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ink/ink1.xml" ContentType="application/inkml+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ink/ink2.xml" ContentType="application/inkml+xml"/>
  <Override PartName="/ppt/tags/tag167.xml" ContentType="application/vnd.openxmlformats-officedocument.presentationml.tags+xml"/>
  <Override PartName="/ppt/tags/tag168.xml" ContentType="application/vnd.openxmlformats-officedocument.presentationml.tags+xml"/>
  <Override PartName="/ppt/ink/ink3.xml" ContentType="application/inkml+xml"/>
  <Override PartName="/ppt/tags/tag169.xml" ContentType="application/vnd.openxmlformats-officedocument.presentationml.tags+xml"/>
  <Override PartName="/ppt/tags/tag170.xml" ContentType="application/vnd.openxmlformats-officedocument.presentationml.tags+xml"/>
  <Override PartName="/ppt/ink/ink4.xml" ContentType="application/inkml+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ink/ink5.xml" ContentType="application/inkml+xml"/>
  <Override PartName="/ppt/tags/tag175.xml" ContentType="application/vnd.openxmlformats-officedocument.presentationml.tags+xml"/>
  <Override PartName="/ppt/tags/tag176.xml" ContentType="application/vnd.openxmlformats-officedocument.presentationml.tags+xml"/>
  <Override PartName="/ppt/ink/ink6.xml" ContentType="application/inkml+xml"/>
  <Override PartName="/ppt/tags/tag177.xml" ContentType="application/vnd.openxmlformats-officedocument.presentationml.tags+xml"/>
  <Override PartName="/ppt/tags/tag178.xml" ContentType="application/vnd.openxmlformats-officedocument.presentationml.tags+xml"/>
  <Override PartName="/ppt/ink/ink7.xml" ContentType="application/inkml+xml"/>
  <Override PartName="/ppt/tags/tag179.xml" ContentType="application/vnd.openxmlformats-officedocument.presentationml.tags+xml"/>
  <Override PartName="/ppt/tags/tag180.xml" ContentType="application/vnd.openxmlformats-officedocument.presentationml.tags+xml"/>
  <Override PartName="/ppt/ink/ink8.xml" ContentType="application/inkml+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ink/ink9.xml" ContentType="application/inkml+xml"/>
  <Override PartName="/ppt/tags/tag185.xml" ContentType="application/vnd.openxmlformats-officedocument.presentationml.tags+xml"/>
  <Override PartName="/ppt/tags/tag186.xml" ContentType="application/vnd.openxmlformats-officedocument.presentationml.tags+xml"/>
  <Override PartName="/ppt/ink/ink10.xml" ContentType="application/inkml+xml"/>
  <Override PartName="/ppt/tags/tag187.xml" ContentType="application/vnd.openxmlformats-officedocument.presentationml.tags+xml"/>
  <Override PartName="/ppt/tags/tag188.xml" ContentType="application/vnd.openxmlformats-officedocument.presentationml.tags+xml"/>
  <Override PartName="/ppt/ink/ink11.xml" ContentType="application/inkml+xml"/>
  <Override PartName="/ppt/tags/tag189.xml" ContentType="application/vnd.openxmlformats-officedocument.presentationml.tags+xml"/>
  <Override PartName="/ppt/tags/tag190.xml" ContentType="application/vnd.openxmlformats-officedocument.presentationml.tags+xml"/>
  <Override PartName="/ppt/ink/ink12.xml" ContentType="application/inkml+xml"/>
  <Override PartName="/ppt/tags/tag191.xml" ContentType="application/vnd.openxmlformats-officedocument.presentationml.tags+xml"/>
  <Override PartName="/ppt/tags/tag192.xml" ContentType="application/vnd.openxmlformats-officedocument.presentationml.tags+xml"/>
  <Override PartName="/ppt/ink/ink13.xml" ContentType="application/inkml+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308" r:id="rId4"/>
    <p:sldId id="258" r:id="rId5"/>
    <p:sldId id="309" r:id="rId6"/>
    <p:sldId id="259" r:id="rId7"/>
    <p:sldId id="310" r:id="rId8"/>
    <p:sldId id="260" r:id="rId9"/>
    <p:sldId id="311" r:id="rId10"/>
    <p:sldId id="261" r:id="rId11"/>
    <p:sldId id="312" r:id="rId12"/>
    <p:sldId id="262" r:id="rId13"/>
    <p:sldId id="313" r:id="rId14"/>
    <p:sldId id="263" r:id="rId15"/>
    <p:sldId id="314" r:id="rId16"/>
    <p:sldId id="264" r:id="rId17"/>
    <p:sldId id="315" r:id="rId18"/>
    <p:sldId id="265" r:id="rId19"/>
    <p:sldId id="316" r:id="rId20"/>
    <p:sldId id="266" r:id="rId21"/>
    <p:sldId id="317" r:id="rId22"/>
    <p:sldId id="267" r:id="rId23"/>
    <p:sldId id="318" r:id="rId24"/>
    <p:sldId id="268" r:id="rId25"/>
    <p:sldId id="319" r:id="rId26"/>
    <p:sldId id="269" r:id="rId27"/>
    <p:sldId id="320" r:id="rId28"/>
    <p:sldId id="270" r:id="rId29"/>
    <p:sldId id="321" r:id="rId30"/>
    <p:sldId id="271" r:id="rId31"/>
    <p:sldId id="322" r:id="rId32"/>
    <p:sldId id="272" r:id="rId33"/>
    <p:sldId id="323" r:id="rId34"/>
    <p:sldId id="328" r:id="rId35"/>
    <p:sldId id="273" r:id="rId36"/>
    <p:sldId id="324" r:id="rId37"/>
    <p:sldId id="278" r:id="rId38"/>
    <p:sldId id="325" r:id="rId39"/>
    <p:sldId id="279" r:id="rId40"/>
    <p:sldId id="326" r:id="rId41"/>
    <p:sldId id="280" r:id="rId42"/>
    <p:sldId id="281" r:id="rId43"/>
    <p:sldId id="327" r:id="rId44"/>
    <p:sldId id="274" r:id="rId45"/>
    <p:sldId id="329" r:id="rId46"/>
    <p:sldId id="275" r:id="rId47"/>
    <p:sldId id="330" r:id="rId48"/>
    <p:sldId id="276" r:id="rId49"/>
    <p:sldId id="331" r:id="rId50"/>
    <p:sldId id="277" r:id="rId51"/>
    <p:sldId id="332" r:id="rId52"/>
    <p:sldId id="282" r:id="rId53"/>
    <p:sldId id="283" r:id="rId54"/>
    <p:sldId id="284" r:id="rId55"/>
    <p:sldId id="333" r:id="rId56"/>
    <p:sldId id="285" r:id="rId57"/>
    <p:sldId id="334" r:id="rId58"/>
    <p:sldId id="286" r:id="rId59"/>
    <p:sldId id="287" r:id="rId60"/>
    <p:sldId id="335" r:id="rId61"/>
    <p:sldId id="288" r:id="rId62"/>
    <p:sldId id="336" r:id="rId63"/>
    <p:sldId id="289" r:id="rId64"/>
    <p:sldId id="290" r:id="rId65"/>
    <p:sldId id="291" r:id="rId66"/>
    <p:sldId id="292" r:id="rId67"/>
    <p:sldId id="337" r:id="rId68"/>
    <p:sldId id="293" r:id="rId69"/>
    <p:sldId id="338" r:id="rId70"/>
    <p:sldId id="294" r:id="rId71"/>
    <p:sldId id="339" r:id="rId72"/>
    <p:sldId id="295" r:id="rId73"/>
    <p:sldId id="296" r:id="rId74"/>
    <p:sldId id="297" r:id="rId75"/>
    <p:sldId id="298" r:id="rId76"/>
    <p:sldId id="299" r:id="rId77"/>
    <p:sldId id="300" r:id="rId78"/>
    <p:sldId id="301" r:id="rId79"/>
    <p:sldId id="302" r:id="rId80"/>
    <p:sldId id="303" r:id="rId81"/>
    <p:sldId id="304" r:id="rId82"/>
    <p:sldId id="305" r:id="rId83"/>
    <p:sldId id="306" r:id="rId84"/>
    <p:sldId id="307" r:id="rId8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79" d="100"/>
          <a:sy n="79" d="100"/>
        </p:scale>
        <p:origin x="448" y="4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0T23:40:25.177"/>
    </inkml:context>
    <inkml:brush xml:id="br0">
      <inkml:brushProperty name="width" value="0.05292" units="cm"/>
      <inkml:brushProperty name="height" value="0.05292" units="cm"/>
      <inkml:brushProperty name="color" value="#FF0000"/>
    </inkml:brush>
  </inkml:definitions>
  <inkml:trace contextRef="#ctx0" brushRef="#br0">6855 12560 0,'0'0'0,"0"0"0,0 0 16,0 0-16,0 0 0,0 0 15,28 10-15,-28-10 0,23 3 16,-12-1 0,2 0-16,1-1 0,2 0 0,1-2 15,3-2-15,-1 3 0,0 0 16,3 1-16,2-1 0,9 0 16,-2-2-16,2 0 0,1-1 15,2-1-15,0 1 0,12 0 16,2 1-16,-3-1 0,-1 0 0,1 1 15,3 1-15,6 0 0,-1 0 0,-3-1 16,1 1-16,2 0 0,1 2 16,9-1-16,-1 1 0,-2-1 15,-3 0-15,2 0 0,3 0 16,6-1-16,2 1 0,-5 0 16,2 3-16,-5-3 0,-3 1 0,32 0 15,-6 1 1,-5-2-16,-5-2 0,0 1 15,1 0-15,-2 2 0,2 1 16,-5 0-16,0 0 0,-2-1 16,-3-1-16,2 0 0,-1-1 15,0-1-15,1 0 0,4 3 16,1 1-16,0-1 0,-1 0 0,-2-2 16,0-2-16,1 1 0,1 1 0,0 0 15,-1 1-15,-3 0 0,-4 0 16,-2-2-16,-2 1 0,-4-2 15,-3-1-15,4 1 0,2 1 16,-6 2-16,-3 2 0,-2-3 16,-2 0-16,-1 1 0,-2 2 0,-4-2 15,-5-1-15,-5 1 0,-5 2 0,0 0 16,-1-1-16,-2-2 0,-2-1 16,-8 3-16,-4 1 0,-6-2 15,-1 0-15,0 1 0,-2-1 16,2 1-16,-2-1 0,0 0 15,0 0-15,1 3 0,-1-3 0,-2 0 16,0 0 0,-1 0-16,-1 0 0,-1 0 15,-3 0-15,4 0 0,-1 0 0,2 0 16</inkml:trace>
  <inkml:trace contextRef="#ctx0" brushRef="#br0" timeOffset="42584.5943">8136 10870 0,'0'0'0,"0"0"16,0 0-16,0 0 0,0 0 15,0 0-15,-26 9 0,26-9 0,-29 15 16,10-5-16,-1 1 15,-1 0-15,1 2 0,-1-1 0,1 0 0,-1 3 16,2-2-16,4-3 0,5-1 16,5-1-16,6-1 0,6-3 15,4-1-15,6-1 0,3-1 16,5-2-16,2-1 0,1 0 16,-1-1-16,5-1 0,-1-1 15,-5 3-15,-5 1 16,-5-2-16,-6 2 0,-8 1 15,-6 1-15,-7 4 0,-8 2 16,-5 1-16,-3 2 0,-11 2 16,-1 1-16,1 0 0,-2 1 0,-1 0 15,7-1-15,5-3 0,7-1 16,5-3-16,6 0 0,4 0 16,5-1-16,12-3 0,8-1 15,3-1-15,1-1 0,4 0 0,2-1 16,3 1-16,1 0 0,7-1 15,-5 2-15,-2 0 0,-2 0 16,-7 0-16,-5 0 0,-4 0 0</inkml:trace>
  <inkml:trace contextRef="#ctx0" brushRef="#br0" timeOffset="42754.123">7610 11410 0,'0'0'0,"0"0"15,0 0-15,30-6 0,-30 6 16,44-8-16,-12 4 16,2-1-16,4 1 0,11-4 15,3 0-15,11-4 0,0 3 16,-5-1-16,-11 3 0,-10 1 16</inkml:trace>
  <inkml:trace contextRef="#ctx0" brushRef="#br0" timeOffset="43403.0608">8616 10736 0,'0'0'0,"0"0"0,0 0 15,0 0-15,0 0 0,0 0 16,0 0-16,0 0 0,0 0 15,-27 18-15,27-18 16,-32 21-16,15-10 0,-3 0 16,-1 2-16,0 0 0,-1-1 0,-6 3 15,2 0-15,3-2 0,3 0 16,4-2-16,2-1 0,4-1 16,2-1-16,6-1 0,4 0 0,6-1 0,6-1 15,6-1-15,5-2 16,2-2-16,4 1 0,2-1 15,2 0-15,6-1 0,-2 0 0,-6 2 16,-3 0-16,-6 1 0,-4 0 16,-6 2-16,-5 3 0,-7 0 15,-6 2-15,-11-1 16,-7 1-16,-8 1 0,-4 0 16,-4 3-16,-5-1 15,-1 1-15,-1-1 0,-3 3 16,4-2-16,6-2 0,6-3 0,4-1 15,7-1-15,9-3 0,5 1 16,11-3-16,10-4 0,8 0 16,8-2-16,8-1 0,8-1 0,2 1 0,0 0 15,4 1-15,3 2 16,5 0-16,-7 1 0,-5 5 16,-4 1-16,-11 2 0,-7-3 0,-10 3 15,-6 3-15,-6-1 0,-8 1 16,-8 0-16,-7 2 0,-2 1 15,-2 2-15,-4-1 0,-3 1 0,1-2 16,1 0-16,-1 0 0,1 0 0,2-3 16,-1 0-16,4-3 0,2 0 15,5-4-15,3-3 0,4 1 16,4 0-16,3 0 0,0 0 16,0 0-16</inkml:trace>
  <inkml:trace contextRef="#ctx0" brushRef="#br0" timeOffset="43587.7414">8697 11194 0,'0'0'0,"0"0"0,0 0 16,0 0-16,0 0 0,0 0 16,0 0-16,-13 21 0,13-21 0,-14 16 0,14-16 15,-20 17-15,10-7 0,0-2 16,-1-2-16,-1 0 0,-1-1 15,1-2-15,0 1 0,4 0 16</inkml:trace>
  <inkml:trace contextRef="#ctx0" brushRef="#br0" timeOffset="43942.11">8419 11143 0,'0'0'0,"0"0"15,0 0-15,0 0 0,0 0 16,-6 24-16,6-24 0,-15 25 0,6-9 16,-1 2-16,0 0 0,-1 2 0,0 0 15,2 0-15,1 1 0,0 2 16,4-3-16,1-2 16,4-1-16,4-2 0,5 0 0,5-2 15,2-2-15,6-2 0,7-4 16,1 0-16,3 1 0,9-1 15,1 0-15,1-3 16,2 0 0,-3-1-16,-2-2 0,1-1 0,-6 0 15,-7-3-15,-6 1 0,-3-1 16,-3 0-16,-7-6 16,-5-5-16,-3 2 0,-3-1 0,-4-3 15,-1-3-15,-1 0 0,1 3 16,0 2-16,2 3 0,0 2 0</inkml:trace>
  <inkml:trace contextRef="#ctx0" brushRef="#br0" timeOffset="46252.6122">9681 10713 0,'0'0'0,"0"0"15,0 0-15,0 0 0,0 0 0,20 11 16,-20-11-16,0 0 0,23 18 16,-23-18-1,18 18-15,-8-9 0,0 0 16,-1-2-16,-1 0 0,-2-2 16</inkml:trace>
  <inkml:trace contextRef="#ctx0" brushRef="#br0" timeOffset="46468.9861">9385 10856 0,'0'0'0,"0"0"0,26-1 16,-26 1-16,37 1 0,-12 1 0,6 1 15,11-2-15,1-1 0,1 2 16,3 1-1,9-1-15,-1 1 0,-5-2 16,-6 0-16,1-2 0,-5-1 16,-10 0-16,-5 1 0,-7 0 0</inkml:trace>
  <inkml:trace contextRef="#ctx0" brushRef="#br0" timeOffset="46770.088">9731 10866 0,'0'0'15,"0"0"-15,0 0 0,0 0 0,0 0 16,-23 13-16,23-13 0,-27 12 16,11-5-16,0 1 0,-1 1 15,-2 0-15,0 1 0,-1-1 16,0 0-16,-3 1 0,2 0 0,3-2 31,4 0-31,2-2 0,2 0 0,4 0 16,4 0-16,4-1 0,4-2 15,4 0-15,4 0 16,7 0-16,3 0 0,2-1 0,2-1 16,1 0-16,0-1 0,6 1 15,0-1-15,-4 1 0,-3 0 0,-5-1 16,-3-1-16,-4 0 0,-3 1 0,-2-1 16</inkml:trace>
  <inkml:trace contextRef="#ctx0" brushRef="#br0" timeOffset="46939.1198">9856 10997 0,'0'0'0,"0"0"16,0 0-16,0 0 0,0 0 0,0 0 15,23 15-15,-23-15 0,0 0 16,23 22-16,-23-22 0,20 17 16,-9-8-16,-1 0 0,0 2 15,-2-2-15,-2 0 0,0-2 16,-3 0-1,0-2-15,0-1 0,-1 0 0</inkml:trace>
  <inkml:trace contextRef="#ctx0" brushRef="#br0" timeOffset="47177.3846">9480 11183 0,'0'0'0,"0"0"15,0 0-15,0 0 0,-10 27 0,10-27 16,-8 27-16,3-10 0,-1 0 16,2 1-16,1 1 15,-1 1-15,0-1 0,0 5 32,0-1-32,2-1 0,0-1 15,0-5-15,-1-3 0,2-2 16,0-2-16,1-5 0,0-4 0,2 0 0,-2 0 15,3 0-15</inkml:trace>
  <inkml:trace contextRef="#ctx0" brushRef="#br0" timeOffset="47556.1904">9555 11197 0,'0'0'0,"0"0"0,0 0 15,0 0-15,30-9 0,-30 9 0,31-2 16,-15 1-16,1-1 0,0 2 15,3 2-15,0-1 0,0 0 16,4 2-16,-1 0 0,-2 2 0,-2-1 0,-3 3 16,0 2-16,-2 2 0,-1 2 15,-1 2-15,-3 3 16,-1 1-16,-2 1 0,-3 1 0,-1 2 16,-1-1-16,-1-2 0,-2 6 15,-1 1-15,-1-3 0,1-3 16,-1 0-1,-1-3-15,1-2 0,0-3 0,-1-1 16,1-3-16,0-1 0,0 0 16,-2-2-16,0-1 0,-2-1 15,-1-1-15,-2-2 0,-1-1 16,0-2-16,0-3 0,0-3 16,0-3-16,1-2 0,1-2 0,-2 1 15,-2 0-15,3 2 0,1 2 0,3 2 16</inkml:trace>
  <inkml:trace contextRef="#ctx0" brushRef="#br0" timeOffset="47741.2178">9512 11330 0,'0'0'0,"0"0"0,0 0 15,0 0-15,28 0 0,-28 0 0,33-2 16,-17 0-16,2 2 0,1 0 15,-1 0-15,1 0 0,0 1 16,4 0-16,-2-1 0,-3 0 16,-4 0-16,-6-1 0,-6 1 15,-2 0-15,2 0 0,-2 0 0</inkml:trace>
  <inkml:trace contextRef="#ctx0" brushRef="#br0" timeOffset="47888.4614">9527 11451 0,'0'0'0,"0"0"0,0 0 16,0 0-16,30-1 0,-30 1 0,35 0 0,-35 0 16,42 1-16,-18 0 0,1 0 15,-1-1-15,0 0 0,3-1 16,-5 0-16,-3 1 0</inkml:trace>
  <inkml:trace contextRef="#ctx0" brushRef="#br0" timeOffset="53192.5259">14126 12544 0,'0'0'0,"0"0"0,0 0 0,34 0 16,-19 2-16,11-1 15,8 2-15,13 0 16,5-2-16,15 0 0,3-2 16,14 1-16,-1 0 0,14 0 0,-1 0 15,2 1-15,2 1 0,17-2 16,1 1-16,46-6 0,-14-2 16,-1 3-16,-2 4 0,-7 1 15,-4 2-15,2-5 0,2-3 16,2 4-16,1 3 0,3 2 0,2 0 0,-5-2 15,-3-2-15,-1 1 0,-1 1 16,-12 4-16,-7 1 0,1 0 16,-1-1-16,-16 0 0,-8-2 15,-13 2-15,-9 2 0,-17-3 16,-13-3-16,-14-3 0,-8-1 16,-15 0-16,-11 0 15,-18-8-15,-13-5 16,11 3-16,7 5 0,6 2 0</inkml:trace>
  <inkml:trace contextRef="#ctx0" brushRef="#br0" timeOffset="53739.6436">14493 11430 0,'0'0'0,"0"0"16,24 16-16,-13-8 0,0 3 0,8 7 15,4 4-15,2 1 16,1 0-16,-4-3 0,-3-4 16,-4-1-16</inkml:trace>
  <inkml:trace contextRef="#ctx0" brushRef="#br0" timeOffset="57660.6256">15303 11133 0,'0'0'0,"0"0"0,0 0 0,5 20 0,-5-20 0,4 22 16,-2-6-16,0 0 0,2 2 16,-3 1-16,-1 3 0,-1 4 15,-1-3-15,-4 1 0,-2-2 16,1 0-16,-2-2 0,0-5 16,-1-2-16,2-2 0,2-3 15,0 0 1</inkml:trace>
  <inkml:trace contextRef="#ctx0" brushRef="#br0" timeOffset="58008.5623">15389 10901 0,'0'0'0,"0"0"15,0 0-15,27-15 0,-14 9 16,2 1-16,2 1 0,-1 1 15,1 0-15,5 1 0,0 1 16,-1 1-16,-1-1 0,-1 3 16,-3 1-16,-2 4 0,0 1 0,-3 5 15,-2 3 1,-2 4-16,0 3 0,-2 4 16,0 4-16,-2 3 0,0 0 15,1 10-15,-1 2 0,-1-3 16,0-1-16,0 4 0,-2-3 15,0-5-15,0-3 0,-2-3 16,1-3-16,-1-5 0,0-3 0,-4-6 16,-1-4-16,-3-3 0,-1-3 15,0-6-15,-3-5 0,3 2 16,3 1-16,0 0 0</inkml:trace>
  <inkml:trace contextRef="#ctx0" brushRef="#br0" timeOffset="58162.3862">15351 11175 0,'0'0'16,"0"0"-16,0 0 0,0 0 15,0 0-15,26-2 0,-26 2 16,33-5-16,-15 2 0,-1 2 0,2-1 16,1 1-16,1 2 0,-3-1 15,-2 0-15,-2 0 0,-1 0 16,-2 0-16</inkml:trace>
  <inkml:trace contextRef="#ctx0" brushRef="#br0" timeOffset="58309.5978">15464 11335 0,'0'0'0,"0"0"0,0 0 16,30-9-16,-30 9 0,35-10 0,-12 5 15,2-3-15,0-1 0,3 0 0,-5 0 16,-3 2-16</inkml:trace>
  <inkml:trace contextRef="#ctx0" brushRef="#br0" timeOffset="58494.7278">16030 10891 0,'0'0'0,"0"0"0,0 0 15,0 0-15,0 0 0,20 15 16,-20-15-16,0 0 0,14 23 0,-14-23 16,3 20-16,-3-10 0,-1-1 0,0-1 15,0-1-15,0 0 0</inkml:trace>
  <inkml:trace contextRef="#ctx0" brushRef="#br0" timeOffset="58641.9464">15892 11132 0,'0'0'0,"0"0"16,0 0-16,0 0 0,0 0 0,30 0 15,-30 0 1,38-6-16,-15 3 0,4-2 16,3 0-16,1-1 0,1 0 15,7-2-15,0 1 0,-4-1 16,-3-2-16,1 0 0,-6 2 0,-5 1 16</inkml:trace>
  <inkml:trace contextRef="#ctx0" brushRef="#br0" timeOffset="58810.8702">16157 11130 0,'0'0'0,"0"0"0,0 0 15,0 0-15,-20 19 0,20-19 0,-16 23 16,7-8-16,0 1 0,-1 1 16,0 2-16,-1-2 0,0 0 0,-5 4 15,0-3-15,0-1 0,2-2 16,2-3-16,2-1 0,1-3 15</inkml:trace>
  <inkml:trace contextRef="#ctx0" brushRef="#br0" timeOffset="58964.7146">15998 11258 0,'0'0'0,"0"0"16,0 0-16,0 0 0,30 2 15,-30-2-15,29 6 0,-29-6 0,33 10 16,-16-4-16,1 1 0,-1 0 15,1 2-15,-3-1 0,-1 0 16,0 0-16,-2-1 0,-2-1 16</inkml:trace>
  <inkml:trace contextRef="#ctx0" brushRef="#br0" timeOffset="59212.1838">15795 11289 0,'0'0'0,"0"0"16,0 0-16,-9 22 0,9-22 0,-7 19 15,7-6-15,3 0 0,1 0 16,4 1-16,3-1 0,2-2 16,1-2-16,12 0 0,5-1 15,1-3-15,1-1 0,10-2 16,2-1-16,-2 0 0,-2-1 0,-2 0 15,1 0-15,1 0 0,-7 0 0,-5-2 16,-5-2-16,-4 2 0,-5 0 16,-3-1-16</inkml:trace>
  <inkml:trace contextRef="#ctx0" brushRef="#br0" timeOffset="59428.4786">16347 11266 0,'0'0'0,"0"0"0,0 0 0,0 0 16,0 0-16,9 31 0,-9-31 15,2 32-15,-2-32 0,2 39 16,0-19-16,-1 1 0,0-1 0,0 0 16,0-2-16,0 1 0,0-4 0,1-5 15,1-4-15,-1-6 0,0-5 16,0 2-16,0 0 0,0 1 15</inkml:trace>
  <inkml:trace contextRef="#ctx0" brushRef="#br0" timeOffset="59613.229">16621 11081 0,'0'0'0,"0"0"0,0 0 16,8 24-16,-8-24 0,5 28 0,-2-4 15,1 0-15,-1-1 0,0 5 16,0-3-16,1-3 0,-1-2 16,0-4-16,1-3 15,-2-5-15,-1-4 0,0 0 0,0-1 16,-1 0-16</inkml:trace>
  <inkml:trace contextRef="#ctx0" brushRef="#br0" timeOffset="59898.2112">16598 11146 0,'0'0'0,"0"0"0,0 0 0,0 0 16,0 0-16,30-10 0,-30 10 16,27-3-16,-27 3 0,33 0 15,-14 3-15,-1 0 0,0-1 0,-1 0 16,-2 0-16,-2 1 16,-1 2-16,-3 2 15,-2 3-15,-3 1 0,-2 1 16,-4 0-16,-4 1 15,-4 1-15,-1 0 0,-3-2 0,-1 1 16,1-1-16,0-3 0,3 0 0,1-2 16,3 0-16,0-1 0,4-2 15,3-1-15,4-1 0,5-1 0,8-2 16,5-2-16,3 0 0,1-2 0,-3 3 16,-5-1-16,-1 1 15</inkml:trace>
  <inkml:trace contextRef="#ctx0" brushRef="#br0" timeOffset="60114.4999">16970 11263 0,'0'0'0,"0"0"0,0 0 16,0 0-16,30-7 0,-30 7 15,43-8-15,-17 3 0,4 0 16,2 0-16,3 0 0,9-2 15,-1 0-15,5 0 16,-4 1-16,-8-1 0,-4 2 16,-7 1-16,-7 0 0,-6-2 15,-5 1-15,-1-1 0,-2 2 0,-1 1 16</inkml:trace>
  <inkml:trace contextRef="#ctx0" brushRef="#br0" timeOffset="60346.4793">17220 10985 0,'0'0'16,"0"0"-16,0 0 0,0 0 0,0 0 15,17 33-15,-14-11 16,-2 3-16,0 4 0,1 7 16,-1 4-16,0 10 15,-1-1-15,2 10 0,1-2 16,-1-7-16,0-6 0,0-1 15,2-10-15,-2-7 0,0-5 16,-2-11-16,0-5 0,0-5 0,-3-6 16,2 3-16,0 2 0,1-2 15</inkml:trace>
  <inkml:trace contextRef="#ctx0" brushRef="#br0" timeOffset="60515.9674">17677 11225 0,'0'0'0,"10"-2"16,4 2-16,2-2 0,0 0 0,9-1 31,5 1-31,-1-2 0,-2-1 0,4 0 16,-3 1-16,-6-2 16,-3 2-16,-4 1 0,-3 1 15,-2-1-15</inkml:trace>
  <inkml:trace contextRef="#ctx0" brushRef="#br0" timeOffset="60769.5446">17805 11061 0,'0'0'0,"0"0"0,0 0 0,-4 33 15,1-16-15,-2 6 16,-2 5-16,-2 9 0,0-1 15,2 5-15,2-2 0,3-4 0,2-6 0,1-4 16,2-1-16,3-5 0,2-2 16,4-8-16,3-2 0,2-4 15,1-1-15,3-7 0,4-4 16,-5 0-16,-5 2 0,-2 2 16</inkml:trace>
  <inkml:trace contextRef="#ctx0" brushRef="#br0" timeOffset="61085.9624">18131 11177 0,'0'0'0,"0"0"0,0 0 16,0 0-16,0 0 0,0 0 0,36-9 16,-36 9-16,37-6 0,-15 4 15,3 0-15,1-1 16,-1 2-16,5 1 0,-2 1 0,-1 1 0,-2-1 15,-1 5-15,0 2 16,-6 6-16,-2 3 0,-4 3 0,-2 4 16,-4 1-1,-1 0-15,-4 6 0,-2-1 16,-2 0-16,-2-1 0,1-2 0,-1 0 16,1-4-16,1-1 0,-2-4 15,1-4-15,-2-2 0,2-4 16,-4-4-16,-2-3 0,-1-3 15,-1-3-15,1-6 0,1-5 16,3 5-16,2 1 0,1 2 0</inkml:trace>
  <inkml:trace contextRef="#ctx0" brushRef="#br0" timeOffset="61270.9628">18386 11240 0,'0'0'0,"0"0"0,0 0 16,0 0-16,0 0 0,0 0 15,-10 28-15,10-28 0,-12 34 0,4-13 16,-1 2-16,0 0 0,-1 1 0,-4 8 31,-2 1-31,-1-4 0,0-3 0,1-3 0,0-3 16,2-4-16,2-3 0,0-5 0,2-5 15,4-4-15,2-3 0,1 0 32,-1 2-32,2-1 0</inkml:trace>
  <inkml:trace contextRef="#ctx0" brushRef="#br0" timeOffset="61734.8473">18979 11062 0,'0'0'0,"0"0"0,0 0 16,20 10-16,-20-10 0,15 8 0,-7-1 15,0 2-15,-2-1 0,0 2 16,-2-1-16,-1 2 0,0 0 15,-3 1-15,-1-1 0,-2 0 16,0 1-16,-3 0 0,0 0 16,-2-1-16,-1-1 15,-4 1-15,0-1 0,-1-1 16,-2-2-16,0-2 0,-2-3 16,1-2-16,1-4 0,2-3 15,1-4-15,3-1 0,3-2 0,0 3 16,2 1-16,2-9 15,3-8-15,2 4 0,0 3 16,1 2-16,3 6 0,-3 5 0,0 2 0,3 3 16,0 3-16,1 6 0,2 7 15,-3 3-15,0 6 0,-1 11 16,0 7-16,-3 1 0,-1 1 16,-1 9-16,0 1 0,0-5 15,1-5-15,0-7 0,0-5 16,0-5-16,-1-4 15,2-2-15,-1-7 0,-1-4 16,0-2-16,-3-9 0,1-6 16,0 0-16,0-2 0,2-10 15,1-7-15,0 5 0,0 4 0,0 3 16</inkml:trace>
  <inkml:trace contextRef="#ctx0" brushRef="#br0" timeOffset="62004.6998">19399 10874 0,'0'0'15,"0"0"-15,0 0 0,0 0 0,0 0 16,0 0-16,-1 28 0,1-28 0,-12 22 0,12-22 16,-17 22-16,9-13 0,3-1 0,2 0 15,1 0-15,4 1 16,1-1-16,4 0 0,2-1 15,2-1-15,2-1 0,1-1 0,4-1 16,-1 0-16,2 0 0,2-1 16,-3 0-1,-3-1-15,-2 1 0,-2-1 16</inkml:trace>
  <inkml:trace contextRef="#ctx0" brushRef="#br0" timeOffset="62189.7145">19164 11206 0,'0'0'0,"0"0"16,0 0-16,24-5 0,-24 5 0,28-1 15,-28 1-15,40 0 0,-18 0 16,0-1-16,1 0 16,-1 0-16,0 0 0,2 1 15,-3 1 1,-4-1-16,-5 1 0,-2-1 0,-1 0 15,-2 0-15</inkml:trace>
  <inkml:trace contextRef="#ctx0" brushRef="#br0" timeOffset="62352.5501">19122 11381 0,'0'0'0,"0"0"15,0 0-15,30-2 0,-30 2 0,33-3 16,-10 1-16,1 0 0,3 0 0,6 0 15,0-1-15,-2 2 0,-2 0 16,1-4-16,-4 0 0,-5 0 16,-4 1-16,-2 0 0</inkml:trace>
  <inkml:trace contextRef="#ctx0" brushRef="#br0" timeOffset="62637.966">19318 11254 0,'0'0'0,"0"0"16,0 0-16,0 0 0,0 0 0,16 23 16,-16-23-16,11 28 15,-11-28-15,11 38 0,-6-13 0,0-1 0,-1 1 16,2 6-16,-1-2 0,1-2 16,-1-4-16,0-2 0,-1-1 15,-1-3-15,1-2 0,-2-4 16,0-1-16,-1-2 0,0-2 0,-3-2 15,-2 0-15,-2-1 16,0-3-16,-3-2 0,-2 0 0,0-3 0,-1-1 16,-3-6-16,2-5 0,0 0 15,0-1-15,0 4 0,4 1 16,1 2-16</inkml:trace>
  <inkml:trace contextRef="#ctx0" brushRef="#br0" timeOffset="62753.8801">19194 11495 0,'0'0'0,"0"0"16,0 0-16,0 0 15,0 0-15,-1 27 0,1-27 16,-5 20-16,5-20 0,-6 22 16,6-22-16,-7 25 0,5-14 15,1-1-15,2 0 0,-1-2 16,0 0-16,0-2 0</inkml:trace>
  <inkml:trace contextRef="#ctx0" brushRef="#br0" timeOffset="62907.8569">19650 11561 0,'0'0'0,"0"0"15,0 0-15,0 0 0,22 14 0,-22-14 16,0 0-16,16 20 16,-13-12-16,-2-4 0,-1-1 15,0-3-15,0 3 0,0-3 16</inkml:trace>
  <inkml:trace contextRef="#ctx0" brushRef="#br0" timeOffset="72352.6806">20138 9906 0,'0'0'0,"0"0"0,19-3 16,-19 3-16,28 0 0,-8-1 0,5 0 16,10 0-16,3 1 0,6-1 15,6-2-15,11 1 0,1 1 16,20-3-16,5 1 0,-3 1 15,-3 0-15,26 2 0,7-1 0,7 1 16,-9 0-16,63 1 0,-6 0 16,-17-2-16,-12-2 15,12 2-15,5 2 0,-12-1 0,-10 2 16,17-2-16,11 0 0,-11 1 16,-8 2-16,14-3 0,9 0 15,-14-1-15,-7 2 0,14 0 0,10 0 0,-15 1 16,-8-2-16,11-2 0,10-1 15,-13 2-15,-7 1 0,13-2 16,9-4-16,-14 0 0,-9 1 0,14 1 16,10 1-16,-15-1 15,-10-1-15,9 1 0,6 2 16,-13-2-16,-9-2 0,14 0 16,10 1-16,-18 1 0,-13 2 15,14 2-15,9 2 16,-15-2-16,-10 0 0,10 2 0,7 0 15,-15 2-15,-8-1 0,8-2 16,8-2-16,-13-1 0,-8 2 16,13 1-16,10 2 15,-12-1-15,-7 1 0,7-2 0,7 1 0,-7-1 16,-5-1-16,7 4 0,3 3 0,-11-3 16,-10-2-16,10 0 15,6 1-15,-15 0 0,-11-2 0,4 1 16,4-1-16,-11-1 0,-7 0 15,3 0-15,2-1 0,-11 2 16,-6 2 0,-3 0-16,-1 1 0,-10-3 15,-9-1-15,-1 0 0,-3-1 16,-13 2-16,-8 2 0,0-3 0,-1-1 16,-4-1-16,-4 1 0,-8 0 15,-6 0-15,-4-1 0,-1-1 16,-4 2-16,-2 1 15,0 0-15,0 0 0,0 0 0,0 0 0,-5-5 16,-2-2-16,-6 3 0,-6-1 16,7 2-16,3 0 0,2 2 0</inkml:trace>
  <inkml:trace contextRef="#ctx0" brushRef="#br0" timeOffset="74705.2496">3496 11065 0,'0'0'15,"0"0"-15,0 0 0,0 0 0,0 0 16,-19-12-16,19 12 0,0 0 15,0 0-15,0 0 0,0 0 0,0 0 16,0 0-16,0 0 0,0 0 16,0 0-16,0 0 0,23-14 15,-23 14-15,31-6 0,-31 6 0,38-7 16,-13 2-16,1 0 0,4-1 16,12-3-16,2 1 0,0 0 15,0-1 1,14 1-16,1 1 0,-1 0 15,-4 2-15,15-1 0,0 1 16,-2 2-16,-1 0 0,14 2 16,2 0-16,5 0 0,-4 2 0,-1-1 15,4 0-15,28 0 0,-16 0 16,5 2-16,1 3 0,-6-2 16,-8-1-16,7 0 0,1 1 0,-7-1 15,-6-1-15,13 1 0,10 1 16,-12-4-16,-5-3 0,8 1 15,10 3-15,-8 0 0,-5 3 0,14-3 16,7 0-16,-8-2 0,-7-2 16,9 4-16,6 2 0,-10-2 15,-9-3 1,11 2-16,9 0 0,-5-2 16,-4-1-16,8-5 0,4-2 15,-8 0-15,-11 0 0,12-1 16,7 3-16,-6 0 0,-10 0 0,13 3 15,8 2-15,-12 0 0,-11-1 16,13-4-16,9-2 0,-12 2 16,-5-1-16,6 2 0,5 1 0,-9 0 15,-5 0-15,9-1 0,8-1 0,-10 2 16,-6 2-16,10-4 0,6-2 16,-10-1-16,-9 1 0,10 0 15,6 1-15,-9 2 0,-5 3 16,7-1-16,6-1 0,-10 2 15,-5 0-15,8 4 0,6 2 0,-10-2 16,-9 0-16,15 0 0,11 0 16,-11-2-16,-4 0 0,7 0 0,7 1 15,-10-1-15,-7 1 0,10 0 16,7 1-16,-7-1 0,-6 2 16,11-1-16,4 0 0,-7 2 15,-5 2 1,8-3-16,6-1 0,-10 1 15,-7 1-15,10 2 0,7 2 16,-8-1-16,-5 1 0,10-1 0,5-2 16,-11 2-16,-7 0 0,9 2 15,8 0-15,-8-2 0,-5-3 16,11 1-16,6 1 0,-8 3 16,-8 3-16,12-4 0,8 0 0,-10-4 0,-7-2 15,7 1-15,7 0 0,-11 2 16,-7 1-16,12 1 0,8 4 15,-10-3-15,-7 0 0,9 0 16,7 0-16,-9 1 0,-9-4 16,15 1-16,6-1 0,-12 3 15,-7-1-15,12-2 16,10-2-16,-11-1 0,-7 0 16,12 3-16,7 0 15,-9 0-15,-6 1 0,9-2 0,7 0 16,-12-2-16,-7-2 0,13 4 0,8 2 15,-13-1-15,-8-1 0,12-1 16,10 1-16,-13 1 0,-7 2 16,12 0-16,10 0 0,-14-1 0,-8-1 15,12 0-15,8 0 16,-9-1-16,-7 1 16,9 2-16,6 1 0,-11-3 0,-8-2 15,13 0-15,9-2 16,-16 2-16,-11-1 0,12 2 0,9 2 15,-12 1-15,-9 1 0,14-2 0,8-3 0,-10-2 0,-6 1 16,9 2-16,5 1 0,-14-1 16,-7-1-16,9-1 0,6-1 15,-11 2-15,-6 3 0,11 2 16,6 2-16,-11-4 0,-9-5 16,10 5-16,5 1 0,-13 0 15,-8 0-15,11 1 16,8-2-16,-15-2 0,-11-1 0,10 2 15,4 3 1,-4-2-16,-5 1 0,7-1 0,5 0 16,-11-1-16,-8 1 0,6 0 15,3 0-15,-9-1 0,-5 1 16,7-2-16,7-1 0,-10 0 0,-6-1 16,4 2-16,3 1 0,-7 1 0,-7 2 15,6-3-15,6-1 16,-10 0-16,-6 0 0,4 2 0,2 1 15,-10 0-15,-8-2 0,2 0 16,-1 0-16,-5-1 0,-3 0 16,2 0-16,3 2 0,-10-2 15,-8 1-15,1-1 16,-2 1-16,-6-4 0,-3 0 16,-1 3-16,2 2 0,-10-2 15,-7-1-15,-1-1 0,-1 1 16,-5-1-16,-3 0 0,-7-1 15,-2 1-15,-2 0 0,-2 1 0,2-3 16</inkml:trace>
  <inkml:trace contextRef="#ctx0" brushRef="#br0" timeOffset="77397.9816">2912 12449 0,'0'0'0,"0"0"0,0 0 0,0 0 16,0 0-16,-19-14 0,19 14 16,0 0-16,0 0 0,0 0 15,0 0-15,0 0 0,0 0 16,0 0-16,25-10 0,-25 10 0,28-2 0,-28 2 15,38 0-15,-16 0 0,1-2 16,12 0-16,2-1 16,-2 1-16,3 0 0,9 1 0,5 1 15,0 1-15,-1 2 0,13-1 16,3 0-16,-2 2 0,-6 1 16,18 0-1,2-2-15,-6 1 0,-1 0 16,13-1-16,4 0 15,-6 2-15,-2 1 0,40 1 0,-5 1 0,-15-2 16,-6-2-16,1 1 0,4 0 16,-7 1-16,-3-1 0,2 2 15,3-1-15,-3-3 0,0-2 0,5 4 16,5 1-16,-3-1 0,-2-1 0,6 0 16,5 0-16,-7-4 0,-3-2 15,4 1-15,4 0 0,-1 2 16,-3 1-16,7-2 0,4 0 15,-5-3-15,-5 1 0,8-1 16,2 2-16,-4 1 0,-3 0 0,4-2 16,4 1-16,-3-1 0,-2-1 0,4 1 15,0 0-15,-4 1 0,-6 0 16,9-2-16,3-1 0,-6 2 16,-4 1-16,9-3 0,7 0 15,-7 0-15,-6 0 0,2 0 16,2 2-16,-5-1 0,-2 0 0,2 0 31,2 1-31,-3 0 0,-3 1 0,3 1 16,2 1-16,-4 2 0,-4 1 15,1-2-15,-1-3 0,-2 2 16,-2 0-16,5 3 0,4 1 16,-8-4-16,-4-3 0,4 4 15,2 4-15,-4-3 0,-4-1 0,6 2 16,4-1-16,-3-1 0,-1 1 0,5-1 15,3-2-15,-6-2 0,-3 1 16,3 1-16,3 3 0,-4-1 16,-1 1-16,8 0 0,6 0 15,-7-1-15,-5 0 0,6-1 16,4-2-16,-2 2 0,-1 1 0,1 0 16,2-1-1,-2-1-15,-2-1 0,8 4 16,5 1-16,-6 2 0,-4 1 15,6-4-15,3-2 0,-5 0 16,-4-1-16,3-1 0,0-3 16,0 2-16,2 1 0,2 2 15,4 1-15,-5 2 0,-6 2 0,7-5 16,4-4-16,-6-2 0,-5-2 0,10 3 16,6 2-16,-6 1 0,-4-2 0,7-3 15,2 0-15,-7 1 0,-6 4 16,8 0-16,6 1 15,-6-4-15,-5-3 0,6 1 16,6 1-16,-7 2 0,-4 1 0,5-1 16,5 1-16,-6-1 0,-4-2 0,6 3 15,1 2-15,-4 1 0,-3 0 16,3-2-16,2-2 0,-5 1 0,-4-1 16,5 3-16,3 3 15,-4-5-15,0 1 0,4-3 16,2-2-16,-2 5 0,-1 2 0,2 1 15,1 0 1,-4-2-16,-4-1 0,7 0 16,6-1-16,-6 1 0,-3 0 0,4-2 15,5-1-15,-8 2 0,-2 0 16,6 0-16,6-1 16,-7 2-16,-3-1 0,8 1 15,4 1-15,-7-1 0,-4-1 0,6 0 16,3 0-16,-4 0 0,-4-1 0,4 2 15,4 3-15,-4-2 0,-4-1 0,7 1 16,6 1-16,-8-3 16,-3 1-16,3 0 0,2 0 15,-7 2-15,-4 1 0,7-6 16,3-3-16,-4 3 0,-5 2 0,5 0 16,1-1-1,-3 0-15,-3-1 0,1 2 16,1 2-16,-5 0 0,-3 0 15,7-2-15,6 0 0,-12-1 0,-6-2 16,5 2-16,2-1 0,-4 2 16,-3 1-16,-1-2 0,-2-2 15,-2 2-15,-4-2 0,3-2 16,2-1-16,-5 1 0,-4 0 0,3 2 16,4 0-16,-6 1 0,0 1 0,4 0 31,5 1-31,-9 0 0,-7-2 0,6 1 0,3 1 15,-3-1-15,-3-1 0,2 2 16,0 1-16,-5 1 0,-2 1 0,2 1 31,1-1-31,-5 2 0,-5-2 0,4 2 16,5 0-16,-7-2 0,-7 0 16,3 2-16,3 0 0,-8 3 15,-3 2-15,-2-1 0,-1-1 16,-5-2-16,-4 0 0,-7-1 15,-2 1-15,-2 1 0,-1 3 0,-1-2 16,-2 1-16,-8-3 0,-5-2 0,-4 0 16,-1 0-16,-7-1 0,-4 1 0,-5-1 15,-3 0-15,-3-1 0,-3-1 16,-1-3-16,-3-1 0,3 2 16,0 1-16,2 0 0</inkml:trace>
  <inkml:trace contextRef="#ctx0" brushRef="#br0" timeOffset="78740.1914">2779 13798 0,'0'0'0,"0"0"0,0 0 0,0 0 16,24 2-16,-24-2 15,23 0-15,-23 0 0,28-1 16,-11 0-16,3 1 0,2 1 16,2 0-16,1 1 0,3 1 15,10-1-15,0 1 0,6 0 16,1 0-16,11 0 0,2 0 0,-2 0 16,5-1-16,8 1 0,-2 1 15,3-3-15,1 0 0,12 0 0,-1 1 16,7 0-16,0 1 0,-2 2 15,-4 0-15,37 4 0,-7-1 16,-9 3-16,-8 2 0,1-4 16,1-1-16,-8-2 0,-6-2 15,4 1-15,4 1 0,-6-1 0,-2 0 16,8-1-16,5 1 0,-10 2 16,-11 0-16,-6-1 0,-5-2 0,-1-3 15,0-1-15,1 3 16,2 4-16,-17-3 15,-13 1-15,-11-4 0,-11 0 0,-1 0 16,-5-1-16,-3 0 0,-1 0 16,-2 0-16</inkml:trace>
  <inkml:trace contextRef="#ctx0" brushRef="#br0" timeOffset="97888.2231">23959 10983 0,'0'0'0,"0"0"0,0 0 0,0 0 0,25-1 16,-25 1-16,29-3 15,-12 2-15,2-1 0,5 2 16,5-1-16,8-2 0,2 0 16,4 0-16,4-1 0,12 1 0,-2 1 15,5-2-15,4 0 16,11 2-16,-3-1 0,18 2 0,1 1 0,-7 0 0,-6 0 15,16 0-15,1 3 0,27-2 16,-16 1-16,-3-1 0,-1 2 16,-10 2-16,-5 0 0,1-1 15,2-1-15,-8 3 0,-3 4 16,2-4-16,3 1 0,-8 1 16,-4 2-16,1-2 15,2 0-15,-12-1 0,-7-2 16,-1 0-16,-2-2 0,-12 0 15,-9-1-15,-5 0 0,-4-2 16,-9 0-16,-5-3 0,-7-1 16,-5 0-16,-7 1 0,-4 0 0,-17-7 15,-11-2-15,24 7 16,5 1-16,2 2 0</inkml:trace>
  <inkml:trace contextRef="#ctx0" brushRef="#br0" timeOffset="98251.5388">23982 11158 0,'0'0'0,"0"0"16,0 0-16,0 0 0,0 0 0,0 0 0,30-5 16,-30 5-16,36-5 0,-11 3 15,6-2-15,4-1 0,4 0 0,19-3 16,6-1-16,17-1 16,-2 1-16,29-2 0,8 0 15,14-1-15,-4 4 16,66-2-16,18 2 0,-25 0 15,-16 1-15,5 7 0,4 6 16,-27 0-16,-18 3 0,-6-2 16,-6-2-16,-21-2 0,-17-2 15,-19-3-15,-13-5 0,-23 2 16,-15 0-16,-4 2 0,-3 1 16,-1 1-16</inkml:trace>
  <inkml:trace contextRef="#ctx0" brushRef="#br0" timeOffset="98690.4482">23670 9620 0,'0'0'15,"0"0"-15,26-4 0,-26 4 16,36-8-16,-7 3 0,11-1 0,13-3 0,1 0 0,23-1 16,9-1-16,7 0 15,-9 3-15,10 1 0,-3 4 16,-9-1-16,-15 1 0,4 2 16,-19 0-16,-20 1 0,-13 1 0,-19-1 15,-15 1-15,7-4 0,-2-4 16,4 3-1,2 1-15,0 1 0</inkml:trace>
  <inkml:trace contextRef="#ctx0" brushRef="#br0" timeOffset="98875.4431">24360 9526 0,'0'0'0,"0"0"16,0 0-16,0 0 0,-12 21 0,12-21 16,-16 28-16,5-10 0,-2 1 15,-6 9-15,-4 7 0,-8 11 0,1 0 0,-11 15 16,-1 7-16,-4 3 15,4-9-15,-2 1 0,4-9 16,8-11-16,5-8 0,5-6 16,6-8-16,5-10 0,4-8 0,3-1 15,0 0-15,2 0 0</inkml:trace>
  <inkml:trace contextRef="#ctx0" brushRef="#br0" timeOffset="99076.2052">24291 9785 0,'0'0'0,"0"0"16,0 0-16,-5 25 0,5-25 0,-10 35 31,1-3-31,1-1 0,-1 1 0,-3 13 16,-1 1-16,4-3 0,1-5 16,1 4-16,2 2 15,1-11-15,3-8 0,4-11 0,2-9 16,1-6-16,-1-8 0,-1 4 15,0-1-15,-2 2 0</inkml:trace>
  <inkml:trace contextRef="#ctx0" brushRef="#br0" timeOffset="99223.533">24401 9775 0,'0'0'0,"0"0"0,0 0 0,10 21 15,-10-21-15,10 24 0,-10-24 16,13 31-16,-7-15 15,4 1-15,4 1 16,0-1-16,1-1 0,2 2 0,-3-3 16,-2-2-16</inkml:trace>
  <inkml:trace contextRef="#ctx0" brushRef="#br0" timeOffset="99408.6528">24964 9475 0,'0'0'0,"0"0"0,0 0 0,19 18 15,-19-18-15,15 21 0,-5-6 16,-1-1-16,0 1 16,-1-3-16,-2-1 0,0-1 15</inkml:trace>
  <inkml:trace contextRef="#ctx0" brushRef="#br0" timeOffset="99677.6306">25443 9379 0,'0'0'0,"0"0"16,0 0-16,0 0 0,-17 21 0,17-21 15,-33 26-15,12-10 0,0-1 16,-5 3-16,-4 0 0,-5 4 15,2-1-15,-8 3 16,1-3-16,7-3 0,5-3 0,6-3 0,6-3 16,5-1-16,4-2 0,13-1 0,9-3 15,7-2-15,6-2 0,11-2 16,11-2-16,-1 0 0,-1 0 0,12-1 16,0-1-16,2 1 15,-9 3-15,-9 1 0,-12 0 16,-9 2-16</inkml:trace>
  <inkml:trace contextRef="#ctx0" brushRef="#br0" timeOffset="99856.0481">25401 9662 0,'0'0'15,"0"0"-15,0 0 0,-14 19 0,14-19 0,-16 19 16,2-4-16,0 1 0,1 0 15,-3 4-15,-3 0 0,-4 5 16,1-2-16,0-3 0,1 0 16,3-2-16,3-4 0,1-2 0</inkml:trace>
  <inkml:trace contextRef="#ctx0" brushRef="#br0" timeOffset="100056.2881">25218 9831 0,'0'0'0,"0"0"16,0 0-16,0 33 0,0-33 0,-4 33 15,0-7-15,0-2 0,0 2 0,0 7 16,1-3-16,0-2 0,1-3 16,2 0-16,2-5 0,1-8 15,0-7-15,-1-7 0,-1-5 16,0 0-16,-1 3 0,0-1 15</inkml:trace>
  <inkml:trace contextRef="#ctx0" brushRef="#br0" timeOffset="100310.5033">25213 9838 0,'0'0'0,"0"0"15,0 0-15,0 0 0,0 0 0,0 0 16,32-7-16,-32 7 0,32-4 0,-12 3 16,3 1-16,1 1 15,1 1-15,-1 1 0,1 1 16,3 1-16,-4 0 15,-2 3-15,-2 2 16,-3 0-16,-3 2 0,-3 2 0,-3 3 16,-3 2-16,-3 3 0,-3 2 15,-3 2-15,-3-4 0,0-1 16,-6 5-16,0 0 0,-1-5 0,-2-1 16,0-4-16,-1-4 15,0-2-15,-2-2 0,5-2 0,1-1 0,4-2 0</inkml:trace>
  <inkml:trace contextRef="#ctx0" brushRef="#br0" timeOffset="100458.4278">25218 9992 0,'0'0'0,"0"0"16,0 0 0,23-2-16,-23 2 0,27-4 15,-8 3-15,0-2 0,-1 1 0,5 1 16,1 0-16,-3 1 0,-2 1 15,-5-2-15,-3-3 16,-2 1-16,-1 1 0,-2 0 0</inkml:trace>
  <inkml:trace contextRef="#ctx0" brushRef="#br0" timeOffset="100611.1128">25251 10105 0,'0'0'0,"0"0"0,0 0 16,0 0-16,26-1 0,-26 1 15,32-3-15,-32 3 0,35-4 0,-16 3 16,1 0 0,-3 0-16,-3 0 0,-1 0 15,-2-1-15,-1 2 0</inkml:trace>
  <inkml:trace contextRef="#ctx0" brushRef="#br0" timeOffset="100758.4213">25197 10187 0,'0'0'0,"0"0"16,0 0-16,34-2 0,-19-1 0,4 1 16,3 1-16,7-2 0,-1 1 15,0 0-15,0-1 16,-5 2-16,-3 0 0,-4-1 0</inkml:trace>
  <inkml:trace contextRef="#ctx0" brushRef="#br0" timeOffset="101244.4861">24837 9821 0,'0'0'15,"0"0"-15,0 0 0,0 0 0,0 0 16,26 16-16,-26-16 0,16 20 16,-16-20-16,16 32 0,-10-11 15,1 0-15,-2 1 0,1 1 16,-2 0-16,2 2 0,-2-2 0,0-3 16,-2 1-16,-1-2 15,-1-1-15,-1-2 0,-3 0 0,0-2 16,-1-3-16,-5 0 0,-3-2 15,0-1-15,0 0 0,0-3 16,0 0 0,2-1-16,1 0 0,2 0 15,1-2-15,2 0 0,0 0 0,5-2 16,7 0-16,1 1 0,3 1 16,6 2-16,8 2 0,9-1 15,1 0-15,9 0 16,9-3-16,13 2 0,1 1 15,18-1-15,5-1 0,3-2 0,-8-2 0,6-3 16,-6-2-16,-16 3 0,-11 3 0,9-9 16,-19-3-16,-14 2 0,-11 4 15,-7 1-15</inkml:trace>
  <inkml:trace contextRef="#ctx0" brushRef="#br0" timeOffset="101777.0058">26138 9522 0,'0'0'0,"0"0"0,0 0 0,-18 25 0,18-25 16,-18 22-16,6-8 0,-3 4 0,0 3 16,-5 6-16,1 0 15,3-2-15,3-1 0,5-7 16,5-6-16,0-2 0,1-1 0,0-2 16</inkml:trace>
  <inkml:trace contextRef="#ctx0" brushRef="#br0" timeOffset="101961.6536">26330 9644 0,'0'0'15,"0"0"-15,0 0 0,-27 18 0,12-5 16,-4 2-16,-5 2 0,0 2 16,-1 4-16,-8 7 0,-1 0 15,-3 3-15,3-4 0,6-3 16,6-1-16,6-8 0,3-5 0,4-2 15,1-2-15,1-2 0</inkml:trace>
  <inkml:trace contextRef="#ctx0" brushRef="#br0" timeOffset="102115.5259">26188 9872 0,'0'0'0,"0"0"0,0 0 15,-3 33-15,-1-15 0,0 3 0,-2 6 16,0 9-16,-1 0 0,2 0 15,0-1-15,2 2 0,1-3 16,2-7 0,2-4-16,2-8 0,1-5 0,0-10 15,1-6-15,-1 1 0,0 0 16,-2 2-16</inkml:trace>
  <inkml:trace contextRef="#ctx0" brushRef="#br0" timeOffset="102316.2331">26463 9569 0,'0'0'16,"0"0"-16,24-6 0,-6 2 15,6-1-15,3 1 0,4 0 16,10 0-16,1 0 0,7 0 16,-2 1-16,-6 0 0,-3 1 15,-5 0 1,-3 0-16,-7-1 0,-5 1 0,-4-2 15,-2 2-15,-2 0 0</inkml:trace>
  <inkml:trace contextRef="#ctx0" brushRef="#br0" timeOffset="102485.5964">26865 9419 0,'0'0'0,"0"0"0,0 0 15,0 0-15,0 0 0,-30 23 0,30-23 16,-30 27-16,14-7 0,-4 1 15,-2 2-15,-1 4 0,-2 1 16,-4 10-16,0-2 0,-3 6 16,3-4-16,6-7 0,4-6 15,4-5-15</inkml:trace>
  <inkml:trace contextRef="#ctx0" brushRef="#br0" timeOffset="102664.0946">26419 9794 0,'0'0'0,"0"0"0,0 0 0,-5 24 15,5-24-15,-5 30 0,3-12 16,0-1-16,0 1 0,1-1 16,1 0-16,1-1 0,1-3 15,0 2-15,-1-3 0,0-2 16</inkml:trace>
  <inkml:trace contextRef="#ctx0" brushRef="#br0" timeOffset="102886.8697">26599 9779 0,'0'0'0,"0"0"15,0 0-15,35-5 0,-17 4 0,5 0 16,5 0-16,9 0 0,2 0 16,-2 0-16,1-2 15,3 3-15,-5 2 16,-4 0-16,-3-1 0,-6 1 15,-3 0-15,-7 2 0,-4 1 16,-7 2-16,-6 1 0,-4 1 16,-6 2-16,-3 0 0,-5 0 15,-8 2-15,-1-1 0,0-3 0,0-1 16,7-1-16,4-2 0,4-1 16</inkml:trace>
  <inkml:trace contextRef="#ctx0" brushRef="#br0" timeOffset="103049.7302">26602 9781 0,'0'0'0,"0"0"16,0 0-16,0 0 0,0 0 0,0 0 15,-1 34 1,1-34-16,-5 25 0,5-25 16,-4 30-16,4-16 0,2-1 15,0-3-15,1-3 0,-1-2 0,0 1 16,1-2-16</inkml:trace>
  <inkml:trace contextRef="#ctx0" brushRef="#br0" timeOffset="103835.9317">26860 9799 0,'0'0'0,"0"0"0,0 0 16,0 0-16,0 0 0,0 0 16,0 0-16,-25 16 0,25-16 0,-25 18 15,25-18-15,-32 26 0,14-11 16,0-2-16,1 0 15,1-1-15,2 0 0,-1 1 0,2 0 0,7-2 16,4-1-16,5-1 0,4-2 16,0-2-16,4-3 0,8-2 15,4-2-15,1 0 0,1-1 0,-1 2 16,0 0-16,-3-1 0,-3 1 16,-2 2-16,-5 1 0,-8 2 15,-7 0 1,-6 2-16,-5 1 0,-6 1 0,-4 1 15,-6 3-15,-5 0 16,-8 3-16,-1 0 0,1 0 16,0-1-16,1 1 0,8-3 0,7-2 15,7-3-15,6 0 0,4-2 16,7-3-16,7-3 0,7-1 16,6-4-16,8-3 0,6-2 0,2 1 15,1 1-15,0 2 0,-1 2 16,2-1-16,-3 2 0,-5 3 15,-4 2 1,-8 2-16,-5 0 0,-8 3 16,-6 0-16,-1 1 0,-4 3 0,-3 1 15,-4 2-15,-3 1 0,-3-1 16,0-1-16,0 0 0,-1 1 0,-1-2 16,2 0-16,0-1 0,2 0 15,2-1-15,3-2 16,3 0-16,3-3 0,2-4 0,4-3 15,4-2-15,3-1 0,2-1 16,4 3-16,3 2 0,2 0 0,0 2 16,1-1-16,3 1 15,1 2-15,-1 2 0,2 4 16,2 0-16,5 4 0,-1 1 16,3-1-16,0 2 0,-1-1 15,0-1-15,0-3 0,1-1 16,0-4-16,-1-1 0,-1-1 0,-2-2 15,-3-1-15,-2-3 0,-4-3 0,-4 0 0,-5-4 16,-2-1-16,-5 0 0,-3 0 16,-5-1-16,-3-1 0,-4-1 15,-2 1-15,0-1 0,1 0 0,1-2 16,3 2-16,2 4 0,4 4 16,1-2-16,2 1 0,5 0 15,5 2 1,5-2-16,6 0 0,1-1 0,5 3 15,2 0-15,5 1 16,0-1-16,-6 1 0,-5 1 0</inkml:trace>
  <inkml:trace contextRef="#ctx0" brushRef="#br0" timeOffset="104036.7574">27695 9678 0,'0'0'16,"0"0"-16,0 0 0,0 0 0,-23 17 15,23-17 1,-36 22-16,14-7 0,-1 0 16,-2 3-16,-3 4 0,-2 4 15,2-1-15,-1 1 0,6-7 16,4-2-16</inkml:trace>
  <inkml:trace contextRef="#ctx0" brushRef="#br0" timeOffset="104237.4785">27435 9928 0,'0'0'0,"0"0"15,0 0-15,-1 28 16,1-28-16,-5 29 0,0-10 0,-1 2 0,1 2 15,-1 4 1,2-2-16,2-4 0,0-3 0,4-5 16,1-4-16,-1-2 15,0-1-15,0-1 0</inkml:trace>
  <inkml:trace contextRef="#ctx0" brushRef="#br0" timeOffset="104468.6637">27487 9915 0,'0'0'15,"0"0"-15,0 0 0,0 0 0,0 0 16,34 2-16,-34-2 16,30 5-16,-30-5 0,33 7 15,-17-1-15,0-1 0,-1 1 0,0 0 16,2 2-16,-4 0 0,-1 2 16,-2-1-16,-1 3 0,-2-1 0,-3 0 15,-3 5-15,-3 1 0,-2 0 16,-2 0-16,-4-1 0,-3 1 31,-1-3-31,-2 0 0,0-2 0,-3-2 16,3-3-16,3 0 0,2-1 0</inkml:trace>
  <inkml:trace contextRef="#ctx0" brushRef="#br0" timeOffset="104638.6186">27420 10065 0,'0'0'0,"0"0"0,0 0 16,0 0-16,0 0 0,0 0 15,26 3-15,-26-3 0,24-2 0,-24 2 16,33 1-16,-15 0 0,-2 0 16,1 1-16,-1-1 0,-1-1 0,-2 0 15,-3 3-15,-4-1 0,0 1 0,-1-1 16,0 0-16</inkml:trace>
  <inkml:trace contextRef="#ctx0" brushRef="#br0" timeOffset="104770.2095">27482 10181 0,'0'0'0,"0"0"0,0 0 15,0 0 1,0 0-16,0 0 0,0 0 16,0 0-16,32 2 0,-32-2 15,39-7-15,-17 2 0,1-1 0,1-1 16,2-2-16,-4-1 0,-4 3 16,-1 0-16</inkml:trace>
  <inkml:trace contextRef="#ctx0" brushRef="#br0" timeOffset="105171.1107">28103 9736 0,'0'0'0,"0"0"0,0 0 0,0 0 16,0 0-16,-22 11 0,22-11 16,-29 16-1,13-6-15,-2 2 0,-1 1 16,2 0-16,0 1 0,-1 0 0,4 0 15,2-3-15,2-1 0,6-1 16,4 0-16,3-2 0,4-1 16,5-3-16,4 0 0,2-1 15,1-1-15,4-1 0,2-1 16,-2 1-16,-1 1 0,-1-1 0,-1 1 16,-2 1-16,-2-1 0,2 3 15,-3 0-15,-5 4 0,-2 0 0,-4 5 16,-1 3-16,-5 2 0,-1 0 15,-2 3-15,-3 4 0,-1-1 16,0-1-16,-4 4 0,-1 0 16,1-4-16,-1-3 0,1 0 0,-1-3 15,2-1-15,1-1 0,-2-3 0,1-2 16,-2-3-16,-1-1 16,-3-5-16,-1-4 0,2-3 0,1-4 15,3 3-15,2 1 0,2 1 0</inkml:trace>
  <inkml:trace contextRef="#ctx0" brushRef="#br0" timeOffset="105309.417">27878 10065 0,'0'0'0,"0"0"0,0 0 0,0 0 16,0 0-16,29 11 0,-29-11 16,30 10-16,-12-4 0,4-1 15,4 2-15,-4-3 0,-3 0 0,-2 1 16</inkml:trace>
  <inkml:trace contextRef="#ctx0" brushRef="#br0" timeOffset="106864.0595">23836 10565 0,'0'0'16,"0"0"-16,0 0 0,0 0 15,0 0-15,0 0 0,0 0 16,0 0-16,0 0 0,0 0 0,0 0 16,0 0-1,0 0-15,0 0 0,0 0 16,0 0-16,0 0 0,-33-19 16,33 19-16,-28-26 0,12 11 15,0-3-15,-2-2 0,-1-3 16,0 1-16,-7-13 0,-2-3 15,-1-8-15,1 3 0,-1-2 16,-1-3-16,-2-3 0,3 3 0,-2-12 0,2-1 16,6 6-16,5 3 0,0-1 15,2-1-15,1-3 0,2 6 0,4-5 16,5-1-16,4 3 0,3 5 16,7-27-16,4 5 15,-1 13-15,-1 7 0,13-1 16,8 0-1,-2 9-15,-3 8 0,2-5 16,0-2-16,-3 11 0,0 6 0,-2 5 16,1 2-16,-8 6 0,-3 3 0,-5 2 15,-4 3-15,-1 2 0</inkml:trace>
  <inkml:trace contextRef="#ctx0" brushRef="#br0" timeOffset="107920.6932">26031 8574 0,'0'0'0,"0"0"0,0 0 0,0 0 15,0 0-15,3 23 0,-3-23 16,-6 22-16,6-22 0,-9 24 16,3-8-16,-1 0 0,0-2 0,1 2 15,-1 0-15,0-3 16,1-2-16,-2 1 16,2-1-16,1-4 0,2-2 0,2-1 15,1-4-15,2 1 16,2-3-16,5-5 0,3-3 15,0 0-15,1-2 0,5-6 16,2-3-16,3 2 0,3 0 0,8-3 16,3-2-16,-1 4 0,-4 1 15,0 6-15,-1 4 0,-3 2 0,-3 3 16,3 2-16,-4 6 16,-3 3-16,-3 1 0,-5 5 0,-4 5 15,-4-2-15,-1 0 0,-5 2 16,-3 2-16,1 0 0,0-1 0,-2 0 15,0 0-15,0-3 16,2-3-16,-1-1 0,0-3 0,1-1 0,0 0 16,0-4-16,3-4 0,0 0 15,3-6-15,2-2 0,3-6 16,1 1-16,2-3 0,3-2 16,4-4-16,0 2 0,2 1 0,7-5 15,0 1-15,-1 5 0,-3 2 16,-2 4-1,-1 1-15,-4 2 0,-1 4 0,-2 1 16,0 4-16,-2 2 16,0 3-16,-5 4 0,-4 3 15,-1 1-15,-2 2 0,-1 2 16,-2 2-16,0-2 0,-1 3 0,1-1 16,0 1-16,0-1 0,2-2 15,1-3-15,0-3 0,0-2 0</inkml:trace>
  <inkml:trace contextRef="#ctx0" brushRef="#br0" timeOffset="108268.5776">27093 8611 0,'0'0'0,"0"0"0,0 0 15,-11 22-15,11-22 0,-11 27 16,7-9-16,-1 1 0,2 0 0,3 3 16,4-2-16,3-2 15,3-2-15,6-5 0,6-4 0,4-4 0,1-3 0,3-4 16,1-2-16,4-3 16,-2-1-16,-3-3 0,-2-3 15,-6-1-15,-6-1 0,-6-5 16,-8-2-16,-4 7 0,-5 0 15,-5 3-15,-4 1 0,-5 2 16,-3 2-16,-8 3 16,-3 3-16,2 4 0,1 2 0,2 3 15,1 2-15,6-1 16,4 2-16,6 3 0,5 2 16,7 0-16,5-2 0,1-1 0,-2-3 15,-1-2-15</inkml:trace>
  <inkml:trace contextRef="#ctx0" brushRef="#br0" timeOffset="108623.0187">27746 8541 0,'0'0'0,"0"0"0,0 0 15,0 0-15,-16 26 0,16-26 0,-16 28 16,6-11-16,-1 1 0,0 1 15,0 1-15,1-1 0,0-2 16,-1 2-16,1-1 0,2-5 0,2-1 16,2-6-16,3-4 0,1-2 15,3-3-15,1-4 0,-1-3 16,3-1 0,0-2-16,4-8 0,1-2 15,1 0-15,1 2 0,3 0 16,0 2-16,3-1 0,-1 6 0,-1 5 15,1 2-15,0 4 0,-1 3 0,2 4 16,1 4 0,-2 2-16,-2 1 0,1 3 0,0 3 15,0 0-15,-2 0 0,-3-4 0,-2-2 16,-2-2-16</inkml:trace>
  <inkml:trace contextRef="#ctx0" brushRef="#br0" timeOffset="109140.3105">28484 8597 0,'0'0'0,"0"0"0,0 0 15,0 0-15,0 0 0,0 0 16,0 0-16,0 0 0,-7-23 15,7 23-15,0 0 0,-20-9 0,20 9 0,-22-3 16,22 3-16,-27 2 0,14 1 16,-4 2-16,-2 2 0,-1 3 15,-1 1-15,1 2 0,1 2 16,-3 4-16,2 1 0,4 1 16,1 1-16,4-3 0,4-2 15,3-1 1,4-2-16,4-1 0,2-3 15,6-5-15,5-1 0,0-4 0,0-1 16,3-4-16,2-4 16,1-2-16,-2-1 0,-1-5 0,-1-2 15,-4 1-15,-3-1 0,-2 0 16,-1 0-16,-2 2 0,-2 3 16,0 3-16,-2 2 0,-1 2 0,0 0 0,-2 7 15,0 0-15,0 6 0,-2 1 16,-1 6-16,0 3 0,0 2 15,1 2-15,2 1 0,1 2 16,1-1-16,2 0 0,3 1 16,4-4-16,4-3 0,1-3 15,4-5-15,2-7 0,-4 0 0,-4 0 0,-3 0 16</inkml:trace>
  <inkml:trace contextRef="#ctx0" brushRef="#br0" timeOffset="109372.281">28996 8380 0,'0'0'0,"0"0"0,0 0 0,-10 28 16,2-12-16,-5 6 0,-6 4 15,-3 9-15,1 2 0,2-2 16,4-1-16,0 2 0,2-4 0,6-4 15,3-3-15,3-4 0,4-5 0,8-3 16,8-2-16,2-3 0,1-3 16,5-4-16,3-3 0,-1-3 15,2-3-15,-2 2 0,-7 1 16,-4 0-16</inkml:trace>
  <inkml:trace contextRef="#ctx0" brushRef="#br0" timeOffset="111411.3275">25239 8642 0,'0'0'0,"0"0"15,0 0-15,0 0 0,0 0 0,-24 23 16,24-23-16,-22 21 15,11-8-15,0 3 16,0 1-16,0-2 0,1-1 16,-2 1-16,1 0 15,2-3-15,2-2 0,1-4 0,3-4 16,1-2-16,-1-1 0,3 1 16,-2-2-16,2 2 0</inkml:trace>
  <inkml:trace contextRef="#ctx0" brushRef="#br0" timeOffset="111564.7321">25050 8311 0,'0'0'0,"0"0"0,0 0 16,0 0-16,25 7 0,-25-7 15,28 11-15,-28-11 0,34 11 16,-15-5-16,1 2 0,-1-1 15,-1 0-15,-1-3 0,-3 2 16,-2-3-16</inkml:trace>
  <inkml:trace contextRef="#ctx0" brushRef="#br0" timeOffset="112177.8814">25384 8593 0,'0'0'0,"0"0"15,0 0-15,0 0 0,-6 22 0,6-22 16,-9 24-16,3-12 16,1 1-16,-1 1 0,1 1 0,-1-1 0,2-1 15,-1-1 1,2 0-16,0-3 0,1-1 0,-1-2 16,1 1-16,0-2 15,1-2-15,1-3 0,2-1 0,0-4 16,2 0-16,0-4 0,3-2 15,0-1-15,3-3 0,1-2 16,1-2-16,6-2 0,1 4 16,1 0-16,1 1 0,-2 2 15,0 2-15,-1 3 0,-2 3 16,0 2-16,-2 0 0,-1 4 16,1 5-16,-3 1 0,-3 1 0,-2 4 15,-3 5-15,-1 0 0,1-2 16,-3 1-16,-2 1 0,0-1 0,-1 1 15,0-2 1,-1 0-16,1-1 0,0-1 0,1-2 0,0-2 16,1 0-1,0-3-15,0-2 0,1-3 0,0 0 0,-1-4 16,2-5-16,1-2 16,2 0-16,0-1 0,5-6 15,3-3-15,1 1 0,0 0 16,2 3-16,-1 1 0,0 2 0,0 2 0,-2 2 0,0 2 31,0 1-31,-1 4 0,0 3 16,-1 4-16,-2 4 0,-3 1 0,-1 2 15,-2 4-15,-2-1 0,-2 2 16,-2 4-16,1 3 0,0-1 0,-2 0 16,0 2-1,0 0-15,1-4 0,1-5 0,0-2 16</inkml:trace>
  <inkml:trace contextRef="#ctx0" brushRef="#br0" timeOffset="112720.1876">25057 9058 0,'0'0'0,"0"0"16,0 0-16,0 0 0,0 0 0,0 0 0,35-1 0,-35 1 31,35 2-31,-10-1 0,3-1 0,2-1 16,1 0-16,15-1 0,7 0 15,-1 0-15,0 2 0,18 0 16,6 0-16,8 0 0,-6 0 0,22-3 15,3-2-15,4 3 16,-10 1-16,55 0 0,-3 2 16,-21-1-16,-15 0 0,9 0 0,7 1 15,-11 0-15,-9-1 0,10 2 16,7 2-16,-18 1 0,-11 3 0,6 1 16,5 2-1,-19-4-15,-14-2 0,1-1 0,1 0 16,-14 0-16,-9-2 0,-4-1 0,0-1 0,-9 1 15,-6-1-15,-1-2 0,-2-3 16,-5 5-16,-4 3 16,-2-3-16,-1-2 15,-5-1-15,-2 1 0,-3 0 0,-2 2 16,-4-1-16,-1 1 0,-3 0 0,0-3 16,0 3-16,0-5 0,0 5 15,0 0-15,0 0 0,0 0 0,0 0 16,0 3-16,0-3 0,0 0 15,0 0-15,0 0 16,-4 0-16,2 0 0,0 0 0,2 0 16,-2 0-16</inkml:trace>
  <inkml:trace contextRef="#ctx0" brushRef="#br0" timeOffset="118138.7051">5671 12329 0,'0'0'0,"0"0"0,0 0 15,0 0-15,0 0 0,7 23 0,-7-23 0,5 20 16,-5-20-16,6 29 0,-3-10 16,0-2-16,1-1 0,-1-2 15,1-1 1,2 0-16,0-1 0,1-1 0,0-1 0,0-2 31,3-2-31,-2-2 0,3-1 16,-1-3-16,2 0 0,2-3 0,2-2 0,1-2 0,0-2 15,6-4-15,-1-2 0,0-1 16,1 0-16,1-1 0,0 0 16,-1 1-16,0 0 0,1-1 15,-4 2-15,-2-1 0,-3 2 16,-3 0-16,-2 4 0,-2 2 16</inkml:trace>
  <inkml:trace contextRef="#ctx0" brushRef="#br0" timeOffset="118640.1058">8611 12276 0,'0'0'0,"0"0"0,0 0 0,0 0 16,0 0-16,11 21 0,-11-21 16,3 19-16,-3-19 0,1 24 15,-1-10-15,0 0 0,2 0 0,0 2 16,4 3 0,0-3-16,2-2 0,1 0 15,1-2-15,0-3 16,1-1-16,5 0 0,2-2 15,0-3-15,2-3 0,0-5 16,1-4-16,-1-2 0,0-2 0,-1-1 16,-2-2-16,0-2 15,-2-2-15,3-5 0,-2-1 0,-4 2 16,-4 2-16,-1 4 0,-2 3 16,0 3-16</inkml:trace>
  <inkml:trace contextRef="#ctx0" brushRef="#br0" timeOffset="126914.7972">4270 13697 0,'0'0'0,"0"0"16,0 0-16,0 0 0,0 0 0,16 20 16,-16-20-16,12 17 0,-12-17 15,14 18-15,-14-18 0,13 21 16,-8-11-16,1 1 0,1 0 15,-3-2-15,1-1 0,1 0 16,1-1-16,-1 0 0,4-2 0,3-3 16,6-2-16,3-4 0,2-3 15,5-4 1,4-2-16,15-10 0,1-5 16,17-14-16,0-5 0,-3 2 15,-12 10-15,-14 8 0</inkml:trace>
</inkml:ink>
</file>

<file path=ppt/ink/ink10.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1T00:11:11.513"/>
    </inkml:context>
    <inkml:brush xml:id="br0">
      <inkml:brushProperty name="width" value="0.05292" units="cm"/>
      <inkml:brushProperty name="height" value="0.05292" units="cm"/>
      <inkml:brushProperty name="color" value="#FF0000"/>
    </inkml:brush>
  </inkml:definitions>
  <inkml:trace contextRef="#ctx0" brushRef="#br0">3350 5229 0,'0'0'15,"0"0"-15,0 0 0,-28-12 16,17 9-16,-4-1 0,-2 2 16,-6 0-16,0 0 0,-2 4 0,-4 2 15,2 2-15,-4 2 0,-8 7 16,1 6-16,-2 3 0,4 2 0,-5 7 16,0 8-16,-6 6 0,3 0 0,-4 23 15,4 7-15,7-4 16,5-5-16,-4 13 0,8 3 0,-3 23 15,12-17-15,18-1 0,9 0 16,5-19-16,5-12 0,13 3 16,8 1-16,4-10 0,-1-7 0,15-2 15,10 0 1,-2-11-16,1-5 0,21-6 16,15-3-16,0-3 0,-6-4 15,12-7-15,8-4 0,-6-1 16,-5-1-16,12-9 0,9-3 15,-16-4-15,-11-3 0,5-3 16,5-4-16,-10 1 0,-12 1 0,-4-13 16,-1-8-16,-11 2 0,-8 2 0,-5-8 15,-5-6-15,-12-1 0,-7-1 16,-6-5-16,-2-3 0,-8-2 16,-7-1-16,-6-5 0,-5-6 15,-6 7-15,0 6 0,-14-1 16,-5-1-16,-9 7 0,-4 4 15,-15 7-15,-10 0 0,1 6 0,0 4 0,-22 5 16,-12 4-16,2 5 0,4 6 16,-16 7-16,-8 8 0,9 8 15,0 5-15,-5 3 0,-6 0 16,14 2-16,11 0 0,5 4 16,3 3-16,14-1 0,12 1 15,10 4 1,6 3-16,13-9 0,6-6 0,9-7 15,9-3-15,-1 2 0,1-2 16,6 0-16,5-4 0,-3 3 16,-1 0-16,0 2 0,0 0 15,-2-4-15,0-2 0,-1 5 16,4-1-16,-3 1 0,1-1 16,-2 1-16,0 4 0,0-1 0,0-3 0,0 0 15,0 0-15,0 0 0,0 0 16,0 0-16,-3 2 0,-1-1 15,0 1-15,-4 1 0,-3-1 16,0 3-16,-1 3 0,2-1 16,0-3-16,3 2 0</inkml:trace>
  <inkml:trace contextRef="#ctx0" brushRef="#br0" timeOffset="1466.5806">17411 5243 0,'0'0'0,"0"0"0,0 0 16,-25 6-16,25-6 0,-23 6 0,7-2 16,-1 3-16,-2 2 0,-4 8 15,1 3-15,1 4 0,1 2 16,0 7-16,1 4 0,-1 10 0,4 2 16,0 16-16,5 5 0,4-1 0,1-2 15,8 13-15,6 1 16,3-2-16,3-4 0,14 11 15,7-4-15,17 22 0,-3-17 0,13-15 16,10-10-16,3-15 0,2-11 0,17-8 16,12-6-16,-3-9 0,0-4 0,14-8 15,9-5-15,-11-4 0,-6-3 16,10-7-16,8-4 16,-14-5-16,-11-3 0,-3-9 0,0-4 15,-12-1-15,-9-1 0,1-11 16,2-8-16,-16 3 0,-10 3 15,-12-15 1,-8-8-16,-9 5 0,-8 4 0,-19-3 16,-12-4-16,-10 5 15,-7 2-15,-12 2 0,-7 2 0,-8 5 0,-2 4 0,-22-2 16,-12-2 0,2 9-16,2 6 0,-20 4 15,-14 3-15,8 9 0,4 7 0,-13 6 16,-12 5-16,8 6 0,5 4 0,-6 3 15,-2 1-15,14 17 0,11 9 16,1 0-16,2 0 0,20-4 16,15-1-16,8 5 0,7 3 15,12-1-15,10-3 0,8-3 16,7-3-16,3 2 0,2 1 16,9-6-1,8-6-15,2-1 0,2-2 0,-3 6 16,0 3-16,-4-1 0,-3-3 15,0-2-15,0-5 0,0-1 16</inkml:trace>
  <inkml:trace contextRef="#ctx0" brushRef="#br0" timeOffset="19370.3992">24268 10799 0,'0'0'0,"-17"14"16,-5 3-16,0 4 0,1 6 0,-11 16 15,-3 10-15,-2 10 0,6 2 16,2 20-16,4 7 0,9 5 0,7-5 15,27 42-15,17-10 0,9-15 16,7-12-16,30 1 0,22 0 16,4-15-16,4-8 0,24-3 15,17-1-15,-5-10 0,-1-7 16,19-4-16,15-1 0,-11-19 16,-8-10-16,8-8 15,8-6-15,-18-5 0,-12-2 16,7-14-16,3-9 0,-22-4 15,-17-2-15,-3-13 0,-1-8 16,-19-5-16,-15-3 0,-10-30 16,-9-18-16,-22-2 0,-16-2 15,-23-12-15,-16-7 0,-15 5 0,-10 3 0,-19-6 16,-13-4-16,-12 11 16,-7 6-16,-18 7 0,-14 3 15,-2 16-15,-2 9 0,-25 9 16,-17 4-16,2 19 0,3 13 0,-25 9 15,-16 7-15,3 6 16,3 5-16,-20 21 0,-14 17 16,2 15-16,-1 11 0,73-19 0,51-10 0,34-9 0</inkml:trace>
  <inkml:trace contextRef="#ctx0" brushRef="#br0" timeOffset="65874.1827">17296 6778 0,'0'0'0,"23"-6"0,12-2 16,12-2-16,2 1 0,20-6 15,20-3-15,17-4 0,14 0 0,44-6 16,-19 5-16,-15 5 0,-11 4 0,-6-2 15,-5 0-15,-11-1 0,-6-1 16,-12 10-16,-9 5 0,-11-2 16,-8-2-16,-12 3 0,-10 3 15,-11 0 1,-4-2-16,-11 3 0,-6 0 16,-7 4-16,-4 2 0,-10 0 15,-7 2-15,-13 3 0,-8 3 0,7-3 16,-13 1-16,-8-2 0,-6-1 15,-51 7-15,-3 1 0,-2-1 16,-1-2-16,-9 2 0,-6 0 16,7 2-16,6 3 0,0 4 0,1 6 0,12-5 15,7 0-15,14-7 0,8-3 16,15 1-16,10 0 16,23-10-16,16-8 0,17-6 15,13-4-15,19-7 0,15-4 16,12 0-16,10 1 0,24-5 15,16-7-15,10 0 0,6-1 0,13 5 0,7 2 16,-2 9-16,-4 6 0,8-1 16,4-2-16,-4 9 0,-3 6 0,-12 6 15,-5 2-15,-15 0 0,-10-1 16,-17-2-16,-11 0 0,-24-3 16,-16-2-16,-16 1 0,-11 2 15,-9 2-15,-6 1 16,-24-2-16,-15-2 15,-17-1-15,-9-2 0,-15 1 0,-9 0 16,-8 2-16,-6 3 0,-9-3 16,-7 0-16,2 4 0,-1 2 0,-1 3 15,-2 3-15,12 1 16,10 0-16,17 0 0,10-2 16,21-5-16,14-3 0,24-4 0,14-4 15,16-3-15,11-4 0,19-6 0,15-3 16,16-2-16,13-3 0,21 2 15,14 2-15,6 2 0,4 2 16,13 0-16,8 1 0,0 2 16,2 0-16,1 13 0,-1 11 15,-12 2-15,-6 4 16,-15-3-16,-9 0 0,-22-7 16,-17-4-16,-27-1 0,-19-1 15,-20 0-15,-15-1 0,-24-5 16,-15-2-16,-14-3 0,-9-3 0,-20 6 0,-15 1 15,-5 8-15,-5 5 0,-5 0 16,-3 0-16,-5 1 0,-2 1 16,-2 6-16,0 5 15,10 5-15,8 4 0,18-7 16,15-3-16,28-5 0,20-4 0,28-5 16,22-4-16,26-10 0,17-7 0,36-1 15,23 0-15,19 2 16,14 1-16,17 1 0,10 1 15,4 8-15,1 3 16,3 10-16,0 5 0,-25 4 16,-16 3-16,-27-4 0,-18-2 15,-28-4-15,-20-4 0,-13-3 16</inkml:trace>
</inkml:ink>
</file>

<file path=ppt/ink/ink1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1T00:13:14.403"/>
    </inkml:context>
    <inkml:brush xml:id="br0">
      <inkml:brushProperty name="width" value="0.05292" units="cm"/>
      <inkml:brushProperty name="height" value="0.05292" units="cm"/>
      <inkml:brushProperty name="color" value="#FF0000"/>
    </inkml:brush>
  </inkml:definitions>
  <inkml:trace contextRef="#ctx0" brushRef="#br0">3423 2273 0,'0'0'0,"0"0"0,0 0 0,0 0 16,0 0-16,0 0 15,0 0-15,25 14 16,-25-14-16,26 4 0,-26-4 16,41 3-16,-18-3 0,5 0 15,7-2-15,0 2 0,2 2 0,17-1 16,7 0-16,11 1 0,-6-2 15,22 0-15,4 0 16,3 2-16,-6 1 0,18 3 0,3 0 0,-12 3 16,-9 4-16,45 5 0,-9 0 15,-17-10-15,-13-7 0,10 2 16,6 2-16,-15 2 0,-10 1 0,14 0 16,11 3-16,-13-7 0,-10-3 15,13 1-15,10 1 16,-10-3-16,-9 0 0,16 1 0,10 1 15,-13 0-15,-6 1 0,14-9 0,11-5 16,-14 0-16,-9 2 0,13 1 16,6 2-16,-19-2 0,-11 1 0,8-13 15,5-5-15,-14 4 0,-10 2 16,3-1-16,1 0 16,-10-5-16,-8-2 0,-2-3 15,-2-4-15,-15 6 16,-10 4-16,0-7 0,-2-6 15,-9 7-15,-4 4 0,-3-13 16,-2-8-16,-8 7 0,-6 6 16,-9-10-16,-7-9 0,-3 9 0,-3 2 15,-10-5-15,-6-8 16,-3 7-16,1 2 0,-12-2 0,-7 0 0,0 3 0,1 4 16,-12-9-16,-11-6 15,1 11-15,0 6 0,-15-3 16,-9-3-16,0 5 0,3 2 0,-17 2 15,-11-1-15,2 5 16,-1 2-16,-17 4 0,-11 2 16,5 8-16,8 4 0,-21 4 15,-14 0-15,13 3 16,9 3-16,-14 7 0,-11 5 16,11 4-16,8 4 0,-6 15 15,-3 11-15,13-9 0,11-6 0,-3 3 16,-2 4-16,20 7 0,14 6 15,2 1-15,0 1 16,19-2-16,11-1 0,4 7 0,4 5 0,13-1 16,9 1-16,7 4 0,3 5 15,4-8-15,4-9 0,10 9 16,9 4-16,12-3 0,9-1 16,5-4-16,10-2 0,4-6 0,8-3 15,17-4-15,12 0 0,-1-11 16,-2-6-16,19-9 0,10-3 0,-1-4 15,-2-1-15,14 10 0,10 5 16,-9-5-16,-9-3 0,-14 8 16,-9 7-16,-21-9 0,-14-8 0,-9-3 15</inkml:trace>
  <inkml:trace contextRef="#ctx0" brushRef="#br0" timeOffset="102066.3957">5763 13726 0,'0'0'0,"0"0"16,0 0-16,0 0 0,0 0 0,0 0 15,0 0-15,0 0 16,0 0-16,0 0 0,-19 14 15,19-14-15,-27 20 0,5-7 0,-3 4 16,-14 4-16,0 0 0,-5 5 16,-5 5-16,-13 8 0,1 4 0,-14 10 15,0 1-15,7-7 0,6-6 16,-2 5-16,1 4 0,9-10 0,7-5 16,-8 11-16,11-8 15,13-12-15,10-9 0,14-12 16,1-1-16,2-1 0</inkml:trace>
  <inkml:trace contextRef="#ctx0" brushRef="#br0" timeOffset="102329.6057">4897 13785 0,'0'0'0,"0"0"16,0 0-16,25 1 0,-25-1 0,31 5 15,-9 1-15,3 2 0,1-1 16,15 7-16,4 2 16,1 1-16,-2 0 0,17 11 0,4 5 0,8 5 15,-5-1-15,13 6 0,-2 0 16,-13-4-16,-7-1 0,-11-8 0,-13-7 15,-9-7-15</inkml:trace>
  <inkml:trace contextRef="#ctx0" brushRef="#br0" timeOffset="109364.8792">5721 16280 0,'0'0'0,"0"0"0,0 0 0,-22-11 15,11 9-15,-7-2 16,-4-1-16,-7 1 0,-2 1 0,-13-1 15,-2 1-15,-11 1 0,1 1 16,-5 2-16,-3 2 0,-12 7 16,0 3-16,-13 11 0,5 7 15,11 4-15,9 2 16,-2 13-16,5 4 0,15 6 16,14-1-16,16 21 0,20-3 15,20-12-15,15-10 0,15-1 16,11-1-16,4 2 0,4 1 0,14-9 15,10-8-15,-2-5 16,-2-4-16,8-5 0,5-1 16,-5-11-16,-2-7 0,-1-4 0,2-4 0,-9-7 15,-5-7-15,3-15 16,2-10-16,-29 9 0,-21 5 0,-8-13 16,-5-9-16,-8-5 0,-4-2 0,-18-9 15,-13-8-15,-14 5 16,-7 5-16,-20-3 0,-14-2 15,-10 3-15,-8 1 16,-24 0-16,-16 0 0,8 19 16,6 12-16,37 11 0,23 7 15,17 5-15</inkml:trace>
  <inkml:trace contextRef="#ctx0" brushRef="#br0" timeOffset="127274.508">6802 8245 0,'0'0'0,"0"0"0,0 0 15,0 0-15,0 0 0,0 0 0,0 0 16,0 0-16,0 0 0,0 0 16,0 0-16,0 0 0,0 0 15,31-6-15,-31 6 0,23-1 0,-23 1 0,31-1 16,-12 1-16,0-1 16,3 1-16,1-1 0,4 0 0,1 0 15,2 1-15,10-1 0,2 0 16,-1-1-16,-1 2 0,10 0 15,1 0-15,-2 1 0,-2-1 16,12 2 0,-1 1-16,-5 0 0,-5 1 0,5 0 15,2 0-15,5 1 0,-5-1 16,2 1-16,4-2 16,-6 1-16,-3 0 0,10 2 0,3-1 15,-7-1-15,-5 0 0,3 0 16,4 2-16,-4-2 0,-1-1 15,29 1-15,-5 1 0,-9-5 0,-7-2 0,3 6 16,3 2-16,-3-1 16,-2 0-16,4-4 0,1 0 0,-5-1 15,-3 0-15,5 1 0,4-1 16,-5 1-16,-3 1 0,7-2 16,3-1-16,-2 0 0,-2-1 15,4 2 1,3-1-16,-8-2 0,-4 0 15,6-2-15,7 1 0,-6 2 0,-6 1 16,10-4-16,6-1 16,-7 0-16,-6 0 0,8 2 0,4-1 15,-4 1-15,-2 1 0,5-4 16,3 0-16,-5 2 0,-4 0 16,7 4-16,6 2 0,-8-5 0,-4-3 0,5 3 15,5 3-15,-7-2 0,-3 0 0,7 1 16,6 1-16,-7-2 15,-4-1-15,9 2 0,6 0 16,-11 0-16,-6 0 0,8 2 16,7 0-16,-9 2 0,-8 0 0,11-2 15,7-2-15,-6 0 0,-6 3 0,5 1 16,1 3-16,-3-3 0,-4 1 16,10-2-16,5 1 0,-6-2 15,-4-1-15,6 4 0,7 1 16,-8-1-16,-6-1 0,9 1 15,6 0 1,-8 1-16,-5 1 0,8-1 16,6-2-16,-7-2 0,-4-2 0,9 3 15,6 4-15,-7-3 0,-5 1 16,8-1-16,4-1 0,-3 2 16,-3 1-16,7 0 0,3 0 15,-7 0-15,-6 1 0,13-1 16,11 1-16,-11-3 0,-8-1 15,6 1-15,7 2 0,-5-2 0,-2 1 0,9-2 16,6-1-16,-12 0 0,-8 0 16,13 2-16,8 1 0,-10-1 15,-8-1-15,11-1 0,8 0 16,-6 0-16,-5 1 0,5 0 16,6-1-16,-7-1 0,-5 0 0,8 0 15,8-1 1,-12 3-16,-7 1 0,9-6 15,6-3-15,-9 0 0,-9 1 16,10 3-16,8 2 0,-12 0 0,-7 0 16,7 0-16,4 1 15,-9-3-15,-5 0 0,10 1 0,7 1 16,-10 0-16,-7-2 0,8 3 16,9 3-16,-12-4 0,-5-2 0,13-1 15,8-2-15,-8 6 0,-4 3 0,7-6 16,7-2-16,-10-1 15,-10 0-15,15 2 0,8 1 16,-11 1-16,-6-1 0,8 2 0,5 1 16,-11-6-16,-6-1 0,12 3 15,7 4 1,-12-4-16,-7-3 0,10 0 16,7-4-16,-9 6 0,-8 4 0,7-4 15,4-1-15,-10 2 0,-6 2 16,9-4-16,5 0 0,-8 0 0,-7 2 15,5 0-15,4 3 0,-11-3 16,-7 0-16,12 2 0,8 4 16,-10-5-16,-7 0 0,6-1 0,5 2 15,-8-1-15,-1-2 0,6 2 16,5 1-16,-10 5 0,-5 3 16,12-4-16,7-1 0,-10 0 15,-7 1-15,7 2 0,5-1 16,-7-1-16,-3 0 0,7 2 15,7 0 1,-9 0-16,-8 1 0,9 0 0,7 0 16,-6 0-16,-3-1 0,8 1 15,6 1-15,-11 4 0,-6 3 0,14-5 16,10-4-16,-9-1 0,-8-1 16,6 7-16,3 3 0,-7-2 15,-5-2-15,8-6 0,8-3 16,-11 3-16,-6 4 0,8-2 15,4 0-15,-9 2 0,-6 2 0,7-5 16,6-5-16,-13 4 0,-11 4 16,10-3-16,6 2 0,-7-5 15,-4-3-15,8 6 16,6 1-16,-14 2 0,-9 0 16,8 4-16,5 1 0,-10-4 0,-7-3 0,-1-5 0,-1-4 15,-10 6-15,-8 4 0,-4-3 16,-3-2-16,-9-2 0,-8-2 15,-4-4-15,-4-3 0,-7 4 16,-4 4-16,-3 1 0,-4-1 16,0 1-16,-2 0 0,-5 2 15,-3 2-15,-8-4 16,-6-1-16,-2 3 0,-9 0 16,9 0-16,7 0 0,4 0 15</inkml:trace>
  <inkml:trace contextRef="#ctx0" brushRef="#br0" timeOffset="129180.0532">3000 9288 0,'0'0'0,"0"0"0,0 0 16,0 0-16,26-9 0,-26 9 0,26-4 15,-9 3-15,0 0 0,5 0 16,3 1-16,4 1 0,2 0 16,13 3-16,1-1 0,5 0 0,0-1 0,16-2 15,4-1-15,13 1 16,-4 3-16,3-1 16,0 1-16,15-2 0,-1-2 15,14 2-15,-2 1 0,38 1 16,-15 2-16,-10-3 0,-2-2 15,-4 1-15,-1 2 0,8 4 16,5 2-16,-4 0 0,0-2 0,1-1 16,2-2-16,-1 3 15,0-1-15,5-2 0,3-2 0,2-1 16,3 1-16,2 1 0,1 2 16,-3 3-16,-4 1 0,3-1 15,3 0-15,-2 2 0,0 0 16,0-1-16,1-2 0,1 3 0,1 2 0,1-7 15,2-3-15,-7 2 16,-4 1-16,4-5 0,3-3 0,2 5 16,-2 2-16,1-6 0,2-3 15,-4 4-15,-4 2 0,1-1 16,0-1-16,-4-5 0,-4-4 16,6 4-1,6 0-15,-5-3 0,-4 0 0,2-2 16,3-1-16,-6 1 15,-2 2-15,1 2 0,1 0 16,-6-2-16,-2 0 0,0-1 0,2 0 16,-5 2-16,-5-1 0,4 5 15,2 3-15,-7 2 0,-5 1 16,4-4-16,4-1 0,-3 1 0,-3 0 0,-2 1 16,0 0-16,-6 3 15,-1 4-15,5-5 0,5-2 0,-6 1 16,-5-1-16,2 2 15,4 1-15,-3 1 0,-4 3 0,4-6 16,0-2-16,-4 2 0,-2 0 16,3-2-16,0 0 0,3 2 0,1 4 0,0-1 15,0 2-15,-4-5 0,-3-3 16,5 3-16,4 1 16,-3-1-16,-3 0 0,0 0 0,1 0 15,-3 0-15,-1 0 0,0 0 16,0-3-16,3 5 0,3 2 0,0-1 31,3-1-31,-9-2 0,-4-2 0,-1 0 16,2 0-16,-1 1 0,-1 2 15,3-1-15,2 1 16,-5 0-16,-3 1 0,-1-3 0,2-1 16,-4-1-16,-3 0 0,0-1 15,-1-3-15,-3 2 0,-1-2 16,1 4-16,-2 2 0,-5-2 0,-2 0 0,-3 0 15,-2 1-15,-2-1 0,-2-1 16,-4 0-16,-3 2 0,-10 1 16,-6 1-16,-6 2 0,-4 4 15,-6-5-15,-4-2 0,-9-3 16,-7-1-16,-10 6 0,-6 3 16,-20-1-16,-14-3 15,15 0-15,11 0 0,7 0 16</inkml:trace>
  <inkml:trace contextRef="#ctx0" brushRef="#br0" timeOffset="164943.7338">10209 17313 0,'0'0'0,"0"0"16,0 0-16,25 2 0,-25-2 0,25 0 31,-7 0-31,2 1 0,2 1 0,4 0 0,5-1 16,10 1-1,1 1-15,14 1 0,4 0 0,1 2 0,2-2 16,18 4-16,2 1 0,-5 0 15,-2 1-15,24 1 0,20 3 16,-9 0-16,-8-1 0,60 6 16,-2-1-16,-21-5 0,-14-3 0,6-2 15,5-1-15,-8 2 0,-5 1 16,10-1-16,8 0 0,-12 0 16,-7 0-16,10 1 0,9-1 15,-13-3-15,-9-2 0,15-1 16,8-1-16,-10-1 0,-9-3 0,12-1 15,5-2-15,-12 2 0,-8 3 16,10-5-16,9-2 0,-13-3 16,-9 0-16,11-1 15,8 0-15,-10 1 16,-7 1-16,9 3 0,6 2 16,-11-2-16,-8-3 0,8-2 15,6-2-15,3 4 0,0 2 0,0-5 16,1-2-16,-21 5 0,-11 5 0,13-1 15,11-2-15,1 0 16,1-1-16,-4-1 0,-1 0 0,-1 5 16,2 3-16,-5 0 0,-1 0 15,-15 5-15,-7 4 0,16-5 16,11-2-16,4-3 0,3-1 16,-11 8-16,-8 5 0,-23-3 0,-16 0 15,2-4-15,2-2 0,-6 1 16,-5 2-16,-20-2 15,-14 0-15,-10-1 16</inkml:trace>
  <inkml:trace contextRef="#ctx0" brushRef="#br0" timeOffset="197329.3192">2378 12578 0,'0'0'0,"0"0"15,0 0-15,9 22 0,-9-22 0,10 21 16,-10-21-16,6 35 15,-2-13-15,-2 3 0,1 5 16,-3 9-16,1 0 0,-1 4 16,-1 4-1,-2 6-15,1-4 0,1 5 0,-3-4 16,4-6-16,4-4 0,-4-2 16,-3-2-16,2-6 0,1-4 0,0-6 15,0-4-15,-2-4 16,0-2-16,-3-9 0,0-5 15,2-3-15,1-1 0,-1 1 0,3 1 16,-2 2-16</inkml:trace>
  <inkml:trace contextRef="#ctx0" brushRef="#br0" timeOffset="197645.9985">2434 12598 0,'0'0'0,"0"0"0,22 0 16,-6 1-16,3 0 0,5 2 16,5 2-16,13 5 0,0 2 0,17 4 15,-1 1-15,0 5 16,1 4-16,10 9 0,0 2 16,0 6-16,-6-4 0,-8 4 15,-5 4-15,-5 6 0,-10 1 0,-11-1 0,-8 0 16,-16-5-16,-12-1 0,-12 2 15,-10-3-15,-13-10 0,-7-6 16,-50 1-16,-16-7 16,-7-14-16,-3-8 0,5-9 0,-1-6 15,41 4-15,27 2 0,17 3 16</inkml:trace>
  <inkml:trace contextRef="#ctx0" brushRef="#br0" timeOffset="202847.9494">9258 1702 0,'0'0'0,"15"-3"0,1-1 15,-1 0-15,1 2 16,11-3-16,3 0 16,1 0-16,0 3 0,9-2 0,1 0 15,-5 1-15,-2 0 0,-4 1 16,-4 5-16,-5 0 0,-4 3 15,-7 3-15,-7 2 0,1-3 0,-2 1 16,0-4-16</inkml:trace>
  <inkml:trace contextRef="#ctx0" brushRef="#br0" timeOffset="203010.8619">9115 2087 0,'0'0'0,"0"0"16,0 0-16,34-9 0,-34 9 0,39-16 15,-8 7 1,6-2-16,2 1 0,2 3 16,-3-1-16,6 1 0,-4 1 15,-8 5-15,-6 4 0,-6 1 16,-5 2-16,-3-1 0,-2-1 16,-3-1-16</inkml:trace>
  <inkml:trace contextRef="#ctx0" brushRef="#br0" timeOffset="203164.7579">9132 2379 0,'0'0'0,"0"0"0,0 0 16,0 0-16,0 0 0,31-3 16,-31 3-16,39-14 0,-15 7 15,6-3-15,4-1 0,2 1 0,-1 0 16,12-4-16,3-1 16,0 1-16,-10 2 15,-7 4-15</inkml:trace>
  <inkml:trace contextRef="#ctx0" brushRef="#br0" timeOffset="203365.414">10210 1769 0,'0'0'0,"0"0"16,17-5-16,-4 4 0,0 0 0,3-2 15,3 2-15,4 0 0,0 1 16,-1 3-16,-1 2 0,-3 0 16,-1 2-16,-4 0 0,-2-3 0,-1 0 15</inkml:trace>
  <inkml:trace contextRef="#ctx0" brushRef="#br0" timeOffset="203682.11">9966 2103 0,'0'0'0,"0"0"0,0 0 0,0 0 16,0 0-16,29-15 0,-29 15 15,33-3-15,-14 3 0,1 0 16,0 0-16,1 2 0,-1-1 0,2 4 16,-2 3-16,-3 0 15,-4 2-15,-3 0 0,-4 3 0,-2 1 16,-3-1-16,-1 2 0,-1-2 0,0-1 15,0 0-15,-1-2 0,1 1 16,1-4-16,0 0 0,5-1 16,4-4-16,3-2 0,2-1 0,5-5 15,3 0-15,2-3 0,0-3 16,2-3-16,0-2 0,1-1 16,-2 1-1,5-8-15,-2-3 0,-2-1 0,-4-1 16,-1 2-16,-5 6 0,-2 3 15</inkml:trace>
  <inkml:trace contextRef="#ctx0" brushRef="#br0" timeOffset="203967.4357">11008 1394 0,'0'0'0,"0"0"0,0 0 0,0 0 16,0 0-16,0 0 0,0 0 15,0 0-15,0 0 0,-28 12 0,9 3 16,-5 2-16,-2 0 0,-14 8 15,-4 4-15,1-2 0,1 0 16,-3 4-16,5-2 0,4-1 16,9-8-1,8-7-15,7-5 0,9-4 16,9-2-16,13-6 0,9-5 0,9 1 16,5-3-16,16-4 0,8 1 15,-4 3-15,-4 1 0,7-2 16,-3-3-16,-10 6 0,-8 2 15,-3 3-15,-8 1 0,-9 2 16,-6 0-16,-5 1 0,-4-1 0,-3 1 0</inkml:trace>
  <inkml:trace contextRef="#ctx0" brushRef="#br0" timeOffset="204199.2986">10935 1758 0,'0'0'0,"0"0"15,0 0-15,0 0 0,0 0 0,-16 22 16,16-22-16,-16 23 0,16-23 16,-17 29-16,5-10 0,1 0 15,1-1-15,-1-1 0,0-2 16,-2 2-16,3-3 0,5-2 16,3-4-1,2-1-15,2-4 0,2-2 16,3-1-16,1-3 0,1-3 0,0-3 15,0 3-15,-1 1 0</inkml:trace>
  <inkml:trace contextRef="#ctx0" brushRef="#br0" timeOffset="204368.6761">11026 1828 0,'0'0'0,"0"0"16,0 0-16,0 0 0,0 0 0,0 0 0,-9 24 16,9-24-16,-12 22 0,12-22 15,-21 33-15,9-13 0,-2 0 0,1-1 16,1-3-16,1 1 15,1 0-15,0-1 0,2-3 16,3-3-16,3-3 0,0-2 16,0 1-1,1-2-15</inkml:trace>
  <inkml:trace contextRef="#ctx0" brushRef="#br0" timeOffset="204569.3691">11183 1935 0,'0'0'0,"0"0"0,0 0 16,0 0-16,0 0 0,0 0 15,-5 29-15,5-29 0,-10 28 0,1-11 16,-2 4-16,0 0 0,0 0 16,-1 1-16,-1 1 15,-5 5-15,0-3 0,-4 0 0,-3-1 16,0-2-16,0-1 0,-6 0 16,2-2-16,1-6 0,3-4 0,3-2 15,3-4-15,4 1 0,2-2 16,4-1-16</inkml:trace>
  <inkml:trace contextRef="#ctx0" brushRef="#br0" timeOffset="204716.548">11408 2210 0,'0'0'0,"0"0"0,0 0 16,0 0-16,0 0 0,0 0 15,0 0-15,-19 17 0,19-17 16,-20 18-16,20-18 0,-17 12 0</inkml:trace>
</inkml:ink>
</file>

<file path=ppt/ink/ink1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1T00:17:11.906"/>
    </inkml:context>
    <inkml:brush xml:id="br0">
      <inkml:brushProperty name="width" value="0.05292" units="cm"/>
      <inkml:brushProperty name="height" value="0.05292" units="cm"/>
      <inkml:brushProperty name="color" value="#FF0000"/>
    </inkml:brush>
  </inkml:definitions>
  <inkml:trace contextRef="#ctx0" brushRef="#br0">2273 9546 0,'0'0'0,"0"0"16,0 0-16,0 0 16,0 0-16,0 0 0,32 5 0,-32-5 15,20 3-15,-20-3 16,28 6-16,-12-4 0,2 0 15,4 0-15,0 1 0,3 0 0,1 0 0,11 0 16,-1-1-16,4 0 16,1 2-16,2-2 0,1 1 0,11-1 15,-3 1-15,4-2 0,4 0 16,7 0-16,-3 1 0,4-1 16,5-1-16,5-1 0,-2-1 0,10 0 15,-4 1-15,-3 2 0,-3 2 16,31 0-16,-5-1 15,-10-2-15,-1-1 0,-3 1 16,-1 2-16,-3 0 16,-4 1-16,7-2 0,2-1 15,-3-2-15,-2-2 0,6 1 0,1 1 16,-1 2-16,-2 2 0,3 0 16,3 0-16,-2-2 0,-3-2 15,6 3-15,2 1 0,-4 0 16,-1-1-16,4 0 0,3 1 15,-6 0-15,-5 0 0,2-3 0,3-1 16,1 2-16,-3 1 0,7 0 16,0 3-16,-6 3 0,-6 3 0,12-5 15,9-5-15,-6-1 0,-3-1 16,3 1-16,1 0 0,-4 5 16,-2 1-16,8-2 0,6-3 15,-5 0-15,-5 0 0,6 1 16,4-1-16,-5 4 0,-8 0 0,6-2 15,1-3-15,-5 1 0,-3 1 16,8-1-16,5-1 0,-4 2 16,-4 1-16,1-3 0,0-1 15,-1 0-15,-2 1 0,7 2 16,5 1-16,-8 0 16,-6 1-16,2-1 0,2-1 15,-2-3-15,0-3 0,5 5 16,7 3-16,-6 0 0,-1 1 0,0-3 15,-2-1-15,-3 3 0,-2 0 16,7 2-16,4 1 0,-5-3 16,-3-1-16,2 1 0,3 0 15,-4 0-15,-3 0 0,7 1 0,7-1 16,-9-1-16,-3 1 0,2 1 16,3-1-16,-1 1 0,-2 0 0,4-1 15,2 0-15,-7 0 0,-4 1 16,9-1-16,7 0 0,-6-1 15,-3 1-15,2 0 0,2 1 16,-4-3 0,-3 1-16,7 0 0,7 1 0,-8 1 15,-6 0-15,5-2 0,2-1 16,-4 0-16,-4 0 0,5-2 16,3 0-16,-5 0 0,-3 2 15,7 2-15,3 3 0,-5 0 16,-4-1-16,4-4 0,2-2 15,-5-2-15,-1 1 0,3 2 0,5 1 16,-6-1-16,-3-2 0,6-2 16,3-2-16,-6 5 0,-5 1 0,2 2 15,3 2-15,-4-5 0,-2-3 16,6-2-16,3 0 0,-7 3 16,-4 4-16,-2 4 0,1 3 15,-2-2-15,-3-1 0,2-5 0,3-3 16,-5 1-16,-3-3 0,-1 4 0,-1 1 15,-8 1-15,-5 2 0,-2 1 16,-2 1-16,-3-3 0,-3-2 16,-5 0-16,-3 2 0,-8-1 15,-4-1-15,-7 2 0,-3 0 16,-3-3-16,-3-4 16,0 3-16,1 1 0,-9 1 15,-3 2-15,-6 0 0,-1-2 16,-3 0-16,0 0 0,-1 2 15,-1 2-15,-2-4 0,0 0 0,0 0 16,-4 2-16,-1-1 0,0-1 16,-1 0-16,1-1 0,0 0 15,2 1-15,1-1 0</inkml:trace>
  <inkml:trace contextRef="#ctx0" brushRef="#br0" timeOffset="19710.7865">3364 2717 0,'0'0'0,"0"0"15,0 0-15,0 0 0,0 0 0,0 0 16,0 0-16,0 0 0,0 0 16,0 0-16,27 0 0,-27 0 15,0 0-15,23 4 0,-23-4 16,22 5-16,-22-5 0,31 6 16,-13-3-1,3-1-15,-1 0 0,4 0 16,1 0-16,2-1 0,2 1 0,10 0 15,2 0-15,-3 0 0,3-1 16,8 0-16,1 0 0,2-1 16,-1 1-16,0-3 0,3-2 15,6 4-15,1 3 0,-2-3 16,1-1-16,8-1 0,0 2 0,-2-3 16,0-2-16,-2 2 0,0 3 15,7 0-15,-4-1 0,-1 2 0,-3 2 16,8-2-16,-1-2 0,18 2 15,-8 0-15,0-1 0,-4-1 16,-7 0-16,-3 2 0,2-2 16,3-2-1,-6 1-15,-1 1 0,4 1 16,1 1-16,-3 1 0,-2 3 0,1-6 16,0-4-16,0 1 0,-1 3 15,3-2-15,2-1 0,-2 1 16,-1 0-16,0 3 0,2 3 15,-4-6-15,0-3 0,-2 2 16,2 3-16,-3 0 0,-3 0 0,6-1 16,0 1-16,-3-3 0,-4 1 0,1 3 15,-1 1-15,-3-3 0,-3-3 16,3 5-16,5 6 0,-3-4 16,-2-2-16,4 0 0,-2 0 15,-5-1-15,-4-2 0,0 4 16,1 2-16,-1 1 0,2 1 0,-2-3 15,-1-2-15,2 3 0,-2-1 0,-1-1 16,-2-1-16,2 1 0,1 2 16,-3-2-16,1 2 0,-2-1 15,-1 2-15,0 0 0,4 3 16,-1-3-16,0 0 0,-1 1 16,-1 1-1,-15-2-15,4-2 0,1 2 0,3 0 16,2-1-16,-3 0 0,3 0 15,3 2-15,-1-4 0,-1 1 16,2 0-16,1 0 0,0 1 16,-1-1-16,0-1 0,0 0 15,3 2-15,1 2 0,-3-1 16,-3 1-16,-1-4 0,-2-2 0,1 2 16,2 2-16,-7-3 0,-6-2 15,0 2-15,4 1 16,-2 1-16,1 3 0,-3-2 0,-1 0 0,-5-4 15,-1-3-15,2 5 0,2 2 16,-4 1-16,-2-2 0,-2-2 16,0-2-1,-1 3-15,1 2 0,-1 1 16,1-1-16,-3-1 0,-1 0 0,0 2 16,-2-2-16,2 1 0,1-2 15,0 3-15,0-2 0,-3 0 16,0-2-16,0 2 0,0-1 15,1 2-15,0-1 0,0 1 16,0 0-16,-1-2 0,0-1 0,0 0 0,0 0 16,-2 0-16,2 0 0,0 1 15,-1 1-15,0-1 0,-1 0 16,-1 0-16,1 1 0,-1-1 16,-1 0-16,1 1 0,-1-1 15,1 2-15,-2-3 0,0 1 16,-1 1-16,1-1 15,-1 0-15,0-1 0,0-1 16,1 1-16,0 0 0,-1 0 16,0-1-16,0-1 0,1 1 15,0-2-15,0 0 0,1 1 16,-1-1-16,0 1 0,0 0 16,2 1-16,-1 1 0,1-1 15,-1 0-15,-1-1 0,1 2 0,0-1 0,1 1 16,-1-1-16,0 0 0,1 0 15,-1 1-15,1 0 0,-1 1 16,0 0-16,1 0 0,0 0 0,1 1 16,0-1-16,1 0 15,0-1-15,-1 1 0,2-1 0,0 0 16,1 1-16,-1 2 0,2-2 0,0 1 16,0-1-16,0-1 0,2 1 15,1 1-15,1 0 0,0 0 0,0 1 16,1-2-16,-1 1 15,0-1-15,2 2 0,-1-2 16,2 0-16,-1-1 0,0 0 0,-1 0 16,-1 0-1,0 0-15,-1 1 0,1-1 16,1-1-16,-1 0 0,0 0 16,2-1-16,-1 1 0,-1 0 0,2 0 15,0 0-15,4 1 16,0 0-16,0-1 0,0-1 15,-1 2-15,-1-1 0,1 1 16,0 0-16,-2 0 0,-1 1 0,-1 1 0,0-1 16,-1 0-16,-1 0 0,-1-1 15,-1 1-15,-1 0 0,0 1 0,-2-1 16,0 1-16,-1-1 16,2 0-16,0 0 0,-1 0 15,-1-1-15,1 0 0,0 0 0,0-1 16,-2 1-1,1 1-15,-2 1 0,1 2 16,-2-2-16,1 1 0,-2-2 16</inkml:trace>
  <inkml:trace contextRef="#ctx0" brushRef="#br0" timeOffset="20644.988">12273 3123 0,'0'0'0,"0"0"0,0 0 15,0 0-15,0 0 0,0 0 16,19 14-16,-19-14 0,0 0 0,33 12 31,-15-8-31,1 0 0,1-2 0,4-1 16,4 1-16,0-1 0,2 2 16,12 0-16,2-1 15,0 1-15,0-1 0,13-1 0,4 0 16,-2-1-16,-2-1 0,15 1 15,1 1-15,7 1 0,-6-1 16,6 0-16,5-1 0,8-1 0,-4-2 0,41-1 16,-8-1-16,-11-2 0,-9-2 15,8 2-15,6 0 0,-7 5 16,-5 2-16,8-8 0,6-4 16,-10 0-16,-5-1 0,7 5 15,6 1-15,-14-2 0,-7-3 0,2 6 16,2 4-1,-9-2-15,-10 1 0,3-5 16,2-3-16,-12 2 0,-8 1 16,-4-3-16,-2-2 0,-8-2 15,-7-1-15,-1-6 0,-1-3 16,-8 3-16,-5 2 0,-5-4 16,-5-3-16,-5 1 0,-5 1 0,-6 0 15,-4 0-15,-3-3 0,-1-2 0,-12-4 16,-7-3-16,-7 6 0,-3 4 0,-13-11 15,-8-9-15,-3 8 16,1 4-16,-11-2 0,-9-3 16,0 5-16,-1 1 0,-16-3 15,-10 1-15,1 4 0,2 7 0,-15 1 16,-10 2 0,7 0-16,3 1 0,-16 3 15,-12 4-15,8 7 0,6 7 0,-13 1 16,-11 1-16,14 4 15,8 2-15,-15 11 0,-9 5 16,16 4-16,12 3 0,-8 14 0,-5 9 16,18-7-16,11-5 0,1 6 15,1 4-15,15 0 0,11 0 0,7 9 16,4 3-16,17-10 0,10-7 0,8 0 16,7 2-16,5 1 15,3 4-15,4-1 0,5 2 16,8-15-16,7-10 0,17 8 0,11 4 15,7-10-15,6-6 16,21-13-16,15-6 0,6-8 0,3-7 0,29-5 16,19-3-16,-1 3 0,-1 1 15,8 8-15,8 3 0,-46 1 16,-34 0-16,-20 0 0</inkml:trace>
  <inkml:trace contextRef="#ctx0" brushRef="#br0" timeOffset="22403.1591">12524 3087 0,'0'0'0,"0"0"0,0 0 0,0 0 0,0 0 0,18-10 16,-18 10-16,27-6 16,-27 6-16,41-7 0,-15 3 0,5 0 15,5-1-15,15 0 0,7 1 16,3 1-16,4-2 0,21 1 16,19-1-16,-1-1 0,-2-4 15,18 2-15,14 2 0,33 0 0,-22 3 0,-19-3 16,-13-3-16,-16 2 0,-11-1 15,-11 1-15,-7 0 0,-10 1 16,-9 0-16,-8 2 0,-7 2 16,-9 1-16,-9 1 0,-13 2 15,-8 0-15,-17 1 0,-12 1 16,11-2-16,6 0 16,6-1-16</inkml:trace>
  <inkml:trace contextRef="#ctx0" brushRef="#br0" timeOffset="22688.4706">12820 3101 0,'0'0'0,"0"0"0,37-10 0,-17 6 15,4-2-15,17-1 0,8-1 16,8-1-16,4 2 0,23-2 0,22-1 15,9 0-15,-8 3 0,15-1 16,-3 0 0,30-2-16,-22 0 0,-20 4 15,-14 1-15,-18 3 0,-11 2 0,-13 5 16,-8 2-16,-12 0 16,-8-2-16,-13 0 0,-10-1 15,-17-3-15,-11 0 0,-15-2 16,-10 0-16,33-1 0,6 1 0,4 1 15</inkml:trace>
  <inkml:trace contextRef="#ctx0" brushRef="#br0" timeOffset="22935.8795">12754 3187 0,'0'0'0,"0"0"16,0 0-16,0 0 0,0 0 0,19-12 15,5 4 1,9 1-16,8-1 15,23-3-15,20-2 0,21-3 16,-5 1-16,26-1 0,21-1 0,39 2 16,0 0-16,-7 2 0,-27-1 15,-27 5-15,-17-1 0,-21 3 16,-14-1-16,-17 6 0,-11 4 0,-18 1 16,-13-1-16,-12 3 0,-11 3 0,-27-1 15,-15 1-15,15-2 0,12-2 16,8-1-16</inkml:trace>
  <inkml:trace contextRef="#ctx0" brushRef="#br0" timeOffset="23167.7802">12960 3144 0,'0'0'0,"0"0"0,0 0 16,0 0-16,38-17 0,-9 11 15,9-1-15,10 0 0,7-2 16,26-2-16,10 1 0,22-1 15,1 2-15,23 0 0,16-2 16,36-2-16,-8 2 16,-31 2-16,-21 1 0,-24 3 15,-16 2-15,-20 4 0,-17 3 16,-17-2-16,-14-1 0,-23 2 16,-14 2-16,-19-2 0,-13-1 0,16-1 15,10 0-15,7 0 0</inkml:trace>
  <inkml:trace contextRef="#ctx0" brushRef="#br0" timeOffset="23405.7649">12880 3198 0,'0'0'16,"0"0"-16,0 0 0,0 0 0,0 0 16,36-13-16,-4 8 15,10-1-15,8-3 16,12-1-16,9 1 0,26-3 15,26-1-15,21-1 0,18-1 16,4 0-16,-18 0 0,34 1 16,-30 3-16,-33 6 0,-22 3 15,-20 0-15,-16 1 0,-19 5 16,-14 4-16,-24-1 0,-15 0 16,3-1-16,3-2 0,2-1 0</inkml:trace>
  <inkml:trace contextRef="#ctx0" brushRef="#br0" timeOffset="23684.6628">12366 3296 0,'0'0'0,"0"0"0,0 0 15,27-1-15,-27 1 0,48-5 0,-5-2 16,10-2-16,9 1 0,28-3 15,11 1-15,22-2 0,19 0 16,19-4-16,13-1 0,34 2 16,-35 6-16,-27 2 0,-17 0 0,-22 2 15,-14-2-15,-18 3 0,-11 2 16,-13 0-16,-10 1 0,-15 3 0,-11 2 16,-16-2-16,-12-1 0,-14 2 15,-8 0-15,11-1 0,7-1 16,5 0-16</inkml:trace>
  <inkml:trace contextRef="#ctx0" brushRef="#br0" timeOffset="23938.3846">12639 3257 0,'0'0'0,"0"0"15,29 0 1,-6-1-16,9-2 0,11 1 15,10 0-15,25-1 0,6 0 0,27-1 16,22-1-16,10-1 0,-10 1 0,40-1 16,-1 2-16,-28-3 15,-19 0-15,-20 3 0,-14 2 0,-20 4 16,-15 2-16,-14 0 0,-10 0 16,-12 2-16,-9-2 0,-21 0 15,-14-3-15,8 0 0,5 0 0,3-1 16</inkml:trace>
  <inkml:trace contextRef="#ctx0" brushRef="#br0" timeOffset="24191.9778">12720 3353 0,'0'0'0,"0"0"0,0 0 16,26-4-16,-3 2 0,13-3 15,11 0-15,12 0 0,8 0 16,28-3-16,26 1 0,20-2 16,-3 1-16,13 0 0,9-1 0,32 2 15,-33 3-15,-27 0 0,-17 1 0,-26 0 16,-17 3-16,-16-1 0,-10-3 16,-16 0-16,-11-2 0,-15 1 15,-8 0-15,-20 1 0,-11 3 16,-17-1-16,-12 0 0,20 1 15,15 0-15,8 0 0</inkml:trace>
  <inkml:trace contextRef="#ctx0" brushRef="#br0" timeOffset="24486.2572">12710 3366 0,'0'0'16,"0"0"-16,31-8 0,-7 3 0,9-2 15,14-1-15,11-1 0,25-1 16,6 0-16,29 2 0,27 5 16,15 0-16,-6 4 0,40 2 15,-11-1-15,-44-1 0,-30 2 0,-24-3 16,-16-2-16,-15 1 0,-10 0 16,-16-2-16,-13-1 0,-7-1 0,-7 0 15,-8 2-15,-5 1 0,-17 0 16,-13-2-16,-20 2 0,-12 2 15,19 0-15,-11 0 0,-48-1 16,1-2-16,34 2 0,27-1 16,15 1-16</inkml:trace>
  <inkml:trace contextRef="#ctx0" brushRef="#br0" timeOffset="24709.0896">12815 3369 0,'0'0'0,"0"0"0,0 0 0,0 0 15,37-9-15,-10 5 0,8-2 16,10 1-16,9 0 0,27 1 16,9 3-16,24 2 0,1 0 0,19 1 0,16 0 15,0 1-15,-18 0 0,24-1 16,-33-2-16,-28-3 0,-20-2 16,-14 0-16,-11-1 0,-12 0 15,-10 0-15,-13 0 0,-11 2 16,-11-1-16,-7 1 0,-16-1 15,-9-1-15,5 2 0,-12 0 0,14 1 16,9 0-16,7 1 0</inkml:trace>
  <inkml:trace contextRef="#ctx0" brushRef="#br0" timeOffset="24973.3608">12873 3363 0,'0'0'0,"0"0"0,26-3 0,-5 1 16,6-1-16,11 0 0,8 1 16,19 2-16,5 0 0,23 0 15,5 0-15,17-1 0,-3 0 16,12 1-16,6 1 0,14-6 16,-34-4-16,-25-3 0,-18-2 0,-14 1 0,-9-1 31,-12 4-31,-7 2 0,-14 0 0,-9-2 0,-14 1 0,-11-4 15,0 9-15,-7 0 0,-12-6 16,-8-3-16,13 2 0,11 5 0,7 0 16</inkml:trace>
  <inkml:trace contextRef="#ctx0" brushRef="#br0" timeOffset="25225.9113">12808 3301 0,'0'0'0,"17"-3"0,3-1 0,2 1 0,3 1 0,20 0 15,23-3-15,1 1 16,2-1-16,19 1 0,5-1 16,6 0-16,-7-3 0,6 0 15,-6 2-15,13-6 0,-25 2 16,-17 1-16,-11-1 0,-18 1 15,-11 0-15,-14 2 16,-8 0-16,-9 1 0,-4 0 0,6 4 16,0 0-16,2 1 0</inkml:trace>
  <inkml:trace contextRef="#ctx0" brushRef="#br0" timeOffset="25489.0064">12684 3340 0,'0'0'0,"0"0"16,0 0-16,34-1 0,-34 1 0,52-3 16,-11 2-16,4-2 0,3 1 15,24-1-15,23-3 0,-4 3 16,-1 1-16,14-4 0,13-1 16,-2-1-16,-15 0 0,20-8 0,-22-3 15,-23 4-15,-16 2 0,-10 2 16,-6 1-16,-16 2 0,-12 2 15,-15-2-15,-9-3 0,-8 5 16,-5 2-16,13 4 0,2 0 0,3 0 16</inkml:trace>
  <inkml:trace contextRef="#ctx0" brushRef="#br0" timeOffset="25711.8457">12917 3312 0,'0'0'0,"0"0"16,0 0-16,31-1 0,-31 1 0,43-2 0,-10-2 15,4 0-15,3 1 0,18-1 16,8 1-16,15 0 0,-2-2 0,20-4 16,3-1-16,3-2 0,-11 2 15,9-1-15,-7 0 0,17-3 16,-21 4-16,-15-3 0,-11-1 15,-19 4-15,-10 4 16,-13 1-16,-7 2 0,-5 0 16</inkml:trace>
  <inkml:trace contextRef="#ctx0" brushRef="#br0" timeOffset="26012.8234">13059 3213 0,'0'0'16,"0"0"-16,0 0 0,0 0 0,25-10 15,-4 6-15,8-1 0,6-1 16,5-1-16,20-4 0,9 1 16,-1 3-1,0 1-15,20-2 0,17 0 16,2 0-16,-13-1 0,6 2 0,-7 1 15,-17 0-15,-11 1 0,9-1 16,-18 3-16,-20 1 0,-11 1 0,-15 5 16,-9 4-16,-8-7 15,-5-3-15,-11 2 0,-10 0 16,8 0-16,7 0 0,3 0 0</inkml:trace>
  <inkml:trace contextRef="#ctx0" brushRef="#br0" timeOffset="26244.6411">13146 3312 0,'0'0'16,"0"0"-16,0 0 0,24-7 0,-24 7 0,40-14 15,-7 5-15,4 0 0,5 2 0,20-6 16,6 1-16,16-3 16,-1 2-16,17-4 0,0 1 15,6-1-15,-10 3 0,8-1 16,-7 1-16,17 1 0,-22 4 0,-12 2 15,-8 1 1,-19 3-16,-14 1 0,-12-1 16,-7 0-16,-11 6 0,-6 2 15,-1 1-15,0-4 16,0 0-16</inkml:trace>
  <inkml:trace contextRef="#ctx0" brushRef="#br0" timeOffset="26576.8373">12739 3307 0,'0'0'0,"0"0"16,0 0-16,-22-8 0,22 8 0,0 0 16,0 0-1,4-18-15,6 10 0,9-1 16,8-2-16,4 1 0,4 0 0,16-2 15,8 2-15,11-2 16,-1 0-16,19 1 0,2 1 16,10 1-16,-8 2 0,8 2 0,-4-2 15,-12 5-15,-9 1 0,19-4 16,-16-2-16,-19 0 0,-14-2 0,-10 3 16,-5 3-16,-6 3 0,-4 1 15,-8 1-15,-5 0 0,-10 0 16,-1 0-16,-10-2 0,-7 0 15,7-1-15,5 1 0,1 0 0</inkml:trace>
  <inkml:trace contextRef="#ctx0" brushRef="#br0" timeOffset="26886.2007">12469 3264 0,'0'0'0,"0"0"16,31-1-16,-8-1 0,3 0 0,21-2 15,9 1-15,15 0 16,1-1-16,19-2 0,2 0 16,5-4-16,-9 1 0,8-1 0,-5 1 15,21-4-15,-20 1 0,-12 4 16,-10 1-16,-12-1 0,-11-2 0,-6 4 15,-3 2-15,-13 3 0,-6 4 0,-7-1 16,-4 2-16,-9 3 16,-5 3-16,-10-7 0,-4-1 0,5 0 15,4-1-15,4-1 0</inkml:trace>
  <inkml:trace contextRef="#ctx0" brushRef="#br0" timeOffset="27178.5909">12495 3349 0,'0'0'0,"0"0"0,26-4 0,-26 4 0,42-6 16,-2 3-16,10-1 15,2 1-15,2-1 0,26 0 16,12 0-16,3-1 0,-12 1 0,13-1 15,9 0-15,-11 1 0,-7 0 16,29-5-16,-14 0 0,-16 0 16,-12 2-1,-6 0-15,-4 0 0,-11 2 0,-7 0 16,-5 1-16,-4 1 16,-8 3-16,-4 0 0,-11 2 0,-5-1 15,-6 2-15,-4 0 0,-8-4 16,-5-1-16,5 1 0,2-1 15,2 2-15</inkml:trace>
  <inkml:trace contextRef="#ctx0" brushRef="#br0" timeOffset="27363.5156">12964 3251 0,'0'0'0,"0"0"16,0 0-16,0 0 0,0 0 0,0 0 15,0 0-15,25-1 0,-25 1 0,39 3 16,-12-2-16,5 0 16,4-1-16,-6 1 0,-2-1 15,-5 1-15</inkml:trace>
  <inkml:trace contextRef="#ctx0" brushRef="#br0" timeOffset="27501.6886">14460 3257 0,'0'0'0,"0"0"0,0 0 0,0 0 0,-26-2 16,26 2-16</inkml:trace>
  <inkml:trace contextRef="#ctx0" brushRef="#br0" timeOffset="27818.4498">13641 3245 0,'0'0'0,"16"-2"16,10 0-16,9-2 0,2 0 0,15 2 0,14-1 16,-4 1-16,-2-1 0,4 0 15,-5-1-15,-7 2 0,-7 2 16,1-1-16,-3 1 0,-11 2 16,-6 2-16,-12-2 0,-4 1 15,-7 11-15,-4 8 0,0-5 0,0-5 16,1-3-16</inkml:trace>
  <inkml:trace contextRef="#ctx0" brushRef="#br0" timeOffset="28122.364">13058 3330 0,'0'0'0,"0"0"16,28-6-16,-8 2 0,2 0 0,12 0 15,6 1-15,11 1 0,0 0 0,7-2 16,2-2-16,11 1 0,-2 0 16,11 0-16,-2-2 0,-5 1 15,-4 1-15,8-1 0,-2 2 16,-10 2-16,-7 1 0,-3 2 15,-8 0-15,-11 1 0,-6 1 0,-9-3 16,-7-1-16,-4-1 0,-4 2 16,0-1-1</inkml:trace>
  <inkml:trace contextRef="#ctx0" brushRef="#br0" timeOffset="28334.9617">13271 3321 0,'0'0'0,"16"-2"15,3 0-15,2 1 0,3-2 0,17 1 16,7 1-16,12 0 15,-2 1-15,-2 0 0,-13 0 16,-9 0-16</inkml:trace>
  <inkml:trace contextRef="#ctx0" brushRef="#br0" timeOffset="29135.1209">12239 1864 0,'0'0'0,"12"-4"16,5-4-16,5 0 0,4-1 0,17-2 15,18-3-15,-1 0 16,-3-1-16,8 0 16,-3 1-16,-1 3 0,-11 4 0,-10 2 15,-9 5-15,-9 0 0,-7 1 0,-3 0 16,-3 1-16,-2-2 0</inkml:trace>
  <inkml:trace contextRef="#ctx0" brushRef="#br0" timeOffset="29500.841">12529 1609 0,'0'0'0,"0"0"0,0 0 15,0 0-15,0 0 0,0 0 0,-1 35 16,1-35-16,-2 37 0,1-11 16,-1 6-16,0 3 0,-1 3 0,0 13 31,-1 3-31,-1 7 0,2-4 15,0 7-15,0-5 0,1-9 16,1-7-16,-1-10 0,0-6 0,0-6 16,-2-5-16,0-7 0,-2-3 15,-1-3-15,-2-2 0,-4-6 16,-4-2-16,0-3 0,2-1 0,1-3 16,0-6-16,3 3 15,3 3-15,0 0 0,2 4 0,3-1 0,2 2 16,12-4-16,9-2 0,5-2 15,6 0-15,7-2 16,3-2-16,5 1 0,0 1 0,16-5 16,4-1-16,4-5 0,-5 2 15,-9 3-15,-17 8 0,-10 4 16</inkml:trace>
  <inkml:trace contextRef="#ctx0" brushRef="#br0" timeOffset="29701.5775">13318 1560 0,'0'0'0,"0"0"0,0 0 16,0 0-16,0 0 0,-27 20 15,27-20-15,-28 18 0,10-8 0,-1 1 0,-1 0 16,0-1-16,2 0 0,-8 2 16,1-2-16,2-3 0,1-2 15,2-1-15,1-2 0,3-3 0,0-3 16,3 2-16,2-1 15,1 1-15</inkml:trace>
  <inkml:trace contextRef="#ctx0" brushRef="#br0" timeOffset="29854.869">12851 1626 0,'0'0'0,"0"0"0,0 0 0,0 0 15,0 0-15,12 29 0,-12-29 16,15 24-16,-15-24 0,27 29 16,-9-14-16,3 2 0,3 1 15,2-1-15,0-1 0,9 1 16,3 0-1,-6-4-15,-4 0 0,2 0 0,-4 0 16,-7-1-16,-3 0 0,-4-2 16,-2-2-16,-2-1 0</inkml:trace>
  <inkml:trace contextRef="#ctx0" brushRef="#br0" timeOffset="30403.0205">12952 2087 0,'0'0'0,"0"0"0,0 0 15,0 0-15,-5 26 0,5-26 0,0 27 16,0-27-16,2 28 0,0-12 16,-1-1-16,1 0 0,0-2 15,-1-1-15,1 0 0,-1-3 16,2 0-16,-2-3 16,0-1-16,0-2 0,-1-3 15,0 0-15,-3-3 0,-2-4 16,1-2-16,-2-2 0,0-3 15,0 2-15,0-1 0,0 2 16,1-1-16,-2-1 0,1 2 0,3 1 16,3 1-16,2 2 0,4-1 15,5 2-15,4 0 0,2 1 16,1 0-16,8-1 0,5 2 16,-1 1-16,-1-1 0,6 3 0,-2 0 15,-6 2-15,-4 2 0,-2 2 16,-1 3-16,-3-1 0,-3 1 15,-3 2-15,-3 2 0,-4 0 0,-2-1 16,-2 1-16,-2 1 0,-1-4 0,-2 2 16,-3 1-16,-5 0 0,-1 1 15,-2-1-15,-6 1 0,-2-2 16,0-2-16,-1-1 0,-3-3 16,-2-1-16,5-2 0,2-1 0,1-3 15,1-3-15,3-1 0,4-2 16,3 0-1,2-1-15,5 2 16,2 2-16,5-1 0,5-1 0,1 0 16,5 0-16,6 2 0,4-2 15,-1 1-15,0 3 0,5 2 16,-1 2-16,-2 2 0,-5 2 0,-2-2 16,-4 0-16,-3 0 0</inkml:trace>
  <inkml:trace contextRef="#ctx0" brushRef="#br0" timeOffset="30541.2272">13028 2346 0,'0'0'0,"0"0"0,0 0 0,34-8 15,-18 3-15,7 0 0,3 0 16,3 1 0,0-2-16,11-3 0,1-2 15,1 0-15,-9 3 0,-6 0 16</inkml:trace>
  <inkml:trace contextRef="#ctx0" brushRef="#br0" timeOffset="30757.5379">13850 1404 0,'0'0'0,"0"0"0,0 0 0,20 8 15,-20-8-15,20 10 0,-20-10 16,23 19 0,-13-8-16,-2 3 0,-2 3 15,-1 0-15,-2 1 0,1 1 0,0-2 16,-1-4-16</inkml:trace>
  <inkml:trace contextRef="#ctx0" brushRef="#br0" timeOffset="31612.8657">13641 1681 0,'0'0'0,"0"0"0,0 0 15,0 0-15,0 0 0,0 0 0,-5 31 16,5-31-16,0 21 0,0-21 16,3 24-16,-2-11 0,0 0 15,0 0-15,1-1 16,0 0-16,0-1 0,1-3 0,-1-1 15,0 0-15,0-2 0,2-5 16,1-3-16,1 0 0,0-1 0,2-2 16,2-1-16,1-1 0,2-2 15,3-2-15,2 0 0,8-4 16,0 2-16,3 0 16,1 3-16,1 1 0,3 2 15,1 1-15,-4 3 0,-5 2 16,-3 1-16,-4 3 0,-5 3 15,-6 2-15,-6 3 0,-6 2 0,-5 3 16,-3-2-16,-5 2 0,-8 4 16,-4 1-16,-1-1 0,-4-1 15,1-1-15,1-1 0,-2-1 0,6-4 16,3-3-16,5-4 0,5-1 0,4-3 16,7-1-16,4-3 0,5-2 15,5-1-15,4 0 0,4-2 16,1 2-16,1 2 0,2-1 15,1 2-15,-1 2 0,-1-1 16,-4 5 0,-2 0-16,-4 3 0,-2 1 15,-3 4-15,0 4 0,-4 4 16,-3 3-16,-2 2 0,-3 0 16,2 2-16,0 0 0,1 1 0,1 2 15,1-4-15,1-2 0,2-4 16,1-4-16,3-2 0,0-2 15,2-4-15,1-4 0,1 1 0,1-2 0,-2-1 16,1-4-16,-2-1 0,1-3 16,-1-2-16,0-3 0,-3 1 15,0-1-15,-3-1 0,-2 2 16,-5 1-16,-2 3 0,-6 3 16,-3 2-16,-3 3 0,-2 3 0,-4 1 15,-5 3-15,-4 4 0,1 3 16,0 1-16,-1-2 0,4 2 0,2 1 15,6-3-15,4-2 16,3-1-16,4 1 0,6 2 0,4-2 16,6 0-16,6-1 0,7 0 15,5 0-15,7-2 0,5 0 16,7-1 0,4 0-16,10 1 0,1-1 0,2 1 15,3 1-15,5-1 0,-4 0 16,-2-2-16,-3-2 0,-8-1 15,-6-4-15,-2 1 0,-6 0 16,-4-4-16,-3-3 0,-5 0 16,0-5-16,-6 5 0,-5 1 15,-3 1-15</inkml:trace>
  <inkml:trace contextRef="#ctx0" brushRef="#br0" timeOffset="31728.8487">14866 2170 0,'0'0'0,"0"0"0,0 0 16,0 0-16,0 0 0,0 0 15,0 0-15,0 0 0,0 0 16,8 21-16,-8-21 16,0 0-16</inkml:trace>
  <inkml:trace contextRef="#ctx0" brushRef="#br0" timeOffset="35719.2336">16534 1694 0,'0'0'0,"0"0"0,0 0 16,-6-20-16,3 13 0,-2 0 16,0 0-16,-3 2 0,-1-2 0,-2 1 15,-2 1-15,0 2 0,-2 3 16,-4 3-16,-3-1 16,0 4-16,-1 0 0,0 6 0,-1 5 15,2 2-15,1 3 0,-2 8 16,2 2-1,4-3-15,4-2 0,6 2 0,2 1 0,5-2 0,5-1 16,8-2-16,7-4 0,1-9 16,3-4-16,12-7 0,6-6 15,-2-5-15,-2-3 0,3-5 16,2-5-16,-4-3 0,-4-4 0,4-6 16,-4-1-1,-4 0-15,-4 1 0,2-7 0,-3-3 16,-7 10-16,-3 2 0,-4 2 15,-5 4-15,-2 5 16,-3 6-16,0 6 0,-1 5 0,0 0 16,-1 1-16,-1 2 0,-1 3 15,-3 6-15,-2 5 0,-1 3 0,-1 4 16,0 4-16,-1 2 0,-2 6 16,-2 6-16,0 6 0,1-1 0,3 1 15,2 3-15,3-5 0,1-3 16,3 3-16,2-2 0,3-9 15,1-5-15,-1-6 0,0-4 16,-2-5-16</inkml:trace>
  <inkml:trace contextRef="#ctx0" brushRef="#br0" timeOffset="36026.3318">16891 1888 0,'0'0'0,"0"0"0,0 0 15,0 0-15,0 0 0,0 0 16,33-6-16,-33 6 0,32-2 15,-11 0-15,3-3 16,0 1-16,2 0 0,-1-1 0,1-2 0,4-2 0,-2 0 16,-4 0-16,-2-2 0,-3 1 15,-4 1-15,-5-2 0,-4-1 16,-4-2-16,-3 1 0,-7 1 16,-4 2-16,-1 0 0,-1 2 15,-3 3-15,-5 3 0,0 3 16,0 2-16,-6 6 0,-1 3 0,4 1 0,3 2 15,2 4-15,3 2 16,3 2-16,4 0 0,6 3 0,4 2 16,6-2-16,3-3 15,15-1-15,8-4 0,2-5 0,2-5 16,12-4-16,8-2 0,-12 0 0,-10 0 31,-7-1-31</inkml:trace>
  <inkml:trace contextRef="#ctx0" brushRef="#br0" timeOffset="36320.7086">17821 1549 0,'0'0'15,"0"0"-15,-32 4 0,8 2 0,-4 2 16,-13 7-16,-6 2 0,-7 7 0,2 1 16,2 3-16,9-4 0,10 0 15,8-2-15,11 1 0,7 1 16,9-5-16,5-4 0,10-1 15,9-2-15,-1-2 0,2 1 0,1-1 16,-1 0-16,-5-3 16,-4-2-16,-6 2 15,-3 0-15,-5 0 0,-4 0 16,-8 5-16,-6 1 0,-4 1 16,-5 2-16,-5 2 0,-2 1 15,0-2-15,2 0 0,5 0 16,7-1-16,4-4 0,3-3 0,0-1 15</inkml:trace>
  <inkml:trace contextRef="#ctx0" brushRef="#br0" timeOffset="36509.3906">18110 1733 0,'0'0'15,"0"0"-15,0 0 0,0 0 0,0 0 16,-14 19-1,14-19-15,-11 23 0,11-23 0,-13 31 16,7-12-16,0-1 0,2 0 16,1-1-16,1-2 15,-1-1-15,2-2 0,1-2 0,1-4 16,0-2-16,1-1 0,-1 1 16</inkml:trace>
  <inkml:trace contextRef="#ctx0" brushRef="#br0" timeOffset="36659.2381">18062 1459 0,'0'0'0,"0"0"0,0 0 15,0 0-15,0 0 0,0 0 16,25 26-16,-25-26 0,26 25 0,-7-6 0,3 4 16,2 0-16,2 1 0,1 3 15,-3-4-15,-5-4 0</inkml:trace>
  <inkml:trace contextRef="#ctx0" brushRef="#br0" timeOffset="37122.6552">18879 1687 0,'0'0'0,"0"0"15,0 0-15,-6-19 0,4 13 16,-4 0-16,-1 0 0,-3 0 16,-2 3-16,-8 2 0,-7 1 15,-8 3-15,-3 3 0,1 1 0,-2 3 16,-7 5-16,2 4 0,1 0 15,2 0-15,2 5 0,7-1 16,7 0-16,8 2 0,5-4 0,4-3 0,10-1 16,7-3-16,7-4 15,6-4-15,9-6 0,7-5 16,-1-3-16,1-6 0,-1-4 16,2-3-16,-4 1 0,-2 1 15,0-8-15,-4-1 16,-7 4-16,-6 3 0,-3 7 15,-5 4-15,-3 4 0,-3 4 0,-2 8 16,-2 5-16,-1 2 0,-2 2 16,1 3-16,-3 5 0,2 2 15,0 4-15,1 11 0,0 6 16,1-4-16,1-1 0,-1-2 16,-1-4-16,2-2 0,1-3 0,-2-3 15,-1-8-15,-1-6 0,-2-3 16,-6-2-16,-6 0 0,-2-7 0,-2-2 15,-8-4-15,-5-2 16,1 1-16,1-2 0,2-6 16,1-4-16,8-2 0,6-2 15,4 7-15,3 1 0,2 4 0</inkml:trace>
  <inkml:trace contextRef="#ctx0" brushRef="#br0" timeOffset="38782.0216">19134 1626 0,'0'0'16,"0"0"-16,0 0 0,0 0 0,0 0 15,0 0-15,0 0 0,-12 26 16,12-26-16,-10 31 0,3-12 16,-2 0-16,-1 1 0,1 3 15,1 1-15,-1 4 0,2-1 0,1-4 16,2-2-16,0-3 0,1-3 0,1-5 15,1-2-15,1-5 0,0-3 16,3-2-16,3-6 16,-1 0-16,2-1 0,2-6 0,-1-7 15,2-1-15,1 0 0,4-4 16,2-3 0,4-4-16,0 3 0,0 5 15,0 5-15,-1 3 0,1 4 0,4 4 16,2 6-16,-7 3 0,-3 1 15,-1 6-15,-4 5 16,-3 3-16,-4 4 0,-6 3 0,-3 3 16,-3 1-16,-1-2 0,-2 9 15,-1 2-15,1-4 0,2-5 0,4-2 16,5-4-16,4-4 0,3-2 16,-3-3-16,-1-2 0,0-1 0</inkml:trace>
  <inkml:trace contextRef="#ctx0" brushRef="#br0" timeOffset="39183.2576">19963 1609 0,'0'0'0,"0"0"0,0 0 16,0 0-16,0 0 0,-27 3 0,27-3 15,-35 14-15,15-6 0,-5 6 16,-2 1-16,-1 2 0,0 2 15,-9 6-15,2 3 0,-3 4 0,7-2 16,6-5-16,8-1 16,4-5-16,6-3 0,6-3 0,6-2 15,4-4-15,4-2 0,8-5 16,8-6-16,-3-1 0,0-1 16,0-3-16,3-3 0,-3-1 15,-2-2-15,1-4 0,-4 0 0,-5 3 16,-3 2-16,-3 1 0,-3 2 15,-3 3-15,0 4 0,-4 6 0,-1 4 16,-2 0-16,0 0 0,-2 5 16,-2 3-16,1-1 0,1 0 15,2 3-15,2 2 0,2-1 0,2 0 16,5-2 0,3 0-16,3-3 0,4-2 15,11-3-15,7-5 0,-8 0 16,-4 0-16,-6 0 0</inkml:trace>
  <inkml:trace contextRef="#ctx0" brushRef="#br0" timeOffset="39437.3942">20454 1468 0,'0'0'0,"0"0"0,0 0 15,-19 19-15,19-19 0,-22 27 16,7-6-16,-2 0 15,1 4-15,-3 9 0,1 3 16,4-1-16,2-1 0,1 2 16,3-2-16,4-5 0,1-4 15,7-5-15,5-6 0,3-7 16,3-4-16,2-4 0,0-3 16,-1-2-16,-3-2 0,0-6 15,-1-4-15,-3-2 0,-3 0 0,-2 4 16,-1 2-16,1 2 0</inkml:trace>
  <inkml:trace contextRef="#ctx0" brushRef="#br0" timeOffset="39600.2317">20107 1628 0,'0'0'0,"0"0"0,0 0 0,0 0 16,0 0-16,0 0 0,0 0 16,29-2-16,-29 2 0,38 0 15,-11 0-15,2 1 0,1 0 0,4-1 0,4 0 16,6 2-16,-4-1 0,7 2 15,-3 0-15,-9-1 0,-6 0 0,-6 0 16</inkml:trace>
  <inkml:trace contextRef="#ctx0" brushRef="#br0" timeOffset="40355.8957">20512 1783 0,'0'0'0,"0"0"16,0 0-16,32 1 0,-16-4 0,4 2 16,4 1-16,7 0 0,-1-2 15,-1 1-15,2-1 0,-4-2 0,-3 1 16,1-3-16,-4-1 0,-5-1 16,-4-2-16,-3 0 0,-4-1 15,-4 2-15,-2 1 0,-7-1 16,-5 0-16,-2 1 0,-2 1 0,-2 1 15,-2 0-15,-2 3 0,0 2 16,-6 4 0,1 3-16,0 3 0,3 2 0,1 4 15,0 1-15,4 1 0,0-2 16,4 5-16,4 2 16,6 0-16,4 2 0,9-3 15,6 1-15,5-2 0,4 0 16,18-2-16,8-3 0,3-5 0,2-4 0,6-6 15,7-3-15,4-4 0,-7-1 16,4-6-16,-3-3 0,-9 3 16,-6 2-16,-6-6 0,-5-6 15,-10 0-15,-8-1 0,-9 0 16,-6 2-16,-4 4 0,-2 2 0,-9 4 16,-5 1-16,-4 5 0,-3 4 15,-8 3 1,-5 2-16,-1 3 0,-1 5 0,0 2 15,-1 3-15,6 0 0,4-2 16,-1 7-16,0 5 16,7-2-16,5-2 0,8 1 15,5 0-15,8-3 0,2-2 0,12-4 16,7-3-16,1-4 0,2-4 16,11-4-16,7-6 0,-2-2 0,-1-1 0,8-12 15,-1-5-15,-6 0 0,-6 1 16,2-10-16,-4-1 0,-5 4 15,-2 2-15,-5-4 0,-2-1 16,-5 4-16,-4 3 0,-5 7 16,-4 5-16,-1 3 0,-1 5 15,-2 4-15,-2 2 0,2 4 0,0 0 0,-5 9 16,-3 1-16,-3 4 0,-1 3 16,-1 7-16,-1 5 0,1-5 15,1 3-15,-1 10 0,1 4 16,4-2-16,6-2 0,7-2 15,7-2-15,4-3 0,5-3 16,-2-2 0,-5-7-16,-4-5 0</inkml:trace>
  <inkml:trace contextRef="#ctx0" brushRef="#br0" timeOffset="40819.3866">22460 1620 0,'0'0'0,"0"0"16,0 0-16,0 0 0,0 0 0,0 0 15,0 0-15,0 0 0,0 0 0,-32-9 16,32 9-16,-33 5 16,33-5-16,-39 11 0,13-3 15,1 1-15,0 0 16,-7 7-16,0 2 15,4 1-15,4-1 0,1 4 0,5-3 16,6-3-16,3-1 0,8-2 16,7-1-16,2-2 0,3-3 15,6-3-15,6-4 0,5-3 16,-1 0-16,2-3 0,0-4 16,-3-1-16,-2 3 0,4-7 0,-3-3 0,-5 3 15,-3 2-15,-4 1 0,-2-2 16,-5 6-16,0 0 0,-2 2 15,0 4-15,-2 1 0,-2 1 0,2 3 16,-1 5-16,-1 0 16,-1 2-16,0 3 0,1 2 15,0-1-15,0 1 16,1 2-16,1 0 16,2 1-16,0 0 0,4-2 0,3-3 15,2-2-15,2-2 0,9-4 16,2-6-16,-4 1 0,-4 0 15,-4 0-15</inkml:trace>
  <inkml:trace contextRef="#ctx0" brushRef="#br0" timeOffset="41173.4275">22886 1598 0,'0'0'0,"0"0"0,0 0 15,0 0-15,0 0 0,-13 23 16,13-23-16,-10 29 0,4-12 0,1 3 15,-2 2-15,1 0 0,0 2 0,-2 2 16,2-1-16,0-3 0,2-2 0,-1-5 16,2-2-16,0-4 15,1-1-15,2-5 0,0-3 16,3-6-16,0-1 0,2-5 16,0-4-16,2-1 0,0 0 0,4-5 15,4-2 1,-1 1-16,-1 0 0,3-1 15,-2 0-15,-3 6 0,-1 3 16,1 2-16,1 4 0,-1 2 16,0 1-16,4 5 0,1 3 15,-2 1-15,2 2 0,-1 3 16,1 2-16,-2 1 0,0 0 0,5 6 16,0 0-16,-4-3 0,-3-3 0,-2-1 15</inkml:trace>
  <inkml:trace contextRef="#ctx0" brushRef="#br0" timeOffset="41922.5616">23255 1784 0,'0'0'0,"0"0"0,0 0 0,0 0 16,0 0-16,0 0 0,0 0 15,0 0-15,22 9 0,-22-9 16,0 0-16,31 5 0,-31-5 0,29-1 15,-11-2-15,-2 0 0,1-1 16,-1-2-16,1 0 0,-2-1 16,1-1-16,-3 0 0,-2-2 0,-2 2 15,-3-2-15,-2-1 0,-3 0 16,-2 0-16,-3 0 0,-5-1 16,-4 3-16,-2 0 0,-2 3 0,-3 2 15,-2 3-15,-1 2 16,0 3-16,-2 3 0,-3 3 0,-2 6 15,4 1-15,2 2 0,2 2 0,4-2 16,5 2-16,5 3 0,5 3 16,4-3-16,2-3 0,10-1 15,8 0-15,5-4 0,2-4 16,16-3-16,7-3 0,-2-2 0,-1-4 16,2-5-16,0-5 0,7 0 15,-4 0 1,-1-6-16,1-5 0,-4-2 15,-4 0-15,1-6 0,-3-1 16,-8 6-16,-7 3 0,-8 2 16,-7 1-16,-6 4 0,-5 4 0,-10 6 15,-6 0-15,-2 1 0,-2 2 16,-5 3-16,-7 6 0,1 0 16,2 2-16,-4 2 0,-2 2 0,2-2 15,1 1-15,2 6 0,2 4 16,10-5-16,2 0 0,4 5 15,5-1-15,3-8 0,1-4 0,7 0 16,8-2-16,3-3 0,4-3 16,8-4-16,4-6 0,-1-1 15,-1-2 1,-2-2-16,0-4 0,-5 2 16,-3 1-16,-2-2 0,-1 0 15,-4-1-15,-2 0 0,-4 4 0,-4 2 16,0 3-16,-2 2 0,-2 4 15,0 2-15,-2 1 0,-3 3 16,0 2-16,-1 1 0,2 1 16,-1 0-16,2 4 0,0 2 0,1 0 15,0-1-15,5 2 0,2 0 16,5 0-16,3-2 0,8 0 0,7-4 16,0 1-16,-4-2 0,-6-1 15</inkml:trace>
  <inkml:trace contextRef="#ctx0" brushRef="#br0" timeOffset="42176.7452">24615 1609 0,'0'0'0,"0"0"0,0 0 16,-27 1-16,27-1 0,-33 2 16,11 1-16,-1 1 0,0 0 15,-5 5-15,2 1 0,4-1 16,4 2-16,5 1 0,4 4 0,6-1 0,5-1 15,6 0-15,5-1 16,2 0-16,3 1 0,6 2 0,2 1 16,-4-1-16,-4-4 0,-4 2 15,-5 0-15,-3-4 0,-4-1 16,-8-2-16,-8-1 0,-2 0 16,-3 0-16,-6 0 0,-6 0 0,0 3 0,0 2 15,6-2-15,4-3 0,4 0 16</inkml:trace>
  <inkml:trace contextRef="#ctx0" brushRef="#br0" timeOffset="42324.0496">25014 2006 0,'0'0'0,"0"0"0,-25 10 0,25-10 0,-26 11 15,15-7-15</inkml:trace>
  <inkml:trace contextRef="#ctx0" brushRef="#br0" timeOffset="43048.0752">17368 3177 0,'0'0'0,"0"0"16,0 0-16,0 0 0,0 0 15,31-4-15,-31 4 0,29-3 0,-29 3 16,39 1-16,-13 1 16,1-1-16,3 1 0,14-1 0,4-1 0,0 1 15,2-1-15,16-1 0,4 0 16,12-2-16,-3-1 16,17 3-16,1 4 0,-6-3 15,-6-2-15,14 0 16,0 1-16,28-3 0,-18-3 0,-2 1 0,-2 1 15,-14-2-15,-9 0 16,4 2-16,2 0 0,-10-3 16,-6-2-16,-3-3 15,0-5-15,-13 6 0,-9 1 0,-2 4 16,0 4-16,-12-1 0,-8 1 0,-8 0 16,-9 3-16,-2 0 15,-4 4-15,-12 1 0,-9 2 16,7-2-16,3-2 0,4 0 0</inkml:trace>
  <inkml:trace contextRef="#ctx0" brushRef="#br0" timeOffset="43364.789">17939 3291 0,'0'0'16,"0"0"-16,0 0 0,0 0 0,0 0 15,35 9-15,-15-7 0,3-1 16,5-1-16,7-2 0,7 0 0,18-5 16,4 0-16,24-3 0,7 1 15,14-3-15,-6 2 0,22-2 16,1 2-16,-2 0 0,-15 1 0,34-1 15,-21 0-15,-30 8 0,-23 3 16,-16 6-16,-11 3 0,-14-3 16,-8-2-16,-6-1 0</inkml:trace>
  <inkml:trace contextRef="#ctx0" brushRef="#br0" timeOffset="49532.2414">17702 3157 0,'0'0'0,"0"0"0,30-4 15,-15 3-15,4-1 0,12 2 16,5 0-16,7 2 0,6-1 16,18-2-16,5-1 0,18 0 15,3 1-15,18 0 0,1-1 16,10-1-16,-5-1 0,46 5 15,-14 5-15,-19-1 0,-12 1 0,-11-5 16,-9-4-16,-15 3 16,-11 2-16,-12-2 0,-9 0 0,-15-3 0,-10-2 15,-8 5-15,-7 5 0,-15 0 16,-11 2-16,5-2 0,4-1 16,1-2-16</inkml:trace>
  <inkml:trace contextRef="#ctx0" brushRef="#br0" timeOffset="49817.6721">17742 3242 0,'0'0'15,"21"-7"-15,3 0 0,-2 2 16,3 2-16,17-2 0,18 0 0,14-1 16,1-1-1,20 1-15,14 1 0,0 1 0,-15 3 0,30 2 16,-5 2-16,-12-1 0,-9-2 16,-19 5-16,-13 2 0,-15 0 0,-8 0 15,-12-3-15,-9-1 0,-7-2 16,-5 0-16,-3 0 0</inkml:trace>
  <inkml:trace contextRef="#ctx0" brushRef="#br0" timeOffset="50071.4621">17943 3272 0,'0'0'16,"28"-5"-16,6 1 0,6 1 0,4 0 0,22 2 15,23 4-15,9-1 0,-5 1 16,13 6-16,10 5 16,11 4-16,-19 0 15,-13-1-15,-8 0 16,-17 0-16,-10-2 0,-19-2 0,-14-6 15,-7-2-15</inkml:trace>
  <inkml:trace contextRef="#ctx0" brushRef="#br0" timeOffset="52309.4392">19048 3243 0,'0'0'0,"0"0"16,23 0 0,-8 0-1,4 0-15,0 0 0,1-1 0,9 0 16,3-2-16,-2 2 0,-3-3 15,12-2-15,2-2 0,-3-1 16,-1 1-16,1-2 0,3 0 16,-5-1-16,-2 2 0,8-7 15,2-2-15,-4 0 0,-2 3 0,5-6 16,0 2-16,-7-3 0,-5 0 0,-1-2 16,-1-1-16,-3 2 0,-4 2 15,-3-2 1,-2-2-16,-4 2 0,-2 3 0,-4-5 0,-3 0 15,-4 5-15,-2 4 0,-7-8 0,-4-1 16,-2 4-16,-4 1 0,-6 0 31,-5 1-31,-3 2 0,-1 2 0,-13-5 16,-2-2-16,1 3 0,3 1 16,-8 1-16,-6 0 0,0 4 15,2 3-15,-13-2 0,-1 5 16,6 0-16,4 1 0,-31-1 15,3 0-15,15 4 0,11-1 16,-4 2-16,-1 0 0,6-1 0,6 1 0,-2 4 16,-2 2-16,5 3 0,2 1 15,-2 5-15,-1 1 0,4 0 16,4-1-16,-1 10 0,-2 6 16,6-1-16,4-2 0,-3 1 15,-1 0-15,7 2 0,6 0 0,-2 5 16,0 3-16,4-8 0,4-5 0,3 5 15,3 3-15,7-2 0,4-2 16,5 0-16,4 2 0,3-7 16,0-6-16,3-9 0,0 2 15,5 0-15,2-2 0,11 4 16,6 4-16,-3-5 0,0-1 0,10 2 31,6 4-31,-1-1 0,-3-2 0,5 5 16,4 2-16,-13-5 0,-8-3 0,-8-3 15</inkml:trace>
  <inkml:trace contextRef="#ctx0" brushRef="#br0" timeOffset="56675.5091">19858 2239 0,'0'0'0,"12"-2"15,4-3-15,3 1 0,2 1 0,14-4 16,7-2-16,10-2 16,-1 0-16,7 0 0,-2 1 15,-7 0-15,-6 2 0,-1-1 0,-8 0 16,-9 3-16,-6 3 0,-10 2 16,-6 1-16,-4 3 0,-3 2 0,0-2 15,2 0-15,0 0 0</inkml:trace>
  <inkml:trace contextRef="#ctx0" brushRef="#br0" timeOffset="56860.6586">19949 2123 0,'0'0'15,"0"0"-15,0 0 0,0 0 16,0 0-16,4 22 0,-4-22 15,0 0-15,14 34 0,-8-18 0,2 1 0,0-1 16,-1 1-16,1-3 0,1-2 16,-1-2-16,-1-2 0,0-1 15,-1 0-15,-1-1 0</inkml:trace>
  <inkml:trace contextRef="#ctx0" brushRef="#br0" timeOffset="57045.4328">20244 2060 0,'0'0'0,"0"0"16,0 0-16,0 0 0,0 0 0,-14 18 15,14-18-15,-19 26 0,19-26 16,-19 36-16,10-13 16,0 0-16,1 0 0,0 5 0,3-1 0,-1-7 15,2-2-15,1-5 0,-1-1 16,2-2-16</inkml:trace>
  <inkml:trace contextRef="#ctx0" brushRef="#br0" timeOffset="57214.861">20121 2333 0,'0'0'15,"0"0"-15,0 0 0,0 0 0,0 0 0,0 0 16,-20 16-16,20-16 0,-22 17 0,7-4 16,-2 3-16,1-1 15,0 0-15,-1 2 0,-2 1 16,-3 4-16,1-1 0,1-2 15,1-2-15,4-2 0,3-3 0,1-1 16,2-3 0,1 0-16</inkml:trace>
  <inkml:trace contextRef="#ctx0" brushRef="#br0" timeOffset="57379.561">19930 2498 0,'0'0'0,"0"0"15,0 0-15,0 0 0,0 0 0,9 32 16,-9-32 0,6 24-16,-6-24 0,12 25 0,-1-12 0,1-3 0,1-1 0,-1-1 15,-2-1-15,-1-2 0</inkml:trace>
  <inkml:trace contextRef="#ctx0" brushRef="#br0" timeOffset="57546.6136">20521 2387 0,'0'0'0,"0"0"0,0 0 16,0 0-16,0 0 0,0 0 16,0 0-16,-31-6 0,31 6 0,-29 7 15,8 0-15,-3 1 0,0 3 0,-2 1 16,-4 1-16,-4 4 0,2 0 0,3-4 16,3-1-16,4 0 15,3-1-15,0 0 0,4-1 0,2-3 16</inkml:trace>
  <inkml:trace contextRef="#ctx0" brushRef="#br0" timeOffset="57731.7724">20221 2446 0,'0'0'0,"0"0"0,0 0 16,0 0-16,5 19 0,-5-19 0,7 23 15,0-8-15,1-2 0,3 1 16,3-3-16,2-2 0,0-2 15,9-2-15,4-5 16,0-3-16,1-2 16,-5 1-16,-4 0 0,-3 2 0</inkml:trace>
  <inkml:trace contextRef="#ctx0" brushRef="#br0" timeOffset="57960.2447">21033 2084 0,'0'0'0,"0"0"0,0 0 16,0 0-16,-19 21 0,19-21 0,-26 26 15,9-9-15,-1 1 0,-4 3 16,-3 6-16,-8 4 0,1-3 16,-9 4-16,0-2 15,6-4-15,3-4 16,5-2-16,2-2 0,5-3 0,3-3 0,1-6 0,1-3 15,3-1-15,2 1 0,2-2 16</inkml:trace>
  <inkml:trace contextRef="#ctx0" brushRef="#br0" timeOffset="58217.276">20665 2228 0,'0'0'16,"0"0"-16,0 0 0,25-8 0,-25 8 15,29-3-15,-7 4 16,0 1-16,0 2 0,7 4 0,1 5 15,-2-1-15,-2 2 0,3 4 16,-4 2-16,-5-2 0,-3-1 16,-4 0-16,-2 2 0,-3-3 15,-3-2 1,-3 0-16,-3 0 0,-3 1 0,-3 1 16,-5 0-16,-3-2 15,-2-1-15,1-3 0,-1 1 0,0-1 16,1-3-16,1-2 0,1-4 15,2-5-15,3-2 0,3-2 16,1 2-16,1 1 0,1 1 16</inkml:trace>
  <inkml:trace contextRef="#ctx0" brushRef="#br0" timeOffset="58373.1121">20905 2342 0,'0'0'15,"0"0"-15,0 0 0,0 0 16,0 0-16,0 0 0,0 0 16,0 0-16,0 0 0,-17 19 15,17-19-15,-23 23 0,23-23 16,-26 30-16,12-12 0,1-1 0,1 1 15,-2 4-15,2 1 0,2-4 0,2-2 32,4-6-32,3-4 0,3-6 0,3-4 0,0 0 0,-1 1 15,-1 0 1</inkml:trace>
  <inkml:trace contextRef="#ctx0" brushRef="#br0" timeOffset="58588.878">21204 2106 0,'0'0'0,"0"0"0,0 0 0,0 0 15,-3 28-15,3-28 0,-5 29 16,0-11-16,0 3 0,-1 1 16,1 0-16,-1-2 0,2-1 0,-3 1 15,2-3-15,0-2 16,3-2-16,0-4 0,1-2 0,0-4 0,1 1 0,0 0 15</inkml:trace>
  <inkml:trace contextRef="#ctx0" brushRef="#br0" timeOffset="59096.5311">21206 2132 0,'0'0'0,"0"0"15,0 0-15,24-8 0,-24 8 16,29-4-16,-8 1 0,2 2 15,1-2-15,7 0 0,0-2 16,-3 2-16,0 1 0,-4 2 0,-1 1 16,-3 0-16,-2 1 0,-4 1 15,-3 1-15,-3 1 0,-2 1 0,-6 2 16,-5 2-16,0 2 0,-3 2 16,-5 1-16,-6 3 15,-1-1-15,-1-1 0,-8 5 16,0 0-16,0-4 0,0-4 0,2-3 15,1-2-15,4-2 0,4-2 16,0-4-16,3-5 0,1 1 0,3 0 16,4-4-16,1 0 15,4-1-15,2-1 0,4 2 0,4 2 16,1-1-16,1-1 16,3 2-16,4 2 0,-1 1 15,1-1-15,1 1 0,0-1 16,-6 3-16,-1 1 0,-2 2 0,-4 3 15,-2-1-15,-3 1 0,-7 2 16,-5 2-16,-3 2 16,-4 1-16,0-1 0,-1 0 15,0 1-15,0-1 0,2-1 0,2-2 16,4-1-16,2-2 0,5-1 16,4-1-16,4-3 0,4-1 0,5-3 0,5 1 15,2-1-15,2 1 0,0 0 16,1-1-16,-2 1 0,-1 0 15,3-1-15,-1 1 0,-4 1 16,-2-1-16,-4 2 0</inkml:trace>
  <inkml:trace contextRef="#ctx0" brushRef="#br0" timeOffset="59582.622">21368 2231 0,'0'0'0,"0"0"0,0 0 16,0 0-16,0 0 0,-5 27 16,5-27-16,-5 26 0,5-26 0,-3 35 0,2-16 15,-2 0-15,1 1 0,0-1 16,1 1-16,-1-4 0,-1 0 0,1 2 16,0-2-16,-1-1 15,-1-2-15,-3-2 0,-3-2 16,-1-2-16,-2-1 0,0-3 15,1-3-15,1-1 0,0-1 0,1-2 0,1-1 16,3 1-16,0-1 0,3 1 16,2-2-16,2 1 0,1-1 0,5-1 15,4 2 1,2-1-16,1 1 0,5 0 0,0 0 16,-3 3-16,0 2 0,-2 1 0,-1 2 31,-3-1-31,-1 0 0,-6 2 0,-3 3 15,-2 1-15,-3 2 0,-6 1 16,-6 2-16,0 0 0,-2 1 0,-1 1 16,0 0-16,4-2 0,1-1 15,1 0-15,2-1 16,3-4-16,2 0 0,7-7 0,8 0 16,4-3-16,5-2 0,5-1 0,5-1 15,3-1-15,1 1 0,10-3 16,1 2-16,-2 0 0,0-1 0,-2 1 15,-10 1-15,-5 3 0</inkml:trace>
  <inkml:trace contextRef="#ctx0" brushRef="#br0" timeOffset="59798.9634">22126 1948 0,'0'0'0,"0"0"0,0 0 16,0 0-16,0 0 0,-30 11 0,30-11 15,-35 17-15,15-7 0,-2 3 16,-1 2-16,-1-1 0,0 1 16,-4 2-16,3-2 0,4-1 0,3 0 15,4-3-15,2-1 0,1-1 16</inkml:trace>
  <inkml:trace contextRef="#ctx0" brushRef="#br0" timeOffset="59968.4724">21909 2094 0,'0'0'0,"0"0"0,0 0 16,0 0-16,0 0 0,0 0 16,0 0-16,0 0 0,18 18 0,-18-18 15,0 0-15,8 26 0,-8-26 16,6 21-16,-1-9 0,-1 1 0,0-1 0,1-1 15,0-1-15,1 0 16,-1-1-16,0 0 0,-2-2 0,0-2 16</inkml:trace>
  <inkml:trace contextRef="#ctx0" brushRef="#br0" timeOffset="60570.6554">22222 2048 0,'0'0'0,"0"0"15,17-3-15,-6 3 0,1 0 16,1 0-16,0 1 0,1 0 16,-1 0-16,2 0 0,0 1 15,-3 1 1,-1 3-16,-5 0 0,-2 2 16,-3 0-16,-2-1 0,-4 3 0,-1 1 15,-3 0-15,-2-1 0,-6 3 16,-4 0-16,0-2 0,0 0 15,-3 0-15,-3 2 0,-1 0 16,2-2-16,-5 1 0,2 0 16,3-3-16,1 0 0,1-4 0,1-3 15,3-1-15,4-1 0,2-3 16,4-4-16,3 2 0,1-1 0,4 1 16,1-4-16,3 2 15,3 1-15,1 1 0,3 0 16,0 0-16,1 0 0,0 2 0,0 0 15,-2 2-15,1 2 16,0 2-16,0 1 16,0 1-16,-2 1 0,-1 4 0,-3 3 15,-1 0-15,0 1 0,-4 0 16,-1 1-16,-1 0 0,-1-2 16,-2 3-16,-3 1 0,-2-1 15,-2-1-15,-1 1 0,-4 1 16,3-3-16,0 0 0,-1 0 0,1 0 0,3-3 15,2-5-15,3 0 0,1-1 16,2 1-16,-1-1 0,3 0 16,1 1-16,0-2 0,0 2 15,2 1-15,2 1 0,0-2 0,1 1 16,3 0-16,3 0 16,1-1-16,1-2 15,6 1-15,4-2 16,-1-2-16,0 0 0,-3-1 0,-2 0 15,-3 0-15</inkml:trace>
  <inkml:trace contextRef="#ctx0" brushRef="#br0" timeOffset="60739.2595">22101 2337 0,'0'0'0,"0"0"0,0 0 16,0 0-16,0 0 0,0 0 0,0 0 15,0 0-15,19 20 0,-19-20 16,0 0-16,3 23 16,-3-23-16,0 0 0,-5 21 0,5-21 15</inkml:trace>
  <inkml:trace contextRef="#ctx0" brushRef="#br0" timeOffset="60930.335">22021 2456 0,'0'0'0,"0"0"0,0 0 0,0 0 0,0 0 0,0 0 15,0 0 1,0 0-16,0 0 0,19 19 16,-19-19-16,0 0 0,0 0 15,27 11-15,-27-11 0,0 0 16,26-9-16,-26 9 0,0 0 16,25-20-16,-17 12 0,0-2 0,-1 0 15,-1 0-15,0 1 0,-2 1 16,1 1-16,-2 0 15</inkml:trace>
  <inkml:trace contextRef="#ctx0" brushRef="#br0" timeOffset="61117.8298">22220 2273 0,'0'0'0,"0"0"16,0 0-16,0 0 0,0 0 0,0 0 15,-7 29-15,7-29 0,-6 22 16,6-22-16,-7 36 16,4-17-16,0 0 0,0 1 0,2-1 15,0 0-15,1-1 0,1 2 16,3-1-16,0-6 0,2-2 0,2-4 15,3-2-15,0-3 16,0-1-16,0-5 0,0-5 16,-1 2-16,-2 0 0,-1 2 0</inkml:trace>
  <inkml:trace contextRef="#ctx0" brushRef="#br0" timeOffset="61239.8156">22316 2338 0,'0'0'0,"0"0"16,0 0-16,0 0 0,0 0 0,0 0 16,0 31-16,0-31 0,2 20 0,-2-20 15,0 0-15,4 24 0</inkml:trace>
  <inkml:trace contextRef="#ctx0" brushRef="#br0" timeOffset="61402.6983">22314 2402 0,'0'0'0,"0"0"0,0 0 15,0 0-15,0 0 0,0 0 16,0 0-16,0 0 0,0 0 16,20 18-16,-20-18 0,0 0 0,0 0 15,0 0-15</inkml:trace>
  <inkml:trace contextRef="#ctx0" brushRef="#br0" timeOffset="61625.557">22410 2277 0,'0'0'0,"0"0"16,0 0-16,0 0 0,0 0 0,0 0 16,-5 30-1,5-30-15,-6 30 0,2-12 16,1 4-16,1-1 0,1-1 15,3-2-15,3-1 0,3-2 16,1-2-16,8 1 0,5-4 16,1-3-16,2-3 0,0-4 15,1-2-15,-4 1 0,-2-2 0,1 2 16,-5-1-16,-3 1 0</inkml:trace>
  <inkml:trace contextRef="#ctx0" brushRef="#br0" timeOffset="65140.1583">18284 3131 0,'0'0'0,"12"-2"16,7-1-16,3 1 0,1-1 0,14 1 16,4 0-16,13-2 0,2 1 15,13 1-15,3 1 0,0-1 16,0 0-16,12 0 0,-1 1 16,4-1-16,-6 0 0,-2 1 15,-3 1 1,19 0-16,-17 0 0,-15 1 15,-10 1-15,-13 0 0,-6 0 0,-11 1 16,-8-1-16,-7 0 0,-6-1 16,-12 1-16,-6 0 15,6 0-15,2-1 0,2-1 0</inkml:trace>
  <inkml:trace contextRef="#ctx0" brushRef="#br0" timeOffset="65403.1161">17889 3108 0,'0'0'0,"0"0"0,0 0 15,0 0-15,30-5 0,-30 5 16,30 0-16,-30 0 15,44 3-15,-16-1 0,4 2 0,11-2 16,2 3-16,5 0 16,4 1-16,13 0 0,0 0 15,17 2-15,1 0 0,-3 0 16,0 0-16,11 0 0,-4-1 16,-14-1-16,-21-2 0,-15-1 15</inkml:trace>
  <inkml:trace contextRef="#ctx0" brushRef="#br0" timeOffset="69311.4644">20143 3239 0,'0'0'0,"0"0"16,0 0-16,29 3 0,-29-3 0,24-1 16,-7 1-16,1-2 0,2 2 15,8-1-15,1 0 0,2-1 16,2 1-16,2-1 0,0 0 15,2-2-15,2 1 0,9 0 16,1-1 0,-2 1-16,1 0 0,8-1 0,0 1 15,-2-1-15,-1 0 0,1 1 16,1-2-16,7 3 0,-4 0 16,2 1-16,-1 0 0,0 0 15,-2-2-15,9 2 16,-1 2-16,-2 0 0,-1-1 0,1-2 15,0 0-15,-3-1 0,1 1 0,27-1 16,-6 2-16,-8 0 0,-6 0 0,-1-2 16,-1-1-16,-1 2 0,-1 1 15,4 0-15,1-1 0,-3 5 16,-2 1-16,0-3 0,0-1 16,0 0-16,-1 1 0,2 4 15,1 1-15,2-2 16,2-2-16,-2-4 0,-1-5 15,-3 5-15,-1 2 0,1-2 16,1-4-16,0 6 0,0 3 16,3 1-16,1-1 0,-3-4 15,-2-2-15,0 0 0,-1 2 16,-3-1-16,1 0 0,-1 4 16,-1 3-16,1-5 0,-2-3 0,1 2 15,0 3-15,-2 0 0,0 1 0,1-3 16,4 0-16,-4 0 0,-1 1 15,-2 0-15,0 2 0,0-5 16,0-2-16,2 3 0,2 2 16,-5 1-16,-2 1 0,1-4 15,1-1-15,0 2 0,0 3 0,-2-2 0,0 2 16,-2 0-16,-3 2 0,3-5 16,1-5-16,-4 6 0,-1 4 15,3-3-15,3-3 0,-5-2 16,-1-2-16,2 7 0,0 7 15,2-6-15,0-1 0,-3 0 16,-1 0-16,-1-2 16,1 0-16,0-2 0,1 0 15,1 0-15,-2 2 0,-1-1 16,2-1-16,-2 3 0,-1 1 16,0-2-16,0-1 0,1-3 15,0-2-15,1 6 0,0 3 16,-17 0-16,1 0 0,4-3 15,3-1-15,-1-2 0,1 1 0,1-1 0,3 0 16,-3 1-16,-3-2 0,1 2 16,2 2-16,-3 2 0,-3-1 0,-1 0 15,0-2-15,-3 1 0,-1-1 16,-7 2-16,-1 3 0,-3-2 16,-2-1-16,1 0 15,-2-2 1,-5 1-16,-2 1 0,-1 1 15,-3-1-15,-2-1 0,2 2 0,-2-2 16,0 3-16,-2-3 0,-3-2 16,-1 0-16,-3 1 0,-2 0 15,-3 1-15,-5-2 0,-4 1 16,-4 0-16,-2 0 0,-7 1 16,-3 0-16,-13-1 0,-2 0 0,-6-1 0,-5 0 15,-14 0-15,-1 1 0,-13 1 16,-1 1-16,-11 2 0,5 0 0,-1-1 15,-2-1-15,-38-2 0,15-5 16,7 5-16,6 2 0,3 0 16,6-1-16,-4 3 0,-1 0 15,4-3 1,3-2-16,0 1 0,-2 2 16,2 0-16,-1 0 0,2 0 15,0-1-15,4 4 0,3 1 16,-3-6-16,-2-4 0,4 0 0,-1 1 15,-1 3-15,-3 4 16,4-2-16,3 0 0,-2 0 0,-1 0 0,6 0 16,3 1-16,1-6 0,1-3 15,3 4-15,4 3 0,1 0 16,2 0-16,3-4 0,4-3 16,-3 1-16,-2-1 0,9 4 15,6 3-15,1 0 0,0 2 16,-1 1-16,0-2 0,0 3 15,2 4-15,4-6 0,5-2 0,-2 0 0,1 0 16,5 3-16,3 1 0,0 1 16,0 2-16,2 0 0,3-1 0,4-2 15,2 0-15,2 1 0,1 0 16,3 0-16,2 0 16,7-2-16,3 0 0,8-1 15,-1 2-15,2-4 16,2 0-16,-2-1 0,2 1 15,0 0-15,3 2 0,2-2 16,0-1-16,4 0 0,2-2 0,3 1 16,4-1-16,2 2 0,2 0 15,2 0-15,3-3 0,1-1 16,3 0-16,3 2 0,3-1 16,1 1-16,3 1 0,11 0 0,2 0 15,1-1-15,0-1 0,2 0 16,3 0-16,9 3 0,0 1 0,1 1 15,3 0-15,6-2 0,-4 0 16,-1-2-16,-1 2 0,24-2 16,-12 1-16,-9-2 15,-5 1-15,-7 1 16,-5 2-16,-8-3 0,-7-3 16,-7 1-16,-2 1 0,-7 2 15,-2 2-15,-6 1 0,-1 1 0,-6 0 16,-4-1-16,-3 0 0</inkml:trace>
  <inkml:trace contextRef="#ctx0" brushRef="#br0" timeOffset="70022.3648">22334 2837 0,'0'0'0,"0"0"16,0 0-16,16-14 0,-16 14 0,20-9 15,-1 5 1,1 0-16,1 0 0,6 2 15,6 1-15,9-3 0,0 1 16,9 0-16,7 1 0,10 0 16,-4 1-16,21-1 0,6-2 15,6 1-15,-8 1 0,22 0 16,5 0-16,-1-1 0,-14 1 0,47-2 16,1 0-16,-20 0 0,-13-2 15,18 1-15,14-1 0,-25 1 0,-17 0 16,19 0-16,14 0 0,-9-1 15,-8 1-15,38-1 16,26 2-16,-34 1 0,-23 3 0,-6-3 16,-4-1-16,6 2 0,7 2 15,5-1 1,7-1-16,-6-7 0,-3-5 0,3 4 16,2 3-16,-1 3 0,0 4 15,1-3-15,1 0 0,0 1 16,0-1-16,3 5 0,1 1 15,-3-1-15,-1 1 0,0 2 16,2 5-16,-2-4 0,-1-5 0,-2 6 16,-1 1-16,-3 1 0,-4-2 0,6-2 15,1 0-15,-4 3 0,-5 3 16,1-6-16,1-5 0,-1 3 16,0 1-16,-2 5 0,1 3 15,-10-4-15,-7-1 16,-2-5-16,0-2 0,-12 1 15,-9 2-15,-7-1 0,-5 1 0,-14 11 0,-9 6 0,-5-8 16,-6-6-16,-16-3 0,-9-2 16,-12 3-16,-7 1 0,-13-3 15,-10-3-15,9 0 0,5 1 16,3-1-16</inkml:trace>
  <inkml:trace contextRef="#ctx0" brushRef="#br0" timeOffset="71650.1606">2172 3559 0,'0'0'16,"0"0"-16,0 0 0,0 0 0,6-20 15,-6 20-15,0 0 16,0 0-16,0 0 0,0 0 0,16-15 16,-16 15-16,4-2 0,-2 1 0,2 0 15,-4 1-15,1-1 0,-1 1 16,0 3-16,0-1 0,0 1 16,0-1-16,2 1 0,-2-3 0,3 3 15,0-3-15,-2 0 0,2 2 16,0-2-16,3 0 0,-2-3 15,2 3 1,-1 0-16,2 0 0,-3 0 16,2-1-16,-1 0 0,2 0 15,-3 0-15,2 0 0,-3 1 0,3-1 16,0 0-16,-2-1 16,0 2-16,0-1 0,3-1 15,-4 0-15,4 0 0,-4 2 0,3 2 16,-3 0-16,1 0 0,2 1 0,1-2 15,-2 0-15,2 1 0,-3-1 16,4 0-16,-2-1 0,1 0 0,0 1 16,-2 0-16,2 1 15,-1 0-15,3 0 0,1 0 16,0 1-16,-3-1 0,-1 0 0</inkml:trace>
  <inkml:trace contextRef="#ctx0" brushRef="#br0" timeOffset="72631.1217">3171 3090 0,'0'0'0,"0"0"0,0 0 0,-22 1 16,22-1-16,-26 7 0,7-4 16,-1 2-16,-1-2 0,-9 2 0,-2 1 15,2-1-15,-1-1 0,-1-1 16,0 1-16,-9-1 0,4 0 0,-2 1 16,-1-1-16,-1 1 0,0 0 15,-9 2-15,2-2 0,0 3 31,2 1-31,-2 2 0,-6 1 16,4 5-16,5 3 0,-16 10 0,-2 3 16,9 4-16,5 3 0,-12 3 15,2-2-15,6 5 0,7 1 0,-14 22 16,10-5-16,22-11 0,14-8 16,9-6-16,7-5 15,8-5-15,2-2 0,17-4 0,12-3 16,-13-6-16,4 3 0,12 2 0,7-2 15,1 2-15,3-1 0,43 9 0,0-4 16,-9-8-16,-7-5 0,13-1 16,10 0-16,-5-3 0,-2-1 15,13-1-15,10-1 0,-6 1 16,-2-2-16,11 0 0,10 1 16,-9 1-16,-8-2 15,13-1-15,10-1 16,-12 2-16,-8 2 0,12-3 0,5-3 15,-10 2-15,-7-2 0,6 3 16,2 2-16,-12-4 0,-9 0 16,4-7-16,3-4 0,-15 5 15,-6 2-15,0-4 0,1-3 16,-17-6-16,-11-2 0,-1-5 0,-4-4 16,-11 7-16,-7 3 0,-7-6 0,-10-6 15,-8 2-15,-8-1 0,-12-5 16,-6-4-16,-8 3 0,-5 4 15,-10-9-15,-9-2 0,-3 4 16,-3 1-16,-12-6 0,-8-5 16,2 5-1,1 1-15,-6-1 0,-5-4 0,4 4 16,4 5-16,-13-7 16,-9-3-16,3 8 0,2 9 0,-8-1 15,-10 1-15,5 7 0,5 7 16,-12 6-16,-2 6 0,6 0 15,5 2-15,-13-2 0,-9 0 16,10 2-16,5 1 0,-6 6 0,-2 2 16,10 7-16,9 4 0,-6 1 0,-3-1 15,11 0-15,6 1 0,2 4 16,-4 4-16,13-1 0,11 1 0,-5-4 16,-1-1-16,7-1 15,3 1-15,6 9 0,5 5 16,1-9-16,0-3 0,2 1 0,-1 3 15,8 2-15,6 1 0,-3 0 0,-2-1 16,-1 0-16,3 0 0,4 3 16,3 1-16,6-10 0,7-6 0,4-5 15</inkml:trace>
  <inkml:trace contextRef="#ctx0" brushRef="#br0" timeOffset="74459.3642">2336 4115 0,'0'0'16,"0"0"-16,0 0 0,0 0 0,0 0 15,0 0-15,0 0 16,19-15-16,-19 15 0,25-7 0,-25 7 16,32-9-16,-9 3 0,5 1 15,0-4-15,7 3 0,0 0 16,16 1 0,5 0-16,13 0 0,4 2 0,3 0 15,6 2-15,14 0 0,-2 0 16,20 2-16,0 2 0,9-4 0,-4-1 15,44 3-15,-15 1 0,-15 0 16,-8-2-16,-5-4 0,-2-2 16,-8 2-16,-8 0 0,5-2 15,3-1-15,-9-3 0,-6 0 0,3 0 16,-2 0-16,-8 2 0,-5-1 16,-6 5-16,-1 1 0,-13-1 15,-4 0-15,-10-2 0,-8 3 16,-12 3-16,-13 2 0,-9 2 15,-7-1-15,-13 4 0,-9 3 16,6-5-16,5 1 0,3-4 0</inkml:trace>
  <inkml:trace contextRef="#ctx0" brushRef="#br0" timeOffset="74903.7905">2415 4057 0,'0'0'0,"0"0"15,0 0-15,0 0 0,0 0 0,9-20 16,-9 20-16,0 0 0,26-7 0,-10 7 15,3 1-15,3 0 16,3 1-16,13 0 0,9 2 16,1-1-16,-1 1 0,24-1 15,10 0-15,14-1 0,0-2 0,29-5 16,11 0 0,7-3-16,-13 0 0,68-5 15,-5-2-15,-31 5 0,-22 3 16,7 3-16,0 1 0,-21-1 0,-16-1 15,0 4-15,-1 0 16,-16 1-16,-15 1 0,-3 3 16,-3 3-16,-18-1 0,-11 0 0,-14 1 15,-10 3-15,-11 1 0,-7 0 0,-22-4 16,-14-2-16,11 0 0,7-3 16,6-1-16</inkml:trace>
  <inkml:trace contextRef="#ctx0" brushRef="#br0" timeOffset="75223.4347">2924 4094 0,'0'0'0,"0"0"16,0 0-1,25-9-15,-25 9 0,33-5 16,-2 2-16,3 1 0,3 0 0,21-1 16,11 2-16,15 2 0,-2 2 15,26-3-15,23-3 16,-14 0-16,-11-1 0,54-3 0,9 0 16,-29-4-16,-19-2 0,-8 5 15,-3 1-15,-21 2 0,-16-3 0,-8 6 16,-4 0-16,-16 1 0,-8 0 0,-16 3 15,-10 4-15,-4-3 0,-2 0 16,-2-1-16</inkml:trace>
  <inkml:trace contextRef="#ctx0" brushRef="#br0" timeOffset="77800.5302">2339 3700 0,'0'0'0,"0"0"15,0 0-15,0 0 0,0 0 0,19-11 32,-19 11-32,0 0 0,0 0 0,25-2 15,-25 2-15,0 0 0,23-3 16,-16 4-16,2 1 0,0 0 15,1 0-15,-1-1 0,2 1 16,0 0-16,0 2 0,3-1 16,0-1-16,1-1 0,-1 2 0,4-3 15,0-2-15,-1 2 0,-1 0 0,2 2 16,1-1-16,4 0 16,-2 0-16,4 0 0,2-1 15,-2 0-15,-1 0 0,2 0 16,-3 1-16,1-1 15,1 0-15,2 0 0,1 1 16,-1-1-16,-2 0 0,5 1 16,1 0-16,0 0 0,-5 2 0,3-1 15,0-1-15,0-1 16,1 1-16,-1 1 0,-2 0 0,-1 0 16,-1-1-16,1 1 0,0-1 15,2 1-15,2-2 0,-1 0 16,0 0-16,-2 2 0,3 0 15,1 0-15,-2 1 0,1 0 0,2 0 0,2 1 16,0 1-16,3-2 0,-2 1 16,1-2-16,0-1 0,-1 2 15,0 0-15,1-1 0,0-1 16,1 3-16,-1 0 0,-2-3 16,2-1-16,-1 1 0,0 0 15,2 0-15,-1-1 0,0 1 0,1 2 0,0-3 16,2 0-16,0 0 0,-1 0 15,7 1-15,-1 1 16,0-1-16,0-2 0,0 1 0,1 1 16,-2-1-16,-2 1 0,1 0 15,-1-1-15,1 1 0,0-1 0,1 0 32,-1 0-32,1-1 0,-2 1 0,1-1 15,2 0-15,-4-1 0,1-1 16,1 1-16,2 2 0,-2 2 15,1 0-15,1-4 0,-1-4 16,-1 2-16,-2 0 0,6 1 16,1-1-16,-2 3 0,0 1 0,-2 2 15,0 0-15,-2-2 0,-2 0 0,0-3 16,-2 1-16,1 0 0,-2 0 16,-4 0-16,1-1 0,0 3 15,4 4-15,-4-5 0,0-2 16,2 2-16,3 0 0,-2 2 15,-1 4-15,1-3 0,-1 0 0,1-2 16,2 0 0,-2 0-16,-1-1 0,1-2 15,1-1-15,-3 2 0,-2 1 16,2 0-16,3-1 0,-2 2 16,0 1-16,2 2 0,0 0 15,-4 2-15,1-1 0,1-3 16,-4 0-16,2-1 0,0 0 0,0-3 15,-1-1-15,2 3 0,3 1 0,-1 0 16,1 0-16,-3 0 0,2 0 16,-1 0-16,2 1 0,0-2 15,-1 0-15,0 2 0,2 0 16,-2-2-16,1-3 0,0 3 16,3 2-16,-3-4 0,0-4 0,-1 2 15,1 0 1,-2 2-16,-1 1 0,1 1 15,2-2-15,-2 2 0,-1-1 16,1-1-16,0-1 0,0 2 16,0 1-16,0 0 0,1-2 15,-2 2-15,-1 1 0,0-2 16,1 0-16,-1 0 0,0 1 0,0-1 16,0 0-16,-2 0 0,1 1 0,1-1 15,0 2-15,-1 0 0,-1 0 16,-3-1-16,1-2 0,-1 2 15,1 0-15,0 1 0,-1 0 16,1 1-16,-2 0 0,3-1 16,-2 0-16,0-1 0,1 0 0,0 1 15,-1 4-15,1-3 0,0-1 0,0 0 16,3 0 0,0 0-16,2 0 0,-1 0 15,-1 0-15,1 0 0,0 0 0,0 1 16,0 1-16,-2-1 0,-2-2 15,5 0-15,0 0 0,-1 1 16,-1 1-16,2 0 0,1 1 16,-1-2-16,1 0 0,-1 0 15,0 0-15,0 1 0,0 0 0,3-1 16,0 0-16,1 0 16,-2 0-16,3 1 0,0 1 15,0-2-15,-3 1 0,7-1 16,-1 0-16,0 0 0,0 1 0,1-1 15,0-1-15,-1 2 0,0 0 0,0-1 16,0-1-16,-2 1 0,0-1 0,1 2 16,1 0-16,-2 0 0,0-1 15,2-1-15,1 1 16,-1-1-16,0 1 0,1-1 0,1 0 16,-2 1-16,-1 1 0,2-1 15,2-1 1,-2-1-16,-1 1 0,7 0 15,0-1-15,-3 2 0,-1 1 0,2-1 16,-1 0-16,-3 0 0,-2 0 16,2 0-16,2 0 0,1 0 15,-1 1-15,1-1 0,-2 0 16,1 4-16,0 1 0,3-1 16,1-1-16,0 0 0,-2 3 0,3-6 15,1-5-15,-2 5 0,-4 3 16,4 1-16,1 1 0,-1-2 15,-2-2-15,4 1 0,1 4 0,-1-5 16,-2-1-16,3 2 0,2 1 16,-1-1-16,0 2 0,25-2 15,-4 1 1,-8-3-16,-4 0 0,0-3 16,-1 1-16,2 1 0,1 2 0,-2-2 15,-4-2-15,1 2 0,0 2 16,4-3-16,2-3 0,1 3 15,0 0-15,3-1 0,0 0 16,-5-4-16,-2-2 0,3 3 16,4 2-16,-4 1 0,-2 2 0,3-2 15,3 1-15,-3 3 0,-1 2 0,3-5 16,2-2-16,0 1 0,3-1 16,-1 3-16,-1 2 15,-2 1-15,-3-2 0,3 1 0,4 0 16,1-1-16,1-4 0,1 1 15,1-2-15,-1 6 0,-1 5 0,4-3 16,2-1-16,-1-4 0,-1-3 0,0 0 16,2 1-16,-1 3 0,2 1 15,-1 0-15,1 2 0,-3 0 16,0 2-16,0-6 0,2-2 16,-7 2-16,-1 0 0,6 2 15,3 2 1,-2-2-16,-4 0 0,1 0 15,1 0-15,-4 0 0,-2 0 0,-1-3 16,1-2-16,-6 5 0,-3 3 16,-2 1-16,-2 1 0,-5-4 15,-3-2-15,-7 2 0,-3 4 16,-12 2-16,-4 4 0,-5-6 16,-4-3-16,-7 0 0,-6-1 0,-12 6 0,-8 5 15,5-3-15,4-3 0,2-3 16</inkml:trace>
  <inkml:trace contextRef="#ctx0" brushRef="#br0" timeOffset="79922.5865">20133 3852 0,'0'0'0,"19"1"15,2 1-15,2-2 16,6-1-16,15 3 0,16 5 0,2-3 16,1 0-16,14-1 0,0-2 0,13 1 15,-2 1-15,12 2 16,-2 2-16,-3-3 0,-3-1 0,38 4 15,-11 2-15,-8-4 0,-5-2 16,0-3-16,-2-2 0,-3-1 16,-4-1-16,4 5 0,4 2 0,-4-3 15,-2-2-15,0-7 0,2-5 16,1 3-16,-1 4 0,6 9 16,4 8-16,-8-10 0,-6-5 15,5-2-15,5-3 0,-2 5 16,-1 4-16,0-2 0,2 1 15,-3-4-15,-2 0 16,4 1-16,2 2 0,-5-2 16,-1 1-16,-2-1 0,0 1 15,-2 0-15,0 0 0,0 1 16,1-1-16,-3 2 0,-2 0 16,-3 1-16,-1-2 0,-3 3 0,-2 0 15,0 0-15,0 0 16,-6-1-16,-3-1 0,-3 0 0,-3 0 0,0 1 15,-2 2-15,-1 1 0,0-1 16,-2 2-16,-1 2 0,-4-5 16,0-4-16,-6 2 0,-4 0 0,1 0 15,1 0-15,-5 1 16,-2-1-16,-2 4 0,0 1 0,-6-3 16,-3-2-1,3 1-15,0-1 0,-2 2 16,-1 2-16,-1-1 0,-1-1 15,2 0-15,0 3 0,5-4 16,2-2-16,-4-1 0,-5 1 0,0 0 16,0 0-16,-10 2 0,5 2 15,-1-2-15,2 0 0,-2 1 16,0 2-16,-3 4 0,-2 2 0,-8 0 16,-3 1-16,-2-3 0,-3-1 15,-1-1-15</inkml:trace>
  <inkml:trace contextRef="#ctx0" brushRef="#br0" timeOffset="80521.3096">26332 3937 0,'0'0'0,"0"0"16,22-4-16,-6 2 0,1-1 0,13 0 15,4-1-15,4 1 0,0 1 16,16 2-16,5 0 0,-2 0 0,-1-1 0,17 1 15,3 1-15,-4 0 16,-3 0-16,17 2 0,3-2 16,4-1-1,-6 0-15,41-1 0,-8 1 0,-14 0 0,-10-1 16,6 2 0,3 2-16,-8-1 0,-6-1 0,8-2 15,7 0-15,-9 2 16,-6 0-16,9 3 0,5 0 15,-10-2-15,-7-4 0,10 0 0,4 1 0,-7 3 0,-6 3 16,9-1-16,7-3 0,-9-2 16,-6-1-16,6 4 0,5 3 15,-11 0-15,-6 1 0,1 1 16,0-1 0,-8-4-16,-5-2 0,1 3 0,0 1 15,-12 2-15,-10-1 0,3 1 16,2-2-16,-13 1 0,-8 0 0,-8-1 15,-2-2-15,-8-1 0,-2-1 0,-11-2 16,-5-3-16,-14 6 16,-10 4-16,-21-7 15,-17-4-15,-5-2 0,-5-3 0,22 3 16,17 3-16,10 1 16</inkml:trace>
  <inkml:trace contextRef="#ctx0" brushRef="#br0" timeOffset="80893.2197">27480 4036 0,'0'0'0,"0"0"0,0 0 15,0 0-15,25-8 0,-25 8 16,42-8-16,-14 5 0,2-2 0,18 1 0,8-1 31,3 2-31,1-1 0,30 0 0,25 1 16,-7-1-16,-5 0 0,37 1 15,31 0-15,42 0 0,-33-1 0,13 3 16,8 2-16,-26 3 16,-16 3-16,19 3 0,11 2 15,-23 1-15,-18 3 0,17 3 0,10 3 16,-25-1-16,-18 0 0,6-1 0,4 1 15,-27-1-15,-18-1 0,-8 1 16,-4 2-16,-23-10 0,-16-6 0,-13-7 16,-9-4-16,-9 1 0,-8 3 0,-25-1 31,-19 0-31,-3-11 0,-3-6 0,13 6 16,10 5-16,6 2 0</inkml:trace>
  <inkml:trace contextRef="#ctx0" brushRef="#br0" timeOffset="82459.0776">2450 4927 0,'0'0'0,"0"0"0,0 0 16,25 0-16,-25 0 0,26-2 15,-5 0-15,1 1 0,2 0 0,13-1 16,2-1-1,1 0-15,1 0 0,15-1 16,5 0-16,-5 0 0,2-2 16,11 0-16,5 1 15,-2-1-15,-5 1 0,14-1 0,1 1 16,6 3-16,-5 7 0,0-2 16,1 0-16,25 0 0,-18-4 15,-3 3-15,-3 1 0,-14 3 0,-8 2 0,0-3 16,4 0-16,-6 1 0,-3-2 0,5 3 15,4-2-15,-8-2 0,-5-2 0,6-1 16,4-1-16,-5 1 16,-6 0-16,8-4 0,2-2 15,-6-1-15,-5 1 0,2 3 16,2 0-16,-6 0 0,-6 2 0,3 0 16,1 0-16,-8 1 0,-3 1 15,-7-2-15,-4-3 0,-6 8 16,-5 2-16,-4 4 0,-3 1 15,-2 1-15,-3 0 0,-3-7 16,0-2-16,0-1 0</inkml:trace>
  <inkml:trace contextRef="#ctx0" brushRef="#br0" timeOffset="85234.9511">2245 4648 0,'0'0'15,"0"0"-15,0 0 0,0 0 16,0 0-16,0 0 0,0 0 0,0 0 15,0 0-15,16-16 0,-16 16 16,0 0-16,0 0 0,24-4 16,-24 4-16,0 0 0,29 2 0,-16-1 15,-1 1-15,2-1 0,-1 0 16,2 0-16,3-1 16,2 2-16,2-2 0,1 1 15,1 1-15,7-1 0,-1 1 0,2-1 16,1 3-16,2-2 0,3 0 0,-2 0 15,1-1-15,10 3 16,-2-1-16,1 1 0,2-1 0,9 1 0,0 0 16,-4 3-16,1 3 15,-2-4-15,1-1 0,8-1 0,0 0 16,-3 1-16,-2 1 0,-1 0 16,1 0-16,-2-2 0,0 1 15,9-1-15,-3-1 0,-3 0 16,-3 0-16,6-1 15,0 0-15,0-2 16,-5-2-16,10 0 0,-2-2 0,17-4 16,-6-1-16,-3-1 0,-3-1 0,-4 3 0,-4 2 15,-5 1-15,-2 2 0,-6-3 16,-3-3-16,0 0 0,1 1 16,-4 2-16,-3 3 0,-3 0 15,2-2-15,-4 3 0,2-1 16,-4 3-16,-2 1 0,-14-1 15,0 0-15,4-3 0,3 0 16,0 0-16,-1 1 0,-2 1 16,-1-2-16,0 3 15,-1 3-15,-2-2 0,1-1 16,-2 0-16,-2 0 0,1 0 0,1 1 0,-1 0 0,0 0 16,-2-1-16,1 1 0,-1-1 31,0 1-31,2-1 0,2 0 15,0 0-15,0 0 0,2 2 16,-1-1-16,2 0 0,0 1 0,-1-1 16,2 0-16,-3 1 0,1 1 15,5 0-15,0 2 0,-1-1 0,-1-2 16,2-1-16,2 1 0,2 0 0,-1 0 0,0-1 16,1 0-16,0 0 15,3 1-15,1 0 0,2-2 16,0 0-16,-1 1 0,2 0 0,2-1 15,-2 0-15,-1 0 0,5-1 16,4-3-16,5 3 0,0 0 16,0 0-16,1-1 0,0 1 15,-2 1-15,0 0 0,0-1 16,7 1-16,-2 0 0,0-3 16,3 0-16,-2 2 0,-1 2 0,0-3 15,1-2-15,-2 1 16,-2 0-16,9 0 15,-2 2-15,-1 0 0,0-1 16,-2 0-16,-2 0 0,1 2 16,1 1-16,1 1 0,0 1 15,-1-2-15,-2-1 0,3-2 16,-2 0-16,1 2 0,0 2 16,0-1-16,2-2 0,0 0 15,-3 1-15,20-1 0,-6-1 0,-5 2 0,-2 2 0,-3 0 16,-6 0-16,-1-1 0,0 2 15,-1 0-15,0 1 16,-2-3-16,-2-2 0,-11-1 16,6 0-16,-4 2 0,0 3 0,3-2 15,1-1-15,2 1 16,-3 2-16,4-4 16,2-1-16,-3 2 0,0 3 15,2-4-15,-2-1 0,1 1 16,0 1-16,-2 0 0,1 1 0,-3-1 15,0-2-15,0 2 0,0 0 16,3 0-16,0 0 0,-7 0 16,0 1-16,-3 0 0,0 1 0,2-2 15,1 1-15,-2-1 0,-3 1 0,2-2 16,1 0-16,-3 3 0,1 3 16,-2-1-16,0-1 15,-7-2-15,1-1 0,1 1 0,1 1 16,1-2-16,1 1 0,-2-1 15,-1-1-15,-1 1 0,1 1 0,1 1 32,1 1-32,-1 0 0,1 0 0,-6-2 15,1-1-15,0-2 16,-1-2-16,3 1 0,1 2 0,0 1 16,0 1-16,-1-2 0,-1-2 15,-1-1-15,1 2 0,1 1 16,1 0-16,0 0 0,-1 1 15,-1 0-15,0-2 0,0-1 0,0 1 0,1 0 16,0 0 0,0 2-16,0 4 0,0-3 0,0-1 15,0-1-15,1-1 0,0 0 16,1 2-16,0 0 0,1 0 16,-1 0-16,0 2 0,0-1 15,0 0-15,0 0 0,1 0 16,-1-1-16,0-2 0,0 1 0,0 1 0,3 1 15,0 1-15,0-1 0,1 1 16,-2-2-16,-1 1 0,1-1 16,3-3-16,-2 5 0,1 1 15,-2-2-15,-1-1 0,0-1 16,1 0-16,2 1 16,-1 1-16,-1 0 0,0 0 0,0 0 15,1-1-15,1 0 0,-1 1 0,0 0 16,1 0-16,0-2 0,2 0 0,-1 1 15,1 1-15,-1 2 0,0 0 16,1-1-16,2 0 0,1-1 16,1-2-16,-1 0 15,0-1-15,1 2 0,0 0 0,4 0 16,0 0-16,-1 0 0,-2 0 16,1 1-16,1 1 0,0-2 15,1 0-15,-1 0 0,1 1 16,-1-1-16,-2-2 0,1 2 15,2 2-15,1-2 0,0-1 0,2 1 32,1 1-32,0-2 0,-1-1 0,1 1 15,1 0-15,7 0 0,-1 0 0,1 0 16,0-1-16,-2 0 0,0-1 16,0 3-16,1 2 0,0-5 15,-3-2-15,2 2 0,2-1 16,1 4-16,1 0 0,6-2 15,-1-3-15,-3 6 0,-3 5 0,0-6 16,-2-6-16,3 3 0,-1 1 0,3 0 16,1-1-16,-2 1 0,-1 1 15,-2-2-15,2 2 0,-1 0 16,1 1-16,2 0 0,1-1 16,-2 0-16,0-2 0,5 2 15,-1 0-15,-4 2 0,-3 0 0,20-1 16,0-2-1,-6 3-15,-4 2 16,1 0-16,-2 2 0,2-5 0,0-3 16,1 1-16,-1 0 0,1 1 15,-1-2-15,0 3 0,-1 0 16,2 1-16,0-1 0,4 0 16,2-1-16,-2-1 0,-1 0 0,0 3 15,1 2-15,-1 0 0,-1-2 16,-2-2-16,1-2 15,2 1-15,1 0 0,4 2 0,4 1 0,-4 0 16,-3-2-16,-1-1 0,0-2 16,0 4-16,0 2 0,2-2 15,3 1-15,-5 0 0,-2 2 0,0-1 16,1-1-16,-4 2 16,0 0-16,-1 2 15,1 2-15,-4-4 0,-2-4 16,1 3-16,2 4 0,-5-2 15,-4-2-15,0 4 0,0 5 16,-3-8-16,-2-4 0,-3 2 16,0 1-16,-2-6 0,1-4 0,-6 6 15,-5 3-15,-6 2 0,-4 2 16,-3-6-16,-3-4 0,-5 5 16,0 4-16,0-1 0,-2-1 15,-2 0-15,-2-2 0,0 0 16,0 0-16,0 0 0,0 0 0,-2 2 15,-4-2-15,-5 5 0,-4 1 0,-8 3 16,-7 2-16,6-3 0,5-1 16,4-1-16</inkml:trace>
  <inkml:trace contextRef="#ctx0" brushRef="#br0" timeOffset="87688.9947">20192 3905 0,'0'0'0,"0"0"16,0 0-16,0 0 0,-22-11 16,22 11-16,-31-1 0,10 2 15,-4 0 1,-5 4-16,-7 4 0,-11 3 0,-1 4 15,-16 10-15,-3 6 16,3 5-16,2 4 0,-13 14 0,-10 16 16,15-1-16,12-1 0,-13 36 15,9 8-15,21-16 0,15-10 16,19-4-16,14-4 0,8-14 16,7-11-16,13-2 0,10-4 0,7-10 15,4-8-15,14-5 0,12-5 16,-6-10-16,-3-5 0,10-8 0,9-6 15,-4-7-15,-1-5 0,7-11 16,7-8-16,-12-2 0,-8 1 16,4-13-16,2-10 0,-12 1 15,-8 2 1,0-8-16,0-5 0,-14 6 16,-10 5-16,-8-16 15,-5-11-15,-17 21 0,-11 14 0,-17 7 16,-13 2-16,-7 1 0,-7 0 15,-22 9-15,-16 5 0,-9 10 0,-8 7 0,-17 8 0,-11 6 16,-1 8-16,1 7 16,-6 10-16,-2 8 0,5 5 15,4 1-15,12 9 0,7 7 16,20-3-16,13-1 0,19 1 16,13 0-16,15 0 0,11 1 15,9-6-15,7-5 0,0-13 16,-1-9-16,0-6 0</inkml:trace>
  <inkml:trace contextRef="#ctx0" brushRef="#br0" timeOffset="88576.0762">20876 5141 0,'0'0'15,"0"0"-15,23-8 16,-23 8-16,20-6 0,-9 3 15,1 2-15,2 1 0,0 0 0,0 0 16,2-1-16,0 0 0,2-1 16,7 1-16,1 0 0,-1 1 15,0 0-15,3-1 16,2 1-16,0 0 0,1-2 0,2 1 16,4-1-16,7 0 0,0-1 15,2 1-15,2 0 0,-1 0 16,-1 0-16,13-1 0,1 2 15,0-2-15,-2 0 0,12-1 16,-2 1-16,-2-1 0,-1 2 0,10-1 16,0-1-16,-3 2 0,-3-2 0,4 1 15,2-2-15,30-1 0,-10 2 0,-4 3 16,-1 0-16,-4-2 16,-2 0-16,2 4 0,2 3 15,-2-6-15,0-2 0,3 1 16,2-1-16,-2 3 0,-3 1 0,4-1 15,3 0 1,-6-1-16,-4-1 0,8 1 16,5 1-16,-1 0 0,-3-1 0,1-2 15,-1-2-15,4 4 16,3 0-16,1 0 0,-1 0 16,-13-1-16,-9 1 0,6 2 0,2 1 15,2-2-15,2-2 0,0-3 16,1 1-16,0 1 0,0-1 0,1 1 15,0 0-15,-4 1 0,-1-1 0,2 1 16,1 0-16,-1 1 0,1 0 16,2-1-16,0-1 15,-3-1-15,-3-1 0,1 1 16,0 1-16,-1 0 0,-1 2 0,2 0 16,1 1-16,-3 0 0,-4-2 0,4 2 15,2-1-15,-1-2 0,-1 1 0,-1 2 16,0 1-16,0 1 0,0 2 15,-1 0-15,1-3 16,-1 2-16,-1 0 0,2 0 16,0-1-16,-3 0 0,1-1 0,-1 1 15,0 0 1,-3 0-16,-4 1 0,-2-1 16,-2 2-16,-8-2 0,-7-2 0,-8-4 15,-5 0-15,-13 5 16,-10 2-16,-14-3 0,-12-3 15,3 2-15,0 1 0,3 0 0</inkml:trace>
  <inkml:trace contextRef="#ctx0" brushRef="#br0" timeOffset="89215.4582">24932 4756 0,'0'0'0,"14"-4"0,4-1 15,-1 1-15,1 2 0,15-2 16,8 2-16,4-2 0,5 1 0,20-2 16,5-1-16,14-3 15,-2 1-15,24-1 0,7 0 16,10-1-16,-8 0 0,60-6 16,-9 0-16,-18 4 15,-11 5-15,8 1 0,6 3 16,-20-5-16,-11 0 0,12 2 15,7 0-15,-10 0 0,-8 3 0,9-1 16,4 3-16,-15 0 16,-8 1-16,14 1 0,11 2 15,-12-3-15,-9 0 0,10 1 0,7 3 16,-10 2-16,-7 0 0,11-3 0,9 0 16,-12 0-16,-9 0 0,9 1 15,6 3-15,-12-3 0,-6-1 16,2 3-16,1 1 0,-11 4 15,-8 1-15,7-5 0,4-5 16,-16-1-16,-11-2 0,-1 3 0,-1 2 16,-12 1-16,-10-2 0,-1 0 0,-2-1 15,-9-4-15,-9-2 0,-1 2 16,-2-2-16,-9 3 0,-9-1 16,-2-1-16,-3 0 0,-4-1 0,-4-3 15,0 4-15,-1 0 0,-8 5 16,-7 1-16,-12-1 0,-8 0 15,9 1 1,7-2-16,5-1 0</inkml:trace>
  <inkml:trace contextRef="#ctx0" brushRef="#br0" timeOffset="90804.5806">1794 5563 0,'0'0'16,"0"0"-16,0 0 0,0 0 0,0 0 15,0 0-15,0 0 16,8-18-16,-8 18 0,0 0 0,31-6 0,-31 6 15,32-3-15,-10 2 0,4 1 16,2 1-16,1 0 0,15 0 16,7-1-16,0-1 0,-2 0 0,24-1 15,6-1-15,10-1 0,-7 0 16,25-1-16,3 1 16,5-1-16,-10 2 0,52 0 15,-6 0-15,-23 2 16,-14 0-16,14 5 0,12 3 15,-22-4-15,-12 0 0,18-1 16,15 2-16,-15-1 0,-11 0 0,17 2 16,14 2-16,-20-2 0,-11 0 15,20-2-15,12-2 16,-9 0-16,-8-2 0,6 4 0,3 1 0,-9-1 16,-7 2-16,8-3 0,4-2 15,-10-2-15,-9 1 0,10 4 16,7-1-16,-12 1 0,-8 2 0,1-3 15,2 0-15,-10 2 16,-7 1-16,12 0 0,6-3 16,-9-3-16,-8 0 15,3 1-15,0 2 0,-6-3 0,-7 0 16,5-3-16,1 0 16,-11-1-16,-7-1 0,4 0 15,2 0-15,-3 0 0,-2 1 0,-2 0 16,-1 0-16,-9 1 0,-7 1 15,2 1-15,1 1 16,-9 0-16,-7-1 0,-4 1 0,-3 1 0,-8 0 16,-3 1-16,-4 0 0,-2 0 15,-6 3-15,-2 1 0,-4-1 16,0-1-16,-7 2 0,-4 2 0,-7 4 16,-4 4-16,6-5 0,2-2 15,4-6-15,1-2 0,0 3 0</inkml:trace>
  <inkml:trace contextRef="#ctx0" brushRef="#br0" timeOffset="93041.8879">10642 5999 0,'0'0'0,"0"0"0,0 0 0,20-5 16,-20 5-16,17-1 15,-4-1-15,-1-1 0,0 1 16,2 1-16,3-1 16,-1 2-16,0 0 0,1 0 15,3-2-15,4 0 0,0 1 0,1 0 16,1-2-16,1 1 0,0 1 15,2 0-15,2-3 0,0 1 16,-1-1-16,9 0 0,3 1 0,-2-1 16,-2-1-16,3 1 0,2 2 15,-1-2-15,0 0 0,9 1 0,-1 2 16,-2 0-16,-3 2 0,0-4 16,0 1-16,0-2 0,-1 1 15,9-1-15,1 0 0,-7 2 16,-4 1-16,2-1 15,2 1-15,-7 0 16,-1 0-16,3 0 0,2 1 0,-3-1 16,-3-1-16,4 2 0,1 0 15,-1 0-15,-1-1 0,7 1 16,2 3-16,-9-2 0,-2 0 16,10-1-16,1-1 0,-5-2 15,-3 0-15,3 4 0,2 4 0,-2-2 0,-2 1 16,3-1-16,0-2 0,-2-1 15,-2-3-15,3 3 0,5 3 16,-4-2-16,-3 0 0,6-2 16,2 1-16,-3 0 0,-3 2 15,1 2-15,3 2 0,-3 0 16,-1-2-16,5-2 0,3 0 0,-6 0 0,-2 0 16,24 1-16,-4 0 0,-29-2 15,1 0-15,21 2 0,-3 2 16,-22-3-16,0 1 0,27 3 15,-1-1-15,-26-4 0,1-1 16,26-1-16,2 1 0,-27 1 16,2 2-16,22-2 15,-3-1-15,-24 2 0,1 0 16,27-2-16,-1-4 16,-24 4-16,1 3 0,24 1 0,-3 0 15,-23-2-15,2-2 0,26 0 16,-2 0-16,-24 0 0,0 0 15,21 3-15,-1-1 0,-22-1 16,0-2-16,24 1 0,1 0 0,-28 2 0,-1 0 16,25 0-16,-1-2 15,-23-2-15,1 0 0,23-1 0,-1-3 16,-23 5-16,1 1 0,6-2 16,5 0-16,-1-1 0,-1 1 15,1 0-15,2 2 0,-2-3 16,-1 0-16,4 1 15,3 0-15,-2-1 0,-3 1 16,5-2-16,4 2 16,-5-2-16,-2 0 0,10 2 0,1 4 15,-12-3-15,-2 0 0,26 0 16,-1 0-16,-25-2 0,-1 1 16,20-2-16,-1 1 0,-6 5 15,-4 3-15,5-4 0,5-4 0,-5-2 0,-2 1 16,-2 4-16,0 4 0,-1-4 15,-1-3-15,8-1 0,4 2 16,-3 2-16,-5 0 0,3 0 16,2-1-16,-3 1 0,-1 1 15,5-2-15,0 0 0,-2-1 16,-5 1-16,8 0 0,5 0 0,-7 3 0,-2 0 16,5-1-16,7 0 0,-8-4 15,-2-3-15,4 5 0,5 3 16,-5 1-16,-1 0 0,6 0 15,5-1-15,-7 0 0,-4-1 0,3-6 16,3-1-16,-2 1 16,-2 3-16,6 1 15,5 1-15,-6-3 0,-3-2 16,6 0-16,4 3 0,-9 2 16,-5 2-16,5-3 0,4-2 15,0-1-15,-1-2 0,4 3 16,1 2-16,-8-4 0,-4-2 0,7 3 15,6 2-15,-5-2 16,-5 0-16,4 2 0,3 0 0,-3-1 0,1 0 0,3-2 16,2 2-16,-10 1 15,-6 1-15,7-4 0,4-1 16,-7 2-16,-6 4 0,4-2 16,1-2-16,-4 1 0,-4 1 0,6-1 15,5-3-15,-6 3 16,-6 2-16,5-3 15,6 0-15,-8 4 0,-4 3 16,3-5-16,4-4 0,-6 1 16,-4 0-16,6 5 0,4 4 15,-5-7-15,-2-3 0,3 2 16,2 0-16,-2-1 0,-2 1 0,6 1 16,5 0-16,-7-1 15,-4-1-15,4 4 0,5 2 0,-5 2 0,-2-2 16,4-3-16,1-3 0,-5 3 15,-3 3-15,3 0 0,4 0 16,-5-2-16,-1-1 0,3 1 16,4 0-16,-6 3 0,-5 0 0,4-2 15,3 0-15,-5 2 0,-4 4 16,7-1 0,5-1-16,-1-4 0,1-2 15,2-1-15,3 0 0,-10 4 16,-5 4-16,9-1 0,6 1 15,-5 0-15,-4 0 0,6-6 16,2-3-16,-4 2 0,-4-1 0,3 8 16,5 4-16,-3-7 0,-3-4 15,4 0-15,3 1 0,-6 6 0,-4 3 16,8-4-16,5-1 0,-6-5 16,-4 0-16,5 2 0,3 2 15,-3 3-15,-3 0 0,3 1 16,2 1-16,-1-3 0,-3-1 0,9-2 15,3 1-15,-5 3 16,-5 1-16,6 1 0,2-1 0,-1-2 0,-2-1 16,5 3-16,4 2 0,-7-3 0,-4-1 15,9 1-15,5 3 16,-5-1-16,-3 0 0,7-1 16,5-2-16,-5 0 0,-3-1 0,3 5 15,3 2-15,-5-5 0,-3-3 16,5-1-1,4 0-15,-7 3 0,-6-1 16,6-4-16,5-1 0,-10 0 16,-9 4-16,12-5 0,8 0 15,-7 0-15,-4 3 0,3 3 0,0-1 16,-7 2-16,-3 0 0,4-4 16,5-3-16,-7 0 0,-4 0 15,0 3-15,0 0 0,-6 1 0,-3-1 16,3-2-16,1-2 0,-10 2 15,-7 3-15,-1-2 0,2-1 16,-6-1-16,-4-1 0,-4-3 0,-2-2 16,-7 3-16,-2-1 0,-4 3 15,-1 2-15,-5 1 0,-2-1 16,-3 2 0,0 3-16,-3-3 0,-2-3 15,1 2-15,2 1 0,0-1 0</inkml:trace>
  <inkml:trace contextRef="#ctx0" brushRef="#br0" timeOffset="95333.4672">2614 6828 0,'0'0'0,"0"0"15,0 0-15,0 0 0,0 0 0,29-6 16,-29 6-16,23-4 0,-8 1 16,4 1-16,3-1 0,0 0 15,1 0-15,5 2 0,3 1 0,7-1 16,0-1-16,0-1 0,3 1 16,10-2-16,-1 2 0,0-1 15,2-1-15,-1 1 0,-1 1 0,13 0 16,1 4-16,-4-1 0,-3 0 15,11 1-15,2 1 0,-4-3 16,-4 0 0,9-2-16,1 2 0,-7 0 15,-3-1-15,2 2 0,1 1 16,-5-2-16,-1 0 0,28 1 16,-6 3-16,-8-2 0,-7 0 0,3-2 15,0 0-15,-3 0 0,-3-1 16,3 2-16,3 1 0,-5-2 0,-2-2 15,3 0-15,5-3 16,-4 4-16,-1 2 0,-1-1 0,-1 0 16,0 0-16,0-1 0,2-2 15,2-2-15,-3-1 0,-4 3 0,3 2 16,1 2-16,-3-2 0,-2-2 16,0 2-16,-2 0 0,-2 2 15,-2 3-15,3-2 0,2 0 0,-3-1 16,0 1-16,1 1 0,5-2 15,-7-1-15,-2 1 0,-2-1 0,0 1 16,-3 1-16,0 0 0,2-1 16,4-2-16,-5 2 0,-2 1 15,1-1-15,4 1 0,-3-1 16,-4 0 0,3 0-16,-2 1 0,0-2 15,-2-2-15,3 1 0,0 1 16,-1 0-16,-1-1 0,3 1 15,0 1-15,-3 0 0,-4 1 0,3-2 16,2 0-16,-1 1 16,-2-1-16,0 0 0,0-1 0,-17 4 15,6 1-15,1-2 0,3-2 0,0 3 16,2-1-16,-2 2 0,0-2 16,2 0-16,-1-1 0,3 0 15,-1 1-15,0 1 16,-2-2-16,5 0 0,6-1 15,-6 1-15,-6 0 0,6 0 0,-1-1 16,-4 1 0,0-1-16,0 2 0,0 1 0,0-1 15,-1 1-15,-4-1 16,2-2-16,2-1 0,-2 0 0,1 1 16,1 2-16,-2-1 0,-1 0 15,0-1-15,0-1 0,1 1 16,1 0-16,1 2 0,3 0 15,-3-2-15,0-2 0,0 2 0,0 1 0,-2-2 16,-2 0 0,0 3-16,3 2 0,-1-2 0,0-2 15,0-3-15,0 1 16,0 2-16,0 3 0,-1-1 0,-1-1 16,-1 0-16,-1 1 0,-1-1 15,2-2-15,-1 0 0,1 0 16,2 3-16,1 1 0,-2-1 15,-1 0-15,2-2 0,1-2 16,-1 0-16,0 0 0,0 1 16,1-1-16,-1 2 0,-1 3 15,1-1-15,1 0 0,0 1 16,0-2-16,0-1 0,0 0 16,0 1-16,1 0 0,1 0 0,0-1 0,-2 0 15,0 0-15,0 0 0,0 0 16,-1-1-16,-1 0 0,2 1 15,0 1-15,0-1 0,1-1 16,-2 1-16,-1 0 0,1 1 16,0 2-16,0-3 0,-1 0 15,2 0-15,0 0 0,0 0 0,-1 1 0,-1 0 16,-1-1-16,0 1 16,0 0-16,0-1 0,0-1 0,-1 1 15,-1 1-15,1-1 0,0 0 16,-1 1-16,1 0 0,-1 0 0,-2 0 15,0 0-15,1 1 16,-2-1-16,-2-1 16,-2 0-16,-1-1 0,0-1 15,-2 2-15,-4 0 0,-1 2 16,-2-4-16,-2 0 0,0 1 16,0 0-16,-3 0 0,-1 1 0,-2 1 15,-1 0-15,-2-1 0,-2 1 16,-5 0-16,-4 0 15,-4 2-15,-4 3 0,4-1 0,2-2 0,2 0 16</inkml:trace>
  <inkml:trace contextRef="#ctx0" brushRef="#br0" timeOffset="98543.0577">13028 6841 0,'0'0'0,"0"0"16,0 0-16,0 0 0,26-1 15,-26 1-15,0 0 0,27-2 0,-19 2 16,4 0-16,0 0 15,2 0 1,1 0-16,3 0 16,1 2-16,0-2 0,-1 0 0,8 0 15,0 0-15,-1 1 0,1 0 0,0-1 16,1 1-16,1-1 0,3 1 16,0 0-16,0-1 0,-1 2 15,0 0-15,7 1 0,0-2 16,1-1-16,-1-1 0,1 1 15,1 1-15,-1 0 0,1-1 0,6 2 16,-1 3-16,-3-1 0,-4-3 16,3 1-16,1 1 0,-3 0 15,1-2-15,0 1 16,0 0-16,0-2 0,-1 0 0,1 2 16,0 0-16,-2-1 0,1-1 0,6 2 0,-1 5 15,-2-4-15,0 1 0,1-1 16,1-1-16,-3-1 0,-3-2 0,2 1 15,0 1-15,-1 0 16,1 2-16,-1-3 0,2 1 0,-3 1 16,1-1-16,1 1 0,-1 2 15,1-2 1,-2-1-16,1 0 0,-2-1 16,3 1-16,1 1 0,-1-1 15,-2-2-15,-1 2 0,-2 2 0,1-2 16,2 0-16,0-1 0,1 1 15,-2-1-15,0-1 0,2 1 16,0 1-16,0-1 0,-1-1 16,-1 0-16,-2-2 0,2 1 0,4-1 15,0 3-15,-1 1 0,0-1 16,-2-1-16,-1 1 0,-3-1 0,1 1 16,1 0-16,-1-1 0,-1 0 15,3-2-15,1 2 0,0-2 16,-2 0-16,0 2 0,1 2 15,0-2 1,0 0-16,1 1 0,-2 0 16,-1 0-16,-1 0 0,1 0 15,0 1-15,4-1 0,2-3 0,-1 2 16,1 1-16,-3-1 16,0 1-16,-1-2 0,-1-2 0,2 2 15,1 1-15,1 1 0,0-1 16,0 0-16,2 0 0,0 0 0,0-2 15,1 2-15,-1 0 0,2-2 16,0-2-16,2 4 0,-1 1 0,1 1 16,0 1-16,0-2 0,2 0 15,5-2-15,0 2 0,-2-2 16,-2 0-16,3 0 0,2 0 16,-1 1-16,-1-2 0,0 2 0,2 1 31,0 1-31,1 2 0,1-3 0,1-2 15,-1 1-15,-1 1 0,26 1 16,-3 4-16,-8-2 0,-5-2 16,-2-6-16,1-2 0,-1 2 15,1 4-15,3 1 0,5 1 16,-6 0-16,-4 2 0,4-6 0,3-2 16,0 1-16,1-1 0,0 3 0,-2 1 15,1-4-15,1-2 0,4 3 16,3 3-16,-5-1 0,-1-2 15,1 2-15,2-1 0,-2 2 16,-2 1-16,2-1 0,0 0 16,2-1-16,2 1 0,0 0 0,1 1 15,-1 0-15,-1 1 0,-2-1 0,-2-1 16,2 0-16,1-1 0,2 0 16,1 0-16,-7 2 0,-4 0 15,5-2-15,3 1 0,-1 1 16,0 3-16,-1-1 0,1 1 15,-2-4 1,-2-2-16,1 2 0,1 0 0,-2-2 16,-1-3-16,1 3 0,-1 2 15,-1-1-15,0 0 0,1-2 16,2 1-16,-5-1 0,-2 2 16,1-4-16,4 0 0,-5 0 15,-2 3-15,0 0 0,-2 3 16,3-2-16,1-2 0,0 1 0,1-1 0,-7 1 15,-3 2-15,4 0 0,4 1 16,-1 0-16,-1 1 0,-2-2 16,0 0-16,0-2 0,0-1 15,1 2-15,-1 4 0,-1-1 16,-1 0-16,4 0 0,0 0 16,0-1-16,-2-1 15,0 0-15,1-1 0,-5 3 16,-3 2-16,8 0 0,2 0 15,-2 1-15,-4 2 0,1-1 16,1 0-16,-1-6 0,0-4 16,3 3-16,0 2 0,-3 6 15,-1 1-15,2-1 0,3-3 16,-2 1-16,-1 0 0,4 1 0,1-2 0,-2 2 16,0 1-16,1-1 0,3 0 15,-3 1-15,-3 1 0,1-1 16,1-2-16,-2-1 0,-1-1 15,3 3-15,1-1 0,-3-1 16,-3-3-16,-1 1 0,1 2 16,1-2-16,1-2 0,0 2 0,0 0 0,-3 1 15,-1 1-15,2-3 0,3-1 16,-6 1-16,-5 0 0,2-2 16,-1 2-16,3-1 0,1 1 0,3-4 15,2-1-15,-2 2 0,-1 1 16,1 1-16,1 1 0,-2-2 15,0 1 1,1-1-16,2 2 0,-1 1 16,0 0-16,1-1 0,1-2 15,2 2-15,3 1 0,0 1 16,-1 1-16,0-1 0,-1 0 0,1-2 16,2-2-16,-1-1 15,-1 0-15,4 1 0,2 1 16,-1 4-16,-1 2 0,-3-6 0,-2-5 0,-4-1 15,-5-1-15,2 2 0,0 0 16,-2 3-16,-3 2 0,-2-1 16,-3-1-16,-7 0 0,-4-1 0,-7 2 15,-5-1-15,-3 2 0,-4 2 16,-6-2-16,-4 1 0,-5-2 16,-2-2-1,2 2-15,0 1 0,2 1 16</inkml:trace>
  <inkml:trace contextRef="#ctx0" brushRef="#br0" timeOffset="100965.8618">2445 7752 0,'0'0'0,"0"0"0,0 0 16,0 0-16,0 0 0,24-12 15,-24 12-15,22-4 0,-22 4 0,24-6 16,-10 5-16,-2 1 15,2 0-15,4-1 0,-1 1 16,1 0-16,-1 0 0,4 0 0,4-1 0,5-1 16,-1 1-16,4-2 0,0 0 15,0 0-15,-1 0 0,9 0 16,1-2-16,-2 3 0,-2 1 16,0-1-16,4-1 0,-1 3 15,0 0-15,8 0 0,2 0 16,-6 0-16,-2 0 15,11-1-15,4-1 0,-9 2 0,-2 2 16,4-2-16,5 1 0,-7-1 16,-4 0-16,13 1 0,3 1 15,-7-2-15,-2 1 0,3 0 16,1 1-16,-6 1 0,-3-1 0,29 1 16,2 0-16,-36-3 15,1 1-15,33 4 0,1 2 16,-12-7-16,-8-5 0,6 1 15,4-2-15,-9 7 0,-9 3 0,10-1 16,7-1-16,-6-2 0,-4 0 16,7-1-16,7 0 0,-8 0 15,-7 1-15,8 0 0,4 2 16,4-1-16,1 2 0,9-2 16,6 0-16,-18 0 0,-11 2 0,-6-1 15,-2 2-15,3-2 0,3 0 0,2 0 16,0 0-16,-2-1 15,-2 0-15,3 1 0,-1 2 16,-1-2-16,0 0 0,-4 0 16,0 2-16,0-2 15,3 0-15,2-1 0,-2 0 16,-3 4-16,1 1 16,-1-4-16,0-4 0,-3 3 15,2 1-15,-2-1 0,4-2 0,-5-1 0,-1-2 16,-2 2-16,0 1 15,0 4-15,0 3 0,2 0 0,2-1 16,-3-6-16,-2-3 0,-1 1 0,0 0 16,1 6-16,0 1 0,0-1 15,0-4-15,0 1 0,-2 1 16,-12 1-16,5 0 0,-2-2 16,4 0-16,1 1 0,2 0 15,-1-4-15,0 0 0,2 0 16,0 2-16,-1 2 15,-2 1-15,1 0 0,-1 1 16,1-1-16,-1-1 0,1-1 16,0-1-16,1 1 0,-2 0 0,1 0 15,-2-1-15,2 2 0,-1-1 16,-4 0-16,2 0 0,1 1 16,1 2-16,0-2 15,-1-1-15,-2 1 0,-1 1 0,3 0 0,0-1 16,-1-2-16,1-1 0,0 2 15,0 2-15,0-1 0,-1-1 16,2 1-16,3-1 0,-1 0 16,-3 0-16,3-1 0,2 1 15,-2-1-15,-1 0 0,1 1 0,2-1 16,-2 0 0,-2 0-16,3 1 0,1 1 15,-2-1-15,1 0 0,1 0 16,1-1-16,0-1 0,-2-2 0,2 2 15,2 1-15,-2 0 0,-1-1 16,2-1-16,2 2 0,-2 2 16,0 2-16,8-3 0,1 0 15,-5 0-15,-2-1 0,2 1 0,-1 1 16,-1 1-16,0 0 0,0-1 16,-1 0-16,0 0 0,1 1 15,0-2-15,0 1 0,1 0 16,0 2-16,-1 0 0,0-1 15,0-1-15,1-1 0,0 0 16,1 1-16,0 0 0,-2-1 0,-1 1 0,-1 0 16,-1-1-16,0 1 0,0-3 15,0-1-15,-4 3 0,-3 2 16,0-1-16,-1-1 16,-3-1-16,-2-1 0,-1 0 15,-3-1-15,-7 1 0,-4 1 0,-4 1 16,-3 2-1,-7 4-15,-7 3 0,3-4 0,1-1 16,0-1-16</inkml:trace>
  <inkml:trace contextRef="#ctx0" brushRef="#br0" timeOffset="102802.1805">13452 7640 0,'0'0'0,"0"0"0,0 0 15,0 0-15,0 0 0,0 0 0,0 0 16,0 0-16,0 0 0,0 0 16,29-2-16,-29 2 0,0 0 15,29-2-15,-29 2 0,24-1 0,-12-2 16,2 1-16,3 1 0,0 0 16,2 1-16,1-1 0,1-2 15,0 1-15,1 1 0,9 0 0,1 1 16,0 0-16,-1 0 0,1 0 15,1 0-15,-1-2 16,-1 0-16,8 0 16,3 1-16,-3-1 0,-2 2 0,2 0 15,-1 0-15,1 0 0,0 0 16,7 0-16,0 1 0,-1-1 16,-1-1-16,2 1 0,0 0 15,-2 0-15,-1 0 0,9 4 16,2 4-16,-5-4 0,-2-3 0,1-1 15,3-1-15,-5 0 0,-3 0 0,4 1 16,1 2-16,-3-1 0,-2 2 16,10-3-16,0-2 15,-2 2-15,-4 4 0,4-1 16,3 3-16,-3-4 0,-4-2 0,4 2 16,1 2-16,-3-1 0,-1-1 15,2 1-15,3 1 0,-4-2 0,-3-2 0,26 3 16,-5 1-16,-28-3 0,0 0 15,29 0-15,-1 0 0,-9 1 16,-6-1-16,1-2 0,-1-1 16,-4 4-16,-1 1 0,3-1 15,4-1-15,-2-2 0,-2-2 16,3 3 0,2 1-16,-3-1 0,-3 0 0,2 3 15,2 3-15,-6-5 16,0-3-16,2-1 0,4 1 15,-6 1-15,-2 0 0,4 0 16,4 0-16,-4 0 0,-4-2 0,7-1 16,3-2-16,-6 5 15,-2 4-15,3-2 0,4 1 0,-1-4 0,0-1 0,0 0 16,0 1-16,-6-3 0,-1 0 16,5 2-16,7 2 0,-9 0 15,-3-2-15,4-1 0,3-2 16,-4 3-16,-3 3 0,3 0 15,0-1-15,0 1 0,-3 1 0,4-2 16,3-3 0,-6 5-16,-4 4 0,3-2 15,2-1-15,-2-7 0,-2-4 16,5 5-16,2 4 0,-2-2 16,-2 1-16,4 2 0,2 1 15,-5-1-15,-2-1 0,-1-2 16,0-1-16,-3 7 0,-1 4 0,9-4 15,9-3-15,-7-1 0,-6 0 0,2 3 16,2 2-16,-2-4 0,-1-2 16,3 1-16,1 1 0,1 0 15,-1 1-15,3 2 0,2 1 16,-4-2-16,-4 0 0,6 0 16,6-1-16,-7 3 0,-3-1 15,2-4-15,5-3 0,-3 2 0,-1 1 0,3 0 16,2 3-16,-5 1 0,-4 2 15,7-3-15,5-1 0,-6-2 16,-5-2-16,3 1 0,2 0 16,-3 0-16,-3 2 0,3 0 15,3 1-15,-6-4 0,-1-1 0,0 3 16,3 4 0,-7-1-16,-3 1 0,4-1 15,4 0-15,-8 0 0,-4-1 16,5 1-16,3 0 0,-5 0 15,-4-1-15,7 1 0,4 1 16,-6-3-16,-4 0 0,6 3 16,3 2-16,-17-4 0,2 1 0,23 1 15,-2-1-15,-21 1 0,2-1 0,20 4 16,-4 0-16,-24-4 0,-1 2 0,-1 0 16,-1-1-16,-5 1 15,-4-2-15,-3 1 0,-3-2 0,-2-1 16</inkml:trace>
  <inkml:trace contextRef="#ctx0" brushRef="#br0" timeOffset="103905.4372">22513 7736 0,'0'0'0,"0"0"0,0 0 0,26 3 16,-26-3-16,26 1 0,-9 0 15,1 0-15,3 0 0,4 1 16,1-2-16,10 1 0,3-1 0,3 1 15,2 1-15,11-1 0,-1 1 16,2 0 0,2 0-16,9 2 0,-1 1 15,1-3-15,2-1 0,7 3 0,-5 1 16,2-2-16,0-2 16,10-1-16,-4 0 0,-2 1 0,-1 3 15,29-1-15,-12 1 0,-7-2 16,-5-1-16,0-2 15,-1-2-15,-2-1 0,-1 1 0,-7 7 0,-4 5 0,4-4 16,1-5-16,2 0 0,0 0 16,2 0-16,1 1 0,-6-2 15,-2-3-15,-1 2 0,-1 1 16,4-3-16,2-3 0,0 2 16,0 2-16,-4 2 0,-2 1 15,0 0 1,0-1-16,-4 2 0,-2 1 0,5-4 15,5-2-15,-1 2 0,-2 2 16,1 0-16,1 0 0,-4-3 16,-1-1-16,3 0 0,3 0 15,-3 2-15,-3 2 0,2 0 16,2 2-16,0 0 0,0 0 16,-1 2-16,2 0 0,1-1 0,-1-3 0,1 2 15,-1 2-15,1-4 0,-1-2 16,3-1-16,0 2 0,-3 2 15,-4 2-15,0-2 0,0-1 16,-2-1-16,-3-1 0,0 1 16,0 0-16,-2-2 0,0 1 15,2 0-15,2-1 0,-6-2 0,-3-2 0,0 4 16,1 4-16,-5 2 0,-1 1 16,-2-5-16,-1-3 0,-1 2 15,0 3-15,1-2 0,-1 0 16,-5-1-16,-1 1 0,-3-2 15,-1 1-15,-3 0 0,-2-2 16,-4 3 0,-2 1-16,-5-3 0,-4-2 0,-7 3 15,1 0-15,-5-1 0,-3 1 16,0 2-16,-3-1 0,3 1 16,-3 0-16,3 0 0</inkml:trace>
  <inkml:trace contextRef="#ctx0" brushRef="#br0" timeOffset="107715.3789">2365 8603 0,'0'0'16,"0"0"-16,0 0 16,0 0-16,0 0 0,0 0 15,0 0-15,23 5 0,-23-5 16,0 0-16,0 0 0,25 5 0,-25-5 16,0 0-16,28 0 0,-28 0 15,23 4-15,-9-2 16,2 0-16,0-1 0,0 1 15,0-1-15,4-1 0,1 1 0,-2-1 16,1 2-16,4 0 16,5-1-16,-1 0 0,1-2 15,2 0-15,-2 1 0,2 0 0,0 1 0,1 0 16,6-1-16,-3-1 0,2 0 16,3 0-16,-2 1 0,-2-1 0,0 1 15,4-2-15,-4 1 16,1 0-16,7 0 0,0 1 15,-2 1-15,-4 0 0,3 0 16,1 1-16,-2 0 0,-2-1 16,3 1-16,3 1 0,-5-1 15,-2-2-15,10 1 0,0 0 16,-4 1-16,-3-1 0,4-1 0,1 2 0,-1-4 16,-1 1-16,0 1 0,1 0 15,-1 1-15,-2-1 0,3 3 16,1-1-16,-2-1 0,-1 0 0,6 0 15,-1-1-15,-3 2 16,-2 1-16,4-2 0,5 1 16,-7-1-16,-2 2 0,2-3 15,2 1-15,-3-2 0,-2-3 0,6 2 16,0 2-16,-3 0 0,-3 0 16,2 0-1,3 0-15,-5 0 0,0-1 0,1 1 16,2 2-16,-2 1 15,-2 0-15,3-1 0,0-3 16,-1 3-16,0 1 0,-1-3 16,2 0-16,-1 1 0,1 3 0,0-3 15,-2-1-15,-3 1 0,0-1 16,1 1-16,6-1 0,-2 0 0,-2 0 0,0 0 16,1 0-16,-2 0 15,-2 0-15,2 0 0,1-1 16,-3 0-16,-2 2 0,2 0 0,2-1 15,-3 1-15,0 0 0,3 0 16,0 0-16,-4 0 0,-4-1 16,5 0-16,5 2 0,-10-2 0,-1-3 0,4 3 15,4 1-15,-8 1 16,-1-2-16,1 0 16,3 1-16,1-1 0,-1 1 15,0-1-15,1 0 0,-3 0 16,-3-1-16,2 2 0,1 0 15,0 0-15,1 0 0,2 0 16,1-1-16,-2 0 0,-3 0 16,5-1-16,2 1 0,-5 1 15,-3 0-15,4 0 0,5-1 16,-4 0-16,-2 0 0,4 2 0,1 2 16,-1-3-16,-3-2 0,3 0 15,3 0-15,-4 2 0,0 1 16,2-2-16,4-2 0,-3 0 0,-3-1 0,2 0 15,0 2-15,0 2 16,-1 1-16,1-2 0,0 0 16,0 0-16,-1 0 0,3 0 15,3 0-15,-2-1 0,-1 0 16,3 1-16,3 2 0,-3-1 0,0-1 16,5-1-1,1 0-15,-10 0 0,0 0 0,8 0 16,2 0-16,-4 1 15,-3 1-15,4 0 0,5 0 16,-5-1-16,-2 1 0,5-1 0,3 0 16,-4 1-16,-1 0 0,0 3 15,3 2-15,-3-3 0,-1-1 16,5-2-16,2-1 0,-4 2 0,0 1 16,7 1-16,2-1 0,-12 1 15,-2 0-15,29 0 0,-1-3 0,-8 2 16,-6-1-16,1 1 0,3 0 15,-5 0-15,-2 1 0,3-2 16,1-1-16,-5-4 0,-2-4 0,5 6 16,5 5-16,-3-3 0,-4-2 0,3 2 15,3 0-15,-5 2 0,-3 0 16,5-1-16,5-1 16,-4 4-16,-4 0 0,3-5 0,2-3 15,-4 1-15,-3 2 0,5 0 16,4 0-16,-5-4 0,-1-1 15,1 6 1,4 5-16,-1-5 0,2-3 0,4-1 16,3-1-16,-8 3 15,-7 1-15,5-1 0,3-1 0,-1 6 16,-1 1-16,4 0 0,4 2 16,-9-8-16,-5-4 0,8 4 15,5 2-15,-5 1 0,-3 2 16,6 0-16,4-2 0,-7-1 0,-6-2 0,7-4 15,4-2-15,-5 4 0,-5 1 16,7 1-16,4 1 0,-6-1 16,-4 0-16,1-2 0,3 1 15,-6 0-15,-4-1 0,5-1 16,4-1-16,-8 2 0,-4-1 0,-2 1 16,-3 0-1,-7 0-15,-4 0 0,-2-1 16,-1 3-16,-7 2 15,-5 1-15,-9 1 0,-6 0 16,-6-2-16,-5-1 0,3 0 0,2 0 16,1 1-16</inkml:trace>
  <inkml:trace contextRef="#ctx0" brushRef="#br0" timeOffset="109358.204">15836 8764 0,'0'0'15,"0"0"-15,0 0 16,25-1-16,-25 1 0,31 1 15,-7 1-15,2-1 0,1-1 0,15 1 0,5 1 16,1-1-16,-1 0 0,19-1 16,19 0-16,-5 0 0,-5-1 0,22 1 15,6 0-15,4 0 0,-10 2 16,53-3-16,-4-1 0,-22 0 16,-13 0-16,11 3 0,8 2 15,-14-5-15,-9 1 0,16-1 16,12 2-1,-16 1-15,-9 1 0,19 0 0,12-2 16,-15 1-16,-11 0 0,17 0 16,9 2-16,-16-1 0,-11 0 15,16-1-15,12 0 0,-13 1 16,-7 0-16,18 0 0,13-1 16,-18-1-16,-11 0 0,15 1 15,12 3-15,-20-3 0,-12-2 0,17 6 0,11 0 16,-13-1-16,-11-1 0,18-1 15,12 0-15,-22-2 0,-14 0 16,13 2-16,10-2 0,-18 3 16,-12 1-16,14 2 0,8 0 15,-15-2-15,-10-2 0,11-1 16,9-1-16,-16-1 0,-10 0 0,12 4 0,6 2 16,-14-3-16,-10-3 0,15-3 15,11-1 1,-15 5-16,-11 2 0,1 2 0,1 1 15,-14 0-15,-9 0 0,5 0 16,1-2-16,-24-1 0,-17 0 0,-13-1 16</inkml:trace>
  <inkml:trace contextRef="#ctx0" brushRef="#br0" timeOffset="115354.0563">11295 5567 0,'0'0'0,"0"0"0,0 0 16,0 0-16,0 0 0,23 4 0,-23-4 15,26 24-15,-9-8 0,4 8 16,4 9-16,9 13 0,3 5 0,9 25 16,1 9-16,6 14 15,-3-2-15,4 22 0,4 19 16,11 25-16,-13-30 0,-6-18 0,-4-11 16,-4-21-16,-5-17 0,-1-12 0,-2-8 15,-5-12-15,-1-8 0,-8-4 16,-6-4-16,-5-8 0,-5-6 0,-6-9 15,-4-5-15,-13-12 0,-6-7 16,7 10-16,6 4 0,3 7 0</inkml:trace>
  <inkml:trace contextRef="#ctx0" brushRef="#br0" timeOffset="115655.0833">11520 5600 0,'0'0'0,"0"0"0,22 30 16,-12-12-16,1 2 0,6 18 15,5 10-15,1 1 0,3 2 16,13 27-16,8 13 0,5 8 0,-5-9 0,10 14 15,8 9-15,19 27 0,-9-20 16,-5-12-16,-6-10 0,-12-13 16,-6-11-16,-3 3 0,-3 1 15,-13-10-15,-9-6 0,-6-19 16,-4-14-16,-2-10 0</inkml:trace>
  <inkml:trace contextRef="#ctx0" brushRef="#br0" timeOffset="155121.3176">2207 9475 0,'0'0'0,"0"0"0,0 0 16,0 0-16,0 0 0,-22 16 0,22-16 0,-22 22 15,7-6-15,-2 5 0,-5 6 16,0 3-16,0 1 0,-10 17 15,0 7-15,-4 14 0,2 2 0,4 13 16,8 1-16,3 5 16,9-8-16,19 4 0,16-7 15,4-13 1,3-10-16,44 15 0,6-11 0,0-19 16,-4-13-16,15-12 0,11-6 15,-9-12-15,-1-6 0,-1-9 16,2-8-16,-20-5 0,-13-4 0,-4-12 15,-4-8-15,-9 2 16,-5-2-16,-15-14 0,-13-10 16,-15 4-16,-8 5 0,-19-5 0,-11-1 15,-10 8-15,-5 4 0,-18 7 16,-13 4-16,5 6 0,2 4 0,-15 9 16,-8 6-16,10 9 0,6 6 15,-2 12-15,-2 9 0,15 3 16,10 5-16,12 3 0,9 3 15,16 4-15,11 2 16,18 7-16,9 7 0,16-7 16,8-6-16,-9-9 0,-9-7 15,-3-4-15</inkml:trace>
  <inkml:trace contextRef="#ctx0" brushRef="#br0" timeOffset="155275.0393">3897 10342 0,'0'0'0,"0"0"0,0 0 16,-27-10-16,27 10 0,0 0 0</inkml:trace>
</inkml:ink>
</file>

<file path=ppt/ink/ink1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1T00:19:57.160"/>
    </inkml:context>
    <inkml:brush xml:id="br0">
      <inkml:brushProperty name="width" value="0.05292" units="cm"/>
      <inkml:brushProperty name="height" value="0.05292" units="cm"/>
      <inkml:brushProperty name="color" value="#FF0000"/>
    </inkml:brush>
  </inkml:definitions>
  <inkml:trace contextRef="#ctx0" brushRef="#br0">2207 13143 0,'0'0'0,"0"0"0,0 0 16,0 0-1,0 0-15,-22-11 0,22 11 0,0 0 16,-22 0-16,22 0 15,-19 11-15,19-11 0,-20 22 16,8-7-16,-1 4 0,-1 3 0,3 3 16,-7 11-16,1 4 15,2 6-15,2 3 0,-5 19 0,4 5 16,-2 12-16,4-4 0,-1 11 0,3-3 16,5 3-16,5-11 0,3 0 15,6 1-15,6 17 0,2-19 0,17-14 16,10-10-16,1-8 0,-1-6 15,5-9-15,3-5 0,2-10 16,4-7-16,5-7 16,3-4-16,-5-3 15,-3 0-15,-3-6 0,4-4 16,-8-7-16,-1-4 0,-5-7 16,-2-2-16,-4-7 0,-2-5 15,-1-3-15,1-1 0,-5-6 0,-7-4 16,-5-8-16,-4-8 0,-4 6 15,-2 3-15,0-3 0,-1-3 16,-4 3-16,-4 2 0,-4-1 0,-4-2 16,-9 7-16,-5 1 0,-2 4 15,-6 2-15,-2 4 0,-1 2 0,-5 7 16,-4 3-16,2 2 0,0 3 16,-4 1-16,-2 2 0,1 9 15,4 8-15,-1 2 0,0 3 16,0 0-16,-1 2 0,1 6 0,1 4 15,4 1-15,6 0 0,0 3 16,0 2-16,5 0 0,3 0 0,4 0 16,6 0-16,3-5 0,0-2 15,1 2 1,-1 0 0,3 1-16,1 2 0,0-4 0,2-2 15,0 0-15,-1 0 16,4 0-16,-2 0 0,2 3 0,2 1 15,-2-4-15,0 0 0,-2-1 16,2 1-16,0 0 0,0 0 0,0 4 16,0-1-16,0-3 0,2 3 15,-2-3-15,1 1 0,-1-1 16,0-3-16,0 3 0,0 0 0,0 0 16,0 0-16,0 0 0,-1-4 15,1 4-15,0-3 0,0 3 16,0 0-16,0-2 0,0 2 0,0 0 15,0 4-15,0-4 0,-2 0 16,2 0 0,0 0-1,0 0-15,2 0 0,-2 0 0,0 0 16,0 0-16,-2-3 0,2 3 16,0 0-16,0 0 0,0 0 0,0 0 15,0 0-15,0 0 0,0 0 16,-3-3-1,3 3-15,0 0 0,0 0 16,0 0-16,0 0 0,0 0 0,0 0 0,0 0 16,0 0-16,-4 4 0,4-4 15,-5 3-15,5-3 0,0 0 0,-7-2 16,7 2-16</inkml:trace>
  <inkml:trace contextRef="#ctx0" brushRef="#br0" timeOffset="7037.1995">13200 13030 0,'0'0'0,"-9"-2"0,-3-1 15,-4 1-15,0 0 0,-12 0 0,-4-1 16,-2 2-16,-1 0 0,-14 0 16,-1 2-16,1 0 0,3 0 0,-12 5 15,0 4-15,4 1 0,3 2 16,-10 6-16,-2 2 0,4 0 0,4 1 16,-5 7-16,1 3 15,4-3-15,1-3 0,1 8 16,1 5-16,7-3 0,5-2 0,-10 18 15,8-3 1,8-2-16,5 1 0,6-2 16,4 1-16,8-6 0,4-4 0,11 0 15,4-1-15,9 0 16,4-1-16,2 3 0,1-2 0,-2-14 16,7 1-16,18 10 0,4-4 15,-16-11-15,6 1 0,36 13 16,6 0-16,-29-14 0,3 0 0,29 6 15,-1-2-15,-3-1 0,-2 1 0,4-2 16,3-1-16,-1-2 0,-2-2 16,5 0-16,4-1 0,-2-4 15,1-2-15,2-1 0,-1-3 16,2 2-16,0 0 0,11 2 16,7 2-1,-6-2-15,-3-1 0,-4-1 16,0 1-16,1-1 0,3 1 0,6-1 15,6 1-15,-9 0 0,-6 0 16,6-3-16,3 0 0,-1 0 16,0-1-16,11 2 15,5-2-15,-19 1 0,-14 1 0,3-2 16,5 1-16,1-4 0,2-3 0,8-1 16,7-2-16,-10 0 0,-8-2 15,0 3-15,-1-1 0,-6-2 16,-2-1-16,-4 0 0,-1-1 15,-3 0-15,-3-2 0,2-7 16,0-5-16,-3 3 0,-2 2 0,-1-3 16,0-2-16,-7-1 0,-2 0 0,-1 1 15,0-2-15,-9-5 0,-6-5 0,4 4 16,3 1-16,-4 2 0,-2 3 16,-5-2-16,-3-1 15,-1 2-15,0 3 0,-4 0 0,-1 3 16,-4-7-16,-3-2 0,4 3 15,4 1 1,-9 7-16,-6 3 0,-3-6 16,0-6-16,-1 4 0,-1 2 0,2 3 15,-1 1-15,-5 2 16,-4 0-16,-7-1 0,-3 1 0,-3 5 16,-1-2-16,-2-2 0,0-2 15,-3 2-15,-3-1 0,-8 0 16,-6 1-16,-1-5 0,0-1 15,-13-3 1,-8-3-16,-3 2 0,-1 1 0,-10-5 0,0-2 16,1 3-16,0 3 0,-6 0 15,-5 1-15,-31-11 0,8 4 16,4 2-16,3 2 0,-6 2 16,-3 1-16,-5 2 15,-4 0-15,16 4 0,9 1 0,-5 3 16,-5 2-16,-2 4 0,-1 4 15,-14-3-15,-9-1 16,-17-8-16,-14-5 0,31 7 16,23 3-16,-26 8 15,-17 3-15,5 4 0,3 2 16,12 0-16,8 1 0,4 2 0,4 2 0,-7-1 16,-3-2-16,15 6 15,12 2-15,-4 3 0,-3 1 0,3-2 16,1-2-16,-3 4 0,-4 5 15,8 3-15,5 3 0,0-2 16,2 0-16,8 0 0,6 1 0,-2 1 16,-1 0-16,-6 2 15,-3 2-15,20-6 0,14-2 0,11 1 16,8 1-16,8-9 0,4-6 16,3-4-16</inkml:trace>
  <inkml:trace contextRef="#ctx0" brushRef="#br0" timeOffset="8171.6318">20171 14348 0,'0'0'0,"0"0"0,23 4 0,-23-4 15,23 7-15,-5-4 16,4 0-16,0 0 0,1 0 0,12 1 0,5 1 0,8-1 15,1 0-15,4 0 0,3 0 16,8 0-16,-3 0 0,5-1 16,4-1-16,11 1 0,-4 3 0,18-4 15,3 0 1,-8 1-16,-5 1 0,39-1 0,-12-1 16,-6 1-16,-5-1 15,0 3-15,-2 0 0,-1 0 16,0 0-16,3 0 0,3 0 15,-7-4-15,-4-1 0,3 0 16,2 1-16,1 1 0,-1 1 16,2 0-16,3 0 0,-3-2 15,0 0-15,2 1 0,3 1 0,-5-2 16,-3 0-16,10-1 0,7-2 0,-7 3 16,-5 3-16,1-1 0,0-1 15,-2-1-15,-2-2 0,6 1 16,4 0-16,-7 5 0,-5 4 15,1-10-15,0-5 0,-3 3 16,-3 5-16,0 1 0,2 0 0,-8-2 16,-5-2-1,-6-2-15,-4 0 0,-5 0 16,-2 2-16,-3 0 0,-2-1 16,-5-2-16,-4-2 0,-3 1 15,-2 1-15,-5 0 0,-2 0 16,-3 3-16,-1 1 0,-7 0 0,-4 0 15,-1 1-15,0 0 0,-4 0 16,-3 0-16,-6 0 0,-4-1 0,-2-1 16,-3 1-16,-4-1 0,0 3 15,-4-1-15,-3 1 0,-4 0 16,-4 1-16,-1-3 0,-3-1 16,4-1-16,5 1 0,3 1 0</inkml:trace>
  <inkml:trace contextRef="#ctx0" brushRef="#br0" timeOffset="9011.8684">9213 14130 0,'0'0'0,"0"0"0,0 0 16,0 0-16,0 0 0,0 0 0,0 0 16,0 0-16</inkml:trace>
  <inkml:trace contextRef="#ctx0" brushRef="#br0" timeOffset="18256.9455">6369 14457 0,'0'0'0,"0"0"0,0 0 15,22 5-15,-22-5 0,23 10 0,-8-1 16,3 3-16,2 2 0,9 13 15,3 7-15,2 5 0,3 5 16,11 22-16,-1 8 0,9 19 0,-2 2 16,8 31-16,10 27 0,13 48 0,-15-22 15,-21-56-15,-16-39 0,-10-27 16</inkml:trace>
  <inkml:trace contextRef="#ctx0" brushRef="#br0" timeOffset="20354.8281">12190 14506 0,'0'0'15,"18"12"-15,2 3 0,4 3 16,0 3-16,16 18 0,8 10 0,9 14 16,0 3-1,13 22-15,3 8 16,5 13-16,-3-3 0,31 64 0,-9-3 15,-21-12-15,-13-10 0,-7 7 16,-4 7-16,-16-51 0,-11-33 0,-9-24 16</inkml:trace>
  <inkml:trace contextRef="#ctx0" brushRef="#br0" timeOffset="22816.8229">18439 14714 0,'0'0'0,"19"9"16,5 5-16,0 4 0,1 3 16,15 15-16,7 9 0,12 9 15,1 3-15,14 24 0,1 11 16,0 14-16,-9-1 0,26 61 16,-12-5-16,-11-13 0,-9-8 0,-18-44 15,-13-30-15,-9-20 0</inkml:trace>
  <inkml:trace contextRef="#ctx0" brushRef="#br0" timeOffset="24729.863">22903 14699 0,'0'0'0,"0"0"15,0 0-15,0 0 0,0 0 0,-29-6 16,29 6-16,-28-3 0,6 4 16,-8 2-16,-5 2 0,-1 1 15,-1 3-15,-18 4 0,-4 3 0,-16 6 16,0 2-16,-16 9 0,1 6 16,-6 8-16,8 2 0,-1 7 31,10 1-31,22 0 0,16 0 0,13 18 15,22-11-15,27-9 0,18-6 16,21 1-16,17-1 0,8-7 0,6-5 16,12-9-16,11-6 15,-1-9-15,2-5 0,-4-8 0,-3-3 16,-9-8-16,-7-4 0,-9-6 16,-7-5-16,-14-10 0,-10-6 0,-19-7 15,-12-5-15,-18 0 0,-13 0 0,-25-3 16,-18-2-16,-18 1 15,-10 1-15,-26 7 16,-17 4-16,-8 10 0,-6 5 16,43 9-16,30 8 0,21 4 15</inkml:trace>
  <inkml:trace contextRef="#ctx0" brushRef="#br0" timeOffset="57453.2527">2176 13118 0,'0'0'0,"0"0"0,0 0 16,0 0-16,22-10 0,-22 10 0,0 0 15,22-10-15,-13 5 0,0 2 16,1 1-16,0-1 0,2 0 0,3 0 15,0 1-15,2 0 0,-1-1 16,4 0-16,2 1 0,2-1 16,2 0-16,10 1 0,0 1 15,0 0-15,1 0 0,7 0 0,1 0 16,0 0-16,2 1 0,-3-1 16,3 0-16,7-1 0,-1 0 0,2 0 15,4 0-15,-5 1 0,0 0 0,15 1 16,5 1-1,-6-2-15,-5-1 0,10 0 0,-3 3 16,2-1-16,-2 0 0,38-1 16,-8 0-16,-14 2 0,-13 1 15,-4-1 1,1 1-16,2-4 0,3-2 0,5 1 16,-1 3-16,-1 3 0,-2 2 15,4 1-15,-1-1 0,-1 0 16,0-2-16,12-1 15,11 0-15,10 2 16,7 0-16,-24 1 0,-15 0 0,9-1 16,7-1-16,-13-1 0,-3-1 0,11 3 15,9 1-15,-12 2 0,-7 0 0,14-1 16,10-2 0,-12-4-16,-8-2 0,14 5 0,10 3 15,-11-2-15,-8 1 0,12 0 16,10-2-16,-15 1 0,-8-1 0,15-1 15,12-1 1,-12 2-16,-9-1 0,17 1 16,9-1-16,-15 1 0,-11-1 0,14 0 15,9 0-15,-13-2 0,-9 0 16,15 1-16,10 2 0,-14-2 16,-10-1-16,13 1 0,10 1 15,-13 1-15,-10-1 0,15-3 16,10-5-16,-12 2 0,-10 3 0,13-2 15,9 0-15,-12-1 0,-11 3 0,20 0 16,13 1-16,-17-1 0,-10 0 16,14 0-16,9-1 0,-14 1 15,-9-1-15,15 0 0,9 1 16,-14 0-16,-12 0 0,17 1 16,10 1-16,-15 1 0,-11 0 0,21-2 15,14 2-15,-22-2 0,-14 1 0,18-1 16,13 1-16,-12 2 0,-9 4 15,17 0-15,12 3 16,-13-5-16,-10-2 0,18 2 0,11-1 16,-19 0-16,-13 0 0,18 3 15,13 1 1,-18-1-16,-13 2 0,17-3 16,9 1-16,-14 0 0,-11 3 0,16-3 15,9-2-15,-19 1 0,-12 3 16,10-3-16,7 1 0,-19-5 15,-12-1-15,16 1 0,10 2 16,-17 1-16,-12 1 0,17-6 16,9-3-16,-18 0 0,-11 2 0,11 0 0,7-1 15,-11 1-15,-7 0 0,8 2 16,6 1-16,-13 0 0,-9-1 16,11-1-16,8 1 0,-15 0 15,-9 0-15,10-4 0,8-4 16,-13 4-16,-8 1 0,6 1 15,6 0-15,-11 0 16,-5 0-16,6-1 0,5 2 16,-10-4-16,-8 0 0,12 3 15,8 1-15,-9 0 0,-7 0 16,8-3-16,6 0 0,-5-3 16,-3 1-16,6 0 0,4 3 15,-10 1-15,-8-1 0,11 1 16,6-2-16,-11 2 0,-8 1 0,8-3 15,9-1-15,-12 2 0,-7 1 0,9-1 16,9-2-16,-11 0 0,-5 0 16,5 0-16,5 0 0,-10-1 15,-6 1-15,9 0 0,7 3 16,-9-1-16,-6-2 0,6 0 16,6 0-1,-10 3-15,-6 3 0,8 0 0,4 2 16,-7-6-16,-6-2 0,5 5 15,5 4-15,-8-1 0,-4-1 16,5 1-16,4 0 16,-5-2-16,-4 0 0,10 4 0,5 4 15,-11-1-15,-7 0 0,10 2 16,8 3-16,-9-4 0,-8-2 0,4-3 0,3-1 16,-7 1-16,-4 0 0,7 1 15,4-1-15,-5-3 0,-6 0 16,3-3-16,4-2 0,-5 3 15,-4 1-15,8-1 0,8-1 16,-10 1-16,-4 0 0,5 2 16,5 2-16,-4-2 0,-1-2 0,8-1 0,8 0 15,-8 2-15,-8 1 0,11-1 16,6-1-16,-7-2 0,-6 0 16,6 1-16,7 2 0,-10 0 15,-6-1-15,7 0 0,5-1 16,-4 1-16,0 0 0,7 0 15,7 1-15,-12 3 16,-5 1-16,6-1 0,8-2 16,-6-2-16,-5-1 0,14 0 15,9-1-15,-8 2 0,-6 2 16,7 0-16,4 1 0,-8 1 16,-6-2-16,11-1 0,9-2 15,-11 0-15,-7-1 0,9 2 0,8 0 16,-10 1-16,-7 0 0,11 0 0,8 0 15,-10 2-15,-6 2 0,12-2 16,10-1-16,-10 4 0,-8 3 0,17-1 16,9-2-16,-14-2 0,-10-1 15,14 4-15,8 2 16,-8 0-16,-5-1 0,10-1 16,6-2-16,-13 0 15,-8 0-15,12 4 0,10 2 16,-11-6-16,-5-2 0,11-1 15,8 1-15,-16 1 0,-9 1 0,15-8 16,8-5-16,-10 8 0,-7 5 16,13-2-16,9-3 15,-12-1-15,-10 0 0,13 0 0,8 1 16,-15 3-16,-10 1 0,18 2 0,10-1 16,-14 2-16,-10 1 0,11-2 15,9-2-15,-13 4 0,-7 1 0,9 4 16,6 0-16,-15-2 0,-8-2 15,7-2-15,5 0 16,-14 2-16,-9 0 0,9 1 0,6 1 16,-17-3-1,-11-2-15,7 3 0,4 2 16,-5-2-16,-3 0 0,-6-2 16,-3-2-16,-7 0 0,-6-1 0,-4 2 15,-4 1-15,-6-4 0,-4-2 16,-8-7-16,-5-4 15,-1 4-15,-1 1 0,0 3 0</inkml:trace>
  <inkml:trace contextRef="#ctx0" brushRef="#br0" timeOffset="174453.5546">11371 1980 0,'0'0'0,"0"0"0,0 0 0,31-4 15,-18 3-15,4 0 0,4 0 16,3 2-16,0 1 0,7 2 0,0 1 16,-3 2-16,-1 3 0,-5 1 15,-4 1-15,-2 2 0,-7 2 16,-10 2-16,-7 2 0,-6-3 15,-7 2-15,-15 9 16,-6 2-16,-1 1 16,-1 2-16,-6 3 0,0-1 15,4-1-15,9-5 0,14-6 16,11-5-16,10-5 0,7-3 0,15-8 16,11-5-16,8-1 0,5-2 15,5-3-15,7-1 0,4-1 16,-3 2-16,-1-1 0,-3-1 15,-9 2-15,-12 2 0,-9 2 16</inkml:trace>
  <inkml:trace contextRef="#ctx0" brushRef="#br0" timeOffset="174795.352">12142 1923 0,'0'0'0,"0"0"16,0 0-16,0 0 0,-19 19 0,19-19 16,-22 27-16,9-12 0,1-2 15,2 5-15,2 3 0,1-1 16,1 0-16,4 3 0,4-3 0,5-2 0,3-2 16,5 0-16,5-3 0,1 0 15,2-2-15,2 0 0,0 0 16,1 6-16,-2 0 0,-6-3 15,-2 1-15,-4 0 0,-4 2 16,-5-2-16,-3-2 16,-6-1-16,-4 2 0,-5-3 15,-5-1-15,1-1 0,1-2 0,-5-2 16,-4-1-16,1-4 0,-1 0 16,3-5-16,1-2 15,4 2-15,5 0 0,2 2 0</inkml:trace>
  <inkml:trace contextRef="#ctx0" brushRef="#br0" timeOffset="174929.7611">12236 1949 0,'0'0'0,"10"-2"0,6 0 16,1-1-16,3 1 0,10 1 16,4 0-16,9 1 15,0-1-15,-8 1 0,-6-2 16,-6 2-16</inkml:trace>
  <inkml:trace contextRef="#ctx0" brushRef="#br0" timeOffset="175146.1179">13234 1926 0,'0'0'0,"0"0"16,0 0-16,0 0 0,-21 14 0,21-14 15,-22 18-15,5-5 0,-1 3 16,-4 4-16,-4 0 0,-7 10 16,0 1-16,-1 2 0,-1 1 15,-3 5-15,5-3 0,3-6 16,3-4-16,-1-2 0,4-6 0,5-3 0,5-3 16,3-4-16</inkml:trace>
  <inkml:trace contextRef="#ctx0" brushRef="#br0" timeOffset="175346.8325">12877 2055 0,'0'0'0,"0"0"15,0 0-15,0 0 0,20 21 16,-20-21-16,18 24 0,-7-10 0,3 1 16,0 4-16,1 1 0,2 0 15,0 0-15,4 4 0,-1-1 16,0-3-16,0-2 0,-1-5 15,-2 0-15,-1-4 16,-3 0-16,-2-3 0</inkml:trace>
  <inkml:trace contextRef="#ctx0" brushRef="#br0" timeOffset="175658.2361">13839 1796 0,'0'0'0,"0"0"0,0 0 0,0 0 16,0 0-16,-26 29 0,10-15 16,-4 5-16,-3 1 0,-2 4 15,-3 3-15,-5 6 0,2 1 16,6-3-16,4-3 0,3 2 16,7-5-16,11-7 15,10-4-15,9-3 0,6-2 16,10-5-16,5-4 0,6-2 15,2 0-15,12-3 0,1-2 16,-3-1-16,-4 1 0,-2 2 16,-9 1-16,-9-3 0,-6-1 0,-8 1 15,-5 1-15,-11 1 0,-5 1 16,-6-2-16,-4-4 0,2 2 16,3 3-16,0 0 0</inkml:trace>
  <inkml:trace contextRef="#ctx0" brushRef="#br0" timeOffset="175832.5883">14074 1912 0,'0'0'0,"0"0"15,0 0-15,0 0 0,-20 17 16,20-17-16,-22 29 0,9-8 16,0 3-16,-1 5 0,1 3 15,-4 9-15,0 2 0,-1-4 16,1 0-16,-4 5 0,1-7 0,2-2 15,2-4-15,3-5 0,1-5 16,4-4-16</inkml:trace>
  <inkml:trace contextRef="#ctx0" brushRef="#br0" timeOffset="176227.3865">11073 2992 0,'0'0'0,"0"0"0,0 0 16,33-8-16,-33 8 0,46-7 0,-8 1 16,7-1-16,6-2 0,29-3 15,33-4-15,20-5 0,-2-3 16,35-3-16,29-5 0,53-9 0,-34 7 0,-7 6 16,-3 4-16,-23 5 15,-16 5-15,1 2 0,-1 2 0,-18 4 16,-13 2-16,-4 5 0,-2 4 15,-23 0-15,-16 1 0,-27-1 16,-20-2-16,-14-1 0</inkml:trace>
  <inkml:trace contextRef="#ctx0" brushRef="#br0" timeOffset="230832.687">6252 3721 0,'0'0'0,"0"0"0,18-10 0,-18 10 16,26-13-16,-5 6 0,7 1 15,8-2-15,-1 1 0,13-4 16,1 1-16,-2 5 15,-3 4-15,0 3 0,-1 3 0,-8 2 0,-6 1 16,-5 4-16,-10 3 0,-8 2 16,-8-2-16,-13 4 0,-10 1 0,-10 5 15,-5 0-15,-4 3 16,-1-1-16,-2-2 0,2-2 0,1 0 16,4-2-16,12-4 0,7-4 15,6-4-15,6-3 0,5-5 0,4-1 0,12-4 16,9-1-16,5 1 0,3 0 15,3-1-15,6-1 16,-5 2-16,-2 3 0,-4 3 0,-1 4 16,-9 1-16,-2 0 0,-9 4 15,-6 1-15,-4 2 0,-4 2 16,-5 0 0,-5 0-16,-4 2 0,-2 0 0,-7 5 15,0 0-15,5-3 0,2-2 16,6-5-16,4-3 15,4-3-15,0-1 0,3-1 16</inkml:trace>
  <inkml:trace contextRef="#ctx0" brushRef="#br0" timeOffset="231149.3534">6983 3864 0,'0'0'0,"0"0"15,0 0-15,-11 18 0,11-18 0,0 0 16,-14 28 0,9-14-16,2 1 0,3 2 15,0 1-15,1-2 0,2-1 16,5-6-16,5-2 0,6 0 16,4-4-16,2-5 0,3-4 15,1-3-15,0-3 0,5-5 16,-7 1-16,-3-1 0,-3 0 0,-6 0 15,-3 1-15,-5-2 0,-1 1 0,-6 2 16,-4 0-16,-6 4 0,-5 2 0,-6 4 16,-5 2-16,-3 4 15,-1 4-15,2 5 0,-3 2 16,3 1-16,3 2 0,1-3 0,5-1 16,4-3-16</inkml:trace>
  <inkml:trace contextRef="#ctx0" brushRef="#br0" timeOffset="231673.0633">7034 4480 0,'0'0'0,"0"0"15,0 0-15,-37 2 0,17 1 0,-14-2 16,-7 2-16,-2-2 0,-1-2 15,-18-2-15,-7-1 0,-9-1 16,4-2-16,-14-6 0,1-3 16,7 0-16,8 0 0,-3-10 15,6-4-15,13 1 0,9-2 0,-7-22 16,16-3-16,13 5 0,10 3 0,15-5 16,11-1-16,3-2 0,3 0 15,19-4-15,11-5 0,7 12 16,1 7-16,16-4 0,11 0 15,-4 6-15,-2 2 0,14 3 16,11 3 0,-4 7-16,-2 7 0,10 10 15,6 5-15,-10 7 0,-10 3 0,8 13 16,5 9-16,-14 6 0,-9 4 16,-5 12-16,-1 8 0,-19-2 15,-11-1-15,-9 8 0,-9 7 16,-12-8-16,-10-4 0,-16 4 15,-11 3-15,-1-11 0,0-6 0,-17 6 16,-12 4-16,3-9 0,-1-8 0,-16-1 16,-11-2-16,-3-2 0,1-2 15,-13 2-15,-7 2 0,11-8 16,4-5-16,0-4 16,0-2-16,25-5 0,19-3 15,13-4-15</inkml:trace>
  <inkml:trace contextRef="#ctx0" brushRef="#br0" timeOffset="234576.1301">8430 3596 0,'0'0'0,"0"0"0,0 0 15,0 0-15,-16 21 0,16-21 16,-23 29-16,8-10 16,0 1-16,-7 7 0,-6 7 0,-5 9 0,4-2 15,-11 6-15,2-1 0,-5 2 0,3-7 16,5-4-16,7-4 16,2-6-16,4-3 0,4-8 15,1-5-15,5-4 0,2 0 0,2-2 16</inkml:trace>
  <inkml:trace contextRef="#ctx0" brushRef="#br0" timeOffset="234748.8402">8064 3755 0,'0'0'0,"0"0"15,0 0-15,0 0 0,29 12 16,-19-4-16,1 5 0,1 1 0,3 3 0,-1 0 15,-1 2-15,4 6 16,-1-1-16,-2-1 0,3-2 16,0-3-1,0-3-15,-1-1 0,-2-3 16,-4-1-16</inkml:trace>
  <inkml:trace contextRef="#ctx0" brushRef="#br0" timeOffset="234999.5358">8803 3650 0,'0'0'0,"0"0"15,0 0-15,-20 13 0,20-13 16,-30 19-16,10-3 0,-3 0 0,1 3 0,-5 8 16,0 1-16,6-3 0,5 0 15,5 1-15,7-4 0,12-5 16,11-4-16,10-4 0,8-2 15,7-5-15,7-3 0,10-2 16,3-5-16,-3 1 0,0 1 16,1-4-1,-8 2-15,-13 1 0,-12 1 0,-6 3 16</inkml:trace>
  <inkml:trace contextRef="#ctx0" brushRef="#br0" timeOffset="235178.0727">8971 3700 0,'0'0'0,"0"0"0,0 0 16,-12 17-16,12-17 0,-13 21 0,13-21 15,-18 39-15,4-15 0,-1 5 16,-3 4-16,-4 10 0,2 2 16,-6 12-16,2-1 0,5-11 15,2-8-15,4-6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0T23:44:17.057"/>
    </inkml:context>
    <inkml:brush xml:id="br0">
      <inkml:brushProperty name="width" value="0.05292" units="cm"/>
      <inkml:brushProperty name="height" value="0.05292" units="cm"/>
      <inkml:brushProperty name="color" value="#FF0000"/>
    </inkml:brush>
  </inkml:definitions>
  <inkml:trace contextRef="#ctx0" brushRef="#br0">4249 1813 0,'0'0'0,"0"0"16,0 0-16,0 0 0,0 0 15,28 0-15,-16-1 16,2 1-16,3 0 16,1 0-16,0 0 0,4 1 0,3 0 15,9-1 1,-4-1-16,5-2 16,5 2-16,-2 0 0,-3-1 0,17 0 15,4-3-15,-5 1 0,-5-2 0,16 1 16,4 1-16,2-3 0,-7-1 0,14-1 15,1-1 1,-13 4-16,-9 2 0,34 1 0,-3 1 16,-40 1-16,-3-1 0,34 2 0,2 1 15,-13 1-15,-7 2 0,6-9 16,5-5-16,-9 8 0,-12 4 0,12 1 16,6 1-16,-10-7 0,-8-3 0,11 4 15,8 0-15,-12 2 16,-6-1-16,12 2 0,11 3 15,-13-4-15,-8-1 0,13 1 0,9 1 16,-11-1-16,-8 1 0,12 3 16,9 2-16,-12-1 0,-9-2 0,12-1 15,9-1-15,-11 3 0,-8 3 16,10-2-16,7-1 0,-9-4 16,-7-3-16,11 2 0,7 0 15,-12-1-15,-4 2 16,10 3-16,10 1 15,-12-2-15,-8-2 0,13 1 0,7 2 16,-8-1-16,-5 0 0,7-1 16,4 1-16,-10-1 0,-7-2 0,12 1 15,8-2-15,-9 1 16,-6 1-16,8-1 0,8 0 16,-9 2-16,-7 0 0,6-1 0,5 1 15,-6-5-15,-4-3 0,8 3 0,6 1 16,-9 3-16,-7 3 0,9 0 15,5 2-15,-10-6 0,-7-4 0,12 4 16,8 2-16,-9 4 16,-6 3-16,9-4 0,5-5 15,-9 2 1,-8 1-16,11 1 0,6 2 16,-10-4-16,-9-2 0,10 4 0,6 2 15,-9-1-15,-7 0 0,9 1 16,6 2-16,-10-1 0,-6 0 15,12 0-15,7-1 0,-11 1 16,-9-2-16,14 4 0,9 4 16,-13-2-16,-6-3 0,9-5 0,7-4 15,-9 0-15,-4 1 0,10 3 0,7 4 16,-10-6-16,-7-3 0,14 5 16,7 2-16,-12 1 0,-9 0 0,11-10 15,8-4-15,-8 4 16,-5 4-16,8-3 0,6-1 15,-11 3 1,-9 2-16,8 6 0,6 5 16,-10-6-16,-5-3 0,7-3 15,5-3-15,-14 3 0,-9 2 0,11-1 16,7 0-16,-7 2 0,-6 2 16,10 1-16,3-2 0,-4 2 15,-5-1-15,10 1 0,6-2 16,-10 0-16,-5 0 0,11-1 0,9 0 15,-14 2-15,-9-1 0,5-2 0,3-2 16,0-5-16,-2-1 0,5 3 16,2 2-16,-9 3 0,-6 0 15,10 0-15,4-2 0,-3 2 16,-5 0-16,8-4 0,4-4 16,-7 5-16,-3 1 0,5-3 0,7-3 15,-10 2-15,-5 2 0,7-6 0,4-6 16,-7 9-16,-4 5 0,4-3 15,5-2-15,-7-2 0,-3 0 16,4 1-16,4 1 0,-10 0 16,-4 0-16,6 1 0,4 0 15,-4 1 1,-5 2-16,4 1 0,2 1 16,-8 1-16,-4 1 0,6-5 0,5-2 15,-5 2-15,-2 1 0,4-2 16,4 0-16,-7-1 0,-2 2 15,5 2-15,5 1 0,-5-1 16,-6 0-16,5-3 0,4-1 16,-8 0-16,-3 1 0,1 1 0,0 3 0,-6-2 15,-3-1-15,2-5 0,-1-2 16,-6 8-16,-2 4 0,-2 4 16,0 5-16,-5-12 0,-3-7 0,-1 3 15,1 4-15,-5 2 16,-3 2-16,-2-1 0,-3-1 0,-7-4 15,2-1-15,1 7 16,2 4-16,-4-1 16,-2-1-16,0 0 0,-3 0 15,-1-3-15,0 1 0,-2-3 0</inkml:trace>
  <inkml:trace contextRef="#ctx0" brushRef="#br0" timeOffset="2123.7648">20883 1755 0,'0'0'0,"0"0"0,0 0 16,0 0-16,0 0 0,31-10 16,-31 10-16,29 0 0,-11 0 0,2 1 15,3-1-15,0 1 0,0-1 16,12 2-16,2 1 0,2 1 0,1-1 0,14 0 15,4-3-15,-1 0 16,0 0-16,18 0 0,4 0 16,-4-3-16,-4 1 0,21-2 15,4 3-15,4-4 0,-6-1 0,46-2 16,-7-2 0,-14 3-16,-9 3 0,6-2 15,4 0-15,-8 0 0,-6-1 16,8 1-16,9 1 0,-14 1 15,-9 3-15,9-1 0,7 0 16,-7-2-16,-4 0 0,10-2 16,7 2-16,-10 1 0,-6 2 0,10-3 15,6-4-15,-7 1 0,-4-2 16,11 6-16,7 4 0,-10 3 0,-8 1 0,8-3 16,6-6-16,-11-3 15,-5-3-15,7 7 0,5 4 16,-14 0-16,-10 3 0,13-2 15,6 0-15,-6-3 0,-7-4 16,11 4-16,6 0 0,-10 1 0,-6 1 16,4-5-1,3-3-15,-3 5 0,-3 3 0,13 1 16,9 1-16,-14-3 16,-7-2-16,10 2 0,6 3 15,-8 0-15,-6 0 0,8 1 16,4-1-16,-9-4 0,-4-2 0,7 4 15,5 4-15,-13 3 0,-9 0 16,5-4-16,5-3 16,-10 3-16,-5 0 0,7-3 0,7-2 15,-9-2-15,-8 0 0,3 1 0,3 2 16,-9 4-16,-5 0 0,5-1 16,4 0-16,-8-1 0,-6 0 0,2-3 15,1 0-15,-9 1 0,-6 2 16,-1-3-1,0-2-15,-13 8 0,-7 5 0,-1-5 16,0-5-16,-8 4 16,-4 3-16,-6 4 0,-3 5 15,-2-6-15,-1-4 0,-6-2 0,-3-2 0,-4-1 16</inkml:trace>
  <inkml:trace contextRef="#ctx0" brushRef="#br0" timeOffset="4759.5833">2208 2453 0,'0'0'16,"0"0"-1,0 0-15,24 0 0,-24 0 0,0 0 16,29 0-16,-13 1 0,-1 2 16,0-1-16,5 1 0,-1-1 15,3 1-15,4 3 0,4 1 16,-1-2-16,3-1 0,2 1 15,2 0-15,4-1 0,-1-3 16,14 4-16,1 0 0,0-2 0,-3 1 0,15 0 16,0-1-16,-3-3 15,0-2-15,14-1 0,-1 2 0,0 2 16,0 2-16,11-1 0,-4 0 16,-1-2-16,0-3 0,32 3 15,-7 0-15,-8 3 0,-6-1 0,-3-1 16,-1-2-16,-4-6 15,-3-3-15,5 2 0,2 5 0,-2 0 16,0 0 0,1 2-16,4 3 0,-5-3 15,0-2-15,1 3 0,1 1 16,-4 1-16,-3 1 0,5-7 0,4-4 0,-4 4 16,-3 1-16,1 2 0,2-2 15,-3 1-15,0 0 0,1-1 16,1 2-16,-5 0 0,-1-1 15,0 0-15,4 1 0,-7 0 16,-3 1-16,2-1 0,1-1 16,-7 2-16,-5 3 0,2-4 0,1-2 15,1 3-15,-1 1 0,-4 1 16,0-4-16,-2 1 0,-2 0 16,1 2-16,1 3 0,-5 0 15,-2 2-15,0-6 0,-3-2 0,0 0 16,-1 0-16,-2 2 0,1 1 15,-3 0-15,-2-1 0,-3 2 16,-2 3-16,-3-1 0,1-2 0,-7 9 16,-6 5-16,-6-3 0,-6 0 15,-4-3-15,-2-4 0,-3-2 16</inkml:trace>
  <inkml:trace contextRef="#ctx0" brushRef="#br0" timeOffset="7400.053">11407 2910 0,'0'0'0,"0"0"15,25-5-15,-12 3 0,0 4 0,6-2 16,5 0-16,7 0 0,0 0 16,5 0-16,4-2 15,8 2-15,0 2 0,14-2 0,6 0 16,-6 0-16,-2 0 0,19-3 16,7-2-16,-6 2 0,-6-1 0,20 2 15,8 1 1,-10-2-16,-6-2 0,54 3 15,-2 4-15,-23 0 0,-17 1 0,6-7 16,4-2-16,-15 3 16,-8 2-16,7 2 0,4 3 0,-16 1 0,-8 0 0,3 2 15,1 4 1,-12-1-16,-8-3 0,-17-2 0,-13-2 16,-7 0-16</inkml:trace>
  <inkml:trace contextRef="#ctx0" brushRef="#br0" timeOffset="9876.8927">9185 2544 0,'0'0'16,"0"0"-16,0 0 0,0 0 0,0 0 15,0 0-15,-14-20 16,14 20-16,0 0 0,22-20 16,-22 20-1,37-17-15,-19 10 0,7-2 0,3 3 16,11-1-16,1 1 0,4 0 16,4-2-16,13 1 0,0 1 15,16 2-15,2 2 0,0 0 0,-1-1 16,15 1-16,3 0 15,9 0-15,-4 0 0,48 1 16,-8-2-16,-8 3 0,-8 0 0,4 3 0,3 1 16,-6-2-16,-2-1 0,8-2 15,7-2-15,-4 1 0,-4-2 0,7 9 16,3 4-16,-5-4 16,-2-1-16,4 2 0,2 1 15,-4-1-15,-1-3 0,4 1 16,4-2-16,-4 5 0,-2 2 0,2-2 15,2-2-15,-6 2 0,-4 3 0,4-3 16,2 1-16,-7-2 0,-5-2 0,4 3 16,1 0-16,-3-5 15,-1-3-15,-4 5 0,-1 0 16,-11-1-16,-7-2 0,2-6 16,0-1-16,-9 2 15,-6 3-15,9 2 16,7 2-16,-24-4 0,-18-3 0,-4 2 15,-1 2-15,-1-3 0,1-2 16,-5 3-16,-4 1 0,-8 3 16,-4 2-16,-4 0 0,-1-1 15,-5 3-15,-4 5 0,-8-5 16,-5-1-16,-3-3 0</inkml:trace>
  <inkml:trace contextRef="#ctx0" brushRef="#br0" timeOffset="12932.6212">12537 2871 0,'0'0'0,"0"0"0,0 0 0,0 0 16,0 0-16,24 8 15,-24-8-15,24 6 0,-24-6 16,30 6-16,-9-2 16,0-2-16,1 1 0,6 0 15,5 0-15,8-1 0,-2-3 0,13 1 16,3 0-16,-3 0 0,-3-1 16,11 0-16,3 1 15,-5 0-15,-6 0 0,11-2 0,0 2 0,-9-1 16,-5-2-16,1 1 0,3 1 15,-7-3-15,-6 0 0,8-2 16,0-2-16,-6-2 0,-6-1 0,-1-2 16,-3-3-16,-4 1 0,-2 0 15,-3-7-15,-2-6 0,-6 9 16,0 3-16,-2-7 16,-1-5-16,-2 0 0,-1 3 15,-5-8-15,-3-4 16,-2 4-16,-1 1 0,-7-1 0,-4-1 15,-3 4-15,-1 1 0,-5-2 16,-4-1-16,0 2 0,-1 2 0,-10-9 16,-4 0-16,9 10 15,2 4-15,-10-7 0,-6-3 0,6 9 0,2 3 16,-7 3-16,-5 0 0,0-2 16,0 2-16,-15 0 15,-10 0-15,10 6 0,6 4 0,-29-2 16,7 4-16,1 2 0,3 1 15,0 6-15,0 0 0,2 2 16,1 0-16,0 5 16,-1 3-16,7-1 0,5 1 15,-3 1-15,-1 0 16,0 0-16,2-1 0,1-1 0,2 0 16,3-1-16,4 0 0,3 3 15,3 3-15,4-3 0,7-1 16,-3-2-16,-1-2 0,3 4 15,0 3-15,3 3 0,0 1 0,1 1 0,2 0 16,0 1-16,1 0 0,2-1 16,3 0-16,-3 3 15,0 1-15,8 1 0,5 2 0,8-11 16,-3 0-16,4 5 0,-1 4 16,1-1-16,2 1 0,1 0 15,2 1-15,5 2 0,4 2 0,-2-6 0,-1 0 16,5-1-16,3 1 15,6-1-15,3 1 0,6-1 0,1-2 16,5-3-16,3-1 0,4-4 16,5 0-16,5-5 0,4-4 15,5 2-15,5 0 0,9-1 16,-3-2-16,2-1 16,0 1-16,-1 1 0,-2 1 15,31 8-15,-7 5 0,-29-6 16,-20-5-16,-14-1 0</inkml:trace>
  <inkml:trace contextRef="#ctx0" brushRef="#br0" timeOffset="15556.048">17948 2817 0,'0'0'15,"0"0"-15,0 0 0,0 0 16,23 3-16,-23-3 0,20 3 15,-8-3-15,0-1 0,3 2 0,1 3 0,1-3 16,-1-1-16,3 0 0,2 0 16,5 0-16,1 0 0,0-1 15,2-2-15,-1 1 0,-1-1 0,2 1 16,2-1-16,0 1 16,-1-1-16,10-1 0,1 1 15,0 0-15,0 0 16,-1 0-16,0-1 15,6 0-15,-2 0 0,3-1 0,1 1 16,-3 1-16,-3 0 0,4-1 16,1-1-16,1 1 0,-5-1 15,3 1-15,1 1 0,-3 1 16,-2 2-16,4-1 0,4 0 16,-5 1-16,-2 1 0,2 0 0,3-1 0,-4-1 15,-1-1-15,9 3 0,-1 1 16,-2 1-16,-2-2 0,3 0 15,2 0-15,-3-3 0,-1 0 0,1-1 16,2 3-16,-2 1 16,-3-1-16,6 2 0,4-2 15,-6 0-15,-5 0 16,26-2-16,0 2 0,-28 4 16,0 1-16,29-4 0,-4-5 15,-6 3-15,-6 2 0,1-2 16,2-1-16,-6 2 0,-6 1 15,4 1-15,1 0 0,2 1 0,1 2 16,5-5-16,4-3 16,-7-1-16,-6 1 0,8 3 0,5 1 0,-6-1 15,-5-1-15,6 0 0,3 1 16,-3-1-16,-5-1 0,5-1 16,5 0-16,-6 2 0,-7 1 0,6-1 15,1-1-15,-1-1 0,-1 0 16,4 2-16,4 2 15,-7-3-15,-4-2 0,8 1 0,4 3 0,-3 0 16,-3 0-16,3 1 0,1 1 16,-6-4-16,-4-1 0,6 2 15,2 1-15,-2 2 0,-4 2 0,6-3 16,2-2-16,-5-1 0,-5 2 16,7 2-16,5 0 0,-6-3 15,-6-3 1,4 5-16,3 5 0,-2-3 15,-1-1-15,6 0 0,3-2 16,-7 1-16,-7 0 0,6 1 16,5 1-16,-5 1 0,-3-2 0,6 0 15,3 1-15,-6-2 0,-2 2 16,3-2-16,4 1 0,-2-1 16,-3 0-16,5 1 0,3 0 0,-8-2 15,-4 0-15,7-4 0,5 0 16,-2 3-16,-1 1 0,5 0 15,5-2-15,-8 1 0,-4 2 0,8 2 16,6 0-16,-6-2 0,-5 1 16,5-4-16,6 0 15,-6 1-15,-5 1 16,6 0-16,4 0 0,-6-1 16,-3 0-16,3 2 0,4 1 15,-9 2-15,-5-1 0,6-4 16,6-3-16,-7 1 0,-4-1 0,5 2 15,4 2-15,-6-2 0,-3 1 16,2 3-16,4 1 0,-4-1 16,-4-2-16,5-3 0,2 0 0,-6 1 15,-2 1-15,2 2 0,4 0 16,-6 0-16,-4-1 0,4 2 16,4 2-16,-6-6 0,-5 0 0,4 0 15,4 1-15,-7 1 0,-6 2 16,4-1-16,2-1 0,-2-1 15,-2 0-15,2-1 0,3-1 0,-3 0 16,-4 3-16,1 1 0,1 3 16,-3-5-16,-2-2 0,1 1 0,3 0 15,-4 0-15,-4 1 0,2 2 16,1 2-16,-1-2 0,0-1 16,-1 1-16,0 0 0,-2 1 15,0-4 1,1 0-16,3-1 0,-20 5 15,1 3-15,7-8 0,5-3 16,-2 6-16,-2 4 0,3-3 0,2-2 16,-3-1-16,-1-1 0,3 3 15,3 0-15,-8 0 0,-3-1 16,5-2-16,2 2 0,-3 1 16,1 1-16,1-1 0,1-1 0,-3 0 15,-3 1-15,1-1 0,0 0 16,0 1-16,-3 0 0,1 0 0,1 0 15,-6 0-15,-3 2 0,2-1 16,0-1-16,-3 0 0,0-1 16,-2 0-16,-1 1 0,-3 0 15,-1-1 1,-2 1-16,-2 1 0,-1 0 16,-1 0-16,-7-2 0,-4 0 15,2 1-15,1-1 0,0 1 0</inkml:trace>
  <inkml:trace contextRef="#ctx0" brushRef="#br0" timeOffset="16712.3196">21236 2561 0,'0'0'0,"0"0"0,0 0 0,0 0 16,0 0-16,0 0 0,0 0 16,0 0-16,0 0 0,0 0 0,26-5 15,-26 5-15,0 0 0,29 5 0,-29-5 16,27 3-16,-27-3 0,33 3 16,-13-3-16,1 2 0,2 0 15,4-2-15,1 0 0,10-1 16,-1 0-16,5-2 0,2-1 15,10 1-15,-1 0 16,2-1-16,4-2 0,8 3 16,-2 1-16,2 0 0,3 0 15,6 0-15,-6 0 0,14-1 16,1 0-16,-9-2 0,-4-2 16,16-1-16,3 0 0,15 0 15,-12 2-15,3 2 0,2 3 16,-8-4-16,-9-3 0,11 9 0,5 5 15,-6-2-15,-5 0 16,7-2-16,5-2 0,-7 1 0,-3 1 0,11 4 16,9 2-16,-8 0 0,-6-2 15,8-4-15,5 0 0,-8-2 16,-4 1-16,11-1 0,7 1 16,-9-1-16,-4 0 0,7-5 0,4-2 0,-8 4 15,-7 3-15,11 3 0,9 3 16,-10-4-16,-7 1 0,11-2 15,8 0-15,-9 1 0,-7 2 0,10-2 16,5-1-16,-7 0 16,-3 2-16,6 4 0,4 1 15,-8-6-15,-5-4 16,10 1-16,9-2 0,-13 5 16,-8 2-16,11-2 0,10-4 15,-11 2-15,-6-1 0,7 0 16,5 0-16,-9 0 0,-7 1 0,8-2 15,6 1-15,-11-3 16,-7-3-16,10 5 0,8 3 16,-12-2-16,-8 1 0,6-10 0,5-6 0,-5-1 15,-6-1-15,3 13 0,3 9 16,-13-3-16,-8 1 0,2-4 16,0 0-16,-13 3 0,-10 3 0,0 2 15,1 1-15,-15 0 0,-9 0 16,-9 4-16,-6 1 15,-7-6-15,-4-8 16,-3 2-16,-3-1 0,-2 1 16</inkml:trace>
  <inkml:trace contextRef="#ctx0" brushRef="#br0" timeOffset="18603.0096">1931 3517 0,'0'0'15,"0"0"-15,24-6 0,-12 4 0,0-2 16,7 1-16,4-1 16,9-2-16,2 2 0,3-1 0,7-1 15,7-3-15,0 0 0,3-1 16,5 3-16,11-2 16,-4 2-16,15 0 0,1 1 15,-8 1-15,-7 2 0,15-2 0,-3 1 16,-6 1-16,-7 2 15,30 1-15,-9-1 0,-13 1 0,-9 1 0,-4 0 16,-1 2-16,-10 1 0,-11 2 16,-12-2-16,-8-1 15,-6-2-15</inkml:trace>
  <inkml:trace contextRef="#ctx0" brushRef="#br0" timeOffset="22358.9593">4524 3412 0,'0'0'0,"0"0"0,0 0 15,0 0-15,0 0 0,0 0 0,0 0 16,0 0-16,0 0 0,0 0 16,0 0-16,0 0 0,0 0 15,0 0-15,0 0 0,26 3 16,-26-3-16,0 0 0,22 4 0,-22-4 0,21 2 16,-21-2-16,25 3 15,-9-3-15,-3-1 0,3 0 16,3 0-16,0 1 0,2 1 15,1-2-15,3 0 0,1 1 16,-4 0-16,7 0 0,2 0 16,0 0-16,1-1 0,-2-1 15,2 2-15,5 0 0,0-1 16,-2 0-16,2 0 0,-1 0 16,-2-2-16,2 2 0,2 1 15,-1-2-15,2 1 0,7-1 16,-2 1-16,-2-3 0,0 0 15,1 1-15,-1 0 0,-1 1 16,-3 0-16,2 1 0,1-1 0,-3 1 0,0 1 16,6-1-16,3-1 0,-5 1 15,-2 0-15,2-1 0,2-2 16,-3 2-16,-2 2 0,4-2 16,5 0-16,-6 0 0,-2-1 15,2 0-15,0 0 0,0 0 16,-1-1-1,5 2-15,4-1 0,-8 1 16,-5 0-16,6 0 0,1 2 0,-7-3 0,0 1 16,6 0-16,-1-1 0,-4 1 15,-3 0-15,1 2 0,1 2 16,-1-2-16,0-1 0,2-1 16,3 0-16,-5 0 0,0 2 0,2-2 15,0 2-15,0-1 0,1 1 16,-1 0-16,2-1 0,-6 2 15,1 0-15,-2-1 0,3 0 16,-1 3-16,0 0 0,2-3 16,0-1-16,-2-1 0,0 1 0,0 1 15,-1 1-15,1 0 16,2 0-16,-3 1 0,-1 0 0,1 2 0,1 1 16,1-3-16,-1-4 0,-1 4 15,0 3-15,2-3 0,0-2 16,-1 0-16,-4-2 0,4 2 15,3 2-15,-3-1 0,-2 2 16,1-3-16,2-1 0,-1 1 16,0 1-16,3 0 15,2 0-15,-1 0 0,-1 0 16,0-2-16,3 0 0,-1 0 16,-2 2-16,2-1 0,1 0 15,-2 1-15,0 0 0,2 0 16,1-1-16,-3 2 0,1 1 15,0-3-15,0-3 0,2 4 16,-1 2-16,3 0 0,1 1 0,0-3 0,-2 1 16,1 0-16,0 0 0,-1 1 15,0-1-15,5-1 0,-1-1 16,-3 1-16,-4 0 0,3 1 16,2-2-16,-5 2 0,-1 1 15,4-2-15,2-2 0,0 0 16,1-3-16,-1 4 15,0 2-15,0 0 0,0-2 16,1 1-16,-1 2 0,-1 0 16,-1-1-16,1 0 0,0-1 15,-2 0-15,-1 0 0,2 3 16,1-1-16,-3 4 0,-4 1 0,2-2 16,-1-2-16,0 0 0,-1 1 15,2-3-15,0-4 0,-1 0 0,-2-1 16,2 2-16,-1 0 0,-4 4 15,2 3-15,0-4 0,0-2 16,-1 1-16,2 0 0,-2 2 16,-1-3-16,-1 0 0,-1 0 15,2 0-15,2-2 0,-1 0 16,-1-1-16,1 4 16,1 2-16,-2 0 0,0-3 15,0 0-15,1-3 0,-1 4 16,0 2-16,0-3 0,1 0 15,-1-1-15,-1-2 0,-1 0 16,0 0-16,0 3 0,0 3 0,0-2 16,2 0-16,-7-1 0,1-1 15,0 1-15,1 0 0,-1 0 0,1 0 16,1-5-16,0-1 0,2 5 16,0 5-16,0-5 0,1-2 15,-1 3-15,-1 3 0,-1-1 16,2-1-16,-1-3 0,-1-2 15,1 4-15,0 3 0,1-1 0,-1 0 16,1-2-16,0 0 0,0 0 0,0 0 16,-2-2-16,1-1 0,0 2 15,-2 2-15,4 1 0,2 2 16,-3-5-16,-1-3 0,0 3 16,0 1-16,-2 1 0,1-1 0,1 0 15,1-1-15,-1 1 0,-1 1 16,0-1-1,-1-1-15,1 0 0,2 2 0,-1 1 16,-1 4-16,-2-2 16,-2-1-16,2-3 0,1 0 15,-1-2-15,1 2 0,-2 2 0,-1-1 16,2-1-16,-1-1 0,1-1 16,-1 2-16,0 0 0,-1 0 15,3-1-15,1 1 0,1 0 0,0 1 0,0-2 16,1 0-16,-2 0 15,1 2-15,1 0 0,1-1 16,-1-1-16,-1 0 0,0 2 0,3 3 16,-2-2-16,-1 1 0,-1-2 15,1-1-15,-1 2 0,1 1 16,1-2 0,0 0-16,0 0 0,0-1 0,1 1 15,1 2-15,-1-2 16,0-1-16,2-1 0,2-1 15,0 2-15,2 0 0,-1-1 16,2-1-16,1 0 0,0 0 0,1 1 16,0 0-16,5 2 0,0 0 15,-1 1-15,1-1 0,-1-1 0,-1-1 0,-1-2 16,0 0-16,0 3 0,0 1 16,1 0-16,3-1 0,-2-1 15,0 0-15,-1-4 0,0-1 16,0 1-16,1 3 0,3 0 15,-2 1-15,-2 3 0,-1 3 16,2-3-16,0-6 0,0 0 0,0 2 16,-2-1-16,-1 2 0,-1 1 0,0 1 15,4-5-15,4-4 0,-3 7 16,-3 2-16,2 0 0,2-2 16,0 0-16,-2 0 0,2 0 15,3 2-15,-3-2 0,-1 0 16,2-2-1,0 1-15,1 5 0,-2 2 0,2-4 16,-1-2-16,1 0 16,-1 1-16,3 3 0,2 2 0,-5-2 15,-1-2-15,6-1 16,5 1-16,-4 0 0,-2 2 16,24-3-16,-5-4 0,-5 3 0,-3 1 15,-2 1-15,1 0 0,-5-1 0,0 0 0,1-1 16,2-1-16,-2 5 0,0 4 15,1-3-15,-1 0 0,-3-6 16,-3-3-16,4 7 0,4 4 16,-3-2-16,0-3 0,-1 3 15,1-1-15,-1 0 0,-1-1 16,2-2 0,-1-2-16,0 2 0,0 2 0,1-1 15,-1-1-15,-1 2 0,-1 4 16,0-2-16,1 3 0,-1-5 15,0-1-15,2-1 0,2 0 16,-1 1-16,-1 2 0,-2-2 16,-1 0-16,0 2 0,-1 2 0,1-3 15,0-1-15,-4 0 0,-1 0 0,-4 0 16,-1 0-16,3-2 0,2 0 16,1 1-16,3 2 0,-2-1 15,-3-1-15,3-3 0,0-1 16,-1 5-16,-2 2 0,1-1 15,-1-1-15,0-5 0,2-3 0,-2 3 32,0 2-32,-3 1 0,-1 1 0,1-1 15,0-1-15,-2 2 0,-1 0 16,-1 0-16,1-1 0,-15 0 16,4 1-16,5 0 0,3 1 15,1-4-15,1-3 0,1 3 16,4 1-16,-4-1 0,1 0 15,-2 2-15,0-1 0,0 0 0,1-1 0,2 1 16,1 1-16,-1-3 0,-2 0 16,1 1-16,0-1 0,-2 3 15,-1 0-15,1-3 0,0-4 16,-2 4-16,1 0 0,1 3 16,0 0-16,0 1 0,-1 0 15,1 1-15,3 1 0,-4 1 0,-3 1 0,0-2 16,-1 2-16,-3-2 0,1 1 15,1-2-15,1-1 0,1 1 16,-1 1-16,0 3 0,1 0 16,-1-2-16,-1-2 0,1-1 15,1-1-15,-1 1 0,-1 0 0,2 3 16,2 5 0,-4-4-16,-1-1 0,0-1 15,1-1-15,-1 1 0,-1 3 16,2-4-16,0 0 0,0 1 15,1 2-15,0-2 0,1-1 16,-2-1-16,-2-1 0,1 0 16,0 1-16,-1-1 0,0-2 0,1 1 15,1-3-15,0 4 0,1 1 0,-1 0 16,1 1-16,-3-4 16,-2-2-16,1 1 0,1 1 15,-5 2-15,1 2 0,0-3 16,3-3-16,-2 1 0,0 1 15,1-1-15,3 0 0,-1 1 16,2 2-16,0 1 0,1 2 16,0 0-16,1-2 0,0 0 15,1 1-15,2-1 0,0-1 16,7-1-16,0 1 0,-1-1 16,0 0-16,2 0 0,1-2 15,0 3-15,-3 2 0,4-1 16,2 0-16,2 2 0,1-1 0,9 1 15,0 0-15,-2-2 0,-3 0 0,5-4 16,3-6-16,-2 4 0,-2 1 16,28 0-16,-7 2 0,-9 5 15,-6 3-15,0-1 0,2-3 16,-1-2-16,2-3 0,0 0 16,1 1-16,-5 0 0,-3 2 0,1-2 15,2 0-15,-4 0 0,-1 2 0,1-2 16,0-1-16,1 1 0,2 1 15,1 5-15,2 4 0,-3-6 16,-1-3-16,1-4 0,0-2 16,0 2-16,1 1 0,4 3 15,3 0-15,-5-1 0,-2 0 0,1 0 32,1 0-32,0 1 0,-3 2 0,1-2 15,0-1-15,-1-4 0,0-2 0,4 4 16,5 2-16,-4 3 15,-3 3-15,1-2 0,1-1 16,-3 1-16,-1 1 0,4-3 16,0-2-16,0 0 0,-2 0 0,6 2 15,4 1-15,-4 3 0,-4 4 0,3-3 16,3-2-16,-4-2 0,-2 0 16,1 4-16,2 2 0,-4-2 15,0-1-15,-2 4 0,1 1 16,-5-2-16,-3-3 0,2-2 0,1-2 15,-4 6-15,-4 5 0,-2-4 16,-2-1 0,-6-1-16,-3-2 0,-1 2 15,-2-1-15,-7 4 0,-5 2 16,1-4-16,2-5 0,-6-9 16,-3-4-16,-6 7 0,-7 7 15,-3 2-15,-3-1 0,-2-2 16,4-1-16,-4 1 0,0 0 0,-4 2 15,-1 0-15,-4 4 16,-5 0-16,5-1 0,1-1 0,1-1 0</inkml:trace>
  <inkml:trace contextRef="#ctx0" brushRef="#br0" timeOffset="24268.0373">2213 4251 0,'0'0'15,"0"0"-15,0 0 0,0 0 0,0 0 16,0 0-16,0 0 0,0 0 16,0 0-16,0 0 0,0 0 15,0 0-15,28 11 0,-28-11 16,23 1-16,-23-1 0,31 4 15,-31-4 1,42 0-16,-18-1 0,2-2 0,2-1 16,3 0-16,11 0 0,-1 1 15,3 0-15,0-3 0,10-2 16,-3 2-16,5 0 0,5-2 16,5-2-16,-2 0 0,14 1 15,-1 1-15,-4 6 0,-5 4 16,14-2-16,4-2 0,-9 1 0,-3-2 0,37 5 15,-7 1-15,-9 1 0,-7-3 16,1 3-16,3 2 16,-7-5-16,-6-2 0,10 0 0,6-1 15,-10 5-15,-7 0 0,13 5 16,8-1-16,-11-1 0,-4-1 0,7-1 16,8 2-16,-9-2 0,-6 0 0,8-1 15,7-2 1,-10-1-16,-4-1 0,6 3 0,7 4 15,-6-2-15,-4 1 0,6-8 16,4-3-16,-7 1 0,-4 0 16,5 0-16,-1-1 0,-5 3 15,-1 2-15,1 0 0,0 0 16,-11-1-16,-6-2 0,3 5 16,4 4-16,-8 0 0,-8-1 15,5-2-15,2 0 0,-9 0 16,-6 0-16,0 1 0,1 1 15,-8-2-15,-6-1 0,3 0 16,2-1-16,-7 0 0,-6-1 0,-2 1 16,0 2-16,-4-2 0,-1 0 0,-2 0 15,-1-1-15,-7 4 0,-4 2 16,-4-2-16,-1-1 0,-2 0 16</inkml:trace>
  <inkml:trace contextRef="#ctx0" brushRef="#br0" timeOffset="33663.5341">14821 3834 0,'0'0'0,"0"0"16,0 0-16,21-6 0,-21 6 0,28-9 15,-6 4-15,3-1 0,4-2 16,3 0-16,3 0 0,12-3 0,-1 1 16,8-2-16,-2 2 15,-5 1-15,-4 0 0,1 0 16,-7 4-16,-8 0 16,-3 1-16,-11 4 0,-5 0 15,-3 2-15,-2-2 0,0 1 16</inkml:trace>
  <inkml:trace contextRef="#ctx0" brushRef="#br0" timeOffset="33895.4376">15081 3599 0,'0'0'0,"0"0"16,0 0-16,0 0 0,0 0 0,0 0 15,0 0-15,-5 33 0,5-33 16,-8 40-16,2-12 0,-1 4 15,2 4-15,-3 11 0,-1 3 16,3-4-16,1-4 0,0 5 16,0-8-16,4-5 0,2-7 0,4-10 15,2-8-15,2-5 0,1-7 0,-2 2 16,-2 0-16,0 1 0</inkml:trace>
  <inkml:trace contextRef="#ctx0" brushRef="#br0" timeOffset="34095.828">15335 3538 0,'0'0'0,"0"0"0,0 0 15,0 0-15,0 0 0,2 32 0,-2-32 16,-8 44-16,1-14 0,0 6 16,0 5-16,-2 11 0,1 1 15,0 5-15,2-7 0,0-8 16,2-7-16,1-1 0,-1-6 0,1-5 0,1-6 15,-3-7-15,-1-4 0,-2-4 16,0-6-16,2 2 0,0-1 16,2 1-16</inkml:trace>
  <inkml:trace contextRef="#ctx0" brushRef="#br0" timeOffset="34581.8384">14958 3957 0,'0'0'0,"0"0"16,0 0-1,0 0-15,0 0 0,0 0 0,0 0 16,23-4-16,-23 4 0,32-4 15,-11 1-15,1 0 0,0-1 16,-1 0-16,0 3 0,-2 0 16,-3 1-16,2 1 0,-2 0 15,-7 4-15,-3 1 0,-6 3 16,-4 3-16,-9 6 0,-3 2 0,-7 2 0,-5 2 16,-4 4-16,-3 2 0,-10 5 15,0-2-15,-2 0 0,6-7 16,12-4-16,6-5 0,5-4 15,5-4-15,6-6 16,7-3-16,8-5 0,9-4 0,4-4 16,6-4-16,5-3 0,3 0 0,15-7 15,4 0-15,0 3 0,0 3 0,7-2 16,0 3-16,-7 3 0,-5 3 16,-3 3-16,-9 4 0,-10 5 15,-9 3-15,-16 6 0,-10 4 16,-7 3-16,-7 1 0,-8 7 15,-5 3 1,-7 0-16,-6-1 0,-4 5 0,-3 4 16,1 1-16,1 2 0,0-1 15,7-5-15,12-8 16,7-6-16,12-6 16,6-5-16,9-2 0,6-3 0,14-4 15,10-3-15,8-7 0,5-3 0,5-2 16,5-1-16,0 4 0,-1 2 0,-7 0 15,-5-1-15,-7 2 0,-9 4 16,-7 2-16</inkml:trace>
  <inkml:trace contextRef="#ctx0" brushRef="#br0" timeOffset="34813.7949">15281 4201 0,'0'0'0,"0"0"16,0 0-16,0 0 0,0 0 0,-2 35 16,-1-14-16,-2 2 0,0 4 15,-1 1-15,2 2 16,-1 6-16,2-2 0,3-3 0,2-5 0,5-2 16,4-5-16,3-7 0,5-6 15,3-5-15,5-6 0,8-6 16,2-7-16,-7 5 0,-6 2 0,-4 1 15</inkml:trace>
  <inkml:trace contextRef="#ctx0" brushRef="#br0" timeOffset="35014.4998">15773 3933 0,'0'0'0,"0"0"0,0 0 16,0 0-16,0 0 0,9 23 0,-9-23 15,5 34-15,-4-10 0,-1 7 16,-1 2-16,0 2 0,0 1 0,1 10 16,2-1-16,3 1 0,0-8 15,1-8-15,-1-4 0,0-10 0,-1-6 16,-1-2-16,1-1 16,-2-1-16</inkml:trace>
  <inkml:trace contextRef="#ctx0" brushRef="#br0" timeOffset="35299.3894">15865 3915 0,'0'0'0,"8"-4"16,4-2-16,5 0 0,3 1 0,12-4 15,4 0-15,3-1 0,0 2 16,10-1-16,-1 2 0,-4 4 16,-3 3-1,2 6-15,-3 2 0,-7 4 0,-4 4 16,-5 3-16,-3 6 15,-5 5-15,-2 4 0,-6 9 16,-2 7-16,-2 0 0,0 0 0,-4 6 16,-3-5-16,0-3 0,0-3 15,-4-10-15,-2-6 0,0-6 16,-3-7-16,-1-3 0,-2-3 0,-2-5 0,0-2 16,-5-3-16,-6-2 15,-3-6-15,-2-6 0,7 3 0,6 3 16,4 2-16</inkml:trace>
  <inkml:trace contextRef="#ctx0" brushRef="#br0" timeOffset="35484.3226">15778 4248 0,'0'0'0,"0"0"16,0 0-16,26-18 0,-26 18 16,42-18-16,-15 5 0,5 1 15,2-2-15,12-2 0,-1 2 16,5-2-16,-3 3 0,-6 1 0,-4 1 15,-2 1-15,-7 4 0,-8 0 16,-7 0-16,-8 2 0,-5 0 0,0 1 0,0 0 16,0 1-16</inkml:trace>
  <inkml:trace contextRef="#ctx0" brushRef="#br0" timeOffset="35653.5832">16155 3953 0,'0'0'0,"0"0"0,0 0 0,0 0 16,0 0-16,0 0 0,0 0 0,-4 37 15,4-37-15,-13 41 0,4-13 16,-1 2-16,0 4 0,-1 9 0,1 1 16,1-5-16,2-1 0,-1 3 15,1-5-15,2-11 0,0-8 16,2-3 0,0-4-16,1 0 0</inkml:trace>
  <inkml:trace contextRef="#ctx0" brushRef="#br0" timeOffset="35785.2603">16191 4179 0,'0'0'16,"0"0"-16,0 0 0,24 0 0,-24 0 15,25 2-15,-10 1 0,-3 2 16,-1 1-16,-2 2 0,-3 1 0,0-2 0,-1 1 16,0-3-16</inkml:trace>
  <inkml:trace contextRef="#ctx0" brushRef="#br0" timeOffset="35932.4365">16023 4525 0,'0'0'0,"0"0"16,0 0-1,0 0-15,0 0 0,39-6 16,-17 0-16,5-1 0,6-4 0,4-2 16,1 0-16,13-7 0,1-1 15,11-6-15,-2 0 0,-2 2 16,-14 6-16,-10 4 0</inkml:trace>
  <inkml:trace contextRef="#ctx0" brushRef="#br0" timeOffset="36170.987">17053 3644 0,'0'0'0,"0"0"0,0 0 15,0 0-15,0 0 0,-29 21 16,29-21-1,-33 26-15,14-14 0,3 1 16,1-1-16,3 0 0,2-1 0,4-1 16,3-2-16,4-3 0,4-1 15,6-5-15,3-3 0,5 1 16,3 1-16,7-3 0,0-1 16,-3-1-16,-1-1 0,6-2 15,0-1-15,-7 2 0,-4 2 0,-3 2 0</inkml:trace>
  <inkml:trace contextRef="#ctx0" brushRef="#br0" timeOffset="36333.762">17065 3847 0,'0'0'0,"0"0"16,0 0-16,0 0 0,0 0 0,19 22 0,-19-22 16,0 0-16,20 14 0,-20-14 15,17 6-15,-6-6 0,1-2 16,3-3-16,0-3 0,1-2 15,0-4-15,-2 3 0,-1 1 0,-2 1 16</inkml:trace>
  <inkml:trace contextRef="#ctx0" brushRef="#br0" timeOffset="36534.424">17580 3563 0,'0'0'0,"0"0"0,0 0 15,0 0-15,0 0 0,-23 21 16,23-21-16,-25 21 0,10-8 0,-2 3 15,1-1-15,0 0 0,3-2 16,2 1-16,2-1 0,2 1 0,3-1 16,7-4-16,3-1 0,2-5 15,3-1-15,7-2 0,1-1 16,2 0-16,1-2 0,-1 0 16,-2 0-16,-3 1 0,-3 0 0,-2-1 15</inkml:trace>
  <inkml:trace contextRef="#ctx0" brushRef="#br0" timeOffset="36719.4811">17464 3832 0,'0'0'0,"0"0"0,0 0 16,24 4-16,-24-4 0,30 1 15,-11 0-15,-2 0 0,1 1 0,-1-2 0,-2 1 16,-2 2-16,-1-2 0,-1 3 15,-4 1-15,-6-1 0,-2 1 0,0-2 16,0 0-16,0 0 0</inkml:trace>
  <inkml:trace contextRef="#ctx0" brushRef="#br0" timeOffset="36935.8076">16772 4126 0,'0'0'0,"0"0"16,0 0-16,23-11 0,-23 11 0,35-11 16,-10 3-16,5 0 0,3 1 15,11-1-15,2-2 0,-2-1 0,0 1 16,8-1-16,-4-1 0,-4 1 0,-3 1 16,2 0-16,-7 1 15,-7 2-15,-7 2 0,-8 1 16,-6 1-16,-2 0 0,-2 1 0,-1 0 15</inkml:trace>
  <inkml:trace contextRef="#ctx0" brushRef="#br0" timeOffset="37290.3584">16977 4164 0,'0'0'0,"0"0"15,0 0-15,0 0 0,0 0 16,-8 28-1,8-28-15,-8 33 0,4-13 0,1 1 16,-1-1-16,1 2 0,-1 1 16,0-2-16,1-2 15,2 0-15,1-3 0,2-2 16,1-3-16,0-3 0,-2-2 0,1-3 16,2-2-16,1-4 0,-1-2 15,1-2-15,-2-3 0,-1 2 0,-1-1 0,-1 1 16,0-2-16,-1-1 0,1 1 15,-1 3-15,0 1 0,1 0 16,0-1-16,0 1 0,0 1 16,0 1-16,-1 1 0,0 0 15,1 3-15,-1-3 0,1 3 16,0 0 0,3 0-16,-3 0 0,-2 3 0,2-3 15,-3 4-15,3-4 0</inkml:trace>
  <inkml:trace contextRef="#ctx0" brushRef="#br0" timeOffset="38008.2678">16972 4063 0,'0'0'0,"0"0"0,0 0 15,0 0-15,0 0 0,-10 30 0,10-30 16,-3 35-16,1-17 0,0 3 16,-2 4-16,1-1 0,1-4 0,1 5 15,1-1-15,-1-4 16,-2-2-16,1-4 0,1-2 15,0-2-15,0-3 0,1-3 0,0-4 16,4-3 0,2 0-16,-2-6 0,0-4 15,-1-2-15,-1-1 0,0 0 16,-1 1-16,1 3 0</inkml:trace>
  <inkml:trace contextRef="#ctx0" brushRef="#br0" timeOffset="38208.8941">17090 3946 0,'0'0'0,"0"0"16,0 0-16,0 0 0,0 0 15,0 0-15,0 0 0,0 0 0,15 31 0,-15-31 16,-3 40-16,0-12 0,-2 3 16,-2 3-16,-1 5 0,-1 10 15,1 0-15,-2 6 0,1-7 16,2-6-16,3-9 0,-1 0 16,2-6-16,0-5 0,1-4 15,-1-7-15,2-1 0,-3-4 0,-3-2 0,3-4 16,1-2-16,0 1 0,1 0 15,2 1-15</inkml:trace>
  <inkml:trace contextRef="#ctx0" brushRef="#br0" timeOffset="38356.098">17127 4113 0,'0'0'16,"7"-6"0,6-2-16,3 0 0,5-1 0,10-2 15,2-2-15,9-2 0,-1 1 16,-3 1-16,-1 0 15,-4 5-15,-2 1 0,-3 1 0,-5 3 16,-7 1-16,-4-1 0,-2 2 16</inkml:trace>
  <inkml:trace contextRef="#ctx0" brushRef="#br0" timeOffset="38710.4655">17373 4110 0,'0'0'0,"0"0"0,0 0 0,0 0 15,-10 18-15,10-18 0,-9 20 16,4-8-16,1 2 0,-2 1 15,1 2-15,1-1 0,-1 0 16,1-3 0,-1-1-16,2-1 0,1-3 0,2-1 15,1-4-15,1-3 0,1-4 16,4 0-16,2-4 0,2-1 16,3-3-16,7-7 0,2 1 15,4-1-15,3 1 0,-1 1 16,1 3-16,4 1 0,-2 3 15,-3 4-15,-2 3 0,-3 5 0,-3 1 0,-4 6 16,-2 4-16,-6 2 0,-2 2 16,-6 1-16,-4 3 0,-4-2 15,-2 2-15,-1-3 0,1-2 16,-1-1-16,0-2 0,-3-1 16,-3-5-16,0-2 0,-1-2 15,2-2-15,0-3 0,3-3 0,1-2 0,2-7 16,2-5-16,1 2 0,2 4 15,-1 3-15</inkml:trace>
  <inkml:trace contextRef="#ctx0" brushRef="#br0" timeOffset="38879.841">17551 4053 0,'0'0'16,"0"0"-16,0 0 0,0 0 15,0 0-15,0 0 0,0 0 0,2 35 16,-2-35 0,-3 44-16,0-15 0,-1 4 15,1 4-15,-1 9 0,-1 1 16,2-3-16,1 0 0,1 4 15,2-5-15,1-7 0,1-5 16,0-6-16,-2-5 0,0-3 16,-1-5-16,2-4 0,0-5 0,3-7 15,1-6-15,-1 3 0,-2 1 0,0 2 16</inkml:trace>
  <inkml:trace contextRef="#ctx0" brushRef="#br0" timeOffset="39108.5618">18133 3764 0,'0'0'0,"9"-3"0,4-1 16,4 0-16,3 1 0,8-3 16,3 2-16,1 2 0,0-1 0,5 2 15,-3 1-15,-5-1 0,-2-2 16,-4 1-16,-3 2 0,-6 1 15,-5 2-15,-4-1 0,-5-2 16,0 0-16,0 3 0,0-3 0</inkml:trace>
  <inkml:trace contextRef="#ctx0" brushRef="#br0" timeOffset="39280.5172">18430 3562 0,'0'0'0,"0"0"15,0 0-15,0 0 0,-3 25 16,3-25-16,-12 30 0,5-6 16,-3 2-16,-1 7 0,0 4 15,-4 12-15,2 1 0,0 7 16,3-5-16,3-8 0,4-6 0,3-5 16,3-7-16,0-6 0,-1-5 0,-1-2 15</inkml:trace>
  <inkml:trace contextRef="#ctx0" brushRef="#br0" timeOffset="39527.9868">18343 3827 0,'0'0'0,"0"0"0,-21 10 0,5-1 16,-1 2-16,-10 6 0,-3 0 16,1 2-16,0 1 0,-2 2 15,5-1-15,5-4 0,4-2 0,8-6 16,7-2-16,10-3 0,7-1 31,12-6-31,8-2 0,6-2 16,4-1-16,5-2 0,4 0 0,5-1 15,-3 0-15,2 1 0,-6 2 16,-9 1-16,-7-1 0,-8 1 16,-9 2-16,-3 2 0</inkml:trace>
  <inkml:trace contextRef="#ctx0" brushRef="#br0" timeOffset="39697.3087">18244 4106 0,'0'0'0,"0"0"0,0 0 15,0 0-15,-15 24 0,15-24 16,-15 30 0,7-10-16,-1 2 0,0 4 0,1 2 15,-2 7-15,1-1 16,2-3-16,3-3 0,2-5 15,0-2-15,1-5 0,1-1 16,0-3-16</inkml:trace>
  <inkml:trace contextRef="#ctx0" brushRef="#br0" timeOffset="40113.3901">18270 4190 0,'0'0'16,"7"-1"-16,1 0 0,3-2 0,2 0 15,2 1-15,3 0 0,3 1 16,-2 1-16,0-2 16,-2 2-16,-2 0 0,-2 0 0,-2 3 0,-1 2 31,-2 2-31,-2 1 0,-5 1 16,-2 3-16,-3 1 0,-1 2 0,-4 1 15,-2 2-15,-3 0 16,-3 0-16,0 0 0,1 0 0,-1-3 15,1 1-15,-6 1 0,-1-2 16,-1-4-16,0-6 0,1 1 16,1 0-16,1 0 0,0-3 0,2-1 15,2-4-15,1-1 0,2-3 0,4 0 0,2-3 16,6 2-16,3 1 0,4-3 16,2 0-16,4-2 0,4 1 15,5 1-15,4 0 0,2 2 16,3-1-16,7-1 15,2 1-15,-6 2 0,-4 2 0,-3 3 16,-5 1-16,-5 0 0,-3 0 0,-2 0 16,-1 0-16,-3 0 0</inkml:trace>
  <inkml:trace contextRef="#ctx0" brushRef="#br0" timeOffset="40282.8574">18143 4500 0,'0'0'0,"0"0"0,0 0 16,24-10-16,-24 10 0,35-11 0,-14 4 16,1 2-16,1-1 0,0 1 15,0 0-15,2 0 0,-4 3 16,-5 2-16,-5 2 0,-2 0 16,-2-1-16,0 0 0</inkml:trace>
  <inkml:trace contextRef="#ctx0" brushRef="#br0" timeOffset="40430.0714">17897 4705 0,'0'0'0,"0"0"15,23-6 1,-2 0-16,5 1 0,6-2 0,5 0 16,15-1-16,3-1 0,16-3 15,0-1-15,11-3 0,-5 0 16,-7 1-16,-19 5 0,-12 1 15</inkml:trace>
  <inkml:trace contextRef="#ctx0" brushRef="#br0" timeOffset="40830.9111">18542 4677 0,'0'0'0,"0"0"0,27-9 15,-7 3-15,2 1 0,22-3 16,14-2-16,14-3 0,1 1 0,28-2 16,11 0-16,10 2 15,-11 1-15,56-4 0,12 2 16,-33 1-16,-24 2 0,-4 4 16,-2 2-16,-15 2 0,-9 0 0,-4 1 15,-3 1-15,-23 1 0,-18 3 0,-11-1 16,-8-2-16,-9 0 0,-6 0 15,-4 0-15,-1 0 0,-2-1 16</inkml:trace>
  <inkml:trace contextRef="#ctx0" brushRef="#br0" timeOffset="41085.0383">19063 4719 0,'0'0'0,"21"-6"0,5 1 0,-1 0 0,5 0 0,29-3 15,31-5-15,16-1 16,-3 1-16,31-2 0,24 0 16,29-2-16,-37 5 0,-21 4 15,-14 3-15,-31 4 0,-20 4 16,-25-2-16,-17 1 0,-20-1 15,-14 1-15,4-1 0,3 0 0,2 0 0</inkml:trace>
  <inkml:trace contextRef="#ctx0" brushRef="#br0" timeOffset="41301.3652">18737 4886 0,'0'0'0,"27"-7"0,8-1 0,10-4 16,9-5-16,31-4 0,14-1 16,26-6-16,23-3 0,18 2 0,14 3 15,18 2-15,-30 6 0,-22 5 16,-16 0-16,-28 9 0,-17 5 16,-17 5-16,-11-1 0,-19 1 0,-11-4 15,-9 0-15</inkml:trace>
  <inkml:trace contextRef="#ctx0" brushRef="#br0" timeOffset="48724.0634">4335 5382 0,'0'0'0,"17"-2"16,0 1-16,1-1 0,3-2 15,12 1-15,5 3 0,10-2 16,0-2-16,15 1 16,5-2-16,-5 2 15,-1 0-15,14 1 0,2 0 16,-6 2-16,-6 0 0,17 0 0,2 2 16,-6-2-16,-4 1 0,40-2 15,-11-2-15,-11 4 0,-9 4 16,4-3-16,2-3 0,-8 0 15,-7 0-15,4 2 0,3 3 0,-5-2 0,-3 0 16,9-1-16,4 0 16,-7 0-16,-7 1 0,6 1 0,6 0 15,-8 0-15,-3-2 0,9 3 16,3 0-16,-4 2 0,-9-2 16,12 0-16,7-1 0,-11 0 15,-6 1-15,8-2 0,5-2 0,-7 1 0,-6-1 16,3 0-16,5 0 0,-13 1 31,-5 3-31,6 1 0,4 1 0,-5-3 0,-1-1 0,3 2 16,4-1-16,-12-1 0,-5 0 15,5 3-15,5 2 16,-5 0-16,-2 1 0,2-1 16,2-3-16,-5-2 15,-3-1-15,3 3 0,2 2 16,-8-2-16,-6 0 0,8-1 0,2-3 15,-5 1-15,-3 1 0,4 3 16,3 1-16,-6 0 0,-4-1 16,6-2-16,4-2 0,-6-1 15,-5 0-15,4 2 0,3 2 0,-3-2 0,-3-2 16,3-2-16,2 0 16,-6 0-16,-4 1 0,6 2 0,3 1 15,-5 0-15,-1-1 0,3-1 16,1-2-16,-5 2 0,-5 2 15,7 0-15,3 0 0,-3-3 16,-3-2-16,3 0 16,3 1-16,-6 0 0,-4 1 15,3-1-15,3 2 0,-1 2 16,-1 1-16,3-4 0,0-1 16,-2-2-16,-1 1 0,4 2 15,1 1-15,-5-1 0,-4-1 16,4-1-16,4 0 0,-4 3 15,-2 1-15,4-4 0,3 0 0,-18 1 0,1 1 16,21 0-16,1-1 0,-24 1 16,0-1-16,25 1 0,0-2 15,-24 1-15,1 0 0,24-2 16,0 2-16,-25 3 0,1 3 16,10-6-16,2 0 15,-8-1-15,1 1 0,1 1 0,4 2 0,-3-2 0,0-1 16,1 0-16,3 0 15,-3 1-15,-3 0 0,3 2 0,1-1 16,-1 0-16,-1-3 0,2 3 16,2 0-16,-4 2 0,-4-1 0,6-1 15,3-1-15,-4-1 16,-4 2-16,5 0 16,3 2-16,-4-4 0,-4 1 15,4-1-15,3 0 0,-2-1 16,0-1-16,1 3 0,1 2 15,-3-1-15,-3 1 0,3-1 0,1-1 16,0 3-16,-1 1 0,3-2 16,1-3-16,-3-1 0,-1 0 15,4 3-15,3 2 0,-4-1 0,-2-1 16,3-1-16,4 0 0,-5 0 16,-2 2-16,5-1 0,3 0 15,-3 2-15,-3 2 0,3-4 16,2-3-16,-1 2 0,-3 1 15,2 1-15,3 1 0,-4-2 0,-2-2 16,5 0 0,5-2-16,-3 5 0,-4 2 15,9-3-15,2-2 0,-12-1 16,-2 2-16,25-3 0,-1 2 16,-29-2-16,-1-1 0,28 3 15,0 5-15,-7 0 0,-6 2 0,4-4 16,4 0-16,-2-3 0,-4 0 15,5 4-15,4 4 0,-8-3 0,-5-2 16,6-5-16,5-3 0,-2 4 16,1 5-16,5-1 0,5-1 15,-7-3-15,-6-1 0,5 1 16,6 1-16,-4 4 0,-3 2 0,5 1 16,4 0-16,-6-6 0,-5-2 15,5-2 1,2 1-16,-3 2 0,-3 1 15,6 4-15,5 3 0,-9-2 16,-4-1-16,6-3 0,3-1 16,-5 2-16,-5 2 0,4-3 15,1-1-15,-5 2 0,-6 0 0,6-2 16,2 0-16,-5-2 0,-3 2 16,3 5-16,2 0 0,-4-3 0,-2-4 0,3-1 15,3 0-15,-7 4 16,-2 3-16,3 0 0,4-2 15,-5-1-15,-4-1 0,4-1 0,1 1 16,-3 1-16,-4 1 0,1-1 16,1 2-16,-6-2 0,-4 0 15,6 1-15,3-1 0,-3 0 0,-5 2 16,1-3-16,2 0 0,-2 1 0,-1 0 16,5-3-16,3 0 15,-20 2-15,1 0 0,7 1 0,3-2 16,1 5-16,0 1 0,4-2 15,3-4-15,-3 1 0,-3 0 16,4-1 0,2 1-16,-2 1 0,-4 1 0,4 0 15,2-1-15,-3 1 0,-4-1 16,5 1-16,2-1 16,-1-1-16,-2 1 0,2 0 0,2 2 15,-2 0-15,-1-2 0,2 1 16,1 0-16,-2-1 0,-2-1 15,2 1-15,1 4 0,-3-1 0,0 1 16,3 0-16,2 2 0,-4-3 16,-1 1-16,2-3 0,2 1 15,-6 0-15,-1 0 0,1 1 0,4 1 16,-3-1-16,-2-1 0,4 1 16,2-1-1,-3-1-15,-3 0 0,4-1 16,2-1-16,-2 0 0,-3 0 0,3-1 0,2-2 0,-2 1 15,-1 1-15,2-2 0,3 0 16,-4 0-16,-3-1 0,4 2 16,3 1-16,-6 1 0,-4-1 15,3-1-15,0-1 0,-4 2 16,-3-1-16,5 2 16,1 0-16,-7 3 0,-3 0 0,3-2 15,2-3-15,1 2 16,2 1-16,-2 4 0,-2 1 15,-2-3-15,-1-2 0,4 1 0,2-1 16,-2 0-16,-1 1 0,1 0 16,1 1-16,-1 1 0,-2-1 15,2-3-15,3-3 0,-2 4 0,-2 1 0,3 2 16,2-1-16,-2-1 0,0-2 16,5 1-16,3-1 15,-2 1-15,-3 0 0,3-1 0,2 0 16,-2 1-16,0 1 0,2-1 15,1-3-15,-3 2 0,-3 2 16,4-1 0,4-2-16,-3 1 0,-1 1 0,3-2 15,2 0-15,-4 1 16,-3 2-16,8-1 0,2 1 16,-10 0-16,-1-1 0,9 0 15,4-2-15,-7 3 0,-3 1 16,3-1-16,3 0 0,-1 1 15,-3 0-15,3-1 0,4-2 0,-2-2 0,-1 0 16,3 2-16,2 2 0,-3-2 16,-1 0-16,1 2 0,2 3 15,-3-1-15,-3-2 0,9-1 0,2-1 16,-11 2-16,0 0 0,25 1 16,-5 0-16,-25 0 0,2-1 15,26-2 1,-2-3-16,-5 4 0,-4 1 0,5 2 15,2-3-15,-7 0 0,-4-3 16,5 4-16,6 2 16,-3 1-16,-3-2 0,5-6 0,4-4 15,-5 7-15,-3 5 0,2-2 16,3-1-16,-2-6 0,0-4 16,5 5-16,6 0 0,-8 7 0,-5 4 0,7-2 15,3-1-15,-6-5 0,-3-3 16,9 0-16,7 1 15,-6 0-15,-4-2 0,3 0 0,1-1 16,-3 6-16,-4 2 0,7 2 16,6 0-16,-5-3 0,-4-3 15,7 2-15,6 1 0,-6-5 0,-3-1 0,5 3 32,5 2-32,-6-1 0,-4-3 0,6 0 15,6-2-15,-6 2 0,-5 1 16,4 3-16,3 1 0,-6-6 15,-5-6-15,4 4 0,2 2 16,-8 13-16,-4 7 0,3-6 16,3-4-16,-8-5 0,-6-1 0,4-3 15,2 1-15,-9 8 0,-8 4 16,4-4-16,1-5 0,-8 1 16,-6 2-16,5-3 0,3-1 15,-8 2-15,-5 3 0,-6 1 16,-5 0-16,-6-4 0,-4-2 0,-3-4 15,-4-1-15,-8 6 0,-2 3 0,2-1 16,3-1-16,-1-1 0</inkml:trace>
  <inkml:trace contextRef="#ctx0" brushRef="#br0" timeOffset="49958.1035">18201 5427 0,'0'0'0,"0"0"15,0 0-15,0 0 16,0 0-16,0 0 0,31-7 15,-31 7-15,20-3 0,-20 3 16,29-1-16,-12 1 0,0 0 0,4 1 0,2 0 16,0 1-16,2 1 0,9-1 15,2-1-15,1 0 0,-2-1 0,14 1 16,4-1-16,-2 2 16,-1-1-16,14 0 0,4 1 15,-6-4-15,-6 1 0,17-1 16,2 0-16,-6 0 0,-4 1 0,16 1 15,2 1-15,-6-1 0,-8 0 16,41 0-16,-3 0 16,-14-2-16,-11-3 0,4 3 0,5 0 15,-8 0 1,-6 0-16,9 2 0,6 3 16,-8 0-16,-6 0 0,12-2 15,6-1-15,-10-1 0,-8-2 0,12 0 16,8 1-16,-12 4 0,-6 3 15,11-4-15,9-3 16,-13-1-16,-8 2 0,15 2 0,9 3 16,-10-3-16,-8-1 0,9 1 0,5 2 15,-10-2-15,-7-2 0,14-3 16,9 1-16,-13 0 0,-9 1 16,9 2-16,10 2 15,-13-2-15,-9-1 0,13 2 0,10 0 16,-13 2-16,-7 0 0,9 0 15,9-1-15,-13-3 0,-9-3 0,14 4 0,9 1 16,-12 3-16,-10-1 0,12 5 16,7 2-16,-13-7 0,-10-4 0,11 3 15,8 2-15,-10 0 0,-7-1 16,11 2-16,7 2 16,-14-5-16,-10-1 0,13-3 0,8-3 15,-13 5 1,-6 4-16,10-6 0,8 0 15,-13 3-15,-8 3 0,7-1 16,4 2-16,-10-4 0,-8-2 0,7 0 16,5-2-16,-10 3 15,-8 1-15,0 3 0,-1 1 16,-5-1-16,-5-3 0,-5 0 0,-4 0 16,-10-3-16,-6-3 0,-2-2 0,-1 1 15,-7 0-15,-3 3 0,-10 6 16,-7 5-16,-4-2 0,-4-1 0,5-1 15,4-2-15,1-1 0</inkml:trace>
  <inkml:trace contextRef="#ctx0" brushRef="#br0" timeOffset="54308.928">2420 6302 0,'0'0'0,"0"0"15,0 0-15,0 0 0,0 0 0,0 0 16,0 0-16,21-11 0,-21 11 15,0 0-15,0 0 16,28-1-16,-28 1 0,0 0 0,35 1 16,-22 1-16,2 1 0,2-3 15,4-1-15,-2 1 0,0 0 0,9-2 16,2 1-16,-2-1 0,0 1 0,3-2 16,2 2-16,1-2 0,-3 0 15,11-2-15,-1 1 16,-3-2-16,0-1 0,-1 3 15,5 2-15,-3 0 0,-2-3 0,9 2 16,2 0-16,-3 0 0,-1 0 0,9-1 31,-2 0-31,-9 1 0,-2 2 0,13-3 16,5-1-16,-10 4 16,-4 1-16,9-1 0,3-3 0,-13 3 15,0 0-15,8-2 0,5 0 16,-8 0-16,-4 0 0,7 0 15,3 2-15,-7 1 0,-5 1 0,4-1 16,5-1-16,-4 1 0,-3 0 0,24 1 16,-3 2-16,-27-5 15,1 1-15,25 0 0,-1 0 0,-27 1 16,-1 0-16,18 1 0,1 1 16,-6 0-16,-6 0 0,7 0 15,5 0-15,-10-2 0,-5-2 0,5 1 16,4 1-16,-1 1 0,-5 0 0,5-1 31,6 0-31,-9-1 0,-6 1 0,9 1 0,5 3 0,-5-5 0,-3-2 16,4 1-16,1 2 15,-5 0-15,-6 2 0,6-2 16,3 0-16,-1-2 0,-2-4 0,3 7 31,4 5-31,-9-2 0,-6-1 0,9-2 16,6-4-16,-6 3 0,-3 3 15,4-2-15,4 1 16,-6-1-16,-3-2 0,6 0 0,2 1 16,-3 0-16,-3 1 0,2 2 15,2-1-15,-5 1 0,-4-1 0,10-2 16,6-1-16,-10 1 0,-8 0 0,9 1 16,7 1-16,-6 0 0,-4 0 0,3-1 15,4 1-15,-7-2 16,-4 0-16,7 3 0,3 3 15,-4-5-15,-3-3 0,5 3 16,4 3-16,-5-1 0,-3 0 0,5-6 16,3-3-1,-6 5-15,-4 3 0,3-2 16,3-1-16,-3 2 0,-2 1 0,7 1 16,6-1-16,-8 2 15,-7 1-15,2-2 0,1-1 16,-2-4-16,-1-2 0,5 3 15,5 2-15,-20 0 0,-1 1 0,24 0 16,1-1-16,-24-2 0,0-1 0,27 2 16,1 2-16,-27-1 0,-2 2 0,29-2 15,1 1-15,-27-5 16,-1-4-16,25 3 0,0 2 16,-25 5-16,-1 0 0,25 1 15,2-4-15,-28 0 0,0-1 0,24 0 16,0 0-16,-23 3 0,0 2 0,12-2 15,4-1-15,-10-2 0,-3 1 0,6 0 16,5 0-16,-6 4 16,-3-2-16,7-1 0,4-3 15,-7 3-15,-5 3 0,5-2 16,5 1-16,-5-3 0,-4-2 0,3 1 31,4-1-31,-3 1 0,-4 1 0,4 1 16,5 2-16,-6 1 0,-4-2 15,6 0-15,2-1 0,-2 1 16,-3 1-16,4-2 0,3-1 16,-4 1-16,-4-1 0,5 2 15,3 0-15,-5-1 0,-1 0 0,1-1 16,4-1-16,-2 1 0,-2 0 0,3 1 16,2-1-16,-3 2 0,-3 0 0,4-2 15,4 0-15,-4-1 16,-3-1-16,2 1 0,4 2 15,-4 0-15,-2 0 0,4-2 0,3 0 16,-4 0-16,-4 0 0,5 0 16,3-1-1,-4 1-15,-4 0 0,6 1 16,4 0-16,-7-1 0,-2-1 0,6 3 16,5 0-16,-8 2 0,-4 0 15,6-2-15,5-1 16,-6-1-16,-4-1 0,6 1 15,5 0-15,-7 2 0,-4 1 0,6-1 16,6-2-16,-7 1 0,-4 0 0,5 1 16,4 0-16,-5 2 0,-4-2 0,11 2 15,2 2-15,-9-4 16,-2-1-16,27-1 0,0-1 16,-29 3-16,-1 1 0,28 1 0,-4 0 15,-8-2-15,-4-2 0,8-1 16,9 2-1,-10 0-15,-5 2 0,5-1 16,5 2-16,-7 0 0,-4-1 0,7-3 16,7-3-16,-6 2 15,-7 2-15,8-2 0,4-2 16,-7 3-16,-3 3 0,8-2 16,6-2-16,-10 1 0,-9 0 0,10 0 15,6-1-15,-5 0 0,-2 2 0,7 0 16,5 0-16,-9-1 0,-7 0 0,8 0 15,3-2-15,-5 2 0,-3 2 16,5 0-16,6 0 0,-10 0 16,-5-2-16,9 2 0,6 0 15,-6-1-15,-4 0 0,6 0 16,2 0-16,-7-1 0,-7 0 0,7 0 16,5 0-16,-5 6 0,-3 5 0,8-5 15,6-2-15,-8-2 0,-6-1 16,5-2-16,4 0 15,-8 1-15,-5 0 0,7 3 0,6 0 16,-9 0-16,-4 0 0,7 0 16,6 1-1,-5-1-15,-5-1 0,4 1 16,4-2-16,-9 1 0,-4 0 0,8-1 16,6-1-16,-11-2 0,-7 2 15,10-2-15,5-1 0,-8 2 16,-4 1-16,7 1 0,7 1 15,-10-1-15,-6 1 0,8-2 16,6 0-16,-6-1 0,-4 0 0,4 3 16,4 3-16,-6-1 0,-4 1 0,3-3 15,3-3-15,-7 2 0,-4 0 16,11 2-16,8 0 0,-10 0 16,-5-2-16,5-2 0,4 2 15,-4 2-15,-2 0 0,1-2 16,2-2-1,-4 2-15,-3 1 0,8 0 16,3 2-16,-11 0 0,-5 1 0,7-4 16,4-3-16,-7 1 0,-4-1 15,4 3-15,3 1 0,-5-2 16,-3-1-16,5 0 0,2-2 16,-5 3-16,-4 0 0,6-2 15,5 2-15,-7-1 0,-5 2 0,6 0 16,5 1-16,-7 0 0,-4-1 0,5 0 15,4 0-15,-6 1 0,-3 2 16,5-5-16,5 0 0,-7 1 16,-3 2-16,4 1 0,3 1 15,-5-4-15,-4-1 0,3 0 16,0 0-16,-17 2 0,3 0 0,8 0 0,3 2 16,-7-1-16,-2 0 0,4 2 15,3 2 1,-2-3-16,-2-2 0,5 2 15,3 0 1,-6 0-16,-6-1 0,6 4 0,5 1 16,-9-2-16,0-3 0,6 1 15,2 1-15,-6 1 0,-1 2 0,2-6 0,2-3 16,-2 2-16,-3 3 0,4-2 16,4 0-16,-4-1 0,-2-1 15,6-1-15,3 1 0,-3 1 16,-4-2-16,3 1 0,4 0 15,-6 0-15,-4 2 0,6-1 16,2 0-16,-3 0 0,-2 0 0,0 1 0,0 2 16,-2 0-16,-1 2 0,-2-2 15,1-1-15,-5-1 0,-3 0 0,-2 4 16,0 2-16,-7-2 0,-2-1 16,-3-1-16,0 0 15,-2 0-15</inkml:trace>
  <inkml:trace contextRef="#ctx0" brushRef="#br0" timeOffset="56879.3429">22288 5524 0,'0'0'0,"0"0"16,0 0-16,0 0 0,0 0 0,-26-15 15,26 15-15,-20-6 0,9 3 16,-3 1-16,-5 0 0,-1 0 0,0 0 16,-3 1-16,-1 1 0,-1 0 15,-3 1-15,-11 0 0,-1 1 16,0 1-16,1 1 0,-10 1 0,-2 3 16,4-1-16,1 2 0,-10 6 15,0 6-15,4-3 0,4 0 0,-11 8 31,0 3-31,6 2 0,4 1 0,2-1 16,1-1-16,5 0 16,4-1-16,0 4 0,4-1 15,5-3-15,5-4 0,7 3 0,5 1 16,3-5-16,3-3 0,5 1 16,4 0-16,2-6 0,4 1 15,7 3-15,5 0 0,-3-1 0,-2-2 0,6 0 16,5-2-16,-4-2 15,2-2-15,8 2 0,3 0 16,-4-1-16,1-1 0,12 1 0,3-2 16,0-2-16,-2-2 0,7-3 15,5-2-15,-3 2 0,-1-1 16,16-1 0,2-3-16,-5-3 0,-7-2 0,35-5 15,-4 1-15,-14 4 16,-8 3-16,1 0 0,2 0 15,-8 0-15,-7-2 0,5 3 0,2 2 16,-6 1-16,-6 2 0,3-2 0,3-1 0,-5 0 31,-3-2-31,2 2 0,1 0 0,-2 0 0,-4-1 0,5-3 16,3 0-16,-6 1 0,-1 3 0,3-2 16,2 0-16,-6 0 15,-3 1-15,6-4 0,4-4 16,-6 2-16,-5-3 0,1 1 0,1-1 15,-4 1-15,-3 2 0,3-1 32,2-1-32,-5 1 0,-2 2 0,1-3 15,3-1-15,-7 1 16,-4 1-16,-1 0 0,-2 1 16,-15 1-16,1-2 0,-1-3 0,-1-3 15,-2 2-15,-3-2 0,-3 1 16,0-3-16,-3 4 0,-3 2 15,0-3-15,-1-1 0,-5 0 16,-3-2-16,-4 0 0,-2 0 0,-1 1 0,1-1 0,-3 2 16,-2-2-16,0 0 0,0-1 0,-3-1 15,-1-2-15,-3 3 16,-1 1-16,-2-1 0,-2 0 16,0 0-16,0 1 0,-9-1 15,-2 2-15,1-1 0,0-1 0,-3 0 16,0 1-16,1 3 0,3 3 15,-5-1-15,-4 0 0,-2-3 16,4 1-16,-1 2 0,-2 1 16,5 1-16,3 0 0,-4 3 15,-3 1-15,4-2 0,5 0 0,-4 0 32,-3-2-32,1 6 0,2 2 0,-26 0 15,4-1-15,30 5 0,-2 0 16,-27-1-16,4-3 15,9 3-15,7 2 0,-7 2 0,-3 3 16,7-2-16,5 1 0,-3-1 16,-1 1-16,3 0 0,1 1 0,-2 3 15,-3 2-15,4-1 0,1-1 0,-1 5 16,-2 1 0,7-2-16,6-3 0,-3 3 15,-1 2-15,3 0 0,1-1 0,3-1 16,0 0-16,3-1 0,2 1 0,-2 4 15,-1 2-15,15-10 16,-2 2-16,-4 2 0,-1 4 16,1-2-16,0-2 0,0 3 15,0 2-15,1-2 16,0-1-16,3 0 0,3-1 0,5-1 16,3 0-16,0 2 0,2 1 15,0 0-15,2 0 0,2-2 16,2-3-16,0 1 0,1-1 0,3 2 15,3 2-15,0-2 0,2-1 0,5 1 16,1 0-16,-3-3 0,0 0 16,5 1-16,4 2 0,1-4 15,1-2-15,2 2 0,3 1 16,0 0-16,1-1 0,9 2 16,1 0-16,0-2 0,-2 0 0,4-2 15,3 0-15,0-1 0,0 0 0,12 0 16,1-2-16,-6 0 0,-5 0 15,5-1-15,4 2 0,-3-4 16,-4-3-16,12 2 0,2 4 16,-4-3-16,-4-3 0,2 0 15,4 0-15,-4 1 0,-2 1 0,30-8 16,-4-4 0,-12 2-16,-7 2 0,4 4 15,3 2-15,-6-3 0,-4-1 16,2-4-16,4-2 0,-7 4 15,-4 3-15,2 0 0,3-3 16,-3 0-16,-2 1 0,4-1 16,4 2-16,-9-3 0,-6 0 0,7 2 15,5 0-15,-6-1 0,-4-2 0,0-1 16,1-2-16,-3 4 0,-2 1 16,-1 2-16,-1 1 0,-5-7 15,-1-5-15,0-2 0,3 1 16,-6 3-16,-4 6 0,-3-4 15,-2-1-15,-11 2 0,2-2 0,-3 0 16,0-3 0,-2 1-16,-3-2 0,1-1 15,0-1-15,-1 2 0,-2 0 16,-1-1-16,1-2 0,-2 1 16,-1 2-16,1-1 0,-2-1 15,-1-1-15,-3 1 0,0-1 0,-1 0 16,-1 0-16,1 0 0,-2 0 15,0 2-15,0 1 0,0 0 0,-4-2 16,-3-3-16,-2 3 0,1 0 16,-2 1-16,0 0 0,-1 4 15,1 0-15,-4 0 0,-3-4 16,0 4-16,-2 2 0,-1-2 16,-3 0-16,0 1 0,-1 0 0,-10 0 15,-1 1 1,0 1-16,2 2 0,-3 0 15,-1 1-15,0 2 0,0-1 0,-10 2 16,0 1-16,5 0 16,1 0-16,-3 2 0,-4 2 15,5 0-15,4 0 0,-10-1 0,-2 0 16,5 1-16,3 2 0,1 3 16,0 1-16,4-2 0,1-1 0,-2 2 15,-1 4-15,3-4 0,2-3 16,-2 1-16,0 1 0,2-1 15,2-2-15,2 3 0,-1 1 16,2-1-16,0-2 0,-1 2 0,0 1 16,4-2-16,3-1 0,-2 0 15,-2-1-15,6 1 0,2-1 0,-4 0 16,-3 1-16,3-1 0,3 0 0,-2 1 16,0 2-16,2 1 15,0 0-15,-3 1 0,-2-3 16,6 1-16,3 0 0,-2 1 0,-2 1 15,4-2-15,-1 0 0,-1 1 16,2 1 0,1 0-16,1-2 0,-2 3 15,-1-1-15,2 2 0,1-3 0,1 1 16,1-1-16,1 1 0,-1 1 16,0 1-16,-1 0 15,5-2-15,-1-2 0,0 2 16,-2 1-16,3 1 0,0 1 0,1 0 15,1-1-15,-2 0 0,1 0 0,0-1 16,0-3-16,1 3 0,3 1 16,1-2-16,0-1 0,3-1 15,1-2-15,0 0 0</inkml:trace>
  <inkml:trace contextRef="#ctx0" brushRef="#br0" timeOffset="57751.0431">25643 6257 0,'0'0'0,"0"0"0,0 0 0,27-1 15,-27 1-15,26-2 0,-7 1 16,2 2-16,2 0 0,11-1 16,6-2-16,0 1 0,-1 0 0,16 0 31,5 0-31,-2-1 0,1 2 0,18-2 15,7 0-15,7-3 0,-6-2 16,21 2-16,5 3 16,-10-4-16,-9-2 0,55 2 0,-5 2 15,-20 0-15,-12 1 0,9-3 16,7-2-16,-15 5 0,-12 1 0,19-1 16,12-1-16,-18 2 0,-10 1 0,13 0 15,9-2-15,-9 3 16,-7 0-16,11 1 0,8 1 0,-16-2 15,-10 0-15,16 0 0,12 1 16,-15 2-16,-11 2 0,15-1 16,10-2-16,-15 1 0,-11 0 0,10 0 31,4-2-31,-11 2 0,-9-2 0,11 1 16,8 3-16,-20-4 0,-13 1 0,6 0 15,4 1-15,-14-1 0,-9-1 16,-3-4-16,-1 1 15,-13 0-15,-11 1 0,-4-2 0,-5 0 16,-12 0-16,-9-1 0,-8 3 16,-6 1-16,-7 1 0,-5 2 0,5-2 15,4 0-15,1 0 0</inkml:trace>
  <inkml:trace contextRef="#ctx0" brushRef="#br0" timeOffset="60590.1805">2854 7152 0,'0'0'0,"0"0"0,0 0 16,0 0-16,0 0 0,29-8 15,-29 8 1,22-8-16,-9 4 0,3 0 0,2 3 16,-1-2-16,2 1 15,3 1-15,5 0 0,0-1 16,0 1-16,9 1 0,-1 0 0,3 0 16,2 0-16,11 1 0,-1 1 15,-2-1-15,-4 0 16,12 0-16,2 1 0,-4-1 0,-4 0 0,7-3 15,-2-2-15,10 0 0,-4 0 16,4 1-16,3 3 0,-2-4 16,-1-2-16,9-1 0,1 2 15,-2-1-15,-1 1 0,33-1 0,-8 1 16,-9 2-16,-5-1 0,-2-2 16,0 1-16,-3-1 0,-1 2 0,2-3 15,-1-1-15,0 2 16,2-1-16,-1 7 0,-3 4 15,0-1-15,-1-2 0,2-6 16,2-5-16,-3 6 0,0 4 0,2-2 16,-1 1-16,-2 1 0,-1 2 15,2-3-15,2-3 16,-3 2-16,-1 0 0,1 1 0,3 1 16,-2-3-16,3 0 15,-3 1-15,0 0 0,0 1 16,-2-2-16,2 4 0,0 3 15,-3-2-15,-3 2 0,4-5 0,2-1 16,1 1-16,1 1 0,-1 0 16,1 0-16,-3 1 0,-2 1 0,4 0 15,3 2-15,-2-6 0,-3-4 0,1 3 16,0-1-16,-1 3 0,0 0 16,2-1-16,2 1 0,-3-2 15,-1-1-15,0 3 0,1 1 16,-4 2-16,-3 1 0,4-2 15,2 0 1,-3 0-16,-3-1 0,4-2 0,1 1 16,0 1-16,0 0 15,-3 0-15,1 1 0,-7 0 0,-3-1 16,5-1-16,5 0 16,-4-2-16,-2-1 0,2 4 0,2 2 15,-2 1-15,-1-1 0,0 0 16,-2 0-16,-5 2 0,-1 2 0,0-2 0,3-1 15,-1-3-15,-1-3 0,2 3 16,1 1-16,-5 2 0,-3-2 16,1 1-16,-1 1 0,0-3 15,1 0-15,1 2 0,1 3 16,-2 0-16,0-1 0,-2-5 16,-1-3-16,-1-1 15,0 3-15,-1 5 0,2 4 16,-1-7-16,0-3 15,0 0-15,1 2 0,-1 2 0,-1 0 0,0 2 16,0 0-16,0 1 16,-2 3-16,3-7 0,1-2 15,-2 1-15,-2 2 0,3-1 16,2-2-16,-4 0 0,-3 1 0,4-1 16,3-1-16,-2 2 0,-3 0 0,0 4 15,0 2-15,1-1 0,1-2 16,-1 0-16,2 0 15,-3 0-15,-3 0 0,3-1 0,1 1 16,1-2-16,0 0 0,3 2 16,3-1-16,-5-2 0,-4-3 0,3 2 0,1 2 15,0 1-15,1 0 0,2-1 16,0 0-16,0 0 0,-1-1 16,4 2-16,2 0 15,-4 0-15,-2-1 0,2 3 0,3-2 16,-2-2-16,-1-4 0,2 1 15,-1 0 1,-1 2-16,2 1 0,1 0 0,3 1 16,-5-3-16,-2-1 0,4 6 15,1 3-15,0-1 0,-1 1 16,3-5-16,1-2 0,-5 1 16,-2 0-16,1 1 0,2 0 15,2 4-15,0 4 0,3-7 16,2-1-16,-7 0 0,-2-2 0,3 4 0,4 2 15,-2-2-15,0-4 0,2 3 16,1 1-16,3 2 0,1 2 0,-1-3 16,-3-3-16,0-2 15,0 1-15,5 3 0,5 2 0,-4-5 16,-3-3-16,2 3 0,-1 0 31,1 1-31,-2 0 0,0 1 0,0 0 16,-2-1-16,0-1 0,2 2 15,2 2-15,-4-3 0,-2-3 16,-2 0-16,-3 0 0,1 1 16,-2 1-16,3 2 0,0 1 15,-3-2-15,-4-1 0,2-3 16,2 0-16,0 1 0,-2 2 0,0-3 0,0 0 16,-3 3-16,-3 2 0,5-1 15,3-2-15,-1-1 0,-2-1 0,-3 0 16,-4 2-16,2-1 0,2 0 15,0 6-15,3 6 16,-3-3-16,-1-3 0,0 0 0,0 1 16,-1-3-16,2 0 0,1-1 0,1-1 15,-1 0-15,-1-1 0,3 2 16,3 2-16,1-2 0,0 0 16,2-5-16,1-2 0,-1 4 15,1-1-15,1 2 0,1 0 16,-2 0-16,-2 1 0,2-5 0,1-1 15,-4 2 1,1 4-16,1-2 0,0-1 16,-2-1-16,-4-1 0,0 3 15,0 2-15,1-1 0,1-1 0,0 0 16,0-2-16,-5 2 0,-5-2 16,4 5-1,2 1-15,-3 2 0,-3-2 0,0-2 16,2-2-16,-2 1 0,1 2 0,-1 2 0,0 4 15,1 0-15,1-3 0,-1-1 16,1-1-16,-2 1 0,-1 0 16,3 0-16,1 0 0,-1 2 15,0 1-15,-1-2 0,1 0 16,-3 0-16,-1 2 0,-1 0 16,0-2-16,-2 2 15,-2 0-15,-7 0 0,-3 1 16,-14-3-16,2 0 0,-5 1 15,-2-1-15,-5 2 0,-4 0 0,-1-1 16,0-2-16,-1-2 0</inkml:trace>
  <inkml:trace contextRef="#ctx0" brushRef="#br0" timeOffset="63565.9983">16473 7063 0,'0'0'0,"0"0"16,0 0-16,0 0 0,0 0 0,0 0 16,0 0-16,28 4 0,-28-4 15,22 1-15,-22-1 0,29 2 16,-11-1-16,3 0 0,3 1 16,2-2-16,0 0 15,3 0-15,0 0 0,11-2 16,1 0-16,2 0 0,2 1 15,10-1-15,0 2 0,0-1 16,-1 0-16,10-2 0,-1 2 16,-1-1-16,0-1 0,6-1 15,-4 2-15,-1-3 0,0 1 16,-2 2-16,1 3 0,7 0 0,-3 0 16,-5 0-16,-1 0 0,1-1 0,-1 0 15,1-1-15,1 0 0,29 3 16,-5 1-16,-11-3 0,-10-2 15,1 1-15,0 0 0,-2 0 16,0 0-16,-2 2 0,-1 1 16,-2-1-16,0-2 15,0-1-15,3 1 16,0 0-16,-2 2 0,3 0 0,1 0 16,-3 0-16,-3 0 0,4-1 15,2-1-15,-2 2 0,-2 2 16,1-2-16,1 0 0,-3-1 15,-2 0-15,3 3 0,2 3 16,-3-5-16,0-1 0,-1 1 0,2 0 0,-2 0 0,-1 2 16,2 0-1,0 1-15,1-3 16,1 1-16,-3-1 0,-2 0 0,-1 0 16,-2 1-16,6 0 0,2 1 15,0-1-15,1-1 0,-1 2 16,2 2-16,-4 2 0,-3-2 0,2 1 0,3-2 0,2 0 15,1-3-15,2 0 0,2 0 16,0 0-16,0-1 0,-2 3 16,-1 1-16,-2-2 0,-2 0 15,5 0-15,3-1 0,1 0 16,-1-1-16,1-1 0,-1 0 16,0 0-16,2 2 15,4-3-15,2 1 0,1-2 16,1-2-16,-1 0 0,-1 0 15,-1 4-15,-1 2 0,2-1 16,2-1-16,-4 0 0,-4 0 16,4 0-16,4-1 0,-2 0 15,0-2-15,-5 3 0,-5 2 16,-2 0-16,-2 0 0,1 0 16,0-2-16,-5 3 0,-3 0 0,-3 1 15,-2-1-15,-6 0 0,-2 0 16,0 0-16,1 0 0,-6-2 15,-5-1-15,-3 0 0,-3 1 16,-3 2-16,-3 0 0,1 1 16,2 1-16,-5-3 0,0-1 15,-10-1-15,1 0 0,-1 1 16,-2 1-16,-2-1 0,-1 0 16,0 0-16,-1 1 0,-1 0 15,-2-1-15,2 0 0,-2 0 0,0 0 16,2-1-16,-2 1 15,0 0-15,2 2 0,-2-2 16,0 0-16,0 0 0,0 0 0,0 0 0,0 0 16,0 0-16,0 0 0,0 0 15,0 0-15,0 0 0,0 0 16,0 0-16,0 0 0,0 0 16,0-2-16,0 2 0,0 0 15,0 0-15,0 0 0,0 0 0,-3 1 16,3-1-16,-2 1 0,2-1 0,-3 1 15,1-1-15,-3 1 0,-1 0 16,-4 0-16,-2 1 0,-3-1 16,-1 0-16,-3 1 0,-3 1 15,-3-1-15,-3 0 0,-3 0 0,-2-1 16,-11 2-16,-2 0 16,-2-1-16,-1-1 15,-14 2-15,-1 0 16,-12-1-16,1-1 0,0-2 0,0 0 15,-7 0-15,5 2 0,-10-1 16,3 1-16,4-3 0,3-2 16,-36 1-16,7 2 0,10 0 15,8 1-15,0 0 0,0 0 0,5 1 16,4-1-16,-4-1 0,-2-1 0,4-2 16,1 0-16,1-1 0,-2 2 15,1 2-15,-1 0 0,-1 1 16,-2 0-16,2 0 0,3 1 0,-5-2 15,-4-2-15,3 2 0,3 0 16,-1-1-16,-1 0 16,1 3-16,2 1 15,-4-2-15,-2-2 16,2 1-16,2-1 0,-3 3 0,-1 1 16,2-1-16,2 0 0,-4 1 15,-3 0-15,2 0 0,2 0 16,-2-1-16,-3 1 0,3-3 0,1-2 15,-1 4-15,-1 1 16,5 3-16,-1 1 0,-1-1 0,0 0 0,0 0 16,1 1-16,-3-1 0,-3 0 15,4-1-15,2 1 16,0 1-16,0 0 0,3 0 0,-1 1 16,1 1-16,1-1 0,5 1 15,3-1-15,-2-1 0,-2 0 16,3-1-16,2 0 15,3 1-15,1 2 0,1-3 16,3-1-16,3 1 0,2 0 16,4-2-16,2-3 0,0 3 15,0 0-15,5-3 0,3-1 0,1 0 16,2-2-16,5 2 0,5 0 16,-3-1-16,-2 1 15,5 3-15,2 1 0,5-1 0,1-2 0,5-2 16,0 1-16,0-2 0,0 0 15,7 2-15,-1-2 0,3 1 16,5 0-16,0 2 0,2-1 0,1-2 16,-1 0-16,3 3 0,-2-3 15,2 3-15,-1-3 0,1 3 16,3-4-16,3 2 0,3 0 0,2 1 16,3-1-16,4 0 0,2-2 15,1-1-15,1 0 0,8-1 16,4 3-16,-1-1 0,1 0 0,2-1 15,3 2-15,0 0 0,1-2 16,11 0-16,2-2 16,1-1-16,0 1 15,1 2-15,2 3 0,8-4 16,-2 0-16,1-1 0,0-1 16,1 2-16,2 0 0,10-1 15,0-2-15,-2 2 0,-2 1 0,37 3 16,-8 6-16,-6-4 0,-5-2 15,-2-3-15,-2-2 0,0-2 16,1 0-16,4 3 0,2 2 0,-3-1 16,-4-1-16,4 0 0,3 2 15,-1 1-15,-1 2 0,5 0 16,4 1-16,-5-2 0,-3-2 0,2 0 16,1 0-16,-1 3 0,-3 0 15,5-1-15,4-1 0,-5 3 16,-3 2-1,5-1-15,5 0 0,-4-2 16,-1-2-16,2 2 0,-1 1 0,-3-1 16,-1 1-16,5 5 15,2 3-15,-2-5 0,-3-3 0,1 2 16,2 1-16,-3 0 0,-1-1 16,0 2-16,0-1 0,2-3 15,0 0-15,3-1 0,2 1 0,-4 4 16,-1 2-16,-1-5 0,0-3 15,-3 2-15,-2 0 0,4 1 16,3 1-16,-2 1 0,-1 3 0,2-3 16,2-2-16,-2-3 0,-2 0 15,0 2-15,-1 1 0,3-2 16,2-2-16,2 0 0,-1 0 0,-4 5 16,-2 2-16,2-5 0,1-4 15,0 1-15,-1 0 0,6 3 0,3 0 16,-7-1-16,-4 0 0,2-1 15,1-1-15,-1-1 0,1 1 16,2 2-16,3 1 0,-5 1 16,-1 1-16,0-1 15,0 0-15,0-1 0,-1-3 16,1-2-16,2 0 0,-3 2 16,-2 1-16,3 1 15,1 2-15,-3-2 0,-3 0 0,3 3 16,1 3-16,-6 1 0,-4-2 15,6 1-15,5-1 0,-3 1 16,-3-1-16,0 0 0,-1 1 0,-3 0 0,-1 1 16,1 1-16,2-1 15,-3 1-15,-1-2 0,0 2 0,0-1 16,-3 0-16,-2 1 0,1 0 16,0-1-16,0 0 0,-1 0 15,0 3-15,-2 2 0,-2-1 16,0-1-16,0 0 15,1-2-15,-3-2 0,-2-3 16,-2 4-16,0 2 0,-6 0 16,-5 0-16,0-3 0,-3 0 15,-6 0-15,-6-2 0,-6-1 16,-3 1-16,-9 1 0,-7 2 16,-7-2-16,-6-4 0,-2 1 15,-2 0-15,-5 4 0,-5 3 0,3-1 0,2-2 16,1-1-16</inkml:trace>
  <inkml:trace contextRef="#ctx0" brushRef="#br0" timeOffset="65873.3518">2508 8049 0,'0'0'16,"0"0"-16,0 0 0,25-5 0,-25 5 16,22-4-16,-22 4 0,31-2 0,-14 2 15,4 0-15,-1-1 0,4 1 0,-1 0 16,11 1-16,1 1 0,3 0 16,-1 0-16,2-2 0,2 0 15,10 1-15,-1 0 0,3-1 16,-1-1-16,10 0 0,-5 0 0,3-2 15,4 2-15,-4 0 0,0 1 16,6-2 0,0-1-16,0 2 0,-1-2 15,12 1-15,-3 0 0,-1 2 16,-1 0-16,9-5 0,0-1 16,10 2-16,-12 3 0,-3-1 15,0-1-15,-4 1 0,-1 0 0,0 1 16,-2 2-16,2 1 0,0-1 15,1 0-15,-2 1 0,-2-3 0,-2 0 16,4-1-16,5-2 0,-3 1 16,-3 0-16,3 1 0,1 0 15,-3-1-15,0-2 0,4 3 16,4 1-16,-4-5 0,-2-4 0,0 3 16,4 2-16,-5 4 15,-2 4-15,0-4 0,0-1 0,-4 1 0,0 2 0,4 2 16,0 2-16,-2 0 15,-4 1-15,2-3 0,1-4 16,-3-1-16,-3-1 0,3 3 16,3 2-16,-1 2 0,2 1 0,-2-4 15,0-3-15,1 0 0,-1 0 16,0 3 0,-1 2-16,-2-1 0,-2 1 0,4-3 31,2-1-31,-1 0 0,-1 1 0,1 0 0,2 2 15,-6 1-15,-4 1 0,1-3 0,3-1 16,-3-1-16,0 0 0,3-1 16,5 1-16,-7-2 0,-2 0 15,3 3-15,2 3 0,-4-2 0,-2-2 0,6 0 16,2 1-16,-6 2 16,-4 1-16,4-1 0,0-2 0,5 0 15,1 0 1,-3 1-16,-3 1 0,-1 0 0,0 1 15,0-2 1,0-2-16,-1 1 0,1-1 0,-1 3 16,0 1-16,0-2 0,2 0 0,0-1 15,3-1-15,-3 1 16,0-1-16,-1 2 0,-1 1 0,-2-2 16,-2 0-16,4 2 15,3 1-15,-3 0 0,-1 2 0,1-4 16,2-1-16,-3 1 0,-2 2 15,1-3-15,1 0 16,-1-1-16,0 1 0,3 1 16,3 0-16,-4 0 0,-3-1 0,1 1 0,0-1 0,0 4 15,0-1-15,-1 0 0,0-3 16,-2-2 0,1 1-16,5 5 0,1 0 15,-2 0-15,-2-1 0,1-4 16,2-3-16,-2 4 0,0 4 0,3-3 15,2-1-15,-6 0 0,-5 0 16,3 2-16,2 0 16,-1 2-16,1 0 0,0-3 15,2-1-15,-2 1 0,-1 2 0,0 0 16,0 1-16,-3-3 0,-3 1 0,3-1 16,1 2-16,-4-2 0,-3-1 0,1 1 15,3 2-15,-5 0 0,-1-2 16,-1 2-16,1 1 15,-6-4-15,-6-2 0,4-2 0,-1-1 16,-12 8-16,2 3 0,-3-6 16,-1 0-16,3-3 0,2 0 15,-1 3-15,0 0 0,-5 1 0,-3-1 0,-1-1 16,0 1-16,-2 0 0,0-1 16,0-2-16,0 1 15,-1 1-15,-1 2 0,0-1 0,1-1 16,-3 1-16,-1-1 0,-1 2 15,-2 2-15,-2 0 0,-2-3 16,-5 2 0,-3 0-16,2 1 0,0-2 0,2 0 15</inkml:trace>
  <inkml:trace contextRef="#ctx0" brushRef="#br0" timeOffset="67146.915">14178 6171 0,'0'0'0,"0"0"0,0 0 0,0 0 0,0 0 0,0 0 16,0 0-16,0 0 16,0 0-16,7 25 0,-7-25 15,17 32-15,-8-11 0,3 7 16,3 5-16,2 4 0,2 4 0,4 16 16,0 5-16,2 9 0,-3-4 15,4 10 1,-1-3-16,0-3 0,-3-11 15,3 1-15,-3-8 0,-5-8 16,-2-8-16,-3-3 0,-1-2 0,-4-8 16,0-5-16,-1-4 15,-2-2-15,-2-4 0,-2-3 0,-3-6 16,-1-3-16,0 1 0,2 0 16,0 1-16</inkml:trace>
  <inkml:trace contextRef="#ctx0" brushRef="#br0" timeOffset="67441.3364">14409 6194 0,'0'0'0,"0"0"0,0 0 15,17 34-15,-10-15 0,3 9 16,2 6-16,5 10 0,-2 0 0,4 14 0,-1 2 16,-1-6-16,1-6 0,5 9 15,7 9-15,-5-9 0,-2-5 16,-2-5-16,-1-3 0,-3-4 16,-3-3-16,2 1 0,-3-3 15,-4-5-15,-3-4 0,0-4 16,-2-5-16,-1-6 0</inkml:trace>
  <inkml:trace contextRef="#ctx0" brushRef="#br0" timeOffset="68951.308">14121 8093 0,'0'0'15,"0"0"-15,0 0 0,0 0 0,0 0 16,0 0-16,29-4 0,-29 4 15,0 0-15,34 2 0,-19-1 16,-1-1-16,1-1 0,5 1 16,3 1-16,0-1 0,2 1 0,10-1 31,5 0-31,-1-1 0,2 1 0,13-1 16,4-1-16,-3 1 0,-2 1 15,16 0-15,4 0 16,-8 0-16,-7 0 0,17 0 0,4 1 15,-10-1-15,-5-1 0,13 1 16,2 1-16,-7-1 0,-6 0 0,37-1 16,-4 1-16,-20 0 15,-12 0-15,5 2 0,7 1 16,-12 1-16,-7 0 0,9-1 16,4-1-16,-8 0 0,-5-2 0,12 3 15,8 0-15,-11 0 16,-9 0-16,13-2 0,9 1 0,-10-5 15,-5-4-15,10 8 16,8 5-16,-13-1 0,-8 0 0,11-3 16,8-1-16,-8-1 0,-4-1 15,9 1-15,7 1 0,-9-1 16,-6 1-16,9 3 0,6 1 16,-9 0-16,-5-1 0,6 1 15,5-2-15,-9 1 0,-5 0 0,9-1 16,4-1-16,-8-1 0,-6-2 0,9 0 15,8 0-15,-12 0 0,-8 1 16,10 0-16,8-1 0,-7-1 16,-4 0-16,7 0 0,6-1 15,-9 1-15,-7 3 0,13-2 16,8 0-16,-8-3 0,-7 1 0,10-3 16,6 0-16,-11 2 0,-10 3 0,16-3 15,11-6-15,-12 5 0,-8 2 0,9 0 16,6 1-16,-7 1 15,-5 0-15,10 0 0,6-2 16,-12-2-16,-9 0 0,13 1 16,8 1-16,-12-1 0,-9-1 0,11 3 31,9 0-31,-14 0 0,-11 0 0,15-4 16,11-3-16,-14 3 0,-10 0 15,12 2-15,8 2 0,-11 0 16,-9-2-16,10-1 0,9 0 15,-12 1-15,-6-1 0,12-1 16,9-1-16,-12 1 0,-9 3 0,8 0 16,6 1-16,-10-2 0,-9-1 0,10 2 15,9 2-15,-13 0 0,-8-1 16,11 1-16,7-2 0,-10 0 16,-8-2-16,11 4 0,8 2 15,-12-2-15,-8-1 0,12 2 16,8 2-16,-13 0 0,-7 3 0,5-5 15,5-5 1,0 3-16,-1 2 16,15-2-16,8 1 0,-17 4 15,-11 1-15,-5-1 0,-2-2 0,-3-3 16,1-4-16,2 5 0,1 3 16,-3-1-16,1 1 0,1-1 15,2 0-15,-2-2 0,0-2 16,-3 3-16,0 3 0,-1-2 0,1-1 0,-2 0 15,0 0-15,1 0 0,3 0 16,-2 0-16,-2 0 0,-2 3 16,-2 3-16,2-4 0,3-2 15,-4-4-15,-2 0 0,2 2 16,2 1-16,1 3 0,0 1 0,2-3 31,0-3-31,-1-1 0,-2 0 0,4 4 0,3 2 0,-2 2 16,1-2-16,0 1 0,0-2 15,-1-1-15,-2-1 0,5 3 16,4 2-16,-4-2 0,-2 1 0,6-2 16,5-1-16,-2-1 15,-2-2-15,1 1 16,0 0-16,-1 2 0,-2 2 0,4-1 16,2-2-16,0 1 0,-2 0 15,6-1-15,1 1 16,0-1-16,1-1 0,-2 0 0,-1 0 15,-5 1-15,-4 1 0,-3-3 0,-1-3 16,-2 0-16,0-3 0,-11 2 16,-4-1-16,-8 4 0,-3 1 0,-7-4 15,-3 0-15,-6 0 0,-5 4 16,-5 1-16,-4-1 16,-4 0-16,-2 3 0,0 0 0,-2 2 15,-4 3-15,-2 1 0,-2 3 16,-2 2-16,3-2 0,3-3 0,0-1 15</inkml:trace>
  <inkml:trace contextRef="#ctx0" brushRef="#br0" timeOffset="70417.9882">2273 9015 0,'0'0'15,"0"0"-15,0 0 0,0 0 0,0 0 16,0 0-16,0 0 16,0 0-16,0 0 15,0 0-15,0 0 0,29-10 16,-29 10-16,34-2 0,-34 2 16,44-3-16,-22 3 0,5-1 15,5-1-15,11 1 0,1 0 16,3 0-16,7-1 0,10 0 0,1 2 15,18-1-15,2 1 16,-3 0-16,-3-1 0,19-2 0,16-1 0,-10 0 16,-9 2-16,48-2 0,-7 1 15,-14 0-15,-8-1 0,4 1 0,2 1 16,-8-5-16,-4 0 0,13-4 16,11-1-16,-14 7 0,-6 5 0,13-4 15,9 0-15,-10 1 16,-8 2-16,13-2 0,8-2 0,-10 1 15,-6 1-15,8 3 0,7 2 16,-10-1-16,-6-2 0,9-5 16,9-3-16,-9 5 0,-4 2 0,4 3 15,7 2-15,-12-3 0,-7-2 16,11 1-16,8 2 16,-13-2-16,-9-4 15,9 0-15,6 0 0,-12 3 16,-8 2-16,6 1 0,3 0 15,-4 3-15,-3-1 0,7-4 16,4-2-16,-9 2 0,-10 1 0,15 4 16,8 4-16,-14-8 0,-9-5 15,10 3-15,9 2 16,-13 1-16,-8 1 0,7 1 0,6 0 0,-9-3 16,-7-1-16,4 0 0,4 2 15,-10-5-15,-7-2 0,4 0 16,3 0-16,-9 3 0,-5 2 0,-1-1 15,1-1 1,-12 0-16,-7 0 0,-1-1 16,0-2-16,-13 5 0,-8 5 15,-7 0-15,-4 0 0,-7-1 16,-5-3-16,-5 3 0,-3-1 16,-5 4-16,-2 4 0,-10-5 15,-6-2-15,4 0 0,2-1 0,3-1 16</inkml:trace>
  <inkml:trace contextRef="#ctx0" brushRef="#br0" timeOffset="70756.8374">12158 7933 0,'0'0'0,"0"0"0,0 0 16,0 0-16,0 0 0,16 21 0,-16-21 16,13 36-16,-9-13 0,1 8 15,1 7-15,0 1 0,-1 1 16,2 14-16,1 13 16,0-9-16,0-7 15,3 5-15,1-6 0,-2-8 16,-1-5-16,1 1 0,0-4 15,-4-12-15,0-5 0,-1-1 0,0-3 16,-2-3-16,0-2 0,-3-5 16,-2-4-16,0-2 0,-1-5 15,-1 2-15,2 1 16,0 1-16</inkml:trace>
  <inkml:trace contextRef="#ctx0" brushRef="#br0" timeOffset="70973.1486">12501 8107 0,'0'0'0,"0"0"16,12 22-1,-12-22-15,19 36 0,-9-8 0,1 7 16,1 15-16,0 1 0,3 15 16,1-1-16,2 6 0,1-7 15,3 4-15,0-4 16,-2-12-16,-1-8 0,-3-6 0,-1-3 15,-5-9-15,-3-5 0,0-4 16,-3-5-16,-1-2 0,-2-5 0,0-2 16,-1 1-16,0-2 0</inkml:trace>
  <inkml:trace contextRef="#ctx0" brushRef="#br0" timeOffset="82965.8218">17098 7137 0,'0'0'16,"0"0"-16,0 0 0,20 3 0,-20-3 15,23 5 1,-23-5-16,41 4 0,-17-4 16,9 0-16,7 0 0,14 1 15,1-1-15,21 2 0,6-1 16,10-2-16,-5-2 0,17 0 16,-1 2-16,-10 1 0,-6 0 0,32 1 15,-1 0-15,-27 1 0,-20 0 16,-11 0-16,-9-1 0,-15 0 0,-10 0 15,-14 0-15,-10 1 16,-12-5-16,-8-1 0,-6 5 16,-9 2-16,-4 0 0,-1-1 15,-15-4-15,-9-3 0,0 3 16,1 3-16,-16-2 0,-11-1 16,5 2-16,0 0 0,-49-1 15,4-3-15,13 4 0,9 2 16,3 5-16,0 3 0,16 1 15,10 0-15,1-5 0,2-2 16,17 0-16,10-1 0,19-4 0,12-5 16,10 1-16,6 0 0,10 0 15,6 1-15,9-1 0,7 0 16,21-3-16,13-2 0,-2 3 0,-2 1 0,13-2 16,10 0-16,0-1 15,0 1-15,13-1 0,9 2 0,-8 1 16,-5 2-16,6 6 15,6 5-15,-11-6 0,-8-3 0,0 4 16,0 1-16,-16 0 0,-11-3 16,-13 4-16,-11 3 0,-15-4 0,-10-2 0,-13 2 15,-9 1-15,-5-2 0,-4-2 16,-23 1-16,-15-1 16,-8 3-16,-6 2 0,-13-4 0,-10-1 15,3 1-15,0 4 0,-18 6 16,-12 5-16,10-8 0,8-3 15,-7 4 1,-2 4-16,15 1 0,11 2 0,0-2 16,-1-3-16,18-2 0,10-4 15,16-1-15,11-2 0,13-1 16,9 0-16,10-6 0,9-4 16,10-3-16,6-3 0,18 1 15,11-2-15,5-2 0,5-4 0,17 10 16,12 5-16,-4-1 0,-3-1 0,15-2 15,11-4-15,-5 4 0,-2 4 16,13 3-16,10 2 16,-15 3-16,-8 2 0,-1 2 0,1 0 15,-20 1-15,-15 2 0,-15-3 16,-11 0-16,-14-2 0,-11 1 0,-22 0 31,-14 4-31,-10-4 0,-6-1 0,-19 1 16,-13-1-16,-4 0 0,-1-2 15,-16-2-15,-12-4 0,32 1 16,21 2-16,14 1 0</inkml:trace>
  <inkml:trace contextRef="#ctx0" brushRef="#br0" timeOffset="83219.9034">17159 7178 0,'0'0'16,"-19"-1"-16,-1-3 0,2 3 0,3 1 16,0-1-16,1 0 0,3-2 0,4-1 15,7 2-15,6 1 0,9-2 16,6 1-16,10-1 0,11 0 15,5-1-15,3 3 0,22-1 16,7 0-16,1 0 0,-1-1 16,25 4-16,6 3 0,6 2 0,-10 0 0,46 6 15,-13 1-15,-29-5 0,-19-4 16,-11 1-16,-10 1 0,-16 0 16,-11 1-16,-15-2 0,-11-4 15,-11 0-15,-6-1 0,-19 0 16,-9-1-16,-5-6 0,-4-2 15,12 3-15,7 2 16,6 1 0</inkml:trace>
  <inkml:trace contextRef="#ctx0" brushRef="#br0" timeOffset="83452.3967">17498 7173 0,'0'0'0,"-6"1"0,1-1 15,3 0-15,0 0 0,2 0 0,2-2 16,5 0-16,3 0 0,10 1 15,11 0-15,6-1 0,4-1 16,24-3-16,10-2 0,17 3 16,0 0-16,29 1 0,27-1 15,5 1-15,-15 3 0,59 5 16,-13 3-16,-12 1 16,-8 1-16,-18 2 15,-15 0-15,-18-6 0,-14-3 0,-14 8 16,-9 3-16,-14-4 0,-10-4 15,-15-3-15,-13 0 0,-7 0 16</inkml:trace>
  <inkml:trace contextRef="#ctx0" brushRef="#br0" timeOffset="86259.569">20431 7109 0,'0'0'0,"20"-2"0,3 0 0,4 0 16,4-1-16,16 3 0,5 0 15,6 2-15,2-2 0,18 1 16,3-1-16,12 1 0,-4 0 0,16 0 16,0 0-16,35 2 0,-16 0 0,0 5 15,-3 2-15,-12-5 16,-8-1-16,2 0 0,2-2 16,-6-2-16,-3 0 0,1 3 15,0 3-15,-6-4 0,-2 1 0,1 4 16,1 4-16,-5-4 0,-4-3 0,-1-1 15,-1 1-15,-7 0 0,-5 0 0,-4-2 16,-1 1-16,-10 0 16,-6 0-16,-6 0 0,-5-1 15,-7-4-15,-6-5 0,-7 2 0,-6 3 16,-7 3-16,-4 2 0,-9-5 16,-7-4-1,-6-3-15,-5-1 0,2 6 16,-8 1-16,-9-1 0,-6-2 15,-10 2-15,-7-2 0,-3-1 16,-1-1-16,-45-2 0,4 3 0,1 3 16,0 3-16,-5 1 0,-5 4 15,5-5-15,5-4 0,-5 3 16,-3-1-16,0 2 0,-1 2 0,0 4 16,0 2-16,6 0 0,6 2 0,4-8 15,1-4 1,11 1-16,6-1 0,6 4 0,4 1 15,12-4-15,8-5 0,5 4 16,4 1-16,13-2 0,8 1 16,6-4-16,2-2 15,7 4-15,5 1 0,7 1 16,6 0-16,8 0 0,6-1 0,12-1 16,8 0-16,2-2 0,3-1 15,-8 5-15,10-1 16,-1 0-16,7 1 0,40-2 0,0 2 15,-1 2-15,-2 2 0,10 2 16,5 1-16,-4-2 0,0 0 0,9 1 16,7 0-16,-6-1 0,-4 0 0,5 3 15,2 4 1,-2-3-16,-4 1 0,23 3 16,14 0-16,-31-2 15,-22-3-15,-10 0 0,-6-1 0,-3 3 0,-1 4 16,-7-3-16,-3-1 0,-12 2 0,-9 1 0,-7-6 31,-5-3-31,-10 1 0,-7-2 0,-6-2 0,-5-2 0,-15-2 16,-10 0-16,-10-1 0,-7 4 31,-8-2-31,-6 1 0,-12-2 16,-8-1-16,-6-4 0,-6-1 15,-9 2-15,-6 3 0,-5 0 0,-2 1 0,-6 0 16,-5 3-16,1-1 0,1 3 15,-1 2-15,-1 5 0,9 2 16,6 1-16,-3-1 0,-1-1 16,11-1-16,9-2 0,6 3 15,5 3-15,15-3 0,9-2 0,11-3 16,9 1-16,10-4 0,7-1 0,9 2 16,6 0-16,9 3 0,3 0 0,11-4 15,8-1-15,15-4 16,12-3-16,9 2 0,8 2 15,4 3-15,4 1 0,8-3 16,6-1-16,5 3 0,1-1 0,9 3 16,5 1-1,-4 3-15,1 2 0,10 0 16,9-1-16,-9 1 0,-5 1 16,0 1-16,0 0 0,-7-1 15,-7-1-15,-7 4 0,-5 1 16,-8 0-16,-5 0 0,-7-5 0,-3-5 15,-12-1-15,-6-2 0,-12 2 16,-9 2-16,-10-4 0,-8-2 0,-10 4 16,-5 4-16,-6-5 0,-3-4 15,-13 1-15,-8-1 0,-8 0 16,-4-2-16,-9 1 0,-5 1 16,-7 0-16,-6 1 0,-7 1 0,-5 1 15,-2-2-15,1 2 0,-6 1 16,-1 1-1,-5 4-15,-2 3 0,-10-5 16,-6-3-16,5 1 0,3 2 0,-1 2 16,-1 1-16,3 3 0,3 1 15,4-1-15,3-2 0,10 2 16,8 0-16,9 0 0,5 0 16,9-4-16,6-3 0,13-1 15,9-1-15,9-2 0,9-1 0,5 2 16,3 2-16,11-5 0,4-4 0,16 1 15,11 0-15,10 1 16,8 0-16,9-1 0,8-1 16,4 0-16,1 1 0,11 2 0,7 0 15,3-1-15,-1 0 0,10 7 16,5 4-16,-4 0 0,-3 2 0,-1-2 16,0 1-16,-11 2 0,-7-1 0,-8 7 15,-6 4-15,-11-3 0,-7-2 16,-11-1-16,-6 2 15,-11-5-15,-8-1 0,-11 1 0,-7 0 16,-10-2-16,-5-2 0,-10-5 16,-6-4-1,-14-1-15,-9-4 0,-14 6 16,-8 3-16,-5-5 0,-2-1 0,-11-5 16,-7 0-16,-2 3 0,-2 3 15,-10-1-15,-8 0 0,1 0 16,3-1-16,-8 3 0,-4 3 15,4-3-15,5 0 0,-4 3 16,-3 0-16,4 4 0,7 1 0,4 0 16,4 2-16,6-1 0,4 1 0,5 0 15,1 0-15,12-2 0,8 0 16,6-1-16,6 1 0,7-1 16,7 0-16,8 3 0,4 1 15,11-7-15,7-6 0,7 2 16,6 0-1,2 2-15,2 1 0,9 1 0,8 0 16,11-1-16,9-3 0,7-1 16,6-3-16,7 2 0,3 1 15,10 0-15,6 0 16,2 0-16,0 1 0,10-2 0,6 3 16,-1 1-16,-1 2 0,2 1 15,2 0-15,-4 4 0,-2 2 0,-4 1 16,-1-1-16,-13 1 0,-8-1 0,-8 1 15,-4-3-15,-12-1 0,-8-2 16,-13 4-16,-8 0 0,-11 0 16,-5-2-16,-7 0 0,-5-2 15,-11-6-15,-9-3 0,-12 1 16,-8 2 0,12 2-16,-10 0 0,-9-3 15,-9 2-15,-38-3 0,5-1 0,-11 6 16,-6 2-16,6 2 0,2 0 15,3 0-15,1-2 16,4 5-16,1 1 0,0 2 0,-2 0 16,11 2-16,5 3 0,11-1 15,7-1-15,10-2 0,8-1 0,9-1 16,7-1-16,8 0 0,7-1 0,10-4 16,7 0-16,6-2 0,5-1 15,9 0-15,9 0 0,6 0 16,5-1-16,15-2 0,9 0 15,-16 3-15,9 1 0,10-4 16,8-1-16,38-2 0,-7 2 0,4 2 0,2-1 16,-2 3-16,-2 2 0,6-1 15,5-2-15,-8 5 0,-6 2 16,-5 3-16,-5 0 0,-11-3 16,-9-3-16,-8 3 0,-7 0 15,-14 2-15,-9-2 0,-14 0 16,-9-1-1,-8-3-15,-5-3 0,-12 2 16,-10-2-16,-10 2 0,-8 0 0,-11-2 16,-7-2-16,-4 3 0,-3 2 15,-11 0-15,-10 0 0,0 0 16,0-1-16,-7 0 0,-6 0 16,7 5-16,2 3 0,1 0 15,1 1-15,6 2 0,6 2 0,5-2 16,3-2-16,15-3 0,10-3 0,12 2 15,8 1-15,12-2 0,7-2 0,7-1 16,2-3-16,15 2 16,8 0-16,12-3 0,8-2 15,-10 1-15,10 0 0,12-2 16,7 0 0,5 0-16,4-1 0,41-1 15,-2 1-15,-5 4 0,-4-1 0,1 2 16,0 0-16,-7 1 0,-5 2 15,-7 0-15,-4 0 0,-16 2 16,-10 1-16,-12 0 0,-8 1 16,-14-3-16,-8-2 0,-13-2 15,-7-1-15,-16 4 0,-7 1 0,-10-1 0,-4-1 16,-7 0-16,-3 1 0,11-1 16,-11 1-16,-7 1 0,-5 1 15,-37 5-15,5 2 0,7-3 16,6-1-16,12 1 0,8 1 15,16-4-15,9-1 0,14-1 0,8-1 16,11 1-16,7 1 0,8-2 16,6-2-16,5 2 0,8 0 0,-9 0 15,-4 0-15,-4 0 0</inkml:trace>
  <inkml:trace contextRef="#ctx0" brushRef="#br0" timeOffset="95207.6321">11401 7947 0,'0'0'0,"0"0"0,0 0 16,0 0-16,0 0 0,0 0 0,0 0 15,23 2-15,-23-2 0,0 0 0,32 0 16,-32 0-16,33-1 0,-10-1 16,4 1-16,2 1 0,0 1 15,16-1-15,6 0 0,2-3 16,2 1-16,19 1 0,3 3 15,12 1 1,-3-2-16,20 1 0,2-1 16,2 1-16,-12 0 0,43-2 15,-9-2-15,-17 4 0,-10 3 0,2-2 16,1 0-16,-14-1 0,-9 1 16,1-2-16,1-1 0,-10 4 15,-7 0-15,-2 3 0,-3 0 16,-12-5-16,-10-3 0,-5 3 0,-4 0 15,-9 0-15,-9-1 0,-7-1 16,-6-1 0,-3 1-16,-4-2 0,-8 0 31,-5-1-31,-8 0 0,-6 1 0,0-2 0,-10 0 0,-3 0 0,-2-1 0,-15 0 16,-8 1-16,-1-1 0,2-4 15,-47 0-15,2 3 0,13 2 16,8 1-16,-14-1 0,-10-2 15,11 2-15,4 1 0,-1 1 16,-3 0-16,9 2 16,7 2-16,-5-2 0,-3 0 0,17 5 15,9 4-15,4-1 0,2-3 16,12-2-16,8-2 0,6-3 0,5-1 0,10 4 16,7 3-16,9 0 15,6 1-15,2-5 0,0 0 0,6 2 16,0-1-16,9 2 0,3 1 15,6-3-15,7-1 0,5 1 16,1 0-16,8 1 0,7-1 16,2 0-16,3 0 15,11 0-15,9-1 0,0 4 16,-1 2-16,48-5 0,-4-3 16,-12 3-16,-10 1 0,5 0 15,2 0-15,-9-1 0,-6-2 0,-3 3 16,-1 4-16,-12-2 15,-8 1-15,-3-3 0,-3 1 16,-11 0-16,-10 2 0,-3-1 0,-4-1 16,-10-2-16,-7-1 0,-5-1 0,-4 1 15,-6 0-15,-4 2 0,-7-1 16,-5-1-16,4 0 0,-3 2 0,-13-4 16,-12-2-16,4 0 0,-3-1 15,-14 1-15,-9 0 16,-1-2-16,2-1 0,-23-1 0,-9 1 0,-4-5 15,8-5-15,-38 10 0,3 9 16,12 0-16,10 0 0,-7 1 16,-4 0-16,15 0 0,10 0 15,1-5-15,1-3 0,6 5 0,5 4 16,2 2-16,2 1 16,11-2-16,10-4 15,7 0-15,5 0 0,10 1 16,4-1-16,9-1 0,5 0 15,6-1-15,2-1 0,5 1 16,3 0-16,1 0 0,1-1 0,6-1 16,8-3-16,6 2 0,4 3 15,4-1-15,8 1 16,-1 0-16,1 0 0,15 1 0,6-1 0,-1 0 16,0-2-16,8 1 0,8-1 15,-4-1-15,-3 1 0,43 2 16,-2 3-16,-14 2 0,-8 3 0,3-5 15,2-5-15,-10 2 16,-8-1-16,7 2 0,6 0 0,-14-1 16,-8 1-1,-2 3-15,-3 2 0,-9-5 16,-6-3-16,-9 3 0,-3 2 16,-10-2-16,-9-2 0,-9 2 15,-8-1-15,-8 4 0,-6 1 0,-19-6 16,-13-5-16,13 2 0,10 2 15,7 1-15</inkml:trace>
  <inkml:trace contextRef="#ctx0" brushRef="#br0" timeOffset="98465.2227">12138 6692 0,'0'0'0,"0"0"0,0 0 0,0 0 0,0 0 0,0 0 16,0 0-16,0 0 0,0 0 16,0 0-16,0 0 15,0 0-15,-12 20 0,12-20 0,-23 34 16,10-12-16,-2 0 0,-7 9 16,-1 4-16,-1-1 0,1-1 15,-6 6 1,-1-2-16,3-2 0,1-4 0,-2 3 15,1-4-15,4-7 16,3-4-16,5-5 0,3-2 0,2-3 16</inkml:trace>
  <inkml:trace contextRef="#ctx0" brushRef="#br0" timeOffset="98650.3485">11871 6955 0,'0'0'0,"0"0"16,0 0-16,0 0 0,12 27 0,-12-27 15,5 37-15,-4-13 0,0 4 16,-1 6-16,0 5 0,1 7 16,0-1-16,3 7 0,0-4 15,1-7-15,1-5 0,-1-2 0,1-9 0,-2-4 16,1-5-16,-2-4 0</inkml:trace>
  <inkml:trace contextRef="#ctx0" brushRef="#br0" timeOffset="98935.6087">11892 7107 0,'0'0'0,"0"0"0,0 0 16,31-13-16,-15 7 0,4-1 16,7-3-16,8 0 0,2 2 15,1 2-15,3-1 0,6 1 16,-3-1-16,-1 3 0,-1 2 15,1 1-15,-5 3 0,-5 6 0,-2 5 16,-6 3 0,-5 2-16,-6 5 0,-4 3 0,-6 3 0,-6 2 0,-5 4 31,-5 2-31,-1-3 0,0-1 0,-7-1 0,-5 0 0,0-5 16,-1-2-16,-5-2 0,-2-2 15,3-7-15,1-3 16,7-4-16,5 0 0,5-4 15</inkml:trace>
  <inkml:trace contextRef="#ctx0" brushRef="#br0" timeOffset="99112.5257">11973 7260 0,'0'0'0,"0"0"16,0 0-16,0 0 0,0 0 0,18-23 16,-18 23-16,31-12 0,-31 12 0,42-12 15,-15 6-15,-1 1 16,1-1-16,7 0 0,-1-1 15,-2 2-15,-2 2 0,-5 1 0,-7 1 16,-1 1-16,-3-1 0,-2 1 16</inkml:trace>
  <inkml:trace contextRef="#ctx0" brushRef="#br0" timeOffset="99252.1301">11944 7404 0,'0'0'0,"0"0"0,0 0 0,26-9 0,-26 9 0,40-12 31,-10 2-31,1 0 0,2 1 0,12-5 0,2 2 16,-2 2-16,-5 1 0,6-1 15,-6 3-15,-7 1 0,-5 0 0,-6 2 16</inkml:trace>
  <inkml:trace contextRef="#ctx0" brushRef="#br0" timeOffset="99399.4109">12103 7511 0,'0'0'0,"0"0"16,0 0-16,0 0 0,31-9 0,-31 9 16,43-12-16,-16 4 15,4 1-15,5-4 0,6-1 16,12-5-16,1 0 0,1-1 0,-11 3 16,-9 4-16</inkml:trace>
  <inkml:trace contextRef="#ctx0" brushRef="#br0" timeOffset="99584.4178">12869 6854 0,'0'0'16,"0"0"-16,22-4 0,-5 2 0,2 1 0,5-1 15,2 2-15,7 0 0,0 1 0,1 1 16,2 0-16,0 1 0,-4-2 15,-7 0-15,-4 0 0,-3-1 16</inkml:trace>
  <inkml:trace contextRef="#ctx0" brushRef="#br0" timeOffset="99753.543">12996 7036 0,'0'0'0,"0"0"0,0 0 0,0 0 15,-12 18-15,12-18 0,-7 27 16,4-9-16,-1 4 0,2 4 15,0 5-15,-1 10 0,-1-1 0,3 3 16,1 1-16,0 4 0,1-7 16,2-6-16,0-6 0,1-8 15,3-5-15,-2-3 0,0-3 16,-2-1-16</inkml:trace>
  <inkml:trace contextRef="#ctx0" brushRef="#br0" timeOffset="100053.9506">13439 6905 0,'0'0'0,"9"-3"0,3-1 0,2 1 0,3 0 31,7-1-31,4 3 0,-1 1 16,1 1-16,4 1 0,-1 3 15,-4 3-15,0 2 0,-3 6 16,-1 5-16,-4 3 0,-4 2 0,-2 9 15,-2 6-15,-1 8 0,-1 1 0,-3 2 16,-2-2-16,-2-5 0,-1-4 16,0 6-16,1-1 15,-2-10-15,0-6 0,-5-4 0,-3-4 0,1-4 0,-1-3 16,-6-3-16,-5-2 16,-4-7-16,-5-6 0,-6-2 15,-6-4-15,10 2 0,5 2 0,7 1 16</inkml:trace>
  <inkml:trace contextRef="#ctx0" brushRef="#br0" timeOffset="100254.7204">13135 7257 0,'0'0'0,"0"0"16,23-10-16,-7 4 0,2-2 0,13-4 15,6 0-15,2 2 0,0 1 16,8-3-16,0 2 0,-5-1 15,-3 1-15,2 1 0,-5 3 16,-7 2-16,-5 2 0,-11 2 16,-8 2-16,-5-2 0,-7 3 0,3-3 0,-1 1 15,2-1-15</inkml:trace>
  <inkml:trace contextRef="#ctx0" brushRef="#br0" timeOffset="100459.3098">13442 7060 0,'0'0'16,"0"0"-16,0 0 0,0 0 0,9 34 16,-7-12-16,-1 7 0,0 4 0,-1 4 15,0 14-15,0 1 0,2 5 16,-1-8-16,-1 0 0,0-8 16,-1-9-16,-1-7 0,1-3 15,-1-5-15,0-6 0,-1-3 0,-3-4 16,-2-3-16,0-7 0,-2-4 0,2 3 15,1 0-15,3 2 0</inkml:trace>
  <inkml:trace contextRef="#ctx0" brushRef="#br0" timeOffset="100590.8367">13435 7220 0,'0'0'0,"0"0"0,0 0 16,0 0-1,-16 32-15,3-14 0,-5 5 16,-3 4-16,-3 3 0,-10 16 15,-3 8-15,1-6 0,-1-4 0,-1 0 16,2-1-16,7-10 0</inkml:trace>
  <inkml:trace contextRef="#ctx0" brushRef="#br0" timeOffset="103921.7087">19624 8049 0,'0'0'0,"0"0"0,0 0 16,0 0-16,0 0 0,0 0 16,0 0-16,0 0 15,0 0-15,21-13 0,-21 13 16,0 0-16,22-4 0,-22 4 15,22 0-15,-9-1 0,0 1 0,6 0 16,4-2-16,0 1 0,2 0 0,11-1 16,4-2-16,-1 2 15,1 0-15,14-1 0,3-2 0,-1 2 0,-4 0 16,18-1-16,3-1 16,-6 0-16,-4-1 0,18 0 0,5 0 15,4 0-15,-9 2 0,43-1 16,-5-1-16,-18 3 0,-13-1 15,13 0-15,7 1 0,-13-1 16,-9 0-16,11-2 0,6 1 0,-11 1 0,-9 0 16,16 1-16,9-2 15,-11-2-15,-9 1 0,18 2 16,11 5 0,-16-1-16,-11 0 0,3-4 0,1-3 15,0 2-15,1 1 16,13 1-16,9-2 0,-22 4 0,-16 0 0,4-2 15,3-3-15,1 1 0,2 0 16,3 1-16,2-1 16,-7 1-16,-3 1 0,6-1 0,6 0 15,-7 4-15,-4 2 0,-1-3 16,0-1-16,-1-2 0,1 0 0,-3 0 16,-3 3-16,-5 0 15,-4 2-15,6-4 0,5-2 0,-10 3 16,-5 1-16,12-3 15,9 1-15,-17 2 0,-13 3 0,-4-2 0,-4-1 16,-3 1-16,-2 1 0,-5-1 16,-4 1-16,-9 1 0,-5 0 15,-4-1-15,-3-1 0,-4 1 16,-5 1 0,-9 3-16,-9 2 0,6-4 15,1 0-15,3-1 0</inkml:trace>
  <inkml:trace contextRef="#ctx0" brushRef="#br0" timeOffset="105827.1947">2434 8849 0,'0'0'0,"0"0"0,0 0 0,0 0 15,0 0-15,0 0 0,0 0 16,26-1-16,-26 1 0,0 0 15,35-1-15,-35 1 0,28 0 0,-10 1 16,3 0-16,1-1 0,2 1 16,2-1-16,5 1 0,5-1 15,1-1-15,3 1 0,2 0 16,11-1-16,-2 1 0,0-3 16,6 0-16,6 0 0,-3-1 15,3 0-15,3-3 16,4 3-16,-8 1 0,7 2 15,1-2-15,-2 0 0,-8-2 0,16 3 16,3 1-16,-10-1 16,-3 1-16,38 0 0,-3 2 15,-17 0-15,-10 2 0,5 0 16,5 1-16,-7-2 0,-3-2 0,4-1 16,1-1-16,-5 0 0,-5 0 0,7 3 15,6 2-15,-10-2 0,-5-1 16,9 1-16,2 1 0,-5-3 15,-5 0-15,7 1 0,7 2 16,-7-1-16,-3-1 0,9-1 16,4-2-16,-11 2 0,-7-1 0,8 4 15,5 1-15,-7-2 0,-2-1 0,9-1 16,9-1-16,-10 2 0,-6 2 16,10-3-16,8-1 0,-12 0 15,-4 0-15,8 1 0,1 0 16,-4 1-16,-4 0 0,6 0 15,7 2-15,-7-3 0,-3-1 0,6 2 16,4 0 0,-6-1-16,-5 0 0,7-1 15,1-1-15,-5 2 0,-2 0 16,7 0-16,2 0 0,-8 1 16,-5-1-16,11-1 0,7-1 15,-9 3-15,-7 3 0,11-2 16,8 0-16,-8 0 0,-4-1 15,6 2-15,7 3 0,-7-3 0,-7 0 0,10-2 16,5-1-16,-9 0 0,-5 0 16,8-2-16,7 1 0,-11 2 0,-6 2 15,5 0-15,3 0 16,-9-3-16,-7-4 0,-4 7 16,0 5-16,-12-2 0,-6 0 15,-10-4-15,-7-1 16,-13-1-16,-9-1 0,-4 1 15,-3 0-15,-2 0 0</inkml:trace>
  <inkml:trace contextRef="#ctx0" brushRef="#br0" timeOffset="115216.4863">24686 8809 0,'0'0'16,"22"-1"-16,3 1 0,3 0 0,5-1 0,18 1 16,7 3-16,12-2 0,-1-1 15,18 0-15,5-3 0,-6 3 16,-3 0-16,23 2 15,18 0-15,18-1 0,-17 1 0,-1 4 16,1 5-16,-9-7 0,-6-2 16,11-2-16,9-1 15,-9 1-15,-6 0 0,8 4 16,5 1-16,-12-3 0,-6-1 16,9 3-16,7 4 0,-10-4 15,-8-2-15,12-1 0,9 0 16,-11-3-16,-7-4 0,10 4 15,9 2-15,-11-3 0,-8-1 16,13-2-16,7-1 0,-13-2 0,-10-2 0,8 4 16,5 2-16,-8 1 0,-9 1 15,12 2-15,6 2 0,-14-1 16,-7-1-16,5 3 0,4 4 16,-11 0-16,-6-1 0,-2 5 15,0 1-15,-12 1 0,-6 2 0,1-3 16,1 0-1,-10-4-15,-7-2 0,-12 10 16,-6 5-16,-12-6 0,-10-4 16,-4-3-16</inkml:trace>
  <inkml:trace contextRef="#ctx0" brushRef="#br0" timeOffset="117507.7407">3411 9606 0,'0'0'16,"15"-2"-16,4 1 0,-3-1 0,0 1 16,14-1-16,6 0 0,1-2 15,0 1-15,16 1 0,7-2 16,5 2-16,-4 0 15,17-1-15,2 1 16,-7-2-16,-7 2 0,20 1 16,5 2-16,-15-1 0,-6-3 0,37 3 15,-2 2-15,-17-2 0,-12 0 16,9-1-16,4 0 0,-10 4 16,-7 1-16,10-2 0,7-2 15,-12-3-15,-6 0 0,12 4 0,9 2 16,-13-1-16,-7-2 0,10 0 0,7 0 15,-11 0-15,-5-4 0,6 5 16,10 3-16,-15-1 0,-3 0 16,7-3-16,9-3 0,-11 2 15,-7 2-15,9 2 0,8 2 16,-12-3-16,-9 0 16,12-2-16,8-2 15,-10-1-15,-5-1 0,6-1 16,4-2-16,-12 4 0,-8 3 0,13 0 15,9 1-15,-12-2 0,-10 0 16,9-1-16,2 0 0,-5 2 16,-6 1-16,6-1 0,4-1 15,-8 0-15,-6 1 0,8 0 0,6 0 16,-9-2-16,-7 0 0,8-3 0,5 0 16,-9 5-16,-6 0 0,7 0 15,5-4-15,-8 3 0,-6 1 0,8 1 16,2 1-16,-7 0 15,-5-1-15,4-4 0,0 0 16,-3 0-16,-4 2 0,8 0 0,6 1 16,-10-1-16,-6-1 0,7-1 15,3-1-15,-8-1 0,-5 1 0,4 0 16,3 2-16,-3 0 0,-1 1 16,5 1-16,1 1 0,-7 0 15,-6 0-15,7 0 0,5 0 16,-6-2-16,-5 1 15,5 0-15,3 0 16,-3 0-16,-3-2 0,3 2 0,3 2 16,-5-2-16,-4-1 0,6 2 15,5 1-15,-6-1 0,-3 2 16,7-2-16,5-1 0,-4-1 16,-4-3-16,4 1 0,3-1 15,-7 3-15,-4 1 0,6 0 0,4 0 0,-1 2 16,-3 3-16,4-1 0,3-3 15,-7 3-15,-5 2 0,8-4 16,7-1-16,-10-1 16,-5 0-16,7-1 0,6 1 0,-6 0 15,-4 1-15,7-2 0,3 0 16,-5 2-16,-4 0 16,4 0-16,5-2 0,-4 1 15,-3 2-15,4-3 0,4-2 16,-6 2-16,-6 1 0,8 1 15,5 0-15,-7-1 0,-4-1 0,7 0 16,3-1-16,-6 4 16,-1 0-16,4-2 0,5-1 15,-6 0-15,-4 1 0,7 0 0,4 1 0,-4 0 16,-4 1-16,5 1 0,5-1 16,-10-2-16,-5-2 0,8 1 15,5 0-15,-5 0 0,-4 1 0,7 1 16,5 1-16,-9-2 15,-4-1-15,7 2 0,5 1 16,-5 2-16,-6-1 16,8 1-16,6-1 0,-11-1 15,-6-2-15,9 1 0,6-1 16,-7 3-16,-5 0 0,10-1 16,4-1-16,-5 0 0,-6 0 0,5 2 15,4 0-15,-6 0 0,-5-3 16,6 0-16,5 1 15,-10 0-15,-5 1 0,9-3 0,8-1 0,-8 1 16,-5 2-16,6 3 0,6 3 16,-7-6-16,-6-2 0,8-2 15,6 1-15,-8 2 0,-6 2 0,8 0 16,6-2-16,-10 1 16,-6 1-16,8-1 0,6 2 15,-7-4-15,-4-1 0,6 1 0,4 0 0,-7 2 16,-7 0-16,7 3 0,3 3 15,-9-6-15,-7-3 0,10 0 16,5-1-16,-7 8 0,-4 6 0,5-9 16,6-5-16,-5 0 15,-5-1-15,2 2 0,1 1 16,-4 1-16,-2 1 0,5 2 16,5 0-16,-6-1 15,-4 1-15,6 0 0,2 0 16,-5-1-16,-4 1 0,5 0 15,4-1-15,-6 1 0,-4 0 0,0 4 16,2 3-16,-6-1 0,-3-1 16,-4-3-16,-2 0 15,-17-5-15,-3-2 0,0 1 0,-2 1 0,-1-1 16</inkml:trace>
  <inkml:trace contextRef="#ctx0" brushRef="#br0" timeOffset="118859.3276">12815 8243 0,'0'0'0,"0"0"0,0 0 0,-10 17 16,10-17-16,-15 22 0,1-7 15,1 4-15,0 3 0,0 3 16,-1 4-16,0 9 0,2 0 15,2 8-15,5 1 0,3-5 0,5-3 0,5-4 16,7-2-16,4 0 16,0-5-16,9-10 0,6-5 15,3-5-15,0-5 0,6-11 0,4-8 16,-4 0-16,-3-1 0,2-8 16,-2-5-16,-7 1 0,-5 2 15,-8-7 1,-7-1-16,-7-1 0,-7 0 0,-13-1 15,-12 2-15,-4 3 0,-3 3 16,-15 0-16,-6 2 0,1 10 16,1 7-16,-4 4 0,-3 3 15,4 5-15,4 3 0,-23 12 16,9 6-16,18 1 0,13-2 0,2 10 16,2 6-16,8 1 0,6-2 0,9 2 15,8 3-15,5-17 0,2 2 16,6 11-16,3 4 0,-1-12 15,0-1-15,10-5 0,5-3 16,0-8-16,-1-4 0,6-5 16,2 0-16,0-4 0,-1-3 0,6-6 15,4-4-15,-8-2 0,-3-2 0,-2-5 16,-1-6-16,-8 2 0,-4 0 16,-2-3-16,0-1 0,-7-2 15,-6-1-15,-7-3 0,-4-3 16,-5 6-16,-3 3 0,-7 1 15,-5 2-15,-3 4 0,-3 7 0,-8 3 16,-4 6 0,6 5-16,-2 4 0,-8 7 15,-2 3-15,9 1 0,5 3 16,3 6-16,3 5 0,5 2 16,7 1-16,6 5 0,6 5 15,8 0-15,3-2 0,12-2 16,7-2-16,3-7 0,0-6 0,11-7 15,7-8-15,-2-5 0,-1-4 0,4-8 16,2-5-16,-5 0 0,-3 0 16,-3-8-16,-3-4 0,-5 1 15,-4 0-15,-6 0 0,-6-1 16,-5 3-16,-3 1 0,-10 3 16,-3 2-16,-7 7 0,-3 4 0,-17 7 15,-13 3 1,-2 9-16,-3 6 0,-12 11 15,-10 7-15,-3 7 0,6 1 0,-22 32 16,13 1-16,26-23 0,17-18 16,11-10-16</inkml:trace>
  <inkml:trace contextRef="#ctx0" brushRef="#br0" timeOffset="119673.595">16611 10890 0,'0'0'0,"0"0"15,0 0-15,0 0 0,-28 7 0,28-7 16,-20 14-16,9-5 16,0 2-16,-1 2 0,-1 4 0,2 0 15,1 2 1,2 7-16,5 1 0,4-2 15,3-2-15,8-2 0,5-1 16,4-4-16,3-1 0,13-3 16,4-3-16,0-4 0,1-4 0,11-5 15,2-4-15,-6 2 0,-6 2 16,-3-7-16,-4-4 0,-7-2 16,-7-2-16,-6-6 0,-7 0 0,-9 5 0,-6 1 15,-9-5-15,-8-1 16,-5 2-16,-4 4 0,-15 5 0,-7 7 15,3 3-15,3 2 0,-3 7 16,-3 4-16,10 3 0,6 3 16,1 7-16,5 4 0,10-2 15,8 0 1,15-2-16,10 1 0,7-5 16,7-1-16,15-4 0,12-4 15,1-3-15,0-3 0,14 0 0,4-3 16,-7-3-16,-6-1 0,-3-3 15,-7 0-15,-20-1 0,-7-2 16,-8-5-16,-9-3 0,-8 1 16,-6 0-16,-16 0 0,-9 1 0,-1 5 15,-5 3-15,-5 4 0,-5 3 16,1 0-16,2 1 0,-7 1 16,1 2-16,11-1 0,7-1 0,11 0 15,6 1-15,6-2 0</inkml:trace>
  <inkml:trace contextRef="#ctx0" brushRef="#br0" timeOffset="120879.2082">14838 8806 0,'0'0'0,"0"0"16,14-4-16,-6 2 0,0 1 0,4-3 15,3 0-15,1 1 0,-1-1 16,6 1-16,1 2 0,4-1 16,1-2-16,2 2 0,1 0 0,-1 0 0,1 2 15,11 0-15,3 0 16,-1 2-16,0-1 0,4 0 0,4 0 16,9 0-16,-2-1 0,5 1 15,4-1-15,6 1 0,-5-1 16,5 0-16,4 2 0,6-3 15,-5-1-15,40-1 0,-4-1 0,-17 1 0,-11 0 16,11 1-16,7 0 0,-7 1 16,-5-1-16,6 1 0,5 1 15,-10-5-15,-6-2 0,13 2 16,7 2-16,-13 3 0,-7 2 16,12-5-16,6-4 0,-6 1 15,-6 2 1,11 4-16,6 4 0,-8-3 15,-8-2-15,8-4 0,5-4 16,-9 1-16,-6 0 0,11 8 0,5 4 16,-9-4-16,-4-3 0,8-1 15,7-2-15,-10 1 0,-6 0 16,8 1-16,8 2 0,-10 0 0,-5-2 16,6 1-16,6 0 0,-11 0 15,-7 0-15,9 1 0,6 0 0,-5 1 16,-2 2-16,7-3 0,4-1 15,-12-2-15,-9 2 0,10-2 16,5 1-16,-9 0 0,-8 0 16,8 1-16,6 1 0,-11 1 0,-8-2 15,12 2 1,6 0-16,-6 0 0,-6 0 16,5-2-16,5-2 0,-9 3 15,-5 1-15,9-2 0,8-1 16,-8 2-16,-6 1 0,6 1 15,6-1-15,-10 2 0,-6-1 0,9 0 16,7 0-16,-10 1 16,-7 0-16,10 3 0,7 2 0,-5-1 0,-5 0 15,4 0-15,5-1 0,-8 4 16,-4 0-16,5 3 0,5 0 16,-7-1-16,-3-3 0,11 0 15,6-1-15,-11 1 0,-10-1 16,8 1-16,5 1 0,-7-1 15,-5-2-15,12 0 16,7 0-16,-6-4 0,-4-3 16,4 4-16,2 4 0,-6-2 15,-4-1-15,7-1 0,5-1 0,-5 0 0,-4-1 0,6 5 32,5 5-32,-12-3 0,-8-2 0,4 1 15,2 1-15,-8-3 16,-5-1-16,5 4 0,6 2 0,-10-3 0,-6-1 15,-3 4-15,-1 2 0,-12 2 16,-7 1-16,-3-8 0,-3-5 16,-11 0-16,-9-1 0,-6 1 15</inkml:trace>
  <inkml:trace contextRef="#ctx0" brushRef="#br0" timeOffset="123608.3657">2920 9617 0,'0'0'0,"0"0"0,0 0 16,0 0-1,0 0-15,0 0 0,0 0 0,0 0 16,0 0-16,27-5 0,-27 5 15,24 0-15,-24 0 0,27 2 16,-27-2-16,34 1 16,-16 0-16,6 0 0,1 1 15,0 0-15,1-2 0,10-2 0,0 1 16,2 0-16,-1 0 0,4 1 16,0-1-16,10 0 0,-4 1 15,4-3-15,2 1 0,7-2 0,-3-1 0,0 1 0,0 1 16,-1 0-16,2 1 0,8 0 15,0-2-15,-2 1 0,-1 0 0,6-1 16,1 2-16,-4-3 16,-2 1-16,2 1 0,0-1 15,-3 1-15,-2 2 0,30-3 16,-9-2-16,-9 2 0,-8 1 16,1 5-16,2 2 0,-5-3 0,0-1 15,1-3-15,-1 0 0,-5 4 16,-2 3-16,4-3 0,-1-1 15,3 0 1,0 0-16,-2 2 0,0 0 16,-3 0-16,-1-2 0,2 0 0,-1 2 15,3 0-15,-4-1 0,2-2 16,1 0-16,-2 1 0,-3 1 16,1 1-16,4 2 0,-5-3 15,0 0-15,2 0 0,-1 0 16,-2 0-16,-3-1 0,4 0 0,0 0 0,-3 0 15,1 0-15,2-1 0,-2 0 16,1 3-16,-1 4 0,1-3 16,0-2-16,-2-1 0,0 0 15,0 0-15,1 3 16,-2-3-16,1-2 0,0 2 0,0 2 16,-2-1-1,0 0-15,1 2 0,3 1 16,-1-1-16,-1-1 0,-2-1 0,1 0 15,-1 0-15,-1-1 0,3 0 16,1 0-16,-6 2 0,-3 1 16,4-1-16,3 0 0,-3 0 15,1 0-15,0 0 0,3-1 16,-3 0-16,0-1 0,1 0 0,3 2 0,-3-2 16,-2 0-16,2 0 0,0 1 15,-1 2-15,-1-1 16,1-2-16,0-1 0,-2 0 15,0-1-15,2 4 0,3-1 0,-3-1 16,0-1-16,0-1 0,2 0 16,-5 2-16,-2 0 0,4 0 0,3 2 0,-3-3 15,-1-1-15,1 1 0,3 0 16,-3 1-16,-2 2 0,-1-1 16,0-2-16,-14 2 0,4 0 15,16-1-15,-3 0 0,-18 0 16,3 0-16,6 1 0,3-1 15,1 0 1,0 0-16,3 0 0,2 2 0,-3-2 16,-1-2-16,4 2 0,4 0 15,-4 2-15,-1 0 0,0-1 16,3 0-16,-1 0 0,-2-1 16,5 1-16,2 0 15,-3-2-15,0 0 0,3 1 0,-3 1 16,-10 0-16,-1-1 0,19 0 0,-4-2 0,-23 2 15,1-1-15,-3 3 0,-3 2 16,-4 0-16,-2 2 0,-6-5 16,-5-5-16,-2 2 0,-1 1 15,-4 2-15,-2 2 0,-2-2 16,-2 1-16,-5-3 0,-4-1 16,-1 1-16,-4 1 15,-3 0-15,-3 1 0,-4 0 16,-2-1-16,-6-1 0,-2-1 15,-3 3-15,-2 1 0,-14-1 16,-6-2-16,-2 0 0,-1-1 0,-17-2 16,-1-2-16,-1 2 0,0 2 15,-17-3-15,-2 0 16,-41 0-16,10-1 0,6-1 0,4-3 16,8 3-16,5 1 0,-6 0 0,-4-1 15,7-1-15,6 1 0,-6 2 16,-1 1-16,3-1 0,0 1 15,-1 1-15,1 2 0,2 5 16,4 0-16,-1 3 0,-1 0 16,9 0-1,6 0-15,2 1 0,-1 0 0,4 2 16,2 3-16,2-3 0,1 0 16,10-4-16,7-4 0,4 4 15,0 4-15,12-3 0,5 0 0,4-4 16,2-5-1,11 2-15,6 1 0,6 0 0,5-1 0,4-2 16,4-1-16,3 1 0,3 0 0,-2 2 16,2 6-16,5-3 0,3-2 15,2 0-15,1 1 0,9-1 16,6-1-16,-2 1 0,3 1 16,8-2-16,7-2 0,4 1 15,2 0-15,7-2 0,3-2 16,3 3-16,3 2 0,11-3 0,5-1 0,-2 1 15,1 1-15,41 0 0,-5 4 16,-7 0-16,-5 3 0,0-4 16,1-1-16,-7 1 0,-2 2 0,3 1 15,3 3-15,-5-4 0,-2 1 16,3-3-16,4 1 0,-4 1 16,-2 1-1,0-1-15,0 1 0,-5 0 16,0-1-16,1 1 0,1 1 15,-5-3-15,-6-1 0,4-2 16,3 0-16,-10 0 0,-4 0 16,1 0-16,2 0 0,-8-3 15,-3 0-15,-3 0 0,-1 1 16,-5 2-16,-4 1 0,-4 0 0,-2 0 16,-8-2-16,-3 0 0,-6-1 15,-5 1-15,-7 2 0,-5 2 16,-8-1-16,-2-1 0,-5 0 0,0 0 15,-5 2-15,-3-4 16,-5 2-16,-2 2 0,4-1 0,2-1 16,4 1-16</inkml:trace>
  <inkml:trace contextRef="#ctx0" brushRef="#br0" timeOffset="125642.7603">15831 9716 0,'0'0'0,"15"-2"0,1 0 0,4 0 16,2 0-16,18 1 16,19 0-16,2 0 0,2 0 15,24-1-15,10 0 16,8 2-16,-9 0 0,56 1 0,20 4 15,-32 0-15,-22-1 0,5-1 16,5-1-16,-24 0 0,-16 0 16,-3-1-16,-4-1 0,-16 3 15,-11 1-15,-8-5 0,-9-5 0,-10 2 16,-10 1-16,-5 2 0</inkml:trace>
  <inkml:trace contextRef="#ctx0" brushRef="#br0" timeOffset="125978.2043">17543 8511 0,'0'0'0,"0"0"0,0 0 0,0 0 16,0 0-16,-11 27 0,11-27 16,-16 27-16,3-10 0,-4 4 15,-3 2-15,0 0 0,1 0 0,-9 8 0,-1-1 16,3-2-16,2-3 0,-3 6 15,5-4-15,4-3 0,4-6 0,2-3 16</inkml:trace>
  <inkml:trace contextRef="#ctx0" brushRef="#br0" timeOffset="126131.9421">17877 8667 0,'0'0'0,"10"0"0,5 0 15,-1 1-15,0 1 0,6 0 16,2 0-16,-1 1 0,-1 2 16,2 1-16,-3 0 0,-4-2 15,-1-3-15,-3 0 0,-3 0 0,-1 1 0</inkml:trace>
  <inkml:trace contextRef="#ctx0" brushRef="#br0" timeOffset="126479.7129">17894 8731 0,'0'0'0,"0"0"0,0 0 15,-30 9-15,15-2 0,-8 3 0,-6 4 16,-11 4 0,0 0-16,-12 8 0,-2 3 15,5-3-15,5 0 0,2 0 16,8-1-16,9-4 16,6-1-16,15-3 0,9-2 0,10-4 15,7-3-15,13-4 0,9-2 16,1-5-16,0-1 0,10-3 15,2-1-15,-7-2 0,-3 0 0,-8 1 0,-3 2 16,-10-1-16,-7 1 0,-6 1 16,-4 0-16,-3 1 0,-2 1 0,-4 4 15,0 0-15,0 0 16,0 0-16,-1 9 0,-2 3 16,1 1-16,1 2 0,1 2 15,2 2-15,2-1 0,0 1 0,1-1 0,3-2 16,1 1-16,1-2 0,3-2 15,4-2-15,-2-4 0,-1-2 0,-2-2 16,-4 1-16,0-1 0</inkml:trace>
  <inkml:trace contextRef="#ctx0" brushRef="#br0" timeOffset="126680.4123">18365 8699 0,'0'0'0,"10"0"0,5 1 16,4-1-16,3-1 0,12 0 0,6 1 15,7 1-15,-1 0 0,0 2 0,-1-1 16,2-1-16,-5-1 0,-5-1 16,-7-1-16,-5 0 0,-7 1 15,-3 0-15</inkml:trace>
  <inkml:trace contextRef="#ctx0" brushRef="#br0" timeOffset="126833.7648">18635 8767 0,'0'0'0,"0"0"16,0 0-16,-3 23 0,3-23 0,-7 28 16,0-7-16,0 1 15,-2 3-15,-2 10 0,1 2 16,0-4-16,1-3 0,-1 2 0,1-5 15,3-6-15,1-4 0,2-4 0,0-2 16,1-2-16</inkml:trace>
  <inkml:trace contextRef="#ctx0" brushRef="#br0" timeOffset="126996.5921">18627 8947 0,'0'0'0,"0"0"0,0 0 0,32 2 0,-20-2 0,1-1 16,3 1-16,2 1 15,-2 0-15,-2-2 0,-3-2 16,-1 0-16,-1 2 0,-2-1 0</inkml:trace>
  <inkml:trace contextRef="#ctx0" brushRef="#br0" timeOffset="127297.6434">18307 8876 0,'0'0'0,"0"0"0,0 0 16,0 0-16,0 26 0,0-26 16,-1 25-16,1-25 0,-3 29 0,0-11 15,-2 3-15,1 0 0,-2 1 0,0-2 16,-3 0-16,-2 1 16,-1-1-16,-3-4 0,-1-3 15,1-5-15,-1-4 0,1 0 0,-2-2 16,2 0-1,1 1-15,3-1 0,3-1 16,1-1-16,3 0 0,4 0 16,7-2-16,3 1 0,5-1 0,8 2 15,8 1-15,2 0 0,3 0 16,15 1-16,3 0 16,-1 1-16,-3 0 0,-1 0 0,-12-1 15,-7 0-15</inkml:trace>
  <inkml:trace contextRef="#ctx0" brushRef="#br0" timeOffset="127420.1918">19149 9273 0,'0'0'0,"0"0"0,0 0 0,0 0 15,0 0-15,0 0 0,0 0 16,0 0-16</inkml:trace>
  <inkml:trace contextRef="#ctx0" brushRef="#br0" timeOffset="129727.5403">9888 9723 0,'0'0'0,"0"0"15,0 0-15,0 0 0,0 0 0,0 0 16,0 0-16,0 0 0,9 28 0,-9-28 15,6 22-15,-6-22 16,5 27-16,-3-13 0,0 0 16,1-2-16,1 1 0,-1-5 15,0 0-15,3-2 16,1 1-16,2-5 16,5-3-16,1-4 0,4-2 0,3-4 15,3-2-15,9-6 0,3-2 16,1-1-16,3 1 0,9-8 15,-1 0-15,10-10 0,-2-3 16,-12 9-16,-9 7 0,-9 6 0</inkml:trace>
  <inkml:trace contextRef="#ctx0" brushRef="#br0" timeOffset="131527.1439">16887 9625 0,'0'0'0,"0"0"0,0 0 0,0 0 0,16 17 15,-16-17-15,10 27 16,-10-27-16,9 33 0,-4-12 16,1 2-16,-1-1 0,1-3 0,1 4 15,2-3-15,0-3 0,-1-3 16,6-1-16,5-1 0,1-3 0,1-4 0,6-4 15,6-3-15,0-3 16,-1-3-16,12-6 0,5-5 16,-4-1-16,-2-1 0,11-8 0,2-3 15,-8-1-15,-7 0 0,-5 4 16,-8 8-16,-9 4 0</inkml:trace>
  <inkml:trace contextRef="#ctx0" brushRef="#br0" timeOffset="137282.2952">2617 10437 0,'0'0'0,"0"0"15,0 0-15,0 0 0,0 0 0,0 0 0,0 0 0,0 0 16,0 0-16,0 0 0,0 0 15,0 0-15,0 0 0,10-22 16,-10 22-16,0 0 0,0 0 0,0 0 16,0 0-16,0 0 0,25-7 15,-25 7-15,0 0 0,23 2 16,-23-2 0,0 0-16,25-2 0,-16 4 15,1 0-15,0 0 0,2-1 16,-1 1-16,1-1 0,2 0 15,-1 2-15,3-2 0,-3-1 0,4 1 16,1 1-16,1 0 0,0-2 16,1 1-16,2 0 0,5 1 15,1-2-15,0 0 0,2 0 0,-1 0 16,0 0-16,1 0 0,5 0 16,-3 2-16,2 0 0,8 1 15,1-2-15,-4-1 0,-2 0 16,1 0-16,3 0 0,3 0 0,-3-1 15,1-1-15,3 2 16,-2 0-16,-5 2 16,6-1-16,1 0 0,-3 1 15,-3-1-15,12 1 0,1-1 16,-4 0-16,-1 0 0,0-1 16,2 0-16,-3 1 0,-2 2 0,4-2 15,1-1-15,0-2 16,-1 0-16,9 1 0,2 1 0,-4 0 15,-4-1-15,4 0 0,2 1 0,-4-1 16,-2-1-16,2 2 0,3 1 0,-2 0 16,0-1-16,25 2 15,0 1-15,-10-2 0,-7-3 16,7 1-16,5 0 0,-9 2 0,-3 0 16,3-1-16,7 0 15,-7-1-15,-5-1 16,8 1-16,3-1 0,-4 1 0,0 1 15,7 0-15,4 1 16,-7-2-16,-3-1 0,4 1 0,7 0 16,-7 1-16,0 1 0,4 0 15,4 0-15,-7 1 0,-3 0 16,7-2-16,6-2 0,-9 0 16,-6 1-16,8 1 0,6 1 0,-10 0 0,-5-2 15,8-1-15,5-3 16,-6 3-16,-6 4 0,6-1 0,2 0 15,-4 2-15,-3-2 0,1 0 16,-1-2-16,-9 2 0,-7 0 16,-2 4-16,1 4 0,-8-2 15,-3-1-15,-2-2 0,-2 1 0,-8-1 0,-7 0 16,-4 1-16,-4 1 16,-5-2-16,-3 0 0,-2 0 0,-3 0 15,-1 0-15,-1 3 0,0-5 16,-1 0-16,0 1 0,0-1 0,-5 1 15,-2-2-15,-3 2 16,-1 2 0,-5-2-16,-6 1 0,5-3 0,-2-1 0,-7 0 15,-4 0-15,0 0 0,-1 1 16,-13-2-16,-5-2 0,-1 3 0,0 2 16,-15-4-16,-5 0 15,5-1-15,2-1 0,-15 0 0,-6 2 16,10-5-16,6-3 0,-41 0 15,2 3-15,14 1 0,10-2 16,-9 1-16,-5 0 0,9 2 16,6 1-16,-10-2 0,-4-1 15,5 2-15,5 2 0,-3 1 16,-6 2-16,7-5 0,5-2 16,-6 2-16,-5 2 0,11 3 0,6 2 15,-12-2 1,-5-2-16,10 0 0,8 0 15,-7-3-15,-1-1 0,5 3 16,1 3-16,-3-1 0,-1 0 16,2 4-16,7 5 0,-5-3 15,-5-1-15,10-3 0,5-3 0,-3 2 16,-9 4-16,6-4 16,3-1-16,-6-2 0,-6-1 0,12 0 0,6 2 15,-5-5-15,-1-1 0,4 3 16,5 3-16,-8 2 0,-1 1 15,4-2-15,6-2 0,-4 0 16,-2 0-16,4 1 0,6 0 0,-6 0 16,-1 1-16,9-1 15,5-2-15,-3 4 0,-3 1 0,3-1 0,2-3 16,0-1-16,3 0 0,2 2 16,3 3-16,-2-1 0,-4 1 15,7 0-15,9 2 0,-3-2 16,1-1-16,1-2 0,2-1 0,2 1 15,1-1-15,2 2 16,-2 2-16,2 1 16,4 0-16,6-3 0,6-3 15,5 4-15,-3 1 0,-1-1 16,0-1-16,5 1 0,4-1 16,-4 1-16,2-1 0,1 1 15,3 1-15,1-1 0,0 0 0,0 0 16,1 0-16,-1 0 15,0 0-15,3-1 0,1 1 0,1 1 0,2 3 16,2-1-16,1 1 0,2-1 16,-2 0-16,5 2 0,2-1 15,4 2-15,-1 1 0,5-2 16,3 1-16,0-1 0,4 1 0,10 0 16,4 0-16,2 0 0,-1 0 15,16 3 1,5 1-16,-3 0 0,-2-2 15,13 0-15,6-1 0,-6-1 16,-3 1-16,16 1 0,3 0 16,-8 0-16,-6-2 0,41 7 15,-9-1-15,-12-5 0,-12-2 0,6-1 16,5 1-16,-9-1 0,-2 2 16,-1-3-16,3-2 0,-9 2 0,-8 0 0,7 0 15,5-2-15,-10 2 16,-7 0-16,3 2 0,3 0 15,-8-3-15,-7-3 0,4 1 0,2 2 16,-4 2-16,-3-1 0,4 1 16,2-2-1,-8 0-15,-5-1 0,-1 1 16,-1 0-16,-5-1 0,-5-2 16,2 1-16,1-2 0,-6 4 15,-2-1-15,-10-1 0,-5 0 16,-2-1-16,-6-2 0,1 1 15,-1 1-15,-6 0 0,-3 1 0,-1-2 16,1 2-16,-5-4 0,0 1 16,-3 1-16,-3-2 0,-3 0 15,-4 1-15,-4-4 0,-5 0 0,0 3 16,-2-1-16,-3 0 0,-6-2 16,0 1-16,1 2 0,-7-2 15,-7 1-15,0 1 0,0 1 0,-17-2 16,-2-1-16,3-2 0,5-2 15,-20 2-15,-4 1 0,8-2 0,5 0 0,-44-4 16,4 1-16,13 2 16,9 0-16,-7 0 0,-6 1 0,9 5 15,6 4-15,-6 1 0,-6 3 16,10-7-16,6-2 0,-7-4 16,-6 1-16,6 3 0,4 2 0,-5 1 31,-7 0-31,11-1 0,4-2 0,0 5 15,-4 3-15,12 2 0,6-1 16,-2-1-16,0-1 16,7 3-16,6 0 0,-3 1 0,-3-2 15,12-5-15,7-2 0,2 4 16,-1 3-16,6-2 0,6-2 16,-1 0-16,2-2 0,7 5 0,6 1 0,4-1 15,4-3-15,3 1 16,2 1-16,5-1 0,2-1 15,5-1-15,-4-3 0,4 4 0,5 1 16,-1 0-16,1-1 0,10 0 16,7 2-16,-4-1 0,3 2 15,7 0 1,3-2-16,2 0 0,-1 1 0,8-1 16,6 2-16,7 2 15,0 1-15,5 0 0,4-1 16,-3 1-16,-2-1 0,20 1 0,8-1 15,-9 1-15,-6 0 0,45 3 16,-3-2-16,-18-1 0,-10-1 0,9-1 16,8 1-16,-14 2 0,-10 1 0,6-1 15,8-2-15,-4-2 0,-1-4 16,4 4-16,5 4 0,-10-5 16,-3-3-16,9 4 0,10 2 15,-14 1-15,-6 0 0,5-5 16,5-1-16,-5 1 0,-9 1 15,8 0-15,3 1 0,-7-1 0,-4 2 16,3-2-16,6 1 0,-7-4 16,-4-2-16,6 0 0,4 3 15,-10 0-15,-5 2 0,6-4 16,4 0-16,-8 0 0,-6 1 16,10-2-16,4-1 0,-6 2 15,-4 1-15,4-3 16,4-1-16,-8 4 0,-5 3 0,3-1 15,5 2-15,-11-5 0,-4-2 16,4-1-16,5 2 0,-10 1 16,-5 1-16,2 1 0,4 2 15,-4-1-15,-4 0 0,7-2 16,6-1-16,-10-1 0,-6 0 16,-1 0-16,-1 1 0,-1-2 0,-2 0 0,2-4 15,2-2-15,-10 4 0,-5 3 16,-1-3-16,-1-2 0,-4 3 15,-3 2-15,-2 1 0,-2 1 16,-7-2-16,-2 0 0,0-2 16,0 2-16,-8 3 0,-1 1 15,-1-1 1,-4 0-16,1 3 0,-3 2 0,0-3 16,1 0-16,1-2 0</inkml:trace>
  <inkml:trace contextRef="#ctx0" brushRef="#br0" timeOffset="139643.74">3838 9575 0,'0'0'0,"0"0"0,0 0 0,0 0 16,0 0-16,-22-11 0,22 11 16,-20-8-16,11 3 0,-4 2 15,-5 1-15,1-1 0,2 1 16,-1-1-16,-5 1 0,1 1 16,1 1-16,-12 3 15,-2 2-15,2 2 0,3 1 16,-4-1-16,-2 3 0,-2 1 15,2-1-15,0 5 0,2 3 16,3 2-16,4-1 0,-7 6 16,3 1-16,4-2 0,3-4 0,4 6 15,3 3-15,4 1 16,0-2-16,3 3 0,-2 2 0,4-4 0,1-1 16,4 0-16,-1 2 0,2-2 15,0-1-15,2 1 0,1 2 16,0-1-16,1 0 0,2 1 15,4 1-15,1-3 0,3-3 0,-2 0 16,2-1-16,1 0 16,1-2-16,-1 0 0,1-1 0,2 0 0,1-1 0,2 3 15,3 1-15,0-4 16,-1 0-16,2-2 0,4 0 16,-3-2-16,2-1 0,2 1 15,0 0-15,2-2 0,0-4 0,5 1 16,1 0-16,0-1 15,-4 0-15,11 1 16,0-1-16,-2-3 16,-2 0-16,3-1 0,-1 1 0,4-2 15,0-2-15,3 0 0,-3 0 16,0-1-16,-3 0 0,12-2 16,0-2-16,-4 2 0,-3-1 0,4 1 15,2-1-15,-4-2 16,-1-1-16,3 2 0,4 2 0,-2-3 0,-2-1 15,28-1-15,-1 3 0,-11-1 16,-6-1-16,1-2 0,1-1 16,-8 3-16,-8 1 0,4 0 15,3 1-15,-2-4 0,-3-2 16,1 0-16,4 1 0,-5 1 0,-4 2 16,6-3-1,1-3-15,-4 0 0,-5 1 0,2-2 16,3-1-16,-4 0 15,0 0-15,0-1 0,1-2 16,-6-1-16,-5 0 0,3-5 16,-2-3-16,-1 1 0,-3 0 15,-3 1-15,1-1 0,-9-2 0,-3 1 16,1-2-16,0-1 0,-11 13 0,-2-2 16,2-6-16,-1-3 0,-2 1 15,0 0-15,-3-3 0,0-1 16,-1 4-16,0 3 0,-4-4 15,-2-1-15,1 1 0,0 1 0,-2 0 16,1 0-16,0 2 16,0 1-16,0 0 15,-1-1-15,2 5 0,-3 2 0,0-1 0,-1 1 16,2 1-16,2 1 0,-2-2 16,1 0-16,-1 3 0,1-1 0,-2 1 15,0-1-15,-2 2 16,0-1-16,-3 0 0,-3-3 15,-1 2-15,-3 1 0,-3-2 16,-3-1-16,-3 1 0,0 1 16,-7-2-16,-5-2 0,-2 2 15,-1 3-15,-14-5 0,-3-1 16,0 0-16,3 1 0,-20-3 0,-8 2 16,4 1-16,1 2 0,-21 0 15,-6 2-15,-33-2 16,16 5-16,-3 2 0,-1 3 0,10 5 0,7 6 15,-7 2-15,-4 1 0,11 2 16,6 1-16,-7 8 0,-6 6 16,14 2-16,10 1 0,-2 7 15,-1 3-15,30-13 0,21-7 0,14-6 16</inkml:trace>
  <inkml:trace contextRef="#ctx0" brushRef="#br0" timeOffset="144835.397">9675 10384 0,'0'0'16,"0"0"-16,0 0 0,0 0 0,0 0 0,26-8 15,-26 8-15,19-5 0,-5 2 0,2 2 16,4-1 0,2 2-16,1-1 0,14 2 0,4 0 0,2 0 15,2 0-15,13 4 0,5 1 16,-3-1-16,0-3 0,18 2 16,6 0-16,6 1 0,-6-3 0,21 1 15,4 0-15,-7 0 16,-7 0-16,47 1 0,-10 1 0,-13-3 15,-10-2 1,6 1-16,4 2 0,-10-1 16,-7 2-16,11-2 0,6-1 15,-8 2-15,-5 0 0,9 2 0,7 0 16,-12-1-16,-7-4 0,11 3 16,8 1-16,-9-3 0,-6-3 15,9 2-15,5 1 16,-11 2-16,-9 1 0,11 0 0,10 0 0,-11-4 0,-7-3 15,3 4-15,2 3 16,-9 2-16,-5 1 0,11-3 0,6-3 16,-10 0-16,-9-1 0,3 2 15,1 1-15,-6 0 0,-4-1 16,3-1-16,4 0 16,-7-3-16,-4-2 15,4 2-15,3 1 0,-6-4 0,-5-4 16,1 5-16,-2 2 15,-3 4-15,-2-1 0,2-1 16,1-1-16,-5-3 0,-1 0 0,0-2 16,3 0-16,-4 2 0,-3 4 15,-1-1-15,0 1 0,-6 1 16,-1 1-16,-3-3 0,0-3 0,-3 3 0,-3-2 16,-1 3-16,-1 0 15,-6 1-15,-4 1 0,0-2 0,-1-2 16,-2 4-16,-1-2 0,-4 0 15,-4 1-15,-1-2 0,-3-1 16,1 1-16,2 0 0,-4 1 16,-4 0-16,-1 1 0,-1 0 0,-8 1 0,2 1 15,0-3-15,0-1 16,-2 0-16,0 1 0,-3 0 0,0 0 16,0 0-16,-1 0 0,-2 0 15,2 0-15,-2 0 0,2-1 16,-2 1-16,2-3 0,-2 3 0,0-2 15,0 2 1,0-2-16,0 2 0,0 0 16,3-1-16,-3 1 0,0 0 15,0 0-15,0 0 0,0 0 16,0 0-16,2 0 0,-2 0 16,0 0-16,2 2 0,-2-2 15,2 3-15,-2-3 0,2 3 0,1-3 16,-1 1-16,0 0 0,0 0 0,2 0 15,0 1-15,0 0 0,2 1 16,0-2-16,1 1 0,1-1 16,0 1-16,-1 0 0,2 1 15,1 0-15,0 0 0,0-1 16,1 1-16,1 3 0,1-4 0,3 0 16,0-1-1,3 2-15,0-1 0,-1 1 16,3-1-16,1-1 0,7-1 15,0-1-15,-1 1 0,1 0 16,1-1-16,0-1 0,-1-2 16,1 1-16,-1 0 0,-1 2 15,8-2-15,-1 1 0,-3-1 0,-1-1 16,1 1-16,0-1 0,0 1 16,0 0-16,0 0 0,0-1 15,-1 1-15,-3 1 0,2-1 16,1-1-16,0 1 0,0 1 0,4 0 15,-2 2-15,-5-2 0,0 1 16,6 0-16,1 0 0,-1 0 16,0 0-16,0-2 0,0-1 0,-1 1 0,-1 0 15,1 1-15,3-2 0,-3 2 16,-1 2-16,1-1 0,1-1 16,0 0-16,0-1 0,2 0 15,0 1-15,0 0 0,2 0 0,-1 2 16,1 3-16,-2-4 0,1-1 15,1 1 1,2 1-16,4-1 0,-3-1 0,0 2 16,-1 3-16,1-4 15,1-2-15,1 3 0,1 4 16,0-3-16,0-2 0,1 2 0,2 1 16,-1-1-16,-1-1 0,4-2 15,2 0-15,-2 3 0,1 5 16,9-2-16,2-2 0,-4-3 0,-2-1 0,6 0 15,2 1-15,-1 4 16,-2 0-16,27 2 0,-6-1 16,-8 0-16,-6-1 0,2-2 15,3 1-15,-5-1 0,-2 0 0,1-2 16,2 0-16,-3 1 0,-1 0 16,6-1-1,5 0-15,-5 4 0,-4 1 0,6 2 16,5 0-16,-2-4 0,-3-3 15,4 3-15,3 1 0,-3 0 16,-1-1-16,3-1 0,1-2 16,-2 3-16,-2 1 0,4 1 15,2-2-15,-5-2 0,-2-1 0,6 1 16,3 1-16,-4 1 0,-4 1 16,3-1-16,4 0 0,-2-1 0,2 0 15,-4-1-15,-1-1 0,-2 2 16,0 2-16,4-3 0,3 0 15,-3-2-15,-3 0 0,0 1 16,2 2-16,-7 0 0,-2 0 16,3-2-1,3 0-15,-4-2 0,-3 0 0,2-2 16,-1-1-16,-5 2 16,-2 1-16,2 1 0,2 1 0,-4 1 15,-5 0-15,1-2 16,3-1-16,-3-2 0,-1 1 0,0 1 15,1 2-15,-6 2 0,-3 2 16,0-6-16,2-1 0,-1 0 0,-2 0 0,1 3 16,-1 3-16,-3 0 0,-2-2 15,-1 0-15,0 0 0,1-5 16,0-1-16,1 4 0,2 2 16,-5 0-16,-2 1 0,-1 1 15,-1 0-15,3-3 0,2-1 16,-4 2-16,0 1 0,-4 2 0,-1-1 0,-8-2 15,7-1-15,-4-3 0,0 0 16,1 3-16,1 4 0,2-2 16,1-2-16,3 1 0,2 1 15,-4 1-15,-1 1 0,1 0 16,3 0-16,-7-2 0,1 2 16,5 0-1,2 2-15,-1-2 0,-2 0 0,5-1 16,3-1-16,-2 1 15,0 1-15,2-3 0,4 0 0,-2 0 16,0 1-16,7 3 0,0 1 16,-2-1-16,1-2 0,0 1 15,-1 0-15,1-4 0,0-1 16,2 3-16,1 2 0,-4 0 0,0-1 0,2-1 16,1-1-16,3 3 0,1 1 15,10 2-15,-1 1 16,15 0-16,-7-3 0,-3 1 0,-2 3 15,-4-1-15,-2 1 0,3-3 16,1-1-16,-8 0 0,-6 2 0,5-9 31,4-6-31,-6 14 0,-4 8 0,-2-7 16,-2-4-16,-4 1 0,-3 1 16,-6 0-16,-4 2 0,-3-5 15,-3-2-15,-5-1 0,-4 2 16,-8 3-16,-7 0 0,-5-3 15,-4-2-15,4 1 0,0 1 16,1-1-16</inkml:trace>
  <inkml:trace contextRef="#ctx0" brushRef="#br0" timeOffset="148224.3688">2355 11515 0,'0'0'0,"0"0"0,0 0 0,0 0 16,-24-14-16,17 10 0,1 1 16,2-2-16,-2 2 0,3 0 15,0 0-15,0 2 0,-1 0 0,4 1 16,0 0-16,0 0 0,4-2 16,0 3-16,5 1 15,1 0-15,1-1 0,2 2 0,2 1 16,1 1-16,0-1 0,11 3 15,4-2-15,0 0 0,-3 1 0,6-2 16,5-1-16,0-1 0,0 0 0,12 0 16,6 0-16,-3-1 0,-3 1 15,17 0-15,5 1 16,1-3-16,-6-3 0,15-1 0,2 0 16,-11 0-16,-6 2 0,40 0 15,-4 0-15,-18 0 0,-9-4 0,10-3 31,5-3-31,-11 3 0,-4 4 0,10 1 16,8 0-16,-9 0 0,-5-2 16,10 2-16,7 1 0,-11-3 15,-10-1-15,12 1 16,9 1-16,-11 3 0,-10 1 0,14 0 16,9-1-16,-11 2 0,-7 0 15,12 0-15,8 0 0,-13 1 0,-7 1 0,9-2 16,10 0-16,-9 0 0,-7-1 15,17 3-15,9 1 0,-11-3 16,-8-2-16,9 1 0,11 2 16,-14 0-16,-8 0 0,8 2 15,5-1-15,-11 1 0,-6 1 0,16-4 32,13-1-32,-18 0 0,-13-2 0,18 4 15,11 2-15,-12 0 0,-9 0 0,12-4 0,10-4 16,-15 3-16,-11 1 0,16 3 15,10 1-15,-11 1 0,-10-2 0,12-3 16,8-3-16,-14 3 0,-8 2 16,15-1-1,9-1-15,-12 5 0,-7 1 0,12-1 16,9-1-16,-15-2 0,-11 2 16,14-2-16,10 1 15,-13 1-15,-7 1 0,19-1 0,11-2 16,-17 3-16,-11 1 0,12-3 15,9 0-15,-12-2 0,-10-2 0,13 5 16,9-1-16,-11 1 0,-9 3 0,18-5 16,12-2-16,-17-1 0,-9 1 15,10 4-15,9 0 0,-14 0 16,-9-2-16,16-4 0,11 0 16,-17 0-16,-10 2 0,13 0 15,8 1-15,-11-1 0,-9-1 0,18-2 31,12-3-31,-16 3 0,-12 0 0,11 4 16,7 4-16,-11-4 0,-8-2 16,16-1-16,9-1 15,-18 3-15,-14 0 0,14 3 0,10 1 16,-11-3-16,-9-2 0,11 3 16,6 2-16,-14-2 0,-11-1 0,8-1 15,5 1-15,-13-2 0,-11-1 0,7 1 16,3 0-16,-13 5 0,-8 2 0,3-5 15,1-5-15,-11 0 16,-8 2-16,-3-3 0,0 1 16,-13 1-16,-6-1 0,-5 5 15,-2 2-15,-6 1 0,-4-1 0,-7-3 16,-5-5 0,-1 6-16,-1 6 0,-7-2 15,-3 0-15,-3-2 0,-3-2 16,-5 5-16,-3 1 0,8-5 15,-2-2-15,-13 5 0,-8 3 16,0 0-16,0 1 0,-7 0 16,-6-3-16,3 2 0,4 1 0,-10 1 15,-7 0-15,4-1 0,4-1 0,-41 2 16,-1-2-16,15-2 0,10-1 0,-11 0 16,-7 1-16,10-4 15,6-2-15,-17 4 0,-10 2 16,10-2-16,10-3 0,-15-3 15,-10-1-15,9 1 0,6 0 0,-21-1 16,-11-2-16,11 4 0,11 0 0,-16-2 16,-10-3-16,14 3 0,8 1 15,-21-2-15,-14-1 0,18-1 16,14 1-16,-21 1 0,-15 1 16,15 1-16,11 2 0,-18-2 15,-11 0-15,15 0 0,10-1 0,-19 0 16,-15-2-1,17 5-15,12 2 0,-16 0 16,-10 1-16,14 0 0,10 1 0,-21-2 16,-13 1-16,18 0 15,14 1-15,-14-3 0,-11-1 16,16 3-16,10 4 0,-16-5 16,-12 1-16,21-3 0,15-1 0,-16 2 15,-11 1-15,18 2 0,12 1 0,-18 0 16,-12 0-16,18 3 0,11 1 15,-14-2-15,-12 0 0,17-1 16,11-2-16,-18 1 0,-10-1 16,18 0-16,14 1 0,-14-4 0,-13-3 15,18 4-15,9 1 0,-15-3 16,-11-2 0,19-1-16,12-1 0,-13 0 15,-10 0-15,19 2 0,11 0 0,-17-1 16,-11-2-16,16 0 15,10 0-15,-15 3 0,-9 0 16,14-1-16,14 0 0,-11-7 16,-6-2-16,12 3 0,11 3 0,-9 0 15,-9 1-15,14 1 0,8 1 0,-7-2 16,-3-2-16,12 1 0,12-1 0,-13 0 16,-8-1-16,14 1 0,13 0 15,-11 1-15,-6 3 16,11 1-16,8 1 0,-6-3 0,-6-2 15,9 3-15,7 0 0,-5 1 16,-4 1 0,8 1-16,4 0 0,-4-2 15,-3-3-15,12 6 0,5 2 0,4-4 16,6-1-16,-4 3 0,1 3 16,3-5-16,0-1 0,3 0 15,6 2-15,-3 5 0,2 0 16,6-2-16,3-3 0,1-3 15,1-1-15,3 3 0,-1 2 0,2 2 16,0 0-16,7 1 0,2-1 0,6-4 16,-3-2-16,2 1 0,0 1 15,2 0-15,2 2 0,0 0 16,-3 0-16,3 0 0,0 0 16,0 0-16,3 1 0,-1 1 15,2 0-15,0 0 0,5-1 0,1-1 16,2 2-16,0-1 0,2 0 0,-1 0 15,3 0-15,3 1 0,2 0 16,1 1-16,1-1 16,3-1-16,1 1 0,8 1 0,4-1 15,-1 2-15,-1 0 0,4-1 16,3-2 0,0 2-16,0 0 0,11 1 15,1 1-15,1 1 0,-3-1 0,9 2 16,0 0-16,0-2 0,-2-1 15,4 1-15,2 2 16,6 0-16,-4 1 0,1-1 0,4 0 16,25-1-16,-13-2 0,-1 3 15,0 2-15,-9-1 0,-6 1 0,5-3 0,5-1 16,-4 2-16,0 0 0,2-1 16,3-1-1,2-1-15,1 1 0,0-1 0,0 0 16,-4-2-16,-3-6 0,14 6 15,7 2 1,16 1 0,9 0-16,-32 1 0,-24 0 0,10-5 0,8-5 15,-10 1-15,-6-2 0,10 4 16,7 2-16,-7 0 0,-10-1 16,8-2-16,8 1 0,-9 1 15,-5 0-15,6-1 0,5 0 16,-6-1-16,-5-1 0,8 0 15,6-1-15,-12 2 0,-5 1 0,10 1 0,9 0 16,-11 1-16,-6 1 0,9-1 16,8 3-16,-14-3 0,-9 0 0,11-1 15,8 0-15,-5 0 16,-8 1-16,10-2 0,7 1 16,-17 1-16,-8 1 0,11-1 15,7-1 1,-8-1-16,-6-2 0,5 2 0,2 0 15,-4 0-15,-5 0 0,7 1 16,8 2-16,-13-3 0,-9-2 16,7 0-16,3 1 0,-6 1 15,-5 2-15,2-3 0,-1-2 16,-10 3-16,-5 0 0,6 0 16,2 1-16,-9 0 0,-8 2 0,0-1 0,-1 0 15,-3-2-15,-4-2 0,-7 2 16,-5-1-16,-5 3 0,-5 0 0,-3-1 15,-5 1-15,-4-3 16,-2-1-16,4 1 0,2 1 16,1 0-16</inkml:trace>
  <inkml:trace contextRef="#ctx0" brushRef="#br0" timeOffset="149959.7207">12901 11662 0,'0'0'0,"0"0"16,0 0-16,-34-14 0,22 10 0,-7-1 15,-6-1-15,-3-2 0,-1 0 0,-13-6 16,-3 0-16,-10-5 0,1 2 16,-11-2-16,0 1 15,5 0-15,6 0 0,-9-4 0,1 0 16,8 1-16,5 3 0,2-3 16,-1-2-16,8-2 0,3-1 0,2-4 31,5 2-31,9 0 0,8 0 0,6-3 15,5-6-15,6 7 0,3 0 16,11-8-16,8-2 0,5 1 16,3 3-16,19-10 0,10-4 15,2 9-15,2 6 0,49-21 16,3 2-16,-7 12 0,-8 5 0,18 6 16,11 5-16,-8 1 0,-5 3 15,12 1-15,8 3 0,-10 2 0,-6 3 16,9 3-16,8 3 0,-11 5 15,-8 3-15,11 5 0,8 4 16,-14-2-16,-10 2 0,11 5 16,7 5-16,-14 3 0,-9 3 15,1 0 1,3 2-16,-12-2 0,-8-2 0,0 4 16,-2 5-16,-12-4 0,-10 0 15,-2 1-15,0 1 16,-12-3-16,-6-3 0,-7 4 0,-3 2 15,-11-1-15,-8-1 0,-10 2 16,-6 2-16,-5-5 0,-3-3 0,-8 9 16,-4 6-16,-10-6 0,-7-2 0,-10 0 15,-5 0-15,-5-4 0,-1-2 0,-19 2 16,-10 2-16,-2 0 16,1 0-16,-21 0 0,-13-1 15,4-5-15,3-2 0,-26 5 16,-20 4-16,5-5 0,4-3 15,45-8 1,31-4-16,22-4 0</inkml:trace>
  <inkml:trace contextRef="#ctx0" brushRef="#br0" timeOffset="153309.1421">17647 10880 0,'0'0'0,"0"0"0,0 0 0,0 0 0</inkml:trace>
  <inkml:trace contextRef="#ctx0" brushRef="#br0" timeOffset="153509.5026">17714 10691 0,'0'0'0,"0"0"0,0 0 0,0 0 0,0 0 15,0 0-15,-11 20 16,11-20-16,-13 26 0,2-6 15,-2 5-15,-2 1 0,0 1 16,-1 5-16,-3 4 0,-1 5 0,2-3 0,0-2 16,1-8-16,4-6 0,2-4 15,2-2-15</inkml:trace>
  <inkml:trace contextRef="#ctx0" brushRef="#br0" timeOffset="153662.9503">18064 10655 0,'0'0'0,"0"0"0,0 0 16,26 12-16,-16-6 0,-1 3 15,0 2-15,-1 4 0,-2 3 16,0 8-16,-3 2 0,-2 2 16,-3 3-16,1-6 0,0-4 0,0-4 0</inkml:trace>
  <inkml:trace contextRef="#ctx0" brushRef="#br0" timeOffset="153926.1427">17596 11142 0,'0'0'0,"0"0"0,0 0 16,29-8-16,-29 8 0,40-5 0,-11 2 0,3 1 16,3 0-16,9 1 0,1 1 15,-2 2-15,-1 0 0,2 4 16,-6 3-16,-6 1 0,-4 4 0,-9 7 15,-7 3-15,-7 0 0,-3 1 16,-9 0-16,-6 0 16,-8 6-16,-5-2 15,-3-4-15,-4-2 0,1-6 16,1-4-16,3-4 0,4-4 16,2-5-16,1-4 0,4-6 15,4-4-15,2 2 0,2 3 0,3 2 16</inkml:trace>
  <inkml:trace contextRef="#ctx0" brushRef="#br0" timeOffset="154079.7854">17857 11186 0,'0'0'0,"0"0"0,0 0 0,0 0 16,0 0-16,-13 31 0,13-31 15,-21 36-15,6-16 0,-3 4 16,0 1-16,-1-1 0,0 2 0,-4 5 16,1-1-16,3-6 0,3-4 15,5-3 1,6-7-16,2-4 0,1-1 15,0 1-15</inkml:trace>
  <inkml:trace contextRef="#ctx0" brushRef="#br0" timeOffset="154280.5335">18849 10862 0,'0'0'0,"0"0"16,-26 12-1,-1 3-15,-11 5 0,2 0 0,1 0 16,-15 9-16,-3 2 16,-4 4-16,7-4 0,0 2 0,4-4 15,7-3-15,9-7 16,8-4-16</inkml:trace>
  <inkml:trace contextRef="#ctx0" brushRef="#br0" timeOffset="154428.5161">18535 11146 0,'0'0'0,"-3"8"15,-1 3-15,-2 4 0,0 3 0,-2 6 0,0 4 16,3-1-16,0 0 0,5 4 16,6-4-16,-2-5 0,0-4 15,-1-3-15</inkml:trace>
  <inkml:trace contextRef="#ctx0" brushRef="#br0" timeOffset="154612.0519">19221 11108 0,'0'0'0,"0"0"16,0 0-16,-27 4 0,27-4 0,-42 8 16,12-2-16,-4 3 0,-3 2 15,-13 4-15,0 1 0,-5 3 16,4-1-1,10-5-15,5-3 0,3-5 16,9-7-16,5 2 0,5-1 16,3 1-16</inkml:trace>
  <inkml:trace contextRef="#ctx0" brushRef="#br0" timeOffset="154781.5614">18937 11114 0,'0'0'0,"0"0"16,-6 22-16,2-4 0,-1 6 0,-2 10 15,1 5-15,4-4 0,2-2 16,6 9-16,3-1 0,5-5 16,5-5-16,10 0 0,7-6 15,3-7-15,5-4 0,-9-3 16,-9-1 0,-5-4-16</inkml:trace>
  <inkml:trace contextRef="#ctx0" brushRef="#br0" timeOffset="154944.3439">19483 11526 0,'0'0'0,"0"0"0,0 0 0,5 20 0,0-11 16,0 1 0,2 1-16,4-4 0,4-1 15,1-3-15,-2-2 0,-1 0 16,-2-1-16,-1 1 0</inkml:trace>
  <inkml:trace contextRef="#ctx0" brushRef="#br0" timeOffset="155113.7527">19959 10748 0,'0'0'0,"0"0"15,0 0-15,13 20 0,-13-20 16,7 24-16,-2-10 0,2 2 16,1 1-16,-2-3 0,0-1 15,-2-1-15</inkml:trace>
  <inkml:trace contextRef="#ctx0" brushRef="#br0" timeOffset="155367.8417">20507 10778 0,'0'0'16,"0"0"-16,-23 4 0,23-4 16,-39 8-16,5 0 0,-7 2 15,-2 1-15,-1-1 0,-9 6 0,0 0 16,7 1 0,5 0-16,3 2 0,8-3 15,9-2-15,8 1 0,14-4 16,12-2-16,7 0 0,5-3 15,12 1-15,8-1 0,1-2 16,0 0-16,3-2 0,2-1 16,-6 0-16,-12-1 0,-8 1 0</inkml:trace>
  <inkml:trace contextRef="#ctx0" brushRef="#br0" timeOffset="155546.294">19757 11117 0,'0'0'0,"0"0"16,0 0-16,27 7 16,-27-7-16,40 4 0,-10-2 15,4 1-15,3 0 0,15 2 16,3-2-16,-2 1 0,-2 1 16,7-3-16,-6 0 0,-4-1 0,-9 0 15,-10 0-15</inkml:trace>
  <inkml:trace contextRef="#ctx0" brushRef="#br0" timeOffset="155731.2301">19652 11280 0,'0'0'0,"0"0"16,0 0-16,0 0 0,0 0 0,41 6 16,-14-3-16,4-1 0,4 0 15,8-1-15,8-1 0,14 0 0,-1 1 0,15 0 16,0 0-16,4-3 15,-10-4-15,-8 2 0,-17 1 0,-11 0 16</inkml:trace>
  <inkml:trace contextRef="#ctx0" brushRef="#br0" timeOffset="155916.3246">20232 11072 0,'0'0'0,"0"0"16,0 0-16,-23 24 0,23-24 0,-31 34 16,9-7-16,-7 10 0,-3 3 15,-7 15-15,0 2 0,4-3 0,2-4 16,0 4-16,4-8 0,4-4 16,6-8-16,6-7 0,3-8 15,2-4-15</inkml:trace>
  <inkml:trace contextRef="#ctx0" brushRef="#br0" timeOffset="156232.9751">19992 11466 0,'0'0'0,"0"0"0,0 0 16,32 0-16,-32 0 0,32 1 15,-12 1-15,1 0 0,1 0 0,6 3 16,2 0-1,-2 4-15,-2 0 0,-5 0 0,-4 0 0,-12 2 16,-7 3-16,-3-1 0,-2-2 16,-7 2-16,-6 1 0,0-1 15,1-1-15,-1 0 0,4 0 16,3-1-16,2-1 0,8 0 16,8 0-16,4-2 0,4 0 0,13-5 15,12-3-15,2-3 0,3-2 0,15-3 16,2-4-16,-4 1 0,-7 0 15,-4 1-15,-12 2 0,-7 3 16</inkml:trace>
  <inkml:trace contextRef="#ctx0" brushRef="#br0" timeOffset="156421.311">20791 10939 0,'0'0'0,"0"0"16,0 0-16,0 0 0,8 21 0,-8-21 15,4 27-15,-4-27 0,-2 38 0,1-16 16,1 3-16,1-2 0,0 0 16,2 2-1,-2-4-15,0-4 16</inkml:trace>
  <inkml:trace contextRef="#ctx0" brushRef="#br0" timeOffset="157004.297">20811 11049 0,'0'0'15,"0"0"-15,0 0 0,29-7 0,-29 7 16,33-5-16,-10 4 0,1 1 16,1 0-16,5 3 0,2 2 15,-3-1-15,-4 1 0,-4 2 16,-4 2-16,-7 0 0,-6-1 0,-8 3 15,-8 3-15,-5 0 0,-4 0 0,-12 5 16,-4 0-16,-1 0 0,0-1 16,-4-2-16,4-1 0,8-4 15,6-3-15,7-3 0,6-2 16,6 0-16,7 1 0,13-7 16,10-2-16,3-2 0,2-1 0,3-1 15,4 0 1,0-1-16,-4 1 0,-6 1 15,-6 3-15,-6 3 0,-4 2 16,-8 3-16,-9 2 0,-4 3 16,-4 1-16,-7 5 0,-5 3 15,2 1-15,1 2 0,-3 8 16,1 5-16,5-5 0,4-3 0,9 0 16,7-1-16,6-2 0,5-3 0,10-3 15,7-4-15,2-2 0,1-4 16,4-2-16,3-4 0,-3-2 15,-2 0-15,-4-4 0,-4 0 16,-6 1-16,-6 3 0,-7-3 16,-6-1-16,-6-2 0,-4 0 0,-7 1 15,-9-1-15,-1 2 0,-3 2 0,-12 0 16,-4 1-16,1 2 0,0 1 16,5 2-16,2 4 0,5 0 15,6 1-15,1 3 0,7 0 16,10 1-16,4 0 0,11 1 15,7 1-15,8-3 0,6-3 0,13-3 16,11 0 0,1-2-16,2 1 15,-12-2-15,-9 0 0,-8 1 0</inkml:trace>
  <inkml:trace contextRef="#ctx0" brushRef="#br0" timeOffset="157220.6265">21329 11120 0,'0'0'16,"0"0"-16,0 0 0,36-2 0,-36 2 16,44-1-16,-11 2 0,2 0 15,3 0-15,12 1 16,3 1-16,8 1 15,-6 0-15,3 3 0,-6-1 16,-12-3-16,-10-1 0,-7-1 0,-5 0 16,-3 0-16</inkml:trace>
  <inkml:trace contextRef="#ctx0" brushRef="#br0" timeOffset="157521.4928">21287 11276 0,'0'0'0,"0"0"0,0 0 15,36 3-15,-36-3 0,44 3 16,-16-1-16,2 0 0,1 1 0,10 2 31,1-1-31,3 2 0,-6 0 16,-9-1-16,-5 3 0,-11-2 16,-7-1-16,-13 2 0,-8 2 15,-6 0-15,-4 1 0,-7 2 16,-6 1-16,3 0 0,1-3 0,-1 1 15,3-1-15,8-2 0,5 0 16,8-2-16,6-1 0,7-2 16,7 0-16,9-3 0,10-1 0,3-1 15,2 1-15,3-2 0,2-3 16,-3 1-16,-7 2 0,-6 0 0</inkml:trace>
  <inkml:trace contextRef="#ctx0" brushRef="#br0" timeOffset="157811.8934">21355 11313 0,'0'0'0,"0"0"0,0 0 16,-6 27-16,6-27 0,-8 29 0,3-10 15,-2 3-15,0 1 16,-4 10-16,-2-1 0,4 0 0,1 0 15,3 4-15,6 1 16,5-8-16,3-4 0,6-3 0,6-1 0,5-5 0,2 1 16,12-3-16,8-3 15,11 1-15,-2-3 0,8-2 0,6-3 16,3 0-16,-8-1 16,3-2-16,-6-1 0,-9-1 0,-6 1 15,-14-1-15,-10 1 0,-6 0 0</inkml:trace>
  <inkml:trace contextRef="#ctx0" brushRef="#br0" timeOffset="157939.2205">22516 11850 0,'0'0'0,"0"0"15,0 0-15,0 0 0,0 0 0,0 0 16,0 0-16,0 0 0</inkml:trace>
  <inkml:trace contextRef="#ctx0" brushRef="#br0" timeOffset="183089.6562">11641 15606 0,'0'0'0,"0"0"0,0 0 0,0 0 15,0 0-15,26 9 0,-26-9 16,30 5-16,-13-2 0,4 0 16,4 0-16,4-1 0,1-1 15,18-1-15,6 1 16,1 0-16,2-1 0,27 2 15,26 0 1,13 0-16,9 1 16,1-2-16,-18-1 0,70 4 0,28 5 15,-39-3-15,-25-1 0,8-3 16,5 0-16,-21 2 0,-14 4 16,8-6-16,7-4 0,-18-2 0,-14 1 15,11-4-15,7-4 16,-22 2-16,-14 0 0,1-4 0,3-4 15,-16-4-15,-13-3 0,-21 9 16,-14 4-16,-10 3 0</inkml:trace>
  <inkml:trace contextRef="#ctx0" brushRef="#br0" timeOffset="189152.0195">3380 13776 0,'0'0'0,"0"0"16,-25 2-16,25-2 0,-27 2 0,9 0 16,-5 0-16,1 3 15,-3-1-15,-10 7 0,-3 4 0,-6 5 0,3 0 16,1 7 0,1 6-16,-2 7 0,6-2 15,4 9-15,6 5 0,8-1 16,5 0-16,12 9 0,7 2 15,9-6-15,8-6 0,21 11 16,10 0-16,6-12 0,6-10 0,47 11 16,5-10-16,-16-12 0,-9-8 0,7-8 15,3-7-15,-13-7 16,-5-6-16,-4-12 0,-6-8 16,-15-3-16,-8-2 0,-6-16 15,-8-11-15,-11-10 0,-9-6 16,-25-3-16,-14-2 0,-8 11 0,-4 10 0,-22-6 15,-15-4-15,-10 3 16,-7 3-16,-18 12 0,-9 6 16,-11 10-16,-6 5 15,-9 18-15,-3 11 0,44 2 0,29 0 0,22 0 16</inkml:trace>
  <inkml:trace contextRef="#ctx0" brushRef="#br0" timeOffset="193646.818">4924 14729 0,'0'0'0,"0"0"0,0 0 16,28-2-16,-28 2 0,0 0 0,35-1 15,-16 1-15,1-1 0,3 0 0,4 0 16,6 0-16,-1-1 0,2 1 16,3 0-16,9 0 0,-1 1 15,2 0-15,4 0 0,-4-1 0,-1 0 16,10 0 0,1-1-16,-5 1 0,-5 1 15,12-3-15,1-1 0,-6 1 16,-4 0-16,1-1 0,1-2 15,3 0-15,0-1 0,2 1 16,3 1-16,-1 0 0,-6 1 0,4 3 16,4 1-16,-1 0 0,-2-1 15,45-1 1,3-2-16,-48 2 0,-7 1 0,27 1 16,-11 0-16,-1 1 0,0 2 0,3-1 15,0-3-15,-10 3 0,-9 1 16,3-3-16,2-1 0,-1 2 15,-1 2-15,1 0 0,0 0 16,-1 0-16,-3 1 0,4 3 16,1 1-16,8-2 0,5-1 15,-17-3-15,-13 0 0,9 0 0,5 0 16,-7 2-16,-2 0 0,2-2 16,5-2-16,-10 3 0,-3 1 0,7 0 15,5-2-15,-1-1 16,-3-2-16,2 1 0,4 2 15,-11-2-15,-8-1 0,5-2 0,5-1 16,2 3 0,2 2-16,1 0 15,1-1-15,-23 0 0,-3-1 16,16 0-16,1-1 0,-2 1 0,0 0 16,-14 1-16,6 1 0,-1-1 15,2 0-15,4-1 0,3 1 16,-2-1-16,0 1 0,2 0 15,0 0-15,-6 1 0,0 1 0,5-1 0,1 1 16,-1-1-16,0-2 0,-4 2 16,-1 2-16,1-2 0,0-1 15,4 1-15,3 0 0,-1 3 0,-1 0 16,2-1-16,-1-2 0,1 1 16,-1 1-16,2-1 0,0 1 15,-2-2 1,0-3-16,1 1 0,3 1 15,-1 2-15,-1 2 0,6-2 16,5 0-16,-6-1 16,-3 1-16,5-2 0,0-3 0,-3 2 15,-1 1-15,0-2 0,1 1 16,-3 0-16,-3 1 0,4-1 16,2 0-16,-2 1 0,-1 0 0,0-2 15,0-2-15,-4 4 0,3 1 0,6-2 16,0-3-16,-1 3 0,1 1 15,-2-1-15,0-4 0,1 3 0,1 2 16,6 1-16,3 1 31,3-1-31,0-2 0,-8 2 16,-7 0-16,14-1 0,6-2 16,-16 0-16,-4-2 0,26 2 0,-4 2 15,-7 1-15,-5 1 0,-3 0 16,-2-2-16,-2 3 0,-1 2 15,3-5-15,5-4 0,-20 2 16,3 3-16,17-2 0,-4 0 16,-1 4-16,1 1 0,-3-4 0,-1-5 15,-17 4-15,5 3 0,3-1 16,4-1-16,0-1 0,-2 0 0,1-1 16,0-2-16,0 2 0,2 2 15,1-1-15,1 0 0,-2-2 16,-1 1-16,2 0 15,2 0-15,-4-1 0,-2 0 0,0 1 0,1-1 16,-1 2-16,1-2 0,0 2 16,-1 0-16,0 0 0,0 1 0,2-1 15,0-1-15,-2 0 16,1 0-16,-1 0 0,1 0 0,0-1 16,-1 1-16,1 1 0,-2 1 15,2-1 1,0-1-16,3 1 0,4 1 15,-11 0-15,-1 1 0,5 0 0,-2 0 16,1 2-16,-1 2 0,1-4 16,-1-2-16,-4-2 0,1 0 15,6 0-15,0 2 0,-5 3 16,1 2-16,2-1 0,-1-1 16,1-1-16,-1 2 0,3-2 15,1-1-15,-4 0 0,-2 1 0,1-1 16,0 0-16,-3 0 0,-1 0 0,2 1 15,3 0-15,-4-2 16,-2 0-16,1 1 0,0 2 0,2-2 16,1-1-16,-2 2 0,-1 0 15,1 0 1,1-1-16,-1-1 0,1-1 16,-1 2-16,-1 2 0,2-3 15,2-1-15,-3 0 0,-2-1 0,2 2 16,2 2-16,-2-1 15,-2 1-15,2 2 0,3 1 0,-2 0 16,0-1-16,0-1 16,-1-2-16,-1 0 0,-1 0 0,1 2 0,0 3 15,1-2-15,0-2 0,0 0 16,-1 0-16,-4-1 0,-2-1 0,3 2 16,2 0-16,-2 0 0,-2-1 15,4 1-15,1 1 0,0-1 16,0 2-16,-2-3 0,-2 0 15,3 1 1,1 1-16,0-1 0,1-2 16,0 1-16,0-2 0,2 4 15,0-1-15,-2 0 0,0-1 0,1 3 16,2 1-16,-2-2 0,-4-2 16,4 1-16,1 1 15,-1-1-15,-1 1 0,1 0 0,1-1 16,1 1-16,-2-1 0,5 1 0,-2 2 15,-5-3-15,1-1 0,5-1 16,-3-3-16,-4 4 0,1 2 0,5 0 16,1 1-16,-9-3 15,0 0-15,2 0 0,2 0 16,-2-1-16,-1 0 0,4 0 16,3-3-16,-3 2 0,0 0 0,3-1 0,-1-1 15,1 1-15,-1 2 0,-3-2 16,-2 0-16,-3-1 0,1 1 0,7 0 15,-1 1-15,-3 0 16,2-1-16,-1 2 0,0 0 0,-3 0 16,-1-1-16,3 2 15,3 1 1,-1-2-16,-1 0 0,6 0 0,-2 0 16,-6 0-16,0 0 0,5 1 15,0 0-15,-8 0 0,1-1 16,5 1-16,-1-1 0,-2-1 15,0 1-15,2-1 0,2 2 16,-6-1-16,-1-1 0,2-1 0,4-1 16,-2 2-16,-1 1 0,3 1 0,0 1 15,-1 0-15,0-1 0,1 2 16,1-1-16,1 1 0,-1-1 0,2 1 16,-1 0-16,-1 1 0,1-2 15,2-1-15,-1 0 16,-7 0-16,-2 0 0,7 0 15,2 0-15,-1 0 16,-2 0-16,1-1 0,3 1 16,-4-2-16,-2 2 0,2-1 15,1-1-15,0 1 0,0 0 0,-1 1 16,-1 1-16,2-3 0,2-1 16,-2 0-16,0 1 0,-5-2 0,1 0 15,4 3-15,-1 1 0,0-2 16,2-2-16,-1 0 0,-1 2 15,-1 0-15,-1 0 0,1 1 16,1 0-16,-5 1 0,0 1 0,7-2 16,2-2-16,-2 0 0,-1 0 15,1 1-15,0 0 0,0-1 16,1 1-16,0 2 0,1 0 16,-2-1-16,0-1 0,0 2 0,-2 0 0,1 0 15,2 0-15,0-1 16,1-1-16,2-1 0,2 0 15,-2 2-15,-3 1 0,1-1 0,0 0 16,2-1-16,1 0 0,0 0 16,-1 0-16,1 1 0,-1-1 15,3 0 1,1 0-16,-2-1 0,-2 0 16,-1 2-16,1 2 0,1 0 15,0 0-15,1 0 0,1-1 0,2 2 16,2 1-1,2-4-15,1-2 0,-4 1 0,-7 3 16,10-2-16,-1-1 0,-3 2 16,-2 1-16,3-2 0,1-4 0,-3 5 15,-1 2-15,2 1 0,4 1 16,-5-2-16,-3 0 0,4-1 0,2 2 16,-1 0-16,-3 1 0,3 0 15,5-1-15,-7 0 0,-5 0 0,11-1 16,2 1-16,-13 1 15,-1-1-15,27 3 16,2 1-16,-31-3 16,-5 3-16,29-2 0,1-1 15,-28-2-15,-2 1 0,27 0 16,0-1-16,-23 1 0,0 1 0,26 2 16,-1-2-16,-5-2 0,-3-1 15,3 0-15,4-2 0,-8 1 16,-3 1-16,4 0 0,4-1 0,-9-1 0,-6 0 15,10-1-15,6-1 16,-7 1-16,-5 2 0,8-2 0,4 2 16,-4-5-16,-1-2 0,5 3 15,5 3-15,-10-1 0,-7 0 0,9-1 16,6-1-16,-9 0 16,-4 0-16,8-1 15,5 1-15,-5 0 0,-6 2 16,6-3-16,5-2 15,-8 1-15,-5 0 0,7 0 0,4 1 16,-7-3-16,-5-1 0,5 2 16,3 2-16,-4 3 0,-4 4 0,6-5 15,4-1-15,-3 3 16,-3 3-16,5-2 0,3-1 0,-9-2 0,-6 0 16,7 2-16,7 1 15,-7 0-15,-3-2 0,0 0 0,2 0 16,-6 0-16,-4 0 0,4-1 15,2 0-15,-4 2 0,-4 0 0,1-2 16,2-1-16,-5 1 16,-4 0-16,2-5 0,1-3 0,-6 3 0,-6 1 15,-4 2-15,4-2 16,-4 1-16,1-2 0,2 2 0,1-1 16,-3 3-16,-3 0 0,2 0 15,2 0-15,-2 0 0,-2 1 0,1 1 16,-1 2-16,-4-3 15,-1-1-15,0 0 16,-1-2-16,-1 2 0,-1 1 16,-3 1-16,0 0 15,-3-1-15,-1 0 0,-2-3 0,-4-4 16,1 2-16,-1-1 0,-5-2 16,-5 1-16,-2-1 0,-3-2 0,-11-4 15,-3 0-15,-1 0 16,-2-1-16,-6-2 0,-4-2 0,-11 0 0,2 4 15,-3 0-15,-3 0 0,-9-1 16,3-1-16,-3 1 0,-1 0 16,-11-1-16,1 2 0,0 3 15,-2 1-15,-33-5 0,13 3 16,-3-2 0,-2 0-16,13 5 0,8 3 0,-5 0 15,-4 0-15,2-3 0,2 0 16,-2 5-16,-1 4 0,5 3 15,3 4-15,-4-3 0,-2-2 16,4 1-16,1-1 0,-4 2 16,-2 1-16,6 1 0,3 1 0,-4 0 15,-4 0-15,1-5 16,3-1-16,-6 2 0,-4 1 0,6-2 0,4-2 16,-3 1-16,-2 1 0,-1-2 15,-1-1-15,-3-3 0,-3 0 16,5 1-16,2 2 0,-5 4 0,-6 3 15,7-5-15,5-5 0,-8 4 16,-5 0-16,4-1 0,0 0 16,-1 1-16,0 1 0,3 0 0,3 0 15,-9-2-15,-7-1 0,10 2 16,6 2-16,-6-4 0,-4 0 16,6-1-16,1 3 0,0-2 15,-3 0-15,7 0 0,4-2 0,-7 2 16,-6-1-16,9 3 0,6 2 15,-8-3 1,-5 1-16,7 2 0,5 1 16,1 0-16,-1-2 0,3 0 15,1 0-15,-3-2 0,-3-2 16,5 3-16,2 1 0,-4 2 16,-4 2-16,7-1 0,4 0 0,-5-1 15,-2 1-15,3-2 0,3 0 16,0 1-16,-2 0 0,4 0 0,1 1 15,-2 1-15,-2 0 0,3-1 16,3-1-16,-5 0 0,-4 0 16,6 1-16,5 1 0,-6 0 15,-2-1-15,3 0 0,4 0 0,-3-1 16,-1 0-16,4 0 0,2 0 16,-1-2-1,1 1-15,1 0 0,2-2 0,-3 0 16,-3-1-16,4 1 15,2 1-15,-2 1 0,-1 2 16,-1-2-16,2-1 0,-2 1 0,-2-1 16,7-2-16,5-2 0,1 5 15,-1 4-15,6 0 0,5 0 0,1 0 16,-1 1-16,-1 1 0,-2 2 16,3 0-16,0 2 0,10-3 15,6 1-15,2-2 0,2 2 16,1 2-16,2 3 0,8 2 15,3 3-15,5 0 0,0 2 0,0 5 16,0 1-16,6-1 0,4-1 16,5 8-16,2 5 0,2-13 0,1 3 0,5 8 15,6 12 1,-1-2-16,1 0 0,-1-1 0,0 1 16,-2 1-16,1 0 0,0 0 15,0 1-15,-1-3 0,-1-2 16,0 0-16,-1-2 0,0-5 15,-1-4-15,0-1 16,-2-2-16,-1-2 0,-2-2 16,-2-5-16,-3-5 15,0-5-15,-3-3 0,2-1 0,0-1 16,2 0-16</inkml:trace>
  <inkml:trace contextRef="#ctx0" brushRef="#br0" timeOffset="201716.2238">13889 10967 0,'0'0'0,"12"12"0,4 7 16,5 7-16,-1 0 0,8 16 0,0 6 15,12 11-15,4 2 0,8 18 16,0 4-16,6 9 0,0-6 0,29 42 16,-1-7-16,-9-10 0,-5-9 0,-1 0 15,1-4-15,-6-4 0,-3-2 16,-1 0-16,-2 0 0,-4-11 15,-4-7-15,-3 4 0,-2 0 16,-6-9-16,-5-5 0,0-4 16,-2-2-1,-3-6-15,-2-5 0,0 1 0,-1 1 16,-8-5-16,-6-5 0,-2-9 16,-1-7-16,-1-3 0,-1 1 15,0-4-15,-1 0 0,-2-7 16,-2-7-16,1-6 0,-2-3 15,0 1-15,0 2 0,-2 1 0</inkml:trace>
  <inkml:trace contextRef="#ctx0" brushRef="#br0" timeOffset="202048.5898">15676 13169 0,'0'0'0,"0"0"0,0 0 16,0 0-16,0 0 0,0 0 0,0 0 16,15 15-16,-15-15 0,9 21 15,-9-21-15,10 32 0,-10-32 16,13 39-16,-4-12 16,0 2-16,1 0 0,1 11 15,0 2-15,-1 1 0,0 0 0,0 7 0,-2-1 16,0-5-16,-1-5 0,-2 1 15,-2-5-15,-5-6 0,-2-4 16,-6-4-16,-4-4 0,-4-6 16,-1-6-16,-4-8 0,-5-5 15,-3-6-15,-2-4 0,-16-12 0,-6-6 16,-5-3-16,-2-4 0,-18-11 0,-1-1 16,11 7-16,21 14 0,12 10 15</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0T23:48:09.023"/>
    </inkml:context>
    <inkml:brush xml:id="br0">
      <inkml:brushProperty name="width" value="0.05292" units="cm"/>
      <inkml:brushProperty name="height" value="0.05292" units="cm"/>
      <inkml:brushProperty name="color" value="#FF0000"/>
    </inkml:brush>
  </inkml:definitions>
  <inkml:trace contextRef="#ctx0" brushRef="#br0">3964 5296 0,'0'0'0,"0"0"0,0 0 0,28-2 16,-18 1-16,2-1 0,1-1 15,3 0-15,2 1 0,1 0 16,0-1-16,6 1 0,1 0 0,2-1 31,1 2-31,0-3 0,-2-1 0,8 1 16,3 0-16,8-2 0,1 0 15,0 0-15,1 0 0,1 0 16,-2-1-16,12-3 0,0-3 16,-1 5-16,-2 1 0,7-1 15,0 0-15,-6 2 0,-3-1 0,9-2 16,0-2-16,-5 3 0,-3 1 0,-1 0 16,0 0-16,-3 2 0,-4 2 0,4-1 15,2 1-15,-2-1 16,-3-2-16,27-1 0,-5 1 15,-32 3-15,3-2 0,25-1 16,-3 2-16,-6-1 0,-6 3 0,2 0 16,2 1-16,-2 1 0,-2 0 0,2-1 15,2-1-15,-2 2 0,-6 0 16,8 0-16,5-2 0,-7 1 16,-6 0-16,7 2 0,3 3 15,-4-4-15,-5 0 0,8-1 16,5 1-16,-7-2 0,-6 1 0,4 4 15,1 1 1,-4-1-16,1 0 0,2-1 16,5 2-16,-6 1 0,-5-2 15,7 2-15,6-1 0,-8 0 16,-2 0-16,5 0 0,4 1 16,-4-2-16,-3 1 0,6-1 0,6-1 15,-7 0-15,-2 2 0,6-3 16,4 0-16,-7 0 0,-3 1 0,7 1 15,4 2-15,-3 0 0,-3 0 0,4-2 16,2 1-16,-5-4 0,-4-1 16,9 3-16,2 1 15,-3 0-15,-1 2 0,4-3 0,3 1 16,-6-3-16,-5-1 0,9 1 16,6 1-1,-5-1-15,-5 0 0,5 0 16,5 1-16,-7 2 0,-3 0 0,7-2 15,4 1-15,-5-1 16,-1 2-16,4-1 0,6 2 16,-5-7-16,-5-1 0,9 4 0,7 4 15,-10 0-15,-5-2 0,5-1 16,5-1-16,-5 3 0,-2 3 0,5-3 16,4 0-16,-7-4 0,-5-1 0,7 4 15,5 0-15,-4 1 16,-3-2-16,5 2 0,2 1 15,-5-1-15,-3-1 0,7-2 16,3-3-16,-7 3 0,-4 1 0,6 0 16,5 0-16,-8-1 0,-6-1 0,7 2 15,5 1-15,-7-2 0,-6-1 0,3 1 16,2 1-16,-7 2 16,-4 0-16,3 0 0,4-1 15,-7-1-15,-5-1 0,7 1 0,3 1 16,-3 0-16,-2 1 0,3-2 15,3 0 1,-8 1-16,-2 2 0,5-2 16,5-1-16,-4-1 0,-3-3 15,8 2-15,5 1 0,-7 0 0,-3 3 16,7-5-16,4 1 16,-8 0-16,-6 2 0,7-2 0,5-1 15,-6 3-15,-3 2 0,10-1 16,8-4-16,-10 2 0,-6 0 0,8 3 15,7 0-15,-7 0 0,-5-2 0,5 1 16,2 1-16,-6 2 0,-6 0 16,12-3-16,9-1 0,-7-2 15,-4-1-15,8 0 0,4-1 16,-6 1-16,-6 4 0,14-2 16,10 1-1,-6-2-15,-5 1 0,9-4 16,4-2-16,-1 2 0,-3 0 15,13-1-15,9 3 0,-4-2 0,-4 0 16,16-2-16,11 0 0,-9 3 16,-7 5-16,12-2 0,9-3 15,-12 1-15,-8-1 0,13 4 16,7 3-16,-15 3 0,-10 3 0,8-1 16,5 1-16,-17 1 0,-12 3 0,-3 3 15,-1 1-15,-18 0 0,-14-1 16,-20-5-16,-15-4 0,-9-1 15</inkml:trace>
  <inkml:trace contextRef="#ctx0" brushRef="#br0" timeOffset="1325.959">22325 5095 0,'0'0'0,"0"0"16,0 0-16,22-12 0,-22 12 0,0 0 15,32-10-15,-17 7 0,3 0 0,2 0 16,2-1-16,8 1 0,0 0 0,2 2 16,1 0-16,3-1 0,0 1 15,12 1-15,0 3 0,2-1 16,-1 0-16,4 2 0,3-1 15,13 1-15,0 0 0,5 0 16,2 3-16,12-1 0,-1 2 0,15-4 31,-2-3-31,-2 2 0,0 4 0,51 3 16,-6 2-16,-10-5 0,-6-4 16,3-1-16,3-3 0,-4 1 15,-3 0-15,4 4 0,4 2 16,3-8-16,1-5 0,2 0 15,2-1-15,-1 9 0,0 7 0,7-4 16,5-1-16,1 0 0,-1 0 0,1-5 16,3-5-16,-8 4 0,-6 3 15,7 3-15,3 3 0,-4-4 16,-2-3-16,5 4 0,5 3 16,-8 2-16,-5-1 0,0 4 15,3 1-15,-6-1 0,-5-1 0,8-1 16,3-1-1,-5 1-15,-7 2 0,2 2 16,1 3-16,-4-5 0,-3-3 16,2 5-16,0 6 0,-6-2 15,-5-1-15,-6-2 0,-6 0 16,-11 3-16,-7 4 0,-13-5 16,-7-2-16,-9-1 0,-5 1 0,-18-6 15,-13-1-15,-8-3 0</inkml:trace>
  <inkml:trace contextRef="#ctx0" brushRef="#br0" timeOffset="4976.3323">3221 6739 0,'0'0'0,"0"0"15,0 0-15,0 0 16,0 0-16,26-8 0,-26 8 0,25-2 0,-25 2 0,31-8 15,-11 5-15,2 0 0,2 0 16,5 1-16,4-2 16,10 1-16,1 1 0,3 0 15,4-3-15,10 1 0,-2 3 0,15 0 16,1 0-16,-6 2 0,-2 0 16,12 0-1,3 1-15,-9-1 0,-1 0 0,16-1 16,4 0-16,-10 1 15,-2 3-15,39 2 0,-6 3 16,-11-9-16,-11-4 0,11-3 0,5 0 16,-9 4-16,-5 2 0,13-3 15,8-2-15,-9 2 0,-7 3 16,9-4-16,4-4 0,-6 0 0,-5-1 0,7 4 16,7 3-16,-6-3 0,-8-2 15,11 1-15,10 0 16,-10-1-16,-4-1 0,3-2 0,1-3 15,-7 7-15,-6 5 0,10 0 16,7 2-16,-13-6 0,-6-3 16,6 1-16,4 2 0,-12 2 0,-8 2 0,6 1 15,3 1-15,-8 0 16,-4 1-16,5-2 0,4-2 16,-8 2-16,-7 1 0,8 0 0,4 3 15,-7-1-15,-6 2 0,5-4 16,3-3-16,-5 2 0,-4 0 0,3 1 31,5 0-31,-12-5 0,-5-4 0,8 4 16,6 1-16,-9 1 0,-4 1 15,4 0-15,5-1 16,-8 1-16,-7 1 0,7 1 0,2 0 16,-6-3-16,-3 1 0,5-1 15,4 1-15,-3-3 0,-5 1 0,7 1 16,3 0-16,-8 2 0,-4-1 15,3-2-15,3-2 0,-5 5 0,-3 2 16,7-1-16,6 0 0,-9-2 16,-3-2-16,3 1 0,2 2 15,-5-1-15,-3 1 0,5-1 16,3 4-16,-7-2 0,-4 0 0,4-2 16,3-1-1,-4 3-15,-3 2 0,2 3 16,3 0-16,-7-6 0,-3-3 15,6 2-15,4 2 0,-4-2 16,-4 0-16,4-2 0,3-2 16,-4 2-16,-1 0 0,1 3 15,1 2-15,-2 0 0,-4 0 0,6-5 16,5-5-16,-6 6 0,-4 3 0,5 0 16,4 1-16,-4 1 0,-3-1 15,3-2-15,3 0 0,-7 1 16,-1 1-16,5-1 0,3-2 15,-5 2-15,-3 2 0,2 0 16,3 0-16,-3-1 0,-1 0 0,3-3 16,3-4-1,-3 4-15,-3 2 0,5 1 16,2 2-16,-6-4 0,-5-1 16,6 3-16,3 3 0,-5-2 15,-1-2-15,6-2 0,6 0 16,-7 0-16,-5 2 0,8 2 15,4 2-15,-8 0 0,-6 0 0,8-1 16,4-2-16,-3-1 0,-3-3 0,5 2 16,0 0-16,-4 1 15,-3 2-15,4 0 0,3-1 16,-2 0-16,-4-1 0,6-1 16,2-2-16,-3 1 0,-4 0 15,5 1-15,4-1 0,-3-2 16,0-1-16,2 3 0,3 5 0,-3-7 0,-4-7 0,7 7 15,6 4-15,-9 5 0,-5 4 16,4-6-16,4-1 0,-4-3 16,-3-2-16,8 0 0,6 1 15,-7 1-15,-4 0 0,3 2 16,1 1-16,-6 1 0,-2-2 0,5 0 16,4-1-1,-4 0-15,-4-1 0,6 1 16,3 1-16,-5 1 0,-3-1 15,5 1-15,3-1 0,-5 0 16,-4-1-16,9 3 0,5 1 16,-7-2-16,-6-2 0,5-2 15,2 0-15,-2 2 0,-2 0 0,7 0 16,6-1-16,-8 1 16,-4 1-16,4-1 0,3 0 15,-2 0-15,-3 0 0,3-2 0,2-2 16,-5 4-16,-5 4 15,5-1-15,5 0 0,-7-1 0,-5-2 16,7 2-16,6 0 0,-9-2 16,-3-1-16,6 2 15,4 2-15,-7-1 0,-6-2 0,7-2 16,7 1-16,-5 1 0,-2 1 16,-2-1-16,2 2 0,-7-2 15,-4 1-15,8 0 0,6 1 16,-7-2-16,-8-2 0,7 2 15,2 2-15,-4 0 0,-2 1 0,0-3 16,1-3-16,-4 2 0,-5 2 0,7-1 16,4 0-16,-4 0 0,-4-2 15,5 1-15,2 0 0,-3 2 16,-2 3-16,2-2 0,2 0 16,-3 0-16,-1-1 0,8-2 15,6-3-15,-7 3 0,-6 0 0,2 2 16,0 0-16,-1 1 0,-1-4 0,2 2 15,2 2-15,-4 0 0,-4 0 16,8 0-16,5 0 0,-8 2 16,-4-1-16,4-2 0,3-2 15,-8 0-15,-5 0 0,6 2 16,1 0-16,0 2 0,-2 2 0,2 0 16,0-2-1,-5-2-15,-3 0 0,2 0 16,3 0-16,-4-1 0,-1 0 15,1 1-15,1 2 0,1 0 0,1 1 16,-3 1-16,-2 1 16,-2-3-16,0 1 0,3-2 15,1 2-15,-19-2 0,2 2 0,7-1 16,4-1-16,2 0 0,1-1 0,0 2 16,3 0-16,-1 0 0,0 0 15,-1-1-15,2-1 0,-2 3 16,-2 2-16,2-4 0,2-2 15,-2 1-15,-3 2 0,3 1 0,1 0 16,-3-1-16,-1-2 0,0 1 16,2 1-1,-5-1-15,-2 0 0,2-2 16,3 1-16,-10-2 0,-1 1 16,3 0-16,3 0 0,-2 1 15,-2 0-15,0 1 0,2 2 16,-2-2-16,-2-1 0,3-1 0,2 0 15,-4 2-15,0 0 0,2 0 16,4-1-16,-6-1 0,-1 1 0,7-1 16,3 1-16,-8 1 0,2 1 15,8 2-15,2-2 0,-8 0 0,0 2 16,8-2-16,2 0 16,-2 0-16,-3 0 0,3 1 0,1-1 15,-2-1-15,1 0 0,3 0 16,2 1-1,-3-1-15,-2-1 0,3 0 16,3 1-16,-3-2 0,-2 1 0,1 1 16,1 0-16,0 0 0,1 1 15,8-2-15,1-1 16,-6-1-16,-3 1 0,3 1 0,4 0 16,-6 2-16,-2 1 0,5-2 15,4-1-15,-5-1 0,-3 1 0,2 0 16,3-1-16,-2 0 0,0-1 0,1 0 15,2 1-15,-3 0 16,-2 2-16,4-1 0,4-1 0,-5 0 16,-1-1-16,24 0 0,-1 2 15,-32-2-15,1 1 0,28-1 16,1 2-16,-6-2 0,-4-2 0,1 7 16,3 3-16,-4-4 0,-3-3 0,7-1 31,5 1-31,-7 0 0,-6 0 0,7 1 15,5 1-15,-5-4 0,-2-1 16,5 1-16,2 0 16,-8 2-16,-6 2 0,7-1 0,5 0 15,-5-1-15,-3 0 0,4 2 16,3-1-16,-5 2 0,-3 1 0,6-1 16,3-1-16,-9-1 0,-4-2 15,5 2-15,3 0 0,-1 2 16,-3-2-16,7-2 0,5-2 15,-8 4-15,-3 3 0,6-1 16,6 2-16,-2-2 0,-1-1 0,5 2 0,5 0 16,-7 5-16,-7 5 0,10-6 15,5-1-15,-7 0 0,-5 2 16,5 1-16,1 2 16,-10 1-16,-8 3 0,1 0 15,-1 0-15,-14 2 0,-9 2 0,-10-5 16,-5-6-1,-5-1-15</inkml:trace>
  <inkml:trace contextRef="#ctx0" brushRef="#br0" timeOffset="9105.403">2202 7961 0,'0'0'0,"0"0"0,0 0 15,0 0-15,0 0 0,30-8 16,-30 8-16,0 0 0,26-5 16,-26 5-16,24-3 0,-11 3 15,-1 1-15,5-1 16,-2 0-16,2 0 0,-1-1 15,5 1-15,3 1 16,0 0-16,-2 0 0,10 0 0,2-2 16,-1 0-16,0 0 0,4 1 15,2 1-15,6-1 0,-2 0 16,6 1-16,4 1 0,-2-1 16,-6 0-16,14-3 0,2 0 0,-3 0 0,-4 2 15,16-1-15,3-2 0,-7 2 16,-5 2-16,17-2 0,-1-1 15,-6 4-15,-4 3 0,35-2 16,-2-2-16,-14-3 0,-7-1 0,6-2 16,4 2-16,-11 2 15,-12 0-15,17 2 16,9 1-16,-13-2 0,-5 0 16,14 0-16,10 1 0,-14-1 15,-8 1-15,10-2 0,11-1 16,-11-2-16,-4 1 0,9 0 15,10 0-15,-9 2 0,-10 1 16,29 1-16,21 0 0,-26-1 16,-16-1-16,-4 1 0,-4-1 0,7-2 0,5-3 15,2 5-15,1 1 0,-4 1 16,-3 0-16,5 2 0,0 0 16,0-3-16,0-2 0,-1-2 15,-1 0-15,-2 3 0,2 0 0,4 2 16,3 2-16,-8-4 15,-5-1-15,6-2 0,6-5 0,-6 7 0,-2 3 16,-3-1-16,-2 0 0,-6-4 16,-4-3-16,-2 3 0,-1 1 15,-4 3-15,-1 3 0,-12-2 16,-9-1-16,-9 2 0,-7 0 0,-10 2 16,-7-2-16,-4 0 15,-2 0-15,-5-1 16</inkml:trace>
  <inkml:trace contextRef="#ctx0" brushRef="#br0" timeOffset="11948.1205">11381 7814 0,'0'0'0,"0"0"15,0 0 1,26-6-16,-26 6 0,23-5 0,-7 4 16,-1-1-16,2 2 0,3-3 15,2 0-15,4 2 0,-1 1 16,4 2-16,3-1 0,-1-1 15,-2-1-15,9 1 0,3 1 16,-2 0-16,-2 1 0,4-1 16,3 3-16,-3-2 0,-3-1 0,10 2 0,0 1 15,-3-2-15,-2-2 0,5 2 16,3 2-16,-4-2 0,-1-2 16,9-2-16,2 0 0,-3 0 15,-3 2-15,3 2 0,2-1 16,-2-1-16,-2-1 0,12-2 0,0 0 15,-5 3 1,-4 2-16,3-1 0,3-1 16,-3 1-16,0-1 0,29 0 15,-4 2-15,-13 0 0,-7 1 16,0 1-16,1-1 0,-4-3 16,0-3-16,2 2 0,2 2 15,-6 1-15,-3 0 0,4-3 0,1-3 16,-7 4-16,-4 3 0,6-1 0,5 0 15,-3-2-15,-3-2 0,0 1 16,0 2-16,-3-1 0,-1 0 16,5 0-16,4 0 0,-9 1 0,-3 1 15,4 1-15,5-2 16,-3 2-16,-1 0 0,5-2 0,1 1 16,-6 2-1,-5 3-15,7-5 0,6-2 16,-4-1-16,-3 0 0,-3-1 15,-3 1-15,-1 0 0,-2 1 16,2 1-16,0 2 0,-4-1 16,-2-1-16,-2-2 0,2-1 15,-5-1-15,-2 1 0,5 1 0,1 1 16,0 0-16,-2 2 0,3 0 0,1 2 16,-17-4-16,4-1 0,3-2 15,3 1-15,-1 0 0,0 2 16,3 0-16,4 0 0,-3 0 15,-1-1-15,2 1 0,2-1 0,-4 1 16,0-1-16,1 0 0,4 0 16,-5-1-16,-3 4 0,6-4 0,4 1 15,-6 0-15,-2 1 0,2-3 16,3-3-16,-8 2 0,-1 0 0,8 3 16,3 1-16,-8-2 0,1 1 15,1-1-15,4 0 16,-4 0-16,-1 1 0,4 0 0,2 1 31,-2 1-31,0 0 0,3-1 0,3-1 16,-3 1-16,-1 1 0,9 1 0,3-1 15,-5-1-15,-4 0 0,4 0 16,4 0-16,-4 0 0,-3-1 16,3 3-16,4 1 0,-3 0 15,-4 0-15,3-1 0,4 2 16,-3 0-16,-3 0 0,2 0 0,3-2 15,-5 1-15,0 0 0,9 2 16,2 0-16,-11 0 0,-3 1 0,26-2 16,-4-1-16,-23-2 0,0 1 15,25 0-15,1 3 16,-8 1-16,-7 1 0,2-2 0,1 0 16,-3-6-1,-2-5-15,5 10 0,3 5 16,-3-4-16,-4-4 0,7-1 15,3-1-15,-4 2 0,-3 1 0,4 2 16,1 1-16,-1-5 16,-3-3-16,5 1 0,4 2 15,-7 2-15,-4 1 0,4 1 0,3-1 16,0-5-16,-2-5 0,5 6 0,3 1 16,-6 4-16,-5 2 0,5-3 15,2-2-15,-1-3 0,-2-1 0,5 3 16,4 2-16,-8-1 15,-2-1-15,2 0 0,5-1 0,-4 0 16,-2 0-16,5-1 0,4-1 16,-6 2-16,-3 0 0,5 0 0,4 1 15,-4 2-15,-3 0 0,8 2 0,3-2 16,-5 1-16,-6 1 0,9-4 16,6-3-16,-5 2 0,-4 1 15,5 0-15,3 0 0,-9 2 16,-5 1-16,7-3 0,5-3 15,-4-2 1,-4-2-16,2 3 0,3 2 16,-3-2-16,-2 0 0,3 0 0,1 0 15,-5-1-15,-4 0 0,7 2 16,5 0-16,-9-1 0,-4-3 16,3 0-16,6 1 15,-5 7-15,-5 7 0,4-8 0,2-6 16,-2 1-16,-2 1 0,4 1 0,4 2 15,-7 1-15,-5 1 0,5 0 0,3 2 16,-1-1-16,-1-2 0,4-4 16,3-1-16,-7 2 0,-3 2 0,6 0 15,4 0-15,-8 2 16,-3 0-16,5-1 0,3 0 16,-5 0-16,-4-1 15,4 1-15,3-1 16,-5 1-16,-4 0 0,7 1 0,4 0 15,-3-1-15,-4-1 0,4 0 16,1 1-16,-7-2 0,-6-2 16,7 4-16,5 1 0,-4-1 15,-5 1-15,4-1 0,4 0 16,-4 3-16,-3 1 0,7-3 0,4-2 16,-8-2-16,-6-3 0,8 4 0,4 2 15,-7-1-15,-1 0 0,2 0 16,4 0-16,-5 1 0,-2 0 0,2-1 15,4 1-15,-4-4 16,-3-1-16,6 4 0,3 3 16,-7-3-16,-5-2 15,2 2-15,3 1 16,-2-2-16,-1-3 0,3 2 16,1 0-16,-5-2 0,-2 0 0,5 4 0,5 4 15,-5-5-15,-3-1 0,2-4 16,1-3-16,-2 9 0,-1 3 15,5-3-15,4-2 0,-3-1 16,-1-2-16,4 2 0,3 2 16,-7-2-16,-3-1 0,7 1 0,4 1 15,-4 1-15,-4 2 0,6-2 16,4 1-16,-3 0 0,-1-3 16,4 1-16,3 0 0,-6 1 15,-4 1-15,2 1 0,2 0 16,-5 3-16,-3 3 0,6 0 0,2 1 0,-7 0 31,-6 0-31,3-3 0,3-2 0,-12 2 0,-7 0 0,-4 0 16,-1 1-16,-4 2 0,-4 1 0,-6-1 15,-6-3-15,-6-6 0,-5-2 16,0 1-16,-1 0 0,-2 3 16</inkml:trace>
  <inkml:trace contextRef="#ctx0" brushRef="#br0" timeOffset="15473.0434">2595 9302 0,'0'0'0,"0"0"16,0 0-16,0 0 0,0 0 0,32 1 16,-32-1-16,29 0 0,-29 0 0,32 3 15,-11-5-15,-1 4 0,-2-1 16,8 0-16,0 0 16,8 2-16,0 2 0,4-2 0,3 0 15,-3 0-15,1-1 0,14 0 16,1 0-1,-3 2-15,-2-1 0,13 2 0,4 0 16,-6-1-16,-4-1 0,10-1 16,3-1-16,-5 3 0,-7-1 15,13-1-15,5-3 16,-9 2-16,-8 0 0,33 1 0,-3 2 16,-12-8-16,-10-3 0,8 6 15,5 3-15,-10 5 0,-5 3 0,11-6 16,5-5-16,-8-1 0,-8 1 0,12 1 15,8 2-15,-10-3 0,-6 0 16,8-3-16,6 1 16,-9 0-16,-7 2 0,13 1 0,6 3 15,-9-5-15,-6-2 0,9 0 16,4-4-16,-8 3 0,-6 3 0,7 2 0,3 2 16,-6 0-16,-3 1 0,7-1 15,7-1-15,-15 0 0,-8-1 0,10 1 16,10 1-16,-9-2 15,-9-2-15,7 2 0,3 2 16,-8-4-16,-7 1 0,9 0 16,7-2-1,-11 3-15,-9 2 0,8-2 16,4 0-16,-5-2 0,-4-1 0,7 1 16,2-1-16,-8 2 0,-5 1 15,7-5-15,2-2 0,-6 3 16,-4 2-16,3 1 0,4 1 15,-10 3-15,-7 1 0,7-3 16,7 0-16,-9-3 0,-4-2 0,3 1 0,2 1 16,-4 2-16,0 2 0,3 0 15,3-2-15,-9 1 0,-7 0 0,7 0 16,5 2-16,-4-3 16,-1-1-16,3-2 0,2 0 15,-10 3-15,-5 2 0,5-2 16,2 0-1,1-3-15,0-1 0,1 4 0,-1 2 16,-6-1-16,-2-1 0,5 0 16,5 1-16,-19-1 0,1 1 0,6-2 15,4-1-15,-5 3 16,-2 1-16,7 2 0,4 2 16,-3-4-16,-3-3 0,5 2 15,1 1-15,-4-1 0,-2 1 0,3-1 0,3 2 16,-8-3-16,-1 0 0,8-2 15,4 0-15,-8 2 0,-1 1 0,9 0 16,1-1-16,-6 0 16,-2-1-16,7 0 0,2 1 15,-7-3-15,-1 0 0,9 2 16,1 2 0,-8-1-16,-1-1 0,8 2 0,3 1 15,-9-1-15,1 2 0,8-2 16,2-2-16,-5 1 0,-3 0 0,5-3 15,5 1-15,-4 1 16,-3 1-16,8 1 0,5 0 16,-7 1-16,-6 2 0,3-2 15,5-1-15,-7 0 0,-3-2 0,27 1 0,1 0 16,-32-1-16,-2 1 0,28-1 16,0 0-16,-10 2 0,-8 1 0,2-3 15,3-2-15,-5 0 0,-3 2 16,2-2-16,1 1 15,-4 1-15,-3 3 0,3-4 0,4-2 16,-19 2-16,0-1 0,17 0 0,0 0 16,-18 2-16,0 1 0,6 0 15,4 0-15,-3 1 0,-3 0 0,4-2 16,3-1-16,-3 0 16,-2 1-16,2-1 0,3 1 15,-3 0-15,-4 1 0,3-1 0,3 1 16,-9 0-1,-1-1-15,3 0 0,2-1 16,-3 0-16,0-1 0,2-1 16,3-1-16,-2 3 0,-1 1 0,1-1 15,2-3-15,-1 2 16,-1 1-16,2-1 0,3 2 16,-4 1-16,0 0 0,5 0 0,3 0 15,-4-1-15,-6 0 0,5 0 0,4-1 16,-1 0-16,1 1 0,0 1 15,2 0-15,-3 1 0,-3 1 16,5-1-16,6-2 0,-4 1 0,-1 0 16,4 2-16,3 0 15,-4-1-15,-3-2 0,10 1 0,1 1 16,-5-3 0,-3-1-16,8 1 0,5 2 15,-7 0-15,-3 2 0,5-2 16,6-2-16,-8 1 0,-3-1 0,26 1 15,0 2-15,-33-2 0,-2-1 16,34 0-16,1-1 0,-8 1 16,-5 0-16,5 0 0,5 2 15,-13 0-15,-9 2 0,9 0 0,7 0 16,-4-6-16,0-3 0,6 3 16,5 2-16,-10 1 0,-7 2 0,6-2 15,5-2-15,-1 1 0,-1 0 16,6 2-16,5 0 0,-8 1 15,-6 0-15,13 0 0,6 2 16,-9 2-16,-9 3 0,10-6 0,6-3 16,-7 0-16,-2 1 0,7 0 0,7 2 15,-6 1-15,-3-1 0,9 2 16,8-1-16,-9 1 0,-8-2 16,10 0-16,9 0 0,-10-2 15,-5-1-15,11 0 0,8 2 16,-10-1-16,-6-1 15,13 4-15,7 3 16,-12-2-16,-8-2 0,9-4 0,8-1 16,-13 4-16,-8 1 0,14 0 15,8-4-15,-9 2 0,-6 2 0,10-2 16,7-2-16,-13 1 16,-8 0-16,14 3 0,8 1 15,-11-3-15,-9-3 0,11 5 0,9 0 16,-12 0-16,-8 1 0,10-4 0,6-3 15,-10 3-15,-7 2 0,12-5 16,9 0-16,-14 1 0,-9 0 16,11-1-16,9-1 0,-11 1 15,-9-1-15,11 1 0,8 1 16,-10-1 0,-6 2-16,10-1 0,7 0 15,-11-2-15,-8 0 0,13-2 0,8-3 16,-13 5-16,-8 3 0,12-1 15,7 1-15,-9-4 0,-8-3 16,11 6-16,6 4 0,-12 1 16,-9 1-16,16-7 0,13-3 15,-13 6-15,-9 3 0,12-4 0,8-4 16,-10 2-16,-7 2 0,9 5 0,7 7 16,-12-6-16,-6-2 0,14 0 15,12-1-15,-13 1 0,-9-1 16,12 3-16,7-1 0,-12-4 15,-6-2-15,13 1 0,11 4 16,-15 1-16,-10 3 16,14-5-16,11-3 15,-16 2-15,-10 1 0,13 2 0,8 0 16,-9-2-16,-9-1 0,10-1 16,8 1-16,-13-3 0,-9-3 0,14 4 15,11 2-15,-13-1 16,-8 0-16,7-4 0,5-3 15,-14 6-15,-8 5 0,13-4 0,7-1 16,-15 1-16,-11 2 0,11-2 0,6-1 16,-13 4-16,-11 2 0,2 0 15,3-1 1,-11-3-16,-9 0 0,2-4 0,2 0 16,-16-2-16,-9-1 0,-10 3 0,-6 0 15,-6 1-15</inkml:trace>
  <inkml:trace contextRef="#ctx0" brushRef="#br0" timeOffset="22861.7936">24480 5389 0,'0'0'0,"-16"-8"0,-4 1 15,0 1-15,-3-1 0,-22-3 16,-26-3-1,-1 3-15,0 4 0,-32 5 16,-29 7-16,-5 0 0,12 2 0,-71 22 16,3 11-16,29 1 0,23 0 15,-7 23-15,-3 13 16,23-2-16,16-2 0,-15 33 16,-9 22-16,30-19 0,20-14 0,22-5 15,15-2-15,13-4 0,7-3 0,18-5 16,13-4-16,16-10 0,10-6 0,23-12 15,15-7-15,10-12 0,8-6 16,26-16-16,20-8 0,11-9 16,9-5-16,21-5 0,17-4 15,5-4-15,4-3 0,13-6 16,10-5 0,-4 6-16,-3 3 0,1 0 15,0 1-15,-20 4 0,-12 2 0,-12-3 16,-5-1-16,-22-4 0,-13-3 15,-21-4-15,-13-2 0,-27 0 16,-18 1-16,-25-9 0,-16-8 16,-19 0-16,-12-2 0,-27-2 15,-18-4-15,-16 3 0,-8 1 0,-25 5 16,-16 2-16,-13 12 0,-6 8 0,-22 5 16,-16 3-16,-5 12 0,-5 9 15,-18 15-15,-15 12 0,74-4 16,49-5-16,34-3 0</inkml:trace>
  <inkml:trace contextRef="#ctx0" brushRef="#br0" timeOffset="24871.8555">14730 6649 0,'0'0'15,"-20"-7"-15,-2 0 16,-3 0-16,-3 1 0,-15 0 0,-9 0 0,-16 2 16,-5 2-16,-23 4 0,-6 2 0,-2 8 15,-1 6-15,-58 13 0,-14 5 16,10 7-16,10 5 0,7 7 15,5 2-15,15 4 0,9 2 0,6 3 16,6 5-16,16-3 0,13 0 16,14-1-16,10-1 0,12-6 15,8-4 1,19-5-16,12-5 0,14-7 16,10-5-16,16-1 0,10-2 15,13-1-15,6-4 0,16 2 0,13 2 16,5-5-16,3-4 0,14-1 15,9-1-15,3 3 0,3 3 16,8-4-16,5-2 0,2-4 16,1-3-16,5-4 0,4-4 0,-5-5 15,-4-5-15,2-7 0,1-7 16,-2-7-16,-4-4 0,-1-1 0,0-1 16,-16-8-16,-10-3 0,-6-3 15,-4-2-15,-12 2 0,-10 0 16,-10-8-16,-8-3 0,-12 3 15,-7 3-15,-16-2 0,-11-3 0,-13 3 16,-7 3-16,-15 0 0,-12 1 16,-17 0-16,-12-1 0,-18 3 15,-12 0-15,-12 10 0,-8 8 0,-19 3 16,-16 5-16,-10 10 0,-7 7 16,-28 13-16,-16 10 0,1 8 15,3 8-15,-15 16 16,-10 13-16,70-21 0,47-12 15,33-10-15</inkml:trace>
  <inkml:trace contextRef="#ctx0" brushRef="#br0" timeOffset="47948.8824">14298 10822 0,'0'0'0,"-18"6"0,-3 0 16,4 0-16,-3 0 0,-13 10 0,-15 8 15,2 2-15,2 2 0,-11 11 16,-2 6-16,9-2 0,5 1 15,0 10-15,5 4 0,9 2 16,10-6-16,18 3 0,12 3 16,9-9-16,6-6 0,41 17 0,15-6 15,6-12-15,5-7 0,16-7 16,12-5-16,-7-3 0,-6-2 0,10-9 16,8-6-16,2-10 15,5-9-15,-6-7 16,-5-5-16,-33-1 0,-22 0 0,-10-8 15,-9-6-15,-8-7 0,-5-7 0,-17-7 16,-13-2-16,-19-2 0,-14 1 0,-24-7 31,-19-4-31,-15 4 0,-10 4 0,-27 0 16,-20 2-16,-14 6 0,-11 4 16,52 17-16,37 13 0,25 8 15</inkml:trace>
  <inkml:trace contextRef="#ctx0" brushRef="#br0" timeOffset="58026.4268">5272 13884 0,'11'-2'0,"33"-7"15,28-6-15,19-2 0,16-2 0,81-18 16,27-6-16,-7 1 0,-3 0 0,4-2 15,5-2-15,-2 1 0,-4 2 0,15 5 16,9 2-16,-9 3 0,-3 3 16,15 1-16,14-1 0,-9 6 15,-5 0-15,6 4 0,5 1 16,-12 6-16,-9 5 0,3 3 16,2 3-1,-15 4-15,-10 1 0,-5 7 16,-5 7-16,-10-4 0,-6-2 0,-10 5 15,-7 3-15,-24 1 0,-17 1 16,-22-10-16,-15-6 0,-27-2 16,-17-1-16,-13 0 0</inkml:trace>
  <inkml:trace contextRef="#ctx0" brushRef="#br0" timeOffset="111081.3861">21589 4360 0,'0'0'15,"0"0"-15,0 0 0,0 0 0,-5 22 0,5-22 16,1 28-16,3-9 0,3 3 0,3 5 16,3 3-16,2 4 0,0 1 15,8 12-15,3 3 16,2 8-16,0-1 0,2 9 15,-3-4-15,-4-6 0,-2-4 0,1 1 16,-1-6 0,-3-6-16,-3-5 0,-3-6 15,-3-3-15,-3-7 0,-2-4 0,-1-5 16,1-5-16,-3-4 0,-1-2 16,0 0-16,0 0 0,0 0 15</inkml:trace>
  <inkml:trace contextRef="#ctx0" brushRef="#br0" timeOffset="111351.0063">21976 4470 0,'0'0'0,"0"0"0,0 0 0,0 0 15,0 0-15,0 0 16,20 26-16,-20-26 15,19 32-15,-7-10 0,1 5 16,2 2-16,-1 1 0,6 16 16,1 6-16,1-3 0,2 0 15,9 17-15,8 13 0,-2-7 0,-2-4 16,8 12-16,2-1 16,-2 2-16,-6-6 0,15 24 0,-6-13 0,-15-27 15,-10-19-15,-7-12 0</inkml:trace>
  <inkml:trace contextRef="#ctx0" brushRef="#br0" timeOffset="112323.0013">30460 8188 0,'0'0'0,"0"0"0,22 9 16,-22-9-16,19 13 0,-5-2 15,4 4-15,2 2 0,0 1 16,9 14-16,2 6 0,8 10 16,-1 0-16,11 13 0,0 4 15,-2 0-15,-3-1 16,10 14-16,1-1 15,-1 4-15,-8-6 0,17 24 0,-8-11 16,-10-21-16,-7-14 0,-6-6 16,-5-4-16,-7-12 0,-5-8 15,-8-20-15,-3-14 0,-1 3 0,-1 3 16,-1 1-16</inkml:trace>
  <inkml:trace contextRef="#ctx0" brushRef="#br0" timeOffset="112554.9627">31321 8571 0,'3'4'0,"10"12"16,5 7-16,1 5 0,1 5 0,7 15 15,9 17-15,-3 7 0,-6-4 16,-3 5-16,-5-4 16,-5-8-16,-4-6 0,-5 13 0,-7-13 0,-9-14 15,-6-8-15,6-11 0,3-7 16,3-4-16</inkml:trace>
  <inkml:trace contextRef="#ctx0" brushRef="#br0" timeOffset="141739.1402">4715 13815 0,'0'0'0,"20"-3"15,4-2-15,-1 2 0,2-1 0,20-2 16,21-2-16,3 0 0,1 1 0,28-4 16,29-5-16,-1 1 0,-3-1 15,63-6-15,13 0 0,-27 5 16,-18 2-16,-3 2 16,-2 0-16,-6-2 0,-2-2 0,-6-1 15,-4-1-15,-13 2 0,-7-1 16,-33 5-16,-26 5 0,-15 2 15</inkml:trace>
  <inkml:trace contextRef="#ctx0" brushRef="#br0" timeOffset="145241.9309">6335 12178 0,'0'0'0,"0"0"15,28 9-15,-13-3 0,1 1 0,16 11 16,8 5-16,2 3 0,2 1 16,22 18-16,7 10 15,9 12-15,-2-3 0,23 27 0,22 22 16,26 37-16,-26-18 0,0 6 16,3 4-16,-21-15 0,-13-12 15,2 16-15,2 12 0,-19-23 0,-16-13 0,-19-34 16,-14-22-16,-9-16 0</inkml:trace>
  <inkml:trace contextRef="#ctx0" brushRef="#br0" timeOffset="153757.433">5534 12097 0,'0'0'0,"-9"-6"0,-2 2 15,0 0-15,-2 1 0,-11-4 16,-8-1-16,-3 1 0,-3 1 0,-16 0 15,-5 1-15,-2 3 16,0 2-16,-18 2 0,-5 4 0,-8 2 16,1 2-16,-15 7 0,-1 4 0,13 1 15,4 2-15,-50 21 0,3 1 16,16-1-16,12-3 0,2 6 16,1 2-16,13 1 0,10-1 15,4 9-15,3 4 0,18-6 16,14-3-16,8 7 0,6 5 0,9-9 15,10-6-15,21 2 0,12 0 16,7-7-16,3-5 0,21-3 0,10-2 16,19-1-16,10-2 15,21-1-15,17-2 0,-18-12 16,-12-8-16,6 0 0,7 0 0,11 3 16,7 3-16,11-3 15,7-1-15,-5-1 16,-1-1-16,5-1 0,7 0 0,-6-2 15,-4-2-15,29 1 16,23-1-16,-14-3 16,-9-1-16,-3 0 0,-2-1 0,-4 2 0,-3 0 15,8-3-15,2 0 16,-4 0-16,-2 2 0,9-4 0,7-1 0,-8-4 16,-4 0-16,-2 2 0,0 2 15,-8 2-15,-5-2 0,2 0 16,1 0-16,-9-3 0,-5-2 15,1 1-15,2 1 0,-5 0 16,-1 1-16,-2 0 0,-2 0 0,-8-2 16,-6-4-1,7-4-15,6-2 16,1-6-16,1-2 16,-38 4-16,-26 5 0,1-14 0,1-7 0,-10 4 15,-7 5-15,-11-9 0,-8-6 16,-6 7-16,-3 4 0,-7-4 0,-4-4 15,-8 4-15,-6 3 0,-11-10 16,-8-4-16,-4 4 0,0 2 16,-12 0-16,-8-2 15,4 5-15,4 3 0,-20-4 0,-13-5 16,5 4-16,2 3 0,-18-1 16,-12-1-16,7 4 0,4 2 15,-21-3-15,-14-3 0,11 5 16,7 4-16,-25-2 0,-16-2 0,8 9 0,8 4 15,-20-2-15,-15-1 0,12 2 16,9 2-16,-27 0 0,-17-3 16,14 6-16,10 1 0,-26 3 15,-21 2-15,21 0 0,13 0 0,-38 8 32,-25 4-32,29 3 0,18 4 0,-35 2 15,-25 2-15,31-1 0,20-2 16,-29 17-16,-18 9 0,24 4 15,14 1-15,63-12 0,41-9 16,30-5-16</inkml:trace>
  <inkml:trace contextRef="#ctx0" brushRef="#br0" timeOffset="170294.743">5395 4194 0,'0'0'16,"0"0"-16,0 0 0,20-10 0,-11 7 16,3-1-16,0 0 0,3-1 15,0 1-15,4 2 0,2 0 32,5-2-32,2 2 0,-2-2 0,5 0 15,-2-1-15,1-2 0,8 1 16,2 3-16,-3 2 0,1 2 0,-1-1 15,5 0-15,-1 0 0,-4 0 16,11 0-16,0 0 0,-1-1 16,-2-1-16,4 1 0,2 3 15,0-3-15,-2 0 0,12 1 16,1 0-16,-3-1 0,-1-2 0,12 0 16,3-1-16,-5 2 0,-3 2 15,8 0-15,3 0 0,24-1 16,-17-2-16,4-1 0,3-1 15,-8 5-15,-4 3 0,5-6 0,4-3 16,-6-5-16,-6-3 0,6 6 16,5 4-1,-4 9-15,-1 4 0,1-9 16,6-7-16,-2 1 0,-1 1 16,5 3-16,3 2 0,-8-4 0,-5 0 15,9 0-15,7-1 16,-9 5-16,-6 5 0,10-5 0,6-4 15,-6 1-15,-4-1 16,4 2-16,1 4 0,-4-2 0,-6 0 0,8 2 16,3 5-16,-5-2 15,-3-3-15,8 1 0,6 0 0,-7-2 0,-4 1 16,8-5-16,4-6 0,-7 10 16,-5 7-16,7-4 0,4 0 15,-6 0-15,-4-1 0,12-3 16,8-2-16,-10-6 0,-10-3 0,11 10 15,7 5-15,-10-3 0,-6-3 0,11-4 16,7-2-16,-11 4 0,-7 4 16,10-2-16,8 0 15,-7 1-15,-6 0 0,6 2 0,7 2 16,-11-4-16,-6-3 0,9 1 16,9 2-1,-10 2-15,-5 2 0,4-1 16,3 0-16,-9-2 0,-6 0 0,9 3 15,7 1-15,-6 1 16,-6 3-16,5-5 0,3-1 16,-11-1-16,-7 0 0,6 2 0,6 4 15,-9-1-15,-3 1 0,7-7 16,7-3-16,-9 3 0,-6 1 0,9-3 0,5-1 16,-6-2-16,-8-2 0,8 8 15,5 6-15,-9-3 0,-7-2 16,5 2-16,6 0 0,-13 0 15,-7 3-15,10-9 0,8-2 16,-5 3-16,-5 2 0,3-2 16,4-1-16,-9 0 15,-6-1-15,7 0 0,4 0 16,-7 4-16,-6 3 0,5-3 16,3-2-16,-5-1 0,-3-1 15,7-2-15,4-1 0,-10-4 16,-5-4-16,5 6 0,4 4 15,-7 1-15,-4 2 0,3-4 16,2-4-16,-6 1 0,-5 1 0,3 3 0,2 2 16,-7-1-16,-1 1 0,0 0 15,1-1-15,-7 2 0,-4-3 16,4 3-16,3 0 0,-3 1 16,-4 1-16,7 1 0,4 2 15,-7 0-15,-4-2 0,4 1 0,2-2 16,-4 0-1,-2-1-15,3 2 16,2 2-16,-4 1 0,-2 1 0,3 0 16,2 0-16,0-2 0,-1-2 15,1 7-15,-1 2 0,-4 0 16,0-1-16,4-6 0,4-4 16,-5 1-16,-1 1 0,1 0 15,2-1-15,-6 0 0,-2 0 0,1 2 0,3 0 16,-20-1-16,0 1 0,6-5 15,3-3-15,1 3 0,-1 2 0,1 1 16,1 2-16,-2-5 16,-2 0-16,1 3 0,1 2 15,-4-1-15,2 0 0,0-1 16,2-1-16,-3 1 0,-2 0 0,4-3 0,2-3 16,-3 1-16,1 1 0,3 2 15,2 2-15,-3-3 0,-1-3 0,4 3 16,3 1-16,-1-3 0,-2-1 15,4 1-15,5 0 16,-1 2-16,0 1 0,4-3 16,4-1-16,-3 1 15,0 0-15,0 3 0,3-1 16,-3-1-16,-2-1 0,11 1 16,0-1-16,-7 2 0,-5 0 0,5-1 15,2 1-15,-4 1 0,-2 0 16,2 0-16,-1-1 0,-1 1 15,-2 3-15,3-1 0,3 0 16,-1-1-16,0 1 0,3 0 0,0 1 16,-2-1-16,-3 2 0,29-1 15,-2-1-15,-32 0 0,-2 1 0,35-1 16,2-1-16,-5 0 0,-4-1 16,4 1-16,3 2 15,-7-1-15,-3-2 0,7 0 0,5 1 16,-5 2-1,-3 0-15,11-2 0,7 0 16,-8 1-16,-4 0 0,8 1 16,9 2-16,-10-3 0,-4-2 15,7 2-15,7 0 0,-7 0 0,-5 2 16,10-3-16,6-1 0,-11-2 16,-9-1-16,12 2 0,9 1 15,-7 1-15,-5 0 0,5-3 0,4-2 16,-6 0-16,-4 1 0,9 1 15,6 1-15,-7 0 0,-5-2 0,10-1 16,6-1-16,-6 3 0,-4 1 16,6-3-16,4-3 0,-7 1 15,-5-1-15,7 5 0,6 4 16,-9-2-16,-5 0 0,9-4 0,7-4 16,-9 6-16,-6 1 0,6 1 15,4 0-15,-5-1 0,-3 0 0,5 2 16,4 2-16,-9 1 0,-6 2 15,6-2-15,8-1 16,-10-1-16,-5-1 0,6 3 0,6-1 16,-12 3-16,-8 1 15,10 0-15,6-1 16,-8 1-16,-5-1 0,3 1 16,1 1-16,-7 1 0,-4 0 0,3-4 15,2-1-15,-8 7 0,-6 6 16,-4-1-16,-1 2 0,-7-7 15,-4-4-15,-9 0 0,-7 1 16,-9 1-16,-7 1 0,-5-2 0,-3-4 0,-2 1 16</inkml:trace>
  <inkml:trace contextRef="#ctx0" brushRef="#br0" timeOffset="172785.7201">6372 5275 0,'0'0'15,"0"0"-15,0 0 0,29-2 0,-17 0 16,7 1-16,3-3 16,1 1-16,2-1 0,14-1 0,5-1 15,2 1-15,2 1 0,13 1 16,4-2 0,7 1-16,-5 1 0,18-1 15,5 1-15,-10 0 0,-7-2 16,16 3-16,13-1 0,-2-2 0,-12-1 15,42 4-15,-9 3 0,-5 2 16,-2-1-16,-6-1 0,0 0 16,-6-2-16,-5-2 0,6 3 15,-2 1-15,0 2 0,-3 2 0,4-1 16,3-1-16,-2 1 0,-3 1 16,5-1-16,3-3 15,0 1-15,1 2 0,4-6 0,4-3 16,-2 1-16,-2 3 0,8-1 15,4-1-15,-3 0 0,-6 3 16,10-3-16,6-2 16,-3-2-16,-2-3 0,3 6 15,4 3-15,-5 1 0,-3 1 0,3-4 16,3-5-16,-8 7 0,-4 4 16,10 3-16,7 1 0,-10-5 15,-8-3-15,9 3 0,5 2 16,-8-1-16,-6-1 0,7-1 15,5-1-15,-3 3 0,-3 3 0,5-4 16,2-2-16,-6 4 0,-1-1 16,18 3-16,14-1 0,-29 1 15,-20-2-15,0 1 0,1 1 16,6 0-16,4-1 0,3 5 0,3 3 16,-5-1-16,-4-1 0,2-7 15,0-5-15,-2 2 0,0 2 0,4 1 16,4 2-16,-4-2 0,-2-1 0,2 3 15,2 1-15,3 2 0,0 1 16,0-2-16,2 2 0,-5-1 16,-1-1-16,-3-1 0,-3-2 15,-6-1-15,-4-3 0,3 5 16,3 2 0,-6 0-16,-1-2 0,-1-3 15,-1-3-15,-5 0 0,-4 2 0,-1 1 16,1 3-16,-6-3 0,-4-2 15,-1-2-15,1-1 0,-9 1 16,-6 3-16,-2-3 0,1-1 16,-7-3-16,-4-2 0,-3 5 15,-2 3-15,-7-1 0,-5 1 0,-4-6 16,-3-5-16,-6 3 0,-2 0 0,-7 0 16,-2-1-16,-7 2 0,-2 1 15,-5-1-15,-2 3 0,-2 1 16,-2 0-16,-7-2 0,-6-3 15,2 0-15,-5-2 0,-4 2 16,-4 6 0,2-4-16,0-2 0,-10 2 15,-4 2-15,-6-3 0,-2 2 0,-4-2 16,-2 1-16,-3-1 0,0-1 16,-15-1-16,-2 0 0,0 2 15,0 1-15,-38-7 0,5-3 16,3 9-16,3 6 0,-1 0 15,-2-1-15,6-3 0,3-1 0,-5 0 0,-4 1 16,2-3-16,2 0 0,-6 3 16,-4 2-16,1 4 0,1 2 15,-8-5-15,-5-6 0,5 8 16,5 4-16,-11-3 0,-5-2 16,7-4-1,5-3-15,-7 3 0,-6 0 16,2 7-16,3 4 0,-4-2 0,-1 2 0,2-3 0,2-1 15,-4 4-15,-4 3 0,0-3 16,0-3-16,3-3 0,1-3 16,1 1-16,0 2 0,-6 1 15,-5 3-15,6 0 0,3-2 0,-5-1 16,-4-2 0,1-1-16,2-1 0,-3 0 15,-1 1-15,4-2 0,4 1 0,-6 3 16,-4 3-16,1-4 15,0-3-15,-4 2 0,0 2 16,1 2-16,4-2 0,-5-2 16,-3-2-16,9 0 0,7 0 0,-3 0 15,0 0-15,3-3 0,5 0 0,-6 1 0,-2 0 16,1 4-16,3 1 0,-3-1 16,-3-3-16,5 1 0,2-2 15,-3 4-15,0 4 0,6 0 16,6 0-16,-7 1 0,-2 1 15,6 4-15,5 4 0,1 6 0,0 4 16,3 5 0,1 2-16,36-9 0,25-7 15,16-4-15</inkml:trace>
  <inkml:trace contextRef="#ctx0" brushRef="#br0" timeOffset="200576.1027">8584 4672 0,'0'0'0,"0"0"0,0 0 16,0 0-16,0 0 0,0 0 16,-14 28-16,14-28 0,-9 20 0,9-20 15,-21 34-15,8-14 0,1 0 16,-2 9-16,-1 7 0,-7 10 16,-1 1-16,-8 24 15,-5 8-15,-5 10 16,4-4-16,-13 29 0,-1 9 15,-2 5-15,6-12 0,-17 66 16,8-3-16,10-27 0,8-17 0,4 7 16,3 6-16,8-17 0,4-12 15,2 17-15,0 12 0,3-13 16,2-6-16,0 12 0,0 9 0,5-15 16,5-10-16,3 16 0,2 12 15,-5-10-15,-1-7 0,-3 14 16,-2 9-16,2-13 0,0-8 0,0 11 15,-2 7-15,0-13 0,-1-10 16,2 11-16,-1 8 0,1-14 16,3-7-16,2 5 15,0 6-15,-1-15 16,2-9-16,1 3 0,1 2 16,2-13-16,0-8 0,-1-2 15,0-2-15,2-14 0,-1-11 16,1-2-16,1-2 0,-1-10 0,2-7 15,-3-6-15,1-5 16,2-8-16,-1-6 0,3 1 0,1 1 0,0-6 16,-2-4-16,1-3 0,0-3 15,0-5-15,-2-3 0,-1-2 16,-2-1-16,-1-1 0</inkml:trace>
  <inkml:trace contextRef="#ctx0" brushRef="#br0" timeOffset="201015.4139">7457 12084 0,'0'0'0,"0"0"16,0 0-16,0 0 16,0 0-16,0 0 0,0 0 0,-1 24 0,1-24 15,8 19-15,-8-19 0,16 27 0,-6-15 16,2-1-16,3 1 0,0 0 15,0-1-15,7 2 0,3-1 16,0-2-16,0-1 0,0-1 16,-3 0-16,-1-2 15,-1-4-15,-2 0 0,1-2 16,-1-2-16,-2 1 0,0-5 16,-1 0-16,-1-4 0,0-4 15,-2-4-15,0-4 0,1-2 16,3-2-16,8-11 0,1-1 15,-3 6-15,-4 7 0,-4 4 16</inkml:trace>
  <inkml:trace contextRef="#ctx0" brushRef="#br0" timeOffset="224042.7978">6075 11991 0,'0'0'0,"0"0"0,0 0 0,0 0 16,-23 6-16,23-6 0,-28 3 15,28-3-15,-43 3 0,13-1 16,-5 0-16,-2-2 0,0 0 0,-18 0 15,-8 0-15,-10 1 0,4 2 0,-18 2 16,0 4-16,8-1 0,8 0 16,7-2-16,10 0 0,15-2 15</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0T23:52:30.968"/>
    </inkml:context>
    <inkml:brush xml:id="br0">
      <inkml:brushProperty name="width" value="0.05292" units="cm"/>
      <inkml:brushProperty name="height" value="0.05292" units="cm"/>
      <inkml:brushProperty name="color" value="#FF0000"/>
    </inkml:brush>
  </inkml:definitions>
  <inkml:trace contextRef="#ctx0" brushRef="#br0">2798 2474 0,'0'0'0,"0"0"0,0 0 16,0 0-16,0 0 0,0 0 15,0 0-15,-15-14 0,15 14 0,0 0 16,0 0-16,0 0 0,0 0 15,15 21-15,-15-21 16,23 16-16,-23-16 0,33 17 16,-11-7-16,4 1 15,-1 0-15,14 6 0,6 2 16,1-3-16,-2-3 0,20 4 16,6 0-16,8 0 15,-2-5-15,12 0 0,10-1 0,6 0 0,-12-2 0,44 0 16,3-4-16,-9-4 0,-8-2 15,5-3-15,0 0 0,-7-4 16,-3-2-16,-2 3 0,-2 1 16,-4-5-16,-2-3 0,1-6 15,-2-5-15,-7 2 0,-4 1 0,1-3 16,1 1-16,-8-3 0,-4-4 16,-6-4-16,-2-4 15,-12-1-15,-7 3 0,-8-4 16,-6-2-16,-7-1 15,-5 1-15,-12-3 0,-6-1 0,-13 2 0,-7 1 0,-14-8 16,-7-3-16,-11 0 16,-4 2-16,-17 0 0,-12 0 15,-6 1-15,-5 0 0,-9 1 16,-7 0 0,-2 7-16,-1 7 0,-9 3 0,-5 2 15,6 2-15,3 1 0,-7 5 0,-6 4 16,5 4-16,6 3 0,-5 6 15,-1 3-15,6 7 0,1 6 0,2 4 16,-2 4-16,13 2 0,8 2 16,1 8-16,5 6 15,4 5-15,1 3 0,8 8 0,4 3 16,16 0-16,7 0 0,5 5 0,3 4 16,3-2-16,4-2 0,6 1 15,6 2-15,10-2 0,6 1 16,10-6-16,7-1 0,11-1 15,10 1-15,10-7 0,11-6 16,5-4-16,5-2 0,10 1 16,10 2-1,-4-1-15,-3 1 0,-1 3 16,0 2-16,-27-14 0,-19-9 0,-12-6 16</inkml:trace>
  <inkml:trace contextRef="#ctx0" brushRef="#br0" timeOffset="14559.3377">4012 4242 0,'0'0'0,"0"0"15,22 0-15,-10-1 0,0 0 0,5 1 16,6 0-16,4-4 0,-1-1 16,5 2-16,1-1 0,2 0 15,-2 1-15,13 4 0,5 2 0,-6-1 0,-4-2 16,11 0-16,0 0 16,0 1-16,-3 3 0,2-4 15,0-1-15,1-1 0,2 0 0,9 1 16,1 0-16,-8 0 0,-6 1 15,14-2-15,2-2 16,-2 6-16,-2 2 0,-1-4 16,1-3-16,-6 0 15,-4 1-15,28-1 0,-4 0 16,-11 4-16,-10 3 0,3 2 0,5 0 16,-3 1-16,-3-2 0,1-2 15,3-2-15,-4 0 0,1-1 16,5 1-16,4 1 15,-6 0-15,-4-1 0,3-4 0,8 1 0,-6 1 16,-2 0-16,1 3 0,3 0 16,-4-2-16,-4-3 0,4 2 0,3 0 15,-4 2-15,-1 2 0,-1-3 16,0-4-16,-4-2 0,-4 1 16,6 1-16,2 2 15,-2 1-15,-1 0 0,5 1 0,4 0 0,-8-1 16,-6 0-16,6 0 0,7-1 15,-9 0-15,-4-3 0,2 5 16,1 3-16,0-1 0,1 0 0,5 0 16,5-1-16,-8 1 0,-4 2 15,4-6-15,4-1 0,-6 1 16,-4 0-16,3 1 16,4-1-16,-2 1 15,0 1-15,5 0 0,1 1 16,-6-1-16,-4-1 0,4-3 0,2-1 15,-6 4-15,-2 1 0,5 7 16,6 7-16,-6-8 16,-5-6-16,6-3 0,6-2 15,-3 6-15,-3 4 0,5-9 0,6-6 0,-6 4 0,-3 4 16,5 1-16,3 2 16,-4 2-16,-1 3 0,2-4 0,3 1 15,-4-8-15,-4-2 0,5 3 16,3 2-16,-4 4 0,-4 4 15,5-3-15,7-2 0,-10-6 16,-4-1-16,4 2 16,4 3-16,-4 0 0,-3 1 15,5 0-15,2 1 0,-2 4 16,-4 4-16,4-7 0,4-3 16,-7 1-16,-4 0 0,3 0 15,3-1-15,-2 2 0,-2 2 16,4-2-16,2-1 0,-6 0 15,-2 0-15,7 3 0,6 1 0,-4-4 0,-5-2 16,5 4-16,2 4 16,-3 0-16,-1 1 0,-1-7 0,2-5 15,-5 1-15,-2 0 0,8 7 16,8 6-16,-13-6 0,-7-2 16,6-2-16,5-1 0,-2 3 15,-4 0-15,6 2 16,6-1-16,-6-1 0,-5-2 15,7-3-15,3 1 16,-5 1-16,-2 2 0,5 1 0,4 0 16,-6-1-16,-5-1 0,3-4 15,4-2-15,-7 3 0,-4 2 16,3 1-16,4-1 0,-1 0 0,0-1 16,0-4-16,3-3 0,-10 4 0,-4 4 15,7-1-15,5 1 16,-1-4-16,-1-1 0,1 0 0,2 1 15,-7 3-15,-6 2 0,6 0 16,3 0-16,-6-2 0,-3-2 16,4 0-16,2 1 0,-6 2 15,-3 1-15,2 2 0,-1 1 0,-2-1 0,-1 1 16,2-1-16,1-1 0,-3 0 31,-2-1-31,4 0 0,3 1 16,-4-2-16,-3 0 0,3 1 15,2 0-15,-3-2 16,-1 2-16,3-2 0,2 1 0,-4 2 0,-2 0 16,2-1-16,1-3 0,-20 3 15,3-1-15,11-1 0,3 0 0,-5 1 16,-1 0-16,2-1 0,4 1 16,-5 0-16,-3-1 0,7-1 15,4 0-15,-4 1 0,-2 2 16,-1-1-16,0-1 0,1 2 0,0 0 15,1 0-15,-1-1 0,-4 0 0,-2 0 16,5 3-16,2 1 0,-8 1 16,-3-2-16,4-1 0,2 0 15,-2-3-15,-1 1 0,1-1 16,1 2 0,-2 3-16,-2 6 0,2-5 0,1-1 0,-2-5 15,-2-3-15,3 5 16,2 2-16,-5 2 0,-2-1 15,2-2-15,4-3 0,-4-1 16,-1 0-16,-1 3 0,0 2 16,0 0-16,0 0 0,3 0 15,1 0-15,-4-1 0,-3 1 0,3-2 16,2-1-16,-1 0 0,1 1 16,-1 2-16,2 1 0,-3-1 0,-1-2 0,3 2 15,2 2-15,-3-1 16,-2-5-16,3 4 0,0 1 15,0-1-15,-2 0 0,2 1 16,0 0-16,0-1 0,-2-1 0,4 1 16,1 2-16,-2-1 0,-4 0 15,3 2-15,1-2 0,1 2 0,-1 0 16,0-3-16,1 0 0,-3 0 0,0 1 16,3 0-16,3-2 15,-1 0-15,-1 1 0,3 1 16,2-1-16,-1-1 0,-2-3 0,3 3 15,2 0-15,0 2 16,-2 0-16,2-2 16,3 0-16,-2 0 0,-2 0 0,9-1 15,1 0-15,-4 2 16,-1 2-16,2-3 0,2-1 16,-4 0-16,-2 0 0,2 0 15,2-2-15,-4 1 0,0 0 0,3 2 16,3 0-16,-4-1 0,-3-1 15,4 0-15,2 1 0,-2 2 0,-2 1 0,9 0 16,4 0-16,-11-3 16,-3-1-16,9-1 0,4 3 15,-6 2-15,-3 1 0,4 2 0,1 2 16,-1-4-16,-2-3 0,4 1 16,4-1-16,-3 0 0,-4 2 15,3 0 1,3 0-16,-4 1 0,-2-2 0,6 2 15,3 0-15,-4-1 16,-2-2-16,29 3 0,-2-1 16,-9 0-16,-6 1 0,3 1 0,2-1 15,-10 0-15,-6-2 0,7 1 16,6 3-16,-5-5 16,-3-1-16,6 3 0,3 3 0,-7-3 0,-4 0 0,8-1 15,4 0-15,-7 1 0,-3-1 16,7 0-16,3 0 0,-4 0 15,-4 2-15,8 1 0,5 2 16,-6-5-16,-5-4 0,5 6 16,3 1-16,-5 3 0,-3 1 0,6-8 31,4-7-31,-3 5 0,-3 4 0,5 0 16,5 1-16,-6-7 0,-2-3 15,5 0-15,3 0 16,-10 9-16,-7 8 0,8-1 15,5 0-15,-4-7 0,-3-6 0,7 3 16,6 1-16,-3 1 0,-3 0 16,2-3-16,0-3 0,-5-2 0,-2 0 0,7-1 15,5 2-15,-4 8 0,-2 3 16,2-5-16,3-3 0,-4-4 16,-3-1-16,5 5 0,3 0 15,-7 2-15,-4-1 0,5 0 16,3 0-16,-4 0 0,-2-3 0,7 2 15,5 1-15,-8-2 0,-2 2 0,3 0 16,4-2-16,-5 2 16,-3 1-16,3 0 0,2-1 15,-6-1-15,-3 1 0,4-2 0,3-2 16,-5 4-16,-2 2 0,4-1 16,3 0-16,-7-1 0,-4-1 15,6 2 1,3 0-16,-6 1 0,-4 0 0,5 1 15,3 0-15,-5 4 0,-3 0 16,3-5-16,3-4 0,-5-1 16,-4 0-16,5 2 0,2 1 15,-3 2-15,-2 2 0,1 1 16,2 1-16,-3 2 0,-2-2 16,6-3-16,2-1 0,-3-1 0,-4-1 0,6 0 15,3-2-15,-5 5 0,-3 2 16,4-1-16,2 0 0,-4 1 15,-2 2-15,4-3 0,1 1 16,-3-1-16,-4 0 0,7 1 16,3 1-16,-5 0 0,-4 2 15,5-3 1,2-2-16,-6 3 0,-5 0 0,2-3 16,3-1-16,-4 2 0,-2 0 15,4 4-15,2 2 0,-5-5 16,-4 0-16,0 1 0,4 0 15,-4-1-15,-2-4 0,2 5 16,1 3-16,-2-3 0,-3-1 0,-3 0 16,-3 1-16,-2-5 0,-2-2 0,-4 2 15,-1 2-15,-9-2 0,-5 0 16,-5 3-16,-3 2 0,-8-4 16,-1 2-16,-6-4 15,-4-4-15,5 2 0,0 2 0,2 1 0</inkml:trace>
  <inkml:trace contextRef="#ctx0" brushRef="#br0" timeOffset="15912.3498">2239 5688 0,'0'0'16,"0"0"-16,0 0 0,22-9 0,-22 9 16,29-8-16,-7 5 0,2-2 15,1-2-15,16-2 0,7 0 16,-1 1-16,4 1 0,19-3 16,9 0-16,10 2 0,-2 2 0,24 0 15,6 2-15,7 3 0,-11 2 0,57 1 16,-8 2-16,-20-6 0,-13-2 15,6 4-15,6 6 0,-11-3 16,-8-3-16,14-3 0,6 0 16,-14-1-16,-8-2 0,11 4 15,8 2 1,-17 0-16,-10-2 0,15 6 16,6 2-16,-14 2 0,-11 4 0,-34-6 15,-23 0-15,-15-3 0</inkml:trace>
  <inkml:trace contextRef="#ctx0" brushRef="#br0" timeOffset="21057.9966">20679 4087 0,'0'0'0,"0"0"15,-21-6-15,13 6 0,-1 1 0,-1-1 16,-1-1-16,-1 1 0,-1-1 0,-5 0 15,2-1-15,0 1 0,3-1 16,0 1-16,1-1 16,1 1-16,1 0 0,1 0 15,0-1-15,4 1 0,-1 1 0,3-1 16,1 0-16,2 1 0,-2-3 0,4 3 31,2 2-31,2-2 0,-1 1 0,4-2 16,3-1-16,0 4 0,1 1 0,3-2 15,3 0-15,0-1 0,1 0 0,9 0 16,3 3-16,-1-2 0,0-1 16,11 0-16,3 0 15,-2-1-15,-1-1 0,4 0 16,4 1-16,4 1 0,-5 3 0,5-2 16,5-1-16,-5 1 0,-4 2 15,13-2-15,1-1 16,-5 0-16,-5 2 0,12-1 0,2 0 15,-5-2-15,-5-1 0,12 1 16,0 2-16,-13-2 0,-4-3 0,34 3 16,-2 3-16,-14 0 0,-9-4 0,6 1 15,5 0-15,-9-1 0,-6 1 16,6 1-16,6 1 16,-10 6-16,-4 1 0,5-2 0,7-2 15,-9-3-15,-4-3 0,8 3 16,4 2-1,-7 1-15,-7 0 0,9-2 16,5 0-16,-7-2 0,-4-2 0,5 4 16,4 1-16,-6 0 0,-4-2 15,7-1-15,4 1 16,-8-1-16,-5 1 0,6 0 0,3-1 16,-6 0-16,-6 1 0,5 1 15,3-1-15,-8-1 0,-3 1 0,8-2 0,5 1 16,-2 0-16,-4 0 0,2 4 15,1 1-15,-6-2 0,-6 0 16,8-4-16,5-1 16,-7 2-16,-2 2 0,4 0 0,3-1 15,-7 2-15,-4-2 0,4-2 16,4-1 0,-4 1-16,-3 0 0,6 1 15,3 2-15,-8 1 0,-4-1 0,8-1 0,4-1 0,-7 0 16,-4 0-16,3 0 0,4-1 15,-6 0-15,-2 1 0,7-1 16,5 0-16,-8-1 0,-4 2 0,9 0 16,5 0-1,-7-1-15,-6 0 0,7 0 16,4 2-16,-8-1 0,-5-2 0,7 0 16,5 1-16,-6 0 0,-3 2 15,4-1-15,3 1 0,-5-2 16,-3-3-16,8 3 0,4 0 15,-7 2-15,-5 3 0,8-8 16,6-2-16,-8 3 0,-5 3 0,8 3 0,5-1 16,-6 0-16,-6-1 0,8-2 15,7 1-15,-8-2 0,-5 1 0,9 1 16,6 1-16,-8 0 16,-6 0-16,8 0 0,3 1 15,-6 0-15,-4 0 0,9-1 16,7-1-1,-7 0-15,-4 0 0,7 2 0,5 1 16,-7 1-16,-6-2 0,8 2 16,8 0-16,-12-1 0,-6 1 0,8 1 15,5 4-15,-8-5 16,-5-4-16,6 1 0,7 3 16,-10-2-16,-5 1 0,3 0 15,2 2-15,-6 0 0,-5 0 0,8 2 0,4 1 16,-7 0-16,-3-2 0,1-1 15,1-2-15,-6 0 0,-4-2 16,4 0-16,2 0 0,-9 1 16,-5 1-16,1 0 0,2-2 15,-7-3-15,-3-4 0,-4 7 16,-5 4-16,-8-3 16,0 0-16,-3-1 0,-1-1 15,-2 0-15,0 0 0,-8 3 0,-8-2 0,5 1 16,3-1-1,1-1-15</inkml:trace>
  <inkml:trace contextRef="#ctx0" brushRef="#br0" timeOffset="24342.5537">30762 3251 0,'0'0'0,"0"0"0,0 0 0,26 15 16,-26-15-16,36 19 0,-7-3 16,5 3-16,1 3 0,22 12 15,23 11-15,1 0 16,4 0-16,38 22 0,19 11 0,-3 1 0,-6-1 16,36 20-16,-29-18 0,-17-11 15,-9-9-15,-15 0 0,-10-1 16,-20-5-16,-15-2 0,-11-1 15,-7 2-15,-11-18 0,-7-11 0,-6-7 16</inkml:trace>
  <inkml:trace contextRef="#ctx0" brushRef="#br0" timeOffset="25508.2756">4090 4672 0,'0'0'0,"0"0"16,33-2-16,-15 2 0,2 0 0,17 2 16,13 3-16,-2 0 0,3 2 15,24 6-15,8 3 0,10 7 16,-6 1-16,23 13 0,16 9 15,-12-4-15,-10-3 0,51 31 16,-8 3-16,-16-7 0,-14-5 0,13 13 16,5 9-16,-17-11 0,-10-6 15,-4 4-15,-3 6 0,-31-25 0,-23-16 16,-14-11-16</inkml:trace>
  <inkml:trace contextRef="#ctx0" brushRef="#br0" timeOffset="27651.767">21120 3053 0,'0'0'0,"0"0"16,0 0-16,-20-9 0,20 9 0,0 0 15,-24-12-15,14 8 0,-1 0 0,0 0 16,-1-2-16,-2 3 0,-1-1 0,-2 1 16,0 0-16,-4 0 0,-2-2 15,-9 3-15,-2 4 0,-3-1 16,0 1-16,-4 2 0,-1 3 16,-9 3-1,3 0-15,0 4 0,2 5 0,-4 3 0,6 1 0,6-1 31,4 1-31,4 4 0,4 5 0,2-3 16,1-1-16,4 2 0,4 3 16,2 6-16,3-2 0,2 6 15,4 0-15,1-1 0,5-1 16,4-1-16,4 0 0,2 1 16,3 2-16,1 0 0,2 2 0,4-4 15,3-1-15,3-1 0,1 0 0,8 0 16,0-3-16,1-4 0,-1-3 15,7-4-15,6-3 0,2-2 16,1-2-16,5 0 0,5-1 16,1-2-16,0-3 0,35 2 15,-4-4-15,-5-5 0,-4-4 16,4 1-16,1 3 0,-4-2 0,-4-2 0,3-3 16,1-5-16,1 2 0,0-1 15,4 1-15,0-3 0,0 2 16,-2 0-16,3-1 0,2-1 15,0 2-15,-2 2 0,1 1 16,0 2-16,-3-2 0,1-1 0,4-3 16,3 0-1,-7 3-15,-3 3 0,2-6 16,4-2-16,1 4 0,0 2 16,-1 2-16,-1 1 0,1-3 15,0-1-15,2 2 0,1 4 16,-2 0-16,-1 1 0,4 0 15,4 2-15,-6-1 0,-5 1 0,3-1 16,2 2-16,-1-4 0,-1-3 0,3 5 16,4 4-16,-1 1 0,-1 1 15,2-4-15,0-5 0,-2 1 16,-1 0-16,1 3 0,2-1 16,-1 4-16,-2 1 0,3-3 15,2-4-15,-1 0 0,-2-1 0,2 1 16,-1-1-1,-3 2-15,-3 0 0,5-2 16,2 0-16,0-4 0,-1-2 16,5 3-16,2 3 0,-2 0 15,-2 3-15,0-3 0,-1 0 16,1-4-16,1-3 0,0 1 16,0-2-16,-5 5 0,-3 2 0,3 0 15,0-2-15,-2-2 0,-2 1 0,0 0 16,0 1-16,-2 0 0,-2-1 15,-2-1-15,-1 1 0,-8 2 16,-4 1-16,-1-3 0,-2-3 16,1-4-16,1-2 0,-8-2 15,-5 0-15,-9-3 0,-6-1 0,-3-4 16,-2-4 0,-4 1-16,-4 1 0,-6-5 15,-6-4-15,-6 4 0,-5 2 0,-1-5 16,0-4-16,-5 2 15,-5 2-15,-4-6 0,-2-4 16,-7-5-16,-5-3 0,-11 10 0,-9 7 16,-7-9-16,-3-3 0,-12-2 15,-10-3-15,-3 2 0,-4 2 0,-20-1 16,-13-1-16,-2-2 0,-2-1 0,-13-5 16,-12-3-16,1 1 15,2 0-15,-17 10 0,-11 7 16,-3 6-16,0 4 0,-11-8 15,-8-5-15,3 10 0,1 5 0,-8-1 16,-7-1-16,-4 2 0,-4 1 0,-12 10 31,-9 6-31,9-5 0,7-3 0,-13 8 16,-8 8-16,5 0 0,5 4 16,-3 5-16,-1 3 0,8 1 15,6 1-15,-4 3 0,-3 3 16,4-1-16,1 0 0,-2 3 15,-2 3-15,9 6 0,5 2 0,5 5 16,3 4-16,8-5 0,5-2 0,6-1 16,5 1-16,18 5 15,13 2-15,7-8 0,8-4 16,11 1-16,8-1 0,2 7 0,2 4 16,4 8-16,4 7 0,28-17 15,20-12-15,14-6 0</inkml:trace>
  <inkml:trace contextRef="#ctx0" brushRef="#br0" timeOffset="31420.419">22087 2403 0,'0'0'0,"0"0"0,0 0 0,9 20 0,-9-20 0,9 21 16,-2-7-16,0 1 0,-2 1 16,2 2-16,-1 2 15,1-2-15,0-1 0,1 1 16,1-4-16,0-2 0,0-4 0,-2-1 16,-2 0-16,1-3 0</inkml:trace>
  <inkml:trace contextRef="#ctx0" brushRef="#br0" timeOffset="31567.5345">22417 2327 0,'0'0'16,"0"0"0,0 0-16,0 0 0,0 0 0,16 28 15,-16-28-15,6 24 0,-2-9 16,-1 1-16,-1 4 15,1-3-15,-1-2 0,0-2 0</inkml:trace>
  <inkml:trace contextRef="#ctx0" brushRef="#br0" timeOffset="31754.9434">22779 2355 0,'0'0'0,"0"0"16,0 0-16,-18 15 0,18-15 15,-24 22-15,5-4 0,0 1 16,-3 0-16,-9 10 0,-1 3 16,1-3-16,1 0 0,-5 7 15,1 0-15,2-6 0,3-4 0,1-2 16,7-5-16,5-3 0</inkml:trace>
  <inkml:trace contextRef="#ctx0" brushRef="#br0" timeOffset="31947.0059">21993 2860 0,'0'0'0,"0"0"0,0 0 16,-6 20-16,6-20 0,-5 26 0,3-8 16,0-1-16,0 0 0,2 1 15,2 0-15,-1 2 0,1-2 16,2-5-16,2-2 0,-1-4 0,2-2 15,-2-1-15,0-1 0,-1 1 16</inkml:trace>
  <inkml:trace contextRef="#ctx0" brushRef="#br0" timeOffset="32125.4781">22245 2830 0,'0'0'0,"0"0"16,24-12-16,-5 4 0,6-2 0,14-5 16,8-1-16,9-3 15,-1 4-15,10 0 0,-1 4 16,-10 4-16,-7 1 0,-1 4 15,-10 3-15,-11 3 16,-6 2-16,-14 6 0,-12 4 16,-4 1-16,-3 4 0,-12 3 15,-7 4-15,8-6 0,5-5 0,5-4 16</inkml:trace>
  <inkml:trace contextRef="#ctx0" brushRef="#br0" timeOffset="32448.2418">22369 3006 0,'0'0'0,"0"0"0,0 0 15,24-13-15,-24 13 0,29-12 16,-8 5-16,0 2 0,1 0 0,4 0 16,1 1-16,-5 2 0,-4 1 15,-2 2-15,-4 2 16,-4 1-16,-5 2 0,-6 3 0,-6 1 0,-3 3 16,-3-1-16,0 3 0,0 2 15,1-3-15,2-2 0,1 0 16,4 0-16,4-3 0,3-1 0,6 0 15,5 0-15,3-3 16,3-1-16,1 0 0,2 0 0,0 2 16,-1-1-1,2 2-15,-1 2 0,-4-2 16,-1 1-16,-4 1 0,-3 1 16,-4-3-16,-4 0 0,-5 4 15,-2 3-15,-4-1 0,-4 2 16,-5 0-16,-4 3 0,-5 4 15,2 0-15,-3-3 0,-1-4 0,6-2 16,4-2-16,4-2 0</inkml:trace>
  <inkml:trace contextRef="#ctx0" brushRef="#br0" timeOffset="32595.3152">22324 3335 0,'0'0'0,"0"0"0,0 0 16,18-17-16,-18 17 0,29-22 15,-6 9-15,4 0 0,1 0 0,12-6 0,3 0 31,-1-1-31,0 1 0,10-3 16,-2 1-16,9 0 0,-4 3 0,-12 4 16,-10 3-16,-7 2 0</inkml:trace>
  <inkml:trace contextRef="#ctx0" brushRef="#br0" timeOffset="32764.807">23251 2746 0,'0'0'0,"0"0"16,0 0-16,0 0 0,0 0 0,26 4 16,-26-4-16,0 0 0,27 12 15,-27-12-15,14 15 0,-8-7 16,-1 0-16,0-1 0,-1-1 0,-1 0 0</inkml:trace>
  <inkml:trace contextRef="#ctx0" brushRef="#br0" timeOffset="32943.3501">23111 3024 0,'0'0'0,"0"0"16,0 0-16,23-2 0,-23 2 0,26-1 16,-9 1-16,0 1 0,-2 1 15,4 2-15,-3 2 0,-1-1 16,-3-1-16,-2-1 0</inkml:trace>
  <inkml:trace contextRef="#ctx0" brushRef="#br0" timeOffset="33065.867">23078 3279 0,'0'0'0,"0"0"16,0 0-16,0 0 0,24-4 0,-24 4 16,32-14-16,-10 4 0,3-3 15,4 0-15,3-1 0,10-5 16,1-3-16,-7 5 15,-5 2-15,-5 3 0</inkml:trace>
  <inkml:trace contextRef="#ctx0" brushRef="#br0" timeOffset="33313.3673">24111 2442 0,'0'0'0,"0"0"0,0 0 0,0 0 0,0 0 16,-23 2-16,23-2 0,-36 14 15,12-2-15,-3 3 0,-5 3 16,-4 2-16,-1 3 0,-13 9 16,0 1-16,-8 5 0,6-2 15,-4 4-15,5-4 0,7-5 16,6-7-16,1 0 16,9-3-16,10-7 0,6-3 15,5-3-15,5-4 0,7-2 16,3-3-16,3-3 0,3-5 15,-3 2-15,-3 1 0,-1 1 16</inkml:trace>
  <inkml:trace contextRef="#ctx0" brushRef="#br0" timeOffset="33514.0886">23611 2844 0,'0'0'0,"0"0"0,0 0 0,0 0 0,0 0 16,5 30-16,-5-30 0,1 33 16,-1-12-16,0 4 0,-1 2 15,0 0-15,1 3 0,-1 6 16,0-1-16,1-6 0,0-4 0,-2 1 15,0-4-15,1-4 16,0-5-16,0-4 0,0-2 0,-1-3 0,-1-3 16,4-7-16,4-4 0,0-4 15,3-4-15,-1 2 0,-2 4 16,1 1-16</inkml:trace>
  <inkml:trace contextRef="#ctx0" brushRef="#br0" timeOffset="34053.1633">24036 2827 0,'0'0'0,"0"0"16,0 0-1,0 0-15,0 0 0,21-3 16,-21 3-16,0 0 0,0 0 0,0 0 16,-7 26-16,7-26 0,-28 25 15,7-10-15,-5 0 0,-8 4 16,-1-1-16,-2 0 0,0 2 16,-4-1-16,4-1 0,6-3 15,4-4-15,6-2 0,4-2 0,3-4 0,6-2 16,4-3-16,5-3 0,6-3 15,5-2-15,0 0 0,4 2 16,4-2-16,-1 1 0,-1 3 16,-1 4-16,-3 2 0,-2 2 15,-2 4-15,-2 2 0,-5 3 16,-1 2 0,-2 5-16,0 2 0,-1 11 0,-1 4 15,0-3-15,1-1 0,2-3 16,1 0-16,2-4 0,2-2 15,5-6-15,3-4 0,5-4 16,3-5-16,4-4 0,5-5 16,3-4-16,2-1 0,11-7 15,3 0-15,-3-4 0,-2 0 0,-6 2 16,-5-1-16,-1-2 0,-6 1 0,-10 0 16,-5 2-16,-8 2 0,-8 1 15,-5 6-15,-6 0 0,-6 4 16,-4 5-16,-4 4 0,-3 3 15,4 2-15,2 3 0,5 2 16,3 3-16,7-2 0,5 2 0,6-2 0,6 2 16,7-2-16,8 2 0,4-2 15,6-1-15,4-1 0,4-2 16,2-3-16,2 2 0,1-2 16,2 1-16,-1-2 0,-1-2 15,-4 0-15,-10 0 0,-8-2 16</inkml:trace>
  <inkml:trace contextRef="#ctx0" brushRef="#br0" timeOffset="34169.1628">25062 3224 0,'0'0'0,"0"0"15,0 0-15,0 0 0,0 0 0,0 0 0</inkml:trace>
  <inkml:trace contextRef="#ctx0" brushRef="#br0" timeOffset="40254.3604">25057 3156 0,'0'0'0,"0"0"0,0 0 0,15-1 16,-10 1-16,1 2 0,2 0 0,-1 2 15,0 1-15,1 2 0,0 1 16,0 1-16,0 1 0,1 1 16,1-1-16,0 0 0,0 0 0,1-1 15,0 2-15,1 0 0,-1-1 16,-2-2-16</inkml:trace>
  <inkml:trace contextRef="#ctx0" brushRef="#br0" timeOffset="40533.3047">25391 2542 0,'0'0'0,"0"0"0,0 0 15,19 15-15,-19-15 0,20 16 0,-20-16 16,28 22-16,-14-10 0,1 1 16,-1-1-16,0 1 0,1-2 0,0 1 15,-2-2-15,-2-1 0</inkml:trace>
  <inkml:trace contextRef="#ctx0" brushRef="#br0" timeOffset="40718.3088">25765 2544 0,'0'0'0,"0"0"15,0 0-15,0 0 0,0 0 0,0 0 16,8 23-16,-8-23 0,0 0 0,16 25 15,-16-25-15,19 19 0,-7-11 16,-1-1-16,-1-1 0,-2 0 16</inkml:trace>
  <inkml:trace contextRef="#ctx0" brushRef="#br0" timeOffset="40887.8306">26267 2444 0,'0'0'16,"0"0"-16,0 0 0,0 0 0,0 0 15,-15 18-15,15-18 0,-24 26 16,8-12-16,-4 3 0,-3 2 16,-1 0-16,-1 2 0,-11 7 15,-1 0-15,-1-2 0,1 0 0,-1 1 0,7-6 16,6-3-16</inkml:trace>
  <inkml:trace contextRef="#ctx0" brushRef="#br0" timeOffset="41073.2466">25406 2828 0,'0'0'0,"0"0"15,0 0-15,0 0 0,-3 25 0,3-25 16,-3 29-16,0-11 0,0 5 16,0 0-16,1 3 0,0 0 15,4-3-15,1 5 0,1-4 16,2-5-16,0-2 0,4-8 15,2-4-15,-2-3 0,-1 2 0,-1-2 0</inkml:trace>
  <inkml:trace contextRef="#ctx0" brushRef="#br0" timeOffset="41235.8078">25656 2881 0,'0'0'15,"8"-6"-15,4-1 0,2-1 16,1-1-16,11-4 0,6-2 16,9-2-16,2 2 0,2 1 15,4 1 1,4 1-16,-4 2 0,-7 4 0,-5 3 15,-8 4-15,-4 3 0,-9 4 16,-5 2-16,-9 3 0,-6 2 16,-12 6-16,-10 6 0,6-6 15,5-5-15,3-3 0</inkml:trace>
  <inkml:trace contextRef="#ctx0" brushRef="#br0" timeOffset="41605.5726">25663 3041 0,'0'0'0,"0"0"16,0 0-16,18-12 0,-18 12 15,24-9-15,-5 4 0,-1 2 16,1 0-16,1 0 0,0 2 16,0 0-16,-5 1 0,-2 2 15,-3 2-15,-2 0 0,-2 4 0,-3 2 0,-2 1 16,0 1-16,-1 0 0,1 1 16,1 2-16,2-1 0,0 1 15,5-1-15,2 3 0,3-2 16,2-1-16,0 0 0,1-1 15,-3-1-15,0 0 0,-3-1 16,-1-1 0,-2 0-16,-2-2 0,-7 2 0,-6 0 15,-3-1-15,-3 1 0,-6 1 16,-5 1-16,-2-2 0,0-1 16,-5-1-16,2-1 0,5-3 15,4-4-15,5-4 0,3-3 16,5-1-16,5-1 0,10-5 15,7-4-15,5-2 0,4-2 0,9-2 0,8-2 16,-2 2-16,-1 2 0,-1 0 16,-9 5-16,-6 4 0</inkml:trace>
  <inkml:trace contextRef="#ctx0" brushRef="#br0" timeOffset="42091.2141">26459 2667 0,'0'0'0,"9"-4"15,5-1-15,2 0 0,1 1 0,10-3 16,3 1-16,-3 1 0,0 1 16,3 0-16,0 2 0,-6 2 0,-4-1 15,-5 3-15,-5 2 0,-6 1 16,-3 2-16,-5 0 0,-5 3 15,-3 1-15,-4 0 0,-8 6 16,-4-1-16,2 2 0,1-1 0,-2-2 16,1-1-16,1 0 0,4 0 0,1-2 15,0-1-15,2-4 0,4-1 16,1-2 0,1 0-16,3-4 0,0-4 15,0 0-15,1-4 0,3 2 0,1 1 16,3-2-16,1-1 15,0 2-15,1 0 0,-1 2 16,-1 1-16,1 3 0,0 0 0,2 5 16,0 1-16,-2 4 0,0 3 0,0 9 15,1 6-15,-1 2 16,0 5-16,-1 4 0,-2 5 16,2 8-16,0-4 0,0 9 15,0 1-15,0-11 0,1-8 16,1-6-16,1-3 0,0-8 15,1-5-15,-2-7 0,0-7 0,-1-3 0,3-5 0,-2 3 16,-1 2-16,2-2 0</inkml:trace>
  <inkml:trace contextRef="#ctx0" brushRef="#br0" timeOffset="42276.286">27079 2437 0,'0'0'0,"0"0"0,0 0 16,0 0-16,24 11 0,-24-11 0,19 14 15,-11-7-15,-1 1 0,-3 4 16,0 4-16,-2-2 0,0-3 16,0-2-16</inkml:trace>
  <inkml:trace contextRef="#ctx0" brushRef="#br0" timeOffset="42639.2281">26848 2680 0,'0'0'0,"0"0"0,0 0 15,-10 22 1,10-22-16,-11 22 0,4-7 16,-1 5-16,1 1 0,1 1 15,-1 3-15,0 3 0,2-4 0,2-3 16,0-2-16,2-3 0,2-3 15,3-5-15,0-2 0,0-5 16,2-4-16,1-3 0,0-3 16,0 0-16,0-2 0,-1-4 0,2-3 15,0 3-15,-1-2 0,4 2 16,4 1-16,0 0 0,1 0 0,2 0 16,3 2-16,1 2 0,0 3 15,7-1-15,0 1 0,-3 3 16,-2 0-16,-3 3 0,-2 2 15,-3 0-15,-4 3 0,-4 2 0,-1 3 16,-4 3-16,-2-1 0,-6 1 0,-5 2 16,-3 3-16,-4 0 0,-6 4 15,-2 0-15,5-3 0,3-4 0,4-2 16</inkml:trace>
  <inkml:trace contextRef="#ctx0" brushRef="#br0" timeOffset="42793.1016">26829 3029 0,'0'0'0,"0"0"0,0 0 16,20-6-16,-20 6 0,26-7 0,-9 2 15,2 0-15,1 2 0,1-1 16,0 1-16,-1 0 0,-3 1 16,3-1-16,-3 2 0,-4 0 0,-2 0 0,-1 0 15</inkml:trace>
  <inkml:trace contextRef="#ctx0" brushRef="#br0" timeOffset="42933.793">26757 3195 0,'0'0'0,"0"0"0,0 0 15,0 0 1,0 0-16,0 0 0,33-12 0,-33 12 16,36-12-16,-10 5 0,4-2 0,0 1 0,0-1 31,7 0-31,0 0 0,-6 1 0,-6 2 0,-3 1 15</inkml:trace>
  <inkml:trace contextRef="#ctx0" brushRef="#br0" timeOffset="43125.3391">26946 3193 0,'0'0'0,"0"0"15,0 0-15,-10 18 0,10-18 0,-11 27 16,5-13-16,-1 1 0,2 2 15,-1 1-15,1 1 0,0-2 0,1-2 0,1 1 16,1-3-16,4-3 0,0-3 16,3-6-16,3-1 0,0-1 15,-2 1-15,0 0 0</inkml:trace>
  <inkml:trace contextRef="#ctx0" brushRef="#br0" timeOffset="43379.4613">27082 3222 0,'0'0'0,"0"0"0,0 0 15,0 0-15,0 0 0,0 0 0,-9 30 16,9-30-16,-6 25 0,6-25 16,-6 31-16,6-15 0,2 0 15,5-1-15,4-2 0,2-3 16,4-2-16,2-2 0,4-2 16,6-2-16,2-3 0,1-4 0,0-1 15,-3-2-15,-3 1 0,3-2 0,-4-1 16,-4-1-16,-5-2 0,-4-2 15,-2 2-15,-5-2 0,-4 1 16,-3 0-16,-2 1 0,-3 2 16,-2 0-16,2 5 0,-1 3 15,0 1-15,1 3 16,2 0-16,1-1 0,0 1 16</inkml:trace>
  <inkml:trace contextRef="#ctx0" brushRef="#br0" timeOffset="43511.0736">28079 3318 0,'0'0'0,"0"0"0,0 0 16,-30 22-16,30-22 0,-19 12 16</inkml:trace>
  <inkml:trace contextRef="#ctx0" brushRef="#br0" timeOffset="49355.1974">13807 2750 0,'0'0'16,"0"0"-16,0 0 0,0 0 16,0 0-16,0 0 0,-11 24 15,11-24-15,0 0 0,-17 28 0,7-11 16,0 2-16,0 3 0,-1 2 0,-1 1 16,1 1-16,2 1 0,3 7 15,6 0-15,4-4 0,2-2 16,10-2-16,5-5 15,5-7-15,4-5 0,7-9 16,7-6-16,-2-4 0,-2-3 16,7-7-16,1-5 0,-6 2 15,-6 0-15,-1-8 0,-6 0 16,-9 4-16,-7 2 0,-10 1 16,-6 1-16,-8 2 0,-6 2 0,-11 4 15,-9 4-15,3 6 16,-3 2-16,-8 6 0,-1 5 15,7-1-15,2 0 0,8-1 0,3 2 16,9-1-16,6-1 0,12-2 0,9-1 0,-4-1 16,0 1-16,-2-2 0</inkml:trace>
  <inkml:trace contextRef="#ctx0" brushRef="#br0" timeOffset="49567.6607">14527 2437 0,'0'0'0,"0"0"0,0 0 16,0 0-16,0 0 0,-15 30 0,15-30 15,-21 32-15,10-10 0,-3 3 16,0 5-16,-1 1 0,-1 1 16,-2 16-1,1 6-15,-1 4 0,3-5 0,4 3 16,5-8-16,2-9 0,1-10 15,0-5-15</inkml:trace>
  <inkml:trace contextRef="#ctx0" brushRef="#br0" timeOffset="50021.8494">14934 2773 0,'0'0'15,"0"0"-15,0 0 0,0 0 0,0 0 16,-20-10-16,20 10 0,-28 2 16,11 0-16,-3 4 15,-1 2-15,-1-1 0,0 1 0,-9 5 16,-1 2-16,2 1 16,2 1-16,-3 8 0,3 3 0,4-1 0,3 0 15,8-2-15,5 2 16,6-3-16,4-4 0,7-7 0,6-6 15,5-3-15,3-4 0,6-6 16,5-6-16,-1-4 0,1-3 0,5-10 16,-3-6-16,-1 4 0,-3 1 15,2-10-15,-2-4 16,-7 4-16,-4 1 0,-4 0 16,-4 1-16,-2 4 0,-2 5 0,-4 6 15,-2 6-15,0 4 0,-2 2 16,-1 6-16,0 5 0,-2 3 0,-2 8 0,0 6 15,-2 6-15,-1 1 0,-2 3 16,-1 9-16,-1 8 16,1-1-16,2-2 0,5 6 0,4 1 15,5 3-15,3-5 0,8-8 16,6-4-16,-5-10 0,-5-6 16,-3-3-1</inkml:trace>
  <inkml:trace contextRef="#ctx0" brushRef="#br0" timeOffset="50338.6383">15964 2603 0,'0'0'0,"0"0"0,0 0 16,-25-4-16,25 4 0,-32 3 0,5 2 15,-4 4-15,-3 1 16,-11 6-16,-2 5 0,-5 2 15,6 0-15,3 4 16,10 1-16,10-4 0,9-3 0,10 0 16,11 2-16,5-3 15,5-4-15,8 1 0,8-2 16,-2-2-16,-1-4 0,-4 2 0,-1 0 16,-6-2-16,-6-2 0,-8-1 15,-7 1-15,-5-1 0,-4 0 16,-7 3-16,-6 4 0,-2 0 15,-2-1-15,-5 1 0,1-4 16,9 0-16,6-2 0,4-1 0,3-2 0,2 0 16</inkml:trace>
  <inkml:trace contextRef="#ctx0" brushRef="#br0" timeOffset="50612.5843">16363 2710 0,'0'0'0,"0"0"0,0 0 16,0 0-16,-34 11 0,34-11 15,-37 22-15,16-10 0,-1 3 0,-1 0 16,-1 2-16,-4 9 16,4 1-16,2 0 0,3 3 15,1 3-15,5-1 0,9-3 0,6-3 16,6-5-16,5-1 0,9-9 15,8-5-15,4-7 0,5-6 0,9-8 16,3-6-16,-3-2 16,0-2-16,6-10 0,-1-4 15,-14 10-15,-9 7 0,-8 6 0</inkml:trace>
  <inkml:trace contextRef="#ctx0" brushRef="#br0" timeOffset="51002.7192">16937 2374 0,'0'0'15,"0"0"-15,0 0 0,0 0 0,-11 27 16,2-8-16,-4 8 0,-4 4 16,-1 5-1,-8 15-15,0 5 0,3-2 16,3-2-16,-1 5 0,1 3 16,4-10-16,2-9 0,3-5 15,4-8-15,1-13 0,2-5 0,1-7 16,3-7-16,2 0 15,-1-4-15,1-3 0,1-5 16,2-2-16,1-2 0,3-5 0,3-4 0,1 1 16,2 2-16,6-3 0,2 4 15,1 3-15,0 4 0,2 5 16,1 5-16,0 2 0,-1 2 0,1 6 16,-1 4-16,-4 4 15,-2 1-15,-6 8 0,-4 4 16,-4 4-16,-3 1 15,-4 2-15,-2 0 0,-4-2 16,-2-3-16,2 3 0,-1 1 16,2-6-16,2-3 0,2-4 15,1-3-15,4-3 0,3-2 0,-1-2 16,-1-2-16,0 0 0</inkml:trace>
  <inkml:trace contextRef="#ctx0" brushRef="#br0" timeOffset="51357.3483">17385 2734 0,'0'0'0,"0"0"15,0 0-15,-16 22 0,16-22 0,-13 27 16,5-8-16,2 2 0,-1 2 0,3 8 16,3-1-16,4-3 0,3-5 15,8-4-15,4-5 0,5-5 0,3-3 16,9-5-16,4-2 15,-5-5-15,-3-2 0,3-6 0,-3-4 16,-7 1-16,-5 1 0,-5-5 16,-3-2-1,-5 2-15,-5 0 0,-8 2 16,-5 2-16,-4 4 0,-4 4 0,-8 5 16,-6 5-16,0 3 15,0 1-15,1 3 0,2 3 0,5-1 16,7 3-16,5-2 0,7 0 15,5-3-15,7-4 0,9 0 16,9 0-16,-2-5 0,2 0 0,-4 0 0,-3 1 16,-4 0-16</inkml:trace>
  <inkml:trace contextRef="#ctx0" brushRef="#br0" timeOffset="51674.0349">17950 2760 0,'0'0'15,"0"0"-15,0 0 0,0 0 0,-23 20 16,23-20-16,-22 25 16,11-7-16,1 3 0,2 1 0,2 0 15,2 6-15,4-2 0,7-5 16,5-3-16,6-5 0,4-4 16,5-5-16,5-2 15,5-5-15,-3-3 0,-1-2 0,0-4 0,-4-2 0,-4 0 16,-1-6-16,-5 0 0,-7-4 15,-5-2-15,-9 2 0,-7-1 16,-4 5-16,-3 2 0,-5 5 16,-3 4-16,-2 2 0,-2 5 15,0 3-15,2 3 0,3 3 16,2 3-16,4 4 16,4 2-16,6 0 0,5-1 15,1-4-15,0-3 0,0-1 16</inkml:trace>
  <inkml:trace contextRef="#ctx0" brushRef="#br0" timeOffset="51943.4658">18817 2407 0,'0'0'0,"0"0"15,0 0-15,0 0 0,-11 27 0,11-27 16,-19 40-16,6-15 0,-2 3 0,0 6 16,0 4-16,-3 10 0,4 0 0,0 5 15,7-3-15,2-9 0,5-7 0,6 0 16,5-6-16,4-8 16,5-4-16,9-6 0,7-5 15,2-2-15,0-3 0,-8 0 16,-7 0-16,-4 0 15</inkml:trace>
  <inkml:trace contextRef="#ctx0" brushRef="#br0" timeOffset="52043.7723">19630 2806 0,'0'0'16,"0"0"-16,0 0 0,0 0 15,0 0-15,0 0 0,0 0 0,-17 18 0</inkml:trace>
  <inkml:trace contextRef="#ctx0" brushRef="#br0" timeOffset="52561.1887">14486 3397 0,'0'0'0,"0"0"15,22 2-15,-22-2 0,35 1 0,-2-1 16,6 0-16,4 2 0,4 0 16,22 0-16,10 1 15,16 1-15,-1-1 0,25-3 16,4-4-16,14 0 15,-6 1-15,73-3 0,-2-1 16,-22 1-16,-15 0 0,13-4 16,7-2-16,-11 6 0,-7 5 0,10 3 15,8 3-15,-18-5 16,-13-2-16,11 6 0,10 5 16,-20-3-16,-13-3 0,2 5 15,0 0-15,-19 4 0,-14 2 0,-35-6 0,-23-1 16,-17-3-16</inkml:trace>
  <inkml:trace contextRef="#ctx0" brushRef="#br0" timeOffset="53310.7115">10495 2717 0,'0'0'16,"0"0"-16,0 0 0,21-11 15,-21 11-15,29-11 0,-6 3 0,4-1 0,3 1 16,15-3-16,4-1 0,0 0 16,-2 1-16,12-2 0,-1 2 15,3 0-15,-10 0 0,-5-1 16,-7 1-16,-8 1 0,-7 3 0,-4 2 15</inkml:trace>
  <inkml:trace contextRef="#ctx0" brushRef="#br0" timeOffset="53528.0892">10940 2487 0,'0'0'0,"0"0"0,0 0 0,0 0 0,0 0 0,-3 35 16,3-35-16,-8 33 16,2-15-16,0 4 0,-1 2 15,0-1-15,2 1 0,-3 4 16,0-1-16,3-3 0,-1-4 0,2-3 16</inkml:trace>
  <inkml:trace contextRef="#ctx0" brushRef="#br0" timeOffset="53727.1686">10537 2994 0,'0'0'0,"0"0"16,0 0-16,0 0 0,0 0 0,0 0 16,0 0-16,23-9 0,-23 9 15,43-12-15,-8-1 0,2 1 16,3-1-16,18-6 0,6 0 16,11-5-16,-3 0 0,13-4 0,0 2 15,-2 3-15,-11 3 0,-6 0 16,-14 1-16,-12 5 0,-11 4 0,-9 1 15,-7 2-15,-5 0 16,-3-1-16,-2 2 0,0 2 16,-1 2-16</inkml:trace>
  <inkml:trace contextRef="#ctx0" brushRef="#br0" timeOffset="53896.2001">11412 2520 0,'0'0'15,"0"0"-15,0 0 0,0 0 0,-26 17 16,11-4-16,-5 7 0,-3 0 15,-4 2-15,-15 13 0,-7 6 16,-12 10-16,1 2 0,-15 13 16,0 2-16,2 6 0,11-3 15,5 2-15,9-10 0,6 10 16,18-21-16,23-15 0,17-12 16,-5-9-16,-4-4 0,-1-3 15</inkml:trace>
  <inkml:trace contextRef="#ctx0" brushRef="#br0" timeOffset="54096.7515">11510 2966 0,'0'0'0,"0"0"16,0 0-16,-30 18 0,30-18 0,-33 22 16,7-4-16,0 2 15,0 0-15,-9 6 16,1 0-16,-4 3 0,3-5 0,6-5 15,3-4-15,9-6 16,5-5-16,5-8 0,6-8 16,0 3-16,0 1 0,0 2 15</inkml:trace>
  <inkml:trace contextRef="#ctx0" brushRef="#br0" timeOffset="54266.2759">11064 3072 0,'0'0'0,"0"0"0,0 0 0,-7 27 16,4-14-16,1 5 0,1 6 15,2 7-15,4 0 0,3-1 16,4 2-16,4-4 0,3-3 0,9 1 16,5-6-16,3-6 15,0-8-15,13-9 0,10-10 0,3-4 16,-8 0-16,-6 2 0,-11 3 16,-10 4-16</inkml:trace>
  <inkml:trace contextRef="#ctx0" brushRef="#br0" timeOffset="54451.2443">11778 2680 0,'0'0'0,"0"0"16,0 0-16,0 0 0,0 0 0,26 16 15,-26-16-15,21 18 0,-21-18 16,23 22-16,-13-8 0,-1 0 15,-1-3-15,-2-1 0</inkml:trace>
  <inkml:trace contextRef="#ctx0" brushRef="#br0" timeOffset="54598.4281">11555 2978 0,'0'0'0,"0"0"16,0 0-16,0 0 0,0 0 15,33 4-15,-33-4 0,30 3 16,-30-3-16,35 2 0,-14 0 16,-1 2-16,-3-2 0,-1 2 15,-2-3-15,-2 2 0</inkml:trace>
  <inkml:trace contextRef="#ctx0" brushRef="#br0" timeOffset="54783.5395">11557 3241 0,'0'0'0,"0"0"0,0 0 15,0 0-15,0 0 0,0 0 16,0 0-16,30 1 0,-30-1 0,33-8 16,-8-1-16,4-3 15,2-4-15,4-3 16,4-1-16,11-8 0,2-1 16,10-8-16,-3 0 0,6-8 15,-6 2-15,-13 10 0,-9 6 16,-10 7-16</inkml:trace>
  <inkml:trace contextRef="#ctx0" brushRef="#br0" timeOffset="54968.0201">12546 2372 0,'0'0'0,"0"0"0,0 0 15,0 0-15,-23 4 0,23-4 16,-37 14-16,14-1 0,-3 4 16,-5 2-16,-3 2 0,-11 7 0,-1 3 15,-7 5-15,3 2 16,-5 6-16,5-3 0,7-4 15,4-4-15,7-5 0,6-4 0,3 0 0,5-2 16,7-8-16,2-1 0,2-5 16</inkml:trace>
  <inkml:trace contextRef="#ctx0" brushRef="#br0" timeOffset="55182.6561">11884 2886 0,'0'0'15,"0"0"-15,0 0 0,-3 32 16,2-15-16,0 4 0,-1 5 16,1 8-16,1 3 0,1 1 0,0-1 15,1 3-15,0-4 0,2-7 16,0-5-16,-1-3 0,0-5 16,-1-4-16,1-4 0,1-4 0,3-5 0,0-2 15,0-2 1,0 1-16,-1-1 0,-1 3 0</inkml:trace>
  <inkml:trace contextRef="#ctx0" brushRef="#br0" timeOffset="55716.7863">12467 2777 0,'0'0'0,"0"0"0,0 0 16,0 0-16,10-8 0,-10 8 15,1-4-15,-4 3 0,-2 2 0,-6 1 16,-5 2-16,-3 3 0,-5 3 15,-2 1-15,-4 1 16,-7 5-16,1 0 0,3-1 0,3 0 16,-2 1-16,5-3 0,6-3 0,6-3 15,3-3-15,3 0 0,3 0 16,4-2-16,0 0 0,2-3 0,-1 2 16,3 1-16,0 0 15,0 4-15,-2 0 0,-2 0 16,0 1-16,-1 1 0,-3 2 0,1 4 15,-1 5-15,2 2 0,1 3 0,2 0 16,2-1-16,3 0 0,5-3 0,3-4 16,4-1-16,4-3 0,8-1 15,0-5-15,3-3 0,2-4 16,3-5-16,1-3 0,-1-2 16,1 0-16,5-3 0,-3 1 15,-3-4 1,-5-1-16,-7-3 0,-4-1 15,-6 0-15,-4 1 0,-11 3 0,-8 1 16,-6 3-16,-5 1 0,-9 4 16,-6 3-16,-4 8 0,-3 2 15,-1 6-15,-2 3 0,6 0 16,5 3-16,5 2 0,9 0 16,10-1-16,8 1 0,11-5 0,12 0 15,8-4-15,6-1 0,9-2 0,8-1 16,13-2-16,4-2 0,2-1 15,4-2-15,7 2 0,-5 1 16,-22-1-16,-15 0 0,-11 0 16</inkml:trace>
  <inkml:trace contextRef="#ctx0" brushRef="#br0" timeOffset="55854.8134">13249 3196 0,'0'0'0,"0"0"0,0 0 0,0 0 16,-22 14-16,22-14 0,0 0 0,-23 12 15</inkml:trace>
  <inkml:trace contextRef="#ctx0" brushRef="#br0" timeOffset="64238.4432">6947 5551 0,'0'0'0,"0"0"0,0 0 0,0 0 15,0 0-15,22 12 0,-22-12 16,26 9-16,-26-9 0,38 6 16,-13-1-16,1 0 0,4-2 0,14 1 15,5 2-15,0-3 0,-1-1 16,21-1-16,5 1 0,10-2 16,-7-2-16,23-2 0,6-1 15,-12 0-15,-9 2 0,42-6 0,8-5 16,-21 2-16,-18 1 15,-9-6-15,-7-4 16,-17-3-16,-11 0 0,-3-7 0,0-3 16,-13 5-16,-8 4 0,-13-7 15,-7-2-15,-6-4 0,-6-1 0,-12-8 16,-8-6-16,-3 9 16,-3 2-16,-18-4 0,-10-2 15,3 5-15,3 5 0,-11-6 16,-8-4-16,4 11 0,5 6 0,-10-6 15,-4-5-15,6 10 0,6 5 16,-7 1-16,-5 0 0,7 7 16,7 4-16,-18 8 0,-9 5 15,7 3-15,7 4 0,-15 11 0,-12 12 16,10 5-16,7 3 0,-5 19 16,-5 13-16,15-7 0,12-7 0,9 17 15,1 9-15,17-5 0,11-6 16,13 6-16,10 5 0,11-9 15,7-9-15,23-1 0,15 0 16,6-13-16,1-9 16,22-12-16,16-8 15,-30-6-15,-20-3 0,-13-4 16</inkml:trace>
  <inkml:trace contextRef="#ctx0" brushRef="#br0" timeOffset="64640.0597">8272 4353 0,'0'0'0,"0"0"0,9 28 0,-5-14 15,1 2-15,2 9 0,1 5 16,1-1-16,-1 2 0,1 10 16,-1 3-16,-4-3 0,-1 0 15,-6 0-15,-5-7 0,1-4 0,1-6 0,2-4 16,1-6-16,-1-2 0</inkml:trace>
  <inkml:trace contextRef="#ctx0" brushRef="#br0" timeOffset="64909.1269">8296 4195 0,'0'0'0,"11"-4"0,7 0 16,3-2-16,3 0 0,14 2 16,7-1-16,10 2 0,-5 2 15,14 5-15,0 4 0,-9 3 16,-4 3-16,0 5 0,-5 3 15,-6 4-15,-6 3 0,-4 3 0,-3 5 0,-5 0 16,-4 1-16,-4 3 0,-2 3 16,-4-3-16,-2-1 0,-7 5 15,-6-2-15,-3-4 0,-3-4 16,-7-4-16,-4-3 16,-2-6-16,0-7 0,7-3 0,6-3 15,3-3-15</inkml:trace>
  <inkml:trace contextRef="#ctx0" brushRef="#br0" timeOffset="65087.6264">8424 4513 0,'0'0'0,"0"0"0,25-10 16,-8 5-16,3-2 0,15-2 0,8-1 0,2 1 15,1 2-15,12-3 0,-1 4 16,4 0-16,-5 3 0,-3 0 15,-11-1-15,-10 0 0,-7 0 16,-6 1-16,-5 1 0,-4 1 16</inkml:trace>
  <inkml:trace contextRef="#ctx0" brushRef="#br0" timeOffset="65288.0605">8782 4309 0,'0'0'0,"0"0"0,0 0 15,0 0-15,-9 25 0,9-25 16,-10 33-16,4-11 0,-2 3 16,-1 4-16,-2 5 0,-2 7 15,1 0-15,-2 7 0,-1-2 16,4-6-16,2-5 0,2-11 16,0-6-16,3-4 0,-1-3 0,2-1 15</inkml:trace>
  <inkml:trace contextRef="#ctx0" brushRef="#br0" timeOffset="65410.5521">8652 4644 0,'0'0'0,"0"0"0,0 0 16,0 0-16,29-6 0,-29 6 15,26-3-15,-10 2 0,-2 1 16,1 2-16,1 4 0,-3 0 0,-1 1 16,-1-1-16,-1-1 0,-2-1 15</inkml:trace>
  <inkml:trace contextRef="#ctx0" brushRef="#br0" timeOffset="65568.925">8648 4868 0,'0'0'0,"0"0"0,22-6 16,-7 1-16,3 0 0,9-2 0,4 0 15,0 0-15,1-2 0,9-2 16,1 0-16,-5-1 0,-2 1 15,-6 1-15,-6 3 0,-4 0 16</inkml:trace>
  <inkml:trace contextRef="#ctx0" brushRef="#br0" timeOffset="65772.4967">9257 4240 0,'0'0'16,"0"0"-16,0 0 0,0 0 0,0 0 15,17 18-15,-17-18 16,12 20-16,-12-20 0,11 27 16,-3-12-16,1-2 15,0-1-15,5-3 0,1-3 16,-2 0-16,-1-1 0,-2-2 16</inkml:trace>
  <inkml:trace contextRef="#ctx0" brushRef="#br0" timeOffset="65943.0076">9732 4230 0,'0'0'0,"0"0"0,0 0 0,0 0 16,0 0-16,-11 21 0,11-21 16,-22 33-16,9-14 0,-2 5 15,-3 5-15,0 1 0,0 2 0,-8 13 16,0 1-16,-5 6 16,1-3-16,-6 7 0,1-4 0,0-9 15,1-6 1,6-3-16,4-9 0,8-7 0</inkml:trace>
  <inkml:trace contextRef="#ctx0" brushRef="#br0" timeOffset="66228.0202">9157 4561 0,'0'0'0,"0"0"0,23-4 0,-6 1 15,0-1-15,6 0 0,6-3 16,6 0-16,4 0 0,11-2 15,1 2-15,-2 3 0,-4-1 0,4 1 16,-6 1-16,-6 1 0,-3 0 16,-6 4-16,-4 3 0,-5 1 15,-4 1 1,-4 4-16,-3 4 0,-6 0 16,-3 3-16,-4 5 0,-4 4 15,-2 0-15,-2-1 0,-7 5 0,-3-2 16,-2-1-16,0-1 0,-2-5 15,1-3-15,-3-3 0,2-2 16,0-4-16,2-4 0,5-6 16,4-3-16,2-1 0,4 1 0,3 2 0</inkml:trace>
  <inkml:trace contextRef="#ctx0" brushRef="#br0" timeOffset="66343.9862">9484 4667 0,'0'0'0,"0"0"15,0 0-15,22-6 0,-22 6 16,30 0-16,-7 5 0,2 1 15,0 1-15,4 2 0,2 3 0,3 0 16,-6-1-16,-3-3 0</inkml:trace>
  <inkml:trace contextRef="#ctx0" brushRef="#br0" timeOffset="66707.4662">9417 5609 0,'0'0'15,"22"-5"1,17-1-16,13-4 0,3 0 0,23-4 16,20-1-16,19-3 0,-1 2 0,16-2 15,-2 2-15,34 2 0,-26 7 16,-25 0-16,-20 1 15,-23 4-15,-17 3 0,-17 0 0,-11-1 16,-8 0-16</inkml:trace>
  <inkml:trace contextRef="#ctx0" brushRef="#br0" timeOffset="74353.2097">10512 5237 0,'0'0'0,"0"0"16,0 0-16,0 0 0,0 0 0,0 0 15,29-6-15,-29 6 0,33 6 0,-11 0 16,3 4-16,4 0 0,3 0 15,15 9-15,7 5 16,12 5-16,-1-1 0,19 9 0,3 1 16,-4-2-16,-3-2 0,15 7 15,11 1 1,-11-3-16,-7-5 0,35 10 16,-9-5-16,-22-8 0,-16-7 0,-5-5 15,-2-2-15,-12 1 0,-7-2 16,-7 1-16,-6 0 0,-7-6 15,-6-3-15,-5-1 0,-4 0 16,-7-2-16,-5-2 0,-6-6 16,-5-4-16,5 4 0,1 1 0,2 2 0</inkml:trace>
  <inkml:trace contextRef="#ctx0" brushRef="#br0" timeOffset="74653.915">12322 5673 0,'0'0'0,"0"0"0,0 0 16,0 0-16,0 0 0,17 20 0,-17-20 15,14 18-15,-14-18 0,20 25 16,-8-9-16,0-1 0,0 0 16,1 2-16,2 0 15,0 0-15,1 1 16,4 6-16,-2 0 0,0-3 15,-2 0-15,-1-3 0,-3 1 0,-3-1 16,-3-1-16,-2-2 0,-3-3 16,-3 0-16,-4-2 0,-6-1 15,-6-1-15,-4-2 0,-3-2 0,-7-2 16,-7-3-16,1 1 0,7 0 16,5 0-16</inkml:trace>
  <inkml:trace contextRef="#ctx0" brushRef="#br0" timeOffset="75789.1574">11607 6943 0,'0'0'0,"13"2"0,6 2 16,3-2-16,2 1 0,18 2 15,18-1-15,3 1 0,1-1 0,21 1 0,6-1 16,11 1-16,-4 1 0,22 1 16,6 1-16,37 3 0,-21-2 15,6-1-15,4-4 0,-13 0 16,-10 1-16,10 3 0,8 1 16,-9-2-16,-7-1 0,9-1 15,5 0 1,-15 0-16,-11-1 0,13 1 15,8-2-15,-15 1 0,-8 1 0,7-2 16,4-2-16,-13 1 0,-9-1 16,5-2-16,5-1 0,-12 0 15,-7 0-15,1 1 0,2 1 16,-13-3-16,-7-2 0,1-3 16,3-1-16,-12-1 0,-8-1 0,0 1 0,1 0 15,-12 3 1,-10 3-16,5-3 0,5-3 0,-4-1 0,-3 0 15,1 0-15,0-1 16,-8 2-16,-2 0 0,-1-4 0,0-3 16,-5-1-16,-4-2 0,-2 1 15,1 0 1,-4-1-16,-3 0 0,-6-8 0,-6-4 16,-8 3-16,-5 3 0,-11-8 15,-7-5-15,-1 4 0,1-1 0,-10-5 16,-8-3-16,1 10 15,1 7-15,-7-4 0,-3-1 16,2 1-16,3 1 0,-10 1 16,-7 0-16,3 1 0,0 1 0,-7-2 0,-5-3 15,7 5-15,5 0 0,-12 6 16,-6 6-16,2 1 0,2 2 0,-10-2 16,-8 0-16,8 2 0,3 0 15,-11 1-15,-9 2 16,6 2-16,1 1 0,-6-1 15,-5-2-15,8 2 16,6 1-16,-14 4 0,-8 2 16,10 5-16,7 3 0,-7-7 0,-6-3 15,8 3-15,6 1 0,-13 2 16,-9 0-16,8 4 0,6 5 0,-12-1 16,-6 1-16,9-6 15,7-1-15,-10 3 0,-7 1 16,14 0-16,9-1 0,-9 4 0,-6 3 15,10-1-15,7 0 0,-4 1 16,-3-1-16,11 0 0,7 1 0,1 2 16,0 3-16,10-2 15,7 2-15,3 1 0,1 2 0,10-1 16,7 1-16,6 5 16,5 6-16,12-5 0,9-1 0,10 6 0,9 2 15,6 1-15,4 2 0,16 1 16,11 2-16,4-7 0,3-5 0,9 1 15,8 0-15,-2-6 16,-2-4-16,9-3 0,7 0 0,-3-6 16,-1-3-16,8-7 15,8-4-15,-10 1 16,-5 0-16,-7 0 0,-4 1 16,-14 3-16,-9 4 0,-14-2 0,-8-3 15,-6 0-15</inkml:trace>
  <inkml:trace contextRef="#ctx0" brushRef="#br0" timeOffset="84321.0023">12887 5482 0,'0'0'0,"0"0"0,0 0 0,0 0 15,0 0-15,27-1 0,-27 1 16,0 0-16,27 0 0,-27 0 15,25 1-15,-11 0 0,1 0 0,1 0 0,3 1 16,1-1-16,1 0 0,2 1 16,1-1-16,7 0 0,0 0 15,1-1-15,2 0 0,-1 1 16,0 1-16,11-1 0,1-1 16,0-2-16,-2 1 0,0 1 15,1 3 1,6-4-16,-1-2 0,3 2 15,2 1-15,-6-1 0,-3 0 0,12-2 16,0 1-16,-4 0 0,-3-1 16,4 1-16,2 0 0,-3 1 15,-4 0-15,9-3 0,0-1 16,-5 0-16,-5 2 0,5 1 0,4 3 16,-3-2-16,-3 1 0,1 0 0,1 0 15,-5 0-15,-3-2 0,19 0 16,-5-1-16,-22 6 0,2 0 15,22-2-15,-6-4 0,-22 0 16,4 3-16,25 0 0,2 3 16,-31 0-16,0 0 0,26 2 15,-1-3-15,-25-4 16,2-3-16,24 2 0,0 4 16,-26 1-16,0 0 0,22 1 15,-3-3-15,-21 1 0,2 1 16,8 0-16,4 0 0,-9 1 15,-1-1-15,4-1 0,3-1 16,-4-1-16,-2 0 0,3 0 16,4 1-16,-2 1 0,-3 0 0,1 0 0,2-1 15,-2 1-15,-3 0 0,4-1 16,2-1-16,-4 0 0,-3 1 0,4-1 16,2 0-16,-4-4 15,0-2-15,1 7 0,4 3 16,-3-3-16,-3-2 0,3 3 0,0 4 15,-2 0 1,-2-1-16,3 0 0,2-1 16,-7 0-16,-2 1 0,9-4 15,2-2-15,-9-1 0,-2 2 16,2 0-16,2 2 0,-1 0 16,-1 3-16,2-4 0,-1 0 15,-2-1-15,-2 1 0,0 0 0,1 0 16,-2 1-16,-2 1 0,3 0 0,1 0 15,-2-1-15,-2 2 0,3-1 16,2 1-16,-4 0 0,-3 0 0,3 2 16,0 2-16,-4-5 0,1-2 15,0 0-15,2 0 16,-2 1-16,-2 0 0,5 1 0,2-1 16,0 0-16,0 1 0,1-1 0,2-1 15,-2 0-15,-3 0 0,3 0 16,2-1-16,1 1 0,0 1 0,0-2 15,0 0-15,-3 1 0,-2 2 16,1-2-16,2 0 0,-1-1 16,0 0-16,0 0 0,1-1 15,-1 0 1,0 2-16,2-1 0,2 0 16,-2 0-16,-1 1 0,1-2 15,2 0-15,-1 1 0,-1 1 0,6 0 16,2 0-16,-8 1 0,0 0 15,7 1-15,1-1 16,-2 0-16,0 1 0,1 0 0,2 0 16,-4 1-16,-1 0 0,3-1 0,4-1 15,-2-1-15,-2 1 0,2 0 16,2-1-16,-1 1 0,-1-1 0,3 4 16,3 0-16,-4-3 0,-1-2 15,8 0-15,3 1 0,-5-1 16,-4 0-16,4 1 0,4 1 15,-5-1 1,-2 1-16,6 0 0,3 0 16,-4 1-16,-2-1 0,5-1 15,4-2-15,-4 1 0,-1 2 0,25 0 16,-5-1-16,-8-2 0,-5-1 16,1 1-16,3-2 0,-6 2 15,-6 2-15,7-1 0,4 1 16,-7 0-16,-5 1 0,5-2 0,5-1 15,-4 1-15,-2 0 0,2 1 16,3 1-16,-8-2 0,-5-1 0,12-1 16,8-2-16,-8 2 0,-4 0 0,3 2 15,1 1-15,-2-1 16,-2-2-16,5 1 0,4 1 16,-5 0-1,-4 0-15,3-1 0,2-2 16,-2 4-16,1 1 0,3 1 0,3 2 0,-7-4 0,-5-3 15,4 2-15,3-1 0,-4 2 16,-2 2-16,3 2 0,2 0 16,-6-5-16,-4-6 0,7 5 15,4 2-15,-5-3 16,-2-2-16,2 2 0,2 2 16,-1 0-16,-4 1 0,7-1 0,4-1 15,-10-2-15,-6-2 0,8 4 16,5 1-16,-6 0 0,-4-2 15,7 2-15,1 2 0,-4-4 16,-2-1-16,2 2 0,3 1 16,-6 2-16,-5-1 0,7 0 0,5-1 0,-9 3 15,-4 2-15,5-6 0,3-3 16,-2 3 0,-3 4-16,3 0 0,2 2 15,-6-5-15,-3-2 0,3 2 0,0 0 16,-3 3-16,-2 0 0,0 6 15,1 1-15,-2-5 0,-2-4 16,6-2-16,5-2 0,-7 1 16,-4 2-16,6 2 15,4 1-15,-7-1 0,-5 2 0,5-4 16,2-1-16,-20 1 0,1 1 16,26 0-16,1 0 0,-27 0 15,-2 3-15,7-1 0,5-1 16,0-2-16,-1 0 0,1 2 0,1 0 0,0-4 15,-3-2-15,1 3 0,0 2 16,-3-1-16,-1 1 0,1-1 16,2-1-16,-7 2 0,0 2 15,1-1-15,2-1 0,-3 0 16,0 0-16,0 0 0,3 1 16,-3-1-16,-2-1 15,3 1-15,0-1 0,-6 0 16,-1-3-16,3 1 0,2 1 15,-2 1-15,0 1 0,0 1 16,0 1-16,0 0 0,-1 2 16,2-3-16,-1-1 0,0 0 15,-1 0-15,1 0 0,0 0 16,-5 1-16,-2 1 0,2 0 0,1-2 0,0 0 16,-1-1-16,1-1 0,0 1 15,-2 1-15,0 2 0,0-1 16,-1 0-16,-1-2 0,1 0 15,-1 1-15,1 0 0,-2 0 16,-1 0-16,-4 0 0,-2 0 16,-2 0-16,1-1 0,-2 0 0,1 1 0,-1-1 15,0-2-15,0 2 0,-2 1 16,-2 0-16,2-3 0,-2 3 16,2-1-16,-2 1 0,0 0 15,0-2-15,-2 2 0,0-3 16,0-2-16,1 2 0,0-1 15,-1 1-15</inkml:trace>
  <inkml:trace contextRef="#ctx0" brushRef="#br0" timeOffset="84838.2189">28019 4482 0,'0'0'16,"0"0"-16,0 0 0,0 0 0,18 21 0,-18-21 16,17 23-16,-6-7 0,1 5 15,2 1-15,-1 4 0,2 4 16,3 2-16,4 13 0,1 2 15,6 12-15,0 2 0,7 11 16,3-4-16,-3-3 0,0-2 0,7 11 16,-2-1-1,4 1-15,-3-8 0,-3-3 16,-3-4-16,12 18 0,-9-11 0,-1-10 16,-3-7-16,-6-10 0,-4-6 15,-5-5-15,-5-5 16,-1-3-16,-2-5 0,-6-1 15,-2-1-15,-10-9 0,-4-3 0,-10-7 16,-7-7-16,9 3 0,5 4 0,3 1 16</inkml:trace>
  <inkml:trace contextRef="#ctx0" brushRef="#br0" timeOffset="86026.2375">11937 4514 0,'0'0'0,"0"0"0,0 0 15,0 0-15,0 0 0,0 0 16,0 0-1,0 0-15,26 7 0,-26-7 0,26 11 0,-26-11 0,31 18 16,-12-5-16,2 2 0,2 2 16,1 2-1,9 9-15,3 5 0,0 0 16,0 0-16,11 12 0,1 1 16,6 8-16,-4-1 0,7 6 15,-1-2-15,-5-8 0,-4-3 0,7 7 16,0 0-16,-6-5 0,-5-2 15,15 14-15,-6-6 0,-12-11 16,-8-6-16,-1-2 0,0 0 0,-7-6 0,-4-3 16,-3-2-16,0 0 15,-8-13-15,1 2 0,-2-5 0,0 0 16,-1-4-16,-2-2 0,0 1 16,-2-1-16,-1 1 0,-1 0 15,-1-3-15,0 3 0,0-3 16,0-2-1,0 2-15,0 0 0,0 0 16,0 0-16,-1-3 0,1 3 16,-2-4-16,2 4 0,0 0 15,-3-1-15,0 0 0,1-1 0,0 1 16,0-1-16,-2 1 0,0 1 0,0-1 16,0 1-16,1 0 0</inkml:trace>
  <inkml:trace contextRef="#ctx0" brushRef="#br0" timeOffset="87805.2361">11447 5189 0,'0'0'0,"0"0"16,0 0-16,0 0 0,0 0 0,0 0 16,0 0-16,0 0 0,0 0 15,0 0-15,0 0 16,0 0-16,0 0 0,0 0 0,0 0 0,0 0 0,0 0 15,0 0-15,0 0 0,0 0 16,15-21-16,-15 21 0,0 0 16,0 0-16,8-23 0,-8 23 15,7-16-15,-3 9 0,0-1 16,1 0-16,0 0 0,1-2 0,0-1 16,1 1-16,0-1 0,0 1 15,2 1-15,1-1 0,0 0 31,0-1-31,1 1 0,0-1 0,0-1 0,0-1 0,0 2 0,1 1 32,0-1-32,2 1 0,0 1 0,4-1 15,-1 0-15,1 1 0,-2 1 16,1-2-16,-1 0 0,1 0 16,0-1-16,-1 2 0,2 0 15,-1 1-15,2-1 0,0 2 0,0 0 16,0 0-16,1 0 0,1 0 15,1 1-15,0-1 0,0 1 16,1-1-16,2 0 0,-1 0 0,0 4 0,1-4 16,0 1-16,6-3 0,0-1 15,-2 3-15,0-1 0,0 1 16,-1 0-16,4-1 0,3-2 16,-4 3-16,1-1 0,0 1 15,0-1-15,1-1 0,1 2 16,7-3-1,2 2-15,0-3 0,0 0 0,0 0 16,-1 3-16,1 0 0,1 0 16,1-1-16,-1-2 0,6-1 15,-1 3-15,0-1 0,2 0 16,-1-1-16,0 1 0,3 1 16,3-1-16,-2 4 0,0 0 15,7-1-15,0-2 0,0 1 0,-1-2 0,5 1 16,4 2-16,-1-2 15,0 2-15,32-4 0,-9 1 0,-6 0 16,-5 1-16,4-1 0,2 2 16,-1 0-16,-1 1 0,7 4 15,6 7-15,-4-7 0,-3-1 16,3-1 0,1-2-16,3-1 0,1 0 0,4 4 15,4 1-15,0-1 0,-1 0 16,4-2-16,3 1 0,1 1 15,-1 3-15,6-2 0,5-2 16,-4 1-16,-2-1 0,9 4 16,9 3-16,-4-6 0,-1-5 0,5 1 15,1 1-15,-3 4 0,-4 2 0,5-2 16,5 1-16,-1-1 0,0 1 16,6-2-16,5 0 0,-5 1 15,-3 1-15,7 0 0,4 2 16,-1-3-16,-1-1 0,5 0 15,2 2-15,-3 1 0,-5 1 0,6-1 16,2 0-16,-7-2 0,-5 0 0,3 4 16,3 5-16,-5-5 0,-1-5 15,2 3-15,4 1 0,-3 0 16,-2 0-16,1 0 0,1-2 16,-1 1-16,-1 0 0,1 2 15,2 0-15,-7 1 0,-4-2 0,6 3 16,5-1-1,-4 0-15,-4 0 0,7 0 16,6-1-16,-10 1 0,-5 3 16,0-2-16,1-1 0,-2 0 15,-3 2-15,3 3 0,1 2 16,-3-2-16,-3 1 0,-1-3 16,2 0-16,-9 4 0,-3 3 0,1 1 15,2 1-15,-6-4 0,-3-2 0,-1 1 16,2-1-16,-5 4 0,-4 1 15,-3 7-15,-2 4 0,-5-6 16,-3-2-16,0-5 0,-2-2 16,-3 8-16,-4 4 0,-6-4 15,-1-2-15,-5-3 0,0 0 16,-5 4 0,-5 1-16,-6-3 0,-4-2 0,-2-4 15,-1-6-15,-9 2 0,-7-1 16,-3 0-16,-2-1 0,-4 3 15,-1 1-15,-4-4 0,-2-5 16,-6 0-16,-4 0 0,-3 1 16,-3 2-16,-1 0 0,-2 0 0,2 0 15,-2 0-15,0 0 0,3-2 0,-3 2 16,2-4-16,-4 2 16,-3 0-16,0-2 0,-2 1 15,-1 0-15,1 2 0,1 1 0,2-1 16,0 1-16</inkml:trace>
  <inkml:trace contextRef="#ctx0" brushRef="#br0" timeOffset="88263.5656">28415 4373 0,'0'0'0,"0"0"0,0 0 16,0 0-16,0 0 0,0 0 15,0 0-15,0 0 0,17 21 0,-17-21 16,0 0-16,20 18 0,-20-18 16,19 12-16,-5-5 0,1 2 15,0 1-15,4 1 0,2 1 0,1-1 16,1 0-16,7 3 0,0 2 15,-3-4-15,-2-2 0,0 1 16,-2 1-16,-2 0 0,-2-1 0,-4-1 16,-2-2-16,-3 2 0,-2 1 15,-6-2-15,-3 1 16,-2-1-16,-2-1 16,-5-1-16,-4-1 0,-5-3 15,-3-1-15,-4 2 0,-4 1 16,-2-2-16,-2 0 0,-12-1 15,-4 1-15,3 1 0,0 2 0,-9-2 16,0 1-16,6-1 0,5-1 16,-8 4-16,1 2 15,7-1-15,4 0 0,11-3 0,7 0 0,7-3 0</inkml:trace>
  <inkml:trace contextRef="#ctx0" brushRef="#br0" timeOffset="94845.4703">3168 7045 0,'0'0'0,"10"-3"0,6 1 15,1-2-15,0-1 0,15-3 0,8 2 16,1-1-1,4 3-15,15-2 0,9 1 16,10-1-16,-3 0 0,17 2 16,4 0-16,-6 2 0,-3 2 15,21 2-15,19 3 0,18 3 0,-17-1 16,2 2-16,1 0 16,-9-2-16,-9-2 0,15-1 0,7-4 15,-7-7-15,-4-4 0,13-3 0,11-2 16,-11 5-16,-8 4 0,18-5 15,13-5-15,-9-1 0,-5-3 0,16 2 16,11-1-16,-12 4 0,-8 3 16,15-3-16,11-2 0,-18 3 15,-12 0-15,15 3 0,12-1 16,-22 2-16,-13-1 0,9 1 0,5 2 16,-15 3-16,-9 2 0,0 3 15,2 1-15,-12 0 0,-8 1 0,-3 4 16,-3 5-16,-14-3 15,-10 0-15,-26-3 0,-18 0 0,-13-2 16</inkml:trace>
  <inkml:trace contextRef="#ctx0" brushRef="#br0" timeOffset="96218.2773">28706 5392 0,'0'0'0,"0"0"0,0 0 0,0 0 16,0 0-16,0 0 0,30 1 16,-30-1-16,23 3 0,-23-3 15,39 2-15,-14 1 0,1 0 0,9-1 16,8-1-1,14-1-15,-1 0 0,24 0 16,9 0-16,12-3 0,-4 2 0,25-3 16,24 0-16,-18 0 15,-12 2-15,63-3 0,-3 0 16,-30 0-16,-18 1 0,9-2 16,6-2-16,-18 6 0,-14 3 0,9-2 15,8-1-15,-19 3 0,-12 1 0,5 0 16,2-2-16,-18 5 0,-12 2 0,-4-1 15,-4-1-15,-14-1 16,-9 0-16,-14-2 0,-8 0 16,-6-1-16</inkml:trace>
  <inkml:trace contextRef="#ctx0" brushRef="#br0" timeOffset="97977.3831">28921 5441 0,'0'0'15,"0"0"-15,23 1 0,-23-1 16,28 0-16,-7-1 0,5 0 0,14 0 15,3 0-15,6-1 0,6 0 16,17-2-16,3 0 0,19-1 16,2 1-16,14 0 0,-2 2 0,17-1 15,-3-1-15,41 1 0,-19 1 0,-8 2 16,-7 0-16,-11 2 0,-8 1 16,-5 3-16,-5 3 0,-8-3 15,-7-1-15,-11 4 0,-8 1 16,-8-1-16,-4-2 0,-14-3 15,-9 0-15,-10-2 0,-7 0 0,-4-1 16</inkml:trace>
  <inkml:trace contextRef="#ctx0" brushRef="#br0" timeOffset="98325.1879">28598 5414 0,'0'0'0,"15"-1"15,4-1 1,0 1-16,3 0 0,17-1 15,12-1-15,14 0 0,1-1 0,28 0 16,11 1-16,11-1 0,-7 2 16,66-1-16,23 0 15,-31-1-15,-22 0 0,11 2 0,7 2 16,-24 2-16,-18 2 0,4 3 16,1 4-16,-21-3 0,-12-1 0,-11-1 15,-7 2-15,-25-4 0,-16-1 0,-14 0 16,-10 1-16,-3-3 0,-3 0 15,0 0-15</inkml:trace>
  <inkml:trace contextRef="#ctx0" brushRef="#br0" timeOffset="98641.6089">28878 5333 0,'0'0'0,"27"-2"16,5-1-16,4 2 0,1 1 0,28 0 15,27 1 1,10-1-16,-4 1 0,29 1 0,10 1 0,40 3 0,-25 0 15,8-2-15,5-4 0,-21 2 0,-14 0 16,9 4-16,7 0 16,-22 3-16,-15 2 0,-1 5 15,1 3-15,-25-3 0,-16 0 0,-22-6 16,-14-3-16,-10-2 0</inkml:trace>
  <inkml:trace contextRef="#ctx0" brushRef="#br0" timeOffset="99011.2492">28870 5371 0,'0'0'0,"17"-3"16,3-2-16,-1 2 0,6 1 0,17 0 16,8 0-16,14 0 15,1 2-15,23-1 16,8-1-16,16-1 0,-4 0 16,25 0-16,5 1 15,46-1-15,-21 2 0,3 0 0,1 0 16,-21 1-16,-16 1 0,4 2 15,3 2-15,-21-2 0,-14 1 0,-3 0 16,0 1-16,-21 0 16,-13-1-16,-12 1 0,-8 2 0,-14-3 0,-10-1 15,-7-2-15,-4 1 0,-3-1 16</inkml:trace>
  <inkml:trace contextRef="#ctx0" brushRef="#br0" timeOffset="99359.2538">28976 5460 0,'0'0'0,"19"-6"16,5-1-16,-1 0 0,5 1 0,20-4 16,24-2-16,3 4 15,2 3-15,28-3 0,26-3 16,8 2-16,-11 2 0,62-2 16,-8 2-16,-21-5 0,-15 0 0,-4 10 0,-1 7 15,-15-4-15,-11-1 0,-5 1 16,-2 2-16,-21-2 0,-13 0 15,-15 0-15,-8 0 0,-18 1 16,-12-2-16,-7 1 0,-4-1 16,-3 0-16</inkml:trace>
  <inkml:trace contextRef="#ctx0" brushRef="#br0" timeOffset="99698.1314">28769 5360 0,'0'0'16,"29"-6"-16,7 2 0,2 0 0,4 0 15,29 0 1,29-1-16,13 0 0,-5 1 16,65 0-16,22-3 0,-30-3 15,-20-6-15,12 10 0,11 4 16,-22 5-16,-14 0 0,11 0 16,8 0-16,-26-1 0,-18-1 0,-5 6 15,-3 5-15,-23-4 0,-16-4 16,-21 2-16,-15-1 0,-12-6 0,-9-5 15,-1 4-15,0-1 0,-2 3 0</inkml:trace>
  <inkml:trace contextRef="#ctx0" brushRef="#br0" timeOffset="100014.4882">29031 5396 0,'0'0'0,"18"-5"16,4 2-16,0-1 0,4 0 0,20-1 16,9-2-16,16 0 15,3 0-15,31 2 0,11 0 16,10-1-16,-8-3 0,62-3 15,14 0-15,-25 5 0,-17 2 0,3 4 16,3 2-16,-25 2 0,-16 2 16,-9 4-16,-6 2 0,-18-1 0,-14 0 0,-14-3 15,-9-3-15,-15-2 0,-10 0 16,-7-1-16</inkml:trace>
  <inkml:trace contextRef="#ctx0" brushRef="#br0" timeOffset="101342.4221">29624 4269 0,'0'0'0,"0"0"0,0 0 0,0 0 15,0 0-15,0 0 0,0 0 0,-24-11 16,24 11-16,0 0 0,-25 3 16,25-3-16,0 0 0,-32 3 15,21 2-15,-1 1 0,-2 1 16,-1 2-16,-3 2 0,1 1 15,-2 1-15,-1 1 16,-1 1-16,-4 5 0,2 0 16,-2 4-16,-1-1 0,2 2 15,2-3-15,-4 6 0,3 0 16,2 1-16,2 0 0,4 0 16,2 1-16,1 0 0,2 0 15,3-1-15,4-1 0,2-1 16,2 0-16,1 4 0,1-1 0,2-6 0,0 2 15,3 3-15,0-1 0,0-3 16,3 0-16,2-2 0,0 3 16,0-4-16,0-3 0,2 0 15,0 1-15,-2-5 0,0-2 16,3 2-16,0 0 0,2 0 16,0-1-16,3 1 15,1 1-15,-1-3 0,0-1 16,2-2-16,2-1 0,3 0 15,0-2-15,3 1 0,1-1 16,1 1-16,2 0 0,7-2 16,0-5-16,-1 1 0,1 0 15,0-1-15,0 0 0,-1 0 16,-1-1-16,1 2 0,0-1 0,5 0 0,-1-1 16,1 1-16,-1 0 15,-1 0-15,0 2 0,2-1 0,4-2 16,-3 0-16,-1 1 0,2-2 15,3-4-15,-3 3 0,0 1 0,6-3 16,0-1-16,0 1 0,0-1 16,1-1-16,0 1 0,-2-1 0,0 1 15,5 0-15,4 2 0,-4-4 16,-1 0-16,21-7 0,-9-2 16,-2 4-16,-4 1 0,1-1 15,0-2-15,-8 2 0,-6 0 16,-2-4-16,-3-2 0,-3 1 0,-3 3 15,2-6 1,0-3-16,-7-1 16,-4-1-16,-3-1 0,0-2 0,-6 0 15,-3 2-15,-10-3 0,-4-2 16,-7 15-16,0-2 0,-1-5 16,-2-6-16,-7 0 0,-5 0 0,-6-4 15,-5-2-15,-5-1 0,-4 0 16,-10 2-16,-5 1 0,-3 1 0,-2-3 15,-16-1-15,-3 1 0,-27-6 16,4 8-16,-4 1 0,-2-1 16,5 7-16,3 5 0,-5-1 15,-2 1-15,0-1 0,-2 1 0,-5 13 16,-2 8-16,1 1 0,3 4 16,-6 2-1,-3-1-15,7 11 0,5 8 16,-2 1-16,-1 2 0,10 5 0,5 1 0,14 6 15,9 3 1,22-12-16,16-10 0,11-7 0</inkml:trace>
  <inkml:trace contextRef="#ctx0" brushRef="#br0" timeOffset="108133.7288">28536 5332 0,'0'0'0,"0"0"0,0 0 15,0 0-15,0 0 0,0 0 16,29 0-16,-29 0 0,0 0 0,35 0 16,-35 0-16,35 0 0,-16 0 15,3-1-15,3-1 16,1 0-16,-1 2 15,8-3-15,3 1 16,-4 0-16,-3-2 0,5 1 0,-3 3 16,-10 0-16,-3 1 0,-5-1 15,-6 0-15,-7 0 0,0 0 0,-4-2 16,2 2-16,2 0 0</inkml:trace>
  <inkml:trace contextRef="#ctx0" brushRef="#br0" timeOffset="108218.4165">28657 5356 0,'0'0'0,"0"0"0,0 0 15,29-5-15,-29 5 0,40-5 16,-9 1-16,-4 0 0,-3 0 0,-3 2 16</inkml:trace>
  <inkml:trace contextRef="#ctx0" brushRef="#br0" timeOffset="109258.4712">28959 5641 0,'0'0'0,"0"0"16,0 0-16,0 0 0,32-6 0,-12 3 15,8-1-15,2-2 0,2 1 0,14-2 16,5 0-16,-3 0 15,0 1-15,10-2 0,-2 1 16,3 2-16,-9 0 0,-7 2 0,-5 1 16,-10 3-16,-4 3 0,-6-1 15,-3 0-15,-4-1 0</inkml:trace>
  <inkml:trace contextRef="#ctx0" brushRef="#br0" timeOffset="109459.1157">29342 5627 0,'0'0'0,"0"0"0,0 0 0,0 0 16,0 0-16,-12 24 0,12-24 15,-17 26-15,6-10 0,-4 4 0,-4 1 16,0 4-16,1-1 0,-13 11 16,-4 5-16,4-5 0,3-2 0,1 2 15,3-3-15,2-2 0,4-8 16,4-7-16,4-6 0,4-4 15,1 0-15,1-2 0</inkml:trace>
  <inkml:trace contextRef="#ctx0" brushRef="#br0" timeOffset="109637.1634">29260 5818 0,'0'0'0,"0"0"0,0 0 0,0 0 16,8 30-16,-8-30 0,3 33 15,-1-12-15,-1 3 0,1 0 0,-1 2 16,0 0-16,0 1 0,1 3 0,1-4 16,-1-4-16,1-5 0,2-4 15,0-4-15,-1-2 0,1-2 16,-2 1-16</inkml:trace>
  <inkml:trace contextRef="#ctx0" brushRef="#br0" timeOffset="109790.6703">29527 5875 0,'0'0'0,"0"0"15,0 0-15,21 16 0,-21-16 16,20 12 0,-9-4-16,1-1 0,1 0 0,-2-2 15,-1 0-15,-1-1 0</inkml:trace>
  <inkml:trace contextRef="#ctx0" brushRef="#br0" timeOffset="109959.5679">29854 5591 0,'0'0'0,"0"0"15,0 0-15,25-1 0,-25 1 16,22 5-16,-9 1 0,-1 0 0,-1 0 15,-2 0-15,-1-2 16,-2 1-16</inkml:trace>
  <inkml:trace contextRef="#ctx0" brushRef="#br0" timeOffset="110229.9308">29830 5799 0,'0'0'15,"0"0"-15,19-6 0,-7 5 0,0 3 0,1-1 16,0 0-16,2 3 0,0 1 0,-7 6 16,-2 1-16,-4 2 15,-2 2-15,-4 4 0,-4 4 16,-2 0-16,0-1 0,1-1 16,0-2-16,3 2 0,3 1 15,3-6-15,3-3 0,5-4 16,4-3-16,6-5 0,7-4 15,-5-3-15,2-4 0,4-5 16,0-4-16,0-2 0,-2-1 0,-4 5 16,-5 2-16,-1 3 0</inkml:trace>
  <inkml:trace contextRef="#ctx0" brushRef="#br0" timeOffset="110407.4047">30272 5537 0,'0'0'0,"0"0"0,0 0 16,0 0-16,7 22 0,-7-22 16,3 22-16,-3-22 0,4 31 0,-3-13 15,0 0-15,1-2 0,1-1 0,1-3 16,-1-4-16,-1 0 0,0-1 0,1-1 16</inkml:trace>
  <inkml:trace contextRef="#ctx0" brushRef="#br0" timeOffset="110677.117">30277 5614 0,'0'0'0,"0"0"0,0 0 16,0 0-16,19-18 16,-19 18-16,29-13 0,-10 7 15,1 0-15,2 1 0,2 2 16,-1 0-16,-1 0 0,5 2 16,-2 2-16,-5 1 0,-4 1 0,-5 2 15,-4 2-15,-4 1 16,-6 3-16,-8 3 0,-7 2 0,-4 0 0,-2 1 15,-9 3-15,-2 1 0,4-2 16,5 0-16,1-4 0,7-4 16,6-2-16,3-4 0,10-2 15,8-4-15,8 1 0,8 1 16,5-5-16,8-3 0,-2 1 0,0 0 16,7-2-16,0 3 0,-10 0 15,-7 2-15,-5 0 16</inkml:trace>
  <inkml:trace contextRef="#ctx0" brushRef="#br0" timeOffset="110862.1241">30245 5953 0,'0'0'0,"0"0"0,0 0 0,0 0 15,-11 25-15,6-14 0,0 2 16,-1 0-16,1 1 0,-1 1 15,1 1-15,1-1 0,-1-1 0,2 1 16,1-1-16,0-3 0,1-1 16,0-1-16</inkml:trace>
  <inkml:trace contextRef="#ctx0" brushRef="#br0" timeOffset="111024.984">30472 6043 0,'0'0'0,"0"0"0,0 0 15,0 0-15,21 17 0,-21-17 16,17 17 0,-8-9-16,1 2 0,0-2 15,0 0-15,0 0 0,0-2 0,0-2 16,0-3-16,-1 0 0,-2 0 16,0 1-16</inkml:trace>
  <inkml:trace contextRef="#ctx0" brushRef="#br0" timeOffset="111194.0605">31077 5406 0,'0'0'0,"0"0"0,0 0 0,18 13 15,-10-8-15,-1 2 16,1 1-16,0 1 15,0-2-15,-2 1 0,0-3 16,-1003 1-16</inkml:trace>
  <inkml:trace contextRef="#ctx0" brushRef="#br0" timeOffset="111379.0606">30917 5570 0,'0'0'0,"0"0"15,0 0-15,0 0 0,0 24 0,0-24 16,-1 27-16,1-10 0,0 2 16,-1-1-16,0 1 0,1 0 15,1-1-15,-1 1 0,0-2 0,0-2 0</inkml:trace>
  <inkml:trace contextRef="#ctx0" brushRef="#br0" timeOffset="111564.0206">31061 5638 0,'0'0'0,"0"0"16,0 0 0,30-10-16,-15 6 0,5 1 0,4 1 15,1 0-15,2-1 0,5 2 16,-1 0-16,-3 0 0,-2 1 0,0 3 16,-4 4-16,-5 3 15,-6 1-15,-10-1 0,-8 1 16,3-4-16,-1-1 0,2-1 15</inkml:trace>
  <inkml:trace contextRef="#ctx0" brushRef="#br0" timeOffset="111880.2084">31078 5795 0,'0'0'0,"0"0"16,0 0-16,0 0 0,0 0 15,0 0-15,0 0 0,33-7 16,-33 7-16,35-11 0,-13 6 16,1 1-16,0 2 0,0 1 15,-1 0 1,2 3-16,-4 2 0,-4 0 0,-5 1 15,-5 0-15,-3 1 0,-7 1 16,-5 3-16,0 0 0,-3 0 16,3-1-16,0 3 0,1-1 15,3-1-15,1 1 0,2 0 16,2-1-16,2 0 0,5 0 16,4 0-16,-1 1 0,0-3 0,0 2 0,1 1 15,-3-3-15,-1 0 0,-3 0 16,0-1-16,-4 1 0,-4 0 15,-3 1-15,-3-1 0,-2-2 16,-2-1-16,-3 2 0,-4 2 16,-1-3-16,0-3 0,3 0 15,3 0-15,2-1 16</inkml:trace>
  <inkml:trace contextRef="#ctx0" brushRef="#br0" timeOffset="112011.8612">31012 5971 0,'0'0'16,"0"0"-16,0 0 0,27-10 15,-27 10-15,32-11 0,-8 4 16,2 0-16,3 1 0,9-3 16,0-1-16,2 1 0,1 0 0,6 1 0,-2 1 15,-7 1-15,-9 2 0,-4 0 16</inkml:trace>
  <inkml:trace contextRef="#ctx0" brushRef="#br0" timeOffset="112227.6562">31872 5518 0,'0'0'0,"0"0"0,0 0 0,0 0 16,0 0-16,-31 17 0,31-17 16,-27 21-16,27-21 0,-30 26 15,13-9 1,1-3-16,-2 2 0,-3 3 0,3 0 15,2-2-15,4-3 0,1-3 16,2-3-16,1 0 0,3-2 0,-1-2 16</inkml:trace>
  <inkml:trace contextRef="#ctx0" brushRef="#br0" timeOffset="112396.6028">31698 5733 0,'0'0'0,"0"0"0,0 0 0,0 0 16,0 0-16,5 29 0,-5-29 15,2 30-15,-2-13 0,-2 1 16,1 1-16,0 1 0,-1-1 16,1 3-16,1-2 0,0-3 15,0-1-15,-2-4 16,-2-2-16,2-3 0,0-1 16,0-1-16</inkml:trace>
  <inkml:trace contextRef="#ctx0" brushRef="#br0" timeOffset="112644.0924">31780 5698 0,'0'0'0,"0"0"0,0 0 0,26-2 0,-14-1 15,2 2-15,3 0 0,0 1 16,-1 1-16,1 2 0,-1 0 16,3 3-16,-3 1 0,-2 3 15,-3 1-15,-4 2 0,-2 1 0,-4 4 16,-3 2-16,-4 0 0,-2-2 15,0 1-15,-1 1 0,0-2 0,0-1 16,-1-2-16,0-1 0,-1 0 16,-1-3-16,-1-1 0,0 1 15,2-2-15,2-2 0,1-1 16</inkml:trace>
  <inkml:trace contextRef="#ctx0" brushRef="#br0" timeOffset="112760.0666">31664 5903 0,'0'0'0,"0"0"0,0 0 0,0 0 16,21-12-16,-21 12 0,25-9 16,-25 9-16,33-8 0,-15 4 15,1 0-15,-3-1 0,0 1 0,-3 0 16,-1 1-16,-2 0 0</inkml:trace>
  <inkml:trace contextRef="#ctx0" brushRef="#br0" timeOffset="112929.491">31665 6029 0,'0'0'0,"0"0"0,0 0 0,0 0 16,25-7-16,-25 7 0,30-8 15,-10 4 1,1-4-16,2 1 0,1-2 16,0 0-16,2 0 0,5-2 15,-2 1-15,-4 1 0,-4 2 0,-4 1 16</inkml:trace>
  <inkml:trace contextRef="#ctx0" brushRef="#br0" timeOffset="113283.5279">32245 5556 0,'0'0'0,"0"0"0,0 0 16,0 0-16,-22 16 0,22-16 0,-25 19 15,25-19-15,-29 26 0,14-13 16,3 2-16,2-2 0,2 0 15,2-2 1,3-2-16,2-1 0,3-1 16,3-3-16,4-1 0,1-1 15,0-1-15,2-1 0,2 0 16,4-1-16,0-1 0,0-1 16,1 0-16,-2 2 0,-2 1 0,0 1 15,-2 2-15,-1 2 0,-2 1 16,-1 2-16,-2 2 0,-1 4 0,-2 0 15,-2 4-15,0 3 0,-2 3 0,-2 2 16,0-2-16,-1 1 16,-1-2-16,-2-1 0,-2 2 15,-1-3-15,-3-4 0,-3-4 0,-3 0 16,-2 0-16,-2-5 0,-1-4 16,-2 0-16,-3-2 0,6 0 0,5 0 0,2-1 15</inkml:trace>
  <inkml:trace contextRef="#ctx0" brushRef="#br0" timeOffset="113430.8223">32089 5918 0,'0'0'0,"0"0"16,0 0-16,23-3 0,-23 3 15,28-2 1,-13 2-16,3-2 0,2 2 16,2 3-16,2-1 0,5 0 15,-1 0-15,-5-2 0,-3 1 0,-4-1 16</inkml:trace>
  <inkml:trace contextRef="#ctx0" brushRef="#br0" timeOffset="132947.9701">22639 5378 0,'0'0'0,"0"0"0,0 0 15,0 0-15,0 0 0,0 0 16,0 0-16,-23-6 0,23 6 0,0 0 16,0 0-16,-25 1 15,25-1-15,0 0 0,-27 7 16,18-5-16,0 2 0,-2 2 0,-2 2 16,0-1-1,1 0-15,-3 2 0,0-1 16,0 2-16,-1-2 0,-5 3 15,-1-3-15,2 1 0,2 0 0,-1 0 16,0 1-16,3-1 0,0-1 16,3-1-16,2 0 15,2 2-15,2-1 0,7 1 0,5 0 16,1-1-16,3 1 0,7-4 0,5 0 16,2-1-16,2 1 0,5-3 15,3-1-15,6 2 0,-3 0 0,3-2 16,2-4-16,-3 2 15,-4 1-15,-1-3 0,-1 0 16,-5-1-16,-6 0 0,-3-1 0,-4 2 16,-7-2-16,-2-2 0,-9 0 0,-6-3 15,-4 1-15,-4 0 0,-5-2 16,-3-1-16,-3 0 0,-1 0 0,2-1 16,-1-3-16,3 3 0,0 1 15,2 1-15,5 2 16,5 2-16,3 1 0,2 2 0</inkml:trace>
  <inkml:trace contextRef="#ctx0" brushRef="#br0" timeOffset="135588.0182">22626 5471 0,'0'0'0,"0"0"0,0 0 0,0 0 15,0 0-15,0 0 0,0 0 16,0 0-16,0 0 0,0 0 16,0 0-16,0 0 0,0 0 0,-28-6 15,28 6-15,0 0 0,-30-1 16,30 1 0,-28 6-16,11-2 0,0-1 15,-2 1-15,-1 0 0,0 0 16,-1 2-16,-6 1 0,-1 0 15,3-1-15,1-1 0,1-1 16,4 3-16,1-3 0,3 0 16,2 0-16,3 1 15,3-2-15,0-1 0,4 4 0,3-1 0,4-1 0,4 0 16,4-1-16,5 1 16,6-1-16,2 3 0,3-2 0,1 3 15,1-4-15,0-2 0,6 3 16,1-2-16,-4 1 0,-2-2 15,-5-2-15,-3-1 0,-3 2 16,-2 0-16,-4-2 0,-2 0 0,-2-3 0,-1 0 16,-6 1-16,-2 2 0,-1-4 15,-2 0-15,-2-1 0,-2-1 16,-1-1-16,-2 0 0,-2-1 16,-1 0-16,-2 2 0,-1 0 15,1-2-15,-1 0 0,2 2 16,1 2-16,0 1 15,0 3-15,2 0 0,1 0 16,1 1-16</inkml:trace>
  <inkml:trace contextRef="#ctx0" brushRef="#br0" timeOffset="141003.7979">20377 5460 0,'0'0'0,"15"-1"0,7 1 16,11-1-16,4 0 0,19-3 0,9-1 16,15 2-16,1 0 0,19-1 0,4 1 15,9-2-15,-5 0 0,10 0 16,-37 2-16,-25 0 0</inkml:trace>
  <inkml:trace contextRef="#ctx0" brushRef="#br0" timeOffset="141452.0449">19572 5458 0,'0'0'0,"0"0"0,0 0 16,22-2-16,-22 2 0,28-3 0,-5 2 16,4-2-16,5 2 0,18-1 15,8 1-15,4-2 0,3 0 16,27 0-16,23-3 0,-2 3 0,-3 3 0,26-3 16,19-4-16,39 0 0,-30 3 15,-9 0-15,-8 0 0,-21-1 16,-16 2-16,-7 1 15,-6 0-15,-22 2 0,-13 0 0,-19 0 16,-14 0-16,-9 0 0</inkml:trace>
  <inkml:trace contextRef="#ctx0" brushRef="#br0" timeOffset="141790.3207">19926 5417 0,'0'0'0,"25"-5"15,5 1-15,5-2 0,6 0 0,24 0 16,24-3-16,15 1 0,-4 1 0,26-1 15,5 1-15,40-1 0,-23 4 16,-4-2-16,-3 0 16,-18 2-16,-14 3 0,-4 3 0,-3 3 15,-18-2-15,-12-1 0,-12 0 16,-8 1 0,-14-4-16,-11-3 0,-7 3 0,-7 0 15,-4-1-15</inkml:trace>
  <inkml:trace contextRef="#ctx0" brushRef="#br0" timeOffset="142037.8811">20098 5431 0,'0'0'0,"0"0"16,40-10-16,-17 6 0,5-1 0,22-1 15,9-1-15,19 0 16,2 1-16,30-2 0,12-2 16,12 2-16,-6 1 15,63-5-15,14-1 0,-31 5 16,-19 4-16,-5 3 0,-2 2 16,-28-1-16,-19-2 0,-32 1 15,-22 1-15,-15-1 0</inkml:trace>
  <inkml:trace contextRef="#ctx0" brushRef="#br0" timeOffset="145015.7831">19654 5565 0,'0'0'0,"0"0"16,0 0 0,0 0-16,0 0 0,0 0 0,0 0 15,-22 14-15,22-14 0,0 0 16,0 0-16,-20 20 0,20-20 15,0 0-15,0 0 0,0 0 16,0 0-16,21 9 0,-21-9 16,37-7-16,-15 2 0,2 0 15,4-1-15,-2 0 0,1 1 0,3 2 16,-3 0-16,-4 2 0,-3 0 0,-3-1 16</inkml:trace>
  <inkml:trace contextRef="#ctx0" brushRef="#br0" timeOffset="145185.1783">19551 5789 0,'0'0'0,"0"0"16,22-7-16,-6 1 0,1 1 0,13-5 16,5 1-16,2-1 15,0 0-15,9-3 0,2 0 16,-5 2-16,-4 0 0,-1 1 0,-9 2 0,-6 1 15</inkml:trace>
  <inkml:trace contextRef="#ctx0" brushRef="#br0" timeOffset="145401.4555">19784 5614 0,'0'0'0,"0"0"0,0 0 16,0 0-16,0 0 0,-3 32 15,3-32-15,-7 25 0,7-25 0,-11 33 16,2-11-16,-1-1 0,0 2 16,-4 3-16,-2 0 15,3-3-15,1-1 0,1-5 16,2-4 0,1-1-16,2-3 0,0 0 0</inkml:trace>
  <inkml:trace contextRef="#ctx0" brushRef="#br0" timeOffset="145501.7953">19713 5807 0,'0'0'15,"0"0"-15,0 0 0,0 0 16,27-6-16,-27 6 0,26 3 16,-12-1-16,1 2 0,-1-1 0,1 1 15,1 2-15,-1 0 0,-1-1 0,-3 0 16,-2-2-16</inkml:trace>
  <inkml:trace contextRef="#ctx0" brushRef="#br0" timeOffset="145702.4771">20145 5534 0,'0'0'0,"0"0"0,0 0 16,-2 19-16,2-19 0,-4 21 15,4-21-15,-6 32 0,3-14 0,1 0 16,-1 0-16,2-2 0,1-3 15,0 1-15,0-3 0,0-4 0,0 0 0,0-1 16</inkml:trace>
  <inkml:trace contextRef="#ctx0" brushRef="#br0" timeOffset="145918.4059">20114 5613 0,'0'0'0,"0"0"16,0 0-16,0 0 0,0 0 0,22-12 16,-22 12-16,32-11 15,-32 11-15,38-11 0,-15 9 0,-2-2 0,-1 3 0,3 0 16,-2 1-16,-3 2 15,-4 2-15,-3 1 0,-3 2 16,-5 0-16,-4 3 0,-9 3 16,-9 4-16,-2 1 0,-2-1 0,-6 3 15,-4 0-15,-7 4 0,0 0 16,-8 2 0,2 0-16,5-5 0,5-2 0,7-4 15,7-4-15,5-2 16</inkml:trace>
  <inkml:trace contextRef="#ctx0" brushRef="#br0" timeOffset="146081.8498">19914 5866 0,'0'0'0,"0"0"16,0 0-16,0 0 0,0 0 15,22 20-15,-22-20 0,15 29 0,-8-10 0,1 3 16,1 4-16,0-2 16,0 1-16,1 4 0,0-2 15,-1-4-15,-2-4 0,0-3 16,-1-4-16,-2-2 0,-1-2 0,0-2 15,-1-2-15,0 0 0</inkml:trace>
  <inkml:trace contextRef="#ctx0" brushRef="#br0" timeOffset="146303.281">20002 5889 0,'0'0'16,"0"0"-16,0 0 0,24-12 0,-24 12 15,27-10-15,-8 2 0,1 2 16,1 0-16,8 2 0,1 2 15,-2 1-15,0 1 0,-3 1 0,0 0 16,-5 3-16,-2 2 0,-2 3 16,-3 2-16,-2 2 0,-2 1 0,-5 5 15,-2 5-15,-3-3 16,-3-3-16,-5 5 0,-3 0 0,-3-3 16,-1 1-16,-1-2 0,0 1 15,2-3 1,4-4-16,3-3 0</inkml:trace>
  <inkml:trace contextRef="#ctx0" brushRef="#br0" timeOffset="146434.4522">20048 6092 0,'0'0'0,"0"0"15,0 0-15,0 0 0,0 0 0,21-24 16,-21 24-16,30-15 0,-12 8 0,0 0 16,2-1-16,0 2 0,0 1 0,3-2 15,-1 3-15,-3-1 16,-3 1-16,-2 1 0</inkml:trace>
  <inkml:trace contextRef="#ctx0" brushRef="#br0" timeOffset="146553.8127">20138 6157 0,'0'0'0,"0"0"0,0 0 16,30-9-16,-30 9 0,33-10 0,-10 1 15,2 0-15,2-1 16,3-2-16,-4 3 15,-4 0-15</inkml:trace>
  <inkml:trace contextRef="#ctx0" brushRef="#br0" timeOffset="146851.2962">20504 5828 0,'0'0'0,"0"0"15,0 0-15,0 0 0,33-15 0,-14 9 16,6-1-16,2-2 0,3 1 15,2-1-15,2 0 0,9-1 0,-1 0 16,5 0-16,-2 3 0,-9 3 16,-5 1-16,-6 4 0,-4 3 15,-5 2-15,-4 0 0,-6 6 0,-3 4 16,-7 4-16,-3 3 0,-6 0 16,-2 1-16,0-3 0,-2 1 15,2-3 1,0-1-16,2-2 0,0-2 0,0-4 15,0-3-15,1-4 0,0-3 16,0-5-16,1-6 0,3-3 16,3 0-16,0 1 0,1 4 15,1 2-15</inkml:trace>
  <inkml:trace contextRef="#ctx0" brushRef="#br0" timeOffset="147035.9048">20864 5638 0,'0'0'0,"0"0"15,-5 21-15,-1-4 16,-2 3-16,-5 11 0,-2 5 0,0 4 16,2 2-16,-1 9 0,2-2 15,0 0-15,3-10 0,3-9 0,3-9 16,5-8-16,4-4 0,-2-4 16,-1 0-16,0-2 0</inkml:trace>
  <inkml:trace contextRef="#ctx0" brushRef="#br0" timeOffset="147205.3631">21435 5586 0,'0'0'0,"0"0"16,0 0-16,-16 21 0,7-8 15,-3 2-15,-4 3 0,-1 3 16,-3 1-16,-3 2 0,1-3 15,4-3-15,2-4 0,3-2 0</inkml:trace>
  <inkml:trace contextRef="#ctx0" brushRef="#br0" timeOffset="147368.1757">21223 5770 0,'0'0'0,"0"0"0,0 0 15,0 0 1,0 0-16,15 29 0,-15-29 0,1 33 15,-1-12-15,-1 1 16,0 1-16,0-1 0,-1 1 0,4 2 16,0-2-16,0-7 0,0-5 15,-1-2-15,0-1 0,1-1 16</inkml:trace>
  <inkml:trace contextRef="#ctx0" brushRef="#br0" timeOffset="147606.5239">21357 5757 0,'0'0'0,"0"0"0,0 0 16,23-4-16,-12 4 0,2 0 16,2 0-16,-1 0 0,-1 0 15,0 1-15,0 1 0,-2 3 0,-2 4 0,-1 0 16,-2 3-16,-1 4 0,-1 4 16,-4-1-16,-2 3 0,0-2 15,-2 1-15,-1 0 0,0-1 16,-2-2-16,0-2 0,-3-1 15,-1-1-15,-2-3 0,0-2 0,2-2 32,2-2-32,2 1 0</inkml:trace>
  <inkml:trace contextRef="#ctx0" brushRef="#br0" timeOffset="147738.236">21210 5974 0,'0'0'15,"0"0"-15,0 0 0,0 0 16,0 0-16,31-17 0,-31 17 15,34-12-15,-15 8 0,2-2 0,1 0 0,-1 2 16,0 0-16,-2 0 0,-2 2 16,3 0-16,-3-1 0,-3 1 15</inkml:trace>
  <inkml:trace contextRef="#ctx0" brushRef="#br0" timeOffset="147869.4525">21287 6067 0,'0'0'0,"0"0"15,0 0-15,0 0 0,0 0 16,0 0-16,36-3 0,-36 3 16,35-8-16,-13 1 0,2-2 15,-3 1-15,-3 1 0,-3 2 16</inkml:trace>
  <inkml:trace contextRef="#ctx0" brushRef="#br0" timeOffset="148223.9791">21854 5613 0,'0'0'16,"0"0"-16,0 0 0,0 0 16,0 0-16,0 0 0,-27 26 0,27-26 15,-27 27 1,14-12-16,1 0 0,2-1 16,1-1-16,3-1 0,3 0 15,4-3-15,4-3 0,3-2 16,5-2-16,0-2 0,1-1 0,6 0 15,1-2-15,0 1 16,0 0-16,-1-1 0,0 0 16,-3 3-16,-1 1 0,-2 4 0,-1 2 0,-2 2 15,-1 2-15,-2 4 0,-2 3 16,-2 3-16,-2 2 0,-2 2 16,-1 1-16,-1 4 0,-2-1 0,0-3 15,-3-3-15,-2-2 0,-2-2 16,-4-2-16,-5-4 15,-2-2-15,-1-2 0,-1-5 0,-3-6 0,6 2 16,4-1-16,2 1 0</inkml:trace>
  <inkml:trace contextRef="#ctx0" brushRef="#br0" timeOffset="148324.4024">21741 5932 0,'0'0'0,"0"0"0,0 0 16,23-1-16,-23 1 0,28 1 15,-10 2 1,2 1-16,1 3 0,-2-1 15,-3-2-15,-2 0 0</inkml:trace>
  <inkml:trace contextRef="#ctx0" brushRef="#br0" timeOffset="148456.02">22519 6103 0,'0'0'16,"0"0"-16,0 0 0,0 0 0,24 4 15,-24-4-15</inkml:trace>
  <inkml:trace contextRef="#ctx0" brushRef="#br0" timeOffset="149143.0839">24938 5578 0,'0'0'0,"0"0"0,0 0 15,27-5-15,-27 5 0,33-3 16,-6 0-16,0 2 0,3-1 0,15-2 15,7-2-15,0 2 16,-1-2-16,15-2 0,2 0 16,5 0-16,-9-1 0,7 2 0,-2 1 15,-14 0-15,-10-2 0,-4 1 0,-8 1 16,-12 2-16,-4 1 0,-5 0 16</inkml:trace>
  <inkml:trace contextRef="#ctx0" brushRef="#br0" timeOffset="149343.8793">25548 5579 0,'0'0'15,"0"0"-15,0 0 0,0 0 16,-21 14-16,21-14 0,-19 27 16,8-10-16,0 2 0,-4 2 0,-1 4 15,-9 6-15,1-1 0,-1 2 16,-1 2-16,-2 3 0,1-5 0,4-3 15,2-4-15,5-7 0,5-5 0,0-1 16,2-2-16,2-2 16</inkml:trace>
  <inkml:trace contextRef="#ctx0" brushRef="#br0" timeOffset="149697.9672">25552 5745 0,'0'0'0,"0"0"0,0 0 16,0 0-16,0 0 0,9 29 0,-9-29 16,1 26-16,-1-26 0,0 30 15,1-15-15,-1 1 0,1 0 16,0-2-16,0-2 0,0-2 0,1-3 0,2-3 16,0-2-16,2-3 0,1-4 15,2-2-15,2-6 16,0 0-16,0-2 0,1-4 15,-2 0-15,-1 1 0,-2-1 0,-3 5 16,-2 1-16,-2 2 0,-1 1 16,-4 4-16,-5 2 0,-1 4 0,-1 4 0,-3 0 15,0 4-15,-1 1 0,1 0 16,2 0-16,1-1 0,4 1 16,4-1-16,4 1 0,2-3 15,4-4-15,4-3 0,-1 1 16,-1-1-16,-3 1 0</inkml:trace>
  <inkml:trace contextRef="#ctx0" brushRef="#br0" timeOffset="150014.4066">26016 5363 0,'0'0'0,"0"0"0,0 0 0,-31 11 15,18-3-15,-4 1 0,-4 1 0,-3 3 16,1 1-16,4 0 0,5 0 16,4-2-16,5-2 0,9-2 15,6-1-15,5-2 0,5-1 16,4-3-16,4-1 0,7 0 16,0 0-16,-3 1 15,-2 0-15,-3 0 16,-4 0-16,-5 2 0,-2-1 15,-7 3-15,-6 3 0,-8 3 0,-8 4 16,-2 2-16,-3 3 0,-6-1 16,-5 2-16,-1 0 0,-4 0 15,-4 2-15,-1-1 0,10-6 16,5-3-16,6-3 0</inkml:trace>
  <inkml:trace contextRef="#ctx0" brushRef="#br0" timeOffset="150198.9451">25839 5720 0,'0'0'0,"0"0"16,0 0-16,0 21 0,0-21 0,0 25 0,0-5 15,0 0-15,0 1 0,0 1 16,-1 1-16,0 5 0,1-2 16,1-4-16,0-4 0,2-3 15,-1-3-15,0-2 16,-1-1-16,0-1 0</inkml:trace>
  <inkml:trace contextRef="#ctx0" brushRef="#br0" timeOffset="150415.3586">25925 5744 0,'0'0'0,"0"0"16,0 0-16,32-11 0,-14 5 0,5 1 16,6 0-16,8-2 0,2 2 0,1 2 15,0 1-15,6 4 16,-7 0-16,-2 4 0,-4 2 0,-5 2 15,-1 1-15,-6 0 0,-5 2 0,-3 1 16,-6 2-16,-5 2 0,-3 2 16,-3-2-16,-3 0 0,-4 2 15,-3 2-15,-4-2 0,-3-1 0,-3-1 16,-3 0-16,5-3 16,4-4-16,4-1 15</inkml:trace>
  <inkml:trace contextRef="#ctx0" brushRef="#br0" timeOffset="150578.1431">25901 5870 0,'0'0'15,"0"0"-15,0 0 0,29-11 16,-29 11-16,38-12 0,-11 6 0,0-1 0,2 0 16,10-2-16,-1 3 0,-1 0 15,-2 1-15,1 0 0,-5 3 16,-9 0-16,-7 2 0,-3 0 15,-2 0-15,-3 0 0</inkml:trace>
  <inkml:trace contextRef="#ctx0" brushRef="#br0" timeOffset="150731.9251">25912 6012 0,'0'0'0,"0"0"0,0 0 0,31-13 16,-31 13-16,42-13 0,-16 6 15,2-1-15,1 0 0,9-6 16,3 2-16,-2-1 0,-3 0 0,0 1 0,-6 2 16,-6 2-16</inkml:trace>
  <inkml:trace contextRef="#ctx0" brushRef="#br0" timeOffset="150917.0204">26127 5774 0,'0'0'0,"0"0"0,0 0 0,0 29 16,0-29-16,0 35 0,0-14 16,0 4-16,0 0 0,4 9 15,1-1-15,1-2 0,-1-3 0,3-2 16,1-3-16,3-3 16,1-6-16,-3-4 15,-1-1-15,-3-3 0</inkml:trace>
  <inkml:trace contextRef="#ctx0" brushRef="#br0" timeOffset="151117.6937">26936 5363 0,'0'0'16,"0"0"-16,0 0 0,0 0 15,-18 22-15,3-8 0,-4 5 16,-4 3-16,0 3 0,-4 5 15,-3 4-15,-5 9 0,2-2 0,-3 6 16,5-3-16,3-2 0,7-6 16,5-9-1,7-8-15,1-4 0,2-2 16,2-5-16</inkml:trace>
  <inkml:trace contextRef="#ctx0" brushRef="#br0" timeOffset="151302.6528">26828 5614 0,'0'0'0,"0"0"0,0 0 0,-1 29 0,1-29 16,-6 38-16,0-11 0,1 3 0,-1 4 15,0 10-15,-1 0 16,2-2-16,2-2 0,0 0 16,2-7-16,1-7 0,1-5 0,1-9 15,2-5-15,3-9 0,2-8 16,-2 3-16,-2 1 0,-1 1 0</inkml:trace>
  <inkml:trace contextRef="#ctx0" brushRef="#br0" timeOffset="151483.7428">27278 5253 0,'0'0'0,"0"0"0,0 0 16,22 2-16,-13-1 0,-1 3 15,-1 2-15,1 3 0,-1 0 0,-3 3 16,-2 2-16,1-3 0,-2 0 0,0-2 16</inkml:trace>
  <inkml:trace contextRef="#ctx0" brushRef="#br0" timeOffset="151650.178">27010 5560 0,'0'0'16,"0"0"-16,0 0 0,0 0 0,32-10 15,-32 10 1,39-12-16,-16 7 0,2-1 0,1 0 16,0 0-16,4 0 0,-2 1 15,-4 1-15,-2 0 16,-6 2-16,-4 0 0,-1-1 0,-2 2 16,-1 0-16</inkml:trace>
  <inkml:trace contextRef="#ctx0" brushRef="#br0" timeOffset="151793.0763">26982 5686 0,'0'0'16,"0"0"-16,0 0 0,0 0 0,29-9 15,-29 9-15,40-8 0,-16 3 16,3 1-16,0 0 16,3-2-16,5 1 0,-2 0 15,-4 0-15,-5 1 0,-4 1 16</inkml:trace>
  <inkml:trace contextRef="#ctx0" brushRef="#br0" timeOffset="151982.0857">26970 5821 0,'0'0'0,"0"0"0,0 0 15,0 0-15,25-8 0,-25 8 0,44-11 0,-15 2 16,1-1-16,6 0 0,3-1 15,12-1-15,0 3 0,7-3 16,-3 2-16,-10 2 0,-9 2 16,-6 0-16</inkml:trace>
  <inkml:trace contextRef="#ctx0" brushRef="#br0" timeOffset="152251.7534">27175 5944 0,'0'0'0,"0"0"0,0 0 0,-3 20 16,3-20-16,5 19 0,-5-19 16,11 16-16,-1-8 15,4-2-15,5-2 0,2-1 16,1-3-16,9-4 0,1-3 16,-3-2-16,0 0 0,-5-3 15,-3 1-15,-1-1 16,-4 2-16,-11 0 0,-4-1 15,-5 1-15,-4-1 0,-5 4 0,-4 1 16,-3 3-16,-3 1 0,-5 3 0,0 3 16,3 1-16,3 0 0,5 1 15,6 0-15,1-2 0,2-1 0,2 1 16</inkml:trace>
  <inkml:trace contextRef="#ctx0" brushRef="#br0" timeOffset="152352.1713">27688 5918 0,'0'0'0,"-3"0"0,3 0 0,-2 0 15</inkml:trace>
  <inkml:trace contextRef="#ctx0" brushRef="#br0" timeOffset="154142.2116">20225 4305 0,'-16'4'15,"-1"1"-15,-2-1 0,-12 4 16,-7 3-16,-7 4 0,0 1 0,-3 5 16,-3 2-16,-9 7 0,3 0 15,-12 8-15,-1 1 0,8-2 0,8-1 16,-9 12-16,1 6 0,7-4 15,5-1-15,-17 28 0,9-3 16,18-11-16,10-9 0,2 6 0,2 2 16,8-8-16,7-4 15,7 13-15,5 10 0,-1-17 16,0-12-16,11-3 16,8-1-16,-2 1 15,2 1-15,1-3 0,2-4 0,2-3 16,1-1-16,6-1 0,5-1 15,3-4-15,3-2 0,4-3 16,3-2-16,2 0 0,2 1 0,3-1 16,2-2-16,2-2 0,0-3 15,7 0-15,2 0 0,0 1 0,1 2 16,2-2-16,3-1 0,-2-6 16,1-2-16,5 1 0,2 2 15,0 1-15,-1-2 0,5-1 16,2-1-16,-1 1 0,-2 2 0,3-1 15,3 2-15,0 0 0,0-1 16,3 1-16,1-1 0,0-3 0,-1 0 16,3 1-16,2 1 0,-2-3 15,-1-2-15,2 2 0,2 1 16,2 1-16,2 0 0,-2-3 16,1-1-16,-2-1 0,-1 0 0,3 2 15,1 2-15,1-1 0,-1 1 16,3-1-1,2-2-15,-5-1 0,-3-3 16,5 4-16,2 3 0,4-1 0,3 0 16,0-1-16,2-1 15,-4-1-15,-4 1 0,2-1 16,2-1-16,1-2 0,-2 1 0,0 0 16,2 1-16,-5-1 0,-3 1 15,4 1-15,4 1 0,-2-4 0,-3 0 0,-3-1 16,0-3-16,-2 1 0,-1 1 15,2 3-15,1 4 16,-8-4-16,-6-2 0,2-7 0,0-2 16,-3 3-16,-4 4 0,0-2 15,0-1-15,-2-3 0,-3-3 16,1-2 0,-2-1-16,-2 4 0,-1 3 15,-5-1-15,-1-1 0,-7-6 16,-4-5-16,-3 2 0,-3 0 15,-4-4-15,-2-3 0,-3-3 0,0-1 16,-4 4-16,-2 3 0,-3-4 16,-2-2-16,-2-1 0,-1-3 15,-3 2-15,-3 0 0,-5 0 0,-3 0 16,-1-4-16,-2-1 0,-2-2 0,-2-1 16,-7 1-16,-3-2 0,-5 5 15,-4 3-15,-4-7 0,-4-5 16,-1 3-16,-2 0 0,-9 2 15,-5 0-15,1 4 0,1 2 16,-7-1 0,-4-1-16,-1 0 0,-1 0 15,-8 0-15,-6 1 0,-1 0 16,1 2-16,-10 0 0,-5-1 16,-2 6-16,-2 1 0,-9 2 0,-5 0 0,1 4 15,-1 3-15,-5-2 0,-2-5 16,-2 2-16,-1 2 0,-9 2 15,-7 5-15,2 2 0,3 4 0,-9 0 16,-4-2-16,-1 5 0,0-1 16,-2 2-16,-2-2 0,0 3 15,-2 4-15,-3-1 0,-4-2 16,4 2-16,4 1 0,-6-1 16,-3 2-16,5 5 0,5 1 0,-3 1 15,-3-3-15,2 1 0,3-3 0,1 4 16,1 1-16,2-3 0,3 1 15,2-1-15,-1-2 0,2-1 16,2-1-16,-3 2 0,0 4 16,4 1-16,2 2 0,1-4 15,2 0-15,2-1 0,4 2 0,-2 1 16,0 0 0,5-1-16,5 0 0,-3 1 15,-2 1-15,4 3 0,2 1 16,-2 2-16,2 2 0,3 5 15,3 5-15,-8-4 0,-2 0 16,2 4-16,3 3 0,0 5 16,1 2-16,2 1 0,1 0 15,1 6-15,0 5 0,29-16 0,20-9 0,14-7 16</inkml:trace>
  <inkml:trace contextRef="#ctx0" brushRef="#br0" timeOffset="158806.8848">18364 6780 0,'0'0'0,"0"0"0,0 0 0,0 0 16,24 0-16,-24 0 0,24 4 0,-8-2 0,0 1 15,6-1-15,5 0 16,0 1-16,2-1 0,14 0 16,6-2-16,10-1 0,-2 0 0,18-1 15,7-2-15,-6 2 0,-3 0 16,20 1-16,8 0 0,-2 0 16,-12 1-16,51-3 15,-3-1-15,-19 0 16,-13 0-16,11 3 15,10 1-15,-15-1 0,-10 0 0,21 4 16,15 5-16,-16-2 0,-9-2 16,25-2-16,16-1 0,-16-2 15,-9-1-15,22 2 0,15 2 16,-18-1-16,-12-2 0,21 3 0,16 2 0,-21-3 0,-15-1 16,22 0-16,13-1 15,-20 6-15,-13 5 0,16-4 16,11-4-16,-15-6 0,-10-1 0,5 4 15,4 1-15,-13 2 0,-8 0 16,1 0 0,2 1-16,-11-1 0,-7-2 0,-1 1 15,0 2-15,-19 0 16,-14 1-16,-2 3 0,-2 2 16,-17-7-16,-11-2 0,-15 3 15,-9 1-15,-10-5 0,-7-2 0,0-1 16,-2 3-16,0-1 0</inkml:trace>
  <inkml:trace contextRef="#ctx0" brushRef="#br0" timeOffset="159345.6526">14931 6849 0,'0'0'0,"24"-5"0,3 0 16,4 2-16,3 3 0,2-1 0,-3 1 16,-8-1-16</inkml:trace>
  <inkml:trace contextRef="#ctx0" brushRef="#br0" timeOffset="160765.3017">26921 6840 0,'0'0'0,"0"0"16,0 0-1,0 0-15,0 0 0,0 0 16,0 0-16,11-20 0,-11 20 16,0 0-16,19-16 0,-19 16 15,21-11-15,-21 11 0,28-11 16,-10 7-16,2 0 0,4 0 0,4 1 16,4-1-16,3 1 0,18 0 15,4 0-15,18 0 0,2-1 0,23 0 16,3 2-16,18 1 0,-1 1 0,17 0 15,-2 0-15,51 2 16,-16 2-16,-5 2 0,-2 1 16,-9-4-16,-7-3 0,3 2 0,1 1 15,-4 4-15,-3 3 0,3-3 16,1-1 0,-7-6-16,-4-5 0,-3 1 15,0 0-15,-4 0 0,-4 1 0,-3 1 16,-3 2-16,-11-4 0,-6-2 15,-12 3-15,-6-1 16,-16 3-16,-8 3 0,-15-3 0,-9-1 16,-13-3-16,-9 0 0,-13-1 15,-11-3-15,-13-2 0,-8-3 0,9 5 16,7 2-16,4 3 0</inkml:trace>
  <inkml:trace contextRef="#ctx0" brushRef="#br0" timeOffset="161885.1362">2605 8249 0,'0'0'0,"25"-1"16,-1 0-16,0 1 16,1-1-16,14 2 0,18 1 0,15 0 15,1 2-15,5-4 0,4-4 16,13 6-16,0 1 0,41 0 15,-10 0-15,-5-1 0,-6-1 0,0-5 16,2 0-16,-4 4 16,-1 5-16,1 0 0,1 1 15,-4-4-15,-4-3 0,-7-2 16,-7-1-16,-28 1 0,-20 0 16,-14 2-16</inkml:trace>
  <inkml:trace contextRef="#ctx0" brushRef="#br0" timeOffset="166351.8597">5403 7162 0,'0'0'16,"-18"0"-16,-4 2 0,4-1 0,-4 0 15,-17 4-15,-14 3 0,0 5 16,1 2-16,-17 11 0,-3 6 16,0 8-16,9 0 0,-5 14 15,8 4-15,10-1 0,12 1 0,1 35 16,16 0-16,15-12 0,9-7 16,17-5-16,12-4 15,2-11-15,1-7 0,16-9 0,10-9 16,4-8-16,-1-7 0,14-13 15,7-7-15,-3-8 0,-4-4 0,9-14 16,2-7-16,-10 2 0,-7 2 0,-6-10 16,-5-6-16,-10-2 0,-10 0 15,-8-7-15,-7-3 16,-15 4-16,-8 5 0,-6-5 0,-5-3 16,-4 9-16,0 5 0,-20 0 15,-12 1-15,-1 6 0,-2 3 16,-14 10-16,-12 6 0,1 7 15,2 4-15,-19 12 0,-10 9 16,7 7-16,6 6 0,24-7 16,21-6-16,12-2 15</inkml:trace>
  <inkml:trace contextRef="#ctx0" brushRef="#br0" timeOffset="167670.6988">6515 8057 0,'0'0'15,"0"0"-15,0 0 0,27 3 16,-27-3-16,22 1 0,-22-1 0,32 3 16,-15-2-1,5-1-15,2 1 0,2 0 16,2-1-16,10-2 0,3 0 16,0 0-16,0-1 0,11 0 15,2-1-15,-1 2 0,-1-1 0,10 0 16,-2-1-16,-2 0 15,-2 1-15,9 0 0,-1 1 16,-5 0-16,-5 1 0,1-1 0,1 2 0,-3-1 16,-5 1-16,8-1 0,-1-1 15,-1 0-15,-1 0 0,1 1 16,1 2-16,-2 0 0,-4-1 0,2-2 16,1-2-16,-1 2 0,-2 3 15,4 1 1,2 2-16,-3-3 0,-1-1 15,22-1-15,-7 0 0,-6 1 16,-2 1-16,-1 0 0,0-1 16,-4 0-16,-2-1 0,2 1 15,2 0-15,-4 0 0,-3 1 0,2-3 16,2-3-16,-3 4 0,1 3 16,-2-2-16,1-2 0,-3-1 15,-1 1-15,4-1 0,2 2 0,-6 0 16,-3-1-16,-9 1 15,10 0-15,-5 1 0,-1 1 0,12 0 16,-8 1-16,1-1 0,1 0 16,-3 0-16,-3 1 0,-15-4 15,3 2-15,4-1 0,4 0 16,1 0-16,-1 1 0,1 0 0,1 1 0,-2-1 16,-1-1-16,3-1 0,4 1 15,-6-1-15,0 0 0,3 0 16,3 0-16,-4-1 0,0 1 15,-1-1-15,0 0 16,1-1-16,0 2 0,2-2 0,0-1 16,-1 1-16,-2-3 15,1 5-15,1 3 0,1-1 16,-1-2-16,1 2 16,-2 0-16,-2 0 0,0 0 0,-1 0 15,0-1-15,-1-1 0,0 2 16,0-2-16,-1-1 0,-1 1 15,-2 3-15,1-2 0,2-1 16,-6 1-16,-1 1 0,2 1 0,-1 1 0,2-1 16,3-2-16,0 3 0,0 0 15,-1 1-15,-2 0 0,3-1 16,0-1-16,-1 1 0,2 0 0,-1 1 16,0-1-16,-1 1 15,1 0-15,2 1 16,1 0-16,-4 1 0,-1-2 15,-1-1-15,0 1 0,-1-2 0,0 0 16,0 1-16,-1-1 0,-2 1 16,-1 1-16,-1-2 0,-3-2 15,-2-1-15,-2 0 0,-1 1 16,-1 0-16,-1 1 0,-1 0 16,-1 0-16,-2 1 0,-3-1 15,0 2-15,-1-1 0,-2-1 0,2 2 16</inkml:trace>
  <inkml:trace contextRef="#ctx0" brushRef="#br0" timeOffset="169639.2701">7582 7937 0,'0'0'16,"0"0"-16,0 0 15,0 0-15,0 0 0,0 0 16,0 0-16,0 0 0,23 11 16,-23-11-16,0 0 0,33 13 15,-33-13-15,31 8 0,-9-3 16,1-1-16,0 1 0,6-1 15,5-1-15,7-1 0,1-1 16,17-2-16,4-2 0,-2 3 0,-3 0 16,10 0-16,7-2 0,9 1 0,-7 0 15,13-3-15,-4 0 0,8-1 16,-4 1-16,34-3 0,-10 3 16,-12 0-16,-7 3 0,-2-1 15,-2 0-15,-1 0 0,-2-1 0,8-2 31,5-4-31,-5 2 0,-6 4 0,3 2 16,2 3-16,-3-1 0,0 0 16,3-3-16,3-4 0,-6 3 15,-2 2-15,9 0 0,7 0 16,-8 0-16,-4-2 0,-3 2 16,0 1-16,-2-1 0,-1-2 0,6 4 15,4 2-15,-7-2 0,-2 1 0,-1-4 16,0-1-16,-4 3 0,-4 3 15,4 0-15,3 1 0,-3 2 16,-2-1-16,0 0 0,3-2 16,-9-1-16,-4 1 0,7 0 15,5-2-15,-4 1 0,-1-1 0,-4 0 16,-3-1 0,3-1-16,4-3 0,2 6 15,4 3-15,-4-2 0,-2 1 0,4-2 16,2 0-16,-3 2 0,0 3 15,1-2-15,0-1 16,-2-2-16,-4 0 0,8 0 16,4-1-16,-3 3 0,-1-1 0,3 0 15,4 2-15,-6 1 0,-5 1 0,8-1 16,3-2-16,-1 1 0,-2 0 0,2 4 16,3 5-16,-6-7 15,-2-1-15,6-5 0,5-4 0,-1 5 16,1 1-16,1 1 15,3 0-15,-6-1 0,-3-3 0,7 1 16,4 0-16,1 4 0,-1 1 0,5 0 16,4-2-16,-4-1 0,-3-2 0,8 5 15,8 3-15,-8-4 0,-3-3 16,7-1-16,6 1 0,-4 0 16,-2-2-16,6 4 0,5 2 15,-8-4-15,-5-1 0,6 1 16,4 0-1,-4 2-15,-1 0 0,10 0 16,6-1-16,-7 1 0,-5 3 16,5-5-16,4-2 0,-3 0 15,-2 1-15,7 3 0,6 1 16,-5 0-16,-4-2 0,5-1 16,3-2-16,-7 3 0,-4 2 0,9 1 15,6 0-15,-1-2 0,-3-3 0,4 1 16,4 2-16,-7-3 0,-4-1 15,10 1-15,9 2 0,-5 3 0,-4 5 16,4-7-16,3-3 16,-6 1-16,-4 0 0,6 1 0,2 0 15,-9-1-15,-6-5 0,5 6 16,5 1 0,-6 0-16,-5 1 0,3-3 15,2-1-15,-5-1 0,-2 0 0,5 0 16,5 0-16,-6 0 0,-5-1 15,2 0-15,2 0 16,-5 2-16,-2 3 0,1-5 16,1-2-16,-6 0 0,-3 0 0,1 0 15,4 0-15,-9-1 0,-5 1 0,1-2 16,1 1-16,-6-1 0,-5 0 0,4-1 16,3 1-16,-8 2 0,-2 2 15,0-4-15,3-4 0,-7 3 16,-3 2-16,4-2 0,4 3 15,-6 2-15,-2 2 0,3-3 16,2-4 0,-4 8-16,-3 4 0,4 3 0,3 3 15,-13-2-15,-9-2 0,5 1 16,3 0-16,-2-2 0,-2-1 16,0-1-16,-2 0 0,-2 0 15,-5 1-15,1 0 0,0 0 16,-5-3-16,-4-2 0,-3 4 15,0 2-15,-7 0 0,-5-3 0,1 3 16,-1 0-16,-11-3 0,-7-3 0,-6 2 16,-2 1-16,-10 1 0,-4 0 15,-10-5-15,-4 1 0,1-1 16,1 0-16,0 0 0</inkml:trace>
  <inkml:trace contextRef="#ctx0" brushRef="#br0" timeOffset="170764.5324">18829 9868 0,'0'0'16,"-28"-1"-16,-5 0 0,-4 1 16,-5 1-16,-23 1 0,-23 1 15,-14 0-15,3 0 0,-23 2 16,-6 0-16,-38 3 0,24-2 0,-7 0 15,-3 1-15,14 3 0,10 1 16,-13-9-16,-10-6 0,9 1 16,7 1-16,-19 7 0,-11 2 15,8-7-15,7-6 0,-16 1 16,-12 0-16,12 1 0,7-2 16,-16-1-16,-10-2 15,13 5-15,10 2 0,-25-6 0,-15-4 16,13 1-16,10 0 0,-16 3 15,-10 1-15,14 2 0,12 1 0,-21-1 16,-11 0-16,17-2 16,14 0-16,-20 2 0,-13 1 0,16 2 15,11 0-15,-15-1 0,-8 1 0,17 0 16,12 2-16,-15 4 0,-10 2 16,15-6-16,12-3 0,-13 1 15,-9 0-15,22 1 0,14 2 16,-14-3-16,-9-2 0,14 0 0,11 1 15,-7 0-15,-4 0 16,13-2-16,9 0 16,-11 1-16,-8 0 0,15 3 15,9 3-15,-9-6 0,-7-2 16,16 6-16,12 4 0,-14-4 16,-9-4-16,16-3 0,10 0 0,-9 5 15,-6 4-15,15 0 0,13-2 16,-11-5-16,-7-3 15,13 4-15,11 3 0,-11-2 0,-6-1 0,15 0 16,7-1-16,-6 0 0,-5 0 16,14-1-16,6 0 0,-1-2 15,1 1-15,8 3 0,5-1 16,-4-3-16,-1-1 0,7 0 0,7 3 16,-2-4-16,-2 0 15,7 1-15,6 1 16,-3 3-16,3-1 0,9 1 15,7 3-15,-1-1 0,-1-1 16,5 1-16,4 1 0,1 1 16,2 0-16,8 3 0,2 0 0,-4 7 15,-6 5-15,6 2 16,4 1-16,10-6 0,6-2 0,7-4 16</inkml:trace>
  <inkml:trace contextRef="#ctx0" brushRef="#br0" timeOffset="175490.2931">8264 6925 0,'0'0'0,"-22"-8"0,-6 1 0,-2-3 0,-4 0 16,-21-1-16,-12 2 16,-19 2-16,-4 2 0,-27 6 0,-8 4 15,-7 5-15,8 4 0,-61 26 16,8 11-16,24 0 0,15 0 16,1 15-16,2 11 0,18-6 15,7-5-15,2 8 16,1 6-16,17 2 0,12 0 15,8 7-15,6 6 0,18-15 16,11-10-16,16 3 0,12 3 16,12-10-16,10-8 0,29-6 15,20-5-15,6-12 0,4-9 16,25-8-16,17-4 0,-1-7 16,2-5-16,27-1 0,18-3 0,-8-2 0,-9-2 15,27-5-15,17-1 16,-14-2-16,-8 0 0,14-4 0,8-3 15,-10-2-15,-12-1 0,8-8 0,2-4 16,-18 5-16,-13 4 0,-4-7 16,-5-5-16,-19-5 0,-13-2 15,-7-6 1,-4-4-16,-18 4 0,-11 2 0,-9-11 16,-5-6-16,-16 6 15,-9 3-15,-22-8 0,-13-5 16,-10 8-16,-7 7 0,-20-9 15,-14-4-15,-4 3 0,-3 3 16,-20 6-16,-15 4 0,2 13 16,1 9-16,-14-5 0,-11 0 0,1 8 0,2 6 15,-17 12-15,-12 7 0,10 7 16,8 5-16,-9 15 0,-7 8 16,20-3-16,16-3 0,-1 13 15,1 8-15,16-9 0,13-7 0,11 9 16,6 6-16,20-7 0,15-5 15,15-3-15,9-4 0,11 1 0,6 0 0,16 1 16,13-1-16,-13-8 16,-7-6-16,-6-5 0</inkml:trace>
  <inkml:trace contextRef="#ctx0" brushRef="#br0" timeOffset="176560.1223">8745 7899 0,'0'0'0,"0"0"16,0 0-16,0 0 0,0 0 0,0 0 15,23 2-15,-23-2 0,0 0 16,0 0-16,26 7 16,-26-7-16,0 0 0,25 9 15,-16-6-15,2-1 16,-3 1-16,1 1 0,0 0 16,1 1-16,2 0 0,-1 2 0,2 2 15,0-1-15,1 2 0,1-1 16,3 0-16,0 0 0,2 2 0,9 2 15,3 2-15,0-3 16,0-2-16,3 0 0,4 0 16,8 2-16,-1-1 0,5 1 0,4 0 15,8 2-15,-3 1 0,1-2 16,4-1-16,5-1 0,-5 0 0,4 0 16,5 1-16,2-1 0,-6-3 15,4 5-15,4 1 0,2 1 16,-5-4-16,27 3 0,-6-4 15,-9-1-15,-7-1 0,5 1 0,3 2 16,-8-2-16,-6 0 0,7 1 0,7-1 16,-7 0-16,-7-1 0,11-1 15,7 0-15,-6-2 0,-4-1 16,5 1-16,4 0 16,-5 2-16,-3 1 0,9 1 0,5 1 15,-9-2 1,-7-4-16,13 2 0,7-1 15,-8 2-15,-6 0 0,9 0 16,6 0-16,-9 1 0,-5 0 0,9-3 16,7-4-16,-8 3 0,-6-1 15,11 4-15,7 0 0,-5-2 16,-1-1-16,7-2 0,6 1 16,-13 1-16,-7 0 0,17-1 0,13 1 15,-9-3-15,-6-2 0,8 3 16,7 2-16,-10 3 0,-4 2 0,12-4 15,10-2-15,-9-1 16,-7 0-16,7 2 0,8 0 0,-7 0 16,-2 0-16,10-1 0,8 0 15,-9 5 1,-5 2-16,15-4 0,12-3 16,-11-3-16,-6-2 0,12 4 15,8 3-15,-8-5 0,-6-4 0,16 2 16,11 1-16,-13 4 0,-8 1 15,16 1-15,11 2 0,-14-7 16,-9-4-16,14 3 0,8 2 16,-15-2-16,-10-2 0,12 1 0,9-1 15,-17 2-15,-9 0 0,6 2 16,4 1-16,-17-3 0,-14-3 0,5 1 16,3 0-16,-18 1 0,-11 4 15,3-4-15,3-2 0,-18 0 16,-10-2-16,-2 5 0,1 3 15,-15 0-15,-9 1 16,-4-2-16,-4-1 16,-10 3-16,-8 1 0,-1-6 0,0-3 15,-6 0-15,-2 2 0,-5 0 16,-1 1-16,-5-3 0,-3-3 16,-1 0-16,-3 1 0,-1-3 15,1 0-15,-6-8 0,-2-4 16,-2 1-16,0 2 0,2 6 15,2 4-15,1 3 0</inkml:trace>
  <inkml:trace contextRef="#ctx0" brushRef="#br0" timeOffset="177095.2641">21824 6778 0,'0'0'0,"0"0"0,0 0 16,0 0-16,31 19 0,-31-19 0,30 37 15,-12-13-15,-1 3 0,10 16 16,2 9-16,1 2 0,0 0 15,11 21-15,9 16 0,0-2 16,0-5-16,11 17 0,11 16 16,20 26-16,-13-21 0,4-1 0,2-3 0,-10-14 15,-8-12-15,3 4 0,3 3 16,-6-14-16,-4-10 0,0 4 16,0 2-16,-8-9 0,-3-7 15,-1 1-15,0 1 0,-3-11 16,-4-8-16,2-2 0,2-1 15,-5-7-15,-4-5 16,1-5-16,-1-5 0,-3-1 16,-2-1-16,1-3 0,1-1 15,-10-6-15,-5-1 0,-1 0 16,0 0-16,-5-4 0,-2-2 0,-4-2 16,-2-2-16,-4 0 15,-3 0-15,0 0 0,0 0 16,0 0-16,-3 0 0,-2 1 0,0-1 15,-3 2-15,-2-1 0,3 0 0,0-1 16,3 2-16</inkml:trace>
  <inkml:trace contextRef="#ctx0" brushRef="#br0" timeOffset="178785.5111">10236 7211 0,'0'0'0,"0"0"16,0 0-16,-17 10 0,17-10 0,-18 14 15,6-2-15,0 1 0,1 1 16,-4 9-16,1 4 0,3-1 0,3 2 16,3 6-16,2 4 0,0 5 15,2-3-15,6 6 0,2 3 16,4 8-16,1-2 0,6-1 16,3-1-16,3 3 15,2-6-15,7-5 0,6-4 16,1-8-16,-1-6 0,15-3 0,6-6 0,-6-6 0,-5-4 0,17-9 15,7-6-15,-13-3 16,0-1-16,37-14 0,-3-3 16,-22-4-16,-13-2 0,-5-11 15,-3-6-15,-14 5 0,-7 6 0,-7-15 16,-3-10-16,-8 8 0,-5 6 16,-15-6-1,-9-4-15,-1 1 0,-1 2 16,-19 2-16,-12 2 0,0 12 15,2 12-15,-21 5 0,-12 3 16,5 8-16,5 7 0,-18 13 16,-14 9-16,18 3 0,11 1 0,5 12 15,3 8-15,14-3 0,10 0 16,12 7-16,8 7 0,15-9 0,10-7 0,-1-10 16,-1-8-16,0-5 15</inkml:trace>
  <inkml:trace contextRef="#ctx0" brushRef="#br0" timeOffset="179534.9426">11154 7807 0,'0'0'0,"0"0"0,0 0 16,0 0-16,0 0 0,0 0 15,0 0-15,0 0 0,0 0 0,0 0 16,0 0-16,0 0 0,0 0 16,26-1-16,-26 1 0,0 0 15,23 9-15,-23-9 0,24 9 16,-10-5-1,0 1-15,3 0 0,2 0 16,3-1-16,3 0 0,3 1 16,5 1-16,9 2 0,-1 0 0,5-1 15,6 0-15,11 2 0,-1-2 16,16 4-16,3 2 16,-4 0-16,-3-1 0,18 1 15,4-1-15,8 0 0,-6-1 0,45 10 0,-7 2 16,-14-2-16,-9-3 0,10-3 15,8-1-15,-11 2 0,-6 4 0,12 3 16,8 3-16,-7-6 0,-5-5 16,14 7-16,9 5 0,-10 0 15,-7 0-15,15 1 0,10 0 16,-15 1-16,-10 2 0,17-1 0,10 1 16,-7-1-16,-6 1 0,11 3 15,8 3-15,-14-4 0,-11-2 0,13 3 16,9 4-16,-17-5 0,-12-2 15,8 2-15,6 2 0,-16-3 16,-11-2-16,-5 1 0,-3-1 16,-15-6-1,-11-4-15,-8-1 0,-5 0 16,-15-1-16,-10-1 0,-9-5 0,-6-5 16,-8 2-16,-5 2 0,-2-2 15,0-3-15,-7-3 0,-2-1 16,-5-2-16,0 0 0,0 0 15,2 2-15,-2-2 0,-1 3 16,1-3-16,-2 2 0,2-2 0,-3-1 16,3 1-16,0 0 0,0 0 0,-2-3 15,-2 0-15,-4-2 0,1-2 16,0-3-16,1 2 0,2 3 0,1 0 16</inkml:trace>
  <inkml:trace contextRef="#ctx0" brushRef="#br0" timeOffset="179819.6334">17958 8989 0,'0'0'0,"0"0"16,0 0-16,0 0 0,0 0 0,0 0 16,14 22-16,-14-22 15,0 0-15,22 28 0,-8-16 16,0 1-16,2 1 0,2 1 0,2 1 15,1 0-15,0 1 16,6 4-16,1-1 16,-4 1-16,-2-3 0,-2-2 0,-3-3 15,-3-1-15,-3-2 0,-6 0 16,-2 1-16,-8-1 0,-5-1 0,-14-2 0,-11-2 16,-8 0-16,-7-3 0,-28-1 15,-15-2-15,-16-1 0,2-2 0,11 2 16,16 0-16,21 0 0</inkml:trace>
  <inkml:trace contextRef="#ctx0" brushRef="#br0" timeOffset="199863.8298">20023 8146 0,'0'0'15,"0"0"-15,0 0 0,0 0 0,0 0 16,0 0-16,0 0 0,0 0 16,-30-4-16,30 4 15,-27 7-15,27-7 16,-35 8-16,14-2 0,-2 1 15,0 2-15,0 1 0,-10 4 16,-1 0-16,3 1 0,3-1 0,-4 3 16,1-1-16,7-2 0,4-4 15,7 0-15,5-1 16,6-2-16,4 0 0,8-4 0,7-2 16,2-2-16,3 0 0,11-4 0,5-3 15,-2 3-15,-2-2 0,0 1 16,0-2-16,1-1 0,-4 0 0,-3-2 15,-4-1-15,-7 2 0,-5 1 16,-3 1-16,-3 3 16,0 0-16</inkml:trace>
  <inkml:trace contextRef="#ctx0" brushRef="#br0" timeOffset="202119.6305">24205 8136 0,'0'0'0,"0"0"16,0 0-16,25-5 0,-13 3 0,7 1 15,6-2-15,15-2 0,4-2 0,10 0 16,8 1-16,24-4 0,7 2 0,31-3 16,7 0-16,22 2 0,16 4 15,72-3-15,-15 1 0,-17 4 16,-13 3-16,-11 4 0,-6 4 15,-22 2-15,-11 1 0,-17 1 16,-12-2 0,-23 3-16,-17 1 0,-24-5 0,-17-3 15,-11-1-15</inkml:trace>
  <inkml:trace contextRef="#ctx0" brushRef="#br0" timeOffset="202992.5004">25177 8528 0,'0'0'0,"0"0"0,0 0 15,-21 12-15,21-12 0,-22 14 0,22-14 16,-34 24-16,14-11 0,1 0 15,0 1-15,-2 1 0,3 1 0,4-2 16,6-3-16,4 0 0,5-2 0,10-2 16,9-2-16,3 0 0,4 0 0,3 0 15,3 1-15,3-2 0,-4-2 16,-5 1-16,-5 0 0,-9 3 16,-7 0-16,-12 4 0,-12 1 31,-4 1-31,-3 1 0,-6 2 0,-3 2 15,1-2-15,2 1 0,-2 4 16,4 2-16,7-2 0,3-2 16,7 2-16,4 2 0,5-3 15,3-2-15,2 5 0,3 2 16,-3-1-16,0 0 0,-2-1 16,-2 2-16,-1-3 0,-1-2 0,-2 1 0,-4 0 15,2-6-15,1-3 0,2-1 16,1-2-16,0-2 0,2-1 15,6-1-15,5-1 0,6-1 16,3-4-16,6-3 0,4-4 16,9-6-16,-1-4 0,-6 3 15,-6 2-15,-4 5 0</inkml:trace>
  <inkml:trace contextRef="#ctx0" brushRef="#br0" timeOffset="203171.0759">25677 8406 0,'0'0'0,"0"0"0,0 0 15,0 0-15,0 0 0,26 13 16,-26-13-16,12 18 0,-12-18 16,7 27-16,-6-13 0,0 0 0,0-2 15,-1-2-15</inkml:trace>
  <inkml:trace contextRef="#ctx0" brushRef="#br0" timeOffset="203585.3792">25393 8663 0,'0'0'15,"0"0"-15,0 0 0,0 0 16,0 0-16,0 0 0,32-4 16,-32 4-16,41-1 0,-14 1 0,6 0 15,0 1 1,-1 0-16,10 2 0,0-1 15,-4 0-15,-4-2 0,-1 2 16,-7 0-16,-6 1 0,-4-1 0,-14 2 16,-9 2-16,-5-2 0,-4 3 15,-15 3-15,-8 1 16,1 4-16,0 1 0,-3 1 0,-1 2 16,-1 1-16,6-1 0,7-2 0,7-1 15,5-3-15,6-3 0,9 0 16,6 0-16,9-5 0,8-3 15,9 0-15,7-2 0,1-2 16,-2-1-16,2-2 0,2 0 16,-5-1-16,-3 0 0,-2 0 15,-3-1-15,-4 2 16,-4 2-16,-6 3 0,-3 2 16,-5 0-16,-2 3 0,-5 2 15,-4 5-15,-2 0 0,-2 2 0,-3 0 16,-1 3-16,-1-2 0,0-2 15,3-3-15,2-1 0,2-2 0</inkml:trace>
  <inkml:trace contextRef="#ctx0" brushRef="#br0" timeOffset="203798.9781">25530 8992 0,'0'0'0,"0"0"0,0 0 15,0 0-15,0 0 0,0 0 0,0 0 16,-11 29-16,11-29 0,-11 30 15,2-11-15,0 0 0,0 0 0,0 1 16,1 0-16,0 0 0,0-2 16,-2 4-16,1-1 15,2-5-15,1-4 0,4-4 0,2-2 16,2-3 0,3-1-16,-2 0 0,0-2 15,-1 1-15</inkml:trace>
  <inkml:trace contextRef="#ctx0" brushRef="#br0" timeOffset="204015.2863">25727 9089 0,'0'0'0,"0"0"16,0 0-16,-4 19 0,4-19 0,-8 23 15,8-23-15,-14 35 0,8-16 16,4 2-16,2 1 16,1 0-16,2-2 0,5 4 0,3-1 0,4-5 15,4-3-15,2-4 0,1-2 16,-1-3-16,-2-3 0,4-4 15,0-3-15,-3-3 0,-2-1 0,-4-5 16,-3-6-16,-2 0 0,-1-1 16,-6-3-16,-3 1 0,0 3 15,-1 2-15,1 4 16,0 2-16,0 3 0</inkml:trace>
  <inkml:trace contextRef="#ctx0" brushRef="#br0" timeOffset="204162.5021">26365 9117 0,'0'0'0,"11"0"0,6 1 16,2-1-16,2 1 0,12 0 0,5 0 0,7 3 15,-2-2-15,6 0 0,-3 1 16,-7-4-16,-6-3 0,-8 2 0,-5-1 16,-4 1-16</inkml:trace>
  <inkml:trace contextRef="#ctx0" brushRef="#br0" timeOffset="204848.8404">25584 8242 0,'0'0'0,"0"0"0,0 0 16,0 0-16,0 0 0,0 0 16,-26 17-1,26-17-15,-35 12 0,10-6 16,-7 0-16,-1 0 0,-3-1 0,-14 1 15,-4-1-15,0-2 0,-1 0 16,-17-3-16,-3-1 0,-10-3 16,6-2-16,-12-4 0,4 1 15,11-4-15,9 0 0,-6-10 16,5-4-16,6-1 0,6-1 0,-16-18 16,13 0-16,12 6 0,10 4 0,7-7 15,6-4-15,7 3 0,6 3 16,9-2-16,6-1 0,8 5 15,7 5-15,10-12 0,5-7 16,2 8-16,2 5 0,19-4 16,14-3-16,0 7 0,1 7 0,21-4 0,15-4 15,-3 8-15,-4 5 16,17 1-16,11 1 0,-10 8 0,-5 5 16,13 6-16,11 4 0,-11 2 15,-8 6-15,-4 8 0,-2 7 16,-19 7-16,-14 2 0,-8 5 15,-6 2 1,-12-1-16,-7 1 0,-11 7 0,-7 4 16,-14 1-16,-7 0 0,-8 11 15,-5 10-15,-1-9 0,-2-5 16,-12-1-16,-7 1 0,1-7 16,2-3-16,-5-6 0,-1-2 15,-2-4-15,0-2 0,-14-6 16,-8-1-16,-1-6 0,0-2 0,-13-3 15,-11-1-15,-2-2 0,-4-1 0,28-1 16,17-4-16,12 0 0</inkml:trace>
  <inkml:trace contextRef="#ctx0" brushRef="#br0" timeOffset="208819.3851">2182 9577 0,'0'0'0,"0"0"15,22-6-15,-12 5 0,3-1 0,8-1 16,4-1-16,10-1 16,4-1-16,7 0 0,5 0 15,16 0-15,2 0 0,19 1 0,3-1 16,11 0-16,-7 0 0,19-2 0,6 2 16,-7 2-16,-8 4 0,59 1 15,-6 1-15,-22 0 0,-10 0 16,4 0-16,2-1 0,-15-3 15,-12-2-15,6 0 0,5 3 16,-18 2-16,-10 0 16,-3-2-16,1-2 0,-16-1 15,-15 0-15,-9-2 0,-7 1 16,-15 0-16,-10 1 0,-9 0 16,-11-1-16,-14 0 0,-9 2 15,-17-2-15,-10-3 0,-2 2 16,-2 1-16,17 0 0,15 3 0,8 1 15</inkml:trace>
  <inkml:trace contextRef="#ctx0" brushRef="#br0" timeOffset="209182.978">2307 9512 0,'0'0'0,"0"0"16,0 0-16,24-6 0,-24 6 0,28-4 15,-6 3-15,6-1 0,0-3 16,18 1-16,7 0 0,3 0 16,2 2-16,24-1 0,6 0 0,13 1 15,0-1-15,20 0 0,1 1 16,12-1-16,-7-2 0,55-1 0,-15 0 15,-20 2-15,-12 2 0,1 0 16,0 0-16,-10 0 0,-6-3 16,0 4-16,0 1 0,-14-1 15,-9-2-15,-9 0 16,-7 2-16,-19-2 16,-15-1-16,-4 5 0,-7 3 15,-15-3-15,-10-2 0,-4 1 0,-2-1 16,-2 1-16</inkml:trace>
  <inkml:trace contextRef="#ctx0" brushRef="#br0" timeOffset="210369.8601">3954 9532 0,'0'0'0,"16"-3"15,3-1-15,-2 1 0,4 0 0,17-1 16,7 0-16,5-1 0,0-1 16,23-1-16,20-1 0,-3 0 0,-5 0 15,21 2-15,3 0 16,4 0-16,-8 1 0,47 1 0,-8-2 16,-19 3-16,-11 3 0,1-2 15,0-1 1,-11 3-16,-8 0 0,5 1 15,6-1-15,-10 3 0,-6 1 0,3-1 16,6 0-16,-12-3 0,-5-2 16,6 1-16,6 2 0,-7-1 15,-3 2-15,1-6 0,4-1 16,-6 3-16,-5 4 0,8 1 16,8 4-16,-13-7 15,-6-3-15,9 1 0,5-1 0,-8 3 0,-7 1 0,6 0 31,6 0-31,-7-3 0,-6-1 0,7 3 0,6 5 0,-8-4 16,-7 0-16,9 2 0,4 1 16,-7-2-16,-3-1 0,8-1 15,6 1 1,-9-1-16,-6-1 0,8 2 16,6 2-16,-7-2 0,-7-1 0,8 3 15,5 2-15,-10-1 0,-5 1 16,4-2-16,2 0 0,-8 1 15,-8 2-15,1-1 0,3 3 0,-14-5 16,-7-1-16,-2 1 0,-3 1 16,-6-3-16,-5 0 0,-11 1 15,-7 0-15,-7 0 0,-4-2 0,-1 2 16,-3-1-16,-4 0 16,-3 2-16,-9-3 15,-10 0-15,3-2 0,-3 2 0,-10-4 16,-7-3-16,5 2 0,-1 2 0,-20-3 15,-8-1 1,-1 2-16,0-1 0,-51-1 0,-4 4 16,12-3-16,8 1 0,-7 0 15,-5 2-15,4 3 0,5 3 16,-12-5-16,-7-4 0,7 2 0,5 2 16,-12 3-16,-9 5 0,12-4 15,8-2-15,-12 2 0,-8 4 16,14-6-16,11-3 0,-13 1 15,-7 1-15,13 5 0,8 4 0,-8 1 16,-6 2-16,12-4 0,3-4 16,-1 0-16,-4-1 0,13 3 15,8 3-15,-7-3 0,-3 0 16,10-1-16,8-2 16,2 3-16,-2 3 0,11-3 0,7-1 0,-2 2 0,-4 1 15,16-3-15,12-3 0,-5-2 16,1 0-16,8 2 0,6 1 15,0-2-15,5-1 0,9-1 16,4-1-16,6 0 0,6 0 16,3 2-16,4 1 0,0 0 15,0 0 1,6 1-16,-1-3 0,15-1 0,11 1 16,-8 0-16,6 1 0,10-2 15,9 0-15,-4 2 0,2-1 0,19-2 16,8 0-16,-1 2 15,-2 0-15,46-2 0,-1 0 0,-9 2 16,-6-1-16,7 5 0,4-1 16,-5-2-16,-3-4 0,12 0 15,12 0-15,-13 3 0,-6 1 0,14-5 16,10-2-16,-14 4 0,-10 2 16,7 2-16,4 2 0,-12-2 15,-8 0-15,0-6 0,1-2 16,-18 4-16,-10 3 0,-10 1 15,-8 1 1,-12-1-16,-10-2 0,-18 2 0,-11 1 16,-1 0-16,-2-1 0,3 1 15</inkml:trace>
  <inkml:trace contextRef="#ctx0" brushRef="#br0" timeOffset="213232.2992">3597 9780 0,'0'0'0,"0"0"0,0 0 0,0 0 0,0 0 15,0 0-15,0 0 16,0 0-16,0 0 0,0 0 0,22-7 16,-22 7-16,0 0 0,0 0 15,0 0-15,0 0 0,0 0 16,0 0-16,0 0 0,0 0 16,0 0-1,27 1-15,-27-1 0,0 0 16,0 0-16,0 0 0,0 0 15,0 0-15,0 0 0,0 0 0,0 0 16,0 0-16,0 0 0,0 0 16,0 0-16,0 0 0,0 0 15,0 0-15,0 0 0,14 18 16,-14-18-16,7 20 0,-4-6 0,0 0 16,3-1-16,-3 1 0,0 4 0,1-2 15,-3 1-15,1 0 0,1-1 16,1 0-16,-2-2 0,1-2 15,-2-2-15,2-1 0,-3-1 0,1-2 16,-1 0-16,0-2 16</inkml:trace>
  <inkml:trace contextRef="#ctx0" brushRef="#br0" timeOffset="213479.9033">3756 9800 0,'0'0'0,"0"0"15,28-8-15,-12 2 0,3 1 0,12-3 16,4-1-16,2 2 0,0 1 0,8-2 0,0 1 16,-6 2-16,-4 3 0,3 5 15,-5 5-15,-8 2 0,-4 1 16,-10 6-16,-8 4 0,-6-1 16,-5 2-16,-6 4 0,-8 3 15,-3 6-15,-4-1 0,-2-2 16,2-3-16,-3-4 15,-2-4-15,-4-1 0,0-6 16,9-3-16,9-3 0,4-1 16</inkml:trace>
  <inkml:trace contextRef="#ctx0" brushRef="#br0" timeOffset="213611.5165">3752 9958 0,'0'0'0,"0"0"16,0 0-16,35-6 0,-20 3 0,4-2 15,1 3-15,3-3 0,2 1 16,6-2-16,0 1 0,-2 0 16,-4 1-16,-3 1 0,-3 0 15,-2 1-15</inkml:trace>
  <inkml:trace contextRef="#ctx0" brushRef="#br0" timeOffset="213997.0497">3936 9806 0,'0'0'0,"0"0"0,0 0 16,0 0-16,0 0 0,0 0 0,0 0 16,-4 32-1,4-32-15,-6 30 0,2-10 16,-2 2-16,0 1 0,0-1 16,-4 1-16,-2 3 0,-2-3 0,2-2 15,-1-4-15,2-3 16,3-1-16,0-2 0,2-3 15,2 0-15,1-2 0,7-3 16,5 0-16,-1-2 0,3 0 0,8-1 0,3 0 16,-1-1-16,1-2 0,-3 2 15,0-1-15,-3 2 0,-4 0 16,-2 3-16,-2 1 0,-5 1 16,-3 3-16,-7 3 0,-7 4 15,-1 0-15,-4 4 0,-3 4 16,-7 4-16,-6 5 15,1 0-15,-3-1 0,1 1 16,-3-1-16,5-4 0,9-6 16,6-3-16,4-7 0,5-4 0,1-1 15,3-2-15,0-1 0</inkml:trace>
  <inkml:trace contextRef="#ctx0" brushRef="#br0" timeOffset="214298.0044">3861 10449 0,'0'0'0,"0"0"0,0 0 16,9 21-16,-4-12 0,2-1 16,-1 2-16,6-3 0,2-1 0,1-1 15,4 0-15,-3-3 0,2 0 16,5-5 0,-1-2-16,0-2 0,-2-1 15,-2-3-15,-4-3 0,-3 1 0,-4 0 16,-4-2-16,-6-2 15,-4 0-15,1 0 0,-2 2 16,0 3-16,-2 2 0,2 2 0,1 2 16,0 0-16,3 1 0,0 0 15,3 3-15,3-1 0,5 2 0,3 0 16,7-2-16,7-1 0,1-2 16,1-2-16,2-1 0,3 0 15,-4 1-15,-5 2 0,-4 0 0</inkml:trace>
  <inkml:trace contextRef="#ctx0" brushRef="#br0" timeOffset="214498.7182">4502 9961 0,'0'0'0,"0"0"0,0 0 0,0 0 15,0 0-15,0 0 0,38-8 16,-38 8-1,40-6-15,-15 2 0,1 1 16,3-1-16,0-1 0,7-1 16,-3 0-16,-4 1 0,-5 1 0,-3-1 15,-3 1-15,-4 2 0</inkml:trace>
  <inkml:trace contextRef="#ctx0" brushRef="#br0" timeOffset="214659.6442">4717 9801 0,'0'0'0,"0"0"0,0 0 16,0 0-16,0 0 0,0 0 0,-6 25 16,6-25-16,-7 24 0,7-24 15,-10 32-15,4-14 0,-3 0 16,-1 1 0,0 1-16,-3-2 0,1-2 0,-5 1 15,5-3-15,0-1 0</inkml:trace>
  <inkml:trace contextRef="#ctx0" brushRef="#br0" timeOffset="214798.9003">4403 10128 0,'0'0'0,"0"0"0,0 0 16,23-4-16,-23 4 0,34-7 15,-9 2-15,3-2 0,4-1 0,3-1 16,4-1-16,12-2 0,1 0 16,8-4-16,-2 0 15,-12 4-15,-8 1 0,-8 3 0</inkml:trace>
  <inkml:trace contextRef="#ctx0" brushRef="#br0" timeOffset="215131.0198">5041 9810 0,'0'0'0,"0"0"0,0 0 16,-25 16-16,9-5 0,-5 2 15,-6 4-15,-9 9 0,-3 0 16,-5 5-1,-5 0-15,-10 9 0,1 1 0,-4 4 16,6-2-16,2 1 0,6-5 16,9-4-16,2-3 0,10-8 15,5-4-15,6-7 0,5-3 16,5-3-16,3-2 0,7-5 16,4-4-16,2 5 0,6 6 15,3-18-15,3-14 0,-1 3 0,-1 1 0,6 4 16,2 2-16,1 4 0,2 1 15,3 0-15,3 1 0,3-1 16,4 1-16,-1 0 0,0-1 16,0 5-16,-1 0 0,-4 2 15,-11 0-15,-5 0 0</inkml:trace>
  <inkml:trace contextRef="#ctx0" brushRef="#br0" timeOffset="215485.0487">4707 10272 0,'0'0'16,"0"0"-16,0 0 0,-15 18 15,11-9-15,-3 0 0,0 1 16,-1 0-16,1-1 0,0 1 16,2 1-16,3-2 0,3-2 0,3-1 15,5-1-15,0-2 0,4-2 16,6-1-16,3 1 0,10-1 15,-1-1-15,2 1 0,1 1 16,-2 2-16,-1 3 0,1 0 0,-5 2 16,-3 3-16,-4 1 0,-6 3 15,-5 2-15,-7-3 0,-4 0 0,-4 0 16,-6 2-16,-4-1 0,-4 1 16,-4-2-16,-4 0 0,-3-3 15,-1 0-15,2-3 0,-1 0 16,0-3-16,6-3 15,2-3-15,1-2 0,6-4 16,6-2-16,4 2 0,2 2 16,-1 1-16</inkml:trace>
  <inkml:trace contextRef="#ctx0" brushRef="#br0" timeOffset="216002.0013">6185 8552 0,'0'0'0,"0"0"0,-19 11 0,5-1 16,-3 0-16,-10 14 16,-5 8-16,-1 4 0,-2 3 15,-5 20-15,2 8 0,2 9 16,8-3-16,10 7 0,15-6 15,10-4-15,8-14 0,19-8 16,14-10-16,6-10 0,4-7 16,54-9-16,8-11 0,-13-8 15,-6-6-15,-1-9 0,2-9 16,-16 0-16,-12-3 0,-8-7 16,-4-8-16,-15 0 0,-8 1 0,-14-6 15,-10-6-15,-15 9 0,-11 5 16,-17 5-16,-13 2 15,-4 6-15,-5 7 0,-22 6 0,-12 6 0,-5 9 16,3 5-16,-4 15 0,-3 14 16,14 2-16,13 3 0,18-11 15,18-7-15,8-5 0</inkml:trace>
  <inkml:trace contextRef="#ctx0" brushRef="#br0" timeOffset="216236.8008">6239 9998 0,'0'0'0,"0"0"0,0 0 0,0 0 16,9 23-16,-9-23 0,7 20 15,-1-8-15,-3 0 0,3-1 16,0-1-16,1-2 0,-1 1 0,-2-3 16</inkml:trace>
  <inkml:trace contextRef="#ctx0" brushRef="#br0" timeOffset="216441.0065">6644 9974 0,'0'0'16,"0"0"-16,0 0 0,-26 11 0,26-11 15,-44 15-15,13-4 0,-2 2 16,-1-1 0,-10 6-16,-4 0 0,-2 3 15,5-3-15,6-2 0,6-3 16,8-2-16,8-1 0,8 1 16,12-2-16,7-4 0,9-4 0,13-2 15,10-3-15,1-2 0,1-1 16,12-1-16,3 0 0,-13 2 15,-10 2-15,-8-1 0</inkml:trace>
  <inkml:trace contextRef="#ctx0" brushRef="#br0" timeOffset="216641.7349">6132 10384 0,'0'0'0,"12"0"15,3-1-15,5-2 0,2 1 0,17-2 16,7-3-16,12 0 0,1-1 16,8-1-16,1-2 0,-10 3 15,-7 0-15,-7-1 0,-10 0 16,-9 2-16,-6 2 0,-5 1 16</inkml:trace>
  <inkml:trace contextRef="#ctx0" brushRef="#br0" timeOffset="216841.9149">6394 10219 0,'0'0'0,"0"0"15,0 0-15,-4 23 0,4-23 0,-9 32 0,1-10 16,1 3-16,-2 0 0,-6 9 16,-1 3-1,2-5-15,-2-1 0,0 1 16,0-2-16,2-6 0,3-3 15,0-5-15,3-2 0,-1-4 0,4-1 16,0-2-16</inkml:trace>
  <inkml:trace contextRef="#ctx0" brushRef="#br0" timeOffset="216989.0706">6416 10468 0,'0'0'0,"0"0"0,0 0 16,18 21-16,-11-12 0,-1 2 15,2 2-15,1 1 0,1 0 0,4 5 16,4 1-16,-1-4 0,2-3 0,-4-2 16,-1-1-16,-3-2 0</inkml:trace>
  <inkml:trace contextRef="#ctx0" brushRef="#br0" timeOffset="217175.7066">7145 10085 0,'0'0'0,"0"0"15,25-1-15,-8 0 0,-4 1 0,8-1 16,2 0-16,-2 1 16,-1 3-16,2-2 0,0-2 0,-9 0 0,-1 1 15,-3-1 1</inkml:trace>
  <inkml:trace contextRef="#ctx0" brushRef="#br0" timeOffset="217343.2129">6808 10353 0,'0'0'0,"0"0"16,0 0-16,31-3 0,-31 3 0,41-1 16,-10-1-16,2-1 0,4-2 15,12-2-15,4 0 0,-2 0 16,-1 0-16,6 0 15,-5 0-15,-1-3 0,-8-1 0,-9 4 16,-6 0-16,-9 2 16</inkml:trace>
  <inkml:trace contextRef="#ctx0" brushRef="#br0" timeOffset="217590.7465">7276 10221 0,'0'0'0,"0"0"15,3 20-15,-3-20 0,3 34 0,-2-11 0,0 3 16,1 7-16,0-1 0,1 9 16,-2 0-16,0-4 0,0-6 0,-1-3 15,0-2-15,0-5 16,0-5-16,-3-2 0,-3-3 16,-3-2-16,-3-3 0,-7-2 15,-4-3-15,-1-2 16,1-2-16,-5-6 0,-2-4 15,3-3-15,2-2 0,5 3 16,1 3-16,5 2 0</inkml:trace>
  <inkml:trace contextRef="#ctx0" brushRef="#br0" timeOffset="218761.9679">14042 9457 0,'0'0'0,"19"-2"0,9 0 0,13 0 0,4 0 15,31-1-15,34 0 16,12-1-16,-6 3 0,68-4 16,19-3-16,-30 1 0,-20 0 0,16 1 15,9-1-15,-27 1 0,-17-2 16,5-1-16,4-2 0,-23 3 15,-16 1-15,-4-5 0,-3-3 0,-22 2 16,-14 1-16,-6-10 0,-3-6 16,-15-1-16,-9-2 0,-19-11 15,-13-7-15,-5 5 0,-3 4 0,-16-10 16,-11-6-16,-3 6 0,-3 2 16,-21-4-16,-16-4 0,5 5 15,3 2-15,-18-4 16,-14-1-1,7 8-15,3 8 0,-22-1 0,-17 2 16,12 9-16,8 6 0,-26 9 16,-19 7-16,16 5 0,9 5 15,-18 15-15,-15 12 0,26 3 16,16 1-16,-6 22 0,-4 16 16,24-4-16,17-3 0,16 16 0,9 11 0,24-10 15,16-8-15,24-1 0,17 0 16,10-17-16,8-10 0,33-8 15,23-3-15,-1-12 0,-1-9 0,29-4 16,21-3-16,-11 1 0,-9 1 16,14 1-16,9 3 0,-43-6 15,-29-1-15,-20-3 16</inkml:trace>
  <inkml:trace contextRef="#ctx0" brushRef="#br0" timeOffset="219426.5833">14537 10182 0,'0'0'0,"21"2"0,-1-1 15,-1 1-15,-1 1 0,5 1 0,5 0 16,-7 2-16,-5 1 0,-7 0 16,-5-1-16,-13 2 0,-10 3 15,-6 0 1,-8 2-16,-5-1 0,-4 2 16,-12 4-16,-2 3 0,6-2 0,5-1 15,2 0-15,8-3 16,10-4-16,6-3 0,12-1 0,9-2 15,12-3-15,9-1 0,12-3 16,11-1-16,6 0 0,4-1 16,11-2-16,-1-1 0,-7 1 0,-4 5 0,-1-1 15,-8 1-15,-16 4 0,-9 3 16,-15 1-16,-13 1 16,-6 0-16,-7 0 0,6-2 0,3-1 15,3-2-15</inkml:trace>
  <inkml:trace contextRef="#ctx0" brushRef="#br0" timeOffset="219580.374">14201 10654 0,'0'0'0,"0"0"15,0 0-15,0 0 0,0 0 0,0 0 16,0 0-16,0 0 0,28-1 16,-28 1-16,41-1 0,-14-1 15,2-1-15,5 0 0,2-1 16,11-2-16,1 0 0,7-3 0,-3 1 15,-10 0-15,-8 1 0,-7 3 0</inkml:trace>
  <inkml:trace contextRef="#ctx0" brushRef="#br0" timeOffset="219795.9872">14457 10575 0,'0'0'0,"0"0"0,0 0 16,-15 33-16,11-17 0,-1 0 15,2 3-15,2 0 0,2-3 16,5 5-16,4-1 0,6-5 16,5-4-16,4-5 0,6-5 15,2-4 1,3-4-16,10-7 0,2-4 16,-2-3-16,-3-2 0,-3 1 15,-8 5-15,-6 4 0</inkml:trace>
  <inkml:trace contextRef="#ctx0" brushRef="#br0" timeOffset="219928.1654">15119 10362 0,'0'0'16,"0"0"-16,0 0 0,0 0 0,0 0 16,0 0-16,0 0 0,-5 28 0,5-28 0,-7 24 15,7-24-15,-8 27 0,5-13 16,2 1-16,1 0 16,2-3-16,2-3 0,0-1 0,-1 0 15,-1-2-15</inkml:trace>
  <inkml:trace contextRef="#ctx0" brushRef="#br0" timeOffset="220151.0263">15395 10269 0,'0'0'0,"0"0"0,0 0 15,10 35-15,-7-15 0,-1 5 0,-1 6 16,-2 12-16,-1 3 0,-1 0 0,-1 3 15,0 4-15,-2-3 0,2-1 0,0-7 16,-1-7-16,1-7 0,-3-7 16,-1-5-16,-4-7 0,-3-7 15,2-6-15,-1-7 0,5-7 16,1-7-16,1 4 0,3 5 0,-1 2 16</inkml:trace>
  <inkml:trace contextRef="#ctx0" brushRef="#br0" timeOffset="220351.7226">15852 10368 0,'0'0'0,"4"8"16,0 6-16,-1 3 0,1 5 0,-1 10 16,-1 4-16,-1-1 0,-1 1 15,0 4-15,0-3 0,-1-4 16,0-6-16,-2-4 0,-3-4 15,-4-6-15,-4-4 0,2-2 0,2-1 16,2-2-16</inkml:trace>
  <inkml:trace contextRef="#ctx0" brushRef="#br0" timeOffset="220583.6872">15748 10362 0,'0'0'16,"0"0"-16,0 0 0,28-18 0,-28 18 0,40-16 15,-11 7-15,9 1 16,2 3-16,2 0 0,3 2 0,9 3 31,-2 2-31,-4 4 0,-4 3 0,4 3 16,-6 1-16,-6 4 0,-4 2 15,-6 4-15,-5 0 0,-6 4 16,-6 2-16,-7 3 0,-3 1 0,-7 0 16,-5 2-16,-1-4 15,1-4-15,-3-2 0,-2-2 0,-4-5 16,-3-5-16,5-3 0,4-2 0,4-2 0</inkml:trace>
  <inkml:trace contextRef="#ctx0" brushRef="#br0" timeOffset="220730.8434">15918 10537 0,'0'0'0,"0"0"31,0 0-31,28-6 0,-28 6 0,37-3 16,-11 3-16,0-1 0,2 1 15,0 0-15,2 2 0,6 0 16,-3 1-16,-6 0 0,-3 0 16,-4 0-16,-3 0 0,-3-2 0</inkml:trace>
  <inkml:trace contextRef="#ctx0" brushRef="#br0" timeOffset="220900.2453">15950 10665 0,'0'0'15,"0"0"-15,0 0 0,27-2 0,-27 2 16,34-2-16,-12 1 0,1 1 16,1 1-16,1 1 0,0 2 0,4-2 15,-4 0-15,-4 0 0,-3-1 16,-4 0-16</inkml:trace>
  <inkml:trace contextRef="#ctx0" brushRef="#br0" timeOffset="221047.5309">15975 10883 0,'0'0'0,"0"0"16,0 0-16,27-4 0,-27 4 0,43-6 15,-14 0-15,3 0 16,3-1-16,13-4 0,1-2 16,-7 2-16,-7 2 0,-5 2 0</inkml:trace>
  <inkml:trace contextRef="#ctx0" brushRef="#br0" timeOffset="221232.5219">16841 10166 0,'0'0'0,"0"0"16,0 0-16,0 0 0,26 18 0,-26-18 15,33 14-15,-10-6 0,3 1 0,6 1 16,5 0-16,2 1 16,-5-1-16,-5-4 0</inkml:trace>
  <inkml:trace contextRef="#ctx0" brushRef="#br0" timeOffset="221631.9944">17754 10275 0,'0'0'15,"0"0"-15,0 0 0,-34-7 16,15 6-16,-7-1 0,-9 2 15,-13-1-15,-3 1 0,-17 1 0,-5 4 16,5-1-16,2 0 0,-7 5 16,-4 4-1,14 2-15,11-2 0,15-1 0,10-3 16,14-1-16,11-2 0,18 2 16,15-1-16,10-5 0,7-2 0,11 0 15,8 2-15,-1-1 16,-1 2-16,6 0 0,-4 0 15,-13-2-15,-9-1 0,-2-1 0,-18-1 16,-22 2-16,-8-1 0,-18 1 0,-11 0 16,-1 1-16,-6 1 15,-11 0-15,-7 0 0,0 5 0,3 4 16,-15 6-16,-2 4 0,6 1 16,7 0-16,-23 20 15,13 3-15,16 0 0,11 2 0,13-7 0,11-6 16,7-2-1,6-2-15,7-4 0,5-2 0,3-5 0,1-2 0,11 4 16,7 1-16,-9-11 0,2-1 16,0-7-16,0-7 0,-8 2 15,-3 1-15,-2-1 0</inkml:trace>
  <inkml:trace contextRef="#ctx0" brushRef="#br0" timeOffset="221887.2452">17108 10606 0,'0'0'0,"9"0"0,3 0 15,2 0-15,2 1 0,8 3 0,3 3 16,0 3-16,-1 1 16,6 3-16,-1 2 0,-4-1 0,-4 0 15,-4 2-15,-4 2 16,-6-3-16,-5 0 0,-5 0 0,-4 1 15,-5-2-15,-3-2 0,-5 0 16,-4-1-16,-2-1 0,-4-2 16,-4-3-16,-4-2 0,-1-8 15,0-6-15,1 1 0,9 0 16,5 4-16</inkml:trace>
  <inkml:trace contextRef="#ctx0" brushRef="#br0" timeOffset="222018.8946">16833 10724 0,'0'0'0,"0"0"0,0 0 15,0 0-15,28 0 0,-28 0 0,43-3 16,-18 2-16,2 1 0,0 0 0,2-1 16,4 1-16,-3 1 0,-5 0 15,-4 2-15,-6 0 0,-7 0 0,0 0 16,-1 0-16,-2-2 0</inkml:trace>
  <inkml:trace contextRef="#ctx0" brushRef="#br0" timeOffset="222134.8622">16923 10807 0,'0'0'0,"0"0"0,0 0 0,0 0 0,0 0 15,0 0-15,0 0 0,38 4 16,-12-5-16,2 1 0,2 0 16,3-3-16,2 0 0,4-2 15,-7 0-15,-4 3 0</inkml:trace>
  <inkml:trace contextRef="#ctx0" brushRef="#br0" timeOffset="222319.9129">17546 10612 0,'0'0'0,"0"0"16,0 0-16,0 0 0,0 0 0,4 23 15,-4-23-15,0 0 0,0 32 16,0-32-16,0 25 0,1-13 0,0 0 0,1-2 16,3-1-16,-1-3 0,0-2 15,-1 0-15,0 0 0,-1-2 16</inkml:trace>
  <inkml:trace contextRef="#ctx0" brushRef="#br0" timeOffset="222551.9258">17809 10596 0,'0'0'0,"0"0"0,0 0 16,6 23-16,-6-23 0,4 28 15,-2-6-15,0 0 0,0 0 16,-1 2-16,-1 4 15,0 4-15,0-1 0,-1-3 0,-1-2 16,1-3-16,0-2 0,-2 0 0,-1-5 16,-3-7-16,-2-5 0,-5-3 0,-5-3 15,1-5-15,2-1 0,-1-6 16,1-7-16,-2-9 0,2-5 16,2 7-16,3 4 0,3 5 15</inkml:trace>
  <inkml:trace contextRef="#ctx0" brushRef="#br0" timeOffset="222674.3706">18121 10331 0,'0'0'0,"0"0"16,13 8-16,-3-2 0,1 0 0,3 0 16,0 2-16,4 2 0,-1 1 15,-3-1-15,-1-2 0,-2-1 0</inkml:trace>
  <inkml:trace contextRef="#ctx0" brushRef="#br0" timeOffset="222875.0286">18697 10478 0,'0'0'0,"0"0"0,0 0 0,-26 26 0,13-13 15,-5 6-15,-4 4 0,-6 8 16,-1 2-16,-10 7 15,0 2-15,3-4 0,6-3 0,-1 2 16,4-5-16,3-7 0,2-6 16,4-5-1,5-2-15,2-4 0</inkml:trace>
  <inkml:trace contextRef="#ctx0" brushRef="#br0" timeOffset="223276.1758">18132 10580 0,'0'0'0,"0"0"0,0 0 16,33-2-16,-15 2 0,5-1 0,5 0 0,2 1 16,4 0-16,12 1 0,1 2 15,9 3-15,-3 2 0,-1 1 16,-2-1-16,4 3 0,-6-1 16,-5 2-16,-4 1 15,-8 0-15,-7 0 0,-4 3 0,-4 0 16,-3 2-1,-6 3-15,-7 3 0,-4 4 0,-5 2 16,-2 1-16,-2 1 0,-3 1 16,2-3-16,2-2 0,1-3 15,2-3-15,0-3 0,2-3 16,-1-4-16,1-2 0,-1-3 0,-1-4 16,-2-5-16,-3-4 0,0-2 15,0-3-15,-1-1 0,1 0 0,1-2 16,1-1-16,1-4 0,0-1 15,3 1-15,2 2 0,4 1 16,3 2-16,3 1 0,1 3 0,7 0 16,7 2-16,3 1 15,3 1-15,6 4 0,4 1 16,1-4-16,-1-2 16,-6 2-16,-6 0 0,-4 2 15</inkml:trace>
  <inkml:trace contextRef="#ctx0" brushRef="#br0" timeOffset="223523.8113">19463 10485 0,'0'0'0,"0"0"15,0 0-15,0 0 0,13 24 0,-13-24 16,3 32-16,-2-12 0,-1 1 15,-1 2-15,-1 2 0,-1 7 16,0 0-16,-1 2 0,1 3 0,0-5 16,-1-3-16,1 2 0,1-7 15,0-4-15,0-3 0,1-4 16,0-2-16,0-3 0</inkml:trace>
  <inkml:trace contextRef="#ctx0" brushRef="#br0" timeOffset="223661.9729">19474 10800 0,'0'0'0,"0"0"0,0 0 0,0 0 16,30-6-16,-30 6 0,29-4 16,-12 3-16,1 0 0,0 0 0,2 0 15,-2 0-15,-2 1 0,2-3 16,-3 0-16,-1 0 0,-3 0 0,-3 1 16</inkml:trace>
  <inkml:trace contextRef="#ctx0" brushRef="#br0" timeOffset="223843.6197">19270 10696 0,'0'0'16,"0"0"-16,0 0 16,0 0-16,0 0 0,0 24 15,0-24-15,-1 24 0,1-24 0,-2 32 16,-1-12-16,0 1 0,0 2 15,-3-1-15,0-1 0,-1 3 16,2-3-16,0-5 0</inkml:trace>
  <inkml:trace contextRef="#ctx0" brushRef="#br0" timeOffset="223978.3903">19253 11068 0,'0'0'0,"0"0"0,0 0 15,33-2-15,-16 1 0,4 1 0,4-1 0,12 0 16,1 0-16,4 0 0,3 1 15,7 0-15,-3-1 0,-1-1 16,2 1-16,-3 0 0,-10 0 0,-9 1 0</inkml:trace>
  <inkml:trace contextRef="#ctx0" brushRef="#br0" timeOffset="224125.5461">20433 11021 0,'0'0'0,"0"0"0,0 0 0,0 0 16,0 0-16,0 0 0,0 0 15,0 0-15</inkml:trace>
  <inkml:trace contextRef="#ctx0" brushRef="#br0" timeOffset="261158.0425">20362 6255 0,'0'0'0,"0"0"15,-6-6-15,1 2 0,0 0 0,-4-2 16,-2 0-16,-2-1 0,-3 0 0,-3-2 15,-5-1-15,-8-2 0,-1 2 16,-5 1-16,-4 0 0,-12-1 16,-2 0-16,-6-1 15,-4-1-15,-14 1 0,1 4 0,-15 4 16,1 8-16,1 1 0,4 2 0,-15 6 16,3 6-1,-31 10-15,16 1 0,10 4 16,7 3-16,9 3 0,5 2 15,4 3-15,1 4 0,10-2 16,5 1-16,7 5 0,5 4 0,7-6 0,5-5 16,10-4-1,7 1-15,10-1 0,7 0 0,7-3 16,6-6-16,7-1 0,7-3 16,15-2-16,10-1 0,5-6 15,4-4-15,7-2 0,5 2 16,10-5-16,6-2 0,7-5 15,6-4-15,3 0 0,4-1 0,5 1 16,4 1-16,3-2 0,1-2 0,5-2 16,3-3-16,2-2 0,1-1 15,4 3-15,4 3 0,-5-3 16,-2-3-16,6 1 16,4 1-16,-4 5 0,-1 4 15,-2-3-15,-1-1 0,1 0 0,1 1 0,3 0 16,2-1-16,-6-1 15,-3-3-15,2 3 16,3 1-16,-7 2 0,-5-2 0,5 1 16,2 0-16,-5 2 0,-1 2 0,1-3 15,2-1-15,-5 0 16,-3 2-16,2-1 0,1 1 16,-7-1-16,-3-1 0,3 1 15,3 1-15,-6 0 0,-3 1 0,-1 1 16,0-1-16,-6 3 0,-3 0 0,1-4 0,1-1 15,-6-2-15,-4 0 0,1 1 16,-2 2-16,-4-2 0,-4-1 16,1-2-16,-1-1 15,-9 1-15,-6-1 0,-4-4 16,-1-1-16,-6-1 0,-4 0 0,-3-4 16,-2-3-16,-7 1 0,-8 1 15,-4-1-15,-6-3 0,-6 3 16,-4-2-16,-2-1 0,-3 0 15,-4-3-15,-3-3 0,-11 0 16,-6-1-16,-6 2 0,-5 2 0,-8-7 16,-5-1-1,-9 3-15,-8 3 0,-2-2 16,-2 0-16,-4 0 0,-3-2 16,-9-1-16,-7 0 0,0 3 15,-1 1-15,-4 3 0,-2 1 16,-2 6-16,-1 2 0,-8 1 15,-6-1-15,1 3 0,1 2 16,-9-4-16,-5-1 0,2 6 16,3 2-16,-5 3 0,-3 0 15,1-3-15,-2 0 0,-13 0 16,-10 3-16,2 1 0,1 2 0,-4 2 16,-2 1-16,3-1 0,4 0 15,-11 1-15,-5 2 0,7 0 16,4-2-16,-9 4 0,-8 4 0,1-6 0,-2-3 0,-1 7 15,-1 7-15,5-2 0,4 0 16,-6-4-16,-2-2 16,10 2-16,7 1 0,7-1 0,3-2 15,10 3-15,6 2 0,8-1 16,6 0-16,10 1 0,7 2 16,30-5-16,21-3 15,14-1-15</inkml:trace>
  <inkml:trace contextRef="#ctx0" brushRef="#br0" timeOffset="262254.3887">17018 6861 0,'0'0'16,"0"0"-16,0 0 0,0 0 0,21-12 15,-21 12-15,25 0 0,-6-1 0,4-3 16,5 0-16,4 0 16,14-3-16,3 0 0,5 0 0,5 0 15,11-1-15,-1 1 16,11-1-16,-2 2 0,2 2 15,-11 4-15,-9-1 0,-7 1 16,-12 0-16,-7 1 0,-10 3 0,-5 2 16,-10 2-16,-4 2 0,-12 6 15,-7 4-15,-4-1 0,-4 1 16,-9 4-16,-7 2 0,-4 0 16,-3 2-16,-12 4 0,-2-1 15,1-1-15,0 0 0,-6-3 16,3-6-16,9-2 0,8-3 0,5-4 15,6-3-15,6-5 0,7-3 0,5-5 16,5-4-16,7-5 0,5-4 0,8-5 16,6-3-16,1-4 0,4-2 15,6-7-15,3-3 0,2-1 16,1-2-16,4 3 0,3 2 16,0 0-16,-3 5 0,-2 9 15,-1 5-15,-3 6 0,-2 5 16,-2 7-1,0 3-15,-2 8 0,2 4 16,-4 4-16,0 6 0,-4 5 16,-4 3-16,-2 8 0,-1 6 15,-3-1-15,-3-2 0,-5-1 16,-3-1-16,-2-5 0,-1-6 0,-6-1 16,-4-4-16,3-7 0,1-5 15,-4-5-15,-4-5 0,-6-6 0,-5-7 0,-6-3 16,-5-1-16,1-5 15,-4-4-15,-9-8 0,1-3 16,4-1-16,1-3 0,-3 1 0,3 5 16,8 6-16,5 5 15,9 7-15,8 4 0,5 3 16</inkml:trace>
  <inkml:trace contextRef="#ctx0" brushRef="#br0" timeOffset="294101.1708">18281 7002 0,'0'0'0,"0"0"0,0 0 0,0 0 16,0 0-16,14-21 0,-14 21 15,20-11-15,-20 11 0,29-10 16,-9 4-16,2 3 0,2 1 0,5-1 16,4 2-16,11-1 15,1 1-15,17 0 0,4 2 0,-1 0 16,0-1-16,21 2 0,5 0 0,12-2 16,-5-2-16,27 2 0,5 2 15,41 0-15,-21-1 0,5-2 16,5-2-16,-13 3 0,-10 3 0,14-6 15,11-3-15,-12 6 0,-8 4 16,15-6-16,12-2 0,-14-1 16,-9 0-1,13 5-15,9 1 0,-12 2 16,-10-2-16,13-1 0,9 0 16,-14-1-16,-7-2 0,9 5 0,7-1 15,-14 3-15,-9 1 0,6-3 16,3-1-16,-16 2 0,-11 3 15,5-2-15,4-1 16,-15 0-16,-10 1 0,-1 2 0,-2 4 0,-12 0 16,-11 0-16,-2-4 0,-2-3 15,-10 0-15,-9 2 0,-4-1 16,-4-1-16,-9-2 0,-7-2 0,-11 2 16,-7 1-16,-7-1 15,-3-1-15,-11 1 0,-6-1 0,-1-8 16,-1-6-16,-14 12 0,-9 8 0,-1-9 15,-1-4-15,-12-2 0,-11-1 0,-10 15 16,-6 9-16,-10-7 0,-7-6 16,0-4-16,1-2 0,-21-8 15,-18-7-15,7 16 0,2 12 16,-16-5-16,-13-6 16,7-7-16,6-6 0,-24 7 15,-17 7-15,8 2 16,6 1-16,-16-4 0,-11-4 15,16 5-15,13 1 0,-18 6 16,-12 3-16,16-2 0,11 0 0,-11 4 0,-10 4 16,20 1-16,14-2 0,-8-2 15,-5-1-15,18 1 0,13 0 0,-5 2 16,-2 2-16,16-2 0,11 2 16,-1-2-16,0-1 0,23 1 15,17 2-15,5-6 0,6-1 16,11-5-16,9-1 0,11-2 15,9 0-15,11-3 0,9-3 16,5 1-16,7 1 0,4-5 16,2-1-16,21 3 15,15 1-15,2 0 0,2-1 16,12-4-16,8-5 0,-2 9 16,2 6-16,13-3 0,9-4 0,-2 1 15,-4 0-15,33 3 16,23 3-16,-21 1 0,-14 0 0,3 1 15,4 1-15,5-6 0,2-4 16,10 5-16,8 1 0,1 2 16,-1 0-16,3-2 0,3 0 0,2 0 15,-1-1-15,6 0 0,5 1 16,-5-1-16,-2 0 0,6 2 16,5 0-16,-4-3 0,0-4 15,1 1-15,1 3 0,-8-1 16,-6 2-16,1 10 15,0 6-15,-10-8 0,-4-7 16,-4 0-16,-2 0 0,-8 1 16,-5 2-16,-5 3 0,-4 3 15,-11-1-15,-7-2 0,-5-1 16,-4-2-16,-9-2 0,-5-1 16,-11 0-16,-5 0 0,-9 1 15,-4-1-15,-9 1 0,-7 0 0,-11 1 0,-4 0 16,-10 1-16,-5 0 0,-15-1 15,-12-2-15,13 1 0,7 0 16,6 1-16</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0T23:57:56.423"/>
    </inkml:context>
    <inkml:brush xml:id="br0">
      <inkml:brushProperty name="width" value="0.05292" units="cm"/>
      <inkml:brushProperty name="height" value="0.05292" units="cm"/>
      <inkml:brushProperty name="color" value="#FF0000"/>
    </inkml:brush>
  </inkml:definitions>
  <inkml:trace contextRef="#ctx0" brushRef="#br0">3328 3780 0,'0'0'0,"0"0"0,0 0 0,0 0 0,29 6 16,-29-6-16,23 1 16,-9 0-16,0 0 0,2 0 0,5-1 15,-3 1-15,1 1 0,7 1 16,3-1-16,-1-1 0,-2-1 15,3 1-15,4 2 0,-1-1 16,0 0-16,9-1 0,0-2 0,0 2 0,-3 0 16,13 2-16,2-1 15,-4-2-15,-5-1 0,4 2 16,4 1-16,-7 0 0,-2-1 0,12 1 16,5 1-16,-8-1 0,-5 0 0,5 1 15,5 0-15,-6-1 16,-4-1-16,16-1 0,4 0 0,-9 0 0,-8 2 15,15 0-15,2-2 16,-16 0-16,-3-2 0,30 0 16,-3 1-16,-11 0 0,-8 1 0,8 0 15,2 0-15,-7 1 0,-7 2 16,6-3-16,7-3 0,-9 1 16,-4-1-16,8 3 15,6 0-15,-10-1 16,-3-2-16,5 1 0,5 0 15,-5-2-15,-8 2 0,8 1 0,7 0 16,-8 1-16,-5 2 0,6-1 16,6 1-16,-7-2 0,-4-1 15,3 1-15,2 2 0,-10 0 16,-6-1-16,10 0 0,8-1 0,-7 2 0,-4-1 16,4 2-16,1 0 15,-6-2-15,-7-1 0,10 1 0,6 1 16,-7 1-16,-7 3 0,7-4 15,4-2-15,-6 0 0,-3-1 0,8 1 16,7 1-16,-6 2 0,-4-1 16,7-2-1,5-2-15,-8 0 0,-5 1 16,9 1-16,4 1 16,-3-2-16,-3-1 0,5-2 0,3 0 15,-9 1-15,-8-2 0,10 2 16,7 2-16,-7 0 0,-6 0 0,10-3 15,6-3-15,-8 2 0,-5 2 16,6 2-16,7 1 0,-13-2 0,-8 1 16,9-1-16,7 0 15,-7 2-15,-4 0 0,7 0 0,7-1 16,-10 0-16,-5-2 0,6 0 16,6 0-16,-8 1 0,-6 2 0,11 0 15,7 0-15,-10-6 0,-5-2 16,7 6-16,6 4 0,-10-2 0,-5-3 15,7 1-15,6 0 0,-6 1 16,-3 0-16,6 3 0,5 3 16,-9-6-16,-4-1 0,6-1 15,6 1-15,-5 4 0,-5 2 0,5-1 16,4-1-16,-6-1 0,-3-1 16,8 2-1,4 1-15,-7 1 0,-5 1 0,5-4 16,5-4-16,-5 2 15,-6-2-15,8 4 0,4 5 16,-9-4-16,-5 0 0,4 1 16,4-1-16,-5 0 0,-3-2 0,6-1 15,7 0-15,-10 0 0,-5 0 16,7 2-16,5 2 0,-8 0 0,-5 0 16,7-2-16,4 1 0,-4-2 15,-3-1-15,7 1 0,3 1 16,-8-1-16,-4-1 0,8-1 15,6 0-15,-8 1 0,-5 1 0,6 1 16,4 1-16,-6 1 0,-5 2 16,6-4-1,4 1-15,-9-2 0,-3-1 0,8 2 16,6 0-16,-8 0 16,-5-1-16,5-1 0,5 1 15,-6 0-15,-4 1 0,4-1 16,2 0-16,-4-1 0,-3-2 0,7 2 15,5 0 1,-11-3-16,-6-1 0,8-1 0,4-1 0,-6 3 0,-1 2 0,0 2 16,3 0-16,-5 0 0,-2-2 15,6 0-15,5 0 16,-7 1-16,-8-1 0,8 2 0,4 0 16,-4-4-16,-3-5 0,-1 6 15,1 4-15,-3-1 0,-2-1 0,6 2 31,2 0-31,-4-1 0,-3 0 0,3 0 16,2 1-16,-5 0 16,-5 0-16,6 1 0,3-2 15,-6 2-15,-1 3 0,5-5 16,3-4-16,-20 1 0,0-1 0,26 2 16,2 3-16,-24-1 0,-2 1 0,25 0 15,0 3-15,-23-3 0,-1 1 0,10 1 16,3-1-16,-9 0 15,-2-4-15,4 1 0,1 2 16,-5-1-16,-5 3 0,6-3 16,3-1-16,-3 1 0,-1 2 0,2-2 15,2-1-15,-7 2 0,0 0 16,6 1-16,3 1 0,-8-3 0,-3 0 0,4 0 16,3 1-16,-4 0 15,-1 0-15,0 1 0,2 1 16,-4-1-16,0-2 0,0 0 15,3 1-15,-3 0 0,-1 1 0,2 0 16,1 2-16,-5-2 0,0 0 16,4-1-1,1-1-15,0 3 0,-2-2 0,6 1 16,3-1-16,-3-1 16,-2 0-16,4 0 0,4 1 15,-3-2-15,-3-2 0,9 2 16,2 1-16,-9 0 0,-2-1 0,5 1 15,2-2-15,-3 2 0,-2 2 16,2-2-16,2 1 0,-5-1 0,-3 1 0,3-1 16,2 0-16,-2 1 15,-2 2-15,3-1 0,1 2 16,-4-2-16,-3-1 0,2 0 16,5 1-16,-3 0 0,0 1 0,2-1 15,2 0-15,-8 0 0,0-2 16,6 2-1,1 2-15,-1-3 0,-1-2 0,3 0 16,2 0-16,-3 1 16,-2 1-16,4-1 0,4-1 15,-5 1-15,-3 1 0,6 1 16,2 2-16,-2-1 0,-3 1 0,5-3 16,4 1-16,-6-4 0,-3 1 0,7 0 15,5 2-15,-4-1 0,-2 0 0,7-1 16,3-1-16,-10 2 15,-3 1-15,11 2 0,3 1 16,-5-3-16,-4-2 0,6 1 0,3 0 16,-3 1-16,-3 2 0,6 2 15,3 0-15,-5-2 0,-4-3 16,30 5-16,0 3 0,-12-8 0,-6-6 0,2 3 16,3 2-16,-7 5 15,-4 4-15,10-2 0,7-2 16,-9-1-16,-6-2 0,6-1 0,6 0 15,-7 1-15,-4 2 0,10-1 16,8 0-16,-11-3 0,-7-1 16,10 3-1,5 1-15,-5 4 0,-4 2 0,9-6 16,5-1-16,-8-1 0,-5 0 16,7 3-16,7 1 15,-6-1-15,-7 0 0,14 0 0,7 0 16,-9-1-16,-6-1 0,6 3 15,5 1-15,-8-4 0,-7 0 0,13 2 16,8 0-16,-11-2 0,-9 1 0,13-1 16,8 2-16,-15-1 0,-8 2 15,11-3-15,7-1 16,-9 1-16,-6 0 0,9 1 0,4 1 16,-7-2-16,-6-2 0,7-1 15,5 0-15,-12 1 0,-8 1 0,14-2 31,9-1-31,-11-1 0,-7 0 0,9 2 16,5 2-16,-8 0 0,-6-1 16,7 0-16,8-1 15,-10-2-15,-6 0 0,11-3 0,9 0 16,-12 2-16,-6 0 0,11 1 16,7-1-16,-10 5 0,-9 2 0,10-9 15,6-6-15,-7 4 0,-5 2 0,7 3 16,5 0-16,-9-1 0,-5-1 15,8-1-15,6 0 0,-11-2 16,-7 1-16,5 1 0,5 3 16,-11-1-16,-5 2 0,6 0 15,8-1-15,-10 2 0,-3 0 0,3 0 32,4 1-32,-6-4 0,-7-2 0,8 1 15,6 0-15,-8 4 0,-4 3 16,6-3-16,2 0 15,-7-2-15,-4 1 0,7-2 0,6 1 16,-8 3-16,-3 0 0,6-1 16,4-1-16,-6 0 0,-3 1 0,5-1 15,1 0-15,-6-4 0,-3-1 0,6 1 16,6-1-16,-9 4 0,-6 2 16,6 1-16,3 1 15,-6-1-15,-5-1 0,5-1 0,3 1 16,-9-1-16,-7 1 0,8 1 15,6-2-15,-7 3 0,-4 4 0,3-6 16,3-4-16,-4 2 0,-2 3 0,2 1 16,2 0-16,-6-2 15,-2 2-15,9 0 0,8 2 16,-9-2-16,-5 0 0,-1-2 0,-1 1 16,2 2-16,1 2 0,-3 0 15,0-1-15,-14-1 16,5-1-16,5 1 0,4 0 15,-4 2-15,-2-2 0,3 0 16,1-2-16,-1 1 16,1 0-16,0 2 0,1 1 0,-2-2 15,-2 0-15,1 1 0,2 0 16,-6-1-16,1 1 0,-1 0 16,0-1-16,-2 2 0,0-1 15,-1 1-15,2 1 0,-4 1 0,-1 0 0,1-3 16,3-3-16,-7 2 0,-1 3 15,2-4-15,2-2 0,-3 5 16,-3 4-16,0 0 0,2-1 16,-2-1-16,-3 1 0,-2-4 15,-1-1-15,0 1 0,0 1 0,-2 1 32,0-1-32,-2 1 0,-2-1 0,-2 0 15,0 2-15,-3-2 0,-4 0 16,2 0-16,0-1 0,0-1 15</inkml:trace>
  <inkml:trace contextRef="#ctx0" brushRef="#br0" timeOffset="6255.6274">2530 5563 0,'0'0'16,"0"0"-16,0 0 0,0 0 0,0 0 16,0 0-16,28 1 0,-28-1 15,0 0-15,28 1 0,-28-1 16,28-1-16,-15 2 0,4 0 16,1-1-16,2 0 0,1 0 0,1 0 15,4 1-15,-1-1 0,2-1 16,9-2-16,-2 1 0,1 1 0,1 0 15,8-3-15,-4 0 0,2 2 16,1-1-16,-2 0 0,1-1 16,-1 2-16,-3 1 0,10-1 15,-1-1 1,-2 0-16,1 3 0,-1-2 0,-3 0 16,4 0-16,-1-2 0,8 0 15,-2-4-15,-2 5 0,1 0 16,0 2-16,0 0 0,0 1 15,-2-2-15,2 0 0,1-1 16,-3-2-16,-1 0 0,6 0 16,1 2-16,-4 3 0,2 0 0,-1-4 0,-1-2 15,-2-1-15,-2 3 0,3 0 16,0 2-16,0-2 0,-2 2 16,1 2-16,-1 1 0,-1 1 15,0 1-15,0-2 0,0-1 16,-1 0-16,1-2 0,0 0 15,-1 0-15,1 2 0,-4 1 0,5-1 0,-3 1 16,-2-2-16,-2-1 0,4 3 16,1 1-16,-5 1 0,1 0 15,1 0-15,-1-2 0,1 1 16,-2 1-16,1-1 0,-1-1 16,0 1-16,0-1 0,-1-1 15,2 0 1,0-1-16,-1-2 0,0 3 0,0 1 15,1 2-15,-4-1 0,5 2 16,2 0-16,-3-2 0,-1-1 0,-1-2 16,2-2-16,-1 3 15,-2 1-15,4 1 0,-1 0 16,0-1-16,0-1 0,0 2 16,4-2-16,-8 0 0,-2 0 0,6 1 15,2 3-15,0-1 0,-1-1 0,4-1 16,-1-1-16,-2 1 0,-3 2 0,2-4 15,1-1-15,0-2 0,-1 2 16,1 1-16,0-1 16,0 2-16,-2 0 0,2 0 15,1 0 1,-2 2-16,0 0 0,0-2 0,2-2 16,-2 0-16,-2 1 0,3 0 15,-2 1-15,1-1 0,1 1 0,1-2 16,1 0-16,0 3 0,2 2 15,-5-3-15,0-2 16,-1 2-16,0 2 0,1-4 16,1-2-16,-1 4 0,-1 2 0,2-1 0,0-1 15,-3-2-15,-3 0 0,4 4 16,2 3-16,-1-4 0,0 0 0,-1-3 16,2-2-16,-3 1 0,-1-1 15,-1 3-15,3 1 0,-1 1 16,-2 2-16,1-2 0,0 0 15,-3-2 1,0-2-16,3 1 0,1 1 16,-6 2-16,0 3 0,1-3 15,2 0-15,-1-1 0,-1 0 0,3 1 16,-1-1-16,0 0 0,-3-1 16,1 2-16,3 1 0,-3 1 15,-1-3-15,1 0 0,2 0 16,-4 0-16,-1 1 0,1 1 0,1-1 15,-1 1-15,-1-1 0,3-1 16,3-1-16,-2 1 0,1 0 0,0-1 16,1-1-16,-2 1 0,-1 2 15,2-1-15,0 0 0,-1-2 16,1-1-16,0 1 0,3 0 16,-3 1-16,0 1 0,3 0 0,1 0 15,0 0-15,-2 0 0,-1-1 16,2-1-16,0 1 0,-2-2 0,1 1 15,1-2-15,-3 3 0,-1 1 16,3-2-16,2-3 0,-1 4 16,-3 2-16,4-4 0,2-4 15,-1 2 1,-2 2-16,3-1 0,2 1 16,-5 0-16,0 2 0,2-2 15,2 1-15,-2-1 0,-1 0 0,2 0 16,2 1-16,-2 0 0,-1-3 15,7 1-15,1 0 16,0 1-16,-2-1 0,-2 2 0,0-1 0,-1 2 16,0 0-16,1 0 0,3 1 15,-2-1-15,0-1 0,1 0 0,2 0 16,-3 0-16,-2-1 0,4 1 16,2 1-16,-4 1 0,-3 1 15,5 2-15,1 0 0,0-1 16,0 0-16,0-2 0,1-1 15,0 1 1,-2 2-16,2 0 0,2-1 16,-2 1-16,-2 1 0,22-1 0,-7-1 15,-9 1-15,-6 0 0,0 1 16,-1 2-16,-18-2 0,1-1 16,2 2-16,2-2 0,-4 1 0,0 1 15,0-1-15,0 2 16,-2-4-16,-1 0 0,0 0 0,-2 0 15,0 0-15,-2 0 0,-4 0 16,0 0-16,-2-1 0,1 0 0,-1-1 16,-1-2-16,-3 0 0,-3 1 15,-1-2-15,-2 1 0,1-2 16,0 3-16,-1-3 0,-1-1 16,1 0-16,-1-1 0,-2-1 0,1-1 0,0-3 15,2 0-15,-3 1 0,-3-2 16,1-3-16,0-2 0,0 0 15,-1 0-15,0 0 0,1-1 16,1-8-16,-2 1 0,0 1 16,0 1-16,0-3 0,2 0 15,-2 1 1,0-1-16,-2-1 0,-2-1 16,0 1-16,-2 2 0,0 1 15,0 0-15,-2 0 0,-1 2 0,0-1 16,-1 2-16,-1 2 0,0 0 15,-1 1-15,-1 1 16,-2-1-16,-2 1 0,-3 4 0,-2 0 16,0 2-16,1-1 0,-3 2 0,-2 3 15,0-2-15,0-1 0,-3 3 16,1 1-16,-3-1 0,-2 0 0,1 3 16,-2-1-16,-2 3 0,1-2 15,-7 1 1,-2 1-16,1-2 0,1-1 0,-2 2 0,-2 2 15,0 0-15,0-2 16,-1 1-16,-1 1 16,-10 0-16,2-2 0,-3 2 15,-1 1-15,1-2 0,3 0 0,-3 0 16,-2 0-16,-10 1 0,3 1 16,-1 0-16,-2 0 0,2-1 15,1 0-15,-34-2 0,6 1 16,8-1-16,6 1 0,1 3 0,2 3 15,0-5-15,0-2 0,-2-3 16,0-2-16,1 4 0,1 4 0,-3-2 16,0 0-16,0-1 0,1 1 15,-3 1-15,0-1 0,1-1 16,2 2-16,-2-3 0,1 1 16,-1-1-16,2 1 15,-4 0-15,-1-1 16,1 3-16,1 1 0,-2-2 0,0 0 15,3 0-15,3-1 0,-4 1 16,0 1-16,2 0 0,3-1 16,-3 2-16,-3 0 0,3 0 15,2-1-15,-1 0 0,-1 1 16,2 0-16,1-1 0,-2-1 0,-1-1 0,6 0 16,5 1-16,-5 2 0,-1 0 15,0-1-15,1-1 0,1 1 16,3 0-16,-2 2 0,1 0 15,-3 0-15,-2-1 0,6 0 16,5-2-16,-3 3 0,-2 3 16,2-2-16,2 1 0,-2-1 0,-3-1 0,6 1 15,0 0-15,2-3 0,2-1 16,2 4-16,2 1 0,-3 0 16,2-2-16,0 2 0,6 3 15,-3-2-15,-3 0 0,4-2 16,2 1-16,1 1 0,-3 2 15,2 0 1,2-2-16,1 1 0,3-2 0,3 2 16,2 1-16,0 2 0,-3 3 15,5-4-15,2-1 0,4-2 16,3 2-16,-2 0 0,-1 1 16,2 1-16,2-2 0,2 5 15,2 4-15,9-7 0,-3 1 16,0 1-16,-1 1 0,2-1 0,1 0 0,1 1 15,0 3-15,-1-2 0,1-3 16,1 2-16,3 3 0,2-3 16,1-1-16,0 1 0,-1 2 15,2-2-15,2 1 0,3 0 16,0 0-16,-1-1 0,3 1 16,1 1-16,3 2 15,-1 2-15,1 0 0,-2 1 16,3-2-16,-3 3 0,0 1 15,1 1-15,1 2 0,1 2 16,-1 2-16,0-1 0,-2 0 0,1 0 16,2 2-16,-2-2 15,0 1-15,0-1 0,-1 2 16,1-3-16,-1-1 0,2-1 0,3 0 0,-2 0 16,-1-3-16,1 0 0,0-1 15,3 0-15,-1 1 0,2-3 16,0-1-16,-2-1 0,0 1 0,-1 0 15,1 1-15,-1-4 16,-1-1-16,-3-2 0,1-1 16,0-1-16,0-3 0,-1 2 0,0-1 0,1 0 15,-1-1-15,-1-2 0,0 2 16,0-4-16,3 3 0,-3-3 16,1 2-16,-1-2 0,0 0 0,2 2 15,-2-2-15,0 0 0,0 0 16,0 0-16,0 0 0,0 0 15,1 1 1,-1-1-16,0 0 0,0 0 16,0 0-16,0 0 0,0 0 15,0 0-15,0 0 0,0 0 16,0 0-16,0 0 0,0 0 0,0 0 16,0 0-16,0 0 0,0 0 15,0 0-15,0 0 0,0 0 16,0 0-16,0 0 0,0 0 0,0 0 15,0 0-15,0 0 0,0 0 16,0 0-16,0 0 0,0 0 16,0 0-16,0 0 0,0 0 0,0 0 15,0 0-15,0 0 0,0 0 16,0 0-16,0 0 0,0 0 16,0 0-16,0 0 15,0 0-15,0 0 16,0 0-16,0 0 0,0 0 15,0 0-15,0 0 0,0 0 0,0 0 16,0 0-16,0 0 0,0 0 16,0 0-16,0 0 0,0 0 15,0 0-15,0 0 0,0 0 16,0 0-16,0 0 0,0 0 0,0 0 16,0 0-16,0 0 0,-1 5 15,1-5-15,0 0 0,0 0 16,0 0-16,0 0 0,0 0 0,0 0 15,0 0-15,0 0 0,0 0 16,0 0-16,0 0 0,0 0 16,0 0-1,0 0-15,0 0 0,0 0 16,0 0-16,0 0 0,0 0 16,0 0-16,0 0 0,0 0 0,0 0 15,0 0-15,0 0 0,0 0 16,0 0-16,-7 4 0,7-4 15,-7 6-15,7-6 0,-4 5 16</inkml:trace>
  <inkml:trace contextRef="#ctx0" brushRef="#br0" timeOffset="8478.4599">9111 5759 0,'0'0'0,"11"-5"15,7-2 1,6-1-16,3 0 0,10-5 0,-1 2 16,5-2-16,-5 1 0,2 1 0,-6 1 15,-8 3-15,-7 2 0,-2 1 0,-4 0 16,-2 1-16</inkml:trace>
  <inkml:trace contextRef="#ctx0" brushRef="#br0" timeOffset="8695.4767">9212 5559 0,'0'0'0,"0"0"16,0 0-16,0 0 0,0 0 15,0 0-15,0 0 0,7 29 16,-7-29-16,1 32 0,0-7 15,-1 3-15,0 4 0,0 2 0,0 1 16,0 9-16,0-2 0,1 3 16,1-4-16,-1-6 0,2-6 0,-3-5 15,0-5-15,0-3 0,0-4 0,0-1 16</inkml:trace>
  <inkml:trace contextRef="#ctx0" brushRef="#br0" timeOffset="8810.35">9046 6049 0,'0'0'0,"0"0"15,0 0-15,0 0 0,18-17 0,-18 17 16,33-20-16,-9 8 0,2 0 0,3-3 16,3-1-16,7-5 15,0-1-15,-6 4 0,-5 3 0,-5 2 16</inkml:trace>
  <inkml:trace contextRef="#ctx0" brushRef="#br0" timeOffset="8979.795">9685 5431 0,'0'0'0,"0"0"0,0 0 16,0 0-16,0 0 0,20 19 16,-20-19-16,8 23 0,-8-23 15,5 26-15,-4-11 0,0-2 0,0-2 0,1-1 16</inkml:trace>
  <inkml:trace contextRef="#ctx0" brushRef="#br0" timeOffset="9142.5727">9480 5673 0,'0'0'0,"0"0"0,0 0 16,36-19 0,-14 10-16,8-2 0,5-2 15,11-1-15,-2-1 0,0 1 16,0-1-16,4 0 0,-3 0 0,-2 0 15,-8 4-15,-11 3 16,-7 3-16,-4 0 0,-3 2 0,-2-1 16</inkml:trace>
  <inkml:trace contextRef="#ctx0" brushRef="#br0" timeOffset="9296.169">9702 5604 0,'0'0'0,"0"0"0,0 0 0,0 0 16,4 26-16,-4-26 0,2 26 15,-2-26-15,0 31 0,0-15 32,0-1-32,1-1 0,2-2 0,-1-2 15,0-1-15,-1 0 0</inkml:trace>
  <inkml:trace contextRef="#ctx0" brushRef="#br0" timeOffset="9712.6366">9889 5624 0,'0'0'16,"0"0"-16,0 0 0,0 0 0,-10 25 16,10-25-16,-23 27 0,9-10 15,-2 3-15,0 0 0,-1 3 16,-1-3-16,1-1 0,-4 0 16,3-3-16,4-3 0,2-2 0,3-1 15,3-3-15,5-3 0,5-4 0,2-3 16,4-2-16,5-4 0,1 0 31,5-1-31,2-1 0,-1 0 0,0 3 0,0-2 16,-3 2-16,-4 2 0,-2 2 0,-6 4 15,-3 2-15,-7 3 0,-3 3 16,-7 5-16,-7 2 16,-1 3-16,-1 3 0,-6 5 15,0 3-15,0-1 16,3-1-16,6-1 0,6-2 0,6 2 15,7-3-15,8-3 0,7-3 16,4-5-16,5-3 0,3-4 16,1-3-16,6-2 0,1-2 0,-1-1 15,0 0-15,-5-1 0,-4-1 0,-5-2 16,-5-3-16,-3 4 0,-2 0 16,-2 1-16</inkml:trace>
  <inkml:trace contextRef="#ctx0" brushRef="#br0" timeOffset="9881.733">10008 5935 0,'0'0'0,"0"0"15,0 0-15,0 0 0,0 0 16,-16 32-16,16-32 0,-22 32 16,8-15-16,-1 3 0,-3 3 15,-3-2-15,-1-2 0,-5 6 16,-1-3-16,3-4 0,-1-5 0,1 1 15,4-3-15,5-3 0</inkml:trace>
  <inkml:trace contextRef="#ctx0" brushRef="#br0" timeOffset="10013.4445">9638 6016 0,'0'0'0,"0"0"0,0 0 0,34-17 16,-14 9-16,5-4 0,5 1 15,12-5-15,2-2 0,3 0 0,3-1 0,9-6 16,-2 0-16,-3 2 0,-13 4 15,-7 5-15</inkml:trace>
  <inkml:trace contextRef="#ctx0" brushRef="#br0" timeOffset="10182.6792">10579 5411 0,'0'0'0,"0"0"0,0 0 16,0 0-16,0 0 0,-19 16 15,19-16-15,-24 25 0,7-9 16,-2 3-16,0 1 0,0 1 0,2 2 0,-5 4 16,2-2-16,3-3 15,3-2-15,2-5 0</inkml:trace>
  <inkml:trace contextRef="#ctx0" brushRef="#br0" timeOffset="10347.5091">10453 5601 0,'0'0'0,"0"0"0,0 0 0,0 0 15,18 19-15,-18-19 0,0 0 16,19 25 0,-14-16-16,1 0 0,-1-1 0,1-1 0,-1-3 0,0 0 15,-2-1-15,0 0 0</inkml:trace>
  <inkml:trace contextRef="#ctx0" brushRef="#br0" timeOffset="10499.4372">10628 5494 0,'0'0'0,"0"0"0,0 0 16,0 0-16,0 0 0,0 0 0,8 22 16,-8-22-16,0 0 0,4 33 15,-4-33 1,4 25-16,2-13 0,-2 0 15,1-3-15,-2 0 0</inkml:trace>
  <inkml:trace contextRef="#ctx0" brushRef="#br0" timeOffset="11170.0855">10934 5520 0,'0'0'0,"0"0"0,0 0 0,-23 13 15,23-13-15,-31 21 0,9-4 16,-3 1-16,-4 0 0,-8 7 15,-2 0-15,4-2 0,3 0 0,0-1 16,5-3-16,6-3 0,5-3 16,6-5-16,6-4 0,7-5 15,6-2-15,8-5 0,8-1 0,3 1 16,4-1-16,1-2 0,1-1 16,-2 1-16,-2 1 0,-1 0 15,-5 3-15,-6 3 0,-6 3 0,-10 5 16,-6 2-16,-7 5 0,-5 2 15,-7 3-15,-7 1 16,-4 3-16,-3 3 0,-8 3 16,2 2-16,7-5 15,5-3-15,5-3 0,3-3 16,7-2-16,8-1 0,10-6 0,6-3 16,8-6-16,5-3 0,4-3 15,7-2-15,10-2 0,2-1 16,2 0-16,4 1 0,-7 1 15,-4 0-15,-3 2 0,-6 3 0,-9 5 0,-6 2 16,-8 4-16,-6 2 16,-10 6-16,-8 2 0,-3 3 15,-6-1-15,-2 6 0,-6 3 0,-1 3 16,-2 2-16,-2-5 0,1-1 16,-2-1-16,5-1 0,5-5 15,3-4-15,4-3 16,3-2-16,4-5 0,4-4 15,6-6-15,5-4 16,4 7-16,3 7 0,-2-16 0,1-13 16,0 1-16,1 1 0,0 5 15,1 7-15,0 1 0,-1 3 16,4 2-16,3 4 0,4 2 16,3 3-16,1 4 0,1 2 0,3 4 15,3 3-15,1 0 0,4 3 16,2 0-16,0-1 0,6-1 0,-1-3 15,2-1-15,0-1 0,-1-4 16,-2 0-16,-8-2 0,-7-1 16,-5 0-16</inkml:trace>
  <inkml:trace contextRef="#ctx0" brushRef="#br0" timeOffset="11317.3895">11419 5952 0,'0'0'15,"0"0"-15,0 0 0,0 0 16,13 20-16,-13-20 16,13 19-16,-7-10 0,1 2 15,-1 0-15,1-2 0,0-1 16,0-4-16,0 0 0,-1 0 16,-2-2-16</inkml:trace>
  <inkml:trace contextRef="#ctx0" brushRef="#br0" timeOffset="11649.5372">11761 5499 0,'0'0'0,"10"-3"15,5 0-15,3 1 16,1-2-16,9-1 0,5 0 15,9-1-15,1 0 0,-2 0 16,-3 0-16,-5 2 0,-4 2 0,3 0 16,-4-1-16,-6 3 0,-4 0 15,-8 4-15,-5 2 0,-5 3 16,-3 3-16,-5 3 0,-4 3 16,-1 4-16,0 2 0,-4 5 0,-2 2 15,1-2-15,-1-4 0,-1 2 0,3-3 16,3-5-16,1-4 0,2-4 15,1-3-15,2-6 0,2-2 16,1-1-16,1 1 0,0 0 16</inkml:trace>
  <inkml:trace contextRef="#ctx0" brushRef="#br0" timeOffset="11834.5291">12002 5493 0,'0'0'0,"0"0"15,0 0-15,0 0 0,-11 31 0,11-31 16,-18 33-16,4-12 0,-1 0 16,0 1-16,-1 0 0,-5 6 0,0-1 0,-1-3 15,0-2-15,1-5 0,2-3 16,3-1-16,3-4 0,1 0 16</inkml:trace>
  <inkml:trace contextRef="#ctx0" brushRef="#br0" timeOffset="12072.8983">11690 5704 0,'0'0'15,"0"0"-15,0 0 0,0 0 0,38-4 0,-38 4 16,41 0-16,-18 2 0,2-2 16,1 1-16,0 1 0,6 2 15,-1 2-15,-2 0 0,-3 0 16,-4 0-16,-2-1 0,-6 1 16,-4 1-16,-7-1 0,-5-1 15,-4 3 1,-5-1-16,-2 4 0,0 0 0,-4 3 15,-4 2-15,-1 0 0,0 0 16,-4 7-16,2 0 0,1 0 16,0 0-16,2-2 0,0-1 15,3-3-15,3-3 0,1 0 16,3-2-16,4-4 0,0-4 16,2 0-16,0-1 0,2-1 0</inkml:trace>
  <inkml:trace contextRef="#ctx0" brushRef="#br0" timeOffset="12251.472">11807 6027 0,'0'0'16,"0"0"-16,0 0 0,27 4 16,-12-2-16,4 0 0,3 1 15,1-1-15,3-1 16,8 1-16,0-1 0,0 0 16,0 0-16,7-2 0,-2-3 15,-6-2-15,-5-1 0,-3 0 16,-6-2-16,-3-1 0,-5 0 15,-2 1-15,-2 1 0,0 3 0</inkml:trace>
  <inkml:trace contextRef="#ctx0" brushRef="#br0" timeOffset="12389.3954">12258 5675 0,'0'0'16,"0"0"-16,0 0 0,0 0 15,0 0-15,30-4 0,-30 4 16,29 0-16,-14 0 0,1-1 15,0 1-15,1-1 0,-1 1 0,0 0 0,-3 0 0,-2 0 16</inkml:trace>
  <inkml:trace contextRef="#ctx0" brushRef="#br0" timeOffset="12736.7029">12983 5368 0,'0'0'0,"0"0"0,0 0 0,-23 20 16,23-20-16,-27 20 0,5-4 15,-2-1-15,-2 2 0,-8 8 16,-1 0-16,-6 5 0,4 1 16,2 0-16,4 0 0,6-8 0,5-5 15,2-1-15,3-4 0,4-2 0</inkml:trace>
  <inkml:trace contextRef="#ctx0" brushRef="#br0" timeOffset="12874.088">12760 5556 0,'0'0'0,"0"0"0,0 0 16,0 0-16,0 0 0,15 21 0,-15-21 15,0 0-15,10 25 0,-10-25 0,7 20 0,-3-11 16,2 0-16,-2-2 0,-1-1 31,1-1-31</inkml:trace>
  <inkml:trace contextRef="#ctx0" brushRef="#br0" timeOffset="13048.8435">13031 5458 0,'0'0'0,"0"0"0,0 0 15,0 0-15,0 0 0,6 27 16,-6-27-16,0 0 0,2 29 0,-2-29 16,0 0-16,14 22 0,-9-16 15,-1-2-15</inkml:trace>
  <inkml:trace contextRef="#ctx0" brushRef="#br0" timeOffset="13606.962">13268 5520 0,'0'0'0,"0"0"0,0 0 16,-25 9-16,25-9 0,-32 15 0,12-4 0,-2 2 0,-3 0 16,-10 7-16,0 2 0,0 1 15,-2 0 1,-3 1-16,2-1 0,6-3 16,3-1-16,3-2 0,2-3 15,5-3-15,6-1 0,5-5 16,6-3-16,4-3 0,2-1 0,4-2 15,3 0-15,2-2 0,3-1 16,8-4-16,4 0 16,0 0-16,1 0 0,1 1 0,1 3 0,-6 0 15,-3 1-15,-4 3 0,-4 1 16,-4 4-16,-2 0 0,-7 4 16,-5 4-16,-7 1 0,-6 1 0,-4 2 15,-3 3-15,-4-1 0,-3 0 16,1 1-16,1-1 0,2-2 15,4-3 1,0 2-16,4-2 0,6-3 16,5-4-16,12-2 15,8-2-15,4-4 0,4-2 0,8-1 16,6-3-16,3-1 0,3 0 16,10-1-16,-1 1 0,-4 0 15,-4 0-15,-7 5 0,-4 3 16,-6 3-16,-3 2 0,-7 3 0,-7 2 15,-5 2-15,-3 1 0,-7 4 0,-6 2 16,-3-1-16,-5 0 0,-9 6 16,-2 2-16,-4-2 0,-2-1 15,-3-1-15,-2 1 0,1-3 0,2 1 16,-3 1-16,3-1 16,0-4-16,1-3 0,7-1 0,6-3 15,4-7-15,4-6 0,5 1 0,4 2 16,2 1-16</inkml:trace>
  <inkml:trace contextRef="#ctx0" brushRef="#br0" timeOffset="13754.1258">12906 5902 0,'0'0'15,"0"0"1,20 4-16,-5-1 0,1 2 0,4 1 16,2 1-16,9 3 0,2 2 15,2 2-15,2 1 0,9 2 16,0 0-16,1-2 0,-1-2 15,-2-1-15,-10-2 0,-6-2 16</inkml:trace>
  <inkml:trace contextRef="#ctx0" brushRef="#br0" timeOffset="13876.6957">14087 6128 0,'0'0'0,"0"0"0,0 0 15,0 0-15</inkml:trace>
  <inkml:trace contextRef="#ctx0" brushRef="#br0" timeOffset="14779.2807">15076 5329 0,'0'0'0,"0"0"16,0 0-16,0 0 0,0 0 0,0 0 15,0 0-15,24 7 0,-24-7 16,0 0-16,25 6 0,-25-6 16,25 0-16,-10 0 0,2 1 15,3-1-15,3-1 0,3 0 16,4 0-16,2 0 0,1-3 0,12 1 16,4-2-16,8 0 15,-2 0-15,3 1 0,1 1 16,11-2-16,-3 1 0,0-1 0,-1 0 0,6-1 15,-7 3-15,1-3 0,1 0 16,5 2-16,-5 3 0,2-1 16,1-2-16,-5-1 0,-4-3 15,25-1-15,-9 3 0,-4 0 16,-5 0-16,4 1 0,2 1 0,-7 0 16,-3-2-1,-2 3-15,-2-1 0,-1 0 16,-3 1-16,0-1 0,0 1 15,-2 2-15,0 1 0,-1 0 16,-1-1-16,-3-1 0,-3 1 0,-1 2 16,-2 2-16,-3-2 0,-4-1 15,2 1-15,0 0 0,-7 3 16,-4 1-16,-2-3 0,0-2 0,-11 0 16,-1 1-16,-1-1 0,0 0 15,-1 2-15,-1-1 0,-3 2 16,-1 1-16,-1 0 0,-2 0 0,-1 1 15,0 0-15,1 1 16,-1-1-16,-1 0 0,0-1 16,0-2-16</inkml:trace>
  <inkml:trace contextRef="#ctx0" brushRef="#br0" timeOffset="15358.9043">19260 4406 0,'0'0'16,"0"0"-16,-12-8 0,2 3 0,-2 0 16,-7-1-16,-5-2 15,-9 2-15,-3 2 0,-7 4 16,-7 3-16,-10 4 0,3 2 0,-19 15 16,-4 10-1,8-4-15,6-2 0,-13 19 16,1 11-16,4 1 0,13-4 15,-4 26-15,20-6 0,14-2 16,9-2-16,10 0 0,7-1 0,7-5 16,7-4-16,12-8 15,10-7-15,6-7 0,7-8 0,15-3 16,10-4-16,7-6 0,6-3 0,12-8 16,11-5-16,-2-9 0,-1-6 0,4-6 15,3-3-15,-6-2 0,-5-3 16,-6-7-16,-1-5 0,-16-3 15,-9-2-15,-10-5 0,-7-5 16,-10 2-16,-4-2 0,-16-10 16,-9-6-1,-12 1-15,-9 4 0,-19 4 16,-13 3-16,-8 5 0,-6 3 0,-19 9 16,-14 7-16,-10 15 0,-7 8 15,-24 16-15,-14 8 0,46-4 16,30-2-16,22-3 15</inkml:trace>
  <inkml:trace contextRef="#ctx0" brushRef="#br0" timeOffset="19594.0072">20182 4110 0,'0'0'0,"0"0"15,0 0-15,0 0 0,-7 23 0,7-23 16,-11 33-16,3-11 0,-1 1 16,1 8-16,-1 7 0,-2 12 15,1 0-15,-3 12 0,-1 2 16,3-9-16,3-6 0,2-3 16,4-10-16,1-7 0,0-7 0,0-4 15</inkml:trace>
  <inkml:trace contextRef="#ctx0" brushRef="#br0" timeOffset="19856.7972">20263 4245 0,'0'0'16,"11"-5"-16,7-2 0,2-1 0,2 0 0,11-4 15,5 0-15,10 1 0,-1 2 16,5 1-16,-3 4 0,-9 2 15,-4 3-15,-4 5 0,-3 5 16,-5 4-16,-6 4 0,-6 8 16,-5 6-16,-3 2 0,-1 1 0,-7 3 15,-2 4-15,-2 1 0,0-6 0,-1-2 16,1-1-16,-1-6 0,1-5 16,-2-3-16,-1-2 0,-1-1 15,-1-3-15,3-2 0,2-4 0,3-2 16</inkml:trace>
  <inkml:trace contextRef="#ctx0" brushRef="#br0" timeOffset="20010.6793">20214 4508 0,'0'0'0,"0"0"0,0 0 16,19-19-16,-19 19 0,30-18 15,-7 7-15,1 0 0,0 0 16,9-3-16,2 4 0,-4 0 15,-5 1-15,2 0 0,-6 1 0,-4 3 16</inkml:trace>
  <inkml:trace contextRef="#ctx0" brushRef="#br0" timeOffset="20273.8629">20271 4616 0,'0'0'0,"0"0"15,0 0 1,0 0-16,15 20 0,-15-20 15,26 15-15,-26-15 0,34 10 16,-12-9-16,3-2 0,0-1 16,-2-2-16,3-5 0,-2-1 15,-4-1-15,-3 2 0,-7-1 0,-6 2 16,-4-1-16,-3 4 0,-9 1 16,-8 0-16,-1 3 0,-1 1 0,-6 3 15,-3 2-15,-2 3 0,6-1 0,5 2 16,4 0-16,5-1 0,4-1 15,10-5-15,8-2 0,-1-1 16,-3 1-16,0 0 0</inkml:trace>
  <inkml:trace contextRef="#ctx0" brushRef="#br0" timeOffset="20474.5478">21340 4118 0,'0'0'0,"0"0"16,0 0-16,-27 16 0,27-16 0,-34 22 16,8-4-16,-1 4 0,-2 2 15,-11 11-15,0 3 16,-6 6-16,7-4 0,-2 5 16,7-3-16,7-9 0,8-6 0,4-8 15,3-2-15,3-4 0</inkml:trace>
  <inkml:trace contextRef="#ctx0" brushRef="#br0" timeOffset="20644.028">21131 4326 0,'0'0'0,"0"0"15,0 0-15,0 0 0,0 0 0,-10 33 16,10-33-16,-9 36 0,4-13 0,-1 2 16,1 2-16,0 0 15,2 0-15,2 3 16,2-3-16,4-5 0,4-7 15,4-6-15,4-8 0,-3-1 16,-2 2-16,-2-2 16</inkml:trace>
  <inkml:trace contextRef="#ctx0" brushRef="#br0" timeOffset="20844.5552">21480 4149 0,'0'0'0,"0"0"0,-18 8 15,7-1-15,0 2 0,2 0 16,1 1-16,1 1 0,5 2 0,8-5 16,7 0-16,6-4 0,5-1 15,5-4 1,4-2-16,-1 0 0,0 0 16,4-1-16,-3 2 0,-6-1 15,-8 0-15,-2 0 0,-4 2 16,-2 0-16</inkml:trace>
  <inkml:trace contextRef="#ctx0" brushRef="#br0" timeOffset="20998.4158">21381 4386 0,'0'0'0,"0"0"15,0 0-15,0 0 0,0 0 0,0 0 16,0 28-16,0-28 0,3 20 16,-3-20-16,8 22 0,-8-22 15,13 21-15,-1-14 0,4-3 16,-2 0-16,-2 0 0,-1-1 0</inkml:trace>
  <inkml:trace contextRef="#ctx0" brushRef="#br0" timeOffset="21214.7323">21821 4366 0,'0'0'15,"0"0"-15,0 0 0,0 0 16,-29 15-16,29-15 0,-38 19 16,12-6-16,-1 3 0,-5 1 15,-3 4-15,-6 5 16,3-1-16,0 3 0,5-3 15,7-3-15,6-5 0,8 0 16,7 0-16,8-5 0,7-4 0,9-3 16,6-4-16,6 0 15,4-2-15,5-1 0,4 0 16,6-3-16,-4-1 0,-10 2 16,-7 1-16,-7-1 0</inkml:trace>
  <inkml:trace contextRef="#ctx0" brushRef="#br0" timeOffset="21377.5523">22093 4144 0,'0'0'0,"0"0"0,0 0 0,20 4 15,-20-4-15,0 0 0,27 12 16,-27-12-16,15 18 0,-9-6 0,-3 1 15,0 0-15,-1-4 0,1 0 16</inkml:trace>
  <inkml:trace contextRef="#ctx0" brushRef="#br0" timeOffset="21631.6931">21941 4452 0,'0'0'0,"0"0"16,0 0-16,0 0 0,0 0 0,0 0 16,26-9-16,-26 9 0,31-8 15,-10 3-15,3-1 16,-3 3-16,-2-1 0,-1 3 0,-1 2 15,-4 2 1,-2 1-16,-6 6 0,-4 4 16,-5 4-16,-4 1 0,-5 3 15,-3 2-15,0 0 0,2-1 0,-2 5 16,3-2-16,3-2 0,2-2 16,6-7-16,3-3 15,7-8-15,5-3 0,8-5 0,6-6 16,1-3-16,3-3 0,1-7 0,2-4 15,-6 6-15,-6 3 0,-4 5 16</inkml:trace>
  <inkml:trace contextRef="#ctx0" brushRef="#br0" timeOffset="21901.4013">22390 4060 0,'0'0'15,"0"0"-15,0 0 0,31-4 0,-31 4 16,34-3-16,-10 2 0,0-1 15,1 1-15,4 2 0,0 2 16,-2 2-16,-4 1 0,-2 1 16,-3 1-16,-2 1 0,-4 0 15,-7 3 1,-6 1-16,-2 1 0,-2 1 0,-6 2 16,-4 4-16,-2-1 15,-3-1-15,-9 8 0,-4-1 16,0-1-16,1-3 0,-4 2 0,0-4 15,9-6-15,6-1 0,4-3 16</inkml:trace>
  <inkml:trace contextRef="#ctx0" brushRef="#br0" timeOffset="22434.2804">22299 4360 0,'0'0'0,"0"0"0,0 0 0,0 0 15,23-25-15,-11 15 0,2 1 16,4-1-16,4 0 16,1 1-16,1-1 0,8 2 0,1 2 15,-3 1-15,-3 0 0,4 1 16,-4 2-16,-6 2 0,-6 3 15,-6 4 1,-7 3-16,-5 0 0,-5 2 0,-7 3 16,-7 2-16,-7 4 0,-1-2 0,-3 4 15,-3 0 1,4-2-16,3-3 0,3 0 0,6-4 16,4-4-16,6-3 0,7-4 15,5-2-15,8-3 0,6-5 0,14-1 16,11-1-16,1-2 0,-1-1 0,14-4 15,4 0-15,-8 4 16,-3 2-16,0 2 16,-6 4-16,-11 1 0,-8 0 0,-14 5 15,-11 0-15,-8 5 0,-5 3 16,-9 3-16,-6 3 0,-2 1 16,0 2-16,-7 2 0,-3 2 0,-1 4 0,6-1 0,4-1 15,4 0-15,7-3 0,4-2 16,9 0-16,6 0 0,6-5 15,5-3-15,9-7 0,7-3 16,5-5-16,1-2 0,7-3 16,4-1-16,-6-2 0,-2 0 15,-3 0 1,-7 3-16,-8-1 0,-5 0 0,-8 4 16,-4 2-16,-7 0 0,-4 1 15,-8-1-15,-5 1 16,3 1-16,-2 2 0,-7 0 0,-1 0 15,7 0-15,5 2 0,5-3 16,5-1-16,9-4 0,6 0 16,11-6-16,10-3 0,5-4 0,4-1 0,-6 3 15,-6 4-15,-4 1 0</inkml:trace>
  <inkml:trace contextRef="#ctx0" brushRef="#br0" timeOffset="22603.6935">23235 4253 0,'0'0'0,"0"0"0,0 0 0,-25 20 16,15-9-16,-5 4 0,-5 5 15,-5 9-15,-1 1 0,3 3 16,2 1-16,0 3 0,4-5 16,4-7-16,7-6 0,1-6 15,4-6-15,0-1 0,0-1 0,0-1 16</inkml:trace>
  <inkml:trace contextRef="#ctx0" brushRef="#br0" timeOffset="22735.3443">23114 4525 0,'0'0'0,"0"0"16,0 0-16,0 0 0,21 10 0,-21-10 16,25 7-1,-9-6-15,0-1 0,-1 0 16,-2 0-16,-2 0 0</inkml:trace>
  <inkml:trace contextRef="#ctx0" brushRef="#br0" timeOffset="22920.3995">23654 4211 0,'0'0'0,"0"0"16,0 0-16,-13 19 0,13-19 0,-20 23 15,5-5-15,-1 0 0,0 1 16,-7 8-16,-3 3 15,2 0-15,1-1 0,-3 7 16,0-1-16,5-5 0,5-3 0,2-5 16,3-4-16,3-4 0</inkml:trace>
  <inkml:trace contextRef="#ctx0" brushRef="#br0" timeOffset="23036.334">23481 4560 0,'0'0'0,"0"0"0,0 0 0,0 0 15,0 0 1,25 20-16,-25-20 0,22 12 16,-22-12-16,24 13 0,-14-7 15,-1-2-15</inkml:trace>
  <inkml:trace contextRef="#ctx0" brushRef="#br0" timeOffset="23436.8024">24275 4029 0,'0'0'0,"0"0"16,0 0-16,0 0 0,-29 3 0,29-3 15,-30 13-15,14-3 16,1 2-16,1 2 0,3 3 16,4-1-16,1-2 15,6 3-15,7-1 0,4-3 0,4-2 16,7-3-16,6-2 15,-1 0-15,0-1 0,5 1 16,-1-3-16,-4 0 0,-2 0 0,-4 2 16,-4 0-16,-3 2 0,-2 2 15,-6 3-15,-3 3 0,-3 2 16,-2 2-16,-1 4 0,0 5 0,-1 1 16,1 1-16,-1 5 0,-1 4 15,1-6-15,-1-3 0,1 3 0,1-4 16,-1-3-16,1-5 0,0-2 15,-1-3-15,-2-4 0,-4-3 16,-1-3-16,-1-1 16,-3-7-16,-1-4 0,3 1 0,2 0 0,2 2 0</inkml:trace>
  <inkml:trace contextRef="#ctx0" brushRef="#br0" timeOffset="23583.9558">23950 4450 0,'0'0'0,"0"0"15,0 0 1,0 0-16,0 0 0,4 23 16,-4-23-16,5 18 0,-5-18 0,4 22 15,-2-9-15,0 0 0,1 1 16,-1-3-16,0 0 16,0-8-16,-2-3 0,3-2 0,-3 2 15,2-1-15</inkml:trace>
  <inkml:trace contextRef="#ctx0" brushRef="#br0" timeOffset="23800.1569">23983 4464 0,'0'0'0,"0"0"0,0 0 0,19-12 16,-19 12-16,27-11 0,-11 5 16,1 2-16,3 2 15,0 2-15,-1 0 0,-1 4 0,-3 3 16,-9 3-16,-6 0 0,-6 4 16,-7 3-1,-2 0-15,0 0 0,-2 0 16,1 1-16,-1 3 0,5-3 15,12-4-15,9-2 0,9-4 0,6-2 16,15-2-16,13 1 16,3-4-16,3-1 0,-3 0 0,-12 0 15,-10 0-15</inkml:trace>
  <inkml:trace contextRef="#ctx0" brushRef="#br0" timeOffset="24743.1108">20558 5545 0,'0'0'0,"0"0"15,0 0-15,0 0 0,0 0 16,33 3-16,-33-3 0,34 2 16,-15 0-16,4 0 0,4 0 15,3-1-15,2-2 0,13-1 0,4 0 0,-1 0 0,1-2 16,18 0-16,5-1 0,9 1 15,-4-1-15,16 1 0,0-2 16,-7 2-16,-5-1 0,17-4 16,2 0-16,27 0 0,-16 4 15,2 4-15,3 2 16,-11-1-16,-8-1 16,4-4-16,3-3 0,-6 1 15,-4 1-15,9 3 0,6 2 16,-8 0-16,-8 1 0,14-2 0,9 1 15,-10 1-15,-7-1 0,7 1 16,4-2-16,-6 1 0,-6 0 0,13 2 16,11 1-1,-12 0-15,-8-1 0,10 2 0,5-2 16,-7 2-16,-4 0 0,11-3 16,7-3-16,-9 0 0,-7-1 15,10 3-15,6 0 0,-8 1 16,-6 1-16,9 0 0,6 2 15,-11-2-15,-7-1 0,13 2 16,10 2-16,-12-3 0,-8 0 0,11-1 0,8-1 16,-6 1-16,-4-1 0,11 0 15,8-1-15,-9 5 0,-7 4 16,15-2-16,9-1 0,-11-5 16,-10-3-16,15 4 0,10 3 15,-12-2-15,-8-1 0,9 2 16,6-1-16,-11 5 0,-7 1 0,11-2 0,6-2 15,-14-2-15,-8-2 0,7 3 16,6 2-16,-15-3 0,-11-1 16,6 0-16,4 0 0,-11 0 15,-7 1-15,0-2 0,1 0 16,-13-1-16,-11 0 0,-3 2 16,-1 0-16,-16 2 15,-9 2-15,-6-4 16,-5-1-16,-9 2 0,-7 2 0,-8-1 15,-4-1-15,-2 0 0</inkml:trace>
  <inkml:trace contextRef="#ctx0" brushRef="#br0" timeOffset="28452.8223">21582 5710 0,'0'0'16,"0"0"-16,32-13 0,-16 7 0,3 0 16,4-2-16,4-1 0,10-2 15,2 0-15,8-4 0,1 0 16,-4 1-16,-3 2 0,-2 1 16,-3 0-16,0-1 0,-9 2 0,-6 3 0,-4 4 15,-7 1-15,-3-1 0,-2 1 16,-3 5-16,-5-1 0,-6 2 15,-1 1-15,-3 0 0,0 0 0,-1 2 16,2-1-16,1-1 16,0-1-16,0 2 0,1-2 15,2 0-15,2-1 16,1 0-16,3 0 0,2-3 16,-2 3-16,2-3 0,-2 2 15</inkml:trace>
  <inkml:trace contextRef="#ctx0" brushRef="#br0" timeOffset="28885.3973">22014 5651 0,'0'0'0,"0"0"0,0 0 0,0 0 16,0 0-16,0 0 0,0 0 15,0 0-15,0 0 16,0 0-16,0 0 15,0 0-15,0 0 0,0 0 0,0 0 16,0 0-16,0 0 0,0 0 16,0 0-16,0 0 0,0 0 15,0 0-15,0 0 0,0 0 16,25 5-16,-25-5 0,0 0 16,0 0-16,0 0 0,0 0 0,0 0 0,0 0 15,0 0-15,0 0 0,0 0 16,0 0-16,0 0 0,0 0 15,0 0-15,0 0 0</inkml:trace>
  <inkml:trace contextRef="#ctx0" brushRef="#br0" timeOffset="29841.5862">21701 5488 0,'0'0'0,"0"0"15,0 0-15,28-10 0,-28 10 16,34-8-16,-12 1 0,2 0 16,1 1-16,8-3 0,1-2 15,-3 2-15,-2 2 0,4 1 16,-2 1-16,-6 2 0,-3 0 16,-6 2-16,-5 1 0,-2 1 0,-2 0 15,-1-1-15</inkml:trace>
  <inkml:trace contextRef="#ctx0" brushRef="#br0" timeOffset="30042.297">21939 5294 0,'0'0'0,"0"0"0,0 0 16,0 0-16,0 0 0,0 0 0,0 0 15,0 0-15,1 28 0,-1-28 16,-3 30-16,1-12 0,-1 2 15,0 3-15,0 2 0,1 1 16,0-1-16,0 6 0,-1-3 16,1-4-16,0-4 0,-1-3 0</inkml:trace>
  <inkml:trace contextRef="#ctx0" brushRef="#br0" timeOffset="31707.4672">21655 5700 0,'0'0'0,"0"0"0,0 0 15,0 0-15,0 0 16,0 0-16,20-19 16,-20 19-16,29-15 0,-9 5 15,4-3-15,3 2 0,0 0 0,9-1 16,-2-1-16,-3 3 0,-3 2 16,2-2-16,-5 4 0,-5 0 15,-3 3-15,-11 3 0,-3 4 16,-5 1-16,-2 0 0,-9 7 0,-7 3 15,-3 3-15,-3 1 0,-9 7 0,-3 1 16,3-6-16,5-4 0,-1 2 16,5-4-16,8-3 0,3-2 15,9-4-15,5-4 0,7-3 16,6-5-16,13-3 16,9-5-16,3-1 0,5-2 0,10-7 0,2 1 15,-6 3-15,-3 2 0,0 0 16,-6 1-16,-9 6 0,-8 2 0,-11 5 15,-9 3-15,-5 5 0,-6 3 16,-10 7-16,-10 7 0,0 2 31,-1 2-31,-5 4 0,-3 4 16,2 0-16,3 1 0,-1 9 0,3 0 0,6-1 16,5-1-16,3 1 0,6-2 15,3-8-15,2-6 0,9-5 16,6-1-16,0-11 0,0-2 15,1-6-15,1-5 0,0-3 16,1-2-16,0-4 0,1-5 16,1 2-16,-1 0 0,-7-6 0,-5-3 15,-1 1-15,-1 3 0,-1 2 0,0 3 16,0 0-16,0-1 0,3 1 16,2 2-16,2 3 0,3-1 0,4 0 15,4 0-15,0 3 0,2 1 16,1 4-16,0 1 0,0 3 15,0 2 1,-1 2-16,-2 4 16,-3 0-16,-2 2 0,-2 2 0,-2 1 15,-4 1-15,-1-3 0,-4 4 16,-3 4-16,-4-3 0,-2-1 16,-4 0-16,-2-2 0,2-1 0,2-3 0,2-3 15,1-1-15,3-3 0,0-1 16,5-9-16,2-6 0,3-3 15,4-4-15,6-8 0,7-6 16,6-10-16,3-1 0,11-14 16,4-3-16,0 6 0,0 3 15,7-9-15,-1 0 0,0 5 16,-7 10-16,9-5 0,-11 13 16,-22 21-16,-4 6 0,-10 5 0,-5 4 15,-6 6-15,-5 4 0,-9 8 16,-9 7-16,-2 3 0,-2 3 0,1 2 15,1 1-15,8-5 0,7-4 16,8-5-16,6-2 0,7-6 16,6-3-16,10-5 0,8-6 15,-1 0-15,3-3 16,4 0-16,2 0 0,-5 0 16,-3 1-16,-3 1 0,-6 4 15,-7 3-15,-5 3 0,-13 9 16,-8 7-16,-8 1 0,-5-2 15,-9 6-15,-7 5 0,1-1 16,2 0-16,0 1 0,3-2 16,8-7-16,5-2 0,7-6 0,6-3 0,7-3 15,4-4-15,9-4 0,8-4 16,5-3-16,4-2 0,7-1 16,5 0-16,-3 1 0,0 1 15,-2 3-15,-2 1 0,-2 2 16,-3 0-16,1 2 0,-3 0 15,-10 3-15,-3 0 16,-7 5-16,-5 3 16,-7 2-16,-4 2 0,-5 3 15,-7 3-15,-4 1 0,-1 1 0,-14 6 16,-6 2-16,5-4 0,4-4 16,-2 3-16,6-2 0,7-6 15,6-5-15,6-4 0,5-2 16,8-4-16,3-1 0,12-12 0,8-6 0,5 0 15,6-2-15,7 1 0,5-1 16,-4 1-16,-1 2 0,5 0 16,-1 2-16,-9 4 0,-5 3 0,-11 4 15,-7 4-15,-10 5 16,-7 4-16,-8 3 0,-7 3 16,-4 5-1,-4 2-15,-9 5 0,-6 3 0,2-1 16,2 0-16,1 3 0,7-3 15,9-7-15,7-4 0,7-7 16,5-4-16,6-3 0,5-4 0,13-5 16,10-6-16,4-4 15,3-2-15,2 2 0,4-1 0,-1 1 0,-1 0 16,3-3-16,-5 0 16,-8 3-16,-7 1 0,-6 1 15,-6 1-15,-6 0 0,-4-1 16,-5 5-16,-5 2 0,-2-1 0,-1-2 15,-4 0-15,-1 0 0,1 0 16,2 0-16,3 1 0,0 0 16,1 1-16,0 0 0,2 3 0,3 0 0,-1 4 15,1 1-15,1 7 0,-1 6 16,2-1-16,1 1 0,0 7 16,2 5-16,0 1 0,2 1 15,-1 10-15,0 2 0,0-4 16,0-5-16,-1 4 0,-2-4 15,-3-6-15,-1-4 16,-4-1-16,-3 0 0,0-8 16,0-2-16,0-2 0,1-1 15,0-3-15,0 0 0,0-8 16,-1-3-16,2-5 0,1-4 0,3 4 16,0 2-16,2 3 0</inkml:trace>
  <inkml:trace contextRef="#ctx0" brushRef="#br0" timeOffset="31945.9717">23264 5436 0,'0'0'0,"0"0"0,0 0 0,0 0 16,11 17-1,-11-17-15,7 30 0,-5-10 16,-2 1-16,-1 6 0,-1 4 15,-2 8-15,1-1 0,0-3 16,-1-1-16,1 1 0,1-7 16,-1-3-16,0-6 0,1-4 0,0-4 15,-2-3-15,-3-4 16,3-1-16,0 0 0,1-2 0</inkml:trace>
  <inkml:trace contextRef="#ctx0" brushRef="#br0" timeOffset="32061.8391">23213 5742 0,'0'0'15,"0"0"-15,0 0 0,24-11 0,-24 11 16,24-13-16,-9 8 0,0-2 16,-1 3-16,1-2 0,2 1 0,-3 0 15,-1 1-15,2-1 0,-3 2 16,-2-1-16</inkml:trace>
  <inkml:trace contextRef="#ctx0" brushRef="#br0" timeOffset="32378.2216">23057 5678 0,'0'0'0,"0"0"16,0 0-16,0 0 0,0 0 0,0 28 16,0-28-16,-1 21 0,1-21 15,-2 30-15,-1-12 0,1 1 16,-1-2-16,0 2 0,-2 2 0,1-1 0,-1-1 15,0 2-15,-1-2 16,1-3-16,-1-2 0,2-2 16,1-2-16,0-3 0,1-1 0,3-2 15,1-3-15,4-1 0,3 0 16,4-3 0,6 0-16,2-2 0,1 1 15,11-3-15,4-1 0,1-1 16,-2 2-16,12-3 0,0 2 15,-3-1-15,-3 2 0,-2 0 0,-9 1 16,-7 1-16</inkml:trace>
  <inkml:trace contextRef="#ctx0" brushRef="#br0" timeOffset="32632.3367">23971 5420 0,'0'0'15,"0"0"-15,0 0 0,0 0 0,0 0 16,0 0-16,-11 30 0,11-30 16,-20 27-16,7-9 0,-4 2 15,1 1-15,0 0 0,-6 6 16,-1-1-16,0-4 0,1-2 15,3-4-15,3-2 0,2-3 16</inkml:trace>
  <inkml:trace contextRef="#ctx0" brushRef="#br0" timeOffset="32795.2756">23759 5631 0,'0'0'0,"0"0"16,0 0-16,0 0 0,0 0 0,13 21 15,-13-21-15,8 27 16,-8-27-16,7 35 0,-5-14 0,-1 1 0,0 0 15,0 1-15,0-1 0,0 4 16,1-3-16,-1-3 0,1-3 16,-1-3-16,0-2 0,0-2 15</inkml:trace>
  <inkml:trace contextRef="#ctx0" brushRef="#br0" timeOffset="33033.7761">23905 5659 0,'0'0'16,"0"0"-16,0 0 0,24-7 16,-13 4-16,3 1 0,3 0 15,-1-1-15,1 1 0,3 4 16,-3 3-16,-1 0 0,-3 2 0,-2 3 16,-1 0-16,-3 2 0,-2 2 0,-2 0 15,-1 2-15,-4 1 0,0 2 16,-3 0-16,-3 2 0,-1-2 15,0-4-15,-2 2 0,-1 0 16,1-3-16,2-1 0,2-3 16</inkml:trace>
  <inkml:trace contextRef="#ctx0" brushRef="#br0" timeOffset="33180.9765">23816 5884 0,'0'0'15,"0"0"-15,0 0 0,24-9 0,-24 9 16,25-6-16,-10 4 0,1-1 0,-1 1 16,1 0-16,0 0 0,0 1 15,-3 0-15,-2-1 0</inkml:trace>
  <inkml:trace contextRef="#ctx0" brushRef="#br0" timeOffset="33312.0994">23841 5988 0,'0'0'0,"0"0"0,0 0 15,0 0-15,0 0 0,0 0 16,36-1-16,-36 1 0,36-11 0,-12 3 16,2 0-16,3-2 0,2-1 15,2-1-15,-5 2 16,-3 2-16</inkml:trace>
  <inkml:trace contextRef="#ctx0" brushRef="#br0" timeOffset="33666.6433">24528 5454 0,'0'0'15,"0"0"-15,0 0 0,0 0 0,-23 10 16,23-10-16,-25 20 0,9-8 0,-2 3 0,3 0 16,1 1-16,0 3 15,3-3-15,5-1 0,6-1 16,6-2-16,4-3 0,4-1 15,4-3-15,4-2 0,3-3 0,1 0 16,-1-2-16,5 2 0,-2 2 16,-2 2-1,-4-1-15,-3 1 0,-3 2 16,-3 4-16,-3 2 0,-3 0 16,-4 0-16,-4 5 0,-4 3 15,-3-4-15,-2 0 0,-3 5 16,-1 0-16,0-3 0,0-1 0,-4-2 15,-3-1-15,-1 0 0,0-1 16,1-4-16,2-2 0,4-2 0,3 0 0,2-2 16</inkml:trace>
  <inkml:trace contextRef="#ctx0" brushRef="#br0" timeOffset="33782.4899">24365 5800 0,'0'0'0,"0"0"15,0 0-15,24 1 0,-24-1 0,25 0 16,-7 0-16,1 0 0,4 0 16,-5 0-16,-1 0 15,-3 0-15</inkml:trace>
  <inkml:trace contextRef="#ctx0" brushRef="#br0" timeOffset="33936.311">25212 5864 0,'0'0'0,"0"0"0,0 0 15,0 0-15,0 0 0,-4 26 0,4-26 16,0 0-16</inkml:trace>
  <inkml:trace contextRef="#ctx0" brushRef="#br0" timeOffset="51204.8581">3256 6931 0,'0'0'0,"0"0"16,0 0-16,0 0 0,23-7 0,-23 7 15,16-2-15,-5 1 0,2 0 16,0 1 0,-2 1-16,3 0 0,1 0 15,0 1-15,2 1 0,2 1 16,0-1-16,9 3 0,1 0 15,1 0-15,3-2 0,2 2 16,3 2-16,0 0 0,3-1 16,13 0-16,-1-3 0,2 1 0,1 0 15,11-3-15,0-3 0,-1 3 0,0 2 16,12 0-16,2-2 0,-7 0 16,-3 0-16,14 2 0,-3-1 15,-4 1-15,-5-3 0,33 1 16,-10 0-16,-9-1 0,-7-2 15,2 3-15,-1 1 0,1-2 0,-2 1 16,-2-3-16,-1 0 0,-1 1 0,0 1 16,1 1-16,0 0 0,0-1 0,-3-3 15,2 2-15,1 2 16,-3-2-16,-2-1 0,-2 3 16,0 2-16,1-3 0,-1-1 0,1-4 15,0-1-15,-1 4 0,-3 1 16,3-2-1,1-4-15,-3 4 0,0 3 0,3-4 16,1-1-16,-3-1 0,-3-2 16,4 4-16,1 1 15,-5-2-15,-1-1 0,2 0 16,1 1-16,-1 0 0,-4 0 0,1 1 16,2 2-16,-6 1 0,0 0 15,-1-1-15,3-1 0,-1 1 0,3 1 0,-3-3 16,-3-5-16,-5 3 15,-4 4-15,4-2 0,2-3 16,-1 4-16,-1 2 0,-1-1 0,-2 0 16,2-4-16,1-2 0,-3 3 15,0 3-15,-1-1 0,1-2 16,2 1 0,-1 1-16,0-3 0,-3-1 0,7 5 15,5 3-15,-5-1 0,-2-1 16,-2-4-16,1-6 0,1 6 15,1 3-15,1 0 16,2 0-16,-4 0 0,-1-2 16,2 4-16,1 3 0,-1-3 0,-3-1 0,2-1 15,1-3-15,0 4 0,0 2 16,2 0-16,0 1 0,-2-2 0,0-1 16,2 2-16,3 1 15,-1 0-15,-2 1 0,1-3 16,1 1-16,0-2 0,-1 1 0,-1 0 15,0-1-15,1 0 0,0 0 16,5-1 0,3 0-16,-4 1 0,-3-1 0,2 0 15,3 1-15,-4-1 0,-3-3 16,5 4-16,5 3 16,-1-5-16,-1 0 0,3-2 15,3-1-15,-7 3 0,-3 2 0,2-1 16,0 0-16,3 2 0,1 0 15,0-1-15,0-2 0,-1 0 0,-1 2 0,1-4 16,3-1-16,-2 2 0,-1 2 16,1 2-16,3 2 15,-3-2-15,-1-1 0,0 0 0,2-1 16,-2 1-16,-2-2 0,4-1 16,0-2-16,1 4 0,0 2 15,0-2-15,2-2 0,-4 1 0,-1 0 0,0-2 16,0-2-16,-2 3 0,1 2 15,5 4-15,1 2 0,-2-3 16,-3-3-16,1-1 0,1-1 16,-4-3-16,-3-1 0,2 6 15,4 4-15,3-2 0,0 1 16,-2 1 0,-1 2-16,-2-4 0,-2-3 0,-2 0 15,0 4-15,0-2 0,1 0 16,-4 2-16,-2 4 0,-2-6 15,-2-3-15,6 3 0,2 3 16,-3 0-16,-3 0 0,-2-2 16,-2-2-16,2 2 0,0 4 15,0-2-15,-1-1 0,0-3 0,2-4 0,-2 3 16,1 0-16,-3 2 0,-1 2 16,1 0-16,2 0 0,0-1 15,2-3-15,-1 1 16,-1 0-16,-3 2 0,-1 2 15,-1-4-15,1-2 0,0 1 16,0 2-16,0-1 16,2 0-16,-3 1 0,-1 0 0,1 1 15,1 3-15,-3-4 0,-2-2 16,-2 2-16,1 2 0,-15-2 16,5-1-16,2 1 0,3 1 15,0-1-15,0-1 0,0-1 16,1-1-16,-2 1 0,0-1 0,1 2 15,1 2-15,-4 2 0,-2 0 0,-5 0 16,-1-1-16,-1 0 0,0 0 16,-2 0-16,-2 0 0,-4 1 15,-3-1-15,-4 0 0,-2 1 16,-2 1-16,0-2 0,-4 1 16,-4 0-16,-3 0 0,-3-2 15,-3 0-15,-4 2 16,1-3-16,-1 0 0,-2 0 15,-1 0-15,-1 0 0,0 0 16,1 1-16,0-1 0,3 0 16,2 2-16,1 1 0,0 0 15,2 1-15,1-2 0,3-1 16,2 1-16,-1 0 0,1 2 0,2-2 16,-1 2-16,2-2 0,-1 0 0,2 1 15,1 0-15,0-1 0,-1 1 16,2 2-16,0 0 0,0 1 15,0 2-15,0-2 0,1 0 16,0-1-16,-1 0 0,0-1 16,-1 0-16,-4 0 0,-2 2 0,-3-2 15,-2 0-15,-4-1 0,-2-1 0,-5 1 16,-2-2-16,-9-1 0,-3-1 16,-3-2-16,-2 1 0,-11-1 15,-1 2-15,-2-2 0,-3-2 16,-7-3-16,4 0 0,1-1 15,-1 0-15,-10-1 0,2 0 0,0 3 16,-2 2 0,-6-1-16,3 1 0,2-1 15,0-3-15,-6 2 0,5 2 16,-24 2-16,6 2 0,7 2 0,5 2 16,2-1-16,-1 0 0,4 4 15,1 3-15,-1-2 0,-2 0 16,3-1-16,2-1 0,-3-2 15,-1-3-15,-1 1 0,-1 1 0,1 3 16,0 5-16,4-5 0,2-3 16,-3 2-16,-2-1 0,1-4 15,0-5-15,-2 3 0,-1 1 16,6 0-16,2-1 0,-5 5 16,-3 0-16,0-2 0,3-2 0,-1-2 15,-1 0 1,2 4-16,2 3 0,-2-3 15,-4-2-15,2 0 0,1 2 0,-3-1 16,-4-2-16,2 0 0,1 1 16,-5-1-16,-5 1 15,4-1-15,2-1 0,-3 1 0,-4-1 16,0 3-16,-2 0 0,-1-1 16,-1 0-16,2 1 0,1 0 0,-8 0 15,-6-1-15,4 0 0,4-2 16,-3 2-16,0 1 0,-2 2 0,1 1 15,-8-2-15,-3-1 16,1 0-16,3 1 0,-5-1 16,-3 1-16,2-3 0,0 1 0,1 3 15,2 1-15,0 1 0,2-1 0,-5-3 16,-2 0-16,2 0 0,2 2 16,0-2-16,-2-1 0,3 2 15,0 2-15,-3-4 0,-5 0 16,8 0-16,4 1 0,-4-1 0,1 1 15,0 0-15,3 2 0,-2-1 16,-2 0 0,7 0-16,2-1 0,-3 1 15,2-2-15,4 5 0,5-1 0,-6 0 16,0 1-16,2 0 0,4-1 16,0 0-16,2 1 0,7-2 15,4-2-15,2 0 0,0 1 16,7 2-16,5 1 0,2-3 15,3-2-15,5 1 0,4 2 0,-1-1 16,2-1-16,4 1 0,4 0 0,0 3 16,-1-1-16,8 1 0,1 0 15,4-2-15,1-1 16,3 0-16,4 1 0,4 1 0,1 0 16,4 2-16,2-1 0,3-1 15,2 1 1,3-4-16,3-2 0,4 3 15,0 0-15,3-1 0,1 3 0,3 0 16,2 2-16,3-4 0,0 0 16,6-1-16,3 1 0,2 0 15,5-2-15,6-1 0,3 1 16,3-1-16,3 1 0,2 0 16,5 0-16,1-2 0,6-3 0,13 0 15,3 2-15,-1-3 0,-2 1 0,11-1 16,-2 1-16,-6-1 0,-2-1 15,29-3-15,-12 4 0,-13 2 16,-10 3-16,-10 0 0,-7 0 16,-9 2-16,-7 0 0,-9-1 15,-6-2 1,-6 2-16,-4 1 0,-1 0 0</inkml:trace>
  <inkml:trace contextRef="#ctx0" brushRef="#br0" timeOffset="52318.2839">3722 6634 0,'0'0'0,"0"0"16,24 3-16,-12-1 0,0 2 15,8-2-15,7 2 0,9 0 16,0-2-16,20 0 0,3 0 16,2-2-16,-1-3 0,22 1 15,3 0-15,9-3 0,-6 1 0,21-5 16,4 0-16,-11-1 0,-7 1 16,51-5-16,0-1 0,-22 1 0,-12 0 0,8 4 15,7 4-15,-20 2 16,-15 2-16,17-6 0,9-2 15,-9 3-15,-6 2 0,11 1 16,8 1-16,-13 1 0,-9-2 0,14-1 16,8-1-16,-17 0 15,-10 1-15,12-2 16,11-2-16,-13 5 0,-8 0 0,8 2 16,11 1-16,-14-2 0,-11-2 15,15 0-15,9 3 16,-15-1-16,-9 2 0,11 2 15,7 4-15,-13-3 0,-10-2 0,12-2 16,8 1-16,-15 2 0,-8 2 16,12 0-16,10 1 0,-12-3 0,-7 1 0,12-1 15,8 1-15,-13 1 16,-8 1-16,11-2 0,7-2 16,-13-1-16,-10 1 0,14 1 15,9 2-15,-10-2 0,-7 0 0,13-4 16,9-1-16,-11 6 0,-6 3 15,8-4-15,7-4 0,-15-1 0,-8 1 0,17-4 32,13 0-32,-15 6 0,-9 5 0,13-3 0,7-2 31,-13 0-31,-9-3 0,16 4 0,13 2 0,-17 0 0,-11-2 0,11 2 31,5 0-31,-8-1 0,-6 0 0,12-2 16,11-2-16,-13 1 0,-9-2 0,12-1 15,8-2-15,-10 5 0,-9 3 16,16-1-16,9-1 16,-14-3-16,-13 0 0,13-3 15,6 0-15,-12 2 0,-9 5 0,14 1 16,10 1-16,-17-3 0,-11 0 16,10-6-16,8-2 0,-12 3 0,-7 4 0,8-1 15,6 2-15,-9-2 16,-7-3-16,8 5 0,6 1 15,-13 3-15,-10 2 0,14-6 16,10-3 0,-14 2-16,-9 1 0,11-1 0,9-3 15,-15 1-15,-8-2 0,13 4 16,9 2-16,-12-5 0,-10-1 0,6-3 16,5 0-16,-11 1 0,-5 4 15,4-2-15,1 1 16,-13 2-16,-9 3 0,3-1 0,1 1 15,-4-3-15,-4-2 0,7 2 16,5 2-16,-6-1 0,-5 1 16,4 3-16,4 3 0,-5-1 0,-5-2 0,-14-1 15,-8 0-15,-6-1 0</inkml:trace>
  <inkml:trace contextRef="#ctx0" brushRef="#br0" timeOffset="53110.6328">21061 6589 0,'0'0'0,"0"0"0,0 0 16,0 0-16,0 0 0,0 0 15,26-8-15,-26 8 0,21-5 0,-8 4 16,2 1-16,3 0 15,2 0-15,3-1 16,3-3-16,3 2 0,3 1 16,13-2-16,4 2 0,0-2 15,2-3-15,15 2 0,4 1 16,9 2-16,-3 2 0,13-2 16,1-3-16,-11 3 0,-5 0 0,12 2 15,0 3-15,-7-3 16,-4 2-16,36 2 0,-10 1 0,-15 1 0,-10 0 15,2-2-15,3 0 0,-9-1 16,-6 1-16,-1-3 0,0-2 16,-9 1-16,-6-1 0,-1 2 15,1 0-15,-13 0 0,-8-1 0,-7 0 16,-4-1-16,-5 0 0,-3 0 16,-14 5-1,-9 5-15,7-5 0,1-3 16,2 0-16</inkml:trace>
  <inkml:trace contextRef="#ctx0" brushRef="#br0" timeOffset="55426.0814">21453 6703 0,'0'0'0,"0"0"0,0 0 0,0 0 0,0 0 0,0 0 16,-28 19-16,28-19 0,-31 23 15,13-9-15,-2 1 0,1 0 16,2-1-16,3 0 0,2-2 16,1 3-16,2-2 15,6-1-15,4 0 16,4-5-16,5 0 0,5-3 16,1-2-16,4 0 0,2-1 0,-2 0 15,-1 0-15,-3 0 0,-1-1 0,-4 3 0,-4-2 16,-3 2-16,-4 0 15,-5 1-15,-4 0 16,0 2-16,-1-1 0,0 2 0,1 2 0,2-2 16,2-2-1,-1 1-15,2-2 0,0 0 0</inkml:trace>
  <inkml:trace contextRef="#ctx0" brushRef="#br0" timeOffset="56154.2486">21222 6753 0,'0'0'0,"0"0"0,0 0 0,0 0 15,0 0-15,14 20 0,-14-20 0,11 17 16,-11-17-16,13 21 0,-3-6 15,1-2-15,1 0 0,-1-2 0,-2-3 16,-2 0-16</inkml:trace>
  <inkml:trace contextRef="#ctx0" brushRef="#br0" timeOffset="56392.4077">21711 6709 0,'0'0'0,"0"0"15,-23 13-15,5-4 0,-3 2 0,-14 7 16,-7 4-16,-3 2 0,-2 0 16,-9 7-16,-7 7 0,11-8 15,11-4-15,2-3 0,10-9 0,12-3 16,9-4-16,18-6 16,12-3-16,9-4 0,7-2 0,13-5 15,9-2-15,-1-1 0,1 0 16,8 1-16,-2 1 0,-4 0 15,-10 0-15,-14 4 0,-8 1 16,-8 4-16,-6 0 0,-5 2 16</inkml:trace>
  <inkml:trace contextRef="#ctx0" brushRef="#br0" timeOffset="56640.0783">21500 6679 0,'0'0'0,"0"0"16,0 0-16,0 0 0,-3 24 0,3-24 16,-10 41-16,4-12 0,2 5 15,-1 8-15,-1 8 0,-1 13 16,2-1-16,2 11 0,3 8 16,1-14-16,1-13 0,0-4 15,1-13-15,1-12 0,-2-11 0,1-10 16,-1-6-16,1 0 0,-3 2 0,2-2 15</inkml:trace>
  <inkml:trace contextRef="#ctx0" brushRef="#br0" timeOffset="56793.8314">21544 6974 0,'0'0'0,"0"0"16,0 0 0,0 0-16,0 0 0,0 0 0,-29 25 15,12-11-15,-1 3 0,-4 3 16,-2 4-16,-1 1 0,-1 1 15,-5 9-15,2-3 16,-2 3-16,5-5 0,7-8 0,3-5 16,3-4-16,3-2 0,1-3 15</inkml:trace>
  <inkml:trace contextRef="#ctx0" brushRef="#br0" timeOffset="56925.4357">21521 7107 0,'0'0'0,"0"0"0,0 0 15,9 20-15,-9-20 0,8 23 16,-3-6 0,3-1-16,1-2 0,5 1 0,1-5 15,-1-1-15,-3-1 0,-2-2 16</inkml:trace>
  <inkml:trace contextRef="#ctx0" brushRef="#br0" timeOffset="57110.5278">21995 6697 0,'0'0'0,"0"0"16,0 0-16,0 0 0,0 0 0,-11 30 15,11-30-15,-20 31 16,8-12-16,0 3 0,0 4 16,2-3-16,1 0 0,1 0 15,3-4-15,2-7 0,0-4 0,2-2 0,0 0 16,0-1-16</inkml:trace>
  <inkml:trace contextRef="#ctx0" brushRef="#br0" timeOffset="57461.3932">22212 6667 0,'0'0'0,"0"0"0,0 0 0,0 0 0,0 0 16,0 0 0,5 21-16,-5-21 0,-9 28 15,0-9-15,-3 5 0,-2 1 16,-3 0-16,-6 8 0,-1 0 15,-1-2-15,1-2 0,-7 3 16,-1-3-16,5-5 0,4-6 0,4-4 16,4-5-16,3-3 0,4-3 15,7-6-15,5-3 0,8-1 0,6 0 16,8-2-16,8 0 0,1 1 16,0 1-16,0 4 0,1 5 15,3 3-15,-5 2 0,-5 6 16,-4 3-16,-5 2 0,-4 2 0,-8 4 15,-4 4-15,-5 0 0,-4-1 16,-6-2 0,-4-1-16,-2-2 0,1-3 15,-5-2-15,-2-1 0,-1-2 16,1-3-16,2-5 0,1-4 16,5-5-16,2-5 0,3 2 15,2 1-15,2 1 0</inkml:trace>
  <inkml:trace contextRef="#ctx0" brushRef="#br0" timeOffset="57611.7645">22156 7086 0,'0'0'16,"0"0"-16,0 0 0,0 0 16,0 0-16,-15 23 0,15-23 15,-21 30-15,9-12 0,-2 3 16,-1 2-16,1 1 0,-1 0 0,-5 6 16,0-2-16,3-3 0,4-3 15,2-4 1,1-3-16,2-2 0</inkml:trace>
  <inkml:trace contextRef="#ctx0" brushRef="#br0" timeOffset="57859.091">22589 6834 0,'0'0'15,"9"-3"-15,4 0 0,2 1 0,0 1 16,8-3-16,3 1 0,-4 0 15,-2 2-15,-2 2 0,-3 3 16,-5 1-16,-4-1 0,-8 4 16,-6 4-16,-4 1 0,-2 2 15,-6 5-15,-4 4 0,-8 5 0,-1-1 0,-4 1 16,-1 1-16,-4 4 16,4-1-16,6-3 0,6-1 15,5-5-15,4-3 0,2-1 16,4-6-16,2-3 0</inkml:trace>
  <inkml:trace contextRef="#ctx0" brushRef="#br0" timeOffset="58147.8965">22573 7114 0,'0'0'0,"0"0"15,0 0-15,-9 21 0,7-10 0,1 3 16,1 1-16,1 0 0,2-2 15,7 1-15,6-3 0,0-4 0,2-3 0,3-5 16,2-5-16,-2-1 16,-1 0-16,-4-4 0,-2-1 15,-3 0-15,-3 1 0,-8-2 0,-8-1 16,-1 4-16,-5 1 0,-7 1 16,-4 5-16,-1 2 0,-2 3 15,3 2 1,3 0-16,4-1 0,5-1 15,4 0-15,4-4 0,1 1 0,1 0 16,1 0-16</inkml:trace>
  <inkml:trace contextRef="#ctx0" brushRef="#br0" timeOffset="58318.3551">23014 6593 0,'0'0'0,"0"0"0,0 0 16,0 0-16,0 0 0,4 27 16,-4-27-16,-5 26 0,5-26 0,-7 32 15,4-18 1,1-3-16</inkml:trace>
  <inkml:trace contextRef="#ctx0" brushRef="#br0" timeOffset="58530.0718">22810 6845 0,'0'0'0,"0"0"0,0 0 0,0 0 15,22-11-15,-22 11 0,39-13 16,-14 6-16,2 0 0,2-1 16,2-1-16,5-1 0,-1 2 0,-6 1 15,-3 2-15,-1 1 16,-5 0-16,-10 3 0,-8 2 0,-4 3 16,-3 1-16,-6 4 15,-5 5-15,-3-1 0,-2 1 0,-9 9 16,-2 3-16,2-1 0,0-1 15,0 1-15,5 0 0,5-5 0,5-4 0,4-3 16,3-3-16,1-3 0</inkml:trace>
  <inkml:trace contextRef="#ctx0" brushRef="#br0" timeOffset="58677.375">23024 6989 0,'0'0'0,"0"0"0,0 0 16,0 0-16,0 0 0,24 18 16,-24-18-16,23 8 0,-23-8 15,26 4-15,-17-3 0,0 0 0</inkml:trace>
  <inkml:trace contextRef="#ctx0" brushRef="#br0" timeOffset="59063.125">23469 6756 0,'0'0'0,"0"0"15,0 0-15,0 0 0,-26 9 0,26-9 16,-30 14-16,15-4 0,-1 1 16,2 2-16,-1 0 15,3-2-15,2 0 16,3 5-16,3-1 0,4-1 16,4-2-16,7-4 0,5-1 15,2-2-15,1 2 0,-2-3 16,-1 0-16,-4-1 0,-2 1 15,-7 1-15,-4 0 0,-6 1 0,-4 0 16,-9 2-16,-7 0 16,-4 2-16,-3 2 0,-15 2 0,-4 2 0,7 0 15,4-1-15,-5 3 0,3-4 16,7-3-16,9-1 0,8 0 16,7-3-16,7 2 0,7 4 0,14-6 15,10-2-15,7-2 16,6-1-16,11-2 0,7-2 15,-3 1-15,-2-1 0,7-3 0,-2 0 0,-8-1 16,-8 1-16,-5-1 0,-9 1 16,-9 0-16,-5 2 0,-15-5 15,-11-2-15,6 3 0,0 3 0,2-1 16</inkml:trace>
  <inkml:trace contextRef="#ctx0" brushRef="#br0" timeOffset="59201.2343">23188 7049 0,'0'0'16,"0"0"-16,0 0 0,0 0 15,0 0-15,0 0 0,-7 21 16,7-21-16,-2 24 0,2-24 16,1 40-16,0-17 0,1 1 0,-1 4 15,0 1-15,0 5 0,-1-1 16,0-5-16,0-5 0,0-3 16</inkml:trace>
  <inkml:trace contextRef="#ctx0" brushRef="#br0" timeOffset="59348.4688">23793 7347 0,'0'0'0,"0"0"0,0 0 15,-29-3-15,29 3 0,-34 1 0,34-1 16,-25 0-16</inkml:trace>
  <inkml:trace contextRef="#ctx0" brushRef="#br0" timeOffset="60134.3813">20927 6677 0,'0'0'0,"0"0"0,0 0 0,0 0 16,0 0-16,9-21 0,-9 21 15,16-13-15,-16 13 0,22-16 16,-6 9-16,0 1 0,3 0 0,3 1 15,3 1-15,2 0 0,0 0 0,14 0 16,4 2 0,2-2-16,-1 1 0,17 1 0,4 1 0,10 1 15,-3 2-15,17 1 0,2 2 16,-6-3-16,-4-3 0,17 0 16,4 0-16,32-4 0,-17 0 0,4 5 15,3 3-15,-13 1 16,-8 0-16,9-4 0,5-3 15,-11 2-15,-6 0 0,12 2 16,7 0-16,-11-1 0,-7 0 16,10 3-16,10 0 0,-8-1 15,-5-1-15,8 0 0,5 2 16,-9-1-16,-7 0 0,12-2 16,10 0-16,-10 0 0,-7 0 0,13 0 15,7-1-15,-12 0 0,-7-1 16,8-1-16,8 1 0,-11-1 15,-7-2-15,8 1 0,6 0 16,-8 2-16,-5 2 0,6 2 16,6 0-16,-10-2 0,-6-1 0,10 0 15,7-1-15,-8 1 0,-6 0 0,10 1 16,8-1-16,-10 3 0,-6 1 16,9 1-16,8-1 0,-7 1 15,-6-1-15,7 2 0,6 0 16,-7 0-16,-5-1 0,8 0 15,9 2 1,-10 2-16,-8 2 0,8-1 16,4-1-16,-13 4 0,-10 5 0,7-6 15,6-4-15,-12-3 16,-8-1-16,6 6 0,4 4 16,-14-2-16,-9-1 0,-2-3 0,-3 1 15,-10-1-15,-8 0 0,-7-3 16,-3-2-16,-9-1 0,-5-1 0,-13 0 0,-7 0 15,-7 0-15</inkml:trace>
  <inkml:trace contextRef="#ctx0" brushRef="#br0" timeOffset="61268.0071">2554 8318 0,'0'0'16,"0"0"-16,26-8 0,-26 8 15,34-9-15,-9 3 0,11-1 16,8-2-16,3 0 0,22-1 0,11 3 0,-2 1 15,5 1-15,27 0 16,27 1 0,8 0-16,-10 0 0,65 3 0,-8 5 0,-24 1 0,-19 4 0,15 4 15,7 5 1,-16-3-16,-10-4 0,12-4 16,14-2-16,-13-2 0,-9 1 15,9 1-15,9 0 0,-17 2 16,-9 3-16,2 2 0,6 3 15,-46-4-15,-33-4 0,-20-2 16</inkml:trace>
  <inkml:trace contextRef="#ctx0" brushRef="#br0" timeOffset="62271.6838">2460 7813 0,'0'0'0,"0"0"0,0 0 0,0 0 15,29-10-15,-29 10 0,41-1 16,-17 1-16,2-2 0,14 0 0,11 0 15,13 2-15,0 0 0,23 3 0,21 2 16,18 1-16,-3 0 0,24-2 16,1-4-16,53 1 0,-18 0 15,-3-2-15,1 0 0,-5-4 16,-1-3-16,3 4 0,4 1 16,-9-1-1,-2 0-15,-7-1 0,-5 0 16,-16 7-16,-10 4 0,-11 7 0,-5 4 15,-15 7-15,-10 5 0,-28-10 16,-21-5-16,-13-5 0</inkml:trace>
  <inkml:trace contextRef="#ctx0" brushRef="#br0" timeOffset="64519.9396">7294 7639 0,'0'0'0,"0"0"0,0 0 0,0 0 0,0 0 0,0 0 16,0 0-16,32 0 15,-32 0-15,0 0 0,25 3 16,-25-3-16,26 4 0,-11-1 16,3 0-16,-1 1 0,2 1 0,3 1 15,4-1-15,1 1 0,0-2 16,13 3-1,0 1-15,1-1 0,1 0 16,12 1-16,3-2 0,-5 1 0,-2-1 16,15 1-16,5-2 15,-5 3-15,-1-1 0,13-3 16,1-2-16,-5-1 0,-7 2 0,16 0 16,2 4-16,-6-3 0,-2 0 15,38 0-15,-5 1 0,-17-2 0,-9 2 0,5-2 16,4-1-16,-11-2 0,-6 0 15,11 3-15,8 1 16,-8-1-16,-4-1 0,2-2 0,5-1 16,-6 2-16,-2 0 0,6 2 15,7-1-15,-9 0 0,-6-1 16,11 1-16,8 1 0,-7-1 0,-6-1 0,5-5 16,4-2-16,-6 1 15,-4 0-15,6 3 0,6 1 0,-9-3 16,-6-1-16,10 4 0,7 4 15,-11-4-15,-6-2 0,5 1 16,5 0-16,-6 0 0,-3-3 16,6 2-1,6 2-15,-12-1 0,-7 1 0,8-2 16,5 0-16,-4 1 16,-4 0-16,7-2 0,5-3 0,-11 3 15,-9 2-15,10 0 0,5 0 16,-10 1-16,-5 1 0,7 0 15,6 1-15,-9-1 0,-5 0 0,5-1 16,4 0-16,-7-2 0,-4 0 0,3 2 16,4 1-16,-6 1 0,-5-1 15,5 0-15,5-1 16,-3-2-16,-2 2 0,4 2 0,5 2 16,-9 1-16,-4 0 0,7-1 15,4-2-15,-7-1 0,-5-1 16,5 2-1,5 2-15,-4-3 0,-4-2 0,10 2 16,7 0-16,-10-1 0,-7-2 16,5 2-16,3 1 0,-2 0 15,-2 1-15,5-1 0,5-1 16,-9 4-16,-6-1 0,3-2 16,4-2-16,-7 0 0,-3 1 0,10 0 15,7-2-15,-7 2 0,-6 0 0,6 0 16,4 0-16,-6-2 15,-5 0-15,7 0 0,3 2 16,-4 1-16,-1 0 0,3 0 0,1 0 16,-9-3-16,-5-1 0,4 2 15,3 4-15,-3-1 0,-1 0 16,5-2 0,6 1-16,-5 1 0,-5 1 0,5 2 15,5 0-15,-6 1 0,-6-1 16,5-1-16,5-2 0,-6-1 15,-3-1-15,9 1 0,5 2 16,-5 0-16,-4-1 0,5 0 16,3-1-16,-6 0 0,-4 0 15,7 2-15,5 2 0,-9 1 0,-6-1 0,4-1 16,3 1-16,-5 1 0,-5-1 16,9-3-16,4-2 0,-5 0 15,-2 1-15,6 0 0,4 0 16,-7 4-16,-6 3 0,11-1 15,7-1-15,-5-2 0,-6-5 16,9 1-16,4 0 0,-6 0 0,-6-1 0,8 0 16,5-2-16,-9 2 0,-5-1 15,10 0-15,5 0 0,-6 3 16,-1 1-16,1-2 0,1-1 16,-5-3-16,-4-3 0,9 4 15,5 3-15,-5-1 0,-1-2 0,7 2 16,7-1-1,-8 2-15,-5 0 0,11-2 16,6-1-16,-7 5 16,-4 2-16,5 1 0,2-1 0,-3-2 0,0 1 0,11 0 15,9 3-15,-9 0 16,-8 1-16,9-2 0,7-4 16,-7 4-16,-6 4 0,15-3 0,10 1 15,-12 1-15,-7 0 0,9 0 0,7 1 16,-5-2-16,-4-2 0,9 0 15,5 0-15,-9 1 0,-7 1 16,12-4-16,9-3 0,-10 0 16,-7 0-16,9-3 0,6 0 15,-9 3-15,-7 0 0,9 0 16,7 0 0,-10-3-16,-8-3 0,9 2 0,5 0 15,-9 0-15,-7-2 0,10 4 16,7 3-16,-9 1 0,-6 1 15,8-4-15,5-1 0,-11-1 16,-9 2-16,12 2 0,7 2 16,-11-3-16,-7-1 0,8 1 15,7 0-15,-15 2 0,-11 0 0,6 1 0,5 2 16,-8-4-16,-6-3 0,1 3 16,2 0-16,-13 3 0,-7 0 15,2 4-15,1 1 0,-15-1 16,-9-1-16,1 5 0,1 3 15,-12-5-15,-9-2 0,-10-3 0,-7 0 16,-4-2 0</inkml:trace>
  <inkml:trace contextRef="#ctx0" brushRef="#br0" timeOffset="66303.8781">2239 9189 0,'0'0'0,"0"0"15,0 0-15,0 0 0,0 0 0,35 0 16,-35 0-16,33-2 0,-33 2 15,42-5-15,-16 2 0,1 0 16,2-1-16,15-3 16,4-1-16,2 0 0,-3-1 15,15 0-15,3-1 16,9 0-16,-4 1 0,1-1 0,3 0 16,7 0-16,-9 2 0,11 0 15,-4-2-15,-7 4 0,-10 1 16,11 1-16,0 2 0,11 2 15,-9 3-15,-2-2 0,1-1 0,-9-1 16,-6-2-16,5 3 0,2 2 16,-3 0-16,-6 1 0,4-1 0,4-1 15,-10 3-15,-5 2 0,5-2 16,7-1-16,-6-1 0,-2-1 0,1 2 16,4 2-16,-5-3 15,-6-1-15,5 3 16,1 1-16,-4 2 15,-4 3-15,9-7 0,4-5 16,-5 2-16,-5 0 0,8 0 0,1-3 16,-3 3-16,-1 3 0,-2-3 15,1-1-15,-6-1 0,-4 0 16,9 0-16,5 0 0,-4-1 16,-5 1-16,1 0 0,2 1 0,-2-1 0,-1 0 15,7-1-15,1-1 0,-2-1 16,-3 1-16,6 1 0,3 0 15,-5 2-15,-4 0 0,4 1 16,3 2-16,-4-5 0,-2-3 16,3 4-16,4 2 0,-7-2 15,-5-1-15,7 0 16,3 3-16,-4 0 0,-3 3 16,1-6-16,0-1 0,-3 2 15,-4 2-15,7 1 0,4 1 16,-6-1-16,-2 0 0,3 0 15,3-1-15,-4 0 0,-4-1 16,4 5-16,1 2 0,-7-5 16,-5-3-16,6 3 0,4 1 0,-6 1 0,-5-2 15,1 0-15,3 2 0,-4-3 16,0 0-16,-1 0 0,4 2 16,-18-2-16,2 0 0,5 0 15,3 0-15,-2 2 0,-3 1 0,5-1 16,3-1-16,0 0 15,-2-2-15,2 1 0,2 0 0,-3 0 0,-4 0 16,7-1-16,2-1 0,-4 1 16,-1 2-16,2-2 0,2-1 15,-3 1-15,-1 1 0,4-1 16,1 1-16,-2-1 0,-4 0 0,3 1 16,3-1-16,-4 1 0,-2-1 15,2 1 1,2-1-16,-4 0 0,-2 0 15,0-1-15,-2 2 0,-3 0 16,-3 0-16,-2 2 0,-3 0 16,-2 2-16,-4 2 0,-4-2 0,-2 0 15,-1-2-15</inkml:trace>
  <inkml:trace contextRef="#ctx0" brushRef="#br0" timeOffset="67149.24">7395 9518 0,'0'0'0,"0"0"15,26 2-15,-8 0 0,3 1 0,17 4 16,7 2-16,13 0 0,3 0 15,25 2 1,9 0-16,-3-3 0,-1 0 0,29 0 16,26 1-16,45 2 15,-20-1-15,9-3 0,7-5 16,-19-6-16,-14-4 0,12-3 16,6-2-16,-10-1 0,-7-1 0,3-2 15,3 1-15,-21-1 0,-15 0 16,-4-3-16,-4-3 0,-23 0 0,-13 1 15,-8-6-15,-5-4 0,-14 4 16,-9 0-16,-12-9 0,-7-8 16,-13 2-16,-9 0 0,-16-6 15,-12-2-15,-8-3 0,-5-1 0,-18-2 16,-13-2-16,-3 8 0,-1 5 16,-19-5-16,-11-5 0,-1 6 0,1 2 15,-20 5-15,-11 3 0,7 3 16,6 4-16,-14 0 0,-10 2 15,8 5-15,3 5 0,-11 4 0,-8 3 16,8 5-16,8 1 0,-16 7 16,-10 2-16,16 6 0,10 4 0,-10 4 31,-9 4-31,17 0 0,9 3 0,-7 11 16,-4 8-1,20-5-15,15-3 0,-6 8 0,-4 7 0,9 6 16,7 2-16,-2 8 0,-1 4 15,18 0-15,13-1 0,7 2 16,6 2-16,13-6 0,10-6 0,15-1 16,8-1-16,14-9 0,9-7 0,19-5 15,12-4-15,7-6 16,7-5-16,17-4 0,13-3 0,2-8 16,2-3-16,20-5 0,17-4 15,-7-1 1,-7-1-16,11 4 0,5-1 0,-15 4 15,-12 0-15,3 10 16,1 5-16,-33-3 0,-24-4 0,-15-2 16</inkml:trace>
  <inkml:trace contextRef="#ctx0" brushRef="#br0" timeOffset="71235.2851">10879 8336 0,'0'0'0,"0"0"0,0 0 0,0 0 16,0 0-16,29 13 0,-29-13 16,32 4-16,-12-2 0,4-1 15,4-2-15,3 0 0,1-1 0,13-1 0,3-4 16,-3 0-16,-1 0 0,6-5 16,-5-1-16,-8 0 0,-5 2 0,-4-2 15,-9 1-15,-10 0 16,-5-2-16,-12 2 0,-8 3 15,-5 0-15,-3 3 0,-11 4 0,-5 5 16,-7 3-16,3 3 0,1 3 0,0 5 16,9 2-16,5 2 0,5 7 15,8 3-15,7 0 0,7-2 0,15-3 16,11 0-16,7-5 0,4-4 16,11-4-16,7-4 0,-13-1 15,-10-3-15,-7-1 0</inkml:trace>
  <inkml:trace contextRef="#ctx0" brushRef="#br0" timeOffset="71420.27">11627 8261 0,'0'0'0,"0"0"0,0 0 15,18 18-15,-18-18 0,22 24 0,-7-7 16,1-1-16,2 1 0,6 8 15,3 1-15,-2-2 0,0-3 16,5 1-16,-1-3 0,-4-5 16,-2-6-16,-4 0 0,-4-3 0,-3-1 15</inkml:trace>
  <inkml:trace contextRef="#ctx0" brushRef="#br0" timeOffset="71620.9535">11954 8281 0,'0'0'0,"0"0"16,-20 14-16,7-4 0,-3 1 15,-10 8-15,-6 3 0,1 2 0,1 2 0,-7 4 16,-1 1-16,6-3 0,5-3 16,7-2-16,10-3 15,12-10-15,8-6 0,-3-3 0,-2 1 16,0-1-16</inkml:trace>
  <inkml:trace contextRef="#ctx0" brushRef="#br0" timeOffset="71837.3101">12453 8186 0,'0'0'0,"0"0"0,0 0 16,-38 11-16,19-4 0,-5 3 0,-6 3 15,-6 5-15,0 2 0,-6 8 0,2 3 16,7 1-16,5 2 0,8 0 16,11-3-16,10-4 0,8-3 0,14-5 15,13-5-15,5-3 0,5-5 16,-10-1-16,-7-1 0,-7-1 16</inkml:trace>
  <inkml:trace contextRef="#ctx0" brushRef="#br0" timeOffset="72207.2964">12979 8230 0,'0'0'0,"0"0"0,0 0 0,0 0 15,-27 7-15,27-7 0,-36 8 16,15-2 0,0 3-16,-3 2 0,-3 2 15,-6 3-15,3 0 0,3 2 16,4 2-16,4 0 0,4-1 0,4 4 15,6-2-15,6-4 0,5-2 0,11-3 16,8-4-16,4-3 16,2-3-16,2-4 0,2-3 15,-2-2-15,-1-1 0,3-8 0,-3-3 16,-5 2-16,-5 1 0,-8-2 0,-6-2 16,-6 4-16,-4 3 0,-7 1 15,-4 2-15,0 3 0,0-1 16,1 7-16,-1 4 0,0 3 15,0 0-15,2 4 0,1 4 16,2 1-16,1 2 16,7 3-16,6 3 15,2-1-15,3-2 0,4 1 0,5-1 16,4-3-16,3-3 0,-2 0 16,-5-4-16,-5-1 0</inkml:trace>
  <inkml:trace contextRef="#ctx0" brushRef="#br0" timeOffset="72624.0432">13439 8195 0,'0'0'0,"0"0"0,0 0 0,0 0 16,0 0-16,-4 32 0,4-32 16,-6 37-16,2-18 0,-2 2 15,1 2-15,1 0 0,2-1 0,1 5 32,2-2-32,1-2 0,2-3 0,0-4 15,2-3-15,0-4 0,2-3 16,3-3-16,1-3 0,1-4 15,2-2-15,-1-5 0,1-6 16,0-1-16,-1-2 0,-1-4 16,0-3-16,2-2 0,-2 4 0,-2 2 15,-1 1-15,-1 4 0,-1 2 0,-3 2 16,-1 3-16,0 2 0,-2 2 16,-2 1-16,-1 2 0,-1 3 15,-1 2-15,1-1 0,0-1 16,2 1-16,-2-1 0,2 1 0</inkml:trace>
  <inkml:trace contextRef="#ctx0" brushRef="#br0" timeOffset="73078.7408">14093 8275 0,'0'0'0,"0"0"16,0 0-16,0 0 0,0 0 0,0 0 16,-10-17-16,10 17 15,0 0-15,-33-11 0,33 11 16,-34-3-16,15 4 0,-3 4 16,-4 2-16,2 1 0,2 1 0,-5 5 15,1 4 1,4 0-16,3 2 0,5 3 15,3 2-15,3 2 0,5-4 16,7-4-16,6-3 0,6-5 0,3-2 16,6-6-16,7-3 15,-1-4-15,-2 0 0,-1-6 16,0-1-16,-5-2 0,-2 1 0,-3-6 16,-4 0-16,-4 3 0,-3-1 0,-1 5 15,-3 5-15,-1 0 0,1 2 0,-3 4 16,0 0-16,-3 5 0,1 2 15,1 4-15,0 6 16,1 0-16,0 2 0,3 1 0,4 2 16,3 3-16,2-3 0,7-6 15,5-5-15,0-6 0,2-5 0,-7 0 16,-2 0-16,-4 0 0</inkml:trace>
  <inkml:trace contextRef="#ctx0" brushRef="#br0" timeOffset="73294.307">14713 8043 0,'0'0'0,"-16"18"16,16-18-16,-28 32 0,7-7 16,-1 3-16,-1 3 0,-4 12 15,1 2-15,1 3 0,5-4 0,8 1 16,9-5-16,6-8 0,6-8 15,11-6-15,7-6 0,-2-4 16,-1-2-16,0-6 0,0-5 16,-4 0-16,-2-3 0,-5 2 15,-2 1-15,-3 2 0</inkml:trace>
  <inkml:trace contextRef="#ctx0" brushRef="#br0" timeOffset="73448.0671">14377 8286 0,'0'0'16,"0"0"-16,0 0 0,0 0 16,30-7-16,-30 7 0,43-2 0,-16 0 15,4-1-15,2 1 0,4-2 16,8 2-16,-1-1 0,0 0 16,-7 2-16,-8-1 0</inkml:trace>
  <inkml:trace contextRef="#ctx0" brushRef="#br0" timeOffset="73764.6723">14749 8428 0,'0'0'0,"0"0"15,0 0-15,28 0 0,-28 0 0,35 0 16,-13-2-16,2 0 0,2-1 0,2 0 16,1-1-16,5-2 15,-2-2-15,-5 0 0,-3-2 0,-4-1 16,-4 1-16,-7-1 15,-6 0-15,-5-2 0,-5 2 0,-5 1 16,-6 2 0,-4 4-16,-4 0 0,-8 5 15,-2 4-15,2 4 0,2 4 0,4 3 16,3 2-16,3 5 16,7 3-16,8 0 0,8 3 0,10-3 15,8-1-15,9-2 16,7-1-16,3-4 0,4-4 0,4-5 15,2-5-15,-5 0 0,-11-1 0,-8 0 16</inkml:trace>
  <inkml:trace contextRef="#ctx0" brushRef="#br0" timeOffset="73896.3364">15600 8482 0,'0'0'16,"0"0"-16,0 0 0,0 0 15,0 0-15,0 0 0,0 0 0,-33 1 16,33-1-16,0 0 0</inkml:trace>
  <inkml:trace contextRef="#ctx0" brushRef="#br0" timeOffset="76572.494">7224 9464 0,'0'0'0,"0"0"0,0 0 0,33 0 0,-17 0 0,11 1 15,7 1-15,1-1 16,1-1-16,20 0 0,9 1 15,0-1-15,-1-1 0,26 0 16,9 1-16,10 0 0,-6 1 16,59 0-16,17 2 0,-29 3 15,-20 4-15,10-5 16,6-1-16,-19 2 0,-15 1 16,7 4-16,5 0 0,-21-1 15,-12-2-15,-3 1 0,0 1 16,-18-5-16,-12-3 0,-3 0 15,-2-1-15,-11-4 0,-7-2 16,-8 0-16,-6 1 16,-8-1-16,-5-2 0,-11-1 0,-5-2 0,-6 1 0,-2 1 15,-17-1-15,-12 0 0,-1 2 16,1 0-16,-21 0 0,-13 0 16,5 2-16,2 3 0,-18 2 15,-14 2-15,10 2 0,7 1 0,-19 2 16,-12 3-16,15 1 15,9 1-15,-14 1 16,-11 3-16,13-2 0,10-5 0,-20 4 16,-11 0-16,19-2 15,12-2-15,-6-3 0,-5-3 16,19 2-16,10-2 0,4 3 16,2 2-16,17-4 0,12-1 0,9-3 15,6 0-15,11-5 16,7 0-16,11-1 0,9 0 0,5-1 0,5 1 15,23-6-15,18-3 0,1 2 16,0 0-16,24-1 0,16 0 16,-11-1-16,-4 1 0,24 2 15,15 2-15,-8 3 0,-6 4 0,18 2 16,14 4-16,-14-1 0,-9 2 16,11 2-1,9 1-15,-22 1 0,-16 1 16,1-1-16,1 0 0,-22-2 15,-16 0-15,-17-3 0,-13-2 16,-16-2-16,-12 0 0,-19-5 16,-12-3-16,-10-6 0,-7-3 0,-32-1 15,-24 0-15,3 4 0,2 1 16,27 5-16,20 3 0,13 1 0</inkml:trace>
  <inkml:trace contextRef="#ctx0" brushRef="#br0" timeOffset="79381.8319">11453 8757 0,'0'0'0,"0"0"0,32 3 0,-15-2 0,3 0 16,16 0-16,8 0 0,19-2 15,5-1-15,25 1 0,7 1 16,22-2-16,1 1 0,26-1 0,3 0 16,61-2-16,-17 0 0,-3-1 0,-2 1 15,-9 3-15,-6 2 0,-2 2 16,0 2-16,-9-2 0,-8 0 16,-9 3-16,-6 1 0,-19 1 15,-14 0-15,-24-4 0,-16-6 16,-21 1-1,-16 0-15,-10 1 0</inkml:trace>
  <inkml:trace contextRef="#ctx0" brushRef="#br0" timeOffset="81740.7645">15487 8292 0,'0'0'16,"15"-5"-16,1 1 0,1 0 0,3 0 15,15-1-15,9-4 0,0 1 0,1 0 16,14-2-16,1 0 0,6-1 16,-6 0-1,1 1-15,-10 3 0,-11 1 16,-10 2-16,-8 0 0</inkml:trace>
  <inkml:trace contextRef="#ctx0" brushRef="#br0" timeOffset="81989.7859">15907 8049 0,'0'0'16,"0"0"-16,0 0 0,8 21 0,-8-21 15,3 32-15,-4-5 0,-1 2 0,-1 5 16,-2 16-16,0 4 0,-1-3 0,2-1 16,-2 7-16,1 4 15,1-11-15,0-8 0,0-11 16,-2-8-16,-1-4 0,-1-4 0,-4-10 16,-3-5-16,0-4 0,-2-4 15,6 2 1,3 2-16,0 1 0</inkml:trace>
  <inkml:trace contextRef="#ctx0" brushRef="#br0" timeOffset="82090.0874">15689 8507 0,'0'0'16,"0"0"-16,0 0 16,0 0-16,0 0 0,0 0 0,27-11 15,-27 11-15,37-11 0,-9 3 16,5-2-16,1-1 0,2 1 16,3-3-16,-6 4 0,-6-1 0</inkml:trace>
  <inkml:trace contextRef="#ctx0" brushRef="#br0" timeOffset="82252.7577">16473 7935 0,'0'0'0,"0"0"15,0 0-15,0 0 0,18 18 0,-18-18 16,17 18-16,-17-18 0,20 20 15,-11-11-15,-1-1 0,-2 0 16</inkml:trace>
  <inkml:trace contextRef="#ctx0" brushRef="#br0" timeOffset="82557.4873">16273 8065 0,'0'0'0,"0"0"0,0 0 16,0 0-16,-12 18 0,12-18 0,0 0 15,-5 21-15,5-21 0,0 0 0,0 0 16,16 21-16,-16-21 0,29-1 0,-9-3 16,1-1-16,1 0 0,9-5 15,2 0-15,-1 1 0,-1 0 16,1 0-16,0 2 16,2-1-16,-5 3 0,-3 1 0,-4 4 15,-6 4 1,-2 3-16,-8 0 0,-5 1 15,-2 1-15,-2 2 0,-5 1 16,-2 3-16,-1-1 0,-1 2 0,-5-1 16,-3-4-16,4-2 0,3-1 15,2-2-15</inkml:trace>
  <inkml:trace contextRef="#ctx0" brushRef="#br0" timeOffset="82691.1884">16365 8251 0,'0'0'0,"0"0"0,0 0 0,0 0 0,0 0 16,-7 28-16,7-28 16,-7 21-16,1-9 0,1-2 15,-1-1-15,2 0 0,0-3 16,1 0-16</inkml:trace>
  <inkml:trace contextRef="#ctx0" brushRef="#br0" timeOffset="82807.1626">16614 8279 0,'0'0'15,"0"0"-15,0 0 0,22 2 16,-22-2-16,0 0 0,20 5 16,-20-5-16,0 0 0,5 18 0,-11-10 0,-3-2 15,-2 1-15,1-1 0,1-1 16,2 0-16</inkml:trace>
  <inkml:trace contextRef="#ctx0" brushRef="#br0" timeOffset="83039.0447">16292 8466 0,'0'0'0,"0"0"0,0 0 15,24-6-15,-24 6 0,31-3 0,-9 1 16,0 1-16,-1 2 0,1 1 0,2 2 16,0 2-16,-5 1 0,-6 0 15,-4 2-15,-5 2 0,-4 2 16,-4 4-16,-4 2 16,-3 2-16,-1-1 0,0-1 0,-1 0 15,1 1-15,3-4 16,7 0-16,4-1 15,7-4-15,6-3 0,6-8 0,7-4 16,11-3-16,2-1 0,-8 1 16,-7 3-16,-4-2 0</inkml:trace>
  <inkml:trace contextRef="#ctx0" brushRef="#br0" timeOffset="83239.6609">16919 8279 0,'0'0'0,"0"0"0,0 0 16,0 0-16,30-11 0,-9 6 16,8 0-16,3 1 0,3-1 0,12-1 31,3 2-31,-4 0 0,-2 0 0,4 0 16,-6 1-16,-7-1 0,-6 2 0,-2 0 15,-6 0-15,-4 2 16</inkml:trace>
  <inkml:trace contextRef="#ctx0" brushRef="#br0" timeOffset="83540.7607">17310 8120 0,'0'0'0,"0"0"16,0 0-16,3 25 0,-3-25 0,0 33 15,-1-8-15,0 4 0,0 2 16,-1 13-16,-1 3 15,2-2 1,1-2-16,1 1 0,2-5 0,-1-4 16,-1-6-16,-2-3 0,-3-5 15,-1-9-15,-2-4 0,-4-3 16,-3 0-16,0-4 0,-1-3 0,1-6 16,0-8-16,3 1 0,1-1 15,2 1-15,1 1 16,3 3-16,2 1 0,6-1 0,6-2 0,7 2 15,5 0-15,7 0 0,8-2 16,-1 0-16,1 0 0,-8 2 16,-4 2-16,-7 2 0</inkml:trace>
  <inkml:trace contextRef="#ctx0" brushRef="#br0" timeOffset="83873.0648">17654 8000 0,'0'0'0,"0"0"16,0 0-16,24-6 0,-24 6 0,31-4 15,-7 2 1,3 1-16,0 0 0,9 1 16,0 0-16,-4 2 0,-4 0 0,2 2 15,-6 1-15,-6 0 0,-6 2 16,-13-1-16,-9-1 15,-6 5-15,-6 1 0,-14 3 16,-7 3-16,1-2 0,0 1 0,-6 2 16,2-1-16,7-3 0,7 0 0,9-7 15,6-1-15,10-2 0,7-4 0,10 2 16,9-1-16,9-3 0,4 1 16,5-4-16,6-4 15,-3 2-15,-1 0 0,-9 2 0,-7 0 16,-6 3-16</inkml:trace>
  <inkml:trace contextRef="#ctx0" brushRef="#br0" timeOffset="84080.4141">17578 8146 0,'0'0'0,"0"0"0,0 0 0,-17 29 16,10-15-16,0 7 0,-2 6 0,-1 3 0,0 4 15,-3 15-15,-1 0 16,-2 6-16,2-5 0,4-2 16,4-9-16,3-8 0,1-6 0,4-9 15,2-8-15,2-3 0,1-2 0,-3-2 16,-1 0-16,1 0 0</inkml:trace>
  <inkml:trace contextRef="#ctx0" brushRef="#br0" timeOffset="84380.6673">17671 8342 0,'0'0'15,"0"0"-15,0 0 0,0 0 16,0 0-16,0 0 0,0 0 16,0 0-16,0 0 0,0 0 15,-7 26 1,7-26-16,0 0 0,5 23 16,-5-23-16,21 13 0,-21-13 0,35 8 15,-10-6-15,0-3 16,0-1-16,8-3 0,-1-4 15,-3 0-15,-3-4 0,0 1 16,-1 0-16,-4 0 0,-3-1 0,-2 2 16,-2 2-16,-6 2 0,-1 2 0,-7 5 15,0 0-15,-2 3 0,-2 2 0,-1 4 16,-2 2 0,2-1-16,0 0 0,1 2 15,1 2-15,-1 0 0,1 0 0,1 0 16,0 0-16,-1-3 0,1-3 15,1 0-15,0-2 16,0 0-16</inkml:trace>
  <inkml:trace contextRef="#ctx0" brushRef="#br0" timeOffset="84543.5579">17897 8234 0,'0'0'15,"0"0"-15,0 0 0,0 0 16,-2 22-16,2-22 0,2 25 0,-2-25 0,1 32 15,-1-12-15,-1 3 16,1-1-16,1-1 0,-1 1 0,0-1 16,0 3-16,0-5 0,0-1 15</inkml:trace>
  <inkml:trace contextRef="#ctx0" brushRef="#br0" timeOffset="84844.3298">17656 8562 0,'0'0'0,"0"0"0,0 0 16,0 0-16,0 0 0,-2 21 16,2-21-16,3 20 0,-3-20 0,9 23 15,-9-23-15,24 23 0,-7-14 16,2-1-16,5 0 0,0-4 0,2-1 16,11-1-16,1 0 0,-1-4 15,-2 1-15,4-3 16,-5 1-16,-6-4 0,-2 0 0,-3-3 15,-2-2-15,-5 2 0,-2 0 0,-3 2 16,-3 3-16,-1 0 0,-1 2 0,-3 2 16,-1 0-16,-2 1 0,2 4 15,-2 0-15,0 3 0,0 2 16,1 1-16,0 0 0,2 2 16,0 0-16,0 2 0,1-3 0,-2-2 15,0-1-15</inkml:trace>
  <inkml:trace contextRef="#ctx0" brushRef="#br0" timeOffset="84960.3201">18650 8721 0,'0'0'0,"0"0"16,0 0-16,0 0 0,0 0 16,0 0-16,0 0 0,-20-15 0</inkml:trace>
  <inkml:trace contextRef="#ctx0" brushRef="#br0" timeOffset="87377.4139">11579 9374 0,'0'0'0,"0"0"16,0 0-1,30 1-15,-18-1 0,6 0 16,4-1-16,6 2 0,1 2 0,6-1 15,6 0-15,-1-1 0,-1 0 16,19 2-16,6 0 16,7 0-16,-3-1 0,20 0 0,6-1 15,-10 0-15,-4 1 0,20-2 16,7 0-16,32-1 0,-19 1 0,5-2 16,2-1-16,-16 4 0,-10 2 0,15-2 15,11-2-15,-16-1 0,-9 0 16,11 1-16,11 3 0,-16-2 15,-10 0-15,18 3 0,10 1 16,-15-1-16,-12 1 0,10-2 16,8 0-1,-14 0-15,-8 1 0,17 2 16,11-1-16,-16 1 0,-12 0 0,12 0 16,9-2-16,-15 1 0,-8-1 15,12-1-15,11 0 0,-12 1 16,-9-2-16,10 0 0,9-1 15,-11-1-15,-8 1 0,20-4 16,13-1-16,-18 6 0,-11 3 0,14 3 0,8 3 16,-12-9-16,-7-4 0,17-1 15,11 1-15,-17 6 0,-10 4 16,16-4-16,10-2 0,-14-2 16,-9-1-16,9 2 0,10 2 15,-17 1-15,-11 0 0,14-2 16,9-3-16,-13 4 0,-8 3 0,12-4 15,10 0-15,-15-1 0,-10 1 0,14 1 16,9 2-16,-16-2 0,-12 1 16,13-1-16,8-1 0,-14-1 15,-9-3-15,11 3 0,7 0 16,-13 2-16,-11 0 0,12-1 16,8-1-1,-14-1-15,-8-1 0,10-1 0,9-1 16,-8-1-16,-7 1 0,11 0 15,6 1-15,-11 2 0,-10 1 0,14 0 16,10-1-16,-14 1 16,-9 0-16,11-2 0,10-1 15,-10 1-15,-7 1 0,8-4 16,7 0-16,-14-1 0,-10 0 0,10 2 0,7 1 16,-13 1-16,-8 0 0,12 0 15,8 1-15,-11 1 0,-6 1 16,13-4-16,8-3 0,-14 2 15,-8 2-15,12 0 0,9-1 16,-11 0-16,-6-2 0,12 4 16,9 1-1,-13-1-15,-8 0 0,10 0 0,8 0 16,-8 2-16,-6 0 0,6 0 16,5 1-16,-10-4 0,-8 0 0,10 3 15,5 4-15,-11-1 16,-9-1-16,10-3 0,7-1 15,-8-1-15,-7 1 0,8 1 16,5 1-16,-7 0 0,-4-2 0,11 3 0,8 2 16,-14 0-16,-9 1 0,8-3 15,5 3-15,-6-1 0,-5 0 0,9 3 16,5 2-16,-13-2 16,-10 2-16,5-1 0,5 0 15,-12 0-15,-7-2 0,-9-2 16,-5-3-16,-10-4 0,-8-3 0,-7 3 0,-5-1 15,-3 3-15</inkml:trace>
  <inkml:trace contextRef="#ctx0" brushRef="#br0" timeOffset="89920.9491">2678 10948 0,'0'0'0,"0"0"0,0 0 15,35-1-15,-35 1 0,34-3 16,-8 1-16,1 1 0,2 0 0,13-2 16,3-2-16,10 0 0,0 0 0,5-2 15,3-1-15,6 0 0,-6 2 16,14-1 0,1 0-16,-7 1 0,-5 0 0,12 0 15,4 0-15,-9 4 0,-3 1 16,34-1-16,-7-2 15,-10 0-15,-8 0 0,5 2 16,4 1-16,-11 1 0,-7 0 0,5 1 16,4 0-16,-4-3 15,-2-3-15,4 2 0,4 0 0,-9 1 16,-4 2-16,7 0 0,4-1 16,-5 1-16,-2 1 0,0 1 15,5 0-15,-5-1 0,-4-2 0,5-1 16,2-1-16,-5 3 0,-5 2 0,4-2 15,3-2-15,-5-1 0,-5 0 16,6 0-16,6 2 0,-8 0 16,-4 1-16,7 0 0,6 0 15,-4-1-15,-4-1 0,2 0 16,-2 2-16,-7-1 0,-3 0 0,9-2 16,5 0-16,-6 0 0,-3 1 0,3-3 15,4-1-15,-4 1 0,-1 1 16,5 1-16,4 2 0,-10 0 15,-6-1-15,3 1 0,2-4 16,-1 1-16,-5 1 0,8 0 16,0 2-1,-4-3-15,-6 2 0,3-1 16,3 1-16,-3 0 0,-3-1 0,3 3 16,3 3-16,-6-3 0,-2-4 0,6 2 15,6 0-15,-3 0 16,-4-1-16,4 2 0,2 0 15,-4 1-15,-5-1 0,4 3 16,4 1-16,-5-2 0,-3 0 0,6-3 0,4-1 16,-7 1-16,-5 1 0,8 0 15,4-1-15,-6 1 0,-3 0 16,6 5-16,3 3 0,-4-6 16,-1-2-16,4-3 0,2-1 15,-5 2-15,-1 3 0,7 0 16,5 2-1,-7 0-15,-4-1 0,7 1 0,7 0 0,-7 1 0,-4-1 16,3-1-16,3-2 0,-6 0 16,-3 0-16,6 2 0,5 1 15,-6-3-15,-4-3 0,6 3 16,3 2-16,-1-1 0,-4 2 0,8-2 16,4-2-1,-8 0-15,-5 1 0,7 1 16,4 1-16,-6 1 0,-5 0 0,7-4 15,4 0-15,-4 0 16,-2 1-16,4 1 0,6 2 0,-7-3 16,-3-2-16,7 0 0,4 0 15,-7 3-15,-5 3 0,11-1 0,6 1 32,-7-1-32,-5-2 0,6-1 0,5 0 15,-5 0-15,-3 1 0,10-1 16,6 0-16,-8-1 0,-6 0 15,10 3-15,8 2 0,-9-3 16,-4-2-16,8 1 0,6 2 16,-9 1-16,-4 1 0,8-1 15,5-2-15,-7 2 0,-4 2 0,9-1 0,6-1 16,-7 1-16,-6 0 0,15-2 16,8-1-16,-7 2 0,-6 0 15,7 0-15,4 2 0,-4-4 16,-3-3-16,8 2 0,6 2 15,-10-1-15,-7 0 0,14 3 16,8-1-16,-11 3 0,-6 0 0,5-3 0,4-1 16,-5-1-16,-4-1 0,6 0 15,6-2-15,-10 3 0,-7 1 16,13-1-16,8 0 0,-13-1 16,-10 0-16,10-4 0,7-3 15,-11 2-15,-8-1 0,10 2 16,8 0-16,-11 2 15,-6 2-15,7-3 0,4-1 16,-9-1-16,-5 1 0,9 3 16,6 2-16,-9 0 0,-5 0 15,6-4-15,5-3 0,-7 4 16,-4 1-16,8 0 0,8 2 16,-10 2-16,-5-1 0,6 0 15,5 1-15,-6 0 0,-4-1 0,8-2 0,5-1 16,-9 2-16,-6 1 0,5 3 15,5 2-15,-9-1 0,-6-1 0,10 1 16,7-1-16,-10-1 16,-7-2-16,8 3 0,6 1 15,-9 0-15,-7-2 0,9 2 16,5 1-16,-7-2 16,-5-3-16,8 2 0,7 2 15,-7 0-15,-6-1 0,8 0 16,5 0-16,-9 0 0,-8 1 15,9-1-15,5 3 0,-8-3 16,-6 2-16,9-1 0,6 1 16,-7-3-16,-6-1 0,5 5 15,3 5-15,-9-5 0,-6-5 0,12-3 0,7-4 16,-9 5-16,-7 3 0,12-1 16,7-1-16,-7 2 0,-4-2 0,6 2 15,6 1-15,-14-4 16,-7-1-16,10 0 0,6 0 15,-6 1-15,-5 0 0,5 1 16,3-1-16,-11 1 0,-7 2 0,6-3 0,3 0 16,-13 1-16,-9 1 0,7 4 15,3 3-15,-5-4 0,-6-2 0,1 3 16,0 4-16,-8-3 16,-7-1-16,-2 2 0,-3 0 15,-8-4-15,-7-3 0,-4 1 0,-2 0 31,-7-1-31,-6-1 0,-7 2 0,-6 1 0,-6-7 16,-4-3 0,3 2-16,4 1 0,0 2 0</inkml:trace>
  <inkml:trace contextRef="#ctx0" brushRef="#br0" timeOffset="92522.1292">9658 9919 0,'0'0'0,"0"0"0,-21-11 0,11 8 16,-1-1-16,-6-1 0,-4-1 15,-12-1-15,-3-1 0,-7 0 16,-6 1-16,-15 0 0,-1 0 0,-18 2 16,-1 1-16,-3 3 0,-3 1 15,-17 1-15,-1 2 0,-10 4 0,8 2 0,-45 10 16,12 3-16,17 4 0,9 1 15,0-1-15,1 2 16,9 5-16,7 4 0,4-1 0,1 3 16,5 1-16,3 1 0,5 4 15,3 3-15,9-2 0,5-1 16,6 2 0,2 2-16,15-4 0,9-2 0,9-5 15,9-3-15,7 1 0,5 1 16,7-1-16,7 1 0,10-7 15,6-2-15,9-4 0,7-2 16,4-1-16,4 0 16,9-5-16,6-3 0,4-4 0,5-2 0,12 4 15,9 4-15,5-5 0,1-4 0,5-5 16,4-2-16,2-2 0,4 0 16,4-4-16,2-2 0,4 5 15,2 3-15,2-3 0,3-1 16,-2-2-16,-2 0 0,7 2 15,3 2-15,-4-3 0,-5-1 16,2 2 0,3 0-16,-2 1 0,1-1 0,3 2 15,2 0-15,-5 0 0,0 0 16,6 1-16,4-1 0,-5 3 16,-3 1-16,3-2 0,2-1 15,-3 0-15,-1-1 0,4 4 16,4 1-16,-8-2 0,-5-2 15,3 2-15,0 0 0,-3-1 0,-3 1 0,5 0 16,3 1-16,-5 4 0,-1 1 16,4-4-16,5-4 0,-4 1 15,-2 3-15,-1 0 0,1 1 16,-3 0-16,-2-2 0,3-1 16,3 0-16,-6 1 0,-3 1 15,2 0 1,1 0-16,-4 0 0,-3 1 0,7 2 15,6 0-15,-10 1 0,-6-3 16,3-3-16,3-1 0,-7 0 16,-6 0-16,5 4 0,1 4 15,-3-6-15,-2-5 0,-1-3 16,1-2-16,-2 6 0,0 1 16,-2 1-16,0-1 0,-3-2 0,-2 0 0,3 2 15,2 1-15,-6-2 0,-5-1 16,4-1-16,2-1 0,-3 4 15,-5 3-15,2-3 0,1-1 16,-3 1-16,-2 1 0,1 0 16,1 2-16,-2 1 0,0 2 0,1-5 15,1-2-15,-1 2 0,-2 2 0,3-2 16,2 0-16,-6-1 0,-2 1 16,0 3-16,3 3 0,-3 1 15,0 0-15,0-4 0,2-3 16,-5 0-16,-3 0 0,0-1 15,0 0-15,-3-2 0,0-2 0,0-1 32,-1 0-32,0-2 0,-3 1 0,2 0 15,2 1-15,-2-3 0,1 0 16,-2 2-16,1 2 0,-11 0 16,-6 0-16,-5-8 0,-1-5 15,-9-3-15,-5-1 0,-8 6 16,-6 3-16,-6-6 0,-3-5 0,-10-2 15,-6-2-15,-5 0 0,-3-1 0,-9 1 16,-6 1-16,-3-4 0,-3-3 16,-6 5-16,-5 2 0,-4 4 15,-4 3-15,-4-2 0,-1-2 16,-3 3-16,0-1 0,-2 3 16,0 1-16,0 3 0,0 1 0,-4 1 15,-2 1 1,0 1-16,1 1 0,-2 1 15,0-1-15,1 2 0,0 1 16,-3 0-16,0 1 0,-4 1 16,0-1-16,-2 1 0,-3 0 15,3-7-15,0-3 0,-2 0 16,-3 2-16,0 6 0,1 2 0,-6-1 16,-4-1-16,-1-3 0,0-3 0,-9 3 15,-8 4-15,-1-7 0,-1-1 16,-7-4-16,-6-1 0,-1 1 15,0-1-15,-9 4 0,-5 2 16,-1 3-16,0 2 0,-9-2 16,-6-2-16,2-2 0,0 0 0,-2 3 15,-3 2-15,2 0 0,1 0 0,-6 1 16,-6 0-16,2 2 0,-1 2 16,-5 1-16,-5-1 0,9 3 15,5 3-15,-3 1 0,-3 1 16,0-10-16,1-8 0,-4 10 15,-2 6-15,-1 7 0,1 3 0,-3-7 16,-1-5 0,2 3-16,3 2 0,-2 3 15,1 0-15,6 0 0,5-2 16,-9 2-16,-6 2 0,2 0 16,-1 1-16,-2 0 0,-1 1 15,3 2-15,0 2 0,-1-3 0,-2-2 16,4 3-16,2 3 0,-3 4 15,-1 3-15,6-5 0,3-4 0,-1 6 16,0 2-16,10-5 0,7-2 16,2-2-16,1 0 0,7 1 15,6 0-15,5-1 0,3-2 16,12 1-16,6-2 0,8-4 16,6-3-16,9-2 0,5-1 0,6 0 15,2 1 1,8 4-16,6 2 0,-1 2 15,-1-1-15,2 4 0,1 3 0,16-4 16,10-4-16,9-3 0</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0T23:59:43.754"/>
    </inkml:context>
    <inkml:brush xml:id="br0">
      <inkml:brushProperty name="width" value="0.05292" units="cm"/>
      <inkml:brushProperty name="height" value="0.05292" units="cm"/>
      <inkml:brushProperty name="color" value="#FF0000"/>
    </inkml:brush>
  </inkml:definitions>
  <inkml:trace contextRef="#ctx0" brushRef="#br0">4369 3946 0,'0'0'0,"0"0"0,0 0 0,0 0 15,0 0-15,28 7 16,-28-7-16,28 7 0,-28-7 15,38 8-15,-13-1 16,0 0-16,4 1 0,12 3 16,7 4-16,0-4 0,-1-2 0,22 2 15,3 0-15,11 0 0,-5-1 16,20-2-16,4-3 0,-11-4 16,-5-3-16,47-11 0,10-5 0,-22 3 0,-13 1 15,-1-9-15,2-7 16,-18 5-16,-14 5 0,10-15 0,8-10 15,-18 2-15,-9 2 0,0-7 16,-2-3-16,-9 2 0,-7 5 0,-8-10 16,-5-7-16,-15 6 15,-10 5-15,-12-6 16,-6-3-16,-9 5 0,-2 4 16,-20 0-16,-11-1 15,0 1-15,2 4 0,-16-5 0,-9-1 16,2 8-16,2 7 0,-16 3 15,-10 0-15,9 11 0,8 5 0,-18 6 16,-11 5-16,11 0 16,6 1-16,-11 8 0,-11 7 0,13 6 15,9 6-15,-9 2 0,-7 1 0,19-1 16,12-2-16,4 13 16,2 9-16,11-6 0,8-6 0,6 11 15,5 5-15,5-3 0,5-3 0,-2 9 16,-2 5-16,8-3 15,4-3-15,4 4 0,2 6 0,5-11 0,5-4 16,10 6-16,6 5 16,0-6-16,2-2 0,12 2 0,10 3 15,-3-5-15,-2-2 0,-10-13 16,-7-11-16,-5-7 0</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1T00:01:13.768"/>
    </inkml:context>
    <inkml:brush xml:id="br0">
      <inkml:brushProperty name="width" value="0.05292" units="cm"/>
      <inkml:brushProperty name="height" value="0.05292" units="cm"/>
      <inkml:brushProperty name="color" value="#FF0000"/>
    </inkml:brush>
  </inkml:definitions>
  <inkml:trace contextRef="#ctx0" brushRef="#br0">3316 4302 0,'0'0'0,"0"0"0,0 0 16,23 1-16,-23-1 0,28 1 0,-12-1 15,3 1-15,2 2 0,9-1 16,2 1-1,1-1-15,-1 1 0,3-1 16,3 1-16,6-1 0,-2 1 0,4 0 16,2-2-16,2 3 0,-3-1 15,13 1-15,1-2 0,-2 1 16,0-1-16,12 2 0,-1-1 16,0-3-16,2-2 15,11 2-15,10 1 0,-2-2 0,-14 0 0,31-1 16,-13-2-16,-7 4 0,-2 2 15,-1-3-15,0-1 0,-2 0 16,2 0-16,4-2 0,2-1 16,-5 1-16,-3-1 0,2 3 15,2-2-15,-6 4 0,0 2 16,0-2-16,0-1 0,-1 2 0,1 2 0,4-2 16,1 0-16,-3 1 0,-2 0 15,1 0-15,0 1 0,0-1 16,1 0-16,1 3 0,5 0 0,-5 1 15,1 0-15,-1-2 16,2-4-16,1 1 0,0-1 0,4 0 16,1-1-1,-1 1-15,-3 1 0,2 1 16,3 2-16,-6 0 0,-3 1 0,-4-6 16,0-4-16,-1 3 15,0 3-15,5-2 0,2 1 16,-3 2-16,-6 5 0,2-4 0,2 0 15,-4-3-15,-2-3 0,4 2 16,4 2-16,-3-4 0,-3-2 0,2-1 16,2-1-16,-2-2 0,-1 1 15,4 0-15,0 1 0,-1 0 16,-2-2-16,3 0 0,2-1 16,-5 2-16,-3 1 0,0 0 0,0-1 15,-5 2-15,-4 4 0,3-1 16,1-2-1,-1 2-15,-2 1 0,-2-1 16,-1 2-16,-3-3 0,-3-4 0,1 2 16,-2 2-16,2 5 0,2 2 15,-4-2-15,1-1 0,-3-7 16,-1-6-16,0 6 0,0 2 16,0 4-16,-1 2 0,4-3 15,1-2-15,-1-4 0,-3 0 0,0 2 16,0 2-16,-1 3 0,1 0 0,0-1 15,1 1-15,-3 1 0,-2 1 16,2-2-16,2-1 0,-4-2 16,-3 0-16,2 2 0,-1 1 15,0 0-15,1 1 0,-2 0 16,1-1 0,-2-1-16,-1 2 0,-2 0 15,1 3-15,-4 3 0,-1 3 0,0-2 16,-2-3-16,0 6 0,-1 5 15,0-9-15,-1-7 16,1 3-16,0 3 0,-14-5 0,5-2 16,1 5-16,2 3 0,1 0 15,1-3-15,2-1 0,-1-2 0,1-1 16,1 0-16,-1 0 0,-2 0 0,2 4 16,1 4-16,-7-4 0,-1-3 15,-1 0-15,2-1 0,-1-1 16,2-2-16,-1 3 0,0 2 15,-1 1-15,1-1 0,0-1 16,0-3-16,1 2 0,0 0 0,1 1 16,1 0-16,-6 0 0,2 0 0,3-2 15,2 1-15,-1-2 0,0-1 16,1 1-16,1 0 0,1 2 16,0 0-16,2-1 0,0 0 15,1 1-15,-1 0 16,6-3-16,-1-1 15,-2 4-15,-3 3 0,1-4 16,0-2-16,0 3 0,-1 2 0,0 1 16,-1-2-16,-1 2 0,0 1 15,1-3-15,2-2 0,-1 0 16,-2-2-16,3 3 0,0 0 16,0 1-16,-2-1 0,2 5 15,-1 3-15,-2-6 0,-1-2 0,2 2 16,1 2-16,-1 0 0,-2-2 0,1 0 15,2 0-15,0-1 0,-1 1 16,1-1-16,0 2 0,3-1 16,1 2-16,-1 0 0,1 1 15,-3-1-15,-3-2 0,5-2 16,2-2 0,-2 0-16,-1 1 0,1 2 15,0 1-15,0 1 0,-1 2 0,0-3 16,2-2-16,0 3 0,0 2 15,2-4-15,1-4 0,-1 3 16,0 1-16,1 0 0,1 0 16,0 1-16,0 2 0,6-2 15,0-1-15,-3-4 0,0-2 0,-1 4 0,1 4 16,-3 2-16,-3 2 0,3-1 16,2-1-16,0-3 0,-1-4 15,1 1-15,2 1 0,-2 1 16,-2 1-16,3-2 0,0-3 15,-1 4-15,-2 3 0,1-2 16,3-2-16,-2 1 0,1 1 0,0 0 16,3-1-16,-4 1 0,-1-1 0,2 0 15,0 0-15,0-2 0,-2-1 16,1 5-16,2 0 0,-2-1 16,1-2-16,-2-4 0,0-1 15,1 2-15,-2 3 0,2 1 16,3-1-1,-3 1-15,0-1 0,0-1 0,2 0 16,-4 2-16,-1 2 0,2-4 16,2 1-16,-2-2 0,-1 1 15,1 2-15,2 1 0,-4-4 16,-2-4-16,3 5 0,1 3 16,1 0-16,-2-1 0,-2 1 15,-1-1-15,-3 2 0,0 1 0,4 1 0,2 1 16,-1-2-16,0-3 0,2 1 15,-2 0-15,0 0 0,1 0 0,0-2 16,0-1-16,-1 1 16,-1 1-16,0-1 0,0-2 15,-1 6-15,-1 1 0,-1-3 16,-2-2 0,3 2-16,1 3 0,-1-4 0,0-2 15,-1 3-15,2 2 0,-1 1 16,0-1-16,0-2 0,0-2 15,-2-3-15,0-2 0,-1 6 16,2 2-16,0-1 0,-1-2 16,1 0-16,0 2 0,-1-4 15,1-2-15,0 1 0,0 2 0,-2 2 0,0 0 16,-5 0-16,1 1 0,1-1 16,0 0-16,0-1 0,-1 1 15,2 1-15,3 3 0,-2-3 16,0-2-16,0-2 0,1 1 15,-3-1-15,-1 0 0,2 0 16,2 3-16,-2-1 16,1 1-16,1 0 15,2 1-15,0-2 0,-1-2 0,2 2 16,1 0-16,-1 1 0,-2-1 0,1 1 16,0 0-16,-3 0 15,0 0-15,0 0 0,2 1 0,-4 0 16,-2-1-16,1-1 0,1 1 15,-1 0-15,1 2 0,-1-1 0,-1 1 16,-1-2-16,0-1 0,0 6 16,1 3-16,-1-5 0,0-4 0,1 2 15,1 0-15,-2-2 0,-2-2 16,1 2-16,0 1 16,0 0-16,-1 1 0,-4-1 0,2 0 15,0 3-15,2 0 0,0 1 0,-1-3 16,1 0-16,0 0 0,1-1 15,1-1-15,-2 2 0,-1 0 0,1 2 16,1 0-16,-2-2 0,-1 1 16,0 0-16,-1 0 15,0-1-15,-1-1 0,1 1 0,-1 1 16,-3 0 0,-3 0-16,1-2 0,0-2 15,0 1-15,0 0 0,-3 1 16,-1 0-16,0 0 0,-2-2 0,0 1 15,-1 1-15,0-1 0,1-1 16,-1 0-16,-1 0 16,-1 1-16,-2-1 0,-3 2 0,-2 2 15,1-4-15,-2 1 0,2-2 0,-1 0 16,0 1-16,-2 0 0,0 0 16,1 1-16,-2 0 0,0 0 0,0-1 15,2 1-15,-2 1 0,-2 0 16,2-1-16,-2 1 0,2-2 15,-2 2-15,1 2 0,-1-2 16,0 0 0,0 0-16,0 0 0,0 0 15,0 0-15,0 0 0,0 0 16,0 0-16,0 0 0,0 0 0,0 0 16,0 0-16,0 0 0,-1-2 15,1 2-15,0 0 16,0 0-16,0 0 0,0 0 0,0 0 15,0 0-15,0 0 0,0 0 0,5-3 16,-5 3-16,0 0 0,0 0 16,4-4-16,-4 4 0,0 0 0,2-5 15,-2 5-15,0 0 0,0-6 16,0 6-16,0 0 16,4-5-16,-4 5 0,4-3 15,-4 3-15,4-3 0,-4 3 0,0 0 0,0 0 16,0 0-16,5-2 0,-5 2 15,0 0-15,0 0 0,0 0 0,0 0 16,0 0-16,0 0 0,0 0 16,0 0-16,0 0 0,0 0 15,0 0-15,0 0 0,0 0 16,0 0 0,0 0-16,-1 6 0,1-6 15,0 0-15,0 0 0,0 0 16,0 0-16,-3 5 0,3-5 0,0 0 15,0 0-15,0 0 0,0 0 16,0 6-16,0-6 0,0 0 16,0 0-16,5 2 0,-5-2 15,0 0-15,0 0 0,0 0 0,8 2 16,-8-2-16,7 6 0,-7-6 16,9 2-16,-9-2 0,11 2 0,-4 0 15,1-1-15,-1 2 0,0 0 16,2-2-16,1-1 0,0 1 15,1 2-15,0-3 0,0-3 16,2 2 0,1 0-16,2 2 0,0 0 15,1 1-15,0-1 0,1-1 16,1-3-16,1 2 0,0 2 0,3-1 16,0 2-16,6-4 0,0 1 15,0 2-15,-1 2 0,2-3 16,1 0-16,1-1 0,0-1 15,8 4-15,-1-1 0,3-1 0,0-1 16,0-1-16,-1 1 0,2 0 16,1 0-16,7 0 0,-3 0 0,2-1 15,0 1-15,0 0 0,-2 1 16,9 0-16,1 0 0,0-2 16,-2-1-16,-1 3 0,-1 2 15,1-2-15,0-1 0,9-1 0,-1-1 16,-1 1-16,-1 1 0,-1 3 15,-2 2-15,3-4 0,1-1 0,28-3 16,-6 1-16,-7 0 0,-4 0 16,2 2-16,1 0 0,-5 3 15,-5 3-15,1-7 0,0-5 16,3 9 0,0 5-16,2 1 0,0-1 0,-3-6 15,-1-4-15,1 3 16,0 2-16,-5 0 0,-1 2 0,0 3 15,1 2-15,-1-2 0,-1-2 16,2-4-16,1-3 0,0 0 16,0 2-16,-1 0 0,-1-1 15,-3 6-15,-2 2 0,4-3 0,2-3 16,-2 0-16,-2-1 0,0 6 0,-1 3 16,-2-6-16,-5-3 0,6 0 15,0 2-15,0 2 0,-2 3 16,-2-4-16,0-1 0,-3 1 15,-4 0-15,3 1 0,0 1 16,0-2-16,-2-3 16,4 3-16,1 3 15,-5-1-15,-3 2 0,-2-4 16,-1-3-16,0 6 0,-1 3 0,2-3 16,1-2-16,-4-4 0,-2-3 15,0 2-15,1 1 0,-4 5 16,-2 6-16,0-5 0,1-2 15,-16-4-15,1 0 0,4 3 0,2 0 16,-2-4-16,-2-2 0,5-2 16,1 3-16,-5 2 0,-1 1 0,-11 1 15,-8 0-15,-2-2 0,-3 4 16,1-3-16,2-1 0,-2 1 16</inkml:trace>
  <inkml:trace contextRef="#ctx0" brushRef="#br0" timeOffset="524.933">26783 4149 0,'0'0'0,"10"0"15,4 0-15,4 1 0,2 0 0,14 1 16,7-1-16,2 0 0,1 1 16,19 0-16,6-2 0,12 0 15,-4-2-15,21 0 0,5-1 16,-4 1-16,-2 1 0,48 0 15,12-1-15,-23 0 0,-15 0 0,10 1 16,7 2-16,-15-1 0,-9 0 0,6 1 16,3 1-16,-14-2 0,-11 0 15,2 4-15,1 1 16,-14 0-16,-9-2 0,-8 2 0,-4 0 16,-15-2-16,-11 1 0,-17-2 15,-12-3 1,-2 0-16,-3 0 0,0 1 15</inkml:trace>
  <inkml:trace contextRef="#ctx0" brushRef="#br0" timeOffset="872.8954">26474 4156 0,'0'0'0,"0"0"0,0 0 0,0 0 15,0 0-15,0 0 0,29-4 0,-29 4 0,43-2 16,-9 2-16,10-1 0,5 0 16,2 1-16,28-2 0,30 2 15,16-1-15,-7 1 0,31 1 16,24 3-16,35 3 0,-35 3 0,1-3 15,0 0-15,-30-4 16,-22 1-16,-2 0 16,-1 3-16,-25-3 0,-18 0 15,-18 0-15,-13-2 16,-20-1-16,-13 1 0,-27-11 0,-19-5 16,9 5-16,9 3 0,5 1 15</inkml:trace>
  <inkml:trace contextRef="#ctx0" brushRef="#br0" timeOffset="1157.5851">26288 4097 0,'0'0'0,"0"0"0,39-8 16,-17 5-16,4-1 0,24 0 0,13 0 15,17 0-15,3 2 0,33 2 16,30 2-16,-11 1 0,-10 0 16,69 2-16,16 2 0,-40 2 0,-28 1 0,-6 1 15,-6 2-15,-23-3 0,-17-1 16,-10-2-16,-7-1 16,-19-1-16,-12 2 0,-22-2 0,-13-2 15,-12-2-15,-7-2 0,4 0 16,3 0-16,0 1 0</inkml:trace>
  <inkml:trace contextRef="#ctx0" brushRef="#br0" timeOffset="1441.1137">26588 4196 0,'0'0'0,"23"-4"0,7 0 16,0-1-16,6 0 0,29-1 0,31-1 16,21-1-16,1 2 0,32 1 0,27 1 15,49 5-15,-32 4 0,-10 0 16,-7 1-16,-29-3 0,-21 0 16,-3 2-16,-5 0 0,-20 2 15,-13 1-15,-12-2 0,-9-1 16,-21-1-16,-13-2 0,-23 3 15,-16 0-15,-8-9 0,-8-4 0,9 2 0,4 1 16,3 2-16</inkml:trace>
  <inkml:trace contextRef="#ctx0" brushRef="#br0" timeOffset="1718.6278">26709 4085 0,'0'0'16,"0"0"-16,25-7 0,-25 7 0,35-2 15,-2 2-15,12-1 16,19 0-16,3 0 0,36 1 16,15 0-16,15 3 0,-6 2 0,68 3 15,23 1-15,-15 1 0,-35 2 16,-7 0-16,-5 1 0,-31-1 15,-21 1-15,-13 0 0,-7 2 16,-24-1-16,-15 1 0,-22-6 16,-14-4-16,-12-11 0,-7-9 0,4 6 15,1 1-15,2 4 16</inkml:trace>
  <inkml:trace contextRef="#ctx0" brushRef="#br0" timeOffset="2012.3862">26341 4192 0,'0'0'0,"16"-5"0,3-1 0,1 0 0,3 1 0,25-3 16,15 1-16,16 0 15,0-2-15,37 3 0,34 1 16,-12 2-16,-9 1 0,76 2 15,22 1-15,-36 0 0,-27 0 0,1 3 16,1 0-16,-31 0 0,-21 2 16,-8 0-16,-6 1 15,-24-1-15,-15-1 0,-22 0 16,-13-3-16,-16-3 0,-11-2 0,1 0 16,0 3-16,0-3 0</inkml:trace>
  <inkml:trace contextRef="#ctx0" brushRef="#br0" timeOffset="2259.4668">26804 4190 0,'0'0'15,"24"-5"-15,6 2 0,8-1 0,6 0 16,31 0-16,16-2 0,23-1 15,2 2-15,36 2 16,32 2-16,52 2 0,-32 5 0,-14 1 16,-7 1-16,-30-1 0,-23 0 15,-14 5 1,-7 5-16,-26-3 0,-15-2 0,-21-4 16,-13-3-16,-18-6 0,-14-4 15,0 1-15,-1 2 16,-1 2-16</inkml:trace>
  <inkml:trace contextRef="#ctx0" brushRef="#br0" timeOffset="2544.4689">27252 4150 0,'0'0'15,"36"-5"-15,8-1 0,17 1 0,4-1 0,34 4 16,33 3-16,51 0 0,3 1 16,-8 2-16,-4 5 15,-26 1-15,-18 0 0,-10 4 16,-6 2-16,-21-2 0,-14-2 0,-17-2 16,-14 0-16,-21-4 0,-15-2 15,-25-1 1,-17 0-16,-11-3 0,-8-2 15,16 1-15,10 1 0,8-1 0</inkml:trace>
  <inkml:trace contextRef="#ctx0" brushRef="#br0" timeOffset="2792.116">27141 4163 0,'0'0'0,"25"-4"0,3-1 16,7 0-16,3 0 0,32-1 16,30-1-16,-2 1 0,-1 1 0,35 0 31,32 2-31,44 3 0,-28 1 0,-8 4 16,-6 4-16,-30 1 0,-23 1 15,-11-3-15,-10-1 0,-21 0 16,-15-3-16,-20 2 0,-12-1 15,-9 0-15,-4-3 0,-3 0 16</inkml:trace>
  <inkml:trace contextRef="#ctx0" brushRef="#br0" timeOffset="3061.7223">27273 4145 0,'0'0'0,"26"-4"0,7-3 15,7 1-15,6-1 0,29-2 16,31-4-16,17 3 0,-1 3 16,27 2-16,20 4 0,22 1 0,-29 1 15,-11 4-15,-7 2 0,-32-1 16,-21 1-16,-14-3 0,-11 2 15,-17 0-15,-11 2 0,-21 0 0,-12 1 16,-2-3-16,-1-1 0,1-2 16</inkml:trace>
  <inkml:trace contextRef="#ctx0" brushRef="#br0" timeOffset="3347.0857">27473 4173 0,'0'0'0,"26"-7"0,7 1 15,3-1-15,5-1 16,31-2-16,32-1 0,-1 2 16,-4 1-16,32 4 0,27 1 15,33 2-15,-35 1 0,-12 4 16,-10 0-16,-28 2 0,-21-1 0,-16 3 15,-9 1-15,-17-1 0,-12-1 16,-19 2-16,-14 0 16,-12-2-16,-4 1 0,-29-4 0,-17-2 15,20 0-15,13-1 0,10 0 0</inkml:trace>
  <inkml:trace contextRef="#ctx0" brushRef="#br0" timeOffset="3632.1507">27121 4189 0,'0'0'0,"32"-5"0,5 0 16,16 1-16,5 3 0,29-1 0,28-3 0,12 1 15,-7 2-15,62 3 0,-10 3 16,-27 5-16,-19 3 0,-13-5 16,-10-1-16,-17-1 0,-11-3 0,-15 2 15,-12-1-15,-16 4 16,-12 3-16,-21-8 0,-13-4 0,4 0 16,2 1-16,4 1 0</inkml:trace>
  <inkml:trace contextRef="#ctx0" brushRef="#br0" timeOffset="3917.0702">26963 4183 0,'0'0'15,"27"-6"-15,9 0 0,3 1 0,7 0 16,30-1-16,32 1 16,9 1-16,-8 3 0,58 5 15,15 4-15,-34-2 0,-23-1 0,-4 4 16,-2 1-16,-21-1 16,-14 0-16,-5 3 0,-2 1 15,-16-1-15,-11-1 0,-16-3 16,-10-2-16,-7-3 0</inkml:trace>
  <inkml:trace contextRef="#ctx0" brushRef="#br0" timeOffset="4280.3694">26545 4144 0,'0'0'0,"30"-2"16,6-1-16,7-1 0,7 0 0,32-1 16,33-1-16,17 3 0,-3 3 15,71 3-15,16 0 0,-35 5 16,-23 2-16,-12 3 0,-6 4 0,-30 0 16,-18 1-16,-18-6 0,-14-5 15,-23 2-15,-16 0 0,-7-3 16,-4 0-16,-3-4 0</inkml:trace>
  <inkml:trace contextRef="#ctx0" brushRef="#br0" timeOffset="4596.6332">26189 4284 0,'0'0'16,"25"-7"-16,11 0 0,-3 0 15,5 1-15,25-4 0,24-5 16,29 2-16,7 1 0,31 0 0,3 2 16,65 0-16,5 2 0,-14 8 15,-9 6-15,-20 5 0,-14 3 16,-16 4-16,-10 1 0,-17-3 0,-11-4 0,-20 2 15,-13 1-15,-21 0 0,-13-2 16,-15-2-16,-10-1 0,-19-5 16,-14-3-16,3 0 0,2 0 15,2-1-15</inkml:trace>
  <inkml:trace contextRef="#ctx0" brushRef="#br0" timeOffset="4919.5538">26502 4249 0,'0'0'0,"23"-3"0,6 0 0,5 1 15,6 0-15,27-5 0,16-1 16,21-3-16,4 0 0,37-1 16,29 1-16,52-1 0,-31 4 0,-2 6 0,-1 6 31,-29 2-31,-18 1 0,-7 6 0,-4 3 0,-28-3 16,-20-2-16,-21-6 0,-15-1 15,-16 2-15,-14 1 0,-24-5 0,-19-4 16,6 1-16,6 0 0,4 1 15</inkml:trace>
  <inkml:trace contextRef="#ctx0" brushRef="#br0" timeOffset="5182.6608">26578 4303 0,'0'0'0,"50"-8"15,14-1-15,17-1 0,3 1 0,29-1 16,24 0-16,58-2 0,12 2 0,-16 4 16,-9 1-1,-16 7-15,-13 2 0,-11 3 16,-7-2-16,-17 3 0,-10 1 15,-11 1-15,-8 1 0,-27-4 16,-20-2-16,-14-1 0</inkml:trace>
  <inkml:trace contextRef="#ctx0" brushRef="#br0" timeOffset="5499.2983">27388 4224 0,'7'-1'15,"26"-1"-15,13-1 0,18-2 0,16-1 16,32 1-16,30 1 0,49 4 0,-22 3 16,-3 2-16,-1 0 0,-24 3 15,-16 3-15,-6 7 0,-3 4 16,-24-8-16,-16-6 0,-24-2 16,-16-1-16,-12-3 0</inkml:trace>
  <inkml:trace contextRef="#ctx0" brushRef="#br0" timeOffset="5800.4425">26910 4258 0,'0'0'15,"28"-5"-15,4 0 0,5 2 0,5 3 16,24-3-16,26 1 0,13-2 0,-1 0 16,58 2-16,17 3 0,-24 3 15,-16 2-15,-4 5 0,-3 3 16,-22-6-16,-14-4 0,-30-1 15,-21 0-15,-14-2 0</inkml:trace>
  <inkml:trace contextRef="#ctx0" brushRef="#br0" timeOffset="6154.9475">26459 4305 0,'0'0'0,"25"-7"0,8 0 15,-3 2-15,4 0 0,20-1 16,20-1-16,20 0 15,4 1-15,21 0 0,1 3 16,16-2-16,-5 2 0,60 4 16,-11 5-16,-15-1 0,-10 2 15,-7-5-15,-6-2 0,-14 1 16,-9-1-16,-13 1 0,-10-1 16,-21 1-16,-15 0 0,-15-1 0,-10 0 15,-17 1-15,-12 2 0,-19-6 0,-12-1 16,7 1-16,6 1 0,3 0 15</inkml:trace>
  <inkml:trace contextRef="#ctx0" brushRef="#br0" timeOffset="6440.3645">26659 4332 0,'0'0'0,"34"-1"15,9 0-15,4-1 0,3 1 16,25-1-16,24-2 0,18 4 16,13 2-16,54 1 0,-15-1 0,-17 4 15,-12 2-15,-7-2 16,-5 1-16,-14-3 0,-11-3 0,-9-1 15,-7 0-15,-16-1 0,-12 1 16,-15 1-16,-9 4 0,-12-3 0,-7 1 0,-5-2 16</inkml:trace>
  <inkml:trace contextRef="#ctx0" brushRef="#br0" timeOffset="6772.5512">26498 4399 0,'0'0'0,"23"-5"0,5-1 15,6 1-15,3 0 0,28-1 0,17 0 16,14 2-16,-3 2 0,33-1 0,28 0 15,34 3-15,-34 1 0,15 3 16,9 2-16,-23-1 16,-18-1-16,22-2 0,15-1 15,-30 2-15,-23-1 0,-16 2 0,-12 2 16,-8-3-16,-6 0 0,-20-1 0,-11 0 16,-20-1-16,-12-1 0,-24-7 0,-15-3 15,7 4-15,5 1 0,4 2 16</inkml:trace>
  <inkml:trace contextRef="#ctx0" brushRef="#br0" timeOffset="7057.5194">26534 4341 0,'0'0'0,"34"-6"0,7 1 0,15-1 16,6 0-16,31 1 0,29-1 15,16 2-15,-4 0 0,76 2 16,-7 3-16,-24 4 16,-16 2-16,4 0 0,2 3 15,-22-1-15,-13 0 0,-11-1 16,-7-1-16,-26 0 0,-17 0 15,-18-5-15,-11-3 0,-23 0 16,-14 0-16,-3 0 0,0 0 16,-2 0-16</inkml:trace>
  <inkml:trace contextRef="#ctx0" brushRef="#br0" timeOffset="7342.4389">26664 4427 0,'0'0'16,"38"-6"-16,7-2 0,14 1 0,3 0 0,41 0 31,37 0-31,43-3 0,-8 0 0,4 6 16,1 5-16,-28 1 15,-19 1-15,21 0 16,16-1-16,-41 0 0,-27 1 0,-26 2 16,-17-1-16,-3-2 0,-3-1 0,-17 0 0,-10 0 15,-9 0-15</inkml:trace>
  <inkml:trace contextRef="#ctx0" brushRef="#br0" timeOffset="7674.3108">26289 4528 0,'0'0'0,"20"-3"15,8-2-15,-2 3 0,6-2 16,23-2-1,11-1-15,26-1 0,6 0 0,28 0 16,24-2-16,18 0 0,-5 2 16,65-2-16,-20 2 0,-22 1 15,-14 1-15,-4 0 0,-3-1 16,-17 5-16,-14 2 0,-17 0 16,-11 2-16,-18-4 0,-12-1 0,-17 1 15,-14 0-15,-20 4 0,-14 1 0,-18 1 16,-15-2-16,-14 1 0,-10-2 15,14-1-15,10 1 0,8-1 16</inkml:trace>
  <inkml:trace contextRef="#ctx0" brushRef="#br0" timeOffset="7959.5751">26434 4542 0,'0'0'0,"21"-6"0,7-2 15,-1 4-15,4-2 0,19-2 16,11 0-16,19-2 0,4 3 0,24-3 0,21 1 0,15 2 0,-7 4 16,61 3-16,-13 3 15,-21 1-15,-14 0 0,-8-1 16,-5 1-16,-18 1 0,-11 1 0,-11-5 15,-7-2-15,-21 1 0,-14-3 16,-15 2-16,-10-1 0,-16-2 16,-10 0-16,0 2 0,-2 0 0,-2 2 15</inkml:trace>
  <inkml:trace contextRef="#ctx0" brushRef="#br0" timeOffset="8260.6558">26565 4497 0,'0'0'0,"25"-7"0,8 1 0,8-1 15,7 0-15,28-2 0,29-1 0,1 1 16,0 2-16,33 3 0,29 4 15,45 0-15,-28-1 0,-12 5 16,-7 3-16,-25 0 0,-17-2 0,-6-1 16,-4-1-16,-20 3 0,-15 1 15,-10 0-15,-7-1 0,-15-1 16,-11-1-16,-17-2 16,-11-1-16,-10-2 0,-7-1 15,3 0-15,2 1 0,2 0 16</inkml:trace>
  <inkml:trace contextRef="#ctx0" brushRef="#br0" timeOffset="8560.8864">26200 4607 0,'0'0'0,"0"0"15,30-9-15,-30 9 0,41-10 16,-5 4 0,12-1-16,22-2 15,5 1-15,32-1 0,32 1 16,14-3-16,-9 1 0,74 1 0,17 5 16,-34 4-16,-26 3 0,0 3 15,-2 2-15,-27 2 0,-17 0 0,-10 1 0,-5-1 16,-26-7-16,-16-4 15,-19 4-15,-11-1 0,-18 0 16,-12-3-16,-3 0 0,-4 1 0,0 0 16</inkml:trace>
  <inkml:trace contextRef="#ctx0" brushRef="#br0" timeOffset="8893.1055">26619 4586 0,'0'0'0,"20"-4"0,5-1 16,0 2-16,5-1 0,28-1 0,29-2 15,4 2-15,5-1 16,50 4-16,23 3 15,6 2-15,-3 2 0,47 4 0,-37-1 16,-20-3-16,-13-1 0,-19 1 16,-13 3-16,-18-3 0,-11 0 0,-16-2 15,-12 2-15,-13-3 0,-11 1 0,-19-3 16,-13-3-16,-16 3 0,-11 0 16,-19-2-16,-13-3 0,17 3 0,12 0 15,8 0-15</inkml:trace>
  <inkml:trace contextRef="#ctx0" brushRef="#br0" timeOffset="9178.0855">26296 4567 0,'0'0'0,"29"-4"16,5-3-16,7 1 0,5-1 0,29-2 16,28-2-16,17-1 0,-6 3 15,66-2-15,17 4 0,-26 1 16,-19 2-16,5 5 0,3 4 16,-20 0-16,-14 2 0,-7 2 15,-4 3-15,-20 1 0,-15 0 0,-10-4 0,-9-4 16,-20-1-16,-12-1 0,-9 0 15,-6-2-15,-5 0 0</inkml:trace>
  <inkml:trace contextRef="#ctx0" brushRef="#br0" timeOffset="9479.1751">26596 4657 0,'0'0'0,"28"-5"0,8-1 32,6 0-32,5 0 0,31-2 0,33-2 0,9-1 15,5-1 1,29 2-16,18 2 0,39 4 0,-39 6 0,-23 0 15,-16 1-15,-8 1 0,-7-1 0,-11 4 16,-7 0-16,-19-1 16,-13 0-16,-19-1 0,-14 0 15,-19 1-15,-12 2 0,-2-2 16,-1-2-16,0-1 0</inkml:trace>
  <inkml:trace contextRef="#ctx0" brushRef="#br0" timeOffset="9764.5402">26342 4692 0,'0'0'0,"27"-6"16,6 0-16,5-1 0,6 2 0,31-4 15,33-2-15,11-1 16,-7 3-16,73 2 0,26 3 16,-34 2-16,-21 1 0,9 3 15,9 4-15,-29-1 0,-20 2 16,15 2-16,9 2 0,-33 3 16,-24-1-16,-17-2 0,-14-1 0,-14-2 0,-8 0 15,-12-2-15,-9-4 0,-5 1 0</inkml:trace>
  <inkml:trace contextRef="#ctx0" brushRef="#br0" timeOffset="10698.9511">26572 3050 0,'0'0'16,"17"-6"-16,4-3 0,0 3 0,3 1 15,16-5-15,9-1 16,11-5-16,1 0 0,13-3 0,1 1 16,0 0-16,-11 4 0,-10 2 15,-7 0-15,-6 2 0,-10 2 16,-9 1-16,-6 1 0,-8 0 15,-4 0-15,-5 1 0,-4-1 0,-2 4 0,-1 0 16,-5 1-16,-3 0 0,0 2 16,1 1-16,-2 1 0,0 2 15,-3 4-15,-1 0 0,-7 8 16,-5 6-16,0 2 0,-1 0 0,-15 16 16,-4 6-16,1 3 15,-1 2-15,-8 12 16,1 1-16,5 0 0,10-8 15,1 13-15,16-17 0,13-16 16,7-13-16,14-13 0,8-10 16,-8-1-16,-2 0 0,-1 0 15</inkml:trace>
  <inkml:trace contextRef="#ctx0" brushRef="#br0" timeOffset="11012.6517">27000 3189 0,'0'0'0,"0"0"0,0 0 0,-13 27 16,13-27-16,-13 30 0,6-6 16,3 0-16,2 1 0,3 5 15,3-2 1,4-5-16,2-4 0,5-7 0,5-6 16,2-5-16,2-3 0,7-8 15,0-4-15,-3-5 0,-4-1 16,-6-3-16,-4 2 0,-6-1 0,-5-1 15,-5 1-15,-6 4 16,-4 1-16,-4 2 0,-7 6 0,-4 5 16,4 7-16,-2 2 0,-9 9 0,-3 3 15,5 2-15,4 1 0,5-3 16,4-2-16,6-3 16,5-4-16,11-1 0,6-3 0,-1 0 15,-1-1-15,-2-1 0</inkml:trace>
  <inkml:trace contextRef="#ctx0" brushRef="#br0" timeOffset="11199.812">27460 3027 0,'0'0'0,"0"0"0,0 0 16,-3 30-16,3-30 0,-6 38 0,2-12 15,-2 2 1,2 0-16,-2 8 0,1-1 15,1-4-15,-1-3 0,1-3 16,-1-5-16,0-6 0,-1-5 0,2-3 16,-1 0-16,2-1 0</inkml:trace>
  <inkml:trace contextRef="#ctx0" brushRef="#br0" timeOffset="11384.8899">27451 3038 0,'0'0'0,"0"0"0,22-10 15,-5 3-15,3-3 0,15-3 16,7-2-16,-1 3 0,-2 0 0,10 1 15,-3 4-15,-4 1 16,-4 2-16,-2 1 0,-5 3 16,-8 3-16,-5 1 0,-10 4 0,-6 2 15,-8 0 1,-4 3-16,-6 3 0,-7 4 16,-2-1-16,-1-1 0,0-1 15,6-4-15,5-3 0</inkml:trace>
  <inkml:trace contextRef="#ctx0" brushRef="#br0" timeOffset="11833.1575">27801 2780 0,'0'0'0,"0"0"0,0 0 0,0 0 16,0 0-16,-18 29 0,5-9 16,-3 3-16,-1 3 0,-1 5 15,1 4-15,-3 9 0,2 0 0,6 5 16,8-1-16,2-11 0,6-8 15,5-2-15,4-8 0,2-9 0,5-5 0,2-6 16,2-6-16,-2 0 16,-3 0-16,2-2 0,-2 1 15,-5 3-15,-4 2 0,-4 4 16,-3 2-16,-3 3 0,-2 2 0,-5 6 16,-3 2-16,-4 4 0,-4 1 15,-3 2 1,-3 4-16,0 0 0,-2 0 15,-4 4-15,-2-1 0,3-4 16,5-4-16,0-4 0,4-5 16,2-3-16,4-3 0,5-8 15,5-7-15,3-3 0,1-4 0,3-3 16,0-3-16,2-1 0,2 0 16,2 1-16,0 3 0,-1 3 0,1 4 0,3 3 15,4 2-15,-1 3 0,2 2 16,-1 6-16,2 2 15,2 3-15,1 1 0,2 0 16,1 0-16,-1-3 0,-1-1 0,-3-1 16,-3-1-16,-4-1 0</inkml:trace>
  <inkml:trace contextRef="#ctx0" brushRef="#br0" timeOffset="12140.2617">28169 2988 0,'0'0'0,"0"0"0,0 0 15,19-11-15,-19 11 0,27-7 0,-7 2 16,2 2-16,1-2 0,3 2 16,0-2-16,6 0 0,-2 0 15,-5 2-15,-4 1 0,-3-1 16,-4 2-16,-5 2 0,-5 2 15,-3 2-15,-2 1 16,-6 5-16,-8 4 0,-1 2 16,-3 2-16,-3 6 0,-3 3 15,-7 8-15,-1 0 0,-4 9 16,4 0-16,4-6 0,4-5 16,2-4-16,1 0 0,5-8 15,5-3-15,1-2 0,2-4 16,3-4-16</inkml:trace>
  <inkml:trace contextRef="#ctx0" brushRef="#br0" timeOffset="12421.7435">28263 3320 0,'0'0'0,"0"0"0,0 0 16,1 24-16,-1-24 0,6 20 0,-6-20 0,13 23 15,-6-14-15,5-2 0,5-3 16,1-1-16,0-1 0,7-7 15,-1-4-15,-2-1 0,-1-1 16,-6-1-16,-4-1 0,-4-1 16,-4 0-16,-5 1 0,-4 1 15,-3 2-15,-5 0 16,-2 5-16,-4 5 0,-2 0 16,-1 0-16,-7 4 0,-1 1 15,5 0-15,4-2 0,4 0 16,5-1-16,4 0 0,3-2 0,2 0 15,1 0-15,-1 0 0</inkml:trace>
  <inkml:trace contextRef="#ctx0" brushRef="#br0" timeOffset="12588.09">28802 2697 0,'0'0'0,"0"0"0,0 0 15,0 0 1,0 0-16,8 22 0,-8-22 0,-2 26 16,2-26-16,-6 37 0,-3-16 15,1-1-15,2-3 0,0-2 16</inkml:trace>
  <inkml:trace contextRef="#ctx0" brushRef="#br0" timeOffset="12857.3994">28636 2931 0,'0'0'0,"0"0"0,0 0 15,0 0-15,27-16 0,-27 16 0,33-5 16,-13 2-16,1-2 0,0 1 16,1 1-16,3-1 0,-2 2 15,-3 0-15,-2 1 0,-5 1 16,-3 1-16,-7 2 0,-5 2 16,-5 0-16,-3 3 0,-2 1 0,-3 1 0,-4 2 15,-2 3-15,-4 2 0,-4 5 16,-6 4-16,1-2 0,2 2 15,1 2-15,6-5 0,4-3 16,0 0-16,4-2 0,6-7 16,3-5-16,8-6 0,4 1 15,-1-2-15,-1 0 16,0 1-16</inkml:trace>
  <inkml:trace contextRef="#ctx0" brushRef="#br0" timeOffset="12982.0604">28784 3064 0,'0'0'15,"0"0"-15,0 0 0,0 0 16,0 0-16,11 25 0,-11-25 16,7 23-16,-4-12 0,4 0 0,2 1 0,0-2 15,1-2-15,-1-2 0,-1 0 16,-1-1-16</inkml:trace>
  <inkml:trace contextRef="#ctx0" brushRef="#br0" timeOffset="13574.835">29192 2981 0,'0'0'0,"0"0"15,0 0-15,0 0 0,0 0 16,0 0-16,0 0 0,0 0 16,-30 3-16,30-3 0,-38 18 15,13-6-15,0 2 0,-4 3 16,-1 0-16,-5 5 0,5-1 0,-1 1 16,4-1-16,6-4 15,6-2-15,6-2 0,7-2 16,7-2-16,6-3 0,5-4 0,5-2 15,6-1-15,2-2 0,0 2 0,-1-1 16,-3 0-16,-5 0 0,-4 2 16,-5 0-16,-6 2 0,-5-2 15,-11 7-15,-7 1 0,-7 4 16,-2 2-16,-10 3 0,-7 1 16,-1 1-16,-1 2 15,-14 7-15,-3 0 0,3 0 16,10-6-16,11-3 0,5-5 15,10-1-15,8-3 0,8-1 16,7-3-16,7 0 0,8 0 16,12-6-16,13-4 0,6 0 15,6-2-15,16-3 0,7-1 16,-7 0-16,-3 1 0,2-2 0,-4-1 0,-15 0 16,-8 1-16,-9 0 0,-6 3 15,-8 4-15,-5 0 0,-12-2 16,-10-3-16,-1 2 0,-3 1 15,-8-1-15,-6 0 0,2-1 16,0-2-16,-4 3 0,2 2 16,6 1-16,1-3 0,1 3 0,3-1 0,2 5 15,4 3-15,0 4 0,0 3 16,2 5-16,1 3 0,1 9 16,3 8-16,0 2 0,2 1 0,0 4 15,0 5-15,2-3 0,0-3 16,3 6-16,3-2 15,0-10-15,1-5 0,2-9 16,-1-7-16,0-3 16,-3-3-16,0-2 0</inkml:trace>
  <inkml:trace contextRef="#ctx0" brushRef="#br0" timeOffset="13744.3189">29458 3420 0,'0'0'0,"0"0"0,0 0 0,5 21 15,-5-21-15,2 27 0,-2-6 16,0-4-16,0-2 0,0-2 16</inkml:trace>
  <inkml:trace contextRef="#ctx0" brushRef="#br0" timeOffset="13991.5836">29684 2839 0,'0'0'0,"0"0"16,0 0-16,0 0 0,0 0 0,11 27 16,-11-27-16,3 36 15,-3-14-15,-1 1 0,0 3 16,0-1-16,1-4 0,0 2 0,0-3 16,0-3-16</inkml:trace>
  <inkml:trace contextRef="#ctx0" brushRef="#br0" timeOffset="14577.9745">29930 2717 0,'0'0'0,"10"-1"16,4-1-16,2 0 0,2-2 0,10 0 15,2-2-15,1 3 16,0 0-16,7 3 0,0 2 0,-5 0 15,-3-1-15,-3 4 0,-2 2 16,-4 0-16,-5 0 0,-6 1 0,-4 2 16,-6 2-16,-3 0 0,-7 4 15,-6 1-15,-4 1 0,-4-1 16,-6 5-16,-5 1 0,-1-2 16,-1-1-16,-7 2 15,0-3-15,10-4 0,7-3 16,-7-3-16,-8-1 0,8-2 15,6-3-15,0-4 0,6-2 16,7-3-16,3-2 0,4-2 16,1 0-16,5 0 0,3 2 15,3 1-15,3 2 0,0 2 16,0-1-16,5 1 0,4 0 0,-2 1 0,1 2 16,-1 0-16,0 0 0,-2 1 15,-2 3-15,-1 0 0,-1 2 16,-5 1-16,-2-2 0,-5 2 15,-5-2-15,-2 2 0,-2 3 16,-4 3-16,-3 0 0,-2 2 16,-1-1-16,-8 8 15,-1 4-15,1-1 0,1 0 16,-1 5-16,0 3 16,-1 2-16,4-6 0,5 0 0,3 0 15,3-6-15,2-3 0,5-3 16,3-3-16,2-4 0,3-2 15,3-3-15,2-2 0,2-4 16,0-2-16,2-15 0,0-13 0,-2 6 0,0 4 16,-1 5-16</inkml:trace>
  <inkml:trace contextRef="#ctx0" brushRef="#br0" timeOffset="14747.3936">29792 3144 0,'0'0'0,"11"-6"16,8-1-16,3 0 0,3-1 0,18-3 15,8 0-15,9-1 16,0 4-16,7 1 0,-3 3 0,-12 1 0,-9 2 15,-6 2-15,-9 2 0,-9 2 16,-8 1-16,-14 4 0,-8 4 16,-5-2-16,-6 2 0,-7 0 15,-4 2-15,-1 1 0,-1 1 16,4-2-16,8-5 0,5-2 0</inkml:trace>
  <inkml:trace contextRef="#ctx0" brushRef="#br0" timeOffset="14963.7398">29812 3262 0,'0'0'15,"0"0"-15,0 0 0,-6 21 0,6-21 16,-5 28-16,0-8 0,1 5 0,-1 1 16,0 13-16,-1 2 0,2-3 15,2-4-15,1 3 0,2-5 16,1-5-16,0-8 0,3-4 15,0-7-15,3-7 0,2-6 0,-3-7 16,0-5-16,-1 3 0,-2 2 16,0 2-1</inkml:trace>
  <inkml:trace contextRef="#ctx0" brushRef="#br0" timeOffset="15248.7503">29924 3305 0,'0'0'0,"0"0"15,0 0-15,0 0 0,20-14 16,-20 14-16,29-7 0,-29 7 15,34-3-15,-17 4 0,1 2 16,-1 2-16,-1 1 0,0 4 0,-2 3 16,0 4-16,-3 2 0,-4 2 15,-4 2-15,-1-1 0,-2 1 0,-2-3 16,-3 1-16,-3-3 16,-2-1-16,-9 3 0,-4-2 15,1-3-15,1-4 0,0-4 0,2-1 16,0-5-16,0-2 0,5-5 0,3-1 15,6-3-15,6-4 0,6-3 16,4-1-16,3 2 0,4-1 0,9-1 16,9-2-16,0 1 15,2 3-15,9-6 0,3 2 16,-12 3-16,-7 5 0,-7 2 0</inkml:trace>
  <inkml:trace contextRef="#ctx0" brushRef="#br0" timeOffset="15449.3735">30528 3078 0,'0'0'0,"10"-4"0,6 0 16,0 0-16,2-1 0,9-1 15,4-1-15,7 0 0,-2 1 0,-1-1 16,1 0-16,-7 2 0,-3 2 15,-1 0-15,-4-1 0,-7 1 16,-1-1-16,-4 1 0,-1 1 16,-1 0-1</inkml:trace>
  <inkml:trace contextRef="#ctx0" brushRef="#br0" timeOffset="15765.6991">30730 2973 0,'0'0'0,"0"0"0,0 0 0,0 0 0,3 21 0,-3-21 16,-1 30-16,0-9 15,0 3-15,-3 5 0,-3 7 0,-1 7 16,2 0-16,-2 9 0,1 0 16,2-7-16,-1-7 0,0-2 15,0-8-15,3-6 0,1-5 0,-1-5 31,0-4-31,1-4 0,0-4 0,-3-4 0,0-4 16,0-2-16,2-1 0,1-6 0,1-4 16,2-1-16,1-3 0,7-4 15,4 1-15,4 1 0,1 2 0,7-1 16,2 0-16,4 2 16,2 0-16,-2 2 0,-7 4 15,-5 4-15</inkml:trace>
  <inkml:trace contextRef="#ctx0" brushRef="#br0" timeOffset="15912.8027">31087 2985 0,'0'0'16,"-8"6"-16,-4 1 0,-2 1 0,-3 2 0,-6 6 16,-1 1-16,1 0 0,1-3 15,0 3-15,4-1 0,4-4 16,3-5-16,2-1 0,1 0 15,2-3-15</inkml:trace>
  <inkml:trace contextRef="#ctx0" brushRef="#br0" timeOffset="16229.4296">30968 3107 0,'0'0'0,"0"0"16,0 0-16,0 0 0,0 0 16,0 0-16,-1 34 0,1-34 15,-5 32-15,-1-11 0,-1 4 16,1 0-16,-1 1 0,-1 4 15,1-1-15,-1-3 0,0-4 0,1-2 16,0-4-16,0-7 0,1-4 0,0-1 16,1-3-16,3-2 0,2-4 15,2-6-15,1-4 0,3 0 16,0 0-16,6-2 0,4-4 16,1 1-16,4 0 0,10-2 15,6 0-15,-1 1 0,1 3 0,11-2 31,1 6-31,-2-1 0,-4 3 0,-2 1 16,-2 1-16,-5 3 0,-4 1 16,-1 1-16,-5 1 0,-8 2 15,-3 2-15,-2 0 0,-4 0 16,0 0-16</inkml:trace>
  <inkml:trace contextRef="#ctx0" brushRef="#br0" timeOffset="16429.6337">31325 3250 0,'0'0'0,"0"0"16,0 0-16,-3 33 0,1-15 0,-1 5 16,-2 5-16,0 9 0,-1 0 15,1-2-15,-1-2 16,1 3-16,0-4 0,1-4 0,0-3 16,1-5-16,1-3 0,1-3 0,0-2 15,0-3-15,-1-2 0,5-6 16,1-2-16,1 1 0,-2-1 0,0 1 15</inkml:trace>
  <inkml:trace contextRef="#ctx0" brushRef="#br0" timeOffset="16529.5332">31895 3445 0,'0'0'0,"0"0"0,0 0 16,-26 14-16,26-14 0,0 0 0</inkml:trace>
  <inkml:trace contextRef="#ctx0" brushRef="#br0" timeOffset="22212.407">2334 5505 0,'0'0'0,"0"0"0,0 0 0,0 0 16,0 0-16,0 0 0,0 0 16,31-9-16,-31 9 0,22-4 15,-22 4-15,28-4 0,-12 3 16,0-1-16,6-2 0,-2 1 15,1 0-15,2-1 16,2 1-16,0-1 0,1-1 16,11-1-16,0 0 15,0 0-15,-1 1 0,11-1 0,-1 1 16,-2 0-16,-2 2 0,2-2 16,2 2-16,5-2 0,0 2 0,0 0 15,2 2-15,-3-1 16,-3-2-16,8-1 0,1 2 0,-6 0 0,-2 1 15,3 1-15,6-2 16,-7 2-16,1-1 0,6 0 0,0 1 16,-6 1-16,-2-1 0,5 1 15,1 1-15,-2-2 0,-4-2 0,2 1 16,3 0-16,-3-1 0,0 1 16,23-1-1,-3 0-15,-30 2 0,-2-1 0,26 2 16,-1 0-16,-8 2 15,-4 1-15,2-2 0,2-2 16,-8 0-16,-3-1 0,4 0 16,4 2-16,-4 4 0,-5 0 15,6-4-15,7-3 0,-9 3 0,-2 2 16,5-1-16,1-1 0,-2 4 0,-4 2 0,4-4 16,1-5-16,-3 1 0,-9 1 0,11 1 15,4 1-15,-4 0 0,-3 3 16,2-3-16,1-2 0,-2 2 15,-2 3-15,3-1 0,2 1 16,-2-2-16,-3-1 0,3 0 16,1 1-16,-1-1 0,-2 2 0,5-1 15,0 0-15,-2 2 16,-5 2-16,8-2 0,6-2 16,-7-3-16,-2-3 0,3 4 15,2 1-15,-2 3 0,-3 1 16,7-1-16,1-3 0,-4 0 0,-3 0 15,5 2 1,5 1-16,-5-3 0,-3-2 16,5 5-16,4 4 0,-6-2 15,-3-3-15,5 1 0,4-2 16,-5 0-16,-2 0 0,5-2 16,5 0-16,-3 2 0,-3 3 0,5 4 15,5 1-15,-7-3 0,-5-5 16,8-1-16,7-1 0,-5 0 0,-3 0 15,4 8-15,3 4 0,-9-8 16,-4-4-16,7 0 0,5 0 16,-2 3-16,-2 0 0,7 2 0,4 2 15,-7-1-15,-5-2 0,7 0 16,4 0-16,-6 1 0,-7-1 16,9 0-1,5-1-15,-4-1 0,-3 3 0,6-3 16,5 1-16,-7 1 15,-6 1-15,8-1 0,6-1 16,-6-1-16,-2-1 0,6 1 16,5 1-16,-7-2 0,-6-2 0,7 4 15,4 2-15,-5-2 0,-5-3 16,6 2-16,2 0 0,-5-2 0,-4-1 0,8-1 16,8 0-16,-12 0 0,-8 2 15,7 0-15,4 0 16,-7 0-16,-6 3 0,6-4 0,4-3 15,-4 4-15,-5 1 0,7-4 16,5-1-16,-13-2 0,-7 0 16,7-2-16,5 1 0,-2 2 0,-4 3 0,3 0 15,3-1-15,-7-1 0,-4-2 16,4 1-16,3 2 16,-3-2-16,-3 0 0,3 0 15,3 0-15,-5 3 0,-4 0 0,3 3 16,1 1-16,-5-3 0,-3-1 0,5 2 31,1 2-31,-4-1 0,-4 0 16,1 1-16,1 0 0,-3 0 0,-4-1 15,5 1-15,3-1 16,-5 2-16,-5-2 0,2-2 0,2-3 16,-5 4-16,-2 1 0,1 2 15,2-2-15,-4-2 0,-4 0 16,5 2-16,2 0 0,-3 1 0,-3-1 0,4-1 15,1-1-15,-4 1 0,-2 0 16,1 0-16,4 0 16,-7 4-16,-3 0 0,4-3 0,2-3 15,-16 1-15,3 2 0,3-1 16,5 0-16,-1-1 0,-1 0 16,4 1-1,4 0-15,-4 0 0,-1 0 0,3 1 16,0-1-16,-1-1 0,-3 1 15,2 2-15,1 1 0,-7-2 16,-3-1-16,4 0 0,2 0 16,-1-1-16,0 0 0,1 1 15,2 2-15,-4-1 0,-4-1 16,5 3-16,3 0 0,-2-1 0,-1-2 0,4 2 16,3 2-16,-4-1 0,-1 1 15,0 2-15,0 3 0,-1-6 16,-1-4-16,0 0 0,1 2 15,-1 0-15,-1 1 0,3-1 16,1-2-16,-3-1 0,-3 2 0,4-3 31,4-1-31,-8 0 0,1 1 0,9 1 16,1 1-16,-7 1 0,0 0 16,7-1-16,0 0 0,-2-1 0,-4 2 15,2 3-15,3-1 0,-3-1 16,-2-1-16,1 0 0,1 1 15,1 1-15,-1-1 0,0 2 16,2-1-16,-1 0 0,0 1 0,2-2 16,1-1-16,-3 3 0,-1 0 15,3-1-15,1 0 0,0-1 16,-3 0-16,4 1 0,1 1 16,-4-3-16,-1 0 0,3-1 15,4 0-15,-4 3 0,-3 2 0,4-1 16,2 2-16,-3-2 0,-1-2 0,3 0 15,2 1-15,-4-3 0,-1 0 16,4 0-16,2 2 0,-3 0 16,-4 3-16,9-3 0,3-2 15,-10 1-15,-4 2 0,9 0 16,2 0-16,-9-3 0,-3-1 0,11-1 16,4 0-1,-11 0-15,0 1 0,7-1 16,1 1-16,-3 1 0,-1 0 15,2 2-15,2 2 0,-3 0 16,-2-2-16,2-1 0,1-1 16,-2 2-16,-1 2 0,3 0 15,2 0-15,0-2 0,-3-3 0,3 0 16,2-3-16,-1 3 0,-2 0 0,3 4 16,4-1-16,-3 1 0,-3-1 15,5 2-15,4-1 0,-4 2 16,-5-1-16,27 1 0,-5-3 15,-27 0-15,2 2 0,28 2 16,-1 1-16,-7-4 0,-6-1 0,4 1 16,2-1-1,-7 1-15,-3 0 0,4 0 16,5 0-16,-5-1 0,-3 1 0,7-1 16,4-2-16,-6 0 15,-2 1-15,1 2 0,3 1 16,-4-5-16,-2-1 0,7 0 15,5 0-15,-6 1 0,-4 5 0,4-6 16,3 0-16,-4-1 0,0 1 0,3 0 16,2-2-16,-6 4 0,-3 3 0,6-2 15,4-2-15,-6-3 16,-4-2-16,6 2 0,5 2 16,-5 3-16,-4 2 0,6-6 15,3-2-15,-5 2 0,-3 2 0,3 0 16,6-1-16,-4-3 0,-3 0 0,7 3 15,2 1-15,-6-2 0,-4 0 16,6-1-16,4 1 0,-7 2 0,-4 0 16,6 1-16,4-1 15,-5 2-15,-4 1 0,5 0 16,4 2-16,-6-2 0,-5 1 0,6-3 16,5-3-1,-4 2-15,-2 1 0,9 1 16,8-1-16,-11 3 0,-5 3 15,4-3-15,5 0 0,-9-2 0,-5-1 16,9-1-16,7 2 16,-6 3-16,-4 3 0,6 1 0,3 2 15,-5-4-15,-3-3 0,7 0 16,4-1-16,-8 3 0,-5 1 0,4 0 16,5-1-16,-7-2 0,-2-1 0,6-1 15,5 1 1,-5 4-16,-5 2 0,7-2 15,6-2-15,-8-2 0,-4 0 0,7 1 16,4 2-16,-5-2 0,-2 0 16,3 0-16,5 2 15,-6-1-15,-1-1 0,5 0 16,6-3-16,-10 3 0,-4 2 0,7-1 16,4 2-16,-6-6 0,-5-4 15,7 4-15,5 2 16,-8 3-16,-7 1 0,11-5 0,9-5 15,-9 4-15,-4 2 0,8-2 16,7-1-16,-4 4 0,-3 5 0,3 0 16,3 2-16,-11-6 0,-6-4 0,3-1 15,4-1-15,-3 2 0,-3 0 16,5 3-16,1 2 16,-7-4-16,-6-1 0,0-3 0,0-1 15,-10 5-15,-6 2 0,4 1 16,2 2-1,-9-1-15,-7 1 0,-2-4 16,1-2-16,-9 2 0,-4 1 0,-6 0 16,-5 1-16,-5 2 0,-4 4 15,-1-3-15,-1-2 0,0-1 16</inkml:trace>
  <inkml:trace contextRef="#ctx0" brushRef="#br0" timeOffset="24998.1534">2489 6809 0,'0'0'0,"0"0"15,0 0-15,0 0 0,0 0 0,25-7 16,-25 7-16,19-3 0,-19 3 0,25 0 0,-10-1 16,2 0-16,1 0 0,1 0 15,0-3-15,3 1 0,1 0 16,8 0-16,-2 0 0,1-1 15,2 1-15,0-1 0,-1-3 16,-1 2-16,1 3 0,4-1 16,3 1-16,-6 0 15,-2 1-15,2 0 0,-1 2 16,1-2-16,-2 0 0,0-1 16,-1 0-16,-1 0 0,-2-1 15,2 1-15,1 1 0,-2 2 0,-1 0 16,-1-1-16,0 0 0,-1-1 15,0 1-15,-2 1 0,1-1 16,1 0-16,-2 0 0,4-1 0,-3 1 16,1-1-16,-2-1 0,-2 1 15,2 1-15,0 1 0,0 0 16,0-1-16,0-2 0,0 1 16,0 1-16,0 0 0,0 0 15,1 0-15,-1 0 0,1-1 16,1-1-1,1 2-15,-3 0 0,2 0 0,0 2 16,-1-1-16,1 0 0,-1-2 16,2 0-16,0-1 0,-2 2 15,1 0-15,2 2 0,-1-1 16,-3-2-16,4 2 0,-3 0 16,2 0-16,0 0 0,1-1 0,0 1 15,-2 1-15,0 0 0,0 1 0,1-1 16,1 0-16,0 1 0,-1 0 15,1 0-15,0-1 0,2 1 16,0-1-16,0-1 0,1 1 16,-4-1-16,4-1 0,-1-1 15,0 1-15,2 0 0,-2 1 16,0 1-16,1 0 0,-2-2 0,3 1 0,1-1 16,-1 1-16,-1 1 0,8-1 15,-1-1-15,-1 1 0,-4 0 0,1-1 16,0 1-16,0 1 15,2-2-15,-2 0 0,-1 0 16,2 0-16,2-2 0,0 2 16,0 2-16,-1-2 15,0 0-15,-1-2 0,4 1 16,-3 1-16,2 0 0,4 0 16,-3 0-16,2 1 0,0 1 0,-1-4 15,2 1-15,5-2 16,-2 1-16,0 0 0,0-1 0,1 1 15,-3 0-15,3 0 0,-2 0 16,0 2-16,1 1 0,1-1 0,0 0 16,-2 0-1,-2-1-15,3 1 0,3 0 0,-2 1 0,0 2 16,-3-3 0,0 0-16,1-2 0,2 0 0,-3 2 15,2 1-15,0-1 0,1-1 0,2 1 16,-1 0-16,-1 0 15,1 1-15,2-2 0,-1-1 16,-2 1-16,-1 2 0,0-1 16,0 0-16,0 0 0,-1 2 0,1-2 15,0 0-15,-1 0 0,0 0 16,-1 0-16,0 0 16,1 1-16,1 1 0,-3-1 0,0 0 15,1 0-15,-3-1 0,2 0 0,-1 1 16,0 0-16,1-2 0,1 1 15,-3 0-15,-3-1 0,2 1 16,2-2-16,-1-1 0,-4 3 0,0 0 16,2 0-16,1 0 15,-3 1-15,2 0 0,-1 0 0,2-1 16,-3 0-16,1 2 0,0-2 0,1-1 16,0-1-16,0 0 0,1 1 15,2 2-15,-3-2 0,-1-1 16,0 1-16,1 1 0,-2-1 0,0-1 15,0 2-15,2 1 16,-1-2-16,1 0 0,-2 1 0,2 1 16,1 0-1,0 1-15,-2-1 0,-2 1 16,0-1-16,-1 0 0,0 0 16,0 1-16,0-1 0,0 0 0,1-1 15,2-1-15,-1 1 16,0 0-16,-1 1 0,-1 0 0,-1 0 15,-2 1-15,-1 0 0,4 0 16,-1-1-16,0 1 0,1-2 0,1 1 16,0-1-16,0 2 0,7-4 15,-1 1-15,-5 1 0,-1 1 16,4 2-16,-1-2 0,0-1 0,-2 0 16,2 0-16,2 0 0,-2-1 15,1-2-15,-1 2 0,0-1 16,0 1-1,-2 1-15,1 0 0,1-1 16,-1 2-16,-3 0 0,2 1 16,1 1-16,-1-3 0,0-3 0,2 2 15,-1 0-15,0 1 0,0-1 16,1 1-16,0 1 0,1 0 16,-2 1-16,0-2 0,0 0 15,1 0-15,-2 3 0,2-1 0,3 0 16,-3 0-16,-1 0 0,2 1 0,-1-1 15,2-1-15,-1 0 16,1 1-16,0 1 0,1-2 0,-1 0 16,3 0-16,2-1 0,-2 1 15,0 0-15,1 2 0,2-1 16,0 0 0,1-1-16,0 1 0,0-2 0,2 0 15,-1 0-15,3-2 0,1 0 16,8 2-16,-2 0 0,-1-1 15,0 0-15,-2 0 0,-1 1 16,1-2-16,1 0 0,0 1 16,0 0-16,1-1 0,0-1 15,-1 1-15,-2 1 0,26-1 0,-5 1 16,-7-2-16,-4 1 0,-3 0 16,0 1-16,-4 0 0,-1 0 0,-1-1 15,0-1-15,-5 0 0,-1 2 16,0 4-16,0 3 0,-4-6 15,-2-5-15,-2 1 0,-2-1 16,-3 4-16,-3 2 0,-4-1 0,-4 0 16,-13 0-16,-1-1 0,-4 5 0,-2 2 15,-4-1-15,-4 0 0,0-1 16,2-1-16,1-1 16</inkml:trace>
  <inkml:trace contextRef="#ctx0" brushRef="#br0" timeOffset="26880.2065">15226 6914 0,'0'0'0,"0"0"15,0 0-15,0 0 0,0 0 0,0 0 0,29-3 16,-29 3 0,26 1-16,-26-1 0,44 1 15,-21-1-15,-2 1 0,3-1 0,0 2 16,9-2-16,0 0 0,1-1 15,1 0-15,2 0 0,0 0 0,10 0 16,-1 1 0,0-1-16,0 0 0,2-2 15,0 1-15,10-2 0,-2 0 16,0 2-16,0 1 0,-2-2 16,-1 1-16,10-2 0,-1 1 15,-3-1-15,-1 3 0,-1 1 16,0-1-16,6-3 0,-2-2 0,-2-1 15,0 1-15,1 1 0,1 0 0,1 3 16,1 2-16,4-1 0,-3-1 16,19-1-16,-7-4 0,-7 1 15,-5-1-15,1 1 0,-1 0 16,-2 3-16,-4 3 0,2 1 16,-1 1-16,1-2 0,0 1 0,5-4 15,3 0-15,-3-2 0,-1 1 0,5 0 16,3 0-16,0 2 0,-1 1 15,5 1-15,3 0 0,-1-2 16,1 0-16,6-1 0,3-2 16,-2 4-16,-2 1 0,6 3 15,5 1-15,-1-5 0,-3-4 0,6 4 16,4 1 0,-4 1-16,0 3 0,1-3 15,1-1-15,-4 0 0,-4 1 16,4 0-16,2 2 0,-6 1 15,-4-2-15,-1 1 0,-1-1 16,-4 0-16,-2 1 0,-4 1 16,-4 0-16,-2 0 0,-4 1 0,-1 0 15,-1-2-15,-7 3 0,-7 3 0,-8-2 16,-6 1-16,-10-2 0,-9-4 16,-4 1-16</inkml:trace>
  <inkml:trace contextRef="#ctx0" brushRef="#br0" timeOffset="27986.009">15106 5797 0,'0'0'0,"-16"14"0,-2 2 16,2-3-16,1 3 0,-7 9 0,-7 11 15,-1 2-15,-1 1 0,-4 10 16,1 4-16,5 0 0,4 4 16,2 9-16,5-2 0,5-8 15,4-4-15,6 8 0,7 3 0,7-8 0,6-2 16,8-1-16,7-4 0,5-1 16,1 0-16,36 16 0,5-9 15,2-13-15,0-9 16,10-7-16,4-6 0,7-4 15,6-1-15,4-3 0,1-4 16,5 0-16,4-1 0,12-5 16,6-3-16,-2-3 0,-3-3 15,4 3-15,3 1 16,2 2-16,0 1 0,-3-1 0,-1 0 16,-11-4-16,-6-1 0,-2-3 15,1 0-15,-3 2 0,-1-2 16,-1-1-16,-1-1 0,-7-1 15,-4-2-15,-2-1 0,1-2 0,-8-1 0,-7-5 16,-7 1-16,-6-2 0,-10-6 16,-6-6-16,-6-1 0,-4-2 15,-6 1-15,-4-3 0,-11-3 16,-8-4-16,-8-2 0,-5 1 0,-7-3 16,-4-3-16,-11 2 15,-6 2-15,-5-7 16,-4-6-16,1 10 0,0 8 15,-5-4-15,-3-4 0,-5 10 16,-3 6-16,-9 2 0,-6-1 16,-4 2-16,-5-1 0,-10-1 0,-9-1 0,-2 7 0,-2 7 15,-12-5-15,-10-2 0,2 4 16,-1 4-16,-9 2 16,-7 1-16,0 8 0,-1 3 15,-4 0-15,-4 0 0,5 3 16,3 3-16,-8 0 0,-4 1 15,3 11-15,3 5 0,-1 1 16,2-1-16,2 4 0,4 2 0,4-1 16,4-2-16,7 1 0,6 1 15,3 0-15,1 2 0,10 4 0,5 2 16,9-7-16,5-5 0,9-1 16,7 0-16,5 0 0,4 0 15,5 0-15,2-1 0,5-1 16,2-1-16,8-3 0,6-4 0,1 1 15,2 1-15,1-2 0,3 0 16,3 3 0,3 2-16,-2 0 0,-1-1 15,3-1-15,4-2 0,1-2 0</inkml:trace>
  <inkml:trace contextRef="#ctx0" brushRef="#br0" timeOffset="33066.027">24879 3176 0,'0'0'0,"-7"-11"15,-3-2-15,0 1 0,-2-1 0,-16-4 16,-10 1 0,-13-5-16,-6 0 0,-26 2 15,-12 6-15,-2 3 0,-2 3 0,-33 13 16,-26 13-16,-47 23 16,27 7-16,17 13 0,12 8 15,30 4-15,21 4 0,19 14 16,12 10-16,24-11 0,16-9 15,28 3-15,19 2 0,14-13 16,11-10-16,29-7 0,20-4 16,4-14-16,4-8 0,29-7 15,21-9-15,-7-5 0,-4-5 0,28-8 16,20-3-16,-15-3 0,-10-5 0,10-5 16,8-4-16,-18-7 0,-11-3 0,-6-3 15,-1-2-15,-23-2 16,-13-3-16,-18-6 0,-11-5 15,-25 4-15,-18 4 0,-19-6 16,-16-4-16,-15 2 0,-10 2 16,-36-2-16,-26 2 15,-10 4-15,-6 2 0,-31 3 16,-21 0-16,4 9 0,4 4 16,-25 14-16,-16 7 0,21 10 15,17 8-15,0 8 0,1 5 0,28 6 16,18 3-16,22 8 0,13 6 15,19-8-15,12-6 0,10-9 16,8-7-16,5-4 0</inkml:trace>
  <inkml:trace contextRef="#ctx0" brushRef="#br0" timeOffset="33598.8824">23630 3882 0,'0'0'0,"0"0"0,0 0 16,0 0-16,0 0 0,-17 20 15,17-20-15,0 0 16,-24 13-16,24-13 0,-26 10 16,9-3-16,-1-1 0,-6 0 15,-3 2-15,-4 1 0,-2 1 0,-17 4 16,-5 3-16,-13 1 0,1 0 16,-20 4-16,-4 0 0,4 1 15,2-1-15,-22 11 0,-17 7 0,11-4 16,10 1-16,-58 18 0,4 0 15,18 0-15,12-3 0,-9 5 16,-9 3-16,11-4 0,5-5 0,-17 9 16,-11 7-16,11-6 0,9-3 15,-10 11-15,-8 6 0,12-4 16,7-1-16,-3 0 0,-2 1 0,14-9 16,12-8-16,-5 4 15,-3 2-15,22-6 0,14-4 16,3-8-16,2-6 0,12-8 15,8-6-15,9-2 0,6-1 16,10-6-16,9-3 0,6-3 16,4-1-16,5-1 0,2 1 0,1-1 15,0-3-15,0 0 16,-1 1-16,2-1 0,1-1 16,2 1-16,0 2 0,1-2 0,0 1 15,1-1-15,0 2 0,4-4 16,-3 1-16,3-1 0,-2-1 15,2 1-15,0 0 0,2-3 16,-2 3-16,4-1 0,0-1 0,0-1 16,2 1-16,-2 0 0,0 1 15,-1 0-15</inkml:trace>
  <inkml:trace contextRef="#ctx0" brushRef="#br0" timeOffset="33883.7595">18516 5753 0,'0'0'16,"0"0"-16,0 0 0,0 0 0,0 0 15,0 0-15,0 0 0,-10 29 16,10-29-16,-12 24 0,12-24 16,-19 36-16,8-17 0,-2 1 15,-2-1-15,3 1 0,1-1 0,2 2 16,5-4-16,7-2 0,6-4 0,12-2 15,11-3-15,4-3 0,4-2 16,21-3-16,9-4 0,-1 1 16,-3-2-16,9 0 0,5 3 15,-15 0-15,-11 3 0,-10 2 16,-13 3-16,-19 4 0,-12 4 0,0-5 0,0-1 16,0-2-16</inkml:trace>
  <inkml:trace contextRef="#ctx0" brushRef="#br0" timeOffset="36206.0214">21249 6775 0,'0'0'0,"0"0"0,0 0 16,0 0-16,23-11 0,-23 11 0,0 0 15,26-8-15,-26 8 0,25-4 0,-11 2 16,1 1-16,2 1 0,2 1 15,2-1-15,2 1 0,3 1 0,11 2 16,2 1-16,3-2 0,1 2 16,16 0-16,4 1 0,2-2 15,2 1-15,17 1 0,2 0 16,11-2 0,-5-3-16,16-2 0,0-2 15,-5 1-15,-4 1 0,51 0 16,-6 0-16,-12-4 0,-9 0 0,2 2 15,0 3-15,-2-1 0,-4 1 16,4-3-16,4 0 0,-2-1 16,-2 2-16,7-2 0,5-3 15,-10 2-15,-6 2 0,7 2 0,3 0 16,-7 0-16,-4 1 0,6-3 16,3-1-16,-6 1 0,-3-1 0,3 2 15,2 1-15,-8-3 0,-2-1 16,0 5-16,2 4 0,-1 1 15,-2 0-15,0-7 0,2-3 16,-3 3-16,0 3 16,2 1-16,2 2 15,-6 0-15,-3-1 0,3-3 16,4-2-16,-7 3 0,-3 1 0,-2-2 16,1-2-16,-11 0 0,-5 0 15,1 0-15,1 1 0,-6 0 16,-6-2-16,1 1 0,2 1 15,-12 1-15,-7 0 0,2-3 0,1-4 16,0 0-16,-1-2 0,2 2 0,2 2 16,-2-1-16,0 0 0,3 0 15,3 1-15,-1-1 0,-2 1 16,1-5-16,2-3 0,-4-2 16,-3-1-16,-6 1 0,-4 2 15,-8-9-15,-4-5 0,-8 1 0,-4-3 0,-9 4 16,-6 3-16,-4-6 0,-2-4 15,-11-2-15,-5 1 0,-16-3 16,-6-3-16,-15-1 0,-7-2 16,-16-1-16,-8-4 0,-9 5 15,-6 5-15,-16-1 0,-11 3 16,-6-2-16,-3 1 16,-17 3-16,-10 1 0,0 10 15,0 8-15,-17 5 0,-10 3 16,-2 5-16,0 3 0,-12 10 15,-6 8-15,4 6 0,3 7 16,2 13-16,0 8 0,14 5 16,11 2-16,-4 7 0,-1 7 15,15 0-15,13 0 0,-2 20 16,2 14-16,47-27 0,32-20 0,28-12 16,21-10-16,13-7 0,8-4 15,17-7-15,12-4 0,16-3 16,12-1-16,17-10 0,13-8 15,6-5-15,4-4 0,14 2 16,9 3-16,1 1 16,1-1-16,-1 0 0,-2-2 15,-7 4-15,-7 3 0,-5-3 16,-3 1-16,-21-1 0,-11 2 16,-21 3-16,-12 1 0,-15 0 15,-9-2-15,-10 1 0,-5-1 16,0 1-16,-2 0 0,1 0 0,0 0 15,-5-2-15,-2 2 0,-6 0 0,-5 2 16,-1-2-16,-3 0 0,-1 3 16,-2 2-16,19-2 0,1-1 15,2 0-15</inkml:trace>
  <inkml:trace contextRef="#ctx0" brushRef="#br0" timeOffset="37162.2526">27780 6936 0,'0'0'16,"0"0"-16,0 0 0,0 0 0,0 0 15,0 0-15,0 0 0,0 0 0,0 0 16,0 0 0,0 0-16,0 0 0,0 0 0,0 0 15,0 0-15,0 0 0,0 0 16,0 0-16,0 0 15,0 0-15,0 0 0,0 0 0,0 0 16,0 0-16,0 0 0,0 0 16,0 0-16,0 0 0,0 0 0,0 0 15,0 0-15,0 0 16,0 0-16,0 0 0,0 0 16,0 0-16,0 0 0,0 0 0,0 0 15,0 0-15,0 0 0,0 0 16,0 0-16,-23 16 0,23-16 0,0 0 15</inkml:trace>
  <inkml:trace contextRef="#ctx0" brushRef="#br0" timeOffset="37463.3084">27939 6830 0,'0'0'16,"0"0"-16,0 0 0,0 0 0,0 0 0,0 0 0,0 0 15,-25 9-15,25-9 16,0 0-16,-20 8 0,20-8 15,0 0-15,-18 12 0,18-12 16,-9 5-16,5-3 0,-1 0 0,2 0 16,-1-1-16,1-1 0,1-1 15,0 1-15,0 0 16</inkml:trace>
  <inkml:trace contextRef="#ctx0" brushRef="#br0" timeOffset="37657.219">27827 6875 0,'0'0'0,"0"0"16,0 0-16,0 0 0,0 0 0,0 0 16,0 0-16,0 0 0,0 0 15,0 0-15,0 0 0,0 0 16,0 0-16,0-28 0</inkml:trace>
  <inkml:trace contextRef="#ctx0" brushRef="#br0" timeOffset="37810.9061">27921 6889 0,'0'0'0,"0"0"0,0 0 15,0 0-15,0 0 0,0 0 0,0 0 16,0 0-16,0 0 0,-16 16 16,16-16-16,0 0 0</inkml:trace>
  <inkml:trace contextRef="#ctx0" brushRef="#br0" timeOffset="37995.9837">27910 6902 0,'0'0'0,"0"0"0,0 0 0,0 0 16,0 0-16,0 0 0,0 0 15,0 0-15</inkml:trace>
  <inkml:trace contextRef="#ctx0" brushRef="#br0" timeOffset="38143.1998">27995 6980 0,'0'0'0,"0"0"0,0 0 15,-33 6-15,33-6 0,-20 4 0</inkml:trace>
  <inkml:trace contextRef="#ctx0" brushRef="#br0" timeOffset="41167.2121">2368 8485 0,'0'0'16,"0"0"-16,0 0 0,0 0 0,0 0 0,0 0 15,29-11-15,-29 11 0,25-9 16,-25 9-16,41-12 16,-16 6-16,1-1 0,1-1 0,6 0 15,10-1-15,1 1 0,5-1 16,4 0-16,11-2 0,-2 1 0,17-2 31,-2 1-31,-5 0 0,-5 0 0,14 1 16,1 3-16,-6 1 0,-3 2 15,12-2-15,4 2 0,21-3 16,-14 2-16,-2-2 0,1 1 16,-15-1-16,-7 0 0,7 6 15,4 4-15,0-4 0,-4-4 16,11 0-16,4-1 0,-13 3 0,-7 3 0,10-1 15,6 0-15,-8 0 0,-3 2 16,6 0-16,4 2 16,-10-3-16,-8 0 0,9-1 0,7-1 15,-9 1-15,-6 2 0,8-1 16,4-1-16,-8 0 0,-2-1 16,2 0-16,7 2 0,-11 3 0,-4 0 0,5 0 31,3-1-31,-7-1 0,-3-2 0,6-2 0,8-1 0,-8 2 15,-5-1-15,6 2 0,3-1 16,-5-2-16,-3 0 0,5 3 31,7 1-31,-9-4 0,-4-3 0,4 5 0,3 2 16,-4 1-16,-5 1 0,7 0 16,4-1-16,-8 1 0,-4 2 15,5-1-15,2 1 0,-6-3 16,-5-2-16,4 3 0,3 1 15,-4-1-15,-3 2 0,9-4 16,4-2-16,-7 0 0,-4 2 16,3-1-16,3 0 0,-5 2 0,-3 0 0,2 1 15,2-1-15,-4-1 0,-3-1 16,6 1-16,4 1 0,-5-2 16,-3-2-16,4 0 0,4 2 15,-6-1-15,-5 1 0,6 0 16,4 1-16,-4 0 0,-4 0 0,6 0 15,5 0 1,-7-2-16,-5 0 0,6-3 16,3-1-16,-5 3 0,-3 0 15,3 2-15,5 2 0,-7-1 16,-4 0-16,3-2 0,1 1 16,-1 1-16,-3 2 0,3-1 15,1 0-15,-8 1 0,-6 0 0,7-3 16,5-2-16,-7 3 0,-3 0 0,6 4 15,4 0-15,-2-3 0,0-2 16,0 0-16,2 2 0,-8-2 16,-5 0-16,7 1 0,3 2 15,-3 0-15,-4 0 0,3 1 16,2-1-16,-3-2 0,-3-2 16,5 1-1,3 1-15,-5 1 0,-4 1 0,6-1 16,4 1-16,-8-2 0,-4 0 15,7-5-15,4-1 0,-2 3 16,-2 1-16,2 2 0,2 1 16,-1 1-16,-2-1 0,6-2 15,5-3-15,-8 3 0,-4 1 0,5-3 16,5 1-16,-3 0 0,0-1 0,3 0 16,4 0-16,-5 4 0,-5 1 0,6-1 15,4-2-15,-5-1 16,-1-2-16,5 4 0,3 1 15,-5-1-15,-4-1 0,5 0 16,4 2-16,-1 2 0,-2 0 0,6-3 16,4-3-16,-10 0 0,-7 0 0,8 2 15,7 1-15,-7-1 0,-5 1 0,8 2 16,4 3-16,-1-2 16,-2-2-16,5 0 0,4 1 15,-9-1-15,-7-1 0,9 3 16,6 1-16,-4 0 0,-5-2 15,6-1-15,4 0 16,-8-3-16,-4-1 0,8 6 16,5 6-16,-7-4 0,-6-4 15,7-1-15,4 0 0,-4-1 16,-4-1-16,4 0 0,2 1 16,-8 2-16,-5 3 0,5-6 15,4-4-15,-7 0 0,-7-1 0,8 3 16,5 2-16,-6-2 0,-4 1 0,4-2 15,1 1-15,-5 1 0,-4-1 16,5 2-16,3-1 0,-7 2 16,-4 0-16,5-3 0,5 0 0,-4 2 15,-5 3-15,3-1 0,2 0 16,-6-1-16,-4 0 0,4 1 16,4 1-1,-1-2-15,-1-1 0,4 1 16,0 1-16,-6 0 0,-3 2 0,8-1 15,6 0-15,-5 0 0,-4 2 16,1-2-16,3-1 0,-5 1 16,-3 1-16,5 1 0,2-1 15,-5 1-15,-6 0 0,6-1 16,3-2-16,-4-2 0,-3 1 0,0 1 16,3 1-16,-3 1 0,-3-4 0,5 0 15,3-1-15,-7 3 0,-4 2 16,0-3-16,1 0 0,-3 0 15,-1 1-15,0-1 16,3 0-16,-2 0 0,-3-1 0,-2-1 16,-1-2-1,2 4-15,0 2 0,1 2 16,-1 1-16,-18-3 0,1 2 0,5-2 16,4 1-16,0 1 0,-1 1 15,4-2-15,1-1 16,-3 0-16,-2 0 0,2-1 0,5 2 15,-7 0-15,1 1 0,0 0 16,1 1-16,0-1 0,0 0 0,0 2 16,-2-1-16,-1 0 0,-3 0 0,4 0 15,3-2-15,-6 2 0,-4 1 16,-2-3-16,0 0 0,2-1 16,0 1-16,0-1 0,0 1 15,-1-2-15,0-1 0,2 0 16,1-1-16,-1 1 0,-1 0 0,1 0 15,0 0-15,-5 1 0,-2 0 0,1 0 16,-2 0-16,0 0 0,2 1 16,-3-1-16,0-1 0,-1 2 15,-1 1 1,-2 1-16,0 0 16,-4 0-16,1 1 0,-2-2 15,0 1-15,-2-1 0,-1 0 0,-1-2 16,-1 4-16,-1-4 0,0 1 0,-4-2 15,-2 0-15,1-2 0,0 0 16,0 1-16,1-1 0,0 2 16,2 1-16,-1-2 0,2 2 15,1-2-15,0 0 0,2 2 16,-3-3-16,3 3 0,0-4 0,2 2 16,0 0-16,0-1 0,0 0 15,0 1-15,2 1 0,-1-1 16,1 1-16,0-1 0,-2 0 15,0 1-15,1-1 0,1 1 16,0 2-16,1-1 0,-1 0 16,3 1-16,0 0 15,1 0-15,-1-1 0,0 1 16,1 0-16,-1 1 0,-1-1 0,0-1 16,0 1-16,0 1 0,-2-1 15,0 1-15,-2 0 0,-2 1 16,-2-1-16,2-2 0,-3 3 15,3-3-15</inkml:trace>
  <inkml:trace contextRef="#ctx0" brushRef="#br0" timeOffset="42340.0649">20871 8218 0,'0'0'0,"0"0"0,0 0 16,0 0-16,0 0 0,0 0 16,0 0-16,29-5 15,-29 5-15,0 0 0,34 3 16,-34-3-16,28 1 0,-11-1 16,0 1-16,2 1 0,2 0 15,2 1-15,3-2 0,1 0 16,2 0-16,10-1 0,3 0 0,0 0 15,0 0-15,13 0 0,3-2 16,-4 1-16,-4-2 0,15 1 0,2 0 16,-5 0-16,-2 1 0,10-1 15,1-3-15,-6 2 0,-4 2 16,13-1-16,2 1 0,-6 0 16,-3-1-16,33 3 0,-8 0 15,-12 2-15,-10 1 0,5-1 0,3 0 16,-7-2-1,-6 2-15,3-1 0,4 1 16,-6-1-16,-2-1 0,7 0 16,4 0-16,-7 0 0,-4 2 15,4-1-15,5 1 0,-7 0 0,-3 1 16,10 2-16,6 0 16,-5-3-16,-4 0 0,5-1 0,4-2 15,-7 2-15,-5 1 0,9 1 0,5 1 16,-8-3-16,-6 1 0,8-3 15,5 0-15,-3 1 0,-2 0 0,-1 0 16,0-1-16,-5-1 0,-1-2 16,10 3-16,4 2 15,-9-2-15,-7-1 0,8 0 0,7 1 16,-6-2-16,-6 1 0,6 1 0,4 0 16,-8 0-16,-5-1 0,11-1 15,8-1-15,-9 1 0,-6-2 0,4 3 16,2 0-16,-3-2 15,0 1-15,2 0 0,2 1 0,-4-6 16,-3-2-16,8 1 0,7 1 16,-8 4-16,-5 3 15,8-2-15,6-1 16,-9 1-16,-5 1 0,7-4 16,6-2-16,-4 4 0,-2 2 0,10-2 15,8-2-15,-11 0 0,-7 0 16,10-1-16,8 2 0,-8 2 15,-4 2-15,8-1 0,5-2 16,-6 2-16,-2 1 0,6-1 0,4 0 16,-6 4-16,-5 1 0,11-3 15,8-2-15,-8 0 0,-8-1 0,6 1 16,5 1-16,-8 4 16,-4 0-16,6-2 0,6-2 0,-15 0 15,-9 1-15,0-1 0,-2 0 16,-9 1-1,-6 3-15,1-2 0,1-3 0,-16 0 16,-9 0-16,-8-3 16,-6-1-16,-9 4 0,-6 2 0,-7-2 15,-7-1-15,2 0 0,0 1 0,2 1 16</inkml:trace>
  <inkml:trace contextRef="#ctx0" brushRef="#br0" timeOffset="45606.3261">2388 9434 0,'0'0'0,"0"0"15,0 0-15,0 0 0,0 0 0,-11-17 16,11 17-16,0 0 0,0 0 15,0 0-15,0 0 16,0 0-16,0 0 0,0 0 0,0 0 16,20-6-16,-20 6 0,0 0 15,32 4-15,-32-4 0,34 2 0,-34-2 16,44 1-16,-19-1 16,1 1-16,9 0 0,4-1 15,-2 1-15,0-1 0,13 1 16,-1-2-1,0 2-15,-1 1 0,0 0 0,5 0 16,4 1-16,-4-1 0,2 2 16,4-1-16,5 3 0,-5 1 0,5-2 15,2-2-15,-2 2 0,-1 3 16,15-3-16,2-1 16,-7-4-16,-7-2 0,36 0 0,-5 4 15,-11 2-15,-5 2 0,-1-7 0,3-3 16,-11 0-16,-8 1 0,12 6 15,8 5-15,-5-4 0,-6-1 0,5 0 16,1 0-16,-3-1 0,-2 0 16,8 1-16,5-1 0,-8-1 15,-5-1-15,7-1 0,5-3 16,-6 5-16,-3 2 0,4-2 0,2 1 16,-5 0-16,-6-1 0,8 0 15,5-1-15,-7 3 0,-3 4 0,4-6 16,2-1-16,-7-2 15,-6-1-15,9 6 0,6 2 0,-8 0 16,-5-1-16,4 0 0,3-1 16,-6 2-1,-4 1-15,5-1 0,3-1 16,-7-1-16,-4 0 0,7 1 16,4 2-16,-7-4 0,-5-1 0,5 1 15,2 1-15,-3 1 0,-2-2 16,4 0-16,5 1 0,-10-4 15,-6-3-15,5 3 0,6 3 16,-4-2-16,-6 0 0,9-2 0,3-2 16,-6 4-16,-4 3 0,3-2 15,1 0-15,-2-4 16,-1-2-16,3 0 16,3-1-16,-3 2 0,-1 3 0,3 0 15,3-1-15,-6-1 0,-4-1 16,4 1-16,3 1 0,-6 0 15,-5 1-15,3 0 0,1 1 16,-5 0-16,-3 1 0,9 0 16,7 0-16,-8 0 0,-5 1 0,3-4 15,2-1-15,-2-1 0,0 0 16,-1 3-16,0 1 0,-3 1 16,-1 0-16,6-1 0,1-1 15,-7 1-15,-5-2 0,2 2 0,3 0 16,-2-1-16,-3-2 0,3 2 15,3 0-15,-4 1 0,-3 0 0,3 2 16,2 1-16,-6-2 0,-5-2 16,7-1-16,5 4 0,-8-2 15,-4 0-15,7 0 0,4-2 16,-4 2-16,-5-1 0,3 0 0,2 0 16,-3 1-16,-1 0 0,4 1 0,4 0 15,-3-2-15,-2-1 0,4 0 16,2-1-16,-6 1 0,-4 1 15,7-1-15,5-2 0,-7 4 16,-3 4-16,5-3 0,5-1 16,-3-1-1,-3 0-15,3 0 0,0-2 16,-1 0-16,-2 0 0,2 1 0,3-2 16,-5 1-16,-5 1 0,8 2 15,4 1-15,-6 0 0,-6 1 16,5-1-16,4 0 0,-1-2 15,-2 0-15,3-1 0,2 2 16,-3-2-16,-3 1 0,4-1 0,2-1 0,-7 2 16,-5 2-16,7-1 0,8-1 15,-4 2-15,-1 1 0,3 0 16,2-1-16,-5-1 0,-4-1 0,6 3 16,4 3-16,-5 0 15,-3-1-15,5-1 0,4 0 16,-6-2-16,-2-1 15,3 2-15,2 2 0,-4-2 16,-3 0-16,7 1 0,5 2 16,-6-2-16,-3-1 0,4 0 15,4 1-15,-4 2 0,-1 2 0,5-4 16,3-1-16,-7-2 16,-3 0-16,5 1 0,4 2 15,-4 0-15,-1-1 0,4 2 0,6-1 16,-8 1-16,-4 1 0,5-1 0,4 1 15,-3-6-15,-4-3 0,10 1 16,5 2-16,-6 2 0,-6 2 0,4 0 16,5 1-16,-5-3 15,-3-1-15,5-1 0,5 1 16,-7 0 0,-5 0-16,7 0 0,5 0 0,-5 0 15,-4 0-15,6 0 0,2-1 16,-5 0-16,-3 1 0,6 1 15,3 1-15,-3-1 0,-4 1 16,5-1-16,5 0 0,-6-1 16,-5-1-16,9 1 0,7-1 15,-7 1-15,-6-2 0,3 2 0,4 2 0,-4-2 16,-3-2-16,8 1 0,4 0 16,-8 0-16,-5 0 0,10 1 15,7 0-15,-6-2 0,-3-4 16,3 2-16,3 1 0,-5 2 15,-4 2-15,6-2 0,5-2 16,-7 1-16,-4 1 0,8 0 0,4-1 0,-9 0 16,-6 0-16,8-3 0,7-1 15,-7 2-15,-5 1 0,8 0 32,7 1-32,-8-2 0,-7 2 0,6 0 15,5 1-15,-4 0 0,-3-1 0,6 0 16,1-1-16,-7-1 15,-4 1-15,9-1 0,7-2 0,-8 5 16,-7 2-16,8-1 0,4-1 16,-8-1-16,-5 1 0,10-3 15,5 1-15,-7 2 0,-4 1 0,9 0 16,6 0-16,-10-3 16,-9-1-16,11 1 0,5 2 15,-8 1-15,-5 0 0,6 2 0,4 1 0,-7 4 0,-3 1 16,5-4-16,3-3 15,-4-2-15,-4 0 0,5 4 0,5 3 16,-6 1-16,-3 1 0,6-2 16,2 2-16,-3-4 0,-4 0 15,5 0-15,5 3 0,-8-1 32,-6-2-32,7 0 0,4 1 0,-3 0 15,-4-1-15,4 0 0,4-1 16,-5-1-16,-2 0 0,3 5 15,3 0-15,-5-1 0,-3-1 16,3-2-16,3 0 0,-9 1 16,-4 0-16,7 0 0,5 2 15,-8-1-15,-8-2 0,8-1 0,7-1 0,-10 2 16,-4-1-16,6 1 0,4 1 16,-5-2-16,-2-3 0,3 1 15,4 0-15,-3 2 0,-4 0 16,5 0-16,3 0 0,-5-2 0,-3-2 15,5 1-15,3 1 16,-8 0-16,-4 0 0,6-1 0,5-2 0,-6 1 16,-3 1-16,5-1 0,3 1 15,-6 0-15,-4 0 0,4 1 16,4 0-16,-9-1 0,-6-3 16,6 3-16,3 1 0,-2-2 15,-1 0-15,4-3 0,5 1 16,-8 1-16,-6 2 15,-1-2-15,2-1 0,-2 1 16,-1 5-16,5-4 0,2 0 16,-7-3-16,-4-1 0,2 1 15,1 1-15,-2 4 0,-1 2 0,2-3 16,1-2-16,-3 0 0,-4 0 16,1 1-16,-1 3 0,-4-1 15,-3 0-15,3 0 0,3 1 0,-8 2 16,-3 0-16,-6-1 0,-1-2 15,-6-1-15,-2 1 0,-6 1 16,-7 3-16,-4-3 0,-1-2 0,-4-1 16,-4-2-16,-4-2 0,-6 0 15,4 0-15,3 2 0,2 1 16</inkml:trace>
  <inkml:trace contextRef="#ctx0" brushRef="#br0" timeOffset="46539.5066">4137 10338 0,'0'0'0,"-8"1"0,-4 2 15,-3 0-15,0 1 0,-11 2 0,-2 1 0,3 0 16,6-2-16,0 0 0</inkml:trace>
  <inkml:trace contextRef="#ctx0" brushRef="#br0" timeOffset="48491.3452">3205 10812 0,'0'0'0,"0"0"0,0 0 0,0 0 16,0 0-16,0 0 0,0 0 15,23 12-15,-23-12 0,0 0 0,31 6 0,-31-6 16,28 6-16,-12-2 16,0 0-16,3-1 0,3 0 0,1-2 15,5 2-15,0-1 0,0-1 0,12-1 16,3 0-16,-2 1 15,1 1-15,14-2 0,0 0 16,-1 2-16,-2 0 16,11-1-16,1-2 15,-4 1-15,-6 1 0,13 1 0,2 0 16,-4 2-16,-2 1 0,12-4 16,2-1-16,-11-3 0,-4-1 15,3 1-15,4 1 0,21 5 16,-12 5-16,0-2 0,1 0 15,-8-3-15,-6-2 0,5 3 0,1 1 0,-5-1 16,-6-1-16,6 1 0,2 0 16,-5 3-16,-1 3 0,2-5 15,5-4-15,-6 2 0,-4 3 16,3-1-16,4 0 16,-6-2-16,-4 0 0,8 0 0,2 0 15,-8 3-15,-6 2 0,6-5 0,6-1 0,-5-1 16,-5-1-16,8 0 0,4 1 15,-8 0-15,-2 1 0,3-1 16,4-1-16,-5 0 0,-4-1 16,6 0-16,6-1 0,-8 2 0,-4 0 15,8 0-15,1-1 16,-2-2-16,-4 0 16,5 0-16,4 2 0,-5 2 15,-3 1-15,3-4 0,3 0 16,-2-1-16,-2-1 0,8-1 15,7 1-15,-5 3 0,-3-1 0,4 0 16,3-1-16,-7-1 16,-5 1-16,7 2 0,5 1 15,-5-1-15,-4 0 0,7 0 0,3-1 0,-6 1 16,-5-1-16,6 1 0,6 1 16,-3 0-16,-2 2 0,4 0 15,2 1-15,-5 1 0,-5 4 0,7-3 16,5-1-16,-7-4 15,-5-1-15,8 3 0,4 3 16,-5-1-16,-5 0 16,8 1-16,5 0 15,-8-2-15,-4 0 0,7 2 0,2-1 16,-3-1-16,-2-1 0,7 4 16,6 1-16,-6-5 0,-4-2 0,8 1 15,5 1-15,-7 4 16,-6 1-16,7-3 0,5 0 0,-9-2 15,-4 0-15,8-2 0,6-1 0,-8 3 16,-2 2-16,5-3 0,3 1 16,-4 0-16,-4 2 0,5-2 15,3-1-15,-8 1 0,-4 0 16,9 0-16,5-2 0,-6-1 16,-5-1-16,4 3 0,3 1 15,-6 0-15,-6 2 16,5-3-16,5-2 0,-7 0 15,-3 0-15,6-1 0,3 1 16,-8 0-16,-5 0 0,10 0 16,5 1-16,-6 0 0,-4 0 15,5-1-15,3 0 0,-7 1 16,-4-1-16,6-1 0,5-2 0,-8 1 16,-3-1-16,5 4 0,5 0 0,-7-3 15,-5 0-15,10 0 0,4 2 16,-8-1-16,-7 0 0,11-1 15,5-1-15,-8 1 0,-5 0 0,5 2 16,4 1-16,-6-2 0,-5-1 16,8-2-16,2 0 15,-4 0-15,-2 3 0,5-1 0,4 0 0,-11-1 16,-4 0-16,7 1 0,8 2 16,-8-1-16,-6 0 0,10-1 15,5-1-15,-7-1 0,-3 0 0,6 2 16,5 0-16,-6 0 15,-5 0-15,7-2 0,7 1 0,-8 1 16,-3 0-16,10-1 16,6 0-16,-8 0 15,-4 1-15,6-1 0,6 0 16,-4 4-16,0 3 0,5-5 16,7-1-16,-12-1 0,-6 2 0,12-1 15,8-2-15,-7 2 0,-6 0 16,11 4-16,7 2 0,-8-4 15,-4-2-15,8-2 0,5-2 0,-8 5 0,-8 4 16,12-4-16,9-3 16,-8 3-16,-7-1 0,8 4 15,5 2-15,-9-1 0,-2-1 0,8-4 16,7-2-16,-6 3 0,-3 2 16,6 2-16,4 2 0,-11-2 15,-7 2 1,13-2-16,8-2 0,-11-1 15,-7-2-15,7 0 0,6-1 16,-8 5-16,-5 4 0,6-3 16,4-2-16,-10-3 0,-3-1 0,10 6 15,8 1-15,-12 0 0,-9-1 16,5-4-16,5-3 0,-8 4 16,-4 2-16,13-1 0,10 0 0,-15 1 15,-11 2-15,4-4 0,4-2 16,-7 2-16,-2 1 0,7-2 15,5 2-15,-7-4 0,-5-2 0,6 0 16,3-2-16,-6 3 16,-6 1-16,2 2 0,3 1 0,-7 0 15,-3-1-15,9-5 0,10-4 0,-13 3 16,-7 4-16,9-2 0,6 0 16,-7 4-16,-4 3 0,10 1 15,6-1-15,-10 0 0,-4 1 0,7 1 16,7 0-16,-12 0 0,-8 0 15,13 2-15,7 2 0,-10-1 16,-7-1-16,1 2 16,2 1-16,-11 0 0,-8-1 15,4 2-15,2 2 16,-12-5-16,-8-2 0,-2 0 16,0-1-16,-11-2 0,-8-2 0,-5-1 15,-4-1-15,-7 1 0,-6-1 16,-3 1-16,-2 1 0,-4-1 15,-3 2-15,-5 2 0,1-1 0,-1-2 0,1-1 16,-3-2-16,-3-1 16,0 0-16,-1 2 0,-2 5 0,0 4 15,0-3-15,-2 1 0,4 0 16,3-2-16,0 0 0</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1T00:02:30.668"/>
    </inkml:context>
    <inkml:brush xml:id="br0">
      <inkml:brushProperty name="width" value="0.05292" units="cm"/>
      <inkml:brushProperty name="height" value="0.05292" units="cm"/>
      <inkml:brushProperty name="color" value="#FF0000"/>
    </inkml:brush>
  </inkml:definitions>
  <inkml:trace contextRef="#ctx0" brushRef="#br0">1876 3921 0,'0'0'15,"0"0"-15,0 0 0,0 0 0,0 0 0,0 0 16,0 0-16,0 0 0,0 0 16,0 0-16,-6 25 0,6-25 15,0 0-15,-10 27 0,10-27 16,-7 28-16,5-11 0,1 3 16,-2 4-16,-1-1 0,1 2 0,0 10 15,-1 2 1,0 2-16,1 1 0,-1 13 15,3 0-15,-2-2 0,3 0 16,-3 12-16,-1 3 0,2-2 16,-1-3-16,-1 15 0,-1 3 15,2-5-15,-1-3 0,0 18 16,-4 5-16,-2 27 0,3-18 0,-2 3 16,0 4-16,2-11 0,4-6 0,-6 5 15,-1 5-15,5-8 0,4-6 16,1 11-16,3 9 15,2-6-15,2-2 0,4 10 0,3 11 16,-4-13-16,-1-9 0,-1 11 16,-1 7-16,-3-5 0,-1-4 0,1 11 15,0 8 1,-1-10-16,1-5 0,-2 17 16,-4 10-16,0-8 0,-1-4 15,3 11-15,0 8 0,0-12 16,0-9-16,-2 12 0,1 7 15,-1-13-15,1-10 0,2 10 16,2 7-16,2-17 0,1-11 0,1 15 16,-1 9-16,1-11 0,-1-10 0,0 4 15,-2 2-15,-1-9 0,-3-10 0,0 5 16,0 2-16,3-8 16,0-7-16,-1-1 0,-2 0 15,1-12-15,3-8 0,-1 1 16,-1 1-16,-5-13 0,0-6 0,0 2 15,0 2 1,3-5-16,0-4 0,-2-5 16,1-6-16,-1-3 0,-2-1 0,0-1 15,-3-3-15,5-9 0,-1-6 16,3-5-16,0-3 16,-2 0-16,1 0 0,-3-1 0,2-1 15,2-6-15,0 0 0,0 0 16,2 3-16,-2-3 0,0 0 0,1-2 15,2-1-15,-3 3 0,3 2 16,-3-2-16,0-2 0,0 2 0,0 0 16,0-3-16,3 1 15,-1 0-15,-1 0 0,-1 2 16,4-4 0,-4 4-16,0-3 0,-5 1 0,0 2 0,-2-1 0,4 0 0,-3-1 15</inkml:trace>
  <inkml:trace contextRef="#ctx0" brushRef="#br0" timeOffset="10731.4521">3372 4196 0,'0'0'0,"0"0"16,0 0-16,0 0 0,0 0 0,0 0 0,0 0 15,22-8-15,-22 8 0,0 0 16,24 2-16,-24-2 0,0 0 15,30-2-15,-17 1 0,0 2 16,2 1-16,-2-1 0,3-1 16,-3 1-16,3 1 0,2-3 15,1-3-15,-1 0 0,0 2 0,10 0 16,-2-1-16,1 2 0,-2-1 0,2 1 16,0 0-16,-1 0 0,-1 0 15,4-2-15,2 1 16,-3 1-16,-2 0 0,7 0 0,3 1 15,-4 0-15,0 0 0,2 0 16,1-2 0,0 0-16,-3 0 0,0 4 0,2-1 15,-2-1-15,-1-1 0,7-2 16,3 1-16,-6 1 0,-1 1 16,3-1-16,2 1 0,-4 1 15,-2 2-15,1-3 0,1 0 16,-2-1-16,-1 1 0,3 0 15,3 1-15,-5 0 0,0 1 0,0-2 0,2 0 16,-1 0-16,-3 1 0,4-1 16,0-1-16,-3 1 0,0 1 15,2 0-15,4 0 0,-4 1 16,1 2-16,6 0 0,1-4 16,-8 0-16,-4-2 0,9 0 15,2 2 1,-2 2-16,-6 0 0,3-1 0,2-1 15,-3-1-15,-1 1 0,5 2 16,-1 2-16,0 1 0,-1 2 16,1-5-16,3-2 0,-3 3 15,-4 3-15,5-6 0,-1-2 16,1-2-16,1 0 0,-2 2 16,3 1-16,0 2 0,-3 0 0,4-1 15,4 0-15,-5 0 0,0 0 0,-1-2 16,2-2-16,0 1 0,-4-1 15,12 4-15,2 1 0,-13-2 16,-2-2-16,8 0 0,1-1 16,-3 3-16,-4 0 0,5-1 15,3 1-15,-4 1 0,-1 3 0,2-5 0,4-5 32,-6 4-32,-3 0 0,5 2 15,4 0-15,-5-2 0,-3 2 0,5-1 16,3-2-16,-5 2 15,-3 0-15,3 0 0,3 1 16,-3 0-16,-2-2 0,3 4 16,2 2-16,-3-4 0,-1-3 0,1 0 0,5 2 15,-4-1-15,-3 2 0,3-1 16,2 1-16,-2 0 0,-3 2 16,3-1-16,1-1 0,-3 1 15,-1 1-15,2-2 0,1-2 16,-2 2-16,-2 2 0,4-1 15,3-1-15,-5 0 0,-5-1 0,3 0 0,2-1 16,-2 1-16,-2-1 0,3 2 16,1 2-16,-2 0 0,-2 0 15,2-1-15,2-2 0,-4 2 16,-2 0-16,2-1 0,4-1 16,-4 1-16,0 1 0,3-2 0,1 1 31,-3 1-31,-3-1 0,4 1 0,2-1 15,-4 0-15,-3-2 0,3 2 16,2 4-16,-8-3 0,-2-2 16,8 0-16,0-1 0,-6 1 15,0 0-15,3 2 0,1 1 16,-3 0-16,-2 2 0,2-2 16,0-1-16,-1-1 0,-1 0 0,2 1 0,1 1 15,-3 0-15,-2 0 0,0 1 16,2 1-16,-2-2 0,-1 0 15,2-1-15,3-1 0,-2 1 16,-2 2-16,1-1 0,1-1 16,-5-1-16,1 0 0,6 1 0,2 1 15,-9 0 1,0 1-16,0 0 0,2-1 16,-1 0-16,0-2 0,0 1 15,2 1-15,-3-1 0,-1-2 16,2 2-16,3 1 0,-2 0 0,-4 1 15,2 0-15,3 3 16,-3-3-16,0-3 0,0 1 0,3 0 16,-4 0-16,0-1 0,0 1 0,2 2 15,-1-2-15,-2 0 0,3-1 16,0-1-16,-2 2 0,-1 1 0,1 0 16,1 0-16,0 0 15,-1-1-15,0 0 0,1 0 16,-6 1-16,-2 0 0,9 0 0,2 1 15,-7-2-15,-3-3 0,5 3 0,1 0 16,-3 0-16,-2 0 0,1-1 16,1 1-16,-1 0 0,-2 1 0,0-1 15,2 1-15,-1-2 0,-1-1 16,0 0-16,0 0 0,-1 1 16,-1 1-16,0 0 0,2 0 15,0 1 1,0 2-16,-1-1 0,1 0 15,-1 1-15,-2-2 0,1 0 16,-1 1-16,-3-2 0,2 0 0,-1 0 16,2 0-16,-1 0 0,0 0 15,1 1-15,-1 1 16,0-2-16,-2-2 0,1 1 0,2 0 16,-1 1-16,1-1 0,0 1 0,1-1 15,-1 2-15,2 1 0,1-2 16,0-1-16,1-1 0,1 0 0,1-1 15,1 1-15,-1 1 0,-1 0 16,3 0-16,0 0 0,-1 0 16,0 1-16,5-2 0,-2 1 15,-1 1 1,-1-1-16,-1 1 0,0 0 16,-1 1-16,0-1 0,0 1 15,0 2-15,-1-2 0,-1-1 0,1 0 16,0 0-16,-2 1 0,-2 0 15,2-1-15,2 1 0,-1 0 16,-2 1-16,3 2 0,1-2 16,-1 0-16,-1 0 0,1-1 0,1-1 15,0 1-15,-1 1 0,2-1 16,2 0-16,-1 0 0,0 2 0,1-5 16,2 0-16,-2 1 0,0-1 15,1 0-15,2-2 0,-3 2 16,-1 1-16,3-1 0,0 0 15,1 1 1,-2 2-16,2-1 0,0-1 16,-1-1-16,-2 0 0,3 2 0,0 1 15,0-1-15,-3-1 0,3 0 16,1 0-16,-2 0 0,1-1 16,6 2-16,0 0 0,-6 0 15,-2 2-15,6-2 0,1-3 16,-1 4-16,-1 1 0,2 1 0,0 1 15,-2 0-15,-1-1 0,2-1 0,3 1 16,-2-3-16,-2 0 0,2 1 16,3 0-16,-1 1 0,-1 0 15,1-1-15,1 2 0,1 0 16,-1 2-16,3-1 0,2-1 16,-3 4-16,0 0 0,7-3 0,1-2 15,-4 2-15,-2 3 0,3-2 0,3-2 16,-2 0-16,-2-3 0,2 0 15,1 0-15,-2 0 0,-1 0 16,0 1-16,1 1 0,0-2 16,-1 0-16,10 0 0,2-1 15,-7-1-15,-3-3 16,4 5-16,0 5 16,-3-4-16,-3-1 0,5 1 0,2-1 15,-2-1-15,-2-3 0,1 3 16,4 4-16,-4-1 0,-2 0 15,5-1-15,1-1 0,-1 1 16,-2 1-16,3-1 0,1-1 16,-4-5-16,-2-4 0,27 4 0,0 6 15,-32-2-15,1-4 0,25 1 0,-4 3 16,-5-2-16,-3-1 0,1 1 16,1 2-16,-7 0 0,-4 1 15,3-1-15,0-1 0,-1 0 0,-2 1 16,1 0-16,3-1 15,-5-1-15,-4-1 16,8 3-16,5 1 0,-6 0 16,-3-1-16,4-2 0,1-1 15,-3 2-15,-5 2 0,5-2 16,1-3-16,-3 2 0,-2 0 16,4 1-16,4-1 0,-18 2 0,1 1 0,19 3 15,-1-1-15,-20-1 0,3-1 16,16-1-16,1-4 15,-22 5-15,-1 0 0,5 3 0,5 0 16,-3-2-16,-1-2 0,4 1 16,2 1-16,-3 0 0,-1-1 15,1 3-15,0 1 0,-1-1 16,-3-2-16,5-1 0,4 0 16,-3 2-16,-2 1 0,3-2 0,1 0 15,-4 0-15,-2 1 0,4-2 0,2 1 16,-5-1-16,-2 2 0,4-2 15,0 1-15,-6-1 0,-2 0 16,4-1-16,3-1 0,-2 1 16,-1 0-16,3-1 0,1 2 15,-2-1-15,0 1 16,1-1-16,4 0 0,-2 0 16,-3-2-16,1 2 0,1 1 15,-2 1-15,0 1 0,0-1 16,2-1-16,-4 0 0,-2 0 0,1 1 15,2 0-15,-2-1 16,-1 0-16,2 0 0,3 0 16,-3 1-16,-2 1 0,3 1 0,3 1 0,-4-2 15,-2-2-15,3 0 0,1 0 16,-1 1-16,-4-1 0,5 3 16,2 1-16,-1-2 0,-3 2 15,2 0-15,3 3 0,-3 0 16,-2 3-16,5-5 0,3-1 15,-6 1 1,-4 0-16,4 0 0,1-2 0,-3 2 16,-1-1-16,1 1 0,1-1 15,-2-2-15,-2-2 0,2 0 16,1 1-16,-4 3 0,-3 0 16,3-2-16,2-4 0,-3 4 15,-2-1-15,3 0 0,1 0 16,-8 0-16,-2 0 0,4-1 0,5-1 15,-1 2-15,-1 0 0,2-1 0,1-1 16,-1 0-16,-1 1 0,3 0 16,4 0-16,-3 2 0,-1 0 15,2-2-15,2-1 0,-2 0 0,0 2 16,1-1-16,3 0 16,-3 0-16,-3 0 15,7-2-15,2 0 0,-9 2 16,-3 0-16,6-1 0,1 0 15,-7 0-15,0 2 0,5-2 16,1-1-16,-6 1 0,-2-1 16,8 1-16,0 1 0,-8 1 15,-1 1-15,2-2 0,4-2 16,-3 2-16,-1 0 0,2 0 0,4 0 0,-2 1 16,-2 1-16,2 0 0,1-2 15,1-2-15,-3 1 0,3-1 16,-1 1-16,-3 2 0,-1 1 0,4-1 15,3-2-15,-5 1 16,-1 0-16,3 0 0,1 0 16,0 0-16,-1 0 0,3-1 0,3 0 0,-4 2 15,-1 3-15,10-3 0,2-1 16,-4-1-16,-3-1 0,2 0 16,2 1-16,-4 1 0,-1 1 0,4 0 15,3-1-15,-2 0 0,-2 0 16,3-1-16,4 1 15,-5 0-15,-3-1 16,11-1-16,3-2 0,-13 5 0,-3 3 16,10-5-16,1-5 15,-4 5-15,-2 1 0,3 1 16,0-1-16,-2 2 0,-1 2 0,3-6 16,3 0-16,-3 2 0,-2 4 15,5-3-15,3-1 0,-6-4 16,-2-2-16,2 1 0,4 4 0,-3 0 15,-2 2-15,3 0 0,1-1 16,-1-1-16,-2-1 0,5-3 16,3-2-16,-6 5 0,-3 7 0,23-4 15,-3-2-15,-23-4 0,-1-2 16,18 0-16,-2 5 16,-18 0-16,2 0 15,19-4-15,1-2 0,-9 3 16,-7 2-16,5 0 0,2 1 15,-4-1-15,-2 1 0,4 2 0,1 0 16,-5 0-16,-3 1 0,4-2 16,2-3-16,-3 1 0,-3-2 15,4 1-15,1 2 0,-5-2 16,-3 1-16,5 1 0,2 2 0,-17 2 0,1-2 16,21-2-16,0 1 0,-24 0 15,2-2-15,10 0 0,4-2 16,-9 3-16,-1-1 0,5 2 15,3-1-15,-5 1 0,-1 2 16,2-3-16,3-1 0,-3 1 16,-1 2-16,3-1 0,0-1 0,-2 1 0,-3 0 15,4-1-15,1 0 16,-2-1-16,-4 2 0,4 1 0,1-1 16,-1 1-16,-2-1 0,4-3 15,2-1-15,-8 4 0,-2 2 16,9-7-16,3-4 0,-11 8 15,-3 4-15,8-3 16,4-1-16,-9 2 0,-2 3 16,3 0-16,4-3 15,-3 1-15,-2-1 0,1 2 16,0 1-16,1-5 0,-1-3 0,1 6 16,0 3-16,-3 0 0,-2 1 15,4-5-15,3-3 0,-5 4 16,-5 1-16,5-1 0,3-2 0,0 1 15,-3 2-15,3-3 0,3-1 16,-3 3-16,-5 1 0,5 1 0,1 0 16,-3-1-16,-2 0 0,3-1 15,1 1-15,1-1 0,-2 0 16,0 3-16,0-1 0,-3 0 16,-2-3-16,3 0 15,2-3-15,-3 5 0,-3 1 16,1-1-16,0 0 15,-6-2-15,0-3 0,0 3 0,-1 3 16,-1-2-16,-2-1 0,1 2 16,1 0-16,-3-1 0,0-1 15,-5 1-15,-3-1 0,0 0 16,1 1-16,-2-1 0,-2 1 0,-4 1 0,-1-1 16,-2-1-16,2 4 0,-2-4 15</inkml:trace>
  <inkml:trace contextRef="#ctx0" brushRef="#br0" timeOffset="14957.1604">2173 5495 0,'0'0'0,"0"0"0,0 0 0,0 0 15,0 0-15,0 0 0,0 0 16,0 0-16,0 0 15,24 15-15,-24-15 0,0 0 16,23 5-16,-23-5 0,25 6 16,-12-4-16,2-1 0,1 1 15,0 0-15,0 2 0,0-1 0,3 0 16,2 0-16,0 0 0,0 1 16,6-1-16,2-1 0,0 1 15,-3-2-15,2 3 0,0-1 0,0 0 16,-3 0-16,5-3 0,2-3 15,4 4-15,0 3 0,-2-3 16,1-2-16,-1 1 0,-1-1 0,5 0 16,0-2-16,0 1 0,-1 0 15,7-1-15,4-1 16,-4 0-16,0 1 16,0-3-16,0-1 0,0 2 15,-2-1-15,8 2 0,1-1 16,-6 0-16,-3 0 0,2 2 15,2 0-15,-5 0 0,-4-1 0,5 2 16,3 0-16,-4 0 0,-3-1 16,4 0-16,2-1 15,-5 1-15,-1-1 0,0 0 0,3-1 0,-3 2 16,0 1-16,-1-1 0,2 0 16,-4 1-16,0 2 0,2 0 15,2 0-15,-2 0 0,-5-2 0,6 3 16,3 1-16,-5-2 0,-3-2 15,2 0-15,3-1 0,-3 0 16,-4 0-16,4 1 0,1 0 0,-4 2 16,-4 2-16,4-4 0,2-1 15,-3 2-15,-2 3 0,2-1 16,1 0-16,-2-1 0,-1-1 0,1 1 16,1 0-16,-6 1 0,1 1 15,0-4-15,4 1 0,-5 0 16,1 1-1,-1 1-15,0-1 0,-2 0 16,2 0-16,0-1 0,5-2 16,-4 3-16,-1 3 0,1-2 0,2-2 15,-2 3-15,0 2 0,2-3 16,2-3-16,-3 1 0,-1-1 16,1 1-16,3 0 0,-2 1 15,-2 0-15,3 1 0,2 0 0,-3-1 16,0-1-16,0 0 0,1 2 15,-2 0-15,-1 1 0,1 0 0,1 0 16,0-1-16,-1 0 0,5 1 16,0 2-16,-1-1 0,-2 1 15,3-3-15,-1-1 0,-2-1 16,0-3 0,2 2-16,1 1 0,-1 1 15,-1 1-15,0-1 0,5 0 0,-1 2 0,2 2 0,-1-3 31,2-1-31,-4-1 0,1 1 0,2-1 0,3-3 16,-5-1-16,-1 1 0,8 3 16,1 3-16,-8-3 0,0 0 15,7-2-15,3-1 0,-4 3 16,-4 1-16,5-3 0,2-3 16,-3 3-16,-5 1 0,5-1 0,2-1 15,-4 3-15,0 3 0,2-2 16,3-1-16,-3-2 0,-2-2 15,0 1-15,5 0 0,-4 2 16,-3 0-16,4 1 0,3 1 0,-3 1 16,-3 0-16,4-1 0,3-2 15,-5-1-15,-3 0 0,4 1 0,3 1 16,-4 2-16,-2 1 0,7-1 16,1-2-16,-9 0 0,0 0 15,7 0-15,2 1 0,-8-1 16,-1-2-16,8 3 15,1 2-15,-9-2 16,0 0-16,8-2 0,1 2 16,-9 0-16,-1 0 0,10 2 0,0-2 15,-9 0-15,-1 1 0,8-1 16,3 0-16,-10 0 0,-2 0 16,9 0-16,2 0 0,-8 0 15,-1 1-15,7-1 0,1 1 0,-7-1 16,-2-2-16,7 2 0,0 1 15,-6-1-15,0-1 0,9 0 0,1-2 16,-11 4-16,-2 2 0,9-4 16,2-3-16,-7 3 0,-2 1 15,7-1-15,-1-1 0,-7 0 16,0-2 0,8 2-16,1 1 0,-9 1 15,-1 0-15,8 0 0,2 1 0,-9-2 16,-3 0-16,3-2 0,2 1 15,-1 1-15,-3 2 0,3 0 16,3 0-16,0 0 0,-2 2 0,2-2 16,0-1-16,-1 0 15,-3 0-15,3 2 0,3 2 0,-5-3 0,-3-2 16,3 1-16,2 1 16,-2-1-16,-1 2 0,2-1 0,0 2 15,-1 0-15,1-1 0,-1 0 16,0 0-16,-2-1 0,-1-2 15,2 2-15,2 1 0,-3 0 16,-1-4-16,1 1 16,1 0-16,-1-1 15,0 2-15,1 0 0,2 0 16,-4-1-16,-3 1 0,4-1 0,3 1 16,-4 0-16,-3 0 0,5 1 15,0 2-15,-2-2 0,-3 0 16,2 1-16,1 0 0,-5-2 15,-1 0-15,7 1 0,1 0 0,-6 0 0,-2 1 16,2-1-16,2 0 0,-3 1 16,1 0-16,2 0 0,1 1 15,-2-2-15,0-1 0,1 0 16,1-1-16,-3 1 0,-1 0 0,3 2 16,3 0-16,-4 1 15,0 1-15,2-1 0,1 2 0,-2-3 0,-3 0 16,3-2-16,1-1 0,0 0 15,-3 1-15,2 1 0,1 1 16,0 2-16,0 0 0,0 0 16,-1 1-16,-1-3 0,-2-2 15,0 1-15,2-1 0,0 3 16,-2-2-16,2-1 16,0-2-16,-1 0 0,-1 2 15,1 2-15,4-1 0,-2-1 16,-1-1-16,1 1 0,2 1 15,-1 1-15,-1 0 0,1-1 16,1 0-16,-1-1 0,-1 0 0,2-4 16,1-1-16,-1 2 15,-2 3-15,2-1 0,3 0 0,-2 1 0,-1 0 16,1-3-16,2-1 0,-2 0 16,-1 0-16,1 2 0,2 2 15,-3-1-15,-2-2 0,4 2 16,3 2-16,-3-4 0,-2-1 15,3 3-15,1 1 0,0-3 16,-1 0-16,5 0 16,-1 0-16,-6 3 0,-1 2 15,7-4-15,-1 1 0,-3 0 16,-1 0-16,2 0 0,1 0 16,-2 1-16,0 0 0,2 0 15,-1 2-15,-1-1 0,-2 0 0,3-1 16,1 0-16,-4 1 0,-3 2 15,3-2-15,3-2 0,-1 1 0,-2 1 16,0 1-16,1 1 0,-1 1 16,0 0-16,2-4 0,2-2 15,-3 0-15,-2-1 0,1 1 16,2 0-16,-2 3 0,-1 4 16,4-5-16,1-3 0,-1 0 15,0 0-15,0 2 0,3-1 0,-5 4 0,-3 0 16,5-1-16,4-1 0,-5 0 15,-2 0-15,4-2 0,2-2 16,-2 0-16,-2 0 0,4-1 16,1 1-16,-2 2 0,-2 0 0,3 0 15,2 0-15,-4-2 0,-2 0 16,4 2 0,2 2-16,-3-1 0,-1-2 15,0 0-15,2-2 0,-2 4 16,-2 3-16,4-2 0,2-1 15,-4 0-15,-1 1 0,1-1 16,2 0-16,-3 0 0,-2-1 0,2 1 16,0 1-16,-2 1 0,-2 1 15,2 0-15,4 0 0,-3-3 0,-2-1 0,2 0 16,3 1-16,-4 1 16,-3 2-16,3-2 0,2 1 15,-2-2-15,-4 0 0,3 1 16,3 1-16,-3 0 0,0 1 0,1 0 31,1-1-31,-2 1 0,-2-2 0,2-1 16,2-2-16,-4 4 0,0 3 15,2-1-15,4 0 0,-4 0 0,-2 1 16,3 0-16,1-1 0,-3-3 16,-2 0-16,2 1 0,2 1 0,-1 0 0,-1 0 15,0 0-15,0 0 16,-1-1-1,-2 1-15,1-1 0,2-1 0,-4 1 0,0 0 16,6-1-16,1 1 0,-6 0 16,-2 0-16,10-1 0,1 1 0,-8-1 15,-1-1-15,8-1 0,3 1 16,-8 0-16,0 0 0,7 1 16,3 0-1,-3 0-15,-2 0 0,3 0 16,1-3-16,-1 2 0,-2 2 0,2-3 15,2 0-15,-4-1 0,-1 1 16,1 0-16,2 0 16,-3 2-16,0 2 0,1-2 0,2 0 15,-5-2-15,-3 0 16,1-2-16,1 0 0,-4 2 0,0 1 0,0 1 16,1 1-16,-5-3 15,-3-2-15,-1 1 0,1 0 16,-6 1-16,1 3 0,-2-1 0,1-1 15,-2 1-15,1-1 16,-2 0-16,0-2 0,-4 0 0,-1 1 0,0 1 16,0 0-1,-3 1-15,0 1 0,-1-1 0,1 1 16,-2-1-16,1-1 0,-2 1 0,-1 0 16,-2 0-16,2-1 15,-2 1-15,3 1 0,-3-1 0,2 0 0,-2 0 16,2 0-16,-2 0 0,2 0 0,-2 0 31,0 0-31,0 0 0,0 3 0,0-3 16,-3 5-16,0-3 0,-2 2 15,2 0-15,0-1 0,-1 0 0</inkml:trace>
  <inkml:trace contextRef="#ctx0" brushRef="#br0" timeOffset="19738.3866">6702 2669 0,'0'0'0,"-15"-6"0,-10-2 0,-9-3 16,-4-1-16,-22-3 15,-23-4-15,-1 4 0,-1 4 0,-24-7 16,-24-6-16,11 6 0,6 4 16,-60 4-16,7 9 0,17 6 0,7 4 0,-8 6 15,-8 6-15,10 4 0,6 3 16,-7 14-16,-6 11 0,15-3 16,11-1-16,-8 16 0,-10 10 15,13-3-15,8 0 0,6 14 16,5 11-16,23-7 0,14-3 0,5 3 15,3 4 1,15-14-16,15-8 0,15-4 16,9-4-16,11-11 0,8-10 15,20 3-15,11 2 0,2-10 16,3-6-16,22-1 0,15-1 16,3-7-16,3-6 0,21-6 0,14-4 15,-1 2-15,0 0 0,19-6 16,16-7-16,-6-4 15,-5-5-15,23 1 0,14 2 0,-7-1 16,-8-4-16,19-1 0,11 0 0,-10 2 0,-8 1 0,21 4 31,17 0-31,-16 4 0,-9 1 16,18-3-16,13-5 0,-17 6 16,-11 1-16,14 2 0,12-1 0,-17 1 0,-10-1 0,19 4 15,12 1-15,-19-2 0,-14 0 16,17 0-16,11 1 0,-19 3 15,-14 3-15,12-1 0,8-1 16,-22-1-16,-14 0 0,10-3 16,7-1-16,-20-3 0,-13 0 15,9 0 1,6-3-16,-21 0 0,-15-3 0,2-4 16,1-4-16,-22-1 0,-16 1 15,-5-9-15,-5-5 0,-11 0 16,-6 3-16,-6-11 0,-6-7 15,-11 1-15,-9 2 0,-12-9 0,-9-6 0,-8 1 16,-4-1-16,-15-4 0,-11-2 16,-7 2-16,-3 3 0,-17-10 15,-13-7-15,1 7 0,0 5 16,-24-5-16,-17-4 0,-2 12 16,0 6-16,-20-3 15,-14-3-15,6 2 16,2 1-16,-26 8 0,-16 4 15,10 7-15,9 6 0,-23 7 16,-19 6-16,7-4 0,5-4 0,-19 8 16,-10 7-16,11 12 0,8 6 0,-13 4 0,-6 1 15,23 6-15,17 4 0,-13 3 16,-11 0-16,19 5 0,16 3 16,-5 5-16,-2 5 0,14-3 15,6-4-15,3 11 0,-2 6 16,23-8-16,15-5 0,-6 7 15,-4 3-15,15-1 0,10-1 16,2-1-16,4-1 0,11-4 16,7-3-16,6 2 15,4 1-15,15-1 0,7 0 0,4 2 0,5 1 16,9-2-16,6-1 0,6-13 31,4-7-31,4-6 0</inkml:trace>
  <inkml:trace contextRef="#ctx0" brushRef="#br0" timeOffset="21011.8754">15533 4160 0,'0'0'0,"-21"4"0,-7 2 15,3-2-15,-4 1 0,-17 5 0,-20 4 16,-17 12-16,-2 5 0,-19 9 16,1 3-16,-15 10 15,4 3-15,-41 33 0,16-2 16,26-2-16,19-3 0,15 5 15,12 4-15,15-8 0,10-4 16,17-7-16,12-5 0,11-6 16,8-4-16,21-2 0,12-2 15,13-4-15,8-4 0,14-4 16,8-5-16,8-2 0,4-4 0,13-5 0,9-4 16,8-6-16,4-1 0,13-3 15,7 0-15,6-2 0,3-2 16,16-5-16,10-3 0,-4-3 15,-4 0-15,15-5 0,10-2 16,2-3-16,2-2 0,10 4 16,8 3-16,-7-5 0,-5 1 0,10-4 0,6 0 15,-10 0-15,-9 0 0,1 3 16,1 2-16,-17-2 0,-13-2 16,-1-2-16,-2-2 0,-13-2 15,-9-4-15,-13-1 16,-7 0-16,-16 4 0,-11 1 15,-15-5-15,-10-3 0,-16-6 16,-10-1-16,-17-6 0,-10-3 16,-9-1-16,-4-3 0,-8-8 15,-5-6-15,-9 9 0,-8 6 16,-5-1-16,-7-4 0,-7-4 16,-4-4-16,-18 4 0,-12 1 15,-6 4-15,-7 4 0,-21-6 16,-15-2-16,-8 0 0,-3 3 0,-31 5 0,-21 7 15,-5 10-15,-2 7 0,-20 1 16,-14-2-16,-2 9 0,-3 9 16,-10 6-16,-8 8 0,10 13 15,4 6-15,-34 15 0,-24 10 16,56-10-16,38-5 0,7 2 16,4 0-16,5 7 15,4 2-15,13 1 0,9 2 16,27-11-16,17-7 0,14-7 15,10-4-15,16-6 0,10-1 16,11-4-16,7-1 0,10-5 16,10-3-16,5-3 0,7 0 15,2 3-15,2 2 0,0-3 16,0-4-16,1 1 0,0 1 0,0 0 0,0 1 16,2 2-16,0 0 0,0 0 15,0 0-15,-3 4 0,3-4 16,0 0-16,-1 2 0,1-2 15,0 0-15,2 2 0,0 1 16,-2-3-16,0 0 0,0 0 16,2 3-16,-2-3 0,2 1 0,-2-1 0,0 0 15,0 0-15,0 0 16,0 0 0,0 0-16,0 0 0,0 0 0,0 0 0,0 0 15,0 0-15,-3 2 0,-2 1 16,-1 1-16,0 0 0,1 0 15,0-2-15</inkml:trace>
  <inkml:trace contextRef="#ctx0" brushRef="#br0" timeOffset="24012.7327">21587 5446 0,'0'0'0,"0"0"0,0 0 15,0 0-15,0 0 0,29-1 0,-29 1 16,24-4-16,-24 4 0,29-5 16,-9 3-16,1 0 0,1 1 0,4-1 15,5-1-15,9 1 16,-1-2-16,6 2 0,2 0 15,10-1-15,-1 1 0,4 0 0,3 0 16,6-2-16,-3 2 0,14 0 0,0 1 16,-4-1-16,-2-3 0,13 2 15,2 1-15,-7 4 0,-1 1 16,42-5-16,-3-4 0,-13 2 16,-9 0-16,10 3 0,7 2 0,-7-3 15,-4-3-15,9 1 0,9 0 16,-9 3-1,-4 2-15,13-3 0,8 0 16,-10-1-16,-7 0 0,13-4 16,10 0-16,-7 3 0,-5 1 0,12 1 15,7 0-15,-11-2 0,-7-3 16,10 0-16,7 2 16,-8 3-16,-4 3 0,7-2 15,5-1-15,-12 3 0,-8 0 0,13 2 0,11-1 16,-16-4-16,-11-5 0,10 6 15,8 4-15,-12-2 0,-6 2 0,10-1 16,8 0-16,-9-2 16,-7-1-16,13 1 0,8 1 0,-12 0 15,-7-1-15,11 2 0,6 1 16,-10-2 0,-6 0-16,12-1 0,6 2 15,-13-4-15,-10-2 0,9 7 16,7 5-16,-14-1 0,-9 1 0,6-4 15,3-2-15,-13 4 0,-10 0 16,-1 0-16,-1-2 0,-14 0 16,-7 0-16,-4 1 0,-3-2 15,-15-2-15,-9-2 0,-2 0 0,-2 1 16,-10-1-16,-8 1 16,-9 0-16,-4 0 0,-6 2 0,-2 2 15,-5 1-15,-5-1 0,-9 4 16,-6 0-16,7-1 0,6-4 15,4 1-15</inkml:trace>
  <inkml:trace contextRef="#ctx0" brushRef="#br0" timeOffset="27676.6858">2355 6722 0,'0'0'16,"0"0"-16,0 0 0,20-4 0,-20 4 15,0 0-15,27-13 0,-14 9 16,3 0-16,-1 1 0,5-1 16,2 1-16,0 0 0,7-2 15,2 1 1,-1 0-16,-2-2 0,3 2 15,3 3-15,2-2 0,-2 1 0,10-1 16,3 0-16,-3 1 0,-2 2 16,9 0-16,3 0 0,-3 2 15,-2-1-15,2-1 0,2 0 16,-2-1-16,-3 1 0,13 0 16,0 1-16,-2-1 0,-4 2 0,10-1 15,1 1-15,-6 1 0,-6 0 0,4 1 16,3-2-16,-2 1 0,0-1 15,28-3-15,-4-2 0,-14 1 16,-6 0-16,6 2 0,1 2 16,-5 0-16,-3 0 0,5-6 15,6-2-15,-8 3 0,-7 3 0,8 0 16,4-1-16,-5 3 0,-4 1 0,8-2 16,1-2-16,-1 0 0,-6 0 15,5 0 1,1 2-16,-4-1 0,-2 1 15,3-1-15,7 0 0,-8 1 0,-2 0 16,3 0-16,6 0 16,-9 0-16,-4 0 0,8 1 15,6 3-15,-7-2 0,-6-1 0,6-1 16,5-1-16,-4 2 0,-2-1 16,1 2-16,4 0 0,-9 4 15,-3 1-15,3-5 0,5-5 16,-3 5-16,1 3 0,1-3 15,3-2-15,-6-4 0,-2-1 0,4 4 16,2 3-16,-4 1 0,-3 0 0,6-2 16,6-2-16,-7-1 0,-6-2 15,10 3-15,4 2 0,-8-1 16,-5 1-16,5-2 0,4-2 16,-6 0-16,-4 0 0,3 1 15,2 2 1,-5-3-16,-2-2 0,6 4 15,3 2-15,-9 1 0,-4 0 0,8-1 16,5 0-16,-8-1 0,-4 2 16,5-1-16,5 1 0,-5-3 15,-6-2-15,5 0 0,1 1 16,-3 2-16,-2 3 0,2-7 16,4-4-16,-4 7 0,-1 5 0,4-2 15,3-1-15,-8-1 0,-6-2 0,6 0 16,4 0-16,-3 2 0,-3 2 15,3-2-15,4-2 0,-4 0 16,-4 1-16,5 0 0,4 1 16,-7-1-16,-5 0 0,7 0 15,6 0 1,-4 1-16,-3-1 0,2-2 0,2-3 16,-5 4-16,-5 1 0,7 1 15,4 1-15,-6-4 0,-5 1 16,6 0-16,3 2 0,-2-1 15,-2 0-15,1 0 0,0-1 16,-2 1-16,-3 1 0,4 0 16,2 1-16,-6-2 0,-1-2 0,4 1 0,7 1 15,-7 1-15,-4 4 0,4-5 16,0-2-16,-3-1 0,-3 2 16,4 0-16,2-2 15,-2 3-15,-2 0 0,3-1 0,2-1 16,-5 1-16,-4 2 0,8 0 15,4-1-15,-8 1 0,-4 3 0,5-3 0,4 0 16,-7 0-16,-4-2 0,4 0 16,3 1-16,0-3 0,-2 0 15,1 2-15,4 1 0,-5 2 16,-3 2-16,6-2 0,3-1 16,-5 0-16,-3-1 0,4 0 15,0-1 1,-2 2-16,-1 2 0,0 2 15,1 1-15,-3-5 0,-2-2 0,4 0 16,2 0-16,-5 2 0,-3 0 0,6 1 16,6 2-16,-24-3 15,2-1-15,28 1 0,3 2 0,-26-1 16,1 1-16,26 4 16,-4-1-16,-20-2 0,-1-2 0,23 0 0,-1-2 15,-22 3-15,1 2 0,20 0 16,0-2-16,-20 0 0,0 2 15,21 2-15,-1-2 0,-3-4 0,-2-5 16,3 2-16,2 2 0,-6 1 16,-5 1-16,4-1 0,2-2 31,-4 0-31,0-1 0,5 2 0,4 2 16,-5-2-16,-5 0 0,6 2 15,3 0-15,-2-4 0,-2-2 0,3 1 0,4 1 16,-6 2-16,-5 2 0,8 1 15,5-2-15,-8 0 0,-6 0 0,7-3 16,5-1 0,0-1-16,2-1 0,2 1 0,1 1 15,-9 7-15,-5 6 0,6-6 16,2-7-16,-4-1 0,-2-1 0,6 3 16,5 3-16,-7-2 15,-3-1-15,5 2 0,2 2 16,-5-1-16,-3 0 0,9 0 15,5 1-15,-7 0 0,-5-1 0,5-1 0,4 0 16,-6 0-16,-3 1 0,6 2 16,2 1-16,-1-2 0,-2-3 15,1-1-15,2-1 0,-4 2 16,0 1-16,6 0 0,3-1 16,-3-1-16,-2-3 0,3 2 15,4 2 1,-6-2-16,-5-2 0,8-1 0,6 0 15,-7 0-15,-3 1 0,1 0 16,1 3-16,-5-1 0,-1 2 16,4-2-16,6 1 0,-4-2 15,-4 0-15,4 2 0,2 1 16,-7-1-16,-6-4 0,6 3 16,5 1-16,-3 0 0,-4 1 0,4 1 0,2 1 15,-8-1-15,-3 0 0,7-2 16,6-1-16,-5-2 0,-4 1 0,3 0 15,4 0-15,-5 5 16,-4 2-16,5-3 0,6 0 16,-6-1-16,-4-2 0,8 2 0,4-1 15,-5 1 1,-4-2-16,6 3 0,2 0 16,-4-2-16,-4-3 0,6 5 0,5 4 15,-8-3-15,-2-1 0,4-1 16,3 0-16,-6 1 0,-2 0 0,4-2 15,6 0-15,-5 7 0,-4 2 16,7-2-16,6-3 0,-7-3 16,-3-1-16,6 2 0,6 2 15,-6 1-15,-3-2 0,4-2 16,1-5-16,-4 6 0,-3 3 0,7 2 16,4 0-16,-6-3 0,-2-1 15,6-1-15,4 0 16,-10 2-16,-5 1 0,8-3 0,7-2 15,-3 1-15,-4-1 0,4 4 0,3 2 16,-6 0-16,-4 2 0,6-3 16,6-1-16,-4-6 0,-3-1 0,5 2 15,5 3-15,-7 1 0,-4 0 16,6 2-16,5 2 0,-9-2 16,-3 2-16,7-4 0,7-2 15,-7 1 1,-6 1-16,8 2 0,5-2 15,-7 1-15,-4 2 0,7 1 16,6 0-16,-8 0 0,-5 2 0,5-1 16,6 0-16,-5 2 15,-2 1-15,4-2 0,2 2 16,-6-6-16,-4-4 0,3 3 0,3 4 16,-6-2-16,-5 0 15,0-1-15,2-1 0,-4 0 0,-2-1 16,5-1-16,5-1 15,-5 0-15,-3 0 0,4-3 0,2 1 16,-7-1-16,-3-2 0,4 2 16,3-1-16,-5 3 0,-3 1 15,6-2-15,3-2 0,-4 2 16,-3 0-16,3 3 0,3 2 16,-5 0-16,-3 1 0,1 4 15,3 0-15,-4-4 0,-2-2 0,6 0 16,6 0-16,-11-3 0,-5-1 15,5 7-15,2 6 0,-3 0 16,-5 0-16,4-3 0,3-1 16,-5-2-16,-2 0 0,5-3 0,4-1 15,-7 0-15,-6 2 0,4 3 16,3 2-16,-7-6 0,-4-3 0,-3-3 16,-1-1-16,-6 0 0,-3-1 15,-4 6-15,-3 2 0,1-6 16,1-4-16,-6 1 0,-3 1 15,-6 2 1,-3 2-16,-9-3 0,-4 0 16,0 0-16,0 1 0,0 2 0,2 1 15,0 0-15</inkml:trace>
  <inkml:trace contextRef="#ctx0" brushRef="#br0" timeOffset="31319.3826">2204 7977 0,'0'0'0,"0"0"0,0 0 0,0 0 15,0 0-15,0 0 0,0 0 16,0 0-16,0 0 0,0 0 16,0 0-16,0 0 0,0 0 0,0 0 15,0 0-15,28-7 16,-28 7-16,0 0 0,0 0 16,29 0-16,-29 0 0,22 0 15,-9 0-15,2-1 16,-2 1-16,2 0 0,1 0 15,-2 0-15,4 0 0,-2 0 16,3 0-16,0 0 0,0 0 16,-1 1-16,1 1 0,6 1 15,1-2-15,-1 0 0,2 1 16,-3 1-16,-1 0 0,2-2 0,3 0 0,-2 1 16,0-1-16,0 1 0,3 1 15,-3-1-15,3-1 0,7 1 16,0 1-16,-2-1 0,-2 0 0,0 2 15,2 1-15,-4-1 0,1-1 16,-1 0-16,3-2 0,-2 1 16,-2 1-16,8 0 0,1-2 0,-2 1 15,-1 2-15,0-3 0,1-1 16,-1-1-16,0-1 0,0 1 0,2 0 16,0-1-16,-1-2 0,-1 3 15,0 1-15,0-2 0,-3 2 16,3-1-16,2 0 15,-2 0-15,-3-1 0,3 0 16,1 2 0,0 0-16,-4 0 0,8-1 0,1 0 0,-9 0 15,-2 1-15,10-1 0,0-1 16,-4 1-16,-2 1 0,1 0 16,3 0-16,-3 0 0,-1 0 15,1 0-15,1 0 0,-2 1 16,-1 0-16,1 1 0,1 0 0,-2-1 15,-4-2-15,2 1 0,1 1 16,1-1-16,1-1 0,4 1 16,-1 0-16,-5 0 0,-2-1 0,4-1 15,4 0-15,-3 0 16,-3 1-16,1 1 0,2 1 0,-2-1 16,1-1-16,2 1 15,0 0-15,-2-2 0,-1 0 16,2 1-16,0 1 15,-3-2-15,-2-1 0,5-1 0,1 2 16,-3 2-16,-1 2 0,1-2 16,4-1-16,-4 0 0,-3 0 15,4-2-15,2 0 0,-2 0 16,-2-1-16,2 1 0,0 1 0,-1 1 16,-1 1-16,2-1 0,1 0 15,-2 0-15,-2-1 0,0 2 0,0 0 16,1 2-16,-4-2 0,7 2 15,1 0-15,-9-1 16,-1 1-16,8-1 0,2 0 0,-8-2 16,-3 0-16,9 1 15,0 0-15,-6 0 16,2 0-16,2 0 0,1 0 0,-2 1 16,-2 2-16,0-2 0,2-2 15,-1-1-15,0 0 0,1 0 16,3 2-16,-6-1 0,1 1 15,1 0-15,1 1 0,0 0 0,-2 1 16,0-1-16,1 2 0,-4-2 16,2 0-16,2 0 0,0 1 0,1-1 15,-2-1-15,2 0 16,1 1-16,-2-2 0,-2 0 0,2 1 16,2 1-16,-2 0 0,0 1 0,2 0 15,-2-2-15,0 0 0,-1 0 16,2 1-16,1 0 0,-1 0 0,-2-2 15,3 1-15,1 1 0,-3 1 16,-1-1-16,2 0 0,3-1 16,-3 0-16,2 0 0,1 0 15,0 0-15,-1 0 0,-1 0 16,2 0-16,2 0 0,-3 0 16,-1 0-16,0 0 15,3 0-15,-1-1 0,-1 0 16,9 1-16,2 1 0,-10-1 15,-2 0-15,9-1 0,0-1 16,-4 1-16,-2 0 0,3 1 16,3-1-16,-4-1 0,-2-1 0,2 1 15,3 0-15,-4 1 16,-1 1-16,4 0 0,3-1 16,-4 2-16,-2 0 0,1-2 0,3 0 15,-3 1-15,0 0 0,1 0 16,3-1-16,-1 2 0,0-1 0,-1 0 15,2 0-15,-1 1 0,-1 1 16,0-1-16,0-1 0,-2-1 16,-1 0-16,4-1 15,2 1-15,-3-1 0,-4 2 16,5 0-16,3-1 0,-3 1 16,0 1-16,2-2 0,2 0 15,-1-1-15,-1 2 0,6 0 0,2 0 16,-7 1-16,-4 0 0,6-3 15,6-1-15,-6 2 0,-4 1 16,4 0-16,3-1 0,-5-1 0,-2 1 16,2 1-16,3-1 0,-4 1 15,-3-1-15,6 0 0,4-1 16,-4 0-16,-2 1 0,2-1 16,1 2-16,-2-2 0,-2 0 15,3 2-15,4 0 0,-4 2 16,-4 0-16,4 0 0,3-2 0,-2 0 0,-1 1 0,2 0 15,2 3-15,-5-3 16,-2-1-16,3 0 0,3 2 16,-4 1-16,-2-1 0,4 2 15,2 2-15,-2-4 0,-3-3 0,3 2 16,5 0-16,-7-1 0,-5 1 16,5 2-1,5 2-15,-4-1 0,-1-2 16,4 0-16,1-1 0,-4 2 15,-2 0-15,3-1 0,1-1 16,-4 2-16,-2 0 0,12-1 16,2-1-16,-11-1 0,-2 1 0,10 1 15,1 1-15,-10-2 0,-3-2 16,25 3-16,-2 1 0,-26-4 0,0-2 16,29 2-16,2 0 0,-28-1 0,-1 1 15,20 0 1,0 0-16,-6 1 0,-4 0 15,4 0-15,4-1 0,-9-1 16,-4 1-16,5 0 0,3 0 16,-1-3-16,0-1 0,0 4 15,-1 2-15,-3 1 0,-4-1 16,4-1-16,4-1 0,-4-1 16,-2-1-16,3 0 0,0 1 15,-4-2-15,-3 0 0,4 1 0,4 3 16,-4-2-16,-2 0 0,6 2 15,3 4-15,-5-4 0,-3-3 16,3 0-16,4-4 0,-3 6 0,-3 1 16,3-1-16,3-1 0,-6-1 0,-3 1 15,4-1-15,4 0 16,-3 3-16,-1 1 0,2-2 16,4 0-16,-5-2 0,0 0 0,2 3 15,3 1-15,-2-1 0,-3-1 16,5-4-1,4 0-15,-6 4 0,-5 2 16,9-1-16,7-1 0,-11-2 16,-6 0-16,7 1 0,5 1 15,-4-3-15,-2 0 0,5 2 0,4 2 16,-6-2-16,-3 0 0,3-2 16,2-2-16,-2 3 0,-1 2 15,2-2-15,2-1 0,-4 3 0,-4 2 16,9-1-16,4 0 0,-8 0 0,-4 1 15,4 2-15,3-2 16,-1-2-16,-2-2 0,3 1 0,3 1 16,-7 0-16,-1-1 0,6 1 15,4-2-15,-6-1 0,-3-2 16,3 5-16,4 3 0,-3-2 0,0 0 16,4-2-16,1-2 0,-8 5 15,-5 5-15,5-6 0,4-1 16,-3-2-16,-1-1 0,3 2 0,4 1 15,-5 1-15,-3-1 0,4 0 16,2 1-16,-6-2 0,-5-1 16,7 1-1,5 1-15,-4 2 0,-2 1 16,3-2-16,3 0 0,-5 1 0,-3 2 16,9-1-16,4 3 15,-7-6-15,-4-2 0,2 3 0,4 1 16,-2 2-16,0-3 0,5 1 15,2 1-15,-6-1 0,-5-1 16,5 4-16,2 2 0,-1-2 0,-3-1 0,5-2 16,3 1-16,-8 2 0,-4 0 15,4-1-15,4-1 16,-6 0-16,-3-1 0,0 0 0,-1 1 16,-9 4-16,-4-1 0,0-2 15,1-2-15,-3 0 16,-2 0-16,-6 2 15,-5 2-15,-6-3 0,-4 0 16,-4 0-16,-5-1 0,-3-1 0,0 0 16,-14 3-16,-9-2 0,5 0 15,5 0-15,3-1 0</inkml:trace>
  <inkml:trace contextRef="#ctx0" brushRef="#br0" timeOffset="32969.8699">29568 5807 0,'0'0'15,"-11"-4"-15,-7 1 0,-3-2 0,-1 0 0,-16-2 16,-9-2-16,-15 1 0,-6 2 0,-21 6 16,-5 6-16,-11 4 0,2 3 15,-13 8-15,4 3 0,-33 18 16,22 2-16,14 7 0,8 3 15,19 2-15,10 1 0,11 10 16,7 6 0,17-8-16,10-5 0,18 0 15,11 2-15,14-9 0,11-5 0,25-3 16,16-1-16,11-1 0,7-3 16,25-3-16,15-3 15,12-4-15,8-2 0,11-8 0,11-3 16,-1 0-16,2 0 0,16-2 15,12-2-15,-10-5 0,-4-6 0,9-2 16,6-1-16,-5-7 0,-3-1 0,-1 1 16,1 2-16,-19-9 0,-13-6 15,-8-4-15,-6-2 0,-23 3 16,-16 2-16,-16-16 0,-10-9 16,-22 0-16,-15-2 0,-25-9 15,-15-8-15,-22-11 0,-14-11 0,-30 8 16,-20 3-16,-12 3 0,-8 4 0,-28-4 15,-19-2-15,-13 11 0,-11 5 16,-23 9-16,-16 3 0,6 11 16,4 7-16,-21 19 0,-14 14 15,3 13-15,2 9 0,73-9 16,51-4 0,34-4-16</inkml:trace>
  <inkml:trace contextRef="#ctx0" brushRef="#br0" timeOffset="43395.0874">24728 5582 0,'0'0'15,"-10"-3"-15,-5 2 0,-4 0 0,-3-1 16,-20 5-16,-12 0 0,-12 2 16,0 2-16,-23 8 0,-7 4 0,-8 5 15,8 2-15,-22 15 0,-3 9 16,-26 18-16,27-7 15,-13 25-15,-10 17 0,32-14 0,23-12 16,22 0-16,14-2 0,7 0 16,4 2-16,16-5 0,9 0 15,14-9-15,10-6 16,20-2-16,16-3 16,9-14-16,7-8 0,20-11 0,16-4 15,7-10-15,4-8 0,13-4 16,11-3-16,5-11 0,4-5 0,9-10 15,6-6-15,-7 0 0,-5-2 16,3-5-16,0-5 16,-15-3-16,-9-5 0,-8-1 0,-3-2 15,-16 3-15,-9 2 0,-17-4 0,-13-3 16,-24 4-16,-15 0 0,-27-1 16,-19-3-16,-33 4 0,-23 0 0,-45 2 15,-31 1-15,-16 12 16,-12 11-16,60 11 0,40 9 0,28 5 15</inkml:trace>
  <inkml:trace contextRef="#ctx0" brushRef="#br0" timeOffset="45061.4342">23722 6108 0,'0'0'0,"0"0"0,0 0 0,-19-19 0,19 19 0,-28-21 15,3 6-15,-5-2 16,-3 1-16,-20-12 0,-7-3 16,-19-5-16,-1 2 0,-26-5 15,-5 3-15,-14 1 0,7 5 0,-56-5 16,-11 4-1,26 9-15,19 7 0,1 7 16,2 3-16,20 5 0,14 5 16,1 6-16,1 6 0,18 1 0,14 0 0,0 6 15,2 7-15,10-5 0,7 0 16,4 1 0,3 1-16,6-5 0,2-1 0,7-1 0,3 0 15,7-6-15,3-4 0,4 1 16,2-2-16,3 0 0,1-1 15,1-4-15,0-2 0,6-1 16,3-1-16,2 0 0,0 1 16,-2-1-16,-2 0 0,1 1 15</inkml:trace>
  <inkml:trace contextRef="#ctx0" brushRef="#br0" timeOffset="45315.6255">21037 5767 0,'0'0'0,"0"0"16,0 0-16,0 0 0,0 0 0,-30 16 15,30-16-15,-25 14 0,25-14 16,-30 21-16,12-8 0,-2 1 0,0 2 0,-4 3 16,0 0-16,6-2 15,3-2-15,11-1 0,7-2 16,7-1-16,6-2 0,10-3 15,9-1-15,6 1 0,3-1 0,17 3 16,4 2-16,4 0 0,-7-1 16,-7 0-16,-13-3 0,-11-1 0</inkml:trace>
  <inkml:trace contextRef="#ctx0" brushRef="#br0" timeOffset="59797.5851">14835 5595 0,'0'0'0,"-9"-3"16,-4-1-16,-3 0 0,-3-1 0,-16 0 16,-11 3-16,-3 1 0,-1 3 15,-28 3-15,-25 5 0,7-2 16,4-1-16,-22 13 0,-20 11 16,-32 14-16,25-1 0,0 15 15,0 10 1,17-10-16,13-7 15,-5 23-15,-3 18 0,35-20 16,26-14-16,16-4 0,12-4 0,9 0 16,7-1-16,18-3 0,14-1 15,9-1-15,8-1 0,14-11 16,12-8-16,10-5 0,8-8 16,12-1-16,11-1 0,6 4 0,5 3 0,13-6 15,8-4-15,4 2 0,2 3 16,7-7-16,4-3 0,2-2 15,1-1-15,12 3 0,7 3 16,-4-2-16,-2-1 0,7 0 16,5 1-16,-3-3 0,-1-4 0,6 2 15,6 0 1,-7 0-16,-4-2 0,5 2 16,3 0-16,-9 4 0,-4 3 0,4-1 15,4 2-15,-3-11 0,0-7 16,-2 12-16,0 8 15,-5-3-15,-4-1 0,1-1 16,3-1-16,-7-2 0,-3-1 0,-4-2 16,-2-4-16,-4-6 0,0-5 0,3 6 15,3 4-15,-11 0 0,-6 1 16,-6 0-16,-4-3 0,-9 3 0,-5 0 16,-5-1-16,-2 1 15,-13-7-15,-11-4 0,-5 0 16,-7 1-16,-12 0 0,-10-1 0,-10-8 15,-8-5-15,-10 1 0,-8 1 0,-12-8 16,-8-5-16,-9-2 0,-7 0 0,-15-4 16,-10-3-16,-11-3 0,-7 1 15,-13-1-15,-9 1 16,-9 6-16,-7 2 0,-11-6 0,-8-5 16,-1 7-16,0 4 0,-17 4 15,-12 1 1,0 13-16,0 7 0,-13-1 15,-9-4-15,1-1 0,0 0 0,-17 10 16,-9 7-16,7 1 16,5 4-16,-16 4 0,-11 3 15,3-1-15,0 0 0,-5 1 0,-5 0 16,-1 5-16,0 4 0,-9 5 16,-4 4-16,8-2 0,4 1 0,0 4 15,1 7-15,14 4 0,11 4 16,15-5-16,10-3 0,24-3 15,15-2-15,18 5 0,11 5 16,19-10-16,12-9 0,23-5 0,16-3 16,11-4-16</inkml:trace>
  <inkml:trace contextRef="#ctx0" brushRef="#br0" timeOffset="69126.2483">2574 9400 0,'0'0'0,"0"0"15,0 0 1,0 0-16,0 0 0,0 0 0,0 0 16,28 4-16,-28-4 0,0 0 15,23 2-15,-23-2 0,24 4 16,-12-1-16,3-1 0,0-1 16,0 0-16,4 0 0,3 1 15,-2 0-15,1 0 0,8 0 16,0 1-16,1-1 0,-1-2 0,3 0 0,-1 0 15,-1 1-15,-2 1 0,10-1 16,0-1-16,-1 0 0,-2-1 16,2 0-16,2 0 0,-2 0 15,-5 1-15,13-3 0,2-1 16,-3 1-16,-5 0 0,4-1 16,4-1-16,-5 1 0,-1 0 0,9 0 15,1-1-15,-7 1 0,-2 1 0,2-1 16,3-1-16,-6 1 0,0 1 15,0-1-15,4-2 0,-5-1 16,-2-1-16,7 4 0,2 2 16,-10 0-16,-5-1 0,13-1 15,-1-1 1,-9 2-16,-6 0 0,9 0 16,3 2-16,-10 0 0,-5 0 0,7-1 15,0 0-15,-5 2 0,0 0 16,-2-1-16,2 0 15,-6-1-15,-1 1 0,3 0 0,3 0 16,-3-2-16,-5 0 0,-1 1 16,-1 0-16,-4 0 0,-2 1 0,-1-1 15,-1 2-15,-3-1 0,-1-1 0,-2 1 16,-1 1-16,-2 0 0,-4 3 0,1-2 16,3-1-16,-2 3 0</inkml:trace>
  <inkml:trace contextRef="#ctx0" brushRef="#br0" timeOffset="71786.4746">2274 9448 0,'0'0'0,"0"0"16,0 0-16,0 0 0,0 0 0,0 0 15,0 0-15,0 0 0,0 0 16,0 0-16,28 2 16,-28-2-16,0 0 0,34-5 15,-34 5-15,30-5 16,-15 2-16,6-1 16,1 2-16,1-3 0,2 2 0,7-3 15,3 0-15,-3 0 0,0 1 0,4-1 16,3 1-16,5 1 0,-3 0 15,-1 0-15,5-1 16,-4 1-16,0 1 0,8 2 0,4-2 16,-8 2-16,-2 0 0,4 1 0,4-1 15,-4 1-15,-5 1 0,15-1 16,0-1-16,-6 1 0,-5-1 0,11 1 16,3 1-16,-13 1 15,-2 1-15,12-1 0,-1 0 16,-4-1-16,-6 1 0,5-3 0,4-1 31,-6 2-31,-7 0 0,30 3 0,-3 2 16,-31-4-16,-3-1 0,29 2 15,1 1-15,-6-1 0,-7 1 0,4-2 16,0 1-16,-7-2 0,-1 0 16,4 1-16,6 1 15,-9-1-15,-8-1 0,6-1 0,1-3 16,-5 2-16,-4-2 0,7 4 0,5 3 15,-7-2-15,-5 0 0,8-2 16,6-2-16,-8 1 0,-6 0 0,5 1 16,3 1-16,-6 0 0,-5 0 15,6-2-15,6-2 16,-8 1-16,-3 2 0,5 1 0,3 0 31,-17 0-31,-1 1 0,20-1 0,2-1 16,-23 1-16,2 0 0,19 1 0,4 2 0,-26-1 0,1-1 0,7-1 15,7 0-15,-5 1 16,-4 0-16,4 1 0,4-1 16,-5 0-16,-3-1 0,5 0 0,5 0 15,-6 0 1,-2-2-16,1 1 0,2-1 16,-2 2-16,-1 1 0,4-1 15,4 1-15,-11-2 0,-1-1 0,7 1 16,0-1-16,-6 2 0,-1 0 15,6-1-15,3-1 16,-10 2-16,-1 2 0,4-2 0,3-2 16,-3 2-16,-3 0 0,1 0 0,4 0 15,-4 0-15,-4-1 0,3 2 16,1 1 0,-2-1-16,-2-1 0,5 0 0,3 0 15,-8-1-15,-3 1 0,7-2 16,3 1-16,-7 1 15,-1 1-15,6 1 0,2-1 0,-7-1 16,-3-2-16,4 1 0,4 0 16,-5 1-16,-3 0 0,3 1 15,2 0-15,1 0 0,-3 0 0,0 1 16,0-1-16,-2-1 0,-1-1 16,3 2-16,3 0 0,-5 0 15,-2 1-15,0-1 0,1-1 16,0-2-16,-1 0 0,4 0 0,1 2 15,-8-2-15,1 1 0,4 0 16,1 0-16,-4 1 16,1-1-16,5 1 0,0-1 15,-6 0-15,-2 0 0,4 1 0,0 0 16,1 0-16,1-1 0,-1 1 16,3 0-16,-2 0 15,-2 0-15,3 1 0,3 1 16,-3-2-16,-1-2 0,7 1 15,1 0-15,-6-1 0,-1 2 0,6-1 16,1 0-16,-7 0 0,-1 0 16,8 0-16,3-1 0,-5 2 15,-2 1-15,3 0 0,2-1 16,-2-1-16,-1 0 0,3 1 0,2 0 16,-3 2-16,-2 0 0,2-3 0,1-1 15,0 1-15,-1 1 0,2-1 16,1-1-16,-1 2 0,1 1 15,5 1-15,2 0 0,-11-1 16,-2 0-16,10-2 0,4 0 16,-4 1-16,-5 2 0,6-2 0,3-1 15,-7 1-15,-4 1 0,6 0 0,4-1 16,-5 0-16,-4 0 0,7 1 16,4 0-16,-5-1 0,-4-1 15,6 2-15,4 1 0,-7-2 16,-3-2-16,3 1 0,5 1 15,-4 1-15,-3 2 16,9-3-16,3 1 16,-12-1-16,-3-1 0,10 2 0,4 2 15,-11-3-15,-2 0 0,9 1 16,3 1-16,-5 1 0,-2-2 16,2 0-16,3 0 0,-5-2 15,0-1-15,4-1 0,3 3 16,-5 0-16,-5 0 0,6 1 0,5-1 15,-7 0-15,-3 2 0,5-2 16,3 1-16,-4-2 0,-3-4 0,5 5 16,4 2-16,-4 1 0,-5-1 15,6-1-15,5-2 0,-6 2 16,-4 0-16,7-1 0,2 0 16,-5-1-1,-3 0-15,5 1 0,4-1 16,-5 0-16,-2-1 0,8 4 0,3 0 15,-10-1-15,-2-1 0,25 2 16,0 0-16,-28-1 0,0-1 0,24-1 16,-4 1-16,-19-1 15,0 0-15,23 1 0,2 2 16,-10-4-16,-6-1 0,5 3 0,4 1 16,-7-1-16,-5-1 0,10-3 0,7 0 15,-9 3-15,-6 2 0,6-1 16,4-1-16,-6 0 0,-5 1 0,11 1 15,4-1-15,-4 0 16,-5-2-16,6 2 0,1 0 16,-4 0-16,-3-1 0,6 1 0,3 1 15,-8-1-15,-5-1 0,7 1 0,5 0 32,-4-1-32,-5 1 0,10 1 0,5 3 0,-9-1 0,-5 0 0,10-2 15,5 0-15,-7 0 16,-5 0-1,8-1-15,5-2 0,-8 1 0,-6 1 16,7 0-16,6 0 0,-7-1 16,-4-1-16,9 0 15,6 0-15,-9 1 0,-7-1 0,7 1 16,4 1-16,-7-1 0,-2-1 0,5 0 16,5-3-16,-12 1 0,-9-2 15,11 2-15,8 2 16,-5 3-16,-3 4 0,5-3 0,3-4 0,-11 0 15,-7-2-15,4 2 0,3 3 16,-5 0-16,-4 0 0,9-3 16,5-2-16,-7 3 0,-6 0 15,4-1-15,2-2 0,-6 4 16,-4 3-16,6-5 0,3-1 16,-3 2-16,-4 1 15,3 2-15,2 1 16,-5-3-16,-2-2 0,5 3 0,6 1 15,-7-1-15,-5-2 0,8 2 16,4 1-16,-6-2 0,-5-1 0,6 2 16,4 1-16,-4 0 0,-5-1 15,6 0-15,5 1 16,-5 0-16,-5 0 0,3 2 0,5 1 0,-6-1 16,-4 0-16,6-4 0,5-3 15,-7 3-15,-4 2 0,4-1 16,4 0-16,-7-1 0,-5-1 0,8 4 15,3-1-15,-6-2 0,-4-1 16,7 0-16,6-1 16,-9 2-16,-7 0 15,6 3-15,4 2 0,-7-5 16,-6-2-16,8 0 0,5 0 16,-7 2-16,-6 1 0,4 1 15,5 0-15,-22-3 0,-1-2 0,7 2 16,5 1-16,-2-2 0,-4 4 15,0-4-15,1 1 16,-1-1-16,1 0 0,0 0 0,2-1 0,-10 3 16,-1 0-16,-2-2 0,2-3 15,-3 5-15,-2 2 0,0-2 16,2-3-16,-3 3 0,-1 1 0,-2 1 16,1-1-16,-4-2 15,-2-2-15,-1 2 0,0 0 16,-2 1-16,3 2 0,-6 1 0,-1 0 0,-3-1 15,0 0-15,0-1 0,1-1 16,1 1-16</inkml:trace>
  <inkml:trace contextRef="#ctx0" brushRef="#br0" timeOffset="73793.0196">19136 9317 0,'0'0'0,"0"0"16,0 0-16,23-6 0,-23 6 0,19-5 16,-6 2-16,0 1 0,0-2 15,2 1-15,3-1 0,6 0 16,2 1-16,-2 0 0,0 1 16,2-2-16,0 1 0,2 0 15,0-1-15,2 1 0,0 0 0,7 1 16,2-1-16,-3 1 0,-1 0 0,4-1 15,3 0-15,0 2 0,0-1 16,8 1-16,1 0 0,-1-2 16,-2 0-16,1 1 0,0 1 15,2 0-15,1 1 0,9-2 16,-2-1-16,-4 1 0,-2 0 0,3 0 16,3-2-16,1 2 0,-3 1 0,0-1 15,1 1-15,0-1 0,-2-1 16,1 1-16,3-1 0,-3 2 15,-1 1-15,26-2 0,-8 1 16,-5 0-16,-4 1 0,0 0 16,0 0-1,-1 0-15,-1-2 0,1 0 0,1-1 16,1 2-16,2 2 0,-1 2 16,-1 1-16,-1-3 0,-1 0 15,4 0-15,3-2 0,-3 2 16,0 1-16,2-2 0,3-1 15,-2 2-15,1 1 0,3 1 16,2 2-16,0 1 0,1 0 0,0 0 16,2 0-16,-4-3 0,-3-1 0,4 0 15,5-1-15,-5 1 0,-2 1 16,4 0-16,5 1 0,-3 0 16,-2 2-16,5-2 0,2-1 15,-6 2-15,-2 0 0,1 0 16,1 2-1,0-2-15,-1 1 0,3-3 0,2 0 16,-3 0-16,0-1 0,2 0 16,3-1-16,-7 4 0,-5 1 15,2-2-15,3-2 0,0-2 16,1-2-16,-1 4 0,2 2 16,-4-1-16,-2 0 0,0-2 15,1-2-15,0 0 0,1-1 0,3 1 0,2 1 16,-4-2-16,-2-2 0,2 2 15,0-2-15,-3 7 0,-4 3 16,2-2-16,1 1 0,0-6 16,0-3-16,0 4 0,0 4 15,-2-3-15,1-1 0,0 2 16,0-2-16,-4 0 16,-2 0-16,3 2 0,0 3 15,0-2-15,-1-1 0,1-1 16,0 0-16,-2 0 0,-3 2 15,3-2-15,2 1 0,-3-1 16,-3-1-16,1 1 0,2 1 16,-1 3-16,0 0 0,-1 2 15,0 1-15,0-3 0,0-2 0,-1-3 0,0 0 16,-4 0-16,-3 1 0,5 3 16,3 4-16,-2-4 0,-2-3 0,-1-2 15,0-1-15,-2 1 16,0-1-16,-1 0 0,-2-1 15,0 0-15,0 2 0,-1 0 16,0-1-16,-4 1 0,-3 2 0,2-1 0,1 0 16,-3 0-16,-3 0 0,-1 1 15,0 2-15,-5 0 0,-2 1 0,0-2 16,0 0-16,-4 0 0,-2 0 16,-7 0-16,-4-1 15,-3 2-15,-1 0 0,-8-6 0,2-1 16,-3 1-1,-3 2-15,-5 1 0,-4 2 16,3-1-16,1 0 0,0 0 16</inkml:trace>
  <inkml:trace contextRef="#ctx0" brushRef="#br0" timeOffset="75992.0872">2280 10719 0,'0'0'16,"0"0"-16,0 0 0,0 0 15,0 0-15,0 0 0,0 0 16,0 0-16,0 0 0,27-9 15,-27 9-15,0 0 0,32-1 0,-32 1 0,29 1 16,-16-1-16,3-1 0,2 0 16,4 1-16,1 1 0,-4 0 0,6 1 15,3 1-15,4-2 16,-1-3-16,1 0 0,2 1 16,-2 0-16,0 0 0,10 0 15,2 0-15,-1-1 0,-4 0 0,3 2 0,2 0 16,5-1-16,-1-1 0,0 0 15,5-1-15,-4-1 0,-3-2 0,14 1 16,-1 0-16,-5 0 16,-3-1-16,1 3 0,3 1 15,-1 0-15,-3-1 0,9-1 0,6-2 32,-8 2-32,-4 3 0,33-4 0,-1-1 0,-17 2 0,-9 2 31,6-4-31,3 0 0,-5 1 15,-4 1-15,5 3 0,7 2 16,-9-1-16,-4 0 0,8 0 16,7 1-16,-9 0 0,-5 1 0,5-3 0,8 0 0,-10 2 15,-2 3-15,8-2 0,7-2 16,-8 1-16,-8 0 0,11 4 16,6 1-16,-7-4 0,-7-2 0,14 2 15,7 1-15,-13-1 16,-7-1-16,9-4 0,8-1 15,-7 2-15,-4 2 0,8 1 0,6 2 16,-8-5 0,-6-3-16,10 3 0,2 4 15,-7-1-15,-5 0 0,10-1 16,7 1-16,-11 0 0,-11 2 0,14 1 16,7 1-16,-12-3 15,-7-1-15,11 0 0,8-1 16,-10-2-16,-6-4 0,9 5 0,7 3 15,-12-1-15,-9 1 0,13 0 0,8-1 16,-11-1-16,-6 0 0,10-1 16,8-1-16,-14 2 0,-9 2 0,12-2 15,10 0-15,-11 0 0,-8 0 16,6 0-16,3 0 16,-7 1-16,-3 3 0,9-2 0,7-2 15,-11-1 1,-9 0-16,8-1 0,4 0 15,-10 1-15,-6 2 0,8-1 16,8 1-16,-8-3 0,-5-1 0,8 0 16,6 0-16,-13 2 0,-8 1 15,9 1-15,5 1 16,-8-1-16,-6-2 0,9 0 0,6 0 16,-8 0-16,-6-1 0,5 1 0,4 0 15,-6 0-15,-6 0 0,8 2 16,7 0-16,-10-3 0,-9-2 0,10 0 15,3 0-15,-5 3 0,-4-1 16,7 1-16,5 0 16,-10-1-16,-7-1 0,9-1 0,7 0 15,-9 3-15,-4 3 16,6-2-16,6 0 0,-6-4 16,-3 0-16,4 3 0,4 2 0,-10-2 0,-6-1 0,8-2 15,6 0-15,-6 3 0,-4-1 16,9 2-16,6 2 15,-9-4-15,-6-1 0,4 2 0,2 2 16,-8 0-16,-5 0 0,10-3 16,6-1-16,-7-1 0,-6 3 0,5 0 31,3-1-31,-4 4 0,-1 2 0,5-3 16,4 1-16,-6-2 15,-5 0-15,7 0 0,5 0 16,-7 2-16,-7 4 0,9-4 0,7-1 15,-7 0-15,-5 2 0,8-2 16,6 2-16,-7-2 0,-3 1 0,6 1 16,6-2-16,-12 1 0,-9 2 0,10 1 15,5 1-15,-2-2 0,-4 0 16,7 1-16,4-2 16,-10 0-16,-6 0 0,8-1 0,6-2 15,-10 2-15,-7-1 0,6 2 16,7 0-16,-7-2 0,-2 0 0,4 4 31,2 0-31,-6-3 0,-4-2 0,1 1 16,1 2-16,-9-1 0,-5 0 15,-4 0-15,-4 0 16,-10 0-16,-5-1 0,-7-1 0,-5-1 16,-4-3-16,-2-1 0,4 1 15,1 1-15,0 2 0</inkml:trace>
  <inkml:trace contextRef="#ctx0" brushRef="#br0" timeOffset="77634.1138">17817 8331 0,'0'0'0,"-24"-2"0,-4 0 15,-14 0-15,-4 2 0,-27 4 16,-27 7-16,-13 2 0,5-2 0,-57 15 16,-13 8-16,26 6 0,18 4 15,5 9-15,3 4 0,16-4 16,10-1-16,7 8 0,5 6 15,18-2 1,13-3-16,10 1 0,6 1 16,18-9-16,12-8 0,26 0 15,20 0-15,8-7 0,7-5 16,26 0-16,19 1 0,4-8 16,3-7-16,24-6 0,16-5 15,-5 3-15,-3 3 0,22 1 0,15 2 16,-13-3-16,-12-1 0,18-4 0,13-2 15,-16-4-15,-11-2 0,18-1 16,14 0-16,-17 2 0,-12 2 0,9-2 16,4 0-16,-12-6 0,-10-3 15,15-1-15,11 1 16,-16-2-16,-11-2 0,9-3 0,7-3 16,-17-1-16,-10 0 15,13 1-15,11-1 16,-13 0-16,-8 0 0,12-4 15,9-4-15,-14 6 0,-10 3 0,11 1 16,7 1-16,-9 1 0,-6 3 16,8-6-16,7-1 0,-13 2 15,-10 2-15,13 6 0,7 3 16,-14 6-16,-10 1 0,-4-8 0,-1-3 0,-9-1 16,-5 1-16,-3-1 15,0 0-15,-15-5 0,-10-2 0,-2 2 16,-4 0-16,-15-1 0,-12-2 15,-7-8-15,-8-3 0,-5 0 16,-3 0-16,-16-6 0,-12-4 16,-5 0-16,-4 1 0,-16-4 0,-12-2 15,-5 2-15,-3 2 0,-14-7 16,-10-5-16,-2 1 0,-3 2 0,-14-1 16,-10-1-16,-1 2 15,0 2-15,-21 1 0,-14 1 0,8 2 16,2-1-16,-16 7 0,-14 5 15,5 6 1,3 6-16,-19-2 0,-14-2 0,11 5 16,6 5-16,-21 3 15,-15 3-15,17 3 0,11 1 0,-20 11 16,-14 5-16,16 3 0,11 2 16,-19 7-16,-12 5 15,25-3-15,18-2 0,-15 8 0,-9 2 16,18 0-16,12-2 0,-1 4 0,1 5 15,19-3-15,14-1 0,9-1 16,6-3-16,21-3 0,14-4 0,3-6 16,4-4-16,11-3 0,9-3 15,9 0 1,8 0-16,5-3 0,6-2 0,3 4 16,4 3-16,9-3 15,5-2-15,16-1 0,11 1 16,-6-3-16,-4-2 0,-4-1 0</inkml:trace>
  <inkml:trace contextRef="#ctx0" brushRef="#br0" timeOffset="78784.0027">26847 8374 0,'0'0'16,"-18"5"-16,-4 2 0,4-1 15,-3 0-15,-13 7 0,-15 8 16,2 3-16,0 2 0,-7 9 15,0 4-15,8-3 0,5 0 0,0 14 16,5 7-16,7-3 0,11-7 16,14 5-1,13 4-15,9-4 0,6-3 16,42 20-16,16-7 0,0-14 16,2-9-16,27 2 0,17 3 15,-8-8-15,-7-5 0,25-1 16,16-2-16,-10-6 0,-9-3 0,34 5 15,20 3-15,-22-6 0,-17-5 16,25-3-16,19-2 0,-22 1 0,-15 1 0,18-4 31,14-2-31,-23-3 0,-14-3 0,20-5 16,13-2-16,-27 0 0,-19-3 0,17 0 16,14 1-16,-24-1 0,-16-1 15,1-4-15,2-4 0,-22 1 16,-16-1-16,-4-1 0,-2-2 0,-15-1 0,-11-3 15,-12-11-15,-9-7 0,-8 4 16,-7 4-16,-7-11 0,-7-7 16,-5 8-16,-5 9 0,-17-12 15,-13-5-15,-6 6 0,-4 4 0,-14-4 16,-9-6-16,-2 4 0,-2 1 16,-22-3-1,-15-6-15,5 7 0,4 3 0,-31-5 16,-22-2-16,10 7 15,5 3-15,-26-5 0,-16-4 16,16 14-16,10 10 0,-38 3 16,-27 1-16,25 5 0,16 5 0,-30 7 15,-22 3-15,23 4 0,13 2 16,-27 12-16,-21 8 0,27 0 0,17 2 0,-26 12 16,-18 7-16,31-6 0,22-4 15,-17 11-15,-11 7 16,35-4-16,25-2 0,46-14 15,32-9-15,23-7 0</inkml:trace>
  <inkml:trace contextRef="#ctx0" brushRef="#br0" timeOffset="80389.3771">3607 9467 0,'0'0'0,"-15"2"0,-2 1 16,2-1-16,-2 2 0,-11 3 15,-7 0-15,-9 3 0,2 0 0,-4 1 16,-2 1-16,-8 3 0,8 0 0,-3 0 15,-2-1-15,-3 3 0,5-2 0,1 2 16,-1 2-16,2-3 16,2-2-16,-7 6 0,-1 3 15,6-2-15,2 1 0,0 0 16,-4 3-16,5-4 0,4 0 0,-2 6 0,-1 4 16,4 1-16,0 1 0,-20 24 15,6 2-15,7-7 0,1-6 16,12 3-16,6 1 0,4-2 15,0 0-15,0 2 0,5 1 16,5-4-16,5-2 0,8-1 16,6 3-1,1-8-15,0-4 0,7 2 0,5 3 16,3-6-16,5-3 0,6 1 16,6-1-16,4-6 0,1-7 15,11 4-15,8 1 0,-2-5 16,0-3-16,9-1 0,8 0 15,2-6-15,-2-1 0,13 1 0,3 2 16,-2-2-16,-3 0 0,12-4 0,10-3 16,-8-1-16,-2-1 0,14 1 15,11 0-15,-8-3 0,-5-1 16,7-5-16,7 0 0,-7 0 16,-5 1-16,11-3 0,9-2 15,-8 4-15,-8 0 0,9 0 16,5-5-16,-11 6 15,-6 2-15,8-7 0,3-3 16,-10-5-16,-6 0 0,5 0 16,5 1-16,-14-1 0,-8 1 0,2-7 15,5-3-15,-7 3 16,-6 1-16,-1-3 0,-2-1 16,-9 5-16,-6 2 0,-2-1 0,-2-2 15,-13-1-15,-9-1 0,-3-3 0,-2-3 16,-12 7-16,-4 3 0,-12 0 15,-3-3-15,-4 2 0,-4 1 0,-8-3 16,-5-2-16,-3-2 16,0-2-16,-10-5 0,-8-3 15,-4 5-15,-3 4 0,-7-3 0,-5-1 16,3 0 0,3 0-16,-12-3 0,-9-3 15,0 6-15,-1 3 0,-5-3 16,-6-3-16,3 3 0,2 1 0,-11-2 15,-11-2-15,5 8 16,3 4-16,-10 4 0,-7 2 16,3 0-16,4 0 0,-13 2 0,-9 2 15,6 4-15,9 1 0,-11 10 0,-6 6 16,3 0-16,4 2 0,-14 9 16,-9 5-16,13 7 0,4 6 0,-16 14 15,-11 14-15,46-19 0,31-14 16,22-7-16</inkml:trace>
  <inkml:trace contextRef="#ctx0" brushRef="#br0" timeOffset="92867.0839">2726 10873 0,'0'0'0,"0"0"0,22 6 16,-11-3-16,3 0 0,4-1 0,8 0 16,-1-1-16,4 1 0,2-1 0,1 0 15,8 0-15,1 0 0,1-1 16,3-1-16,-1 0 0,-1 1 0,9 0 16,1-1-16,-4 2 0,-3 1 15,5-3-15,3-1 0,3 1 16,-6 0-16,-1 1 0,2 0 15,-4 2 1,-3 0-16,6-3 0,3-2 16,-4-1-16,-2 0 0,10 3 15,3 1-15,-5 1 0,-2-1 0,1 0 16,4-2-16,-5 0 0,-4 1 16,31-3-16,-1 1 15,-14-1-15,-5 0 0,2 2 0,3 1 16,-4 2-16,-4 0 0,7-1 0,5-1 15,-9 0 1,-7 1-16,9-2 0,3 2 16,-5-1-16,-1 0 0,4 0 0,5 0 0,-3 0 15,-3 0-15,4 0 0,5 1 16,-8 0-16,-4 2 16,10-4-16,4 1 0,-6-2 15,-3 2-15,5-1 0,2 1 16,-4 0-16,-3 0 0,6 3 15,7 1-15,-9-4 0,-3-1 0,8 0 16,5 1-16,-6 1 0,-5 0 16,9 0-16,5-1 0,-6-3 15,-4-2-15,7 5 0,6 3 16,-10-3-16,-4-2 0,5 3 0,5 2 16,-1-2-16,-2 0 0,6-1 0,4-1 15,-7 1-15,-8 2 0,12-1 16,9 1-16,-12 1 0,-9 0 15,13 1-15,9-1 0,-7-2 16,-3 0-16,5-2 0,1-3 16,-8 5-16,-6 1 0,8-1 0,4 0 15,-3 3-15,-3 1 0,6-4 16,6-1-16,-11 1 0,-8 1 0,9 0 16,6 0-16,-6-3 15,-4-2-15,3 2 0,5 5 0,-7-4 16,-2-2-16,2 4 0,4 2 15,-3-1 1,-2-1-16,2 1 0,3 2 0,-5-4 16,-5-1-16,5 2 15,5 0-15,-5-2 0,-4-3 0,8 3 16,4 1-16,-7 1 0,-6-1 16,4 0-16,5-1 0,-7 0 15,-6 0-15,9 1 0,5 0 16,-7 0-16,-4-1 0,6 1 0,3 2 15,-6-3-15,-6 0 0,8 1 0,4 1 16,-9-1-16,-7-1 0,9 1 16,8 1-16,-7 1 0,-4 2 15,2-2-15,2 0 0,-4-2 0,-3 0 16,5-3-16,3-3 16,-9 6-1,-8 3-15,7-2 0,7-1 16,-7-3-16,-2 0 0,1-2 15,3 1-15,-8 1 0,-4 0 16,2-2-16,1-2 0,-6 5 0,-7 2 16,4 1-16,3 0 15,-8-1-15,-8 0 0,6-1 0,2 0 16,-7 3-16,-6 3 0,3-6 0,1-4 16,-6 2-16,-3 1 0,-3 4 0,-3 0 15,-3-1-15,-1-2 0,0 3 16,1 1-16,-7-1 0,-3 1 15,-8-2-15,2-1 16,-3 0-16,0 1 0,0 0 0,0-1 16,-2 0-16,0 0 15,2-3-15,-2 3 0,0 0 16,0 0-16,0 0 16,-4-2-16,2 1 0,-1 1 0,-1 0 15,2 0-15,0 0 0</inkml:trace>
  <inkml:trace contextRef="#ctx0" brushRef="#br0" timeOffset="95075.1241">16783 10742 0,'0'0'0,"10"-2"15,5-1-15,4 1 0,3 0 0,15-1 16,9 0-16,12-2 0,3 1 0,24 0 16,8 2-16,0-2 0,-2-1 0,31-4 15,24-2-15,47-2 16,-22 3-16,3 1 0,4 0 16,-18 3-16,-13 3 0,12 6 0,9 5 15,-14 0-15,-7-2 16,1 1-16,4 1 15,-24 0-15,-13 0 0,-7 3 16,-4 1-16,-17-9 0,-11-8 0,-23-5 16,-16-3-16,-10 4 0,-10 2 15,-4 3-15</inkml:trace>
  <inkml:trace contextRef="#ctx0" brushRef="#br0" timeOffset="194351.9444">6883 2567 0,'0'0'0,"13"-4"0,8 0 0,3 0 16,5 2-16,18-5 0,21-5 15,9 0-15,3 2 0,26-1 16,22-1-16,11 1 0,-8 0 0,49 1 16,-20 4-16,-25 3 0,-18 6 15,-20-1-15,-12 3 0,-27 0 16,-17-2 0,-21 0-16,-14-2 0,-12-4 15,-8 0-15,-23 2 0,-15 2 16,-17-1-16,-12-1 0,-16 1 15,-11 0-15,-9 4 0,-5 4 0,-8 9 16,-6 7-16,2-2 0,-1 1 16,4 0-16,2 0 0,11 7 15,10 2-15,18-6 0,13-5 0,28-12 16,19-9-16,25-5 16,19-3-16,15-8 0,13-6 0,22-6 15,16-5-15,13 2 0,8 2 16,18-3-16,12-2 0,2 4 15,1 2-15,10 5 0,5 2 16,-11 5-16,-8 4 0,-15 0 16,-10-1-16,-19 3 0,-13 2 0,-26 3 15,-16 0-15,-19 0 0,-12 1 16,-24-2-16,-16-2 16,-21 4-16,-14 2 0,-29 7 0,-21 4 15,-5 6-15,-7 4 0,-20 9 16,-16 5-16,10 9 0,9 6 15,12 2-15,7 2 0,34-12 16,22-7-16,36-13 0,25-9 16,19-6-16,17-3 0,37-11 15,25-6-15,23-2 0,16-2 0,23 8 16,17 3-16,-49 3 0,-36 2 0,-22 1 16</inkml:trace>
  <inkml:trace contextRef="#ctx0" brushRef="#br0" timeOffset="197692.8986">9077 2569 0,'0'0'0,"13"-6"0,5 0 15,-1 1-15,1-1 0,10-2 16,5-2-16,0 1 0,2-1 15,5-3-15,-1 1 0,-7 2 0,-6 1 16,-2 2-16,-9 2 0,-4 1 16,-2 2-16,-2 0 0</inkml:trace>
  <inkml:trace contextRef="#ctx0" brushRef="#br0" timeOffset="197862.3979">9279 2452 0,'0'0'16,"0"0"-16,0 0 0,0 0 0,7 28 16,-7-28-16,3 32 0,-2-13 15,-1 3 1,-1 2-16,-2 0 0,0 3 16,0-4-16,1-4 0</inkml:trace>
  <inkml:trace contextRef="#ctx0" brushRef="#br0" timeOffset="198047.5335">8953 2825 0,'0'0'0,"0"0"0,0 0 0,0 0 0,32-13 15,-11 6-15,5 0 16,5-3-16,5-2 0,3 0 16,4 0-16,12-5 0,2 1 15,9-1 1,-2 0-16,3-1 0,-6 2 0,-10-3 15,-5-1-15,-6 1 0,-10 5 0,-7 4 16</inkml:trace>
  <inkml:trace contextRef="#ctx0" brushRef="#br0" timeOffset="198348.3578">9643 2459 0,'0'0'15,"0"0"-15,0 0 0,-22 18 16,22-18-16,-26 25 0,6-5 0,-3 6 15,-4 3-15,-11 13 0,-6 5 16,-10 13-16,1 3 0,-10 8 0,4-5 16,0 3-16,7-7 0,3-3 15,11-11-15,10-14 0,10-8 16,7-12-16,5-6 0,8-10 16,6-7-1,4-7-15,4-7 0,1 0 0,4-3 16,1 0-16,6 1 15,3-2-15,2-1 0,5 2 0,4 3 16,1-2-16,-1 2 0,5-1 16,4 1-16,0 1 0,-6 6 15,-4 4-15,-3 4 0,-6 1 16,-4 3-16,-8 0 0,-6 2 0,-4 0 0</inkml:trace>
  <inkml:trace contextRef="#ctx0" brushRef="#br0" timeOffset="198696.2214">9377 2976 0,'0'0'0,"0"0"15,0 0-15,-8 22 0,1-11 0,-1 1 16,0 2-16,-1 1 0,0-1 16,1 0-16,0-1 0,1 1 15,1-3-15,2-2 0,2-3 16,2-2-16,0-4 0,6 0 15,3-4-15,1-1 16,2-2-16,2-2 0,2 0 16,4-2-16,0 2 0,-1 2 15,0 0-15,-1 3 0,-2 3 16,-1 2-16,-3 3 0,-2 1 16,-2 3-16,0 4 0,-3 4 15,-3 2-15,-2 2 0,-3 0 16,-3 1-16,-3-2 0,-2 0 0,-4 1 0,-2-1 15,2-5-15,0-3 0,1-4 16,1-3-16,1-5 0,0-3 16,5 1-16,-1 1 0,3 0 15</inkml:trace>
  <inkml:trace contextRef="#ctx0" brushRef="#br0" timeOffset="198850.0997">9923 2560 0,'0'0'0,"0"0"16,0 0-16,0 0 0,15 21 0,-15-21 15,3 30-15,-4-11 0,-4 2 16,2-3-16,0-1 0,1-4 0</inkml:trace>
  <inkml:trace contextRef="#ctx0" brushRef="#br0" timeOffset="199113.3144">9706 2935 0,'0'0'0,"0"0"0,0 0 16,0 0-16,22-19 0,-22 19 0,31-14 16,-12 8-1,2 0-15,1 2 0,1-1 16,-1 3-16,0 0 0,2 2 16,-4 2-16,-3 3 0,-4 2 0,-5 1 15,-5 0-15,-5 4 16,-5 4-16,-3 2 0,-3 2 15,0 0-15,-2 0 0,0 0 16,-1-2-16,2 2 0,3-1 0,2-4 0,4-2 16,5-6-16,5-2 0,5-4 15,4-2-15,5-1 0,4-1 16,5-5-16,3-4 0,9-5 16,-1-3-16,-6 5 0,-6 2 15,-5 4-15</inkml:trace>
  <inkml:trace contextRef="#ctx0" brushRef="#br0" timeOffset="199313.9449">10294 2749 0,'0'0'0,"0"0"0,19-6 16,-2 2-1,4 0-15,5-3 0,5-1 16,11 0-16,1 0 0,8 1 15,-4 1-15,-3 2 0,-4 1 0,-7 1 16,-5 1-16,-6 1 0,-3 0 16,-5 0-16</inkml:trace>
  <inkml:trace contextRef="#ctx0" brushRef="#br0" timeOffset="199637.1281">10194 2941 0,'0'0'0,"0"0"0,0 0 15,29-16-15,-29 16 0,38-12 16,-17 5-16,-2 0 0,1 3 16,4-1-1,-2 2-15,-3 1 0,-3 2 16,-8 2-16,-5 2 0,-7 4 16,-3 2-16,-4 2 0,-5 4 0,-3 1 15,-1 1-15,0 1 0,0 0 16,0 5-16,5-1 0,2-1 15,5-3-15,3-3 0,5-5 16,7-2-16,5-6 0,6-4 0,5-5 0,4-3 16,5-3-16,0-2 0,0-1 15,-3-2-15,-3 0 0,2-5 16,-4 2-16,-7-2 0,-7-2 16,-7 2-16,-5 0 0,-6-2 15,-5-2-15,2 6 0,2 4 16,2 4-16</inkml:trace>
  <inkml:trace contextRef="#ctx0" brushRef="#br0" timeOffset="199915.846">10380 2533 0,'0'0'0,"0"0"0,0 0 15,0 0-15,0 0 0,0 0 16,0 0-16,0 0 0,18 17 16,-18-17-1,5 40-15,-3-13 0,1 3 0,4 4 16,3 6-16,5 10 0,2-1 15,6 8-15,2-4 0,2-6 16,0-4-16,3 1 0,-1-3 16,-4-10-16,-1-7 0,-3-4 15,-1-6-15,-1-4 0,0-3 0,-3-4 16,0-5-16,-3-6 0,-3-3 0,-5-4 16,-3-1-16,-4-7 0,-3 0 15,-4-8-15,-2-4 0,0 1 16,2 7-16,2 8 0</inkml:trace>
  <inkml:trace contextRef="#ctx0" brushRef="#br0" timeOffset="200038.144">10777 2439 0,'0'0'0,"0"0"0,0 0 0,0 0 15,23 12-15,-23-12 0,15 18 16,-15-18-16,16 33 0,-8-13 0,3 2 0,-1-3 0,-1-2 31,-1-2-31</inkml:trace>
  <inkml:trace contextRef="#ctx0" brushRef="#br0" timeOffset="200169.4467">11440 2944 0,'0'0'0,"0"0"15,0 0-15,-3 20 0,3-20 0,-12 19 16,12-19-16,0 0 0</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1T00:06:38.553"/>
    </inkml:context>
    <inkml:brush xml:id="br0">
      <inkml:brushProperty name="width" value="0.05292" units="cm"/>
      <inkml:brushProperty name="height" value="0.05292" units="cm"/>
      <inkml:brushProperty name="color" value="#FF0000"/>
    </inkml:brush>
  </inkml:definitions>
  <inkml:trace contextRef="#ctx0" brushRef="#br0">1804 3516 0,'0'0'0,"0"0"0,0 0 0,0 0 16,0 0-16,-2 27 0,2-27 0,-2 21 15,2-21-15,-1 24 0,1-9 16,0 1-16,0 2 0,0 2 16,0 4-16,0-1 0,0 2 0,0 9 15,0 2-15,-2 1 0,1 1 16,1 10-16,-2 2 0,1-2 0,1 0 15,0 9-15,-3 0 16,2-4-16,1-2 0,0 1 16,0 0-16,0 10 0,1-1 0,2-2 15,0 0 1,0-2-16,0 0 0,-3 7 16,0-2-16,0-2 0,2-2 15,-2 3-15,-2 2 0,2 24 0,-2-9 16,1-2-16,-2-1 15,3-5-15,-2-2 0,1 1 0,-3 1 16,2-5-16,1-4 0,-1 2 16,-2-1-16,1 2 0,0 1 0,-1-2 15,2 0-15,-1-1 0,0-1 16,-1 3-16,4 4 0,-2-5 16,1-4-16,-4 8 0,0 4 0,2-6 15,3-1-15,-3 4 0,-2 1 16,-2-4-16,0-6 0,5 5 15,4 2-15,-2 0 0,0-3 0,-2 1 16,0 0-16,-3-1 0,-1-2 16,2 3-16,1 2 0,-1-2 15,-1 0-15,3 1 0,1 1 0,-3-6 16,-2-3-16,2 4 0,1 0 16,-6 1-16,-1 1 0,1 4 15,0 2 1,2-4-16,4-2 0,-5 2 15,0 4-15,2-4 0,0-3 16,4 3-16,2 0 0,-1-5 16,-3-5-16,1 4 0,1 0 15,4 0-15,3 0 0,0 1 0,-2 3 16,-3-5-16,0-6 0,3 6 16,0 5-16,-2-7 0,1-3 0,2 2 15,-1 2-15,0 0 0,-1 0 0,-1 1 16,-1 0-16,3 0 0,0-1 15,-2 0-15,1-1 0,2-4 16,-1 0-16,0 1 0,0 4 16,3-4-16,1-2 0,-3 3 15,-1 1 1,2 0-16,-2 1 0,0 2 16,2 1-16,1-5 0,2-5 0,-3 4 15,-3 2-15,1 3 0,1 1 16,4 0-16,-1 0 0,3-4 15,-1 0-15,-3-1 0,-3 0 16,1 0-16,-1 0 0,3-1 16,-2-2-16,1-1 0,2 1 0,-2 8 15,-1 5-15,-1-6 0,4-4 0,-1-1 16,1 1-16,-1 0 0,-2 1 16,2-3-16,0 1 0,0-2 15,0 1-15,-2 0 0,-1 3 16,3 0-16,3 1 0,-2 0 15,2-1-15,-9 0 0,-2 0 0,7 0 16,5 2-16,-1-5 0,-2-7 0,-3 5 16,-2 3-16,1-5 0,2-6 31,2 7-31,0 4 0,-4 0 16,-3-2-16,4-2 0,-3-2 15,1-1-15,1 0 0,-1 2 16,0 3-16,1-7 0,2-4 0,-1 0 15,2 0-15,0 0 0,-3 1 0,-2 1 16,-2 3-16,-2-2 0,1-1 16,2 2-16,2 0 0,1 0 15,0-1-15,1 1 0,-4 0 16,-2-5-16,0-2 0,-1 5 16,1 3-16,-1-1 0,-1 0 0,-1-3 15,2-1-15,1-16 0,2 3 0,-2 4 16,1 2-16,-1-1 0,1-1 15,-1 2-15,0 0 0,0-1 16,2-2-16,0-1 0,-1-1 16,1-2-16,0-1 0,0 1 15,1 1-15,-1-4 16,0-1-16,0-1 16,2-1-16,0 2 0,0 0 0,-1-1 15,1-1-15,-2-6 0,0-1 16,1-1-16,1-2 0,-2 0 15,0-2-15,0-1 0,0-1 16,4 0-16,-1 1 0,-2 0 16,1 0-16,1 0 0,0 0 0,-2-1 15,1 0-15,-1-1 0,1-2 16,-2 2-16,4 1 0,-4-2 0,0-1 16,-4-3-1,-1 0-15,1-2 0,-2 2 0,3-1 16</inkml:trace>
  <inkml:trace contextRef="#ctx0" brushRef="#br0" timeOffset="82613.9822">3106 3170 0,'0'0'0,"0"0"15,0 0-15,0 0 0,0 0 0,0 0 16,0 0-16,0 0 16,0 0-16,0 0 0,0 0 15,0 0-15,0 0 0,0 0 0,0 0 0,0 0 16,21-10-16,-21 10 0,23 7 0,-23-7 15,29 10-15,-29-10 0,37 9 16,-16-6-16,-2 2 0,3-3 16,3 0-16,5-1 0,1 2 15,1 0-15,2 1 0,-1-2 16,0 1-16,2-1 16,3 1-16,6-1 15,0-1-15,-2 1 0,2 1 0,0 0 16,0-1-16,10-1 15,2-1-15,-4 1 0,1 0 0,-2-1 16,2 0-16,7 2 0,-4-1 16,3 0-16,0 1 0,-1-4 15,-2 1-15,4 0 0,-2-2 0,0 1 0,-3 1 16,2 1-16,-1 1 0,-1-1 16,0-1-16,4-2 0,1 1 15,-1 0-15,-3 1 0,27-5 16,-7-1-16,-9 7 0,-5 6 0,4 0 15,2 2-15,-3-5 16,-1-2-16,3-2 0,3-1 0,-5-5 0,-1-2 16,4 4-16,2 2 0,-3 1 15,0 0-15,4-1 0,4-1 16,-7 3-16,-5 0 0,3 2 16,3 0-16,1-2 15,-3-3-15,11 2 0,7 2 16,-15-1-16,-12 1 0,5-2 15,2-2-15,2 4 0,3 1 16,-1 1-16,1-1 0,-1 4 16,1 2-16,0-3 15,3-4-15,-1 0 0,-3-2 0,1 7 16,2 3-16,-2-4 0,-1-2 16,2 0-16,0-1 0,-1 4 15,-2 2-15,-1-3 0,2 0 0,-2-2 0,-1-2 16,4 4-16,0 0 0,0 4 15,-4 3-15,6-7 0,2-1 16,1 2-16,3 3 0,-2-5 16,1-3-16,-2 0 0,-1 2 15,3 2-15,2-1 0,-2 0 16,-2-1-16,3 0 16,0 1-16,-1 2 0,-2-2 15,3 3-15,3-1 0,-2-2 16,-1-4-16,3 3 0,0 1 15,0-2-15,-1 0 0,3 3 16,1-1-16,-4 1 0,-2 1 16,1-3-16,2 1 0,-3-5 15,-4-1-15,6 2 0,5 2 0,-5 0 0,-1 0 16,1 2-16,3-2 0,-2-1 16,1-1-16,1-1 0,0 2 15,-1 0-15,-1 2 0,-1-1 16,2 0-16,-2-1 0,1-2 15,2 0 1,3 1-16,-3 0 0,-3 0 0,0 1 16,-1 1-16,0-2 0,-2 0 15,-1-3-15,0-1 0,0 3 16,-1 3-16,1 0 0,1-1 16,-4-1-16,-3-1 0,2 0 0,0 2 15,-3-4-15,1-3 0,0 4 16,3 2-16,-4-1 0,-2 4 0,1-1 15,0 0-15,-2 0 0,-2-1 16,0-2-16,-1-1 0,-2 3 16,-3 0-16,1-1 0,0-3 15,1 1-15,0-1 0,2 5 16,1 4-16,-2-6 0,-1-4 16,0 4-16,0 2 0,0 2 0,-2-2 15,0-6-15,-2-2 0,-3 5 0,0 5 16,1-4-16,2-4 0,-3 4 15,-2 2-15,-1-3 0,1-2 16,-4-2-16,-2 1 0,2 1 16,3 0-16,-5 0 0,-3-1 0,3 0 15,1 0-15,-2 0 0,-2 0 16,3 1 0,3 1-16,-5-1 0,-1 0 15,-3-2-15,1 2 0,-4 0 16,-3 3-16,3 0 0,-1 0 15,-17 0-15,0 0 0,2 0 16,1 0-16,1 2 0,0 1 0,-1 1 16,-1 2-16,-4-3 0,-3-1 15,-1 2-15,-1 2 0,-2-2 0,0 3 16,-3-2-16,0-1 0,-2-1 16,0 0-16,0-1 0</inkml:trace>
  <inkml:trace contextRef="#ctx0" brushRef="#br0" timeOffset="87529.9298">17532 3183 0,'0'0'16,"0"0"-16,0 0 0,0 0 0,0 0 15,22-6-15,-22 6 0,23-1 16,-23 1-16,27-1 0,-9 2 16,-1 0-16,0 0 0,2 2 15,0-2-15,2 2 0,0-1 0,10 3 16,2 1-16,-1-2 0,0-2 0,5 0 15,1 2-15,9 0 0,-2-2 16,2 2-16,4-2 16,0-1-16,-1-1 0,14 1 0,2 0 15,-4 1-15,-3 1 0,11-1 16,1 0-16,-3 2 0,-1-1 16,13 0-16,-1 1 15,-8-2-15,-7 0 0,33-1 16,-6 1-16,-12 3 0,-7 1 15,3 1-15,2-1 16,-5-2-16,-5-2 0,6-2 0,3-1 16,-7 2-16,-5 2 0,6 1 15,1 5-15,-4-4 0,-6-3 16,4-3-16,4-4 0,-4 2 0,-1 2 0,4 2 16,4 0-16,-11 0 0,-5 0 15,8 3-15,6 0 16,-5-3-16,-3-3 0,5 1 0,4 2 15,-7 1-15,-3 0 0,7-1 16,3 1-16,-6-2 0,-5 0 16,6-2-16,5 0 0,-4-1 0,-3-1 0,4 5 15,2 2-15,-9-1 0,-6-1 16,7-1-16,4 0 0,-4-2 16,-4-1-16,6 2 0,6 2 15,-11 2-15,-6 3 0,10-4 16,6-1-16,-8-1 0,-2-1 15,7 1-15,7 1 16,-7-1-16,-5 1 0,7-2 16,2-2-16,-4 3 0,-3 2 15,5-2-15,2 0 0,-5-1 16,-4-2-16,4 0 0,4-1 16,-7 6-16,-5 3 0,7-1 15,7-2-15,-7 1 0,-5 1 16,9-2-16,5-1 0,-3-1 0,-2 0 0,6 4 15,5 1-15,-8-8 0,-7-4 16,10-1-16,6 0 0,-2 4 16,-4 2-16,6 1 0,3 0 15,-8 1-15,-6 2 0,11-3 16,9-3-16,-9 2 0,-5 1 16,0 1-16,2-1 15,-5-1-15,-3 0 0,9-1 16,4 3-16,-8 0 0,-6 0 15,7-1-15,6-2 0,-6 5 16,-1 4-16,2 0 0,2 0 16,-5-10-16,-5-4 0,6 4 15,4 3-15,-7-4 0,-6-3 0,4 1 16,4-1-16,-7 3 0,-4 3 0,4-2 16,3 1-16,-6 4 0,-1 2 15,1-2-15,0 0 0,-9-2 16,-7 0-16,6-1 15,3 0-15,-5-1 0,-3 2 0,0 5 16,2 3-16,-5-7 16,-3-3-16,1 0 0,2 0 15,-3 1-15,-2 0 0,1 3 16,2 1-16,-1-1 0,0 1 16,-1-1-16,0-1 0,-3-1 15,1 1-15,2 0 0,2 2 16,-2-1-16,-2-1 0,2 1 0,0-1 15,-3 1-15,0 1 0,5 0 16,3 2-16,-18-3 0,3-2 0,11 1 16,3-1-16,-8 3 0,0 3 15,9-4-15,4-3 0,-10 0 0,1 2 16,11 0-16,3 0 16,-12 5-16,-2 1 0,25 0 15,-1-3-15,-28 0 0,2 0 0,31 2 16,-1-1-16,-11 0 0,-6 2 0,7-3 15,2-2-15,-3 3 0,-4 1 16,4-2-16,4-1 0,-6 2 0,-3 2 16,7-1-16,4 2 15,-5 1 1,-2-1-16,5-2 0,3-4 16,-6 2-16,-4 1 0,4 5 0,4 3 15,-8-4-15,-4-2 0,3 6 16,4 5-16,-7-2 0,-6 1 0,-14-6 15,-9-2-15,-7-4 16</inkml:trace>
  <inkml:trace contextRef="#ctx0" brushRef="#br0" timeOffset="89865.4279">19993 4048 0,'0'0'0,"0"0"16,0 0-16,0 0 0,0 0 0,0 0 15,0 0-15,0 0 16,0 0-16,0 0 0,0 0 16,0 0-16,0 0 15,-29 4-15,29-4 0,-20 7 0,20-7 0,-29 8 16,9-4-16,0 0 0,0-3 15,-4 1-15,-4 1 16,2 0-16,1-1 0,-12 0 16,-1 1-16,1-1 0,3 0 0,-11 1 15,-1-1-15,2 1 0,2-1 16,-11 2-16,-2 2 16,6-3-16,5 0 0,-7 1 0,-5 1 15,2 0 1,3 1-16,-14-3 0,-3-2 15,5 3-15,5 3 0,-15 2 0,-2 0 16,4-1-16,5 0 0,-35-2 16,5-3-16,18 4 0,13 6 15,-6-2-15,-5-1 0,8-4 16,5-5-16,-7 1 0,-4 0 16,10 4-16,6 1 0,-8-2 15,-6 0-15,11-2 0,5 0 0,-5-3 0,-6-1 16,7 1-16,3 0 0,-12 5 15,-8 0-15,12-3 0,9-3 16,-8-2-16,-6-2 16,6 1-16,6 0 0,-8 1 0,-4 5 15,10-6-15,7-2 0,-9-1 16,-5-3-16,6 2 0,5 1 0,-7 4 16,-5 2-16,7-2 15,5 0-15,-8-6 0,-5-4 16,8 6-16,7 4 15,-10-3-15,-8-3 16,8 2-16,5 0 0,-11 1 0,-5 1 16,11 2-16,8 0 0,-10-3 15,-7 0-15,6 0 0,4 2 0,-6 3 16,-6 1-16,7-2 16,8 0-16,-11 0 0,-5 0 15,8 2-15,6 2 0,-10-3 0,-6-3 16,8 2-16,6 1 0,-12 1 0,-8 1 15,9-3-15,5-3 0,-8 4 16,-7 2 0,8 1-16,7-1 0,-8-4 0,-1-2 0,6 3 0,6 4 15,-12-2-15,-10-1 0,12 2 16,8 1-16,-13-1 0,-6 0 0,8 0 16,5 1-16,-10-4 0,-8 1 15,9 5-15,6 3 0,-10-2 16,-7-3-16,10 2 0,9 0 0,-11-2 15,-8-1-15,11 1 16,8-4-16,-12 7 0,-9 1 16,13 0-16,9-1 15,-15-1-15,-12-3 16,14 0-16,9 2 0,-13 1 16,-7 0-16,9-4 0,6-4 0,-9 2 15,-6 1-15,9 0 0,5 1 16,-11 1-16,-7 1 15,12-2-15,8-1 0,-13 0 0,-7-3 16,11 3-16,9 0 0,-12 0 0,-10-3 0,9 4 16,7 0-16,-11-4 0,-5 1 15,13-2-15,10 1 0,-13 4 16,-11 2-16,12-3 0,9-1 0,-7-4 16,-7 0-16,9 2 15,6 2-15,-7-2 16,-6 0-16,14 2 0,11 1 15,-16-3-15,-10-3 0,12-3 16,6 1-16,-13 0 0,-8 1 16,12 4-16,10 4 0,-13-5 15,-6-4-15,13 5 0,9 0 0,-9 4 16,-6 2-16,8 0 0,7-2 16,-10 0-16,-9-2 15,12 1-15,9-1 0,-10 1 0,-3 1 0,6-1 16,9-2-16,-9 3 0,-7 3 15,10-3-15,10-2 0,-7 1 16,-2 0-16,8 1 0,3 0 16,-7-3-16,-6-3 0,12 4 15,11 2-15,-12 1 0,-6 2 16,9-3-16,8 0 0,-7-2 0,-6 2 0,10 0 16,6 0-16,-8 0 0,-4 0 15,8-3-15,6-1 0,-7 3 16,-4 1-16,9 2 0,7 0 0,-7 2 31,-6 2-31,4-1 0,5-1 0,-4 2 16,-1 0-16,2-5 0,4-2 0,-7 2 15,-6 3-15,12 1 16,9 2-16,-4 0 0,-2 1 16,4-4-16,3-1 0,-9 8 15,-5 3-15,8-4 0,4-4 0,-3-2 16,0-1-16,5 3 0,6 2 15,-4-1-15,-1 0 0,8-2 0,7-2 16,-1 3-16,-3-2 0,2 4 16,4 1-16,1-2 0,1-3 15,12-4-15,1 1 0,-6 9 16,-1 6-16,1-6 0,1-4 0,6-3 16,1-1-16,0 0 0</inkml:trace>
  <inkml:trace contextRef="#ctx0" brushRef="#br0" timeOffset="92725.631">20902 3985 0,'0'0'0,"0"0"15,0 0-15,0 0 0,-10-19 0,10 19 32,0 0-32,-11-21 0,7 16 0,1-1 0,0 0 15,2 1-15,1 2 0,2 1 16,2 1-16,2 0 0,-1-2 0,5 2 15,3 3-15,3 1 0,1 1 16,5-1-16,3 1 16,2 0-16,3-1 0,13 1 15,4 0-15,2-2 16,1 2-16,16-1 0,3 1 16,12-1-16,-4-2 0,19 2 15,2 4-15,-7-2 0,-4 0 16,19-1-16,5-3 0,34 4 0,-16 0 15,1 0-15,0-2 0,-11-1 16,-6-4-16,11 6 16,9 1-16,-4-1 0,-3-3 0,8 1 15,3 2-15,-7-3 0,-5-1 16,9-1-16,5-1 0,-6 1 16,-3-1-16,5-2 0,4 2 15,-5 2-15,-2 2 0,6 0 16,3-1-16,-5-2 0,-4-1 15,7 1-15,5 0 0,-7-2 0,-5 0 16,6 2-16,4 1 0,-7 0 16,-5-2-16,7 1 15,5 1-15,-8 3 0,-5-1 16,7-1-16,4 0 0,-8 1 16,-5 0-16,5 1 0,4-2 0,-7-4 15,-4-2-15,0 9 0,2 6 16,-5-6-16,-1-7 0,-2 2 0,0-3 15,-7 3-15,-3 1 0,7-2 16,4-1-16,-8-2 0,-7 0 16,4-1-16,0 1 0,-7 1 15,-3 1-15,3 0 0,1-1 16,-5-1-16,-7-1 0,1 3 16,0 2-16,-6 2 0,-3 1 0,-1-1 15,2 0-15,-5 3 0,-4 1 16,-7 3-16,-4 2 0,-12-2 0,-8 0 0,-7-1 31,-4-2-31,-6-4 0,-5-2 0,-6 8 16,-4 8-16,-5-1 0,-6 2 0,-3-7 15,-4-6-15,-8 5 0,-6 2 0,7-2 16,3-4-16,4 0 0</inkml:trace>
  <inkml:trace contextRef="#ctx0" brushRef="#br0" timeOffset="98233.9083">2662 4981 0,'0'0'0,"0"0"0,0 0 16,0 0-16,0 0 0,0 0 0,0 0 16,0 0-16,0 0 0,0 0 15,0 0-15,0 0 0,31-6 16,-31 6-16,0 0 0,23 0 16,-23 0-16,0 0 0,29 0 15,-29 0-15,24-1 16,-10 1-16,2 2 0,2-1 15,-3 1-15,4 0 0,-1-1 16,2 2-16,3-1 0,-1-1 16,0 1-16,10 1 0,2 2 15,-1-1-15,1 0 0,0-1 0,-3 1 0,9 1 0,-1 1 16,0 1-16,-4-1 16,3 0-16,0-1 15,2 0-15,-2-1 0,3-1 0,1-2 16,8 3-16,-3 1 0,1-1 15,-1-1-15,1-2 0,-3-2 16,1 5-16,1 0 0,11 2 16,-2-2-16,-2-3 0,0-1 15,-1-2-15,-1-2 0,1 3 0,-3 3 16,8 0-16,-2 1 0,-1-3 0,0-2 16,-3 2-16,-2 1 0,0 2 15,-1-1-15,1 0 0,-3 0 16,0 0-16,1 1 0,-1-3 15,1 0-15,-1 0 0,-2-2 16,1 2-16,-1 0 16,0-4-16,1-1 15,-4 5-15,1 2 0,0-2 0,0-2 16,-2 2-16,-2 0 0,1-3 16,1-2-16,-3 6 0,1 4 15,-1-3-15,-2-6 0,3 1 16,-2 1-16,-1 1 0,1-2 15,-2 2-15,-1 0 0,2 0 0,-5-2 0,-1-1 16,1 0-16,1 1 0,1 3 16,-3 2-16,-1 0 0,0-3 15,1-2-15,-1 3 0,-2 3 16,-1-3-16,-1 0 0,-2 0 16,1-1-16,-5 2 0,3 3 15,-3-2-15,1-2 16,0 2-16,-2 4 0,1-2 15,-1 0-15,-1 1 0,2-1 16,-1-2-16,-2-1 0,1 1 16,-2 1-16,0 0 0,-1 0 15,1-1-15,1 1 0,0 1 16,2 1-16,-4-2 0,2-1 16,-1 1-16,1-1 0,-1 1 0,1 0 0,-5 0 15,0-3-15,-1 2 0,2 3 16,2-3-16,1 0 0,0 1 15,-1 0-15,0 0 0,0-1 16,-1 1-16,0 1 0,1-2 16,-1-1-16,0 0 0,0 2 15,0-1-15,2 0 0,-1 0 0,0-1 0,1 2 16,-1 0-16,1-2 0,-3-1 16,2 0-16,0 0 0,1 0 15,1 0-15,-1 0 0,1 0 0,0 0 16,1 0-16,-1 0 15,1 0-15,-1 0 0,1 0 16,0-1-16,0 1 16,1-1-16,-2 0 0,1 1 15,-1 0-15,0 0 0,-1-1 16,2 1-16,-1 1 0,1 0 16,2-1-16,-3-2 0,1-2 0,0 2 15,-1 1-15,1 1 0,1-1 16,1 0-16,1 1 15,-2-2-15,1-2 0,-1 3 0,-1 0 0,1 1 16,-1-1-16,-1 1 0,2 0 16,-2-2-16,3 1 0,0 0 15,0 2-15,-2 0 0,1 1 0,-1-1 16,0 0-16,1-1 0,0-1 16,1 1-16,-1 0 15,-2 0-15,1 1 16,0-1-16,2 1 0,-3-2 15,-2-3-15,4 3 0,-1 1 16,2 1-16,0 1 0,-2-1 16,1 1-16,-1-1 0,-1-2 0,1 1 15,0 0-15,1 1 0,0-1 16,-1 0-16,1-2 0,-2 2 16,2 2-16,-3-1 0,2-1 0,-2 2 15,2-1-15,1 0 0,0-1 16,0 1-16,0-1 0,-2 1 15,1-1-15,-1 1 0,1-1 0,0 2 16,2-1-16,-1 0 0,-1 1 16,0-1-16,-1-1 0,-1 1 15,-1 1 1,0-2-16,2 0 0,-1 0 16,1 0-16,0 1 0,1-1 15,-1-1-15,0-1 0,-2 2 16,-1 0-16,1-1 0,0 0 0,0 1 15,2 0-15,-2 1 0,0-1 16,3 0-16,-3 0 0,1-1 16,-2 1-16,0 0 0,1 0 0,-2 0 15,2 0-15,-1 0 0,-1 0 16,0 0-16,0-2 0,2 2 16,-1 2-16,-3-2 0,1 1 0,-1-1 15,0-1-15,0-1 0,-1 4 16,2-2-16,0 1 0,1-1 15,-1 1-15,0-1 0,0 1 0,0-1 16,1 0-16,0 0 0,0 0 16,0 0-16,0 0 0,-1 1 15,0 1-15,0-1 0,1 0 0,1 2 16,0-2-16,0 0 0,0 0 16,0 0-16,1-1 0,-2 0 15,0 0 1,-1 0-16,0 0 0,0 0 15,1 1-15,0 1 0,0-2 16,1 0-16,-1 1 0,1-1 0,1 1 16,-1-2-16,1-2 0,-2 3 15,0 2-15,-1-2 0,0 1 16,1-1-16,0 0 0,-1 1 16,0 0-16,0-1 0,0-1 0,0 0 15,2 0-15,-1 1 0,0 0 16,-1 0-16,-1 0 0,0 0 0,-2 0 15,1 0-15,0 0 0,0-2 16,1 2-16,-1-1 0,-1 1 16,1-1-16,0 1 0,0 0 15,0 0 1,0-1-16,-1 1 0,1 0 16,0 0-16,-1 0 0,-1 0 15,1 0-15,0-1 0,-1 1 0,-1 0 16,1 1-16,-2-1 0,1 0 15,-1 0-15,1 0 0,-2-1 16,1 1-16,0 1 0,1-2 16,-1 0-16,1 1 0,-1 0 0,0-2 15,-1 2-15,0-1 0,0 1 16,-1-1-16,1 1 0,1-1 16,-1 0-16,1 1 0,-1 0 15,-1 0-15,1 0 0,-1-1 16,-1 1-16,2 0 0,-1 0 15,0-1-15,0 1 0,1-1 16,-1 1-16,0 0 0,2 0 16,-2 1-16,0-1 15,1 0-15,-1 0 0,-1 0 0,0 0 16,-2 0-16,3 0 0,-3 0 16,0 0-16,0 0 0,6-1 15,-6 1-15,5-2 0,-5 2 16,0 0-16,0 0 0,6-2 0,-6 2 0,0 0 15,7 0-15,-7 0 0,0 0 16,0 0-16,0 0 0,6 0 16,-6 0-16,0 0 0,0 0 15,0 0-15,0 0 0,8 2 16,-8-2-16,0 0 0,0 0 0,0 0 16,7 0-16,-7 0 0,0 0 0,0 0 15,0 0-15,5 2 0,-5-2 16,5 2-16,-5-2 0,4 3 15,-4-3-15,0 0 0,0 0 16,0 0-16,7 1 0,-7-1 0,0 0 16,0 0-16,0 0 15,6 0-15,-6 0 16,0 0-16,0 0 0,7-1 16,-7 1-16,0 0 0,0 0 15,0 0-15,7 0 0,-7 0 16,0 0-16,0 0 0,0 0 15,0 0-15,0 0 0,0 0 0,0 0 16,0 0-16,0 0 16,0 0-16,0 0 0,0 0 0,0 0 0,0 0 15,0 0-15,0 0 0,0 0 16,0 0-16,0 0 0,0 0 16,0 0-16,0 0 0,0 0 15,0 0-15,0 0 0,0 0 0,0 0 16,0 0-16,0 0 15,-5-3-15,5 3 16,0 0-16,0 0 0,0 0 16,0 0-16,0 0 0,-2-4 15,2 4-15,0 0 0,0 0 16,0 0-16,0 0 0,0 0 16,0 0-16,0 0 0,0 0 0,0 0 15,0 0-15,0 0 0,0 0 16,0 0-16,0 0 0,0 0 0,0 0 15,0 0-15,0 0 0,0 0 16,0 0-16,0 0 0,8-2 16,-8 2-16,7 0 0,-7 0 15,8 0-15,-8 0 0,12-2 0,-5-1 16,1-1-16,-1 1 0,1 1 16,1 0-16,0-1 0,-2 0 0,1 0 0,2-1 15,2 1-15,1 0 16,1-1-16,0 0 0,1-1 15,1 1-15,0 1 0,2-1 16,1-1-16,1 0 0,2 3 0,0-3 16,1 1-16,8-2 0,1 0 15,1-1 1,2 1-16,0 1 16,1-1-16,7-1 0,-2 0 0,1 1 15,0 1-15,1 1 16,0 0-16,1 1 0,2-2 0,8 0 0,0-2 15,-1 1-15,-1 3 16,2 1-16,0 2 0,7-3 0,-1 1 16,0 2-16,2 2 0,0-3 0,-1-2 15,10 0-15,0-1 0,-3 2 16,-1 1-16,2-3 0,0 1 16,30-2-16,-7-1 0,-6 2 15,-4 0-15,-2 2 0,-3 2 0,1-1 16,1-2-16,-2 0 0,-1 0 15,2 0 1,1-3-16,-1 5 0,-1 2 16,3 0-16,4-2 0,-4 3 15,0 3-15,1-4 0,4-1 16,-2-2-16,0-2 0,-1 2 0,1 2 16,0 0-16,-1 1 0,3-1 15,1 0-15,-3-1 0,-1 1 16,1-1-16,2 1 0,-2 0 0,-3 0 15,4 1-15,2 3 0,-4-5 16,-4-3-16,5 3 0,3 1 0,-4 0 16,0 1-16,1-2 0,0-3 15,-2 7-15,-3 1 0,6-2 16,3-3-16,-4 0 0,-4 0 16,4 2-1,2 2-15,-5-3 0,-3-2 16,2 7-16,1 4 0,-3-6 15,-2-4-15,0-2 0,0-1 0,-3 1 16,-2-1-16,3 3 0,1 2 16,-8 1-16,-5-2 0,3 1 15,2 0-15,-4-1 0,-5 1 16,4-2-16,3 0 0,-4 3 0,-2 3 16,-1 2-16,-1 1 0,-1-7 15,0-4-15,-1 2 0,-1 0 16,-5 3-16,-5 3 0,4 0 0,4 0 15,-5-4-15,-4-1 0,1 0 16,0 3-16,-1-2 0,-2-1 16,-1 1-16,1 2 0,-6 0 0,-3-2 0,1-1 15,1-1-15,-5 2 16,-4 2-16,-2 1 0,-1 1 0,-8-3 16,3 0-16,0 1 0,1-3 15,-4 1-15,0-1 0,1 2 16,2 0-16,-3 1 0,-2 0 15,-2 1-15,0 3 16,0-4-16,-1-2 16,1 2-16,0 1 0,0-1 0,1-1 15,-3 0-15,0-1 0,-1 1 16,-1 0-16,0 0 16,-1 0-16,0 0 0,1-1 0,-1 1 15,-1-1-15,2 2 0,-1-2 0,0 1 16,-2 0-16,0 1 0,0 0 0,0-1 15,2 0-15,-2 0 16,0-2-16,0 1 0,1 0 0,-1 0 16,-2-1-16,2 2 0,-2-2 15,2 1-15,-2-1 0,2 2 16,-2-2-16,3 1 0,-3-1 16,2 0-1,-2 0-15,2 3 0,-2-3 0,0 0 16,0 0-16,0 0 0,0 2 15,0-2-15,0 0 0,0 0 16,0 0-16,0 0 0,0 0 16,0 0-16,0 0 0,0 0 15,-4 2-15,4-2 0,0 0 16,0 0-16,-9 2 0,9-2 0,0 0 0,-8-3 16,8 3-16,-7 0 0,7 0 15,-6 0-15,6 0 0,-7 0 16,7 0-16,-8 1 0,8-1 15,-5 4-15,5-4 0,-2 4 16,2-4-16,0 0 0,-7 2 0,7-2 16,-4 4-16,4-4 0,-7 4 0,7-4 15,-8 8-15,4-6 0,0 1 16,-1-2 0,2 2-16,0-2 0</inkml:trace>
  <inkml:trace contextRef="#ctx0" brushRef="#br0" timeOffset="102139.1665">20112 5007 0,'0'0'0,"0"0"0,0 0 0,0 0 16,0 0-16,0 0 0,27-8 15,-27 8-15,0 0 0,26-4 16,-26 4-16,24-3 0,-12 2 0,2-1 16,1 2-16,2 0 0,0 0 15,1 0-15,0 0 0,1-1 16,2 0-16,8 0 0,2 0 16,-1 0-16,-2-1 0,3 2 15,2 2-15,0-2 0,-1 0 0,9 1 0,0 0 16,-1 0-16,-1 0 0,3-1 15,1 0-15,0 0 0,0-2 16,11 1-16,1 0 0,-1 1 0,0 2 16,0-2-16,-1 0 0,11 0 15,1 0-15,0 1 0,-1 0 16,-2-1 0,-2-1-16,10 1 0,1-1 15,-3 0-15,-2-2 0,12 2 16,1 4-16,20-2 0,-8 0 15,-1-2-15,-2-2 0,-4 3 16,-4 2-16,3-2 0,1-3 16,-1 3-16,1 0 0,2-3 15,1-2-15,-1 2 0,-2 6 0,5-6 0,5 0 16,-1-1-16,-1 1 0,5 0 16,5-2-16,-5 0 0,-2-1 15,8 1-15,6 1 0,-1 0 16,2-1-16,2-1 0,4-1 15,-2 3-15,1-1 0,-1 3 16,-2-2-16,1 3 16,0 2-16,5-4 0,2-1 15,-1-3-15,-1 1 0,5 1 16,1-1-16,-3 5 0,-1 3 16,0-5-16,1-3 0,-1 1 15,-1 2-15,6 3 0,4 2 16,-7-2-16,-5-2 0,4 0 15,4 2-15,-4 4 0,-2 3 0,5-8 0,2-4 16,-1 0-16,-4 1 0,2 3 16,-1 3-16,-3 0 0,-1-1 0,3-1 15,3-1-15,-7 0 16,-4-1-16,2 2 0,1 3 16,-3 2-16,-3-1 0,4-6 15,1-2-15,-7 4 0,-6 3 0,2 5 0,1 1 16,-6-3-16,-2-3 0,-5 0 15,-1 1-15,-4 4 0,-2 2 16,-4-3-16,0 0 0,-9-2 16,-6 2-16,-5 0 0,-1 0 15,-10-1-15,-6-2 0,-3 0 0,-3-2 16,-6 3 0,-4 2-16,-12-2 0,-8-2 15,-7 0-15,-3-2 0,0 2 16,2-3-16,-3 1 0</inkml:trace>
  <inkml:trace contextRef="#ctx0" brushRef="#br0" timeOffset="106888.9008">1979 6003 0,'0'0'0,"0"0"0,0 0 16,0 0-16,0 0 0,0 0 0,0 0 16,29-10-16,-29 10 0,0 0 15,28-2-15,-16 2 0,2 1 16,-1-1-16,2 0 0,2 1 16,0 1-16,0-1 0,3 2 15,1-3-15,-3 1 16,11 2-16,2 0 15,-2 1-15,-3-1 0,5 0 0,1-2 16,2 3-16,-2-1 0,9-2 16,3-1-16,-3 0 0,-2 0 0,4 2 15,3-2-15,-3 0 16,-1 1-16,10 0 0,4 1 16,-5-2-16,0 0 0,8 1 0,2 0 0,-6-2 15,-1 0-15,3-2 0,0 0 16,-2 2-16,-3 1 0,12-1 15,2 1-15,-8-2 0,-2-2 16,1 3-16,1 1 0,0 0 16,-4 1-16,31-2 0,-7-2 15,-11 0-15,-7-2 16,2 2-16,2 1 0,-4 2 16,-3 2-16,6-2 0,3 0 15,-8-3-15,-7-2 0,9 0 16,5 3-16,-3 0 0,-4 0 0,1 1 15,-1 2-15,-1-2 0,-5 1 16,7 0-16,2 1 16,-4-2-16,-3-2 0,7 2 0,5-1 0,-7 4 15,-6 4-15,3-3 0,2-1 16,-1-3-16,-3-3 0,5 4 16,5 1-16,-4-1 0,-3-2 15,5 0-15,3-1 0,-7-3 16,-4-1-16,6 1 0,7 2 15,-6 2-15,-2 1 16,4-6-16,2-1 0,-6 0 16,-8 3-16,8 1 0,0 1 15,-1 2-15,-4 1 0,6-3 16,5-1-16,-7 0 0,-4 2 16,3 1-16,7-1 0,-3 1 15,-3 0-15,2-1 0,0 1 0,-5-2 16,-4-1-16,6 1 0,7-2 15,-9 4-15,-4 3 0,5 1 0,3-1 16,-7-1-16,-6-2 0,9-1 16,6-2-16,-10 3 0,-4 1 0,1 5 15,3 0-15,-2-2 0,-1-3 16,4 3-16,1-1 0,-5-1 16,-3-2-16,4 1 0,2 1 0,-3-1 15,-1 1-15,3 0 0,4-1 16,-3 0-16,-4 0 0,3 0 15,1 0-15,-6 0 0,-3-1 0,3 1 16,2 2-16,-1 0 16,-1-1-16,1-3 0,3-4 15,-4 6-15,-2 2 0,4-1 16,2-1-16,-4 0 16,-3 0-16,1 0 0,0 1 15,-2-1-15,-3 0 0,4-2 16,2 0-16,-15 2 0,2 2 0,17-3 15,0 0-15,-20 0 0,3-1 16,2 1-16,4 2 16,-3 1-16,-1-1 0,4 0 0,5 0 0,-4-1 15,-3 0-15,4 0 0,1 2 16,-2-1-16,-3 0 0,4-1 16,3-2-16,-6 2 0,-3 0 0,3 3 15,3 1-15,-5-2 0,-2-2 16,2 1-16,3-1 15,-9 1-15,-1 1 0,0-1 16,2 0-16,-4-1 16,0 0-16,1 1 0,4 1 15,-6 0-15,-3 0 0,0-2 0,1-2 16,-3 2-16,1 0 0,1 4 16,1 0-16,-2-1 0,-3-3 15,2-1-15,2-1 0,-2 3 16,-2 2-16,1-2 0,2-2 0,-5 1 15,0 0-15,-2-1 0,0-1 16,-1 1-16,0 1 0,1-1 0,1-1 16,-2 3-16,-1 1 0,2-1 15,1 1-15,-1-1 0,-1-1 16,-1 0-16,0 0 0,-1-1 16,-2-1-16,2 0 0,1 1 0,-1 0 15,0 0-15,0-1 0,-1 1 16,1 0-16,1 2 0,0-1 0,0-1 15,-1 2-15,-1 0 0,-3-1 16,1 2-16,0-2 0,-1 1 16,0 0-16,-1 0 0,1 0 15,-1 2 1,1-2-16,0 2 0,1-2 0,0 0 16,-2-1-16,1 0 0,1 1 15,2 2-15,0-1 0,1 0 16,-1-1-16,0-1 0,0 0 15,1 2-15,0-1 0,0 0 16,1 1-16,0-1 0,0 0 16,0 0-16,3 1 0,0 0 0,0-1 0,-1 0 15,2 2-15,0-1 0,1-1 16,-1 2-16,3-2 0,0 0 16,1 0-16,0-2 0,4 2 15,-1 1-15,-1 0 0,0-1 0,1 0 16,1 1-16,-1 0 15,-1 0-15,0-1 16,-1 1-16,0-1 0,0 1 16,1-1-16,2 1 0,-1-1 15,-1 0-15,1-1 0,1 1 16,-1-1-16,0 2 0,1-2 16,2-2-16,-2 2 0,-1-1 15,6 1-15,2-1 0,-1 1 0,-3 0 16,2-1-16,-1 0 0,0 1 0,-2 0 15,3-1-15,0 1 0,-1-1 16,-2-2-16,2 2 0,0 0 16,0 1-16,0-1 0,1 0 15,1-1-15,-2 1 0,0-1 16,1 0-16,2-3 0,-2 3 16,-3 2-16,2 0 15,3 0-15,-1 1 0,-3-1 16,5-1-16,0-2 0,-7 3 15,1 0-15,4 1 0,2-1 16,-8-1-16,-1 1 0,6-1 16,0 1-16,-5 0 0,0-1 0,1 1 15,1-1-15,1 1 16,-2 0-16,1 1 0,2-1 0,-2 1 0,1-1 16,4 0-16,1-1 0,-5 2 15,-1 0-15,4-1 16,0-1-16,-1 1 0,-3-1 0,6 1 15,-1-1-15,-1 1 0,-2 0 0,1 0 16,-2 1-16,0 0 16,-2 0-16,1 0 0,1 2 0,-7-3 0,0-1 15,1-1-15,1 1 0,0 1 16,0 1-16,0 2 0,0-1 16,-1 0-16,-2-1 0,1-2 15,1-1-15,0 0 0,1 1 0,1-1 16,0 4-16,-1-2 15,0 1-15,-1-1 16,-1 0-16,1 0 0,0 0 16,0 0-16,1-1 0,-1-1 15,-2 1-15,1 1 0,1 0 16,-1 0-16,0-1 0,0 1 16,2 0-16,-2 0 0,-1 0 0,-1-1 15,1 0-15,-4 1 16,2 1-16,-1-1 0,2 0 0,-2 1 0,1 1 15,0 0-15,0-2 0,-1 0 16,0 0-16,2 1 0,0-1 16,-1 0-16,2 0 0,-1 0 15,1 0-15,-3 0 0,0 1 0,0-1 16,1-1-16,-2 1 0,0 1 16,1-1-1,-1-1-15,0 1 0,1 1 16,-1-1-16,0-1 0,0 1 15,-2 1-15,0 0 0,1 1 16,0-1-16,0-1 0,1 0 0,-2 0 16,0 0-16,0 0 0,0 0 15,0 1-15,0-2 0,2-1 0,-4 1 16,0 0-16,-1 1 16,1-1-16,0 1 0,1 0 15,0-1-15,0 1 0,0 0 16,2-2-16,-2 1 0,0 1 0,0-1 15,0 0-15,0 0 16,0 0-16,0 1 0,-1-2 0,1 2 16,0 0-16,0 0 0,1 2 0,0-2 0,0 0 15,0-2-15,-1 0 0,0 1 16,1 0-16,0 1 0,0 0 16,-1 0-16,0 0 0,1 0 15,0 0-15,1 0 0,0 0 0,2 0 16,0-2-16,0 1 0,0-1 15,0 2 1,2 0-16,-2 0 0,1 1 16,3-1-16,1-3 0,-1 2 15,0 2-15,0 1 0,-1 0 16,1-1-16,0-1 0,2 0 16,1 0-16,1-1 0,1-1 0,-1-1 15,0 0-15,3 4 0,-1 1 16,2 1-16,0-2 0,1 0 0,-1 2 15,8 0-15,0 0 0,-3-2 16,-2-1-16,-1 0 0,1 0 16,1 0-16,1 0 0,0 1 15,-1-1-15,0 0 0,-1-1 0,0 1 16,0-1-16,-1 1 0,-2 1 16,2 0-1,0 0-15,-2 0 0,0-1 16,-1 0-16,-1 0 0,2 0 15,0 0-15,0 0 0,-1 0 0,0 1 16,-3 2-16,0-2 16,1 0-16,1 1 0,-1 0 0,0-2 15,-1 0-15,-1 0 0,0 1 16,1 2-16,1-1 0,-2 0 0,-1 1 0,0 0 16,-2-1-16,0 0 15,-1 0-15,-2 0 0,0 0 0,-2-2 16,-1-1-16,-2 1 0,-2 2 15,-2-2-15,-2 1 0,1-1 16,-2 1-16,-1 0 0,1-1 16,-4 0-1,0 0-15,0 2 0,0-2 0,-4 3 16,1-2-16,-1 1 16,-1-1-16,1 2 0,0 2 15,-1-2-15,2 1 0,0-1 0</inkml:trace>
  <inkml:trace contextRef="#ctx0" brushRef="#br0" timeOffset="115899.0677">18777 5842 0,'0'0'0,"0"0"15,0 0-15,0 0 0,0 0 0,0 0 16,0 0-16,38 4 0,-38-4 16,34 6-16,-13-2 0,4 0 15,4 2-15,3-1 0,3 1 16,13 2-16,3-3 0,5 1 0,5-2 16,15 3-16,1-3 0,18 2 15,1 1-15,14 0 0,-2-1 0,16-1 16,-3-4-16,42-1 0,-16-2 15,-2-3-15,-1-3 0,-1 4 16,-1 1-16,5 4 0,2 4 16,-6-7-16,-3-5 15,4 2-15,3 0 16,2-1-16,1 0 0,3-1 0,4 2 16,-5 3-16,-1 4 0,6-2 15,6 1-15,-8-6 0,-3-2 16,0 4-16,0 3 0,-3-1 15,-1 1-15,4 0 0,5 0 16,-3 2-16,-2 0 0,8-2 0,4-1 16,-7 3-16,-5 3 0,3 0 0,4-2 15,-1-2-15,-2 0 0,3-1 16,2 2-16,-2 3 0,-2 3 16,2-2-16,2-1 0,-5-1 15,-4 2-15,3-3 0,4 0 16,-6-5-16,-3-2 0,5 0 0,2 3 0,-1 1 15,-4 1-15,3-2 0,2-2 16,-6 1-16,-5-2 0,5 3 31,2 1-31,-2 3 0,-1 1 0,-5-1 0,-2-1 0,-10 3 16,-8 0-16,4-5 0,4-2 31,-7-2-31,-3-1 0,-3 5 0,-1 4 0,-10 2 16,-5 1-16,-1-2 0,2-1 15,-7-1-15,-4 2 0,-4-4 16,-1-1-16,-9 5 0,-5 4 16,-5-8-16,-7-4 0,-10 1 15,-6-1-15,-14 4 0,-9 2 16,-9-2-16,-6 1 0,-7-1 0,-4 1 0,-2 2 16,-1 0-16,-8-2 0,-6-1 15,-8-6-15,-8-3 0,10 2 16,9 2-16,5 2 0</inkml:trace>
  <inkml:trace contextRef="#ctx0" brushRef="#br0" timeOffset="122532.6899">2280 7224 0,'0'0'0,"0"0"0,0 0 16,0 0-16,0 0 0,0 0 0,0 0 15,16 23-15,-16-23 0,16 16 0,-16-16 16,21 18-16,-8-10 0,0 2 16,3 0-16,0-1 0,3 0 15,3-3-15,3-1 0,7-1 16,-1-3-16,3-1 0,1-3 16,-4 1-16,-1 0 0,7-3 15,-1-1-15,-3-1 0,-4 2 0,-1-3 0,-2 0 16,-4 0-16,0 0 0,1 2 15,1 0-15,-2 3 0,-3 1 16,1 2-16,0 1 0,-3 1 16,-1 0-16,3 3 0,-2 0 15,2 3-15,0 0 0,2 0 16,2 0 0,-1 1-16,0 0 0,3 1 15,4-1-15,0-1 0,-2-3 0,7 0 16,5-3-16,-4 0 0,-1-1 0,8-2 15,5-2-15,-7-1 16,-3-2-16,-1 2 0,2-2 16,-3 2-16,-2-2 0,7-3 15,-4 1-15,-5 2 0,0 1 0,4 1 16,3 1-16,-11 0 0,2 1 0,6 1 16,3 1-16,-12 2 0,-2 0 0,6 4 15,2 2-15,-6-1 16,1 0-16,7 2 0,-1 0 15,-6-2-15,-2-2 0,14 2 16,1 0 0,-4-3-16,-1 1 0,11-2 0,2-2 15,-8-1-15,0-1 0,3-2 16,1-4-16,-3 3 0,-2-2 0,1 2 16,-1-1-16,-3-2 15,0-2-15,3-1 0,2 0 16,-8 5-16,-1 0 0,9 0 15,0 1-15,-9 2 0,0 1 0,5 0 0,2 1 16,-8 1-16,-3 1 0,4 3 16,2 4-16,-2-2 0,-1 1 0,4-1 15,3 2-15,-3-1 0,-3-2 16,9 1-16,6-1 16,-2-1-16,-4 2 0,10-2 0,2 0 31,-12-3-31,-5-2 0,11-3 0,1 0 15,-7-1-15,-5 0 0,3-2 16,2-1-16,-5 0 0,-2 2 0,3-5 16,1-3-16,-2 4 15,1 1-15,-1 2 0,4 1 16,-5 2-16,-2 0 0,4 2 0,2 1 16,-2 0-16,-2 0 0,4 4 0,3 1 15,-11 2-15,-2-1 0,10 1 16,4-1-16,-7 0 0,0-1 0,14 1 15,4 0-15,-9-1 0,-4-1 16,7-1-16,1 1 16,-4-3-16,-6-2 0,2-1 0,1-4 15,-7 2-15,-4-1 0,2-2 0,0-1 16,-1 0-16,-2 0 0,5-1 16,2-2-16,-4 4 0,-3 2 0,7 1 15,2 2-15,-9-1 0,-3 2 16,8 1-16,4 1 15,-7 2-15,-2-1 0,7 4 0,3 3 16,-2-2 0,-3 0-16,8 2 0,2 2 15,-7-2-15,-2 1 0,11-2 16,2 0-16,-6-3 0,-4 0 0,4-2 16,3 0-16,-6-3 15,-5-2-15,2-2 0,4-3 0,-5 0 16,-4 2-16,-1-4 0,1-5 15,-1 3-15,0 2 0,2-1 0,1 0 16,-5 3-16,0 2 0,7 0 16,3 0-16,-9 2 0,-4 3 0,5 1 15,4 3-15,-3-1 0,-3-1 16,4 3-16,4 5 16,-3-2-16,0 0 0,4 2 0,4 2 15,-2-3 1,-3-1-16,6 0 0,5 0 15,-6-2-15,-5-1 0,8-2 16,0-2-16,-5-2 0,-4 0 0,1-2 16,-1-1-16,-7 0 0,-3 1 15,7-3-15,2 0 0,-7 1 16,0-2-16,3-2 0,3-1 16,-3 1-16,-4 2 0,6 1 0,5 1 15,-7-1-15,-4 1 0,3 3 16,3 2-16,-3 1 0,-1 1 0,3 1 15,3 2-15,-3 1 0,-2 0 16,3 4-16,3 2 16,-2-2-16,-1-5 0,4 4 0,2-1 15,-1 1-15,-2-1 16,2-3-16,-1-2 16,-3 0-16,-2-1 0,2-5 0,2-2 15,-6 2-15,-5-1 0,5 0 16,3 1-16,-5-3 0,-2-1 15,1 0-15,3-1 16,-1 0-16,-1 1 0,5 2 0,3 1 16,-3 1-16,-3 1 0,5 2 0,5 3 15,-5 1-15,-3 1 0,3 1 0,1 3 16,-1-1-16,-3 0 0,4 4 16,5 0-16,-4-1 0,-1 0 15,2-1-15,3-1 16,-4-3-16,-2-2 0,1-1 0,1 0 15,-3-4-15,-5-2 0,1-3 0,-1 0 16,-2 0-16,0 0 0,-1-3 0,2-3 16,-3 1-16,-1 0 0,4 1 15,2-1-15,-3 3 0,-1 1 16,0 2 0,2 2-16,-4 0 0,0 2 0,8 3 15,2 3-15,-7-3 16,-3 0-16,10 0 0,4 4 15,-9-2-15,0 0 0,9 3 0,1-1 16,-7 0-16,-1-1 0,9-1 16,2 0-16,-5-1 0,-4 0 15,1-4-15,2-4 0,-5 3 16,-4 0-16,4-3 0,3-5 16,-3 3-16,-3 0 0,2-1 0,2-1 15,-2 1-15,-1 1 0,3 0 0,3 3 16,-2 1-16,-1 1 0,2 1 15,4 0-15,-4-1 0,-2 1 16,4 3-16,4 1 0,-4 2 16,-2 1-16,3-1 0,3-1 15,-4 3 1,-2-1-16,6 0 0,4 0 0,-6-2 16,-5-1-16,2-1 0,2-2 15,-2-2-15,-5-1 0,5 0 16,2-2-16,-6 0 0,-5 0 0,4-2 15,1 1-15,0-1 16,-1 1-16,2-2 0,1-2 16,-2 0-16,-3 0 0,8 2 0,3 0 0,-1 2 15,-2 1-15,4 3 0,2 5 16,-2-2-16,1 1 0,3 1 16,3 1-16,-5 1 0,-5 2 15,10 1-15,3-2 0,-11-1 0,-4 0 16,8-2-16,2-2 15,-6 0-15,-4-1 0,1-1 0,3 1 0,-3-3 16,-2-2-16,2-4 0,-1 0 16,-8 0-16,-4 1 0,11-5 15,4-1-15,-8 4 0,-3 1 16,4 1-16,4 1 0,-1 1 16,-1 2-16,6 3 0,4 2 15,-4 1-15,-2-2 16,10 7-16,5 8 15,-12-2-15,-4 2 0,15 3 0,5-1 16,-9-4-16,-6-6 0,4 8 16,5 3-16,-7 0 0,-3-1 0,3-3 15,3-4-15,-4-3 0,-4-3 16,22-2-16,-4-1 16,-24-3-16,-1 0 0,5-4 0,4-2 0,-5-5 15,-2 1-15,4 0 0,4 4 16,-3 0-16,-1 1 0,6 3 15,3 1-15,-3 3 0,-3 0 16,3 3-16,3 0 0,-4 1 16,-4-1-16,5 6 0,4 3 15,-4 0-15,-1 2 16,24 5-16,-1-2 0,-30-8 16,-2 1-16,28 6 0,0-1 15,-24-10-15,-3-2 0,20-2 16,0-1-16,-23-2 0,-2-2 0,18-5 15,0-1-15,-22 5 0,-1-1 16,17-9-16,-4-1 16,-17 8-16,0-1 0,2-4 0,2-1 0,-1 4 15,-1 1-15,5 3 0,3 2 16,-7 3-16,-2 2 0,7-1 16,7-1-16,-1 5 0,-1 3 0,3 4 15,4 2-15,-3 1 16,-1 1-16,1-1 15,3 2-15,-4-4 0,-3-2 16,10 0-16,4-1 0,-9-4 0,0-1 0,7 2 0,1-2 16,-10-3-16,-1-2 0,5-2 15,2-4-15,-5 2 0,-5 0 16,3-5-16,1-3 0,-6-1 16,-2 2-16,8-5 0,3-1 15,-7 7-15,-1 1 0,8 1 16,4 0-16,-8 5 15,1 0-15,7 5 0,1 3 16,-8-2-16,1 0 0,8 2 16,3 2-16,-4 1 0,-2 1 0,4 2 15,2 3-15,-5-3 0,-3-2 16,6 1-16,6 2 16,-6-2-16,-5-2 0,5-3 0,3-1 0,-5-2 15,-4 1-15,8-4 0,3-4 16,-10 1-16,-3-3 0,24-6 15,-3 0-15,-26 6 0,-1-1 0,29-10 16,3-1-16,-29 11 0,1 2 16,30 0-1,2 1-15,-8 4 0,-7 1 0,6 4 16,5 3-16,-8-1 16,-4 2-16,5 3 0,6 2 15,-7-2-15,-4 0 0,7 2 16,5 3-16,-9-2 0,-5 0 0,12-2 15,8-1-15,-9-2 0,-3-3 16,5-3-16,3-5 0,-8 2 16,-5 1-16,8-6 0,3-4 0,-8 2 15,-7-2-15,10-2 0,6-2 16,-10 3-16,-8 0 0,9-1 0,4 0 16,-6 5-16,-4 3 0,12 1 15,8-1-15,-10 2 0,-7 1 0,7 3 16,6 4-16,-7 1 15,-5 0-15,6 5 16,6 3-16,-9-3 0,-4 1 16,9-5-16,5-1 15,-9 2-15,-5 0 0,8-1 16,4-2-16,-6-6 0,-2-2 0,1-2 16,3-3-16,-10-1 0,-3-3 15,3-4-15,1-5 0,-5 5 16,-5 3-16,3-6 0,2-2 0,-4 4 15,-2 4-15,5-2 0,4-1 16,-6 3-16,-3 2 0,5 5 16,6 3-16,-4 2 0,0 1 0,5 4 15,4 3-15,-8 2 0,-6-1 16,10 1-16,7 0 0,-7 1 16,-5 1-16,6 0 0,5 1 0,-5 0 15,-3-2-15,7 1 0,7 0 16,-6-5-16,-6-5 0,4-5 0,4-4 15,-6 1-15,-3-2 0,4 2 16,4 0-16,-8 0 0,-7-1 0,6-4 16,3-4-16,-6 3 15,-5 2-15,8 1 16,7 0-16,-11 3 0,-6 1 16,6 3-16,6 2 15,-6 0-15,-4 0 0,5 5 0,4 4 16,-6 1-16,-4 1 0,7-1 15,3-3-15,-6 4 0,-8 2 0,10 1 16,6 1-16,-8-5 16,-5-1-16,2-2 0,2 3 0,-4-7 0,-4-1 15,4-5-15,1-3 0,-6-1 16,-4 1-16,4-5 0,1-4 16,-6 4-16,-6 1 0,7-3 15,4-1-15,-16 6 0,3 1 0,5-5 16,5-1-16,0 1 15,-1 2-15,5 3 16,1 0-16,-2 6 0,-4 1 16,5 5-16,4 2 15,-7-1-15,-4 1 0,3 0 0,3 4 16,-3-3-16,-3 1 0,3 2 16,2 1-16,-6-4 0,-2 1 15,8-1-15,4 0 0,-9-5 0,-2-3 16,2-3-16,3-1 0,-4-2 0,-1 1 15,3 0-15,2-1 16,-4 1-16,-4 0 0,6-3 0,4-3 16,-3 2-16,-1 3 0,2 3 15,2-1-15,-3 3 0,-2 0 0,4 4 16,4 4-16,-4 0 16,-2-1-16,2 5 15,1 1-15,-3-1 0,-2 1 16,2-2-16,2 1 15,-3-1-15,-2 0 0,2-6 0,2-4 16,-1-1-16,-2-1 0,5-3 16,1-3-16,-1-1 0,-1 2 0,5-4 15,2-3-15,-6-1 0,-4-1 0,1-1 16,0-1 0,-3 4-16,-4 0 0,-2 1 0,-2 1 15,-3 3-15,-5 4 0,-4 2 0,-5-1 16,-4 0-16,-3-3 0,0 3 15,0-1-15,1 3 0</inkml:trace>
  <inkml:trace contextRef="#ctx0" brushRef="#br0" timeOffset="124492.4738">2359 8070 0,'0'0'16,"0"0"-16,0 0 0,0 0 0,0 0 16,0 0-16,0 0 0,0 0 15,0 0-15,0 0 0,-16-10 16,16 10-16,0 0 0,0 0 0,0 0 15,0 0-15,3 29 0,-3-29 0,10 29 16,-10-29-16,13 32 0,-5-18 16,2 0-16,0-1 15,2 0-15,4 4 0,1-2 0,2-4 16,2-2-16,-3-5 0,2-3 16,1 2-16,2-2 15,-3-2-15,1-5 16,-1 1-16,-1-2 0,2-1 0,1-3 15,-3 1-15,4 0 0,1 0 16,1 1-16,0 0 0,-1-1 16,0 4-16,-2 6 0,1 1 15,1 4-15,0 1 0,0 4 16,1 0-16,-2-1 0,5 4 0,2 1 16,-2-1-16,1-1 0,4-2 15,2-2-15,-3 1 0,-1-2 0,10-3 16,0-3-16,-3-2 0,-4 0 15,3-6-15,-1-2 0,0-1 16,-2-1-16,1-2 0,-2-2 16,0 0-1,-4-1-15,8-2 0,-1 1 16,-8 6-16,-1 2 0,6 3 0,-1 2 16,-4 4-16,1 2 0,2 3 15,2 2-15,0 1 0,-3 1 16,7 4-16,1 4 0,-6-4 15,2-3-15,8 3 0,4 2 16,-3-4-16,-2-2 0,5-3 0,3-2 0,-5-1 16,-4-3-16,1-2 0,4-3 15,-7-1-15,-3-2 0,2-1 16,0 0-16,-4-2 16,0-1-16,3 0 0,-1 1 15,-1 4-15,-4 2 0,4 2 0,1 2 16,-3 5-16,-2 1 0,2 3 0,3 3 15,-3 0-15,-1-1 0,1 2 16,2 1-16,-1 1 0,0-1 0,2 0 16,3-1-16,-5-4 0,0-5 15,3-3-15,1-2 0,1-2 16,0-3-16,-3-4 0,3-6 16,-7 2-16,-2 0 15,2-2-15,0-2 16,-2 2-16,-3 3 0,-1 3 0,-2 0 15,-1 3-15,-1 2 0,2 2 16,1 3-16,-4 2 0,0 3 16,2 2-16,2 5 0,2 0 15,-3 0-15,1-1 0,1-1 16,-3-2-16,2 2 0,0-3 0,-1 0 16,-2-5-16,-1-3 0,-5-1 0,-3 2 15,-3 0-15</inkml:trace>
  <inkml:trace contextRef="#ctx0" brushRef="#br0" timeOffset="125665.3757">1957 6418 0,'0'0'0,"0"0"16,0 0-16,0 0 0,30-10 0,-30 10 15,27-10-15,-8 4 0,0-1 0,6-2 16,1-1-16,5 0 0,0 1 15,14-4-15,1-1 16,10-3-16,0 0 0,0 1 16,-2-1-16,7-3 15,-8 0-15,1 2 0,-3 1 16,-6 2-16,-4 0 0,2 3 16,-7 3-16,-5 2 0,-9 0 0,-2 4 15,-3 3-15,-10 1 0,-4 1 16,-5 6-16,-2 5 0,-5 0 15,-1 3-15,-7 3 0,-5 4 16,-3 7-16,-6 4 0,-12 10 0,-3 2 16,-1 3-16,2 3 0,-7 6 15,2 1-15,-2 2 0,2-4 16,8-9-16,2-3 0,-2 4 0,11-15 16,11-8-16,8-7 0,3-13 15,2-3-15,1-4 0,-1-3 16,5-6-1,1-6-15,4-6 0,1-4 16,3-1-16,4-2 0,0-7 16,4-2-16,-2-6 0,-1-1 15,1-1-15,3 1 0,-4 2 16,-1 4-16,0 0 0,-5 0 0,2 4 16,0 2-1,-1 4-15,0 1 0,-1 5 0,-1 6 0,0 2 0,0 3 16,5 3-16,6 0 0,-1 7 15,4 3-15,2 2 0,0 1 16,1 6-16,0 3 0,0 6 16,3 5-16,0 4 0,2 3 15,-2 1-15,0 0 0,-1 0 16,1 1 0,0 0-16,-2-2 0,2 6 0,-3 0 15,-4-1-15,-1-2 0,-1-4 16,-3-5-16,-3-3 0,-1-4 15,-3-4-15,0-1 0,-3-6 16,0-2-16,-3-2 0,-5 0 16,-2-4-16,-2-2 0,-6-2 15,-5-3-15,-4 1 0,1-2 0,-9-3 0,-4 0 16,0-3-16,-1-2 0,-12-8 16,-2-1-16,2-3 0,0-1 15,-7-6-15,4 0 0,6 5 16,4 3-16,2 4 0,4 3 15,2 3-15,5 3 0,8 3 16,5 4-16,4 1 0</inkml:trace>
  <inkml:trace contextRef="#ctx0" brushRef="#br0" timeOffset="149972.0943">6764 8224 0,'0'0'15,"0"0"-15,0 0 0,0 0 0,0 0 16,22-8-16,-22 8 0,22-3 0,-22 3 0,25-2 16,-6 1-16,1 1 15,-1-1-15,6 1 0,2 1 16,2 0-16,0 2 0,15-2 16,3 1-16,0 0 0,1 0 0,16 1 15,5-3-15,10 3 0,-7 2 16,20 0-1,-1-2-15,-5-1 0,-4-1 16,16 0-16,3-1 0,6-1 16,-8-2-16,37 2 0,0 2 15,-17-1-15,-11-2 0,11-1 16,9-1-16,-8 0 0,-5 1 0,8-3 16,6 1-16,-9-2 0,-4-1 15,11-2-15,8-1 0,-10 5 0,-8 3 0,10-3 16,6 0-16,-8-1 15,-6 0-15,4 5 0,4 3 16,-9-2-16,-7-1 0,8 0 16,4 1-16,-13 5 0,-7 2 0,9 0 15,7 1-15,-14-1 0,-9 1 16,-4-3 0,-1 0-16,-9 2 0,-3 2 15,-1 0-15,0 2 0,-13-3 0,-10-1 16,-4-4-16,-3-1 15,-8 6-15,-4 4 0,-2-3 0,1-4 16,-9-4-16,-3-3 0,-4 3 16,0 2-16,-8 3 0,-5 2 15,0-3-15,1-4 0,-2 1 0,1-1 0,-3-1 16,-3 1-16,0 0 16,0 0-16,0 0 0,0 0 0,0 0 15,0 0-15,0 0 0,2 0 16,-2 0-16,0 0 0,-2-2 15,2 2-15,0 0 0,0 0 16,0 0-16,0 0 0,0 0 0,0 0 16,0 0-16,0 0 0,0 0 0,0 0 15,0 0-15,-2 2 16,2-2-16,0 0 0,0 0 0,0 0 16,0 0-16,0 0 0,0 0 15,0 0-15,0 0 0,0 0 16,0 0-1,0 0-15,0 0 0,0 0 0,0 0 16,0 3-16,-2-2 16,-3 0-16,-1 0 0,-4-1 15,1 1-15,1-1 0,2 2 0</inkml:trace>
  <inkml:trace contextRef="#ctx0" brushRef="#br0" timeOffset="158768.3983">13199 7794 0,'0'0'0,"0"0"16,0 0-16,0 0 0,0 0 0,22-1 15,-22 1-15,0 0 0,24 1 16,-24-1-16,24 2 0,-9-2 15,1-1-15,2 1 0,0 1 16,2-1-16,1-3 0,3 3 16,3 0-16,8 0 0,0 0 0,3 0 15,2 0-15,-1 0 0,1 0 16,12 0-16,1-3 16,0 3-16,1 2 0,10 0 15,0 1-15,-4-3 16,-1-1-16,10 1 0,-1 0 0,2 1 15,0 0-15,11-2 0,-2-1 16,-1 4-16,-4 3 0,5-2 16,0-2-16,32 2 0,-10 0 0,-4 2 15,-1 0-15,-3-3 0,1-2 0,0 1 16,0 1-16,-3 2 0,-1 0 16,8-2-16,2-1 0,0 1 15,0 2-15,3-2 0,2-1 16,-4 1-16,-3-1 0,7 1 15,3-1-15,0-2 0,0-2 0,0 3 16,-1 2 0,0 0-16,-1-1 0,3 3 0,2 1 0,-4-3 0,-2-1 15,5 0-15,4 0 16,-1-1-16,1 0 0,3 0 0,2 0 16,-3-1-16,-3-1 0,5 1 15,5 1-15,-3 1 0,0 1 16,1-2-16,2-1 15,-3 0-15,-2 0 0,6 1 16,4 0-16,-1-2 0,-1-4 16,-1 4-16,1 4 0,0-1 15,-2 0-15,6-2 0,4-1 0,-4 3 16,-3 3-16,4-3 0,3 0 16,-5 1-16,-2 0 0,2 3 0,1 1 15,1-4-15,1 1 0,3 0 16,2 0-16,-2 0 0,-1 2 0,4 0 15,3 1-15,-7-3 16,-4 0-16,4-3 0,2-2 16,0 4-16,0 3 0,-1-3 0,2-3 15,-5-1-15,-2-3 0,0 3 16,1 0 0,-8 0-16,-4 0 0,2-5 15,2-1-15,-5 1 0,-3 3 0,0 0 16,-1 0-16,-5 0 0,-3 0 15,-1-1-15,1-2 0,-3 3 16,-1 2-16,4-2 0,2 0 16,-3 1-16,-1 1 0,-2-1 15,0 2-15,-2 1 0,-1 0 0,3 0 16,1-1-16,0-1 0,-3 0 0,-2 4 16,-1 3-16,0-3 0,0-4 15,0-3-15,1-1 0,-4 4 16,-4 4-16,5 1 0,4 0 15,-5 2-15,-3 0 0,-3-3 16,-1-3 0,-1 1-16,-1-1 0,3 2 15,2 0-15,-1 1 0,-3-1 0,0 0 16,0 2-16,-4 0 0,-1 1 16,4 4-16,2 2 0,-4-5 15,0-3-15,1 1 0,2-2 16,-8 4-16,-3 0 0,0-1 15,1 2-15,-3-2 0,-1 1 0,-1-1 16,1-1-16,0 1 0,-2 1 0,-3 0 16,-3 1-16,-3-2 15,-3-2-15,1 6 0,-1 4 16,-5-3-16,-3-2 0,1-5 0,-1-2 16,-2 0-16,-4 0 0,-3 4 15,-4 5-15,-4-4 0,-3-3 16,-4 1-16,0 0 0,-5 0 15,-3 2-15,1-8 0,0-2 16,-3 3-16,0 1 0,-7 1 16,1 1-16,-4 2 0,0 1 0,-1-3 15,1-2-15,-3 1 16,-1-1-16,-2 1 0,2 1 16,-2 2-16,-2 0 0,-2-2 15,-4-3-15,1 1 0,2 0 0,1 1 16</inkml:trace>
  <inkml:trace contextRef="#ctx0" brushRef="#br0" timeOffset="160774.7159">2008 8710 0,'0'0'0,"0"0"0,0 0 15,0 0-15,0 0 0,0 0 0,31 1 16,-31-1-16,0 0 0,36-6 16,-36 6-16,38-4 0,-17 3 15,2 0-15,5 0 0,1-1 16,2 1-16,10 1 0,6 1 15,0-1-15,1 1 0,15 1 0,4 0 16,9 3-16,-7-1 0,16 2 16,1-1-16,-4 1 0,-9 0 0,21 0 15,1-1-15,-10-2 0,-6-1 16,46 3-16,-1 2 0,-18 0 16,-11 1-16,14-5 0,6-2 15,-11 0 1,-13 2-16,18-7 0,11-3 15,-11 2-15,-10 1 0,14 2 0,12 1 16,-13 3-16,-10 0 0,18-1 16,13-2-16,-14 1 0,-14 1 15,17 1-15,12 2 16,-17-1-16,-10 0 0,7 3 0,10 2 16,-11-3-16,-6-3 0,12 2 0,8 1 15,-16 0-15,-10-1 0,12 1 0,12 2 16,-17-4-16,-12 1 0,15 1 15,10 2-15,-15-3 0,-11-2 16,8 3-16,4 1 0,-13 0 16,-8-1-16,10-3 0,6-3 15,-16 3 1,-11 1-16,5-2 0,3 1 16,-10-2-16,-7-2 0,1 2 0,4 0 15,-16-3-15,-8-3 0,-2 1 16,-2-1-16,-7 4 0,-6 3 15,-2 1-15,-2-1 0,-5 2 16,-3 0-16,-4-4 0,0-1 16,-3 4-16,0 2 0,-1 0 0,-2-1 15,-1-4-15,-4-1 0,2 0 0,-1 3 16,-4-1-16,0 0 0,2 1 16,-2-1-16,4 0 0,-2 1 15,-2-1-15,2 3 0,-2-3 16,0 0-16,0 0 0,0 0 15,0 0-15,0 0 0,0 0 0,0 0 16,0 0-16,0 0 0,0 0 0,0 0 16,0 0-16,0 0 0,0 0 15,0 0-15,0 0 0,0 0 0,0 0 16,0 0-16,0 0 16,0 0-16,0 0 0,0 0 15,0 0-15,0 0 16,0 0-16,0 0 15,0 0-15,0 0 0,0 0 0,0 0 16,0 0-16,0 0 0,0 0 16,0 0-16,0 0 0,0 0 15,0 0-15,0 0 0,0 0 16,0 0-16,0 0 0,0 0 16,0 0-16,0 0 0,0 0 0,0 0 0,-7 3 15,7-3-15,-5-3 0,5 3 16,-5-3-16</inkml:trace>
  <inkml:trace contextRef="#ctx0" brushRef="#br0" timeOffset="170501.399">9835 8633 0,'0'0'0,"0"0"0,0 0 16,0 0-16,0 0 0,0 0 15,0 0-15,0 0 0,26 12 16,-26-12-16,26 6 0,-26-6 0,32 9 15,-12-5-15,3 0 16,2 2-16,3-1 0,11 3 0,4-1 16,0 0-16,-1-1 0,16 2 0,2-2 15,2 0-15,0-2 0,17 0 16,4-1-16,-6-1 0,-3 0 16,16-1-16,14 1 0,-10-2 15,-8 1-15,43-3 0,-5-2 16,-15 2-16,-10 0 0,4 1 15,3 2 1,-9-1-16,-7 0 0,14-2 0,8-1 16,-9-1-16,-6 1 0,5 0 15,6 0-15,-9 1 0,-8 1 0,13 0 16,8-2-16,-9 2 0,-6 1 16,5-4-16,3-1 15,-7 0-15,-5 1 0,9 0 0,6 1 16,-8 3-16,-8 1 0,8 1 0,6 1 15,-11-5-15,-7-4 16,12 4-16,6 2 16,-5 1-16,-5 2 0,7-1 0,5-1 15,-7-1-15,-7 1 0,13-2 16,8-1-16,-11-2 0,-7 1 16,6 3-16,7 4 0,-9-1 15,-4-2-15,9-3 0,5-2 16,-7 3-16,-6 3 0,1 2 15,1 0-15,-3-2 0,-2-1 0,12-2 16,8 0-16,-12 3 0,-5 1 16,4-1-16,5 0 0,-8 3 15,-4 1-15,9-2 0,7-3 16,-11-1-16,-7 0 0,8 4 0,7 3 16,-6-1-16,-5 1 0,8-5 15,5-5-15,-9 2 0,-7-1 0,8 4 16,7 3-16,-10-1 0,-6 0 15,10-1-15,5-2 0,-8-2 16,-6-2-16,9 3 0,7 0 16,-11 2-16,-6-1 15,9 0-15,6-1 16,-10-1-16,-6-2 0,7 5 16,5 3-16,-9-1 0,-6-1 0,8-1 15,6-1-15,-8 1 0,-7-1 16,5 1-16,3 1 0,-7-1 15,-5 0-15,5 1 0,3 2 16,-8-4-16,-5-4 0,5 1 0,3-1 16,-8 2-16,-5 1 0,4-2 15,3-2-15,-6 3 0,-5 0 0,2 3 16,0 0-16,-12-3 0,-6-3 16,-1 1-16,-1 0 15,-6 1-15,-3-1 0,-4-1 0,-3 3 16,-4-1-16,-2 0 0,0 3 0,1 2 0,-8-3 15,-3 0-15,-5-3 0,0-2 16,-1 5-16,0 4 0,1-1 16,-2 0-16,-1-4 0,-1-3 15,-6 3-15,1 1 0,-1 0 16,1-1-16,0 2 0,-1 2 16,-2-1-1,1-1-15,-2-1 0,0-1 0,0 1 16,0 0-16,-2 0 0,3-1 15,-3 1-15,0 0 0,0 0 16,0 0-16,0 0 0,0 0 16,0 0-16,0 0 0,0 0 15,0 0-15,0 0 0,0 0 16,0 0-16,0 0 0,0 0 0,0 0 16,0 0-16,0 0 0,0 0 0,0 0 15,0 0-15,0 0 16,0 0-16,0 0 0,0 0 15,0 0-15,0 0 0,0 0 16,0 0-16,0 0 0,0 0 16,0 0-16,0 0 0,0 0 15,0 0-15,0 0 0,0 0 16,0 0-16,0 0 0,0 0 16,0 0-16,6 1 0,-6-1 15,0 0-15,8 2 0,-8-2 0,10-1 16,-2-1-16,0 1 15,2 1-15,3-1 0,1-1 16,0 2-16,1-1 0,3 1 0,4-1 0,1 1 16,2-2-16,2 1 0,3 0 15,9-1-15,-1-1 0,6 1 16,5 2-16,7-5 0,-2 0 16,4 0-16,4 1 0,9 2 0,-4 1 15,17-1-15,2-4 16,-6 1-16,-4-2 0,17 2 0,2 1 0,-8 0 15,-4 2-15,43-4 0,-4-2 16,-13 4-16,-9 4 0,7-3 16,4 1-16,-5-4 0,-5-1 15,3 1-15,3 2 0,-9-1 16,-5 3-16,15 0 16,11 2-16,-10-2 0,-6-1 15,6 0-15,4 0 0,-5 2 16,-5 1-16,9-1 0,6-1 15,-11 3-15,-6 1 0,8-2 16,7-2-16,-12 1 0,-7 0 0,6-1 16,2 0-16,-8-3 15,-5 0-15,11 0 0,8-3 16,-8 1-16,-7-1 0,4 4 0,3 2 0,-6 3 16,-5 3-16,13 0 0,8 0 15,-10 3-15,-7 2 0,8-1 16,9 0-16,-14 9 0,-8 7 0,1 0 15,3-1-15,-9-5 16,-7-5-16,3 4 0,2 1 16,-10-1-16,-8 2 15,2 4-15,2 4 0,-8-5 16,-2-3-16,-4-1 0,-2 0 16,-11 0-16,-8-2 0,-10-5 15,-9-2-15,-5-3 0</inkml:trace>
  <inkml:trace contextRef="#ctx0" brushRef="#br0" timeOffset="178767.4284">1619 9526 0,'0'0'0,"0"0"15,0 0-15,0 0 0,0 0 0,4-19 16,-4 19-16,0 0 0,0 0 15,0 0-15,15-17 16,-8 16-16,2 0 0,3-2 0,1 2 16,2-1-16,-1 2 0,4 0 0,2 1 15,2 1-15,3 1 0,10-1 16,0 3-16,3-1 0,-3-1 0,11 1 16,-1 0-16,-1 1 0,-2 2 15,5-3-15,0 0 16,4 2-16,-2 2 0,3-2 15,4 0-15,-2-4 16,-1 0-16,11 2 0,-1 0 16,-2-1-16,-4 0 0,11-3 15,2 0-15,-4 0 0,-5 3 0,2-1 16,0-1-16,-3-1 0,-6-1 16,31 1-16,-3 0 15,-11 1-15,-6 1 0,1 1 0,2 0 16,-8-3-16,-5-2 0,7 1 0,6 1 15,-8-2-15,-3 1 0,3-1 16,2-1-16,-4-2 0,-3-1 0,7 2 16,1 1-16,1 3 0,-5 1 15,2-3-15,-2-2 0,-4-1 16,0-1-16,3 3 0,3 3 16,-8-2-1,-6 0-15,1-1 0,2 0 16,-1 2-16,-2 3 0,3 1 15,0 1-15,-6-2 0,-3-2 0,3-1 16,5 0-16,-5 3 0,-3 1 16,1 0-16,1 1 0,-6 0 15,-1 1-15,3-2 0,2 0 16,-7-1-16,-3 0 0,0-3 0,1-2 16,-15 3-16,2 3 0,-1 0 15,0 1-15,-2 1 0,0 1 0,4-2 16,2 0-16,-4-1 0,-2-1 15,0 0-15,-4 2 0,-2-2 16,-3 0-16,2 0 0,4 2 16,-3-3-16,-2 0 0,0 0 0,1 0 15,0 2-15,-3 0 0,2-1 0,0 0 16,-2 1-16,0-1 0,-2-1 16,2-1-16,-3 1 0,-2 1 15,3-1-15,0-1 0,-1 0 16,-1 0-16,1 0 0,-1 0 15,1 0 1,-2 1-16,1 1 0,2-1 0,-3 0 16,2-1-16,-1 0 0,1 1 15,-1 0-15,0 1 0,0-1 16,2-1-16,-3 0 16,1 0-16,1 0 0,0-2 0,2 1 15,-1 1-15,1-2 0,0 1 16,2 1-16,-1 0 0,3 0 0,2 0 15,0-1-15,-3-2 0,1 0 0,1 1 16,0 0-16,1 1 0,-2-1 16,2 0-16,0 0 0,0 1 15,1-2-15,1 0 0,0 1 16,2 0-16,-2-1 0,1-1 16,-1 1-1,-1 1-15,2-1 0,0 0 16,0-1-16,2 1 0,-3 0 0,2 0 15,-1 1-15,1 0 0,-2-1 16,2 1-16,-1 0 0,0 0 0,6-1 16,0 0-16,1 0 15,-2 1-15,1 0 0,-1-1 16,-1 0-16,-3 1 0,2-1 0,0 1 16,0 0-16,2 1 0,0 0 0,2 0 15,-2 0-15,-1 1 0,1 0 16,0 0-16,0 0 0,2 0 15,1 0-15,2 2 0,-3-1 16,-2 0-16,2 1 0,1 0 16,0 1-16,-2-1 15,2 1-15,1 1 16,-1-2-16,1 1 0,6 1 0,2 0 16,-2-1-16,-2-1 0,1 2 15,0 1-15,0-1 0,-1-1 0,1 1 16,1-2-16,0 0 15,0 1-15,0-1 0,3 0 16,-1-1-16,-4-1 0,4 2 0,4-1 16,-4 0-16,1 1 0,7-1 0,1 0 15,-4 0-15,-3 0 0,4 0 16,1 1-16,-1-2 0,-1 0 16,1 0-16,5 0 0,-3 3 15,-2 1-15,4-3 0,2-1 16,-1 0-16,-6-1 0,12 1 0,0 1 15,-1 1-15,-4 2 0,3-4 0,2-2 16,-3 4-16,-5 2 0,3-1 16,3-2-16,-5-1 0,0-1 15,8 1-15,0 1 0,-8-1 0,-3 1 16,8-1-16,1 1 16,-3-1-16,-3-1 15,3 1-15,3 2 16,-5-2-16,-4-1 0,6 0 0,4-1 15,-7 0-15,-2 0 0,3 3 16,2 2-16,-4-5 0,-3 0 16,5-2-16,3 1 0,-6 1 15,-4 4-15,4-2 0,3 0 16,-4-2-16,-1-1 0,3 1 0,3-1 0,-4 1 16,-4 1-16,5 1 0,3 0 15,-3 0-15,-4-1 0,4 0 16,1 0-16,-4 1 0,-1-1 15,3 1-15,3 0 0,-8 0 16,0 0-16,9 0 0,2 0 16,-8 0-16,-2 1 15,9 1-15,2 0 0,-8-2 16,-2 1-16,10 1 0,0 2 16,-3-2-16,-2-1 0,2 2 15,2 0-15,-3-1 0,-3-1 0,6-1 16,2 1-16,-5 0 15,-5-1-15,5 3 0,3 1 0,-3-1 0,-3 0 16,5-1-16,4 0 16,-5 1-16,-4 0 0,6 2 0,4 0 15,-6-2-15,-4 0 0,4 0 16,4 0-16,-4 1 0,-2 1 0,3 1 16,2 0-16,-2-4 15,-1 0-15,1 2 0,1 2 16,-1-3-16,-2-3 0,4 1 0,1 0 15,-4 0-15,-2 2 0,1 1 0,0 2 16,-3-3-16,-1-2 0,0 0 16,3 2-16,-2-1 0,-3-2 0,2 1 15,0 1-15,-3 0 0,0 1 16,3-3-16,4-1 16,-4 1-16,-3 1 0,2 0 15,4-1 1,-9-1-16,-2 0 0,10 2 0,3 0 15,-12 0-15,-1-1 0,3 0 16,4 0-16,-4 0 0,-1 0 0,2 1 16,1 0-16,-1 0 15,-1 0-15,2 0 0,-1-1 0,-1 0 16,-2 1-16,2-2 0,1-2 16,-1 4-16,-2 1 0,2-1 0,2 1 15,-2-1-15,-1 2 0,3 0 16,1 1-16,-3-2 0,-2-1 15,2 2-15,3 1 0,-2 0 16,0-2-16,0 3 0,1-1 16,-1 0-16,0-2 15,2 1-15,0 1 0,-2 0 16,-2-2-16,2 2 0,2 0 16,-3-1-16,-1 2 0,2-1 15,2 0-15,-2 1 0,-1 1 0,3-1 16,0-1-16,-1-2 0,-2-1 15,2 0-15,-1 1 0,-1 1 16,-1 1-16,3-1 0,2-3 0,-3 1 16,-1 1-16,1-1 0,2 2 15,-3-3-15,-2 0 0,2 1 16,3 2-16,-5-3 0,-3-1 16,4 2-16,2 2 0,-1 0 0,-1-1 15,3-3-15,0-1 16,-3 3-16,-4 1 15,3-2-15,1-2 0,-4-1 16,-2 1-16,6 1 0,1 2 16,-6-2-16,-2-2 0,2 1 15,0-1-15,1 0 0,-3-1 0,3 1 16,-1 2-16,1-1 0,-2 1 16,2 0-16,1 0 0,-3 0 15,-2-1-15,3 1 0,0 0 0,2-1 16,0 2-16,-1-1 0,1 0 15,-2 1-15,1 0 0,2 1 16,2-1-16,-1 1 0,-1-1 16,4-1-16,1 1 0,-2-1 15,-1-1-15,2 2 0,1-1 16,1 1-16,-1 1 0,3-1 0,3 2 0,-3-2 16,-3-2-16,9 1 0,2 0 15,-4 1-15,-3 0 0,3 1 16,2 0-16,-2-2 0,-3-3 0,3 1 15,4 2-15,-7 1 0,-2-1 16,3-3-16,5-1 0,-5 1 16,-1 0-16,1 1 15,0 1 1,0 1-16,-2-2 0,0 1 0,2-1 0,-2 0 16,1 0-16,-1 2 0,-2 1 15,-2-1-15,-2 1 0,2-1 16,3 0-16,-4-3 15,-4 1-15,3 2 0,3 1 16,-2-1-16,-1 0 0,1-2 16,1 1-16,-4 1 0,-3 1 0,2-1 0,0 0 15,-4 0-15,-2 0 16,4 1-16,0 0 0,-4-1 16,0 0-16,2-2 0,-1 1 15,-1 1-15,-1 1 0,3 0 0,3 0 16,-4-1-1,-3 0-15,2 0 0,2 0 16,-3 0-16,-1-1 0,0 2 0,1 1 16,-6-2-16,0-1 0,0-1 15,1 0-15,-1 1 0,1 1 16,0-1-16,1-1 0,-1-1 16,-2 1-16,-1 0 0,1 1 15,-3 1-15,-1 0 0,1 0 0,0-1 0,-3 0 16,0 1-16,2 0 0,1-2 15,-1 2-15,-1-1 0,1 1 0,0 1 16,0-3-16,-1 1 0,1 0 16,0-1-16,0 0 0,0 2 0,3-1 15,3-2-15,-1 0 16,1 1-16,0-1 0,2 0 0,0-2 0,1 2 16,1-3-16,1 2 0,0-1 15,0 1-15,-1-1 0,0-1 16,-1 2-16,-1-1 0,1-1 15,0 0-15,-1 0 0,-3 0 16,0 2-16,-1 0 0,-1 0 16,-2 1-16,-1 0 15,-1-1-15,-2 1 16,0 3-16,-1 0 0,-1 1 16,0 1-16,-2 1 0,0-1 15,-1 0-15,-1-2 0,0 0 0,1 0 16,-1 2-16,-2-1 0,2-1 15,-2 1-15,2 2 0,-2-2 16,0 0-16,0 0 0,2 0 0,-2 0 0,0 0 16,0 0-16,0 0 0,0 0 15,0 0-15,0 0 0,0 0 16,0 3-16,0-3 0,0 0 16,0 0-16,0 0 0,0 0 15,-2-6-15,-1 5 0,1-1 0,-1 1 16,1 1-1</inkml:trace>
  <inkml:trace contextRef="#ctx0" brushRef="#br0" timeOffset="181152.5152">20851 9578 0,'0'0'0,"0"0"16,0 0-16,0 0 16,0 0-16,0 0 0,26 3 15,-26-3-15,0 0 0,36 2 16,-36-2-16,32 4 0,-16-2 15,4 0-15,3 0 0,1 1 16,2-1-16,11 1 0,4 2 16,0-3-16,0 0 0,13 2 15,3 1-15,-2 0 0,-1-1 0,12 0 0,3-1 16,-3-2-16,-1-2 0,13 1 16,2 0-16,-5-2 0,-4 0 15,13 0-15,1 0 0,-5 0 16,-3-1-16,40 7 0,-5 3 15,-14-5-15,-8-6 0,2 0 16,2 1-16,-7 0 16,-5 2-16,7 1 0,6 1 15,-7-2-15,-4-1 0,9 3 16,6 1-16,-10-1 0,-7-1 16,9-1-16,9 0 0,-10-1 0,-5 0 15,6-2-15,6 2 16,-4 0-16,-3 3 0,9 0 15,5 1-15,-7-2 0,-6-1 0,9-4 0,8-2 16,-9 1-16,-5 0 0,10 5 16,6 3-1,-5-3-15,-5-3 0,8-1 0,6-3 16,-13 3-16,-6 2 0,13-1 16,10-1-16,-9-2 0,-5-4 15,4 5-15,3 0 0,-6 4 16,-5 2-16,9-3 0,6-3 15,-8 3-15,-6 1 0,16 1 16,10 1-16,-11-2 0,-7 1 16,11 2-16,8 3 0,-9-2 0,-6 0 15,14 0-15,10 1 16,-14 1-16,-9 0 0,10 0 0,9-3 16,-11 1-16,-5 3 0,10 0 0,7 2 15,-9-4-15,-8-1 0,8 3 16,9 4-16,-11-6 0,-5 0 15,6-1-15,4 3 0,-12-3 0,-6 0 16,3 0-16,5 1 16,-18 3-16,-10 1 0,-3-2 15,-1-2-15,-12 1 0,-8 0 0,-6-1 0,-2 0 16,-11 4-16,-5 3 0,-8-6 16,-5-2-16,-9 1 0,-6 2 0,-1-12 15,-1-10-15,-3 6 0,-3 4 16,-3 1-16</inkml:trace>
  <inkml:trace contextRef="#ctx0" brushRef="#br0" timeOffset="184562.8263">5761 10017 0,'0'0'0,"0"0"16,0 0-16,0 0 0,0 0 0,-17-20 16,17 20-16,-26-8 0,10 4 15,-5 0-15,-3-1 16,-4 3-16,-6-1 0,-13 3 0,-4 2 0,-3 1 15,-4 2-15,-13 5 0,-3 3 16,-13 7-16,1 2 0,-12 6 16,1 3-16,1 7 0,10-1 0,-20 21 15,17-2-15,20-3 16,14-1-16,9 0 0,7 0 16,12-2-16,8-4 15,16 2-15,9-1 0,13-4 16,8-3-16,14-4 0,10-2 15,12-2-15,8-2 0,16-2 16,9 0-16,4-6 0,2-3 16,19-6-16,13-4 0,-3-2 0,2-2 15,8 0-15,6-1 0,-6 0 16,-3-1-16,21-5 0,16-3 16,-34 0-16,-23-2 0,5 0 0,2-1 15,-5 1-15,-6 0 0,0-8 16,-2-3-16,-11 0 0,-9 0 0,-4-3 15,-2-4-15,-10 0 16,-9-3-16,-7-4 16,-5-4-16,-7 3 0,-6 3 0,-6-6 0,-4-3 0,-7 1 15,-4 2-15,-5-3 0,-9-1 16,-2 4-16,-4 3 16,-7-6-16,-4-4 0,-2 4 15,-1 2-15,-13 0 16,-10-3-16,-4 4 0,-6 2 0,-11-3 15,-9-2-15,-8 4 0,-4 2 16,-6 1-16,-2 2 0,-4 3 16,-2 2-16,-16 2 0,-9 4 15,4 0-15,2 3 0,-12 6 16,-6 4-16,7 4 0,4 2 0,-6 4 16,-4 1-16,8 6 0,5 2 15,4 4-15,0 1 0,14 1 16,9 2-16,6 1 0,5 1 0,8-1 15,9 0-15,6-6 0,7-2 16,10-2-16,5 1 0,9 0 16,4-1-16,4-3 0,3-1 15,4-3-15,5 1 0,0-1 0,3-4 16,0-1-16,3 0 16,-3 0-16,3-1 15,-3 1-15,0 0 0,1-2 16,-1 2-16,2-2 0,-2 2 15,3 0-15,-3 0 0,0 0 16,0 0-16,0 0 0,-6 2 0,3 0 16,0-1-16,1 0 0</inkml:trace>
  <inkml:trace contextRef="#ctx0" brushRef="#br0" timeOffset="188341.8386">8508 10549 0,'0'0'0,"0"0"0,0 0 16,0 0-16,0 0 0,0 0 0,23-14 16,-23 14-16,0 0 0,22-7 15,-22 7-15,0 0 0,33-1 16,-19 1-16,3 0 0,-1 1 16,1-1-16,2 1 0,2-1 0,1 1 0,0 0 15,10 1 1,2 2-16,0-2 15,0-1-15,4 1 0,2 0 16,9 0-16,-3-1 0,4 2 16,2 2-16,-4-2 0,-2 1 0,14-1 15,3-3-15,-4 0 0,-2 1 16,12-2-16,2-2 0,-7 3 16,-4 0-16,13 2 0,2 1 15,-7-2-15,-5 0 0,11-1 16,1 2-16,13-4 0,-11-2 0,3 1 15,0 1-15,-4 1 0,-4 2 16,2 0-16,1-1 0,-8 4 16,-4-1-16,6-1 0,7-1 15,-8-1-15,-8 1 0,3 1 0,2 2 16,-1-4-16,0-1 0,5 3 0,3 2 16,-7-4-16,-4-1 0,4-1 15,3 1-15,-7 1 0,-6 1 16,8 1-16,4-1 0,-4 1 15,-2-1-15,4 2 0,4 1 16,-7-5-16,-6-4 0,6 4 0,3 0 16,-3 3-1,-4 3-15,5-4 0,3-2 16,-9-4-16,-6 0 0,5 2 16,5 2-16,-7 1 0,-3-1 0,0 0 15,2 1-15,-4-1 0,-3 0 16,6 1-16,3 2 0,-8-1 15,-4-2-15,3 0 0,0 0 16,-4 1-16,-4 1 0,5-1 0,3 1 16,-6-2-16,-3 0 0,0 1 15,2 1-15,-2-2 0,0-1 0,0 0 16,2 1-16,-6 0 16,-3 1-16,1 0 0,2-1 0,-14 1 15,3 1-15,5-1 0,3-1 16,-3 0-1,0-1-15,4 2 0,3 0 16,-9 1-16,-2 2 0,4 1 16,1-1-16,-1 0 0,-2 1 0,2-3 15,0-1-15,1 0 0,0 0 16,2-1-16,1-2 0,-6 2 16,-1 1-16,1-1 0,3 0 15,-5 1-15,0 0 0,0-1 0,0 0 16,0-1-16,0 0 0,2 0 15,0 2-15,-2-1 0,0-1 0,1-1 16,-1 1-16,0-1 0,-1 1 16,2 2-16,1 2 0,-1-3 15,-3 0-15,2 0 0,1 1 16,-4-1-16,0-1 0,1 0 0,1-1 16,0 1-16,0 2 0,1-1 0,2 1 15,0-1-15,-1 1 0,1 1 16,2 1-16,-2-1 0,0-1 15,3 1-15,1 3 0,-2-1 16,0-2-16,-1 1 0,2 1 16,-1-1-1,1 1-15,4-2 0,0 1 16,-7-1-16,-1 1 0,7 1 0,1-1 16,-2-1-16,-1 0 0,3 1 15,2 2-15,-3-1 0,-3-1 16,3 1-16,1-1 0,0-1 15,-1 0-15,1 0 0,0 1 16,-1 0-16,-2 0 0,2 0 0,2-1 16,-2 0-16,-1 2 0,2-5 0,2 1 15,-1 0-15,0-1 0,0 2 16,0-1-16,-2 1 0,-1-2 16,1 1-16,2-2 0,-1 2 15,0 2-15,-1-3 0,-1 0 16,-1-1-16,0 3 15,1-1-15,0-1 16,-3 2-16,-1 0 0,0-1 0,2 0 16,-1 0-16,1 0 0,-3-2 15,0-1-15,0 1 0,-2-1 16,2 3-16,3 2 0,-4-2 16,-2 0-16,2 0 0,3 0 15,-3 0-15,-1-1 0,1 2 0,3 0 16,-5-1-16,0 0 0,7-1 0,1 2 15,-5 0-15,-1-1 0,9 2 16,2 1-16,-2-1 0,-2 0 0,2-2 16,2 0-16,-5-2 15,0 1-15,4 1 0,3 0 16,-1 3-16,0 0 16,3-1-16,1-1 0,-2 1 15,0 1-15,8-1 0,2-1 16,-4 2-16,-4-1 0,3 1 0,3 1 15,-3-1-15,-3-1 0,6 1 16,2 2-16,-2 0 0,-1-2 16,0 0-16,0 3 0,0-3 0,0 1 15,12 1-15,1 1 16,-6 0-16,-6 1 0,6-1 0,4-1 16,-5 0-16,-3 0 0,1-2 15,-1-1-15,0 2 0,-2 1 16,10 1-16,2 0 0,-12-4 15,-1-1-15,24 2 0,-6-1 16,-26 0-16,-1 0 0,26 2 0,0 2 16,-24-2-16,-1 0 0,20-2 0,0-1 15,-23 0-15,0 3 0,18-3 16,3 0-16,-25-2 0,2 0 16,22 0-16,-1 4 0,-23-1 0,0 0 15,10-2-15,3 0 16,-7 0-16,-1 2 15,4-2-15,3 0 0,-2 0 16,0 1-16,2-3 0,1-2 16,-2 2-16,-2 0 0,3 2 15,2 2-15,-2-3 0,-1-1 16,3-2-16,3 1 0,-2 0 16,-2 0-16,4 2 0,4 0 15,-3-1-15,1 0 0,-1-1 0,2-1 16,-5 1-16,-2 0 0,12 0 0,4 0 15,-13 0-15,-3 1 0,24-4 16,-3-1-16,-26 5 0,-1 3 16,29-5-16,1 0 0,-9-2 15,-4 0-15,3 3 0,3 3 16,-6 0-16,-5 0 16,9 0-16,5 0 0,-8-2 15,-5 1-15,8 2 16,4 1-16,-4-1 0,-2-2 0,0 1 0,2-1 15,-6 2-15,-4 0 0,6-1 16,3-1-16,-3 1 0,-2 1 0,6-2 16,2-3-16,-7 0 0,-4 0 15,2 3-15,5 1 0,-3 1 16,-2 2-16,3-4 0,1-6 16,-6 4-16,-5-1 0,6 2 15,3 0-15,-6-2 0,-4-2 16,4 3-16,4 1 0,-2-2 0,-2 1 15,3 0-15,0 0 16,-3 1-16,-4 1 0,1 1 0,1 3 0,0-4 16,1-1-16,6 1 0,5 2 15,-8-2-15,-3 2 0,4-3 16,2-1-16,-4 3 0,0 4 16,6 0-16,5 1 0,-5-3 0,-4 0 15,5 1-15,4 1 16,-5 1-16,-3 0 15,8 3-15,4 1 0,-8-5 16,-6-1-16,10 1 0,7 2 16,-5 0-16,-4 2 0,5-1 15,3-1-15,-7-2 0,-4-3 0,6 2 0,4 2 16,-6 1-16,-3 4 0,5-5 16,4 0-16,-6-3 0,-3 0 15,6 2-15,3 1 0,-8 1 16,-5 0-16,5-1 0,3 1 15,-3 0-15,-3 1 0,2-2 16,3-1-16,-1-2 0,0-2 16,0 1-16,0 1 0,-5 2 0,-5 3 15,6-5-15,3-1 16,-7 0-16,-1 1 16,2 1-16,4 1 0,-1-2 15,0 0-15,3 1 0,5 1 0,-8-2 0,-3 0 0,4 2 31,4-2-31,-6 4 0,-5 1 0,5-4 0,2-4 0,-3 1 16,-2 0-16,3 1 0,2 2 16,-2-3-16,-2-3 0,3 1 15,2 2-15,-6 3 16,-2 4-16,4-5 16,5-1-16,-5 2 0,-1 2 0,2-2 0,2-1 15,-5 0-15,-2 0 0,-1-1 16,0 1-16,-6-3 0,-5-2 15,-1-2-15,1-4 0,-7 0 16,-2 0-16,-4-6 0,-2-4 0,-12 7 16,0-1-16,-2 4 0,-2 2 15,-1 4-15</inkml:trace>
  <inkml:trace contextRef="#ctx0" brushRef="#br0" timeOffset="194433.5589">1901 11480 0,'0'0'0,"0"0"16,0 0-16,0 0 0,0 0 0,0 0 15,0 0-15,0 0 0,0 0 16,0 0-16,0 0 15,0 0-15,0 0 0,0 0 0,0 0 16,0 0 0,27 3-16,-27-3 0,0 0 15,0 0-15,22 7 0,-22-7 16,0 0-16,30 2 0,-30-2 0,25 2 16,-9-2-16,-4 2 0,0-1 15,2 0-15,4 1 16,-3-1-16,0 2 0,2-1 0,3 0 15,-1-1-15,0 0 0,6 1 0,3 1 16,-2-1-16,-1 0 0,3 0 16,1-1-16,-1 1 0,1 0 0,6 0 15,2-1-15,-4 2 0,1-2 16,0 0-16,5-1 16,-5 0-16,-4 1 0,6 0 0,3 0 15,2 0 1,0 0-16,3-3 0,4-2 15,-5 3-15,-5 1 0,6-2 16,2 2-16,-3-2 0,-4 0 0,13-1 16,-1 2-16,-4-2 0,-3 1 15,0 0-15,3 1 16,-4 1-16,-1-1 0,7-1 0,-1 0 16,-10 2-16,0 1 0,6 0 0,3-1 15,-5 0-15,-1-1 0,2 0 0,2 2 16,-4-2-16,-4 0 0,4 3 15,2 0-15,-3 0 0,-3-3 16,4 0 0,2 1-16,-3 1 0,-2 1 0,3-2 15,0 0-15,-6 2 0,-1 0 0,6 1 0,4 1 16,-3-1-16,-1 1 16,1-2-16,3-1 15,-5 2-15,-2-2 0,3 2 0,3 0 16,-3-1-16,-1 0 0,3-1 15,2-1-15,-1 0 0,-4-1 0,3 3 16,2 1-16,-4-1 16,-4-1-16,6 2 0,0-1 15,-2-2-15,-1-1 0,1 2 0,4 0 16,-4 2-16,-1 1 0,0-2 16,4-1-16,-3-1 0,0 0 15,1 1-15,2 2 0,-3-2 16,0-1-16,1 0 0,0-1 15,-2 2-15,1 0 0,1 1 0,3-1 16,-4-1-16,-4-2 0,7 3 0,4 1 16,-4-2-16,-4-1 0,5-1 15,6 0-15,-8 1 0,-3 1 16,4 0-16,4-2 16,-3 2-16,-5 2 0,9-2 0,5 1 15,-7 0-15,-9-1 16,13-1-16,2 0 15,-11 1-15,-3 2 0,26 0 0,-1 1 16,-29-3-16,-3 0 0,30-1 16,3 0-16,-30 3 0,-3 2 15,28-2-15,1-2 0,-26 1 16,1 2-16,27-3 0,0-2 16,-8-1-16,-2-2 0,0 4 0,6 3 15,-9-3-15,-5-1 0,5 1 0,2 1 16,-6 1-16,-4 1 0,6-1 15,6-1-15,-9 0 0,-6 0 0,9-1 16,6 0-16,-9 3 16,-5 2-16,5-3 0,5-2 15,-6-2-15,-5 0 16,6 3-16,4 2 16,-3-1-16,-4 1 0,4 0 0,1-1 15,-2 1-15,-1 0 0,-1-2 16,1-2-16,-4 1 0,-1 1 0,3-2 15,2 0-15,-17 0 16,2 1-16,19 1 0,3 1 16,-24-1-16,1-1 0,20 1 0,-1 0 0,-19 0 15,-1 1-15,7-1 0,5 0 16,-5-1-16,-4 1 0,6 0 16,3 0-16,-4 0 0,-6-1 0,9-1 15,5 1-15,-7 1 16,-3 2-16,3-1 0,4-1 15,-3-2-15,-2 0 0,3 1 0,1 0 16,-6 1-16,-1 1 0,6-2 0,3 0 16,-8-1-16,-1 1 0,6-1 15,2 1-15,-9 1 0,-1 1 0,4-1 16,4 0-16,-3 0 16,-1-1-16,3 1 0,1-1 15,-4 1-15,-3 1 16,5-1-16,4 1 0,-6-2 15,-3-1-15,2 1 0,3 0 16,-3 1-16,-2-1 0,-1 1 16,2-1-16,-3 1 0,-2 1 0,3 0 15,2-1-15,-4-1 0,-2 1 16,3-1-16,5 0 16,-7 0-16,-2-1 0,7 1 0,1 0 0,-7-1 15,-1 1-15,6-1 0,0 2 16,-7 0-16,-1-1 0,5 0 15,2 0-15,-1 1 0,-3 0 0,3 1 16,2-1-16,-3 0 16,0 0-16,0 0 0,2 0 15,-2-1-15,0 0 16,4 1-16,2-1 0,-5 1 16,-2 1-16,4-1 0,3 0 15,-2 0-15,-2 2 0,1-1 16,1 0-16,-2 0 0,-3-1 0,2 1 15,1 0-15,-1 1 0,-3-1 16,3 0-16,3 1 16,-4 1-16,0 0 0,0-1 0,2-1 0,-1 0 15,-3 0-15,2 0 0,2 1 16,-3 0-16,-4 1 0,4-1 16,4-1-16,-4 0 0,-2-1 0,1-1 15,0-1-15,-2 0 0,-1 1 16,3 1-16,1 1 15,-3-1-15,-2 1 0,1-2 0,1-2 0,-1 2 16,-1-1-16,4 1 0,0 0 16,-6 0-16,-3 0 0,3 0 15,2-1-15,-2 1 0,-1 0 0,3-1 16,1 0-16,-3 1 16,-1-1-16,0-1 0,3 0 15,-1 0-15,-1 0 0,2 1 16,2-1-16,-2 0 15,-2 2-15,2-1 0,2 0 16,-2 1-16,-1 0 0,2 0 16,1-1-16,-3 1 0,-2 0 0,3 0 15,3 1-15,-3-1 0,-2-1 16,2 0-16,0 1 16,-2-1-16,-1 1 0,0 0 0,3 0 0,-1 0 15,-1 1-15,1 0 0,1 0 16,-3 0-16,-1-2 0,2 0 15,-1 0-15,0 0 0,0 0 0,2 0 16,3 0-16,-3 2 0,-3 0 16,2 0-16,1-1 0,1-1 15,0 0-15,0 0 16,-1 0-16,-2 2 16,0 1-16,0-1 0,-1 0 15,0-1-15,-1-2 0,4 4 16,2 2-16,-5-2 0,-1-1 0,4 0 15,-1 2-15,-4-2 0,1 1 16,5 0-16,2 1 0,-2 0 16,-3 0-16,1-2 0,1 0 0,-6 0 15,1 1-15,5-1 0,2 1 16,-5-1-16,0 1 0,4 0 16,-1 0-16,-6-1 0,-1 0 0,6 1 15,1-1-15,-5 0 0,1 0 16,-1 0-16,2 0 0,-2 0 15,0 0-15,1 0 16,-1 0-16,1 0 16,-1 1-16,2-1 0,0 0 15,-1 1-15,-2-1 0,2 0 16,0 0-16,0-1 0,-2 0 0,0 1 16,1 0-16,-2-2 0,-1 1 15,2 0-15,2 2 0,-3 0 16,-1 1-16,1-2 0,2 0 0,-3 0 0,-1 0 15,0 0-15,1-2 16,-1 2-16,-1 1 0,1 0 0,1-1 16,-1 1-16,-1 0 0,1-1 15,2 1-15,-3-1 0,0 0 16,2 0-16,0 1 0,-3-1 16,0 0-16,3 0 0,0 0 0,-2 1 0,-1-1 15,2 1-15,1 0 16,-1-1-16,-1 1 0,1-1 15,1 0-15,0 0 0,-1 0 16,1 0-16,1-1 16,-1 1-16,0 0 0,4 0 0,2 0 15,-5 0-15,-1-2 0,5 2 16,-1-1-16,0 1 0,-2 1 16,1-2-16,0 0 0,0 0 15,1 1-15,0 0 0,1-1 16,-3 1-16,1 0 0,-1-1 15,1 1-15,-1-2 0,-1 1 16,0 0-16,1 1 0,1 0 16,-1 0-16,1-1 0,1 1 0,-1-1 0,0 1 15,-1 0-15,0 0 16,0-1-16,-2-1 0,2 2 0,3 0 16,-2-1-16,0 1 0,2-1 15,1 0-15,-3 1 0,-1 0 0,1 0 16,0-1-16,2 1 15,-1-1-15,1 0 16,0 0-16,0 0 0,-2 1 16,2-1-16,1 1 15,-1-2-15,0 1 0,0-1 0,2 0 16,-2 1-16,-2 1 0,4-1 16,3 0-16,-2 1 0,-3 0 0,2 0 15,2-1-15,-1 0 16,-3 0-16,2 1 0,1 0 0,-2 0 0,-3-2 15,2 1-15,0-2 0,0 2 16,-1 1-16,1 0 0,-1 0 16,0 0-16,-2 0 0,1 0 15,-1 0-15,-1 0 0,-1 0 16,1 1-16,2 1 0,-1-1 16,0-1-16,1 0 0,-2 1 0,0 1 0,1-1 15,-1 0 1,1-2-16,-1 0 0,-1 0 0,1 0 15,0 1-15,1 0 16,2 0-16,-1 0 0,2 1 16,-3-1-16,-1 0 0,1 1 0,1-1 15,-2 1-15,0-1 0,2 0 16,0 0-16,-1 1 0,0 2 16,2-1-16,2-1 15,-2 0-15,-1 0 0,-1 0 0,0 3 16,1-4-16,0-1 0,0 1 15,1 1-15,-2 1 0,1-1 16,0 0-16,2 0 0,-3 0 16,-1 1-16,0 1 0,1 0 0,0-1 0,1-2 15,2 0-15,-1 1 0,0-1 16,-1 0-16,1 1 0,-1 0 16,-1-2-16,1 0 0,0 1 15,3 2-15,-2 0 0,0-1 0,0 0 16,2-1-16,-1 0 0,-2 0 15,0 1 1,2 2-16,-1-3 0,2 0 16,-1 1-16,-1-1 0,1 1 15,-1-1-15,1 0 0,-1 0 16,0 0-16,-2 0 0,4 2 16,2 1-16,-2-2 0,0 0 0,1 1 15,1-1-15,-1 1 16,0 0-16,2 0 0,2 1 0,0-1 0,-1 1 15,6 1-15,0 1 0,-2-1 16,0-3-16,3 1 0,2 1 16,-3 1-16,-3 1 0,4-2 15,1-2-15,0 1 0,-2 0 0,2 0 16,2-1-16,-3 2 0,0 0 16,6-1-1,2 1-15,-4-2 0,-4-1 0,5 0 16,2 2-16,-3-2 15,-2-1-15,3 0 0,2 0 16,-4-1-16,-3 0 0,3 0 16,2 0-16,-2 0 0,-2 2 0,1 0 15,1-1-15,-2 0 0,-2-1 0,3 0 16,2 0-16,-2 1 0,-1-1 0,2-2 16,2 0-16,-4 1 15,-4 0-15,4-2 0,2 1 16,-1-1-16,-1 0 0,0 1 15,2-1-15,-3 1 0,-1 0 16,1 0-16,2-1 0,-1 0 0,-1 1 16,3 0-16,2 0 0,-3-1 0,-4 0 0,5 2 15,3 0-15,-3 1 16,-2 2-16,6-3 0,0 0 16,-7 0-16,-2 2 0,7 0 15,0 1-15,-5-2 0,0 0 0,6-3 16,1 1-16,-10 3 0,-3 2 15,10-2 1,5-3-16,-10 2 0,-1 0 0,7 0 16,3 1-16,-9-1 15,-3 1-15,6 2 0,1 1 16,-5-4-16,0 0 0,6-2 16,1-1-16,-8 4 0,-3 1 0,3-2 15,4-2-15,-1 0 0,-2 2 16,2-1-16,1 0 0,-2 0 0,0 1 0,1-2 15,0 0-15,-3 2 16,-3 1-16,6-1 0,3-1 16,-4 0-16,-1 0 0,0-1 0,2 1 15,-3 1-15,0-1 16,0 1-16,3 0 0,-4-1 0,-2 2 16,3-1-1,1 1-15,0 0 0,-2-1 16,-1-1-16,-2-1 0,3 2 15,0 1-15,1 0 0,1-1 16,-4 1-16,-3-2 0,1 3 0,0 0 16,-2 0-16,-1 0 0,3 0 15,1 2-15,-2-4 0,-1 0 16,2 1-16,2 2 0,-1 0 0,-1 0 16,1 1-16,1-1 0,-2-1 15,-1 1-15,2 1 0,1 0 16,0-1-16,-1 1 0,1-2 0,2 0 15,-3-1-15,0 1 0,1 0 16,1 2-16,1-1 0,-1 0 16,1 1-16,2-1 0,-2 0 0,-1 0 0,2-1 15,0-1-15,-1 2 0,0 0 16,1-1-16,2 0 16,-1 1-16,1 1 0,0-1 0,1 0 15,0 0-15,-2-1 0,2 0 16,0 0-16,-1 0 0,0 0 15,7 1 1,3 1-16,-4-2 0,-2-1 16,2 0-16,2 2 0,0 0 15,-2 0-15,3 0 0,3 0 16,0 1-16,-2-1 0,5 0 0,4-1 16,-1-1-16,-1-2 0,10 0 15,1 1-15,-2 0 0,-2 1 16,6-2-16,2 2 0,5-2 0,-5 0 0,4 2 15,4 2-15,-5-2 16,-5 0-16,35-1 0,-3 1 0,-9-2 16,-6-4-16,4 4 0,4 2 15,-6-1-15,-3 2 0,5-1 16,4 0-16,-6-1 0,-3 2 16,8 1-1,6 0-15,-7 4 0,-2 1 0,7-2 16,4-1-16,-7-3 0,-6-2 15,11 1-15,7-2 0,-9 3 16,-6 0-16,5-1 0,5 1 16,-9-2-16,-4 0 0,8-4 15,7 0-15,-9 1 0,-3 1 16,7-2-16,6 1 0,-11-5 0,-7 0 16,9 3-16,5 0 0,-9 0 15,-8-1-15,8 0 0,5-3 16,-10 2-16,-5 2 0,10-3 15,4-1-15,-7 4 0,-7 2 16,7 0-16,4 0 0,-6 2 16,-5 0-16,12 2 15,7 0-15,-12 2 0,-6 1 0,7 5 16,6 1-16,-7 1 0,-4 0 16,8-1-16,7-1 15,-11-1-15,-7 1 0,5 10 0,5 5 16,-9-5-16,-3-5 0,-1-1 15,1 0-15,-9-4 0,-8-1 16,-3 3-16,-3 1 0,-7-1 16,-4-1-16,-11-3 0,-8-2 0,-4 0 0</inkml:trace>
  <inkml:trace contextRef="#ctx0" brushRef="#br0" timeOffset="199689.9581">2296 12435 0,'0'0'0,"0"0"0,0 0 0,0 0 16,0 0-16,0 0 0,0 0 16,0 0-16,0 0 0,0 0 15,0 0-15,0 0 0,0 0 0,0 0 16,0 0-1,0 0-15,0 0 0,0 0 16,0 0-16,0 0 0,0 0 16,0 0-16,28 3 0,-28-3 15,0 0-15,0 0 0,0 0 16,27 4-16,-27-4 0,17 0 16,-5 0-16,-2 1 0,2 0 0,3 0 15,2 0-15,-1 0 0,-2-1 0,4 0 16,0-1-16,1 1 0,1 1 0,7 0 15,3 1-15,-2 0 16,-3 0-16,4-2 0,3 0 16,0 0-16,-1 0 0,11 1 15,4 2-15,-4 0 0,1 0 16,2-2 0,5-1-1,1 0-15,3 0 0,5 0 0,-11 0 16,13 0-16,1 0 15,-4 0-15,-2 0 0,-2-2 0,-1 0 16,-2 1-16,-4 1 0,6 0 16,-1 0-16,-2-3 0,-3-1 15,1 1-15,-3 1 0,1 0 0,1 0 0,1 0 16,-1 0-16,1-2 0,-4-2 16,3 4-16,1 3 15,-1-2-15,1-2 0,5-1 16,5-2-16,1 0 15,-1 1-15,-10 1 0,-5 2 0,24-2 16,2 0-16,-15 1 0,-7 1 0,5 0 16,3-1-16,-6 3 0,-5 1 0,2-3 15,0-1-15,-2 0 16,-1 2-16,3 0 0,1-1 16,-3-2-16,-1 0 0,1 1 0,4 2 15,-1-3-15,-2-1 0,2 3 16,-1 0-1,-5 4-15,-2 0 0,5-2 16,4-1-16,-18 0 0,2-2 0,7 0 16,5-1-16,-7 3 0,-1 2 15,2-1-15,0 1 16,3-1-16,-1 1 0,2-2 0,1 0 16,0 1-16,-3-1 0,1 1 15,1 0-15,-1-2 0,-4-1 0,4 2 16,1 3-16,-1-2 0,-4 0 0,0 0 15,-2-1-15,5 0 0,0 1 16,-1-1-16,2 1 16,-3 0-16,0-2 0,-1 1 15,2 1-15,-5 0 0,-3 0 0,0 0 16,2-2 0,0 1-16,0 0 0,-1 1 15,2-1-15,-1 1 0,-1-1 16,-1-2-16,0 0 0,0 0 0,0 0 15,3 0-15,2 0 16,-3 1-16,-2 0 0,1 2 16,1 2-16,-1-2 0,0-2 0,0 2 15,3 1-15,-2-1 0,-2 0 0,2-1 16,3 0-16,-1 0 0,0 2 0,2 0 16,1-1-16,0 1 15,-4 0-15,2 0 0,3-1 0,-3 1 16,1 1-16,0-1 0,3-1 15,-4 1-15,1 1 0,0-1 16,3-2-16,-1 2 0,-2 2 0,4-1 16,2-1-16,-2 0 0,0 0 0,1 1 15,1-2-15,-1 1 0,0 1 16,1 0-16,1 1 0,-2 0 16,-1-1-16,1 0 0,1 1 15,1-2-15,-1-1 0,5 2 16,1 2-1,-7 0-15,0-1 0,6 2 16,-1 0-16,0-3 0,-1 0 0,0-1 16,1-1-16,-1-1 0,1-1 15,0 4-15,-1 0 0,-2 0 16,-1-2-16,2 1 0,0 1 16,0-2-16,-2 0 0,1-2 15,2-1-15,-3 2 0,-1 0 16,3-1-16,4 4 0,-4-4 15,-2 2-15,3-1 0,3-1 16,-4 1-16,-2 1 0,2 0 16,1 0-16,1-1 0,-2-2 0,0 2 15,-1 1-15,-1-2 0,-2 0 16,2 2-16,2 2 16,-1-2-16,-1-2 0,2-1 15,2 0-15,0 0 0,2 2 0,0-1 16,1-2-16,-4 3 0,-1 1 15,2 0-15,-1 1 0,-2-2 16,-1 0-16,2 1 0,4 1 16,-3-1-16,0-1 0,1 1 15,0-2-15,-3 2 0,-3 0 0,4-1 0,3 1 16,-4 0-16,-2 0 0,1 0 16,1-2-16,-2 1 15,-3 0-15,4 0 0,3 1 0,-1 2 16,-2-1-16,2 1 0,1-1 15,-2-2-15,-1-3 0,2 3 16,2 3 0,-4-1-16,-3-1 0,3 0 15,4 0-15,-2 1 0,0 0 0,-1 0 16,0 1-16,-1-2 0,-1 1 16,0-1-16,1 1 0,-1-1 15,-1 2-15,0-2 0,1 0 16,-1 2-16,1 2 0,2-2 15,2 1-15,-3-1 0,-3 0 0,2-1 16,2-1-16,-2 1 0,-2 1 0,2-1 16,2-1-16,-2 1 0,0 0 15,1 2-15,2 1 0,-4 1 16,-3 1-16,4-4 0,2-3 16,-3 0-16,-4-1 0,3 2 15,3 0-15,-4 2 0,-3-2 0,1 2 0,-1 0 16,0 0-16,1 0 0,0 0 15,2-1-15,-3 1 0,0-1 16,-1 0-16,0 2 0,-4-5 16,0-3-16,1 2 0,1 0 15,0 2-15,0 1 0,0-1 16,1 0-16,-1-1 16,-1 0-16,1 0 0,2-1 15,-3 3-15,-1 1 0,0-2 16,1-2-16,0 0 0,-1 2 15,1-2-15,1 0 0,-2 1 16,-2-1-16,2 1 0,1 0 16,-6-1-16,-1 1 0,4 0 15,2 0-15,-2 0 0,-2-1 0,2 1 16,1 0-16,-2 0 0,2 1 0,0-2 16,1 1-16,-2-2 0,0 2 15,0-1-15,1 1 0,-1 1 16,1 1-16,1-1 0,0-3 15,0 1-15,-2 0 0,2 2 16,1 0-16,0 0 16,-1 0-16,1-2 0,1-1 15,-2 1-15,-1 3 0,0 0 0,-1 0 0,1 0 16,1-1-16,0 1 0,0 1 16,-3-2-16,-1-1 0,0 1 15,3 1-15,0 1 0,0 0 16,-2-2-16,0 0 0,1 2 15,0 2-15,2-1 0,0 0 16,-1 1-16,-1 1 0,1-1 16,3 0-16,-2-2 0,-2-1 0,2 2 15,1 2-15,0-1 16,0-2-16,-1 0 0,-2 0 16,2 1-16,0 1 0,0-1 15,0 0-15,-1-1 0,-1 1 0,3-1 16,3-1-16,-3 2 15,-3 1-15,2-2 0,1-2 16,-1-1-16,0 1 0,1-1 0,1 1 16,-1 0-16,0 1 0,-1 0 15,-2 0-15,2 0 0,0 0 16,1 0-16,0 0 0,-1 0 16,-1 0-16,2 0 0,1-1 15,-1 2-15,-2 1 0,0-2 16,2 0-16,0 0 0,0 0 0,-1 2 15,-1 0-15,-1-1 16,-1-1-16,2 1 0,0 0 16,-1 1-16,-1 2 0,1-3 15,1-2-15,-1 1 0,1 0 0,1 0 0,0 0 16,-1 0-16,-2 1 0,1 2 16,0 1-16,-1-3 0,0-3 15,1 0-15,-1 2 0,0 4 16,-3 1-16,0-3 0,1-2 15,3-1-15,1 1 0,0 3 0,-1 1 16,-3-3 0,0 1-16,2-2 0,3 2 15,-1 1-15,-3 1 0,2-1 16,0-4-16,-1 1 0,2-2 0,0 4 16,1 0-16,-1-1 15,-2-2-15,1 1 0,-1 1 0,-1 1 16,1 0-16,0-2 0,2-2 15,-1 2-15,-2 1 0,1 0 0,1 0 16,-1-1-16,0 1 0,-1 0 16,1 1-16,1-1 0,-1-1 0,2 0 15,0 0-15,-3 1 16,-1 1-16,2 0 0,3-1 0,0 2 16,-1-1-16,1 0 0,0 0 15,1 0 1,0 2-16,1-3 0,1-1 15,0 2-15,0 3 0,1-3 16,2 0-16,-2 0 0,-1 2 0,4-3 16,1-2-16,0 2 0,-2 0 0,2 0 15,1-1-15,-2 2 0,0-1 16,7 1-16,1-1 0,1-2 16,-2 0-16,-1 0 0,0 1 15,-1 0-15,-1 1 0,1-2 16,0-3-16,0 4 0,1 1 0,1-1 15,2-1-15,-2 1 0,0 3 16,1-2-16,3-2 0,5-2 16,-4-2-16,2 3 0,1 2 15,-2-2-15,-1-2 0,1 2 0,3 3 16,-1-1-16,-2 1 0,2-3 16,2-2-16,-2-1 0,0 1 0,6-1 15,0 1-15,-4 1 0,-3 0 16,18-1-16,-2 0 0,-10-3 15,-5-3-15,1 6 16,0 2-16,3-2 16,2 0-16,-1-3 0,-1 0 15,-6 3-15,-3 1 0,5 0 16,3 1-16,0 2 0,1 1 0,-4 2 16,-2 0-16,1-3 0,0-2 15,-2 1-15,0-1 0,2 0 16,1 0-16,5 3 0,4 2 15,-8 0-15,-6 2 0,1-3 0,-1 0 16,-6-1-16,-4 0 0,0-1 16,2-1-16,-7 0 0,-3-2 0,-3 2 15,-1 2-15,-11-2 0,2-3 16,-4 1-16,-2 0 0,-2 2 16,-3 0-16,-1 1 0,-2 0 15,-3 0 1,0 0-16,0 0 0,-3 3 15,-2 0-15,-1 1 0,-4 2 0,-2 1 16,2-1-16,2-1 0,1-1 16</inkml:trace>
  <inkml:trace contextRef="#ctx0" brushRef="#br0" timeOffset="211156.3873">25742 12294 0,'0'0'0,"0"0"16,0 0-16,32 3 0,-15-2 0,11 1 15,5 2-15,3-1 0,3 0 0,7 0 16,7 2-16,13-2 0,-1 1 16,21 1-16,4 0 15,10 0-15,-7 1 0,24-4 0,6-2 16,34 0-16,-20 0 0,-3-1 16,0-2-1,-10 0-15,-5-1 0,5 0 0,2 0 16,-11 1-16,-5 0 0,9 0 15,6-4-15,-8 1 0,-7 0 16,8 3-16,6 1 0,-11-1 16,-7 1-16,10-4 0,6 0 15,-7 0-15,-5 2 0,8 3 16,6 1-16,-5-1 0,-2-1 0,4 4 16,3 2-16,-21 0 0,-16 0 0,13 2 15,10 1-15,-8 2 0,-5 2 16,8 3-16,6 1 0,-12-2 15,-7-2-15,2 4 0,0 3 16,-10-1-16,-8-3 0,3 2 16,1 0-16,-5 1 0,-2-1 0,-16-5 15,-10-4-15,-10-1 0,-7-2 16,-4-1-16,-1 0 16,-10-1-16,-7 0 0,-11-4 0,-4-4 15,-10-4-15,-6-3 0,7 3 16,5 4-16,4 1 0</inkml:trace>
  <inkml:trace contextRef="#ctx0" brushRef="#br0" timeOffset="216692.99">2185 13306 0,'0'0'16,"0"0"-16,0 0 15,0 0-15,0 0 0,0 0 16,0 0-16,0 0 0,0 0 0,0 0 16,0 0-16,0 0 15,0 0-15,0 0 0,29 4 16,-29-4-16,34 4 0,-12-2 15,4-1-15,2 0 0,-1-1 0,15 0 16,2 0-16,2 0 0,3 0 0,15-1 16,5 1-16,0-1 0,2 1 15,15-1-15,13 1 0,-5 0 16,-4 1-16,20 2 16,4 0-16,-6-2 0,-5-1 15,50-4-15,-15-1 0,-7 2 0,-9 2 16,8-1-16,6 0 0,-16 1 0,-12 2 15,-1 1-15,-1 1 0,1 0 0,-1-1 16,-2-1-16,-1 0 0,-9 3 16,-3 1-16,0 4 15,1 2-15,-13-2 0,-8-1 0,-2 2 16,1 2-16,-5-1 0,-6-1 16,7-2-1,5 0 1,-8-2-16,-4 1 0,-17-3 0,-12-3 15,1-2-15,0-4 0,-6 3 16,-6 1-16,-4-2 0,0 0 16,-7 1-16,-3 1 0,-1 0 15,-4 1-15,1 1 0,-1-1 0,0 0 16,3 0-16,-3 0 0,-3-2 0,3 2 16,0 0-16,0 0 0,0 0 15,0 0-15,0 2 0,0-2 16,0 0-16,0 0 15,-1-2-15,1 2 16,0 0-16,0 0 0,0 0 0,0 0 16,0 0-1,0 0-15,4 0 0,-4 0 16,0 0-16,0 0 0,0 0 0,0 0 16,0 0-16,0 2 0,0-2 15,0 0-15,0 0 16,0 0-16,0 0 0,0 0 0,0 0 15,0 0-15,0 0 0,0 2 16,0 2-16,0-4 0,0 0 0,-4-2 16,4 2-16,0 0 0,0 0 0,0 0 15,0 0-15,0 0 0,0 0 16,0 0-16,0 0 16,0 0-16,0 0 0,0 0 0,0 0 15,0 0-15,0 0 0,0 0 16,0 0-1,0 0-15,0 0 0,0 0 16,0 0-16,0 0 0,0 0 0,0 0 16,0 0-16,0 0 0,0 0 15,0 0-15,0 0 0,-6 0 16,6 0-16,0 0 0,0 0 16,0 0-16,0 0 0,0 0 15,0 0-15,0 0 0,0 0 0,0 0 16,0 0-16,0 0 0,0 0 0,0 0 15,0 0-15,0 0 16,0 0-16,-7 2 0,7-2 16,0 0-16,0 0 0,0 0 0,0 0 15,0 0-15,0 0 0,0 0 16,0 0-16,-4 3 0,4-3 0,0 0 0,0 0 16,0 0-16,0 0 0,0 0 15,0 0-15,-7 0 0,7 0 16,0 0-16,0 0 0,0 0 15,0 0-15,0 0 0,0 0 16,0 0-16,0 0 0,0 0 16,-1 6-1,1-6-15,0 0 0,0 0 0,0 0 16,0 0-16,0 0 0,0 0 16,0 0-16,0 0 0,0 0 15,0 0-15,0 6 0,0-6 16,0 0-16,0 0 0,0 0 15,0 0-15,0 0 0,0 0 16,0 0-16,0 0 0,0 0 0,0 0 0,0 0 16,4 3-16,-4-3 0,0 0 15,0 0-15,5-3 0,-5 3 16,0 0-16,0 0 0,0 0 16,2-4-16,-2 4 0,0 0 15,0 0-15,0 0 0,0 0 16,0 0-1,0 0-15,0 0 0,0-7 16,0 7-16,0 0 0,0 0 0,0 0 16,0 0-16,1 7 0,-1-7 15,0 0-15,0 0 0,0 0 16,2 4-16,-2-4 0,0 0 16,0 0-16,0 0 0,0 0 15,0 0-15,0 0 0,0 0 0,0 0 0,0 0 16,2 4-16,-2-4 0,0 0 15,0 0-15,0 0 0,0 0 0,0 0 16,0 0-16,0 0 16,0 0-16,0 0 0,0 0 15,0 0-15,0 0 0,0 0 16,0 0-16,0 0 0,0 0 0,0 0 0,0 0 16,-3-4-16,3 4 0,-6-2 15,6 2-15,0 0 0,-7-1 0,7 1 16,-6-5-16,6 5 15,-4-4-15,4 4 0,0 0 16,0 0-16,-4 5 0,4-5 16,0 0-1,0 0-15,0 0 0,0 0 0,0 0 16,0 0-16,0 0 0,0 0 16,0 0-16,0 0 0,2 4 0,-2-4 15,0 0-15,0 0 16,0 0-16,5-2 0,-5 2 15,0 0-15,0 0 0,7-4 16,-7 4-16,0 0 0,7-1 0,-7 1 0,6-2 16,-6 2-16,0 0 0,9-1 15,-9 1-15,10-1 0,-10 1 0,10 1 16,-5 0-16,2-1 16,0 0-16,-1 0 0,1-1 15,-1 0-15,1 1 0,1-1 16,-2-1-16,2 1 15,1 0-15,1 0 0,1 0 16,0 1-16,0-1 0,2 1 16,-1-1-16,0-1 0,-1 2 15,0 0-15,2 0 0,-2 0 16,0-1-16,3-1 0,2 1 16,0 0-16,-1 0 0,1 0 15,-1-1-15,1 0 0,0-1 0,6 1 0,0 0 16,0 1-16,-1-3 0,1 2 15,1 0-15,-1 1 0,-1 0 0,4 0 16,2 0-16,-1 0 16,-3 0-16,1 0 0,1 0 15,0 0-15,-1 1 0,7-1 16,0-1-16,-3 1 16,-1-1-16,4 0 0,1 0 15,-3 0-15,-1 2 0,1-2 16,1 1-16,-1-1 0,-1 1 0,8-3 15,2-2-15,-8 4 16,-2 1-16,8-1 0,1 0 16,-3 0-16,-1-1 0,2 1 0,4 1 15,-5-1-15,-3 0 0,2-1 0,1 0 16,-2 1-16,-2 2 0,2-3 16,1 0-16,-1 0 0,1 2 0,6-1 15,2 0-15,-9-1 16,-1-1-16,7 1 0,0 0 15,-8 2-15,-2 1 0,9-3 16,3-1-16,-4 0 16,-2 2-16,5-2 0,2 3 0,-5-1 0,-3 2 0,5-3 15,4-1-15,-6 0 0,-4 2 16,3 0 0,3 1-16,-3-1 0,-3 0 0,4 0 15,1-2-15,-1 3 0,-4-1 0,6 1 16,-1-2-16,-3 2 15,-4-2-15,6 2 0,5 2 16,-4-2-16,-5 0 0,7 0 16,5 0-16,-6 0 0,-4 1 0,3 1 15,4-1-15,-3 2 0,-3 0 16,9-1-16,2 1 16,-9-1-16,-4 2 0,9 1 0,1 2 15,-9-3-15,-2-1 0,9 1 0,4 0 16,-8-1-16,0 0 0,7 1 15,1-1-15,-9 1 0,0 1 0,10-1 16,3 0-16,-8-1 16,-4 0-16,7-2 0,6-3 15,-7 3-15,-4 4 0,5-1 16,3 0-16,-7-1 16,-2 0-16,5-1 0,2-2 15,-4 3-15,-4 2 0,5-1 16,2 1-16,-3-3 0,-2 0 0,3 1 15,3 0-15,-8-1 0,-4-1 16,6 1-16,2 2 0,-5 0 16,-3 2-16,5-4 0,4-3 15,-4 3-15,-3 2 0,3-2 0,3 1 16,-3-1-16,-1 2 0,1-3 16,2-2-16,-6 1 0,-5 2 0,6-1 15,6-1-15,-8 2 0,-4-1 16,4 2-16,2-1 0,-5-1 15,-2 0-15,5-2 16,2 0-16,-9 2 0,-1 3 0,3-2 0,2-1 16,-3 1-16,-1 0 0,2-1 15,3 0-15,-3 0 0,-3 0 0,4 1 16,2 1-16,-4-2 0,-1 1 16,0-1-16,3 1 0,-6-1 15,-1 0-15,8 1 0,2 0 16,-8 0-16,-1-1 15,4 1-15,1 1 16,0 0-16,-2 0 0,2 1 16,-1-1-16,1 0 0,-1-1 0,2-1 15,1 1-15,-3-1 0,-2 1 16,3 0-16,4-1 0,-2 2 16,-1 1-16,2-1 0,0 0 15,-3 0-15,0 1 0,2-1 0,2 0 16,-3 1-16,0-2 0,3-1 0,2 1 15,-4 1-15,-4 1 0,3-2 16,2-1-16,-2 1 0,-1-1 16,1 2-16,-2 0 0,1-1 15,0 0-15,0-1 0,3 0 16,-3 0-16,-5 1 16,4-1-16,2-2 15,-1 1-15,-3 0 0,0-1 16,1 1-16,-1 0 0,0 0 0,3-2 15,2 0-15,-5 0 0,-2 1 16,3 0-16,2-1 0,0 1 16,-1 0-16,2-1 0,0-3 15,-2 3-15,1 2 0,2 0 0,2 1 16,-4-1-16,-2 0 0,3-1 0,4 2 16,-3-1-16,-2-1 0,0 0 15,2-1-15,0 3 0,-1 1 0,-1-1 16,2-1-1,-2 1-15,-2 0 0,4 0 0,2-1 16,-5 0 0,-2 1-16,1 0 0,2 2 15,-1-4-15,0-2 0,0 0 16,1 0-16,-2 1 0,0 0 0,1 2 16,3 2-16,-4 1 0,-3-1 15,4-2-15,2-3 0,-3 3 16,-2 2-16,2 1 0,1 3 15,0-4-15,-2-2 0,4 0 0,2 1 16,-4 1-16,-3 1 0,2 0 0,0 1 16,1 0-16,0 0 0,1-1 15,0-1-15,1 1 0,-1-1 0,3 2 16,1 1-16,-5-1 16,-2-2-16,4 2 0,2 1 15,-1-1-15,-2-1 0,1 1 0,1 0 16,-3 0-16,-1 1 0,2-3 0,3 1 15,-3 1-15,-3-1 0,4 1 16,3-1-16,-3-2 0,-2 0 16,3 0-16,1 1 0,-3-1 15,-2-1-15,1 1 0,2 1 16,0-2-16,-1 0 16,2 0-16,2 1 15,-4-3-15,-4-1 0,3 2 0,3 3 16,-2-1-16,-3 1 0,3 1 15,0 0-15,-1-2 0,-3-1 0,7-1 16,3 1-16,-2 0 16,-2 2-16,2 0 0,3 1 15,-4-2-15,-2-2 0,3 2 0,3 1 0,-2 0 16,-2-1-16,2 0 0,1 0 16,-1 0-16,-1 0 0,7-1 15,0-1-15,-8 1 0,-1 2 0,10-1 16,2 0-16,-4 0 15,0 2-15,1 0 0,3 2 16,-4-2-16,-3-2 16,6 1-16,3 2 15,-3-2-15,-3 0 0,4-2 0,4 0 16,-4 0-16,-3 1 0,11 0 16,1 1-16,-10 0 0,-2 1 0,11-1 15,6 2-15,-7-2 0,-3-1 16,3-1-16,2 0 15,-5 0-15,-3 2 0,9-2 0,5-1 0,-7-1 16,-6-1-16,29 1 0,-2 3 16,-26-1-16,-2 0 0,25 3 15,0-1-15,-7 1 0,-6-1 0,9-1 16,5 0-16,-9 0 0,-7-1 16,5 1-16,5-1 15,-4 0-15,-2-2 0,7 1 0,5-1 0,-9 3 16,-7 1-16,8-3 0,8-1 15,-9 0-15,-3 1 0,8 0 16,5 0-16,-8 0 0,-6 1 0,8 2 16,7 2-16,-9-1 15,-4 0-15,7-3 0,8-1 16,-8 2-16,-5 1 16,11 2-16,6 3 0,-12-2 15,-8-1-15,9-3 0,7-3 16,-9 3-16,-5 1 0,7-1 15,5-1-15,-7 1 0,-5 0 0,8 0 16,7 1-16,-10-1 0,-6-1 16,11 3-16,6 2 15,-7-2-15,-5-1 0,6-1 0,5-1 0,-10 0 16,-7-1-16,7 0 0,7-1 16,-9 3-16,-6 1 0,7 0 15,4 1-15,-8-1 0,-4-1 0,8-2 16,8-2-16,-8 4 0,-6 2 15,6-3-15,4-2 16,-7 2-16,-4 1 0,8 1 16,5 1-16,-8-2 15,-7 0-15,9 1 0,5 1 16,-4 1-16,-1-1 0,7 1 16,2 0-16,-10-4 0,-8-3 0,10 2 15,7 1-15,-8 3 0,-4 4 16,5-5-16,5-2 0,-7 0 15,-6 0-15,10 1 0,7 0 0,-9 0 16,-5 0-16,9 6 0,6 2 16,-6-1-16,-4-4 0,6-3 15,3-1 1,-9 0-16,-6-1 0,8 3 0,7 1 16,-9 2-16,-5 1 0,6-2 0,5 0 15,-8-3-15,-3-3 0,7 2 16,6 2-16,-8 0 15,-6 1-15,6-1 0,5 0 16,-5 1-16,-3-1 0,6 1 16,5 0-16,-10 0 0,-8-2 0,7 1 15,8 0-15,-9-1 0,-3 0 16,7 1-16,5 0 0,-8 2 16,-5-1-16,6 5 0,5 3 15,-9-6-15,-5-4 0,6 2 16,5 0-16,-7 2 0,-3 0 0,4 1 15,4 1-15,-9-1 0,-6-1 16,6-1-16,6 1 16,-5-3-16,-2-2 0,3 2 0,3 1 15,-8-1-15,-6-2 0,7 4 0,5 1 0,-10 0 16,-6-1-16,5-2 0,5 1 16,-8-2-16,-5-1 0,5-1 15,1-2-15,-7 0 0,-5-2 0,-2-1 16,-2-1-16,-6-5 0,-4-1 15,-1 1-15,1 2 0,-7 5 16,0-2-16,-4 3 16,-1 2-16,-2 1 0</inkml:trace>
  <inkml:trace contextRef="#ctx0" brushRef="#br0" timeOffset="222974.2852">3117 13475 0,'0'0'0,"-11"1"0,0-1 0,-5 2 15,0 0-15,-12 4 0,-4 1 0,-11 4 16,-2 4-16,-5 2 15,-2 3-15,-8 6 0,4 0 16,-11 9-16,1 2 0,2 1 16,5 1-16,-7 4 15,2-2-15,11-2 0,3-1 0,-2 8 16,3 3-16,-6 11 16,11-6-16,7-6 0,11-4 15,9 3-15,12 2 0,5-7 16,5-4-16,5-4 0,3-3 0,16 3 15,12 1-15,3-7 16,1-5-16,11-3 0,7-2 0,10-1 0,6 0 0,12-5 16,7-3-16,3 1 15,4 1-15,21-3 16,10-3-16,-12-4 0,-11-2 0,6-2 16,5-3-16,3 2 0,2 0 0,29-4 15,22-5 1,3-1-1,2-2-15,-44 6 0,-30 3 0,12 3 16,13 0-16,-16-5 0,-10-3 0,10-2 16,7-1-16,-20 2 15,-15 4-15,-6-8 0,-2-6 16,-14 0-16,-13-1 0,-12-2 16,-8-1-16,-8-1 0,-4 1 0,-14-9 15,-7-6-15,-11 2 0,-8 2 0,-11-5 16,-7-1-16,2 3 0,1 3 0,-16-2 15,-10-1-15,-3 6 16,-4 6-16,-9-6 0,-13-3 16,7 3-16,7 2 0,-20-2 15,-10-3-15,5 5 0,5 4 0,-24 0 16,-14 1 0,12 6-16,9 1 0,-14 6 15,-11 3-15,16-2 0,11-1 0,-12 7 16,-9 4-16,20 0 0,10 1 0,-5 8 15,-2 5-15,12-2 0,9 0 16,1 3-16,-3 2 16,10-4-16,11-4 0,-1 4 0,1 3 15,15 1-15,9 1 0,3-3 16,2-1-16,9-2 0,1 0 0,10 0 16,4-1-1,5-4-15,4-4 0,2 1 0,0 0 16,0 0-16,-1 3 0,1-3 15,1-4-15,-1 4 0,2-2 0,-2 2 16,0 0-16,0 0 0,0 0 0,0 0 16,4 0-16,-4 0 0,0 0 15,0 0-15,0 2 0,0-2 16,0 0-16,0 0 0,0 0 16,0 0-16,0 0 0,0-2 0,0 2 15,2-1-15,-2 1 0,0 0 16,0 0-1,0 0-15,0 0 0,-2 2 16,2-2-16,0 0 0,0 2 0,0-2 16,0 0-16,0 0 15,0 0-15,0 0 0,-3-2 16,3 2-16,-1-1 0,1 1 0</inkml:trace>
  <inkml:trace contextRef="#ctx0" brushRef="#br0" timeOffset="228088.7154">6638 14250 0,'0'0'16,"0"0"-16,0 0 0,0 0 0,0 0 15,0 0-15,0 0 16,0 0-16,0 0 16,0 0-16,0 0 0,0 0 15,24-8-15,-24 8 0,0 0 16,32 2-16,-32-2 0,30 1 16,-11 1-16,3-1 0,3 0 0,4-1 15,4-1-15,6 0 0,2 0 16,4 0-16,4 1 0,9-1 15,0 1-15,1-1 0,3 1 0,10-3 16,-4 0-16,3 0 0,0-1 16,7 0-16,-4-3 0,15 0 0,-1-1 15,-4 2-15,-4-1 0,36-2 16,-10-1-16,-13 3 0,-7 1 16,1 1-16,2 2 0,-6-2 15,-2 0-15,0 0 16,1 1-16,-5-2 15,-3-2-15,4 4 0,2 1 16,-1 0-16,-2 2 0,6 0 16,3 0-16,-7 0 0,-4-1 0,5 0 15,2-2-15,-1 4 0,-2 1 16,4 0-16,2-1 0,-3-2 16,-1-3-16,4 4 0,3 1 0,-5 0 0,-4-1 15,14 0 1,9 0-16,-10-2 0,-7-1 0,-1 2 15,0 1-15,0-1 0,1 0 0,6 1 16,5 0 0,-10-1-16,-5 1 0,-2 0 0,1 1 15,-1 0-15,0 0 0,1 1 0,-1 0 0,-1 1 16,0-1-16,-1-2 0,0-1 16,-7-1-16,-4-2 0,1 8 15,2 5-15,0-4 0,-3 1 16,5-3-16,4-2 15,-7 0-15,-8 0 0,3 3 0,1 1 16,-2-1-16,-2-1 16,3 0-16,1-1 15,-3 3-15,-3 2 0,3-2 0,2-1 16,2 0-16,1 0 0,3 2 16,1 1-16,-10-2 0,-4-2 15,-4 1-15,1 1 0,-3 1 16,-1 2-16,3-6 0,5-1 15,-7-3-15,-3 0 0,-2 1 0,-2-1 16,-1 2-16,-3 1 0,-3-1 16,-5 0-16,-5 0 0,-3 0 0,0 0 15,-1 0-15,-3 0 0,-2 1 16,-10-2-16,2-1 0,-1 1 16,1 0-16,0 1 0,1-2 15,3-2-15,2-1 16,-3 3-16,-1 3 0,3-1 15,-1-1-15,0-2 0,0 0 16,-2 0-16,-1 1 0,-3 1 16,-1 1-16,0 1 15,-2 0-15,1-1 0,-1 0 0,-2 1 16,1 1 0,-3-1-16,2 0 0,-2 0 0,0 0 0,0 0 0,0 0 15,0 0-15,-4 0 16,2-1-16,0 1 0,0 1 0,0 0 15,-1 0-15,1 0 0,0 0 16,-1 0-16,-1 0 0,2-1 0,-1 1 16,1-1-16,-2 0 15,1-1-15,0 0 0,-1 0 0,1 1 0,1 3 16,0-2-16,2-1 0,-4 3 16,2-2-16,2-1 0,-2 2 15,2-2-15,-2-3 0,2 3 16,0 0-16,0 3 0,0-3 0,0 0 15,0 0-15,0 0 16,0 0-16,0 0 16,0 0-16,-1-3 0,1 3 15,0-3-15,0 3 16,0 0-16,0 0 0,0 0 0,1 7 16,-1-7-16,0 0 0,0 0 15,-2-4-15,2 4 0,0 0 0,0 0 16,0 0-16,1 5 15,-1-5-15,0 0 0,0 0 0,0 0 0,0 0 16,0 0-16,0 0 0,0 0 16,0 0-16,0 0 0,0 0 15,0 0-15,0 0 0,0 0 16,0 0-16,0 0 0,0 0 0,0 0 16,0 0-16,0 0 0,0 0 15,0 0 1,0 0-16,0 0 0,0 0 15,0 0-15,0 0 0,0 0 16,0 0-16,0 0 0,0 0 16,0 0-16,2 4 0,-2-4 15,0 0-15,0 0 0,0 0 16,0 0-16,0 0 0,0 0 0,0 0 16,0 0-16,0 0 0,0 0 0,0 0 0,0 0 15,0 0 1,0 0-16,0 0 0,0 0 0,0 0 15,0 0-15,0 0 0,0 0 16,0 0 0,0 0-16,0 0 0,0 0 0,0 0 0,0 0 0,0 0 0,0 0 31,0 0-31,0 0 0,0 0 16,1 6-16,-1-6 0,0 0 0,0 0 15,2 5-15,-2-5 0,0 0 16,0 0-16,0 0 0,0 0 15,0 0-15,0 0 0,0 0 16,0 0-16,0 0 0,4 4 0,-4-4 16,0 0-16,0 0 0,0 0 0,0 0 15,0 0-15,0 0 16,0 0-16,0 0 0,0 0 16,0 0-16,0 0 0,0 0 15,0 0-15,0 0 0,0 0 0,0 0 16,0 0-16,0 0 15,0 0-15,0 0 0,0 0 0,0 0 0,0 0 16,0 0-16,0 0 0,0 0 16,0 0-16,0 0 0,0 0 15,0 0-15,0 0 0,0 0 16,0 0-16,0 0 0,0 0 0,0 0 16,0 0-16,0 0 15,0 0-15,0 0 16,4 4-16,-4-4 0,0 0 0,0 0 15,0 0-15,0 0 16,0 0-16,0 0 0,0 0 16,0 0-16,0 0 0,0 0 15,0 0-15,0 0 0,0 0 0,0 0 16,0 0-16,0 0 0,0 0 16,0 0-16,0 0 0,0 0 0,0 0 15,0 0-15,0 0 0,0 0 16,4 1-16,-4-1 0,0 0 15,6 3-15,-6-3 0,8 2 16,-8-2-16,11 2 0,-5-1 0,3 1 16,2 0-16,0 0 0,0-1 15,2 2 1,2-1-16,-1 0 0,0 1 0,4 0 16,2-1-16,0 0 15,0 0-15,2 0 0,2 2 16,5-1-16,-2 0 0,3 1 15,2 0-15,-1 1 0,0-2 0,8 3 16,3-1-16,-2 1 0,-3 0 16,3-1-16,2-1 0,-4-1 0,-1 0 0,9 2 15,3 0-15,-5-1 16,-3-2-16,4 1 0,3 0 16,-1 0-16,-3-1 0,11 0 15,1 1-15,-3 0 0,-3-1 16,7-1-16,0 0 0,-3-1 15,-3 1-15,-4 2 16,-1 0-16,-2-3 0,0 0 16,5 0-16,5 0 0,-3 0 15,-2 1-15,0-2 0,0 1 16,-3 1-16,-3 1 0,3-2 16,3-2-16,-1 1 0,2-1 0,1 0 15,-1 0-15,0 0 0,-2 0 16,1-2-16,1-1 0,-2 4 0,1 4 15,9-2-15,0-2 0,-2 3 16,-3 1-16,17-4 0,-4-1 16,-3-1-16,-2 1 0,-1 1 15,0 1-15,-2 1 0,1 1 0,-1 0 16,1 1-16,-3-2 0,-1-2 16,3 0-16,5 0 0,-2 2 0,-3 0 15,4 0-15,2-1 0,-2 0 16,-2 0-16,3 0 0,2 0 15,-4 1-15,-3-1 0,4 2 16,1-1-16,3 0 0,2 0 0,2-1 16,-1 2-16,-4 2 0,-2 3 15,2-3 1,2-2-16,-1-2 0,-3-2 16,6 2-16,2 1 0,-2-1 15,-2-1-15,3 1 0,1 1 16,-5 3-16,-2 2 0,5-3 15,2-4-15,0 1 0,-2 0 0,1 2 16,-2 1-16,3-1 0,1 0 16,3 0-16,1 0 0,-2 0 0,-2 1 15,2-2-15,0 0 0,-3-2 16,-1-2-16,2 2 0,0 2 16,1-1-16,0 1 0,2-3 15,2-2-15,-2 1 0,-2 2 0,2-2 16,1-3-16,-1 5 0,-3 1 15,3-3 1,1-1-16,1 0 0,-2 0 16,2 0-16,2 2 0,-3 2 15,-1 0-15,-1-3 0,-1-3 16,1 0-16,-1-1 0,2 2 16,1 1-16,1 2 0,-1-1 0,4 0 15,4 0-15,-5 0 0,-2 1 16,0-4-16,-3-2 0,3 4 0,0 4 0,5-1 15,4 0-15,-7-2 16,-5-2-16,6-1 0,5 1 16,-6 3-16,-4 3 0,5-3 15,2 1-15,-1-2 0,-3 2 0,5 1 16,3 0-16,0-5 0,-1 0 16,0 2-16,-1 1 0,-4 2 0,-5 2 15,9-5 1,4-2-16,-2-1 0,-1 1 0,0 0 15,1 1-15,-6-1 0,-2 1 0,4 2 16,2 1-16,-3-3 16,0-2-16,6-2 0,7-1 15,-14 5-15,-7 4 0,2-3 16,1-1-16,3-2 0,2 0 0,7 0 16,7 1-1,-13 0-15,-8 0 0,0-1 0,1 0 16,0 3-16,1-1 0,0 2 15,0 0-15,0 1 0,0 2 0,0-4 16,0-2-16,-2 1 0,-1 3 16,3 1-16,2 3 0,-3 1 0,-2 2 15,2 2-15,2 0 0,-2-4 16,-1-2-16,1 1 0,2 1 16,-2 0-16,0 2 0,-4-1 15,-2-1-15,1-1 0,-2 1 0,10 0 16,7 3-1,-1 0 1,-1 1-16,-19-6 0,-13-4 0,11 8 16,7 5-16,-10-2 0,-5-2 0,3 2 15,3 2-15,-9-4 16,-6 0-16,2 1 0,2 0 16,-7-2-16,-4 1 0,3 0 15,2 1-15,-7-2 0,-5-2 0,-2-1 16,-4-2-16,-2 1 0,-2-2 0,-2 0 15,-2 0-15,-5-1 16,-3 0-16,-5-8 0,-2-5 16,-5 4-16,-3 0 0,3 2 0,1 4 15,0-1-15</inkml:trace>
  <inkml:trace contextRef="#ctx0" brushRef="#br0" timeOffset="230394.6685">2118 15157 0,'0'0'0,"0"0"0,0 0 0,0 0 16,0 0-16,0 0 0,0 0 15,0 0-15,0 0 0,0 0 16,0 0-16,0 0 0,0 0 0,0 0 16,0 0-1,0 0-15,0 0 0,0 0 16,0 0-16,0 0 0,0 0 15,33 0-15,-33 0 0,31 0 0,-31 0 16,37-3-16,-11-2 16,0 0-16,2 1 0,6-2 15,2-1-15,14-1 0,-3 1 0,19-2 16,4 1-16,-1 0 0,-2 0 16,24-2-16,1 0 0,10 1 15,-7 2-15,22 2 0,5 3 16,36-1-16,-18 0 0,-3 3 15,0 2-15,-17-1 0,-9 1 16,3-2-16,5-1 0,-14 1 16,-8 1-16,2 0 0,3-1 15,-12 1-15,-7 2 0,-4-2 16,-1-1-16,-16 1 0,-10 0 0,-5-3 16,-3 1-16,-7-5 15,-5-2-15,-10 2 0,-7 2 16,-4 1-16</inkml:trace>
  <inkml:trace contextRef="#ctx0" brushRef="#br0" timeOffset="251783.7926">9932 6268 0,'0'0'0,"-15"-6"16,-4-2-16,0 3 0,-4-1 0,-17-3 16,-18-2-16,-4 1 0,-2 1 15,-20 1-15,-5 1 0,-10 4 16,6 2-16,-19 8 0,-3 5 16,-33 8-16,21-1 0,0 4 15,1 3 1,15 6-16,9 3 0,-8 2 0,-6 3 15,14 1-15,9 2 0,6 5 16,2 3-16,17-2 0,9-3 16,9 7-16,3 1 0,15-3 15,10-3-15,9 0 0,5 4 16,9-8-16,6-5 0,14-3 16,11-2-16,3-4 0,7-2 0,18-5 15,11-2-15,7-3 0,2-2 0,23-9 16,16-6-16,-3 0 0,-1 2 15,16-3-15,13-1 0,-8-3 16,-2-1-16,17 0 0,12-2 16,-13 1-16,-9 0 0,12-4 15,9-3 1,-13 2-16,-9 3 0,11-3 0,9-2 16,-18 1-16,-11-1 0,3-6 15,0-5-15,-18 3 0,-13 2 16,-14-4-16,-9 0 0,-15-1 15,-9 0-15,-8-13 0,-5-7 16,-11 4-16,-8 6 0,-18-9 16,-14-4-16,-7-3 0,-5-2 0,-24-9 0,-15-4 15,-11 3-15,-9 2 0,-24 2 16,-18 0-16,0 10 0,2 4 16,-31-4-16,-20-1 15,4 8-15,4 8 0,-33 11 0,-22 10 16,6 8-16,3 7 0,65-1 15,46-1-15,28 0 16</inkml:trace>
  <inkml:trace contextRef="#ctx0" brushRef="#br0" timeOffset="254639.839">24279 6441 0,'0'0'0,"0"0"0,0 0 15,9-23-15,-9 23 0,0-14 16,-3 3-16,-4-1 0,-4-1 0,-5 1 15,-6-1-15,-11-2 0,-5 0 16,-9 3-16,-9 4 0,-15-1 16,-1 2-16,-21 4 0,-8 6 15,-8 6-15,7 7 0,-20 13 16,1 8-16,-26 22 0,28-2 0,11 9 16,9 8-16,18-13 0,12-5 15,14 4-15,9 5 0,15-5 16,11-1-16,18-5 0,13-4 0,13-6 15,10-5-15,32 0 0,23 0 16,8-10-16,6-6 0,29-8 16,19-3-16,1-1 0,2 1 0,28-4 15,20 2-15,-16-3 0,-10 2 16,15-1-16,11 0 0,-21-7 16,-13-4-16,3-4 15,1-3-15,-23-1 16,-16-1-16,-7-8 0,-3-5 15,-28-3-15,-15-3 0,-21-12 0,-11-7 16,-21 0-16,-12-3 0,-27-14 16,-18-9-16,-14 0 0,-10 2 15,-36-7-15,-22-2 0,-10-5 16,-7 0-16,-41 13 0,-28 9 0,7 14 0,3 7 16,-40 6-16,-28 6 15,80 9-15,55 8 0,38 5 0</inkml:trace>
  <inkml:trace contextRef="#ctx0" brushRef="#br0" timeOffset="257194.8931">8407 7269 0,'0'0'0,"0"0"0,0 0 0,-27-12 16,27 12-16,-29-8 0,6 2 15,-2 0-15,-3 0 0,-14-1 16,-6 2-16,0 0 0,1 3 0,-20 0 16,-19 2-16,6 2 0,6 0 15,-19 7-15,-6 4 0,-2 3 0,11 2 16,-46 16-16,8 4 0,20-3 15,17 1-15,0 7 0,5 5 16,11-6-16,12-5 0,1 6 16,0 5-16,9-7 0,6-3 0,9 7 15,8 7-15,9-9 16,10-5-16,8-1 16,4-1-16,5-6 0,4-4 15,25 2-15,18 0 16,-5-5-16,0-5 0,8-2 0,7-1 15,6-1-15,7-1 0,8-4 16,9-5-16,-1 0 0,1 0 0,7 0 16,5 2-16,2-2 0,1-3 15,5 1-15,4 0 0,-2 0 0,0-1 16,6 1-16,5-1 0,-3-2 16,-1-1-16,6-2 0,6-4 15,-3 0-15,-1-2 0,7 2 16,5 2-16,-2 2 0,-2 3 0,6-5 15,5-1-15,-7-2 0,-4 2 16,4 3 0,4 3-16,-3 1 0,-1-1 15,7 2-15,4 3 0,-7-3 16,-6 0-16,3 3 0,4 0 16,-8 2-16,-6-2 0,-3-6 15,-2-6-15,-5 6 0,-4 4 0,-7-3 16,-3-1-16,-13 2 0,-9 0 15,-4-8-15,-4-5 0,-8-1 0,-6-2 0,-8 0 16,-6 1-16,-9-1 16,-6-2-16,-10-7 0,-8-3 15,-11 2-15,-9 2 0,-7-4 16,-5-4-16,-12-5 0,-8-6 0,-17 3 16,-12 0-16,-8 1 0,-6 0 15,-11-1-15,-6 0 0,-7 5 0,-4 2 16,-13-9-16,-9-8 0,-3 9 15,-3 6-15,-10 0 0,-8 0 16,-4 2-16,-2 2 0,-15 3 16,-10 4-16,5 3 0,2 3 0,-14 1 15,-12 3-15,6 10 0,2 6 16,-10 3 0,-6 5-16,14 3 0,11 3 15,-5 8-15,-3 4 0,16 3 16,9 1-16,11 6 0,6 2 15,23-2-15,16-2 0,16-7 16,12-4-16,27-7 0,16-7 0,14-2 16</inkml:trace>
  <inkml:trace contextRef="#ctx0" brushRef="#br0" timeOffset="257966.173">10018 8174 0,'0'0'0,"0"0"0,0 0 16,-29 6-16,29-6 0,-21 3 0,10-1 16,1-1-16,2-1 0,0 1 15,1-1-15,2-1 0,0 1 16,3-1-16,3-2 0,3 0 16,2 0-16,5-1 0,5-1 15,1 0 1,3 1-16,13-2 0,6 0 0,3 0 15,3-2-15,18 0 0,4 1 16,1 1-16,3-1 0,22 2 16,7-1-16,11 1 0,-4-2 15,20 1-15,14 3 0,18 2 0,-21 4 0,-6-2 16,-3 0-16,-20-1 16,-12-2-16,-7 3 0,-4 0 15,-15 1-15,-11-1 0,-8-1 16,-2-2-16,-17-1 0,-11 1 0,-11 0 15,-8-1-15,-3 3 0,-3-2 0,-11 1 16,-9 0-16,-11-2 16,-8 1-16,-18 1 0,-10 0 15,20-1-15,-4-2 0,-48 1 0,-9 3 16,6 1-16,4 1 0,-19 3 16,-12 1-16,10 0 0,9-2 0,-16 3 15,-10 3-15,10 3 0,6 4 16,-4 1-16,-5 2 0,19-3 15,11-1-15,0 2 0,-2 1 16,24-1 0,15 1-16,12-8 0,8-4 0,17-4 15,11-3-15,15-1 0,11 0 16,10-6-16,7-1 0,28-4 16,19-3-16,8 1 0,5-1 15,20-4-15,16-2 0,-3 2 16,-2 3-16,18 3 0,14 2 15,-11 0-15,-8-1 0,9 8 0,5 3 0,-19 6 16,-14 3-16,-10-1 0,-9-1 16,-25-3-16,-16-1 0,-23 3 15,-16 0-15,-4-1 0,-3-2 0,-2 0 16</inkml:trace>
  <inkml:trace contextRef="#ctx0" brushRef="#br0" timeOffset="266782.5513">4674 13787 0,'0'0'0,"0"0"16,0 0-16,-7-17 0,6 11 0,-1-3 16,1 0-16,0 0 15,1-2-15,-2-1 0,1 0 16,1 0-16,-2 2 0,1-1 0,-3-1 15,2 1-15,1 0 0,-3 0 0,0-1 16,0 1-16,-3 1 0,-3-1 16,-1 1-16,0-1 0,2 1 15,-11-3-15,-4-1 0,-1 1 0,0 0 16,-7-1-16,-6 1 16,0-1-16,-2 1 0,-15-3 0,-4 2 15,-3 2 1,-3-1-16,-14 1 0,4 2 15,-2 1-15,8 1 0,-15 4 16,1 1-16,-2 6 0,-1 0 16,-3 3-16,-5 1 15,-19 8-15,25 1 0,10 0 0,7-1 16,3 2-16,1 1 0,-8 4 16,-6 5-16,8-2 0,7-1 0,11 0 15,7 1-15,1-3 0,-1-2 16,4 5-16,3 4 0,1 0 0,-2 0 15,2-1-15,2-1 0,2-2 16,0-1-16,9 1 0,5 0 16,-2 0-16,-1 0 0,-2 1 31,2 2-31,3 2 0,6 0 16,7-6-16,2-8 0,3 7 15,0 3-15,4-12 0,0-2 0,2 4 16,4 1-16,-3-1 0,4 1 15,5 2-15,5 4 16,1-4-16,1-4 0,3 4 0,4 0 16,2-1-16,-3-1 0,11-2 0,6 0 15,-2-2-15,0 2 0,7 0 16,7 1-16,-3-3 0,-6-3 0,18 4 16,6-1-16,-8-1 15,-4-1-15,36 5 0,0 1 16,-17-3-16,-11-2 0,11 4 15,3 2-15,-6-4 0,-3-3 0,6-2 0,5 0 16,-7 0-16,-4 0 0,11-1 16,5-2-16,-8 1 0,-8 1 0,9-1 15,10 1-15,-10-4 0,-4 0 16,8-2-16,5 1 16,-9-3-16,-9-2 0,11 0 0,8 1 15,-10-1 1,-10 0-16,11-1 0,4 0 15,-10-3-15,-9-2 0,9-2 16,8-3-16,-16 3 0,-8 1 0,7-5 16,5-2-16,-11 2 0,-1 0 15,-2-4-15,2-4 16,-8 3-16,-6 0 0,1-2 0,2 0 16,-10 0-16,-2 1 0,-5-3 0,-1-2 15,-6 3-15,-3 1 0,-1-4 16,-2-3-16,-6 3 0,-3 2 0,-6-6 15,-4-3-15,-1 1 0,-2 3 16,-10-4-16,-5-1 16,-2 7-16,0 7 0,-13-9 0,-6-7 15,14 16-15,-2-1 16,-40-22-16,-5-1 16,6 10-16,7 7 0,-19-1 15,-13-1-15,9-1 0,5-4 0,-16 0 16,-11 1-16,5 4 0,4 4 15,-23 1-15,-15-1 16,15 6-16,10 6 0,-16 1 0,-10 2 16,13 2-16,12 3 0,-16 1 0,-7 3 15,19 1-15,10 2 0,-2 6 16,-6 3-16,27-2 0,16-2 0,12 3 16,6 4-16,17 0 0,9 1 15,5-1-15,5 0 0,7-3 16,6-3-16,0-2 15,2-2-15,-1-1 0</inkml:trace>
  <inkml:trace contextRef="#ctx0" brushRef="#br0" timeOffset="297706.4193">7550 7230 0,'0'0'0,"18"1"0,11 0 0,14-1 16,6-1-16,28 1 0,31-1 15,16 2-15,-1 1 16,66-1-16,19-1 0,-24 0 15,-16 0-15,10 3 0,6 2 0,-18-1 0,-11-2 16,5 3-16,3 1 0,-22-1 16,-15-2-16,-3-1 0,-1-2 15,-21-1-15,-16-1 0,-16-1 16,-12-2-16,-19-5 0,-13-3 16,-23 2-16,-15 0 0,-12-1 15,-9 1-15,-29 0 0,-19 2 16,1-2-16,-1 1 0,-26 0 15,-18 4-15,1 4 0,0 4 0,-21 5 16,-15 4-16,7 2 16,7 1-16,-19 7 0,-10 3 15,18 0-15,15 0 0,-10 1 0,-6 1 16,22 1-16,17 1 0,11-2 0,11-2 16,32-6-16,21-3 0,23-5 15,16-6-15,11-7 0,11-7 16,31-4-16,23-2 0,15-3 15,10 0-15,26-6 0,15-3 0,-2 6 16,-3 3-16,24 3 16,17 3-16,-11 0 15,-7-1-15,20 1 0,13 0 16,-13 5-16,-9 3 0,2 7 16,2 3-16,-28 2 0,-20 2 0,-20-2 15,-14 0-15,-32-5 16,-22-3-16,-47-7 0,-34-5 15,-22 3-15,-18 0 0,-38 2 0,-28 3 0,2 1 16,1 4-16,-26 9 0,-17 7 16,17 4-16,12 1 0,-3 8 15,0 6-15,25-4 0,22-2 0,21-2 16,17-1-16,30-11 0,22-4 16,21-7-16,15-5 15,15-4-15,11-1 16,37-10-16,28-9 0,14 0 0,10 0 0,36-4 15,25-3-15,-7 2 0,-6 1 0,28-1 32,16 3-32,-17 6 0,-12 8 0,-57 4 0,-40 2 0,-26 3 0</inkml:trace>
  <inkml:trace contextRef="#ctx0" brushRef="#br0" timeOffset="298196.9136">11031 6168 0,'0'0'0,"28"-2"0,5-1 16,5 0-16,6 0 0,24-1 0,21-3 15,8-1-15,-7 2 0,6 2 16,-7 3-16,8-4 0,-28 0 16,-27 0-16,-20 1 0,-20 3 15,-14 0-15,-24-3 16,-18-1-16,16 1 15,-6 0-15,-9-3 0,-7-1 16,17 3-16,12 0 0,9 3 0</inkml:trace>
  <inkml:trace contextRef="#ctx0" brushRef="#br0" timeOffset="298426.228">11236 5945 0,'0'0'0,"0"0"15,0 0-15,8 26 0,-8-26 0,10 34 16,-4-11-16,0 3 0,-2 2 16,2 12-16,-1 6 0,1-4 15,1-1 1,-2 8-16,-3-3 0,-1-5 16,-1-6-16,0-1 0,0-8 15,1-7-15,1-6 0,0-6 0,2-6 16,0-4-16,-2-4 0,0-11 15,0-9-15,0 6 0,1 3 0,-2 4 16</inkml:trace>
  <inkml:trace contextRef="#ctx0" brushRef="#br0" timeOffset="298639.9528">11475 5895 0,'0'0'0,"0"0"0,0 0 0,0 0 15,0 0-15,10 26 0,-10-26 16,4 32-16,-3-12 0,0 6 15,-1 2-15,0 2 0,0 4 0,0 10 16,1-1-16,0-4 0,0-2 0,0 3 16,0-4-16,1-6 0,-2-3 15,-2-4-15,0-1 0,-3-7 16,-3-1-16,-3-5 0,-2-4 16,-3-3-16,0-2 0,1-1 15,4 0 1,3 1-16</inkml:trace>
  <inkml:trace contextRef="#ctx0" brushRef="#br0" timeOffset="298780.1187">11248 6359 0,'0'0'0,"0"0"0,0 0 16,0 0-16,0 0 0,0 0 16,15-23-16,-15 23 0,23-13 0,-23 13 15,38-13-15,-16 7 0,2 0 16,0 1-16,2 2 0,5 1 16,-1-1-16,-4 0 0,-1 1 15,-4 1-15,-4-1 0,-2 0 16</inkml:trace>
  <inkml:trace contextRef="#ctx0" brushRef="#br0" timeOffset="298949.5057">11222 6405 0,'0'0'15,"0"0"-15,0 0 0,29-11 0,-15 8 0,6-2 16,4 0-16,1 0 15,1-1-15,8 2 0,1 1 16,-3 0-16,-3 3 0,-3 1 16,-6 2-16,-4-1 0,-3 0 0,-3-1 0</inkml:trace>
  <inkml:trace contextRef="#ctx0" brushRef="#br0" timeOffset="299212.6798">11132 6564 0,'0'0'0,"0"0"15,0 0-15,0 0 0,0 0 0,0 0 16,0 0-16,0 0 0,0 0 15,20-22-15,4 15 0,3-1 0,4-2 16,10-1-16,1 4 0,-3-2 16,-1-1-16,4 2 0,-5 1 15,-8 4-15,-7 2 0,-11 3 16,-9 5-16,-6 2 0,-6 5 0,-10 4 16,-8 3-16,-3 4 15,-5 0-15,-10 8 16,-4 0-16,1-2 0,0-1 15,0 0-15,4-4 0,10-4 16,7-3-16,5-7 0,7-4 16,3-3-16,3 0 0,3-3 15</inkml:trace>
  <inkml:trace contextRef="#ctx0" brushRef="#br0" timeOffset="299335.242">11571 6530 0,'0'0'0,"0"0"0,20-1 15,-7 2-15,2 0 0,0 2 16,1 3-16,2 1 0,0 3 0,-6 2 16,-4 3-16,-1-3 0,-2-2 15,-1-1 1</inkml:trace>
  <inkml:trace contextRef="#ctx0" brushRef="#br0" timeOffset="299513.6751">11262 6750 0,'0'0'0,"0"0"16,23-5-16,-5 1 0,5 1 0,9-4 0,4 0 15,1 1-15,2 2 0,7-1 16,-1 0-16,-5 1 0,-5 3 0,-6-2 16,-6 1-16,-4 1 0</inkml:trace>
  <inkml:trace contextRef="#ctx0" brushRef="#br0" timeOffset="299783.4808">11419 6640 0,'0'0'0,"0"0"0,0 0 15,0 0-15,8 23 0,-8-23 0,2 27 16,-2-27-16,-1 38 0,-1-17 0,-1-1 15,-2 1-15,0-1 0,-3 5 16,-2-4-16,1-2 0,0-4 0,2-2 16,-1-5-16,1 2 15,2-3-15,0-2 0,3-5 0,2 0 16,2-4-16,7 0 0,6-1 16,3-3-16,5 1 0,14-3 0,4 0 15,3 0-15,2-1 0,11-4 16,0-2-16,-3 1 0,-13 4 0,-7 3 15</inkml:trace>
  <inkml:trace contextRef="#ctx0" brushRef="#br0" timeOffset="300037.5341">11873 6231 0,'0'0'0,"0"0"0,28-8 16,-7 3-16,4 0 0,19-3 0,10-1 15,14-2-15,-1 2 0,16-1 0,2 1 16,3 1-16,-10 0 0,-1 2 16,-10 1-16,-14 2 0,-11 1 15,-12 2-15,-9 0 16,-13 3-16,-9 3 0,-1-3 0,1-1 15,1-2-15</inkml:trace>
  <inkml:trace contextRef="#ctx0" brushRef="#br0" timeOffset="300237.9511">12176 6096 0,'0'0'0,"0"0"0,0 0 15,0 0-15,0 0 0,9 21 0,-9-21 16,8 22-16,-8-22 0,10 27 16,-4-9-16,-1 0 0,1-2 15,1 0-15,2 0 0,-1-4 16,-1 0-16,-2-2 16</inkml:trace>
  <inkml:trace contextRef="#ctx0" brushRef="#br0" timeOffset="300400.7526">12458 6062 0,'0'0'0,"0"0"0,0 0 0,0 0 0,1 28 0,-1-28 16,-7 29-16,2-12 0,-3 0 15,-1 2-15,0 2 0,-1 3 16,2-2-16,0-2 0,1-5 15,2-1-15</inkml:trace>
  <inkml:trace contextRef="#ctx0" brushRef="#br0" timeOffset="300570.227">12506 6222 0,'0'0'0,"0"0"0,0 0 16,0 0-16,0 0 0,0 0 16,0 0-16,-28 20 0,28-20 0,-37 18 15,13-5-15,-4 2 16,-1 0-16,-13 7 0,-2 1 15,2-1-15,2-3 16,-5 5-16,4-2 16,5-3-16,3-3 0,2-1 0,7-4 15,5-1-15</inkml:trace>
  <inkml:trace contextRef="#ctx0" brushRef="#br0" timeOffset="300755.3175">12190 6571 0,'0'0'0,"0"0"0,0 0 16,13 22-16,-7-10 0,0 1 16,2 3-16,0-1 0,-1 1 15,2 3-15,0 0 0,-2-1 16,-2-5-16,1-1 0,-2-2 16,-2-4-16,-2-3 15,0 1-15,0-2 0,0-2 16</inkml:trace>
  <inkml:trace contextRef="#ctx0" brushRef="#br0" timeOffset="300918.0831">12404 6391 0,'0'0'16,"11"-5"-16,6-2 0,4 0 0,4 1 0,11-3 16,5-1-16,5-1 0,-3 4 0,7-2 15,-3 1-15,-7 3 16,-7 0-16,-8 3 0,-5 1 15,-8 0-15,-5 1 0,-3 0 0,1 0 16,-2 0-16</inkml:trace>
  <inkml:trace contextRef="#ctx0" brushRef="#br0" timeOffset="301103.1162">12346 6490 0,'0'0'0,"0"0"16,0 0-16,0 0 0,0 0 0,0 0 15,10 27 1,-10-27-16,0 0 0,9 29 16,-9-29-16,8 22 0,-5-14 15,-1 0-15,1-2 0,-1 1 0,-1-2 16,0-1-16</inkml:trace>
  <inkml:trace contextRef="#ctx0" brushRef="#br0" timeOffset="301303.5137">12417 6522 0,'0'0'0,"0"0"0,0 0 0,0 0 15,25-7-15,-25 7 0,30-3 16,-30 3-16,36-5 0,-19 5 0,0 1 31,-3 1-31,-2 1 0,-1 1 16,-2-1-16,-3 1 0,0 1 16,-5 1-16,-4 1 0,-3 0 15,-3 2-15,-3 1 0,-3-1 0,-4 2 16,2-2-16,-1 0 0,0 0 15,4-3-15,3-3 0,2-1 16,1 0-16,2-1 0</inkml:trace>
  <inkml:trace contextRef="#ctx0" brushRef="#br0" timeOffset="301519.399">12722 6404 0,'0'0'0,"0"0"0,0 0 15,0 0-15,18 17 0,-18-17 16,11 28-16,-11-28 0,8 37 0,-5-13 15,1 2-15,1-1 16,-1 0-16,2 3 0,-2-2 0,1-1 16,-2-5-1,0-2-15,-1-1 0,-2-4 0,0-1 16,-7-3-16,-7 0 16,-3-3-16,-3-2 0,-8-2 15,-5-2-15,0 0 0,1-2 0,-1 0 16,7 1-16,5 0 0</inkml:trace>
  <inkml:trace contextRef="#ctx0" brushRef="#br0" timeOffset="335739.406">22910 7209 0,'0'0'0,"0"0"0,0 0 0,31 5 16,-18-4-16,9 3 0,5 1 16,3 0-16,2-1 0,5 1 0,6-1 15,12 4-15,3 2 0,3 1 16,5 0-16,16 0 0,0-2 16,18-1-16,1-1 0,13 0 15,-5-4-15,45 1 0,-11 1 0,-14-3 0,-9-3 16,-1-3-16,0 0 15,-11 0-15,-8-1 0,4-8 0,2-5 16,-8 0-16,-4 1 0,-8-3 16,-5-1-16,-4-4 0,-2-3 15,-10-4-15,-5-3 0,-13 3 16,-6 2 0,-6-6-16,-4-5 0,-10 1 15,-7 1-15,-18-5 0,-14-3 16,-6-3-16,-6 0 0,-18-2 15,-14 0-15,-10 0 0,-6 0 0,-11 2 16,-8-1-16,-8 6 0,-4 3 16,-11 6-16,-8 4 0,-1 6 15,-2 4-15,-8 8 0,-6 4 0,3 9 0,2 6 16,-9 7-16,-5 3 16,13 6-16,9 3 0,0 7 0,2 5 15,13 1-15,11 2 0,9 8 16,6 3-16,19-3 0,14-4 15,23 2-15,14 1 0,15-8 16,12-7-16,18 0 16,14-2-16,13-3 15,12-2-15,17 4 0,10 3 16,4 2-16,2 2 0,-31-12 16,-20-6-16,-14-6 0</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2025/11/11</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2025/11/11</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2025/11/11</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2025/11/11</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2025/11/11</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2025/11/11</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2025/11/11</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2025/11/11</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2025/11/11</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2025/11/11</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2025/11/11</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2025/11/11</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2.xml"/><Relationship Id="rId1" Type="http://schemas.openxmlformats.org/officeDocument/2006/relationships/tags" Target="../tags/tag91.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4.xml"/><Relationship Id="rId1" Type="http://schemas.openxmlformats.org/officeDocument/2006/relationships/tags" Target="../tags/tag93.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6.xml"/><Relationship Id="rId1" Type="http://schemas.openxmlformats.org/officeDocument/2006/relationships/tags" Target="../tags/tag95.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8.xml"/><Relationship Id="rId1" Type="http://schemas.openxmlformats.org/officeDocument/2006/relationships/tags" Target="../tags/tag97.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0.xml"/><Relationship Id="rId1" Type="http://schemas.openxmlformats.org/officeDocument/2006/relationships/tags" Target="../tags/tag9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2.xml"/><Relationship Id="rId1" Type="http://schemas.openxmlformats.org/officeDocument/2006/relationships/tags" Target="../tags/tag101.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4.xml"/><Relationship Id="rId1" Type="http://schemas.openxmlformats.org/officeDocument/2006/relationships/tags" Target="../tags/tag103.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6.xml"/><Relationship Id="rId1" Type="http://schemas.openxmlformats.org/officeDocument/2006/relationships/tags" Target="../tags/tag105.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8.xml"/><Relationship Id="rId1" Type="http://schemas.openxmlformats.org/officeDocument/2006/relationships/tags" Target="../tags/tag107.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0.xml"/><Relationship Id="rId1" Type="http://schemas.openxmlformats.org/officeDocument/2006/relationships/tags" Target="../tags/tag109.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2.xml"/><Relationship Id="rId1" Type="http://schemas.openxmlformats.org/officeDocument/2006/relationships/tags" Target="../tags/tag111.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4.xml"/><Relationship Id="rId1" Type="http://schemas.openxmlformats.org/officeDocument/2006/relationships/tags" Target="../tags/tag113.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6.xml"/><Relationship Id="rId1" Type="http://schemas.openxmlformats.org/officeDocument/2006/relationships/tags" Target="../tags/tag115.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8.xml"/><Relationship Id="rId1" Type="http://schemas.openxmlformats.org/officeDocument/2006/relationships/tags" Target="../tags/tag117.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0.xml"/><Relationship Id="rId1" Type="http://schemas.openxmlformats.org/officeDocument/2006/relationships/tags" Target="../tags/tag119.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2.xml"/><Relationship Id="rId1" Type="http://schemas.openxmlformats.org/officeDocument/2006/relationships/tags" Target="../tags/tag121.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4.xml"/><Relationship Id="rId1" Type="http://schemas.openxmlformats.org/officeDocument/2006/relationships/tags" Target="../tags/tag123.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6.xml"/><Relationship Id="rId1" Type="http://schemas.openxmlformats.org/officeDocument/2006/relationships/tags" Target="../tags/tag125.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8.xml"/><Relationship Id="rId1" Type="http://schemas.openxmlformats.org/officeDocument/2006/relationships/tags" Target="../tags/tag127.xml"/></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0.xml"/><Relationship Id="rId1" Type="http://schemas.openxmlformats.org/officeDocument/2006/relationships/tags" Target="../tags/tag129.xml"/></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2.xml"/><Relationship Id="rId1" Type="http://schemas.openxmlformats.org/officeDocument/2006/relationships/tags" Target="../tags/tag131.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4.xml"/><Relationship Id="rId1" Type="http://schemas.openxmlformats.org/officeDocument/2006/relationships/tags" Target="../tags/tag133.xml"/></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6.xml"/><Relationship Id="rId1" Type="http://schemas.openxmlformats.org/officeDocument/2006/relationships/tags" Target="../tags/tag135.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8.xml"/><Relationship Id="rId1" Type="http://schemas.openxmlformats.org/officeDocument/2006/relationships/tags" Target="../tags/tag137.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0.xml"/><Relationship Id="rId1" Type="http://schemas.openxmlformats.org/officeDocument/2006/relationships/tags" Target="../tags/tag139.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2.xml"/><Relationship Id="rId1" Type="http://schemas.openxmlformats.org/officeDocument/2006/relationships/tags" Target="../tags/tag141.xml"/></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4.xml"/><Relationship Id="rId1" Type="http://schemas.openxmlformats.org/officeDocument/2006/relationships/tags" Target="../tags/tag143.xml"/></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6.xml"/><Relationship Id="rId1" Type="http://schemas.openxmlformats.org/officeDocument/2006/relationships/tags" Target="../tags/tag145.xml"/></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8.xml"/><Relationship Id="rId1" Type="http://schemas.openxmlformats.org/officeDocument/2006/relationships/tags" Target="../tags/tag147.xml"/></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0.xml"/><Relationship Id="rId1" Type="http://schemas.openxmlformats.org/officeDocument/2006/relationships/tags" Target="../tags/tag149.xml"/></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2.xml"/><Relationship Id="rId1" Type="http://schemas.openxmlformats.org/officeDocument/2006/relationships/tags" Target="../tags/tag151.xml"/></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4.xml"/><Relationship Id="rId1" Type="http://schemas.openxmlformats.org/officeDocument/2006/relationships/tags" Target="../tags/tag153.xml"/></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6.xml"/><Relationship Id="rId1" Type="http://schemas.openxmlformats.org/officeDocument/2006/relationships/tags" Target="../tags/tag155.xml"/></Relationships>
</file>

<file path=ppt/slides/_rels/slide4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8.xml"/><Relationship Id="rId1" Type="http://schemas.openxmlformats.org/officeDocument/2006/relationships/tags" Target="../tags/tag157.xml"/></Relationships>
</file>

<file path=ppt/slides/_rels/slide4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0.xml"/><Relationship Id="rId1" Type="http://schemas.openxmlformats.org/officeDocument/2006/relationships/tags" Target="../tags/tag15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5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2.xml"/><Relationship Id="rId1" Type="http://schemas.openxmlformats.org/officeDocument/2006/relationships/tags" Target="../tags/tag161.xml"/><Relationship Id="rId5" Type="http://schemas.openxmlformats.org/officeDocument/2006/relationships/image" Target="../media/image1.emf"/><Relationship Id="rId4" Type="http://schemas.openxmlformats.org/officeDocument/2006/relationships/customXml" Target="../ink/ink1.xml"/></Relationships>
</file>

<file path=ppt/slides/_rels/slide5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4.xml"/><Relationship Id="rId1" Type="http://schemas.openxmlformats.org/officeDocument/2006/relationships/tags" Target="../tags/tag163.xml"/></Relationships>
</file>

<file path=ppt/slides/_rels/slide5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6.xml"/><Relationship Id="rId1" Type="http://schemas.openxmlformats.org/officeDocument/2006/relationships/tags" Target="../tags/tag165.xml"/><Relationship Id="rId5" Type="http://schemas.openxmlformats.org/officeDocument/2006/relationships/image" Target="../media/image2.emf"/><Relationship Id="rId4" Type="http://schemas.openxmlformats.org/officeDocument/2006/relationships/customXml" Target="../ink/ink2.xml"/></Relationships>
</file>

<file path=ppt/slides/_rels/slide5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8.xml"/><Relationship Id="rId1" Type="http://schemas.openxmlformats.org/officeDocument/2006/relationships/tags" Target="../tags/tag167.xml"/><Relationship Id="rId5" Type="http://schemas.openxmlformats.org/officeDocument/2006/relationships/image" Target="../media/image3.emf"/><Relationship Id="rId4" Type="http://schemas.openxmlformats.org/officeDocument/2006/relationships/customXml" Target="../ink/ink3.xml"/></Relationships>
</file>

<file path=ppt/slides/_rels/slide5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0.xml"/><Relationship Id="rId1" Type="http://schemas.openxmlformats.org/officeDocument/2006/relationships/tags" Target="../tags/tag169.xml"/><Relationship Id="rId5" Type="http://schemas.openxmlformats.org/officeDocument/2006/relationships/image" Target="../media/image4.emf"/><Relationship Id="rId4" Type="http://schemas.openxmlformats.org/officeDocument/2006/relationships/customXml" Target="../ink/ink4.xml"/></Relationships>
</file>

<file path=ppt/slides/_rels/slide5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2.xml"/><Relationship Id="rId1" Type="http://schemas.openxmlformats.org/officeDocument/2006/relationships/tags" Target="../tags/tag171.xml"/></Relationships>
</file>

<file path=ppt/slides/_rels/slide5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4.xml"/><Relationship Id="rId1" Type="http://schemas.openxmlformats.org/officeDocument/2006/relationships/tags" Target="../tags/tag173.xml"/><Relationship Id="rId5" Type="http://schemas.openxmlformats.org/officeDocument/2006/relationships/image" Target="../media/image5.emf"/><Relationship Id="rId4" Type="http://schemas.openxmlformats.org/officeDocument/2006/relationships/customXml" Target="../ink/ink5.xml"/></Relationships>
</file>

<file path=ppt/slides/_rels/slide5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6.xml"/><Relationship Id="rId1" Type="http://schemas.openxmlformats.org/officeDocument/2006/relationships/tags" Target="../tags/tag175.xml"/><Relationship Id="rId5" Type="http://schemas.openxmlformats.org/officeDocument/2006/relationships/image" Target="../media/image6.emf"/><Relationship Id="rId4" Type="http://schemas.openxmlformats.org/officeDocument/2006/relationships/customXml" Target="../ink/ink6.xml"/></Relationships>
</file>

<file path=ppt/slides/_rels/slide5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8.xml"/><Relationship Id="rId1" Type="http://schemas.openxmlformats.org/officeDocument/2006/relationships/tags" Target="../tags/tag177.xml"/><Relationship Id="rId5" Type="http://schemas.openxmlformats.org/officeDocument/2006/relationships/image" Target="../media/image7.emf"/><Relationship Id="rId4" Type="http://schemas.openxmlformats.org/officeDocument/2006/relationships/customXml" Target="../ink/ink7.xml"/></Relationships>
</file>

<file path=ppt/slides/_rels/slide5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0.xml"/><Relationship Id="rId1" Type="http://schemas.openxmlformats.org/officeDocument/2006/relationships/tags" Target="../tags/tag179.xml"/><Relationship Id="rId5" Type="http://schemas.openxmlformats.org/officeDocument/2006/relationships/image" Target="../media/image8.emf"/><Relationship Id="rId4" Type="http://schemas.openxmlformats.org/officeDocument/2006/relationships/customXml" Target="../ink/ink8.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6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2.xml"/><Relationship Id="rId1" Type="http://schemas.openxmlformats.org/officeDocument/2006/relationships/tags" Target="../tags/tag181.xml"/></Relationships>
</file>

<file path=ppt/slides/_rels/slide6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4.xml"/><Relationship Id="rId1" Type="http://schemas.openxmlformats.org/officeDocument/2006/relationships/tags" Target="../tags/tag183.xml"/><Relationship Id="rId5" Type="http://schemas.openxmlformats.org/officeDocument/2006/relationships/image" Target="../media/image9.emf"/><Relationship Id="rId4" Type="http://schemas.openxmlformats.org/officeDocument/2006/relationships/customXml" Target="../ink/ink9.xml"/></Relationships>
</file>

<file path=ppt/slides/_rels/slide6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6.xml"/><Relationship Id="rId1" Type="http://schemas.openxmlformats.org/officeDocument/2006/relationships/tags" Target="../tags/tag185.xml"/><Relationship Id="rId5" Type="http://schemas.openxmlformats.org/officeDocument/2006/relationships/image" Target="../media/image10.emf"/><Relationship Id="rId4" Type="http://schemas.openxmlformats.org/officeDocument/2006/relationships/customXml" Target="../ink/ink10.xml"/></Relationships>
</file>

<file path=ppt/slides/_rels/slide6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8.xml"/><Relationship Id="rId1" Type="http://schemas.openxmlformats.org/officeDocument/2006/relationships/tags" Target="../tags/tag187.xml"/><Relationship Id="rId5" Type="http://schemas.openxmlformats.org/officeDocument/2006/relationships/image" Target="../media/image11.emf"/><Relationship Id="rId4" Type="http://schemas.openxmlformats.org/officeDocument/2006/relationships/customXml" Target="../ink/ink11.xml"/></Relationships>
</file>

<file path=ppt/slides/_rels/slide6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0.xml"/><Relationship Id="rId1" Type="http://schemas.openxmlformats.org/officeDocument/2006/relationships/tags" Target="../tags/tag189.xml"/><Relationship Id="rId5" Type="http://schemas.openxmlformats.org/officeDocument/2006/relationships/image" Target="../media/image12.emf"/><Relationship Id="rId4" Type="http://schemas.openxmlformats.org/officeDocument/2006/relationships/customXml" Target="../ink/ink12.xml"/></Relationships>
</file>

<file path=ppt/slides/_rels/slide6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2.xml"/><Relationship Id="rId1" Type="http://schemas.openxmlformats.org/officeDocument/2006/relationships/tags" Target="../tags/tag191.xml"/><Relationship Id="rId5" Type="http://schemas.openxmlformats.org/officeDocument/2006/relationships/image" Target="../media/image13.emf"/><Relationship Id="rId4" Type="http://schemas.openxmlformats.org/officeDocument/2006/relationships/customXml" Target="../ink/ink13.xml"/></Relationships>
</file>

<file path=ppt/slides/_rels/slide6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4.xml"/><Relationship Id="rId1" Type="http://schemas.openxmlformats.org/officeDocument/2006/relationships/tags" Target="../tags/tag193.xml"/></Relationships>
</file>

<file path=ppt/slides/_rels/slide6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6.xml"/><Relationship Id="rId1" Type="http://schemas.openxmlformats.org/officeDocument/2006/relationships/tags" Target="../tags/tag195.xml"/></Relationships>
</file>

<file path=ppt/slides/_rels/slide6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8.xml"/><Relationship Id="rId1" Type="http://schemas.openxmlformats.org/officeDocument/2006/relationships/tags" Target="../tags/tag197.xml"/></Relationships>
</file>

<file path=ppt/slides/_rels/slide6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0.xml"/><Relationship Id="rId1" Type="http://schemas.openxmlformats.org/officeDocument/2006/relationships/tags" Target="../tags/tag199.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7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2.xml"/><Relationship Id="rId1" Type="http://schemas.openxmlformats.org/officeDocument/2006/relationships/tags" Target="../tags/tag201.xml"/></Relationships>
</file>

<file path=ppt/slides/_rels/slide7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4.xml"/><Relationship Id="rId1" Type="http://schemas.openxmlformats.org/officeDocument/2006/relationships/tags" Target="../tags/tag203.xml"/></Relationships>
</file>

<file path=ppt/slides/_rels/slide7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6.xml"/><Relationship Id="rId1" Type="http://schemas.openxmlformats.org/officeDocument/2006/relationships/tags" Target="../tags/tag205.xml"/></Relationships>
</file>

<file path=ppt/slides/_rels/slide7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8.xml"/><Relationship Id="rId1" Type="http://schemas.openxmlformats.org/officeDocument/2006/relationships/tags" Target="../tags/tag207.xml"/></Relationships>
</file>

<file path=ppt/slides/_rels/slide7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0.xml"/><Relationship Id="rId1" Type="http://schemas.openxmlformats.org/officeDocument/2006/relationships/tags" Target="../tags/tag209.xml"/></Relationships>
</file>

<file path=ppt/slides/_rels/slide7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2.xml"/><Relationship Id="rId1" Type="http://schemas.openxmlformats.org/officeDocument/2006/relationships/tags" Target="../tags/tag211.xml"/></Relationships>
</file>

<file path=ppt/slides/_rels/slide7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4.xml"/><Relationship Id="rId1" Type="http://schemas.openxmlformats.org/officeDocument/2006/relationships/tags" Target="../tags/tag213.xml"/></Relationships>
</file>

<file path=ppt/slides/_rels/slide7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6.xml"/><Relationship Id="rId1" Type="http://schemas.openxmlformats.org/officeDocument/2006/relationships/tags" Target="../tags/tag215.xml"/></Relationships>
</file>

<file path=ppt/slides/_rels/slide7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8.xml"/><Relationship Id="rId1" Type="http://schemas.openxmlformats.org/officeDocument/2006/relationships/tags" Target="../tags/tag217.xml"/></Relationships>
</file>

<file path=ppt/slides/_rels/slide7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0.xml"/><Relationship Id="rId1" Type="http://schemas.openxmlformats.org/officeDocument/2006/relationships/tags" Target="../tags/tag219.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8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2.xml"/><Relationship Id="rId1" Type="http://schemas.openxmlformats.org/officeDocument/2006/relationships/tags" Target="../tags/tag221.xml"/></Relationships>
</file>

<file path=ppt/slides/_rels/slide8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4.xml"/><Relationship Id="rId1" Type="http://schemas.openxmlformats.org/officeDocument/2006/relationships/tags" Target="../tags/tag223.xml"/></Relationships>
</file>

<file path=ppt/slides/_rels/slide8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6.xml"/><Relationship Id="rId1" Type="http://schemas.openxmlformats.org/officeDocument/2006/relationships/tags" Target="../tags/tag225.xml"/></Relationships>
</file>

<file path=ppt/slides/_rels/slide8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8.xml"/><Relationship Id="rId1" Type="http://schemas.openxmlformats.org/officeDocument/2006/relationships/tags" Target="../tags/tag227.xml"/></Relationships>
</file>

<file path=ppt/slides/_rels/slide8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30.xml"/><Relationship Id="rId1" Type="http://schemas.openxmlformats.org/officeDocument/2006/relationships/tags" Target="../tags/tag229.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专题八</a:t>
            </a:r>
            <a:r>
              <a:rPr lang="en-US" altLang="zh-CN">
                <a:solidFill>
                  <a:srgbClr val="FF0000"/>
                </a:solidFill>
              </a:rPr>
              <a:t> </a:t>
            </a:r>
            <a:r>
              <a:rPr lang="zh-CN" altLang="zh-CN">
                <a:solidFill>
                  <a:srgbClr val="FF0000"/>
                </a:solidFill>
              </a:rPr>
              <a:t>长难句专题（一）</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1330"/>
            <a:ext cx="10968990" cy="5768340"/>
          </a:xfrm>
          <a:ln>
            <a:solidFill>
              <a:schemeClr val="accent1"/>
            </a:solidFill>
          </a:ln>
        </p:spPr>
        <p:txBody>
          <a:bodyPr/>
          <a:lstStyle/>
          <a:p>
            <a:pPr marL="0" indent="0">
              <a:buNone/>
            </a:pPr>
            <a:r>
              <a:rPr lang="en-US" altLang="zh-CN">
                <a:solidFill>
                  <a:schemeClr val="tx1"/>
                </a:solidFill>
              </a:rPr>
              <a:t>5. (ds) </a:t>
            </a:r>
          </a:p>
          <a:p>
            <a:pPr marL="0" indent="457200" algn="just">
              <a:buNone/>
            </a:pPr>
            <a:r>
              <a:rPr lang="en-US" altLang="zh-CN" sz="2400">
                <a:solidFill>
                  <a:schemeClr val="tx1"/>
                </a:solidFill>
                <a:latin typeface="Times New Roman" panose="02020603050405020304" charset="0"/>
                <a:cs typeface="Times New Roman" panose="02020603050405020304" charset="0"/>
              </a:rPr>
              <a:t>We must eventually stomach the fact that the demolition of those aging structures, which some preservationists fiercely defend as irreplaceable cultural symbols, is an unavoidable step toward urban sustainability, because their escalating maintenance costs and rising safety hazards, which have already strained municipal budgets and alarmed residents, will inevitably trigger a crisis that no administration can afford to ignore or postpone.</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1485"/>
            <a:ext cx="10968990" cy="5798185"/>
          </a:xfrm>
          <a:ln>
            <a:solidFill>
              <a:schemeClr val="accent1"/>
            </a:solidFill>
          </a:ln>
        </p:spPr>
        <p:txBody>
          <a:bodyPr/>
          <a:lstStyle/>
          <a:p>
            <a:pPr marL="0" indent="457200">
              <a:buNone/>
            </a:pPr>
            <a:r>
              <a:rPr lang="en-US" altLang="zh-CN" sz="2400">
                <a:solidFill>
                  <a:schemeClr val="tx1"/>
                </a:solidFill>
                <a:latin typeface="Times New Roman" panose="02020603050405020304" charset="0"/>
              </a:rPr>
              <a:t>  </a:t>
            </a:r>
            <a:r>
              <a:rPr lang="zh-CN" altLang="en-US" sz="2400">
                <a:solidFill>
                  <a:schemeClr val="tx1"/>
                </a:solidFill>
                <a:latin typeface="Times New Roman" panose="02020603050405020304" charset="0"/>
              </a:rPr>
              <a:t>我们终须坦然接受这样一个事实：对于那些被文物保护者竭力捍卫为不可替代文化符号的陈旧建筑，其拆除实则是通往城市可持续发展的必经步骤。这些建筑不断攀升的维护成本与日益加剧的安全隐患，既已让市政预算捉襟见肘，又使居民惶惶不安，终将引爆任何执政机构都难以忽视或拖延的深刻危机。</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0375"/>
            <a:ext cx="10968990" cy="5789295"/>
          </a:xfrm>
          <a:ln>
            <a:solidFill>
              <a:schemeClr val="accent1"/>
            </a:solidFill>
          </a:ln>
        </p:spPr>
        <p:txBody>
          <a:bodyPr/>
          <a:lstStyle/>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6. (latimes) </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A cornerstone of modern cognitive-behavioral therapy is cultivating the psychological resilience to roll with the punches, an indispensable skill which, when consistently practiced through techniques like cognitive reframing that allow individuals to consciously override their maladaptive instinctual reactions, ultimately empowers them to navigate life's inevitable adversities and setbacks without getting bent out of shape or submitting to a vicious cycle of disastrous thinking.</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现代认知行为疗法的基石在于培养随遇而安的心理韧性</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这种不可或缺的能力通过认知重构等技巧持续练习，使人们能够有意识地克服适应不良的本能反应，最终帮助他们在面对人生必然的坎坷与挫折时，既不会方寸大乱，也不会陷入灾难化思维的恶性循环。</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02285"/>
            <a:ext cx="10968990" cy="574738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7. (newscience) </a:t>
            </a:r>
          </a:p>
          <a:p>
            <a:pPr marL="0" indent="457200" algn="just">
              <a:buNone/>
            </a:pPr>
            <a:r>
              <a:rPr lang="en-US" altLang="zh-CN" sz="2400">
                <a:solidFill>
                  <a:schemeClr val="tx1"/>
                </a:solidFill>
                <a:latin typeface="Times New Roman" panose="02020603050405020304" charset="0"/>
                <a:cs typeface="Times New Roman" panose="02020603050405020304" charset="0"/>
              </a:rPr>
              <a:t>Technology seems to discourage slow, immersive reading, with reading on a screen, particularly a phone screen, tiring your eyes and making it harder for you to keep your place. So online writing tends to be more skimmable and list-like than print. The cognitive neuroscientist Mary Watt argued recently that this new norm of skim reading is producing an invisible, game-changing transformation in how readers process words. The neuronal circuit that sustains the brain’s capacity to read now favors the rapid absorption of information, rather than skills developed by deeper reading, like critical analysis.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940"/>
            <a:ext cx="10968990" cy="584073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科技似乎正在阻碍人们进行缓慢而沉浸式的阅读</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面对屏幕（尤其是手机屏幕）阅读不仅容易使双眼疲劳，更让人难以跟踪文本脉络。因此，网络写作往往比印刷文本更倾向于碎片化与清单式。认知神经科学家玛丽</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瓦特近期指出，这种</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泛读</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新常态正在引发一场无形却颠覆性的变革：读者处理文字时，维持大脑阅读功能的神经回路如今更倾向于快速汲取信息，而非培养深度阅读所孕育的批判性分析等能力。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2445"/>
            <a:ext cx="10968990" cy="573722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8. (latimes) </a:t>
            </a:r>
          </a:p>
          <a:p>
            <a:pPr marL="0" indent="457200" algn="just">
              <a:buNone/>
            </a:pPr>
            <a:r>
              <a:rPr lang="en-US" altLang="zh-CN" sz="2400">
                <a:solidFill>
                  <a:schemeClr val="tx1"/>
                </a:solidFill>
                <a:latin typeface="Times New Roman" panose="02020603050405020304" charset="0"/>
                <a:cs typeface="Times New Roman" panose="02020603050405020304" charset="0"/>
              </a:rPr>
              <a:t>The grammar school boy from Stratford-upon-Avon has landed a scholarly punch after groundbreaking research showed that Shakespeare does benefit Children’s literacy and emotional development. But only if you act him out. A study found that a “rehearsal worn” approach to teaching Shakespeare broadened children’s vocabulary and the complexity of their writing as well as their emotional literacy.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9420"/>
            <a:ext cx="10968990" cy="581025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最新突破性研究证实，莎士比亚戏剧确实能提升儿童的读写能力与情感发展</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但前提是必须通过戏剧演绎的方式。这位来自埃文河畔斯特拉特福德的文法学校男孩（指莎士比亚）此番在学术领域再展锋芒。研究发现，采用</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排练式</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教学法讲授莎剧，不仅能拓展儿童的词汇量、提升写作复杂度，更能增强其情感表达能力。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990"/>
            <a:ext cx="10968990" cy="56946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9. (latimes) </a:t>
            </a:r>
          </a:p>
          <a:p>
            <a:pPr marL="0" indent="0" algn="just">
              <a:buNone/>
            </a:pPr>
            <a:r>
              <a:rPr lang="en-US" altLang="zh-CN" sz="2400">
                <a:solidFill>
                  <a:schemeClr val="tx1"/>
                </a:solidFill>
                <a:latin typeface="Times New Roman" panose="02020603050405020304" charset="0"/>
                <a:cs typeface="Times New Roman" panose="02020603050405020304" charset="0"/>
              </a:rPr>
              <a:t>(1) Ever since taking on Netflix Inc at its own game, old Hollywood has wrestled to turn a profit in streaming, with the likes of Disneyt, Pealock and Paramount losing billions of dollars each year, sparking concerns that the services will never be as profitable as cable once was. But the age of streaming has been a blessing for some unintended winners: pirates that use software to rip a film or television show in seconds from legal online video platforms and host the titles on their own.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自从传统好莱坞企业涉足流媒体业务、与网飞公司展开正面竞争以来，始终难以实现盈利</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迪士尼、</a:t>
            </a:r>
            <a:r>
              <a:rPr lang="en-US" altLang="zh-CN" sz="2400">
                <a:solidFill>
                  <a:schemeClr val="tx1"/>
                </a:solidFill>
                <a:latin typeface="Times New Roman" panose="02020603050405020304" charset="0"/>
                <a:cs typeface="Times New Roman" panose="02020603050405020304" charset="0"/>
              </a:rPr>
              <a:t>Peacock</a:t>
            </a:r>
            <a:r>
              <a:rPr lang="zh-CN" altLang="en-US" sz="2400">
                <a:solidFill>
                  <a:schemeClr val="tx1"/>
                </a:solidFill>
                <a:latin typeface="Times New Roman" panose="02020603050405020304" charset="0"/>
                <a:cs typeface="Times New Roman" panose="02020603050405020304" charset="0"/>
              </a:rPr>
              <a:t>和</a:t>
            </a:r>
            <a:r>
              <a:rPr lang="en-US" altLang="zh-CN" sz="2400">
                <a:solidFill>
                  <a:schemeClr val="tx1"/>
                </a:solidFill>
                <a:latin typeface="Times New Roman" panose="02020603050405020304" charset="0"/>
                <a:cs typeface="Times New Roman" panose="02020603050405020304" charset="0"/>
              </a:rPr>
              <a:t>Paramount</a:t>
            </a:r>
            <a:r>
              <a:rPr lang="zh-CN" altLang="en-US" sz="2400">
                <a:solidFill>
                  <a:schemeClr val="tx1"/>
                </a:solidFill>
                <a:latin typeface="Times New Roman" panose="02020603050405020304" charset="0"/>
                <a:cs typeface="Times New Roman" panose="02020603050405020304" charset="0"/>
              </a:rPr>
              <a:t>等平台每年亏损高达数十亿美元，引发业界担忧这些流媒体服务可能永远无法重现昔日有线电视的盈利盛况。但流媒体时代却意外造就了一批受益者：通过技术手段在数秒内从合法视频平台盗取影视内容并上传至自有站点的网络盗版商。</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 (</a:t>
            </a:r>
            <a:r>
              <a:rPr lang="zh-CN" altLang="en-US" sz="2400">
                <a:solidFill>
                  <a:schemeClr val="tx1"/>
                </a:solidFill>
                <a:latin typeface="Times New Roman" panose="02020603050405020304" charset="0"/>
                <a:cs typeface="Times New Roman" panose="02020603050405020304" charset="0"/>
              </a:rPr>
              <a:t>雅思</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The idea that paper facilitates a highly specialized cognitive and social process is a far cry from the way we have historically thought about the stuff: a recording of events. The late nineteenth century saw managers instituting company-wide policies and demanding monthly, weekly, or even daily updates from their subordinates in a bid to cope with the complexity of the industrial economy. Thus was born the monthly sales report, and the office manual and the internal company newsletter. Paper was important not to facilitate creative collaboration and thought but as an instrument of control.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10. (latimes) </a:t>
            </a:r>
          </a:p>
          <a:p>
            <a:pPr marL="0" indent="0" algn="just">
              <a:buNone/>
            </a:pPr>
            <a:r>
              <a:rPr lang="en-US" altLang="zh-CN" sz="2400">
                <a:solidFill>
                  <a:schemeClr val="tx1"/>
                </a:solidFill>
                <a:latin typeface="Times New Roman" panose="02020603050405020304" charset="0"/>
                <a:cs typeface="Times New Roman" panose="02020603050405020304" charset="0"/>
              </a:rPr>
              <a:t>(2) Consulting firm Parks Associates predicts that legal US streaming services’ cumulative loss from piracy since 2022 will reach $113 billion in the next two years. While there is some optimism that emerging, counter measures and best practices may see piracy begin to plateau by 2027, there is no consensus among stake holders as to when it may begin to decline.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咨询公司</a:t>
            </a:r>
            <a:r>
              <a:rPr lang="en-US" altLang="zh-CN" sz="2400">
                <a:solidFill>
                  <a:schemeClr val="tx1"/>
                </a:solidFill>
                <a:latin typeface="Times New Roman" panose="02020603050405020304" charset="0"/>
                <a:cs typeface="Times New Roman" panose="02020603050405020304" charset="0"/>
              </a:rPr>
              <a:t>Parks Associates</a:t>
            </a:r>
            <a:r>
              <a:rPr lang="zh-CN" altLang="en-US" sz="2400">
                <a:solidFill>
                  <a:schemeClr val="tx1"/>
                </a:solidFill>
                <a:latin typeface="Times New Roman" panose="02020603050405020304" charset="0"/>
                <a:cs typeface="Times New Roman" panose="02020603050405020304" charset="0"/>
              </a:rPr>
              <a:t>预测，到未来两年内（自</a:t>
            </a:r>
            <a:r>
              <a:rPr lang="en-US" altLang="zh-CN" sz="2400">
                <a:solidFill>
                  <a:schemeClr val="tx1"/>
                </a:solidFill>
                <a:latin typeface="Times New Roman" panose="02020603050405020304" charset="0"/>
                <a:cs typeface="Times New Roman" panose="02020603050405020304" charset="0"/>
              </a:rPr>
              <a:t>2022</a:t>
            </a:r>
            <a:r>
              <a:rPr lang="zh-CN" altLang="en-US" sz="2400">
                <a:solidFill>
                  <a:schemeClr val="tx1"/>
                </a:solidFill>
                <a:latin typeface="Times New Roman" panose="02020603050405020304" charset="0"/>
                <a:cs typeface="Times New Roman" panose="02020603050405020304" charset="0"/>
              </a:rPr>
              <a:t>年起算），美国合法流媒体服务因盗版造成的累计损失将高达</a:t>
            </a:r>
            <a:r>
              <a:rPr lang="en-US" altLang="zh-CN" sz="2400">
                <a:solidFill>
                  <a:schemeClr val="tx1"/>
                </a:solidFill>
                <a:latin typeface="Times New Roman" panose="02020603050405020304" charset="0"/>
                <a:cs typeface="Times New Roman" panose="02020603050405020304" charset="0"/>
              </a:rPr>
              <a:t>1130</a:t>
            </a:r>
            <a:r>
              <a:rPr lang="zh-CN" altLang="en-US" sz="2400">
                <a:solidFill>
                  <a:schemeClr val="tx1"/>
                </a:solidFill>
                <a:latin typeface="Times New Roman" panose="02020603050405020304" charset="0"/>
                <a:cs typeface="Times New Roman" panose="02020603050405020304" charset="0"/>
              </a:rPr>
              <a:t>亿美元。尽管有乐观观点认为，随着新兴反盗版措施和最佳实践方案的应用，盗版现象或将在</a:t>
            </a:r>
            <a:r>
              <a:rPr lang="en-US" altLang="zh-CN" sz="2400">
                <a:solidFill>
                  <a:schemeClr val="tx1"/>
                </a:solidFill>
                <a:latin typeface="Times New Roman" panose="02020603050405020304" charset="0"/>
                <a:cs typeface="Times New Roman" panose="02020603050405020304" charset="0"/>
              </a:rPr>
              <a:t>2027</a:t>
            </a:r>
            <a:r>
              <a:rPr lang="zh-CN" altLang="en-US" sz="2400">
                <a:solidFill>
                  <a:schemeClr val="tx1"/>
                </a:solidFill>
                <a:latin typeface="Times New Roman" panose="02020603050405020304" charset="0"/>
                <a:cs typeface="Times New Roman" panose="02020603050405020304" charset="0"/>
              </a:rPr>
              <a:t>年前后进入平台期，但各方利益相关者对于盗版活动何时开始下降仍未达成共识。</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2125"/>
            <a:ext cx="10968990" cy="575754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11. (cnn) </a:t>
            </a:r>
          </a:p>
          <a:p>
            <a:pPr marL="0" indent="457200" algn="just">
              <a:buNone/>
            </a:pPr>
            <a:r>
              <a:rPr lang="en-US" altLang="zh-CN" sz="2400">
                <a:solidFill>
                  <a:schemeClr val="tx1"/>
                </a:solidFill>
                <a:latin typeface="Times New Roman" panose="02020603050405020304" charset="0"/>
                <a:cs typeface="Times New Roman" panose="02020603050405020304" charset="0"/>
              </a:rPr>
              <a:t>Have you thought about the life cycle of intangible formats, digital information, given that those who produce these artifacts seldom make provision for their long-term preservation? Libraries have traditionally assumed the responsibility of organization, preservation, and access to information. Thus, librarians digitize the tangible so that researchers the world over can quickly search and access their holdings. The result is an embarrassment of historical riches, which brings its own needle-and-haystack problems.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6720"/>
            <a:ext cx="10968990" cy="5822950"/>
          </a:xfrm>
          <a:ln>
            <a:solidFill>
              <a:schemeClr val="accent1"/>
            </a:solidFill>
          </a:ln>
        </p:spPr>
        <p:txBody>
          <a:bodyPr/>
          <a:lstStyle/>
          <a:p>
            <a:pPr marL="0" indent="457200">
              <a:buNone/>
            </a:pPr>
            <a:r>
              <a:rPr lang="en-US" altLang="zh-CN" sz="2400">
                <a:solidFill>
                  <a:schemeClr val="tx1"/>
                </a:solidFill>
                <a:latin typeface="Times New Roman" panose="02020603050405020304" charset="0"/>
              </a:rPr>
              <a:t>  </a:t>
            </a:r>
            <a:r>
              <a:rPr lang="zh-CN" altLang="en-US" sz="2400">
                <a:solidFill>
                  <a:schemeClr val="tx1"/>
                </a:solidFill>
                <a:latin typeface="Times New Roman" panose="02020603050405020304" charset="0"/>
              </a:rPr>
              <a:t>你是否考虑过无形格式（即数字信息）的生命周期问题？这些数字产物的创造者很少为其长期保存做出规划。图书馆历来承担着组织、保存和提供信息访问的责任。因此，图书馆员对实体资料进行数字化处理，使全球研究人员能够快速检索和利用馆藏资源。这导致了历史资料的极大丰富，但随之也产生了沙海淘金式的检索难题。</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3080"/>
            <a:ext cx="10968990" cy="573659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12. (Geography) </a:t>
            </a:r>
          </a:p>
          <a:p>
            <a:pPr marL="0" indent="457200" algn="just">
              <a:buNone/>
            </a:pPr>
            <a:r>
              <a:rPr lang="en-US" altLang="zh-CN" sz="2400">
                <a:solidFill>
                  <a:schemeClr val="tx1"/>
                </a:solidFill>
                <a:latin typeface="Times New Roman" panose="02020603050405020304" charset="0"/>
                <a:cs typeface="Times New Roman" panose="02020603050405020304" charset="0"/>
              </a:rPr>
              <a:t>Peter’s signature shot is a butterfly “take-off”, showing the multiple wing-beats of one butterfly in one frame as it lifts off from a flower. These tale-off shots are way more challenging because they require a wide-angle lens, which means he must be less than 2 cm from the butterfly. He typically takes between 10, 000 and 20, 000 shots to get one butterfly take-off sequence in focus. At such high shutter speeds, the depth of field is tiny, and as butterflies do not fly in a straight line they swiftly flutter out of focus. These bloody brilliant shots have become a safe in his spiritual bank.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2755"/>
            <a:ext cx="10968990" cy="5796915"/>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彼得有个招牌镜头叫蝴蝶</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起飞</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，用一张照片定格蝴蝶离花飞起的多重振翅。这类起飞镜头的拍摄难度要大得多</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由于必须使用广角镜头，他得在距离蝴蝶不足两厘米处拍摄。通常他要反复拍摄上万次，才能获得一组对焦准确的蝴蝶起飞序列。在极高速快门下景深极浅，而蝴蝶飞行轨迹飘忽不定，转眼就会脱离焦平面。这些惊艳绝伦的影像，已成为他精神银行里稳赚不赔的财富储备。</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990"/>
            <a:ext cx="10968990" cy="56946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13. (science) </a:t>
            </a:r>
          </a:p>
          <a:p>
            <a:pPr marL="0" indent="457200" algn="just">
              <a:buNone/>
            </a:pPr>
            <a:r>
              <a:rPr lang="en-US" altLang="zh-CN" sz="2400">
                <a:solidFill>
                  <a:schemeClr val="tx1"/>
                </a:solidFill>
                <a:latin typeface="Times New Roman" panose="02020603050405020304" charset="0"/>
                <a:cs typeface="Times New Roman" panose="02020603050405020304" charset="0"/>
              </a:rPr>
              <a:t>There are around 40 official do-it-yourself biology centers across the globe in locations including Paris, London and Sydney, which pool resources, cooperate, think outside the box, and find solutions and ways around obstacles to explore science for the sake of science without the traditional boundaries of working inside a formal setting. So is it time to take the Petri dish out of the lab and into the garage?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71170"/>
            <a:ext cx="10968990" cy="577850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全球各地现有约</a:t>
            </a:r>
            <a:r>
              <a:rPr lang="en-US" altLang="zh-CN" sz="2400">
                <a:solidFill>
                  <a:schemeClr val="tx1"/>
                </a:solidFill>
                <a:latin typeface="Times New Roman" panose="02020603050405020304" charset="0"/>
                <a:cs typeface="Times New Roman" panose="02020603050405020304" charset="0"/>
              </a:rPr>
              <a:t>40</a:t>
            </a:r>
            <a:r>
              <a:rPr lang="zh-CN" altLang="en-US" sz="2400">
                <a:solidFill>
                  <a:schemeClr val="tx1"/>
                </a:solidFill>
                <a:latin typeface="Times New Roman" panose="02020603050405020304" charset="0"/>
                <a:cs typeface="Times New Roman" panose="02020603050405020304" charset="0"/>
              </a:rPr>
              <a:t>个官方认证的</a:t>
            </a:r>
            <a:r>
              <a:rPr lang="en-US" altLang="zh-CN" sz="2400">
                <a:solidFill>
                  <a:schemeClr val="tx1"/>
                </a:solidFill>
                <a:latin typeface="Times New Roman" panose="02020603050405020304" charset="0"/>
                <a:cs typeface="Times New Roman" panose="02020603050405020304" charset="0"/>
              </a:rPr>
              <a:t>DIY</a:t>
            </a:r>
            <a:r>
              <a:rPr lang="zh-CN" altLang="en-US" sz="2400">
                <a:solidFill>
                  <a:schemeClr val="tx1"/>
                </a:solidFill>
                <a:latin typeface="Times New Roman" panose="02020603050405020304" charset="0"/>
                <a:cs typeface="Times New Roman" panose="02020603050405020304" charset="0"/>
              </a:rPr>
              <a:t>生物实验中心，分布于巴黎、伦敦和悉尼等地。这些机构汇聚资源、协同合作、突破常规思维，以绕过障碍的解决方案和创新方式，纯粹为科学而探索，打破传统正式研究环境的局限。那么现在，是否到了将培养皿从实验室搬进自家车库的时候了呢？</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617855"/>
            <a:ext cx="10968990" cy="563181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14. (Geography) </a:t>
            </a:r>
          </a:p>
          <a:p>
            <a:pPr marL="0" indent="457200" algn="just">
              <a:buNone/>
            </a:pPr>
            <a:r>
              <a:rPr lang="en-US" altLang="zh-CN" sz="2400">
                <a:solidFill>
                  <a:schemeClr val="tx1"/>
                </a:solidFill>
                <a:latin typeface="Times New Roman" panose="02020603050405020304" charset="0"/>
                <a:cs typeface="Times New Roman" panose="02020603050405020304" charset="0"/>
              </a:rPr>
              <a:t>Yet, reluctance persists among other planners to integrate desire paths into formal plans, citing concerns about safety, environmental impact or primarily, aesthetics. A Reddit webpage devoted to the phenomenon, boasting nearly 50, 000 members, showcases images of local desire paths decorated with signs instructing pedestrians to stick to designated walkways, underscoring the rebellious nature internal in these human-made tracks. This clash highlights an ongoing struggle between the organic, user-driven evolution of public spaces and the desire for a visually managed and controlled urban environment.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然而，仍有规划者不愿将心选小路纳入正式规划，他们主要担忧安全问题、环境影响，尤其是美观问题。一个专门讨论此现象的</a:t>
            </a:r>
            <a:r>
              <a:rPr lang="en-US" altLang="zh-CN" sz="2400">
                <a:solidFill>
                  <a:schemeClr val="tx1"/>
                </a:solidFill>
                <a:latin typeface="Times New Roman" panose="02020603050405020304" charset="0"/>
                <a:cs typeface="Times New Roman" panose="02020603050405020304" charset="0"/>
              </a:rPr>
              <a:t>Reddit</a:t>
            </a:r>
            <a:r>
              <a:rPr lang="zh-CN" altLang="en-US" sz="2400">
                <a:solidFill>
                  <a:schemeClr val="tx1"/>
                </a:solidFill>
                <a:latin typeface="Times New Roman" panose="02020603050405020304" charset="0"/>
                <a:cs typeface="Times New Roman" panose="02020603050405020304" charset="0"/>
              </a:rPr>
              <a:t>网页拥有近五万名成员，上面展示着各种当地心选小路的照片</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这些小路旁常立有指示牌，要求行人按指定路线行走，恰恰凸显了这些人行小径与生俱来的叛逆特质。这种冲突揭示了公共空间在使用者主导的有机生长，与追求视觉规整的管控之间的持久拉锯。</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5770"/>
            <a:ext cx="10968990" cy="580390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纸张能够促成高度专业化的认知与社交过程</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种观念与我们历来对纸张的认知（即作为事件的记录载体）相去甚远。十九世纪末，为应对工业经济的复杂性，管理者们开始制定全公司范围的制度，要求下属提交月度、每周甚至每日的工作汇报。月销售报告、办公手册、企业内部通讯便应运而生。当时纸张的重要性并不在于促进创造性协作与思考，而是作为管控工具存在。</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59410"/>
            <a:ext cx="10968990" cy="589026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15. (newyorker) </a:t>
            </a:r>
          </a:p>
          <a:p>
            <a:pPr marL="0" indent="457200" algn="just">
              <a:buNone/>
            </a:pPr>
            <a:r>
              <a:rPr lang="en-US" altLang="zh-CN" sz="2400">
                <a:solidFill>
                  <a:schemeClr val="tx1"/>
                </a:solidFill>
                <a:latin typeface="Times New Roman" panose="02020603050405020304" charset="0"/>
                <a:cs typeface="Times New Roman" panose="02020603050405020304" charset="0"/>
              </a:rPr>
              <a:t>Jackson handled multiple cameras and plate sizes using the “collodion process” (</a:t>
            </a:r>
            <a:r>
              <a:rPr lang="zh-CN" altLang="en-US" sz="2400">
                <a:solidFill>
                  <a:schemeClr val="tx1"/>
                </a:solidFill>
                <a:latin typeface="Times New Roman" panose="02020603050405020304" charset="0"/>
                <a:cs typeface="Times New Roman" panose="02020603050405020304" charset="0"/>
              </a:rPr>
              <a:t>胶棉法</a:t>
            </a:r>
            <a:r>
              <a:rPr lang="en-US" altLang="zh-CN" sz="2400">
                <a:solidFill>
                  <a:schemeClr val="tx1"/>
                </a:solidFill>
                <a:latin typeface="Times New Roman" panose="02020603050405020304" charset="0"/>
                <a:cs typeface="Times New Roman" panose="02020603050405020304" charset="0"/>
              </a:rPr>
              <a:t>) that required him to coat the plates with a chemical mixture, then expose them and develop the resulting images with a portable darkroom. The crude technique required educated guesses on exposure time, and involved heavy, awkward equipment.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9420"/>
            <a:ext cx="10968990" cy="581025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杰克逊当时采用</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胶棉法</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来操控多台相机和不同尺寸的底片。该工艺要求他先将化学混合剂涂于底片上，然后在便携暗房中完成曝光与显影。这套原始技术不仅需要对曝光时间进行预判，还离不开笨重不堪的器材。</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1330"/>
            <a:ext cx="10968990" cy="5768340"/>
          </a:xfrm>
          <a:ln>
            <a:solidFill>
              <a:schemeClr val="accent1"/>
            </a:solidFill>
          </a:ln>
        </p:spPr>
        <p:txBody>
          <a:bodyPr>
            <a:no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16. (2022</a:t>
            </a:r>
            <a:r>
              <a:rPr lang="zh-CN" altLang="en-US" sz="2400">
                <a:solidFill>
                  <a:schemeClr val="tx1"/>
                </a:solidFill>
                <a:latin typeface="Times New Roman" panose="02020603050405020304" charset="0"/>
                <a:cs typeface="Times New Roman" panose="02020603050405020304" charset="0"/>
              </a:rPr>
              <a:t>考研英语真题</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Scientists are increasingly seeking out visual artists to help them communicate their work to new audiences. “Artists help scientists reach a broader audience and make emotional connections that enhance learning,” one respondent said. One example of how artists and scientists have together rocked the scenes came last month when the Sydney Symphony Orchestra performed a reworked version of Antonio Vivaldi’s </a:t>
            </a:r>
            <a:r>
              <a:rPr lang="en-US" altLang="zh-CN" sz="2400" i="1">
                <a:solidFill>
                  <a:schemeClr val="tx1"/>
                </a:solidFill>
                <a:latin typeface="Times New Roman" panose="02020603050405020304" charset="0"/>
                <a:cs typeface="Times New Roman" panose="02020603050405020304" charset="0"/>
              </a:rPr>
              <a:t>The Four Seasons</a:t>
            </a:r>
            <a:r>
              <a:rPr lang="en-US" altLang="zh-CN" sz="2400">
                <a:solidFill>
                  <a:schemeClr val="tx1"/>
                </a:solidFill>
                <a:latin typeface="Times New Roman" panose="02020603050405020304" charset="0"/>
                <a:cs typeface="Times New Roman" panose="02020603050405020304" charset="0"/>
              </a:rPr>
              <a:t>. They reimagined the 300-year-old score by injecting the lastest climate prediction data for each season. The performance was a creative call to action ahead of November’s United Nations Climate Change Conference in Glasgow, UK.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科学家们正日益寻求与视觉艺术家合作，以期将他们的研究成果传播给新受众。一位受访者表示：</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艺术家能帮助科学家触及更广泛的群体，并建立增强学习效果的情感联结。</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上个月，悉尼交响乐团重新演绎安东尼奥</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维瓦尔第的《四季》，堪称艺术与科学联袂打造的典范。创作团队根据最新的季节性气候预测数据，对这部三百年历史的经典乐谱进行了创新重构。在</a:t>
            </a:r>
            <a:r>
              <a:rPr lang="en-US" altLang="zh-CN" sz="2400">
                <a:solidFill>
                  <a:schemeClr val="tx1"/>
                </a:solidFill>
                <a:latin typeface="Times New Roman" panose="02020603050405020304" charset="0"/>
                <a:cs typeface="Times New Roman" panose="02020603050405020304" charset="0"/>
              </a:rPr>
              <a:t>11</a:t>
            </a:r>
            <a:r>
              <a:rPr lang="zh-CN" altLang="en-US" sz="2400">
                <a:solidFill>
                  <a:schemeClr val="tx1"/>
                </a:solidFill>
                <a:latin typeface="Times New Roman" panose="02020603050405020304" charset="0"/>
                <a:cs typeface="Times New Roman" panose="02020603050405020304" charset="0"/>
              </a:rPr>
              <a:t>月英国格拉斯哥联合国气候变化大会前夕，这场演出无疑是一次激发行动力的艺术倡议。</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0525"/>
            <a:ext cx="10968990" cy="5859145"/>
          </a:xfrm>
          <a:ln>
            <a:solidFill>
              <a:schemeClr val="accent1"/>
            </a:solidFill>
          </a:ln>
        </p:spPr>
        <p:txBody>
          <a:bodyPr>
            <a:noAutofit/>
          </a:bodyPr>
          <a:lstStyle/>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这段话的核心思想是：科学家与艺术家正在联手，用更具创意和感染力的方式向公众传播科学知识，特别是气候变化这一紧迫议题。</a:t>
            </a:r>
            <a:endParaRPr lang="en-US" altLang="zh-CN" sz="1900">
              <a:solidFill>
                <a:schemeClr val="tx1"/>
              </a:solidFill>
              <a:latin typeface="微软雅黑" panose="020B0503020204020204" charset="-122"/>
              <a:ea typeface="微软雅黑" panose="020B0503020204020204" charset="-122"/>
              <a:cs typeface="微软雅黑" panose="020B0503020204020204" charset="-122"/>
            </a:endParaRP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我们可以把它分解成三个层次：</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总体趋势：开篇就点明了一个越来越普遍的现象</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科学家主动寻求与视觉艺术家、表演艺术家合作。目的是为了更好地与公众沟通，打破科学的壁垒。引用受访者的话点出了这样做的好处：扩大受众面</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和</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建立情感连接（这比干巴巴的数据更能让人记住并有所触动）。</a:t>
            </a:r>
          </a:p>
          <a:p>
            <a:pPr marL="0" indent="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具体案例：</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然后用悉尼交响乐团的《四季》作为完美例证。</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合作形式：</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科学家（提供气候预测数据）</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艺术家（音乐家重新编曲演奏）。</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创新之处：</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他们不是简单地演奏古典乐，而是将关于未来每个季节的科学数据（如气温、降水变化）转化为音乐元素（可能通过调整旋律、节奏、音效来表现更热的夏天、更狂暴的冬天等），让听众能</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听到</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气候变化。</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深层目的：</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最后点明这场表演不仅仅是一场艺术活动，更是一次具有明确目标的行动倡议。它的时机选在联合国气候变化大会之前，旨在用艺术的力量唤起公众和与会者对气候问题的关注与行动意愿，为会议营造声势。</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总结一下：</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这段话描述了一个</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科学传播</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的新模式。它通过一个生动的例子告诉我们，当冷冰冰的科学数据通过温暖而富有感染力的艺术形式呈现出来时，能够更有效地触达人心，并推动社会关注和解决重大议题（如气候变化）。</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17. (2021</a:t>
            </a:r>
            <a:r>
              <a:rPr lang="zh-CN" altLang="en-US" sz="2400">
                <a:solidFill>
                  <a:schemeClr val="tx1"/>
                </a:solidFill>
                <a:latin typeface="Times New Roman" panose="02020603050405020304" charset="0"/>
                <a:cs typeface="Times New Roman" panose="02020603050405020304" charset="0"/>
              </a:rPr>
              <a:t>考研真题</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The personal grievance provisions of New Zealand’s Employment Relations Act 2000 prevent an employer from firing an employee without good cause. Instead, dismissals must be justified. Employers must both show cause and act in a procedurally fair way. Personal grievance procedures were designed to guard the jobs of ordinary workers from “unjustified dismissals”. The premise was that the common law of contract lacked sufficient safeguards for workers against arbitrary conduct by management. Long gone are the days when a boss could simply give an employee contractual notice.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7835"/>
            <a:ext cx="10968990" cy="5791835"/>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新西兰《</a:t>
            </a:r>
            <a:r>
              <a:rPr lang="en-US" altLang="zh-CN" sz="2400">
                <a:solidFill>
                  <a:schemeClr val="tx1"/>
                </a:solidFill>
                <a:latin typeface="Times New Roman" panose="02020603050405020304" charset="0"/>
                <a:cs typeface="Times New Roman" panose="02020603050405020304" charset="0"/>
              </a:rPr>
              <a:t>2000</a:t>
            </a:r>
            <a:r>
              <a:rPr lang="zh-CN" altLang="en-US" sz="2400">
                <a:solidFill>
                  <a:schemeClr val="tx1"/>
                </a:solidFill>
                <a:latin typeface="Times New Roman" panose="02020603050405020304" charset="0"/>
                <a:cs typeface="Times New Roman" panose="02020603050405020304" charset="0"/>
              </a:rPr>
              <a:t>年雇佣关系法》中的个人申诉条款规定，雇主不得无故解雇员工。任何解雇行为都必须具备正当理由，雇主不仅需要出示合理依据，还必须确保解雇过程的程序正义。该条款旨在保护普通劳动者免受</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不当解雇</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的风险。其立法前提在于：普通合同法无法为劳动者提供充分保障，难以抵御管理层的任意妄为。老板仅凭一纸通知就能解雇员工的时代早已一去不复返。</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noAutofit/>
          </a:bodyPr>
          <a:lstStyle/>
          <a:p>
            <a:pPr marL="0" indent="0" algn="just">
              <a:buNone/>
            </a:pPr>
            <a:r>
              <a:rPr lang="en-US" altLang="zh-CN" sz="1900">
                <a:solidFill>
                  <a:schemeClr val="tx1"/>
                </a:solidFill>
                <a:latin typeface="Times New Roman" panose="02020603050405020304" charset="0"/>
                <a:cs typeface="Times New Roman" panose="02020603050405020304" charset="0"/>
              </a:rPr>
              <a:t>18. (AP</a:t>
            </a:r>
            <a:r>
              <a:rPr lang="zh-CN" altLang="en-US" sz="1900">
                <a:solidFill>
                  <a:schemeClr val="tx1"/>
                </a:solidFill>
                <a:latin typeface="Times New Roman" panose="02020603050405020304" charset="0"/>
                <a:cs typeface="Times New Roman" panose="02020603050405020304" charset="0"/>
              </a:rPr>
              <a:t>语言与写作阅读部分</a:t>
            </a:r>
            <a:r>
              <a:rPr lang="en-US" altLang="zh-CN" sz="1900">
                <a:solidFill>
                  <a:schemeClr val="tx1"/>
                </a:solidFill>
                <a:latin typeface="Times New Roman" panose="02020603050405020304" charset="0"/>
                <a:cs typeface="Times New Roman" panose="02020603050405020304" charset="0"/>
              </a:rPr>
              <a:t>) </a:t>
            </a:r>
          </a:p>
          <a:p>
            <a:pPr marL="0" indent="457200" algn="just">
              <a:buNone/>
            </a:pP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Laziness</a:t>
            </a:r>
            <a:r>
              <a:rPr lang="en-US" altLang="zh-CN" sz="1900">
                <a:solidFill>
                  <a:schemeClr val="tx1"/>
                </a:solidFill>
                <a:latin typeface="Times New Roman" panose="02020603050405020304" charset="0"/>
                <a:cs typeface="Times New Roman" panose="02020603050405020304" charset="0"/>
              </a:rPr>
              <a:t> just is. It’s like being color blind. Indeed, when the world was younger, intelligent people believed they had no choice in the matter of who was naughty or nice, passive or active. Hippocrates’ theory of “temperament,” which anchored Western medicine for two millennia, put some muscle behind varieties of human behavior. Well, not muscle exactly, more like four fundamental humors, whose relative proportion in the blood determined personality and moods. Happenstance (</a:t>
            </a:r>
            <a:r>
              <a:rPr lang="zh-CN" altLang="en-US" sz="1900">
                <a:solidFill>
                  <a:schemeClr val="tx1"/>
                </a:solidFill>
                <a:latin typeface="Times New Roman" panose="02020603050405020304" charset="0"/>
                <a:cs typeface="Times New Roman" panose="02020603050405020304" charset="0"/>
              </a:rPr>
              <a:t>偶然情况</a:t>
            </a:r>
            <a:r>
              <a:rPr lang="en-US" altLang="zh-CN" sz="1900">
                <a:solidFill>
                  <a:schemeClr val="tx1"/>
                </a:solidFill>
                <a:latin typeface="Times New Roman" panose="02020603050405020304" charset="0"/>
                <a:cs typeface="Times New Roman" panose="02020603050405020304" charset="0"/>
              </a:rPr>
              <a:t>) also has its place; I don’t deny that. But do any two people react identically to the same stimuli? The event that jump-starts one person’s minds does not necessarily have the same effect on another’s. It’s one thing to concede that certain tendencies can be reinforced or weakened by experience; it’s quite another to think that some event during my formative years, which might have occurred but didn’t, would have had me sharing a bucket of Kentucky Fried Chicken with Bill Gates, or walking down a catwalk in Milan wearing a fashionable outfit by Valentino. In short, there’s no contradiction in thinking that temperament defines you and thinking that you’re still in charge of your life. Tmeperament is the gas, but you’ve got a foot on the pedal.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懒惰是天性，正如色盲一样。在更早的时代，智者相信人类对善恶惰勤并无选择权</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希波克拉底的</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体液学说</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为人类行为差异提供了理论支撑，这套理论在西方医学界盛行了两千年。当然，我说的不是肌肉，而是四种基本体液，它们在人血液中的比例决定了性格与情绪。我承认偶然因素的存在，但世上哪有两个人会对相同刺激作出完全一致的反应？能激活某人思维的事件，未必能在他人身上产生同等效果。我们固然承认某些倾向会随经历而强化或削弱，但若认为成长期某个未曾发生的偶然事件就能让我与比尔</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盖茨同啃一桶肯德基，或穿着华伦天奴在米兰</a:t>
            </a:r>
            <a:r>
              <a:rPr lang="en-US" altLang="zh-CN" sz="2400">
                <a:solidFill>
                  <a:schemeClr val="tx1"/>
                </a:solidFill>
                <a:latin typeface="Times New Roman" panose="02020603050405020304" charset="0"/>
                <a:cs typeface="Times New Roman" panose="02020603050405020304" charset="0"/>
              </a:rPr>
              <a:t>T</a:t>
            </a:r>
            <a:r>
              <a:rPr lang="zh-CN" altLang="en-US" sz="2400">
                <a:solidFill>
                  <a:schemeClr val="tx1"/>
                </a:solidFill>
                <a:latin typeface="Times New Roman" panose="02020603050405020304" charset="0"/>
                <a:cs typeface="Times New Roman" panose="02020603050405020304" charset="0"/>
              </a:rPr>
              <a:t>台走秀，这种想法就大错特错了。归根结底，认为性格决定命运与坚信掌控人生并不矛盾：性格是燃料，而掌控方向盘的始终是你自己。</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0850"/>
            <a:ext cx="10968990" cy="5798820"/>
          </a:xfrm>
          <a:ln>
            <a:solidFill>
              <a:schemeClr val="accent1"/>
            </a:solidFill>
          </a:ln>
        </p:spPr>
        <p:txBody>
          <a:bodyPr>
            <a:normAutofit fontScale="92500"/>
          </a:bodyPr>
          <a:lstStyle/>
          <a:p>
            <a:pPr marL="0" indent="0" algn="just">
              <a:buNone/>
            </a:pPr>
            <a:r>
              <a:rPr lang="en-US" sz="2400">
                <a:solidFill>
                  <a:schemeClr val="tx1"/>
                </a:solidFill>
                <a:latin typeface="Times New Roman" panose="02020603050405020304" charset="0"/>
                <a:cs typeface="Times New Roman" panose="02020603050405020304" charset="0"/>
              </a:rPr>
              <a:t>19. (</a:t>
            </a:r>
            <a:r>
              <a:rPr lang="zh-CN" altLang="en-US" sz="2400">
                <a:solidFill>
                  <a:schemeClr val="tx1"/>
                </a:solidFill>
                <a:latin typeface="Times New Roman" panose="02020603050405020304" charset="0"/>
                <a:cs typeface="Times New Roman" panose="02020603050405020304" charset="0"/>
              </a:rPr>
              <a:t>托福阅读</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According to Sun and Vazire, self-knowledge can be divided into trait self-knowledge and state self-knowledge; in other words, knowledge of your own characteristics as opposed to knowledge of how your personality fluctuates from moment to moment. Sun and Vazire conducted an experiment to study the latter category. The study’s experimental subjects were equipped with audio recorders that would automatically activate every 9.5 minutes during the day, recording thirty seconds of audio at each activation. It took the researchers a long time to transcribe data from the audio recordings of the subjects. Participants completed self-evaluations at certain times of day according to several different personality measurements: extroversion, agreeableness, consicentiousness and neuroticism.  </a:t>
            </a:r>
          </a:p>
          <a:p>
            <a:pPr marL="0" indent="457200" algn="just">
              <a:buNone/>
            </a:pPr>
            <a:r>
              <a:rPr lang="en-US" altLang="zh-CN" sz="2400">
                <a:solidFill>
                  <a:schemeClr val="tx1"/>
                </a:solidFill>
                <a:latin typeface="Times New Roman" panose="02020603050405020304" charset="0"/>
                <a:cs typeface="Times New Roman" panose="02020603050405020304" charset="0"/>
              </a:rPr>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0850"/>
            <a:ext cx="10968990" cy="579882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 (</a:t>
            </a:r>
            <a:r>
              <a:rPr lang="zh-CN" altLang="en-US" sz="2400">
                <a:solidFill>
                  <a:schemeClr val="tx1"/>
                </a:solidFill>
                <a:latin typeface="Times New Roman" panose="02020603050405020304" charset="0"/>
                <a:cs typeface="Times New Roman" panose="02020603050405020304" charset="0"/>
              </a:rPr>
              <a:t>雅思</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Ten years ago Michael Krauss sent a shudder through the discipline of linguistics: Obviously we must do some serious thinking of our priorities, lest linguistics go down in history as the only science that presided over the disapperance of 90 percent of the very field to which it is committed.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1490"/>
            <a:ext cx="10968990" cy="575818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根据孙和瓦齐尔的观点，自我认知可分为特质性自我认知与状态性自我认知：前者指对自身稳定特质的了解，后者则是对性格瞬时波动的觉察。为研究后一范畴，两位学者开展了专项实验。参与者需佩戴音频记录仪，该设备会在白天每隔</a:t>
            </a:r>
            <a:r>
              <a:rPr lang="en-US" altLang="zh-CN" sz="2400">
                <a:solidFill>
                  <a:schemeClr val="tx1"/>
                </a:solidFill>
                <a:latin typeface="Times New Roman" panose="02020603050405020304" charset="0"/>
                <a:cs typeface="Times New Roman" panose="02020603050405020304" charset="0"/>
              </a:rPr>
              <a:t>9.5</a:t>
            </a:r>
            <a:r>
              <a:rPr lang="zh-CN" altLang="en-US" sz="2400">
                <a:solidFill>
                  <a:schemeClr val="tx1"/>
                </a:solidFill>
                <a:latin typeface="Times New Roman" panose="02020603050405020304" charset="0"/>
                <a:cs typeface="Times New Roman" panose="02020603050405020304" charset="0"/>
              </a:rPr>
              <a:t>分钟自动激活，每次录制</a:t>
            </a:r>
            <a:r>
              <a:rPr lang="en-US" altLang="zh-CN" sz="2400">
                <a:solidFill>
                  <a:schemeClr val="tx1"/>
                </a:solidFill>
                <a:latin typeface="Times New Roman" panose="02020603050405020304" charset="0"/>
                <a:cs typeface="Times New Roman" panose="02020603050405020304" charset="0"/>
              </a:rPr>
              <a:t>30</a:t>
            </a:r>
            <a:r>
              <a:rPr lang="zh-CN" altLang="en-US" sz="2400">
                <a:solidFill>
                  <a:schemeClr val="tx1"/>
                </a:solidFill>
                <a:latin typeface="Times New Roman" panose="02020603050405020304" charset="0"/>
                <a:cs typeface="Times New Roman" panose="02020603050405020304" charset="0"/>
              </a:rPr>
              <a:t>秒环境音频</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研究人员耗费大量时间才完成所有录音资料的文字转写。实验过程中，受试者需在每日特定时段参照外向性、宜人性、尽责性与神经质四项人格维度进行自我评估。</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3540"/>
            <a:ext cx="10968990" cy="5866130"/>
          </a:xfrm>
          <a:ln>
            <a:solidFill>
              <a:schemeClr val="accent1"/>
            </a:solidFill>
          </a:ln>
        </p:spPr>
        <p:txBody>
          <a:bodyPr>
            <a:normAutofit fontScale="92500"/>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The self-assessments and the ratings of objective observers generally aligned. (1) But Sun and Vazire noticed some major differences among different categories of personality traits. (2) Participants often reported feeling more neurotic—anxious or worried</a:t>
            </a:r>
            <a:r>
              <a:rPr lang="en-US" altLang="zh-CN" sz="2400">
                <a:solidFill>
                  <a:schemeClr val="tx1"/>
                </a:solidFill>
                <a:latin typeface="Times New Roman" panose="02020603050405020304" charset="0"/>
                <a:cs typeface="Times New Roman" panose="02020603050405020304" charset="0"/>
                <a:sym typeface="+mn-ea"/>
              </a:rPr>
              <a:t>—than the observers believed. (3) However, there were even larger discrepancies between observers’ and subjects’ assessments of agreeableness, a description encompassing qualities like warmth, friendliness. (4) Sun and Vazire saw these results as remarkable, given that agreeableness might be expected to be a more obvious trait. </a:t>
            </a:r>
          </a:p>
          <a:p>
            <a:pPr marL="0" indent="457200" algn="just">
              <a:buNone/>
            </a:pPr>
            <a:r>
              <a:rPr lang="en-US" altLang="zh-CN" sz="2400" i="1">
                <a:solidFill>
                  <a:schemeClr val="tx1"/>
                </a:solidFill>
                <a:latin typeface="Times New Roman" panose="02020603050405020304" charset="0"/>
                <a:cs typeface="Times New Roman" panose="02020603050405020304" charset="0"/>
              </a:rPr>
              <a:t>Sun observed that this is understandable, since subjective feelings of unease are not necessarily apparent to others. </a:t>
            </a:r>
          </a:p>
          <a:p>
            <a:pPr marL="0" indent="457200" algn="just">
              <a:buNone/>
            </a:pPr>
            <a:r>
              <a:rPr lang="en-US" altLang="zh-CN" sz="2400">
                <a:solidFill>
                  <a:schemeClr val="tx1"/>
                </a:solidFill>
                <a:latin typeface="Times New Roman" panose="02020603050405020304" charset="0"/>
                <a:cs typeface="Times New Roman" panose="02020603050405020304" charset="0"/>
              </a:rPr>
              <a:t>Which of the following is the most logical place to insert this sentence?</a:t>
            </a:r>
          </a:p>
          <a:p>
            <a:pPr marL="0" indent="457200" algn="just">
              <a:buNone/>
            </a:pPr>
            <a:r>
              <a:rPr lang="en-US" altLang="zh-CN" sz="2400">
                <a:solidFill>
                  <a:schemeClr val="tx1"/>
                </a:solidFill>
                <a:latin typeface="Times New Roman" panose="02020603050405020304" charset="0"/>
                <a:cs typeface="Times New Roman" panose="02020603050405020304" charset="0"/>
              </a:rPr>
              <a:t>A. Sentence 1.     B. Sentence 2.     C. Sentence 3.     D. Sentence 4.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9740"/>
            <a:ext cx="10968990" cy="5789930"/>
          </a:xfrm>
          <a:ln>
            <a:solidFill>
              <a:schemeClr val="accent1"/>
            </a:solidFill>
          </a:ln>
        </p:spPr>
        <p:txBody>
          <a:bodyPr>
            <a:normAutofit fontScale="97500"/>
          </a:bodyPr>
          <a:lstStyle/>
          <a:p>
            <a:pPr marL="0" indent="0" algn="just">
              <a:lnSpc>
                <a:spcPts val="2700"/>
              </a:lnSpc>
              <a:spcAft>
                <a:spcPts val="0"/>
              </a:spcAft>
              <a:buNone/>
            </a:pPr>
            <a:r>
              <a:rPr lang="en-US" altLang="zh-CN" sz="2500">
                <a:solidFill>
                  <a:schemeClr val="tx1"/>
                </a:solidFill>
                <a:latin typeface="Times New Roman" panose="02020603050405020304" charset="0"/>
                <a:cs typeface="Times New Roman" panose="02020603050405020304" charset="0"/>
              </a:rPr>
              <a:t>20. (AP</a:t>
            </a:r>
            <a:r>
              <a:rPr lang="zh-CN" altLang="en-US" sz="2500">
                <a:solidFill>
                  <a:schemeClr val="tx1"/>
                </a:solidFill>
                <a:latin typeface="Times New Roman" panose="02020603050405020304" charset="0"/>
                <a:cs typeface="Times New Roman" panose="02020603050405020304" charset="0"/>
              </a:rPr>
              <a:t>语言与写作</a:t>
            </a:r>
            <a:r>
              <a:rPr lang="en-US" altLang="zh-CN" sz="2500">
                <a:solidFill>
                  <a:schemeClr val="tx1"/>
                </a:solidFill>
                <a:latin typeface="Times New Roman" panose="02020603050405020304" charset="0"/>
                <a:cs typeface="Times New Roman" panose="02020603050405020304" charset="0"/>
              </a:rPr>
              <a:t>) </a:t>
            </a:r>
          </a:p>
          <a:p>
            <a:pPr marL="0" indent="457200" algn="just">
              <a:lnSpc>
                <a:spcPts val="2700"/>
              </a:lnSpc>
              <a:spcAft>
                <a:spcPts val="0"/>
              </a:spcAft>
              <a:buNone/>
            </a:pPr>
            <a:r>
              <a:rPr lang="en-US" altLang="zh-CN" sz="2500">
                <a:solidFill>
                  <a:schemeClr val="tx1"/>
                </a:solidFill>
                <a:latin typeface="Times New Roman" panose="02020603050405020304" charset="0"/>
                <a:cs typeface="Times New Roman" panose="02020603050405020304" charset="0"/>
              </a:rPr>
              <a:t>Many people living near the Mississippi River see mayflies as a nuisance. The mayflies’ sudden entrance to life in the air, their languid flying and resting on objects at their convenience, and their deaths seemed a bother to humans. Adult mayflies’ short lifespans are at the heart of the problem. Throughout a couple of weeks each summer, the nymphs (juvenile mayflies), which have developed underwater for the past few months, hatch into millions of mature mayflies with nonfunctioning mouths. These adult mayflies mate, lay eggs on and near the water, and then die within a day or two, sometimes in piles multiple feet high that create treacherous driving conditions for humans. These perishing insects impact nondriving humans as well by collecting on air conditioner compressors and the like, often preventing them from functioning. In fact, often street lights are shut off in order to decrease the number of mayflies congregating near them. And, believe it or not, the wings and skin of mayflies cause an allergic reaction on the skin of some folk. </a:t>
            </a:r>
          </a:p>
          <a:p>
            <a:pPr marL="0" indent="457200" algn="just">
              <a:buNone/>
            </a:pPr>
            <a:endParaRPr lang="en-US" altLang="zh-CN" sz="25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990"/>
            <a:ext cx="10968990" cy="5694680"/>
          </a:xfrm>
          <a:ln>
            <a:solidFill>
              <a:schemeClr val="accent1"/>
            </a:solidFill>
          </a:ln>
        </p:spPr>
        <p:txBody>
          <a:bodyPr/>
          <a:lstStyle/>
          <a:p>
            <a:pPr marL="0" indent="457200">
              <a:buNone/>
            </a:pPr>
            <a:r>
              <a:rPr lang="en-US" altLang="zh-CN" sz="2400">
                <a:solidFill>
                  <a:schemeClr val="tx1"/>
                </a:solidFill>
                <a:latin typeface="Times New Roman" panose="02020603050405020304" charset="0"/>
              </a:rPr>
              <a:t>  </a:t>
            </a:r>
            <a:r>
              <a:rPr lang="zh-CN" altLang="en-US" sz="2400">
                <a:solidFill>
                  <a:schemeClr val="tx1"/>
                </a:solidFill>
                <a:latin typeface="Times New Roman" panose="02020603050405020304" charset="0"/>
              </a:rPr>
              <a:t>密西西比河沿岸的居民常将蜉蝣视为恼人之物。这些昆虫骤然羽化腾空，依着性子慵懒飞舞、随处停歇，继而纷纷死去的过程，对人类而言不啻为一种困扰。问题的核心在于蜉蝣成虫转瞬即逝的生命周期。每年夏季总有那么两三周，历经数月水下发育的稚虫（蜉蝣幼虫）会集体羽化，蜕变成千上万口器退化的成熟蜉蝣。这些成虫交配后在水面附近产卵，仅存活一两天便纷纷死去，有时堆积成数英尺高的虫尸，给道路行车带来安全隐患。这些濒死的昆虫不仅影响交通，还会聚集在空调压缩机等设备上，常常导致机器故障。事实上，市政部门常需关闭路灯来减少蜉蝣的聚集规模。更令人诧异的是，蜉蝣的翅膀和体表残留物还会引发部分人群的皮肤过敏反应。</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02285"/>
            <a:ext cx="10968990" cy="574738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21. (ds) </a:t>
            </a:r>
          </a:p>
          <a:p>
            <a:pPr marL="0" indent="457200" algn="just">
              <a:buNone/>
            </a:pPr>
            <a:r>
              <a:rPr lang="en-US" altLang="zh-CN" sz="2400">
                <a:solidFill>
                  <a:schemeClr val="tx1"/>
                </a:solidFill>
                <a:latin typeface="Times New Roman" panose="02020603050405020304" charset="0"/>
                <a:cs typeface="Times New Roman" panose="02020603050405020304" charset="0"/>
              </a:rPr>
              <a:t>Although agricultural scientists Yanghui Kang and Trevor F. Keenan did not initially see eye to eye on the optimal strategy for water conservation, they refused to throw in the towel; instead, they leveraged their expertise in interdisciplinary subjects to devise a novel framework for regional planning, which has proven to be a far cry from traditional monoculture by helping cultivate diversified crop rotations that boost water-use efficiency by 20% for three years in a row—a compelling result that should make skeptical policymakers hold their horses and reconsider the potential of ecological farming.</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07365"/>
            <a:ext cx="10968990" cy="5742305"/>
          </a:xfrm>
          <a:ln>
            <a:solidFill>
              <a:schemeClr val="accent1"/>
            </a:solidFill>
          </a:ln>
        </p:spPr>
        <p:txBody>
          <a:bodyPr/>
          <a:lstStyle/>
          <a:p>
            <a:pPr marL="0" indent="457200" algn="just">
              <a:buNone/>
            </a:pPr>
            <a:r>
              <a:rPr lang="en-US" altLang="zh-CN" sz="2400">
                <a:solidFill>
                  <a:schemeClr val="tx1"/>
                </a:solidFill>
              </a:rPr>
              <a:t>  </a:t>
            </a:r>
            <a:r>
              <a:rPr lang="zh-CN" altLang="en-US" sz="2400">
                <a:solidFill>
                  <a:schemeClr val="tx1"/>
                </a:solidFill>
              </a:rPr>
              <a:t>尽管农业科学家杨辉康（音）和特雷弗</a:t>
            </a:r>
            <a:r>
              <a:rPr lang="en-US" altLang="zh-CN" sz="2400">
                <a:solidFill>
                  <a:schemeClr val="tx1"/>
                </a:solidFill>
              </a:rPr>
              <a:t>·F·</a:t>
            </a:r>
            <a:r>
              <a:rPr lang="zh-CN" altLang="en-US" sz="2400">
                <a:solidFill>
                  <a:schemeClr val="tx1"/>
                </a:solidFill>
              </a:rPr>
              <a:t>基南最初就节水最佳策略意见相左，但他们并未轻言放弃，而是融汇跨学科知识，构建出一套创新的区域规划框架。该方案与传统单一作物种植模式截然不同，通过推行多样化轮作制度，使农业用水效率连续三年提升</a:t>
            </a:r>
            <a:r>
              <a:rPr lang="en-US" altLang="zh-CN" sz="2400">
                <a:solidFill>
                  <a:schemeClr val="tx1"/>
                </a:solidFill>
              </a:rPr>
              <a:t>20%</a:t>
            </a:r>
            <a:r>
              <a:rPr lang="zh-CN" altLang="en-US" sz="2400">
                <a:solidFill>
                  <a:schemeClr val="tx1"/>
                </a:solidFill>
              </a:rPr>
              <a:t>。这一令人瞩目的成果，足以让持怀疑态度的决策者暂停原计划，重新审视生态农业的潜力。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355"/>
            <a:ext cx="10968990" cy="5695315"/>
          </a:xfrm>
          <a:ln>
            <a:solidFill>
              <a:schemeClr val="accent1"/>
            </a:solidFill>
          </a:ln>
        </p:spPr>
        <p:txBody>
          <a:bodyPr>
            <a:noAutofit/>
          </a:bodyPr>
          <a:lstStyle/>
          <a:p>
            <a:pPr marL="0" indent="0" algn="just">
              <a:lnSpc>
                <a:spcPts val="2880"/>
              </a:lnSpc>
              <a:buNone/>
            </a:pPr>
            <a:r>
              <a:rPr lang="en-US" altLang="zh-CN" sz="2400">
                <a:solidFill>
                  <a:schemeClr val="tx1"/>
                </a:solidFill>
                <a:latin typeface="Times New Roman" panose="02020603050405020304" charset="0"/>
                <a:cs typeface="Times New Roman" panose="02020603050405020304" charset="0"/>
              </a:rPr>
              <a:t>22. (</a:t>
            </a:r>
            <a:r>
              <a:rPr lang="en-US" altLang="zh-CN" sz="2400" i="1">
                <a:solidFill>
                  <a:schemeClr val="tx1"/>
                </a:solidFill>
                <a:latin typeface="Times New Roman" panose="02020603050405020304" charset="0"/>
                <a:cs typeface="Times New Roman" panose="02020603050405020304" charset="0"/>
              </a:rPr>
              <a:t>nature</a:t>
            </a:r>
            <a:r>
              <a:rPr lang="en-US" altLang="zh-CN" sz="2400">
                <a:solidFill>
                  <a:schemeClr val="tx1"/>
                </a:solidFill>
                <a:latin typeface="Times New Roman" panose="02020603050405020304" charset="0"/>
                <a:cs typeface="Times New Roman" panose="02020603050405020304" charset="0"/>
              </a:rPr>
              <a:t>) </a:t>
            </a:r>
          </a:p>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In a seminal study that dissects the aesthetic dilemmas confronting amateur botanical photographers, Dr. Aris Thompson, who led an interdisciplinary team at the University of Northampton in a comprehensive analysis of over 2,000 user-submitted images, posits that the pervasive pursuit of a pristine postcard landscape often forces a contradictory and deeply personal trade-off between achieving technical perfection which fails to do justice to a plant's authentic ecological context and making an artistic compromise that sacrifices visual impact for the sake of guaranteeing biological accuracy, a finding that underscores the necessity for a more impartial framework in evaluating nature photography according to their survey data revealing 72% of participants struggled with this duality.</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在一项剖析业余植物摄影师美学困境的突破性研究中，北安普顿大学的阿里斯</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汤普森博士率领跨学科团队，对两千余张用户投稿照片展开全面分析后提出：追求完美无瑕的明信片式景观，往往迫使拍摄者面临深刻矛盾的个人抉择</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要么追求技术完美却牺牲植物的真实生态语境，要么为保证生物学准确性而牺牲视觉表现力。该研究通过对</a:t>
            </a:r>
            <a:r>
              <a:rPr lang="en-US" altLang="zh-CN" sz="2400">
                <a:solidFill>
                  <a:schemeClr val="tx1"/>
                </a:solidFill>
                <a:latin typeface="Times New Roman" panose="02020603050405020304" charset="0"/>
                <a:cs typeface="Times New Roman" panose="02020603050405020304" charset="0"/>
              </a:rPr>
              <a:t>72%</a:t>
            </a:r>
            <a:r>
              <a:rPr lang="zh-CN" altLang="en-US" sz="2400">
                <a:solidFill>
                  <a:schemeClr val="tx1"/>
                </a:solidFill>
                <a:latin typeface="Times New Roman" panose="02020603050405020304" charset="0"/>
                <a:cs typeface="Times New Roman" panose="02020603050405020304" charset="0"/>
              </a:rPr>
              <a:t>受访者挣扎于这种二元困境的调研数据，揭示了建立更公正的自然摄影评价体系的迫切需求。</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0375"/>
            <a:ext cx="10968990" cy="578929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23. (</a:t>
            </a:r>
            <a:r>
              <a:rPr lang="en-US" altLang="zh-CN" sz="2400" i="1">
                <a:solidFill>
                  <a:schemeClr val="tx1"/>
                </a:solidFill>
                <a:latin typeface="Times New Roman" panose="02020603050405020304" charset="0"/>
                <a:cs typeface="Times New Roman" panose="02020603050405020304" charset="0"/>
              </a:rPr>
              <a:t>Artworld</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The contemporary pursuit of photorealism in Chinese landscape painting's digital formats, which can work wonders in producing complicated mountain textures through algorithmic precision, fundamentally is at odds with the consistent philosophical tradition of "writing with ink" that valued spiritual echo over formal likeness—a conflict that forces traditionalists to keep up with the Joneses in mastering digital tools while struggling to come to terms with the gradual erosion of their xieyi (</a:t>
            </a:r>
            <a:r>
              <a:rPr lang="zh-CN" altLang="en-US" sz="2400">
                <a:solidFill>
                  <a:schemeClr val="tx1"/>
                </a:solidFill>
                <a:latin typeface="Times New Roman" panose="02020603050405020304" charset="0"/>
                <a:cs typeface="Times New Roman" panose="02020603050405020304" charset="0"/>
              </a:rPr>
              <a:t>写意</a:t>
            </a:r>
            <a:r>
              <a:rPr lang="en-US" altLang="zh-CN" sz="2400">
                <a:solidFill>
                  <a:schemeClr val="tx1"/>
                </a:solidFill>
                <a:latin typeface="Times New Roman" panose="02020603050405020304" charset="0"/>
                <a:cs typeface="Times New Roman" panose="02020603050405020304" charset="0"/>
              </a:rPr>
              <a:t>) aesthetic tradition, as evidenced by Professor Liang Mei's 2024 study documenting 73% displacement of ink-wash techniques in digital creations.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在当代山水画数字化创作中，对照片级真实感的追求虽能通过算法精度神奇地呈现复杂山石肌理，却与</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以墨书写</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的重神韵轻形似的哲学传统产生根本性冲突</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这种矛盾迫使传统画家不得不疲于追赶数字技术潮流，同时在写意美学传统日渐式微的现实中艰难求索。梁梅教授</a:t>
            </a:r>
            <a:r>
              <a:rPr lang="en-US" altLang="zh-CN" sz="2400">
                <a:solidFill>
                  <a:schemeClr val="tx1"/>
                </a:solidFill>
                <a:latin typeface="Times New Roman" panose="02020603050405020304" charset="0"/>
                <a:cs typeface="Times New Roman" panose="02020603050405020304" charset="0"/>
              </a:rPr>
              <a:t>2024</a:t>
            </a:r>
            <a:r>
              <a:rPr lang="zh-CN" altLang="en-US" sz="2400">
                <a:solidFill>
                  <a:schemeClr val="tx1"/>
                </a:solidFill>
                <a:latin typeface="Times New Roman" panose="02020603050405020304" charset="0"/>
                <a:cs typeface="Times New Roman" panose="02020603050405020304" charset="0"/>
              </a:rPr>
              <a:t>年的研究记录了水墨技法在数字创作中</a:t>
            </a:r>
            <a:r>
              <a:rPr lang="en-US" altLang="zh-CN" sz="2400">
                <a:solidFill>
                  <a:schemeClr val="tx1"/>
                </a:solidFill>
                <a:latin typeface="Times New Roman" panose="02020603050405020304" charset="0"/>
                <a:cs typeface="Times New Roman" panose="02020603050405020304" charset="0"/>
              </a:rPr>
              <a:t>73%</a:t>
            </a:r>
            <a:r>
              <a:rPr lang="zh-CN" altLang="en-US" sz="2400">
                <a:solidFill>
                  <a:schemeClr val="tx1"/>
                </a:solidFill>
                <a:latin typeface="Times New Roman" panose="02020603050405020304" charset="0"/>
                <a:cs typeface="Times New Roman" panose="02020603050405020304" charset="0"/>
              </a:rPr>
              <a:t>的替代率，为此现象提供了确凿佐证。</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十年前，迈克尔</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克劳斯的一番话令整个语言学界为之震颤：</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显然我们必须认真审视我们的工作重心，否则语言学作为一门学科，注定将因其守护的研究对象</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语言</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消失百分之九十，而成为科学史上唯一见证自身研究领域消亡的学科。</a:t>
            </a:r>
            <a:r>
              <a:rPr lang="en-US" altLang="zh-CN" sz="2400">
                <a:solidFill>
                  <a:schemeClr val="tx1"/>
                </a:solidFill>
                <a:latin typeface="Times New Roman" panose="02020603050405020304" charset="0"/>
                <a:cs typeface="Times New Roman" panose="02020603050405020304" charset="0"/>
              </a:rPr>
              <a:t>"</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1490"/>
            <a:ext cx="10968990" cy="5758180"/>
          </a:xfrm>
          <a:ln>
            <a:solidFill>
              <a:schemeClr val="accent1"/>
            </a:solidFill>
          </a:ln>
        </p:spPr>
        <p:txBody>
          <a:bodyPr>
            <a:no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24.</a:t>
            </a:r>
            <a:r>
              <a:rPr lang="zh-CN" altLang="en-US" sz="2400">
                <a:solidFill>
                  <a:schemeClr val="tx1"/>
                </a:solidFill>
                <a:latin typeface="Times New Roman" panose="02020603050405020304" charset="0"/>
                <a:cs typeface="Times New Roman" panose="02020603050405020304" charset="0"/>
              </a:rPr>
              <a:t>（上海模拟题）</a:t>
            </a:r>
          </a:p>
          <a:p>
            <a:pPr marL="0" indent="457200" algn="just">
              <a:buNone/>
            </a:pPr>
            <a:r>
              <a:rPr lang="en-US" altLang="zh-CN" sz="2400">
                <a:solidFill>
                  <a:schemeClr val="tx1"/>
                </a:solidFill>
                <a:latin typeface="Times New Roman" panose="02020603050405020304" charset="0"/>
                <a:cs typeface="Times New Roman" panose="02020603050405020304" charset="0"/>
              </a:rPr>
              <a:t>Modern nueroscience, by virtue of its ability to probe the mechanism underlying thought, behavior, and disease, possesses the potential to challenge assumptions long held as foundational within society, thereby generating ethical dilemmas that affect not only individuals but entire communities. Historically, efforts to investigate the brain have occasionally enhanced practices that are now considered deeply unethical, including compulsory sterilization and lobotomies performed without clear clinical justification, illustrating that when ethical oversight is absent or insufficient, the consequences can extend far beyond the lab, shaping social policy, cultural norms, and human rights.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1000440" y="2991960"/>
              <a:ext cx="10725120" cy="2048040"/>
            </p14:xfrm>
          </p:contentPart>
        </mc:Choice>
        <mc:Fallback>
          <p:pic>
            <p:nvPicPr>
              <p:cNvPr id="2" name="墨迹 1"/>
              <p:cNvPicPr/>
              <p:nvPr/>
            </p:nvPicPr>
            <p:blipFill>
              <a:blip r:embed="rId5"/>
              <a:stretch>
                <a:fillRect/>
              </a:stretch>
            </p:blipFill>
            <p:spPr>
              <a:xfrm>
                <a:off x="991080" y="2982600"/>
                <a:ext cx="10743840" cy="20667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1485"/>
            <a:ext cx="10968990" cy="5798185"/>
          </a:xfrm>
          <a:ln>
            <a:solidFill>
              <a:schemeClr val="accent1"/>
            </a:solidFill>
          </a:ln>
        </p:spPr>
        <p:txBody>
          <a:bodyPr/>
          <a:lstStyle/>
          <a:p>
            <a:pPr marL="0" indent="457200">
              <a:buNone/>
            </a:pPr>
            <a:r>
              <a:rPr lang="en-US" altLang="zh-CN" sz="2400">
                <a:solidFill>
                  <a:schemeClr val="tx1"/>
                </a:solidFill>
              </a:rPr>
              <a:t>  </a:t>
            </a:r>
            <a:r>
              <a:rPr lang="zh-CN" altLang="en-US" sz="2400">
                <a:solidFill>
                  <a:schemeClr val="tx1"/>
                </a:solidFill>
              </a:rPr>
              <a:t>现代神经科学凭借其探究思想、行为与疾病底层机制的能力，具有挑战社会长期奉为基石的认知范式的潜力，由此产生的伦理困境不仅影响个体，更将波及整个社群。历史上，脑科学研究曾多次助推当今被视为严重违背伦理的实践</a:t>
            </a:r>
            <a:r>
              <a:rPr lang="en-US" altLang="zh-CN" sz="2400">
                <a:solidFill>
                  <a:schemeClr val="tx1"/>
                </a:solidFill>
              </a:rPr>
              <a:t>——</a:t>
            </a:r>
            <a:r>
              <a:rPr lang="zh-CN" altLang="en-US" sz="2400">
                <a:solidFill>
                  <a:schemeClr val="tx1"/>
                </a:solidFill>
              </a:rPr>
              <a:t>包括缺乏明确临床依据的强制绝育和脑叶白质切除术，这些案例表明：当伦理监管缺位或失守时，其后果将远超实验室范畴，最终重塑社会政策、文化规范乃至人权格局。</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noAutofit/>
          </a:bodyPr>
          <a:lstStyle/>
          <a:p>
            <a:pPr marL="0" indent="45720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As technological capabilities expand, particularly in genetics, neurostimulation, and pharmacology, similarly complex ethical questions arise, often before regulatory or societal frameworks have been developed to address them. For instance, genetic screening now permits the detection of certain neurological disorders during parental development, and future interventions may make it possible to change the genome to prevent disease, raising the question of whether it is ethically defensible to alter an unborn child’s DNA to prevent autism, or enhance cognitive abilities for academic or professional advantage. Such considerations are further complicated by issues of accessibility and equity, as enhancements might be disproportionately available to children from wealthy families, potentially worsening existing social disparities. </a:t>
            </a:r>
          </a:p>
          <a:p>
            <a:pPr marL="0" indent="0" algn="just">
              <a:lnSpc>
                <a:spcPts val="240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64. Why DNA modification concerns issues of accessibility and equity?</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A. Governments may regulate genetic modification disproportionately.</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B. Socioeconomics can result in uneven access to such technology.</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C. Medical advances historically benefit weathier population first. </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D. The technology might be used for therapeutics or enhancement.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24240" y="573120"/>
              <a:ext cx="10963440" cy="5074200"/>
            </p14:xfrm>
          </p:contentPart>
        </mc:Choice>
        <mc:Fallback>
          <p:pic>
            <p:nvPicPr>
              <p:cNvPr id="2" name="墨迹 1"/>
              <p:cNvPicPr/>
              <p:nvPr/>
            </p:nvPicPr>
            <p:blipFill>
              <a:blip r:embed="rId5"/>
              <a:stretch>
                <a:fillRect/>
              </a:stretch>
            </p:blipFill>
            <p:spPr>
              <a:xfrm>
                <a:off x="614880" y="563760"/>
                <a:ext cx="10982160" cy="50929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lstStyle/>
          <a:p>
            <a:pPr marL="0" indent="0" algn="just">
              <a:spcAft>
                <a:spcPts val="0"/>
              </a:spcAft>
              <a:buNone/>
            </a:pPr>
            <a:r>
              <a:rPr lang="en-US" altLang="zh-CN" sz="2400" b="1">
                <a:solidFill>
                  <a:schemeClr val="tx1"/>
                </a:solidFill>
                <a:latin typeface="Times New Roman" panose="02020603050405020304" charset="0"/>
                <a:cs typeface="Times New Roman" panose="02020603050405020304" charset="0"/>
              </a:rPr>
              <a:t>25. </a:t>
            </a:r>
            <a:r>
              <a:rPr lang="zh-CN" altLang="en-US" sz="2400" b="1">
                <a:solidFill>
                  <a:schemeClr val="tx1"/>
                </a:solidFill>
                <a:latin typeface="Times New Roman" panose="02020603050405020304" charset="0"/>
                <a:cs typeface="Times New Roman" panose="02020603050405020304" charset="0"/>
              </a:rPr>
              <a:t>（</a:t>
            </a:r>
            <a:r>
              <a:rPr lang="en-US" altLang="zh-CN" sz="2400" b="1">
                <a:solidFill>
                  <a:schemeClr val="tx1"/>
                </a:solidFill>
                <a:latin typeface="Times New Roman" panose="02020603050405020304" charset="0"/>
                <a:cs typeface="Times New Roman" panose="02020603050405020304" charset="0"/>
              </a:rPr>
              <a:t>2021</a:t>
            </a:r>
            <a:r>
              <a:rPr lang="zh-CN" altLang="en-US" sz="2400" b="1">
                <a:solidFill>
                  <a:schemeClr val="tx1"/>
                </a:solidFill>
                <a:latin typeface="Times New Roman" panose="02020603050405020304" charset="0"/>
                <a:cs typeface="Times New Roman" panose="02020603050405020304" charset="0"/>
              </a:rPr>
              <a:t>新高考</a:t>
            </a:r>
            <a:r>
              <a:rPr lang="en-US" altLang="zh-CN" sz="2400" b="1">
                <a:solidFill>
                  <a:schemeClr val="tx1"/>
                </a:solidFill>
                <a:latin typeface="Times New Roman" panose="02020603050405020304" charset="0"/>
                <a:cs typeface="Times New Roman" panose="02020603050405020304" charset="0"/>
              </a:rPr>
              <a:t>1</a:t>
            </a:r>
            <a:r>
              <a:rPr lang="zh-CN" altLang="en-US" sz="2400" b="1">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 </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We prefer to describe emotional intelligence as a specific set of skills that can be used for either good or bad purposes. The ability to accurately understand how others are feelings may be used by a doctor to find how best to help her patients, while a cheater might use it to control potential victims. Being emotional intelligent does not necessarily make one a moral person.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33. Why does the author mention “doctor” and “cheater” in Paragraph 2?</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 To explain a rule. 		B. To clarify a concept.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C. To present a fact. 		D. To make a prediction.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92720" y="1408320"/>
              <a:ext cx="10834200" cy="3701520"/>
            </p14:xfrm>
          </p:contentPart>
        </mc:Choice>
        <mc:Fallback>
          <p:pic>
            <p:nvPicPr>
              <p:cNvPr id="2" name="墨迹 1"/>
              <p:cNvPicPr/>
              <p:nvPr/>
            </p:nvPicPr>
            <p:blipFill>
              <a:blip r:embed="rId5"/>
              <a:stretch>
                <a:fillRect/>
              </a:stretch>
            </p:blipFill>
            <p:spPr>
              <a:xfrm>
                <a:off x="783360" y="1398960"/>
                <a:ext cx="10852920" cy="37202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2590"/>
            <a:ext cx="10968990" cy="58470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26. (</a:t>
            </a:r>
            <a:r>
              <a:rPr lang="zh-CN" altLang="en-US" sz="2400">
                <a:solidFill>
                  <a:schemeClr val="tx1"/>
                </a:solidFill>
                <a:latin typeface="Times New Roman" panose="02020603050405020304" charset="0"/>
                <a:cs typeface="Times New Roman" panose="02020603050405020304" charset="0"/>
              </a:rPr>
              <a:t>雅思）</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Without knowing anything much of him or the school of moral theory he established, since they are by education and intellectual conviction illiterate in the history of ideas, our advocates of positive psychology follow in his tracks in rejecting as outmoded and irrelevant the entirety of ethical reflection on human happiness to date.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85520" y="413640"/>
              <a:ext cx="11005920" cy="3584160"/>
            </p14:xfrm>
          </p:contentPart>
        </mc:Choice>
        <mc:Fallback>
          <p:pic>
            <p:nvPicPr>
              <p:cNvPr id="2" name="墨迹 1"/>
              <p:cNvPicPr/>
              <p:nvPr/>
            </p:nvPicPr>
            <p:blipFill>
              <a:blip r:embed="rId5"/>
              <a:stretch>
                <a:fillRect/>
              </a:stretch>
            </p:blipFill>
            <p:spPr>
              <a:xfrm>
                <a:off x="776160" y="404280"/>
                <a:ext cx="11024640" cy="36028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7355"/>
            <a:ext cx="10968990" cy="5822315"/>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由于对我们的倡导者而言，他们在思想史领域可谓近乎文盲</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既未受过系统训练，也缺乏知识认同，因而对某位哲学家及其建立的道德理论学派知之甚少。他们沿着这位哲学家的足迹，将迄今为止所有关于人类幸福的伦理思考全盘否定为过时且无关紧要之物，并在此道路上亦步亦趋。</a:t>
            </a:r>
          </a:p>
          <a:p>
            <a:pPr marL="0" indent="457200">
              <a:buNone/>
            </a:pPr>
            <a:endParaRPr lang="zh-CN" altLang="en-US"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940"/>
            <a:ext cx="10968990" cy="58407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27. (</a:t>
            </a:r>
            <a:r>
              <a:rPr lang="zh-CN" altLang="en-US" sz="2400">
                <a:solidFill>
                  <a:schemeClr val="tx1"/>
                </a:solidFill>
                <a:latin typeface="Times New Roman" panose="02020603050405020304" charset="0"/>
                <a:cs typeface="Times New Roman" panose="02020603050405020304" charset="0"/>
              </a:rPr>
              <a:t>外刊长难句</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On July 20th, as Belgium, Germany, the Netherlands and Switzerland were still coming to terms with the fact that a stationary system of storms had turned entire towns into rivers and shredded the surrounding countryside, hunderds of thousands of people in the Chinese province of Henan were evacuated in the face of floods of their own, and the city of Zhengzhou saw a year’s worth of rain in three days, the highest ever recorded. </a:t>
            </a:r>
          </a:p>
          <a:p>
            <a:pPr marL="0" indent="0">
              <a:buNone/>
            </a:pPr>
            <a:r>
              <a:rPr lang="en-US" altLang="zh-CN"/>
              <a: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06040" y="1326240"/>
              <a:ext cx="10640520" cy="2652480"/>
            </p14:xfrm>
          </p:contentPart>
        </mc:Choice>
        <mc:Fallback>
          <p:pic>
            <p:nvPicPr>
              <p:cNvPr id="2" name="墨迹 1"/>
              <p:cNvPicPr/>
              <p:nvPr/>
            </p:nvPicPr>
            <p:blipFill>
              <a:blip r:embed="rId5"/>
              <a:stretch>
                <a:fillRect/>
              </a:stretch>
            </p:blipFill>
            <p:spPr>
              <a:xfrm>
                <a:off x="796680" y="1316880"/>
                <a:ext cx="10659240" cy="26712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7</a:t>
            </a:r>
            <a:r>
              <a:rPr lang="zh-CN" altLang="en-US" sz="2400">
                <a:solidFill>
                  <a:schemeClr val="tx1"/>
                </a:solidFill>
                <a:latin typeface="Times New Roman" panose="02020603050405020304" charset="0"/>
                <a:cs typeface="Times New Roman" panose="02020603050405020304" charset="0"/>
              </a:rPr>
              <a:t>月</a:t>
            </a:r>
            <a:r>
              <a:rPr lang="en-US" altLang="zh-CN" sz="2400">
                <a:solidFill>
                  <a:schemeClr val="tx1"/>
                </a:solidFill>
                <a:latin typeface="Times New Roman" panose="02020603050405020304" charset="0"/>
                <a:cs typeface="Times New Roman" panose="02020603050405020304" charset="0"/>
              </a:rPr>
              <a:t>20</a:t>
            </a:r>
            <a:r>
              <a:rPr lang="zh-CN" altLang="en-US" sz="2400">
                <a:solidFill>
                  <a:schemeClr val="tx1"/>
                </a:solidFill>
                <a:latin typeface="Times New Roman" panose="02020603050405020304" charset="0"/>
                <a:cs typeface="Times New Roman" panose="02020603050405020304" charset="0"/>
              </a:rPr>
              <a:t>日，比利时、德国、荷兰和瑞士仍在应对停滞的暴雨系统导致城镇沦为泽国、乡村尽数被毁的灾情。与此同时，中国河南省数十万民众也因暴雨展开紧急转移，郑州市更遭遇有记录以来最强降雨</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三天的降雨量相当于以往一整年。</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1572840" y="941760"/>
              <a:ext cx="938520" cy="532080"/>
            </p14:xfrm>
          </p:contentPart>
        </mc:Choice>
        <mc:Fallback>
          <p:pic>
            <p:nvPicPr>
              <p:cNvPr id="2" name="墨迹 1"/>
              <p:cNvPicPr/>
              <p:nvPr/>
            </p:nvPicPr>
            <p:blipFill>
              <a:blip r:embed="rId5"/>
              <a:stretch>
                <a:fillRect/>
              </a:stretch>
            </p:blipFill>
            <p:spPr>
              <a:xfrm>
                <a:off x="1563480" y="932400"/>
                <a:ext cx="957240" cy="5508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6720"/>
            <a:ext cx="10968990" cy="582295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28.</a:t>
            </a:r>
            <a:r>
              <a:rPr lang="zh-CN" altLang="en-US" sz="2400">
                <a:solidFill>
                  <a:schemeClr val="tx1"/>
                </a:solidFill>
                <a:latin typeface="Times New Roman" panose="02020603050405020304" charset="0"/>
                <a:cs typeface="Times New Roman" panose="02020603050405020304" charset="0"/>
              </a:rPr>
              <a:t>（外刊长难句）（难度低，不配中文翻译）</a:t>
            </a:r>
          </a:p>
          <a:p>
            <a:pPr marL="0" indent="457200" algn="just">
              <a:buNone/>
            </a:pPr>
            <a:r>
              <a:rPr lang="en-US" altLang="zh-CN" sz="2400">
                <a:solidFill>
                  <a:schemeClr val="tx1"/>
                </a:solidFill>
                <a:latin typeface="Times New Roman" panose="02020603050405020304" charset="0"/>
                <a:cs typeface="Times New Roman" panose="02020603050405020304" charset="0"/>
              </a:rPr>
              <a:t>Artificial intelligence has created a new digital divide, fracturing the world between nations with the computing power for building cutting-edge AI systems and those without. The split is influencing geopolitics and global economics, creating new dependencies and prompting a desperate rush to not be excluded from a technology race that could reorder economies, drive scientific discovery and change the way that people live and work.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40240" y="969120"/>
              <a:ext cx="10642320" cy="3021840"/>
            </p14:xfrm>
          </p:contentPart>
        </mc:Choice>
        <mc:Fallback>
          <p:pic>
            <p:nvPicPr>
              <p:cNvPr id="2" name="墨迹 1"/>
              <p:cNvPicPr/>
              <p:nvPr/>
            </p:nvPicPr>
            <p:blipFill>
              <a:blip r:embed="rId5"/>
              <a:stretch>
                <a:fillRect/>
              </a:stretch>
            </p:blipFill>
            <p:spPr>
              <a:xfrm>
                <a:off x="830880" y="959760"/>
                <a:ext cx="10661040" cy="30405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29. </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社科大</a:t>
            </a:r>
            <a:r>
              <a:rPr lang="en-US" altLang="zh-CN" sz="2400">
                <a:solidFill>
                  <a:schemeClr val="tx1"/>
                </a:solidFill>
                <a:latin typeface="Times New Roman" panose="02020603050405020304" charset="0"/>
                <a:cs typeface="Times New Roman" panose="02020603050405020304" charset="0"/>
                <a:sym typeface="+mn-ea"/>
              </a:rPr>
              <a:t> </a:t>
            </a:r>
            <a:r>
              <a:rPr lang="zh-CN" altLang="en-US" sz="2400">
                <a:solidFill>
                  <a:schemeClr val="tx1"/>
                </a:solidFill>
                <a:latin typeface="Times New Roman" panose="02020603050405020304" charset="0"/>
                <a:cs typeface="Times New Roman" panose="02020603050405020304" charset="0"/>
                <a:sym typeface="+mn-ea"/>
              </a:rPr>
              <a:t>考博</a:t>
            </a:r>
            <a:r>
              <a:rPr lang="en-US" altLang="zh-CN" sz="2400">
                <a:solidFill>
                  <a:schemeClr val="tx1"/>
                </a:solidFill>
                <a:latin typeface="Times New Roman" panose="02020603050405020304" charset="0"/>
                <a:cs typeface="Times New Roman" panose="02020603050405020304" charset="0"/>
                <a:sym typeface="+mn-ea"/>
              </a:rPr>
              <a:t>) </a:t>
            </a:r>
            <a:endParaRPr lang="en-US" altLang="zh-CN" sz="2400">
              <a:solidFill>
                <a:schemeClr val="tx1"/>
              </a:solidFill>
              <a:latin typeface="Times New Roman" panose="02020603050405020304" charset="0"/>
              <a:cs typeface="Times New Roman" panose="02020603050405020304" charset="0"/>
            </a:endParaRPr>
          </a:p>
          <a:p>
            <a:pPr marL="0" indent="457200" algn="just">
              <a:buNone/>
            </a:pPr>
            <a:r>
              <a:rPr lang="en-US" altLang="zh-CN" sz="2400">
                <a:solidFill>
                  <a:schemeClr val="tx1"/>
                </a:solidFill>
                <a:latin typeface="Times New Roman" panose="02020603050405020304" charset="0"/>
                <a:cs typeface="Times New Roman" panose="02020603050405020304" charset="0"/>
                <a:sym typeface="+mn-ea"/>
              </a:rPr>
              <a:t>Many possible reasons why human beings are responsive to beauty and need art in their lives can and have been listed. My own theory is that art concentrates and channels emotions and experiences that would otherwise be at their initial stages and unformed in the mind; that is to say, it brings into sharp focus and gives form to conflicting emotions and half-glimpsed impressions of universal situations such as love, loss, questions of life’s origins and end, and so forth. </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14880" y="769320"/>
              <a:ext cx="11046960" cy="3770640"/>
            </p14:xfrm>
          </p:contentPart>
        </mc:Choice>
        <mc:Fallback>
          <p:pic>
            <p:nvPicPr>
              <p:cNvPr id="2" name="墨迹 1"/>
              <p:cNvPicPr/>
              <p:nvPr/>
            </p:nvPicPr>
            <p:blipFill>
              <a:blip r:embed="rId5"/>
              <a:stretch>
                <a:fillRect/>
              </a:stretch>
            </p:blipFill>
            <p:spPr>
              <a:xfrm>
                <a:off x="605520" y="759960"/>
                <a:ext cx="11065680" cy="37893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3540"/>
            <a:ext cx="10968990" cy="58661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3. </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NPR) </a:t>
            </a:r>
          </a:p>
          <a:p>
            <a:pPr marL="0" indent="457200" algn="just">
              <a:buNone/>
            </a:pPr>
            <a:r>
              <a:rPr lang="en-US" altLang="zh-CN" sz="2400">
                <a:solidFill>
                  <a:schemeClr val="tx1"/>
                </a:solidFill>
                <a:latin typeface="Times New Roman" panose="02020603050405020304" charset="0"/>
                <a:cs typeface="Times New Roman" panose="02020603050405020304" charset="0"/>
              </a:rPr>
              <a:t>Proponents of a growing movement in the construction industry are asking why we should tear down old buildings with wrecking balls when those materials can be mined for reusable materials. Their suggested practice, called deconstruction, creates a circular economy of reuse for building materials, which keeps waste out of landfills and shrinks the carbon footprint of buildings and infrastructure, an idea that sounds like an obvious win-win.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457200">
              <a:buNone/>
            </a:pPr>
            <a:r>
              <a:rPr lang="en-US" altLang="zh-CN" sz="2400">
                <a:solidFill>
                  <a:schemeClr val="tx1"/>
                </a:solidFill>
                <a:latin typeface="Times New Roman" panose="02020603050405020304" charset="0"/>
              </a:rPr>
              <a:t>  </a:t>
            </a:r>
            <a:r>
              <a:rPr lang="zh-CN" altLang="en-US" sz="2400">
                <a:solidFill>
                  <a:schemeClr val="tx1"/>
                </a:solidFill>
                <a:latin typeface="Times New Roman" panose="02020603050405020304" charset="0"/>
              </a:rPr>
              <a:t>关于人类为何对美如此敏感、为何生活离不开艺术，人们可以列出也确实列出了无数种理由。我的个人见解是：艺术能够凝聚并疏导那些原本仅处于萌芽阶段、尚未在心灵中成形的情感与体验；换言之，它使爱恨、得失、生命源起与终结等永恒命题引发的纷杂情感与朦胧感悟变得清晰可见，并赋予其完整的形态。</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2595"/>
            <a:ext cx="10968990" cy="5807075"/>
          </a:xfrm>
          <a:ln>
            <a:solidFill>
              <a:schemeClr val="accent1"/>
            </a:solidFill>
          </a:ln>
        </p:spPr>
        <p:txBody>
          <a:bodyPr>
            <a:noAutofit/>
          </a:bodyPr>
          <a:lstStyle/>
          <a:p>
            <a:pPr marL="0" indent="0" algn="just">
              <a:lnSpc>
                <a:spcPts val="2600"/>
              </a:lnSpc>
              <a:buNone/>
            </a:pPr>
            <a:r>
              <a:rPr lang="en-US" altLang="zh-CN" sz="2400">
                <a:solidFill>
                  <a:schemeClr val="tx1"/>
                </a:solidFill>
                <a:latin typeface="Times New Roman" panose="02020603050405020304" charset="0"/>
                <a:cs typeface="Times New Roman" panose="02020603050405020304" charset="0"/>
              </a:rPr>
              <a:t>30. </a:t>
            </a:r>
            <a:r>
              <a:rPr lang="en-US" altLang="zh-CN" sz="2400">
                <a:solidFill>
                  <a:schemeClr val="tx1"/>
                </a:solidFill>
                <a:latin typeface="Times New Roman" panose="02020603050405020304" charset="0"/>
                <a:cs typeface="Times New Roman" panose="02020603050405020304" charset="0"/>
                <a:sym typeface="+mn-ea"/>
              </a:rPr>
              <a:t> (</a:t>
            </a:r>
            <a:r>
              <a:rPr lang="zh-CN" altLang="en-US" sz="2400">
                <a:solidFill>
                  <a:schemeClr val="tx1"/>
                </a:solidFill>
                <a:latin typeface="Times New Roman" panose="02020603050405020304" charset="0"/>
                <a:cs typeface="Times New Roman" panose="02020603050405020304" charset="0"/>
                <a:sym typeface="+mn-ea"/>
              </a:rPr>
              <a:t>上海</a:t>
            </a:r>
            <a:r>
              <a:rPr lang="en-US" altLang="zh-CN" sz="2400">
                <a:solidFill>
                  <a:schemeClr val="tx1"/>
                </a:solidFill>
                <a:latin typeface="Times New Roman" panose="02020603050405020304" charset="0"/>
                <a:cs typeface="Times New Roman" panose="02020603050405020304" charset="0"/>
                <a:sym typeface="+mn-ea"/>
              </a:rPr>
              <a:t>2021.01)   </a:t>
            </a:r>
          </a:p>
          <a:p>
            <a:pPr marL="0" indent="457200" algn="just">
              <a:lnSpc>
                <a:spcPts val="2600"/>
              </a:lnSpc>
              <a:buNone/>
            </a:pPr>
            <a:r>
              <a:rPr lang="en-US" altLang="zh-CN" sz="2400">
                <a:solidFill>
                  <a:schemeClr val="tx1"/>
                </a:solidFill>
                <a:latin typeface="Times New Roman" panose="02020603050405020304" charset="0"/>
                <a:cs typeface="Times New Roman" panose="02020603050405020304" charset="0"/>
                <a:sym typeface="+mn-ea"/>
              </a:rPr>
              <a:t>Although not a carbon-free source, natural gas has a transformative role to play in the energizing of developing nations. Abundantly available around the world, and more transportable than ever, a world natural gas market is creating a more stable, affordable supply. As an electricity generation fuel, it is both a baseload alternative to coal and a backup for renewable generation. In this capacity, natural gas provides carbon and non-carbon air emissions benefits. When used as a transportation fuel, natural gas provides significant air quality to traditional fuels and can be equally affordable. When deployed as a cooking fuel, liquefied petroleum gas (LPG) provides dramatic health benefits and could reduce the unnecessary 4 million annual deaths attributed to cooking over inefficient, biomass fuels. As an economic cornerstone, natural gas can empower industrial development as a chemical feedstock, fertilizer </a:t>
            </a:r>
            <a:r>
              <a:rPr lang="en-US" altLang="zh-CN" sz="2400" b="1">
                <a:solidFill>
                  <a:schemeClr val="tx1"/>
                </a:solidFill>
                <a:latin typeface="Times New Roman" panose="02020603050405020304" charset="0"/>
                <a:cs typeface="Times New Roman" panose="02020603050405020304" charset="0"/>
                <a:sym typeface="+mn-ea"/>
              </a:rPr>
              <a:t>component</a:t>
            </a:r>
            <a:r>
              <a:rPr lang="en-US" altLang="zh-CN" sz="2400">
                <a:solidFill>
                  <a:schemeClr val="tx1"/>
                </a:solidFill>
                <a:latin typeface="Times New Roman" panose="02020603050405020304" charset="0"/>
                <a:cs typeface="Times New Roman" panose="02020603050405020304" charset="0"/>
                <a:sym typeface="+mn-ea"/>
              </a:rPr>
              <a:t>, direct energy source and electricity provider. </a:t>
            </a:r>
            <a:endParaRPr lang="en-US" altLang="zh-CN" sz="2400">
              <a:solidFill>
                <a:schemeClr val="tx1"/>
              </a:solidFill>
              <a:latin typeface="Times New Roman" panose="02020603050405020304" charset="0"/>
              <a:cs typeface="Times New Roman" panose="02020603050405020304" charset="0"/>
            </a:endParaRP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69520" y="1137600"/>
              <a:ext cx="10976040" cy="4570200"/>
            </p14:xfrm>
          </p:contentPart>
        </mc:Choice>
        <mc:Fallback>
          <p:pic>
            <p:nvPicPr>
              <p:cNvPr id="2" name="墨迹 1"/>
              <p:cNvPicPr/>
              <p:nvPr/>
            </p:nvPicPr>
            <p:blipFill>
              <a:blip r:embed="rId5"/>
              <a:stretch>
                <a:fillRect/>
              </a:stretch>
            </p:blipFill>
            <p:spPr>
              <a:xfrm>
                <a:off x="560160" y="1128240"/>
                <a:ext cx="10994760" cy="45889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7355"/>
            <a:ext cx="10968990" cy="5822315"/>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尽管并非无碳能源，但天然气在发展中国家能源转型中发挥着变革性作用。全球储量丰富的天然气变得比以往更易于运输，日益成熟的全球天然气市场正创造出更稳定、可负担的能源供给。作为发电燃料，天然气既是煤炭的</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基荷</a:t>
            </a:r>
            <a:r>
              <a:rPr lang="zh-CN" altLang="en-US" sz="2400">
                <a:solidFill>
                  <a:schemeClr val="tx1"/>
                </a:solidFill>
                <a:latin typeface="Times New Roman" panose="02020603050405020304" charset="0"/>
                <a:cs typeface="Times New Roman" panose="02020603050405020304" charset="0"/>
              </a:rPr>
              <a:t>替代品，又能为可再生能源提供</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调峰</a:t>
            </a:r>
            <a:r>
              <a:rPr lang="zh-CN" altLang="en-US" sz="2400">
                <a:solidFill>
                  <a:schemeClr val="tx1"/>
                </a:solidFill>
                <a:latin typeface="Times New Roman" panose="02020603050405020304" charset="0"/>
                <a:cs typeface="Times New Roman" panose="02020603050405020304" charset="0"/>
              </a:rPr>
              <a:t>支持。在此领域，天然气对含碳与非含碳污染物排放均有改善作用。用作交通燃料时，天然气较传统燃料显著改善空气质量，且具备同等经济性。当作为烹饪燃料使用时，液化石油气可带来显著健康效益，有望避免因使用低效</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生物质燃料</a:t>
            </a:r>
            <a:r>
              <a:rPr lang="zh-CN" altLang="en-US" sz="2400">
                <a:solidFill>
                  <a:schemeClr val="tx1"/>
                </a:solidFill>
                <a:latin typeface="Times New Roman" panose="02020603050405020304" charset="0"/>
                <a:cs typeface="Times New Roman" panose="02020603050405020304" charset="0"/>
              </a:rPr>
              <a:t>烹饪而导致的每年</a:t>
            </a:r>
            <a:r>
              <a:rPr lang="en-US" altLang="zh-CN" sz="2400">
                <a:solidFill>
                  <a:schemeClr val="tx1"/>
                </a:solidFill>
                <a:latin typeface="Times New Roman" panose="02020603050405020304" charset="0"/>
                <a:cs typeface="Times New Roman" panose="02020603050405020304" charset="0"/>
              </a:rPr>
              <a:t>400</a:t>
            </a:r>
            <a:r>
              <a:rPr lang="zh-CN" altLang="en-US" sz="2400">
                <a:solidFill>
                  <a:schemeClr val="tx1"/>
                </a:solidFill>
                <a:latin typeface="Times New Roman" panose="02020603050405020304" charset="0"/>
                <a:cs typeface="Times New Roman" panose="02020603050405020304" charset="0"/>
              </a:rPr>
              <a:t>万非正常死亡案例。作为经济基石，天然气更可作为化工原料、化肥组分、直接能源及电力来源，为工业发展注入强劲动力。</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906840" y="1784520"/>
              <a:ext cx="9025920" cy="2792160"/>
            </p14:xfrm>
          </p:contentPart>
        </mc:Choice>
        <mc:Fallback>
          <p:pic>
            <p:nvPicPr>
              <p:cNvPr id="2" name="墨迹 1"/>
              <p:cNvPicPr/>
              <p:nvPr/>
            </p:nvPicPr>
            <p:blipFill>
              <a:blip r:embed="rId5"/>
              <a:stretch>
                <a:fillRect/>
              </a:stretch>
            </p:blipFill>
            <p:spPr>
              <a:xfrm>
                <a:off x="897480" y="1775160"/>
                <a:ext cx="9044640" cy="28108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9100"/>
            <a:ext cx="10968990" cy="5830570"/>
          </a:xfrm>
          <a:ln>
            <a:solidFill>
              <a:schemeClr val="accent1"/>
            </a:solidFill>
          </a:ln>
        </p:spPr>
        <p:txBody>
          <a:bodyPr>
            <a:noAutofit/>
          </a:bodyPr>
          <a:lstStyle/>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rPr>
              <a:t>31.</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2021</a:t>
            </a:r>
            <a:r>
              <a:rPr lang="zh-CN" altLang="en-US" sz="2400">
                <a:solidFill>
                  <a:schemeClr val="tx1"/>
                </a:solidFill>
                <a:latin typeface="Times New Roman" panose="02020603050405020304" charset="0"/>
                <a:cs typeface="Times New Roman" panose="02020603050405020304" charset="0"/>
              </a:rPr>
              <a:t>北京）</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For the past five years, Paula Smith, a historian of science, has devoted herself to re-creating long-forgotten techniques. While doing research for her new book, she came across a 16th-century French manuscript（手稿）consisting of nearly 1,000 sets of instructions, covering subjects from tool making to finding the best sand. The author's intention remains as mysterious as his name; he may have been simply taking notes for his own records. But Smith was struck mainly by the fact that she didn't truly grasp any of the skills the author described. "You simply can't get an understanding of that handwork by reading about it," she says. Though Smith did get her hands on the best sand, doing things the old-fashioned way isn't just about playing around with French mud.</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a:t>
            </a: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38. How did Smith feel after reading the French manuscript?</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A. Confused about the technical terms.</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B. Impressed with its detailed instructions.</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C. Discouraged by its complex structure.</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D. Shocked for her own lack of hand skills.</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17200" y="232920"/>
              <a:ext cx="10710720" cy="6102360"/>
            </p14:xfrm>
          </p:contentPart>
        </mc:Choice>
        <mc:Fallback>
          <p:pic>
            <p:nvPicPr>
              <p:cNvPr id="2" name="墨迹 1"/>
              <p:cNvPicPr/>
              <p:nvPr/>
            </p:nvPicPr>
            <p:blipFill>
              <a:blip r:embed="rId5"/>
              <a:stretch>
                <a:fillRect/>
              </a:stretch>
            </p:blipFill>
            <p:spPr>
              <a:xfrm>
                <a:off x="807840" y="223560"/>
                <a:ext cx="10729440" cy="61210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6720"/>
            <a:ext cx="10968990" cy="5822950"/>
          </a:xfrm>
          <a:ln>
            <a:solidFill>
              <a:schemeClr val="accent1"/>
            </a:solidFill>
          </a:ln>
        </p:spPr>
        <p:txBody>
          <a:bodyPr/>
          <a:lstStyle/>
          <a:p>
            <a:pPr marL="0" indent="0" algn="just">
              <a:lnSpc>
                <a:spcPts val="2600"/>
              </a:lnSpc>
              <a:spcAft>
                <a:spcPts val="0"/>
              </a:spcAft>
              <a:buNone/>
            </a:pPr>
            <a:r>
              <a:rPr lang="en-US" altLang="zh-CN"/>
              <a:t>32. </a:t>
            </a:r>
            <a:r>
              <a:rPr lang="en-US" altLang="zh-CN">
                <a:solidFill>
                  <a:schemeClr val="tx1"/>
                </a:solidFill>
                <a:sym typeface="+mn-ea"/>
              </a:rPr>
              <a:t>(SAT</a:t>
            </a:r>
            <a:r>
              <a:rPr lang="zh-CN" altLang="en-US">
                <a:solidFill>
                  <a:schemeClr val="tx1"/>
                </a:solidFill>
                <a:sym typeface="+mn-ea"/>
              </a:rPr>
              <a:t>逻辑推理题</a:t>
            </a:r>
            <a:r>
              <a:rPr lang="en-US" altLang="zh-CN">
                <a:solidFill>
                  <a:schemeClr val="tx1"/>
                </a:solidFill>
                <a:sym typeface="+mn-ea"/>
              </a:rPr>
              <a:t>) </a:t>
            </a:r>
            <a:endParaRPr lang="en-US" altLang="zh-CN">
              <a:solidFill>
                <a:schemeClr val="tx1"/>
              </a:solidFill>
            </a:endParaRPr>
          </a:p>
          <a:p>
            <a:pPr marL="0" indent="457200" algn="just">
              <a:lnSpc>
                <a:spcPts val="2600"/>
              </a:lnSpc>
              <a:spcAft>
                <a:spcPts val="0"/>
              </a:spcAft>
              <a:buNone/>
            </a:pPr>
            <a:r>
              <a:rPr lang="en-US" altLang="zh-CN">
                <a:solidFill>
                  <a:schemeClr val="tx1"/>
                </a:solidFill>
                <a:sym typeface="+mn-ea"/>
              </a:rPr>
              <a:t>The state of Indiana has designated the nutria as an invasive species that could outcompete some of the state’s native species. Many other states draw similar distinctions between invasive and native species. But researchers Alejandro Camacho and Jason McLachlan have pointed out that Earth’s climate is changing in ways that challenge such designations. Climate changes may cause animals to leave their current ranges and establish new ones. Climate changes may also create good habitats in areas where a species couldn’t live previously. These observations suggest that </a:t>
            </a:r>
            <a:r>
              <a:rPr lang="en-US" altLang="zh-CN" u="sng">
                <a:solidFill>
                  <a:schemeClr val="tx1"/>
                </a:solidFill>
                <a:sym typeface="+mn-ea"/>
              </a:rPr>
              <a:t>           </a:t>
            </a:r>
            <a:r>
              <a:rPr lang="en-US" altLang="zh-CN">
                <a:solidFill>
                  <a:schemeClr val="tx1"/>
                </a:solidFill>
                <a:sym typeface="+mn-ea"/>
              </a:rPr>
              <a:t>.</a:t>
            </a:r>
            <a:endParaRPr lang="en-US" altLang="zh-CN">
              <a:solidFill>
                <a:schemeClr val="tx1"/>
              </a:solidFill>
            </a:endParaRPr>
          </a:p>
          <a:p>
            <a:pPr marL="0" indent="0" algn="just">
              <a:lnSpc>
                <a:spcPts val="2600"/>
              </a:lnSpc>
              <a:spcAft>
                <a:spcPts val="0"/>
              </a:spcAft>
              <a:buNone/>
            </a:pPr>
            <a:r>
              <a:rPr lang="en-US" altLang="zh-CN" b="1">
                <a:solidFill>
                  <a:schemeClr val="tx1"/>
                </a:solidFill>
                <a:effectLst>
                  <a:outerShdw blurRad="38100" dist="38100" dir="2700000" algn="tl">
                    <a:srgbClr val="000000">
                      <a:alpha val="43137"/>
                    </a:srgbClr>
                  </a:outerShdw>
                </a:effectLst>
                <a:sym typeface="+mn-ea"/>
              </a:rPr>
              <a:t>Which choice most logically completes the text?</a:t>
            </a:r>
            <a:endParaRPr lang="en-US" altLang="zh-CN" b="1">
              <a:solidFill>
                <a:schemeClr val="tx1"/>
              </a:solidFill>
              <a:effectLst>
                <a:outerShdw blurRad="38100" dist="38100" dir="2700000" algn="tl">
                  <a:srgbClr val="000000">
                    <a:alpha val="43137"/>
                  </a:srgbClr>
                </a:outerShdw>
              </a:effectLst>
            </a:endParaRPr>
          </a:p>
          <a:p>
            <a:pPr marL="0" indent="0" algn="just">
              <a:lnSpc>
                <a:spcPts val="2600"/>
              </a:lnSpc>
              <a:spcAft>
                <a:spcPts val="0"/>
              </a:spcAft>
              <a:buNone/>
            </a:pPr>
            <a:r>
              <a:rPr lang="en-US" altLang="zh-CN">
                <a:solidFill>
                  <a:schemeClr val="tx1"/>
                </a:solidFill>
                <a:sym typeface="+mn-ea"/>
              </a:rPr>
              <a:t>A. states such as Indiana may need to reevaluate their classifications of species </a:t>
            </a:r>
            <a:endParaRPr lang="en-US" altLang="zh-CN">
              <a:solidFill>
                <a:schemeClr val="tx1"/>
              </a:solidFill>
            </a:endParaRPr>
          </a:p>
          <a:p>
            <a:pPr marL="0" indent="0" algn="just">
              <a:lnSpc>
                <a:spcPts val="2600"/>
              </a:lnSpc>
              <a:spcAft>
                <a:spcPts val="0"/>
              </a:spcAft>
              <a:buNone/>
            </a:pPr>
            <a:r>
              <a:rPr lang="en-US" altLang="zh-CN">
                <a:solidFill>
                  <a:schemeClr val="tx1"/>
                </a:solidFill>
                <a:sym typeface="+mn-ea"/>
              </a:rPr>
              <a:t>B. Indiana was previously home to some nutrias but they were outcompeted by invading species </a:t>
            </a:r>
            <a:endParaRPr lang="en-US" altLang="zh-CN">
              <a:solidFill>
                <a:schemeClr val="tx1"/>
              </a:solidFill>
            </a:endParaRPr>
          </a:p>
          <a:p>
            <a:pPr marL="0" indent="0" algn="just">
              <a:lnSpc>
                <a:spcPts val="2600"/>
              </a:lnSpc>
              <a:spcAft>
                <a:spcPts val="0"/>
              </a:spcAft>
              <a:buNone/>
            </a:pPr>
            <a:r>
              <a:rPr lang="en-US" altLang="zh-CN">
                <a:solidFill>
                  <a:schemeClr val="tx1"/>
                </a:solidFill>
                <a:sym typeface="+mn-ea"/>
              </a:rPr>
              <a:t>C. Indiana should coordinate with other states to protect their native species from invasive species</a:t>
            </a:r>
            <a:endParaRPr lang="en-US" altLang="zh-CN">
              <a:solidFill>
                <a:schemeClr val="tx1"/>
              </a:solidFill>
            </a:endParaRPr>
          </a:p>
          <a:p>
            <a:pPr marL="0" indent="0" algn="just">
              <a:lnSpc>
                <a:spcPts val="2600"/>
              </a:lnSpc>
              <a:spcAft>
                <a:spcPts val="0"/>
              </a:spcAft>
              <a:buNone/>
            </a:pPr>
            <a:r>
              <a:rPr lang="en-US" altLang="zh-CN">
                <a:solidFill>
                  <a:schemeClr val="tx1"/>
                </a:solidFill>
                <a:sym typeface="+mn-ea"/>
              </a:rPr>
              <a:t>D. it’s useful at present for Indiana to distinguish between invasive and native species in some instances but not in the case of the nutria </a:t>
            </a:r>
            <a:endParaRPr lang="en-US" altLang="zh-CN">
              <a:solidFill>
                <a:schemeClr val="tx1"/>
              </a:solidFill>
            </a:endParaRPr>
          </a:p>
          <a:p>
            <a:pPr marL="0" indent="0">
              <a:buNone/>
            </a:pPr>
            <a:endParaRPr lang="en-US" altLang="zh-CN"/>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92200" y="505440"/>
              <a:ext cx="10932480" cy="3359520"/>
            </p14:xfrm>
          </p:contentPart>
        </mc:Choice>
        <mc:Fallback>
          <p:pic>
            <p:nvPicPr>
              <p:cNvPr id="2" name="墨迹 1"/>
              <p:cNvPicPr/>
              <p:nvPr/>
            </p:nvPicPr>
            <p:blipFill>
              <a:blip r:embed="rId5"/>
              <a:stretch>
                <a:fillRect/>
              </a:stretch>
            </p:blipFill>
            <p:spPr>
              <a:xfrm>
                <a:off x="582840" y="496080"/>
                <a:ext cx="10951200" cy="33782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2745"/>
            <a:ext cx="10968990" cy="5876925"/>
          </a:xfrm>
          <a:ln>
            <a:solidFill>
              <a:schemeClr val="accent1"/>
            </a:solidFill>
          </a:ln>
        </p:spPr>
        <p:txBody>
          <a:bodyPr>
            <a:normAutofit/>
          </a:bodyPr>
          <a:lstStyle/>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33. </a:t>
            </a:r>
            <a:r>
              <a:rPr lang="en-US" altLang="zh-CN" sz="2400">
                <a:solidFill>
                  <a:schemeClr val="tx1"/>
                </a:solidFill>
                <a:latin typeface="Times New Roman" panose="02020603050405020304" charset="0"/>
                <a:cs typeface="Times New Roman" panose="02020603050405020304" charset="0"/>
                <a:sym typeface="+mn-ea"/>
              </a:rPr>
              <a:t>(2021.12</a:t>
            </a:r>
            <a:r>
              <a:rPr lang="zh-CN" altLang="en-US" sz="2400">
                <a:solidFill>
                  <a:schemeClr val="tx1"/>
                </a:solidFill>
                <a:latin typeface="Times New Roman" panose="02020603050405020304" charset="0"/>
                <a:cs typeface="Times New Roman" panose="02020603050405020304" charset="0"/>
                <a:sym typeface="+mn-ea"/>
              </a:rPr>
              <a:t>六级阅读</a:t>
            </a:r>
            <a:r>
              <a:rPr lang="en-US" altLang="zh-CN" sz="2400">
                <a:solidFill>
                  <a:schemeClr val="tx1"/>
                </a:solidFill>
                <a:latin typeface="Times New Roman" panose="02020603050405020304" charset="0"/>
                <a:cs typeface="Times New Roman" panose="02020603050405020304" charset="0"/>
                <a:sym typeface="+mn-ea"/>
              </a:rPr>
              <a:t>) </a:t>
            </a:r>
            <a:endParaRPr lang="en-US" altLang="zh-CN" sz="24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sym typeface="+mn-ea"/>
              </a:rPr>
              <a:t>The coming of age of the postwar baby boom and an entry of women into the male-dominated job market have limited the opportunities of teenagers who are already questioning the heavy sacrifices involved in climbing Japan’s rigid social ladder to good schools and jobs. In a recent survey, it was found that only 24.5 percent of Japanese students were fully satisfied with school life, compared with 67.2 percent of students in the United States. In addition, far more Japanese workers expressed dissastisfaction with their jobs than did their counterparts in the 10 other countries surveyed. </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sym typeface="+mn-ea"/>
              </a:rPr>
              <a:t>Q: What’s the attitude of Japanese teenagers to seeking good life?</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sym typeface="+mn-ea"/>
              </a:rPr>
              <a:t>     A. Dismissive. 	  B. Partial. 	    C. Irresolute. 	D. Approving. </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92280" y="646560"/>
              <a:ext cx="10992960" cy="5247000"/>
            </p14:xfrm>
          </p:contentPart>
        </mc:Choice>
        <mc:Fallback>
          <p:pic>
            <p:nvPicPr>
              <p:cNvPr id="2" name="墨迹 1"/>
              <p:cNvPicPr/>
              <p:nvPr/>
            </p:nvPicPr>
            <p:blipFill>
              <a:blip r:embed="rId5"/>
              <a:stretch>
                <a:fillRect/>
              </a:stretch>
            </p:blipFill>
            <p:spPr>
              <a:xfrm>
                <a:off x="682920" y="637200"/>
                <a:ext cx="11011680" cy="52657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1475"/>
            <a:ext cx="10968990" cy="5878195"/>
          </a:xfrm>
          <a:ln>
            <a:solidFill>
              <a:schemeClr val="accent1"/>
            </a:solidFill>
          </a:ln>
        </p:spPr>
        <p:txBody>
          <a:bodyPr>
            <a:noAutofit/>
          </a:bodyPr>
          <a:lstStyle/>
          <a:p>
            <a:pPr marL="0" indent="0" algn="just">
              <a:lnSpc>
                <a:spcPts val="3400"/>
              </a:lnSpc>
              <a:buNone/>
            </a:pPr>
            <a:r>
              <a:rPr lang="en-US" altLang="zh-CN" sz="2400">
                <a:solidFill>
                  <a:schemeClr val="tx1"/>
                </a:solidFill>
                <a:latin typeface="Times New Roman" panose="02020603050405020304" charset="0"/>
                <a:cs typeface="Times New Roman" panose="02020603050405020304" charset="0"/>
              </a:rPr>
              <a:t>34. (2022.01</a:t>
            </a:r>
            <a:r>
              <a:rPr lang="zh-CN" altLang="en-US" sz="2400">
                <a:solidFill>
                  <a:schemeClr val="tx1"/>
                </a:solidFill>
                <a:latin typeface="Times New Roman" panose="02020603050405020304" charset="0"/>
                <a:cs typeface="Times New Roman" panose="02020603050405020304" charset="0"/>
              </a:rPr>
              <a:t>研二阅读</a:t>
            </a:r>
            <a:r>
              <a:rPr lang="en-US" altLang="zh-CN" sz="2400">
                <a:solidFill>
                  <a:schemeClr val="tx1"/>
                </a:solidFill>
                <a:latin typeface="Times New Roman" panose="02020603050405020304" charset="0"/>
                <a:cs typeface="Times New Roman" panose="02020603050405020304" charset="0"/>
              </a:rPr>
              <a:t>) </a:t>
            </a:r>
          </a:p>
          <a:p>
            <a:pPr marL="0" indent="457200" algn="just">
              <a:lnSpc>
                <a:spcPts val="3400"/>
              </a:lnSpc>
              <a:buNone/>
            </a:pPr>
            <a:r>
              <a:rPr lang="en-US" altLang="zh-CN" sz="2400">
                <a:solidFill>
                  <a:schemeClr val="tx1"/>
                </a:solidFill>
                <a:latin typeface="Times New Roman" panose="02020603050405020304" charset="0"/>
                <a:cs typeface="Times New Roman" panose="02020603050405020304" charset="0"/>
                <a:sym typeface="+mn-ea"/>
              </a:rPr>
              <a:t>In his autobiography, Darwin himself speaks of his intellectual powers with extraordinary humility. He points out that he always experienced much difficulty in expressing himself clearly and concisely, but he believes that this very difficulty may have had the compensating advantage of forcing him to think long and intently about every sentence, and thus enable him to detect errors in reasoning and in his own observations. He disclaimed the posession of any great quickness of apprehension or wit, such as distinguished Huxley. He asserted, also, that his power to follow a long and purely abstract train of thought was very limited, for which reason he felt certain that he never could have succeeded with mathematics. His memory, too, he described as extensive, but hazy. </a:t>
            </a:r>
            <a:endParaRPr lang="en-US" altLang="zh-CN" sz="2400">
              <a:solidFill>
                <a:schemeClr val="tx1"/>
              </a:solidFill>
              <a:latin typeface="Times New Roman" panose="02020603050405020304" charset="0"/>
              <a:cs typeface="Times New Roman" panose="02020603050405020304" charset="0"/>
            </a:endParaRP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6720"/>
            <a:ext cx="10968990" cy="582295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在他的自传中，达尔文以非凡的谦逊态度谈及自己的智力。他指出，自己始终难以清晰简洁地表达思想，但他相信这种困难反而带来了补偿性优势</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迫使他长时间专注地思考每个句子，从而能够发现推理和自身观察中的错误。他否认自己具有像赫胥黎那样卓越的敏捷领悟力或机智。他还断言，自己进行长篇纯抽象思考的能力非常有限，因此他确信自己绝不可能在数学领域取得成功。他同样形容自己的记忆虽然广博，却朦胧不清。</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940"/>
            <a:ext cx="10968990" cy="58407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35. </a:t>
            </a:r>
            <a:r>
              <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rPr>
              <a:t>(</a:t>
            </a:r>
            <a:r>
              <a:rPr lang="en-US" altLang="zh-CN" sz="2400" i="1">
                <a:solidFill>
                  <a:schemeClr val="tx1"/>
                </a:solidFill>
                <a:latin typeface="Times New Roman" panose="02020603050405020304" charset="0"/>
                <a:ea typeface="宋体" panose="02010600030101010101" pitchFamily="2" charset="-122"/>
                <a:cs typeface="Times New Roman" panose="02020603050405020304" charset="0"/>
                <a:sym typeface="+mn-ea"/>
              </a:rPr>
              <a:t>Gone with the Wind</a:t>
            </a:r>
            <a:r>
              <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rPr>
              <a:t>) </a:t>
            </a:r>
          </a:p>
          <a:p>
            <a:pPr marL="0" indent="457200" algn="just">
              <a:buNone/>
            </a:pPr>
            <a:r>
              <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rPr>
              <a:t>As the night wore on and the drinks went round, there came a time when all others in the game laid down their hands and Gerald and the stranger were battling alone. The stranger shoved in all his chips and followed with the deed to his plantation. Gerald shoved in all his chips and laid on top of them his wallet. If the money it contained happened to belong to the firm of O’Hara Brothers, Gerald’s consicence was not sufficiently troubled to confess it before Mass the following morning. He knew what he wanted, and when Gerald wanted something he gained it by taking the most direct route.</a:t>
            </a:r>
          </a:p>
          <a:p>
            <a:pPr marL="0" indent="0" algn="just">
              <a:buNone/>
            </a:pPr>
            <a:endPar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随着夜色渐深，酒过数巡，牌局上的其他玩家陆续弃牌离场，最后只剩下杰拉尔德与那位陌生人对决。陌生人将全部筹码推入赌池，紧接着押上了自己的种植园地契。杰拉尔德跟着推出所有筹码，又将钱袋压在上面。即便袋中钱财恰属奥哈拉兄弟商行所有，他也全然不会良心不安，更不打算在次日晨祷时告解。他深知自己渴望什么，而每当杰拉尔德渴望某物时，他总会选择最直接的途径去获取。</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建筑行业一场新兴运动的倡导者们提出质疑：当那些旧建筑材料可被回收利用时，我们为何还要用拆除球将其摧毁？他们主张的</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解构施工法</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能建立起建筑材料的循环再利用体系</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这既能让废弃物远离填埋场，又能缩小建筑与基础设施的碳足迹，听来显然是双赢之策。</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7190"/>
            <a:ext cx="10968990" cy="5872480"/>
          </a:xfrm>
          <a:ln>
            <a:solidFill>
              <a:schemeClr val="accent1"/>
            </a:solidFill>
          </a:ln>
        </p:spPr>
        <p:txBody>
          <a:bodyPr>
            <a:norm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36. (</a:t>
            </a:r>
            <a:r>
              <a:rPr lang="en-US" altLang="zh-CN" sz="2400" i="1">
                <a:solidFill>
                  <a:schemeClr val="tx1"/>
                </a:solidFill>
                <a:latin typeface="Times New Roman" panose="02020603050405020304" charset="0"/>
                <a:cs typeface="Times New Roman" panose="02020603050405020304" charset="0"/>
              </a:rPr>
              <a:t>The Adventures of Tom Sawyer</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zh-CN" altLang="en-US" sz="2400">
                <a:solidFill>
                  <a:schemeClr val="tx1"/>
                </a:solidFill>
                <a:latin typeface="Times New Roman" panose="02020603050405020304" charset="0"/>
                <a:cs typeface="Times New Roman" panose="02020603050405020304" charset="0"/>
                <a:sym typeface="+mn-ea"/>
              </a:rPr>
              <a:t>There was a rustling of dresses, and the standing congregation sat down. The boy whose history this book relates did not enjoy the prayer</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 he only endured it</a:t>
            </a:r>
            <a:r>
              <a:rPr lang="en-US" altLang="zh-CN" sz="2400">
                <a:solidFill>
                  <a:schemeClr val="tx1"/>
                </a:solidFill>
                <a:latin typeface="Times New Roman" panose="02020603050405020304" charset="0"/>
                <a:cs typeface="Times New Roman" panose="02020603050405020304" charset="0"/>
                <a:sym typeface="+mn-ea"/>
              </a:rPr>
              <a:t>. </a:t>
            </a:r>
            <a:r>
              <a:rPr lang="zh-CN" altLang="en-US" sz="2400">
                <a:solidFill>
                  <a:schemeClr val="tx1"/>
                </a:solidFill>
                <a:latin typeface="Times New Roman" panose="02020603050405020304" charset="0"/>
                <a:cs typeface="Times New Roman" panose="02020603050405020304" charset="0"/>
                <a:sym typeface="+mn-ea"/>
              </a:rPr>
              <a:t>In the midst of the prayer a fly had lit on the back of the pew in front of him and tortured his spirit by calmly rubbing its hands together, embracing its head with its arms, and polishing it so vigorously that it seemed to almost part company with the body, and the slender thread of a neck was exposed to view</a:t>
            </a:r>
            <a:r>
              <a:rPr lang="en-US" altLang="zh-CN" sz="2400">
                <a:solidFill>
                  <a:schemeClr val="tx1"/>
                </a:solidFill>
                <a:latin typeface="Times New Roman" panose="02020603050405020304" charset="0"/>
                <a:cs typeface="Times New Roman" panose="02020603050405020304" charset="0"/>
                <a:sym typeface="+mn-ea"/>
              </a:rPr>
              <a:t>; </a:t>
            </a:r>
            <a:r>
              <a:rPr lang="zh-CN" altLang="en-US" sz="2400">
                <a:solidFill>
                  <a:schemeClr val="tx1"/>
                </a:solidFill>
                <a:latin typeface="Times New Roman" panose="02020603050405020304" charset="0"/>
                <a:cs typeface="Times New Roman" panose="02020603050405020304" charset="0"/>
                <a:sym typeface="+mn-ea"/>
              </a:rPr>
              <a:t>going through its whole toilet as tranquilly as if it knew it was perfectly safe. Tom's hands itched to grab for it</a:t>
            </a:r>
            <a:r>
              <a:rPr lang="en-US" altLang="zh-CN" sz="2400">
                <a:solidFill>
                  <a:schemeClr val="tx1"/>
                </a:solidFill>
                <a:latin typeface="Times New Roman" panose="02020603050405020304" charset="0"/>
                <a:cs typeface="Times New Roman" panose="02020603050405020304" charset="0"/>
                <a:sym typeface="+mn-ea"/>
              </a:rPr>
              <a:t>. </a:t>
            </a:r>
            <a:r>
              <a:rPr lang="en-US" sz="2400">
                <a:solidFill>
                  <a:schemeClr val="tx1"/>
                </a:solidFill>
                <a:latin typeface="Times New Roman" panose="02020603050405020304" charset="0"/>
                <a:cs typeface="Times New Roman" panose="02020603050405020304" charset="0"/>
                <a:sym typeface="+mn-ea"/>
              </a:rPr>
              <a:t>T</a:t>
            </a:r>
            <a:r>
              <a:rPr lang="zh-CN" altLang="en-US" sz="2400">
                <a:solidFill>
                  <a:schemeClr val="tx1"/>
                </a:solidFill>
                <a:latin typeface="Times New Roman" panose="02020603050405020304" charset="0"/>
                <a:cs typeface="Times New Roman" panose="02020603050405020304" charset="0"/>
                <a:sym typeface="+mn-ea"/>
              </a:rPr>
              <a:t>he instant the "Amen" was out the fly was a prisoner of war. </a:t>
            </a:r>
            <a:endParaRPr lang="zh-CN" altLang="en-US" sz="2400">
              <a:solidFill>
                <a:schemeClr val="tx1"/>
              </a:solidFill>
              <a:latin typeface="Times New Roman" panose="02020603050405020304" charset="0"/>
              <a:cs typeface="Times New Roman" panose="02020603050405020304" charset="0"/>
            </a:endParaRPr>
          </a:p>
          <a:p>
            <a:pPr marL="0" indent="0" algn="just">
              <a:buNone/>
            </a:pPr>
            <a:endParaRPr lang="zh-CN" altLang="en-US"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一阵衣裙窸窣作响，站立的会众纷纷落座。本书所记述的那个男孩并不享受祷告过程，只是硬着头皮忍受。祷告进行中，有只苍蝇停在他前排长椅的靠背上，它从容地搓着双手，用前臂抱住脑袋使劲擦拭，用力之猛几乎要让头部与身躯分家，纤细的脖颈都露了出来。它旁若无人地完成着整套梳洗仪式，仿佛深知自己绝对安全。汤姆的手早就发痒想去捉它，待</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阿门</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声刚出口，那只苍蝇即刻成了战俘。</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1475"/>
            <a:ext cx="10968990" cy="5878195"/>
          </a:xfrm>
          <a:ln>
            <a:solidFill>
              <a:schemeClr val="accent1"/>
            </a:solidFill>
          </a:ln>
        </p:spPr>
        <p:txBody>
          <a:bodyPr/>
          <a:lstStyle/>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rPr>
              <a:t>37. </a:t>
            </a:r>
            <a:r>
              <a:rPr lang="zh-CN" altLang="en-US" sz="2000">
                <a:solidFill>
                  <a:schemeClr val="tx1"/>
                </a:solidFill>
                <a:latin typeface="Times New Roman" panose="02020603050405020304" charset="0"/>
                <a:cs typeface="Times New Roman" panose="02020603050405020304" charset="0"/>
                <a:sym typeface="+mn-ea"/>
              </a:rPr>
              <a:t>(2021北京阅读D)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Early fifth-century philosopher St. Augustine famously wrote that he knew what time was unless someone asked him. Albert Einstein added another wrinkle when he theorized that time varies depending on where you measure it. Today</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s state-of-the-art atomic clocks have proven Einstein right. Even advanced physics can</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t decidedly tell us what time is, because the answer depends on the question you</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re asking.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Forget about time as an absolute. What if, instead of considering time in terms of astronomy, we related time to ecology? What if we allowed environmental conditions to set the pace of human life? We</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re increasingly aware of the fact that we can</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t control Earth systems with engineering alone, and realizing that we need to moderate our actions if we hope to live in balance. What if our definition of time reflected that?</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31. What is the main idea of Paragraph 1?</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A. Timekeeping is increasingly related to nature.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B. Everyone can define time on their own terms.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C. The qualities of time vary with how you measure it.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D. Time is a major concern of philosophers and scientists.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32. The author raises three questions in Paragraph 2 mainly to </a:t>
            </a:r>
            <a:r>
              <a:rPr lang="zh-CN" altLang="en-US" sz="2000" u="sng">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A. present an assumption 		B. evaluate an argument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C. demonstrate an experiment 	D. introduce an approach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endParaRPr lang="zh-CN" altLang="en-US" sz="20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7190"/>
            <a:ext cx="10968990" cy="5872480"/>
          </a:xfrm>
          <a:ln>
            <a:solidFill>
              <a:schemeClr val="accent1"/>
            </a:solidFill>
          </a:ln>
        </p:spPr>
        <p:txBody>
          <a:bodyPr>
            <a:normAutofit fontScale="92500"/>
          </a:bodyPr>
          <a:lstStyle/>
          <a:p>
            <a:pPr marL="0" indent="0" algn="just">
              <a:buNone/>
            </a:pPr>
            <a:r>
              <a:rPr lang="en-US" altLang="zh-CN" sz="2400">
                <a:solidFill>
                  <a:schemeClr val="tx1"/>
                </a:solidFill>
                <a:latin typeface="Times New Roman" panose="02020603050405020304" charset="0"/>
                <a:cs typeface="Times New Roman" panose="02020603050405020304" charset="0"/>
              </a:rPr>
              <a:t>38.</a:t>
            </a:r>
            <a:r>
              <a:rPr lang="zh-CN" altLang="en-US" sz="2400">
                <a:solidFill>
                  <a:schemeClr val="tx1"/>
                </a:solidFill>
                <a:latin typeface="Times New Roman" panose="02020603050405020304" charset="0"/>
                <a:cs typeface="Times New Roman" panose="02020603050405020304" charset="0"/>
                <a:sym typeface="+mn-ea"/>
              </a:rPr>
              <a:t>（</a:t>
            </a:r>
            <a:r>
              <a:rPr lang="en-US" altLang="zh-CN" sz="2400">
                <a:solidFill>
                  <a:schemeClr val="tx1"/>
                </a:solidFill>
                <a:latin typeface="Times New Roman" panose="02020603050405020304" charset="0"/>
                <a:cs typeface="Times New Roman" panose="02020603050405020304" charset="0"/>
                <a:sym typeface="+mn-ea"/>
              </a:rPr>
              <a:t>2021</a:t>
            </a:r>
            <a:r>
              <a:rPr lang="zh-CN" altLang="en-US" sz="2400">
                <a:solidFill>
                  <a:schemeClr val="tx1"/>
                </a:solidFill>
                <a:latin typeface="Times New Roman" panose="02020603050405020304" charset="0"/>
                <a:cs typeface="Times New Roman" panose="02020603050405020304" charset="0"/>
                <a:sym typeface="+mn-ea"/>
              </a:rPr>
              <a:t>考研一</a:t>
            </a:r>
            <a:r>
              <a:rPr lang="en-US" altLang="zh-CN" sz="2400">
                <a:solidFill>
                  <a:schemeClr val="tx1"/>
                </a:solidFill>
                <a:latin typeface="Times New Roman" panose="02020603050405020304" charset="0"/>
                <a:cs typeface="Times New Roman" panose="02020603050405020304" charset="0"/>
                <a:sym typeface="+mn-ea"/>
              </a:rPr>
              <a:t>) </a:t>
            </a:r>
          </a:p>
          <a:p>
            <a:pPr marL="0" indent="457200" algn="just">
              <a:buNone/>
            </a:pPr>
            <a:r>
              <a:rPr lang="en-US" altLang="zh-CN" sz="2400">
                <a:solidFill>
                  <a:schemeClr val="tx1"/>
                </a:solidFill>
                <a:latin typeface="Times New Roman" panose="02020603050405020304" charset="0"/>
                <a:cs typeface="Times New Roman" panose="02020603050405020304" charset="0"/>
                <a:sym typeface="+mn-ea"/>
              </a:rPr>
              <a:t>A toothy grin (especially when there were gaps or blackened teeth) lacked class: drunks, tramps, music hall performers and even hookers might turn and grin with a smile as wide as Lewis Carroll’s gum-exposing Cheshire Cat, but it was not a becoming look for properly bred persons. Even Mark Twain, a man who enjoyed a hearty laugh, said that when it came to photographic portraits there could be “nothing more demning than a silly, foolish smile fixed forever.” </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sym typeface="+mn-ea"/>
              </a:rPr>
              <a:t>34. Mark Twain is quoted to show that the disapproval of smiles in pictures was</a:t>
            </a:r>
            <a:r>
              <a:rPr lang="en-US" altLang="zh-CN" sz="2400" u="sng">
                <a:solidFill>
                  <a:schemeClr val="tx1"/>
                </a:solidFill>
                <a:latin typeface="Times New Roman" panose="02020603050405020304" charset="0"/>
                <a:cs typeface="Times New Roman" panose="02020603050405020304" charset="0"/>
                <a:sym typeface="+mn-ea"/>
              </a:rPr>
              <a:t>           </a:t>
            </a:r>
            <a:r>
              <a:rPr lang="en-US" altLang="zh-CN" sz="2400">
                <a:solidFill>
                  <a:schemeClr val="tx1"/>
                </a:solidFill>
                <a:latin typeface="Times New Roman" panose="02020603050405020304" charset="0"/>
                <a:cs typeface="Times New Roman" panose="02020603050405020304" charset="0"/>
                <a:sym typeface="+mn-ea"/>
              </a:rPr>
              <a:t>.</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sym typeface="+mn-ea"/>
              </a:rPr>
              <a:t>     A. a deep-seated belief 	B. a misguided attitude </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sym typeface="+mn-ea"/>
              </a:rPr>
              <a:t>     C. a controversial view 	D. a thought-provoking idea </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0045"/>
            <a:ext cx="10968990" cy="588962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39. (</a:t>
            </a:r>
            <a:r>
              <a:rPr lang="zh-CN" altLang="en-US" sz="2400">
                <a:solidFill>
                  <a:schemeClr val="tx1"/>
                </a:solidFill>
                <a:latin typeface="Times New Roman" panose="02020603050405020304" charset="0"/>
                <a:cs typeface="Times New Roman" panose="02020603050405020304" charset="0"/>
              </a:rPr>
              <a:t>外刊</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A 2024 UNESCO ecological study revealed that replacing urban parks with roads intended for vehicles—a modern Sisyphean labor merely addressing the tip of the iceberg of traffic congestion—often triggers governors to fly off the handle when environmentalists question such across-the-board concrete expansion, whereas systematically redesigning road networks could have nipped this problem in the bud and prevented the current epidemic of misplaced finger-pointing between urban planners and common folks.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40.</a:t>
            </a:r>
            <a:r>
              <a:rPr lang="zh-CN" altLang="en-US" sz="2400">
                <a:solidFill>
                  <a:schemeClr val="tx1"/>
                </a:solidFill>
                <a:latin typeface="Times New Roman" panose="02020603050405020304" charset="0"/>
                <a:cs typeface="Times New Roman" panose="02020603050405020304" charset="0"/>
              </a:rPr>
              <a:t>（外刊）</a:t>
            </a:r>
          </a:p>
          <a:p>
            <a:pPr marL="0" indent="457200" algn="just">
              <a:buNone/>
            </a:pPr>
            <a:r>
              <a:rPr lang="en-US" altLang="zh-CN" sz="2400">
                <a:solidFill>
                  <a:schemeClr val="tx1"/>
                </a:solidFill>
                <a:latin typeface="Times New Roman" panose="02020603050405020304" charset="0"/>
                <a:cs typeface="Times New Roman" panose="02020603050405020304" charset="0"/>
              </a:rPr>
              <a:t>A 2024 International Energy Agency analysis cautions that while surging electric vehicle sales suggest a virtuous cycle of green adoption, impersonal manufacturing standards have caused reliability disparities—spare parts remain in short supply amid nostalgic recalls of combustion-engine durability, forcing mechanics to devise makeshift solutions that leave drivers feeling like sitting ducks once they empty their pockets for what many people call high-end toys.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5605"/>
            <a:ext cx="10968990" cy="5854065"/>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41. (SAT</a:t>
            </a:r>
            <a:r>
              <a:rPr lang="zh-CN" altLang="en-US" sz="2400">
                <a:solidFill>
                  <a:schemeClr val="tx1"/>
                </a:solidFill>
                <a:latin typeface="Times New Roman" panose="02020603050405020304" charset="0"/>
                <a:cs typeface="Times New Roman" panose="02020603050405020304" charset="0"/>
              </a:rPr>
              <a:t>阅读</a:t>
            </a:r>
            <a:r>
              <a:rPr lang="en-US" altLang="zh-CN" sz="2400">
                <a:solidFill>
                  <a:schemeClr val="tx1"/>
                </a:solidFill>
                <a:latin typeface="Times New Roman" panose="02020603050405020304" charset="0"/>
                <a:cs typeface="Times New Roman" panose="02020603050405020304" charset="0"/>
              </a:rPr>
              <a:t>)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following text is adapted from novel </a:t>
            </a:r>
            <a:r>
              <a:rPr lang="en-US" altLang="zh-CN" sz="2400" i="1">
                <a:solidFill>
                  <a:schemeClr val="tx1"/>
                </a:solidFill>
                <a:latin typeface="Times New Roman" panose="02020603050405020304" charset="0"/>
                <a:cs typeface="Times New Roman" panose="02020603050405020304" charset="0"/>
              </a:rPr>
              <a:t>The Sari Shop</a:t>
            </a:r>
            <a:r>
              <a:rPr lang="en-US" altLang="zh-CN" sz="2400">
                <a:solidFill>
                  <a:schemeClr val="tx1"/>
                </a:solidFill>
                <a:latin typeface="Times New Roman" panose="02020603050405020304" charset="0"/>
                <a:cs typeface="Times New Roman" panose="02020603050405020304" charset="0"/>
              </a:rPr>
              <a:t>. Ramchand works as an assitant in a shop in Amritsar, India. </a:t>
            </a:r>
          </a:p>
          <a:p>
            <a:pPr marL="0" indent="457200" algn="just">
              <a:lnSpc>
                <a:spcPts val="2880"/>
              </a:lnSpc>
              <a:spcAft>
                <a:spcPts val="0"/>
              </a:spcAft>
              <a:buNone/>
            </a:pPr>
            <a:r>
              <a:rPr lang="en-US" altLang="zh-CN" sz="2400" i="1">
                <a:solidFill>
                  <a:schemeClr val="tx1"/>
                </a:solidFill>
                <a:latin typeface="Times New Roman" panose="02020603050405020304" charset="0"/>
                <a:cs typeface="Times New Roman" panose="02020603050405020304" charset="0"/>
              </a:rPr>
              <a:t>Even at ten in the morning, the bazaar was throbbing with activity. The baker was already installed in front of the Mishthaan Sweet Shop, pressing jalebi batter into squiggly shapes that floated and shimmered in the oil in a big iron cauldron. All the shops had opened for the day and, Ramchand noted guiltily, all the shop assistants were already in place, trying to sell things with fixed, attentive smiles on their shiny, bathed faces. </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What can be inferred about Ramchand?</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 He is remorseful about arriving to work later.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 He is fascinated by frying jalebi batter.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C. He is overwhelmed by chaotic scene.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 He is excited about seeing others work.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5760"/>
            <a:ext cx="10968990" cy="5883910"/>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42. (SAT)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There was an air of heaviness about the rooms which might been avoided without any sacrifice of propriety; colors might have been better chosen and lights more prefectly diffused; but perhaps in doing so the thorough clerical aspect of the whole might have been marred; at any rate, it was not without ample consideration that those thick, costly carpets were put down; those heavy curtains draped so as to half exclude the light of the sun. </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What does the text most strongly suggest about the rooms?</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 They are meant to feel comfortable but are in reality uninviting.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 They are furnished to maintain a sense of appropriateness.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C. They are decorated in a style that borders on extravagance.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 They have good-looking decorations, but not practical.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43. (</a:t>
            </a:r>
            <a:r>
              <a:rPr lang="zh-CN" altLang="en-US" sz="2400">
                <a:solidFill>
                  <a:schemeClr val="tx1"/>
                </a:solidFill>
                <a:latin typeface="Times New Roman" panose="02020603050405020304" charset="0"/>
                <a:cs typeface="Times New Roman" panose="02020603050405020304" charset="0"/>
              </a:rPr>
              <a:t>外刊</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But in many intellectual areas, notably so-called “social science”, there is neither a swift nor a certain authentication process for ideas, and the only ultimate validation is whether the ideas sound reasonable to enough people, or to the right people.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3070"/>
            <a:ext cx="10968990" cy="581660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44.</a:t>
            </a:r>
            <a:r>
              <a:rPr lang="zh-CN" altLang="en-US" sz="2400">
                <a:solidFill>
                  <a:schemeClr val="tx1"/>
                </a:solidFill>
                <a:latin typeface="Times New Roman" panose="02020603050405020304" charset="0"/>
                <a:cs typeface="Times New Roman" panose="02020603050405020304" charset="0"/>
              </a:rPr>
              <a:t>（外刊）</a:t>
            </a:r>
          </a:p>
          <a:p>
            <a:pPr marL="0" indent="457200" algn="just">
              <a:buNone/>
            </a:pPr>
            <a:r>
              <a:rPr lang="en-US" altLang="zh-CN" sz="2400">
                <a:solidFill>
                  <a:schemeClr val="tx1"/>
                </a:solidFill>
                <a:latin typeface="Times New Roman" panose="02020603050405020304" charset="0"/>
                <a:cs typeface="Times New Roman" panose="02020603050405020304" charset="0"/>
              </a:rPr>
              <a:t>A cat-and-mouse game has played out for almost two decades between website developers, who want to keep bot out of their sites, and the hackers who want to detour those protections. Websites deploy CAPTCHA tests that are designed to be easy for humans to pass, but that trip up software. While these have become trickier to crack, the pace of AI development means that bots have quickly gained the ability to handle any new test.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9740"/>
            <a:ext cx="10968990" cy="57899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 (ds) </a:t>
            </a:r>
          </a:p>
          <a:p>
            <a:pPr marL="0" indent="457200" algn="just">
              <a:buNone/>
            </a:pPr>
            <a:r>
              <a:rPr lang="en-US" altLang="zh-CN" sz="2400">
                <a:solidFill>
                  <a:schemeClr val="tx1"/>
                </a:solidFill>
                <a:latin typeface="Times New Roman" panose="02020603050405020304" charset="0"/>
                <a:cs typeface="Times New Roman" panose="02020603050405020304" charset="0"/>
              </a:rPr>
              <a:t>Suspense hung thick in the air as the linguist, who had always believed that mastering complex grammar was the ultimate key to effective communication, suddenly realized—mid-negotiation—that without emotional intelligence, which is essentially the ability to read the room and not put your foot in your mouth, all his eloquent phrasing and sophisticated syntax were basically just a bunch of hot air, failing to bridge the gap when it mattered most.</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6240"/>
            <a:ext cx="10968990" cy="58534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46.</a:t>
            </a:r>
            <a:r>
              <a:rPr lang="zh-CN" altLang="en-US" sz="2400">
                <a:solidFill>
                  <a:schemeClr val="tx1"/>
                </a:solidFill>
                <a:latin typeface="Times New Roman" panose="02020603050405020304" charset="0"/>
                <a:cs typeface="Times New Roman" panose="02020603050405020304" charset="0"/>
              </a:rPr>
              <a:t>（雅思）</a:t>
            </a:r>
          </a:p>
          <a:p>
            <a:pPr marL="0" indent="457200" algn="just">
              <a:buNone/>
            </a:pPr>
            <a:r>
              <a:rPr lang="en-US" altLang="zh-CN" sz="2400">
                <a:solidFill>
                  <a:schemeClr val="tx1"/>
                </a:solidFill>
                <a:latin typeface="Times New Roman" panose="02020603050405020304" charset="0"/>
                <a:cs typeface="Times New Roman" panose="02020603050405020304" charset="0"/>
              </a:rPr>
              <a:t>Despite the widespread recognition that urban green spaces significantly enhance residents’ mental well-being by providing accessible areas for relaxation and social interaction, many city planners prioritize commercial development over preserving parks, leading to a gradual erosion of community cohesion in densely populated areas.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3070"/>
            <a:ext cx="10968990" cy="581660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47.</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cnn) </a:t>
            </a:r>
          </a:p>
          <a:p>
            <a:pPr marL="0" indent="457200" algn="just">
              <a:buNone/>
            </a:pPr>
            <a:r>
              <a:rPr lang="en-US" altLang="zh-CN" sz="2400">
                <a:solidFill>
                  <a:schemeClr val="tx1"/>
                </a:solidFill>
                <a:latin typeface="Times New Roman" panose="02020603050405020304" charset="0"/>
                <a:cs typeface="Times New Roman" panose="02020603050405020304" charset="0"/>
              </a:rPr>
              <a:t>A landmark cognitive study reveals that the shift from paper to digital consumption—an under-the-radar revolution with profound neuroplastic implications—has created a critical window of five years during which educators must strategically channel money and time into hybrid literacy programs, lest our neural adaptation to temporary texts should make us incapable of analyzing the ambiguous yet cognitively enriching layers embedded in traditional print formats.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no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48.</a:t>
            </a:r>
            <a:r>
              <a:rPr lang="zh-CN" altLang="en-US" sz="2400">
                <a:solidFill>
                  <a:schemeClr val="tx1"/>
                </a:solidFill>
                <a:latin typeface="Times New Roman" panose="02020603050405020304" charset="0"/>
                <a:cs typeface="Times New Roman" panose="02020603050405020304" charset="0"/>
              </a:rPr>
              <a:t>（雅思）</a:t>
            </a:r>
          </a:p>
          <a:p>
            <a:pPr marL="0" indent="457200" algn="just">
              <a:buNone/>
            </a:pPr>
            <a:r>
              <a:rPr lang="en-US" altLang="zh-CN" sz="2400">
                <a:solidFill>
                  <a:schemeClr val="tx1"/>
                </a:solidFill>
                <a:latin typeface="Times New Roman" panose="02020603050405020304" charset="0"/>
                <a:cs typeface="Times New Roman" panose="02020603050405020304" charset="0"/>
              </a:rPr>
              <a:t>The pure strain of fungus (</a:t>
            </a:r>
            <a:r>
              <a:rPr lang="zh-CN" altLang="en-US" sz="2400">
                <a:solidFill>
                  <a:schemeClr val="tx1"/>
                </a:solidFill>
                <a:latin typeface="Times New Roman" panose="02020603050405020304" charset="0"/>
                <a:cs typeface="Times New Roman" panose="02020603050405020304" charset="0"/>
              </a:rPr>
              <a:t>菌类</a:t>
            </a:r>
            <a:r>
              <a:rPr lang="en-US" altLang="zh-CN" sz="2400">
                <a:solidFill>
                  <a:schemeClr val="tx1"/>
                </a:solidFill>
                <a:latin typeface="Times New Roman" panose="02020603050405020304" charset="0"/>
                <a:cs typeface="Times New Roman" panose="02020603050405020304" charset="0"/>
              </a:rPr>
              <a:t>) grown by the leaf-cutting ants resembled the single crops grown by humans to the exclusion of all others, such as potato growing. These monocultures, which lack the genetic diversity to respond to changing environmental threats, are particuarly vulnerable to parasites, organisms which live and feed on their host, often causing harm. Currie felt there had to be a parasite in the ant-fungus system. But a century of ant research did not provide any evidence for his idea. Textbooks describe how leaf-cutter ants carefully weed their gardens of all foreign organisms. Nevertheless, after three years of sifting through ant gardens, Currie discovered several alien organisms.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0045"/>
            <a:ext cx="10968990" cy="588962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49. (1999</a:t>
            </a:r>
            <a:r>
              <a:rPr lang="zh-CN" altLang="en-US" sz="2400">
                <a:solidFill>
                  <a:schemeClr val="tx1"/>
                </a:solidFill>
                <a:latin typeface="Times New Roman" panose="02020603050405020304" charset="0"/>
                <a:cs typeface="Times New Roman" panose="02020603050405020304" charset="0"/>
              </a:rPr>
              <a:t>研一</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Nor, if regularity and conformity to a standard pattern are as desirable to the scientist as the writing of his papers would appear to reflect, is management to be blamed for discriminating against the “odd balls” among researchers in favor of more conventional thinkers who “work well with the team.”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2590"/>
            <a:ext cx="10968990" cy="5945505"/>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50.</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2010</a:t>
            </a:r>
            <a:r>
              <a:rPr lang="zh-CN" altLang="en-US" sz="2400">
                <a:solidFill>
                  <a:schemeClr val="tx1"/>
                </a:solidFill>
                <a:latin typeface="Times New Roman" panose="02020603050405020304" charset="0"/>
                <a:cs typeface="Times New Roman" panose="02020603050405020304" charset="0"/>
              </a:rPr>
              <a:t>研二）</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Many Americans regard the jury system as a concrete expression of crucial democratic values, including the principles that all citizens who meet minimal qualifications of age and literacy are equally competent to serve on juries; that jurors should be selected randomly from a representative cross section of the community; that no citizen should be denied the right to serve on a jury on account of race, religion, sex, or national origin; that defendants are entitled to trial by their peers; and the verdicts should represent the conscience of the community and not just the letter of the law. </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From the principles of the US jury system, we learn that </a:t>
            </a:r>
            <a:r>
              <a:rPr lang="en-US" altLang="zh-CN" sz="2400" u="sng">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 both literate and illiterate people can serve on juries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 defendants are immune from trial by their peers</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C. no age limit should be imposed for jury service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 judgment should consider the opinion of the public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2130"/>
            <a:ext cx="10968990" cy="571754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现场悬念密布，这位语言学家在谈判中途猛然醒悟</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他向来认为掌握复杂语法是有效沟通的不二法门，但若缺乏情商（即洞察氛围、避免失言的能力），所有那些雄辩的措辞与精妙的句法，在关键时刻都不过是空洞之言，终究未能弥合分歧。</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9347</Words>
  <Application>Microsoft Office PowerPoint</Application>
  <PresentationFormat>宽屏</PresentationFormat>
  <Paragraphs>200</Paragraphs>
  <Slides>84</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84</vt:i4>
      </vt:variant>
    </vt:vector>
  </HeadingPairs>
  <TitlesOfParts>
    <vt:vector size="90" baseType="lpstr">
      <vt:lpstr>宋体</vt:lpstr>
      <vt:lpstr>微软雅黑</vt:lpstr>
      <vt:lpstr>Arial</vt:lpstr>
      <vt:lpstr>Times New Roman</vt:lpstr>
      <vt:lpstr>Wingdings</vt:lpstr>
      <vt:lpstr>WPS</vt:lpstr>
      <vt:lpstr>专题八 长难句专题（一）</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327</cp:revision>
  <dcterms:created xsi:type="dcterms:W3CDTF">2019-06-19T02:08:00Z</dcterms:created>
  <dcterms:modified xsi:type="dcterms:W3CDTF">2025-11-11T00:26:00Z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2052-12.1.0.23542</vt:lpwstr>
  </property>
  <property fmtid="{D5CDD505-2E9C-101B-9397-08002B2CF9AE}" pid="3" name="ICV">
    <vt:lpwstr>2D3044D5506546A49CEC1AC75943BC5C_11</vt:lpwstr>
  </property>
</Properties>
</file>