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ink/ink1.xml" ContentType="application/inkml+xml"/>
  <Override PartName="/ppt/tags/tag127.xml" ContentType="application/vnd.openxmlformats-officedocument.presentationml.tags+xml"/>
  <Override PartName="/ppt/tags/tag128.xml" ContentType="application/vnd.openxmlformats-officedocument.presentationml.tags+xml"/>
  <Override PartName="/ppt/ink/ink2.xml" ContentType="application/inkml+xml"/>
  <Override PartName="/ppt/tags/tag129.xml" ContentType="application/vnd.openxmlformats-officedocument.presentationml.tags+xml"/>
  <Override PartName="/ppt/tags/tag130.xml" ContentType="application/vnd.openxmlformats-officedocument.presentationml.tags+xml"/>
  <Override PartName="/ppt/ink/ink3.xml" ContentType="application/inkml+xml"/>
  <Override PartName="/ppt/tags/tag131.xml" ContentType="application/vnd.openxmlformats-officedocument.presentationml.tags+xml"/>
  <Override PartName="/ppt/tags/tag132.xml" ContentType="application/vnd.openxmlformats-officedocument.presentationml.tags+xml"/>
  <Override PartName="/ppt/ink/ink4.xml" ContentType="application/inkml+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ink/ink5.xml" ContentType="application/inkml+xml"/>
  <Override PartName="/ppt/tags/tag137.xml" ContentType="application/vnd.openxmlformats-officedocument.presentationml.tags+xml"/>
  <Override PartName="/ppt/tags/tag138.xml" ContentType="application/vnd.openxmlformats-officedocument.presentationml.tags+xml"/>
  <Override PartName="/ppt/ink/ink6.xml" ContentType="application/inkml+xml"/>
  <Override PartName="/ppt/tags/tag139.xml" ContentType="application/vnd.openxmlformats-officedocument.presentationml.tags+xml"/>
  <Override PartName="/ppt/tags/tag140.xml" ContentType="application/vnd.openxmlformats-officedocument.presentationml.tags+xml"/>
  <Override PartName="/ppt/ink/ink7.xml" ContentType="application/inkml+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ink/ink8.xml" ContentType="application/inkml+xml"/>
  <Override PartName="/ppt/tags/tag145.xml" ContentType="application/vnd.openxmlformats-officedocument.presentationml.tags+xml"/>
  <Override PartName="/ppt/tags/tag146.xml" ContentType="application/vnd.openxmlformats-officedocument.presentationml.tags+xml"/>
  <Override PartName="/ppt/ink/ink9.xml" ContentType="application/inkml+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ink/ink10.xml" ContentType="application/inkml+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257" r:id="rId3"/>
    <p:sldId id="308" r:id="rId4"/>
    <p:sldId id="258" r:id="rId5"/>
    <p:sldId id="309" r:id="rId6"/>
    <p:sldId id="259" r:id="rId7"/>
    <p:sldId id="310" r:id="rId8"/>
    <p:sldId id="260" r:id="rId9"/>
    <p:sldId id="311" r:id="rId10"/>
    <p:sldId id="261" r:id="rId11"/>
    <p:sldId id="312" r:id="rId12"/>
    <p:sldId id="262" r:id="rId13"/>
    <p:sldId id="313" r:id="rId14"/>
    <p:sldId id="263" r:id="rId15"/>
    <p:sldId id="314" r:id="rId16"/>
    <p:sldId id="264" r:id="rId17"/>
    <p:sldId id="315" r:id="rId18"/>
    <p:sldId id="265" r:id="rId19"/>
    <p:sldId id="316" r:id="rId20"/>
    <p:sldId id="266" r:id="rId21"/>
    <p:sldId id="317" r:id="rId22"/>
    <p:sldId id="267" r:id="rId23"/>
    <p:sldId id="318" r:id="rId24"/>
    <p:sldId id="268" r:id="rId25"/>
    <p:sldId id="319" r:id="rId26"/>
    <p:sldId id="269" r:id="rId27"/>
    <p:sldId id="320" r:id="rId28"/>
    <p:sldId id="270" r:id="rId29"/>
    <p:sldId id="321" r:id="rId30"/>
    <p:sldId id="271" r:id="rId31"/>
    <p:sldId id="322" r:id="rId32"/>
    <p:sldId id="272" r:id="rId33"/>
    <p:sldId id="323" r:id="rId34"/>
    <p:sldId id="328" r:id="rId35"/>
    <p:sldId id="273" r:id="rId36"/>
    <p:sldId id="324" r:id="rId37"/>
    <p:sldId id="278" r:id="rId38"/>
    <p:sldId id="325" r:id="rId39"/>
    <p:sldId id="279" r:id="rId40"/>
    <p:sldId id="326" r:id="rId41"/>
    <p:sldId id="280" r:id="rId42"/>
    <p:sldId id="281" r:id="rId43"/>
    <p:sldId id="327" r:id="rId44"/>
    <p:sldId id="274" r:id="rId45"/>
    <p:sldId id="329" r:id="rId46"/>
    <p:sldId id="275" r:id="rId47"/>
    <p:sldId id="330" r:id="rId48"/>
    <p:sldId id="276" r:id="rId49"/>
    <p:sldId id="331" r:id="rId50"/>
    <p:sldId id="277" r:id="rId51"/>
    <p:sldId id="332" r:id="rId52"/>
    <p:sldId id="282" r:id="rId53"/>
    <p:sldId id="283" r:id="rId54"/>
    <p:sldId id="284" r:id="rId55"/>
    <p:sldId id="285" r:id="rId56"/>
    <p:sldId id="286" r:id="rId57"/>
    <p:sldId id="287" r:id="rId58"/>
    <p:sldId id="288" r:id="rId59"/>
    <p:sldId id="289" r:id="rId60"/>
    <p:sldId id="290" r:id="rId61"/>
    <p:sldId id="291" r:id="rId62"/>
    <p:sldId id="292" r:id="rId63"/>
    <p:sldId id="293" r:id="rId64"/>
    <p:sldId id="294" r:id="rId65"/>
    <p:sldId id="295" r:id="rId66"/>
    <p:sldId id="296" r:id="rId67"/>
    <p:sldId id="297" r:id="rId68"/>
    <p:sldId id="298" r:id="rId69"/>
    <p:sldId id="299" r:id="rId70"/>
    <p:sldId id="300" r:id="rId71"/>
    <p:sldId id="301" r:id="rId72"/>
    <p:sldId id="302" r:id="rId73"/>
    <p:sldId id="303" r:id="rId74"/>
    <p:sldId id="304" r:id="rId75"/>
    <p:sldId id="305" r:id="rId76"/>
    <p:sldId id="306" r:id="rId77"/>
    <p:sldId id="307" r:id="rId7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54" d="100"/>
          <a:sy n="54" d="100"/>
        </p:scale>
        <p:origin x="44" y="52"/>
      </p:cViewPr>
      <p:guideLst>
        <p:guide orient="horz" pos="216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2:55:14.711"/>
    </inkml:context>
    <inkml:brush xml:id="br0">
      <inkml:brushProperty name="width" value="0.05292" units="cm"/>
      <inkml:brushProperty name="height" value="0.05292" units="cm"/>
      <inkml:brushProperty name="color" value="#FF0000"/>
    </inkml:brush>
  </inkml:definitions>
  <inkml:trace contextRef="#ctx0" brushRef="#br0">3262 4354 0,'0'0'0,"0"0"16,0 0-16,0 0 0,0 0 0,0 0 16,25-9-16,-25 9 0,0 0 15,34-1-15,-20 0 16,-2 0-16,2 0 0,4-1 0,-1 0 16,1 1-16,2 1 0,2-2 15,2 1-15,2 0 0,-1 0 16,9 0-16,2-1 0,-2 1 15,2-1-15,10 1 0,-1 0 16,-1-1-16,-2 1 0,1 1 16,1 0-16,-1 0 0,0 1 0,7 1 15,1-1-15,-4 0 0,-1 1 16,2 1-16,4-1 0,4 2 16,-5 1-16,3-1 0,3 3 15,-4-4-15,-5-1 0,14 0 16,2 0-16,-1 2 0,-4 2 15,2-2-15,2 1 0,-5-1 0,-6 1 16,32 2-16,-2-1 16,-9-2-16,-7 0 0,3-1 0,1 0 15,-8-3-15,-4-4 0,8 3 16,3 1-16,-2 1 0,-6 3 16,7-2-16,2 1 0,-4-1 15,-6 2-15,8-2 0,6 1 16,-6-4-16,-4-1 0,8 1 15,4 3-15,-7 0 0,-2 1 0,5 0 16,6 0-16,-7 0 16,-2-1-16,7 2 0,6 1 0,-8-5 15,-5-5-15,7 1 0,5 0 16,-8 2-16,-7 2 0,12-1 16,5 0-16,-7 1 0,-5 2 15,7 0-15,5 1 0,-8-3 16,-5-2-16,10 3 0,4 1 15,-3 1-15,-7 0 0,4-2 16,4 1-16,-7 3 0,-4 4 0,8-4 16,4-1-16,-5-1 0,-6 1 15,5-3-15,4 2 0,-5 1 16,-3 3-16,5 2 0,4 0 16,-7-7-16,-5-6 0,8 6 15,5 1-15,-5 2 0,-3 0 16,5-5-16,4-4 0,-11 2 15,-5 0-15,10 0 0,9 2 16,-10 0-16,-6 2 0,7-2 16,6 0-16,-8-7 0,-4-2 0,1 3 15,3 4-15,-8 0 0,-8 0 16,9-1-16,3 2 0,-4 2 16,-4 2-16,2-5 0,1-1 15,-7-2-15,-5-2 0,5 0 16,5 0-16,-4 2 0,-3 2 15,4 0-15,3 1 0,-6-7 16,-6-2-16,4 1 0,5-1 16,-4 7-16,-2 4 0,4-1 0,2-2 15,-9 1-15,-5 1 0,7-4 16,5-1-16,-7 3 0,-5 2 16,4 2-16,2 2 0,-3-4 15,-3-3-15,1 2 0,-2 2 16,-2 3-16,-1 3 0,5-3 15,2-3-15,-5-1 0,-3 0 16,4 3-16,5 1 0,-8-3 0,-5-2 16,7-3-16,6 0 15,-7 4-15,-3 3 0,4-3 0,4 0 16,-4 3-16,-2 4 0,2-3 16,0-1-16,0-2 0,0-1 15,2 1-15,0 0 0,-1 3 16,-3-2-16,5 2 0,5 1 15,-6 1-15,-6 0 0,4-5 16,3-4-16,-6 1 0,-4-1 0,4 4 16,3 1-16,-6-1 0,-3 0 15,3 1-15,6 3 16,-22-4-16,2-1 0,11 0 0,3 2 16,-5-2-16,-2-2 0,5 3 15,4 0-15,-3 1 0,-3-1 16,5 3-16,3 0 0,-4 0 15,-3-3-15,5 2 0,3 2 16,-4 1-16,-2 0 0,3-3 0,2-3 16,-4 3-16,-1 2 0,4-2 15,3-1-15,-3 0 0,-3-1 16,3 1-16,3-1 0,-5 0 16,-3 0-16,5 0 0,3 0 15,-3 1-15,-3 0 0,3 1 16,3 1-16,-6 1 0,-5-1 15,7 0-15,4-1 0,-2 2 16,-1-1-16,0-1 0,2-3 16,-1 0-16,2 0 0,-1 4 15,0 4-15,-1-4 0,0-1 0,3-2 16,0-2-16,-2 2 0,-2 0 16,3-1-16,4-1 0,-4 1 15,-2 2-15,3-2 0,1 1 16,-1-1-16,-3 1 0,4 2 15,5 3-15,-5-5 0,-4-2 0,10 1 16,3 2-16,-10-1 0,0-1 16,23 1-16,-4 1 15,-22 2-15,1 0 0,20-2 0,0-3 16,-10 1-16,-6 2 0,8 2 16,4 0-16,-7 1 0,-5-2 15,7-2-15,6-1 0,-4 1 16,-1 1-16,1 2 0,3 1 15,-7-2-15,-5 0 0,7-3 16,6-1-16,-5 3 0,-2 2 0,6-3 16,7-2-16,-11 3 0,-5 2 15,6-1-15,6 1 16,-6-1-16,-2 1 0,5-5 16,5 0-16,-6-3 0,-4 0 0,6 2 15,5 0-15,-6 7 0,-4 3 16,4-8-16,3-5 0,-5-2 15,-1 2-15,6 3 0,4 3 16,-4-1-16,-2-1 0,4 0 16,3 1-16,-6-1 0,-5 1 0,6 2 15,5 1-15,-5-2 0,-1 0 16,3 0-16,2 1 0,-6-1 16,-5 0-16,4 0 0,3 0 15,-3 0-15,0-1 0,5-3 16,5 2-16,-8-3 0,-6 1 15,7 2-15,3 1 0,-6-1 16,-6 0-16,8 0 0,5 0 16,-4 1-16,-2 0 0,5 0 0,2-1 15,-6 0-15,-4-3 0,5 1 16,4 0-16,-4 1 0,-3 1 16,4-1-16,2-2 0,-9 3 15,-4 3-15,4-1 0,2-2 16,-3 1-16,-5 0 0,7-2 15,2-1-15,-7-2 0,-6-1 0,6 5 16,3 3-16,-1 0 16,-2 0-16,2-3 0,1-2 15,-4 2-15,-3 1 0,3 1 0,3 2 16,-4-2-16,-5-1 0,6 1 16,4 2-16,-6-5 0,-6-3 15,3 4-15,1 1 0,-4 1 16,-3 1-16,0 2 0,-1 3 15,-2-6-15,-3-4 0,-1 3 16,-1 4-16,-3-5 0,-3-1 0,2 2 16,0 0-16,-12 1 0,2-1 15,1-2-15,1-1 0,0 1 16,1 1-16,-3-1 0,-3 2 16,-1 2-16,1 1 0,-3-2 15,-2 0-15,-3 0 0,-3-2 16,-3 5-16,-4 0 0,-2 0 15,0 1-15,-8-2 0,-5-1 16,2-1-16,3 1 0,2-1 0</inkml:trace>
  <inkml:trace contextRef="#ctx0" brushRef="#br0" timeOffset="9114.52">2241 5767 0,'0'0'0,"0"0"16,0 0-16,0 0 0,0 0 0,0 0 15,0 0-15,15-15 0,-15 15 16,0 0-16,21-6 0,-21 6 16,0 0-16,34 3 0,-34-3 15,32 5-15,-14-5 0,4 1 0,4-1 16,2 0-16,1 0 0,9 0 15,2 0-15,2 0 0,-1-1 16,11 0-16,1 1 0,0-3 16,1 1-16,9 0 0,3 2 15,-5-1-15,1 0 0,11 0 16,0 0-16,0 0 0,-1 2 0,10 0 16,-2 2-16,0 0 0,-2-1 15,36 2-15,-11 1 16,-5-5-16,-6-1 0,-1 1 0,4 2 15,1 0-15,1 2 0,1-5 16,1-2-16,1 0 0,-2-1 16,6 2-16,2 1 0,-3-3 15,-2 1-15,6 1 0,7 2 16,-3 1-16,-1 2 0,4-6 16,2-4-16,-2 3 0,1 1 0,-1-2 15,2 1-15,1 2 0,0 3 16,4 1-16,4 0 15,-3-1-15,0-2 0,1 1 0,2-1 16,-4 3-16,-2 0 0,4 1 16,4-2-16,0 1 0,0 2 15,3-1-15,-1-3 0,-1-3 16,-1-1-16,3 2 0,3-1 16,-5 1-16,-3 1 0,1 0 15,4-3-15,-5 5 0,-4 2 0,4-1 16,3-2-16,-8-1 15,-5-3-15,3 6 0,2 1 0,-6 1 16,-2-2-16,-1 1 0,0 3 16,3-2-16,1 0 0,-3-1 15,-1-2-15,-3 2 0,-3 4 16,5-3-16,4-2 0,-7-1 16,-5-1-16,4 2 0,2 2 15,-3 0-15,-2-2 0,-2 1 16,0 1-16,-2 1 0,-4 0 15,6-1-15,2 1 0,0-2 0,-2-1 16,0-2-16,-1 0 0,-4 0 16,-2 3-16,5-3 0,3 0 15,0-1-15,-3-1 0,1 0 16,3-1-16,-7 0 0,-5 0 0,5 3 16,3 2-16,-4-3 15,-3-1-15,1 1 0,2 0 0,-1 1 16,-1 1-16,1-2 0,3 1 15,-4-1-15,-4-1 0,4 1 16,2 0-16,-6-2 0,-3 0 16,2 3-16,3 2 0,-2 0 15,0-1-15,4-1 0,2 1 16,-5-4-16,-3 0 0,2 2 16,3 1-16,-3 1 0,-2 3 0,3-2 15,1-1-15,-5 0 0,-3 1 16,2-2-16,2 0 0,-2 3 15,-1 2-15,0 2 0,1 2 16,-3-4-16,-3-3 0,1-2 16,-1-1-16,-4 0 0,-3 0 15,-1 1-15,1 2 0,-6-1 16,-3 0-16,-5 0 0,-3 2 16,-3 0-16,-3-1 0,-8 3 15,-7 2-15,-6-5 0,-3-4 16,-14 2-16,-9 2 0,-18 4 0,-10 4 15,8-4-15,6-1 0,3-2 16</inkml:trace>
  <inkml:trace contextRef="#ctx0" brushRef="#br0" timeOffset="10297.8475">2779 4363 0,'0'0'0,"0"0"0,0 0 16,0 0-16,0 0 0,0 0 0,0 0 16,-26 13-16,26-13 0,-31 29 15,10-6-15,-2 1 0,-3 3 0,-9 13 16,-2 4-16,1-2 0,2-1 15,-4 9-15,-6 8 16,9-10-16,8-9 0,4-9 0,7-12 16,6-6-16,4-3 0,-2-2 15</inkml:trace>
  <inkml:trace contextRef="#ctx0" brushRef="#br0" timeOffset="10457.2984">2622 4475 0,'0'0'0,"0"0"0,0 0 0,5 25 0,-5-25 16,-2 36-16,1-8 16,-3 3-16,2 4 0,-1 13 0,0 2 15,-1 4-15,2-6 0,1-8 16,1-4-16,0-3 0,0-6 16,0-11-16,1-8 0,1-6 0,-2-2 15,1-2-15,-1 2 0,0 0 16</inkml:trace>
  <inkml:trace contextRef="#ctx0" brushRef="#br0" timeOffset="10631.5096">2713 4570 0,'0'0'0,"0"0"15,0 0-15,24-13 0,-24 13 0,29-11 16,-6 1-16,3-1 16,1 0-16,8-3 0,4 0 15,-2 3-15,1 0 0,4 0 16,-3 2-16,-7 0 0,-3-1 0,-5 2 15,-6 0-15,-4 0 0,-3 1 16,-2 1-16,0 1 0,-5 2 16</inkml:trace>
  <inkml:trace contextRef="#ctx0" brushRef="#br0" timeOffset="10898.1256">3032 4332 0,'0'0'0,"0"0"15,0 0-15,0 0 0,0 0 0,0 0 16,0 0-16,-17 20 0,17-20 15,-12 23-15,5-4 16,1 0-16,0 1 0,0 0 0,-1 1 16,-2 0-16,3 0 0,-4 2 15,-1-1-15,0-3 0,-1-3 0,2-2 16,-1-4-16,1-2 16,2-2-16,2-1 0,3-2 15,3-3-15,0 0 0,5-3 16,6-1-16,0 0 0,3-2 0,11-3 15,4-2-15,-3 2 0,2 1 16,1 1-16,1 0 16,2 0-16,-6 3 0,-4-1 0,-3 2 15,-6 1-15</inkml:trace>
  <inkml:trace contextRef="#ctx0" brushRef="#br0" timeOffset="11231.8954">2972 4660 0,'0'0'0,"0"0"0,0 0 16,-16 15-16,16-15 0,-15 21 0,9-8 16,1 1-16,0 0 0,4-2 15,1 0-15,3-2 0,0 0 16,5 0-16,6-4 0,0 0 16,1-1-16,2-2 0,0 0 15,0-2-15,-2 1 0,1-1 16,-3-1-16,-1 2 0,-2 0 0,-4-1 15,-3 2-15,-3 2 16,-3 0-16,-3 4 0,-6 0 16,-2 1-16,0 1 0,0 0 0,-5 1 15,4-1-15,1-1 0,3 0 16,1 0-16,3-2 0,1-2 0,4 2 16,4 0-16,2 0 0,4-1 15,6-3-15,1-2 16,4-2-16,-3-1 0,0 0 0,-3 0 15,-1 0-15</inkml:trace>
  <inkml:trace contextRef="#ctx0" brushRef="#br0" timeOffset="11464.9471">3507 4599 0,'0'0'15,"0"0"-15,0 0 0,24-10 0,-24 10 16,27-8-16,-6 3 16,1-1-16,-3 2 0,3-1 0,3 2 15,3-2-15,-1-1 0,-3 1 16,-1 0-16,-4 2 0,-1-1 16,-8 1-16,-2 0 0,-4 2 15,-4 1-15,1-3 0,-1 3 0,2-2 16</inkml:trace>
  <inkml:trace contextRef="#ctx0" brushRef="#br0" timeOffset="11647.9962">3699 4480 0,'0'0'0,"0"0"0,0 0 0,0 0 16,-9 26-16,9-26 0,-8 31 15,2-12-15,0 0 0,-1 2 16,1 4-16,-1-2 0,2 1 0,-4 4 15,2-4-15,2-3 0,1-2 16,1-3-16,0-5 16,-1-1-16,3-1 0,-2-2 0</inkml:trace>
  <inkml:trace contextRef="#ctx0" brushRef="#br0" timeOffset="11781.3384">3657 4720 0,'0'0'0,"0"0"15,0 0-15,0 0 0,0 0 0,0 0 16,25 16-16,-25-16 0,0 0 15,22 22-15,-22-22 0,17 18 16,-11-9-16,3-2 0,-1-3 16,0 2-16,-1-3 0,0 1 15,1 0-15,-4-2 0</inkml:trace>
  <inkml:trace contextRef="#ctx0" brushRef="#br0" timeOffset="12130.9508">3436 4457 0,'0'0'0,"0"0"0,0 0 0,-3 22 16,3-22-16,-3 29 0,3-6 16,-3 1-16,2 3 0,1 1 15,-3 1-15,1 5 0,1-4 0,-3 1 16,2-1-16,-3 1 0,-2-5 15,-1-5-15,0-2 0,-1-5 16,-1-3-16,0-2 0,0-3 16,2-5-16,1-1 0,1 1 15,3 1-15,1-2 0,2 0 0,4 1 16,6 1-16,0 1 16,2-1-16,4 2 0,3 0 15,3 3-15,3 0 0,3 0 16,2-1-16,2-1 0,2 0 0,12 0 15,3-1-15,-3-1 0,-2-2 16,-2 2-16,-10-2 0,-6 0 16</inkml:trace>
  <inkml:trace contextRef="#ctx0" brushRef="#br0" timeOffset="12287.9806">4196 4859 0,'0'0'0,"0"0"15,0 0-15,0 0 0,4 19 0,-4-19 16,4 21-16,-4-21 0,4 19 16,2-10-16,-1-1 0,3-2 15,1-2-15,-3-1 0,1-1 16,-2 1-16</inkml:trace>
  <inkml:trace contextRef="#ctx0" brushRef="#br0" timeOffset="12549.0822">4425 4520 0,'0'0'0,"0"0"0,0 0 16,0 0-16,29-1 0,-29 1 15,34-2-15,-12 0 0,3 0 0,1-3 16,2 0-16,1 0 15,2 0-15,4-1 0,-3-1 0,-1 0 16,-2 1-16,1-2 0,-3 0 16,-6 3-16,-4 1 0,-7 2 15,-5 1-15,-2 0 0,1-1 0,-1 2 16</inkml:trace>
  <inkml:trace contextRef="#ctx0" brushRef="#br0" timeOffset="12831.3399">4397 4651 0,'0'0'16,"0"0"-16,0 0 0,0 0 15,34-2-15,-34 2 0,35-7 0,-13 4 16,1 2-16,5-3 0,-2 0 16,2-2-16,-3 0 0,9-1 15,-1-1-15,-3 1 0,-3 2 16,0-1-16,-1 3 0,-11-3 16,-1 0-16,-4 0 0,-2-1 15,-4 2-15,2 0 0,-3 1 16</inkml:trace>
  <inkml:trace contextRef="#ctx0" brushRef="#br0" timeOffset="13281.1941">4653 4374 0,'0'0'0,"0"0"0,0 0 0,0 0 15,9 22-15,-9-22 0,1 33 16,-1-12-16,-1 0 0,1 3 15,-2 1-15,1-2 0,1-1 0,0 5 16,-3-2-16,-1-2 0,-3-2 16,-3-2-16,-4 0 0,1-4 15,0-1-15,-1-4 0,-2-1 16,1-3-16,0-1 0,3 0 16,-1-3-16,2 1 0,3 0 0,2 0 15,2-2-15,4-1 16,7 1-16,6-4 0,6-4 15,3 1-15,1-1 0,5-1 0,0-3 16,1 1-16,-1 2 0,4-1 16,-1 1-16,-7 1 0,-4 3 15,-4 0-15,-6 1 0,-3 4 16,-5 3-16,-9 5 0,-5 4 16,-2 0-16,-1 3 0,-13 7 15,-6 5-15,-1-1 0,1 1 0,-8 4 16,1 1-16,3-3 15,4-2-15,3 1 0,6-3 16,4-3-16,5-5 0,5-6 0,7-7 16,1-3-16,3-5 0,0 3 15,0-3-15,0 3 0</inkml:trace>
  <inkml:trace contextRef="#ctx0" brushRef="#br0" timeOffset="13631.5157">4698 4776 0,'0'0'0,"0"0"0,0 0 15,0 0-15,0 0 0,2 21 0,-2-21 16,0 28-16,0-28 0,-4 36 16,2-15-16,2 0 0,2-1 0,0 0 15,0-1-15,2-3 16,2-1-16,6-2 0,2-5 16,4-4-16,0-4 0,1-4 15,0-4-15,1-2 0,-1-1 0,-1-6 16,2-3-16,1-5 15,-2 2-15,-5 1 0,-2-1 0,-2 3 16,-2 3-16,-5 3 0,-3 2 16,-4 5-16,-3 2 0,-4 6 15,-3 6-15,2 0 0,1 1 0,2 2 16,2 1-16,2 2 16,1 0-16,7 0 0,1 2 15,3-4-15,2-1 0,6 1 16,6-1-16,-1-5 0,-2 0 0,12-4 15,4-2-15,-3-4 0,-2 0 16,-4 1-16,-6-1 0,-4 2 16</inkml:trace>
  <inkml:trace contextRef="#ctx0" brushRef="#br0" timeOffset="13832.0624">5277 4677 0,'0'0'0,"0"0"15,0 0-15,25-7 0,-25 7 0,31-9 16,-7 1-16,1-1 0,1 0 16,9-4-16,2 0 0,-4 2 15,-1 0-15,6-1 0,-2-2 16,-4 5-16,-6 1 0,-8 2 16,-1 0-16,-5 4 0,-5 0 0,-2 1 15,-1 0-15,2 0 0</inkml:trace>
  <inkml:trace contextRef="#ctx0" brushRef="#br0" timeOffset="14016.1809">5546 4485 0,'0'0'0,"0"0"0,0 0 0,-1 22 15,1-22-15,-4 29 0,1-8 16,-3 3-16,2 1 0,-5 4 15,-1 4-15,-1 4 0,1-5 0,-1 5 16,-3-6-16,3-4 0,2-4 16,0-5-16,2-2 0,2-4 0</inkml:trace>
  <inkml:trace contextRef="#ctx0" brushRef="#br0" timeOffset="14201.5555">5588 4741 0,'0'0'0,"0"0"15,0 0-15,21 12 0,-21-12 16,20 14-16,-10-6 0,2 0 16,0 1-16,2-3 0,1 0 15,-3-1-15,1-1 0,-2-1 16,0-1-16,-4 0 0,-2-1 0,-5-1 16,-1-4-16,0 2 0,1 2 15,-3-4-15</inkml:trace>
  <inkml:trace contextRef="#ctx0" brushRef="#br0" timeOffset="14654.9848">5189 4506 0,'0'0'0,"0"0"0,0 0 15,0 0-15,0 0 0,17 23 0,-17-23 16,13 31-16,-6-14 16,-1 8-16,2 6 0,0-3 15,-2-1-15,1 4 0,-2-4 0,1-2 16,-3-2-16,-2-3 0,0-2 16,-3-1-16,-4-1 0,-3-1 15,-1-1-15,1-2 0,-1-2 16,0-3-16,0-1 0,1-1 15,-3-2-15,2 1 0,2 0 16,0-2-16,2 0 0,3 2 16,3 3-16,0-3 0,3 0 0,3 1 15,4-1-15,1 3 0,4-2 16,10 1-16,3-3 0,5-1 16,4 0-16,5 0 0,4-2 15,9 0-15,-1-4 0,1 0 16,-1-2-16,6 1 0,-5-1 15,-2 0-15,-5-2 0,1-1 16,-10-1-16,-6 1 0,-5 1 16,-7 2-16,-6 2 0,-2 1 15</inkml:trace>
  <inkml:trace contextRef="#ctx0" brushRef="#br0" timeOffset="15331.6136">4984 5703 0,'0'0'16,"0"0"-16,0 0 0,0 0 0,0 0 15,0 0-15,0 0 16,0 0-16,0 0 0,0 0 0,0 0 16,0 0-16,-19-15 15,19 15-15,0 0 0,-28 15 0,28-15 16,-26 14-16,26-14 0,-34 19 16,15-8-16,1 2 0,-2 0 15,2 0-15,1 2 0,-5 1 16,0-2-16,3 0 0,3-3 0,4 0 15,2 1-15,7 0 0,1-1 16,5 0-16,4-2 0,5-1 16,4 0-16,5-3 0,4-2 15,1-1-15,5-1 0,-1-1 16,2 0-16,4-2 0,-2-2 16,1 0-16,-3 2 0,-3-3 15,-4 0-15,-5 2 0,-2-1 16,-6 1-16,-2 2 0,-4-2 15,-2-1-15,-5-2 0,-5-1 0,-4-2 16,-4-3-16,-1 0 0,0-2 16,-3-1-16,-5 0 0,-1-3 15,2-1-15,1 2 0,3 2 16,2 2-16,3 3 0,4 3 16,0 3-16,3 4 0,2 5 15,1-1-15,0-1 0,-1 0 0</inkml:trace>
  <inkml:trace contextRef="#ctx0" brushRef="#br0" timeOffset="20631.931">20009 5840 0,'0'0'0,"0"0"0,18 0 16,-4 0-16,0 0 0,11 0 0,5 0 16,3 1-16,2 1 0,14 1 15,3 0-15,-1 0 0,1-1 16,14 3-16,5 0 0,-4-1 16,-2-2-16,17 1 0,2 0 15,-6-1-15,-4-1 0,17-3 16,5 0-16,29 1 0,-16 0 15,-1 0-15,0 0 0,-9-2 16,-5-4-16,10 3 0,8 0 0,-12 3 16,-8 3-16,11-2 15,10-1-15,-6 1 0,-3 0 0,8 0 16,7 0-16,-10-4 0,-6 0 16,9 4-16,7 3 0,-6 2 15,-6 0-15,9-3 0,7-3 16,-12-1-16,-7-1 0,15 2 15,10-1-15,-12 2 0,-8 1 0,8 4 16,5 2-16,-5-5 0,-2-4 16,5 1-16,4 0 0,-7 2 15,-7 0-15,13 3 0,8 0 16,-12-1-16,-9-1 0,11 0 16,5 1-16,-8 1 0,-6 0 15,10-6-15,7-5 0,-7 2 0,-3 1 16,8 2-16,4 1 15,-10 1-15,-10 1 0,12 0 16,11 2-16,-10-7 0,-6-2 16,14-1-16,8 0 0,-15 2 0,-9 1 15,7 3-15,5 2 0,-12-1 16,-8-1-16,6-1 16,3-2-16,-9 3 0,-6 3 0,6-1 15,4-1-15,-10-2 0,-6-1 16,11 4-16,6 2 0,-10 2 15,-8-2-15,4 0 0,4 0 16,-8 1-16,-3 0 0,6-1 16,6 1-16,-11 0 0,-4-2 0,0 1 15,1 0-15,-8 0 0,-7-1 16,2 3-16,1 0 0,-8-1 16,-6-2-16,-5-1 0,-3 1 15,-8-2-15,-5-2 0,-8 1 16,-4 0-16,-7-3 0,-3-1 0,-10 2 15,-6-2-15,-8-1 0,-3 0 16,1 0-16,2 3 0,1 1 16</inkml:trace>
  <inkml:trace contextRef="#ctx0" brushRef="#br0" timeOffset="23232.6004">2766 7133 0,'0'0'0,"0"0"15,0 0-15,0 0 0,-7-23 0,5 17 16,1-2-16,1 1 0,-2 0 16,2 1-16,0-2 0,2 1 15,1 3-15,1-3 0,2 2 16,1-2-16,3 1 0,3 1 15,3-1-15,1-1 0,2 0 0,3 1 16,0 0-16,8 0 0,1-2 16,1 2-16,2 2 0,-1 0 15,1-1-15,9 2 0,2-1 16,-3 1-16,1 0 0,2 0 16,5 0-16,5 1 0,0 0 15,-1 2-15,0 2 0,4-2 16,1-1-16,12 1 0,-2 0 15,-1-4-15,-1-3 0,12 3 16,-2 2-16,-2 0 0,-2-1 0,35-2 16,-7-1-16,-8 4 0,-6 2 15,0-1-15,-2 0 0,-1-2 16,-3 0-16,2 2 0,0 1 16,-2 2-16,0 1 0,5-1 15,0-1-15,-1 0 0,0 1 16,-1-2-16,6-2 0,-4 0 15,1-1-15,-1 2 0,0 3 16,1 0-16,2-1 0,6-2 16,2-2-16,-3-2 0,-3-4 0,1 7 15,2 3-15,-5 0 0,-1 1 16,4-4-16,1 0 0,-2-4 16,-1-2-16,0 6 0,4 5 15,0 0-15,0-1 0,0-3 16,2-3-16,-3 1 0,-4 1 15,7 2-15,4 1 0,-5-2 16,-3-4-16,1 8 0,2 2 16,-2-3-16,-3-1 0,5-2 15,2-1-15,-3 3 0,-3 0 0,4 0 16,2-2-16,-3-2 0,-2-1 16,2 1-16,2 3 0,0 4 15,0 0-15,1-6 0,0-4 16,-2 4-16,-4 3 0,5-4 15,2-2-15,-1 0 0,0 2 0,0 3 16,0 2-16,-2-1 0,-3-1 16,1-2-16,3-2 0,-1 2 15,0 2-15,2 0 0,0 0 16,-1 0-16,0 0 0,-5-1 16,0 0-16,-5 0 0,-1 0 15,4 0-15,5-1 0,-3 0 16,-3 0-16,3-1 0,1-2 15,0 3-15,-2 2 0,3 1 16,2 2-16,-4 0 0,-3-1 0,3-1 16,0 2-16,0-5 0,-2-1 15,2 1-15,3 0 0,-5 2 16,-3 0-16,2 0 16,-1 0-16,0 2 0,1-1 0,7 2 15,3 0-15,-6 0 0,-3-1 16,-1-1-16,1 1 0,-1-2 15,1 1-15,2-2 0,3 1 16,-3 0-16,1 2 0,0 2 16,2 1-16,-4-3 0,-1-4 0,7 4 15,3 2-15,-3 0 0,-4 0 16,3-5-16,2-5 0,-1 1 16,0 0-16,0 5 0,1 2 15,-2 3-15,0-1 0,0 1 16,2-2-16,-3-2 0,-1-2 0,4-1 15,3-2-15,-4 3 0,-3 3 16,0 2-16,1-1 0,1-6 16,1-5-16,0 5 0,1 5 15,-4-1-15,0 1 0,0 0 16,1 0-16,-1-2 0,-1 1 16,-3-2-16,-2-3 0,-1 6 15,-1 4-15,2-2 0,1-3 16,-3-5-16,-3-3 0,4 3 15,4 1-15,-5 7 0,-5 5 0,4-8 16,1-3-16,-4 0 0,-3-2 16,1 3-16,2 2 0,-2 5 15,0 2-15,2 0 0,-1 0 16,-2-4-16,-3-3 0,2-1 16,2-1-16,-4 1 0,-1 1 15,1 0-15,1-1 0,0 2 16,0 0-16,2 1 0,3-1 15,-4 3-15,0-1 0,3-2 16,1-3-16,-1-1 0,-2-1 0,0 2 16,0 2-16,1 0 0,-1 1 15,5-1-15,3-1 0,-3 2 16,-1 3-16,2-3 0,1-2 16,-2-1-16,1 0 0,2 0 15,1 1-15,-2 2 0,-1 1 0,6 1 16,5 1-16,-1-1 15,0 0-15,4 0 0,3 2 16,-1-1-16,1 0 0,0 0 16,1-2-16,0 2 0,2 1 0,6-1 15,5 1-15,-4-2 0,-2-3 16,4 3-16,1-1 0,1 4 16,1 2-16,2-7 15,2-4-15,-3-1 0,-3-1 0,7 5 16,3 4-16,-3-3 0,1-2 0,1 1 15,3 1-15,1-3 16,-1-1-16,3 3 0,1 5 16,-4 0-16,-3-1 0,6 2 15,4-1-15,-7 6 0,-4 3 0,-2-1 16,0-1-16,-12 1 0,-8-1 16,-14-3-16,-8-4 0,-21-5 15,-14-2-15,-22-8 0,-16-3 16,-2 4-16,-1 2 0,-1 2 15</inkml:trace>
  <inkml:trace contextRef="#ctx0" brushRef="#br0" timeOffset="23848.0176">24051 4541 0,'0'0'16,"0"0"-16,0 0 0,0 0 0,0 0 16,0 0-16,29 9 15,-29-9-15,24 16 0,-7-4 0,3 5 16,-1 2-16,1 3 0,7 10 16,1 5-16,2-1 0,0 1 15,10 15-15,2 2 0,5 8 0,-3-5 16,6 3-16,3 4 15,6 7-15,-3-3 0,15 11 0,3 1 16,22 17-16,-14-18 0,0-3 16,-1 0-16,-6-7 0,-3-3 15,9 0-15,5 0 0,-8-6 0,-3-3 16,4 5-16,5 2 16,-8-3-16,-5-3 0,8 5 15,6 3-15,-15-5 0,-9-3 16,0 0-16,-1 1 0,-5-9 0,-3-6 15,0 7-15,-1 2 16,-9-6-16,-6-3 0,-2-4 0,-2-1 16,-3-7-16,-2-2 0,3-3 15,1-1-15,-10-3 0,-6-1 16,-6-6-16,-4-3 0,-3-7 16,-1-3-16,-5-1 0,-4-2 15,-12-4-15,-10-3 0,9 2 16,7 2-16,4 0 0</inkml:trace>
  <inkml:trace contextRef="#ctx0" brushRef="#br0" timeOffset="26764.9235">1726 8020 0,'0'0'0,"0"0"0,0 0 16,0 0-16,0 0 0,20-16 16,-20 16-16,0 0 0,19-11 15,-19 11-15,19-6 0,-7 2 0,1 2 16,3 0-16,0 0 15,2 0-15,-1 2 0,5-1 16,4-1-16,1 1 0,-1 0 16,12-2-16,5-1 0,-2 2 0,-2 1 15,14 0-15,2 1 16,-1 0-16,-1-2 0,11 3 0,1 0 16,-3 1-16,-4 1 0,16-1 15,4 0-15,-5-3 0,-5-2 16,18 0-16,0 1 0,-4 1 0,-4-1 15,42 0-15,-8 2 16,-11-1-16,-10 0 0,4-5 0,2-2 16,-5 5-16,-6 5 0,8-1 15,5 0-15,-8-4 0,-3-2 16,10 4-16,9 4 0,-9-4 16,-9-2-16,8-1 0,5 0 15,-6 0-15,-4-2 0,8 2 16,4 0-16,-10 2 0,-4 1 0,6 1 15,6-1-15,-7 1 0,-6 1 16,7-1-16,7 0 16,-13-1-16,-4-1 0,10-2 0,6 0 15,-6 1-15,-5 3 0,6-1 16,4 0-16,-7-4 0,-8-1 16,10 1-16,6 4 0,-10-1 15,-6 2-15,5-1 0,6 0 16,-7-1-16,-5-3 0,6 5 15,5 1-15,-10-1 0,-7-2 0,6 3 16,3 3-16,-8-1 16,-6 1-16,5 0 0,5-2 15,-7-2-15,-5-2 0,6 3 0,5 4 16,-8 2-16,-5 2 0,2-9 16,1-4-16,-8 3 0,-5 3 15,4-3-15,2-2 0,-3 0 0,-3-1 16,3-1-16,1-1 15,-8 2-15,-6 3 0,8 0 0,5 0 16,-9 0-16,-6-1 0,3-1 16,2-1-1,-5 2-15,-1 0 0,-1 1 0,1 0 0,-7 0 16,-5-2-16,-4 2 0,-2 0 16,-9-1-16,-6 0 0,-5 1 15,-3 1-15,-3 0 0,-3 0 0,0 0 16,-3-1-16,-1-1 15,-1-2-15,-9 2 0,-6 2 0,0-3 16,-4 1-16,6-1 0,3 2 16,4-1-16</inkml:trace>
  <inkml:trace contextRef="#ctx0" brushRef="#br0" timeOffset="29765.0384">10983 8446 0,'0'0'0,"0"0"16,0 0-16,0 0 0,0 0 0,0 0 15,12-17-15,-12 17 0,0 0 16,0 0-16,0 0 0,20-13 16,-20 13-16,0 0 0,32-6 15,-17 5-15,2 1 0,2-1 16,5 1-16,1-1 0,1 0 0,13-2 15,3 0-15,-1 0 0,-1 1 16,14-2-16,4 1 16,-2 0-16,-1 1 0,14 1 15,0 0-15,-4-1 0,-3-2 0,13 2 16,1 2-16,-6 1 0,-4 1 16,17-2-16,3-1 0,-8 1 15,-5 3-15,40 4 0,-5 4 16,-16-7-16,-8-7 0,9-1 15,5 0-15,-8 6 0,-6 6 0,5-6 16,4-3-16,-4-1 0,-3 0 16,10 2-16,7-1 15,-7 1-15,-5 0 0,12 1 0,8 1 16,-10 1-16,-6 2 0,10-4 16,5-2-16,-7 5 0,-5 4 15,8-4-15,4 0 0,-8 0 0,-5-2 16,15 3-16,9 2 15,-12-1-15,-6 1 0,7-3 0,7-2 16,-8 1-16,-4 2 0,10-2 16,9-2-16,-9 5 0,-7 1 15,10-2-15,6-3 0,-6 0 16,-4-1-16,10 1 0,9-1 16,-12 1-16,-6-1 0,10-1 15,9-1-15,-10 5 0,-6 5 0,11-3 16,8-3-16,-9-4 15,-7-3-15,11 2 0,9 4 16,-11 1-16,-6 2 0,10-1 16,8-3-16,-13-1 0,-9-1 0,10 0 15,8-2-15,-9 0 0,-7 0 16,10 1-16,7 2 0,-10-2 16,-8 1-16,11-4 0,7-3 15,-10 3-15,-8 4 0,9 0 16,6 0-16,-11-1 0,-6-2 0,14-2 15,8-1-15,-12 2 0,-9 1 16,12 0-16,8-3 16,-10 0-16,-6 0 0,11 3 0,9 3 15,-15-1-15,-10-3 0,11-1 16,6 1-16,-10 0 0,-7 2 16,11 0-16,9 1 0,-11-4 15,-7 0-15,9 2 0,8 3 16,-10-1-16,-8 2 0,12 0 0,5 2 15,-12-1-15,-8-2 0,10 1 16,7-1-16,-6 2 0,-6 0 16,5 0-16,2 2 15,-13 1-15,-9 5 0,16-7 16,12-4-16,-12 4 0,-7 2 0,9 2 16,6 1-16,-7-1 0,-5-1 15,9 3-15,7 2 0,-14 0 16,-7-1-16,9-1 0,8-1 15,-11 2-15,-7-1 0,10 1 16,7 0-16,-14 1 0,-10 1 0,10-4 16,7-3-16,-14 1 0,-7 1 15,7 2-15,7 2 0,-10-2 16,-8-1-16,6-1 0,7-3 16,-12 4-16,-8 0 0,4-3 15,2-3-15,-12 2 0,-9 3 0,3-3 16,0-1-16,-9-5 0,-4-2 15,3 1-15,3 2 16,-10 6-16,-4 3 0,4-4 0,1-3 16,-7-6-16,-8-3 0,3 9 15,1 5-15,-4-2 0,-2-3 16,1-1-16,0-2 0,-8 2 16,-5 0-16,0 3 0,0 1 15,-2 1-15,-1 2 0,-3-5 16,-2-4-16,-5 3 0,-3 2 0,-5-2 15,-3-2-15,-4 9 0,-1 6 16,-2-5-16,-1-3 0,0 0 16</inkml:trace>
  <inkml:trace contextRef="#ctx0" brushRef="#br0" timeOffset="32066.0154">3026 9883 0,'0'0'0,"0"0"16,0 0-16,0 0 0,28-11 0,-28 11 16,32-4-16,-12 2 0,1 0 0,4-1 15,6 2-15,1-1 16,0 1-16,13 1 0,4 1 16,9 1-16,-1 0 0,6 0 15,5-1-15,10 1 0,-2 1 0,17 1 16,2 0-16,-7-1 0,-4-2 15,22 1-15,1 1 16,34 0-16,-16 0 0,8-2 16,8-2-16,-16-4 0,-12-1 0,14 2 15,10 4-15,-12 0 0,-6-1 16,12-7-16,10-2 0,-8 2 16,-5 3-16,16-2 0,12-1 15,-11 1-15,-7-3 0,15 5 16,11 0-16,-10-2 0,-7-5 0,12 6 15,9 1 1,-12 2-16,-3 2 0,15-5 0,12-1 16,-12 1-16,-11 1 0,17-2 0,8 0 15,-14 3-15,-12 0 0,19-1 16,11 0-16,-14 1 0,-11 1 0,15-1 16,10 0-16,-16 0 15,-9 1-15,19-2 0,11 0 16,-17-1-16,-11 2 0,18 3 0,12 2 15,-17-1-15,-10 2 0,12-5 16,10-2-16,-12 0 0,-6 0 16,13 7-16,9 5 0,-18-8 15,-12-6-15,14-1 16,11-1-16,-18 13 0,-10 8 0,13-8 16,9-6-16,-12 1 0,-7-1 15,6 4-15,5 2 0,-12-3 0,-8-3 16,11 0-16,8 1 15,-10 2-15,-8 3 0,12 0 16,7 1-16,-12-4 0,-9-4 0,10 5 16,7 0-16,-13-3 0,-7 0 15,11-2-15,7 2 0,-12 1 16,-10 0-16,14 2 0,9 0 16,-16-1-16,-11 1 0,12-2 15,9 1-15,-10 0 0,-6 1 0,8-3 16,6 0-16,-13 0 15,-9 0-15,12-1 0,7 1 16,-11-1-16,-10 2 0,19 0 0,11 2 16,-18 1-16,-13 4 0,14-9 15,11-2-15,-12 0 0,-7-2 16,9 8-16,5 5 0,-8-4 16,-7-4-16,7-1 0,4-3 15,-15 4-15,-7 1 0,15-1 16,10-3-16,-12 3 0,-7 0 0,9 1 15,8 0-15,-14-3 0,-9 0 16,12-1-16,10 2 0,-15 2 16,-11 4-16,15-3 15,9-2-15,-13-1 0,-9 1 0,9-2 16,8 0-16,-16 1 0,-9-2 16,10 4-16,7 1 0,-7 0 15,-6-1-15,10 0 0,8 0 16,-15 3-16,-11-1 0,15 2 15,10 0-15,-12-1 0,-9-1 0,10 1 16,6 0-16,-6-1 0,-4-3 16,2 5-16,3 3 0,-13 0 15,-9-1-15,8-1 0,8 0 16,-14-1-16,-7 3 0,5-2 16,3 1-16,-8-3 0,-6-1 15,3 4-15,1 3 0,-9-2 16,-8 1-16,-2-2 0,1 0 15,-10-2-15,-6-2 0,1 1 0,2 0 16,-11 2-16,-6 0 0,-1 1 16,0-3-16,-8-3 0,-3-2 15,1 2-15,0 1 0,-10 0 16,-7 0-16,-1-2 0,-1 0 16,-7 0-16,-5 0 0,-3-1 0</inkml:trace>
  <inkml:trace contextRef="#ctx0" brushRef="#br0" timeOffset="33465.5217">29232 11102 0,'0'0'0,"-18"1"16,-3 0-16,1 0 0,-2 1 15,-15-3-15,-6-1 0,-12 0 0,-2-2 16,-16-1-16,-6-2 0,3 2 16,2 2-16,-17-1 0,-4 1 15,-5-4-15,7-1 0,-47 0 16,3 3-16,15-2 0,11 0 0,-7 0 15,-4 1-15,10 2 16,7 3-16,-13-3 0,-8 0 16,5 4-16,6 2 0,-14 3 0,-9 1 15,9-4-15,6-2 0,-12 1 16,-11 1-16,12 2 0,7 0 16,-15 2-16,-10 1 0,12-4 15,10-2-15,-16 4 0,-8 4 16,14-4-16,11 2 0,-15-2 0,-9 2 15,10 3-15,6 5 0,-12-4 16,-7-1 0,12-1-16,11-1 0,-18 0 0,-12-1 0,12-1 15,7-4-15,-18 1 32,-12 2-32,14 3 0,10 4 0,-16 1 0,-13 2 0,16-5 0,11-3 15,-18-1-15,-11 0 0,16-1 16,11 1-16,-14 0 0,-10 0 15,10 0-15,8-1 0,-11-1 0,-6-2 16,9 0-16,7-1 0,-12 3 16,-7 1-16,14-1 0,9-2 15,-19-1-15,-14-1 16,16 3-16,11 2 0,-14-4 0,-10-1 16,14 0-16,10-1 0,-15-3 15,-8 0-15,16 1 0,12-2 16,-18 0-16,-10 0 0,16 2 15,10 0-15,-15-3 0,-12-2 16,18 2-16,14 1 0,-16 0 0,-10 1 16,12-1-16,8 1 0,-12-1 15,-7-1-15,14 1 0,9 1 16,-11 2-16,-9-1 0,15 0 16,10-1-16,-11 3 0,-8 2 15,12-2-15,9-4 0,-7-1 16,-8-1-16,17 2 0,10 4 0,-13 0 15,-10-1-15,20-2 0,13-1 16,-12 0-16,-7 2 0,12-2 16,8 1-16,-11 1 0,-6-2 15,11 0-15,10 1 0,-11 2 16,-5 1-16,13 2 0,8 0 0,-15 2 16,-8 1-16,12-2 15,10 0-15,-11 1 0,-11 1 16,12-1-16,8 0 0,-8 1 0,-6 2 15,10-2-15,4-3 16,-5 7-16,-7 6 0,10-3 16,5-1-16,-11-2 0,-9-1 15,11 1-15,11 0 0,-12 2 0,-6 2 16,13 0-16,7-1 0,-9 0 16,-4-4-16,10 0 0,10 0 15,-6 2-15,-4 1 0,10-3 16,7-2-16,-9-1 0,-7-2 15,12-2-15,9-2 0,-6 5 0,-5 5 16,8-5-16,6-2 0,-5-1 16,-3 0-16,10 1 0,6 0 15,-4 0-15,-3-1 0,6-3 16,4-1-16,-5 5 0,-2 2 16,5-1-16,6-1 0,-6 1 15,-3 0-15,3 1 0,7 1 0,-5 0 16,-4 2-16,7-2 15,4 1-15,-2 2 0,-5 2 16,7-6-16,3-5 0,3 4 0,1 0 16,8 1-16,1 3 0,2 1 15,-1 0-15,4-1 0,3-3 16,2 1-16,0 1 16,6-3-16,5-2 0,6 4 0,5 1 15,0 0-15,4-3 0,7 0 16,3-1-16,5 0 0</inkml:trace>
  <inkml:trace contextRef="#ctx0" brushRef="#br0" timeOffset="34023.069">2273 12540 0,'0'0'0,"0"0"0,0 0 0,23 0 16,-23 0-16,26 0 0,-8-1 16,3 1-16,1-1 0,10-1 15,6 0-15,-2 1 0,2 1 0,12-2 16,5-3-16,-5 2 15,-1 2-15,15 0 0,3-1 16,-5 4-16,-7 2 0,18-1 0,5-1 16,-9-1-16,-6 1 0,20-1 15,5 0-15,-11 0 0,-3 0 0,37 1 16,-6-3-16,-16 3 16,-11 1-16,8-2 0,5 1 15,-13-2-15,-8-2 0,9 0 16,5 0-16,-11 0 0,-8 1 0,4-1 15,4 0-15,-13-2 0,-9-3 16,6 1-16,2 2 0,-18 2 16,-12 0-16,-11 1 0</inkml:trace>
  <inkml:trace contextRef="#ctx0" brushRef="#br0" timeOffset="41299.3992">6958 8469 0,'0'0'0,"0"0"0,-28-11 0,28 11 16,-31-5-16,12 2 0,-3-1 0,-2 0 15,-2 2-15,-9 0 0,2 0 16,-2 4-16,-1 2 15,-3 1-15,3-1 0,-12 5 16,1 3-16,0-1 0,-1 0 0,-9 5 16,-1 3-16,6 2 0,1-1 15,-6 5-15,3 2 16,3 0-16,3 0 0,4 1 0,-2 1 16,5-2-16,3-2 0,-3 9 15,3 3-15,5-3 0,5 1 0,-3-2 16,2 0-16,4 0 15,5-1-15,2 3 0,3 1 16,3-3-16,4-4 0,-4 1 0,2 2 16,1-1-16,5 0 0,1-1 15,2-1-15,4-7 0,1-2 16,3 4-16,1 3 0,3-1 16,2 0-16,5-3 0,4-1 15,0-1-15,4-3 0,4 2 16,4-1-16,2-3 0,3-1 0,8-3 15,4 0-15,-1-1 0,-1-2 16,13-1-16,3-1 0,-2-1 16,-2-1-16,6 1 15,5 0-15,-6-1 0,-2-2 0,39 0 16,-3-2-16,-14 4 0,-9 4 0,6-7 16,3-2-16,-7-1 15,-4-3-15,7 2 16,5 2-16,-5-1 0,-6 0 0,4 1 15,4 1-15,-6 0 0,-4 1 16,7-3-16,5 0 0,-11 1 16,-6 1-16,7 0 0,3 1 15,-7-2-15,-6 0 0,8 1 0,7 1 16,-6 1-16,-6 0 0,6-2 16,2-2-16,-5 1 0,-5 1 15,9 3-15,8 3 0,-7-6 16,-4-1-16,5 0 0,5 0 15,-7 0-15,-3 1 0,7-1 0,6-1 16,-8 2-16,-5 2 0,8-3 16,5-2-16,-7 3 0,-4 2 15,3-1-15,2 0 0,-5-1 16,-4-1-16,5 1 0,5 1 16,-4 0-16,-1 0 0,7-4 15,5-2-15,-8 1 0,-5 2 0,6 0 16,4-1-16,-11 0 0,-7-1 15,9-1-15,6-2 16,-7 3-16,-7 2 0,5 2 0,3 1 16,-5-3-16,-3-2 0,2-3 15,3-2-15,-9 4 0,-5 1 0,4 0 16,2 2 0,-5-3-16,-4 0 0,2-5 0,2-2 15,-13 2-15,-7 1 0,3 3 16,3-2-16,-7 4 0,-5 3 15,-3-4-15,-3-3 0,-2-4 16,-2-3-16,-2 0 0,-2 2 16,-4-1-16,-3 0 0,-3 0 15,-2 1-15,-4 3 0,0-2 0,0-3 16,-1-3-16,0 2 0,2-2 0,-1 1 16,-1-3-16,-2 0 15,-1 1-15,-2-6 0,-1-1 16,0 6-16,-1 3 0,-1-4 0,-3-4 15,0 1-15,1 0 0,-2-1 16,-1-2-16,-1 3 0,-1 2 16,-5-2-16,-3-1 15,2 1-15,0 2 0,2 0 0,0 0 16,0 2-16,-1 1 0,-1-1 16,0 1-16,-1 4 0,0 2 15,0 0-15,1 0 0,1 2 16,3 0-16,-3-1 0,0 2 15,1 1-15,-1 1 0,-3 1 0,-2 0 16,-2 0-16,0 1 0,-4-2 16,-6 0-16,3 1 15,-1 0-15,-10-1 0,-4 0 16,3 0-16,2 0 0,-5 0 0,-1 0 16,0 2-16,-1 0 0,-9 0 15,-2-1-15,4-1 0,3 0 16,-3-1-16,-2 3 0,4-2 15,5 0-15,-13-2 0,-3 0 16,2 3-16,2 1 0,-5-2 0,-2-2 16,-1 1-16,6 0 0,-28-1 15,0 1-15,9 4 0,7 0 0,-2-1 16,-1-2-16,2-1 16,1-1-16,-1 6 0,-1 3 15,11 1-15,7 0 0,-11 0 16,-6-2-16,6-1 0,4 0 0,-6 2 15,-3 1-15,5-2 0,3 0 16,-7-1-16,-5 1 0,5 2 16,4 3-16,-6-1 0,-4 2 15,12-3-15,7-1 0,-7 0 16,-4-1-16,7-2 0,6-3 16,-7 1-16,-3 1 0,2 0 15,2 2-15,-3 2 0,-3 2 16,8-5-16,7 1 0,-5-2 0,-5-1 15,5 2-15,5 0 0,-6-2 16,-2-3-16,8 5 16,7 4-16,-7-5 0,-5-2 15,6 4-15,5 2 0,-2-2 0,0-3 16,4-1-16,1-1 0,2-1 16,-2-2-16,1 6 0,1 3 15,1-2-15,2 1 0,2-1 16,4 0-16,-2 0 0,-2 1 15,0 2-15,2 4 0,1 0 0,0 1 16,2-1-16,1-1 0,-4 1 16,-4-2-16,18 1 0,-3 3 15,-10 2-15,-5 5 0,11-4 16,9-4-16,7-1 0</inkml:trace>
  <inkml:trace contextRef="#ctx0" brushRef="#br0" timeOffset="50985.4261">12245 7124 0,'0'0'0,"0"0"15,0 0-15,-23-6 0,23 6 0,-26-2 16,6 2-16,-4 0 0,-1 0 16,-17 5-16,-7 3 15,-2 0-15,-1 1 0,-19 9 16,-4 8-16,-8 3 0,4 1 0,-12 10 15,1 3-15,5 2 0,14-4 16,-20 24-16,11 0 0,21-14 16,12-7-16,7 4 0,2 1 15,10-3-15,8-4 0,10 3 16,9 1-16,4-9 0,2-7 16,20 5-16,12 5 15,-3-6-15,-1-5 0,10-1 0,7 0 16,1-7-16,2-4 0,4 1 15,2-1-15,8-4 0,2-1 0,6-1 16,4-2-16,1-1 0,-1 0 16,5 1-16,3-1 0,0-3 15,0-2-15,7 0 0,4 1 16,-8 0-16,-5 0 0,6 2 16,5 1-16,-3-3 0,0 0 0,2-1 15,1-2-15,-4 5 16,1 5-16,4-8 0,4-3 0,-5-3 15,-3 0-15,2 3 0,1 2 16,1-1-16,1-2 0,1-3 16,1-2-16,-3 3 0,-3 1 15,6 2-15,4 0 0,-4 1 16,-2 1-16,3-3 0,0-3 16,-4 2-16,-3 1 0,3-6 15,2-5-15,-4 2 0,-4 0 0,-1-2 16,-3-1-16,-7-1 0,-5 3 15,1-4-15,0-1 0,-1 1 16,-1 3-16,-3-3 0,-2-3 16,-6-4-16,-3 0 0,-7-3 15,-4 0-15,-4 3 0,-3 3 16,-5-5-16,-3-4 0,-11-2 16,-6-1-16,-3 8 0,-2 7 15,-5-7-15,-4-6 0,-2-5 16,-2-4-16,-4 13 0,-1 9 0,-5-5 15,-2-3-15,-8-1 0,-5-1 16,-1 7-16,-2 6 0,6 1 16,-7-5-16,-8-3 0,-7-1 15,-2 0-15,-3-1 0,-10 0 16,-10-1-16,-40-11 0,2 1 16,-3 1-16,-3 1 0,2 3 15,1 4-15,-9 0 0,-6 0 16,-2 3-16,0 4 0,-6 0 15,-2-1-15,-1-2 0,0-3 0,-9 5 16,-8 2-16,1 7 0,0 7 16,-9-1-16,-6-1 0,7 5 15,6 3-15,-8 2 0,-5 2 16,5 10-16,4 7 0,2 1 16,0 4-16,9-1 0,6 2 15,4 4-15,3 4 0,12-3 0,10 1 16,12-3-16,11 1 15,28-12-15,19-7 0,13-5 0</inkml:trace>
  <inkml:trace contextRef="#ctx0" brushRef="#br0" timeOffset="51443.4175">10489 7012 0,'0'0'0,"0"0"0,19 9 0,-11-5 16,1 1-16,3 1 0,4 3 0,-1-1 15,2 2-15,1 1 16,-1 2-16,-3-3 0,-2-1 0,-2-1 0,-1-1 16,-2-2-16</inkml:trace>
  <inkml:trace contextRef="#ctx0" brushRef="#br0" timeOffset="51616.1621">10295 7246 0,'0'0'0,"0"0"0,0 0 0,23-5 16,-23 5-16,33-7 0,-8 2 16,4 0-16,2 0 0,12-3 15,3-1-15,-1 1 0,-1 2 0,7-1 16,-3 3-16,-9-1 0,-5 1 15,-2 1-15,-6 1 0,-6 1 16</inkml:trace>
  <inkml:trace contextRef="#ctx0" brushRef="#br0" timeOffset="51816.0822">10356 7428 0,'0'0'0,"0"0"0,23-5 15,-7 1-15,4 0 0,15-3 0,7-1 16,0 0-16,0 0 0,12-2 16,1 1-16,-4 1 15,-3 1-15,3-3 0,-8 1 0,-10 2 16,-9-1-16,-5 3 0,-4 1 16,-2 0-16</inkml:trace>
  <inkml:trace contextRef="#ctx0" brushRef="#br0" timeOffset="52132.7897">10650 7267 0,'0'0'15,"0"0"-15,0 0 0,0 0 0,0 0 0,16 24 16,-16-24-16,9 24 16,-9-24-16,8 30 0,-4-12 15,1-2-15,-1 1 0,0 0 0,0-1 16,-1 1-16,0 0 0,-2 2 15,-3 0-15,-1-3 0,-1-3 16,-1-1-16,2-2 0,-9-2 16,-8 2-16,-1-1 0,-1 0 15,3-2-15,3-2 0,2-1 16,3-2-16,3-1 0,1 2 0,5-3 16,2 0-16,10-2 15,5-1-15,9-2 0,8-1 0,2-2 16,3-1-16,15-1 15,4 1-15,-4 3 0,-3-1 0,-1 1 16,-12 2-16,-7 0 0</inkml:trace>
  <inkml:trace contextRef="#ctx0" brushRef="#br0" timeOffset="55234.4747">13904 8315 0,'0'0'15,"0"0"-15,0 0 0,1-21 0,-1 21 16,1-22-16,-2 9 0,0 1 16,0 1-16,0-1 0,0 1 15,0-1-15,0 3 0,0 3 16,-1 0-16,1 2 0,1 2 0,0 2 16,3 6-16,-1-1 15,0 1-15,0 3 0,0 2 0,1 2 16,0 0-16,1 3 0,1 1 15,1 7-15,1 0 0,1 0 16,1 2-16,-1 1 0,2 2 16,5 7-16,1 0 0,0-3 15,-1-1-15,-1-2 0,0-1 16,-1 0-16,0 0 0,2 7 16,2-3-16,-5-7 0,0-2 0,5 4 15,0-3-15,-1-2 0,-3-2 16,-2-1-16,-1-3 15,-3-4-15,-1-2 0,-1 0 0,-2-2 16,0-1-16,2-2 0,-2 0 16,-1-2-16,0-1 0,1-1 15,-3-2-15,2 3 0,-2-3 16,2 4-16,-2-4 0,0 0 16,0 0-16,0 0 0,-1-4 15,-1 1-15,-3 1 0,-1 0 0,0 1 16,2-1-16,-1 1 0</inkml:trace>
  <inkml:trace contextRef="#ctx0" brushRef="#br0" timeOffset="55798.7664">13690 8651 0,'0'0'0,"0"0"16,0 0-16,0 0 0,0 0 16,0 0-16,0 0 0,0 0 0,0 0 15,0 0-15,25 9 0,-25-9 16,0 0-16,18 16 0,-18-16 16,15 18-16,-7-8 0,5 0 15,2 2-15,2 0 0,-1 1 16,2 1-16,0 2 0,2-1 15,1 0-15,7 4 0,1 1 16,-3 0-16,-1-1 0,1 1 0,-1 0 16,4 2-16,-2-2 0,0-1 15,-2-2-15,-3-2 0,-1-3 16,-2 0-16,-3-1 0,0-1 16,-2-2-16,-3-2 0,-2-2 15,-1-1-15,-1 1 0,-2-2 0,-1 0 16,0-1-16,-1-1 0,0-3 15,0 1-15,1-1 0,-2 0 16,0 0-16,-1-1 0,0-1 16,-1 0-16,3-1 15,0-3-15,-1-1 0,0-1 0,0-1 16,1-2-16,-1 1 0,-1 0 16,0-2-16,0-1 0,1-3 15,3-1-15,-1-2 0,0-2 0,-1 0 16,1 0-16,2-1 0,-1-1 15,1 0-15,-1 1 0,2-5 16,0-1-16,-1 7 16,0 2-16,-2-1 0,-1-2 15,-3-2-15,-1-1 0,0 6 0,0 4 16,0 3-16</inkml:trace>
  <inkml:trace contextRef="#ctx0" brushRef="#br0" timeOffset="62216.1154">17260 8283 0,'0'0'0,"0"0"0,0 0 16,0 0-16,30 2 0,-30-2 15,30 3-15,-12-1 0,2 0 0,3 0 16,3 0-16,8 0 0,1-1 16,4 0-16,2-1 0,7 0 15,-1 1-15,4-3 0,2-2 16,-5-3-16,-4-3 0,7-3 16,1-3-16,-7-2 0,-6-2 0,2-8 15,-5-3-15,-5 2 0,-6 0 16,-7-3-16,-7-3 0,-5-2 15,-4 0-15,-8-5 0,-4-1 16,-2 0-16,-1 2 0,-8 0 16,-6 0-16,-2 3 0,0 3 15,-11-6-15,-3-1 0,4 7 16,1 5-16,-4 2 0,-2 3 16,2 2-16,3 3 0,-6 6 0,-4 4 15,5 5-15,4 3 0,-6 5 16,-5 3-16,7 4 0,4 3 15,-6 13-15,1 8 16,12 0-16,4 3 0,-6 32 16,7 3-16,10-6 0,3-4 0,13 3 15,8 3-15,5-9 0,4-6 16,13-3-16,8-2 0,4-8 16,3-7-16,13-2 0,10 0 15,-8-9-15,-3-4 0,-18-7 16,-12-2-16,-7-4 0</inkml:trace>
  <inkml:trace contextRef="#ctx0" brushRef="#br0" timeOffset="64768.867">18275 6967 0,'0'0'0,"0"0"0,30 4 0,-15-1 16,0 0-16,2 0 0,0 1 15,7 3-15,2-1 0,-1 1 16,2 0-16,-5 1 0,-2 0 16,-4 0-16,-2-3 0,-2 1 15</inkml:trace>
  <inkml:trace contextRef="#ctx0" brushRef="#br0" timeOffset="64950.8907">18073 7123 0,'0'0'0,"0"0"16,0 0-16,0 0 0,17 19 0,-17-19 15,12 23-15,-12-23 0,11 30 16,-4-15-16,0 0 0,0-1 16,2-2-16,-1-2 0,-1 0 15,-2-2-15</inkml:trace>
  <inkml:trace contextRef="#ctx0" brushRef="#br0" timeOffset="65249.8994">18303 7145 0,'0'0'15,"11"-3"-15,7-2 0,4 0 16,4-2-16,11 0 0,1-1 16,10 0-16,0 0 0,-5 1 15,-3-1-15,-1 4 0,-5 3 0,-8 1 16,-5 0-16,-10 1 15,-7 2-15,-12 5 0,-11 2 16,-7 3-16,-3 1 0,-9 1 0,-6 2 16,-11 1-16,0 0 0,5-2 15,5 0-15,2 0 0,9-3 16,9-4-16,7-2 0,9-4 16,6-2-16,10-2 0,10-3 15,11-3-15,7-1 0,6-2 16,4-1-16,0 1 0,0 2 0,4-3 15,-4-2-15,-11 2 0,-9 4 16,-5 1-16</inkml:trace>
  <inkml:trace contextRef="#ctx0" brushRef="#br0" timeOffset="65415.91">18341 7343 0,'0'0'0,"0"0"15,0 0-15,0 0 0,6 28 0,-6-28 16,10 24-16,-4-11 0,0 1 16,2-1-16,0 0 0,0-2 15,1-1-15,-1-1 16,-1-2-16,-2-1 0</inkml:trace>
  <inkml:trace contextRef="#ctx0" brushRef="#br0" timeOffset="65549.6211">18481 7410 0,'0'0'0,"0"0"16,0 0-16,0 0 0,0 0 15,23-18-15,-23 18 0,27-10 16,-11 5-16,1 0 0,3 0 16,1-1-16,1 1 0,-2 2 15,-1 0-15,2 0 0,-4 1 0,-2 0 16,-3 1-16,-1-2 0</inkml:trace>
  <inkml:trace contextRef="#ctx0" brushRef="#br0" timeOffset="65699.8716">18616 7394 0,'0'0'0,"0"0"0,0 0 16,0 0-1,0 0-15,8 24 0,-8-24 0,0 0 0,4 28 16,-4-28-16,0 24 0,-1-11 16,0 0-16,0-2 0,0-2 15,0 0-15</inkml:trace>
  <inkml:trace contextRef="#ctx0" brushRef="#br0" timeOffset="65868.8708">18300 7614 0,'0'0'0,"0"0"0,0 0 16,24-3-16,-24 3 0,37-6 16,-9 1-16,3-1 0,3-1 0,12-3 15,3 0-15,-2 0 0,1 2 16,6-2-16,-5 1 0,-8 3 15,-7 0-15,-1 1 0,-7 1 16,-6 1-16</inkml:trace>
  <inkml:trace contextRef="#ctx0" brushRef="#br0" timeOffset="66050.4365">18619 7628 0,'0'0'0,"0"0"16,0 0-16,0 0 0,0 0 0,-13 28 15,13-28-15,-11 21 0,6-10 16,-3 0-16,-1 0 0,0 0 16,0 1-16,2-3 0,-1-2 15,1-1-15,2-1 0,1 0 16</inkml:trace>
  <inkml:trace contextRef="#ctx0" brushRef="#br0" timeOffset="66182.993">18791 7719 0,'0'0'16,"0"0"-16,0 0 0,24 2 16,-24-2-16,24 7 0,-11-4 15,0-1-15,1 1 0,-1-1 16,1-2-16,-2 1 0,-1-1 0,-1 1 16</inkml:trace>
  <inkml:trace contextRef="#ctx0" brushRef="#br0" timeOffset="66399.869">19357 7183 0,'0'0'0,"0"0"0,0 0 16,0 0-16,1 32 0,-1-32 0,-12 36 15,3-13-15,-2 2 0,0 4 16,-1 1-16,-3 7 0,0-3 15,1-4-15,0-4 0,-2 3 16,3-4-16,0-6 0,1-6 16,2-2-16,2-3 0,1-1 15</inkml:trace>
  <inkml:trace contextRef="#ctx0" brushRef="#br0" timeOffset="66532.9651">19278 7486 0,'0'0'0,"0"0"16,0 0-16,23 0 0,-23 0 0,25 9 15,-11-4-15,1 1 0,0-1 16,1 2-16,-1 0 0,1-3 16,0-1-16,-2 0 0,0-1 15,-3 0-15</inkml:trace>
  <inkml:trace contextRef="#ctx0" brushRef="#br0" timeOffset="66740.4632">19726 7136 0,'0'0'0,"0"0"0,0 0 16,0 0-16,1 25 0,-1-25 15,-5 38-15,-2-14 0,-2 4 0,-2 4 16,-1 4-16,-2 6 0,2-2 16,-1 2-16,2-5 15,2-7-15,1-4 0,0-6 16,1-4-16,-2-7 0,-1-7 0,2-1 15,2 1-15,0-1 16</inkml:trace>
  <inkml:trace contextRef="#ctx0" brushRef="#br0" timeOffset="66866.2571">19717 7375 0,'0'0'16,"0"0"-16,26-1 0,-6 1 0,3 1 16,12 1-16,4 2 0,-1 1 15,0 2-15,10 0 0,2-1 16,-5 0-16,-4 0 0,-3 0 0,-7-1 15,-6-2-15</inkml:trace>
  <inkml:trace contextRef="#ctx0" brushRef="#br0" timeOffset="80117.1806">5844 8105 0,'0'0'0,"0"0"0,0 0 16,32-6-16,-32 6 0,38-8 15,-15 5-15,2-2 0,2-1 0,9 0 16,2-2-16,-3 2 0,-4-1 16,2 0-16,-4-3 15,-7 5-15,-3 3 0,-5 0 0,-1 0 16,-3 1-16</inkml:trace>
  <inkml:trace contextRef="#ctx0" brushRef="#br0" timeOffset="80269.505">5682 8312 0,'0'0'0,"0"0"0,0 0 16,2 26-16,0-14 0,2 2 0,1 3 15,0 0-15,0 0 0,2 1 16,-1-2-16,0-4 0,-1-1 0,0-1 16</inkml:trace>
  <inkml:trace contextRef="#ctx0" brushRef="#br0" timeOffset="80483.8475">5847 8314 0,'0'0'0,"0"0"16,25-13-16,-25 13 0,35-13 0,-3 2 15,9-2-15,1-1 0,4 0 16,15-5-16,1 1 0,5 2 16,-9 6-16,-2 0 0,0 0 15,-4 2-15,-8 2 0,-10 3 0,-7 5 16,-8 0-16,-5 3 0,-11 2 16,-5 1-16,-9 2 0,-8 2 15,-7 1-15,-7 0 0,-2-1 16,-3 0-16,9-2 0,5-3 15,6-1-15</inkml:trace>
  <inkml:trace contextRef="#ctx0" brushRef="#br0" timeOffset="80699.5854">6104 8078 0,'0'0'0,"0"0"15,0 0-15,0 0 0,11 22 16,-11-22-16,7 34 0,-4-12 15,1 1-15,-1 2 0,0 2 16,0-2-16,1-2 0,1 4 16,-1-2-16,-1-4 0,-1-2 0,-1-2 15,-1-2-15,-2-2 16,-1-3-16,-5-1 0,-3-4 16,1 1-16,2-3 0,2 1 0</inkml:trace>
  <inkml:trace contextRef="#ctx0" brushRef="#br0" timeOffset="81017.1972">5929 8387 0,'0'0'0,"0"0"0,0 0 0,0 0 16,0 0-16,0 0 0,0 0 16,32-16-16,-32 16 0,29-8 15,-11 3-15,1 2 0,1 0 0,0 1 16,0-1-16,-2 2 0,0 0 16,-4 2-16,0 3 15,-8-1-15,-1 1 0,-5 4 0,-5 2 16,-4 1-16,-3 0 0,-9 5 15,-4 2-15,-3-2 0,-1 0 16,-6 2-16,0 1 0,8-4 16,5-3-16,2-3 0,4-2 15,4-1-15,3-1 0,9-5 16,11-5-16,7-4 0,6-2 0,10-3 16,9-4-16,3 3 0,1 1 15,9-3-15,-1-1 0,-3 5 16,-1 2-16,0-2 0,-8 0 15,-11 4-15,-8 3 0,-10 5 16,-8 3-16,-11 5 0,-6 4 0,4-3 16,1-3-16,3-1 0</inkml:trace>
  <inkml:trace contextRef="#ctx0" brushRef="#br0" timeOffset="81174.8168">5704 8777 0,'0'0'0,"0"0"16,0 0-16,0 0 0,0 0 0,27-9 15,-27 9-15,47-20 0,-16 9 16,6-2-16,6-2 0,10-4 16,-2 3-16,12-8 0,0 2 15,-7 1-15,-4 5 0,-3-1 16,-10 5-16,-9 2 0</inkml:trace>
  <inkml:trace contextRef="#ctx0" brushRef="#br0" timeOffset="81367.0162">6013 8751 0,'0'0'0,"0"0"15,0 24-15,0-7 0,0 2 0,0 9 16,1 3-16,1 0 0,1-1 16,2 5-16,1-2 0,-1-6 15,0-2-15,2-8 0,2-4 16,-4-5-16,1-4 0,-2 0 15,0-2-15,-1 0 0</inkml:trace>
  <inkml:trace contextRef="#ctx0" brushRef="#br0" timeOffset="81506.8587">6177 8761 0,'0'0'0,"0"0"0,0 0 16,26-14-16,-26 14 0,29-14 15,-12 5-15,3 0 0,2-1 0,6-3 16,2 2-16,-4 0 0,0 0 15,-2 3-15,-4 3 0,-4-1 16,-1 4-16,-5-1 0,0 0 16,-2 2-16</inkml:trace>
  <inkml:trace contextRef="#ctx0" brushRef="#br0" timeOffset="81651.449">6162 8873 0,'0'0'0,"0"0"0,0 0 15,27-12-15,-27 12 0,41-20 0,-17 8 16,3-2-16,1 0 0,8-3 16,0 0-16,-7 2 0,-4 3 15,-3 3-15</inkml:trace>
  <inkml:trace contextRef="#ctx0" brushRef="#br0" timeOffset="82001.0534">6421 8907 0,'0'0'16,"0"0"-16,0 0 0,2 26 0,1-16 16,3 2-16,-2 1 0,2 1 15,0-2-15,6 2 0,4-3 16,-1-4-16,4-3 0,1-5 16,2-2-16,-3-4 0,0-2 0,1-4 15,0-1-15,-1-2 0,-1-2 16,-1-5-16,-6-2 0,-2 2 15,-3 3-15,-6 2 0,-3 3 16,-2 3-16,-3 2 0,-1 2 16,-1 3-16,0 4 0,-2 1 15,6 3-15,-1 1 0,2 2 16,0 1-16,5 3 0,3 2 16,4-1-16,1 1 0,7 1 15,6-2-15,0-3 0,3-2 0,12-4 16,3-4-16,-3-2 15,1-2-15,-8 2 0,-6 0 16,-4 1-16</inkml:trace>
  <inkml:trace contextRef="#ctx0" brushRef="#br0" timeOffset="82441.1499">7029 8315 0,'0'0'0,"0"0"16,0 0-16,-6 23 0,6-23 0,-9 30 16,3-7-16,2 4 0,1 2 15,-1 7-15,2-1 0,4-6 16,2-4-16,3-5 0,8-4 16,1 0-16,3-5 0,2-5 15,2-5-15,3-3 0,4-2 0,-3-3 16,-2-3-16,-3-2 0,-1-2 15,-3 2-15,-1 1 0,-3-1 16,-3 3-16,-6-3 0,-3 1 16,-4-1-16,-2-1 0,-5 1 15,-2 1-15,-5 1 0,-1 2 16,-3 1-16,-2 0 0,3 1 16,3 4-16,0 0 0,4-1 15,2 6-15,1 3 0,4 2 16,0 5-16,3 2 0,2 3 0,1 7 15,1 4-15,4 14 0,1 4 16,1 2-16,5 1 0,-1 4 16,3-4-16,2-7 0,-4-7 15,-1-7-15,-1-5 0,0-5 16,-4-7-16,-3-10 0,-2-4 16,0 0-16,-2 2 0,3-3 0</inkml:trace>
  <inkml:trace contextRef="#ctx0" brushRef="#br0" timeOffset="82616.9063">7506 8085 0,'0'0'0,"0"0"16,0 0-16,19 9 0,-19-9 0,16 16 15,-16-16-15,14 24 0,-8-10 16,-3 1-16,-1 2 15,-2-1-15,1-4 0,0 0 0</inkml:trace>
  <inkml:trace contextRef="#ctx0" brushRef="#br0" timeOffset="82767.0735">7338 8421 0,'0'0'0,"0"0"0,0 0 16,0 0-16,30-6 0,-30 6 15,37-11-15,-13 4 0,3-1 0,2-1 16,1-2-16,9-2 0,0 0 15,-4 2-15,-2 2 0,-4 0 16,-4 2-16,0-1 0,-4 3 16,-3 0-16</inkml:trace>
  <inkml:trace contextRef="#ctx0" brushRef="#br0" timeOffset="83200.0936">7463 8549 0,'0'0'0,"0"0"15,0 0-15,0 0 0,14 18 16,-14-18-16,11 18 0,-11-18 16,11 22-16,-4-14 0,-1 1 15,1-3-15,-4-1 0,-1-4 16,0 0-16,-2-1 0,-2-6 16,-2 1-16,-1 1 0,-2-1 15,0-4-15,2 2 0,-1-2 16,2 0-16,0 2 0,3-1 0,2 2 15,7-2-15,1 0 0,4-2 16,4 0-16,1 1 0,4-1 16,8-2-16,1 0 0,-2 4 15,-3 0-15,1 4 0,-1-1 16,1 4-16,-6 1 0,-7 4 16,-5 2-16,-9 2 0,-6 2 0,-5 4 15,-3 1-15,-6 2 0,-4-1 16,-5 7-16,-2-1 15,4-2-15,0-2 0,4-3 0,2-2 16,2 0-16,6-3 0,10-5 16,3-3-16,7-2 0,9-2 15,8-5-15,5-2 0,3 0 16,2-1-16,0 0 0,5 0 16,-2-1-16,-3 1 0,-7 3 15,-6 1-15,-5 1 0</inkml:trace>
  <inkml:trace contextRef="#ctx0" brushRef="#br0" timeOffset="83416.5866">7664 8743 0,'0'0'0,"0"0"0,0 0 0,12 18 16,-12-18-16,17 22 0,-17-22 15,19 22-15,-11-12 0,0 1 16,-1 1-16,-2-2 0,1 0 15,-2-3-15,2 1 0,-4-1 0,0 0 16,-3-1-16,-2-1 0,-5 0 16,-3 1-16,-3-2 0,-3-1 15,3 0-15,2 0 0,0 0 16</inkml:trace>
  <inkml:trace contextRef="#ctx0" brushRef="#br0" timeOffset="83533.7647">7435 8872 0,'0'0'16,"0"0"-16,0 0 15,0 0-15,0 0 16,0 0-16,20 22 0,-20-22 0,20 16 16,-20-16-16,21 18 0,-13-10 15,0-1-15,-1-1 0</inkml:trace>
  <inkml:trace contextRef="#ctx0" brushRef="#br0" timeOffset="83639.0347">7918 8878 0,'0'0'0,"0"0"0,0 0 15,0 0-15,25 3 0,-25-3 0,21 8 16,-10 0-16,0 2 0,-3-2 16,0 1-16,-2-4 0</inkml:trace>
  <inkml:trace contextRef="#ctx0" brushRef="#br0" timeOffset="84736.0636">10186 8418 0,'0'0'16,"0"0"-16,0 0 0,0 0 15,0 0-15,0 0 0,0 0 0,0 0 16,24-9-16,-24 9 0,37-8 16,-11 3-16,1 0 0,4-1 15,1 1-15,2-1 0,2 0 16,5 1-16,-1 0 0,1 1 15,-8 1-15,-7 1 0</inkml:trace>
  <inkml:trace contextRef="#ctx0" brushRef="#br0" timeOffset="84919.7277">10166 8661 0,'0'0'15,"0"0"-15,23-7 0,-7 3 0,3 0 16,11-3-16,4-1 0,1-1 16,2 1-16,6 0 0,-1 0 15,-4 0-15,-2-1 0,-8 2 0,-5 1 16,-4 2-16</inkml:trace>
  <inkml:trace contextRef="#ctx0" brushRef="#br0" timeOffset="85234.801">10369 8527 0,'0'0'0,"0"0"0,0 0 0,0 0 0,5 26 16,-5-26-16,2 30 15,-1-11-15,1 3 0,-1 1 16,0 2-16,-1-1 0,0 0 0,-1 4 15,-2-2-15,1-3 0,0-3 16,-2-4-16,-1-2 0,1-1 16,-1-2-16,2-3 0,0-2 15,1-2-15,-1 0 0,3-4 16,5-3-16,0 0 0,2-3 16,6-3-16,5 0 0,6-6 0,0-1 15,3-3-15,1-5 0,-3 6 16,-4 1-16,-4 3 0</inkml:trace>
  <inkml:trace contextRef="#ctx0" brushRef="#br0" timeOffset="85566.5573">10810 8334 0,'0'0'15,"0"0"-15,0 0 0,0 0 16,-16 30-16,16-30 0,-12 37 15,5-17-15,2 1 0,-1-2 0,1-2 16,-1 2-16,2-2 0,1-4 16,0-2-16,3-4 0,2-2 15,1-4-15,3-3 0,1-3 16,1-1-16,2-5 0,1-4 16,3-4-16,2 0 0,2 2 15,3 3-15,0 2 0,-1 2 0,2 0 16,-2 5-16,-6 2 0,-1 3 15,2 7-15,-2 5 0,-4 1 16,-1 1-16,-4 4 0,-3 3 16,-1 7-16,-1-2 0,-1 2 15,-2 0-15,1-4 0,0-1 0,-3-5 16,0-2-16,-3-6 0,-2-5 16,2 0-16,1-1 0,3-2 15</inkml:trace>
  <inkml:trace contextRef="#ctx0" brushRef="#br0" timeOffset="85720.5874">10941 8603 0,'0'0'16,"0"0"-16,0 0 0,0 0 0,-10 26 0,10-26 15,-18 30-15,7-11 16,-1 4-16,-1 1 0,0 1 16,-6 6-16,0-3 0,1-1 15,2-2-15,2-5 0,1-3 0,0 0 16,3-4-16,2-2 0</inkml:trace>
  <inkml:trace contextRef="#ctx0" brushRef="#br0" timeOffset="85883.6354">10929 8833 0,'0'0'0,"0"0"0,0 0 0,18 11 16,-18-11-16,19 10 0,-8-3 15,1 1-15,2 0 0,2 0 0,4-3 16,-1 1-16,-1-2 0,8-3 15,1-3-15,-1-4 16,-2-2-16,-4 1 0,-4 1 0,-1 1 16</inkml:trace>
  <inkml:trace contextRef="#ctx0" brushRef="#br0" timeOffset="86050.4882">11308 8574 0,'0'0'0,"0"0"0,0 0 0,0 0 0,0 0 15,30-9-15,-30 9 0,31-4 16,-14 3-16,1-1 0,1 2 16,-2-1-16,1 0 0,-2-2 15,1-1-15,-3 0 0,-2 1 0,-1 0 16</inkml:trace>
  <inkml:trace contextRef="#ctx0" brushRef="#br0" timeOffset="86266.8778">11491 8461 0,'0'0'0,"0"0"0,0 0 15,-2 31-15,2-31 0,-6 36 16,2-10-16,-1 2 0,2 3 0,0 6 16,2-1-16,2 2 0,2-2 15,1-7-15,3-5 0,1-6 16,2-5-16,3-5 0,2-4 15,1-6-15,0-3 0,0-8 16,-1-5-16,-2 3 0,-3 2 0,-1 4 16</inkml:trace>
  <inkml:trace contextRef="#ctx0" brushRef="#br0" timeOffset="86734.3279">11792 8372 0,'0'0'0,"0"0"0,0 0 15,0 0-15,0 0 0,33-2 0,-33 2 16,32 2-16,-14 0 0,-1 0 16,0 1-16,-1-1 0,1 1 0,-2 1 15,1 1-15,-4 1 16,-2 1-16,-5 0 0,-4 4 16,-3 0-16,-3 1 0,-11 4 15,-7 2-15,-1-1 0,-2 0 0,-3 1 16,-3-1-16,-2 2 0,3-2 15,6-2-15,7-3 0,2-3 16,4-2-16,4-1 0,4-3 16,9-2-16,10 0 0,7-2 15,8-2-15,5 0 0,5 0 0,5-1 16,4 2-16,7-1 16,-5 0-16,-1 0 0,-2 2 15,-7 4-15,-5 1 0,-2 4 0,-6 2 16,-6 1-16,-4 2 0,-9 0 15,-6 2-15,-5 4 0,-4 3 16,-2 1-16,-4 0 0,-5 0 16,-3-2-16,-2-1 0,-1-3 15,3-1-15,2 1 0,-1-4 16,-3-3-16,0-3 0,-1-2 0,3-4 16,-1-2-16,2-2 0,2-2 15,0-5-15,-1-5 0,7 4 16,1 3-16,2 2 0</inkml:trace>
  <inkml:trace contextRef="#ctx0" brushRef="#br0" timeOffset="86883.6359">11817 8695 0,'0'0'0,"0"0"0,0 0 16,0 0-16,0 0 0,-1 30 16,1-30-16,-5 31 0,5-31 0,-8 33 15,2-15-15,2 0 16,0-1-16,0-1 0,1-3 15,2-3-15,1-2 0,1-3 16,1-2-16,0-1 0,-2-2 0,3 3 16</inkml:trace>
  <inkml:trace contextRef="#ctx0" brushRef="#br0" timeOffset="87067.223">11998 8676 0,'0'0'0,"0"0"15,0 0-15,0 0 0,0 0 0,0 0 16,2 37-16,-5-19 0,-1 1 15,-4 4-15,-3 3 16,0-2-16,-1 1 0,-3 7 0,3 1 16,1-4-16,1-2 0,1-2 15,2-5-15,0-3 0,3-4 16,1 4-16,2 3 0,0-4 16,0-2-16,0-1 0</inkml:trace>
  <inkml:trace contextRef="#ctx0" brushRef="#br0" timeOffset="87222.1983">12744 8956 0,'0'0'0,"0"0"15,0 0-15,0 0 0,-21 13 0,21-13 16,0 0-16,-25 8 0</inkml:trace>
  <inkml:trace contextRef="#ctx0" brushRef="#br0" timeOffset="95221.9987">9029 15173 0,'0'0'0,"0"0"16,21-1-16,-4 1 0,4 0 15,12 1-15,5 1 0,0-1 16,-1-1-16,15 1 0,3 1 16,-4-1-16,-4-1 0,8 0 15,-1 2-15,-6-1 0,-5 2 16,-6-2-16,-8 1 0,-8-1 0</inkml:trace>
  <inkml:trace contextRef="#ctx0" brushRef="#br0" timeOffset="95417.229">9352 15233 0,'0'0'0,"0"0"16,0 0-16,-11 24 0,11-24 0,-11 28 15,3-6-15,1 1 0,-2 2 16,-1 7-16,2 1 0,-1-3 16,4-3-16,3 1 15,4-6-15,-1-7 0,0-2 16,0-3-16</inkml:trace>
  <inkml:trace contextRef="#ctx0" brushRef="#br0" timeOffset="95816.7621">9993 14963 0,'0'0'0,"-5"10"0,-2 4 0,-2 3 16,-1 4-16,-5 14 0,0 6 15,-5 9-15,0-3 0,-3 7 16,1-2-16,4-10 0,4-7 0,1-2 15,3-6-15,2-7 0,3-6 16,1-6-16,2-4 0,2-4 16,-1-3-16,4-6 0,4-7 15,2-4-15,2-5 0,1-3 16,1-2-16,-1 1 0,1 1 16,3-1-16,3 4 0,2 6 15,1 4-15,-1 4 0,-1 3 16,-4 3-16,-2 2 0,-1 5 0,-2 6 15,-4 3-15,0 7 0,-4 3 16,-2 5-16,-1 2 0,-1 3 16,-1-2-16,-1 0 0,-3 4 15,0 1-15,-1-3 0,0-1 16,1-7-16,-1-5 0,2-4 16,0-3-16,2-2 0</inkml:trace>
  <inkml:trace contextRef="#ctx0" brushRef="#br0" timeOffset="96117.2302">10252 15397 0,'0'0'0,"0"0"0,0 0 15,21 12-15,-21-12 0,21 11 16,-8-6-16,2-1 0,4 0 0,2-4 16,1-4-16,0-2 0,0-1 15,8-4-15,0-3 16,-3 2-16,-1 1 0,-7-6 0,-3-3 15,-4-6-15,-5 0 0,-11 4 16,-8 3-16,-2 4 16,-4 3-16,-7 6 0,-7 6 0,0 7 15,-1 6-15,-8 9 0,1 7 16,8 3-16,6 4 0,8 3 16,8 2-16,9 3 0,10-4 0,14-9 15,11-7-15,9-6 0,7-6 16,11-5-16,7-4 15,-11-1-15,-16 0 0,-11-1 0</inkml:trace>
  <inkml:trace contextRef="#ctx0" brushRef="#br0" timeOffset="96333.6624">11353 15308 0,'0'0'0,"-5"18"15,-1 3-15,-5 14 0,-4 6 0,-10 24 16,-2 12 0,-2 12-16,5-3 0,-1 1 0,0 0 15,8-20-15,3-12 0,8-4 16,7-19-16,1-23 0,1-15 0,1-6 16,1-7-16,-1 5 0,-1 4 15,-1 3-15</inkml:trace>
  <inkml:trace contextRef="#ctx0" brushRef="#br0" timeOffset="96557.7799">11315 15168 0,'0'0'16,"0"0"-16,0 0 0,35 1 0,-15 1 16,2 3-16,2 2 0,8 7 15,0 4-15,-3 0 0,-3 0 16,3 4-16,-5 0 0,-6 3 15,-5 1-15,-4-1 16,-5-1-16,-9 0 0,-10 0 16,-6 1-16,-6 1 15,-2-4-15,0-3 0,-7 6 16,0 1-16,7-6 0,7-4 0,4-4 16</inkml:trace>
  <inkml:trace contextRef="#ctx0" brushRef="#br0" timeOffset="96850.9993">11838 15468 0,'0'0'0,"12"1"16,7 0-16,1-1 0,1 1 15,10-2-15,4-1 16,-2-2-16,-2-2 0,6-1 0,-1-1 16,-4-3-16,-4-5 0,-2-2 15,-9 0-15,-6-3 0,-6-2 0,-10 3 16,-7 0-16,-2 3 15,-3 0-15,-11 3 0,-8 7 16,2 6-16,2 6 0,-4 7 0,-5 6 16,6 7-16,3 4 0,5 6 15,5 5-15,7 0 16,5 0-16,7 2 0,7-6 16,15-8-16,11-6 0,7-9 15,6-6-15,3-5 0,4-3 0,-13 1 16,-9-1-16,-7 1 0</inkml:trace>
  <inkml:trace contextRef="#ctx0" brushRef="#br0" timeOffset="97117.4104">12583 15368 0,'0'0'0,"0"0"0,-13 22 15,3-5-15,-1 2 0,-2 9 0,0 3 16,1-3-16,2-1 0,-1-1 15,2-4-15,2-3 0,2-5 16,0-4-16,3-5 0,2-5 16,0 0-16,0-8 0,1-5 15,3-5-15,-1-3 0,4-3 16,0-1-16,3-2 0,0 3 0,2 4 16,3 4-16,-1 2 0,1 1 15,1 4-15,0 1 0,6 4 16,5 3-16,4-2 15,4 0-15,-6 1 0,-6-1 16,-5 2-16</inkml:trace>
  <inkml:trace contextRef="#ctx0" brushRef="#br0" timeOffset="97400.2027">13257 15309 0,'0'0'15,"0"0"-15,0 0 0,-41-2 16,20 2-16,-4 1 0,-4 2 15,-5 4-15,1 3 0,3 3 16,3 4-16,7 0 0,7 1 0,5 4 16,7 0-16,6 0 0,5 1 15,7-2-15,5-2 0,-2-1 16,-3 0-16,-2-4 0,-4-2 16,-5-1-16,-2 0 0,-9-2 15,-6-1-15,-6 0 0,-6-1 0,-2-4 16,-4-3-16,1 2 0,-1 1 15,4-2-15,4-2 16,9-4-16,6-2 0,2 1 0,0 1 16,2 1-16</inkml:trace>
  <inkml:trace contextRef="#ctx0" brushRef="#br0" timeOffset="97684.3864">13447 15442 0,'0'0'0,"-8"7"16,-2 5-16,-1 1 0,-1 1 0,-2 7 16,1 0-16,5-2 0,3-2 15,9 4-15,8-3 0,1-7 16,2-3-16,13-1 0,5-2 16,-1-3-16,0-2 0,1-3 15,1-2-15,-4-6 0,-3-3 0,-1-5 16,-6-5-16,-7 2 0,-4 0 15,-9-1-15,-6 1 0,-8 3 16,-6 2-16,-6 4 0,-5 4 16,-2 2-16,-4 3 0,4 0 15,2 2-15,5 3 0,3 2 16,5 0-16,4 0 0,3-2 16</inkml:trace>
  <inkml:trace contextRef="#ctx0" brushRef="#br0" timeOffset="98017.1926">14018 15513 0,'0'0'0,"0"0"16,-12 20-16,2-6 0,-1 2 16,0 0-16,-1-1 15,-4 4-15,1-1 0,0-4 0,2-3 16,3-4-16,2-2 0,5-5 15,3-5-15,2-1 0,3-3 16,0-3-16,3-4 0,3-2 16,1-3-16,6-1 0,4 1 15,4-4-15,0 3 0,-1 1 0,-1 3 16,3 4-16,1 5 0,-2 4 16,-3 6-16,-2 2 0,-2 3 15,-3 6-15,0 3 0,-4 3 16,-3 3-16,-4 3 0,-2 2 15,0 0-15,-2 0 0,0 0 16,0-1-16,0 0 0,0-3 0,-1-7 16,0-2-16,0-3 0</inkml:trace>
  <inkml:trace contextRef="#ctx0" brushRef="#br0" timeOffset="98258.4021">15084 15276 0,'0'0'0,"0"0"0,-9 21 0,-1-2 15,-4 3-15,-8 14 0,-4 4 16,1 0-16,0 0 0,-3 7 16,4-4-16,1 2 0,4-6 15,8-9-15,4-5 0,7-5 0,7-4 16,8-8-1,8-6-15,-5-1 0,-5 1 16,-2-1-16</inkml:trace>
  <inkml:trace contextRef="#ctx0" brushRef="#br0" timeOffset="98416.9978">14755 15455 0,'0'0'0,"0"0"16,0 0-16,0 0 0,33 1 15,-33-1-15,42-1 0,-16-1 16,1-1-16,5 0 0,5-1 16,7-3-16,-2-2 0,1 0 15,-8 2-15,-7 1 0</inkml:trace>
  <inkml:trace contextRef="#ctx0" brushRef="#br0" timeOffset="98783.5962">15479 15163 0,'0'0'0,"0"0"0,0 0 15,0 0-15,-13 21 0,13-21 16,-17 36-16,6-10 0,-1 3 0,-6 6 16,-4 6-1,-6 9-15,3-1 0,-4 8 16,4-5-16,4-8 15,3-7-15,1-5 0,4-9 0,4-5 16,3-5-16,6-13 0,0-4 0,5-8 16,1-6-16,4-2 0,2-1 15,9-5-15,7-5 16,-3 6-16,-1 5 0,6-2 0,1 4 16,-2 3-16,-2 4 0,-3 6 15,-3 5-15,-3 2 0,-4 1 16,-1 4-16,-2 3 0,-5 4 15,-3 5-15,-3 4 0,-2 3 16,-1-6-16,-1 1 0,-1 2 16,2-3-16,2-4 0,2-1 0,0-4 15,0-1-15,-1-2 0</inkml:trace>
  <inkml:trace contextRef="#ctx0" brushRef="#br0" timeOffset="99134.634">16183 15487 0,'0'0'0,"0"0"0,0 0 16,0 0-16,0 0 0,-30-10 15,30 10-15,-39-1 0,13 2 0,-1 4 16,-4 2-16,-1 4 0,-1 2 16,-7 7-16,4 0 0,-1 3 15,9-3-15,6-1 0,6-1 16,8-2-16,7-2 0,10-4 15,9-2-15,2-5 0,2-3 0,5-7 16,5-2-16,-1-3 0,0-1 16,6-8-16,1-2 0,-6 0 15,-5 1-15,-5 4 0,-4 1 16,-5 6-16,-3 2 0,-3 4 16,-3 4-16,-3 4 0,-1 4 15,-3 8-15,-4 7 0,0 1 16,-1 1-16,3 2 15,2 2-15,4-3 0,4-2 0,3-5 16,1-4-16,0-3 0,-2-2 16,-2-1-16</inkml:trace>
  <inkml:trace contextRef="#ctx0" brushRef="#br0" timeOffset="99371.9669">16696 15260 0,'0'0'0,"0"0"0,0 0 16,0 0-16,-11 28 0,0-11 16,-5 4-16,0 3 0,-2 3 0,0 5 15,1 5-15,-3 6 0,2-1 16,3 4-16,6-2 0,5-6 16,4-3-16,4-3 0,5-6 15,5-8-15,6-6 0,4-4 16,0-7-16,-5-4 0,-1-3 0,-4 1 15,-2 1 1,-2 1-16</inkml:trace>
  <inkml:trace contextRef="#ctx0" brushRef="#br0" timeOffset="99516.9604">16384 15474 0,'0'0'0,"0"0"0,0 0 16,0 0-16,23 2 0,-23-2 0,35 1 15,-11-2-15,5 0 0,4 2 16,5 1-16,11-2 0,2-3 0,-8 1 16,-7 0-16,-5 0 0</inkml:trace>
  <inkml:trace contextRef="#ctx0" brushRef="#br0" timeOffset="99867.8463">17491 15347 0,'0'0'0,"0"0"0,0 0 0,0 0 15,-4 23-15,4-23 0,-9 28 16,3-10-16,-2 2 0,-3 2 16,-2 3-16,1 0 0,1-1 0,-1 3 15,2-3-15,1-3 0,1-4 16,3-3-16,0-3 0,2-4 15,1-4-15,2-3 0,2-6 16,1-1-16,2-3 0,1-5 16,2-2-16,1-4 0,2-1 15,1-2-15,1 1 0,0 0 16,2 3-16,6 0 0,4 5 16,0 5-16,0 3 0,-2 3 15,-1 3-15,1 3 0,2 5 0,1 0 16,0 2-16,-4-2 0,-4-2 15,-4-1-15</inkml:trace>
  <inkml:trace contextRef="#ctx0" brushRef="#br0" timeOffset="100201.1931">18041 15478 0,'0'0'0,"0"0"15,0 0-15,-21 10 0,12-3 0,-2 5 16,-2 4-16,-2 0 16,0 0-16,1 6 0,4 1 0,6-1 15,7-3-15,3-1 0,4-2 16,7-3-16,6-3 0,9-4 16,1-6-16,3-3 0,3-1 15,-5-5-15,-2-1 0,0-6 16,-6-2-16,-6-8 0,-4-4 15,-9 1-15,-3 1 0,-8 1 16,-3 1-16,-9 3 0,-5 4 0,-4 5 16,-3 4-16,-3 5 0,-1 2 15,3 3-15,1 3 16,6 4-16,6 2 0,6 1 16,5-2-16,2-1 0,1-1 0,-1-2 15</inkml:trace>
  <inkml:trace contextRef="#ctx0" brushRef="#br0" timeOffset="100434.5465">18824 15498 0,'0'0'0,"0"0"16,0 0-16,-28 0 0,28 0 15,-41 4-15,13 2 16,0 2-16,-2 2 0,-4 5 15,4 2-15,5-1 0,4 0 0,4 6 16,7 3-16,9-2 16,7-1-16,6-4 0,7-3 0,4-3 15,5-2-15,3-4 0,1-5 16,-1 0-16,-7 0 0,-5 0 16</inkml:trace>
  <inkml:trace contextRef="#ctx0" brushRef="#br0" timeOffset="100650.3084">19206 15366 0,'0'0'0,"0"0"0,-7 24 16,1-9-16,-3 2 0,-3 11 0,-1 7 15,-1 2-15,1 2 0,-2 6 16,0-4-16,3-3 0,2-3 15,0 1-15,2-5 0,2-8 16,3-6-16,3-9 16,3-8-16,-1 0 0,0 0 0,1 0 15</inkml:trace>
  <inkml:trace contextRef="#ctx0" brushRef="#br0" timeOffset="100867.8024">19394 15535 0,'0'0'16,"0"0"-16,0 0 16,-39-3-16,39 3 0,-44 2 0,19 0 0,-5 3 15,-2 3-15,2 2 0,1 0 16,5 1-16,2 2 16,6 1-16,7 1 0,6 7 0,10 3 15,7-2-15,7-1 0,7-1 16,6 0-16,5-3 0,2-2 15,-1-1-15,-9-2 0,-7-4 16</inkml:trace>
  <inkml:trace contextRef="#ctx0" brushRef="#br0" timeOffset="102150.2996">19880 15480 0,'0'0'16,"0"0"-16,0 0 0,0 0 0,-17-13 16,17 13-16,-20-9 0,20 9 15,-24-10-15,10 7 0,-3 1 16,1 1-16,-2 2 0,0 2 15,1 2-15,1 1 0,3 0 16,-1 8-16,3 3 0,4 2 0,5 1 16,6 2-16,6 1 15,1 0-15,3-2 0,7 7 0,4-1 16,-3-4-16,-1-3 0,-3-2 16,-1-1-16,-4-3 0,-3-3 15,-4-4-15,-5-3 0,-6-1 16,-5 1-16,-3-4 0,-3-3 15,-4 0-15,-2-1 0,-7-2 16,-1-4-16,4 0 0,2 0 16,5 2-16,3 2 15,3 1-15</inkml:trace>
  <inkml:trace contextRef="#ctx0" brushRef="#br0" timeOffset="102433.6587">20742 15340 0,'0'0'16,"0"0"-16,0 0 0,0 0 0,0 0 15,-16 17-15,16-17 0,-24 26 16,9-9-16,-2 4 0,0 5 15,3 1-15,2 0 0,-1 8 16,3 1-16,2-4 0,4-3 0,4 2 16,5-4-16,5-4 0,5-5 15,1-6-15,3-5 16,-4-2-16,-3 0 0,-2-2 16</inkml:trace>
  <inkml:trace contextRef="#ctx0" brushRef="#br0" timeOffset="102583.6459">20447 15467 0,'0'0'0,"0"0"16,0 0-16,36 3 0,-36-3 0,37 2 16,-8-2-16,3 1 0,3 0 15,4-1-15,-7 0 0,-5 0 16</inkml:trace>
  <inkml:trace contextRef="#ctx0" brushRef="#br0" timeOffset="103017.5127">21237 15140 0,'0'0'0,"0"0"0,0 0 15,0 0-15,0 0 0,-14 27 0,14-27 16,-18 34-16,4-12 0,-2 5 16,-3 4-16,0 0 0,1 1 0,-5 9 15,1-1-15,-3 3 16,5-6-16,3-7 0,2-4 0,4-6 16,4-3-16,1-4 0,4-3 15,2-3-15,2-3 0,3-4 16,1-2-16,3-5 0,1-3 15,1-3-15,2-5 0,4-2 16,3 1-16,5-4 0,0 3 16,-3 2-16,-1 1 0,-1 5 15,0 5-15,-2 2 0,-3 3 0,1 4 16,-1 4-16,-3 0 0,-2 2 16,-3 5-16,-3 4 15,-3 5-15,-3 2 0,-1 2 0,-2 1 16,0-1-16,-2-1 0,2-1 15,-1-1-15,2-5 0,-1-2 16,3-7-16,1-4 0,1-2 0,0 0 16,0-1-16</inkml:trace>
  <inkml:trace contextRef="#ctx0" brushRef="#br0" timeOffset="103303.209">21402 15595 0,'0'0'0,"0"0"0,0 0 15,23 7-15,-23-7 0,29 3 16,-11-1-16,2-2 0,4-1 16,0-1-16,0 0 0,7-5 0,-2-1 15,-1-3-15,1 0 16,-4-1-16,-3 0 0,-5-2 16,-5-3-16,-4-3 0,-7-1 0,-7 0 15,-5 0-15,-1 4 0,-1 2 16,-6 6-16,-4 2 0,-1 6 15,-2 5-15,0 8 16,-2 6-16,4 2 0,3 1 0,4 10 16,6 5-16,9-2 0,10-2 0,12-2 15,10 0-15,7-6 16,7-3-16,-4-2 0,-10-5 0,-7-4 16</inkml:trace>
  <inkml:trace contextRef="#ctx0" brushRef="#br0" timeOffset="107697.3989">22656 15325 0,'0'0'0,"0"0"16,0 0-16,0 0 0,0 0 0,-26-2 15,26 2-15,-33 7 16,33-7-16,-41 18 0,17-6 15,1 3-15,1 0 0,-3 9 16,2 4-16,5 1 0,2 1 0,3 5 16,5-1-16,5-2 0,3-1 15,10-3-15,8-4 16,0-4-16,2-3 0,13-3 0,6-4 16,-9-2-16,-7-3 0,-4 0 15</inkml:trace>
  <inkml:trace contextRef="#ctx0" brushRef="#br0" timeOffset="108017.7128">23001 15343 0,'0'0'0,"0"0"16,0 0-16,0 0 0,0 0 0,-10 33 16,10-33-16,-18 40 0,6-15 15,-2 4-15,-2 4 0,-1 6 16,1-3-16,4-3 0,2-3 15,-1 1-15,3-6 0,2-5 16,1-5-16,2-5 0,2-4 16,4-9-16,5-6 15,1-4-15,0-2 0,4-7 0,3-4 16,4-6-16,-1 1 0,1-1 16,1 1-16,3 4 15,2 3-15,1 2 0,-5 5 16,-2 7-16,-2 5 0,1 3 15,0 2-15,2 7 0,2 6 16,-6-3-16,-2 1 0,0-2 16,-2-1-16,-5-2 0</inkml:trace>
  <inkml:trace contextRef="#ctx0" brushRef="#br0" timeOffset="108434.5518">23692 15470 0,'0'0'16,"0"0"-16,0 0 0,0 0 15,0 0-15,-7-25 0,7 25 0,-12-18 16,4 9-16,-3 2 0,-2 2 16,-3 1-16,-3 1 0,-4 4 15,-4 3-15,0 3 0,-2 2 16,-6 8-16,1 5 0,-5 6 15,3 1-15,7-2 0,5-2 16,9-3-16,8 0 0,7 2 16,6-1-16,3-8 0,3-4 0,9-6 15,7-5-15,-2-2 0,0-1 16,6-4-16,2-3 0,-3-3 16,-2-3-16,-3-2 0,-4-2 15,-5 2-15,-1 1 0,-5 4 16,-3 3-16,-2 3 0,0 3 0,-3 4 15,0 2-15,-2 5 16,-1 2-16,0 5 0,-1 4 16,2 0-16,3 0 0,5 3 15,4 3-15,2-3 0,3-5 0,-4-4 16,-3-2-16,-2-2 0</inkml:trace>
  <inkml:trace contextRef="#ctx0" brushRef="#br0" timeOffset="108850.4583">24373 15490 0,'0'0'15,"0"0"-15,0 0 0,-19-13 0,10 6 16,-5 1-16,-2 0 0,-4 1 16,-3 2-16,-10 3 0,-1 4 15,0 3-15,1 2 0,4 4 16,1 4-16,-1 5 0,5 0 0,6 2 15,6-1-15,6 1 16,2-3-16,10 0 0,6-1 16,5-3-16,2-5 0,5-5 15,1-3-15,4-8 0,2-5 0,4-4 16,-1-2-16,0-6 0,-1-5 16,0-6-16,-1-5 0,-4-3 15,-4-1-15,0-6 0,-3-1 16,-4 7-16,-4 2 0,-4 8 15,-4 8-15,-1 4 0,-3 6 0,-2 4 16,-3 2-16,0 6 0,0 5 16,-3 11-16,-2 9 15,0 2-15,0 2 0,0 5 0,-2 2 16,-2 0-16,0-1 0,3 3 16,1 0-16,2-3 15,0-5-15,5 3 0,2-4 0,0-10 16,0-3-16,0-4 0</inkml:trace>
  <inkml:trace contextRef="#ctx0" brushRef="#br0" timeOffset="109067.5816">24840 15093 0,'0'0'0,"0"0"0,0 0 0,-5 24 15,5-24-15,-9 28 0,2-4 16,-4 4-16,-3 5 0,-2 6 16,-3 5-16,-3 8 0,2-5 0,0 7 15,2 4-15,3-7 0,4-6 16,4-3-16,3-10 0,2-11 16,0-5-16,1-3 0</inkml:trace>
  <inkml:trace contextRef="#ctx0" brushRef="#br0" timeOffset="109383.8144">24874 15534 0,'0'0'0,"0"0"16,0 0-16,25 7 0,-15-4 16,7 0-16,5-2 15,0-1-15,0-1 0,7-1 16,2 0-16,-1-1 0,-1-1 0,-4-2 15,-3-1-15,-4-1 0,-4-1 16,-1-4-16,-3-2 0,-6 2 16,-4-2-16,-6 1 0,-6 0 15,-2 4-15,-4 4 0,-10 2 16,-2 6-16,-1 5 0,0 5 0,2 6 16,3 3-16,4 5 15,2 2-15,7 8 0,8-1 0,8 2 16,7 0-16,15-4 0,11-5 15,9-7-15,7-5 0,-5-2 16,-11-4-16,-10-2 0</inkml:trace>
  <inkml:trace contextRef="#ctx0" brushRef="#br0" timeOffset="109717.3117">26053 15336 0,'0'0'0,"0"0"16,-8 21-16,0-6 0,-1 4 15,-4 9-15,-3 4 0,2-1 0,1 0 16,0 4-16,2-4 0,2-6 16,2-3-16,2-4 0,0-4 15,2-4-15,1-6 0,2-4 16,-1-9-16,2 0 0,2-1 15,1-8-15,3-5 0,2-3 16,1-3-16,5-4 0,3 2 16,-2 5-16,-1 4 0,1 4 15,1 4-15,4 3 0,3 5 0,1 4 16,2 4-16,3 3 0,1 1 16,4 4-16,0 2 0,-2 0 15,-8-3-15,-5-2 0</inkml:trace>
  <inkml:trace contextRef="#ctx0" brushRef="#br0" timeOffset="110034.6681">26701 15416 0,'0'0'0,"0"0"15,0 0-15,-32 11 0,16-4 0,-2 3 16,0 4-16,-1 4 0,-1 3 15,0 4-15,5-2 0,6-2 16,6 0-16,6-2 0,7 0 16,6-4-16,7-1 0,9-2 15,3-3-15,1-4 0,2-3 0,-3-4 16,-1-4-16,5-4 0,-2-2 16,-6-8-16,-4-5 0,-8 0 15,-3-1-15,-10 1 0,-6 1 16,-6 1-16,-6 1 0,-7 3 15,-4 0-15,-5 3 0,-3 3 16,3 4-16,0 2 0,5 5 16,3 4-16,5-1 15,3 1-15,2-2 0</inkml:trace>
  <inkml:trace contextRef="#ctx0" brushRef="#br0" timeOffset="110252.3757">27392 15461 0,'0'0'0,"-11"1"0,-4 1 16,-3 3-16,-4 3 0,-6 5 0,2 1 16,-6 8-16,0 4 0,6-2 15,6-1-15,11 0 0,7-1 16,8-3-16,4 0 0,11-6 15,7-3-15,4-4 0,3-4 0,-3-1 16,-7 0-16,-5 0 0</inkml:trace>
  <inkml:trace contextRef="#ctx0" brushRef="#br0" timeOffset="110467.112">27741 15160 0,'0'0'15,"0"0"-15,0 0 0,-12 28 16,7-9-16,-3 4 0,-1 6 16,-4 10-16,-2 3 0,-4 11 15,-2 1-15,3-7 0,4-4 0,-1 6 16,3-6-16,2-6 0,3-5 16,2-8-16,3-9 0,0-2 15,0-4-15,1-1 0</inkml:trace>
  <inkml:trace contextRef="#ctx0" brushRef="#br0" timeOffset="110684.3637">27996 15384 0,'0'0'0,"0"0"0,-25-2 15,7 3-15,-1 2 0,-5-1 16,-6 2-16,-8 2 0,-1 1 0,1 1 15,2 4-15,-1 1 0,6 0 16,9 4-16,6 3 16,9 3-16,5 2 0,10-2 0,8-2 15,3-1-15,6-2 0,10 0 16,6-2-16,-9-3 0,-7-3 16,-5-1-16</inkml:trace>
  <inkml:trace contextRef="#ctx0" brushRef="#br0" timeOffset="110950.6457">28514 15575 0,'0'0'15,"0"0"-15,0 0 0,-28-16 0,28 16 16,-45-16 0,11 10-16,1 2 0,1 2 0,-7 3 15,2 4 1,11 5-16,9 4 0,5 3 0,6 0 0,12 4 15,9 4-15,0-1 16,-1-2-16,1 4 0,0-1 16,-5-2-16,-5-2 0,-10-5 0,-10-2 15,-6-4-15,-4-3 0,-6-4 16,-9-2-16,-9-5 0,-2-3 0,6 1 16,11 1-16,8 2 15</inkml:trace>
  <inkml:trace contextRef="#ctx0" brushRef="#br0" timeOffset="112002.5669">9546 15933 0,'0'0'0,"0"0"0,0 0 16,0 0-16,0 0 0,0 0 15,-8 27-15,8-27 0,-23 42 16,8-11-16,-1 4 0,1 0 16,1 0-16,-3 8 0,1-1 15,1 6-15,4-3 0,4 2 0,4-4 16,3-9-16,4-8 0,7-5 16,6-6-16,0-5 0,2-3 15,5-4-15,-3-5 0,-1-3 16,-1-3-16,3-9 15,-2-7-15,-6 9 0,-3 2 0,-3 2 16</inkml:trace>
  <inkml:trace contextRef="#ctx0" brushRef="#br0" timeOffset="112167.9524">9231 16192 0,'0'0'0,"0"0"15,0 0-15,27 11 0,-27-11 0,36 6 16,-10-2-16,4-2 16,4-2-16,0 1 0,0-1 0,4 0 15,-1 0-15,-6 0 0</inkml:trace>
  <inkml:trace contextRef="#ctx0" brushRef="#br0" timeOffset="112568.0885">9906 15915 0,'0'0'0,"0"0"0,0 0 16,-5 30-16,5-30 0,-9 44 15,2-10-15,-4 11 0,-2-2 16,-4 11-16,-2-1 0,3-5 15,1-2-15,1 1 0,2-6 16,2-9-16,1-5 0,2-8 16,3-4-16,2-7 0,1-4 0,2-8 15,2-7-15,3-2 0,1-1 16,5-5-16,4-5 16,-1 0-16,1-2 0,0 2 0,2 1 15,2 0-15,0 3 0,3 4 16,2 3-16,-3 1 0,-2 0 0,-3 7 15,-3 5-15,-4 3 16,-1 3-16,-2 3 0,1 6 16,-2 0-16,-3 3 0,-1-1 15,-2 3-15,-1-1 0,0-1 0,-1 1 16,-1 1-16,0 8 0,-1 5 16,0-7-16,2-3 0,0-6 15</inkml:trace>
  <inkml:trace contextRef="#ctx0" brushRef="#br0" timeOffset="112900.7538">10283 16349 0,'0'0'0,"0"0"0,0 0 16,26-2-16,-17 0 0,3 1 0,3-2 15,1-1-15,0-2 0,6-2 16,1 0-16,-4-1 0,-1 0 0,-3 0 15,0 0-15,-3-1 0,-2-2 16,-4-1-16,-1 0 16,-4-2-16,-1 0 0,-8 1 15,-5 0-15,-2 2 0,-4 1 0,-2 5 16,-1 3-16,-4 4 0,0 4 16,-6 9-16,2 6 0,5 1 15,2 1-15,5 7 16,6 6-16,4-1 0,4-2 0,7 5 15,7-2-15,10-6 0,8-4 16,15-8-16,11-7 16,-11-2-16,-10-1 0,-8-2 0</inkml:trace>
  <inkml:trace contextRef="#ctx0" brushRef="#br0" timeOffset="113817.1104">11330 16168 0,'0'0'15,"0"0"-15,0 0 0,0 0 0,0 0 16,-10 27-16,10-27 15,-13 36-15,6-13 0,1 3 0,0 1 16,3 1-16,1 0 0,3 4 16,3-4-16,4-4 0,2-2 15,4-6-15,5-3 0,7-6 0,2-5 16,4-9-16,3-7 0,-4-1 16,-2 0-16,-4-2 0,-1-3 15,0-5-15,-4-1 0,-3 1 16,-4 1-16,-4 5 0,-4 3 15,0 4-15,-3 2 0,-1 3 16,0 2-16,-2 7 0,-1 7 16,0 3-16,-1 4 0,1 7 15,1 5-15,1 0 0,1-2 0,5 0 16,4-1-16,4-5 0,4-3 16,3-4-16,2-3 0,2-6 15,3-4-15,7-5 0,1-4 16,-5 0-16,-3 0 0,-2-5 15,0-2-15,-4-2 0,-3 0 16,-5-5-16,-5 0 0,-4 0 16,-2 1-16,-5-1 0,-3 1 15,-3 1-15,-1 3 0,0 2 16,-1 3-16,0 6 0,1 5 0,2 1 16,3 1-16,-1-1 0</inkml:trace>
  <inkml:trace contextRef="#ctx0" brushRef="#br0" timeOffset="114167.8778">12348 16299 0,'0'0'0,"0"0"0,0 0 15,0 0-15,-19 24 0,19-24 0,-21 31 16,8-12-16,-1 2 0,3 0 15,1 0-15,2 1 0,2-4 0,8-4 16,7-3-16,2-3 16,2-2-16,7-5 0,7-5 15,-2-3-15,-2-1 0,9-5 16,1-1-16,-2-1 0,-2 2 16,-7-2-16,-3 0 0,-6 0 0,-4-2 15,-8-1-15,-8 0 0,-4 1 16,-3 3-16,-4 1 0,-3 0 15,-3 3-15,-3 2 0,-5 2 16,0 4-16,4 1 0,2 2 16,7-1-16,3 1 0,2 0 15,1 2-15,4-1 0,1-1 16,3 0-16</inkml:trace>
  <inkml:trace contextRef="#ctx0" brushRef="#br0" timeOffset="114467.4722">12812 16227 0,'0'0'0,"0"0"0,0 0 15,-5 24-15,5-24 0,-9 28 16,3-8-16,-3 0 0,0 2 0,-3 5 16,-1 0-16,1-3 0,1-3 15,3-4-15,2-3 0,2-3 16,2-3-16,4-8 0,5-6 15,0-4-15,2-1 0,0-3 16,0-1-16,0 0 0,-2-2 16,5-4-16,2 0 0,-1 3 15,0 3-15,2 4 0,1 1 16,1 4-16,-1 1 0,0 3 16,-1 2-16,-1 0 0,2 0 0,6 0 15,3-2-15,-5 1 0,-3 1 16,-4-1-16</inkml:trace>
  <inkml:trace contextRef="#ctx0" brushRef="#br0" timeOffset="114684.5984">13276 16068 0,'0'0'16,"0"0"-16,0 0 0,0 0 0,0 0 0,-1 26 15,1-26 1,-4 33-16,1-13 0,-2 5 16,-2 5-16,0-1 0,1-2 0,-3 10 15,0 2-15,2-4 0,2-2 16,-1 1-16,2-7 16,1-4-16</inkml:trace>
  <inkml:trace contextRef="#ctx0" brushRef="#br0" timeOffset="115221.2813">13756 16404 0,'0'0'15,"0"0"-15,0 0 0,0 0 0,0 0 0,0 0 16,0 0-16,-6-27 15,6 27-15,-11-17 0,11 17 16,-20-16-16,8 9 0,-1 1 0,-2 1 16,0 2-16,-3 1 0,-2 4 15,-2 5-15,1 2 0,2 2 16,-6 9-16,2 4 0,3 1 16,5 2-16,4-1 15,4 0-15,2 3 0,2-2 0,7-4 16,4-3-16,6-3 0,6-4 0,2-5 15,2-6-15,2-5 0,3-5 16,0-3-16,-1-3 16,-2-1-16,-2-2 0,4-8 15,-3-6-15,-1 1 0,-1 0 0,-3-3 16,-3-3-16,-4 4 0,-2 4 16,-2-3-16,-3-3 0,-1 4 15,-2 2-15,-1 6 0,1 5 16,-1 3-16,0 4 0,-1 3 15,-1 3-15,0 4 0,2-2 0,-3 11 16,-1 5-16,-2 4 0,-2 3 16,-3 4-16,-2 5 15,-1 0-15,0 1 0,0 6 16,0 6-16,1-4 0,2-3 16,1 4-16,3-1 0,0-3 0,1-1 15,2-3-15,2-6 0,0-8 16,0-5-16,0-2 0</inkml:trace>
  <inkml:trace contextRef="#ctx0" brushRef="#br0" timeOffset="115364.3615">14035 16712 0,'0'0'16,"0"0"-16,0 0 0,0 0 15,0 0-15,0 0 0,-24 11 0,24-11 16</inkml:trace>
  <inkml:trace contextRef="#ctx0" brushRef="#br0" timeOffset="141535.3004">14934 16169 0,'0'0'0,"0"0"0,0 0 0,0 0 16,0 0-16,0 0 0,0 0 15,-18-19-15,18 19 0,0 0 16,-32 0-16,32 0 0,-34 11 0,14-3 16,-1 4-16,-1 1 15,-1 2-15,-6 12 0,1 6 16,4 2-16,1 2 0,3 10 0,2 2 15,5 6-15,4-3 0,7 3 16,5 1-16,10-2 16,7-4-16,8 7 0,1-4 15,-5-13-15,-8-9 0,-3-9 0</inkml:trace>
  <inkml:trace contextRef="#ctx0" brushRef="#br0" timeOffset="143785.1621">15346 16034 0,'0'0'0,"0"0"15,0 0-15,0 0 0,0 0 0,0 0 16,0 0-16,0 0 0,0 0 16,0 0-16,0 0 0,18 17 0,-18-17 15,4 20-15,-4-20 16,4 35-16,-3-16 0,1 0 0,1 2 16,2 0-16,-1 0 0,6 5 15,2-1-15,-1-3 0,0-4 16,2-1-16,2-3 0,-1-3 15,-1-1-15,0-4 0,0 0 16,-2-2-16,-3 0 0,0-1 0</inkml:trace>
  <inkml:trace contextRef="#ctx0" brushRef="#br0" timeOffset="144090.4698">15914 16131 0,'0'0'0,"0"0"0,0 0 16,0 0-16,0 0 0,0 0 16,0 0-16,0 0 0,0 0 15,0 0-15,-29-6 16,29 6-16,0 0 0,-34 5 15,34-5-15,-38 10 0,16-2 16,1 2-16,0 1 0,-4 2 16,-1 1-16,-7 2 0,1-1 15,2 1-15,1 0 0,3 0 16,3-1-16,-1 1 0,3-2 16,3-1-16,4-1 0,3-2 15,2-2 1,1-1-16</inkml:trace>
  <inkml:trace contextRef="#ctx0" brushRef="#br0" timeOffset="144269.5601">15470 16406 0,'0'0'0,"0"0"0,0 0 16,0 0-16,-6 23 0,6-23 16,-8 26-16,3-9 0,-2 1 0,1 3 15,-1 1-15,0 0 0,1-1 16,-2 4-16,2-4 0,0-1 15,1-2-15,0-3 0,3-2 16,0-5-16,2-3 0,0-2 16,0 0-16,0 0 0</inkml:trace>
  <inkml:trace contextRef="#ctx0" brushRef="#br0" timeOffset="144619.1007">15698 16458 0,'0'0'0,"0"0"0,0 0 0,0 0 16,0 0-16,-7 28 0,7-28 16,-9 26-16,9-26 0,-9 32 15,5-15-15,3-1 0,1 0 0,3-4 16,3-1-16,2-2 0,2-1 16,4-3-16,5 0 0,1-3 15,-1-3-15,8-5 16,-1-2-16,0-1 0,-2 0 0,-2-5 15,0-4-15,-4-2 16,-3-2-16,-1-3 0,-3 0 16,-4 2-16,-3 1 0,-6 2 15,-5 1-15,-4 4 0,-4 3 0,-1 5 16,-3 5-16,-5 4 0,-4 4 16,1 2-16,0 3 0,5 2 15,2 3-15,5 2 16,4 1-16,3-3 0,2-3 0,2-3 15,1-1-15,1-2 0</inkml:trace>
  <inkml:trace contextRef="#ctx0" brushRef="#br0" timeOffset="145020.9193">16292 16364 0,'0'0'0,"0"0"0,0 0 15,0 0-15,-16 22 0,16-22 16,-22 28-16,9-11 0,1 1 0,-1 5 16,-1 2-16,-3 6 0,2 0 15,2-4-15,3-4 0,4-1 16,4-1-16,4-3 0,5-2 16,2-3-16,3-2 0,4-5 15,5-3-15,1-3 0,1-2 16,7-6-16,2-4 0,1-5 15,0-4-15,-1-2 0,-2-2 16,3-6-16,-3 2 0,-4 1 16,-1 3-16,-7 7 0,-2 5 0,-6 4 15,-3 2-15,-2 1 0,-4 1 16,-6 5-16,-2 4 0,-3 4 16,-2 5-16,-2 6 15,1 6-15,-1 1 0,0 2 0,-1-1 16,1 1-16,2 1 0,3-3 15,7-4-15,5-1 0,3-3 16,1-1-16,4-6 0,3-4 16,-6-3-16,0 0 0,-2-1 15</inkml:trace>
  <inkml:trace contextRef="#ctx0" brushRef="#br0" timeOffset="145318.9518">16885 16438 0,'0'0'0,"0"0"15,0 0-15,0 0 0,0 0 16,-12 28-16,12-28 0,-12 32 16,1-14-16,0 3 0,0 1 15,1-2-15,2-1 0,-2 1 0,0-2 16,3-3-16,1-2 0,3-3 16,2-1-16,0-5 0,1-4 15,2-2-15,2-6 0,2-2 16,0-3-16,3-3 0,0 0 15,1 0-15,0-1 0,0 1 16,0 1-16,-1 3 0,-3 2 16,3 3-16,2 1 0,2 2 15,2 2-15,-2 4 0,0 2 16,-1-3-16,0-4 0,-1 0 16,-2 1-16,-1 0 0</inkml:trace>
  <inkml:trace contextRef="#ctx0" brushRef="#br0" timeOffset="145919.1715">17570 16402 0,'0'0'0,"0"0"15,0 0-15,0 0 0,-18 27 0,18-27 16,-16 30-16,6-10 0,0 0 15,-1 3-15,0 0 16,0-1-16,1-3 0,0 1 0,2-2 16,2-4-16,1 0 0,1-5 15,0-2-15,3-4 0,1-3 16,5-6-16,-1-4 0,2-4 0,-1-3 16,3-4-16,1-4 0,3 1 15,1-1-15,6-1 0,1 4 16,-2 5-16,1 2 0,-2 6 15,-2 2-15,0 3 16,-2 2-16,0 5 0,-1 2 0,0 3 16,0 3-16,-4 3 0,-1 5 15,-3-2-15,-2-1 0,0 6 16,-2 1-16,0-1 0,-1 0 0,0-3 16,0-3-16,0-2 0,-1-2 15,-1-1-15,-1-4 0,2-2 16,0-2-16,0-2 0,-1-1 15,3-5-15,3-3 0,2-6 16,5-3-16,2-2 0,3-1 0,2-1 16,3-1-1,2 2-15,2 0 0,5 0 0,-1 3 16,-3 3-16,-1 4 0,2 1 16,1 0-16,-3 8 15,-2 6-15,-4 5 0,-5 2 0,-3 3 16,-3 1-16,-3 2 0,-2-1 15,-3 1-15,-3 3 16,-2-2-16,1 1 0,-1-3 0,1-1 16,0-2-16,2-2 0,1-1 15,0-3-15,0-1 0</inkml:trace>
  <inkml:trace contextRef="#ctx0" brushRef="#br0" timeOffset="146239.3115">18357 16433 0,'0'0'0,"0"0"16,0 0-16,0 0 0,-15 28 0,15-28 15,-16 35-15,7-14 16,1 2-16,1 0 0,1 0 16,3 4-16,3-2 0,6-2 15,5-3-15,3-5 0,3-2 0,5-6 16,3-4-16,1-2 0,2-1 15,5-8-15,-2-5 16,-5-5-16,-4-2 0,-3-5 0,-3-5 16,-3-5-16,-4 1 0,-7 2 15,-5 3-15,-10 5 0,-5 5 16,-6 1-16,-2 1 0,-2 5 16,1 2-16,-4 6 0,-2 2 15,4 5-15,5 3 0,4 2 16,4 3-16,4-2 0,4 0 0,1-3 15,2-1-15,1-1 0</inkml:trace>
  <inkml:trace contextRef="#ctx0" brushRef="#br0" timeOffset="146503.1057">19067 16250 0,'0'0'0,"0"0"0,0 0 0,0 0 16,0 0-16,0 0 16,-15 26-16,15-26 0,-26 32 15,13-10-15,0 4 0,0 1 0,-1 0 16,0 10-16,3 0 16,4-2-16,4-5 0,2 4 0,3-5 15,4-3-15,2-4 0,6-3 16,3-4-16,3-4 0,1-5 15,-1-6-15,0-7 0,-5 1 16,-1 2-16,-3 0 0</inkml:trace>
  <inkml:trace contextRef="#ctx0" brushRef="#br0" timeOffset="146671.711">18765 16380 0,'0'0'0,"0"0"15,0 0-15,0 0 16,34 8-16,-11-6 0,5 0 16,1 0-16,0-1 0,3 0 0,4 0 15,9-1-15,-1-1 0,1 0 16,-9 0-16,-6 0 0</inkml:trace>
  <inkml:trace contextRef="#ctx0" brushRef="#br0" timeOffset="147068.8104">19376 16210 0,'0'0'0,"0"0"0,0 0 16,-6 21-16,6-21 0,-7 29 16,-1-9-16,-1 4 0,-1 2 0,-2 10 15,1 2-15,0-2 16,0-3-16,-1 6 0,1-3 15,1-6-15,0-4 0,2-6 16,2-3-16,1-4 0,1-4 0,1-1 16,2-3-16,1-5 0,4-5 15,1-4-15,2-5 0,2-3 16,3-3-16,7-4 16,5-1-16,7-2 0,-2 4 15,-3 5-15,-4 4 0,4 4 16,1 4-16,-9 4 0,-1 2 0,-3 6 15,-2 5-15,-3 2 16,-3 2-16,-4 5 0,-4 1 16,-2 1-16,0 1 0,-1-1 15,-1 0-15,1-2 0,-2-3 0,0 0 16,1-3-16,1-6 0,2-1 0,0-1 16</inkml:trace>
  <inkml:trace contextRef="#ctx0" brushRef="#br0" timeOffset="147402.046">19698 16590 0,'0'0'0,"0"0"16,0 0-16,21 4 0,-21-4 0,19 3 16,-2-2-16,1 0 0,-1 0 0,1-1 15,0-1-15,2-2 16,0 0-16,1-2 0,0 0 15,-3-1-15,-3 0 0,-3-4 16,-3-3-16,-2-3 0,-2-2 0,-6 2 16,-4-1-16,-3 1 0,-1 0 15,-2 1-15,-3 2 16,-3 3-16,-3 3 0,-4 4 0,-1 3 16,2 4-16,2 3 0,-1 6 15,0 5-15,3 3 0,2 3 16,6 4-16,4 3 0,3-4 15,5 0-15,8 1 0,4-4 16,5-4-16,3-4 0,8-3 0,4-2 16,-7-3-16,-5-2 0,-5 0 15</inkml:trace>
  <inkml:trace contextRef="#ctx0" brushRef="#br0" timeOffset="147736.3755">20227 16447 0,'0'0'16,"0"0"-16,0 0 0,-7 26 0,7-26 15,-12 29-15,1-9 16,0 1-16,0 1 0,-2 4 0,2-1 16,1-3-16,1-2 0,1-3 15,2-3-15,0-2 0,2-2 16,0-3-16,1-3 0,1-3 0,2-1 15,-1-7-15,2-2 16,1-2-16,1-3 0,6-8 0,5-4 16,-1 1-16,1 1 0,0 2 15,0 3-15,2-2 0,1 2 16,-1 5-16,2 2 0,0 4 16,0 4-16,1 3 0,0 1 15,-2 5-15,0 1 16,-2 2-16,1 1 0,-6-4 15,-1 1-15,-2-2 0</inkml:trace>
  <inkml:trace contextRef="#ctx0" brushRef="#br0" timeOffset="147971.1935">20722 16239 0,'0'0'16,"0"0"-16,16 11 0,-5-2 0,2 3 16,1 5-16,2 5 0,3 9 15,-1 4-15,-1 11 0,-2 3 16,-6-2-16,-4-3 0,-6 12 16,-6 1-16,-10-10 0,-9-8 15,-18 3-15,-11-3 0,13-9 0,11-8 16,8-6-16</inkml:trace>
  <inkml:trace contextRef="#ctx0" brushRef="#br0" timeOffset="158751.932">5886 9717 0,'0'0'0,"0"0"0,0 0 16,22-3-16,-22 3 0,21-1 15,-10 2-15,3-1 0,2 1 0,4 0 16,4 0-16,0 1 0,0 0 16,14 0-16,3-1 15,-2 0-15,3 0 0,16 1 16,4-2-16,-3 2 0,-3 1 0,18-1 16,10-2-16,2 0 0,-7-2 0,21 1 15,3 0-15,-13 1 16,-8-1-16,50 0 0,2 0 15,-23-3-15,-13 2 0,7 0 16,4 3-16,-10 1 0,-7 0 0,11-1 16,9-2-16,-14 0 0,-8 2 15,13-1-15,10 0 16,-9 1-16,-7 1 0,13-2 0,9 0 16,-13 0-16,-10 0 0,11 0 15,9 0-15,-15-2 0,-9 1 0,16 1 16,11 0-16,-15 0 15,-9 1-15,11 1 0,7-1 16,-15-1-16,-10 0 0,15-1 16,12-2-16,-16 0 0,-8-1 0,4 3 15,3-1-15,-12 2 0,-8-1 16,10-1-16,8-2 16,-13 3-16,-8 2 0,9-1 0,6 0 15,-12-1-15,-7 0 0,5 2 16,4 2-16,-7-2 0,-5 1 0,4-2 15,3-1-15,-14 3 16,-9 3-16,2-3 0,2-1 16,-9-4-16,-5-2 0,-2 4 0,-2 3 15,-8 1-15,-6 2 0,-4-3 16,-1-3-16,-9 1 0,-5-1 0,-5 1 16,-1 2-16,-6-2 15,-3 1-15,-9 1 0,-5 2 16,9-3-16,1 1 0,-12-2 15,-10 0-15,6 0 0,2 0 0,-11 0 16,-7 0-16,2-2 0,1 0 16,-16-1-16,-5-2 0,3 2 15,0 2-15,-6 0 0,-6 0 16,5-1-16,4 1 0,-44 0 16,1 1-16,16 1 0,14-1 15,-10 0-15,-8 0 0,12 0 16,6-1-16,-10 0 0,-6 0 15,9 1-15,8 1 0,-11-1 16,-7 0-16,8-1 0,7 1 0,-10-1 16,-4-3-16,10 1 0,8 0 15,-13 0-15,-8 1 16,11-1-16,8-1 0,-15 4 0,-10 2 16,11-1-16,11-2 0,-14-3 15,-7-3-15,12 3 0,7 0 0,-10 0 16,-7-1-16,9-1 15,5-1-15,-7-2 0,-2 1 16,10 4-16,8 3 0,-15 0 0,-9-1 16,15-1-16,11 0 0,-12 0 15,-9-2-15,12 4 0,7 2 0,-11-5 16,-8-3 0,12 2-16,9 1 0,-7 6 0,-7 2 15,12-2-15,8-2 0,-10 1 16,-7 0-16,13 0 0,10-2 0,-5 4 15,-4 2-15,3 1 16,5-2-16,-5-1 0,-2 0 16,14 2-16,12 4 0,-6-3 15,-7 0-15,10-1 0,3-2 0,0 2 16,-2 1-16,9 1 0,6 1 0,-1 1 16,-4 1-16,7-6 15,6-3-15,4 1 0,7 0 16,1 0-16,2 0 0,6-1 15,3-1-15,-3 1 0,3 3 0,3-2 16,1 2-16,2-3 16,1 0-16,5-1 0,0-1 15,2 1-15,4 0 0,4 2 16,4 1-16,0 0 0,-2 0 0,8 0 16,5 2-16,-1-3 0,-2-2 15,4-1-15,8 0 0,-3-1 16,-3 0-16,14 1 0,6 0 15,-6 0-15,-1 0 0,14-2 16,4 1-16,-8-1 0,-5 1 0,7-2 16,6 0-16,-7 1 0,-5 2 15,37-1-15,-2 1 0,-12 0 16,-4 0-16,3 0 0,5 0 16,-11 0-16,-9-3 0,10-1 15,7 0-15,-9 1 0,-6 1 0,12 1 16,7 2-16,-11-2 15,-7-1-15,12-1 0,7 1 16,-11 1-16,-7 1 0,8 0 0,7-2 16,-8 1-16,-4-1 0,9 1 15,8-1-15,-10 2 0,-5 0 16,9 0-16,6-3 16,-14 2-16,-8-1 0,12 0 0,8-4 15,-11 6-15,-7 2 0,7 1 16,7-1-16,-10-1 0,-6-3 0,6 0 15,4 1-15,-6 1 16,-5 2-16,8 1 0,7 3 16,-12-4-16,-7-2 0,12-3 0,8-2 15,-12 2-15,-7-1 0,6 3 16,4 1-16,-8 1 0,-7 1 16,10-1-16,6-1 0,-7 0 15,-4 1-15,5-1 0,4-1 16,-9 1-16,-8 0 0,8 1 15,6 0-15,-7-2 0,-5-1 0,6-1 16,3-1-16,-13 1 0,-9 3 16,7 0-16,3 2 15,-4-3-15,-2-2 0,-1 0 0,1 1 16,-10 0-16,-3 2 0,-3-2 16,0 3-16,-9 0 0,-6 3 15,0-3-15,1 1 0,-7-2 16,-4-5-16,-14 8 0,-8 6 15,7-4-15,3 0 0,1-3 16</inkml:trace>
  <inkml:trace contextRef="#ctx0" brushRef="#br0" timeOffset="168703.2102">20954 9522 0,'0'0'0,"0"0"0,26 0 16,-10 1-16,3 0 0,11 1 15,4 0-15,5 0 0,3 0 0,13 1 16,2 0-16,11 0 0,1-1 15,2 1-15,3 0 0,11-1 16,-3-1-16,12 1 0,0 2 16,-5-2-16,-3 1 0,47-1 15,-5-3-15,-15 2 0,-10 2 16,-2 0-16,1 1 0,-2-2 0,0-1 16,6 0-16,4 2 15,-3 0-15,-2 0 0,2 0 16,1 2-16,-1-2 0,-1-1 0,6 0 15,6-1-15,-4 1 16,-4-1-16,8 1 0,5 1 0,-7-1 16,-6-4-16,9 4 0,8 0 15,-9 1-15,-6 0 0,7-1 16,6-2-16,-7-2 0,-5 1 16,5 1-16,4 0 0,-6-1 15,-4 0-15,5 2 0,4 0 16,-2-1-16,-2 0 0,4 4 0,0 0 15,-3-2-15,-2-4 0,4 1 16,4-1-16,-10 0 0,-6 0 16,0 2-16,1 2 0,0 0 15,-1 0-15,1 2 0,3 0 16,-10-1-16,-4 0 0,3-3 16,0-2-16,-8 6 0,-6 3 0,0-1 15,1-3-15,-5 2 0,-5 2 16,3-3-16,-1 1 0,-5-4 15,-3-1-15,-3 1 0,1-1 16,-5 1-16,-3 2 0,-2-4 16,-2-2-16,-6 2 0,-5 0 15,-3 1-15,-1 0 0,-7-2 16,-5-1-16,-15 2 0,-7 2 16,-3 0-16,-3 0 0,0-1 15</inkml:trace>
  <inkml:trace contextRef="#ctx0" brushRef="#br0" timeOffset="171569.7563">4078 11171 0,'0'0'15,"0"0"-15,31-3 0,-17 2 0,2-1 16,5 1-16,1 0 0,10 0 15,2 0-15,4 0 0,4-1 16,11 2-16,0 0 0,2 0 16,1 0-16,12 0 0,-2 0 0,2-1 15,2 1-15,10-2 0,-1 0 16,2-2-16,1-2 0,7 2 16,-8 0-16,36-3 15,-9-3-15,-11 3 0,-6 0 0,-1-1 16,-2-2-16,-2 6 0,-4 2 15,1 0-15,-4-1 0,3 0 16,-4 0-16,6 2 0,4 1 16,-6-6-16,-3-4 0,6 5 15,4 3-15,-3 1 0,-1 2 0,1-1 16,0 0-16,-2-3 0,-2-5 16,3 4-16,2 3 0,0 1 15,0 1-15,-1-4 0,0-5 16,2 1-16,-4 0 0,6 6 15,1 1-15,-1-1 0,-2-1 0,0 2 16,0 0-16,-2 0 16,-1 0-16,3-1 0,4-1 15,-3-2-15,-2 0 0,1-1 0,3-2 16,-5 3-16,-4-1 0,4 4 16,3 2-16,-3 0 0,-3 0 15,3-3-15,4-3 0,-4 3 16,0 2-16,1-2 15,2 0-15,-3 2 0,-1 1 0,0 2 16,1 2-16,1 0 0,2 1 0,2-4 16,-2-2-16,-2-2 15,0-4-15,2 2 0,3 1 16,-5 0-16,-3 2 0,2 2 16,0 1-16,-1 0 0,0 0 0,2 1 15,2 1-15,-2-1 0,-1-1 16,2 3-16,1-1 0,0-3 15,-1-2-15,3 2 0,4 2 16,-4 0-16,-3 0 0,3-2 16,4-2-16,-3 1 0,-2-1 0,2 0 15,-1 1-15,1 2 0,-1 0 16,4 1-16,1 0 16,-1-2-16,-2 1 0,2-2 0,2-1 15,-3 3-15,-3 3 0,1 1 16,0 2-16,-3-1 15,-4-1-15,2-2 0,3 1 0,-2 0 16,0-1-16,4 0 0,3 3 16,-6-1-16,-4 1 0,5-4 15,5-1-15,-7 2 0,-4 4 0,5-1 16,4 1-16,-5-1 0,-2-1 16,1 1-16,2 0 15,-3-5-15,-3-4 0,3 4 16,0 5-16,2-3 0,2-3 0,-1 4 15,0 2-15,-5 1 0,-3 0 16,4-2-16,2 1 0,-4-1 16,-1-1-16,2-1 0,1-3 15,-4 1-15,0-1 0,1 2 16,4 2-16,-7-4 0,-4 0 0,0 1 16,0 1-16,0 1 0,1-2 15,0-1-15,1 1 0,-3-1 16,-2 0-16,3-2 0,2-2 15,-3 3-15,-1 2 0,2-4 16,2 0-16,-3-2 0,-2 0 0,1 1 16,1 1-16,-5-2 15,-2 2-15,6 0 0,3-1 16,-5 3-16,-5 0 0,1-2 16,0 2-16,2-3 0,0-2 0,1 5 15,-1 4-15,-2-5 0,-2-3 16,0-2-16,0-2 0,-3 4 15,-1 1-15,2 3 0,1 3 16,-2-1-16,1 0 0,0-6 16,1-4-16,-6 3 0,-2 2 0,3 0 15,4 1-15,-1 1 0,-2 1 16,-1 0-16,-3-1 0,-1 0 16,0 0-16,5 0 0,1 1 15,-2 0-15,-3 0 0,-2-1 16,0 0-16,2-1 0,3 2 15,-1 0-15,1 0 0,-6-1 16,-5 1-16,6 0 0,5 1 16,-2-2-16,0-1 0,-2 1 15,-2 0-15,1 0 0,0 1 0,3-3 16,1-2-16,-6 1 0,-5 3 16,5-1-16,3 0 0,-1 0 15,0 0-15,1 0 0,2 2 16,-3-1-16,-2 0 0,1-1 15,3-1-15,-6 3 0,-2 2 16,6-4-16,4-2 0,-1 0 16,1-3-16,-3 4 0,0 0 15,-1 2-15,-1 1 0,4-1 16,3-2-16,-6 2 0,-3 2 0,3 0 16,3 1-16,1-4 0,3-3 15,-2 1-15,1-1 0,-4-1 16,-2-3-16,5 5 0,2 3 15,-1 1-15,-3 1 0,2-2 16,-1 1-16,-1-2 0,-1 1 0,4 0 16,4 0-16,-3-3 0,-3 2 15,1-3-15,0-3 0,0 2 16,-2 2-16,6 0 16,2 0-16,-3 1 0,-2-1 0,2 3 15,1 2-15,-3-2 0,-1-2 16,4 0-16,3-2 0,-2 5 15,0 4-15,0-2 0,0 0 16,-4 1-16,0-1 0,3 0 16,1-1-16,2-2 0,2-3 0,-1 3 15,1 3-15,-4 1 0,-2-1 16,2 0-16,1-1 16,2 0-16,-1-1 0,2 0 0,3 0 15,-2 2-15,0 3 0,1-3 16,-2-1-16,0-1 0,-2-1 15,3 2-15,3 1 0,-2-2 16,1-2-16,-1 4 0,1 2 16,-2-2-16,1 0 0,0 2 15,3-1-15,-4-1 0,-4-2 0,-1 2 16,-3 2-16,-2-1 0,-3-1 16,5-1-16,3-1 0,-4-1 15,-1 1-15,-2-2 0,0 1 16,-3 2-16,-1 1 0,0-2 15,0 1-15,-6-2 0,-2 1 16,-2 2-16,0 5 0,-7-2 16,-3 0-16,-2-6 0,0-2 15,-11 0-15,-8-2 0,-12-6 16,-8-5-16,4 10 0,0 1 0,2 2 16</inkml:trace>
  <inkml:trace contextRef="#ctx0" brushRef="#br0" timeOffset="172800.7827">2251 12442 0,'0'0'16,"0"0"-16,0 0 0,27 0 0,-13-1 15,5 2-15,7 1 16,9-1-16,2 0 0,14 1 16,4 1-16,-2 1 0,-3 2 0,15-2 15,3 1 1,-16-1-16,-10-1 0,-10-1 0</inkml:trace>
  <inkml:trace contextRef="#ctx0" brushRef="#br0" timeOffset="174897.9357">8752 12344 0,'0'0'0,"0"0"0,0 0 0,0 0 15</inkml:trace>
  <inkml:trace contextRef="#ctx0" brushRef="#br0" timeOffset="176787.4119">20184 12603 0,'0'0'0,"0"0"0,0 0 15,20 2-15,-20-2 0,18 3 16,-4-2-16,1 0 0,2 0 0,0 0 16,2 1-16,2-2 15,2 1-15,8-2 0,1-1 16,-1 1-16,0 0 0,2-1 15,2-2-15,-2 0 0,-1 0 0,10-1 16,3 3-16,-3-1 0,-3-4 16,4 1-16,3 0 0,6 0 15,-4 2-15,2-5 0,1-2 16,-1 2-16,1-1 0,10-1 16,-2 0-16,0-1 0,-2 0 0,2 2 15,3 3-15,3-2 0,-5 0 16,-2 0-16,0 0 0,-2 6 15,-1 2-15,-4 0 0,-4-1 16,-4 1-16,-2 0 0,-5-1 16,-3 0-16,-5 1 0,-4 1 15,-6 0-15,-6 0 0,-3 0 16</inkml:trace>
  <inkml:trace contextRef="#ctx0" brushRef="#br0" timeOffset="181767.2531">20371 10704 0,'0'0'0,"0"0"16,0 0-16,0 0 0,0 0 0,0 0 15,8 20-15,-8-20 0,-9 18 16,9-18-16,-23 25 0,23-25 15,-30 27-15,10-13 0,-2 2 16,2-2-16,3-2 0,1-1 16</inkml:trace>
  <inkml:trace contextRef="#ctx0" brushRef="#br0" timeOffset="182069.2058">20036 10953 0,'0'0'0,"0"0"0,0 0 0,13 23 16,-8-12-16,-1 3 0,1 3 16,-2 1-16,0 1 0,0 6 15,0 0-15,-2 0 0,-1-2 0,-2 0 16,-2 0-16,0-3 0,-2-2 16,0-2-16,-2-1 0,1-3 15,2-2-15,2-3 0,0-1 16,6-2-16,2-1 0,7-5 15,5-2-15,6-2 0,7-3 16,6-2-16,6-3 0,10-2 16,0 0-16,-2 1 0,1 1 15,5-1-15,-4 2 0,-9 0 16,-7 2-16,-2-1 0,-11-2 0,-8 5 16,-3 2-16,-2 2 0</inkml:trace>
  <inkml:trace contextRef="#ctx0" brushRef="#br0" timeOffset="182302.6584">20418 10989 0,'0'0'0,"0"0"16,0 0-16,15 22 0,-15-22 16,13 34-16,-5-10 0,0 7 15,-1 2-15,3 12 0,1 0 16,1 7-16,-1-4 0,-2-3 15,0-4-15,-1 3 0,-3-7 0,0-5 16,-3-7-16,-2-4 16,-1-2-16,-9-6 15,-8-5-15,6-3 0,2 0 0,3-2 16</inkml:trace>
  <inkml:trace contextRef="#ctx0" brushRef="#br0" timeOffset="182436.1051">20286 11467 0,'0'0'0,"0"0"16,0 0-16,0 0 0,-16 30 16,16-30-16,-11 29 0,5-15 15,1 0-15,0 0 16,1 0-16,1-2 0,-1-1 16,1-2-16</inkml:trace>
  <inkml:trace contextRef="#ctx0" brushRef="#br0" timeOffset="182565.5146">20756 11567 0,'0'0'0,"0"0"0,0 0 15,21 9-15,-21-9 0,19 11 0,-9-6 16,0 0-16,-1-1 16,0 0-16,-1-1 0,-1 0 0</inkml:trace>
  <inkml:trace contextRef="#ctx0" brushRef="#br0" timeOffset="182744.0684">21051 10959 0,'0'0'0,"0"0"15,0 0-15,0 0 0,27 13 0,-27-13 16,20 15-16,-20-15 15,13 19-15,-7-9 0,-2-2 16,0-2-16</inkml:trace>
  <inkml:trace contextRef="#ctx0" brushRef="#br0" timeOffset="183019.7273">20910 11337 0,'0'0'0,"0"0"16,0 0-16,29-2 0,-29 2 0,30-4 15,-13 1-15,3 1 16,1 0-16,6 2 0,-2 0 16,-4 2-16,-3 1 0,-4 3 0,-3 3 15,-4 3-15,-4 2 0,-4 1 16,-5 1-16,1 1 0,-2 0 16,2-1-16,0 0 15,3-2-15,1-1 0,4-3 0,5-2 16,2-2-16,2-3 0,6-7 15,5-3-15,1-5 0,1-1 0,7-12 16,1-5-16,-6 5 0,-5 6 16,-4 2-16</inkml:trace>
  <inkml:trace contextRef="#ctx0" brushRef="#br0" timeOffset="183186.1127">21452 10738 0,'0'0'0,"0"0"16,0 0-16,0 0 0,0 0 0,17 19 16,-17-19-16,12 18 15,-12-18-15,13 18 0,-13-18 0,14 14 16,-6-10-16,-1-1 0,0 0 16,-2 1-16</inkml:trace>
  <inkml:trace contextRef="#ctx0" brushRef="#br0" timeOffset="183452.708">21862 10729 0,'0'0'15,"0"0"-15,0 0 0,-20 18 0,20-18 16,-31 20-16,10-7 0,-2 2 16,-2 1-16,-10 5 0,0 0 15,1 0-15,1-2 0,-5 1 16,4-3-16,7-4 0,6-2 15,5-3-15,5-2 0,9-2 0,8 0 16,9-5-16,8-6 16,6 1-16,4 1 0,6-2 15,2 0-15,0-1 0,-2-1 0,6 1 16,-1 1-16,-8 0 0,-5 0 16,-6 2-16,-7 0 0,-2 2 15</inkml:trace>
  <inkml:trace contextRef="#ctx0" brushRef="#br0" timeOffset="183604.5717">21588 11064 0,'0'0'0,"0"0"0,0 0 16,1 23-16,-1-23 0,5 19 16,-2-8-16,3-2 0,1-1 15,2-1-15,1-1 0,0-2 16,0-2-16,-1-1 0,-1 0 15,-2 1-15</inkml:trace>
  <inkml:trace contextRef="#ctx0" brushRef="#br0" timeOffset="183741.0472">21868 10991 0,'0'0'0,"0"0"0,0 0 16,0 0-16,0 0 0,-6 33 15,6-33-15,-12 31 0,4-15 0,-2-2 16,-1 1-16,2-3 0,1-2 15,2 0-15</inkml:trace>
  <inkml:trace contextRef="#ctx0" brushRef="#br0" timeOffset="183909.5188">21371 11065 0,'0'0'0,"0"0"0,0 0 15,0 0-15,9 22 0,-9-22 16,22 18-16,-22-18 0,33 16 0,-10-12 16,5-1-16,-5-1 0,-2 0 15,-3-1-15</inkml:trace>
  <inkml:trace contextRef="#ctx0" brushRef="#br0" timeOffset="184153.1026">22165 11062 0,'0'0'0,"0"0"15,0 0-15,-32 7 0,32-7 0,-43 11 16,10-2-16,-3 2 16,-3 1-16,-14 5 0,-13 3 15,6 0-15,6-2 0,3 3 0,9-2 16,10-6-16,7-3 0,12-1 16,8-2-16,12-2 0,11-1 15,14-6-15,12-3 0,2-1 16,2-1-16,6-1 0,4-1 15,3 0-15,-6 2 0,-8-1 16,-6-1-16,-9 2 0,-6 0 0,-4 1 16,-7 1-16,-4 2 0</inkml:trace>
  <inkml:trace contextRef="#ctx0" brushRef="#br0" timeOffset="184319.9827">21629 11357 0,'0'0'0,"0"0"15,0 0-15,-9 21 0,9-21 0,-5 24 16,5-6-16,1-1 0,0 0 16,2 1-16,2 0 15,-1-1-15,2-2 0,3-1 0,0-3 16,-1-2-16,-1-1 0,-2-2 16</inkml:trace>
  <inkml:trace contextRef="#ctx0" brushRef="#br0" timeOffset="184552.6607">21690 11355 0,'0'0'16,"0"0"-16,0 0 0,0 0 15,0 0-15,39 0 0,-39 0 0,40-2 16,-20 2-16,3 0 16,3 0-16,-2 1 0,-2 1 0,3 4 15,-3 2-15,-2 1 0,-3-1 16,-4 2-16,-2 2 0,-3 0 15,-3 0-15,-4 1 0,-3 1 16,-5 2-16,-1 2 16,-8-1-16,-5 0 0,1-2 15,2-2-15,-9-1 0,0-2 16,3-3-16,6-1 0,3-2 0</inkml:trace>
  <inkml:trace contextRef="#ctx0" brushRef="#br0" timeOffset="184703.1495">21571 11472 0,'0'0'0,"0"0"0,0 0 16,0 0-16,0 0 0,26 0 0,-26 0 16,31-4-16,-31 4 0,41-3 15,-16-1-15,1 1 16,0 0-16,-2 2 0,-2 0 0,3 0 16,-6 0-16,-2 1 0</inkml:trace>
  <inkml:trace contextRef="#ctx0" brushRef="#br0" timeOffset="184819.7459">21610 11600 0,'0'0'0,"0"0"15,0 0-15,25 4 0,-25-4 0,38 0 16,-7-1-16,4-2 16,4-2-16,3 0 0,-7 1 0,-5 0 15</inkml:trace>
  <inkml:trace contextRef="#ctx0" brushRef="#br0" timeOffset="185319.5945">24362 12386 0,'0'0'0,"0"0"16,0 0-16,38 0 0,-38 0 0,55-1 15,-10-1-15,20-1 16,6 2-16,27-2 0,9-2 0,27 0 15,24 1-15,24 0 16,0 2-16,61 7 0,-27 7 0,-14-1 16,-10 0-16,-27-1 0,-17-3 15,-11 2-15,-7 0 0,-25-9 16,-17-6-16,-28 1 0,-18 3 16,-13-1-16</inkml:trace>
  <inkml:trace contextRef="#ctx0" brushRef="#br0" timeOffset="185703.7488">24456 10860 0,'0'0'16,"0"0"-16,21 12 0,-21-12 16,23 11-16,-10-3 0,2 1 0,0 0 15,2 1-15,3 3 0,1 1 16,-3-3-16,-4-3 0,-1 1 16,-2-4-16,-3 1 0</inkml:trace>
  <inkml:trace contextRef="#ctx0" brushRef="#br0" timeOffset="185852.9431">24356 11148 0,'0'0'0,"0"0"0,0 0 16,33 2-16,-19-1 0,5 1 15,3 2-15,4 0 0,0 1 0,-5 0 16,-4-1-16,-1-1 0</inkml:trace>
  <inkml:trace contextRef="#ctx0" brushRef="#br0" timeOffset="186012.4882">24332 11440 0,'0'0'0,"0"0"16,0 0-16,0 0 0,0 0 0,24-4 15,-24 4-15,35-13 0,-11 4 16,4-2-16,4-2 0,1-3 15,1-1-15,9-9 0,-1-1 16,0-1-16,-8 6 0,-7 3 16</inkml:trace>
  <inkml:trace contextRef="#ctx0" brushRef="#br0" timeOffset="186186.3426">25144 10785 0,'0'0'16,"0"0"-16,0 0 0,19 11 0,-19-11 16,15 11-16,-6-3 0,-1 1 15,-1 0-15,-1 0 0,-3-1 16,0 0-16,0-1 0,-1-1 16</inkml:trace>
  <inkml:trace contextRef="#ctx0" brushRef="#br0" timeOffset="186353.0678">24901 11089 0,'0'0'0,"0"0"0,27-1 0,-9 0 16,5 0-16,7 0 0,3 1 16,2-1-16,-1-1 0,8 0 15,0 0-15,-6 0 0,-3 1 0,-6 0 16,-5 0-16,-5 0 0</inkml:trace>
  <inkml:trace contextRef="#ctx0" brushRef="#br0" timeOffset="186536.738">24826 11282 0,'0'0'15,"0"0"-15,0 0 0,30-2 16,-30 2-16,40-2 0,-13-1 0,3 0 15,1 0-15,9 0 0,-1-2 16,0 1-16,-2-2 0,5-2 16,-3-1-16,-7 0 0,-5-1 15,-5 2-15,-4 1 0,-4 3 16</inkml:trace>
  <inkml:trace contextRef="#ctx0" brushRef="#br0" timeOffset="186704.5739">25178 11198 0,'0'0'0,"0"0"16,0 0-16,0 20 0,0-20 16,-1 27-16,-1-11 0,-1 2 15,0 0-15,0 2 0,-2 0 16,2-2-16,0-1 0,0 1 16,-1-3-16,2-2 0</inkml:trace>
  <inkml:trace contextRef="#ctx0" brushRef="#br0" timeOffset="186836.9377">24946 11495 0,'0'0'0,"0"0"16,0 0-16,0 0 0,0 0 0,26-2 16,-26 2-16,40-3 15,-14 1-15,6 0 0,5-1 16,2 0-16,2 1 0,14-5 16,3-2-16,1 0 0,-12 2 15,-8 1-15</inkml:trace>
  <inkml:trace contextRef="#ctx0" brushRef="#br0" timeOffset="187023.1854">26007 11257 0,'0'0'0,"0"0"16,0 0-16,0 0 0,-13 25 0,13-25 16,-20 25-16,8-9 0,-1 1 15,-3 0-15,-1 1 0,-1-1 16,0 0-16,-3 4 15,1-1-15,3-3 0,1-3 0,1-6 16,1-4-16,-1-4 0,2-4 16,2 1-16,2 0 0,2 1 15</inkml:trace>
  <inkml:trace contextRef="#ctx0" brushRef="#br0" timeOffset="187269.8588">25779 11083 0,'0'0'0,"0"0"0,0 0 16,33 18-16,-15-7 0,4 5 16,3 3-16,10 8 0,3 0 15,4 4-15,3 2 0,10 5 16,0-4-16,7 5 0,-4-3 16,-5-3-16,-4-2 0,-2-2 15,-8-4-15,-8-8 0,-7-7 0,-8 1 16,-5-1-16,-5-6 0,-4-4 15,-14-11 1,-10-9-16,4 5 0,5 2 0,2 4 16</inkml:trace>
  <inkml:trace contextRef="#ctx0" brushRef="#br0" timeOffset="189786.81">2691 13614 0,'0'0'0,"0"0"16,0 0-16,0 0 0,0 0 15,0 0-15,0 0 0,0 0 16,0 0-16,34-3 0,-34 3 16,0 0-16,32-2 0,-16 1 15,2 0-15,-1-1 0,1 1 0,2 1 16,5 1-16,0 0 0,0 0 15,13-1-15,1 0 16,-1 0-16,0 0 0,15 1 16,4-1-16,-1 0 0,-1 0 15,20-1-15,7-1 16,3 0-16,4 1 16,-1 1-16,-10 2 0,12 0 0,-5 0 15,-6 1-15,-3-2 0,34 2 16,-8-2-16,-7 0 0,-7-1 0,3 0 15,5 0-15,-8 1 16,-5 2-16,14-2 0,11-1 16,-4 0-16,-3 2 0,6 0 15,1 1-15,-4-2 0,-8-1 16,1 2-16,0 1 0,-8 1 16,-4 0-16,3-3 0,1-1 15,0 2-15,-2-1 0,3 0 16,2-2-16,-4-2 0,-6-1 0,6 1 15,1 0-15,-1 1 0,-1 0 16,0 1-16,1 2 0,-9-1 16,-5-2-16,2 1 0,1 2 15,1-2-15,0 1 0,2-1 16,-1 0-16,-4 0 0,-2 2 16,2 0-16,2-1 0,-2 0 0,-1-2 15,1 1-15,2 0 16,-6 0-16,-5 1 0,1-1 0,2 0 15,-4 1-15,-2-1 0,1 1 16,1 0-16,0 0 0,-1-2 16,-1 1-16,0 1 0,-5-1 15,-1-2-15,0-1 0,1-1 16,3 0-16,1-1 0,-2 1 16,0 2-16,-6 0 0,-4 3 0,2-3 15,5-3-15,-7 2 0,-2 2 16,0-3-16,1-1 15,-1 2-15,0 1 0,2 1 0,3 0 16,-2-1-16,-2 1 0,0-1 16,3 1-16,-6 0 0,-3 0 15,5-1-15,1-1 0,-2 3 16,-3 0-16,2-3 0,1-3 16,-5 6-16,-3 4 0,3 0 15,1-2-15,-2-5 0,-2-5 0,3 5 16,3 0-16,-3 1 0,-2 1 15,6 0-15,5 1 16,-12 0-16,10 0 16,-9 1-16,-7-1 0,28 2 0,0 1 15,-2-2-15,-2 0 0,-19-3 16,3 0-16,-4 2 0,-2 2 16,19 1-16,-4-1 0,-2 0 15,1-2-15,6 1 16,4 1-16,-28 0 0,1 1 15,18 0-15,-6-1 0,-11 0 0,3 2 16,32 0 0,7-1-16,-28 0 0,5 2 15,-9-2-15,-6-1 0,25 2 0,-1-1 16,-11 0-16,-5-1 0,7 1 16,7 0-16,-8 0 0,-6-1 15,2 1-15,3-1 16,-2 0-16,1 1 0,2 0 0,0 0 15,-3-2-15,-3 1 0,6-2 16,3 1-16,-5 0 0,-2 0 0,4 0 16,7 0-16,-11 0 0,-5 0 15,8 0-15,6 0 16,-4-1-16,-4 0 0,5-3 0,3-2 16,1 4-16,-1 4 0,4 2 15,3-2-15,-9 1 0,-6-1 16,5-2-16,4-2 0,-3 2 15,-1 2-15,4-2 0,5-2 16,-6 1-16,-3-1 0,7 1 16,4 1-16,-7 1 0,-4-1 0,7 0 15,5-4-15,-3 1 0,-3 1 16,5-1-16,4 0 0,-9 3 16,-4 3-16,7-2 0,8 1 15,-6 0-15,-4 0 0,4-2 16,1-1-16,-6 2 0,-6 3 0,-4 0 15,-1 1-15,-13 0 0,-7-1 16,-9-1-16,-4-2 16,-19-3-16,-10-1 0,4 0 0,2 2 15,4 0-15</inkml:trace>
  <inkml:trace contextRef="#ctx0" brushRef="#br0" timeOffset="197770.3665">6549 11019 0,'0'0'15,"-16"2"-15,0 1 0,0 1 0,-1 0 16,-13 3-16,-9 3 0,2 3 16,-4 3-16,-13 10 0,-3 5 15,-9 8-15,6 1 0,-12 12 16,2 5-16,3-2 0,6-1 16,-4 14-16,4 3 0,-9 21 15,12-14-15,16 3 0,8 3 16,14-11-16,6-8 0,15 4 15,10 2-15,5-15 0,2-9 0,23 1 16,15 2-16,9-3 0,7-3 16,14-4-16,11-1 15,-2-11-15,-3-7 0,18-6 0,11-4 16,-8-3-16,-2-2 0,2-6 16,7-4-16,-14-3 0,-9-3 15,4-5-15,1-4 0,-8-3 16,-9-2-16,-3-9 0,-2-6 15,-11-6-15,-6-2 0,-5-6 0,-1-4 16,-12 1-16,-7-1 0,-7-8 16,-4-6-16,-10 6 0,-2 4 15,-8-8-15,-3-6 0,-8 10 16,-2 5-16,-10-10 0,-6-6 16,-6 10-16,-4 6 0,-15-4 15,-10-2-15,-4 8 0,0 7 0,-24 1 16,-19 3-16,-1 7 15,-4 5-15,-25 3 0,-19 4 16,4 11-16,2 8 0,47 3 16,30 2-16,23 1 0</inkml:trace>
</inkml:ink>
</file>

<file path=ppt/ink/ink10.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58:38.386"/>
    </inkml:context>
    <inkml:brush xml:id="br0">
      <inkml:brushProperty name="width" value="0.05292" units="cm"/>
      <inkml:brushProperty name="height" value="0.05292" units="cm"/>
      <inkml:brushProperty name="color" value="#FF0000"/>
    </inkml:brush>
  </inkml:definitions>
  <inkml:trace contextRef="#ctx0" brushRef="#br0">3157 4023 0,'0'0'0,"0"0"0,0 0 15,0 0-15,0 0 0,0 0 0,0 0 16,26-9-16,-26 9 0,0 0 16,26-4-16,-26 4 0,24-1 0,-9 1 15,2 0-15,2 0 16,-2-1-16,3 0 0,2 0 15,2 0-15,-1 1 0,10-2 16,-1 0-16,2 0 0,2 1 0,-1-1 16,2 1-16,8-1 0,-2 0 15,3 1-15,0-1 0,-1 1 16,1 1-16,8-2 0,-2 2 16,-1 0-16,-1-1 0,4 0 15,3-1-15,5 0 0,-7 0 16,7 0-16,2 1 0,-5 1 15,-1 0-15,12 1 0,2 1 16,-8 0-16,-5-1 0,33-1 0,-6-1 16,-9-1-16,-7-2 0,5-1 15,5 3-15,-6-3 0,-3 0 0,5 2 16,3 1-16,-9 0 16,-5 1-16,11-3 0,8 1 15,-12-4-15,-10-3 0,15 7 16,5 4-16,-8-2 0,-8-3 0,8 0 15,5 1-15,-2-1 0,-5 1 16,9-2-16,6 1 0,-8 1 16,-5 1-16,7 1 0,5 1 15,-8 0-15,-5 1 0,7-2 16,5-1-16,-6 1 0,-3 2 16,6 0-16,3-1 0,-5 2 15,-4 2-15,8-2 0,7-2 16,-9 4-16,-2 3 0,1-3 0,-1-4 15,-1 2-15,-1 0 0,5 0 16,4 0-16,-5 3 0,-4 0 16,7 0-16,4 0 15,-8-4-15,-5 1 0,4 0 0,6-1 16,-6 4-16,-5 2 0,7-3 16,5-1-16,-7 1 0,-5 3 15,5-1-15,4 1 0,-7-4 16,-6 0-16,6 5 0,3 3 15,-1-5-15,-2-4 0,5 5 0,4 0 16,-6-3-16,-6-3 0,4 2 16,4 0-16,-3-1 0,-2 1 15,6 3-15,3 2 0,-7-5 16,-4-2-16,6 1 0,1 2 16,-2-1-16,-3-1 0,4-4 15,5-2-15,-4 5 0,-4 6 16,5-7-16,3-4 0,-6 2 0,-2 0 15,3 4-15,5 3 0,-6-6 16,-5-4-16,3 2 16,3 5-16,-5-1 0,-3 2 0,4-2 15,3 1-15,-9-2 0,-4 0 16,4 0-16,4 0 0,-9 2 16,-5 3-16,6-5 0,6-3 15,-4 3-15,-1 1 0,6 0 16,4 0-16,-4-3 0,-3-2 0,4 1 15,4 2-15,-8 1 16,-3-1-16,6 1 0,7-1 0,-8 1 16,-7 1-16,4-2 0,5-3 15,-7 3-15,-6 1 0,8-1 16,4 1-16,-9 0 0,-6 0 16,6 0-16,6 0 0,-9-3 15,-5-1-15,5-1 0,4 1 16,-2 3-16,-2 4 0,3-2 15,3-2-15,-12-2 0,-7 0 0,8 0 16,7-3-16,-4 3 0,-2 1 16,5 2-16,3 1 0,-9 0 15,-5-2-15,5 0 0,5-3 16,1 0-16,1-3 0,2 4 16,4-1-16,-10 3 0,-5 1 15,3 0-15,0 2 0,-2-4 16,-2-2-16,5 2 0,4 1 15,-9-2-15,-7 1 0,8-1 16,6 2-16,-4 2 0,-2 3 0,1-3 16,2-2-16,-5 0 0,-4 0 15,5 2-15,5 1 0,-9 2 16,-3 0-16,5-4 0,4-2 16,-2 2-16,-1 1 0,1 0 15,2-1-15,-3 2 0,-1-1 16,3 0-16,3-2 0,-8 5 15,-5 0-15,8-2 0,5-2 0,-5 0 16,-3 1-16,0 3 0,0 0 16,0-1-16,0-2 0,2-2 15,6-3-15,-6 2 0,-5 2 16,5 1-16,3 1 0,-7 0 16,-3 0-16,6-1 0,6 1 15,-4 1-15,-1 0 0,5 2 16,1 3-16,-3-3 0,-2-2 15,4 0-15,4-2 0,-9 3 0,-6 0 16,6-2-16,4-2 16,-4 0-16,-2 1 0,3-2 0,2-1 15,-3 2-15,-3 2 0,3 0 16,1 2-16,-6 1 0,-4 1 16,5-5-16,4-2 0,-6 1 15,-3 1-15,5 0 0,4-1 16,-4 3-16,-5-1 0,4 3 15,3 2-15,0-6 0,1-4 0,3 4 16,2 2-16,-5 0 0,-4-2 16,6 0-16,5 1 15,-7-1-15,-2 1 0,3-2 0,2 0 16,-6-1-16,-1 0 0,0 0 16,3-1-16,-3 1 0,-1 0 0,2 1 15,-1 2-15,-3 0 0,-2-2 16,4 0-16,4 0 15,-4-2-15,-2 0 0,2 2 0,-1 2 16,-3-2-16,-2-1 0,6-3 16,1 0-16,-4 0 0,-1 3 15,4 1-15,5 1 0,-20 2 16,0-2-16,21 2 0,-1 1 16,-22-4-16,2 0 0,26 0 15,1-1-15,-28 2 0,1-1 0,11 0 16,3 0-16,-6 0 0,0 1 15,6 2-15,2 2 16,-7-4-16,0 0 0,4 0 0,2 1 16,-3 1-16,-2 2 0,2-3 15,1 1-15,-1-2 0,0 0 16,2 2-16,1-1 0,-2 0 16,-1 1-16,2-1 0,0 0 15,-1-1-15,-1 0 0,3 0 16,3 3-16,-6-3 0,-3 0 0,6 0 15,3-1-15,-4 0 0,-2 0 16,6 1-16,4 1 16,-7 0-16,-4 0 0,10-1 0,2 0 15,-8-1-15,-1-1 0,25 0 16,-6 0-16,-26 0 0,2 0 16,23 0-16,-4-2 0,-21 2 15,1 0-15,23-3 0,2 0 16,-11 1-16,-8-1 0,8 1 0,5-1 15,-5 2-15,-5-3 0,3 1 16,0-1-16,-4 1 0,-1-2 16,7 2-16,3 1 0,-3 1 15,-3 2-15,3-2 0,1-1 16,-6 2-16,-2 2 0,3 2 16,5-1-16,-5-3 0,-3 0 0,1-4 15,2 0-15,-2 1 16,1 2-16,4 2 0,3 0 15,-6 2-15,-2 1 0,1-5 0,3-3 16,-4 5-16,-2 4 0,3-4 16,3-2-16,-6-2 0,-4 2 15,5 3-15,2 2 0,-1-1 16,-4-3-16,3 0 0,2-1 16,-3 2-16,-4 2 0,6 0 15,3-1-15,-2-1 0,-1-1 16,1-1-16,0-1 0,-3 3 15,-1 3-15,4-1 0,3-2 16,-4 5-16,-2 3 0,3-4 0,-1-3 16,-3-4-16,-2-3 0,7 4 15,3 3-15,-4 4 0,-5 3 16,8-3-16,4-3 0,-5 0 16,-2 1-16,4-1 0,3-2 15,-1 2-15,-1 2 0,5-4 16,2-3-16,-5 3 0,-3 2 0,4-2 15,2-1-15,0 0 16,-3-1-16,2 3 0,3 0 0,-8 2 16,-3 0-16,3-5 0,2 1 15,-3 0-15,-3-1 0,4 1 16,2-2-16,-7 2 0,-4 1 16,5-5-16,0-3 0,-5 3 15,-2-2-15,0 5 0,1 1 16,-3-1-16,0 1 0,-2 1 15,1 3-15,0-9 0,1-4 0,-3 8 16,1 4-16,-17-3 0,1-6 16,6 7-16,6 2 15,-2 2-15,-1-2 0,3-2 0,2-1 16,-3 1-16,-2 1 0,0 4 16,0 2-16,-6-2 0,-1-1 0,-2 2 15,-2 1-15,-5-3 16,-3-1-16,-3 0 0</inkml:trace>
  <inkml:trace contextRef="#ctx0" brushRef="#br0" timeOffset="2183.2801">1985 5404 0,'0'0'0,"0"0"0,0 0 15,0 0-15,19-11 0,-19 11 16,22-7-16,-9 3 0,0 1 16,3-1-16,1-1 0,1 2 15,3-1-15,8-2 0,3 1 16,0 2-16,2 0 0,1 0 15,4 0-15,8-1 0,0 0 16,3 0-16,3 1 0,-4 2 0,-2 1 16,14 1-16,2 3 0,-5 0 15,0-1-15,8 3 0,3 1 16,-8-3-16,-4 1 0,13 0 16,2 0-16,-6-1 0,-3 1 15,3-2-15,4-2 0,0 2 16,-6-1-16,25 1 0,-5-1 15,-5-2-15,-6 0 0,4-1 0,6 0 16,-13 4-16,-6 5 0,4-2 16,3-2-16,-4-1 0,-2 0 15,5 1-15,0 1 0,-2 1 16,-5 0-16,6-1 0,2-1 16,-8-2-16,-9-1 0,9-1 15,6 0-15,-2 1 0,-3 3 0,3-3 16,1-3-16,-2-2 0,-3 0 15,2 1-15,4 1 16,-9-2-16,-4-1 0,4 1 0,2 2 16,-3-2-16,0-1 0,-1-1 15,3 2-15,-11 0 0,-4 0 16,1 2-16,4-1 0,-9 2 16,-5 1-16,1 1 0,-1 2 15,-3-3-15,-3 0 0,-6-1 16,-2-1-16,-5 2 0,-3 2 0,-2 1 15,-1 2-15,-9-4 0,1-1 16,-4 0-16,0 5 16,-6-1-16,-2 3 0,3-3 0,2-1 15,-1-1-15</inkml:trace>
  <inkml:trace contextRef="#ctx0" brushRef="#br0" timeOffset="3333.0296">7228 5814 0,'0'0'0,"0"0"0,0 0 16,0 0-16,0 0 0,28 2 0,-28-2 15,0 0-15,27 4 0,-15-2 16,2 0-16,3 1 0,-2-1 16,3-1-16,1 0 0,-1 0 15,1 1-15,9-1 0,0 2 16,-1-2-16,-1-1 0,4 0 16,4 0-16,-4 0 0,0 0 15,8 0-15,3 1 0,-2-1 16,-2-1-16,0 0 0,1-1 15,1 1-15,-1 0 0,12 1 0,1 0 16,-6-2-16,-4 0 0,3 2 16,3 0-16,-4 1 0,-1-1 15,10 0-15,5 1 0,-7 2 16,-6 0-16,4-1 0,5 0 16,-3-2-16,-3 0 0,8-1 15,1 1-15,-9 0 0,0 1 0,11-1 16,-3 0-16,-3 1 0,-4-1 15,5 2-15,2-2 16,-6 2-16,-5 2 0,5-3 0,7-1 16,-7 0-16,-3-1 0,26 1 15,-4 1-15,-25 3 0,2 0 0,25 0 16,-4-2-16,-8-4 16,-7 0-16,8 3 0,6 3 15,-12-5-15,-9-2 0,4-1 16,5-1-16,0 3 0,0 1 0,0 1 15,1 0-15,-4 0 0,-3-2 16,5 3-16,2 1 0,-7-2 16,-3-1-16,8 0 0,4 0 15,-6 1-15,-5 0 0,3 2 16,1-1-16,0 0 0,-2 0 16,1 1-16,-2-1 0,-2-4 15,-1 0-15,3 1 0,2 2 16,-3 0-16,-2 0 0,-3 1 15,-2 1-15,2 0 0,1 0 0,-1-2 16,0-2-16,-16 4 0,4-1 16,2 1-16,2 0 0,2 0 15,1-2-15,0 0 0,1 1 16,-3 1-16,-1-2 0,3 0 16,3 0-16,-5 3 0,-4 1 15,6-1-15,3-1 0,-9-3 16,-4-1-16,2 1 0,-1 0 15,1 0-15,0 2 0,0-1 0,-1 0 16,-3-1-16,-1 0 0,0 1 16,0-1-16,-4 1 0,0 1 15,-1-1-15,0-1 0,-4 2 16,-2 0-16,-1-1 0,-1 0 16,-4 0-16,1 1 0,-2-1 15,0 0-15,-2 0 0,0 0 0,0 0 16,-2 0-16,2-1 15,-2 1-15,3-2 0,-3 2 16,2 0-16,-2 0 0,0 0 0,0-2 16,0 2-16,-2-4 0,-1 4 15,0 2-15,-1 0 0,-2 1 16,2 0-16,-1 0 0,2-1 0</inkml:trace>
  <inkml:trace contextRef="#ctx0" brushRef="#br0" timeOffset="5584.4583">8206 4566 0,'0'0'0,"0"0"15,0 0-15,0 0 0,0 0 0,29-14 16,-29 14-16,25-10 0,-9 6 16,4 0-16,0-2 0,0 3 15,-1 2-15,2 2 0,1 0 16,4 2-16,-4 2 0,-4 2 16,-4 2-16,-3 2 0,-3 4 15,-7 3-15,-6 3 0,-1 3 0,-3 4 16,-4 7-16,-2 2 15,-1-2-15,-2-3 0,0-2 0,0 0 16,-1-1-16,4-6 0,2-3 16,4-1-16,-1-5 0,0-3 15,2-8-15,0-4 0,3-5 16,0-1-16,1 3 0,1-2 16,0 3-16</inkml:trace>
  <inkml:trace contextRef="#ctx0" brushRef="#br0" timeOffset="5743.3478">8314 4652 0,'0'0'0,"0"0"0,0 0 16,0 0-16,0 0 0,29 10 0,-29-10 16,22 16-16,-22-16 0,20 27 15,-9-9-15,0 0 0,1 2 0,2 1 16,1 3-16,3 3 0,-2-4 16,-1-1-16,-1-4 15,-3-5-15,0-3 0,-2-2 0,-1-1 16,-2-1-16</inkml:trace>
  <inkml:trace contextRef="#ctx0" brushRef="#br0" timeOffset="6300.1046">8792 4443 0,'0'0'0,"0"0"15,0 0-15,0 0 0,0 0 0,3 30 16,-3-30-16,3 27 0,-3-27 15,0 32-15,-2-14 16,2-1-16,0-2 0,2-3 0,-1 0 16,-1-2-16,0-2 0,0-1 15,1-2-15,1 0 0,0-3 16,3-4-16,1-3 0,2-1 16,0-2-16,2-2 0,1-2 15,0 3-15,1-1 0,2-1 16,0 2-16,0 2 0,-2 1 0,0 4 15,0 2-15,-1 2 0,-1 3 16,-2 3-16,-5 6 0,-1 0 16,-2 3-16,-1 4 0,-1 3 15,0 2-15,-2-1 0,0-2 16,-2 0-16,0 3 0,-1-5 0,0-2 16,-1-3-16,2-4 0,-1-4 15,0-4-15,0-5 16,3-2-16,1 1 0,-1-7 0,2-3 15,1-4-15,0-2 0,0 3 16,0 2-16,1 4 0,0 1 0,0 5 16,0 3-16,0 2 15,0 5-15,-1 4 0,-2 2 16,1 2-16,0 1 0,-4 2 16,-2 4-1,1-3-15,3 2 0,-3 2 0,0-3 16,2-1-16,0-1 0,2-2 0,1-4 15,2-4-15,1-2 0,-1-6 0,0 0 16,2-7-16,4 0 0,-2 1 16,0 1-16,-1 0 0</inkml:trace>
  <inkml:trace contextRef="#ctx0" brushRef="#br0" timeOffset="6417.4174">8920 4900 0,'0'0'0,"0"0"0,0 0 16,0 0-16,0 0 0,14 21 15,-14-21-15,0 0 0,19 25 0,-19-25 16,22 18-16,-10-9 0,0-2 15,2 0-15,2-1 0,-3-1 16,2-4-16,-2 0 0,-2 1 16,-1-1-16</inkml:trace>
  <inkml:trace contextRef="#ctx0" brushRef="#br0" timeOffset="6684.0672">9483 4317 0,'0'0'0,"0"0"0,0 0 15,0 0-15,0 0 0,-2 26 16,2-26-16,-3 24 0,3-24 0,-7 29 16,6-13-16,1-3 0,2-2 15,4-2-15,4-3 16,0-2-16,1-2 0,2 0 15,2-2-15,1-2 0,0 1 0,5-2 16,0 1-16,-3 0 0,-3-3 16,-1 2-16,-3 0 0,-3 0 0</inkml:trace>
  <inkml:trace contextRef="#ctx0" brushRef="#br0" timeOffset="6866.5751">9409 4696 0,'0'0'0,"0"0"0,0 0 0,0 0 16,0 28-16,0-28 0,3 23 15,-3-23-15,4 24 0,-1-13 16,1 0-16,-1-1 0,1-2 16,-1 1-16,0-2 0,-1-2 15,0-4-15,1 0 0,-1 0 0,0 0 16</inkml:trace>
  <inkml:trace contextRef="#ctx0" brushRef="#br0" timeOffset="7150.1552">9443 4710 0,'0'0'0,"0"0"15,0 0-15,0 0 0,25-9 0,-25 9 16,23-9-16,-23 9 16,26-6-16,-11 4 0,0 1 15,1 0-15,-1 1 0,-1 2 16,-1 0-16,-3 2 0,-4-1 0,-5 5 15,-3 1-15,-5 4 0,0 0 16,-7 3-16,-1 1 0,-2 0 16,1-1-16,-2 0 0,1 0 15,1-1-15,3-3 0,0 1 16,3-2-16,3-3 0,3-2 0,5-3 16,4 0-16,4-2 0,2-2 15,1-2-15,3-1 16,-1-1-16,0 2 0,1-2 0,-1 0 15,-2 2-15,-2-1 0,-1 1 16</inkml:trace>
  <inkml:trace contextRef="#ctx0" brushRef="#br0" timeOffset="7350.8614">9377 5146 0,'0'0'0,"0"0"0,0 0 15,0 0-15,0 0 0,34-4 0,-34 4 16,36-6-16,-36 6 0,42-7 16,-16 2-16,1-1 0,-1 0 0,9-3 15,2-1-15,-3 0 16,-1 0-16,2-2 0,-5-1 16,-6 3-16,-4 1 0,-3 3 0</inkml:trace>
  <inkml:trace contextRef="#ctx0" brushRef="#br0" timeOffset="7550.7914">10069 4745 0,'0'0'0,"0"0"16,0 0-16,0 0 0,0 0 0,34-10 15,-34 10-15,29-8 0,-14 4 16,3 1-16,3 2 15,0-1-15,-1-2 0,0 0 0,0 0 16,2-1-16,-3 1 0,-4 0 16</inkml:trace>
  <inkml:trace contextRef="#ctx0" brushRef="#br0" timeOffset="8016.5907">10666 4436 0,'0'0'0,"0"0"15,0 0-15,23-6 0,-23 6 16,20-3-16,-7 0 0,0 1 0,-1 1 16,-1 0-16,0-1 15,-1 1-15,-1 0 16,-5 2-16,-3 3 0,-2-1 0,-2 2 0,-5 1 15,-3 2-15,-1 4 0,-3-1 16,-6 5-16,-2 1 0,1 2 16,2-1-16,3-1 0,1-2 15,4 0-15,2-2 0,4-2 16,2 0-16,6-2 0,3-1 16,5-2-16,4-2 0,2-1 15,0-3-15,4-3 0,2 0 16,0-1-16,0-3 0,1-3 15,-3 0-15,-3 2 0,-3 1 0,-2 2 16,-1-2-16,-4 1 0,-2-1 16,0 4-16,-2 2 15,-1 1-15,1 1 0,-2 2 0,0 2 16,0 0-16,1-1 0,0 4 16,0-1-16,1 2 0,-1-1 15,1 2-15,2-1 0,0 3 16,2 0-16,-2-2 0,0 0 15,-1-2-15</inkml:trace>
  <inkml:trace contextRef="#ctx0" brushRef="#br0" timeOffset="8234.3291">10578 4846 0,'0'0'0,"0"0"16,0 0-16,28-1 0,-16-1 0,2 0 16,2-1-16,0 0 15,3 0-15,0-1 0,-1 1 16,2-2-16,-2-2 0,-3 1 16,-3 2-16,-1 0 0,-2 1 0,-1 0 15</inkml:trace>
  <inkml:trace contextRef="#ctx0" brushRef="#br0" timeOffset="8550.554">10685 4750 0,'0'0'0,"0"0"0,0 0 16,0 0-16,0 0 0,0 0 15,7 23-15,-7-23 0,0 0 0,4 30 16,-4-30-16,0 28 0,-1-13 15,-1 1-15,0 2 0,-1-3 16,0 0-16,-1-1 0,-2 1 16,1-2-16,-1-1 0,1-1 15,-1-4-15,1 0 0,-1 1 16,2-3-16,0-1 0,1-1 16,1-1-16,2-2 0,2-1 15,2 0-15,3-1 0,3-1 0,2-1 16,3-1-16,3-1 0,1-2 15,1-2-15,5-2 0,-1 0 16,2-1-16,1-3 0,-4 3 16,-3 1-16,-3 3 0</inkml:trace>
  <inkml:trace contextRef="#ctx0" brushRef="#br0" timeOffset="8817.3253">11191 4462 0,'0'0'0,"0"0"0,0 0 16,0 0-16,0 0 0,0 0 15,-7 31-15,7-31 0,-10 20 16,10-20-16,-19 26 0,9-12 0,0-1 16,2-2-16,1 0 15,2-1-15,2-2 0,5-1 0,4-2 16,2-2-16,1-2 0,5-1 15,6-1-15,0-2 0,1-2 16,8-1-16,0 1 0,-1-1 16,-2 2-16,4-3 0,-2 0 15,-6 3-15,-3 0 0,-4 0 16</inkml:trace>
  <inkml:trace contextRef="#ctx0" brushRef="#br0" timeOffset="9051.4607">11302 4702 0,'0'0'0,"0"0"0,0 0 0,0 0 15,0 0-15,-6 30 0,6-30 16,-7 28-16,7-28 0,-6 27 16,1-11-16,1-2 0,-2 0 0,0 0 15,-1 2-15,0-3 0,0-1 16,-3 3-16,0-2 15,1-3-15,-1 0 0,-6-1 0,-3-1 16,0 0-16,1-2 0,3-1 16,2 0-16,2-1 0</inkml:trace>
  <inkml:trace contextRef="#ctx0" brushRef="#br0" timeOffset="9234.2177">11150 4870 0,'0'0'0,"0"0"15,0 0-15,19 8 0,-10-2 0,4 3 16,5 4-16,-1-2 0,1-3 16,8 4-16,4 0 0,0-1 15,0-3-15,1 0 0,2 0 16,3-1-16,-4 0 0,-3-2 16,-3 0-16,-7 0 0,-6-1 0,-3 0 15,-1-1-15,-3-1 0</inkml:trace>
  <inkml:trace contextRef="#ctx0" brushRef="#br0" timeOffset="15217.6696">15779 5757 0,'0'0'0,"0"0"0,0 0 16,0 0-16,26-1 0,-26 1 15,21-3-15,-8 0 0,1 1 0,4 0 16,4 1-16,0 0 0,0 0 15,11 2-15,4 1 16,-1-1-16,1-2 0,5 1 0,4 2 16,9-1-16,0-1 0,13-2 15,2-1-15,-5 1 0,-5 1 0,16-2 16,4 1-16,-5 2 16,-5 2-16,17-2 0,3-1 15,-9-2-15,-5-2 0,41 2 16,-4 3-16,-15 1 0,-9 3 0,3-3 15,0-1-15,-6 1 0,-5 0 16,8-1-16,7 0 16,-10 3-16,-7 3 0,12-5 0,7-2 15,-11 2-15,-8 0 0,8 5 16,7 3-16,-5-3 0,-3-2 0,5 2 16,2 2-16,-7-6 15,-5-2-15,7 3 0,5-1 16,-7-2-16,-4-2 0,10 2 0,5 2 15,-8 1-15,-4-1 0,9 2 16,6-2-16,-11 0 0,-6 0 16,9-5-16,7-1 0,-8 1 15,-5 4-15,6 4 0,4 3 16,-7-7-16,-3-3 0,10-2 16,6 1-16,-5 4 0,-4 5 0,9-5 15,6-1-15,-11 3 0,-7 2 16,7-3-16,4-2 0,-7-3 15,-6-1-15,12 2 0,6 2 16,-7 0-16,-7 0 0,9 1 16,4 1-16,-10-3 0,-7-3 15,12 1-15,7 3 0,-10 1 16,-7 1-16,8-4 0,7 0 16,-9 4-16,-7 3 0,5-4 15,3-1-15,-6 0 0,-4 0 0,11 0 16,8 0-16,-12 1 0,-9 2 15,9-4-15,7-3 16,-6 3-16,-5 3 0,2-4 0,1-2 16,-7 1-16,-5 1 0,10 1 15,9 1-15,-10-1 0,-6-2 0,6 3 16,6 2-16,-9-2 16,-5-2-16,5 1 0,4 0 15,-6-1-15,-5 0 0,7 1 0,4 1 16,-4-1-16,-4-2 0,5 0 15,5-2-15,-7 6 0,-3 4 16,3-5-16,3-3 16,-5 0-16,-4 1 0,7-1 0,7-3 15,-9 4-15,-5 2 0,7 1 16,6 1-16,-8-2 0,-6-2 16,7 2-16,5 4 0,-9-4 15,-4-2-15,6 2 0,7 0 16,-6 0-16,-4-1 0,10 1 0,5 1 15,-14 3-15,-8 0 0,9-3 16,6-2-16,-3 0 0,-3 1 16,5 4-16,6 3 0,-10-4 15,-6-6-15,4 5 0,3 1 16,-5-4-16,-5-1 0,6 2 16,6 3-16,-12-3 0,-6-2 0,1-1 15,3 1-15,-6 1 0,-2 1 16,-2 0-16,-1 0 0,-8 2 15,-3 2-15,-2-1 0,2 1 16,-10 0-16,-7-1 0,-4 3 16,-4 1-16,-5 0 0,-3 1 15,-6-1-15,-3-2 0,-12 4 16,-5 1-16,1-3 0,3-2 0,0-2 16</inkml:trace>
  <inkml:trace contextRef="#ctx0" brushRef="#br0" timeOffset="16550.017">24251 5750 0,'0'0'0,"0"0"0,23-5 15,-12 4-15,2 0 0,3 0 0,0 0 16,2 1-16,-1-2 0,9 1 0,1 1 16,2 0-16,1 1 0,3 1 15,3-2-15,1 1 16,-1 0-16,14 0 0,3 0 0,-1 1 15,3 1-15,10 1 0,-1-3 16,1-1-16,0 0 0,13 2 16,1 2-16,-2-3 0,-1-3 0,13 1 15,-2 2-15,-2-2 0,-3-1 16,43 4-16,-7 0 0,-13-1 16,-8-1-16,1 5 0,2 2 15,3-4-15,0-3 0,3-4 16,2-3-16,-2 2 0,-3 4 15,6 2-15,5 2 0,-1-4 16,-3-5-16,4 3 0,2 0 16,0 2-16,-1 0 0,-1-1 15,0 0-15,0 1 0,-1 3 0,0-4 16,-2-1-16,-3 4 0,-2 3 16,6 0-16,4-1 0,-8-2 15,-6 1-15,0 1 0,3 1 16,-1 1-16,2 1 0,-1 1 15,0-2-15,-8 0 0,-7-1 16,6 1-16,4 0 0,-7 2 16,-4 1-16,0 0 0,0-1 15,-3-2-15,-1 0 0,-5 1 16,-1 0-16,-8 0 0,-5-1 0,-1 1 16,-1 0-16,-5 1 0,-3 1 15,-8-4-15,-5 1 0,-5-1 16,-5-1-16,-7 4 0,-3 3 15,-10-2-15,-7-1 0,-10-7 16,-9-1-16,-8-4 0,-7-2 16,9 3-16,6 2 0,4-1 0</inkml:trace>
  <inkml:trace contextRef="#ctx0" brushRef="#br0" timeOffset="17168.4959">26723 5874 0,'0'0'0,"17"-3"0,5 0 16,-2 1-16,2-2 0,17-2 0,9-3 16,12 2-16,-1 2 0,23-2 15,6-1-15,6-3 0,-8-3 16,25 2-16,7 3 0,-13 1 16,-9 3-16,70-6 0,6-2 15,-32 4-15,-22 2 0,-4 1 16,-3-1-16,2 3 0,1 2 0,5 0 15,3 1-15,-9-1 0,-4-3 16,6 4-16,4 1 0,-9 5 16,-5 2-16,2-3 0,1 0 15,-8 0-15,-4-1 0,-4 4 16,-2 1-16,-9-2 0,-9 0 0,-1-2 16,-3-1-16,-6 0 0,-5 2 15,-4-4-15,-3 1 0,-12 2 16,-6 2-16,-5-5 0,-4-3 15,-8-3-15,-4 1 0,-11 4 16,-4-2-16,1 2 0,1 0 16,-1 0-16</inkml:trace>
  <inkml:trace contextRef="#ctx0" brushRef="#br0" timeOffset="17884.0485">24598 5739 0,'0'0'16,"0"0"-16,30-7 0,-16 4 0,2 3 16,3-1-16,5-1 0,9 0 0,4-1 15,6 2-15,5 1 16,11-3-16,2-1 0,14-3 16,1 3-16,1-1 0,1 1 0,17-2 15,1 0-15,11-1 0,-3 0 16,-2 1-16,1 2 0,38-6 15,-14-1-15,-1 4 0,2 0 16,-5 5-16,-5 3 0,2 1 16,2-1-16,-3-5 0,-2-2 0,6 2 15,5 3-15,-3 1 0,-3 3 16,8-2-16,6 0 0,-6-1 16,-3 2-16,3 2 0,3 5 15,-1-3-15,-2-3 0,0 0 16,2-3-16,-4 6 0,-4 3 15,5 1-15,5 2 0,-7-3 16,-5-1-16,-1 1 0,1 2 16,-9 0-16,-4 2 0,-6-3 15,-6-2-15,-8-1 0,-6 0 0,-8 0 16,-5 4-16,-17-4 0,-12-1 16,-9-2-16,-6-3 0,-10-2 15,-7-2-15,-14-1 0,-8-2 16,3 2-16,4 3 0,1-2 15</inkml:trace>
  <inkml:trace contextRef="#ctx0" brushRef="#br0" timeOffset="18450.5651">25551 4679 0,'4'-2'0,"13"-1"16,5 1-16,2-2 0,1 2 0,16-5 16,14-2-16,11-2 0,0 0 15,-2 3-15,-2-1 0,0 1 16,-8-1-16,-9 3 0,-7 2 15,-10 2-15,-5 2 0,-8 1 16,-8 2-16,-9 2 0,-8 0 0,-5 3 16,-4 1-16,6-4 0,3 0 15,2-1-15</inkml:trace>
  <inkml:trace contextRef="#ctx0" brushRef="#br0" timeOffset="18617.0477">25723 4495 0,'0'0'0,"0"0"0,0 0 0,0 0 15,5 21-15,-5-21 0,0 26 16,0-26-16,-2 35 0,1-16 16,0 3-16,1-1 0,1-1 15,0-4-15,0 0 0,0-2 0</inkml:trace>
  <inkml:trace contextRef="#ctx0" brushRef="#br0" timeOffset="18801.1434">26108 4466 0,'0'0'0,"0"0"15,0 0-15,-9 24 0,9-24 0,-16 28 16,4-8-16,-1 1 15,-2 1-15,-4 8 0,-2 0 16,-4-1-16,-1-3 0,-2 1 0,6-5 16,5-6-16</inkml:trace>
  <inkml:trace contextRef="#ctx0" brushRef="#br0" timeOffset="19017.3358">25704 4881 0,'0'0'0,"0"0"0,0 0 15,22-8-15,-22 8 0,32-10 16,-9 3-16,4-1 0,1-2 0,10-1 15,-1 1-15,0 0 0,-2 2 16,3-3-16,-2 3 16,-7 1-16,-3 3 0,-5 1 0,-5 1 15,-4 3-15,-4 4 0,-8 2 16,-5 3-16,-3-1 0,-1 1 16,-2 1-16,-1 3 0,-1-3 15,-1-1-15,-4 4 0,-2 0 16,4-2-16,3-3 0,2-1 0</inkml:trace>
  <inkml:trace contextRef="#ctx0" brushRef="#br0" timeOffset="19200.611">26030 4856 0,'0'0'0,"0"0"15,0 0-15,0 0 0,0 0 16,0 0-16,0 0 0,0 0 16,10 33-16,-10-33 0,0 33 15,-1-10-15,0 1 0,1 2 16,0-1-16,1 0 0,0-2 0,1 2 15,1-4-15,-2-2 0,0-1 16,1-5-16,0-4 0,0-3 16,2-4-16,-1-4 0,0-4 15,-1 1-15,1 1 0,-1 1 16</inkml:trace>
  <inkml:trace contextRef="#ctx0" brushRef="#br0" timeOffset="19486.2715">26747 4493 0,'0'0'0,"0"0"15,0 0-15,0 0 0,0 0 16,23 12-16,-23-12 0,14 16 16,-14-16-16,12 28 0,-7-7 15,-2 2-15,-2 5 0,0 0 16,0 2-16,1 5 0,0-2 0,0-2 15,-1-3-15,1 4 0,0-4 16,1-4-16,-2-2 16,0-3-16,-1-2 0,-2-5 15,-3 1-15,0-5 0,-2 0 0,-2-2 16,-2-2-16,-1-1 0,-1-2 16,-4-2-16,-1-2 0,1 1 15,4 0-15,2 0 0</inkml:trace>
  <inkml:trace contextRef="#ctx0" brushRef="#br0" timeOffset="19734.9492">26405 4791 0,'0'0'0,"0"0"0,0 0 0,0 0 15,22-14-15,-22 14 0,25-11 16,-25 11-16,29-9 0,-13 5 16,-1 1-16,0 1 0,0 2 0,-2 1 15,-1 3-15,-3 1 16,-2 3-16,-4 0 0,-2 1 15,-2 2-15,-2 2 0,-2 2 16,0 1-16,-4 5 0,-1-2 0,0 1 16,0-2-16,0 0 0,1-3 15,3-1-15,2-3 0,4-4 16,3-1-16,2-6 0,3-5 16,-2 2-16,0 0 0,-2 1 15</inkml:trace>
  <inkml:trace contextRef="#ctx0" brushRef="#br0" timeOffset="20001.0588">27072 4599 0,'0'0'0,"0"0"0,0 0 16,0 0-16,0 0 0,0 0 15,0 0-15,0 0 0,0 0 16,-11 18-16,11-18 0,-25 21 16,8-8-16,-2 2 0,-2-2 15,0 1-15,-1 2 0,-3 2 16,3-2-16,3-1 0,4-3 0,4 0 15,4 1-15,6-3 0,6-2 16,1 2-16,4 1 16,4-1-16,5 1 0,2 0 0,2 1 15,1-1-15,1-1 0,8 3 16,2-1-16,-4-2 0,-2-3 16,-2-2-16,1-3 0,-3-1 15,-1-2-15,-4 1 0,-4-1 16,-3 1-16</inkml:trace>
  <inkml:trace contextRef="#ctx0" brushRef="#br0" timeOffset="20268.4985">27808 4429 0,'0'0'16,"0"0"-16,0 0 0,-5 22 16,5-22-16,-12 30 0,1-8 0,-1 5 15,-2 3-15,-3 14 0,-2 2 16,0 0-16,1 1 0,-3 4 16,2-6-16,-1 2 0,2-4 15,5-5-15,3-3 0,4-8 0,0-3 16,4-10-16,2-6 0,0-1 15,0-3-15,0 1 0</inkml:trace>
  <inkml:trace contextRef="#ctx0" brushRef="#br0" timeOffset="20500.8818">28352 4417 0,'0'0'0,"0"0"16,0 0-16,-10 23 0,10-23 0,-18 28 16,2-10-16,-2 5 15,-2 2-15,-9 11 0,-4 3 16,2 1-16,0-1 0,-4 4 16,0-4-16,2 0 0,6-6 0,4-7 15,4-2-15,3-6 0,5-4 16,3-3-16</inkml:trace>
  <inkml:trace contextRef="#ctx0" brushRef="#br0" timeOffset="20717.6863">28296 4731 0,'0'0'0,"0"0"0,0 0 15,0 27-15,0-27 0,-1 35 16,0-13-16,-1 2 0,1 2 15,1 7-15,0-2 0,1-3 16,2-3-16,0-4 0,0-4 16,2-5-16,0-6 0,0-6 15,0-5-15,1-3 0,-2-4 0,0 2 16,0 0-16,-1 4 0</inkml:trace>
  <inkml:trace contextRef="#ctx0" brushRef="#br0" timeOffset="20864.2244">28586 4460 0,'0'0'0,"0"0"0,0 0 15,0 0-15,0 0 0,0 31 16,0-31-16,-1 29 0,1-29 0,-4 34 16,1-16-16,0-1 15,-1-2-15,1-2 0,0 0 0,1-4 16</inkml:trace>
  <inkml:trace contextRef="#ctx0" brushRef="#br0" timeOffset="21150.8276">28710 4427 0,'0'0'16,"0"0"-16,0 0 0,28-5 0,-16 4 16,1 0-16,2-1 0,0 2 15,0 2-15,0 0 0,-2 0 16,-2 3-16,-2 1 0,-4 4 15,-5 2-15,-3-2 0,-4 1 16,-8 4-16,-5 2 0,-2 1 16,-2 1-16,1-1 0,1 0 15,-2-1-15,5-2 0,3-3 16,5-1-16,5-4 0,3-2 0,7-3 16,3-1-16,8-3 0,5-3 15,0 0-15,3-1 0,1 1 16,2-1-16,4 0 0,-2-1 15,-6 2-15,-4 2 0,-2-1 16</inkml:trace>
  <inkml:trace contextRef="#ctx0" brushRef="#br0" timeOffset="21558.2445">28485 4857 0,'0'0'0,"0"0"15,0 0-15,30-7 0,-30 7 16,42-11-16,-15 5 0,0-1 16,1 1-16,6-4 0,-1 3 15,-2-1-15,-3 1 0,3-1 16,-3 1-16,-6-1 0,-4 2 0,-5 0 16,-4 2-16,-9-2 0,-6 0 15,-2 0-15,-3 0 0,-2 2 16,-1 2-16,1-3 0,-1 1 15,1 0-15,0-1 0,2 2 16,1 0-16,1 0 0,2 1 0,2 0 16,-1 0-16,3 2 0,3 0 15,-2 6-15,2 2 16,0 4-16,0 4 0,0 8 0,0 4 16,-2 1-16,0 3 0,-1 0 15,1 1-15,-1 6 0,-1-4 16,2-4-16,0-4 0,1-2 15,0-3-15,-1-4 0,-2-1 16,0-7-16,-3-6 0,2 1 16,0-2-16,2 0 0</inkml:trace>
  <inkml:trace contextRef="#ctx0" brushRef="#br0" timeOffset="21701.0555">28654 4911 0,'0'0'0,"0"0"0,0 0 15,-20 18-15,20-18 0,-26 21 16,10-5-16,1 2 0,-2 1 16,1 1-16,-1 0 0,-1 3 15,2-4-15,3-2 0,2-3 0,1-2 16</inkml:trace>
  <inkml:trace contextRef="#ctx0" brushRef="#br0" timeOffset="21850.9157">28858 4878 0,'0'0'16,"0"0"-16,0 0 0,0 0 16,29 8-16,-29-8 0,21 13 15,-10-5-15,0 3 0,0-2 16,1-1-16,1 0 0,1-1 0,-1 0 16,-2-3-16,-3 2 0</inkml:trace>
  <inkml:trace contextRef="#ctx0" brushRef="#br0" timeOffset="22033.9273">29153 4689 0,'0'0'0,"0"0"16,0 0-16,32-11 16,-14 5-16,3 0 0,2-1 0,1-1 15,2 1-15,2-1 0,-1 0 16,-3 3-16,-2 0 0,-2 1 15,-3 1-15,-3-1 0,-3 2 16,-1 0-16</inkml:trace>
  <inkml:trace contextRef="#ctx0" brushRef="#br0" timeOffset="22283.727">29438 4524 0,'0'0'0,"0"0"16,0 0-16,2 19 0,-2-19 0,0 27 16,-3-9-16,-3 5 0,0 5 15,-3 11-15,0 0 0,1-3 16,3 2-16,-1 1 0,3-5 16,2-4-16,1-3 0,-1-2 15,0-2-15,1-4 0,0-3 16,-4-3-16,-1-3 0,-2-2 0,0 0 15,1-3-15,2-1 16,-1-1-16</inkml:trace>
  <inkml:trace contextRef="#ctx0" brushRef="#br0" timeOffset="22401.1966">29158 4955 0,'0'0'0,"0"0"0,0 0 16,0 0-16,0 0 0,0 0 16,0 0-16,18-23 0,-18 23 15,27-15-15,-27 15 0,34-17 16,-13 8-16,2-1 0,2 1 0,2-1 15,-4 1-15,-4 1 0</inkml:trace>
  <inkml:trace contextRef="#ctx0" brushRef="#br0" timeOffset="22574.5942">29766 4452 0,'0'0'0,"0"0"0,0 0 16,0 0-16,0 0 0,18 12 0,-18-12 16,0 0-16,12 24 0,-12-24 15,1 22-15,-1-22 0,0 19 16,0-11-16</inkml:trace>
  <inkml:trace contextRef="#ctx0" brushRef="#br0" timeOffset="22884.5118">29630 4670 0,'0'0'0,"0"0"0,0 0 16,22-6-16,-22 6 0,27-4 0,-9 0 15,1 0-15,2 1 0,1-1 16,2 0-16,2 1 0,-2-1 16,-5 2-16,-2 1 15,-4 0-15,-2 1 0,-4 2 0,-5 4 16,-4-2-16,-4 2 0,-5 1 15,-3 1-15,-3 2 0,0 1 0,-3 1 16,-1 2-16,1 0 16,1-1-16,0 0 0,3-2 15,4-1-15,2 0 0,7-3 0,4-2 16,3-3-16,5-2 0,3-2 16,4-3-16,-1 2 0,2-2 0,-1 0 15,1-1-15,-2 1 16,-2-1-16,2 0 0,-4 1 15,-2 1-15</inkml:trace>
  <inkml:trace contextRef="#ctx0" brushRef="#br0" timeOffset="23117.7436">29635 4713 0,'0'0'16,"0"0"-16,0 0 0,2 22 0,-2-22 15,2 26-15,-2-26 16,-3 41-16,2-19 0,-1 4 0,0 2 16,-1 5-16,-2-3 0,1-1 15,-1-2-15,1-3 0,-1-1 16,0 0-16,-1-4 0,2-6 16,1-3-16,2-6 0,1-4 15,0 0-15,0 0 0,0 0 0</inkml:trace>
  <inkml:trace contextRef="#ctx0" brushRef="#br0" timeOffset="23386.6291">30418 4485 0,'0'0'0,"0"0"0,0 0 0,0 0 0,0 0 0,7 28 16,-7-28-16,-4 36 15,2-14-15,-2 5 0,-3 5 16,0-1-16,2 0 0,-2 8 0,2-1 16,2-4-16,-1-5 0,3 3 15,2-1-15,-1-4 0,1-2 16,-2-5-16,0-2 0,-3-4 16,-3-3-16,-4 0 0,-3-1 15,3-4-15,0-2 0,-6-7 16,-3-4-16,4 0 0,1 1 0,3 2 15</inkml:trace>
  <inkml:trace contextRef="#ctx0" brushRef="#br0" timeOffset="23634.358">30034 4774 0,'0'0'0,"0"0"0,0 0 16,0 0-16,0 0 0,31-14 0,-31 14 16,27-7-16,-27 7 0,35-6 15,-15 2-15,-1 2 0,-3 0 0,1 4 16,-2 2-16,-2 0 15,-2 0-15,-1 4 0,-4 2 16,-4 0-16,-2 2 0,-4 4 0,-4 0 16,-3 1-16,-2-2 0,-2 3 15,0 2-15,2-3 0,0-1 16,2-2-16,0 1 0,4-4 16,1-2-16,3-5 0,3-4 15,2-4-15,4 0 0,-1 0 16,0 1-16,-2 0 0</inkml:trace>
  <inkml:trace contextRef="#ctx0" brushRef="#br0" timeOffset="23883.6581">30715 4650 0,'0'0'0,"0"0"16,0 0-16,0 0 0,0 0 0,0 0 16,0 0-16,0 0 15,-21 17-15,21-17 0,-35 14 16,15-5-16,-3 1 0,0 0 15,-2 3-15,2-1 0,2 0 0,-3 4 16,3-2-16,5-2 16,4-2-16,7-1 0,3-1 0,6 0 15,2 2-15,9-2 0,7 0 16,0-1-16,0 0 0,4 0 16,5 0-16,4 0 0,0 0 15,3 1-15,3 0 0,-3 0 16,-4-1-16,-2-1 0,-7-1 0,-5 0 15</inkml:trace>
  <inkml:trace contextRef="#ctx0" brushRef="#br0" timeOffset="24017.6617">31407 4932 0,'0'0'16,"0"0"-16,-29 6 0,29-6 0,-30 5 15,18-2-15</inkml:trace>
  <inkml:trace contextRef="#ctx0" brushRef="#br0" timeOffset="26809.764">16022 5800 0,'0'0'15,"0"0"-15,0 0 0,0 0 16,0 0-16,29-12 0,-29 12 0,20-6 16,-8 2-16,1 1 0,2 1 15,2 0-15,1-1 0,2 1 16,5 1-16,-1 0 0,1 0 15,11 1-15,0 1 0,1-2 16,1-1-16,10 0 0,2 2 16,0 1-16,-1 0 0,0-1 15,-2-1-15,12 1 0,-1 1 0,5 1 16,3-1-16,6-1 0,-7-3 16,1 1-16,0-2 0,0 0 15,1 0-15,12 0 0,-1 0 16,0 1-16,-2 0 0,35-1 15,-11 3-15,-10-3 0,-7-2 0,2 3 16,1-1-16,-2 1 0,-3 0 16,0 0-16,0-1 0,0 0 15,-1 1-15,2-2 0,1 1 16,-3 2-16,-2 1 0,-1 1 16,1 0-16,-4-1 0,-4-1 15,7 1-15,5 0 0,-2 1 16,0 0-16,1 2 0,2 1 15,0 0-15,-2 1 0,2-2 16,0 1-16,-2 0 0,1 2 0,4 0 16,2-2-16,-2 3 0,-1-2 15,0 0-15,0 2 16,-4-1-16,-1-2 0,-1 0 0,0 0 16,-3 2-16,-1 4 0,-4-2 15,-3-1-15,-6-4 0,-4-4 16,2 5-16,2 1 0,-12 4 15,-7-1-15,-6 2 0,-4-1 16,-8-3-16,-5-3 0,-9 0 16,-6-1-16,-2-1 0,-1 0 0,-2 0 15</inkml:trace>
  <inkml:trace contextRef="#ctx0" brushRef="#br0" timeOffset="30948.6191">16194 4479 0,'0'0'0,"0"0"16,0 0-16,0 0 0,0 0 0,0 0 15,17 24-15,-17-24 0,0 0 16,12 34-16,-12-34 0,6 31 16,-1-15-16,-1-2 0,2-1 15,-2-2-15,0-1 0,0-1 0</inkml:trace>
  <inkml:trace contextRef="#ctx0" brushRef="#br0" timeOffset="31217.6619">16290 4407 0,'0'0'0,"0"0"16,0 0-16,24-9 0,-24 9 15,26-9-15,-8 3 0,1 0 16,1 1-16,5 0 0,-1 2 16,0-1-16,-1 3 0,-2 1 15,-1 2-15,-4-1 0,-2-2 0,-3 5 16,-3 3-16,-2 2 0,-2 0 15,-4 4-15,-3 4 16,-3-2-16,-1 0 0,-2 1 0,-1 0 16,1 1-16,0 0 0,-4-2 15,-4 1-15,1-2 0,-1 2 16,1-1-16,3-3 0,2-2 16</inkml:trace>
  <inkml:trace contextRef="#ctx0" brushRef="#br0" timeOffset="31367.7738">16323 4513 0,'0'0'0,"0"0"0,0 0 16,0 0-16,20-7 0,-20 7 0,23-8 15,-9 3-15,1 2 0,-1-1 16,0 3-16,0 0 0,-2-1 16,-2 4-16,-3 0 0,-2 2 15,-2 1-15,-1-1 0,0-1 0,1 1 16</inkml:trace>
  <inkml:trace contextRef="#ctx0" brushRef="#br0" timeOffset="31519.7031">16194 4712 0,'0'0'16,"0"0"-16,0 0 15,0 0-15,0 0 0,0 0 0,0 0 16,25-17-16,-25 17 0,33-14 16,-12 5-16,3-1 0,0-1 0,0 1 15,-1 0-15,4-1 16,-4 2-16,-6 1 0,-2 3 15,-3-1-15,-2 2 0,-1 0 0</inkml:trace>
  <inkml:trace contextRef="#ctx0" brushRef="#br0" timeOffset="31738.772">15953 4867 0,'0'0'0,"0"0"0,0 0 16,35-16-16,-15 7 0,7-3 15,7-4-15,13-2 0,0 2 0,15-7 16,1 0-16,5-1 0,-4 3 16,0 0-16,-8 5 0,-11 2 15,-8 3-15,-12 4 0,-6 1 16,-9 3-16,-7 2 0,-8 3 16,-9 3-16,-3 2 0,-3 1 0,4-1 15,4-3-15,2-1 0</inkml:trace>
  <inkml:trace contextRef="#ctx0" brushRef="#br0" timeOffset="31902.1762">16207 4782 0,'0'0'16,"0"0"-16,0 0 0,0 0 0,0 0 15,-4 23-15,4-23 0,-2 23 16,2-23-16,-3 32 0,3-14 16,-1 3-16,0-2 0,1 1 15,0 0-15,1-3 0,0-1 0,2 2 16,0-3-16,0-3 0,-1-2 15,1-1-15</inkml:trace>
  <inkml:trace contextRef="#ctx0" brushRef="#br0" timeOffset="32118.1829">16365 4734 0,'0'0'15,"0"0"-15,0 0 0,0 0 0,0 27 16,0-27-16,-1 37 15,1-15-15,0 1 0,-1 5 16,1 4-16,0 6 0,0-2 0,0 0 16,0-3-16,1 3 0,0-5 15,-1-4-15,0-4 16,0-5-16,0-3 0,-3-3 0,-3-1 16,1-5-16,-3-3 0,2 0 15,1 0-15,0-2 0</inkml:trace>
  <inkml:trace contextRef="#ctx0" brushRef="#br0" timeOffset="32260.4118">16193 4895 0,'0'0'15,"0"0"-15,0 0 0,0 0 0,0 0 16,22-12-16,-22 12 0,20-5 16,-20 5-16,23-3 0,-11 2 15,-1 1-15,0 1 0,-2 3 16,-1 2-16,-2-1 0,0 0 0,-2-1 15</inkml:trace>
  <inkml:trace contextRef="#ctx0" brushRef="#br0" timeOffset="32534.5497">16182 5023 0,'0'0'16,"0"0"-16,0 0 0,0 0 15,0 0-15,31-14 0,-31 14 16,27-7-16,-12 3 0,-2 3 0,0 1 15,-2 1-15,-1 1 0,-3 3 16,-4 4-16,0-3 0,1 1 16,-8 3-16,-3 5 0,-3-2 15,-2-1-15,-3 4 0,2-3 16,2-2-16,2-3 0,1-1 16,3 0-16,0-3 0,2 0 15,3-4-15,7-3 0,3-1 16,3-3-16,3-4 0,3-4 15,1-1-15,1-1 0,-3 3 16,-4 1-16,-2 3 0</inkml:trace>
  <inkml:trace contextRef="#ctx0" brushRef="#br0" timeOffset="32767.3083">16562 4811 0,'0'0'0,"0"0"0,0 0 16,0 0-16,0 0 0,0 0 15,29-2-15,-29 2 0,25-3 0,-25 3 16,33-4-16,-15 4 0,0 3 15,-1-2-15,0-2 16,-3 1-16,-3-1 0,-1 2 16,0 2-16,-3 0 0,-4 0 0,-3 4 15,-3 4-15,-3 1 0,-2 1 16,-2 1-16,-2 0 0,-4 6 16,-1-1-16,-3 2 0,-1 0 15,1-1-15,0-2 0,-3-2 16,0-4-16,6-1 0,3-4 0,1 0 15</inkml:trace>
  <inkml:trace contextRef="#ctx0" brushRef="#br0" timeOffset="32918.0136">16503 4898 0,'0'0'0,"0"0"16,0 0-16,0 0 0,20 13 16,-20-13-16,25 13 0,-25-13 15,31 15-15,-15-6 0,2 2 16,1 0-16,-1 0 0,8 0 15,0 0-15,1-4 0,-2 0 0,-3-1 16,-3-2-16,-4 1 0</inkml:trace>
  <inkml:trace contextRef="#ctx0" brushRef="#br0" timeOffset="33134.2057">17317 4510 0,'0'0'0,"0"0"16,0 0-16,0 0 0,0 0 0,-12 25 16,12-25-16,-23 29 0,9-15 15,-4 7-15,-2 5 0,-1 0 16,-1 0-16,-5 7 0,-1 3 16,4-5-16,2-2 0,-2 1 15,3-5-15,6-6 0,8-6 0,0-1 16,2-4-16,0-1 0</inkml:trace>
  <inkml:trace contextRef="#ctx0" brushRef="#br0" timeOffset="33300.6289">17240 4775 0,'0'0'0,"0"0"16,0 0-16,0 0 0,0 27 0,0-27 15,-1 31-15,0-13 16,0 1-16,1-3 0,0 1 15,1 0-15,0-2 0,1 3 16,1-2-16,-1-1 0,-1-3 0,0-2 16,0-1-16,0-1 0</inkml:trace>
  <inkml:trace contextRef="#ctx0" brushRef="#br0" timeOffset="33486.7619">17381 4765 0,'0'0'0,"0"0"15,24-7-15,-9 1 0,1 0 0,12-4 16,4-2-16,-1 1 0,-1 1 16,8-1-16,1 1 15,-6 0-15,-4 0 0,-6 3 16,-3 1-16,-5 1 0,-3 1 0,-6 3 16,-6 1-16,-4 5 0,-3-1 0,1-2 15,2-1-15,0 1 0</inkml:trace>
  <inkml:trace contextRef="#ctx0" brushRef="#br0" timeOffset="33720.5923">17626 4520 0,'0'0'0,"0"0"16,0 0-16,0 0 0,-6 27 0,6-27 15,-14 36-15,4-12 0,-1 2 16,-1 7-16,0 3 0,-3 10 15,0-2-15,0 9 0,1-2 16,1-7-16,3-6 0,2-1 0,1-8 16,3-7-16,0-4 0,3-6 15,2-3-15,2-5 0,1-6 16,0-9-16,1-7 0,-1 4 16,-1 3-16,0 1 0</inkml:trace>
  <inkml:trace contextRef="#ctx0" brushRef="#br0" timeOffset="33918.0368">17570 4871 0,'0'0'15,"0"0"-15,0 0 0,0 0 0,0 0 16,4 29-16,-4-29 16,11 30-16,-4-13 0,1 3 0,0 0 15,2 0-15,1-2 0,7 3 16,3-2-16,0-3 0,-1-2 16,0-3-16,-2-1 0,0-4 15,-1-1-15,-1-4 0,1-1 16,-2-3-16,-1 0 0,-1-7 15,-4-3-15,-2-4 0,-4-2 0,1 4 16,-1 2-16,-1 2 0</inkml:trace>
  <inkml:trace contextRef="#ctx0" brushRef="#br0" timeOffset="34084.3663">17804 4460 0,'0'0'15,"0"0"-15,0 0 0,0 0 0,8 24 16,-8-24-16,8 25 0,-2-10 16,0-1-16,3 1 0,2 0 15,-2 0-15,-1-3 0,-1-2 16</inkml:trace>
  <inkml:trace contextRef="#ctx0" brushRef="#br0" timeOffset="34300.9176">18333 4490 0,'0'0'0,"0"0"15,0 0-15,0 0 0,-11 23 16,11-23-16,-19 25 0,19-25 16,-29 33-16,12-13 0,-1 0 15,-1 2-15,1-1 0,-7 4 16,0-1-16,4-3 0,3-2 0,-3 3 15,3-2-15,2-6 16,3-4-16,3-4 0,2-4 0,3-1 16,0 1-16,2-2 0</inkml:trace>
  <inkml:trace contextRef="#ctx0" brushRef="#br0" timeOffset="34467.2724">18139 4735 0,'0'0'0,"0"0"15,0 0-15,0 0 0,7 23 0,-7-23 16,6 25-16,-4-9 0,-1 2 15,0 3-15,-1 3 16,0 0-16,0-1 0,2 7 16,-1-1-16,2-4 0,1-2 0,4-5 15,2-3-15,1-5 0,1-8 16,-1 0-16,-2 0 0,-1 0 16</inkml:trace>
  <inkml:trace contextRef="#ctx0" brushRef="#br0" timeOffset="34673.9154">18689 4638 0,'0'0'16,"0"0"-16,0 0 0,0 0 0,0 0 15,0 0-15,0 0 16,-34 15-16,34-15 0,-36 24 0,13-8 16,-2 1-16,-3 1 0,-8 7 15,0 2-15,3-4 0,2-3 0,-4 2 16,5-4-16,5-4 0,7-3 15,2-6-15,5-2 0,2 0 16,2-1-16,0-1 16</inkml:trace>
  <inkml:trace contextRef="#ctx0" brushRef="#br0" timeOffset="34968.089">18501 4639 0,'0'0'0,"0"0"0,0 0 15,0 28-15,-1-13 0,0 6 0,-1 6 16,1 6-16,1-1 0,4 0 16,4 1-16,3 2 0,2-3 15,3-7-15,3-2 16,0-5-16,2-2 0,6-4 16,4-4-16,-2-3 0,0-1 0,6-4 15,1-1-15,-7-4 0,-2-2 16,-6-2-16,-4 0 0,-3 1 0,-4 2 15,-5-2-15,0-3 16,-3-2-16,-2 1 0,-5-3 16,-4-3-16,-2 1 0,-2-1 0,-2 0 15,-1-1-15,3 2 0,2 1 16,2 4-16,2 1 0,0 3 16</inkml:trace>
  <inkml:trace contextRef="#ctx0" brushRef="#br0" timeOffset="35167.404">19257 4489 0,'0'0'0,"0"0"16,0 0-16,0 0 0,0 0 16,0 0-16,-19 32 0,19-32 15,-25 26-15,9-9 0,0 1 16,-1-1-16,1 0 0,-8 3 15,1 3-15,1-4 0,2-1 0,4-3 16,1-2-16,3-2 16</inkml:trace>
  <inkml:trace contextRef="#ctx0" brushRef="#br0" timeOffset="35361.9812">19085 4699 0,'0'0'0,"0"0"0,0 0 0,0 0 16,0 0-16,5 27 0,-5-27 15,0 32-15,0-12 0,0 2 16,-1 2-16,1-3 0,0-1 0,0 5 16,1-2-16,0-4 0,0-2 15,1-3-15,-1-3 0,0-5 16,1-1-16,-2-5 0,0 0 16,-3-1-16,-1-4 0,1 2 15,1 0-15,0 0 0</inkml:trace>
  <inkml:trace contextRef="#ctx0" brushRef="#br0" timeOffset="35571.0833">19060 4821 0,'0'0'15,"0"0"-15,0 0 16,0 0-16,0 0 0,18-27 0,-18 27 16,19-14-16,-19 14 0,28-13 15,-10 7-15,-1 1 0,-2-2 16,-1 4-16,1 2 0,-2 1 16,0-2-16,-1 5 0,-1 3 15,-2 0-15,-1 3 0,-3 2 16,0 2-16,-3 0 0,-1 0 0,-2 5 15,-1 1-15,0-2 0,-1-2 16,1 0-16,-1-2 0,-2 0 16,1-3-16,-3 0 15,0 0-15,0-3 0,2-1 0,0 0 16</inkml:trace>
  <inkml:trace contextRef="#ctx0" brushRef="#br0" timeOffset="35708.2715">19097 4899 0,'0'0'0,"0"0"0,0 0 16,0 0-16,0 0 0,28-13 16,-28 13-16,28-6 0,-13 3 0,0-1 15,-2 2-15,-1-1 0,-2 1 16,-1 0-16,-1 0 0,-2 1 16</inkml:trace>
  <inkml:trace contextRef="#ctx0" brushRef="#br0" timeOffset="35851.3289">19114 5020 0,'0'0'0,"0"0"0,0 0 0,0 0 16,0 0-16,0 0 0,29-1 15,-29 1-15,28-5 0,-28 5 16,34-15-16,-19 8 0,-1 1 16,-2 1-16</inkml:trace>
  <inkml:trace contextRef="#ctx0" brushRef="#br0" timeOffset="36218.1736">19640 4554 0,'0'0'0,"0"0"0,0 0 16,0 0-16,0 0 0,-23 17 0,23-17 15,-23 22-15,9-10 0,-2 3 16,1 0-16,2 0 0,2-2 0,2 1 15,2-1-15,4-3 0,3-2 16,3-2-16,4-2 16,2-3-16,2-1 0,4-1 0,2 0 15,1-2-15,2 2 0,-1-1 16,-1-1-16,-2 1 0,-1 2 16,-1 1-16,-3 1 0,-1 2 15,-2 1-15,-1 2 0,-1 5 16,-3 3-16,-2 1 0,-3 1 0,-4-2 15,-4 2-15,-3 2 0,-1-1 16,-2 0-16,0-1 0,-2-1 16,-6 2-16,-2-2 0,0-3 15,1 0-15,2-3 0,1-1 16,4-4-16,4 1 0,3-2 16</inkml:trace>
  <inkml:trace contextRef="#ctx0" brushRef="#br0" timeOffset="36308.6694">19457 4836 0,'0'0'0,"0"0"0,0 0 15,21-5-15,-21 5 0,26-3 0,-12 3 16,0 0-16,2 2 0,-3-2 16,-2 1-16,-1-1 0</inkml:trace>
  <inkml:trace contextRef="#ctx0" brushRef="#br0" timeOffset="37367.8186">17676 5781 0,'0'0'0,"0"0"16,0 0-16,0 0 0,0 0 0,0 0 0,0 0 15,0 0-15,0 0 0,-15-21 16,15 21-16,-5-24 0,5 24 15,-5-32-15,3 14 0,0-4 16,0-2-16,1-4 16,0-5-16,-2-10 0,2 0 0,0-7 15,1-3-15,2-13 0,2-1 16,0-16-16,1-2 0,0 3 16,2 2-16,5-16 0,4-11 15,4 11-15,2 10 0,11-42 16,-2 7-16,1 13 0,1 9 0,6 5 15,4 6-15,-2 5 0,-3 5 16,5 10-16,2 7 0,3 6 16,1 7-16,-1 2 0,-3 3 15,-1 5-15,0 3 0,-4 16 16,-3 10-16,-1 8 0,-2 6 16,-3 0-16,-4 2 0,-6 6 0,-4 7 15,-6-6-15,-3-6 0,-3-1 16</inkml:trace>
  <inkml:trace contextRef="#ctx0" brushRef="#br0" timeOffset="37884.5556">19727 2863 0,'0'0'0,"0"0"0,0 0 15,0 0-15,0 0 0,-23 24 16,23-24-16,-24 26 0,12-14 0,-4 5 15,-2 5-15,0 1 0,0 1 16,-3 13-16,2 3 16,0 6-16,5-5 0,8-3 0,7-6 15,5-5-15,5-7 0,12-4 16,8-5-16,-4-9 0,3-3 0,10-10 16,4-6-16,-6-1 15,-2-2-15,-4-7 0,-3-6 16,1-2-16,-4 1 0,-8 1 15,-2-2-15,-7 5 0,-5 2 0,-8 0 16,-6 2-16,-4 6 0,0 5 16,-12 7-16,-10 8 0,1 3 15,0 4-15,-5 6 0,-4 6 16,6-1-16,5-2 0,5-1 16,2-3-16,10 0 0,6 1 15,9-2-15,6 0 0,5-6 16,5-1-16,-4-2 0,-3 1 0,-1-1 15</inkml:trace>
  <inkml:trace contextRef="#ctx0" brushRef="#br0" timeOffset="38102.0325">20163 2881 0,'0'0'0,"0"0"16,0 0-16,0 0 0,-10 29 0,10-29 15,-15 42-15,4-16 0,-2 6 0,-9 19 16,-5 8-16,0 4 0,2 3 15,-5 14-15,-4 11 0,2-2 16,6-16-16,6-7 0,9-15 16,3-17-16,4-11 0,4-11 15,3-9-15,1-7 0,2-5 0,-1-14 16,1-10-16,-3 12 16,-1 4-16,1 3 0</inkml:trace>
  <inkml:trace contextRef="#ctx0" brushRef="#br0" timeOffset="38351.3178">20218 2887 0,'0'0'0,"9"-2"0,4-2 16,1 1-16,3-1 0,7 4 0,3 5 16,-3 1-16,-2 0 0,2 9 15,-2 4-15,-6 0 0,-5-1 16,-7 2-16,-5 2 0,-3-1 15,-4 0-15,-4 3 0,-5 2 16,-3-2-16,-3 1 0,-5 1 16,-1-3-16,4-3 0,1-3 15,6-6-15,2-4 0,9-8 0,4-6 16,10-9-16,6-6 0,-2 4 16,-2 3-16,-1 3 0</inkml:trace>
  <inkml:trace contextRef="#ctx0" brushRef="#br0" timeOffset="38584.5742">20884 2670 0,'0'0'0,"0"0"0,0 0 0,-10 19 16,10-19-16,-13 30 0,2-8 16,-1 4-16,-2 5 0,-2 11 15,-1 4-15,4-6 0,2-3 0,1 5 16,2-2-16,4-6 15,2-4-15,5-3 0,5-6 16,1-9-16,2-3 0,4-6 0,5-4 16,-2-2-16,-1-1 0,-1-4 15,-2-2-15,-2 2 0,-2 2 0,-2 1 16</inkml:trace>
  <inkml:trace contextRef="#ctx0" brushRef="#br0" timeOffset="38767.9457">20659 2970 0,'0'0'0,"0"0"15,0 0-15,31-7 0,-31 7 0,38-9 16,-11 4-16,2 0 0,1-1 0,11-2 16,0-2-16,8 2 15,-3 2-15,-4-3 0,-4 0 16,-4 1-16,-3 1 0,-2 0 0,-7 1 15,-4 3-15</inkml:trace>
  <inkml:trace contextRef="#ctx0" brushRef="#br0" timeOffset="38903.2765">21298 2908 0,'0'0'15,"0"0"-15,0 0 0,0 0 0,-11 27 16,11-27-16,-12 25 0,5-8 16,-1 4-16,1-2 0,1 1 0,-2 6 15,1 1-15,2-3 16,0-3-16,2-6 0,1-3 15,1-4-15,1-2 0,0 0 0,0-2 16,0-1-16</inkml:trace>
  <inkml:trace contextRef="#ctx0" brushRef="#br0" timeOffset="39056.7495">21433 2658 0,'0'0'0,"0"0"0,0 0 16,31 1-16,-31-1 0,27 3 0,-11-2 16,-3-1-16,-1 0 0,-1 1 15</inkml:trace>
  <inkml:trace contextRef="#ctx0" brushRef="#br0" timeOffset="39584.7475">21625 2894 0,'0'0'0,"0"0"16,0 0-16,-8 21 15,8-21-15,-11 28 0,4-13 0,1 2 16,-1 0-16,1-2 0,0 1 16,1-1-16,0-2 0,0 2 15,-1-3-15,3-5 0,-1-2 16,1-1-16,1-2 0,2-2 16,-1-2-16,2-3 0,1-2 15,3-2-15,1-2 0,4-2 16,3-1-16,5-5 0,1-2 0,1 2 15,-1-1-15,1 5 0,1 1 16,-1 2-16,0 2 0,2 1 16,-2 5-16,-4 7 0,-1 2 15,-7 3-15,-1 3 0,-1 2 16,-3 3-16,-2 1 0,-1 1 16,-3 4-16,-3 0 0,0-1 0,-1-2 15,-1-4-15,-2 0 16,3 0-16,0-2 0,0-3 0,1-1 15,2-6-15,2-3 0,1-2 16,1-5-16,3-3 0,3-2 16,4-6-16,4-2 0,3-2 15,0 0-15,9-5 0,2 2 16,-1 0-16,-2 4 0,-1 1 16,0 4-16,-2 5 0,0 4 0,-4 3 15,0 1-15,-4 6 0,-1 1 16,-6 4-16,-2 4 0,-3 4 15,-2 3-15,-3 1 0,-4 1 16,1 0-16,1 1 0,1-1 16,1 3-16,2-3 0,1-2 15,2-4-15,3-4 0,-2-1 16,-1-3-16,1-1 0</inkml:trace>
  <inkml:trace contextRef="#ctx0" brushRef="#br0" timeOffset="39786.1122">22389 2944 0,'0'0'0,"0"0"15,0 0-15,0 0 0,-8 25 16,8-25-16,-10 29 0,4-10 16,-1 3-16,-1-1 0,-1 0 15,2-1-15,0-3 0,0 1 16,2-1-16,0-6 0,3-2 0,2-6 15,2-4-15,0-1 0,-1-5 16,0 3-16,0 0 0,0 0 16</inkml:trace>
  <inkml:trace contextRef="#ctx0" brushRef="#br0" timeOffset="39935.8221">22385 2653 0,'0'0'0,"0"0"0,0 0 0,0 0 16,26 6-16,-26-6 0,25 11 16,-25-11-16,29 12 0,-17-7 15,-1 0-15,-1-1 0</inkml:trace>
  <inkml:trace contextRef="#ctx0" brushRef="#br0" timeOffset="40267.7629">22627 2822 0,'0'0'0,"0"0"16,0 0-16,24-3 0,-24 3 15,31-3-15,-10 0 0,1 2 16,0 0-16,0 1 0,0 0 16,4 0-16,-3 0 0,-3 0 15,-3 1-15,-3 1 0,-2 0 0,-8 3 16,-4 3-16,-4 2 0,-3 1 15,-4 3-15,-3 4 0,-5 0 16,-3 2-16,-1 3 0,-2 3 16,0 3-16,3-2 0,4-1 15,5-3-15,4-3 0,3-4 16,3-1-16,3-1 0,8-3 16,5-1-16,5-4 0,3-3 15,1-3-15,1-4 0,1 2 16,2-2-16,-6 2 0,-4 0 0,-3 1 15</inkml:trace>
  <inkml:trace contextRef="#ctx0" brushRef="#br0" timeOffset="40617.8821">23003 3091 0,'0'0'0,"0"0"15,0 0-15,22-6 0,-22 6 0,30-5 16,-30 5-16,34-7 0,-15 3 15,2-1-15,1-2 0,0 1 16,-1 0-16,3-4 0,-2 0 16,-2 1-16,-2 0 0,-1-2 15,-2-1-15,-2-1 0,-4-1 16,-2 0-16,-2-1 0,-4 0 16,-2-1-16,-4 3 0,0 0 15,-4 4-15,-2 2 0,-5 2 16,-4 3-16,-2 3 0,0 2 0,-3 5 15,-3 3-15,-2 7 0,2 3 16,4 3-16,3-1 0,4 2 16,5-1-16,6 2 0,4-2 15,7 0-15,4-3 0,6-2 16,6-3-16,5-2 0,5 0 0,10-2 16,2-1-16,-10-2 0,-7-2 15,-7-1-15</inkml:trace>
  <inkml:trace contextRef="#ctx0" brushRef="#br0" timeOffset="41184.7679">20182 3688 0,'0'0'0,"0"0"15,0 0-15,24-3 0,-13 2 0,5 1 16,6 0-16,2 0 15,1 1-15,15 1 0,6-2 0,3 1 16,1 0-16,22-1 16,7-2-16,14-2 0,-3-1 0,26 0 15,6-2-15,6-2 0,-10 1 16,61-4-16,-6 1 0,-23 3 16,-17 3-16,5-1 0,2-1 15,-19 3-15,-13 0 0,-1 1 16,1 0-16,-14 2 0,-9 1 0,-5 1 15,-1 0-15,-13-1 0,-9 1 16,-2 0-16,-2-1 16,-11 1-16,-7 0 0,-10 0 0,-9-1 15,-5 1-15</inkml:trace>
  <inkml:trace contextRef="#ctx0" brushRef="#br0" timeOffset="41585.1438">24055 2918 0,'0'0'0,"0"0"0,0 0 15,0 0-15,0 0 0,-13 25 16,13-25-16,-8 31 0,2-13 0,2 4 15,-1 4-15,2-2 16,1 0-16,2-4 16,2-1-16,4 1 0,1-4 0,3-5 15,3-5-15,1-5 0,0-6 0,2-2 16,2-3-16,2-3 0,2-2 16,-1-2-16,1-3 0,2-5 15,-1 1-15,-1 1 0,1 0 16,-7 4-16,-4 1 0,-1 0 15,-2 4-15,-2 2 0,-3 3 0,-3 2 16,-3 2-16,-1 2 16,-1-1-16,2 4 0,0 1 15,2-1-15,-1 4 0,1-2 0,0-2 16,0 3-16</inkml:trace>
  <inkml:trace contextRef="#ctx0" brushRef="#br0" timeOffset="41851.1045">24835 2673 0,'0'0'0,"0"0"15,0 0-15,0 0 0,0 0 0,-12 27 16,12-27-16,-20 36 0,6-13 16,-4 5-16,-2 2 0,2 4 15,-1 1-15,-3 9 0,1-3 16,1 5-16,5-6 0,4-2 15,4-4-15,3-5 0,2-5 0,4-4 16,1-5-16,3-4 16,3-4-16,2-3 0,3 0 15,0-4-15,1-2 0,-1-2 0,-2-5 16,-4 0-16,-1-5 0,-1 4 16,-2 1-16,-1 3 0</inkml:trace>
  <inkml:trace contextRef="#ctx0" brushRef="#br0" timeOffset="42017.5063">24514 3024 0,'0'0'16,"0"0"-16,0 0 0,32-10 0,-16 7 16,5-2-16,4 1 0,0 0 15,2 0-15,9 1 0,2-1 16,-2 1-16,-2 1 0,2 0 15,-8 0-15,-5 1 0</inkml:trace>
  <inkml:trace contextRef="#ctx0" brushRef="#br0" timeOffset="42134.3788">25128 3155 0,'0'0'0,"0"0"0,0 0 0,-15 27 16,2-9-16,2-1 0,1-3 15,1-2-15</inkml:trace>
  <inkml:trace contextRef="#ctx0" brushRef="#br0" timeOffset="43467.3425">25806 2564 0,'0'0'0,"0"0"16,0 0-16,0 0 0,0 0 16,20-15-16,-20 15 15,0 0-15,0 0 0,13-15 0,-10 12 16,-3 3-16,0 0 0,-7 4 16,-2 4-16,-2 1 0,-2 2 15,-6 5-15,-4 3 0,-1 2 0,-2 1 16,-9 13-16,-2 4 15,-5 8-15,4 1 0,-4 5 0,4-2 16,5-6-16,4-5 0,4 0 16,6-6-16,5-7 0,3-4 0,5-7 15,5-3-15,2-9 16,2-5-16,0 0 0,-1 0 16,-2 1-16</inkml:trace>
  <inkml:trace contextRef="#ctx0" brushRef="#br0" timeOffset="43684.2817">25699 2842 0,'0'0'0,"0"0"0,0 0 15,0 0-15,-5 26 0,5-26 16,-10 32-16,3-12 0,0 2 0,-2 3 16,0 4-16,-2 7 0,0 0 15,1-3-15,1 0 0,0 3 16,3-2-16,1-8 0,2-7 15,1-4-15,0-1 0,1-5 16,1-5-16,0-4 0,0 0 16,0-3-16,0 3 0,0-4 0</inkml:trace>
  <inkml:trace contextRef="#ctx0" brushRef="#br0" timeOffset="43884.7615">25602 3007 0,'0'0'0,"0"0"0,0 0 16,0 0-16,0 0 0,18-9 15,-18 9-15,31-7 0,-31 7 0,42-10 16,-15 4-16,1 1 0,1-1 16,8-1-16,2 3 15,-4-2-15,-3 0 0,2-1 0,-4-1 16,-5 3-16,-4 2 0,-4 0 16,-3 2-16,-5-1 0,-2-1 15,-3-3-15,-3-1 16,0-1-16,0 2 0,0 2 0</inkml:trace>
  <inkml:trace contextRef="#ctx0" brushRef="#br0" timeOffset="44084.8927">26093 2695 0,'0'0'0,"0"0"0,0 0 16,-11 19-16,11-19 0,-17 27 15,3-8-15,-1 4 0,-2 1 16,-5 13-16,0 1 0,-1 0 0,-1-1 15,-6 10-15,0 0 16,6-4-16,3-6 0,1 1 0,5-5 16,3-5-16,2-6 0,4-8 15,3-7-15,2-5 0,3-3 0,-2 1 16,2-2-16,-2 2 0</inkml:trace>
  <inkml:trace contextRef="#ctx0" brushRef="#br0" timeOffset="44284.3616">25916 3095 0,'0'0'0,"0"0"0,0 0 0,0 0 0,-3 22 16,3-22-16,3 25 16,-3-25-16,3 31 0,1-13 0,3 0 15,1 0-15,0-1 0,5-1 16,1-3-16,5 2 0,-1-2 16,2-3-16,2-4 0,1-3 15,1-2-15,-2-2 0,-1-2 16,-3-5-16,-1-1 0,-2-8 15,0-6-15,0-5 0,-1 1 0,-2 4 16,-3 5-16,-1 3 0</inkml:trace>
  <inkml:trace contextRef="#ctx0" brushRef="#br0" timeOffset="44434.8019">26178 2668 0,'0'0'0,"0"0"0,0 0 15,0 0-15,0 0 0,8 24 0,-8-24 16,4 24-16,-4-24 0,8 28 16,-2-17-16,0-1 0,-2-1 0,1-1 15</inkml:trace>
  <inkml:trace contextRef="#ctx0" brushRef="#br0" timeOffset="44667.6674">26763 2614 0,'0'0'0,"0"0"0,0 0 15,0 0-15,-13 26 0,13-26 0,-21 30 16,6-13-16,-3 1 0,-3 3 16,-2 2-16,-8 8 0,-1-1 0,-6 6 15,-1 0-15,1-4 16,3-3-16,-4 1 0,2-2 15,8-6-15,7-4 0,7-4 16,4-6-16,2-1 0,3 0 0,0-3 16</inkml:trace>
  <inkml:trace contextRef="#ctx0" brushRef="#br0" timeOffset="44851.5472">26478 3061 0,'0'0'0,"0"0"15,0 0-15,0 27 0,0-27 0,-1 31 16,0-9-16,1 0 0,0 0 16,2 3-16,1-3 0,3-3 15,0-3-15,4-4 0,2-4 16,4-5-16,1-4 0,-2 1 16,-3 0-16,-2 0 0</inkml:trace>
  <inkml:trace contextRef="#ctx0" brushRef="#br0" timeOffset="45051.4982">27182 2840 0,'0'0'0,"0"0"16,0 0-16,-34 17 0,18-8 0,-8 4 16,-4 5-16,-11 4 15,1 1-15,-11 5 0,-1 0 16,7-4-16,6-2 0,-3 1 15,6-2-15,7-8 0,5-5 0,7-4 16,7-3-16,3 1 0,1-2 16,0 1-16</inkml:trace>
  <inkml:trace contextRef="#ctx0" brushRef="#br0" timeOffset="45385.0114">26922 2860 0,'0'0'0,"0"0"16,0 0-16,-5 30 0,5-30 0,-6 33 16,3-12-16,-1 0 0,2 1 15,1 6-15,1 1 0,2-3 16,2-2-16,2-1 0,3-2 16,1-1-16,1-4 0,4 1 15,4-3-15,0-4 0,1-4 16,5-3-16,6-4 0,-2 0 0,-1-2 15,3-2-15,2 0 0,-2-1 16,-1-1-16,-2-1 16,-2-2-16,-3 1 0,-2 2 0,2-2 15,-1 1-15,-6-1 0,-2-2 16,-2-2-16,-1-1 0,-2 0 16,-1 0-16,-1-1 0,1-1 15,-1-1-15,-1 1 0,0 3 16,-2 2-16,0 2 0</inkml:trace>
  <inkml:trace contextRef="#ctx0" brushRef="#br0" timeOffset="57071.8699">10193 5842 0,'0'0'0,"0"0"15,0 0-15,22 10 0,-22-10 0,20 12 16,-7-2-16,2 1 16,-1 1-16,2 1 15,0 4-15,-2-3 0,0-2 0,-3-1 0</inkml:trace>
  <inkml:trace contextRef="#ctx0" brushRef="#br0" timeOffset="57285.664">10138 6106 0,'0'0'0,"0"0"15,0 0-15,31-9 0,-12 3 0,3 0 16,3-1-16,5-1 0,3 2 16,10-2-16,1-3 0,8 1 15,-2 0-15,-6 1 0,-5 0 16,-4 4-16,-7 2 0,-1 1 15,-6 0-15,-8 0 0,-2 1 16,-2 0-16</inkml:trace>
  <inkml:trace contextRef="#ctx0" brushRef="#br0" timeOffset="57485.315">10482 6189 0,'0'0'0,"0"0"16,0 0-16,0 0 0,23 16 0,-23-16 15,16 19-15,-10-7 16,0 2-16,-1 0 0,0 0 16,-3 0-16,-2 2 0,-1-3 15,-1 0-15,-4 1 0,-2 1 0,-3-1 16,-3-2-16,-1-2 0,-2-4 16,4-1-16,2 0 0,1-2 15</inkml:trace>
  <inkml:trace contextRef="#ctx0" brushRef="#br0" timeOffset="57651.8119">10402 6117 0,'0'0'15,"0"0"-15,0 0 0,0 0 16,-7 22-16,7-22 0,-8 26 0,8-26 16,-12 32-16,4-12 0,0 2 15,0 0-15,0-2 0,2 0 16,-1-3-16,0-1 0,3-7 15,0-1-15,0-1 0,2-1 0</inkml:trace>
  <inkml:trace contextRef="#ctx0" brushRef="#br0" timeOffset="57986.683">10979 5821 0,'0'0'16,"0"0"-16,0 0 0,0 0 15,-25 21-15,25-21 0,-25 24 16,13-10-16,-1 2 0,2-1 16,3 1-16,1-1 0,3-1 0,1-3 15,3-3-15,3 0 0,2-3 16,4-2-16,3-2 0,1-1 16,0-1-16,4-2 0,-2 1 15,0 1-15,-1 0 0,-2 3 16,-2 3-16,-2 0 0,-3 4 15,-4 0-15,-2 4 0,-1 1 16,-2 4-16,-6 2 0,-5 3 16,-1 0-16,-3 0 0,2 3 15,-1 2-15,-4 3 0,0-2 0,1-6 16,0-4-16,2-4 0,2-4 16,2-4-16,2-3 0,2-2 15,2 1-15,3-1 0</inkml:trace>
  <inkml:trace contextRef="#ctx0" brushRef="#br0" timeOffset="58135.143">10817 6153 0,'0'0'0,"0"0"0,0 0 15,0 0-15,23 15 0,-23-15 0,23 18 16,-10-7-16,1 2 0,1 0 16,1 2-16,0-1 0,1 0 15,4-1-15,-1 0 0,1-3 16,1-3-16,-3 0 0,-4-3 15,-2 0-15</inkml:trace>
  <inkml:trace contextRef="#ctx0" brushRef="#br0" timeOffset="58335.3224">11472 5622 0,'0'0'0,"0"0"15,0 0-15,0 0 0,0 0 0,22 1 16,-22-1-16,0 0 0,19 13 16,-19-13-16,8 20 0,-6-7 15,-2 0-15,0 0 0,0-2 16,0-2-16</inkml:trace>
  <inkml:trace contextRef="#ctx0" brushRef="#br0" timeOffset="58768.8434">11298 5879 0,'0'0'0,"0"0"0,0 0 0,0 0 16,0 0-16,35-10 0,-35 10 15,39-12-15,-18 4 0,2 1 16,2 0-16,0 1 0,-1 0 0,3-1 16,-2 0-16,-6 1 0,-1 3 15,-5 0-15,-2 3 0,-4 3 16,-5 1-16,-6 4 0,-6 1 15,-2 2-15,-3 3 0,-1 3 16,-3 1-16,-2 1 0,-1 2 16,-3 6-16,1-1 0,3-3 15,4-3 1,5-2-16,4-3 0,3-2 0,2-2 16,8-5-16,4-2 0,5-6 0,5-2 15,1-3-15,-1-1 0,2-2 16,1-1-16,2-2 0,-1 0 15,-2-1-15,-1-2 0,-3 1 16,0 2-16,-3 2 0,-1 2 16,1 3-16,-1 2 0,1 5 15,0 4-15,0 0 0,-2 3 16,-3 1-16,-2 2 0,1 3 0,-1 0 16,-1 0-16,1-2 0,-2 0 15,-1 0-15,-2-1 0,-1-1 16,0-3-16,-1 0 0,0-2 15</inkml:trace>
  <inkml:trace contextRef="#ctx0" brushRef="#br0" timeOffset="59010.8666">11157 6279 0,'0'0'0,"0"0"0,0 0 15,31-7-15,-14 2 0,5 0 16,4-1-16,11-3 0,5 0 0,4-3 16,4-1-16,10-1 0,-3 0 15,5 0-15,-8 0 0,-8 4 16,-5 1-16,-7 2 0,-5 1 16,-6 1-16,-4 3 0,-10 1 15,-6-1-15,-9 4 0,-5 1 0,4-1 16,2 0-16,1-1 15</inkml:trace>
  <inkml:trace contextRef="#ctx0" brushRef="#br0" timeOffset="59202.1124">11472 6174 0,'0'0'0,"0"0"0,0 0 15,0 0-15,7 22 0,-7-22 16,2 25-16,-1-10 0,0 2 0,0 1 15,0 0-15,-1-3 0,0 0 16,0-4-16,1-2 16,1-1-16,-1-2 0,0-3 0,-1-3 15,2-2-15,-2 2 0,2-1 16</inkml:trace>
  <inkml:trace contextRef="#ctx0" brushRef="#br0" timeOffset="59402.1155">11615 6092 0,'0'0'0,"0"0"15,0 0-15,0 0 0,0 0 0,0 0 16,25 12-16,-25-12 0,11 26 16,-6-7-16,1 4 0,-2 1 15,1 3-15,-1 6 0,-1 2 16,1-3-16,-2-1 0,-1-3 16,0-3-16,-1 2 0,-1-2 15,-1-5-15,-2-3 0,1-6 16,-2 0-16,-5-2 0,-4-1 15,3 0-15,2-2 0,1-1 0</inkml:trace>
  <inkml:trace contextRef="#ctx0" brushRef="#br0" timeOffset="61301.6907">15923 7089 0,'0'0'16,"0"0"-16,0 0 0,0 0 0,22-6 15,-22 6-15,25-4 0,-7 1 16,2-1-16,5 0 0,5 0 16,2-1-16,3 0 0,18 0 15,7 1-15,14-1 0,1 1 16,21 0-16,5 2 0,9-4 16,-6-1-16,19 1 0,2 3 15,31-1-15,-22 3 0,-12-4 16,-6-2-16,-16 0 0,-10 0 0,0 3 15,-2 4-15,-10 5 0,-7 2 16,-1 0-16,1 1 0,-23-2 16,-15-3-16,-9-1 0</inkml:trace>
  <inkml:trace contextRef="#ctx0" brushRef="#br0" timeOffset="61801.9909">21420 7022 0,'0'0'0,"0"0"16,0 0-16,0 0 0,24-1 0,-24 1 15,0 0-15,34-2 16,-20 2-16,7-1 0,5 0 16,1-1-16,2 4 0,17-2 0,8-2 15,3 1-15,2 0 0,24-2 16,6 0-16,15-2 0,-4 2 15,26 2-15,19 4 0,-12-5 16,-11-1-16,58 2 0,-11-1 16,-22 4-16,-17 4 0,0-6 15,1-2-15,-16 2 0,-12 2 16,3-1-16,5-1 0,-13 4 16,-9 1-16,-3-3 0,-1-4 15,-10 2-15,-6 3 0,-5 0 0,-3-2 16,-10-2-16,-7-3 0,-6 3 15,-2 2-15,-9-3 0,-6 0 16,-10-3-16,-6 0 0,-2 1 16,-1 2-16,-2 2 0</inkml:trace>
  <inkml:trace contextRef="#ctx0" brushRef="#br0" timeOffset="62238.3859">22404 5804 0,'0'0'0,"0"0"15,-19 20-15,11-8 0,-2 3 0,-5 3 16,-3 2-16,-7 8 0,0 3 16,-8 9-16,-1 2 0,2-1 15,1-1-15,0 3 0,5-2 16,5-8-16,3-6 0,7-7 16,4-5-16,5-9 0,4-6 15,1 0-15,-3 0 0,2 0 16</inkml:trace>
  <inkml:trace contextRef="#ctx0" brushRef="#br0" timeOffset="62418.7769">22445 5931 0,'0'0'0,"0"0"0,0 0 16,0 0-16,6 25 0,-6-25 0,2 33 16,-2-11-16,-1 1 0,1 3 15,0 2-15,0 9 0,0-1 16,1 0-16,1-1 0,1 2 0,-1-3 15,2-7-15,0-5 16,-1-7-16,1-5 0,-2-2 0,0-1 16,-1-3-16</inkml:trace>
  <inkml:trace contextRef="#ctx0" brushRef="#br0" timeOffset="62601.4701">22696 5803 0,'0'0'0,"0"0"16,26-8-16,-9 3 0,3 0 0,10-2 16,3-1-16,-1 2 0,-1 3 15,4-1-15,-3 2 0,-3 2 16,-5 1-16,-4 0 0,-4-1 16,-2 2-16</inkml:trace>
  <inkml:trace contextRef="#ctx0" brushRef="#br0" timeOffset="62785.3844">22675 5960 0,'0'0'0,"0"0"0,0 0 16,0 0-16,0 0 0,0 26 16,0-26-16,3 24 0,-3-24 0,2 25 15,-2-25-15,2 23 0,-1-11 16,0-4-16,1-2 15,0-2-15,-1 0 0,0 0 0</inkml:trace>
  <inkml:trace contextRef="#ctx0" brushRef="#br0" timeOffset="63051.9448">22701 5977 0,'0'0'0,"0"0"16,0 0-16,19-13 16,-19 13-16,27-11 0,-9 5 0,3 1 15,2-1-15,7-1 0,-2 3 16,0 0-16,-3 1 0,-1 2 15,-2 1-15,-3 2 0,-4 3 0,-6 3 16,-3 3-16,-7 0 16,-5 1-16,-6 3 0,-5 0 0,-4 1 15,-4 0-15,-7 3 0,0 0 16,3-4-16,1-3 0,4-1 16,4-2-16,5 0 0,2-2 15,8-4-15,5-3 0,9-5 16,4-1-16,5-2 0,4-1 15,3 0-15,5-1 0,0-1 16,0 1-16,-1-1 0,-2 1 0,-6 2 16,-4 2-16,-3 1 0</inkml:trace>
  <inkml:trace contextRef="#ctx0" brushRef="#br0" timeOffset="63337.6644">22824 5761 0,'0'0'0,"0"0"0,6 22 16,-6-22-16,6 38 0,-3-13 15,-1 4-15,1 11 0,-1 1 0,-1 8 16,-1-4-16,-1-2 0,0-2 15,-2-4-15,-2-1 0,-2 2 16,-3-5-16,-6-7 0,-3-3 16,-1-5-16,0-4 0,2-4 15,1-3-15,6-4 0,1 2 0,2-3 16</inkml:trace>
  <inkml:trace contextRef="#ctx0" brushRef="#br0" timeOffset="63484.8649">22677 6203 0,'0'0'0,"0"0"0,0 0 0,0 0 15,31 7-15,-31-7 0,31 11 16,-13-3-16,2 2 0,1 1 16,1 1-16,0 0 0,1 2 15,7-1-15,0-3 0,-1 1 16,1-1-16,-1-4 0,-3-3 0,-4 1 16,-3-2-16,-2-1 0</inkml:trace>
  <inkml:trace contextRef="#ctx0" brushRef="#br0" timeOffset="63691.6221">23493 5854 0,'0'0'0,"0"0"16,0 0-16,0 0 0,6 30 0,-6-30 15,1 38-15,-2-14 0,0 2 16,0 2-16,0 3 0,0 7 15,1-3-15,0-2 0,0-3 16,1 1-16,-1-5 0,0-4 16,0-4-16,1-5 0,0-7 0,0-1 15,0-1-15,-1-1 0</inkml:trace>
  <inkml:trace contextRef="#ctx0" brushRef="#br0" timeOffset="64001.5136">23541 5864 0,'0'0'0,"0"0"16,17-11-16,-3 4 0,1 1 0,5-1 16,4 1-16,8-4 15,0 2-15,1 1 0,1 1 16,6 3-16,-3 4 0,-2-2 16,-2-1-16,-3 2 0,-3 1 0,-3 4 15,-2 2-15,-2 5 0,-2 2 16,-4 2-16,-2 5 0,-2 1 15,-1 5-15,-3 2 0,-2 1 16,-1 1-16,0-2 0,-2 2 16,-1-2-16,-1 3 0,-2-2 0,0-3 15,-1-5-15,-2-3 16,1-2-16,-7-3 0,-5-1 16,0-5-16,-1-3 0,-5-1 0,-5-1 15,6-1-15,3-1 0,5 0 16</inkml:trace>
  <inkml:trace contextRef="#ctx0" brushRef="#br0" timeOffset="64152.5257">23658 6042 0,'0'0'16,"0"0"-16,0 0 0,27-11 0,-27 11 16,36-10-16,-16 4 0,3 2 15,0-1-15,5 2 0,0 3 16,-3-1-16,-3-1 0,-3 4 15,-2 1-15,-4-1 0,-2 1 16,-1-2-16</inkml:trace>
  <inkml:trace contextRef="#ctx0" brushRef="#br0" timeOffset="64368.8222">23617 6245 0,'0'0'0,"0"0"16,0 0-16,0 0 0,36-11 15,-36 11-15,41-13 0,-14 3 16,2 1-16,2 0 0,1 1 16,8-2-16,-3 0 0,4-1 15,-6 2-15,-6 0 0,-5 0 16,-5 2-16,-5-1 0,-6 2 0,-6 0 16,-5 2-16,-5-1 0,3 1 15,-1 1-15,2 0 0</inkml:trace>
  <inkml:trace contextRef="#ctx0" brushRef="#br0" timeOffset="64585.7329">23879 5937 0,'0'0'0,"0"0"0,0 0 16,0 0-16,12 21 0,-12-21 0,7 29 15,-4-10-15,1 2 0,-1 3 16,-1 0-16,0 2 0,1 0 15,0 7-15,0-1 0,2-6 16,-1 0-16,-1-4 0,1 0 16,-1-4-16,-1-3 0,0 0 15,1-2-15,-2-1 0,0-1 0,0-1 16,0-3-16,-1 0 0</inkml:trace>
  <inkml:trace contextRef="#ctx0" brushRef="#br0" timeOffset="64711.2087">24497 6225 0,'0'0'15,"0"0"-15,0 0 0,0 0 0,0 0 16,-6 27-16,6-27 0,0 0 16</inkml:trace>
  <inkml:trace contextRef="#ctx0" brushRef="#br0" timeOffset="66851.801">21796 7041 0,'0'0'16,"0"0"-16,19-2 0,-4 1 15,1 1-15,12-2 0,4 0 16,1-1-16,1-1 0,11-1 16,2 1-16,-2 1 0,-1 3 15,11-3-15,0-1 0,-4-2 16,-3 0-16,3 2 0,1 2 15,2-2-15,-7 0 0,1 2 0,0 1 16,-5 0-16,-3 0 0,0-1 16,-1 1-16,-2 1 0,-4 0 0,-6-2 15,-2-1-15,-6 2 16,-2 1-16,-3-1 0,-2-1 16,-5 2-16,-3 2 0,-1-2 15,-3 0-15,0 0 0,-3 0 0,-2 0 16,-3 0-16,-1 0 15,0 1-15,-4-1 0,-2-1 0,-3 1 16,0 1-16,-2 0 0,-2-1 16,-1 2-16,-2 0 0,-7 2 15,-2-2-15,1-1 0,0 1 0,-5 0 16,-1 0-16,-1 1 16,2-1-16,-11 0 0,-1 1 15,2 2-15,2 0 0,-2-2 0,1-1 16,3-2-16,2-2 0,-8 3 15,2 3-15,1-1 0,3-1 16,-1 1-16,0 2 0,3 0 16,2-1-16,1-2 0,0-2 15,3 1-15,0 0 0,0 1 16,1 1-16,3-1 0,3 0 0,-1-1 16,-1-1-16,6 2 15,3 2-15,2-1 0,1 1 16,5-2-16,1-2 0,0 0 0,1 0 15,2 0-15,2-1 0,5 0 16,3 1-16,0 0 0,3-2 16,2 4-16,4-1 0,-1-2 15,0-2-15,3 1 0,3-1 16,3 1-16,1 1 0,3-1 16,2 1-16,2-1 0,0-2 0,9 0 15,1-1-15,0 0 16,-1-2-16,3 2 0,3-1 0,-1 2 15,-2 1-15,9 0 0,3-1 16,-4 0-16,-2 2 0,1 1 16,1 2-16,-1-2 0,1-3 15,5 0-15,0-1 0,-4 1 16,-2 2-16,-1 3 0,0 2 16,-2-4-16,0-2 0,-3-1 15,0 1-15,-4 3 0,-2 1 0,1 2 16,0 1-16,-4-2 0,-4-2 15,-2 3-15,-1-1 0,-2 0 16,-1 1-16,-5-3 0,1 0 16,-4 2-16,-4 1 0,0-1 15,-1 0-15,-2-2 0,0-1 0,-1 0 16,-3 1-16,0 0 0,-6-1 16,-1 1-16,-1 0 15,-2-1-15,-1 1 0,-1 0 0,-1 0 16,0-1-16,-1-1 0,-3 1 15,-3 1-15,2 0 0,-1-1 16,-2-1-16,-2 0 16,-1 1-16,-2 0 0,-6 0 0,0-1 15,0 0-15,1 0 0,-2 1 16,-2 0-16,1-1 0,0 0 16,-5 1-16,-2 1 0,0 0 15,-2 1-15,-8-2 0,1-1 16,2 2-16,0 2 0,-8-2 0,-1-3 15,5 3-15,5 1 0,-4 1 16,-1 1-16,5-2 0,2 1 16,-2 0-16,-4-1 0,7 1 15,6 1-15,-6 0 0,1 1 16,6 0-16,5-1 0,7-2 16,4-1-16,7-2 0,3 0 0,2-1 15,3 2-15,3 0 0,1-1 16,2 2-16,5-3 15,2 2-15,3-2 0,6-1 0,6-2 16,2 2-16,0 0 0,7 1 16,5 2-16,0-2 0,1-1 0,12 0 15,5 1-15,-1-1 16,-1 0-16,15-2 0,3 2 16,-6 0-16,-5 0 0,12 1 15,-1 3-15,-2 0 0,-4 2 0,-2-4 16,1-3-16,-8 5 0,-5 4 15,21-4-15,-6-4 0,-12 2 16,-9 0-16,-4 1 0,-2 0 16,-8 2-16,-6 2 0,-13-3 15,0-3-15,-4 3 0,-2 0 16,-3 2-16,-2 1 0,-4 3 16,-3 3-16,3-4 0,1 1 15,-1-3-15</inkml:trace>
  <inkml:trace contextRef="#ctx0" brushRef="#br0" timeOffset="69987.3849">21114 7347 0,'0'0'0,"0"0"0,23-7 16,-6 2-16,2 1 0,12-5 0,6-2 15,2 0-15,1-2 0,13-3 16,3-1-16,-5 3 16,-3 1-16,6-2 0,-4 2 0,-5 2 15,-8 1-15,-2 4 0,-6 2 16,-10 1-16,-8 2 0,-4 0 16,-1 1-16,-2-1 0</inkml:trace>
  <inkml:trace contextRef="#ctx0" brushRef="#br0" timeOffset="70218.9508">21447 7103 0,'0'0'16,"0"0"-16,0 0 0,0 0 0,5 23 15,-5-23-15,5 31 0,-2-10 16,1 2-16,-1 5 15,0 4-15,0 3 0,-1 0 0,1 11 16,2 0-16,-2 4 0,0-6 0,2-4 16,-1-5-1,0-6-15,0-5 0,-2-2 0,-2-4 16,-1-7-16,-1-1 0,-1-3 0,2-1 16,0-1-16</inkml:trace>
  <inkml:trace contextRef="#ctx0" brushRef="#br0" timeOffset="70418.2469">21496 7300 0,'0'0'15,"0"0"-15,0 0 0,0 0 16,0 0-16,-19 21 0,19-21 16,-21 23-16,10-9 0,-2 4 15,-2 3-15,0 2 0,-1 1 0,-7 6 16,1-2-16,4-2 0,2-2 15,1-4-15,4-5 0,3-5 16,1-1-16,2-2 0</inkml:trace>
  <inkml:trace contextRef="#ctx0" brushRef="#br0" timeOffset="70568.4633">21612 7377 0,'0'0'0,"0"0"16,0 0-16,18 11 0,-18-11 0,17 13 15,-8-3-15,1 0 0,-1 1 0,1 1 16,0 1-16,0 0 16,-1-1-16,2 2 0,0-1 15,-1-2-15,-2-2 0,-2-1 16</inkml:trace>
  <inkml:trace contextRef="#ctx0" brushRef="#br0" timeOffset="70752.3128">21846 7327 0,'0'0'0,"0"0"0,16-7 0,-4 3 15,3-1-15,9-2 0,1 0 16,1-2-16,2-1 0,1 1 16,-1 0-16,5-1 0,-3 2 0,-5 2 15,-1 2-15,-6 1 0,-2 1 16,-4-1-16</inkml:trace>
  <inkml:trace contextRef="#ctx0" brushRef="#br0" timeOffset="70932.0452">22025 7365 0,'0'0'0,"0"0"0,0 0 16,0 0-16,5 25 0,-5-25 0,5 24 15,-3-10-15,0-1 0,0 2 16,1 0-16,-1 0 0,-1 0 16,0-2-16,0-2 0,0-1 15</inkml:trace>
  <inkml:trace contextRef="#ctx0" brushRef="#br0" timeOffset="71090.923">21898 7635 0,'0'0'0,"0"0"16,0 0-16,29-7 0,-29 7 0,31-7 16,-10 1-16,2 1 0,2-3 15,9-1-15,2-2 0,-1 0 16,-1 0-16,0 1 0,-5 1 16,-6 3-16</inkml:trace>
  <inkml:trace contextRef="#ctx0" brushRef="#br0" timeOffset="71301.7924">22488 7272 0,'0'0'0,"8"-2"0,3-2 15,2-1-15,3 1 0,9-4 0,1-1 16,2 0-16,2 0 0,4 0 15,-2 2-15,-5 1 0,-2 0 16,-5 2-16,-2-1 0,-4 3 16,-1-1-16,-5 1 0</inkml:trace>
  <inkml:trace contextRef="#ctx0" brushRef="#br0" timeOffset="71568.7628">22671 7065 0,'0'0'0,"0"0"0,0 0 0,0 0 15,0 0-15,11 28 0,-11-28 16,8 30-16,-6-11 0,0 2 16,-1 5-16,0-1 0,0 2 0,2 7 15,-2-1-15,0-2 0,1 0 16,-1 5-16,-1 0 15,0-6-15,0-3 0,-1-5 0,0-2 16,-1-3-16,-2-1 0,0-2 16,-1-1-16,-1-6 0,2-4 0,0-3 15,1 2-15,1-1 16</inkml:trace>
  <inkml:trace contextRef="#ctx0" brushRef="#br0" timeOffset="71752.5092">22693 7300 0,'0'0'0,"0"0"0,0 0 16,0 0-16,0 0 0,-11 26 15,11-26-15,-18 24 0,7-8 16,-2 0-16,-2 2 0,0 0 16,1 2-16,-5 2 0,-1 0 15,3-4-15,1-3 0,3-3 16,2-1-16,1-3 0</inkml:trace>
  <inkml:trace contextRef="#ctx0" brushRef="#br0" timeOffset="71927.1664">22802 7331 0,'0'0'16,"0"0"-16,0 0 0,0 0 0,21 18 15,-14-11-15,2 3 16,-1-1-16,1 2 0,1-1 0,1-1 15,-1-1-15,0-1 0,-1 0 16,-1-3-16,-2 1 0,1-1 0,-2-1 16</inkml:trace>
  <inkml:trace contextRef="#ctx0" brushRef="#br0" timeOffset="72118.9463">23059 7193 0,'0'0'0,"0"0"0,0 0 0,27-7 16,-16 5-16,2-1 0,2-1 15,2 1-15,0 0 0,4-2 16,0 2-16,-3 0 0,-3 0 16,-3 2-16,-2 1 0,-2 0 15,-1 1-15,-2 1 0,0-1 0,-1-1 16</inkml:trace>
  <inkml:trace contextRef="#ctx0" brushRef="#br0" timeOffset="72325.173">22954 7441 0,'0'0'0,"0"0"16,0 0-16,21-8 0,-21 8 0,27-5 15,-6 0-15,1 0 16,2-1-16,9-3 0,2 0 15,-3-1-15,-2 1 0,0 2 16,0 0-16,3 1 0,-4 0 0,-4 0 16,-4-2-16,-6 4 0,-3 1 15,-2 1-15,-2 0 0,-2 0 16</inkml:trace>
  <inkml:trace contextRef="#ctx0" brushRef="#br0" timeOffset="72585.8098">23239 7287 0,'0'0'0,"0"0"0,0 0 16,0 0-16,0 0 0,0 0 15,0 0-15,10 21 0,-10-21 16,3 27-16,-2-7 0,-1 2 16,0 2-16,-1 3 0,-1 2 15,0-1-15,-1-3 0,3 8 0,3 0 16,-1-4-16,0-2 0,0 1 15,2-6-15,-2-4 0,0-1 16,-1-3-16,-1-3 16,-1-1-16,-1-2 0,-5-2 0,-3-1 15,-1-2-15,-1-3 0,2 1 16,1-1-16,3 1 0</inkml:trace>
  <inkml:trace contextRef="#ctx0" brushRef="#br0" timeOffset="73543.3737">21759 6270 0,'0'0'0,"0"0"0,0 0 16,-27 1-16,15 1 0,-6-1 15,-4 2-15,-7-1 0,2 3 16,-5 1-16,-4 1 0,-4 2 16,1-2-16,-3 4 0,-2 3 15,4-2-15,5 1 0,-11 5 16,-3 3-16,8-3 0,7 1 0,-9 8 15,-1 4-15,8-1 0,4-1 16,4 2-16,3 3 0,4-5 16,4-2-16,1 5 0,0 0 15,7-4-15,3-5 0,7 3 16,5-1-16,0-1 0,2-1 16,7-1-16,9 0 0,-3-9 0,2-1 15,10-1-15,5 0 16,1 0-16,-1 0 0,11-1 15,5-2-15,-4-3 0,-5-2 0,15-1 16,8 1-16,-7-2 0,-2-1 16,15 0-16,4-3 0,-14 1 15,-9 0-15,32 1 0,2 2 16,-12-4-16,-11-1 0,3-2 16,2 0-16,-7 0 0,-5 0 15,11-1-15,6-3 16,-17 0-16,-10 0 0,-2-1 0,-1-3 15,-4-1-15,-2-4 0,0-3 16,1-1-16,-7 1 0,-5-1 0,-6-1 16,-7-3-16,-3 2 0,-2 2 15,-1 4-15,-1 3 0,-5 3 16,1-5-16,-6 0 0,-4-2 16,-1 1-16,-3 1 0,0 3 15,-2-2-15,-1 0 0,0 1 0,-7 1 16,-3-1-16,-2 2 0,-3 0 15,4 3-15,0 0 16,-2 0-16,-4-1 0,-1 2 0,-1 2 16,-3-1-16,-2 0 0,-4 2 15,-1 1-15,-9 0 0,-3 0 16,-4 3-16,-1 2 0,2 3 16,1 1-16,-4 2 0,-1 1 15,-10 1-15,2 0 0,1 1 16,0 2-16,7 0 0,5 2 15,-26 8-15,8 0 0,5 3 0,3 0 16,20-6-16,14-6 0,10-3 16</inkml:trace>
  <inkml:trace contextRef="#ctx0" brushRef="#br0" timeOffset="81237.3109">25660 7041 0,'0'0'0,"0"0"0,0 0 16,23 1-16,-23-1 0,0 0 16,25 3-16,-14-2 0,3 0 0,1-1 15,3 0-15,0 0 0,3 0 16,4 1-16,1 0 16,8 0-16,0 1 0,4-2 0,3-2 15,8 1-15,1-1 0,1 1 16,0 1-16,1 0 0,0 0 15,12-1-15,0 1 0,-2 0 0,-3 1 16,13-2-16,0-1 16,-2 2-16,0 2 0,8-1 15,-2 0-15,-2-1 0,-3-2 0,32 0 16,-6 5-16,-11-2 0,-7 0 16,3 0-16,2 2 0,-4-2 15,-3-1-15,4 1 0,1-1 16,-1 3-16,-3-2 0,2 0 15,0-1-15,-2 2 0,0 3 16,1-1-16,1-2 0,-2-3 0,-3-3 16,3 3-16,2 4 15,0-2-15,-2-2 0,0 2 16,1 1-16,-1 2 0,0-1 0,1-1 16,2-1-16,-5-1 0,-2 0 15,2 3-15,2 1 0,-5-1 16,-5-2-16,3-1 0,2 2 15,-4-1-15,-3 0 0,0-2 16,-2 1-16,0 1 0,0 4 0,-5-4 16,-5-2-16,-9 1 0,-7 0 15,-6-3-15,-4-1 0,-4 4 16,-3 4-16,-18-3 0,-10 1 16,-10 6-16,-7 5 0,7-3 15,6-4-15,4-1 0</inkml:trace>
  <inkml:trace contextRef="#ctx0" brushRef="#br0" timeOffset="81747.0765">27536 7001 0,'0'0'0,"0"0"15,28-6-15,-15 3 0,1 0 0,5 0 16,4 1-16,8 0 0,2 0 15,6 1-15,4 0 16,9 1-16,-1 1 0,4 1 16,4 0-16,11 1 0,0 2 0,3 1 15,2 1-15,12-2 16,-3-5-16,19 4 0,15 3 16,-4-4-16,-18-4 0,35-1 15,-18 1-15,0 0 0,-2 0 0,-6 1 16,-5-2-16,-3 4 0,-1-1 15,-2 0-15,-2-1 0,-1 0 16,-2 0-16,-1 1 0,1 0 16,-9-3-16,-5-3 0,-4 5 15,-4 4-15,-5 2 0,-4 2 0,-13-5 16,-8-4-16,-7-2 0,-2 1 16,-9-1-16,-7 1 0,-11-2 15,-7 1-15,3-1 0,1 2 16,0 1-16</inkml:trace>
  <inkml:trace contextRef="#ctx0" brushRef="#br0" timeOffset="82335.6857">27398 7031 0,'0'0'0,"12"0"15,3 0-15,-3 0 0,2 0 0,12-1 16,6 1-16,1 0 0,0 1 0,13-1 16,5-1-16,2 2 15,1 0-15,12-1 16,10 0-16,9 2 0,-8-2 0,13 1 16,-1 0-16,8-1 0,-4-2 15,35-2-15,-12-1 0,-9 3 16,-7 2-16,1 1 0,-1 0 15,-4-4-15,-4 0 0,5 2 16,5 3-16,-4 0 0,-1 1 0,-3-1 16,-3 0-16,-4-1 15,-3-1-15,-1 1 0,-2 3 0,-1-4 16,-4-3-16,-5 2 0,-2 0 16,-9 1-16,-4 1 0,-7 2 15,-4 1-15,-5-4 0,-4-2 16,-7 1-16,-5 0 0,-4-1 0,-3 0 15,-11 1-15,-6 1 16,-2-3-16,-2 2 0,-9-2 0,-7-1 16,0 5-16,-6 1 0,-2-3 15,-3-1-15,12 1 0,5-1 16,3 2-16</inkml:trace>
  <inkml:trace contextRef="#ctx0" brushRef="#br0" timeOffset="83018.6515">27563 6003 0,'0'0'0,"0"0"0,25-7 15,-8 3-15,-1-2 0,5 2 0,3-1 16,9-2-16,2 0 0,2-1 16,3 2-16,6-1 0,-3 1 15,-2-1-15,-3 3 0,-3-1 16,-6 3-16,-4 0 0,-6 1 0,-3 0 15</inkml:trace>
  <inkml:trace contextRef="#ctx0" brushRef="#br0" timeOffset="83202.0049">27843 5816 0,'0'0'16,"0"0"-16,0 0 0,0 0 15,0 0-15,0 26 0,0-26 0,0 27 16,0-27-16,-4 34 0,1-12 16,0-3-16,-1 1 0,1-3 15,1-3-15,0-2 0</inkml:trace>
  <inkml:trace contextRef="#ctx0" brushRef="#br0" timeOffset="83668.9634">27710 6119 0,'0'0'0,"0"0"0,0 0 15,0 0-15,31-6 0,-31 6 0,36-3 16,-14 1-16,3 1 0,2-3 16,2 0-16,8 0 0,-1 0 15,-2-1-15,-2 1 0,-3 1 16,-3-1-16,2-1 0,-5-1 16,-5 3-16,-5 2 0,-9 0 15,-4 1-15,-4-1 0,-5 4 0,-4 0 16,-5 3-16,-2-1 15,-2 0-15,-2 1 0,-4 3 16,-5 3-16,1 0 0,1 3 0,2 0 16,1-1-16,2-1 0,5-1 15,4 0-15,5 0 0,4-1 16,7 0-16,5 0 0,4-2 16,4-2-16,5-2 0,2-1 15,2-1-15,1 1 0,-1-2 16,-1-2-16,-4 2 0,-2 1 0,-3 1 15,-2 1-15,-3 1 16,-4 1-16,-4 0 0,-5 2 16,-3 0-16,-3 1 0,0-1 0,-2 1 15,2 0-15,1 2 0,2-1 16,2 1-16,3-2 0,1-2 16,4-2-16,4 0 0,7 0 15,5-2-15,4-1 0,2-2 16,4-2-16,1-1 0,7-2 15,1-3-15,-3 0 0,-1 0 0,-6 1 16,-5 1-16,-4 2 0</inkml:trace>
  <inkml:trace contextRef="#ctx0" brushRef="#br0" timeOffset="83918.9378">28567 5922 0,'0'0'0,"0"0"0,0 0 0,0 0 16,-2 32-16,2-32 0,-8 34 15,4-12-15,-1 1 0,1 1 16,-1 3-16,1 2 0,1-3 0,0-1 16,2-4-16,2-3 15,2-4-15,0-4 0,1-4 0,2-4 16,1-2-16,-1-4 0,2-3 15,0-3-15,0-4 0,1-4 16,1-5-16,-1 5 0,-1 2 16,-2 2-16</inkml:trace>
  <inkml:trace contextRef="#ctx0" brushRef="#br0" timeOffset="84101.9733">28775 5907 0,'0'0'16,"0"0"-16,0 0 16,0 0-16,0 0 0,0 0 0,9 24 15,-9-24-15,0 29 0,0-29 16,-3 39-16,0-15 0,-2 3 15,1 0-15,0-1 0,1 8 16,1-4-16,0-3 0,-1-4 0,-1-2 16,-3-2-16,0-3 15,-1-4-15,-1-4 0,-1-4 0,-1 1 16,-2 0-16,2-1 0,2-1 16,1 1-16</inkml:trace>
  <inkml:trace contextRef="#ctx0" brushRef="#br0" timeOffset="84369.4385">28365 6150 0,'0'0'0,"0"0"15,0 0-15,0 0 0,0 0 0,0 0 16,0 0-16,29-9 16,-29 9-16,35-7 0,-12 3 0,3 1 15,1 0-15,1 0 16,-1 0-16,8 0 0,-3 2 0,-4 0 16,-2 2-16,-6 3 0,-3 3 15,-9-1-15,-7 2 0,-6 1 16,-3 2-16,-3 4 0,-3 2 15,-2-1-15,-4 0 0,-3 5 16,0-1-16,4 1 0,3 0 0,7-3 16,3-1-16,4-4 0,3-3 15,9-2-15,8 1 0,2-3 16,5-2-16,4-3 0,8-1 16,0-1-16,2-2 0,-8 1 15,-6 0-15,-5 0 0</inkml:trace>
  <inkml:trace contextRef="#ctx0" brushRef="#br0" timeOffset="84619.879">29217 5829 0,'0'0'15,"0"0"-15,0 0 0,-17 13 0,17-13 16,0 0-16,-20 25 0,16-15 15,0 1-15,4 0 0,4 0 16,2-1-16,5-1 0,5-2 16,2-1-16,9 0 0,1-1 0,1-2 15,0-3-15,-3 1 16,-1-1-16,0 3 0,-4 1 16,-8-1-16,-5 2 0,-3-2 0,0 0 15,-2 0-15</inkml:trace>
  <inkml:trace contextRef="#ctx0" brushRef="#br0" timeOffset="84768.9112">28978 6182 0,'0'0'0,"0"0"0,0 0 16,0 0-16,0 0 0,0 0 15,0 0-15,0 0 0,37 0 0,-15-1 16,3-2-16,4-1 16,2-2-16,2 1 0,3-2 0,8-1 15,-3 1-15,4-3 16,-4-1-16,-6 2 0,-5 2 0,-6 0 15,-4 2-15,-5 2 0</inkml:trace>
  <inkml:trace contextRef="#ctx0" brushRef="#br0" timeOffset="85089.2428">29249 6059 0,'0'0'0,"0"0"0,0 0 16,0 0-16,0 0 0,-1 32 0,1-32 15,-6 29-15,6-29 0,-12 35 16,5-11-16,-1 1 0,-1-1 0,-1 5 16,2-3-16,0-3 15,1-5-15,1-1 0,-1-1 16,0-6-16,1-1 0,0-4 16,1-2-16,3-3 0,2-5 0,1 1 15,0-4-15,1 0 0,1-3 16,4-1-16,2 0 0,1 4 15,1 0-15,1 2 0,1 1 16,1 3-16,1 1 0,0 2 16,1 0-16,-2 2 0,0 0 15,2 1-15,1-1 0,1 1 16,-1 1-16,-3-1 0,-2-1 16,-2 0-16</inkml:trace>
  <inkml:trace contextRef="#ctx0" brushRef="#br0" timeOffset="85568.9213">29610 6027 0,'0'0'0,"0"0"0,0 0 16,0 0-16,-2 24 0,2-24 0,-6 26 16,6-26-16,-6 32 0,3-13 15,1 2-15,1 0 0,0-2 16,0 3-16,1-2 0,1-5 15,0-1-15,1-7 0,0-2 16,-2-5-16,3 1 0,-3-5 16,0-2-16,0-1 0,0-3 15,-1-1-15,-2-1 0,1-5 0,1-1 16,1 1-16,0 0 0,3 2 16,2 2-16,0 2 0,3 2 15,2 0-15,1 3 0,3 1 16,4 1-16,0 2 15,-2 1-15,0 2 0,-2 1 16,-2 0-16,-2 1 0,-3 3 0,-4 3 16,-3 1-16,-3 3 0,-7-1 15,-5 3-15,0 0 0,-2 3 0,1 1 16,-1-1-16,4-1 0,1-1 16,2 3-16,3-2 0,6-4 15,3-1-15,8-6 0,7 1 16,3-6-16,3-2 0,9-4 15,2-1-15,0-2 0,-1 0 16,-1-3-16,-1-1 0,-6 1 16,-2 4-16,-4-2 0,-3 3 0,-4 1 15</inkml:trace>
  <inkml:trace contextRef="#ctx0" brushRef="#br0" timeOffset="85699.8478">30085 5913 0,'0'0'0,"0"0"16,0 0-16,0 0 0,0 0 16,24 0-16,-24 0 0,0 0 15,23 13-15,-23-13 16,0 0-16,19 12 0</inkml:trace>
  <inkml:trace contextRef="#ctx0" brushRef="#br0" timeOffset="85919.1924">30108 6189 0,'0'0'0,"0"0"16,0 0-16,0 0 0,1 29 15,-1-29-15,-3 32 0,1-15 16,0 1-16,1-3 0,-1-4 16,2 0-16,0 1 0,3-4 15,0-1-15,2-4 0,3-2 0,2-4 16,3-4-16,1-2 15,-1-2-15,3-6 0,1-3 16,-2-4-16,0-3 0,-3 5 0,-2 3 16,-2 2-16</inkml:trace>
  <inkml:trace contextRef="#ctx0" brushRef="#br0" timeOffset="86337.8204">30442 5885 0,'0'0'0,"0"0"0,0 0 15,0 0-15,0 0 0,0 0 16,4 21-16,-4-21 0,-2 26 0,2-26 15,-2 36-15,1-16 0,0-1 16,0 1-16,0-2 0,1-1 16,0-2-16,1-2 0,0-3 15,0-3-15,1-3 0,-1-1 16,-1-3-16,3-3 0,-3-1 0,1-3 16,-1-2-16,1 0 15,1 1-15,1 0 0,2-1 16,1 1-16,3 0 0,1 1 15,2 1-15,3 0 0,1 1 0,8-2 16,3 0-16,-2 3 0,1 1 16,-4 0-16,-4-1 0,-2 3 15,-4 1-15,-5 3 0,-4 1 16,-8 3-16,-6 1 0,-5 2 16,-5 1-16,-6 1 0,-2 1 15,-8 3-15,3 2 0,3-2 16,3-3-16,6 0 0,4 1 0,8-4 15,6 0-15,8-2 0,7-1 16,9-3-16,7-1 0,3-3 16,2-2-16,1 0 0,0 0 15,4 1-15,-3-1 0,-8 2 16,-5-1-16,-4 1 0,-4 0 16,-3 0-16</inkml:trace>
  <inkml:trace contextRef="#ctx0" brushRef="#br0" timeOffset="86501.3309">30373 6364 0,'0'0'0,"0"0"0,0 0 16,0 0-16,0 0 0,19 23 16,-19-23-16,0 0 0,17 19 0,-9-15 15,2-1-15,-2 0 0,-1-1 16,0 0-16</inkml:trace>
  <inkml:trace contextRef="#ctx0" brushRef="#br0" timeOffset="86636.1734">30856 6343 0,'0'0'16,"0"0"-16,0 0 0,5 23 0,-5-23 15,-5 26-15,-3-10 16,1-2-16,2-2 0,-1-1 0</inkml:trace>
  <inkml:trace contextRef="#ctx0" brushRef="#br0" timeOffset="89202.3538">2285 8591 0,'0'0'0,"8"0"0,4 0 0,0 1 16,4-1-16,6 0 0,4-2 0,12 0 15,0-1-15,9 0 0,3-1 16,4 1-16,4 4 0,13-1 16,5 0-16,10-2 0,0-2 15,3 4-15,2 2 0,13-2 16,-6-2-16,42-1 0,-9-3 16,-4 3-16,-3 5 0,1-1 15,2 2-15,-4-3 0,1-3 0,3-4 16,3-1-16,1 3 0,2 1 15,6 3-15,4 2 0,-3-2 16,-2-2-16,7-1 16,4-1-16,2 2 0,-3-1 0,10 1 15,1-1-15,1 1 0,-2 2 16,6 3-16,3 2 0,-4-5 16,0-3-16,3-3 0,4 0 15,-6 3-15,-2 5 0,4-2 16,3-2-16,-6-1 0,-2-1 0,3 2 15,2 0-15,-8 2 0,-6 0 16,1 1-16,1 1 0,-4 1 16,-4 3-16,-10-1 0,-4 0 15,-6 3-15,-1-2 0,-9 3 16,-6-2-16,-13 0 0,-8-1 0,-3-2 16,-2 0-16,-13-4 0,-9-2 15,-9 1-15,-5 1 16,-11 0-16,-6-1 0,-11-4 0,-6-2 15,-5 4-15,-6 2 0,0 4 16,-2 2-16,-6-5 0,-2-3 16,-11 1-16,-7 2 0,7 0 15,6 0-15,4 1 0</inkml:trace>
  <inkml:trace contextRef="#ctx0" brushRef="#br0" timeOffset="92489.6737">5473 7203 0,'0'0'0,"5"15"0,1-1 16,-3-1-16,0-2 0,-1 7 0,4 4 16,2-1-16,-2-1 0,3-4 15,1-4-15,-1-2 0,-3-1 16,1-2-16</inkml:trace>
  <inkml:trace contextRef="#ctx0" brushRef="#br0" timeOffset="92769.7092">5640 7065 0,'0'0'0,"9"-4"0,3 0 0,4 0 16,2 0-16,9-3 0,1 0 16,2 1-16,2-1 0,1 4 15,-2 1-15,-8 2 0,-4 2 0,-10 4 16,-9 5-16,-11 3 15,-9 1-15,-9 5 0,-7 0 0,-2 2 16,-4 2-16,-7 4 0,-1 0 16,3-5-16,2-4 0,-1 0 15,12-4-15,9-2 0,6-6 16,7-3-16,5-4 0,10-1 16,7-1-16,6-3 0,7-2 15,6-2-15,4-2 0,2-1 16,3-1-16,-12 2 0,-4 4 0,-4 0 15</inkml:trace>
  <inkml:trace contextRef="#ctx0" brushRef="#br0" timeOffset="93122.5676">5661 7389 0,'0'0'0,"0"0"0,0 0 16,-7 23-16,7-23 0,-3 26 15,3-8-15,0 0 0,1 0 0,4 0 16,0 0-16,6 1 0,4-5 16,3-4-16,4-4 15,0-5-15,2-3 0,0-6 0,0-2 16,-1-2-16,-1-2 0,0-1 16,-4 2-16,-9 1 0,-5 2 15,-9 0-15,-9 1 0,-4 3 16,-4 5-16,-7 3 0,-5 7 15,-3 5-15,0 5 0,-2 5 16,2 2-16,-4 6 0,6-1 0,4-2 16,8 0-16,7 2 0,6-3 15,10-5-15,8-1 0,9-8 16,7 0-16,7-10 0,5-4 16,7-3-16,6-2 0,14-5 15,4-3-15,-15 4 0,-16 2 16,-7 1-16</inkml:trace>
  <inkml:trace contextRef="#ctx0" brushRef="#br0" timeOffset="93342.4373">6041 7184 0,'0'0'0,"0"0"0,0 0 15,0 0-15,26 0 0,-26 0 0,39-3 16,-14 0-16,2-2 0,6 0 16,5 1-16,9-1 15,-2-2-15,12-1 0,-2-1 0,-7 1 16,-6-1-16,-2 2 0,-9 1 16,-7 1-16</inkml:trace>
  <inkml:trace contextRef="#ctx0" brushRef="#br0" timeOffset="93570.2926">6388 6893 0,'0'0'16,"0"0"-16,0 0 0,0 0 16,0 25-16,0-25 0,-7 35 15,1-11-15,0 2 0,-4 6 16,-2 5-16,-5 8 0,2-1 0,-7 4 15,0-5-15,3-6 0,2-5 16,3 2-16,3-6 16,2-7-16,3-5 0,-1-7 0,3-3 15,-1-1-15,2-1 0,1-1 16</inkml:trace>
  <inkml:trace contextRef="#ctx0" brushRef="#br0" timeOffset="93722.9054">6330 7242 0,'0'0'16,"0"0"-16,0 0 0,22 1 15,-22-1-15,32 3 0,-13-2 0,0-1 16,2 2-16,1 1 0,1-1 16,3 2-16,-1-1 0,-3 1 15,-1 1-15,-4 0 0,-1 1 16,-4 0-16,-1-3 0,-2 1 16</inkml:trace>
  <inkml:trace contextRef="#ctx0" brushRef="#br0" timeOffset="93908.5655">6223 7427 0,'0'0'0,"0"0"0,23-5 0,-5 0 16,4 0-16,4-1 0,2-1 16,13-2-16,1 1 0,11-2 15,-2 2-15,-3 0 0,-2 0 0,3 2 16,-6 2-16,-10-1 15,-6 1-15,-6 2 0,-4 0 16,-4-1-16</inkml:trace>
  <inkml:trace contextRef="#ctx0" brushRef="#br0" timeOffset="94069.5678">6274 7550 0,'0'0'0,"0"0"0,0 0 15,24-10-15,-24 10 0,37-13 0,-10 3 16,2 2-16,5-1 0,9-3 16,3-1-16,0 2 0,-3-1 15,1 1-15,-9 1 0,-6 3 16</inkml:trace>
  <inkml:trace contextRef="#ctx0" brushRef="#br0" timeOffset="94370.3702">6597 7470 0,'0'0'16,"0"0"-16,-20 10 0,7-1 0,-1 4 16,-8 3-16,-2 1 0,2-3 15,3 0-15,3-3 0,5 0 16,4-1-16,6-1 0,5-5 16,6-1-16,5-3 0,5-1 0,5-4 15,5-3-15,9 1 16,0 0-16,-1 2 0,-2 1 15,-3 2-15,-3 2 0,0 2 0,-6 3 16,-7 0-16,-8 1 0,-6 3 16,-6 3-16,-5-1 0,-7-1 15,-7 2-15,-9 2 0,-3-1 16,-3-1-16,-10 3 0,1-2 16,0-3-16,3-3 0,0-3 15,3 0-15,9-2 0,7-1 0,5 0 16</inkml:trace>
  <inkml:trace contextRef="#ctx0" brushRef="#br0" timeOffset="115239.2396">7128 6973 0,'0'0'15,"0"0"-15,0 0 0,0 0 0,0 0 16,11 25-16,-11-25 0,0 0 16,9 29-1,-9-29-15,10 30 0,-5-16 16,-1 0-16,0-2 0,2-1 0,-2-1 16,2-1-16,-4-2 15</inkml:trace>
  <inkml:trace contextRef="#ctx0" brushRef="#br0" timeOffset="115411.2213">7332 6953 0,'0'0'0,"0"0"0,0 0 15,0 0-15,0 0 0,8 25 16,-8-25-16,6 20 0,-6-20 0,5 26 15,0-11-15,-1-2 0,-1-1 16,1-2-16</inkml:trace>
  <inkml:trace contextRef="#ctx0" brushRef="#br0" timeOffset="115570.1089">7658 6985 0,'0'0'16,"0"0"-16,0 0 0,0 0 15,0 0-15,-9 23 0,9-23 16,-17 21-16,17-21 0,-29 26 0,9-9 16,0 1-16,-2 1 0,-4 1 15,7-3-15,2-2 0</inkml:trace>
  <inkml:trace contextRef="#ctx0" brushRef="#br0" timeOffset="115753.6692">7025 7272 0,'0'0'0,"0"0"16,0 0-16,0 0 0,0 0 15,9 25-15,-9-25 0,5 27 16,-5-27-16,3 33 0,1-16 16,-2-1-16,-2 0 0,1 0 15,0 0-15,0-2 0,0-2 0,-1-1 16</inkml:trace>
  <inkml:trace contextRef="#ctx0" brushRef="#br0" timeOffset="115920.1163">7248 7277 0,'0'0'0,"9"-7"15,7-2 1,9 0-16,11-2 0,7-3 16,-3 1-16,9 1 0,-3 2 15,0 3-15,-5 3 0,-1 5 16,-7 5-16,-11-4 0,-5-1 0,-13 9 15,-8 9-15,-5-2 16,-3-1-16,3-4 0,1-2 16,3-3-16</inkml:trace>
  <inkml:trace contextRef="#ctx0" brushRef="#br0" timeOffset="116353.4299">7298 7410 0,'0'0'16,"0"0"-16,0 0 0,0 0 15,0 0-15,0 0 0,20-13 16,-20 13-16,27-7 0,-27 7 15,32-6-15,-16 4 0,1 1 0,-2 1 16,-1 2-16,-2 2 0,-2 1 16,-3 3-16,-7 2 0,0 0 15,0 2-15,-3 1 0,1-1 16,-2 3-16,1 1 0,1-3 16,1-1-16,1-3 0,1 0 0,2 0 15,1 3-15,3-3 0,2 1 16,2 0-16,3-2 15,-1 1-15,1 1 0,-2-1 0,-3-1 16,-1 1-16,0 0 0,-3 1 16,-2 0-16,-3-1 0,-2-1 15,-7 1-15,-6-1 0,0 2 16,1-3-16,-8 1 0,-3-2 16,1-1-16,1-1 0,1-3 15,1 0-15,1-3 0,1-3 0,0-3 16,2-1-16,6 3 15,1-2-15,6 2 0,1 0 16,6-1-16,1 2 0,6-5 16,5 0-16,4-2 0,3 0 0,4-1 15,1-1-15,8-2 0,1 2 16,1 1-16,1 2 0,-1-1 16,0 3-16,-1 0 0,-10 2 15,-5 1-15</inkml:trace>
  <inkml:trace contextRef="#ctx0" brushRef="#br0" timeOffset="116556.627">8089 7140 0,'0'0'0,"7"-2"15,4-2-15,4 2 0,0-1 0,7-1 16,3 0-16,-2-1 0,0 3 15,5-1-15,0 5 16,-4-2-16,-3 1 0,-6 2 0,-8 3 16,0-1-16,-2 0 0,0-2 15</inkml:trace>
  <inkml:trace contextRef="#ctx0" brushRef="#br0" timeOffset="116753.4497">7918 7392 0,'0'0'0,"0"0"16,0 0-16,0 0 0,0 0 0,0 0 15,0 0-15,0 0 0,33-6 16,-12-1-16,5-2 16,2-1-16,2 2 0,3-2 0,3-1 15,8-4-15,-2 2 0,5-3 16,-2 1-16,-7 2 0,-4 1 16,-7 0-16,-7 1 0,-7 2 15,-4 1-15,-3 2 0,0 1 0,-2 1 16</inkml:trace>
  <inkml:trace contextRef="#ctx0" brushRef="#br0" timeOffset="116970.295">8245 7213 0,'0'0'16,"0"0"-16,0 0 0,6 18 16,-6-18-16,6 26 0,-2-8 15,-1 2-15,-1 2 0,3 9 16,-2 3-16,-1-1 0,1-1 0,2-1 15,-1-2-15,0 1 0,0-4 16,-3-6-16,1-3 16,0-4-16,0-2 0,-4-6 15,2-5-15,0-3 0,4-3 0,-2 0 16,0 2-16,0 0 0</inkml:trace>
  <inkml:trace contextRef="#ctx0" brushRef="#br0" timeOffset="117136.7545">8186 7461 0,'0'0'0,"0"0"0,0 0 16,0 0-16,-19 25 0,19-25 0,-9 23 16,6-12-16,2-1 0,2 0 15,2 0-15,3-2 0,2 1 16,5-3-16,1-1 0,2-1 16,3-3-16,9-3 0,3-6 15,-2-2-15,1-5 0,1-1 0,-7 4 16,-4 2-16</inkml:trace>
  <inkml:trace contextRef="#ctx0" brushRef="#br0" timeOffset="117285.9913">8639 7108 0,'0'0'0,"0"0"15,0 0-15,0 0 0,0 0 16,21 13-16,-21-13 0,0 0 15,17 19-15,-17-19 0,8 22 16,-8-22-16,7 19 0,-5-11 16</inkml:trace>
  <inkml:trace contextRef="#ctx0" brushRef="#br0" timeOffset="117469.8966">8589 7303 0,'0'0'0,"0"0"0,0 0 15,0 0-15,0 0 0,30 3 0,-30-3 16,29 3-16,-29-3 0,28 4 16,-13-2-16,-2 0 0,0 1 15,-1 1-15,-1 0 0,-3 0 16,-4-1-16,1 0 0,-2-1 16,0 0-16</inkml:trace>
  <inkml:trace contextRef="#ctx0" brushRef="#br0" timeOffset="117653.6519">8551 7531 0,'0'0'0,"0"0"0,0 0 0,0 0 16,0 0-16,0 0 0,0 0 16,33-4-16,-33 4 15,37-10-15,-11 3 0,2-1 16,1 1-16,4-1 0,3 1 0,8-3 16,-4-1-16,5-2 0,-4-1 15,-7 2-15,-5 0 0,-5 4 16,-4 0-16,-7-1 0,-4-2 0,-2 2 15,-2 2-15,0 1 0</inkml:trace>
  <inkml:trace contextRef="#ctx0" brushRef="#br0" timeOffset="117903.4238">8934 7164 0,'0'0'0,"0"0"15,0 0-15,0 0 0,0 0 0,0 0 16,14 26-16,-14-26 0,6 28 15,-4-7-15,1 6 0,-1 2 16,0 1-16,0 10 16,1 2-16,1-3 0,0-4 0,2 5 15,0-3-15,2-2 0,0-5 16,-3-4-16,1-4 16,-2-4-16,1-4 0,-2 0 0,0-4 15,-2-1-15,-2-3 0,-2-2 16,-3-2-16,0-2 0,-3 0 0,1 0 15,3 0-15,-1 0 0</inkml:trace>
  <inkml:trace contextRef="#ctx0" brushRef="#br0" timeOffset="119062.1505">6315 6784 0,'0'0'0,"-9"0"0,-4-2 16,-4 1-16,2 0 0,-17 3 0,-6 2 16,-1 1-16,0 1 0,-14 6 15,-5 3-15,2 0 0,1 2 0,-13 9 16,-11 10-16,9-2 16,7-4-16,-9 9 0,0 3 15,9-3-15,8-4 0,-25 27 16,5 0-16,18-10 0,14-10 0,13-1 15,4 2-15,9-3 0,6 0 16,5-4-16,6-3 16,3-3-16,3-2 0,7 3 15,6-1-15,7-6 0,5-3 0,13-3 16,9 0-16,-18-9 16,7 3-16,27 1 15,19-1-15,-15-2 0,-12-2 0,42 5 16,-8-1-16,3-6 0,4-4 0,5 5 15,2 3-15,-4-6 0,-5-4 16,2 1-16,-1 0 0,1 1 16,-1 2-16,9 0 0,5-1 15,-7-2-15,-4-1 0,2-1 16,2 1-16,-4 2 0,2 2 0,2-6 16,0 0-16,0-2 0,-1-3 15,4 1-15,2 0 0,-5-4 16,-4-1-16,-3-3 0,1-1 15,-3-1-15,-1 0 0,0-2 16,-1-1-16,-7 1 0,-5 0 0,-4-5 16,-2 0-1,-9-1-15,-7-1 0,-5 0 0,-4 3 16,-8-3-16,-4 1 0,-11-9 0,-7-3 16,-9 3-16,-9 1 0,-9-2 15,-7-2-15,-9-1 16,-5-1-16,-7 2 0,-5 0 0,-9-3 15,-6 0-15,-12 3 0,-6 0 16,-5 7-16,-2 4 0,-10-4 16,-8-5-16,-4 5 0,-4 3 15,-10 3-15,-8 3 0,2 1 16,1-1-16,-13 3 0,-8 3 16,1 2-16,-2 3 0,-3 5 15,-6 2-15,2 6 0,0 5 0,-5 1 16,-2 1-16,3 5 0,2 3 15,-2 6-15,-2 3 0,8 9 16,3 8-16,1 9 0,0 6 16,44-19-16,30-12 0,20-9 15</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2:59:27.299"/>
    </inkml:context>
    <inkml:brush xml:id="br0">
      <inkml:brushProperty name="width" value="0.05292" units="cm"/>
      <inkml:brushProperty name="height" value="0.05292" units="cm"/>
      <inkml:brushProperty name="color" value="#FF0000"/>
    </inkml:brush>
  </inkml:definitions>
  <inkml:trace contextRef="#ctx0" brushRef="#br0">23470 6738 0,'0'0'0,"14"0"15,5 0-15,10 2 0,3-1 0,19 1 16,9 0-16,14 0 0,-1 0 15,25 0-15,8 1 16,7 2-16,-7 1 0,56-2 0,-6-4 16,-15-1-16,-10 0 0,10-1 15,8 1-15,-11-1 0,-8-1 16,12 1-16,8 1 0,-14-3 16,-8-2-16,15 0 0,10 0 15,-9 1-15,-9 0 0,13-1 0,8 0 16,-12 3-16,-11 0 0,13 0 15,8-1-15,-10-1 0,-6 0 16,10 2-16,6 1 0,-14 0 16,-10-1-16,13 5 0,7 1 15,-12-4-15,-7-3 0,9-1 16,6-1-16,-15 1 0,-8 0 0,9 3 16,8 3-16,-12 2 0,-9 1 15,8 0-15,5 1 16,-11-2-16,-6-1 0,7 4 0,5 4 15,-13-1-15,-8 1 0,6-5 16,6-4-16,-15 2 0,-10-1 16,-1 8-16,-3 3 0,-10-3 15,-6 0-15,-9 0 0,-7-1 16,-10 2-16,-8-2 0,-10 0 16,-7 2-16,-9-3 0,-6-4 0,-3-2 15,0 1-15,-2-1 0</inkml:trace>
  <inkml:trace contextRef="#ctx0" brushRef="#br0" timeOffset="1683.3956">29123 8274 0,'0'0'16,"0"0"-16,0 0 0,0 0 0,0 0 15,0 0-15,0 0 16,0 0-16,0 0 0,-24-6 0,24 6 15,-27-2-15,27 2 0,-35-2 16,13 1-16,-4-1 0,-1 2 16,-8 0-16,-4 1 0,-12-2 15,1-2-15,-18 3 0,-5 3 16,5-1-16,2-1 0,-18 0 16,-3 0-16,-8 1 0,7 2 0,-15 1 15,2-1-15,7 0 0,7 0 16,-45 0-16,4-2 15,16 0-15,10-1 0,-5 2 0,-3 3 16,7-2-16,5-2 0,-11-2 16,-9 0-16,11-1 0,7-1 15,-13 2-15,-8 0 0,9-2 16,4 0-16,-9-3 0,-7 0 16,10 2-16,6 0 0,-10-1 15,-8 0-15,9-1 0,7 3 0,-12-6 16,-9-3-16,8 2 0,6 2 15,-13 3-15,-10 1 16,12-3-16,8-2 0,-15-1 0,-8-1 16,14 3-16,9 3 0,-12-4 15,-8-3-15,6 1 0,6 3 16,-11-1-16,-6-1 0,9-2 16,7-3-16,-10 3 0,-6 0 15,15 6-15,10 3 0,-14-2 0,-8 0 16,8-2-16,5 1 0,-11-3 15,-7-1-15,9 2 0,8 2 16,-11 0-16,-8 0 0,12 0 16,8 1-16,-12 3 0,-10 0 15,11-4-15,7 1 0,-10 3 16,-9 2-16,17 3 0,9 1 0,-15-1 16,-10 0-16,11 1 15,7 1-15,-8-6 0,-7-3 16,17 5-16,10 2 0,-16 0 0,-14 1 15,12-1-15,7 2 0,-5-2 16,-7 1-16,11-4 0,6-1 0,-8-1 16,-7 1-16,16 0 15,9 0-15,-13 0 0,-10-2 16,7 2-16,8 2 0,-13 0 16,-7 0-16,11-1 0,7 1 0,-8-6 15,-7-1-15,13 5 0,8 4 16,-14-1-16,-11 1 0,12-1 15,9 1-15,-12-1 16,-6-3-16,12 1 0,7 0 0,-9 1 16,-8 1-16,10 0 0,7 1 0,-10 1 15,-9 1-15,16 1 16,11 2-16,-13-1 0,-9 1 16,8-3-16,6-1 0,-8 5 15,-6 3-15,12-4 0,6-2 0,-9 1 16,-7-2-16,11 4 0,8 0 15,-9 0-15,-8 1 0,13-3 16,8-4-16,-9 2 0,-7-1 16,12-1-16,10 1 0,-10-3 15,-6 1-15,10 2 0,8 2 16,-11-4-16,-8-1 0,11 0 16,7 0-16,-11 2 0,-6 1 15,12-2-15,11 2 0,-8-4 0,-4-1 16,8 0-16,8-1 0,-11 1 15,-5 1-15,10 2 0,5 2 47,-10-2-47,-5-1 0,7-2 0,7-1 0,-6 1 0,-3 2 0,9 2 0,7 0 0,-7-2 16,-5-1-16,6 2 0,3-1 16,-4 0-16,-1 1 0,9-3 15,7-1-15,-11 5 0,-2 4 0,8-5 16,9-2-16,-13 0 0,-9 1 15,13-2-15,8-1 0,-8 0 16,-7 0-16,10 1 0,4 0 16,-7 0-16,-5-2 0,8 1 15,8 0-15,-5-3 0,-1-1 16,5 3-16,7 1 0,-9-2 16,-5-2-16,9 3 0,7 0 0,-4-1 15,-1-4-15,5 6 0,6 3 16,-10-2-16,-5-1 15,7 1-15,5-1 0,-3 0 16,-1-1-16,9 1 16,6 0-16,-2 0 0,1 0 0,2 0 0,2 0 15,-4 0-15,-1 0 0,9 3 16,7 1-16,-6-1 0,-3-2 16,9 3-16,2 0 0,-5 2 15,-6-1-15,9 0 0,6 2 0,-3 0 16,-5 2-16,7-3 0,5-1 15,2 4-15,0 1 16,1 4-16,5 2 0,6-5 0,6-3 16,3-2-16</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00:00.650"/>
    </inkml:context>
    <inkml:brush xml:id="br0">
      <inkml:brushProperty name="width" value="0.05292" units="cm"/>
      <inkml:brushProperty name="height" value="0.05292" units="cm"/>
      <inkml:brushProperty name="color" value="#FF0000"/>
    </inkml:brush>
  </inkml:definitions>
  <inkml:trace contextRef="#ctx0" brushRef="#br0">2232 1614 0,'0'0'16,"0"0"-16,0 0 0,0 0 0,0 0 15,0 0-15,14 16 16,-14-16-16,0 0 0,14 20 0,-7-10 15,-1 0-15,1 0 0,2 2 16,1 1-16,-2-2 0,2-3 16,0 3-16,-1-1 0,1 0 15,0-1-15,0-3 0,1-1 16,0 0-16,0 0 0,2-4 0,-1-1 16,1-1-16,1-1 15,1-4-15,4-4 0,3-4 16,-2-1-16,5-4 0,3-1 15,0-3-15,0-3 0,11-8 0,-1-1 16,0 2-16,-1 3 0,4-5 16,-1 2-16,-4 4 0,-3 4 0,0 2 15,-3 4-15,-9 8 0,-5 4 16,-2 2-16,-3 0 16,-5 2-16</inkml:trace>
  <inkml:trace contextRef="#ctx0" brushRef="#br0" timeOffset="6437.1472">4595 9943 0,'0'0'0,"0"0"16,0 0-16,-30-7 0,14 4 0,-9-1 15,-7 1-15,-9 3 16,-6 4-16,-14 0 0,-9-2 16,4 3-16,1 0 0,-16 2 15,-17 2-15,10 1 0,8 2 0,-15 7 16,0 5-16,-23 9 0,20-5 15,3 3-15,0 3 16,19-4-16,16-3 0,-3 6 0,1 6 16,10-5-16,3-4 0,7 6 15,1 0-15,10-1 0,8-3 0,7 3 16,10 3-16,4-6 0,5-1 16,15-3-16,10-2 15,-1-3-15,2-3 0,17 2 0,11 3 16,0-7-16,2-6 0,13 1 15,14 1-15,-9 1 0,-8 3 0,19 1 16,13 0-16,-10-4 16,-5-1-16,15-3 0,14 0 15,-18-1-15,-12-2 0,14 4 16,14 0-16,-12-2 0,-6-2 0,12-1 16,10 1-16,-15-2 0,-7-2 15,14-4-15,9-2 16,-8 3-16,-5 3 0,5-3 0,4 1 15,-18-4-15,-11-2 0,12-4 16,8-4-16,-14 3 0,-8 1 16,0-2-16,3-3 0,-13 1 15,-9-1-15,-1-5 0,0-3 16,-11-1-16,-5 1 0,-2-8 16,-1-5-16,-14 6 0,-10 3 0,-6 0 15,-4 0-15,-4-9 16,-3-7-16,-6-1 0,-5 2 15,-7 3-15,-5 3 0,-8 1 0,-5 2 16,-12-11 0,-8-8-16,-20-1 0,-13-1 15,-3 3-15,-4 0 0,14 9 16,8 5-16,-21 5 0,-14 0 16,8 6-16,10 3 0,-18 0 15,-10-2-15,15 3 0,9 1 0,-18 7 16,-12 2-16,13 8 0,11 4 15,-14-4-15,-8-3 16,14 7-16,11 4 0,-4 4 0,-3 2 16,14-1-16,11-2 0,-6 5 15,0 3-15,13 0 0,11-1 0,1-3 16,3-3-16,11-1 0,4 0 16,11 1-16,4 2 15,9-1-15,0-3 0,0 6 0,-2 4 16,4-3-16,2-1 0,2-4 15,4-3-15,3-3 0</inkml:trace>
  <inkml:trace contextRef="#ctx0" brushRef="#br0" timeOffset="11600.5654">3106 8487 0,'0'0'15,"0"0"-15,0 0 0,0 0 0,27-1 0,-27 1 16,28 2-16,-12-1 15,1 0-15,5 2 0,3-2 16,1 0-16,-1 0 0,15 1 16,1 0-16,2 1 0,2 1 0,15 1 15,6 1-15,7 0 0,-6-2 16,20 3-16,6-1 16,-10-2-16,-5-2 0,22 1 0,6 0 15,26 2-15,-20 1 0,8-3 16,6-2-16,-18 0 0,-11-2 0,10 1 15,6 1-15,-14 0 16,-8 2-16,10-12 0,7-5 16,-12 2-16,-9 3 0,3-2 15,0-3-15,-13 0 0,-7 0 0,1-5 16,3-2-16,-13-1 0,-8 3 16,0-5-16,0-1 15,-7 3-15,-5 4 0,-4-6 0,-2-5 16,-9 7-16,-9 5 0,-6-11 15,-5-10-15,-3 6 0,-1 4 16,-9-3-16,-8 0 0,-3 2 16,-3 2-16,-16-6 0,-9-3 15,2 3-15,2 3 0,-15 1 16,-12 2-16,3 3 0,2 4 0,-21-5 16,-13-2-16,9 8 15,7 5-15,-14 0 0,-9-2 0,9 1 16,4 3-16,-14 1 0,-9 0 15,14 4-15,9 1 0,-19 2 16,-12 3-16,14 1 0,10 0 0,-12 2 16,-4 4-16,13-3 15,13 0-15,-9 9 0,-6 5 16,15-2-16,8-3 0,-2 2 0,-6 2 16,13-1-16,8 0 0,-3 7 15,0 3-15,10-5 0,10-5 16,-2 7-16,2 5 0,8 0 15,7 0-15,-2 12 16,-5 9-16,13-10 0,8-7 0,7-1 16,2 1-16,9 4 0,3 1 0,6 1 15,5-1-15,5-3 16,1-4-16,10 1 0,6 0 16,5-3-16,2-2 0,10-7 15,6-3-15,2-5 0,-1-3 0,10-5 16,4 0-16,-1-2 0,-5 1 15,2-3-15,0-3 0,-6 1 16,-5 0-16,-8 0 0,-6 1 16,-12 2-16,-8 0 0,-9 1 15</inkml:trace>
  <inkml:trace contextRef="#ctx0" brushRef="#br0" timeOffset="12133.4452">1953 7785 0,'0'0'0,"0"0"0,0 0 0,0 0 15,0 0-15,0 0 0,0 0 16,0 0-16,0 0 0,10 27 15,-10-27-15,7 23 16,-7-23-16,7 34 0,-2-8 16,0-1-16,0-2 0,4 6 0,-1-1 15,2 0-15,1-1 0,0-1 16,0-3-16,-1-1 0,-2-3 16,3-3-16,2-2 0,2-2 15,0-3-15,5-6 0,4-3 16,3-6-16,2-2 0,11-10 15,7-4-15,0-4 0,7-3 0,12-10 16,4-3-16,9-6 0,-5 1 16,10-7-16,-4-1 0,-8 4 15,-6 3-15,23-18 0,-7 12 16,-12 13-16,-7 9 0,-20 10 16,-13 7-16,-9 4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01:07.269"/>
    </inkml:context>
    <inkml:brush xml:id="br0">
      <inkml:brushProperty name="width" value="0.05292" units="cm"/>
      <inkml:brushProperty name="height" value="0.05292" units="cm"/>
      <inkml:brushProperty name="color" value="#FF0000"/>
    </inkml:brush>
  </inkml:definitions>
  <inkml:trace contextRef="#ctx0" brushRef="#br0">3273 4605 0,'0'0'0,"0"0"0,0 0 16,0 0-16,0 0 0,30-17 16,-30 17-16,29-10 0,-14 7 15,2-4-15,2 0 0,2 2 16,1 1-16,7 0 0,3 2 16,7-2-16,-3 0 0,12 0 0,2 0 15,-1 1-15,0 3 0,2-1 16,4-1-16,13 1 15,-1-2-15,14 2 16,14 1-16,-4-1 0,-11-2 0,8-2 16,-2 0-16,31-2 0,-7 4 0,-8-1 15,-4 2-15,-6-3 0,-4-2 16,4 0-16,2 1 0,1 1 16,-3-1-16,5 2 0,-1-2 15,1 5-15,1 1 0,1-1 16,3 1-16,-3 1 0,-4 1 0,6-2 15,5-1-15,-2 1 16,-3 1-16,2 1 0,1 2 0,-1-3 16,1 0-16,1 3 15,5-1-15,-3 2 0,-1 3 0,0-3 16,3-4-16,-5-1 0,-1 1 16,6 1-16,3 2 0,-3 1 15,-3-2-15,2 2 0,2-1 16,0 1-16,-2-1 0,3 1 15,1 0-15,-2 1 0,-3-1 0,2 1 16,3 0-16,-3 0 0,-1 0 16,1-3-16,1-2 15,-3 2-15,-2 0 0,6 2 16,3 2-16,-6-2 0,-5-2 0,2-1 16,2 1-16,1-1 0,2 1 15,0 1-15,0 1 0,-3-5 16,-3-2-16,5 3 0,5 2 15,-6 1-15,-3-2 0,4 1 16,2-1-16,-5 0 0,-3-2 0,3 1 16,2 0-16,-3-2 0,-3-2 15,4 2-15,2 0 0,-4 2 16,-4 2-16,6-3 0,3 0 16,-6-2-16,-4 1 0,5 2 15,3 2-15,-6-1 0,-2 1 0,4-2 16,2-1-16,-7 0 0,-4 0 15,9 3-15,6 1 16,-5-2-16,-4 1 0,3-1 0,-1-1 16,-5 3-16,-3 2 0,3-1 15,2-1-15,-1-3 0,-1 0 16,2 0-16,4 1 0,-6 0 16,-4 0-16,-1-1 0,0-2 15,-4 3-15,-2-1 0,2-3 16,3-3-16,-6 2 0,-2 3 15,-1 0-15,-2 1 0,-7-2 0,-5-1 16,3-4-16,2-1 0,-7 0 16,-3 4-16,-6-1 15,-3 2-15,-4 0 0,-3 0 0,-2-1 16,-1 1-16,-4 0 0,-4-1 16,-6 2-16,-4 0 0,-3 0 15,-2 0-15,-2-3 0,1-1 16,-2-1-16,-3 2 0,-4 0 15,-2-2-15,-2 2 0,-3-1 0,-3 1 16,2-2-16,-1-1 0,0-3 16,0 0-16,1 2 0,-1-2 15,-1-2-15,1-5 0,0-2 16,0-2-16,1-2 0,-1-4 16,1-4-16,0-2 0,1 0 15,-1-4-15,-1-4 0,0-3 16,1 0-16,-2-2 0,0-2 15,0-8-15,0 2 0,2 2 16,3 1-16,-3 3 0,-1 1 0,3-6 16,1 5-16,-1 4 0,-1 4 15,-1 2-15,1-1 0,-2 6 16,-1 1-16,-3 7 0,-4 2 16,-1 5-16,-3 1 0,-5-1 15,-2 0-15,-2 4 0,-1 0 16,-6 4-16,-5 3 0,-2 0 15,-1 0-15,-6-1 0,-3 1 16,-1 3-16,-1 2 0,-3 1 16,0 1-16,-3 3 0,-2 0 0,-1 0 15,-2-2-15,-10 0 0,1-2 16,-5 2-16,-2-1 0,4 2 16,3 0-16,-33 1 0,6-1 15,5-1-15,2 1 0,2 0 16,0 1-16,3 0 0,1 1 0,-2-1 15,-3-2-15,1 3 0,2 2 16,-5-5-16,-3-2 0,1-4 16,0 0-16,-3 2 15,-3 1-15,0 1 0,2 0 0,-10 4 16,-4 2-16,5 0 0,2-1 16,-3-6-16,0-2 0,0 0 15,2-1-15,-7 4 0,-6 1 16,5 3-16,4 3 0,-8-3 15,-2-2-15,1-3 0,2-1 0,-2 2 16,2 1-16,-2 2 16,-1 1-16,0 2 0,2-1 0,0-5 15,-1-2-15,-3-1 0,-3 3 16,5 1-16,2 0 0,-5 1 16,-4-1-16,6 1 0,4-1 15,-7 2-15,-3 0 0,4 0 16,5-1-16,-9 2 0,-3 2 15,6-3-15,3 1 0,-3-3 16,-2-2-16,3 1 0,3 2 0,-1-1 16,-1 2-16,0 1 0,0 1 15,-2 1-15,0 0 0,4-3 16,4 1-16,-4 1 0,-2 4 16,2-2-16,-1-4 0,-2 0 15,0-1-15,5 1 0,4 1 0,-7 1 16,-2 4-16,7 0 15,4 1-15,-2-1 0,0 2 16,0-3-16,5 0 0,-4-1 16,-1 0-16,4 4 0,3 4 0,-3-5 15,-1-3-15,5-1 0,4-1 16,-2 4-16,-1 2 0,6 2 16,4 0-16,-3-4 0,0-6 15,0 1-15,2 0 0,0 2 16,-1 0-16,6-4 0,0-1 0,2 1 15,1 3-15,1-3 0,5 0 16,2 2-16,-1-2 0,5 0 16,0-1-16,1-2 0,-1-3 15,-2 4-15,0 2 0,1 0 16,0 0-16,4-2 0,4 0 16,-3 2-16,2 3 15,-1-3-15,2 1 0,-1-3 0,-2-3 16,2 2-16,-1 2 0,3 1 15,-1 2-15,7-1 0,4 1 0,-6-3 16,-1-2-16,1 1 0,3-1 16,4 3-16,0 1 0,0 0 15,2 0-15,1-4 0,2 0 16,1 1-16,0-1 0,1-1 16,0 2-16,6 2 0,1 2 15,5-2-15,0-1 0,3-1 16,-1-1-16,2 0 0,-1 0 15,7 5-15,3 5 0,8-6 16,-4-1-16,-1 2 0,3 1 0,-1-1 16,0-1-16,4 3 0,1 1 15,-1 2-15,4-1 0,1 1 16,1 1-16,0 0 0,1 0 16,-2 1-16,4 2 0,-2-3 15,-1 2-15,1 2 0,3 1 16,1 1-16,1 0 0,0 2 0,0 2 15,-1 2-15,1 2 16,1 2-16,1 0 0,-1 3 0,3 1 16,-3 1-16,3 0 0,0 3 15,1 1-15,2 3 0,4 1 16,0 3-16,2-4 0,1 2 16,-2 0-16,0-1 0,2-2 15,-2-3-15,4-5 0,1-2 16,0-4-16,2-2 15,0-4-15,5 0 0,1-1 0,4-4 0,1-1 16,2-3-16,3 0 0,0-2 16,1-1-16,0-2 0,2-1 15,1 3-15,-2 0 0,-9 0 16,-7-1-16,-7-1 0</inkml:trace>
  <inkml:trace contextRef="#ctx0" brushRef="#br0" timeOffset="1349.5686">10168 4467 0,'0'0'0,"0"0"0,0 0 15,0 0-15,0 0 0,0 0 0,0 0 16,5-19-16,-5 19 0,0 0 15,0 0-15,21-9 0,-21 9 16,21-5-16,-21 5 0,32-5 16,-14 1-16,3 2 0,1 0 15,3-1-15,3 1 0,12-2 16,3 1-16,1-1 0,1 1 16,13 0-16,2 0 0,2 1 0,2 1 15,14 0-15,0 0 16,-2 0-16,-1 2 0,14 0 0,1-1 15,5 1-15,-7 0 0,5-2 16,-3-3-16,13 4 0,-11 1 16,-6-1-16,-3-1 0,-10 1 15,-5-1-15,-6 3 0,-1 3 16,-8-2-16,-6-1 0,-1-2 16,-3-4-16,-8 3 0,-5 1 0,-4 1 15,-3 2-15,-5-3 0,-4 0 16,-5-1-16,-5-2 0,-4 3 15,-3 3-15,-3-1 0,-3 0 16,-4-1-16,-4-2 0,-2 1 16,-4-1-16,-6 2 0,-4 0 0,-4-1 15,-4 0-15,-5 0 16,-4 0-16,-13-1 0,-3-1 16,0-2-16,-1 1 0,-3 3 15,-1 3-15,-11 0 0,3-2 0,-9 0 16,2 0-16,-20 1 0,12 1 15,4 0-15,0-4 0,8-1 16,3 0-16,4 1 0,1 3 16,8-3-16,5-1 0,-2 1 15,-1 2-15,4 1 0,4 2 0,5-2 16,4-2-16,-2 1 0,0-1 16,4-2-16,3-1 15,4 1-15,3 2 0,3 0 0,2 0 16,7 0-16,4 1 0,1-2 15,0-2-15,4-1 0,3-2 16,6 2-16,2 2 0,3 2 16,-2-3-16,2 3 0,1-3 15,2 3-15,1 2 0,4-2 16,2-1-16,1-2 0,1 2 16,4-1-16,1 2 0,4 0 15,4 2-15,1-2 0,3 0 0,3 1 16,3 2-16,4-2 0,1-1 15,11 1-15,0-1 0,2 1 16,1-1-16,0 0 0,0-1 16,10 1-16,0 1 0,-3 2 15,1 3-15,0-4 0,0-1 16,3 2-16,-6 0 0,-3 1 16,-2 2-16,-5-6 0,-5-2 15,-4-1-15,-3 1 0,-4 0 0,-4 2 16,-4 0-16,-3 0 0,-6 1 15,-4 1-15,-6 1 0,-2 0 16,-5 1-16,-4 0 0,2-2 16,1 0-16,0 1 0</inkml:trace>
  <inkml:trace contextRef="#ctx0" brushRef="#br0" timeOffset="4780.7473">10048 2560 0,'0'0'0,"0"0"0,0 0 0,20-8 15,-20 8-15,0 0 0,32 5 16,-19 0-16,0 0 0,-1 5 0,-1 4 16,-2-2-16,-2 1 0,-1-3 15,0-1-15,-2-2 0</inkml:trace>
  <inkml:trace contextRef="#ctx0" brushRef="#br0" timeOffset="5016.2539">9783 2891 0,'0'0'16,"0"0"-16,27-7 0,-3 0 0,6-2 15,16-2-15,7 0 0,16-4 16,4-2-16,18-1 0,0 0 15,7 1-15,-9 1 0,0 1 16,-14 0-16,-17 5 0,-12 3 0,-14 3 16,-10 1-16,-11 1 15,-7 4-15,-18 1 0,-11 2 16,-5 2-16,-5 3 0,9-3 0,6-2 16,5-1-16</inkml:trace>
  <inkml:trace contextRef="#ctx0" brushRef="#br0" timeOffset="5233.3594">10028 2863 0,'0'0'0,"0"0"16,0 0-16,0 0 0,0 0 15,-3 27-15,3-27 0,-6 35 0,2-12 16,-1 7-16,0 6 16,-2 5-16,-1 2 0,-1 15 15,-1 0-15,-3 8 0,1-6 0,0 0 16,1-7-16,2-8 0,2-8 15,0-5-15,0-6 0,1-2 16,-1-2-16,-2-7 0,-1-5 16,-2-19-16,-1-14 0,4 8 15,2 3-15,1 2 0</inkml:trace>
  <inkml:trace contextRef="#ctx0" brushRef="#br0" timeOffset="5383.3649">9694 3139 0,'0'0'16,"0"0"-16,0 0 0,0 0 16,22-9-16,-22 9 0,28-4 15,-13 4-15,0 1 0,-1 2 16,-2 2-16,-1-2 0,-2 0 0,-2 1 16</inkml:trace>
  <inkml:trace contextRef="#ctx0" brushRef="#br0" timeOffset="5499.5956">9606 3420 0,'0'0'0,"0"0"0,0 0 16,27-12-16,-27 12 0,41-20 15,-12 6-15,2-2 0,3 0 0,2-2 16,-5 3-16,-5 2 0</inkml:trace>
  <inkml:trace contextRef="#ctx0" brushRef="#br0" timeOffset="5849.8604">10369 2902 0,'0'0'15,"0"0"-15,0 0 0,34 0 0,-18 3 16,1-1-16,0 3 0,0-1 16,-2 1-16,2 2 0,-3 2 15,-5 0-15,-3 0 0,-7 1 16,-5 2-16,-6 2 0,-6 2 15,-4 4-15,-4 1 0,-5 0 16,-3 0-16,-7 6 0,1-2 16,5-3-16,3-2 0,0 0 15,6-4-15,5-5 0,3-4 0,7-8 16,4-5-16,4-3 0,2-3 16,3-2-16,4-1 0,2-2 15,3 1-15,1 0 0,0 1 16,1 3-16,1 1 0,5 2 15,3 3-15,0 0 0,0 2 16,-1 3-16,0 2 0,-1 2 16,-1 2-16,-4-1 0,-3-1 15,-2 0-15</inkml:trace>
  <inkml:trace contextRef="#ctx0" brushRef="#br0" timeOffset="6066.4768">10187 3291 0,'0'0'0,"0"0"0,0 0 16,-11 25-16,3-11 0,1 6 15,1 6-15,-1 1 0,2 1 0,-1 6 16,4 0-16,2-6 16,2-3-16,5 0 0,2-5 0,-1-8 15,2-6-15,-1-5 0,0-4 16,-1-4-16,0-4 0,0 2 15,-1 1-15,-2 0 0</inkml:trace>
  <inkml:trace contextRef="#ctx0" brushRef="#br0" timeOffset="6419.4342">10366 3243 0,'0'0'0,"0"0"16,0 0-16,26-16 0,-11 10 0,3-1 16,3 0-16,2 2 15,2-1-15,8 3 0,0 2 0,-1 3 16,0 1-16,3 6 0,-5 2 15,-4 4-15,-4 1 0,-5 2 16,-2 3-16,-4 0 0,-2 2 16,-6-1-16,-3 1 0,-2-1 15,-2-1-15,-2-2 0,-3 3 16,-1-2-16,-2-1 0,-2-1 0,-3-2 16,-4-2-16,-4-2 0,-1-2 15,1 0-15,-4-5 0,0-3 16,-1-4-16,0-6 0,-1-4 15,5-3-15,3-2 0,3 1 16,3 2-16,3 2 0,2 2 16,2-2-16,5 4 0,4-2 15,5-2-15,4-1 0,6 1 0,3-1 16,5 1-16,5-1 16,-1 2-16,0 0 0,-1 5 0,0 3 15,-4 1-15,-3 1 0,-4 1 16,-3-1-16,-2 1 0</inkml:trace>
  <inkml:trace contextRef="#ctx0" brushRef="#br0" timeOffset="6583.4884">10294 3545 0,'0'0'0,"0"0"16,0 0-16,33-16 15,-5 3-15,0 2 0,-2 1 0,3-1 16,2-1-16,5-3 15,-3 1-15,3-6 0,-5 0 16,-6 3-16,-5 4 0,-4 2 0</inkml:trace>
  <inkml:trace contextRef="#ctx0" brushRef="#br0" timeOffset="6766.7106">10492 3287 0,'0'0'0,"0"0"0,0 0 15,0 0-15,-3 30 0,3-30 16,-6 40-16,2-13 0,-2 2 0,2 11 16,1 2-16,0-4 0,0-3 15,5-1-15,4-6 0,2-9 16,-1-6-16,0-4 0,-2 0 16,0-2-16</inkml:trace>
  <inkml:trace contextRef="#ctx0" brushRef="#br0" timeOffset="6954.9202">11165 2980 0,'0'0'0,"12"-5"0,4 0 0,3-2 16,2 0-16,10 1 0,11 0 15,-5 3-15,-3-1 0,1 3 16,-7 2-16,-7-1 0,-4 0 0,-10 0 15,-2 0-15,-5 2 0,-4 3 16,1-2-16,1 0 0,0 0 16</inkml:trace>
  <inkml:trace contextRef="#ctx0" brushRef="#br0" timeOffset="7166.9255">11097 2850 0,'0'0'0,"0"0"0,0 0 16,0 0-16,0 0 0,0 0 0,0 0 16,-2 29-16,2-29 0,-4 30 15,0-8-15,1 1 0,1 0 16,1-1-16,1-1 0,3-2 16,3-1-16,4 0 0,2-4 15,-2-3-15,-2-2 0,-1 0 16</inkml:trace>
  <inkml:trace contextRef="#ctx0" brushRef="#br0" timeOffset="7349.962">11373 2886 0,'0'0'0,"0"0"0,0 0 16,-2 17-16,2-17 0,-6 23 15,6-23-15,-9 34 0,4-13 0,-1 1 16,0-1-16,-1 1 0,-1-1 15,-3 4-15,-1 2 16,0-2-16,0-3 0,-1-2 0,0-3 16,0-1-16,4-4 0,1-1 15</inkml:trace>
  <inkml:trace contextRef="#ctx0" brushRef="#br0" timeOffset="7516.9802">10995 3335 0,'0'0'0,"0"0"0,0 0 15,0 0-15,0 0 0,0 0 16,0 0-16,35-16 0,-35 16 0,44-11 15,-15 3-15,2 0 0,1 0 16,3 1-16,2-1 0,10-1 16,-3 0-16,3-1 0,-5 0 15,-5 1-15,-6 1 0,-5 1 16,-7 0-16,-4 1 0,-3 1 16,-2 2-16</inkml:trace>
  <inkml:trace contextRef="#ctx0" brushRef="#br0" timeOffset="7686.9847">11332 3158 0,'0'0'0,"0"0"0,0 0 15,0 0-15,-5 23 0,5-23 0,-10 25 16,10-25-16,-16 36 0,7-16 16,0 3-16,-1 1 0,0 1 15,-1 4-15,1 0 0,1-5 16,1-3-16,2-3 0,0-2 15,1-4-15</inkml:trace>
  <inkml:trace contextRef="#ctx0" brushRef="#br0" timeOffset="8116.9139">11118 3510 0,'0'0'0,"0"0"15,0 0-15,0 0 0,12 25 16,-12-25-16,9 25 0,-4-8 15,-2 2-15,1-1 0,1 0 16,-1-1-16,1-1 0,0 1 0,1-3 16,-3-4-16,-1-4 0,-2-6 15,0 0-15,-2-3 0,0 0 16,-2-1-16,0 0 0,1-3 16,-1-1-16,2 0 0,0-1 15,1 0-15,1 1 0,2-2 16,2-1-16,5 0 0,3 0 0,8-3 15,3 1-15,1 0 0,-1 2 16,1 1-16,0 2 0,-1 1 16,-1 2-16,2 2 0,-6 2 15,-7 3-15,-3 3 16,-10 5-16,-8 4 0,-1 0 16,-1-1-16,-6 6 0,-2 1 15,-1 0-15,-1-2 0,2-1 16,2-1-16,4 0 0,7-3 0,2 0 15,4-2-15,8-1 16,5-1-16,6-2 0,4-4 0,6-2 16,8-2-16,1-2 0,3-2 15,-8 1-15,-7 1 0,-4 0 0</inkml:trace>
  <inkml:trace contextRef="#ctx0" brushRef="#br0" timeOffset="8277.9206">11848 3614 0,'0'0'16,"0"0"-16,0 0 0,0 0 15,0 0-15,11 18 0,-11-18 16,0 0-16,16 24 0,-10-17 16,2-2-16,-1 0 0,-2-1 0,1 1 15</inkml:trace>
  <inkml:trace contextRef="#ctx0" brushRef="#br0" timeOffset="8468.0079">12161 2894 0,'0'0'0,"0"0"0,0 0 15,21 4-15,-21-4 0,0 0 16,27 18-16,-20-10 0,0 0 0,-2-1 16,1-1-16,-2-1 0</inkml:trace>
  <inkml:trace contextRef="#ctx0" brushRef="#br0" timeOffset="8768.5434">11998 3145 0,'0'0'0,"0"0"15,0 0-15,0 0 0,0 0 0,0 0 16,0 0-16,36-10 15,-36 10-15,39-10 0,-11 4 16,-3 1-16,-1 1 0,-2 2 0,-2 0 16,0-1-16,-4 3 0,-6 4 15,-5 1-15,-10 3 0,-6 4 16,-5 3-16,-5 4 0,-2 1 16,-2 1-16,-3 3 0,0-3 15,6-1-15,5-2 0,2-2 16,5-3-16,5-2 0,3-1 15,10-5-15,10-3 0,4-4 16,3-3-16,6-4 0,3-3 16,1-4-16,-1-2 0,6-4 15,-2-2-15,-5 1 0,-4 0 0,-5-2 16,-3-1-16,-4 1 0,-5-2 16,-2 7-16,-3 5 0,-1 2 15</inkml:trace>
  <inkml:trace contextRef="#ctx0" brushRef="#br0" timeOffset="8966.4042">12472 2796 0,'0'0'0,"0"0"0,0 0 16,0 0-16,0 0 0,0 0 16,0 0-16,0 0 0,0 0 0,-10 21 15,10-21-15,-13 33 0,5-10 16,-2 2-16,-1 3 0,0 3 16,0 4-16,-1 10 0,2-1 15,-1 5-15,2-8 0,3-5 16,1-5-16,3-6 0,1-3 15,2-7-15,1-7 0,4-7 16,2-5-16,-2 0 0,0 1 0,-2 0 16</inkml:trace>
  <inkml:trace contextRef="#ctx0" brushRef="#br0" timeOffset="9200.2169">12712 2705 0,'0'0'0,"0"0"15,0 0-15,0 0 0,0 0 16,0 0-16,2 32 0,-2-32 0,-8 40 16,1-11-16,-1 6 15,0 3-15,-2 3 0,-1 13 0,1 0 16,0 3-16,1-7 0,4-7 16,1-6-16,1 1 0,0-7 15,0-6-15,1-6 0,2-8 16,2-5-16,1-7 0,0-6 15,-1-5-15,0-3 0,1 3 16,-1 2-16,-1 2 0</inkml:trace>
  <inkml:trace contextRef="#ctx0" brushRef="#br0" timeOffset="9749.8388">12673 2935 0,'0'0'0,"0"0"0,0 0 0,0 0 15,0 0-15,27-5 0,-27 5 16,0 0-16,32 1 0,-32-1 15,22 5-15,-12-2 0,0 2 0,-2 0 16,-3 1-16,0 1 0,-3 1 16,-3 0-16,-3 1 15,-5 0-15,-3 1 0,-3 0 16,-1 1-16,0 0 0,1-1 0,-2 1 16,3-3-16,2-1 0,1-1 15,4 1-15,3-3 0,4 0 16,2-3-16,5-1 0,4-1 15,3 0-15,4-1 0,4 1 16,1 0-16,-1 1 0,-1 2 0,-1 1 16,-2 1-16,-3 2 0,-5 1 15,-6 0-15,-5 1 0,-6 2 16,-4 1-16,-5 3 0,-6 1 16,-6 3-16,-3 2 0,-12 4 15,-3 1-15,1-1 0,1-2 16,-5 3-16,6-3 0,10-3 15,7-3-15,7-5 0,5-4 16,5 2-16,4-2 0,10-1 16,5-3-16,4-4 0,6-1 0,2-3 15,1 0-15,0 3 0,1 1 16,-1-1-16,-4 4 0,-3-4 16,-4 1-16,-3 2 0,-4 2 15,-3 1-15,-4 3 0,-5 1 16,-4 2-16,-2 1 0,-1 1 15,-7 8-15,-2 4 0,-2-1 16,-3-2-16,3 0 0,2-3 16,2-1-16,2-1 0,1-2 0,2-1 15,0-1-15,1-1 0,3-2 16,2-2-16,2-2 0</inkml:trace>
  <inkml:trace contextRef="#ctx0" brushRef="#br0" timeOffset="10018.9659">12372 3644 0,'0'0'0,"0"0"0,0 0 16,26-2-16,-26 2 0,30 1 15,-10 1-15,2 1 0,2-1 16,9 2-16,3-1 0,-1 0 0,0-3 16,0 0-16,2 0 15,5-3-15,-4 0 0,-6-1 0,-4 1 16,-6-1-16,-5-2 0,-4-1 16,-7-2-16,-5 1 0,-5-2 15,-7-1-15,-6-1 0,0 0 16,-2-1-16,-3-3 0,-2 0 15,3 3-15,2 4 0,3 0 16,3 1-16,3 1 0,3 3 0,2-1 16,3 1-16,4 2 0,4 1 15,4 0-15,4 1 0,3 0 16,0 0-16,5 0 0,4 0 16,-5 0-16,-4 0 0,-1 0 15</inkml:trace>
  <inkml:trace contextRef="#ctx0" brushRef="#br0" timeOffset="10266.8899">13297 2999 0,'0'0'0,"0"0"16,0 0-16,-12 15 0,12-15 0,-22 25 15,4-8-15,1 6 0,1 1 16,-6 10-16,-1 0 0,0 0 16,0-2-16,-2 5 0,2-2 15,4-5-15,4-5 0,3-2 16,1-3-16,2-3 0,2-5 0,2-2 16</inkml:trace>
  <inkml:trace contextRef="#ctx0" brushRef="#br0" timeOffset="10451.8212">13192 3233 0,'0'0'0,"0"0"15,0 0-15,-3 23 0,3-23 16,-6 29-16,2-6 0,0-1 16,3 1-16,-1 6 0,0 2 15,1-5-15,1-2 0,2-4 16,2-4-16,3-4 0,1-4 0,2-5 15,2-7-15,-2 2 0,-1-1 16,-3 2-16</inkml:trace>
  <inkml:trace contextRef="#ctx0" brushRef="#br0" timeOffset="10974.8724">13561 2784 0,'0'0'16,"0"0"-16,0 0 0,-25 21 0,14-9 16,-1 8-16,-1 3 15,-3 8-15,2-3 0,3 3 0,4-1 16,5-9-16,3-3 0,9-6 16,7-4-16,3-2 0,5-3 0,1-2 15,3-2-15,-3 1 16,-1 0-16,-4 1 0,-3 0 15,-4 2-15,-6 3 0,-10 2 16,-9 4-16,-2 1 0,-3 2 0,-7 3 16,-5 5-16,-2-1 0,-1 2 15,-9 3-15,-1 1 0,6-5 16,4-3-16,7-3 0,5-1 16,6-1-16,3-2 0,8-2 15,4-1-15,7-4 0,5 0 0,5-4 16,6-2-16,5-1 15,3-1-15,10-1 0,2 0 16,-4 1-16,-2 2 0,-4 3 0,-2 4 16,-5 0-16,-4 1 0,-2 2 15,-2 1-15,-2 0 0,-2 1 0,-4 4 16,-3 3-16,-5-4 16,-1 1-16,-10 4 0,-6 6 15,-3-4-15,1 0 0,-8-3 16,-7 1-16,1-4 0,3-1 15,-2-6-15,1-6 0,3-3 0,3-3 16,3-8-16,3-6 16,2 3-16,5 5 0,0 0 0</inkml:trace>
  <inkml:trace contextRef="#ctx0" brushRef="#br0" timeOffset="11149.4561">13625 3283 0,'0'0'0,"0"0"15,-10 20-15,0-4 0,-2 2 0,-8 16 16,-3 10-16,0 0 0,0-1 16,-7 8-16,0-4 15,-1-1-15,3-9 0,4-6 0,5-8 16,8-11-16,3-6 0,7-9 16,6-7-16,-2 2 0,-1 2 15,0 2-15</inkml:trace>
  <inkml:trace contextRef="#ctx0" brushRef="#br0" timeOffset="11816.7807">14934 2853 0,'0'0'0,"0"0"0,0 0 16,5-21-16,-5 21 0,5-19 0,-4 7 15,-1-1-15,-1 0 0,-1 0 16,-3-1-16,1 3 0,-2 1 0,-1 0 15,-2 2-15,-2 1 16,-3 1-16,-4 1 0,-2 1 16,0 3-16,1 1 0,-3 5 0,-2 2 15,0 4-15,0 3 0,1 2 16,3 4-16,-3 3 0,5 1 0,4 0 16,5 2-16,3-7 15,5-2-15,9-3 0,7-3 16,4-4-16,2-5 0,5-5 15,5-6-15,0-2 0,0-1 0,3-5 16,-2-1-16,-2 1 0,-3 1 16,-2-1-16,-3-1 15,-6 3-15,-3 6 0,-3 2 0,-2 3 16,-4 3-16,0 2 0,-4 6 16,-2 5-16,-2 3 0,1 1 15,-5 8-15,-2 6 0,-1 2 16,0 3-16,1 3 0,0 4 15,0 3-15,3-5 0,0-4 16,2-3-16,-1-5 0,1-3 0,-4-4 16,-1-5-16,-2-2 0,-1-2 15,-5-5-15,-2-4 0,1 0 16,2-3-16,-2-3 0,-2-2 16,3-3-16,1-2 0,1-8 15,3-5-15,4-2 0,3 0 16,7-9-16,6-5 0,-1 10 15,-2 5-15,0 7 0</inkml:trace>
  <inkml:trace contextRef="#ctx0" brushRef="#br0" timeOffset="12166.8838">15224 2609 0,'0'0'0,"0"0"0,0 0 15,-2 25-15,2-25 0,-6 29 0,0-11 16,-3 4-16,-1 1 0,-1 3 16,0 2-16,-3 5 0,2-1 15,1-4-15,3-4 0,-2 0 16,2-3-16,1-6 0,3-3 16,1-6-16,0-3 0,3-3 15,-2-7-15,3 0 0,3-4 0,0-6 16,1-5-16,2-1 15,0-1-15,3-1 0,2 0 16,1 0-16,0 3 0,-2 1 0,-1 2 16,-1 4-16,0 3 15,1 3-15,2 0 0,0 4 0,0 3 0,0 3 16,1 2-16,1 2 16,0-1-16,0 5 0,1 3 15,0-1-15,2-2 0,-1 0 16,-3-2-16,-2-1 0</inkml:trace>
  <inkml:trace contextRef="#ctx0" brushRef="#br0" timeOffset="12369.3609">15602 2719 0,'0'0'0,"0"0"15,0 0-15,0 0 0,-13 26 0,13-26 16,-11 28-16,4-11 0,-1 3 15,1-1-15,-1 2 16,1-2-16,2-2 0,-1 0 0,2-1 16,2-5-16,2-4 0,0-7 15,1-5-15,0 3 0,0-1 0,0 1 16</inkml:trace>
  <inkml:trace contextRef="#ctx0" brushRef="#br0" timeOffset="12519.9017">15625 2469 0,'0'0'0,"0"0"0,0 0 16,0 0-16,24 17 0,-24-17 0,17 23 16,-9-11-16,-2-2 0,0 0 15</inkml:trace>
  <inkml:trace contextRef="#ctx0" brushRef="#br0" timeOffset="12866.1955">15762 2863 0,'0'0'0,"0"0"0,0 0 0,23 1 16,-23-1-16,28-1 0,-10 1 15,1-2-15,1 0 0,5-4 16,1-2-16,-3 0 0,-1-1 15,-2-3-15,-2-2 0,0 2 0,-1 0 16,-6-1-16,-4-3 16,-2 4-16,-3 1 0,-4 1 0,-4-1 15,-2 1-15,0 1 0,-6 3 16,-2 2-16,-2 4 0,1 3 0,0 3 16,1 0-16,-1 6 15,2 2-15,-4 6 0,0 3 16,4-1-16,1 0 0,6 3 15,1 3-15,6-4 0,4-3 0,4-3 16,3 0-16,2-3 16,3-4-16,5-2 0,4-4 15,0-2-15,-1-4 0,-5 1 0,-2-2 16,-4 2-16</inkml:trace>
  <inkml:trace contextRef="#ctx0" brushRef="#br0" timeOffset="13216.1799">16374 2626 0,'0'0'0,"0"0"0,0 0 0,-4 19 16,4-19-16,-5 24 0,2-4 16,-1 1-16,1 1 0,1 1 15,1 2-15,1 2 0,0 0 16,2-4-16,1-3 0,0-2 15,1-3-15,0-5 0,3-4 16,1-2-16,0-4 0,3-4 0,4-4 16,-2-2-16,0-2 0,0-5 15,1-4-15,-1 0 0,-1-3 16,2-4-16,0-1 0,-3 3 16,-1 2-16,-2 2 0,0 1 15,-1 4-15,-2 2 0,0 3 16,-2 2-16,-1 2 0,0 2 15,-1 4-15,-1 2 0,4 0 16,-2 3-16,0 0 0,0-1 0,-2-2 16</inkml:trace>
  <inkml:trace contextRef="#ctx0" brushRef="#br0" timeOffset="13583.1714">16686 2852 0,'0'0'16,"0"0"-16,0 0 0,0 0 0,26 4 16,-26-4-16,30-3 15,-30 3-15,34-4 0,-15 0 0,2 0 16,-1 0-16,-2-2 0,1 0 16,0-2-16,3-2 0,-1-1 15,-2-2-15,-2-3 0,-2 1 16,-3-1-16,-5 4 0,-2 2 15,-3-2-15,-1-3 0,-5 2 16,-4 1-16,-2 2 0,-2 4 0,-6 4 16,-4 3-16,-1 3 0,-1 4 15,-7 4-15,0 5 0,5 1 16,3 3-16,3 1 0,3 1 16,4 1-16,3 1 0,3 5 15,5-1-15,4-8 0,4-3 0,10 0 16,8-3-16,-3-5 15,2-1-15,9-2 0,3-2 16,-8-2-16,-6 0 0,-4-1 0</inkml:trace>
  <inkml:trace contextRef="#ctx0" brushRef="#br0" timeOffset="21999.7626">17516 2400 0,'0'0'0,"0"0"0,-13 17 16,4-4-16,-2 3 0,-8 13 15,-4 10-15,-1 3 0,-2 5 16,-9 20-16,-2 7 0,-6 9 15,3-4-15,-3 7 0,4-6 16,3 0-16,6-12 0,-2 10 16,8-18-16,8-15 0,7-11 0,1-10 15,3-8-15,2-5 0</inkml:trace>
  <inkml:trace contextRef="#ctx0" brushRef="#br0" timeOffset="22384.1595">17922 2617 0,'0'0'0,"0"0"15,0 0-15,-30 3 0,30-3 0,-22 12 16,6-5-16,0 0 0,-2-2 15,-3 4-15,2 1 16,3 0-16,3 1 0,2 1 0,2 0 16,2-2-16,3-1 0,4 1 15,3 1-15,3 1 0,1 2 16,2-1-16,2 0 0,-1 0 16,0-1-16,-1 1 0,0 0 15,-3-1-15,0-1 0,-3 0 16,-1 3-16,-2-2 0,-1 0 15,-6-1-15,-6-3 0,0 0 0,0 0 16,-4-2-16,-1-2 16,1-1-16,1 1 0,1-2 0,2 0 15,3-3-15,5-3 0,-1 0 16,2 2-16,0-1 0</inkml:trace>
  <inkml:trace contextRef="#ctx0" brushRef="#br0" timeOffset="22720.5836">18212 2716 0,'0'0'0,"0"0"16,0 0-16,-17 21 0,17-21 0,-15 28 16,5-9-16,1 2 0,1 1 15,3 6-15,2-1 0,3-4 16,3-5-16,3-4 0,5-4 15,4-2-15,2-3 0,4-8 16,2-6-16,0-1 0,1-1 0,3-3 16,-1-1-16,-6-3 0,-2-3 15,-6 1-15,-3-2 0,-6 4 16,-3 0-16,-7 1 0,-7 1 16,0 2-16,-2 3 0,-4 3 15,-3 3-15,-1 2 0,2 1 0,1 3 16,3 3-16,2-1 15,4-1-15,4 3 0,4 1 16,6 0-16,5-3 0,-2 0 0,0 0 16,-2-2-16</inkml:trace>
  <inkml:trace contextRef="#ctx0" brushRef="#br0" timeOffset="23033.3758">18698 2566 0,'0'0'0,"0"0"0,0 0 15,0 0-15,-15 32 0,15-32 16,-17 37-16,5-15 0,-2 2 0,0 3 16,-1 4-16,-2 5 0,3-1 15,-1 0-15,5-6 0,3-6 16,1-5-16,4-3 0,3-3 16,0-6-16,1-2 0,1-7 15,1-4-15,0-3 0,1-1 0,-1-4 16,2-3-16,-1 0 15,2-1-15,1-5 0,0-3 16,1 5-16,0 4 0,-1 1 16,-2 1-16,2 4 0,1 2 0,4 4 15,5 5-15,-5 0 0,0 0 16,1 3-16,-1 3 0,0 1 16,-1 2-16,-1-1 0,-2-1 15,-1-2-15</inkml:trace>
  <inkml:trace contextRef="#ctx0" brushRef="#br0" timeOffset="23367.3178">19101 2659 0,'0'0'0,"0"0"0,-10 15 16,3-7-16,-2 2 0,-1 6 15,-1 6-15,-2 3 0,-1 1 0,3-4 16,1-1-16,3-3 0,0-3 16,0-1-16,2-3 0,2-5 15,-1-2-15,4-4 0,-1-4 16,2-2-16,0-1 0,2-5 16,0-6-16,2 1 0,3-1 0,1-3 15,2-1-15,-1 1 16,0 3-16,3-2 0,0 3 15,-1 4-15,-1 5 0,3 2 16,1 4-16,2 3 0,0 4 16,0 0-16,2 2 0,-3 0 15,0 2-15,0 0 0,-3-2 16,-2-2-16</inkml:trace>
  <inkml:trace contextRef="#ctx0" brushRef="#br0" timeOffset="23704.6623">19431 2656 0,'0'0'0,"0"0"16,0 0-16,-16 15 0,16-15 0,-24 21 15,9-5-15,0 2 0,2 4 16,1 2-16,2 2 0,2 3 16,4-1-16,4-6 0,4-5 15,6-4-15,5-4 0,2-4 16,3-2-16,1-4 0,2-4 15,5-6-15,-1-4 0,-3 0 16,-4-4-16,-2-2 0,-1-3 16,-4 0-16,-2 1 0,-4 0 15,-5 0-15,-3 2 0,-3 2 0,-5 3 16,-4 4-16,-5 5 0,-6 3 16,-2 5-16,-3 6 0,2 2 15,-1 2-15,-1 2 0,4 0 16,6 0-16,6 2 0,10-3 15,7 0-15,7-5 0,7-4 16,-4 0-16,-2-1 0,-2 0 0</inkml:trace>
  <inkml:trace contextRef="#ctx0" brushRef="#br0" timeOffset="24126.7008">19862 2626 0,'0'0'0,"0"0"0,0 0 15,-11 22-15,11-22 0,-16 33 16,8-9-16,-1 1 0,1-1 0,0 5 16,4-2-16,2-4 15,2-1-15,4-7 0,4-3 16,4-3-16,3-3 0,4-6 0,2-6 16,0-1-16,1-4 0,5-6 15,-2-4-15,-2 2 0,-2-3 16,-2 0-16,-2-2 0,-1 2 15,-3 2-15,-3 5 0,-1 0 16,-3 6-16,-1 2 0,-5 7 16,-1 3-16,-4 5 0,-1 5 0,-2 2 15,-2 5-15,-1 9 0,2 1 16,4-1-16,3-2 16,3-4-16,3-3 0,6-7 0,5-3 15,6-5-15,5-5 0,1-6 16,3-2-16,-1-3 0,-1 0 15,3-5-15,-3-2 0,-6 0 16,-3-1-16,-6-3 0,-3 0 16,-5 1-16,-3 1 0,-6-1 15,-5-1-15,-2 1 0,-3 0 16,3 4-16,2 4 0,2 3 0</inkml:trace>
  <inkml:trace contextRef="#ctx0" brushRef="#br0" timeOffset="24383.3831">20910 2396 0,'0'0'0,"-4"9"0,-3 4 15,-1 3-15,-4 1 0,-7 16 0,-5 7 16,-3 9-16,2 0 0,-3 6 16,3-4-16,2-7 0,2-5 15,-1 1-15,3-6 0,6-4 16,3-4-16,3-8 0,1-3 16,2-4-16</inkml:trace>
  <inkml:trace contextRef="#ctx0" brushRef="#br0" timeOffset="24916.8803">21406 2670 0,'0'0'0,"0"0"0,0 0 0,0 0 16,0 0-16,2-23 0,-2 23 15,0 0-15,-14-21 0,14 21 16,-23-15-16,8 10 0,-2 1 0,-2 2 16,-1 1-16,-3 2 0,1 1 0,-7 7 15,-2 2-15,3 3 16,3 2-16,1 6 0,2 4 16,-2 5-16,6-5 0,7 0 15,7-4-15,5-4 0,5-4 16,7-7-16,8-5 0,1-2 15,2-4-15,2-5 0,0-4 16,1-2-16,-2-1 0,4-4 0,-2-4 16,-5 5-16,-3 2 0,-5 4 15,-3 1-15,-3 3 0,-2 2 16,-2 6-16,-2 4 0,-2 7 16,-1 5-16,-4 5 0,-3 6 15,-1-1-15,-1 2 0,-1 7 16,-1 5-16,1-2 0,1-1 0,0 3 15,1-1-15,3-8 16,0-3-16,1-4 0,-1-5 0,2-3 16,1-3-16,-3-4 0,-2-2 15,1-4-15,-1-1 0,-6-1 16,-7-2-16,1 0 0,1 1 16,1-5-16,1-3 0,3-8 15,3-4-15,3 3 0,1 4 16,2 2-16</inkml:trace>
  <inkml:trace contextRef="#ctx0" brushRef="#br0" timeOffset="25169.9229">21811 2401 0,'0'0'0,"0"0"16,-13 22-16,3-6 0,0 4 0,-5 14 16,-3 6-16,1-1 15,1 0-15,-2 7 0,4-4 0,1 1 16,2-9-16,5-4 0,4-3 16,3-5-16,3-4 0,6-6 15,6-6-15,-1-5 0,3-3 16,-4 0-16,-2 0 0,-2 1 0</inkml:trace>
  <inkml:trace contextRef="#ctx0" brushRef="#br0" timeOffset="25533.2765">22026 2663 0,'0'0'0,"0"0"16,0 0-16,-21 23 0,11-11 0,-2 4 15,-2 5-15,-3 7 0,3 1 16,4-4-16,3 0 16,4 0-16,4-6 0,9-5 0,8-5 15,2-6-15,2-7 0,3-5 16,4-4-16,-3-2 0,-1 2 16,0-6-16,-2-3 15,2-4-15,-1 2 0,-5-1 0,-3-2 16,-9 3-16,-6 2 0,-4 5 15,-5 5-15,0 1 0,-2 1 0,-9 8 16,-5 3-16,3 3 0,-2 3 16,1 3-16,1 2 0,2-1 15,3 0-15,2 2 0,4 3 16,6-4-16,4 1 0,6-3 16,6-3-16,-2-1 0,-1 0 0,-2-2 15</inkml:trace>
  <inkml:trace contextRef="#ctx0" brushRef="#br0" timeOffset="25883.4526">22456 2655 0,'0'0'0,"0"0"0,0 0 16,-22 20-16,12-10 0,-1 3 15,0 3-15,1 0 0,1-1 0,2 7 16,1 0-16,3-2 15,2-4-15,6-2 0,6-4 16,5-3-16,1-4 0,3-4 16,2-4-16,1 0 0,2-2 0,3-4 15,0-2-15,-6-3 0,-3 0 16,-4 1-16,-3-2 0,-3-1 16,-2-1-16,-6 0 0,-6 0 15,-2 5-15,-5 2 0,-3 5 16,-5 1-16,-1 5 0,0 2 0,-2 2 15,-2 4-15,2 1 0,2-2 16,3 4-16,3-1 16,4 1-16,3 0 0,9-2 0,7-1 15,3 0-15,2-3 0,-2 0 16,-2-2-16,-1 1 0</inkml:trace>
  <inkml:trace contextRef="#ctx0" brushRef="#br0" timeOffset="26417.4477">22915 2567 0,'0'0'0,"0"0"0,0 0 0,0 0 15,-12 27-15,12-27 0,-16 30 16,6-12-16,-1 2 0,-3-1 16,-2 3-16,1-2 0,1-1 15,-3 4-15,3-1 0,2-6 16,2-2-16,2-4 0,1-4 15,3-2-15,2-4 0,5-2 16,6-2-16,1-3 0,2-1 0,2-6 16,3-1-16,2-2 0,0-1 15,6-2-15,2-2 0,6-1 16,-1 0-16,0 5 0,0 2 16,-4 3-16,-5 3 0,2 4 15,-3 4-15,-6 4 0,-4 2 16,-2 3-16,-3 4 0,-2 1 0,-4 2 15,-1 1-15,-2 2 16,0-1-16,-1 0 0,0-2 0,0 2 16,-2-4-16,1 0 0,1-4 15,0 0-15,2-4 0,0-2 16,1-2-16,0 0 0,0-2 16,1-5-16,3-3 0,0-4 15,3 1-15,1 0 0,6-3 16,2-2-16,1 2 0,0 3 15,2-2-15,1 0 0,-1 1 16,0 3-16,4 1 0,0 4 16,-2 5-16,-1 2 0,-4 5 0,0 3 15,-4 1-15,-2 4 0,-4 0 16,-1 4-16,-3 2 0,-1 3 16,-3-1-16,-3 0 0,0-2 0,-1-1 15,2-5-15,-1-1 16,2-3-16</inkml:trace>
  <inkml:trace contextRef="#ctx0" brushRef="#br0" timeOffset="51155.1137">14848 4455 0,'0'0'0,"0"0"16,0 0-16,0 0 0,0 0 0,36-13 15,-16 6-15,3 1 16,3-1-16,5-1 0,4 1 15,10-2-15,-1-1 0,-1 2 16,0-1-16,4-2 0,-5 3 0,-5 1 16,-4 1-16,-10 2 0,-8 2 15,-1 0-15,-3 2 0,-3-1 16</inkml:trace>
  <inkml:trace contextRef="#ctx0" brushRef="#br0" timeOffset="51338.1407">15244 4315 0,'0'0'0,"0"0"0,0 0 15,9 17-15,-9-17 0,6 27 0,-4-6 16,1 2-16,-1 4 0,-1 2 16,-1 3-16,-2 8 0,-2-3 0,0 8 15,-2-2-15,1-6 0,-1-2 16,-1-5-16,-1-3 15,-3-4-15,-3-3 0,-2-6 16,-1-4-16,2-2 0,4-2 0,2 0 16</inkml:trace>
  <inkml:trace contextRef="#ctx0" brushRef="#br0" timeOffset="51452.4185">14990 4729 0,'0'0'16,"0"0"-16,0 0 0,28-16 15,-14 8-15,6-2 0,5-2 16,3 0-16,2 0 0,8-6 15,1 1-15,4-1 0,-5 3 0,-6 1 16,-6 3-16,-5 2 0</inkml:trace>
  <inkml:trace contextRef="#ctx0" brushRef="#br0" timeOffset="51634.6801">15507 4295 0,'0'0'0,"0"0"0,0 0 0,0 21 16,0-21-16,-1 28 0,0-7 0,-1-1 16,0 1-16,0 0 0,2-3 15,0 4-15,0-5 0,-1-5 16,0-6-16,0 0 0,0-1 16,1 0-16</inkml:trace>
  <inkml:trace contextRef="#ctx0" brushRef="#br0" timeOffset="51984.7455">15653 4267 0,'0'0'0,"6"-1"0,3-2 0,1 3 15,0 0-15,2 1 0,1 2 16,4-1-16,-1 0 0,-1 2 16,-1 2-16,-3 1 0,-2 1 15,-4 1-15,-2 0 0,-4 2 16,-2 0-16,-4 2 0,-4 1 15,-2 0-15,1 0 0,-3 0 0,-3 1 16,1-3-16,-1-1 0,-1-3 16,1-3-16,1-2 0,4 0 15,0-5-15,0-3 0,3-1 16,3 0-16,1-1 0,2 1 16,1-1-16,0 1 0,4 1 15,3-1-15,1 0 0,3-1 16,3 0-16,4 2 0,1 1 15,-1 1-15,1 2 0,0 0 16,-1 0-16,-2 1 0,-2 1 0,-1 1 16,-3-1-16,0 0 0,-1 0 15</inkml:trace>
  <inkml:trace contextRef="#ctx0" brushRef="#br0" timeOffset="52484.9271">15467 4556 0,'0'0'0,"0"0"0,0 0 15,0 0-15,0 0 0,0 0 0,31-11 16,-31 11-16,27-9 0,-11 4 16,2 0-16,0 2 15,-2-1-15,0 0 0,-2 2 0,-2-1 16,-1 3-16,-3 1 0,-3 1 16,-1 1-16,-3 1 0,-5 1 15,-3 2-15,-3 2 0,-1-1 16,0 2-16,0 1 0,-3 2 15,3 2-15,2-3 0,0 0 16,2 1-16,2 2 0,2-1 0,3-1 16,4 0-16,0-1 0,5-1 15,4 0-15,3-5 0,1 0 16,3-4-16,1-2 0,2-1 16,3-1-16,-1-3 0,1-1 15,4-4-15,-3-1 0,-5 0 16,-3 0-16,-3 0 0,-4 1 0,-4-1 15,-5 0-15,-4 0 16,-3 1-16,-6 4 0,-5 4 16,-5 2-16,-3 2 0,-11 5 0,-4 6 15,1 0-15,3 3 0,1 1 16,1 1-16,0 5 0,5-1 16,7 1-16,4 0 0,7-3 15,5 0-15,8-2 0,6-3 16,7-3-16,4-2 0,6-2 15,6-3-15,3-3 0,1-3 0,4-3 16,2-4-16,-2-3 0,-3-2 16,-7 3-16,-8 2 0,-4 1 15</inkml:trace>
  <inkml:trace contextRef="#ctx0" brushRef="#br0" timeOffset="52702.9306">16356 4295 0,'0'0'0,"0"0"0,0 0 16,-20 18-16,20-18 0,-30 24 0,11-6 15,-3 4-15,-3 3 0,-7 9 16,0 3-16,3-2 0,1 0 16,-3 5-16,4-6 0,6-6 15,7-5-15,5-6 0,5-6 16,3-8-16,1-3 0,6-6 15,0-5-15,0 3 0,-2 1 0,-1 1 16</inkml:trace>
  <inkml:trace contextRef="#ctx0" brushRef="#br0" timeOffset="52867.5109">16204 4485 0,'0'0'0,"0"0"0,0 0 16,0 0-16,0 0 0,0 29 16,0-29-16,-3 33 0,-1-12 0,0 4 15,-2 4-15,2-1 0,0 1 16,-1 8-16,2-4 15,1-2-15,1-4 0,2 0 0,2-6 16,0-9-16,1-4 0,-1-5 16,1-4-16,0-1 0,-1 1 15,-1 0-15</inkml:trace>
  <inkml:trace contextRef="#ctx0" brushRef="#br0" timeOffset="53068.1468">16341 4548 0,'0'0'0,"7"-2"0,5-2 16,4-1-16,3 0 0,9-3 0,4-2 16,1 3-16,2 1 0,5-2 15,0 1-15,-4 1 0,-1 0 16,-5 0-16,-2-2 0,-7 3 16,-6 0-16,-2 1 0,-4 0 15,-4 1-15,-5-1 0,-6 3 16,-2 1-16,-3 1 0,-3 0 0,3 1 15,2-2-15,2 1 0</inkml:trace>
  <inkml:trace contextRef="#ctx0" brushRef="#br0" timeOffset="53234.1881">16481 4390 0,'0'0'0,"0"0"15,0 0-15,0 0 0,0 0 0,-8 33 16,8-33-16,-9 34 0,4-16 15,0 2-15,1-1 16,2 1-16,0-2 0,6 0 0,2-5 16,3-4-16,0-5 0,-1 0 15,-2 0-15,0-2 0</inkml:trace>
  <inkml:trace contextRef="#ctx0" brushRef="#br0" timeOffset="53534.3034">16785 4331 0,'0'0'0,"0"0"16,0 0-16,0 0 0,0 0 0,-14 29 16,14-29-16,-19 28 0,8-10 15,-3 3-15,-3 2 0,-1 0 16,-2 2-16,-4 5 0,2-1 16,1-3-16,1-4 0,-3 1 15,2-5-15,5-2 0,1-4 0,4-2 16,1-3-16,4-2 15,1-3-15,5-2 0,6-2 0,3-1 16,2-2-16,6-2 0,7 0 16,2 1-16,4 0 0,2 1 15,2 0-15,6-1 0,-2-1 16,-2 2-16,-4 1 0,-6 0 16,-3 2-16,-2-1 0,-1 0 15,-4 1-15,-2 0 0,-3 1 0</inkml:trace>
  <inkml:trace contextRef="#ctx0" brushRef="#br0" timeOffset="53685.2747">16703 4765 0,'0'0'0,"-3"5"16,-1 0-16,-2 1 0,0 2 0,-3 1 15,-3 2-15,-5 3 16,-2 1-16,1 2 0,0 1 16,0-1-16,1-1 0,-1-1 15,0 0-15,2-3 0,1-2 0,3-1 16,1-2-16,3-2 0</inkml:trace>
  <inkml:trace contextRef="#ctx0" brushRef="#br0" timeOffset="53835.1084">17008 4961 0,'0'0'0,"0"0"16,0 0-16,16 17 0,-11-8 0,-2 4 15,-1 4-15,-2 1 0,-2 2 16,0 0-16,-1-2 16,1-2-16</inkml:trace>
  <inkml:trace contextRef="#ctx0" brushRef="#br0" timeOffset="56917.5638">21049 4570 0,'0'0'16,"21"0"-16,6 1 0,5 2 0,-1-1 16,15 3-16,16-1 0,11 3 15,2-1-15,7 0 0,4 2 16,13 1-16,-1-2 0,32 6 15,-5 1-15,-9-7 0,-7-2 0,8-3 16,5 0-16,4 0 0,1 0 16,6-3-16,5-3 15,0 4-15,-2 2 0,8 1 0,4 0 16,-1-1-16,0-1 0,11 0 16,10 1-16,1-4 0,0-1 15,2-2-15,0-1 0,2 1 16,2 1-16,5-2 0,6 3 15,-10-3-15,-6 0 0,6 0 16,5-1-16,-4 2 0,-1-1 0,1 3 16,2-1-16,-4 0 0,-2-3 15,1-1-15,3 0 0,-6 3 16,-5 2-16,1 1 0,-1 2 16,-5 0-16,-4 1 0,5-2 15,3-3-15,-7 5 0,-5 4 16,2 1-16,2 2 0,-5-3 15,-2-3-15,-2 1 0,-2 3 16,-8-3-16,-7 1 0,-3 1 16,-2 2-16,-11 0 0,-7 4 0,-9-4 15,-5-1-15,-12-2 0,-7 1 16,-12-2-16,-8 0 0,-17 3 16,-13 1-16,-13-1 0,-9-1 15,0-3-15,-3-2 0,2 4 16</inkml:trace>
  <inkml:trace contextRef="#ctx0" brushRef="#br0" timeOffset="58318.4361">2549 5878 0,'0'0'15,"0"0"-15,0 0 0,0 0 0,15-19 16,-15 19-16,0 0 0,25-8 16,-25 8-16,26-10 0,-7 7 15,-1-1-15,1 1 0,7 0 16,2 0-16,10-1 0,-2 0 15,10-1-15,5 0 0,12 0 0,-6-1 16,22 2-16,1 1 16,-3 2-16,-3-2 0,30 0 15,7-3-15,-11 2 0,-11 0 0,37 6 16,1 5-16,-10-2 0,-9-3 16,-2 3-16,-1 1 0,-6 4 15,-2 3-15,-2-1 0,-4-1 16,1 0-16,-4 1 0,-28-4 15,-19-1-15,-12-4 0</inkml:trace>
  <inkml:trace contextRef="#ctx0" brushRef="#br0" timeOffset="58918.1465">5976 5764 0,'0'0'0,"0"0"15,0 0-15,0 0 0,0 0 0,0 0 16,27-10-16,-27 10 0,36-10 15,-10 4-15,6-1 0,2-2 16,4 1-16,20-4 0,6 1 16,14-3-16,0 0 0,16-2 15,-2 1-15,10 2 0,-7 3 0,4-1 16,-5-1-16,-11 6 0,-5 4 16,17 3-16,-16 3 0,-26-1 15,-17-1-15,-11 0 0</inkml:trace>
  <inkml:trace contextRef="#ctx0" brushRef="#br0" timeOffset="59171.2675">6071 5870 0,'0'0'0,"0"0"0,0 0 16,32-3-16,-21 2 0,4 2 0,3 0 16,-1 2-16,2 0 0,3 2 15,-1 0-15,-2-1 0,-2 1 0,-3-1 16,-1-1-16,-4 0 0</inkml:trace>
  <inkml:trace contextRef="#ctx0" brushRef="#br0" timeOffset="59329.9517">6106 6107 0,'0'0'0,"0"0"16,0 0-16,27-3 0,-15 3 0,3 2 15,3 1-15,-1 2 16,-2 1-16,3 0 0,-4-1 0,-2 0 16</inkml:trace>
  <inkml:trace contextRef="#ctx0" brushRef="#br0" timeOffset="59484.925">6084 6422 0,'0'0'0,"0"0"15,0 0-15,0 0 0,0 0 0,0 0 16,0 0-16,27-28 0,-27 28 15,40-28-15,-15 8 16,5 1-16,3 1 0,11-9 16,3-1-16,-9 5 0,-5 2 0,-6 4 15</inkml:trace>
  <inkml:trace contextRef="#ctx0" brushRef="#br0" timeOffset="59662.3104">6477 5919 0,'0'0'0,"0"0"0,0 0 16,24-6-16,-24 6 0,33-11 0,-7 5 15,-1-2-15,1 1 0,10 0 16,-1 1-16,-1 0 0,-4 2 16,4-1-16,-3 3 0,-8 2 15,-4 1-15,-4 0 0,-3-1 16,-2 1-16</inkml:trace>
  <inkml:trace contextRef="#ctx0" brushRef="#br0" timeOffset="59834.9439">6769 5747 0,'0'0'0,"0"0"16,0 0-16,0 0 0,0 0 0,0 28 15,0-28-15,-5 36 16,2-17-16,2 4 0,-2 3 15,1-1-15,1 0 0,-3 3 16,0-4-16,1-5 0,-1-3 0,3-2 16</inkml:trace>
  <inkml:trace contextRef="#ctx0" brushRef="#br0" timeOffset="60285.0344">6593 6148 0,'0'0'0,"0"0"0,0 0 0,0 0 15,0 0-15,0 0 0,0 0 16,25-11-16,-25 11 0,29-9 15,-11 3-15,2 1 0,0-3 16,1 1-16,2 1 0,-1-1 0,0 0 16,3 0-16,-4 0 0,-5 3 15,-2 3-15,-6 2 0,-5 1 16,-6 2-16,-4 4 0,-4 3 16,-3 3-16,-4 2 0,-1 1 0,-2 1 15,-1 2-15,-3 1 16,6-1-16,1-1 0,2 0 15,3 0-15,4-1 0,4-2 16,3-4-16,6-2 0,3-2 0,6-5 16,9-1-16,2-4 0,3-1 15,5-4-15,4-2 0,-1-2 16,-4-2-16,5-3 0,-5-1 16,-5 4-16,-5 1 0,-7 0 15,-5 1-15,-5 2 0,-3 0 16,1 5-16,-1 0 0,0 2 0,-1 2 15,2 0-15,0 5 16,0 0-16,-1 2 0,5 2 0,3 2 16,1 1-16,-3-1 0,2 2 15,1 0-15,0 0 0,-1 1 16,1-5-16,2-1 0,-1-6 16,-1-2-16,-2 0 0,-2 0 15,0 0-15</inkml:trace>
  <inkml:trace contextRef="#ctx0" brushRef="#br0" timeOffset="60452.6038">7289 5481 0,'0'0'0,"0"0"15,0 0-15,0 0 0,20 13 0,-20-13 16,20 17-16,-20-17 15,19 25-15,-13-13 0,2-3 0,-1 0 16</inkml:trace>
  <inkml:trace contextRef="#ctx0" brushRef="#br0" timeOffset="60784.6798">7222 5704 0,'0'0'0,"0"0"16,0 0-16,0 0 0,0 0 0,-16 28 16,16-28-16,-6 24 0,6-24 15,-4 25-15,2-14 0,0 0 16,1-3-16,1-1 0,0 0 16,3-8-16,2-6 0,2 0 15,0-2-15,2-3 0,0 0 16,4-2-16,4-2 0,7-3 0,2 1 15,4-1-15,3-1 16,0 3-16,0 4 0,7-3 0,-1 1 16,-6 5-16,-3 1 0,-1 4 15,-3 7-15,-10 0 0,-4 1 0,-6 7 16,-7 5-16,-4 1 16,-1-1-16,-4 3 0,-2 1 15,2-5-15,1 0 0,2-4 16</inkml:trace>
  <inkml:trace contextRef="#ctx0" brushRef="#br0" timeOffset="61038.5051">7485 5695 0,'0'0'0,"0"0"0,0 0 16,0 0-16,0 0 0,0 0 0,-14 21 16,14-21-16,-11 23 0,11-23 15,-14 28-15,6-12 0,3 1 16,1-3-16,2 0 0,2-3 0,2-3 15,2 3-15,1-1 16,3-1-16,3 0 0,3-3 0,3-2 16,1 1-16,-1 2 15,3-4-15,3 0 0,1-1 16,0 0-16,-2-2 0,-5 0 16,-1 0-16,-2 0 0,-5-1 15,-1 0-15,-2 0 0,0 0 0,-2 0 16</inkml:trace>
  <inkml:trace contextRef="#ctx0" brushRef="#br0" timeOffset="61218.3612">7626 5755 0,'0'0'16,"0"0"-16,0 0 0,0 0 15,0 0-15,0 0 0,0 0 16,0 0-16,-6 21 0,6-21 16,-6 21-16,6-21 0,-15 27 0,6-11 15,1 1-15,-2 0 0,-1 2 16,-2-1-16,0-1 0,1-2 15,0-1-15,-3 0 0,-1-3 16,4-2-16,0-3 0,3 1 16</inkml:trace>
  <inkml:trace contextRef="#ctx0" brushRef="#br0" timeOffset="61384.587">7378 5827 0,'0'0'0,"0"0"15,0 0-15,0 0 0,0 0 0,27-5 16,-27 5-16,24-2 0,-24 2 15,31-2-15,-12 2 0,0 0 16,-2 1-16,1 1 0,0 0 16,-2 2-16,0 0 0,-3 1 15,-2 4-15,-2-2 0,-4 1 0,0 0 16,-1-2-16,-1-1 0</inkml:trace>
  <inkml:trace contextRef="#ctx0" brushRef="#br0" timeOffset="61601.3484">7381 6176 0,'0'0'0,"0"0"0,21-10 15,-7 3-15,6-2 0,3 0 0,4-1 16,10-1-16,3 1 0,5-3 16,0-2-16,-3 2 0,-3 0 15,-5 2-15,-4 0 0,-6 4 16,-6 0-16,-3 1 0,-3 3 15,-4 1-15,-4-1 0,-7 3 16,-6 3-16,0 0 0,-1 0 0,2 0 16,0 0-16,2-1 0</inkml:trace>
  <inkml:trace contextRef="#ctx0" brushRef="#br0" timeOffset="61818.6995">7630 5932 0,'0'0'0,"0"0"16,0 0-16,0 0 0,0 0 0,0 0 15,17 28-15,-17-28 0,11 33 16,-7-9-16,3 4 0,-1 4 16,2 0-16,-1 11 0,0-1 15,1-3-15,-4-3 0,3 3 16,0-6-16,-2-5 0,0-4 0,-3-4 16,-1-7-16,-1-3 15,0-3-15,-1-5 0,1-2 0,-3-4 16,1-6-16,0 1 0,1 2 15,1 1-15</inkml:trace>
  <inkml:trace contextRef="#ctx0" brushRef="#br0" timeOffset="61967.8118">7698 6091 0,'0'0'0,"0"0"0,0 0 16,0 0-16,0 0 0,0 0 16,-22 18-16,22-18 0,-17 26 0,7-9 15,-1 2-15,-2 3 0,-2 1 16,1 0-16,0 1 0,-4 4 15,1-1-15,3-4 0,2-4 16,2-8-16,1-5 0,3-2 16,0 0-16,1-1 0</inkml:trace>
  <inkml:trace contextRef="#ctx0" brushRef="#br0" timeOffset="62118.0936">7727 6113 0,'0'0'0,"0"0"0,0 0 16,20 6-16,-20-6 0,21 11 0,-8-1 15,1 0-15,3 1 0,0 3 16,1-1-16,-1 1 0,0-1 16,7 0-16,-1-1 0,0-3 15,-1-2-15,-3-1 0,-4-2 0,-2 1 16</inkml:trace>
  <inkml:trace contextRef="#ctx0" brushRef="#br0" timeOffset="62269.305">8232 5993 0,'0'0'0,"0"0"16,0 0-16,0 0 0,25-8 0,-25 8 15,27-7-15,-13 5 0,1 1 16,-2 1-16,0 3 16,-1-2-16,-2 2 0,-1-2 15,-9-1-15</inkml:trace>
  <inkml:trace contextRef="#ctx0" brushRef="#br0" timeOffset="62417.9164">8234 6238 0,'0'0'16,"0"0"-16,0 0 0,20-9 16,-20 9-16,29-7 0,-8 1 0,1 0 15,1 0-15,-3 0 0,-3 2 16,-1-1-16</inkml:trace>
  <inkml:trace contextRef="#ctx0" brushRef="#br0" timeOffset="62885.0682">8745 5825 0,'0'0'0,"0"0"0,0 0 0,0 32 0,0-32 16,1 43-16,-2-10 16,-2 8-16,0 0 0,0 6 15,1-3-15,-1-5 0,1-6 0,1-4 16,1-4-16,-1-6 0,0-4 16,0-6-16,0-2 15,0-4-15,-3-3 0,2-6 0,1-6 16,1 1-16,0-1 0,2-8 15,3-6-15,-1-2 0,2 3 16,1 1-16,2 5 0,2 2 0,1 2 16,4 3-16,2 4 0,0 3 15,-1 3-15,-2 4 0,-1 4 16,0 2-16,-1 2 0,-3 2 16,-1 3-16,-3-2 0,0-1 15,-5 1-15,-2 0 0,-3-2 16,0 1-16,-4 0 0,-3 0 15,-1-1-15,-2 0 0,-6 4 16,-1-2-16,2-3 0,3-1 0,-1-2 16,1-3-16,1-1 15,3-2-15,3-6 0,3-4 0,1 2 16,2 2-16,0 0 0</inkml:trace>
  <inkml:trace contextRef="#ctx0" brushRef="#br0" timeOffset="63039.2508">9063 6089 0,'0'0'0,"0"0"0,0 0 16,0 0-16,0 0 0,0 0 16,0 0-16,14 25 0,-14-25 0,2 18 15,-2-18-15,2 27 0,-1-14 0,-1 1 16,0-1-16,0-2 16,0-1-16,0-5 0,0-1 15,0-4-15,0-4 0,0 1 16,0-1-16,0 1 0</inkml:trace>
  <inkml:trace contextRef="#ctx0" brushRef="#br0" timeOffset="63181.5314">9067 5811 0,'0'0'0,"0"0"0,0 0 0,0 0 15,0 0-15,17 14 0,-17-14 16,19 15-16,-19-15 0,21 18 15,-12-12-15,-2 1 0</inkml:trace>
  <inkml:trace contextRef="#ctx0" brushRef="#br0" timeOffset="63418.2282">9358 5801 0,'0'0'0,"0"0"0,0 0 0,0 0 16,3 24-16,-3-24 0,0 31 15,-2-12-15,-2 5 0,1 3 16,-1 1-16,-1 1 0,1 0 0,1 8 16,-2-4-16,5-4 0,2-2 15,3 1-15,1-6 0,1-4 16,1-3-16,-1-8 0,3-3 16,1-4-16,3-3 0,2-6 15,3-6-15,-3 3 0,-2 1 0,-2 3 16</inkml:trace>
  <inkml:trace contextRef="#ctx0" brushRef="#br0" timeOffset="63637.1724">9738 5696 0,'0'0'0,"0"0"0,0 0 16,0 0-16,-1 22 0,1-22 0,-2 39 15,-1-13-15,0 3 0,0 4 16,0 2-16,-2 10 0,2-2 15,1-2-15,1-5 0,1 1 0,1-5 16,0-7-16,1-3 0,0-4 16,3-3-16,2-5 0,5-5 15,4-4-15,4 0 0,1-5 16,2-4-16,-4 2 0,-4 1 16,-3 1-16</inkml:trace>
  <inkml:trace contextRef="#ctx0" brushRef="#br0" timeOffset="63745.2771">10177 6103 0,'0'0'0,"0"0"0,0 0 15,0 0-15,-26 28 0,26-28 0,-18 18 16,18-18-16</inkml:trace>
  <inkml:trace contextRef="#ctx0" brushRef="#br0" timeOffset="65801.2811">15418 5952 0,'0'0'0,"0"0"0,0 0 0,0 0 15,20-7-15,-20 7 0,23-2 16,-10 1-16,1 1 0,4 1 16,3-1-16,0 2 0,1-1 0,10 1 15,3-1-15,1 2 0,-1-1 16,6 0-16,5 1 0,9-1 16,-1 0-16,7-2 0,4-2 15,10 2-15,-4 2 0,18-4 16,2-2-16,-6 0 0,-6-3 15,19 2-15,4 0 0,33-4 16,-14 2-16,0 1 0,1 0 16,-8 1-16,-7 1 0,10-2 15,5 0-15,-6-1 0,-4 0 0,13 3 16,9 3-16,-11-1 0,-8 0 16,18-1-16,11-1 0,-10 0 15,-9 2-15,16 2 0,12 0 16,-12-1-16,-7-2 0,13 3 15,8 2-15,-10 0 0,-8-1 0,16-3 16,9-1-16,-10 1 16,-7-1-16,11 1 0,6-2 15,-7 2-15,-4 0 0,12 0 0,11 0 16,-13-1-16,-8 1 0,14-2 16,10-1-16,-13 1 0,-7-1 15,17 0-15,13-1 0,-14 1 16,-11 2-16,18-2 0,13-2 15,-13 5-15,-12 3 0,21-1 16,13 1-16,-15-1 0,-8-1 0,15 4 16,8 3-16,-11-4 0,-8-2 15,22-1-15,15-1 0,-17 0 16,-13 0-16,23-1 0,16 1 16,-19-2-16,-14 2 0,21-1 15,14-1-15,-17 4 0,-13 2 16,20 0-16,12 1 0,-21 3 15,-16 1-15,17 2 0,11 0 16,-20-2-16,-13-1 0,8 4 16,7 5-16,-26 1 0,-18 2 0,-3-5 15,-1-3-15,-32-2 0,-20-3 16,-13-7-16,-9-5 16,-21-2-16,-12 2 0,-16-4 0,-10-2 15,-11-5-15,-7-2 0,-3 7 16,-1 4-16,0 2 0</inkml:trace>
  <inkml:trace contextRef="#ctx0" brushRef="#br0" timeOffset="66951.5207">2412 7303 0,'0'0'0,"0"0"0,0 0 0,0 0 15,16-20-15,-16 20 0,26-11 16,-26 11-16,41-7 0,-13 3 15,7 2-15,2-1 0,4-1 0,20-1 16,8 1-16,14 2 16,2 0-16,25 3 0,10 1 15,11 3-15,-6-2 0,62 4 16,18-2-16,-33 0 0,-19-1 0,13-3 16,11-3-16,-20-1 0,-15-1 15,12-2-15,10-3 0,-13 2 16,-9 0-16,12 3 0,9 3 15,-10 1-15,-13 1 0,-43 1 0,-30-1 16,-21 0-16</inkml:trace>
  <inkml:trace contextRef="#ctx0" brushRef="#br0" timeOffset="78077.3595">7223 7165 0,'0'0'0,"0"0"0,0 0 15,21-5-15,-21 5 0,0 0 16,32-7-16,-15 6 0,1 1 0,5 0 16,2 0-16,8 0 0,1 1 15,8 1-15,7 0 16,8 0-16,-2-2 0,24 1 0,6 1 15,-3-1-15,-4 1 0,25-2 16,6-2-16,3 1 0,-9-1 0,56-3 16,-4 1-16,-23 0 15,-16 1-15,9-1 0,5 0 16,-21 4-16,-13 2 0,6-2 0,5-2 16,-21 5-16,-14 1 0,-4 3 15,-2 2-15,-13-1 0,-9 2 16,-12-2-16,-7-1 15,-9-2-15,-5-1 0,-3-2 0</inkml:trace>
  <inkml:trace contextRef="#ctx0" brushRef="#br0" timeOffset="84202.3793">11070 7191 0,'0'0'0,"0"0"16,0 0-16,24 2 0,-24-2 0,23 3 15,-6 0-15,1 0 16,2 0-16,11 2 0,4-1 15,2 1-15,0 0 0,17 2 16,7 1-16,-4-2 0,-2-3 0,23 2 16,6 1-16,-3-4 15,-5 0-15,22 0 0,19 0 16,-12-1-16,-8 0 0,54-2 0,-3 0 16,-21 2-16,-13 1 0,14-3 15,9-2-15,-17 3 0,-11 2 0,17 5 16,11 4-16,-13-5 15,-11-1-15,22-2 0,15 0 16,-17-3-16,-12-1 0,22 2 16,13-1-16,-16 4 0,-11 3 0,23-5 15,17-1-15,-18 0 0,-12 1 16,22-1-16,15-1 16,-19 0-16,-15 0 0,18 0 0,12-1 15,-21 0-15,-13-1 0,25 2 16,20 2-16,-25-1 0,-16 0 0,18 2 15,13-1-15,-21-1 16,-14-1-16,19-3 0,13-3 16,-22 3-16,-16 2 0,19 3 0,14 1 15,-19-3-15,-10-2 0,14 4 16,11 3-16,-17-4 0,-9 0 16,17 1-16,12 3 0,-21 1 15,-15 2-15,19-1 0,12 0 16,-19-2-16,-14-1 0,18 1 15,10 4-15,-24-7 0,-15-3 0,15 2 16,11 2-16,-21 7 16,-13 3-16,8 3 0,5-1 15,-18-4-15,-12-5 0,3-7 0,4-5 16,-19 11-16,-16 9 0,1-1 16,0-2-16,-11-10 0,-7-8 15,-14 2-15,-11 1 0,-10 3 16,-7 2-16,-7-11 0,-6-7 15,3 6-15,3 4 0,0 2 16</inkml:trace>
  <inkml:trace contextRef="#ctx0" brushRef="#br0" timeOffset="87368.623">11018 7195 0,'0'0'16,"16"-2"-16,5 1 0,-2 0 0,2 1 16,21-2-16,12 1 15,15-2-15,2 3 0,32-1 0,13 0 16,12 0-16,-8 1 0,78-4 16,26-2-16,-34 6 0,-21 5 15,17-3-15,14-1 0,-26 1 16,-16 0-16,8 3 0,8 1 15,-29 0-15,-21-1 0,-3-2 16,-5-1-16,-26-1 0,-20 0 0,-22-4 16,-16-2-16,-10 2 15,-7 1-15,-5 1 0</inkml:trace>
  <inkml:trace contextRef="#ctx0" brushRef="#br0" timeOffset="87686.8982">11139 7318 0,'0'0'0,"24"-4"0,7-3 15,6 0-15,5 0 0,29-4 16,31-4-16,4 0 0,4 0 0,40 2 16,34 1-16,55 1 0,-31 5 15,6 0-15,3-1 16,-25 3-16,-15 1 0,-3 3 0,-1 4 16,-30-3-16,-18-2 0,-23 1 15,-14-1-15,-27-2 0,-18 1 16,-13 0-16,-10 1 0,-6-1 0</inkml:trace>
  <inkml:trace contextRef="#ctx0" brushRef="#br0" timeOffset="87952.0632">11138 7145 0,'0'0'0,"25"-6"0,9 0 16,4-2-16,7 0 0,36-2 15,36-3-15,17 2 0,-3 3 0,88-3 16,29 1-16,-40 4 0,-27 0 16,16 3-16,12 1 0,-33 2 15,-22 2-15,1 11 16,-1 7-16,-46-4 0,-32-4 0,-41-2 15,-27 0-15,-2-5 0,-3-1 0,-1 0 16</inkml:trace>
  <inkml:trace contextRef="#ctx0" brushRef="#br0" timeOffset="88158.6904">11572 7152 0,'0'0'0,"34"-6"16,6 0-16,18-1 15,3-1-15,41 0 0,37-1 16,11 0-16,-8 3 0,94 0 0,3 5 16,-35 3-16,-24 0 0,-57 1 15,-38-3-15,-26 2 0</inkml:trace>
  <inkml:trace contextRef="#ctx0" brushRef="#br0" timeOffset="89426.7128">11625 5635 0,'0'0'0,"0"0"15,0 0-15,0 0 0,0 0 16,0 0-16,0 0 0,-23 13 16,23-13-16,-26 25 0,9-10 15,-1 2-15,-3 2 0,0 0 16,0-1-16,-4 5 0,4-3 0,5-3 16,3-3-16,3-3 0,3-3 15,8-3-15,6-4 0,6-4 16,6-3-16,6-2 0,5-2 15,2 1-15,1 2 0,8 1 16,-1 2-16,-7 1 0,-6 3 0,-3 1 16,-6 3-16,-11 1 15,-7 5-15,-9 4 0,-8 2 16,-4 3-16,-4 3 0,-4-1 16,-2 2-16,-8 3 0,-2-3 0,3-2 15,2-3-15,7-4 0,7-3 16,5-2-16</inkml:trace>
  <inkml:trace contextRef="#ctx0" brushRef="#br0" timeOffset="90235.1889">11384 6030 0,'0'0'0,"0"0"16,0 0-16,7 23 0,-7-23 16,6 34-16,-4-11 0,2 2 0,-1 0 15,0 7-15,0-2 0,-1-3 16,0-3-16,0-4 0,-1-2 15,0-6-15,0-4 0,2-3 16,0-4-16,1-4 0,2-7 16,-1-3-16,1-2 0,1-2 15,0-2-15,1 0 0,1 0 16,2 3-16,1 3 0,7 2 16,3 4-16,-6 4 0,1 5 0,-2 2 15,-2 4-15,1 2 0,-2 4 16,1 3-16,-2 2 0,-2-1 15,-4-1-15,0-2 0,-2-1 16,-2-2-16,-2-3 0,-1-1 16,-2 0-16,-2-5 0,-1 0 0,-3-2 15,-2-1-15,1-4 16,0-3-16,1-6 0,0-6 16,4-2-16,3-2 0,5-3 15,5-4-15,4-4 0,2 2 0,3 0 16,5 0-16,3 2 0,4 1 15,4-2-15,-1 1 0,0 6 16,-2 1-16,0 2 0,-1 4 16,-5 7-16,-3 3 0,-3 8 15,0 7-15,-2 5 0,1 5 0,-4 11 16,-2 8-16,-3 5 0,-1 7 16,-1 2-16,0 1 15,-1 2-15,1-6 0,0-5 16,2-4-16,-3-6 0,-1-6 0,-1-4 15,-4-3-15,2-4 0,2-5 16,-5-7-16,-1-4 0,-5-4 16,-4-3-16,0-5 0,-2-4 15,0 0-15,-5-2 0,-3-11 16,0-7-16,3 3 0,2 1 0,4 2 16,3 1-16,3 5 0,3 3 15,1 4-15,3 3 16,6 0-16,5 0 0,7 2 0,8 1 15,-3 1-15,2 0 0,8 3 16,2 3-16,-3 1 0,-4 2 16,-3 1-16,-3 1 0,-5 2 15,-2 2-15,-6 1 0,-5 0 16,-5 5-16,-3 3 0,-9 1 16,-4-1-16,-4 3 0,-4-1 0,1-1 15,0 0-15,1-6 0,2-2 16,5 0-16,4-1 0,4-1 15,4 3-15,11-3 0,6-2 16,10-2-16,9-3 0,7-3 16,8-2-16,1-3 0,3-1 0,-3 0 15,-11 2-15,-7 3 0</inkml:trace>
  <inkml:trace contextRef="#ctx0" brushRef="#br0" timeOffset="90438.701">12633 5609 0,'0'0'0,"0"0"16,0 0-16,0 0 0,20 14 0,-20-14 15,15 19-15,-15-19 0,12 26 0,-7-15 16,-1-1-16,0-1 15</inkml:trace>
  <inkml:trace contextRef="#ctx0" brushRef="#br0" timeOffset="90736.1051">12513 5821 0,'0'0'0,"0"0"15,25-7-15,-8 4 0,0-1 0,7 0 16,3 0-16,6-3 0,-2 0 0,7 0 15,-1 2-15,-6 0 16,-6 3-16,-6-1 0,-5 1 16,-8 4-16,-7 1 0,-7 2 15,-7 1-15,-5 2 0,-4 3 0,-11 6 16,-1 1-16,1-2 0,0 0 16,2 0-16,8-2 0,5-3 15,6-2-15,12-4 0,9 1 16,6-4-16,2-1 0,10-3 15,8-4-15,-1 1 0,-2-2 0,5 2 16,1 1-16,-9 1 0,-6-1 16,-5 1-16,-4 1 0,-2 1 15</inkml:trace>
  <inkml:trace contextRef="#ctx0" brushRef="#br0" timeOffset="90937.2483">12333 5941 0,'0'0'0,"0"0"0,0 0 16,0 23-16,0-23 0,-1 31 15,0-6-15,-1 1 0,0 3 0,-2 10 16,0 1-16,-1-1 0,2-5 16,0 5-16,1-8 0,1-7 15,-1-9-15,4-4 0,0-5 16,3-5-16,3-2 0,-1 0 15,-2-1-15,-1 1 0</inkml:trace>
  <inkml:trace contextRef="#ctx0" brushRef="#br0" timeOffset="91086.9858">12597 6009 0,'0'0'0,"0"0"16,0 0-16,0 0 0,0 0 0,0 0 16,0 0-16,-16 20 0,16-20 15,-22 25-15,8-7 0,-4 1 16,-1-2-16,-1 3 0,-4 2 15,-2 5-15,3-1 0,3-4 16,3-1-16,3-4 0,2-2 0,2-3 16</inkml:trace>
  <inkml:trace contextRef="#ctx0" brushRef="#br0" timeOffset="91268.7628">12547 6186 0,'0'0'0,"0"0"15,6 19-15,-4-6 0,0 4 0,-1 4 16,0 5-16,0 9 16,2-3-16,0 4 0,0-7 15,2-7-15,-1-4 0,-1-9 0,-1-4 16,1-1-16,-2-2 0,0 1 16</inkml:trace>
  <inkml:trace contextRef="#ctx0" brushRef="#br0" timeOffset="91403.5906">12718 5971 0,'0'0'16,"0"0"-16,0 0 0,22-5 0,-22 5 15,20-2-15,-8 3 16,1 0-16,0 0 0,1 3 0,0 0 16,-3 2-16,-2-1 0,-1 2 15,-2-3-15,1 1 0</inkml:trace>
  <inkml:trace contextRef="#ctx0" brushRef="#br0" timeOffset="91569.3344">12608 6181 0,'0'0'0,"0"0"0,0 0 16,20-15-16,-20 15 0,30-12 16,-6 7-16,1-2 0,1 1 15,7-5-15,1 1 0,-5 2 16,-2-1-16,-5 3 0,-2 2 15,-4 0-15,-3 1 0,-2 1 16</inkml:trace>
  <inkml:trace contextRef="#ctx0" brushRef="#br0" timeOffset="91735.4181">12620 6231 0,'0'0'0,"0"0"0,20-6 16,-5 4-16,4-1 0,4-2 15,5 0-15,6-2 0,0 1 0,-1 2 16,0 0-16,1 1 16,-4 2-16,-6 0 0,-5 0 0,-4 0 15</inkml:trace>
  <inkml:trace contextRef="#ctx0" brushRef="#br0" timeOffset="91887.6541">12679 6370 0,'0'0'15,"0"0"-15,0 0 0,28-9 16,-28 9-16,35-8 0,-9 1 16,0-1-16,0-1 0,11-2 0,0 1 15,-2 0-15,-4 0 0,1-1 16,-4 1-16,-6 2 0,-4 1 0,-4 2 16</inkml:trace>
  <inkml:trace contextRef="#ctx0" brushRef="#br0" timeOffset="92151.2425">12916 6177 0,'0'0'15,"0"0"-15,0 0 0,0 0 0,0 0 16,10 27-16,-10-27 0,4 32 16,-4-14-16,-1 1 0,-2-1 15,1 0-15,-1 0 0,-5 2 16,-1-1-16,-1-3 0,0-3 0,3-3 15,0-2-15,0-3 16,2-1-16,2-2 0,3-2 16,0 0-16,6-2 0,5 1 15,5 0-15,1-1 0,3 0 0,11-1 16,3 0-16,0-2 16,1-1-16,0 0 0,-6 1 15,-6 2-15</inkml:trace>
  <inkml:trace contextRef="#ctx0" brushRef="#br0" timeOffset="92302.2842">13467 6289 0,'0'0'0,"0"0"15,0 0-15,0 0 0,0 0 16,22 20-16,-22-20 0,14 20 16,-14-20-16,18 16 0,-9-9 15,0-2-15,-1-3 0,-1 0 16,-1 1-16,0-2 0</inkml:trace>
  <inkml:trace contextRef="#ctx0" brushRef="#br0" timeOffset="92485.8524">13639 5913 0,'0'0'0,"0"0"0,26-8 16,-8 4-16,1 0 0,15-2 15,6 0-15,2-1 0,1 1 16,8-2-16,-3 1 0,-5 1 16,-4 1-16,-3 0 0,-7 0 15,-6 3-15</inkml:trace>
  <inkml:trace contextRef="#ctx0" brushRef="#br0" timeOffset="92669.0081">13518 6228 0,'0'0'0,"0"0"0,0 0 16,36-6-16,-15 2 0,6-3 0,7-1 15,6-2-15,3-1 0,17-4 16,16-5-16,-6 3 0,-4 2 16,2-3-16,-10 2 0,-7 3 15,-14 2-15,-8 4 0,-8 1 16,-6 2-16</inkml:trace>
  <inkml:trace contextRef="#ctx0" brushRef="#br0" timeOffset="92869.3177">13844 6027 0,'0'0'0,"0"0"0,0 0 15,3 20-15,-3-20 0,-2 28 16,-3-7-16,1 2 0,-1 1 0,-1 11 15,-2 0-15,1-3 16,2-4-16,1 1 0,1-5 16,3-5-16,3-5 0,1-9 0,4-6 15,-4-1-15,1 2 0,-2-1 16</inkml:trace>
  <inkml:trace contextRef="#ctx0" brushRef="#br0" timeOffset="93035.7016">14034 5979 0,'0'0'0,"0"0"16,0 0-16,10 30 0,-10-30 0,8 34 15,-5-9-15,-1 2 0,0 0 16,0 11-16,0-1 0,0-5 16,0-2-16,1 0 0,0-3 15,-1-7-15,0-2 0,-1-3 16</inkml:trace>
  <inkml:trace contextRef="#ctx0" brushRef="#br0" timeOffset="93301.9835">14534 5783 0,'0'0'16,"7"0"-16,3 0 0,0 0 15,0 1-15,5 1 0,-1 3 16,-1 1-16,-1 2 0,-3 3 16,-3 2-16,-5-1 0,-5 1 0,-4 3 15,-6 1-15,-1 0 0,-4-1 16,-7 3-16,-4-2 16,2-5-16,2-3 0,-2-4 0,1-4 15,2-2-15,5-3 0,2 1 16,4 1-16,3 0 0</inkml:trace>
  <inkml:trace contextRef="#ctx0" brushRef="#br0" timeOffset="93437.4245">14300 5848 0,'0'0'16,"0"0"-16,0 0 0,0 0 0,7 22 15,-7-22-15,4 32 0,-4-8 16,-1 5-16,-1 1 0,-1 1 16,1 6-16,2 0 0,0-6 15,1-3-15,2 0 0,1-5 16,2-6-16,0-6 0,-1-4 15,-2 0-15,0-2 0</inkml:trace>
  <inkml:trace contextRef="#ctx0" brushRef="#br0" timeOffset="93652.5953">14778 5666 0,'0'0'0,"0"0"16,0 0-16,0 0 0,0 0 0,-20 23 15,20-23-15,-10 21 0,10-21 16,-6 21-16,6-11 16,1-1-16,2 2 0,6-2 15,5-1-15,0 0 0,2-2 0,3-1 16,1 0-16,3 0 0,-3-1 16,-3-2-16,-3 1 0,-2-2 15</inkml:trace>
  <inkml:trace contextRef="#ctx0" brushRef="#br0" timeOffset="93819.1059">14594 5993 0,'0'0'0,"0"0"0,0 0 0,38-5 16,-22 3-16,6-1 0,6-1 15,6 0-15,-1 1 0,0 1 16,1-2-16,4 1 0,-5-3 0,-5 3 15,-6-1-15,-5 2 0</inkml:trace>
  <inkml:trace contextRef="#ctx0" brushRef="#br0" timeOffset="93985.9012">14597 6158 0,'0'0'0,"0"0"0,24-4 16,-24 4-16,38-7 0,-12 1 15,4-1-15,8-2 0,1 1 16,-1 1-16,1 1 0,2 0 0,-6 1 16,-6 1-16,-6 0 0,-5 1 15</inkml:trace>
  <inkml:trace contextRef="#ctx0" brushRef="#br0" timeOffset="94268.8657">14885 6097 0,'0'0'0,"0"0"16,0 0-16,13 19 0,-9-10 16,1 5-16,2 3 0,-1 3 0,-2 0 15,0 8-15,0 0 16,-1-2-16,-1-3 0,-2-3 0,-1-1 16,-1-2-16,-3-4 0,-1-1 15,-3-1-15,-4-2 16,-3-2-16,-1-3 0,-2-2 0,1-3 15,3-3-15,1-2 0,0-2 16,4-2-16,3-2 0,5-4 16,4-1-16,7 0 0,5 2 0,13-5 15,9-1-15,1 4 0,2 1 16,18 2-16,9 2 16,-15 3-16,-11 2 0,-9 2 0</inkml:trace>
  <inkml:trace contextRef="#ctx0" brushRef="#br0" timeOffset="94353.9922">15971 6243 0,'0'0'0,"0"0"15,0 0-15,0 0 0</inkml:trace>
  <inkml:trace contextRef="#ctx0" brushRef="#br0" timeOffset="95186.4558">19882 7199 0,'0'0'0,"19"-2"0,9 0 0,15-2 15,6 1-15,36-4 0,37 0 16,15 3-16,-7 0 0,80-2 15,26-4-15,-35 6 0,-24 3 0,9 2 16,5 3 0,-22-1-16,-17-1 0,-5 11 0,-5 8 15,-29-9-15,-22-6 0,-5 1 0,-3 0 16,-23-3-16,-13-1 0,-16-6 16,-11-1-16,-5 2 0,-6 1 15,-12 4-15,-7 3 0,4-2 16,1-1-16,2-2 0</inkml:trace>
  <inkml:trace contextRef="#ctx0" brushRef="#br0" timeOffset="96768.7279">19208 5747 0,'0'0'0,"0"0"0,0 0 16,0 0-16,0 0 0,0 0 0,1 28 15,-1-28-15,-18 37 0,4-9 16,0 7-16,-5 4 0,-3 2 15,-6 17-15,-1 6 0,-5 7 16,1-5-16,0 0 0,6-11 16,3-5-16,5-12 0,5-14 15,3-9-15,3-5 0,1-2 0,3-2 16</inkml:trace>
  <inkml:trace contextRef="#ctx0" brushRef="#br0" timeOffset="96938.4024">18789 6064 0,'0'0'16,"0"0"-16,23-8 0,-6 2 0,2-1 16,14-3-16,6-3 0,6-1 15,3 1-15,14-3 0,1 2 16,6-1-16,-6 3 0,-6 2 16,-4 2-16,-2 4 0,-10 1 15,-15 3-15,-10 2 0,-4-2 16,-4 1-16,-1-1 0</inkml:trace>
  <inkml:trace contextRef="#ctx0" brushRef="#br0" timeOffset="97102.736">19127 6143 0,'0'0'0,"0"0"16,0 0-16,-4 28 0,3-15 0,0 6 15,-1 5-15,0 11 0,-1 2 16,1-1-16,1-2 0,0 2 15,1-6-15,1-4 0,1-6 16,-1-6-16,1-4 0,-1-2 16,0-1-16,-1-2 0</inkml:trace>
  <inkml:trace contextRef="#ctx0" brushRef="#br0" timeOffset="97319.2141">19366 6070 0,'0'0'15,"8"0"-15,4-1 0,1 1 16,1-1-16,6 4 0,1 4 16,-1 1-16,0 3 0,-3 3 15,-2 6-15,-3 2 0,-2 4 0,-3 10 16,-2 0-16,-3-2 0,-3-2 16,-1-3-16,-3-1 0,0-3 15,-3-1-15,-3 1 0,-1-3 16,0-8-16,-3-3 0,4-3 15,3 0-15,0-2 0</inkml:trace>
  <inkml:trace contextRef="#ctx0" brushRef="#br0" timeOffset="97455.7006">19216 6268 0,'0'0'0,"0"0"15,0 0-15,24-7 0,-24 7 0,31-9 16,-10 4-16,0 1 0,0 0 15,5 0-15,2 3 0,-5-1 16,-3 1-16,-4-1 0</inkml:trace>
  <inkml:trace contextRef="#ctx0" brushRef="#br0" timeOffset="97585.8762">19261 6404 0,'0'0'0,"0"0"15,0 0-15,0 0 0,0 0 0,28 5 16,-28-5-16,40-3 15,-14 2-15,2-4 0,4 0 16,-3-1-16,-5 2 0,-2 0 16</inkml:trace>
  <inkml:trace contextRef="#ctx0" brushRef="#br0" timeOffset="98036.5877">19781 6086 0,'0'0'15,"0"0"-15,0 0 0,28-1 16,-28 1-16,33-4 0,-12 1 0,2 0 16,3-1-16,-1 2 15,-1 0-15,5-1 0,-4 3 0,-2 0 16,-3 2-16,-6 0 0,-4 2 16,-6 5-16,-6 2 0,-5 4 15,-4 2-15,-6 4 0,-4 1 16,0 5-16,0 3 0,-3 5 15,1-3-15,4-1 0,5-3 0,6 3 16,7-3-16,6-6 0,2-6 16,13-3-16,9-6 0,-3-4 15,4-2-15,10-4 0,3-3 16,-8-2-16,-4 0 0,-4 0 16,-2-1-16,-7 1 0,-3 1 15,-10-3-15,-5 0 0,-4 0 16,-4-3-16,-5 3 0,-5 1 15,0 2-15,-1-2 0,2 5 16,2 1-16,3 1 0,2-1 0,3 2 16,3 0-16,4 1 0,1 6 15,8-3-15,5 0 0,4-2 16,3-1-16,5-1 0,6-2 16,8-1-16,-1-2 0,-7 1 15,-5 0-15,-6 2 0</inkml:trace>
  <inkml:trace contextRef="#ctx0" brushRef="#br0" timeOffset="98235.582">20856 5777 0,'0'0'0,"0"0"0,0 0 0,0 0 16,0 0-16,-6 33 0,6-33 15,-9 33-15,2-13 0,1 2 16,-1 2-16,0-2 0,2-3 0,-2 3 16,0-3-16,1-4 0,1-1 15,0-3-15</inkml:trace>
  <inkml:trace contextRef="#ctx0" brushRef="#br0" timeOffset="98385.5406">20539 5929 0,'0'0'0,"0"0"16,0 0-16,0 0 0,13 21 0,-13-21 15,22 22-15,-6-12 0,2-3 16,-1 0-16,-3-1 0,-2-1 16</inkml:trace>
  <inkml:trace contextRef="#ctx0" brushRef="#br0" timeOffset="98820.3668">21179 5887 0,'0'0'0,"0"0"0,0 0 16,-33 9-16,33-9 0,-41 14 0,11 1 15,-5-1-15,-2 3 0,-16 6 16,-3 1-16,-6 4 0,6-1 16,-3 1-16,9-4 0,9-4 15,7-3-15,4-4 0,9-3 16,10-5-16,7-2 0,9-2 15,8-2-15,7-2 0,4-3 0,11-2 16,5-1-16,2 2 16,1 1-16,1 2 0,2 1 15,-5 2-15,-2 2 0,2 5 0,-5 5 16,-4 1-16,-4 2 0,-3 4 16,-3 3-16,-5-1 0,-5 0 15,-4 4-15,-5 1 0,-3-6 16,-2-1-16,-6-1 0,-4-3 15,-4 0-15,-1-3 0,-10-2 16,-7-1-16,2-1 16,2 0-16,-3-1 0,-1-1 0,2-5 0,1-2 15,6-2-15,3-3 16,4 0-16,4-1 0,5 0 0,5-2 16,5 0-16,5-2 0,15-1 15,11-2-15,-1 3 0,4 0 16,14-3-16,5-2 0,-3 2 15,-2-1-15,-5 2 0,-11 4 16,-7 2-16</inkml:trace>
  <inkml:trace contextRef="#ctx0" brushRef="#br0" timeOffset="99027.5335">21324 5971 0,'0'0'0,"0"0"0,0 0 16,0 0-16,0 0 0,24-11 15,-24 11-15,26-6 0,-26 6 0,32-2 16,-13 0-16,-1 2 16,-1 2-16,-1-1 0,-3-1 0,-2 1 15</inkml:trace>
  <inkml:trace contextRef="#ctx0" brushRef="#br0" timeOffset="99204.5834">21304 6209 0,'0'0'0,"0"0"0,0 0 0,28-10 16,-28 10-16,33-12 0,-9 3 15,0-1-15,0 1 0,8-3 16,0-1-16,-4 0 0,-4 1 0,1 0 15,-5 3-15,-3 1 0</inkml:trace>
  <inkml:trace contextRef="#ctx0" brushRef="#br0" timeOffset="99419.2005">21505 6033 0,'0'0'0,"0"0"16,0 0-16,0 0 0,0 0 0,0 0 15,0 27-15,0-27 0,-3 28 16,1-9-16,-1 3 0,-2 2 15,0 1-15,-1 7 0,3 0 16,1-5-16,2-4 0,1-2 16,2-4-16,2-1 0,1-3 15,2-7-15,1-5 0,1-3 0,1-3 16,2-6-16,4-5 0,-2 0 16,-1-3-16,2-9 0,-3-5 15,-2 7-15,-2 4 0,-1 4 16</inkml:trace>
  <inkml:trace contextRef="#ctx0" brushRef="#br0" timeOffset="99552.7944">21717 5864 0,'0'0'0,"0"0"15,0 0-15,0 0 0,0 0 0,-2 33 16,2-33-16,-2 32 0,2-32 16,-2 38-16,2-17 0,0-2 15,1 1-15,1-4 0,2-1 16,0-2-16,-1 0 0,-1-4 15</inkml:trace>
  <inkml:trace contextRef="#ctx0" brushRef="#br0" timeOffset="100453.4277">21782 5929 0,'0'0'16,"0"0"-16,0 0 0,0 0 0,30-5 15,-30 5-15,31-3 0,-12 2 16,1-1-16,-1 1 0,1 0 15,-1 1-15,-1 1 16,-1 2-16,0 1 0,2 0 0,-4 0 16,-4 3-16,-3 2 0,-5 1 15,-3 2-15,-3 0 0,-3 1 16,0 1-16,-3-1 0,-2 1 16,-2 0-16,-3-1 0,-1 1 15,-1-5-15,0 1 0,0-3 0,-1-1 16,-1-1-16,-1-1 0,0-2 15,0-1-15,2-2 0,4-1 16,2-1-16,2-1 0,2 2 16,2-1-16,3 0 0,3-1 15,5 1-15,5-1 0,4 0 16,3-2-16,1 2 0,2 0 16,2 0-16,1 2 0,0 0 15,0-1-15,-3 2 0,-3-1 16,-1 1-16,-3 0 0,-2 2 0,-3 1 15,-2 0-15,-4 1 0,-3 0 16,-5 1-16,-2 1 0,-3-1 16,-1-1-16,0-1 0,0-1 15,0-1-15,1-2 0,1 0 16,2-1-16,2 0 0,0-4 16,2-1-16,2-1 0,2 0 15,1 2-15,1 0 0,0 3 0,2 1 16,-1 3-16,0 1 0,0 3 15,0 2-15,1 2 0,-1 2 16,-1 4-16,0 1 0,0 2 16,-1 2-16,1 4 0,0 0 15,1-1-15,-1-1 0,-1-3 16,0-3-16,-1-2 0,-2 0 16,-1-4-16,-2 0 0,-1-3 15,-2-2-15,-1-2 0,0-3 16,0-1-16,0 0 0,1-5 15,2-2-15,1 0 0,3 2 0,4 0 16,3 0-16,5 0 0,3 2 16,3-1-16,1 1 0,4 1 15,3 2-15,-1 1 0,-1-1 16,-2 3-16,-2 1 0,-1 0 16,-3 2-16,-3 1 0,-3 2 15,-5 0-15,-3 3 0,-7 1 0,-5 2 16,-5 3-16,-3 0 15,-3 0-15,-5 0 0,-5 3 16,1-3-16,4-2 0,4-3 0,4-1 16,5-1-16,2-1 0,4-1 15,6-4-15,4-3 16,9-1-16,5-2 0,5-3 0,5 0 16,11-4-16,5-1 0,0 0 15,0 0-15,0 1 0,0 0 0,4 0 16,-3-1-16,-7-2 0,-4-2 15,-7 2-15,-4 3 0,-5 3 16</inkml:trace>
  <inkml:trace contextRef="#ctx0" brushRef="#br0" timeOffset="100652.3802">22229 6039 0,'0'0'0,"0"0"0,0 0 15,0 0-15,2 22 0,-2-22 16,1 29-16,-1-29 0,0 37 0,0-15 16,0 1-16,1-1 0,0 0 15,4 1-15,0-1 0,1-5 16,-1-2-16,1-4 0,-2-2 16,0-4-16,-2-5 0,-2 0 0,2 0 15,-2 0-15</inkml:trace>
  <inkml:trace contextRef="#ctx0" brushRef="#br0" timeOffset="101019.4193">22298 6047 0,'0'0'0,"0"0"15,0 0-15,28-8 16,-13 3-16,6 1 0,6 1 16,0 0-16,1 1 0,7 1 0,-1 1 15,5 0-15,-4 2 0,-2 2 16,-2 4-16,-4 2 0,-5 1 0,-5 4 15,-3 2-15,-9 2 16,-5 0-16,-4 1 0,-4-2 0,-2 0 16,-1 3-16,-6-1 15,-4 1-15,-2-3 0,-2-1 0,-1-2 16,-1-3-16,-2-4 0,0-2 16,-3-3-16,2-4 0,6-2 15,4-2-15,3-1 0,4-1 16,5 0-16,3-1 0,4 0 15,3-3-15,8 0 0,6 0 0,5-1 16,5-1-16,3 2 0,6-1 16,0 2-16,2 0 0,5-1 15,-2-1-15,-5 3 0,-4 0 16,-7 1-16,-4 0 0,-4 2 16,-4 2-16,-3 1 0</inkml:trace>
  <inkml:trace contextRef="#ctx0" brushRef="#br0" timeOffset="101204.1336">22530 5908 0,'0'0'0,"0"0"0,0 0 16,2 26-16,-2-26 0,-1 38 15,-2-13-15,-1 2 0,1 2 16,1 13-16,1 0 0,1-4 15,1-6-15,0 0 0,0-5 0,0-5 16</inkml:trace>
  <inkml:trace contextRef="#ctx0" brushRef="#br0" timeOffset="102209.4979">24038 7177 0,'0'0'16,"0"0"-16,0 0 0,27-2 15,-27 2-15,26-3 0,-4 1 16,2 0-16,2 1 0,16 2 16,5 2-16,3-1 0,1 2 0,25 0 15,25 0-15,-5 0 0,-4-2 16,33 1-16,26 0 16,-13-1-16,-10-1 0,85-2 0,6-2 15,-29-1-15,-19 0 0,28-3 16,18 0-16,-22 1 0,-15 0 15,28 0-15,20 0 16,-23 3-16,-15 2 16,29 1-16,22 3 0,-27 4 0,-19 5 0,23-3 15,16-1-15,-32-4 0,-23-3 0,14 4 16,10 4-16,-27-1 0,-18-1 16,11 1-16,6 0 0,-28 2 15,-22-1-15,4 1 0,3 0 16,-25-1-16,-17 2 0,-14-3 15,-9-4-15,-20 0 0,-14 0 0,-10-2 16,-8-1-16,-4 0 16</inkml:trace>
  <inkml:trace contextRef="#ctx0" brushRef="#br0" timeOffset="105130.5074">3117 8687 0,'0'0'0,"0"0"0,0 0 0,32-9 16,-32 9-16,29-6 0,-8 4 15,1-1-15,0 1 0,13-3 16,0-1-16,0 3 0,0 2 15,12 0-15,1 0 0,-1 0 16,-6 1-16,16 0 0,2 0 16,-7 0-16,-2 0 0,10 2 15,3 0-15,-7 0 0,-2-1 0,7 2 16,5-2-16,-9 1 0,0-1 16,12-1-16,7 0 15,-10 2-15,-5 0 0,39-3 16,-1-5-16,-16 1 0,-11 1 0,4 2 15,3 0-15,-4-3 0,-3 1 0,11-1 16,8-1-16,-12 2 16,-6 1-16,8-3 0,8 0 15,-13 0-15,-9 1 0,12-1 0,3-1 16,-7 1-16,-6 0 0,8-1 16,5-2-16,-4 4 0,-7 1 0,9 1 15,3 1-15,-8-3 16,-6-1-16,8 3 0,7 3 15,-10-1-15,-6 1 0,7 2 16,8 2-16,-14-6 0,-6-2 0,6 3 16,6 2-16,-11-3 0,-6-1 15,9-1-15,7 1 16,-9 5-16,-6 3 0,9-1 16,4 3-16,-11-5 0,-8-2 0,10-4 15,7 0-15,-7 3 16,-6 2-16,6 2 0,6 3 0,-10-4 15,-3-3-15,6-2 0,4-5 16,-4 4-16,-2 0 0,6 3 16,4 1-16,-6 0 0,-4 0 0,6-2 15,4-1-15,-9 0 16,-7 1-16,7 2 0,4 1 16,-2-1-16,-2 0 0,4-1 0,4-1 15,-9 0-15,-3 2 0,2 0 16,4-1-16,-2-1 0,-2 0 15,4 0-15,2 0 0,-7 4 16,-5 4-16,8-7 0,4-4 16,-3 0-16,-4 2 0,4 3 15,2 1-15,-6 0 0,-5-1 0,7-4 16,4-1-16,-4 1 0,-1-1 16,1 3-16,3 2 0,-8 0 15,-5-1-15,7-1 0,6 0 16,-7-2-16,-3 1 0,4 0 15,1 0-15,-3 4 0,-2 1 0,3-2 16,3-3-16,-7 2 16,-5-1-16,6 1 0,4 1 15,-4-1-15,-2 0 0,3 3 0,2 0 16,-3-4-16,-1-5 0,2 6 16,3 3-16,-7 0 0,-6 0 15,5 0-15,4 0 0,-3-1 16,-3 0-16,5-2 0,1 0 15,-2 1-15,-4 0 0,5 1 16,2 0-16,-4 2 0,-4 0 0,6 1 16,3 0-16,-8-5 0,-4-4 15,7 3-15,3 1 16,-5 2-16,-1 0 0,1 0 0,3 0 16,-6-1-16,-3 0 0,2 0 15,2 0-15,2-3 0,-1-2 16,-3 3-16,-2 2 0,-2 0 15,-4-1-15,5-1 0,2-2 16,-2 5-16,-4 3 0,4-4 16,1-1-16,-18-1 0,5 1 0,4-2 15,3 1-15,0 2 0,-1 4 16,4-4-16,2-2 16,-2 2-16,-2-1 0,4 0 0,2 0 15,-2 2-15,-2 0 0,3 1 16,2 0-16,-2-2 0,-2-1 0,2 1 15,1 1-15,-2 1 16,-2 1-16,2-1 0,4-1 16,-4 1-16,0-4 0,3 2 15,2 2-15,-3-2 0,-2 1 0,5-1 16,2 0-16,-3 0 16,-2 2-16,1-2 15,2-1-15,-3-1 0,0-1 0,2 1 0,3 0 16,-5 1-16,-2 1 0,3-1 15,4 0-15,-5 0 0,-4 1 16,4 0-16,3 0 0,-3 0 16,-3 0-16,3 1 0,3 1 15,-6 2-15,-3 1 0,5-1 0,3-2 16,-1-2-16,-1-2 0,1-2 16,1 1-16,-2 2 0,-1 4 15,2-2-15,1 1 0,-3 1 16,-2 1-16,3-3 0,2 1 15,-3-1-15,-1 1 0,2 0 16,2 1-16,-1-2 0,0 1 16,3 2-16,1 2 0,-2-4 15,0-2-15,3 1 0,4-1 0,-4-1 16,-4 0-16,2-1 0,3 2 16,-4 0-16,-2 1 0,22-2 15,-2 0-15,-27 0 0,1 0 16,26 3-16,-1 2 0,-28-3 15,1-2-15,23 4 0,0 2 16,-23-6-16,3-2 0,24 0 16,-1 3-16,-7-1 0,-3 0 0,3 1 15,3 0-15,-9-2 0,-6-2 16,8 4-16,4 3 0,-5-2 16,-5 1-16,4-2 15,3-2-15,-2 1 0,-2 2 0,4 2 16,1 2-16,-1-3 0,-2-2 15,2-1-15,3-1 0,-7 1 16,-3-1-16,8 2 0,6 2 16,-7-2-16,-2-3 0,2 6 15,1 0-15,-2-2 0,-2-1 0,5 0 16,5 0-16,-9 2 0,-3 1 16,4 1-16,6 0 15,-10 0-15,-5-1 0,5-1 0,6-2 16,-4-1-16,-4 0 0,2 1 15,3 0-15,-5 1 0,-3 4 0,7-3 16,4-1-16,-4-2 16,-1-1-16,6 0 0,4-1 15,-6 8-15,-5 2 0,11-5 0,6-4 16,-6 2-16,-3 3 0,10-3 16,9-1-16,-6-2 0,-4 0 15,9 2-15,4 2 0,-6 2 16,-6 1-16,9-4 0,4-1 15,-5 5-15,-4 3 0,4 4 16,2 1-16,-8-3 0,-5-3 0,0-1 16,-1 0-16,-15 2 15,-12 3-15,-21-3 0,-15-1 16,1-2-16,0-2 0,1-2 0</inkml:trace>
  <inkml:trace contextRef="#ctx0" brushRef="#br0" timeOffset="106135.726">15569 7429 0,'0'0'0,"-19"-5"0,-2-1 15,-1 1-15,-2 0 0,-20-1 16,-11-1-16,-2 2 0,1 1 0,-21 3 16,-18 1-16,9 1 0,7 3 15,-24 7-15,-7 5 0,-27 9 16,24 0-16,-5 6 0,-2 6 15,18 1-15,13 2 0,-5 11 16,-2 7-16,15-9 0,10-9 0,5 11 16,4 8-16,15-2 15,8 0-15,21 9 0,12 7 16,11-20-16,6-15 0,16 0 0,13 1 16,7-3-16,6-2 0,20-2 15,13-1-15,5-5 0,5-3 16,18-2-16,14-3 0,6 1 15,6 0-15,17-5 0,10 0 16,2-3-16,0 2 0,16-1 16,11-1-16,-7-2 0,-6-4 0,12 6 15,8 3-15,-13-4 0,-7-2 16,11-4-16,9-2 0,-14 3 16,-9 2-16,4-2 0,4 0 15,-10-4-15,-7 0 0,-7-4 16,-4-3-16,-20-1 0,-15-1 15,-11-5-15,-8-5 0,-20-5 16,-15-8-16,-12-3 0,-11-5 16,-13-4-16,-11-2 0,-14-9 15,-11-4-15,-10-2 0,-8-3 0,-15-2 16,-12-2-16,-4 3 0,-5 1 16,-15-3-16,-8 0 0,-5 6 15,-2 7-15,-14 1 0,-10 1 16,0 5-16,0 2 0,-19 4 15,-12 4-15,3-3 0,3 0 16,-16 8-16,-11 5 0,4 7 16,3 5-16,-16 7 0,-10 4 15,6 2-15,4 3 0,-6 5 16,-4 3-16,12 2 0,5 0 0,5 6 16,1 4-16,22 2 0,12 3 15,15-4-15,9-1 0,23-6 16,15-2-16,17-4 0,12-6 15,13-2-15,12-2 0,7 0 16,7-2-16,-2 1 0,-2 0 0,0-1 16,1 1-16,1 1 0,3 1 15,-2 5-15,-1 3 16,-2-3-16,0 0 0,-1-4 0</inkml:trace>
  <inkml:trace contextRef="#ctx0" brushRef="#br0" timeOffset="112788.6021">24437 8560 0,'0'0'16,"0"0"-16,20-4 0,-9 3 0,3 2 15,7 0-15,6 0 0,4 1 16,4-2-16,20 0 0,9 1 16,14-1-16,1 1 0,23-1 15,7 0-15,15 0 0,-6 2 16,61 1-16,18 2 0,-31-2 15,-19 0-15,15-5 0,9 0 16,-10-4-16,-8-4 0,20 8 16,13 4-16,-12-4 0,-7-4 0,18 0 15,15-3-15,-18-1 0,-12-1 16,20 5-16,12 4 0,-17-1 16,-11-1-16,11 3 0,7 2 15,-18 5-15,-10 3 0,12 5 16,10 5-16,-15-3 0,-11-1 0,4 3 15,5 5-15,-20 4 16,-12 1-16,-3-1 0,-2 1 16,-18-7-16,-13-5 0,-8 3 0,-5 3 15,-16-11-15,-12-5 0,-13-11 16,-11-5-16,-11 3 0,-8 1 16,-18-11-16,-12-7 15,-10 0-15,-7 0 0,9 7 0,6 6 16,6 4-16</inkml:trace>
  <inkml:trace contextRef="#ctx0" brushRef="#br0" timeOffset="115775.9616">3133 9914 0,'0'0'0,"0"0"16,0 0-16,31-4 0,-31 4 0,26-4 15,-7 1-15,2 2 0,1 2 16,8-1-16,4-2 0,0 2 16,2 1-16,1-2 0,5-1 15,8-1-15,-3 0 0,4-5 16,6-2-16,6 3 0,-6 4 15,6-1-15,0-1 0,6-1 16,-3-1-16,3 0 0,2-2 16,3 4-16,-5 3 0,0-3 15,4 0-15,-7 1 0,-2-1 0,30-4 16,-9 0-16,-8 4 0,-4 1 16,3 1-16,2-1 0,-12 0 15,-8 2-15,6 1 0,5 2 16,-4-1-16,-5-1 0,7-1 15,2 0-15,-6 2 0,-2 0 0,5 0 16,1 2-16,-6-3 16,-5-2-16,7 2 0,4 4 15,-4-3-15,-5 2 0,4-1 0,3 0 16,-9-1-16,-3 0 0,6 0 16,3 1-16,-3-2 0,-4 1 15,8 1-15,4 3 0,-6-1 16,-5-1-16,4-2 0,7 0 15,-3-1-15,-2 0 0,5-2 16,2 2-16,-6 1 0,-8 3 0,10-2 16,6-2-16,-5 2 0,-2-1 15,4 1-15,4 1 16,-8 2-16,-5 3 0,5-4 0,7-1 16,-5 0-16,-3 1 0,3-1 15,2 1-15,-4-2 0,-3-2 16,3 2-16,2 1 0,-7-2 15,-5 0-15,8 0 0,4 0 16,-1-1-16,-1-1 0,4 2 16,0 1-16,-5 1 0,-5 2 0,3-1 15,2-3-15,-5 0 0,-2 0 16,7-1-16,5 1 0,-6 1 16,-4 0-16,2 1 0,4 1 15,-5-1-15,-4-1 0,5 1 16,5 2-16,-7-1 0,-5-2 0,4 3 15,5 2-15,-4-3 16,-3-2-16,4-1 0,2 0 16,-2 0-16,-3 1 0,2 1 15,3-1-15,-2 1 0,-2 1 0,6-1 16,3 1-16,-9-1 16,-5-1-16,6 1 0,6 0 0,-1-1 15,-2-1-15,1 2 0,2-2 16,-8 2-16,-4 0 0,8-1 15,6 2-15,-4-1 0,-3 1 0,2-1 16,5 0-16,-6-2 16,-5-3-16,7 4 0,5 1 15,-5-1-15,-4 0 0,5 0 0,4-1 16,-8 2-16,-5 4 0,6-5 16,5-2-16,-2-2 0,-2 0 15,3 2-15,3 1 0,-8 1 16,-7 3-16,8-2 0,4-4 15,-3 2-15,-2 0 0,5 0 16,2 0-16,-7 2 0,-6 2 0,6-3 16,5-1-16,-2-2 15,-2 0-15,7-2 0,2 0 16,-7 2-16,-7 1 0,5 1 16,6 1-16,-8-1 0,-3 0 0,9 0 15,7 0-15,-9-1 0,-3 0 16,5-2-16,3 2 0,-4 0 15,-2 0-15,5 3 0,4 0 16,-6 0-16,-5-4 0,8 0 16,5 0-16,-10 1 0,-5 2 0,5-1 15,7 2-15,-3-2 16,-2 0-16,5-2 0,6 0 16,-5 1-16,-5 2 0,3-1 0,2 0 15,-6 1-15,-4 1 0,7 1 16,6 1-16,-2-4 0,-2-2 15,4 0-15,2 2 0,-8-4 16,-5 0-16,8 1 0,8 2 16,-7 0-16,-1 2 0,4-1 15,2-1-15,-8 2 0,-5 1 0,7-1 16,8-2-16,-3 1 0,-3 0 16,4-2-16,2-1 15,-8 0-15,-4 1 0,7 1 0,5 1 16,-6-1-16,-3 0 0,6 1 15,4 0-15,-8 1 0,-3 0 0,8-3 16,5-3-16,-6 4 16,-5 2-16,8 1 0,7-1 15,-9-1-15,-7 0 0,6 0 16,5 1-16,-5-2 0,-3 0 0,7 2 16,2 1-16,-4 0 0,-3-2 15,6-1-15,4 0 0,-5 1 16,-3 2-16,3 1 0,4 1 15,-8-2-15,-4-1 0,9-1 16,7 1-16,-6 1 0,-6 0 0,5 0 16,5 0-16,-7-2 15,-5-2-15,7 2 0,8 0 16,-8 0-16,-4-1 0,7 2 0,5 2 16,-8-2-16,-3 2 0,5-3 15,6 0-15,-7 0 0,-5-1 16,7 1-16,3 1 0,-8-1 15,-4 0-15,8 0 0,7 0 16,-8 0-16,-5 1 0,6-2 16,4-2-16,-8 2 0,-4 1 0,8-1 15,6-1-15,-8 1 0,-5 2 16,9 1-16,5 3 16,-8-4-16,-6-1 0,6 1 0,6 1 15,-4-1-15,-2-1 0,1 0 16,4-1-16,-5 1 0,-3 0 0,4 1 15,3 1-15,-5-2 16,-3-1-16,6 3 0,3 2 16,-7-2-16,-4-1 0,6 2 15,4 0-15,-5-3 0,-4-2 0,5 2 16,1 0-16,-6 0 0,-4 0 16,9 2-16,6 1 15,-9-2-15,-5-2 0,6 1 0,6-1 16,-10 1-16,-7 0 0,7-1 15,6 0-15,-6 0 0,-5-1 0,6 1 16,5-1-16,-8 1 0,-6 2 16,9 1-16,7 2 15,-12 0-15,-7-1 0,7-2 16,6-1-16,-3-3 0,-3 1 0,4 2 16,3 1-16,-7-1 0,-2-2 15,7 5-15,4 3 0,-6-1 16,-5-1-16,9-1 0,3 0 15,-6 2-15,-5-1 0,1 5 16,3 2-16,-3-2 0,-2-5 0,10 1 16,9 1-16,-13-2 0,-9 1 15,4-3-15,4-1 16,-4-2-16,-3-3 0,3 1 0,4 0 16,-8 0-16,-4-3 0,4-1 15,4 1-15,-7-2 0,-5 0 16,7-1-16,3 0 0,-5 0 15,-4 1-15,-1-5 0,1-1 16,-8 3-16,-3 3 0,-1-2 16,2 1-16,-10 3 0,-6 3 0,-6 3 15,-5 2-15,-1 0 0,-1 0 16,-7 2-16,-4 0 16,-8 7-16,-4 3 0,0-3 0,1-4 15,1-3-15</inkml:trace>
  <inkml:trace contextRef="#ctx0" brushRef="#br0" timeOffset="117369.2494">2444 11295 0,'0'0'0,"0"0"0,0 0 0,0 0 0,29-1 16,-29 1-16,27-1 16,-27 1-16,36-4 0,-17 3 0,6 0 15,0 1-15,-2 1 0,11-1 16,4-1-16,-3 0 0,-1-1 16,12 1-16,1 0 0,-1 1 15,-2 1-15,4-1 0,2 0 16,6 1-16,-1 1 0,2-2 15,3-1-15,-2 1 0,0 0 16,12 2-16,4 2 0,-5-2 0,-2-1 16,14-1-16,2 0 15,-10 0-15,-3-2 0,39 0 0,-2 0 16,-13 3-16,-9 1 0,5 0 16,5-1-16,-6 0 0,-3 0 0,6 0 15,2 1-15,-6-1 16,-6-2-16,10 2 0,4-1 15,-5-2-15,-4 0 0,12 2 16,8 2-16,-6 1 0,-9 0 0,12-5 16,7-4-16,-9 3 0,-9 0 15,13 5-15,8 1 16,-5-4-16,-5-2 0,9 0 0,8 1 16,-7 3-16,-8 4 0,7-5 15,6-3-15,-11 1 0,-5 3 0,11 2 16,8 2-16,-11-3 15,-7-2-15,9 0 0,8 0 16,-10 2-16,-5 2 0,7-5 16,6-2-16,-6-3 0,-5-3 15,21 2-15,14 0 0,-24 3 16,-18 1-16,2 0 0,3-1 0,3-2 16,4 0-16,2 3 0,3-1 15,-12 4-15,-8 2 0,-4 4 16,-2 2-16,-11-2 0,-5-3 0,-7 1 15,-7-2-15,-16-2 16,-12-3-16,-13 2 0,-9 0 16,-10-9-16,-7-9 0,1 6 0,2 5 15,0 1-15</inkml:trace>
  <inkml:trace contextRef="#ctx0" brushRef="#br0" timeOffset="118003.0123">8836 8932 0,'0'0'0,"0"0"0,0 0 16,21 15-16,-21-15 0,16 14 0,-16-14 16,23 25-16,-10-8 0,3 5 15,4 4-15,1 1 0,0 1 16,10 10-16,3 6 0,7 9 15,-1-1-15,9 13 0,3-2 16,-3 1-16,-3 0 0,10 13 16,8 8-16,-3-9 0,-4-5 0,24 35 15,-9-2-15,-8-18 0,-7-12 16,5 2-16,6 3 0,-11-12 16,-6-6-16,0 4 0,2 1 15,-2-8-15,-1-5 0,0-1 16,1 0-16,-8-6 0,-3-6 0,-6-4 15,-3-1-15,-7-6 16,-4-4-16,1-1 0,1-1 16,-6-6-16,-2-3 0,-5-6 0,-5-2 15,-1-2-15,-1-3 0,-2-1 16,0 0-16,0 0 0,-2-1 16,2 1-16,-3 4 0,3-4 15,0 0-15,0 0 0,0 0 16,0 0-16,0 0 0,0 0 15,2 1-15,-2-1 0,0 0 16,0 0-16,0 0 0,0 0 0,0 0 16,0 0-16,0 0 15,-4-3-15,-1 1 0,1 1 0,1 0 16,-1 0-16</inkml:trace>
  <inkml:trace contextRef="#ctx0" brushRef="#br0" timeOffset="120002.6983">14156 11283 0,'0'0'15,"0"0"-15,0 0 0,0 0 0,0 0 16,0 0-16,0 0 0,0 0 15,0 0-15,0 0 0,29-11 16,-29 11-16,20-4 0,-20 4 16,33-4-16,-12 2 0,2 0 0,7-1 15,5 0-15,5 2 16,3-1-16,20-1 0,4 1 16,18-1-16,0 0 0,20-2 15,-1-1-15,15-1 0,-3 2 0,15-2 16,-3 0-16,40-7 0,-21 0 15,-15 4-15,-9 5 0,-15 3 16,-10 2-16,-13-3 0,-9-1 16,-14-2-16,-10-2 0,-18 2 15,-11 1-15,-14-3 0,-9-2 0,0 4 16,0 1-16,0 2 0</inkml:trace>
  <inkml:trace contextRef="#ctx0" brushRef="#br0" timeOffset="125053.8263">17302 10096 0,'0'0'16,"0"0"-16,0 0 0,0 0 0,3 31 16,-3-31-16,-11 35 0,2-10 15,-2 3-15,-1 5 0,-2 4 16,-3 9-16,2 0 0,-5 9 16,-1-2-16,4-8 0,1-4 15,4-2-15,4-8 0,2-7 0,0-4 16,3-5-16</inkml:trace>
  <inkml:trace contextRef="#ctx0" brushRef="#br0" timeOffset="125336.8729">17317 10031 0,'0'0'0,"0"0"0,24-7 16,-8 4-16,3 2 0,10 0 15,2 2-15,1 2 0,-1 1 0,5 5 16,-2 2-16,-6 1 16,-2 0-16,-6 4 0,-5 2 15,-7 1-15,-6 1 0,-6 1 0,-6 1 16,-4-1-16,-2-1 0,-5-1 16,-3-2-16,-1-2 0,1 0 15,-7 1-15,0-2 0,5-4 16,4-1-16,5-10 0,4-6 15,8-6-15,6-5 0,0 7 0,0 1 16,0 3-16</inkml:trace>
  <inkml:trace contextRef="#ctx0" brushRef="#br0" timeOffset="125619.9413">17961 10040 0,'0'0'0,"0"0"0,0 0 16,-2 29-16,2-29 0,-12 37 15,-1-11-15,1 0 0,-1 2 0,-1 4 16,2-4-16,0 1 0,2-5 16,2-5-16,3-5 0,0-3 15,3-4-15,2-7 0,2-6 16,3-5-16,1-3 0,4-2 16,2-5-16,2-2 0,-1-2 15,4-5-15,1 0 0,-2 5 16,-2 2-16,0 5 0,-1 4 15,0 2-15,-1 4 0,1 2 16,1 3-16,-1 2 0,1 2 0,-3 3 16,-1 4-16,-2-1 0,1 2 0,-2-3 15,-2-1-15,0-1 0</inkml:trace>
  <inkml:trace contextRef="#ctx0" brushRef="#br0" timeOffset="125956.472">18120 10254 0,'0'0'0,"0"0"0,0 0 15,0 0-15,0 0 0,30 7 0,-30-7 16,32 4-16,-13-2 0,3-1 16,3-2-16,0 0 0,1 0 15,4-3-15,1 0 0,-2-3 16,-3-2-16,-2 0 0,-3-1 15,-6-1-15,-4 1 0,-5-4 16,-6-1-16,-3 1 0,-2 2 0,-6 3 16,-6 4-16,-1-1 15,-3 2-15,-9 4 0,-2 4 16,1 3-16,0 3 0,2 5 0,2 4 16,4 1-16,4 2 0,4 5 15,6-1-15,8 0 0,5-3 0,14-1 16,9-1-16,5-2 15,3-2-15,10-5 0,5-3 16,-11-1-16,-8-3 0,-7 0 0</inkml:trace>
  <inkml:trace contextRef="#ctx0" brushRef="#br0" timeOffset="126203.8611">18982 10090 0,'0'0'0,"0"0"16,0 0-16,-22 7 0,22-7 0,-31 15 16,9-3-16,-1 3 0,-1 2 15,-6 6-15,2 2 0,6 1 16,5-2-16,6 5 0,9-1 16,5-4-16,6-3 0,9-3 15,9-4-15,0-3 0,2-3 16,10-4-16,4-5 0,-6-5 15,-3-1-15,-7 2 0,-6 1 0,-5 1 16</inkml:trace>
  <inkml:trace contextRef="#ctx0" brushRef="#br0" timeOffset="126377.5599">19327 10207 0,'0'0'0,"0"0"0,0 0 0,-6 23 16,6-23-16,-13 26 0,6-7 15,-1 0-15,-1 2 0,2 0 0,-1-1 16,0 2-16,3-4 0,2-7 16,3-5-16,0-2 0,0 0 15,0 0-15</inkml:trace>
  <inkml:trace contextRef="#ctx0" brushRef="#br0" timeOffset="126507.2021">19292 9924 0,'0'0'16,"0"0"-16,0 0 0,0 0 0,0 0 16,20 21-16,-20-21 0,19 23 15,-19-23-15,24 26 0,-9-11 16,-2-2-16,-2 0 0,-1-4 16</inkml:trace>
  <inkml:trace contextRef="#ctx0" brushRef="#br0" timeOffset="126771.2393">19842 10080 0,'0'0'16,"0"0"-16,0 0 0,-25-4 0,11 3 15,-3 1-15,-5 1 16,1 0-16,0 1 0,-4 4 0,1 3 16,5 2-16,2-1 0,5 3 15,4 2-15,4-2 0,2 0 0,4 3 16,3 1-16,2-1 15,2 0-15,0-1 0,-1 0 16,0-1-16,-1-1 0,-4 0 0,-2 0 16,-4-2-16,-3 0 0,-3-1 15,-3-1-15,-1-2 0,-1-1 16,-3-3-16,-2-2 0,3-2 16,2-1-16,1-1 0,2 1 15,3 0-15</inkml:trace>
  <inkml:trace contextRef="#ctx0" brushRef="#br0" timeOffset="127103.0709">19829 10277 0,'0'0'0,"9"2"0,4 0 16,1 0-16,2 2 0,8-1 15,5 0-15,-2 0 0,1-1 0,0-2 16,2-2-16,4-1 15,-3-1-15,-3-4 0,-3-2 16,-3 1-16,-3 1 0,-1-3 0,-3-4 16,-4 0-16,-3 1 0,-6-1 15,-3 0-15,-4 2 0,-2 2 0,-9 0 16,-6 1-16,-2 2 16,-1 3-16,-6 6 0,-6 5 15,4 2-15,2 2 0,-2 9 16,4 4-16,4 1 0,7-1 0,9 3 15,9 4-15,4-4 0,6-3 16,13 1-16,10-1 16,3-1-16,0-4 0,-3-2 0,-9-3 15,-5-4-15</inkml:trace>
  <inkml:trace contextRef="#ctx0" brushRef="#br0" timeOffset="131089.6273">20989 9975 0,'0'0'16,"0"0"-16,0 0 0,0 0 0,0 0 0,-9 22 15,9-22-15,-17 34 16,7-14-16,-3 7 0,-3 7 16,-3 1-16,-1 3 0,-9 14 15,-7 18-15,2-9 0,2-7 0,-3 7 16,3-4-16,3-3 15,8-12-15,7-10 0,6-8 16,2-6-16,2-4 0,1-3 0</inkml:trace>
  <inkml:trace contextRef="#ctx0" brushRef="#br0" timeOffset="131337.1362">21485 10059 0,'0'0'0,"0"0"0,0 0 15,-6 35-15,2-17 0,-5 10 16,-2 9-16,-3 11 0,-1 2 0,-3 17 16,-3 3-16,0 3 15,4-11-15,-2-1 0,2-11 16,4-12-16,2-10 0,-3-3 15,1-5-15,5-11 0,2-7 0,1 0 16,2-1-16,1 0 0</inkml:trace>
  <inkml:trace contextRef="#ctx0" brushRef="#br0" timeOffset="131587.019">21464 10004 0,'0'0'0,"9"-1"0,3 1 0,2 0 0,3 1 16,7 4-16,3 3 16,-1 1-16,-3 2 0,3 7 0,0 4 15,-5-1-15,-3 0 0,-7 1 16,-6 1-16,-4-1 0,-3-2 16,-6 4-16,-4 3 0,-5-3 15,-1-2-15,-11-1 0,-4-3 16,1-4-16,0-1 0,1-6 15,0-5-15,7-2 0,5-2 0,5 1 16,3 1-16,2-1 0</inkml:trace>
  <inkml:trace contextRef="#ctx0" brushRef="#br0" timeOffset="131894.3544">22049 10079 0,'0'0'15,"0"0"-15,-5 21 0,-1-5 16,-2 2-16,-6 13 0,-4 6 16,2-4-16,2-3 0,-3 1 0,2-6 15,1-4-15,3-6 0,3-5 16,0-3-16,1-5 0,2-2 16,1-8-16,3-7 0,4-2 15,0-2-15,8-12 0,4-5 16,2 4-16,0 0 0,0 6 15,-2 3-15,3 3 0,0 6 0,3 4 16,2 3-16,0 2 0,-1 2 16,-1 4-16,0 4 15,-5 1-15,2 1 0,2 0 0,1-3 16,-5-1-16,-1 1 0,-4-2 16</inkml:trace>
  <inkml:trace contextRef="#ctx0" brushRef="#br0" timeOffset="132207.3492">22452 10081 0,'0'0'0,"0"0"16,0 0-16,-24 24 0,13-12 16,0 6-16,0 4 0,-1 6 15,2-2-15,5-1 0,3-2 16,2-3-16,3-2 0,11-4 15,9-4-15,1-3 0,0-2 0,4-5 16,6-4-16,-4-5 0,-1-3 16,-2-2-16,-2-2 15,-3-5-15,-2-4 0,-4-4 0,-6-1 16,-5 6-16,-6 6 0,-6 0 16,-4 2-16,-6 2 0,-2 5 15,-9 3-15,-6 5 0,1 3 16,1 4-16,2 2 0,2 2 15,6 0-15,6-2 0,3-1 16,3-1-16,2-2 0</inkml:trace>
  <inkml:trace contextRef="#ctx0" brushRef="#br0" timeOffset="132786.3392">23063 10075 0,'0'0'0,"0"0"0,0 0 16,0 0-16,-15 30 0,15-30 0,-20 31 16,8-13-16,0 0 0,-1 0 15,-1 0-15,-1 4 0,1-4 16,2-2-16,2-3 0,1-1 16,1-2-16,4-6 0,4-4 15,1-2-15,4-3 0,4-4 16,3-3-16,2-5 0,0-2 0,6-2 15,5-4-15,0 4 16,0 1-16,4 1 0,2 2 16,-2 4-16,-1 3 0,-3 5 0,-1 3 15,-4 3-15,-3 2 0,-3 6 16,-1 4-16,-3 1 0,-2 1 16,-3 4-16,0 3 0,-3-2 15,-1 0-15,-1 0 0,-1 0 16,0-1-16,-1-2 0,-2-4 15,0-2-15,-1-3 0,1-1 0,0-2 16,-1-3-16,3-4 16,1-3-16,3-5 0,2-6 15,3-1-15,1 0 0,6-2 0,6-4 16,0 3-16,1 1 0,6-1 16,2 5-16,-1 3 0,-2 2 15,-1 5-15,1 3 0,-4 1 16,-3 2-16,-3 4 0,0 3 15,-3 2-15,-2 2 0,-2 0 16,-4 2-16,-2 1 0,0 0 0,-3 3 16,-3 1-16,1-1 0,0-1 15,0-2-15,0-1 0,0-3 16,1-2-16,4-5 0,1-3 16,-1-1-16,-1 1 0,1-1 15</inkml:trace>
  <inkml:trace contextRef="#ctx0" brushRef="#br0" timeOffset="132957.5789">23926 10186 0,'0'0'0,"0"0"16,0 0-16,-4 28 0,4-28 0,-9 30 16,3-10-16,-2-2 0,0 0 15,1 3-15,0-2 0,2-4 16,0-4-16,3-4 0,2-3 15,0-1-15,0 0 0,0-1 0</inkml:trace>
  <inkml:trace contextRef="#ctx0" brushRef="#br0" timeOffset="133103.0113">23923 9916 0,'0'0'0,"0"0"0,0 0 0,0 0 0,20 15 15,-20-15-15,22 16 16,-22-16-16,31 21 0,-12-9 16,2-1-16,-2-2 0,-4-1 0,-1-1 15</inkml:trace>
  <inkml:trace contextRef="#ctx0" brushRef="#br0" timeOffset="133386.4318">24466 10039 0,'0'0'0,"0"0"0,0 0 0,0 0 16,0 0-16,-17-16 0,17 16 15,-31-6-15,31 6 0,-41-3 16,14 6-16,1 0 0,0 2 0,-4 5 16,4-1-16,3 2 0,3-1 15,5 3-15,4 1 0,3 0 16,2 1-16,5 1 0,3 0 16,3-2-16,3 0 0,0 1 15,3 0-15,-1-1 0,0-2 16,1 3-16,-2 0 0,-3-4 15,-3 0-15,-3-2 0,-2-1 16,-3-2-16,0-1 0,-5-2 16,-4 0-16,0-1 0,1-1 0,-1-3 15,-2-2-15,4-2 0,1-4 0,2 2 16,2 1-16,0 1 16</inkml:trace>
  <inkml:trace contextRef="#ctx0" brushRef="#br0" timeOffset="133704.7901">24385 10202 0,'0'0'0,"8"1"0,4 2 16,3 0-16,1-1 0,9 1 0,4-2 15,0 1-15,0-2 0,10 0 16,0-3-16,-4-1 0,-2-2 0,0 0 16,1-2-16,-5 0 15,-4-1-15,0-3 0,-7-2 16,-6 2-16,-2-2 0,-5-2 15,-5 0-15,-5 2 0,-3 0 0,-7 4 16,-2 2-16,-3 4 0,-1 2 16,-7 7-16,-4 3 15,1 4-15,3 3 0,-5 7 0,2 4 16,4-1-16,4 1 0,9 2 16,5 4-16,7-3 0,5 0 0,8-4 15,6-1-15,4-2 16,2-2-16,11 0 0,7-1 15,0-3-15,-2-3 0,-4-1 16,-8-3-16,-7-2 0</inkml:trace>
  <inkml:trace contextRef="#ctx0" brushRef="#br0" timeOffset="139456.3104">13862 9617 0,'0'0'0,"0"0"16,0 0-16,0 0 0,0 0 0,17 14 15,-17-14-15,0 0 0,17 25 16,-17-25-16,12 28 15,-6-15-15,2 1 0,-2-2 0,1-3 16,-1 0-16</inkml:trace>
  <inkml:trace contextRef="#ctx0" brushRef="#br0" timeOffset="139903.6175">14552 9638 0,'0'0'0,"0"0"15,0 0-15,0 0 0,0 0 0,-27 13 16,27-13-16,-36 15 0,13-9 16,-4 4-16,-6 0 0,-2 1 15,-2 0-15,-16 5 0,-4 0 16,-4 3-16,8-1 0,-8 4 16,0-1-16,11-6 0,10-2 15,3-1-15,11-2 0,9-3 16,5-1-16,8-3 0,6-3 15,7 0-15,5 1 0,14-4 0,9-2 16,-4 1-16,2-3 0,13 0 16,3 0-16,-7 1 0,-6 0 15,6 0-15,-2 2 16,-10 2-16,-6 1 0,-10 1 0,-6 1 16,-10-1-16,-4 2 0,-11 4 15,-7 6-15,-4 1 0,-5 4 0,-8 5 16,-7 6-16,3-1 15,2 1-15,-8 9 0,-2 3 16,8-1-16,7-3 0,0 6 16,8 1-16,7-9 0,6-2 0,5-4 15,4-3-15,2-5 0,6-4 0,4-6 16,5-4-16,0-4 16,1 0-16,-3-1 0,-2-1 15,-2 1-15</inkml:trace>
  <inkml:trace contextRef="#ctx0" brushRef="#br0" timeOffset="140161.0431">14163 10032 0,'0'0'0,"0"0"16,0 0-16,21 3 0,-21-3 0,22 1 16,-22-1-16,28 7 15,-15 0-15,3 2 0,0 1 16,-2 1-16,1 2 0,1 4 15,0 1-15,-3 0 0,-2-2 0,-2 1 16,-2 1-16,0 0 0,-1-1 16,-4 2-16,-1 4 0,-2-5 15,-1 0-15,-5-1 0,-3-1 16,-1-1-16,0 0 0,-6-1 16,-1-2-16,2-6 0,1 0 0,-2 0 15,4-2-15,2 0 16</inkml:trace>
  <inkml:trace contextRef="#ctx0" brushRef="#br0" timeOffset="140303.452">14000 10232 0,'0'0'0,"0"0"0,0 0 16,0 0-16,29-4 0,-29 4 0,32-7 16,-12 3-16,2 0 0,2-1 15,1 2-15,0 0 0,-1 1 0,2-1 16,-4 1-16,-3 0 0</inkml:trace>
  <inkml:trace contextRef="#ctx0" brushRef="#br0" timeOffset="140453.9962">14094 10275 0,'0'0'0,"0"0"16,0 0-16,0 0 0,0 0 0,0 0 15,35 6-15,-35-6 16,34 2-16,-12-3 0,5-2 15,-2-1-15,-1-2 0,-2 0 0,-3 2 16,-2-1-16</inkml:trace>
  <inkml:trace contextRef="#ctx0" brushRef="#br0" timeOffset="140611.1539">14588 10058 0,'0'0'0,"0"0"15,0 0-15,0 0 0,0 0 0,5 22 16,-5-22-16,0 0 0,7 26 16,-7-26-16,8 19 15,-5-11-15,0-1 0,0-1 0</inkml:trace>
  <inkml:trace contextRef="#ctx0" brushRef="#br0" timeOffset="140869.9799">14796 9956 0,'0'0'16,"0"0"-16,0 0 0,10 23 0,-10-23 15,3 33-15,-2-9 0,1 1 16,0 1-16,-1 9 0,-1 4 16,0-3-16,-1-2 0,-1 1 15,-1-5-15,1-4 0,0-4 0,-1-4 16,-1-4-16,-2-3 15,-2-2-15,-3-5 0,-2-4 16,1 0-16,-3-1 0,-2-5 16,-4-1-16,2-4 0,2-2 0,0 1 15,2 1-15,4 2 0</inkml:trace>
  <inkml:trace contextRef="#ctx0" brushRef="#br0" timeOffset="141053.3133">15107 10001 0,'0'0'16,"10"-2"-16,5-2 0,2 1 0,2 1 15,8-2-15,4-1 0,0 0 16,-1 0-16,6-1 0,-1 2 16,-6-1-16,-4 1 0,-6 1 15,-6-2-15,-2 2 0,-2 1 0,-2-1 16</inkml:trace>
  <inkml:trace contextRef="#ctx0" brushRef="#br0" timeOffset="141264.9245">15247 9889 0,'0'0'0,"0"0"0,0 0 15,10 18-15,-10-18 0,8 24 16,-5-5-16,0 2 0,1 1 15,-2 4-15,-1 4 0,0 6 0,0 0 16,0 4-16,0-5 0,0-3 16,-1-6-16,-1-2 0,-2-2 15,-4-5-15,0-4 0,-4-4 16,-4-5-16,3-1 0,2 0 0,3-1 16</inkml:trace>
  <inkml:trace contextRef="#ctx0" brushRef="#br0" timeOffset="141387.6051">15065 10236 0,'0'0'0,"0"0"15,0 0-15,0 0 0,0 0 0,23-10 16,-23 10-16,38-11 0,-16 4 16,3-1-16,4-2 15,1 1-15,-1 1 0,11-7 0,0-1 16,-6 2-16,-5 2 0,-5 2 16</inkml:trace>
  <inkml:trace contextRef="#ctx0" brushRef="#br0" timeOffset="141570.3383">15581 9737 0,'0'0'0,"0"0"16,0 0-16,0 0 0,6 23 0,-6-23 15,2 25-15,-2-25 0,1 31 0,-1-11 16,1 1-16,0-2 15,0-2-15,0 1 0,0-2 16,0-3-16</inkml:trace>
  <inkml:trace contextRef="#ctx0" brushRef="#br0" timeOffset="141838.7085">15698 9662 0,'0'0'0,"0"0"0,0 0 15,0 0-15,24-3 0,-24 3 0,29 2 16,-14-1-16,0 0 0,0 2 16,0 0-16,1 2 0,-2 0 15,3 3-15,-2 2 0,-5-1 16,-1 0-16,1 5 0,-2 2 16,-4-1-16,-3-2 0,-2 3 15,-2 2-15,-2 0 0,1-2 0,-2-1 16,0-2-16,-1 0 15,-1 0-15,-2-3 0,-2-1 16,-1-2-16,-2-4 0,1-1 0,3 1 16,3 0-16</inkml:trace>
  <inkml:trace contextRef="#ctx0" brushRef="#br0" timeOffset="142003.4112">15584 9815 0,'0'0'0,"0"0"0,0 0 0,0 0 16,0 0-16,0 0 0,32-3 15,-32 3-15,27 1 0,-27-1 16,33 5-16,-14-2 0,0 2 0,1-2 16,-1 0-16,-1 1 0,-2 0 15,2 0-15,-3 1 0,-1-1 16</inkml:trace>
  <inkml:trace contextRef="#ctx0" brushRef="#br0" timeOffset="142193.8388">15610 9949 0,'0'0'0,"0"0"16,0 0-16,0 0 0,0 0 16,0 0-16,0 0 0,27 4 15,-27-4-15,29 0 0,-9 0 16,1 0-16,1 0 0,0 0 16,1 1-16,-1 1 0,0-1 15,2 0-15,-4 2 0,-4-3 0,-4-1 16,-2-1-16,-2 2 0,0-1 15</inkml:trace>
  <inkml:trace contextRef="#ctx0" brushRef="#br0" timeOffset="142370.2897">15479 10123 0,'0'0'0,"0"0"15,0 0-15,24-2 0,-24 2 0,31-3 16,-7 0-16,1-1 15,2 0-15,9 1 0,3 0 16,-2 0-16,-2 0 0,7 1 0,-2-2 16,-6 0-16,-5 0 0,-6 1 15,-4 1-15,-4 0 0</inkml:trace>
  <inkml:trace contextRef="#ctx0" brushRef="#br0" timeOffset="142736.8483">15730 10172 0,'0'0'0,"0"0"0,0 0 16,0 0-16,-2 24 0,2-24 0,3 21 15,-3-21-15,8 24 0,-1-14 16,3 0-16,2-2 0,2-2 16,0-2-16,3-1 0,-1-2 15,2-2-15,5-1 0,-1-2 16,-3 0-16,-3 1 0,-3-2 15,-2 0-15,-3-1 0,-3 0 0,-9 1 16,-7 0-16,-2 1 0,-1 1 16,-9 2-16,-8 2 0,0 1 15,-1 1-15,-10 5 0,-2 3 16,3 0-16,2 2 0,-1 3 16,2 0-16,10-1 0,4-2 0,13 2 15,9 0-15,9-3 16,5-2-16,11-4 0,10-1 15,5 0-15,2 0 0,20-1 16,7 0-16,-3-1 0,-1 1 0,12-4 16,1-1-16,-12-1 0,-18 1 0,-13 0 15</inkml:trace>
  <inkml:trace contextRef="#ctx0" brushRef="#br0" timeOffset="148639.976">4907 12425 0,'0'0'0,"0"0"0,0 0 0,34-5 16,-34 5-16,32-1 0,-8 0 16,2 0-16,0-1 0,17-1 15,8 1-15,13 0 0,1-1 16,23 1-16,10-4 15,4 3-15,5 0 0,27-3 16,27-2-16,54-3 0,-23 2 0,-8 1 16,-5-1-16,-11 5 0,-3 1 15,4-1-15,5 0 0,-2 0 16,0 1-16,13-1 0,11 0 16,-4-2-16,-3-1 0,23 2 15,15-1-15,52 0 16,35 1-16,-58 1 0,-40 3 0,23-2 15,17-1-15,-32 4 0,-21 1 16,25 6-16,16 3 16,-32 0-16,-20-1 0,10 3 0,6 2 15,-32-3-15,-24 0 0,-3-1 16,-1 0-16,-25-5 0,-17-2 16,-4 0-16,-2 3 0,-21-5 15,-16-1-15,-7-3 0,-4-1 16,-13 0-16,-7-2 0,-9-1 15,-5-1-15,-6 2 0,-4 1 0,-2-1 16,1 0-16,-4 2 0,1 3 16,-4-2-16,-1 1 15,-3-1-15,0 1 0,2 2 0,1 4 16,-4-3-16,-3 0 0,3 0 16,1-1-16,1 1 0</inkml:trace>
  <inkml:trace contextRef="#ctx0" brushRef="#br0" timeOffset="159837.5541">11365 11021 0,'0'0'0,"0"0"0,0 0 0,0 0 16,0 0-16,-11 23 0,11-23 15,-19 32-15,6-14 0,-4 9 16,-4 5-16,-1 0 0,-2-3 0,-5 10 16,-8 8-16,5-4 0,4-5 15,-5 3-15,1-3 16,7-9-16,7-6 0,3-5 15,4-4-15,2-3 0</inkml:trace>
  <inkml:trace contextRef="#ctx0" brushRef="#br0" timeOffset="159972.2919">11245 11226 0,'0'0'0,"0"0"16,0 0-16,0 0 0,14 25 0,-14-25 15,9 36-15,-7-11 16,0 4-16,-4 6 0,-1 7 15,0 8-15,-1-3 0,0 3 0,1-5 16,4-9-16,4-9 0,0-1 16,-1-6-16,0-4 0</inkml:trace>
  <inkml:trace contextRef="#ctx0" brushRef="#br0" timeOffset="160154.4792">11525 11029 0,'0'0'16,"0"0"-16,0 0 0,0 0 0,0 0 16,0 0-16,1 32 0,-1-32 15,0 35-15,-1-13 0,0 3 16,0-3-16,0-1 0,0-3 16,0-3-16,-1-1 0</inkml:trace>
  <inkml:trace contextRef="#ctx0" brushRef="#br0" timeOffset="160439.7429">11607 10983 0,'0'0'0,"0"0"0,17-3 0,-2 2 16,2 0-16,3 0 0,1 0 16,7 1-16,0 0 0,0 1 15,-1 2-15,-2 2 0,-4-2 0,-7 2 16,-5 1-16,-8 2 0,-7 2 15,-6 1-15,-4 4 16,-6-2-16,-4 2 0,-6 3 0,1-1 16,3-2-16,0-1 0,6-3 15,5 0-15,4-1 0,7-1 16,9-2-16,8-3 0,8-1 16,7-4-16,4-1 0,3-2 15,1 2-15,2 0 0,-1-1 16,-5-1-16,-7 2 0,-4 0 0,-5-1 15</inkml:trace>
  <inkml:trace contextRef="#ctx0" brushRef="#br0" timeOffset="160604.2708">11366 11436 0,'0'0'0,"0"0"0,0 0 16,0 0-16,28 0 0,-28 0 15,46-6-15,-15 2 0,4-2 0,5-1 16,4-1-16,13-1 0,0-1 15,6-3-15,-5 2 0,3 0 16,-10 1-16,-10 2 0,-9 3 16,-6 0-16</inkml:trace>
  <inkml:trace contextRef="#ctx0" brushRef="#br0" timeOffset="160804.1231">11731 11214 0,'0'0'0,"0"0"16,0 0-16,9 36 0,-6-15 0,0 5 16,-1 5-16,2 13 0,1 4 15,1 10-15,1 1 0,-2-6 16,0-8-16,0 3 0,2-6 16,-2-10-16,1-6 0,-2-9 15,1-9-15,-2-2 0,-1-1 0,0-1 16</inkml:trace>
  <inkml:trace contextRef="#ctx0" brushRef="#br0" timeOffset="160954.0388">11802 11450 0,'0'0'0,"0"0"0,0 0 0,-32 14 16,16-5-16,-1 3 0,-2 3 15,-2 1-15,-1 1 0,-6 4 16,2 1-16,4-4 0,2-1 15,0-1-15,4-3 0,2-2 16</inkml:trace>
  <inkml:trace contextRef="#ctx0" brushRef="#br0" timeOffset="161087.3269">11837 11534 0,'0'0'0,"9"3"0,3 3 0,2-1 15,2 1-15,4 3 0,-1-1 16,2 0-16,1-1 0,1-3 15,0-4-15,-3 1 0,-4-1 16,-2 1-16</inkml:trace>
  <inkml:trace contextRef="#ctx0" brushRef="#br0" timeOffset="161320.8803">12165 11227 0,'0'0'0,"0"0"16,0 0-16,35-10 0,-35 10 15,39-7-15,-13 5 0,-1-1 16,1 1-16,6 2 0,-1 1 16,-1 2-16,-1 1 0,-4 2 15,-3 0-15,-4 1 0,-4 1 0,-6 0 16,-6 3-16,-5 0 0,-5-1 16,-2-1-16,-2 1 15,-4-1-15,-6 1 0,-6-1 0,-1-4 16,3-5-16,2-5 0,4 2 15,3-1-15,4 1 0</inkml:trace>
  <inkml:trace contextRef="#ctx0" brushRef="#br0" timeOffset="161487.3704">12238 11229 0,'0'0'0,"0"0"0,0 0 16,8 31-16,-8-31 0,5 40 15,-4-14-15,0 5 0,0 2 0,0 8 16,0-1-16,1 4 0,0-3 15,1-6-15,-2-6 0,1-5 16,0-4-16,0-6 0,-1-7 16,-1-7-16,3-9 0,-3 2 15,0 2-15,0 1 0</inkml:trace>
  <inkml:trace contextRef="#ctx0" brushRef="#br0" timeOffset="161751.4964">12795 10933 0,'0'0'16,"0"0"-16,0 0 0,0 0 16,0 0-16,0 0 0,0 0 15,-4 24-15,4-24 0,-29 18 16,11-7-16,0-1 0,-2 1 16,0-2-16,-1 0 0,3-2 0,3 0 15,0 0-15,3 0 0,9-3 16,8-1-16,3-3 0,7 0 15,8-3-15,2-1 0,6 0 16,4 0-16,0-1 0,-1 0 16,5-1-16,-1-1 0,-8 1 15,-6 1-15,-4 1 0</inkml:trace>
  <inkml:trace contextRef="#ctx0" brushRef="#br0" timeOffset="161887.5101">12669 11075 0,'0'0'0,"0"0"0,0 0 16,0 0-16,-7 27 0,7-27 16,-2 24-16,2-11 0,2-2 15,2 0-15,4 0 0,2-5 16,2-3-16,-2-1 0,-1 1 0,-2-2 16</inkml:trace>
  <inkml:trace contextRef="#ctx0" brushRef="#br0" timeOffset="162121.1372">12951 11115 0,'0'0'0,"0"0"0,-26 7 0,9-3 15,-2 2-15,-7 2 0,-4 0 16,-11 6-16,-1 3 0,-5 2 16,2-2-16,9-2 0,6-2 0,6-3 15,5-3-15,9 0 0,8-1 16,12-3-16,11-1 0,10-4 15,6-1-15,9-2 0,4-2 16,10 0-16,-3 0 0,-2-1 16,-1 1-16,0-4 0,-7-2 15,-13 4-15,-8 2 0,-6 1 16</inkml:trace>
  <inkml:trace contextRef="#ctx0" brushRef="#br0" timeOffset="162304.7602">12629 11374 0,'0'0'0,"0"0"0,0 0 16,-7 27-16,4-16 0,1 2 15,0 2-15,1 0 0,1 0 0,1-2 16,1-1-16,0-2 16,1-4-16,1-3 0,2-3 15,-1-3-15,1-1 0,1-3 16,-1-1-16,0-1 0,-1 3 0,0 0 15</inkml:trace>
  <inkml:trace contextRef="#ctx0" brushRef="#br0" timeOffset="162762.1406">12776 11336 0,'0'0'16,"0"0"-16,0 0 0,0 0 0,0 0 15,0 0-15,24 3 0,-24-3 16,20 5-16,-8-1 0,-1 2 0,0 1 16,0 0-16,-2 0 0,0 0 15,-1 0-15,-2 1 0,-3 0 16,-2 1-16,-3-1 0,-5 0 15,-2 0-15,-3 0 0,-2 1 16,-3 0-16,-1-2 0,-2-2 16,-6-1-16,2-1 0,3-1 15,2-2-15,4-2 0,2-1 16,3 0-16,2-1 0,5 0 16,3 0-16,5-1 0,4 0 15,5 3-15,4 1 0,-1 2 0,-2 1 16,1 1-16,-1 0 15,-2 1-15,-1-1 0,-3 2 0,-2 4 16,-6 1-16,-3 2 0,-6 1 16,-3 3-1,-9 1-15,-7-2 0,1 0 0,2 0 16,-5 0-16,2-3 0,2-2 16,4-3-16,5 0 0,4-2 15,10 2-15,7-1 0,9-2 16,7-2-16,7-2 0,5-2 0,7 1 15,5-1-15,-2-1 0,0-1 16,9-1-16,1 1 16,-10-1-16,-7 0 0,-4-2 0,-8 0 15,-8 0-15,-7 0 0,-4 3 16,-1 0-16,0 1 0</inkml:trace>
  <inkml:trace contextRef="#ctx0" brushRef="#br0" timeOffset="162904.381">12815 11511 0,'0'0'0,"0"0"0,0 0 16,0 0-16,-2 28 0,2-28 16,-2 35-16,0-13 0,1 3 0,0 4 15,-1 4 1,1 1-16,0 2 0,0 3 16,0-5-16,0 0 0,-1-6 15,1-5-15</inkml:trace>
  <inkml:trace contextRef="#ctx0" brushRef="#br0" timeOffset="176941.1885">13943 10990 0,'0'0'0,"0"0"0,0 0 16,0 0-16,0 0 0,0 0 0,-10 21 15,10-21-15,-21 32 0,5-9 16,-1 4-16,-2 5 0,-1 4 16,-4 9-16,-4 7 15,-4 7-15,-1 5 0,0-4 0,7-12 16,3-5-16,5-12 0,5-7 15</inkml:trace>
  <inkml:trace contextRef="#ctx0" brushRef="#br0" timeOffset="177104.3339">13887 11220 0,'0'0'0,"0"0"0,0 0 15,0 0-15,5 29 0,-5-29 16,2 41-16,-3-11 0,-1 5 15,1 3-15,1 5 16,2 10-16,1 1 0,3-1 16,-1-12-16,0-7 0,-2-7 15,-1-5-15</inkml:trace>
  <inkml:trace contextRef="#ctx0" brushRef="#br0" timeOffset="177304.8075">14181 11037 0,'0'0'0,"0"0"0,0 0 15,-3 27-15,3-27 0,-5 30 0,3-10 16,0 3-16,0 1 0,0-3 16,2-2-16,2 2 0,1-4 15,1-8-15,2-6 0,-2 1 16,0-2-16,-1 0 0</inkml:trace>
  <inkml:trace contextRef="#ctx0" brushRef="#br0" timeOffset="177589.6459">14279 10924 0,'0'0'0,"0"0"16,0 0-16,0 0 0,0 0 16,33 2-16,-33-2 0,27 2 15,-27-2-15,32 4 0,-13-1 16,0-1-16,0 1 0,-3 0 15,0 2-15,-4 1 0,-2 1 0,-7 0 16,-5 1-16,-6 3 16,-4 3-16,-10 4 0,-5 0 15,-1 1-15,-1-2 0,-6 3 16,1-2-16,6 0 0,5-3 0,7 0 16,3-2-16,11-3 0,7-2 15,8-4-15,8-4 0,5-2 16,5-3-16,3-1 0,3-2 15,-2 1-15,-1-1 0,-1 7 16,-5 7-16,-7 0 0,-5-3 0,-2 0 16</inkml:trace>
  <inkml:trace contextRef="#ctx0" brushRef="#br0" timeOffset="177769.6065">14082 11369 0,'0'0'0,"0"0"15,0 0-15,36 0 0,-36 0 16,49-2-16,-16-1 0,3 0 16,4-1-16,9-1 0,1-2 15,7 1-15,-4-2 0,-1 0 16,-9 0-16,-11 1 0,-9 0 0,-5 1 16,-4 1-16,-3 2 0</inkml:trace>
  <inkml:trace contextRef="#ctx0" brushRef="#br0" timeOffset="177987.5916">14339 11208 0,'0'0'0,"0"0"15,0 0-15,11 24 0,-11-24 16,11 35-16,-6-8 0,1 4 0,-2 3 16,0 15-1,1 3-15,-1-1 0,2 0 16,-1-1-16,0-9 0,-1-4 0,1-8 15,-1-9-15,0-8 0,1-12 16,-1-8-16,1-7 0,-1-4 16,-1 3-16,0 3 0,-1 4 15</inkml:trace>
  <inkml:trace contextRef="#ctx0" brushRef="#br0" timeOffset="178121.7584">14533 11353 0,'0'0'0,"0"0"0,0 0 0,0 0 15,-28 9-15,28-9 0,-25 13 16,6-2-16,-4 1 15,0 3-15,1 1 0,-9 8 0,-2 3 16,3-3-16,5-5 0,-2 0 16,6-6-16,3-3 0,4-1 0,3-3 15</inkml:trace>
  <inkml:trace contextRef="#ctx0" brushRef="#br0" timeOffset="178238.426">14437 11418 0,'0'0'0,"0"0"0,0 0 0,24 14 0,-24-14 15,23 13-15,-10-2 16,-1 1-16,1-1 0,5 4 0,3-3 16,1-3-16,0-3 0,-3-1 15,-2-1-15,-4 0 0</inkml:trace>
  <inkml:trace contextRef="#ctx0" brushRef="#br0" timeOffset="178471.9456">15108 10978 0,'0'0'0,"0"0"0,0 0 15,-15 16-15,15-16 0,-14 21 16,14-21-16,-13 24 0,9-13 0,2 1 16,2 0-16,2-2 0,2-1 15,8-1-15,6-2 16,1 0-16,-1-1 0,10-1 0,3 0 15,-2-1-15,-3-2 0,-4-1 16,-4 0-16,-4 1 0,-2 0 0,-1-1 16</inkml:trace>
  <inkml:trace contextRef="#ctx0" brushRef="#br0" timeOffset="178621.8876">14819 11344 0,'0'0'0,"0"0"0,0 0 15,23-5-15,-23 5 0,30-2 0,-6 1 16,2-1-16,0 0 0,4-1 16,3 0-16,8 0 0,-3-1 15,1 0-15,-7 2 0,-7 0 0</inkml:trace>
  <inkml:trace contextRef="#ctx0" brushRef="#br0" timeOffset="178787.8097">14900 11536 0,'0'0'0,"0"0"0,23-2 15,-23 2-15,32-6 0,-11 1 0,3-2 16,8-2-16,2 0 0,1 0 16,3-2-16,-6 2 0,-6 1 0,-4 2 15</inkml:trace>
  <inkml:trace contextRef="#ctx0" brushRef="#br0" timeOffset="178987.8323">15078 11448 0,'0'0'0,"0"0"0,-1 21 16,1-6-16,0 2 0,1 6 15,2 1-15,1-1 0,1-1 0,4-4 16,5-4-1,0-3-15,1-1 0,5-6 0,0-4 16,-2-3-16,0-4 0,8-13 16,0-10-1,-4 4-15,-4 6 0,-4 3 0</inkml:trace>
  <inkml:trace contextRef="#ctx0" brushRef="#br0" timeOffset="179138.524">15508 10961 0,'0'0'0,"0"0"16,0 0-16,33-6 0,-15 2 0,1 2 16,1 0-16,2-1 0,2 1 15,7-1-15,0 2 0,-6 0 16,-3 1-16,-3-1 0</inkml:trace>
  <inkml:trace contextRef="#ctx0" brushRef="#br0" timeOffset="179321.7009">15391 11147 0,'0'0'0,"0"0"15,0 0-15,0 0 0,11 22 16,-11-22-16,13 24 0,-8-10 16,-1 0-16,3-1 0,2-1 15,0-1-15,0-2 0,-2-4 16,0-1-16,-2-1 0,1-1 0,-2 1 15</inkml:trace>
  <inkml:trace contextRef="#ctx0" brushRef="#br0" timeOffset="179521.319">15406 11151 0,'0'0'15,"0"0"-15,0 0 0,0 0 16,0 0-16,35-12 0,-35 12 16,42-7-16,-15 4 0,5-2 15,4 0-15,-1 1 0,0 1 16,9-1-16,-1 2 0,5 1 15,-5 1-15,-7 0 0,-4 2 16,-6-1-16,-6 2 0,-4 0 0,-5 2 16,-8 2-16,-5 0 0,-7 1 15,-7-1-15,-4 2 0,-4 0 16,-7-1-16,-2-3 0,6 1 16,6-4-16,4 1 0</inkml:trace>
  <inkml:trace contextRef="#ctx0" brushRef="#br0" timeOffset="179689.7509">15539 11005 0,'0'0'0,"0"0"15,0 0-15,0 0 0,0 0 0,0 0 16,21 24-16,-21-24 0,11 25 16,-11-25-16,8 31 0,-5-14 15,2 1-15,0-1 0,3 0 16,-2-1-16,0-4 0,-2 0 15</inkml:trace>
  <inkml:trace contextRef="#ctx0" brushRef="#br0" timeOffset="179973.236">15738 11019 0,'0'0'0,"0"0"16,0 0-16,0 0 0,0 0 15,0 0-15,0 0 0,11 24 0,-11-24 16,-3 21-16,3-21 0,-7 26 15,7-26-15,-10 28 16,3-13-16,-1 0 0,0 0 0,-2-1 16,-1-1-16,0-2 0,1 0 15,1-1-15,0 0 0,1-3 16,3-2-16,3-1 0,3 1 16,4-3-16,3-1 0,4 0 15,2-2-15,4 0 0,3-3 0,7 0 16,0-1-16,-1-1 0,-2 1 15,0 2-15,0 0 16,-3-3-16,-7-1 0,-4 3 0,-2 0 16,-1 0-16</inkml:trace>
  <inkml:trace contextRef="#ctx0" brushRef="#br0" timeOffset="180160.0215">15628 11371 0,'0'0'0,"0"0"0,23-4 16,-7 2-16,3 1 0,6-2 0,3 0 15,-3 0-15,0 0 0,-1-1 16,-2 2-16,0-2 0,-5-1 16,-7 3-16,-6 2 0,-2 0 15,0 0-15,-2 0 0</inkml:trace>
  <inkml:trace contextRef="#ctx0" brushRef="#br0" timeOffset="180337.9026">15476 11475 0,'0'0'0,"0"0"0,0 0 16,28-3-16,-28 3 0,37-4 16,-11 1-16,2-1 0,4 1 0,3 0 15,1 1-15,8-2 16,-1 1-16,3-1 0,-5 0 15,-7 1-15,-6-3 0,-6 2 0,-3 1 16,-4 1-16</inkml:trace>
  <inkml:trace contextRef="#ctx0" brushRef="#br0" timeOffset="180563.1773">15756 11550 0,'0'0'16,"0"0"-16,0 0 0,11 20 15,-11-20-15,10 21 0,-3-8 16,0 0-16,-2-1 0,1 2 0,-1 1 16,-1-1-16,1-1 0,-2-2 15,-2-2-15,0-2 0,-1 0 16,-1-1-16,-2-1 16,-4-2-16,-1-1 0,-2-4 0,-1-1 15,-2-2-15,0-2 0,0-3 16,-1-2-16,-2-2 0,3 2 0,2 2 15</inkml:trace>
  <inkml:trace contextRef="#ctx0" brushRef="#br0" timeOffset="180662.211">15544 11607 0,'0'0'0,"0"0"0,0 0 15,0 0-15,0 0 0,0 0 16,2 24 0,-2-24-16,0 0 0,7 23 0,-7-23 0,0 0 15,12 22-15,-9-17 0</inkml:trace>
  <inkml:trace contextRef="#ctx0" brushRef="#br0" timeOffset="180795.2227">16032 11642 0,'0'0'0,"0"0"0,0 0 0,0 0 16,0 0-16,14 19 15,-14-19 1,0 0-16</inkml:trace>
  <inkml:trace contextRef="#ctx0" brushRef="#br0" timeOffset="200105.6293">23241 12285 0,'0'0'0,"0"0"0,0 0 15,25-9-15,-25 9 0,28-5 0,-7 3 16,2 0-16,1 0 0,14 1 16,5-1-16,4 2 15,4 1-15,23-2 0,9-1 16,-3-1-16,-3-1 0,22 3 0,21 3 16,15-2-16,-5-1 0,61-1 15,-9-4-15,-11-1 0,-8-2 0,9 3 16,4 4-16,3 2 15,-1 1-15,5 0 0,3-1 16,-2 1-16,-1 0 0,13-1 16,11 0-16,-15 0 0,-9 0 0,-2 4 15,-2 4-15,-7 1 0,-6-1 16,-4 2-16,-2 1 0,-11 1 16,-7 1-16,-2-2 0,-1-1 15,-16 5-15,-9 2 0,-8-1 16,-5-2-16,-11-3 0,-7-2 0,-10-1 15,-8 0-15,-11-1 0,-7 0 16,-10-5-16,-8-4 16,-9-1-16,-5 2 0,-5 0 0</inkml:trace>
  <inkml:trace contextRef="#ctx0" brushRef="#br0" timeOffset="204839.5093">3161 13940 0,'0'0'0,"33"-4"16,10-1-16,12-4 0,7-2 0,32-9 16,38-7-16,5 0 15,-10 3-15,97-24 16,10-5-16,-33 10 0,-22 6 0,10 0 16,4 0-1,15-2-15,12 0 0,-54 13 0,-39 7 16,-7 3-16,-5 3 0,-22 5 15,-15 3-15,-10 8 0,-10 5 16,-16-2-16,-16-2 0,-5-1 16</inkml:trace>
  <inkml:trace contextRef="#ctx0" brushRef="#br0" timeOffset="207738.6517">7331 12465 0,'0'0'0,"0"0"0,0 0 0,0 0 16,0 0-16,0 0 16,0 0-16,-33 18 0,33-18 15,-34 40-15,12-4 16,-3 10-16,-3 11 16,-3 18-16,1 2 0,5 14 0,5 12 15,10 3-15,10-10 0,14 2 16,10-9-16,27 11 0,6-22 15,10-9-15,7-6 0,0-10 16,0-6-16,11-8 0,6-4 16,-28-11-16,-20-7 0,-13-6 0</inkml:trace>
  <inkml:trace contextRef="#ctx0" brushRef="#br0" timeOffset="208155.7224">13427 14009 0,'0'0'0,"13"0"0,2 3 16,1 1-16,2 1 0,12 7 0,7 4 15,-1 6-15,1 2 0,11 13 16,3 6-16,2 9 0,-7 1 0,1 29 16,-5 15-1,-20-5-15,-15-6 0,-32 39 0,-30 3 16,-22-16-16,-14-8 0,28-33 16,20-22-16,13-16 0</inkml:trace>
  <inkml:trace contextRef="#ctx0" brushRef="#br0" timeOffset="212411.8208">7654 13790 0,'0'0'16,"0"0"-16,0 0 0,30-1 0,-30 1 15,24 2-15,-8-3 0,1 1 16,4-1-16,6 0 15,4 1-15,11 0 0,-1 0 0,21 1 16,8-1 0,9 1-16,8 2 0,4-2 15,-13 1-15,24 2 0,22 1 16,-22-3-16,-12-2 0,51 2 0,-2 1 16,-21 2-16,-16 1 0,10-3 15,5 0-15,-14-5 0,-10 0 16,12 3-16,10 4 0,-12 0 15,-10 1-15,12-2 0,8-3 16,-13 3-16,-8 0 0,15 0 16,9-1-16,-11-4 0,-8-3 0,13 1 15,9 2-15,-13-1 16,-9 0-16,16 0 0,10-1 16,-15 1-16,-11 0 0,11-1 0,7-1 15,-14-2-15,-7 2 0,12 2 16,8-1-16,-15-1 0,-11-1 0,19-3 15,13 0 1,-7 2-16,-5 2 0,11 0 16,7-1-1,8-1-15,4-1 0,-34 1 0,-25 2 0,10-4 16,4-3 0,-1 3-16,-3 2 0,7-2 0,6-1 15,-18 2-15,-9 2 0,1-1 0,3-1 16,0 2-16,2-1 0,-1 0 15,1 1-15,-2-2 0,-1 1 16,3 1-16,1 1 0,-2-3 16,-2 0-16,4 3 0,3 2 15,-5-2-15,-3-2 0,1 2 16,1 2-16,-4-2 0,-3 1 0,5-2 16,1 1-16,-7 3 0,-3 4 15,-1-2-15,0 1 0,-3-1 16,-1 0-16,3 1 0,4 0 15,-5 3-15,-3 1 0,-4-1 16,-4-1-16,-7-1 0,-4 1 16,-2-4-16,-2-3 0,-4 5 15,-2 3-15,-8-2 16,-3 0-16,-8-3 0,-7-2 0,-4-6 16,-6-5-16,-7-4 0,-4-2 15,7 12-15,3 2 0,1 2 16</inkml:trace>
  <inkml:trace contextRef="#ctx0" brushRef="#br0" timeOffset="213306.3875">7331 12711 0,'0'0'0,"0"0"15,0 0-15,0 0 0,17 26 0,-17-26 16,16 36-16,-6-12 0,0 1 15,-1 9-15,0 6 0,-1 12 16,-1 1-16,1 12 0,-1 3 16,-2 3-16,1-6 0,-3 5 15,0-5-15,-1-11 0,1-9 0,-1-6 16,0-5-16,0-7 16,-1-6-16,-1-6 0,0-4 0,-1-9 15,-1-6-15,1 2 0,1 2 16,-2-3-16</inkml:trace>
  <inkml:trace contextRef="#ctx0" brushRef="#br0" timeOffset="214207.2141">7358 12680 0,'0'0'0,"0"0"0,0 0 0,37-14 15,-19 9-15,5 1 0,6 1 0,13-2 16,4 0-16,19 1 0,4 2 16,5 0-16,3 0 0,24 1 15,2 1-15,18 1 0,-3 1 16,48 1-16,7 2 0,-15 0 16,-12 2-16,1 2 0,1 1 15,-10-2-15,-6-2 0,28-1 16,18-1-16,24 2 15,15 2-15,-54-4 0,-37 0 16,26-1-16,19 0 0,-26-1 16,-20 1-16,25 0 0,17 0 15,-17-1-15,-10-5 0,5 0 0,5-1 16,-19 4-16,-12 5 0,17-6 16,9-3-16,-24-1 0,-19-3 15,22 5-15,14 2 0,-23 0 16,-16-2-16,18 0 0,11-1 15,-19 1-15,-13 1 0,12-2 16,9-1-16,-20 3 0,-14 2 0,15-3 16,11-2-16,-11 1 15,-6 2-15,0 2 0,3 0 16,-11-3-16,-7-1 0,9-1 16,7 0-16,-13 1 0,-8 2 0,6 0 15,5 0-15,-8-2 0,-5-2 16,6-1-16,4-1 0,-11 4 15,-7 1-15,6 0 0,4-1 16,-11-3-16,-7-4 0,11 2 16,6-2-16,-6 4 0,-5 4 0,4-1 15,4-1-15,-15 0 0,-9-1 16,8 0-16,5-1 16,-6 1-16,-5 0 0,1 2 15,0 0-15,-2-2 0,-1-1 0,3 6 16,1 1-16,-11 1 0,-10-1 15,4 1-15,2 1 0,-4 5 16,-4 1-16,4-1 0,2 0 16,-5-2-16,-2-1 0,-5 4 15,-4 5-15,0 4 0,-1 2 0,-1-3 16,4 5-16,-5-2 0,-1 2 16,0 6-16,0 6 15,-2-2-15,0-2 0,-3 6 0,1 5 16,-3-6-16,1-1 0,-1 13 15,0 5-15,-1-7 0,-1-5 16,1 9-16,1 5 0,-1-1 16,0-1-16,1 24 0,-1-7 15,-1-30-15,0-1 0,4 27 16,-1-2-16,-1-9 0,-1-7 0,-6-6 16,-4-6-16,-1-7 0,1-4 15,-8-7-15,-4-5 16,1-11-16,-7-2 0,-11-9 0,-9-5 15,13 4-15,9 4 0,6 2 16</inkml:trace>
  <inkml:trace contextRef="#ctx0" brushRef="#br0" timeOffset="221239.412">20841 13898 0,'0'0'0,"22"-1"0,4 1 0,10-1 16,1 1-16,22 1 0,20 0 16,11 2-16,-1 3 0,6-1 15,8 2-15,4-3 0,-9-2 0,51 1 16,-7 0-16,-4-2 16,-2-1-16,0 0 0,3-1 15,-24 1-15,-17 0 0,22-1 0,16-2 16,7 1-16,7 0 15,12-5-15,9-5 0,-26 0 0,-16 0 16,13 3-16,9 2 0,1-5 0,2-1 16,9-1-16,6 0 15,-6 3-15,-4 4 0,5-3 16,4 0-16,-7-1 0,-6-1 0,1 1 16,-1 0-16,-13 4 0,-8 3 15,0 3-15,2 2 0,-11 3 16,-6 1-16,-6 5 0,-4 2 15,-16 1-15,-12 1 0,-11-2 16,-9-1-16,-12-3 0,-9-4 0,-15-5 16,-8-2-16,-6-1 0,-4 2 15,-1 1-15</inkml:trace>
  <inkml:trace contextRef="#ctx0" brushRef="#br0" timeOffset="222422.6703">3806 15213 0,'0'0'0,"0"0"0,29 2 15,-13-1-15,3 2 0,15-2 16,7-1-16,0 0 0,6-1 0,19-3 15,11-2-15,8 2 16,-7 2-16,25 0 0,6-1 16,2 7-16,-14 5 0,57 0 15,-6-2-15,-20-2 0,-13-2 0,14-1 16,8-1-16,-12 4 0,-10 0 16,22 5-16,14 2 0,-19-3 15,-12-6-15,23 3 0,16 1 16,-14 0-16,-11 0 0,20-1 15,15 0-15,-16-1 0,-10 2 0,25 0 16,20 0-16,-22-3 16,-11-3-16,19 6 0,18 3 15,-25 0-15,-15-2 0,24-1 0,14-3 16,-27-1-16,-17-3 0,20-3 16,15-4-16,-25 3 0,-19 2 15,23-8-15,15-7 16,-22 5-16,-13 3 0,17 1 0,14 0 15,-22 1-15,-17 0 0,8-5 16,5-3-16,-23 3 0,-14 2 0,4 4 16,1 2-16,-21 3 15,-16-1-15,-9 0 0,-5-3 16,-13 3-16,-7 0 0,-16 0 0,-12-1 16,-11-3-16,-6-5 0,1 5 15,0 1-15,0 2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05:12.394"/>
    </inkml:context>
    <inkml:brush xml:id="br0">
      <inkml:brushProperty name="width" value="0.05292" units="cm"/>
      <inkml:brushProperty name="height" value="0.05292" units="cm"/>
      <inkml:brushProperty name="color" value="#FF0000"/>
    </inkml:brush>
  </inkml:definitions>
  <inkml:trace contextRef="#ctx0" brushRef="#br0">3389 2328 0,'0'0'16,"0"0"-16,0 0 0,0 0 0,25 4 16,-25-4-16,29 5 15,-11-3-15,1 2 0,3-1 0,2 0 16,8 0-16,1 2 0,0 0 15,3-1-15,-1 0 0,3 0 16,9 0-16,1-2 0,-1-1 0,-3 0 16,14 0-16,2 0 15,-4 0-15,-2 1 0,13-5 0,-1 0 16,-3 2-16,-3 3 0,4-3 16,4-1-16,3-3 15,-5 2-15,4 0 0,2 1 0,-5-3 16,-5 0-16,33-1 0,-3 2 15,-12 9-15,-4 5 0,1-10 16,3-8-16,-11 5 0,-5 3 0,5-1 16,1 0-16,-4-3 15,-2 0-15,8 5 0,5 6 0,-5 2 16,-4 2-16,6-5 16,4-2-16,-11-2 0,-3-1 0,10-4 15,7-4-15,-10 5 0,-4 4 16,6 0-16,8 3 15,-7-3-15,-5-2 0,5 2 0,3 1 16,-4-3-16,0-3 0,4 0 16,3-3-16,-7 3 0,-4 3 0,8-1 15,6 1-15,-6-1 0,-7 0 16,7 3-16,6 3 0,-8-2 16,-5-1-16,5-4 0,6-4 15,-6 4-15,-3 3 0,5-1 16,3-1-16,-7 1 0,-6 1 15,7-1-15,4 1 0,-5-4 16,-6-2-16,6-1 0,3-1 16,-10 2-16,-5 1 0,5 6 0,6 3 15,-5-8-15,-3-4 0,4 6 16,4 3-16,-6-3 0,-2-4 16,2 2-16,1-1 0,-6 2 15,-4 5-15,2 2 0,0 2 16,-1-5-16,-2-4 0,1 3 15,1 2-15,-9 4 0,-5 3 0,2-6 16,0-1-16,-9-1 16,-6 1-16,-3 3 0,-2 3 0,-6-4 15,-4 1-15,-5-2 16,-4-1-16,-1-1 0</inkml:trace>
  <inkml:trace contextRef="#ctx0" brushRef="#br0" timeOffset="20499.2495">3673 2457 0,'0'0'0,"0"0"0,0 0 16,0 0-16,0 0 0,-21-9 0,21 9 15,0 0-15,0 0 0,-25-7 16,25 7-16,0 0 0,-23-11 0,13 6 15,-2 0-15,0-1 16,0 1-16,-2-1 0,1 0 16,-2-1-16,-1-1 0,0 0 0,-1 0 15,-2-2-15,2 2 0,-6-3 16,1 1-16,0 0 16,1-1-16,3-1 0,-1 0 0,0-1 15,1-3-15,-2-1 0,2 0 16,2 0-16,1 1 0,-1-2 15,-1 1-15,3 4 0,3 1 0,-3-5 16,-1-5-16,6 6 0,0 0 16,-1-3-16,2 2 15,1 0-15,3 2 0,1-3 16,-2-2-16,5 6 0,2 1 0,1-4 16,3-1-16,-3 4 0,4 2 15,2-6-15,1-1 16,0 5-16,0 3 0,5-7 0,4 0 15,-3-1-15,2 1 0,2 0 16,2 0-16,0 2 0,0 4 0,2-1 16,2-3-16,-1 0 0,-3 0 15,7-1-15,3 2 16,-4 2-16,0 3 0,8-2 0,5-1 16,-3 4-16,-4-1 0,1 0 15,4-1-15,-3 0 0,-1 1 16,10-2-16,3 1 0,-12 0 15,0-2-15,8 2 0,4 3 16,-4 2-16,-3 2 0,4 1 16,5 0-16,-4-1 0,-1 0 0,12 3 15,3 3-15,-4-2 0,-2 0 16,7 0-16,6 2 16,-5-1-16,-7 0 0,37-1 0,-2-2 15,-11 2-15,-9 1 0,9-2 16,7-2-16,-9 2 0,-4 1 0,13-4 15,7-3-15,-10 2 16,-6 4-16,11-2 0,10-1 16,-9 2-16,-6 2 0,12-4 0,7-1 15,-10-1-15,-6 2 0,12-4 16,12-1-16,-16 5 0,-10 2 16,13-4-16,11-2 0,-13 5 15,-11 3-15,18-3 0,9 1 16,-15-3-16,-11-2 0,15-3 15,12-1-15,-14-1 0,-8 1 0,12 4 16,6 1-16,-9 1 16,-6 2-16,5-4 0,6-3 15,-11 6-15,-9 1 0,12 2 0,8 1 16,-13 0-16,-12-1 0,12-5 16,6-2-16,-15 4 0,-8 1 15,10 1-15,6 0 0,-11 0 16,-10 2-16,5 0 0,3 3 15,-9 0-15,-6 3 0,4-5 16,4-2-16,-11 0 0,-6 0 0,7 1 16,4 2-16,-8 0 15,-5 0-15,2 2 0,2 1 16,-9 2-16,-5-3 0,2 5 16,1 3-16,-7-1 0,-2-2 0,-6 7 15,-1 6-15,-6-5 0,-4-1 0,-1 2 16,2 1-16,-4 3 15,-1 2-15,-4 6 0,-3 4 16,0-9-16,-3-6 0,0 11 16,-1 7-16,-2-15 0,0-1 0,1 9 15,2 10-15,-1-7 0,-1-5 16,-1 9-16,0 6 0,0-6 16,2-2-16,-3 4 0,-1 4 15,-3-7-15,1-3 0,-3-1 16,0-1-16,-1 0 0,1-1 15,-9-5-15,-5-3 0,-4 0 0,-2-1 16,-4-3-16,-4 1 16,-4 0-16,-1-1 0,4-4 15,11-3-15,7-3 0</inkml:trace>
  <inkml:trace contextRef="#ctx0" brushRef="#br0" timeOffset="233522.2029">2944 3712 0,'0'0'0,"0"0"0,0 0 16,0 0-16,24-7 0,-24 7 15,23 1-15,-23-1 0,27-1 0,-10 1 16,2 0-16,1 1 0,2 0 16,9 2-16,0-1 0,1 2 15,0 1-15,5-1 0,0 1 16,10-1-16,-1-1 0,4 0 16,5-1-16,-5 1 0,-3 1 0,17-1 15,7 1-15,-5 0 16,-2-1-16,17 1 0,3 0 15,1-1-15,-9-2 0,42-2 0,-3-1 16,-17-1-16,-9 0 0,3-4 16,9-2-16,-12 1 0,-4 3 15,4 1-15,8 3 0,-12-1 16,-6 0-16,14 2 0,8 2 16,-12-2-16,-9-2 0,14-1 15,9 2-15,-11 1 0,-9 0 0,10 0 16,6 3-16,-5-2 0,-8 1 15,12 1-15,9 1 0,-14-1 16,-8-1-16,12 1 0,9 1 16,-12 2-16,-5 1 0,5-2 15,5-1-15,-10 2 0,-8-2 0,10 0 16,6-2-16,-12 2 16,-8 1-16,11-2 0,9-2 15,-13 1-15,-9 1 0,6-2 0,5 1 16,-11-1-16,-7 2 0,0-3 15,1 0-15,-10-3 0,-8 0 16,-7 2-16,-5 1 0,-9-2 16,-7 1-16,-9 2 0,-8 1 15,-4 3-15,-3 3 0,0-2 16,0-2-16,1-2 0</inkml:trace>
  <inkml:trace contextRef="#ctx0" brushRef="#br0" timeOffset="456145.8083">5216 7843 0,'0'0'0,"0"0"15,0 0-15,25-7 0,-25 7 0,21-3 16,-8 1-16,-1-1 0,3 2 16,2 0-16,3 0 0,1 1 15,1 0-15,10 0 0,-1 0 16,2 0-16,1 0 0,2 0 15,1 0-15,10 2 0,1 0 0,1 1 16,3-2-16,1 0 0,-2 1 16,11 0-16,-1-1 0,0 0 15,2 2-15,13-1 0,0 2 16,-3-3-16,-2-1 0,10-1 16,-1-2-16,1 1 0,-1-1 0,36 1 15,-9 2-15,-7 2 16,-4 2-16,0-3 0,0 0 15,-6-1-15,-2 0 0,1 0 16,1 0-16,1 3 0,-1 0 0,6-2 16,4-1-16,-3 2 0,-2 3 15,4-3-15,4 0 0,-5 0 16,-3 0-16,2 0 0,0 0 16,0-2-16,-1 0 0,6 1 15,4 0-15,-3 2 0,-2 1 16,1 0-16,-1 0 0,-2-2 15,-2 1-15,6 3 0,4 2 16,-5-6-16,-4-5 0,-1 3 0,-1 1 16,0 1-16,1 0 0,4 0 15,2 1-15,-1-3 0,-2-1 16,-2-2-16,-1 0 0,-4 1 16,-3 1-16,3 1 0,3 2 15,-4-1-15,0 0 0,0 0 16,2 1-16,-4 0 0,-3-2 0,4-2 15,0 1-15,0 5 16,-3 2-16,-1-6 0,-1-4 0,-2 2 16,-3 1-16,3 4 0,2 4 15,-2-4-15,-2-1 0,0-2 16,1 0-16,-1 1 0,-1 2 16,1-1-16,-1-1 0,0 1 15,-1-2-15,1 1 0,0 2 16,-2-1-16,-2 0 0,1-1 15,3-2-15,-2 2 0,-1 0 0,2-1 16,-1-1-16,-1 0 16,-2 1-16,1-2 0,1 0 0,-5 3 15,-2 3-15,1-1 0,-1 1 16,1-4-16,0-1 0,-1 1 16,1 2-16,-4-3 0,0-3 15,2 0-15,3-2 0,0 5 0,-2 1 16,2 3-16,1 1 15,-6-3-15,-3-3 0,0 0 16,-1-2-16,-3-1 0,-3 0 0,3 2 16,2 1-16,-5-1 0,0 1 15,1 2-15,4 3 0,-7-1 16,-4 0-16,1-2 0,1-2 16,-4-2-16,-4 0 0,-2 5 15,-1 4-15,-7 0 0,-1-2 16,0-3-16,1-2 0,-5 1 15,-3 0-15,-5 0 0,-3-2 16,-4-1-16,-1-2 0,-2 2 0,-2 2 16,-8 2-16,0 1 0,-3-1 15,-2 3-15,2-3 0,-2 2 16,2-2-16</inkml:trace>
  <inkml:trace contextRef="#ctx0" brushRef="#br0" timeOffset="459412.1784">15695 6700 0,'0'0'15,"0"0"-15,0 0 0,0 0 16,5-25-16,-5 25 0,8-22 16,-8 22-16,10-22 0,-5 11 0,1 0 15,-1 0-15,0 1 0,-1 2 16,1 2-16,-2 1 0,-1 1 0,-2 4 16,0 0-1,-1 5-15,-2 0 0,-4 5 0,-2 4 16,-2 2-16,-1 0 0,-9 10 15,-3 3-15,1 0 0,0 0 0,-8 11 16,-2 0-16,3-5 16,2-2-16,1-2 0,-1 2 15,-1-1-15,5-6 0,3-5 16,4-4-16,3-2 0,3-1 0,4-3 16,0-4-16,2 0 0</inkml:trace>
  <inkml:trace contextRef="#ctx0" brushRef="#br0" timeOffset="459628.8595">15706 6780 0,'0'0'0,"0"0"0,0 0 16,0 0-16,0 0 0,0 0 16,12 27-16,-12-27 0,1 30 0,-1-10 15,-1 4-15,0 0 0,-2 3 16,1-3-16,1 1 0,-1 3 15,0-3-15,1-3 0,0-3 16,-1-4-16,1-1 0,-1-3 16,0-4-16,-1-3 0,-2-2 15,2-1-15,0 1 0,0-1 0</inkml:trace>
  <inkml:trace contextRef="#ctx0" brushRef="#br0" timeOffset="459854.6153">15975 6753 0,'0'0'16,"10"-1"-16,5-2 0,5-1 15,2 0-15,9-1 0,1-1 16,7 0-16,2 1 0,-2 0 16,-3 1-16,-3 1 0,-2 2 0,-2-2 15,-4 0-15,-4-1 0,-4 3 16,-5-1-16,-3 1 0,-8-3 15,-6 0-15,-2-2 0,-4-1 16,3 1-16,1 1 0,2 1 16</inkml:trace>
  <inkml:trace contextRef="#ctx0" brushRef="#br0" timeOffset="460112.5044">16179 6582 0,'0'0'0,"0"0"16,0 0-16,3 20 0,-3-20 16,3 30-16,-2-9 0,0 1 15,1 5-15,-2 11 0,0 3 16,0-2-16,1 0 0,0 6 16,0-4-16,0-4 0,-1-2 0,0-5 15,1-3-15,-1-2 0,0-2 16,0-2-16,0-1 0,-1-4 15,0-2-15,-2-3 0,-3-2 16,0-4-16,1-4 0,2 0 16,-1 0-16,2 0 0</inkml:trace>
  <inkml:trace contextRef="#ctx0" brushRef="#br0" timeOffset="460332.7848">16169 6785 0,'0'0'0,"0"0"16,0 0-16,0 0 0,0 0 16,-32 22-16,32-22 0,-30 27 0,13-8 15,-4 1-15,-2 2 16,-5 6-16,0 1 0,1-1 16,-1-2-16,-4-1 0,2-5 0,6-4 15,3-3-15,4-5 0,5-3 16,5-8-16,3-6 0,2 3 15,0 0-15,1 2 0</inkml:trace>
  <inkml:trace contextRef="#ctx0" brushRef="#br0" timeOffset="460495.1767">16132 6834 0,'0'0'0,"0"0"16,0 0-16,29 1 0,-15 0 0,4 1 16,2 2-16,0 2 0,-1 0 15,7 4-15,-1 0 0,1 1 16,-1 0-16,-2-1 0,-1-2 15,-3 0-15,-4-1 0,-3 0 16,-3 0-16,-4-1 0,-5-1 16,0 0-16,0-2 0,0 0 0</inkml:trace>
  <inkml:trace contextRef="#ctx0" brushRef="#br0" timeOffset="460662.0674">15975 7123 0,'0'0'0,"0"0"15,0 0-15,0 0 0,0 0 16,36-8-16,-16 3 0,1 1 16,2 1-16,3-3 0,3 2 15,1-1-15,0 1 0,7-2 16,-1 0-16,-5 2 0,-5 1 0,-4 1 16</inkml:trace>
  <inkml:trace contextRef="#ctx0" brushRef="#br0" timeOffset="460853.3686">16734 6694 0,'0'0'0,"0"0"15,0 0-15,0 0 0,0 0 0,29 0 16,-29 0-16,0 0 15,24 12-15,-17-4 0,-2 1 16,0-1-16,-1 0 0,-1-2 0</inkml:trace>
  <inkml:trace contextRef="#ctx0" brushRef="#br0" timeOffset="461045.0128">16582 6860 0,'0'0'15,"0"0"-15,0 0 0,0 0 0,0 0 16,27 6-16,-27-6 16,19 6-16,-19-6 0,22 12 15,-8-6-15,-2 1 0,1 0 0,-2-2 16,-1-3-16,-1 1 0,-1-1 0,-2 0 16</inkml:trace>
  <inkml:trace contextRef="#ctx0" brushRef="#br0" timeOffset="461195.7017">16636 7135 0,'0'0'0,"0"0"0,0 0 15,0 0-15,0 0 0,0 0 0,27-8 16,-27 8-16,28-9 0,-28 9 16,38-11-16,-17 3 0,0-1 15,0 0-15,0-3 0,-3 2 16,-2 1-16,-2 2 0</inkml:trace>
  <inkml:trace contextRef="#ctx0" brushRef="#br0" timeOffset="461381.0161">17036 6558 0,'0'0'0,"0"0"15,0 0-15,0 0 0,23 13 0,-23-13 16,0 0-16,23 19 0,-23-19 16,11 19-16,-7-10 15,0-1-15,0 0 0,-1-2 0</inkml:trace>
  <inkml:trace contextRef="#ctx0" brushRef="#br0" timeOffset="461695.1355">16881 6756 0,'0'0'16,"0"0"-16,0 0 0,0 0 15,31-7-15,-31 7 0,31-8 16,-14 6-16,2-1 0,1-1 0,2 0 16,-1 0-16,-1 0 0,3-1 15,-2 1-15,-4 0 0,-1 1 16,-4 3-16,-1 2 0,-3-1 15,-3-1-15,-4 3 0,-3 1 16,-2 3-16,-3 1 0,-5 3 0,-5 1 16,-6 4-16,-1 0 0,-2-1 15,-3 2-15,1 1 0,2 0 16,-4 5-16,4-1 16,1-3-16,4-3 0,3-5 0,1-4 15,3-4-15,3-1 0,2-1 16,1 0-16,3 1 0</inkml:trace>
  <inkml:trace contextRef="#ctx0" brushRef="#br0" timeOffset="461879.1602">16939 6906 0,'0'0'16,"0"0"-16,0 0 0,0 0 0,8 23 16,-8-23-16,7 27 0,-5-10 15,0 3-15,-1 0 0,0 1 16,-1-2-16,-1 0 0,0 6 15,0-1-15,1-3 0,0-4 0,-1-4 16,-1-5-16,-2-2 0,1-3 16,0-1-16,0 0 0,1 0 15</inkml:trace>
  <inkml:trace contextRef="#ctx0" brushRef="#br0" timeOffset="462311.9576">17379 6778 0,'0'0'16,"0"0"-16,0 0 0,0 0 15,0 0-15,0 24 0,0-24 0,-12 24 16,12-24-16,-20 30 0,7-12 16,-1-3-16,-2 0 0,1-2 15,-1-1-15,-1 4 0,1-2 16,3-3-16,2-1 0,2-4 15,1 0-15,3-2 0,1-2 16,4-2-16,0 0 0,3-2 16,5 1-16,1-4 0,4-1 0,0 0 15,1 0-15,5-1 0,0 2 16,1 0-16,-1 3 0,0 0 16,-2 2-16,-2 2 0,-1 2 15,-1 3-15,-4 0 0,-1 4 16,-2 3-16,-3 1 0,-3 1 15,-4 2-15,-4-2 0,0 1 16,0 0-16,-1-1 0,-4 1 16,1-1-16,0-1 0,-8 3 0,-3-3 15,-1-1-15,0-3 0,-3-1 16,-2-3-16,1 1 0,-1 2 16,-1-5-16,0-4 15,1-3-15,2-5 0,5 3 0,5 0 16,2 1-16</inkml:trace>
  <inkml:trace contextRef="#ctx0" brushRef="#br0" timeOffset="462545.5347">17085 7106 0,'0'0'0,"0"0"16,0 0-16,22 15 0,-22-15 0,21 17 15,-6-5-15,3 0 16,2 1-16,6 4 0,2 0 15,2-2-15,0 0 0,1-2 16,0 0-16,4 3 0,-3-2 0,0-3 16,0-2-16,-4-2 0,-5-1 15,-5-1-15,-5 0 16,-5-4-16,-5-1 0,-9-2 0,-6-2 16,5 2-16,0-1 0,1 1 15</inkml:trace>
  <inkml:trace contextRef="#ctx0" brushRef="#br0" timeOffset="462712.075">17296 7076 0,'0'0'15,"0"0"-15,0 0 0,0 0 16,0 0-16,25 12 0,-25-12 15,0 0-15,24 10 0,-17-6 0</inkml:trace>
  <inkml:trace contextRef="#ctx0" brushRef="#br0" timeOffset="583032.6688">7838 8022 0,'0'0'0,"0"0"0,-16-5 16,4 2-16,-3 0 0,-2-1 16,-5-1-16,-10-1 0,1 0 0,-4 3 15,-3-1-15,-8-1 0,1-3 16,-4 2-16,-2 2 15,-7-2-15,2 2 0,-3 3 0,-1 2 16,1 1-16,3 2 0,-15 4 16,-1 4-16,2 0 0,4 0 15,-14 9-15,-4 3 0,8 1 0,4-1 16,-34 16-16,8 0 16,17-1-16,12-2 0,-1 3 15,-2 3-15,10-4 0,6-1 0,-1 3 16,-1 5-16,11-5 0,11-3 0,-3 5 15,0 2-15,7-4 16,6-3-16,12 4 0,5 3 16,4-12-16,3-8 0,4 2 15,3 1-15,5-4 0,3-3 0,10 2 16,7 0-16,-1-3 0,1-2 16,8-1-16,5 0 15,-15-9-15,2 2 0,14-2 0,10 0 16,1-2-16,1-2 0,40 4 15,1 1-15,-12-5 0,-5-3 16,12-5-16,8-4 0,-3 1 16,1 1-16,13-3 0,10-1 15,-8 3-15,-7 1 0,11 1 16,6 1-16,-7-1 0,-6 1 0,15 0 16,10 0-16,-10 0 0,-7 0 15,9 3-15,6 1 16,-12 2-16,-7 1 0,11 1 0,6 0 15,-10 0-15,-6-1 0,7 3 16,6 1-16,-7 0 0,-8 2 16,10-5-16,6-1 0,-12 0 15,-9 1-15,9 0 0,5-3 16,-9-1-16,-7-1 0,5 1 16,5 0-16,-12-1 0,-5-1 0,7 2 15,8 2-15,-14-4 16,-9-2-16,-1 0 0,2-4 15,-9 4-15,-2-1 0,0 1 0,2 0 16,-8-1-16,-5-1 0,5 0 16,3 0-16,-9-1 0,-6-1 0,1-7 15,1-3-15,-5 4 16,-3 5-16,5 0 0,2 2 16,-8-1-16,-8-1 0,2-6 0,0-3 15,-5 0-15,-2 1 0,-2-1 16,-2 0-16,-7 2 0,-4 2 15,-1-5-15,1-3 16,-8 2-16,-6 3 0,-5-4 0,-6-2 16,1-4-16,-1 0 0,-11-4 15,-5-1-15,-5 5 0,-4 4 16,-8-5-16,-6-2 0,10 8 0,-5-3 16,-28-15-16,-2 4 0,22 16 15,-5-1-15,-38-16 0,-3 2 16,5 5-16,2 6 0,-11-8 15,-5-3-15,5 4 0,5 4 16,-16-3-16,-8 0 0,2 6 16,2 1-16,-12-1 0,-7-1 15,2 4-15,2 3 0,-16 2 16,-12-1-16,11 0 0,9 1 0,-20 6 16,-13 3-16,12 3 15,8 3-15,-14 3 0,-8 4 16,8-3-16,5-3 0,-13 4 0,-9 3 15,13 6-15,10 5 0,-14 3 16,-10 2-16,19-1 0,12 1 16,-12 5-16,-8 1 0,17 3 15,13 2-15,-5 4 0,-4 7 16,43-15-16,30-9 0,21-7 0</inkml:trace>
  <inkml:trace contextRef="#ctx0" brushRef="#br0" timeOffset="604666.2924">30027 12039 0,'0'0'0,"0"0"0,23-6 16,-13 3-16,-1 1 0,3-3 0,3-1 15,1 1-15,1-1 0,5-2 16,0 0-16,-2 1 0,-1 0 16,-3 0-16,0 0 0,-2 1 15,-2 0-15,-1 0 0,0 0 16,-1-1-16,-1-1 0,-1 2 0,0 1 16,-1 0-16,1-1 15,2 3-15,1-1 0,-2 2 16,0 1-16,2 0 0,2 1 0,2-1 15,3 1-15,8 1 0,3 1 16,3 0-16,3 1 0,5 1 16,4 1-16,10 1 0,-1 0 15,13 3 1,11 2-16,-15-2 16,-11-2-16,-10-1 0</inkml:trace>
  <inkml:trace contextRef="#ctx0" brushRef="#br0" timeOffset="605283.0959">31487 12033 0,'0'0'0,"0"0"0,0 0 15,0 0-15,0 0 0,0 0 16,0 0-16,0 0 0,0 0 16,0 0-16,0 0 0,0 0 15,0 0-15,-25-6 0,25 6 0,0 0 16,0 0-16,-24 2 0,24-2 16,0 0-16,-32-3 15,16 0-15,-2-1 0,-3 1 16,-4 1-16,-1-1 0,-3-2 0,-11-2 15,-5-1-15,0 0 0,-1 0 16,-18-2-16,-4-1 16,1 1-16,2 2 0,-14 0 0,-1 2 15,-12-2-15,4-3 0,-11 2 16,3 2-16,8 5 0,6 3 16,-30 0-16,11-1 0,12 3 15,8 1-15,-2 2 16,-2 2-16,12-2 0,9-2 0,7-3 15,3-1-15,-4 1 0,-1 2 16,4 1-16,2-1 0,4 2 16,4 0-16,4-2 0,3-2 15,7-1-15,5-1 0,9 2 0,5 2 16,6-3-16,6 0 0,9-2 16,9 2-16,0 2 0,9 0 15,9-3-15,11-3 16,19 0-16,15 0 15,-4 1-15,-4-1 0,58 1 16,24 0-16,-3 3 0,-2 4 16,-10-3-16,-6-2 0,-11 3 0,-10 2 15,4 2-15,2 1 0,-5 0 16,-5-3-16,-5 1 0,-4 0 16,-10-1-16,-6 1 0,-4 3 15,0 1-15,-11-5 0,-5-2 16,-14 0-16,-8 1 0,-8-4 15,-3-3-15,-6 2 0,-3 1 16,-10 0-16,-5 2 0,-4-2 16,-3 1-16,-3-4 0,-4 3 0,-14-2 15,-8-1-15,-11-4 16,-6-2-16,29 7 0,5 1 0,3 0 16</inkml:trace>
  <inkml:trace contextRef="#ctx0" brushRef="#br0" timeOffset="607984.8663">2497 13141 0,'0'0'0,"0"0"0,0 0 0,0 0 16,0 0-16,0 0 0,0 0 16,29-5-16,-29 5 15,25-2-15,-25 2 0,35-6 16,-18 4-16,5-1 0,2-1 0,5 0 15,-1 0-15,14-1 16,2 1-16,-1 0 0,-1 0 0,11 1 16,1 2-16,-1 0 0,-1 1 15,11 3-15,0 2 0,-5 1 0,1 0 16,8 2-16,-1 1 16,-2-2-16,-1-2 0,8 0 15,5 0-15,9-2 16,5-1-16,-1-4 0,-12-1 0,50-2 15,0 0-15,-8-3 16,-5-1-16,-9 4 0,-5 2 16,-5-2-16,-3-2 0,3 1 15,3-1-15,-3 3 0,-1 2 0,20 1 16,9 2-16,-13 1 16,-8 2-16,-1-1 0,4 0 15,-3 0-15,-2 0 0,3 1 0,3-2 16,2-1-16,2-1 0,0 1 15,-1 1-15,-2 0 0,-2 0 16,10 2-16,10 3 16,-16-3-16,-11-1 0,3-2 0,0-1 15,5 1-15,3-1 0,5 3 16,2 0-16,-4-1 0,-5-1 0,4 1 16,3 0-16,-1-3 15,1-1-15,10-2 0,9-2 16,13 1-16,13 1 15,-36 3-15,-22 1 0,16-2 0,9-1 16,-13 2-16,-11-1 0,15 1 16,10 0-16,-13-1 0,-11-1 0,15 5 15,9 4-15,-13-4 16,-11 0-16,16 2 0,11 0 16,-15 0-16,-10-2 0,15-1 0,11-3 15,-17 4-15,-12 0 0,17 2 16,11 1-16,-15-2 0,-11 0 15,14 0-15,8 0 0,-12-1 16,-8-2-16,11 4 0,7 5 16,-15-4-16,-11-2 0,24 4 15,16 0-15,-20-5 0,-15-2 0,16 3 16,12 0-16,-16 0 0,-10-1 16,15 2-16,10 1 15,-14-3-15,-10 1 0,13-3 16,10 0-16,-16 0 0,-11 2 0,16 3 15,10 1-15,-15-1 0,-9 1 16,13 0-16,9 0 0,-13-1 16,-12 1-16,16 4 0,10 4 15,-16-3-15,-10-4 0,12-3 16,12-4-16,-14 1 0,-8 0 0,15 1 16,9 1-16,-16-1 0,-13 1 15,15-1-15,11 2 16,-15 0-16,-9 1 0,15-4 15,10 1-15,-16 0 0,-11 1 0,14 0 16,9 1-16,-11 0 0,-9-1 0,10-2 16,7-1-16,-13 0 15,-9 0-15,18 2 0,12-1 16,-15 2-16,-11-2 0,13-2 16,9-3-16,-18 4 0,-10 1 0,12 1 15,6 0-15,-9-2 16,-8-2-16,13-3 0,9-2 15,-15 3-15,-10 2 0,10-1 0,7-1 16,-13 2-16,-9 1 0,16 1 16,11 1-16,-15-4 0,-9-2 0,10 2 15,9 2-15,-15 0 16,-8 1-16,14-3 0,8-2 16,-14 2-16,-8 0 0,15 1 15,10 1-15,-12 2 0,-8 0 0,11-1 16,10 1-16,-17 0 0,-9-1 15,15 0-15,9-2 0,-11 3 16,-6 1-16,7 1 0,6 0 16,-13-2-16,-10 1 0,20-1 15,14 0-15,-17 1 0,-11 0 0,10 1 16,5 0-16,-9 0 0,-8 0 16,15-1-16,9 1 15,-14 2-15,-10 1 0,12-2 0,8-3 16,-11 0-16,-8-1 0,15 1 15,8 3-15,-12 2 0,-8 2 16,7-4-16,7-1 0,-12-4 16,-7-2-16,10 3 0,8 4 15,-13-2-15,-7-2 0,13 2 16,11 1-16,-13 0 0,-9 1 0,11-3 16,8 0-16,-13-4 0,-7-2 15,9 3-15,5 2 16,-11 1-16,-7 2 0,13-5 0,8-4 15,-14-1-15,-8 0 0,9 0 16,7 0-16,-11 0 0,-9 2 0,15-5 16,10-3-16,-14 3 15,-10 4-15,9-1 0,6 0 16,-6-3-16,-6-1 0,8 2 16,5 2-16,-13 2 0,-6 0 0,9 0 15,6 1-15,-9-4 0,-8 0 16,9 2-16,4 2 15,-9 1-15,-6-1 0,9-1 0,4 0 16,-11 4-16,-9 2 0,9 0 16,6 2-16,-11-3 0,-6 0 0,9 3 15,9 4-15,-12-3 0,-9 0 16,6 0-16,2-2 16,-11 1-16,-7 1 0,0 0 15,3 0-15,-7 0 0,-3-1 0,-2 2 16,-1 0-16,-7-3 0,-6-2 15,2 1-15,0 1 0,-7 1 16,-4 2-16,-6-2 0,-3 0 16,-2-2-16</inkml:trace>
  <inkml:trace contextRef="#ctx0" brushRef="#br0" timeOffset="609632.6768">31677 14368 0,'0'0'0,"0"0"0,0 0 0,-29 11 0,29-11 15,-24 6-15,5-4 16,-2 1-16,-1 0 0,-13-1 15,-6 1-15,3-1 0,0-2 0,-15 0 16,-4 0-16,-3-2 16,0 1-16,-20-5 0,-2-3 15,-12 0-15,6 2 0,-18-2 16,0-3-16,-6 1 16,-6 0-16,-22-1 0,33 3 0,-10 3 15,-5 2-15,17-1 0,11-2 16,-28 6-16,-19 2 15,11 3-15,8 1 0,-6-5 16,-3-3-16,9 1 0,7 2 16,-11 0-16,-8 0 15,17 2-15,11 1 0,-14-2 0,-10-1 16,13 1-16,10 3 0,-17-2 16,-12-1-16,-16-1 15,-11 0-15,35 0 0,24-1 0,-16-3 16,-12-2-16,14 3 0,10 1 15,-17 0-15,-12 1 0,17-3 16,12-1-16,-27-2 16,-20-1-16,14-1 0,9 0 0,-5 5 15,-4 1-15,8-1 16,5-4-16,1-2 0,2-2 0,5 8 16,5 5-16,-3 2 15,-2 1-15,3 1 0,-1 1 0,-2-3 16,1-5-16,4 5 0,2 2 0,-1 0 15,-3-1-15,4-4 16,5 0-16,-8 1 0,-3 3 16,0-1-16,1-1 0,-3 1 0,-1 1 15,2-3-15,2-1 0,-4 0 16,0 0-16,3-1 0,1 0 16,-2 0-16,-3 0 0,5-1 15,5 0-15,-7-6 0,-5-5 16,7 6-16,3 4 0,-4-6 15,-4-4-15,5 4 0,3 2 0,-8-4 16,-8-1-16,6 1 0,4 2 16,-5-2-16,-3 1 0,8 0 15,5 1-15,-7 1 0,-6 0 16,1-3-16,-1 0 0,3 3 16,1 2-16,2 1 0,0 0 15,-23-1-15,-16-1 16,-8 2-16,-5 2 15,44-3-15,31 2 0,-23 3 0,-17 2 16,22-1-16,14 0 0,-19-3 16,-14-3-16,19 0 0,15 2 0,-22-3 15,-14 0-15,21 3 16,16 1-16,-25-2 0,-15-1 16,19 2-16,16 1 0,-18-2 15,-14 0-15,12 0 0,8 0 16,-10-2-16,-6-1 0,17 0 0,13 2 15,-18-1-15,-11 1 0,15 4 16,11 2-16,-16-3 0,-10-1 16,16 0-16,11-2 0,-18 5 15,-10 2-15,15-2 0,14-3 0,-19 1 16,-12 0-16,16 2 0,10 2 16,-18 1-16,-12-1 15,13-2-15,11 0 0,-12 2 0,-10 2 16,19 0-16,11 0 0,-16 4 15,-12 2-15,16 0 0,12 0 16,-15-1-16,-9 2 0,21-2 16,15 0-16,-16 0 0,-9-2 15,11 1-15,9 0 0,-17 2 16,-11 2-16,18-4 0,14-2 0,-9 6 16,-4 3-16,7 0 0,7-2 0,-14-2 15,-10-2-15,15 2 16,10 0-16,-15 0 0,-15 0 15,19-1-15,12-3 0,-12 0 16,-7-2-16,9 4 0,7 3 16,-12 5-16,-8 3 0,15-8 15,10-5-15,-14-1 0,-7-1 16,12 4-16,12 5 0,-13-4 16,-6-2-16,13-4 0,12-1 0,-18-1 15,-11 2-15,12-2 16,10 0-16,-5 2 0,-5 0 15,12 0-15,8 0 0,-8-2 0,-3-1 16,7 0-16,6 0 0,-15 2 16,-7 0-16,7-1 15,3-2-15,3 4 0,1 2 0,6-3 16,5-2-16,-4 1 0,-1 0 16,5-2-16,1 0 0,0 5 15,2 3-15,0-2 0,3 0 0,-2 0 16,-4-1-16,3 3 15,0 1-15,1 0 0,5-1 16,1 2-16,3 1 0,-1 1 0,-2 3 16,1-1-16,2-2 0,-2 1 15,-3 1-15,2 2 0,2 0 16,3 5-16,1 3 0,4-3 16,4-1-16,-7 0 0,-2 0 15,8 4-15,3 2 0,2 0 16,1 0-16,3-6 0,0-5 15,0 3-15,2 3 16,4-4-16,6-2 0,4-4 0,0-2 16,5-2-16,4-2 0,7-1 15,3-2-15,5 1 0</inkml:trace>
  <inkml:trace contextRef="#ctx0" brushRef="#br0" timeOffset="610974.4697">3079 15438 0,'0'0'0,"23"1"15,5-1-15,-1-1 0,3 1 0,18-1 16,8 0-16,10-1 0,1 2 15,18 2-15,4 3 0,-5-2 16,-4 0-16,14 0 0,13 2 16,17-1-16,-18-1 0,18-2 15,12 1-15,-12-2 16,-8 1-16,-7 0 0,-4 1 0,-2-2 16,-4-1-16,3 0 0,4 0 15,-3 1-15,-3 0 0,2-1 16,3-1-16,0 2 0,-1 0 15,4 1-15,3 0 0,-1-3 16,3 0-16,4-3 0,6-3 16,-5 7-16,-2 3 0,-2-1 15,2-3-15,-2 2 0,-2 0 0,5-2 16,3-2-16,-4 0 0,-6 2 16,8 2-16,6 2 0,-3-2 15,-1 0-15,2-2 16,2-1-16,-8-1 0,-4 0 0,9-1 15,6 1-15,-2 0 0,-4 0 16,0 1-16,1 3 0,-2-1 16,-1 2-16,3-1 0,2-3 15,-7 2-15,-5 1 0,7 0 16,6 1-16,-5-1 0,-2 0 0,2-4 16,3-3-16,-7 4 0,-4 3 15,4 4-15,5 1 0,-6-2 16,-2-1-16,6-2 0,3-1 15,-3-2-15,-3 0 0,3 1 16,3 2-16,-2-1 0,-4 0 0,5 0 16,1 0-16,-2-1 0,0-1 15,4 1-15,1 2 0,-2 0 16,-4 2-16,2 0 0,3-1 16,-4 2-16,-1-1 0,1 3 15,2 2-15,0-3 0,-2 0 16,4 0-16,4 0 0,-5 1 15,-5 0-15,1 1 0,0-1 16,0 0-16,-1-1 0,4 2 16,4 1-16,-7 0 0,-3 2 0,3-4 15,2 0-15,-4 0 0,-5 1 16,4-4-16,3-4 0,-2 4 16,0 3-16,2 0 15,1 1-15,-1 2 0,0 3 0,0-9 16,0-5-16,-5 1 0,-5 3 15,7-2-15,4 0 0,-4 1 16,-4 0-16,5 0 0,3 0 16,-8-1-16,-7-1 0,7 1 15,2 1-15,-3 0 0,-4 0 0,-4-1 16,-1 0-16,2 6 0,4 1 16,0-3-16,2-4 0,-8 0 15,-5 0-15,1-1 0,3-1 16,-3 4-16,-1 4 0,6-2 15,5-1-15,-5 0 0,-4 2 0,-2-2 16,0 1-16,0-1 16,1-3-16,5 3 0,2-1 0,-7 2 15,-5 1-15,0-3 0,-1-2 16,-2 0-16,-1-2 0,-1 4 16,0 1-16,-4-1 0,0-1 15,2-2-15,1-2 0,-4 0 16,-3 0-16,1-1 0,1-1 15,-8 0-15,-3 0 0,1 0 16,-1 1-16,-4-1 0,-5 1 0,-1 1 16,-3 1-16,-5 1 0,-5 1 15,-3 1-15,-2 0 0,-6 0 16,-1 0-16,-11-1 16,-5 0-16,-1 2 0,-2 0 0,-5-2 15,-3-1-15,-4 2 0,-5 0 16,-10 3-16,-10 0 0,11-1 15,2-2-15,3 1 0</inkml:trace>
  <inkml:trace contextRef="#ctx0" brushRef="#br0" timeOffset="612500.2876">26364 15294 0,'0'0'0,"0"0"0,0 0 16,0 0-16,18 10 0,-18-10 0,0 0 15,0 0-15,0 0 0,0 0 16,13 12-16,-13-12 15,-3 4-15,-5-3 0,-3-1 0,-3 1 16,-4 1-16,-3 0 0,-4-1 16,-2 1-16,0-2 0,-17 0 15,-6 0-15,0-1 0,1 0 0,-16 1 16,-2 0-16,-6-1 16,7 0-16,-17 1 0,-3 0 15,9 0-15,5 1 0,-12-1 16,1 1-16,11-2 0,10 1 0,-34 1 15,4 2-15,13 0 0,12 0 16,-3 1-16,-3 1 0,11-1 16,8-1-16,-9 1 0,-5-1 15,9 4-15,6 3 0,-4-3 16,-1 1-16,10-1 0,9 0 0,-9-1 16,-5 2-16,8-3 0,5 0 15,-5 0-15,-2 2 16,3-4-16,3-2 0,-3 4 0,-4 4 15,1-2-15,1 1 0,-5-5 16,-3-1-16,2-1 0,0 0 0,17 0 16,11-1-1,6 0-15</inkml:trace>
  <inkml:trace contextRef="#ctx0" brushRef="#br0" timeOffset="620000.0836">6220 13336 0,'0'0'0,"0"0"16,0 0-16,-29-11 0,19 8 0,-5-1 15,-9 0-15,1-2 16,-2 2-16,-13-1 0,-6 0 15,0 0-15,-1 0 0,-15 1 0,-9 3 16,-3 0-16,6 1 0,-18 3 16,-8 4-16,12-1 0,6 0 0,-16 2 15,-3 1-15,4 6 16,9 4-16,-26 10 0,5 3 16,15-5-16,10-4 0,-3 8 0,0 5 15,13-4-15,9-2 0,3 2 16,0 0-16,10 0 0,6-1 15,4 3-15,5 3 0,11-5 16,8-5-16,6 4 0,5 2 16,5-6-16,-1-4 0,15 5 15,6 4-15,2-5 0,3-2 0,7-4 16,7-3 0,-4-1-16,1 0 0,11 2 0,7 1 0,-4-6 15,-4 0-15,13-1 16,8 2-16,-4-5 0,-2-2 0,9 1 15,6 1-15,-6 2 0,-4 1 16,11-3-16,8-1 0,-9-2 16,-5 0-16,9 3 0,6 2 15,-9-3-15,-6-5 0,15 1 16,9 1-16,-10-1 0,-11 0 0,15-3 16,8-2-16,-11 2 0,-6-1 15,12 2-15,9 2 16,-11-1-16,-9-2 0,14 0 0,6-3 15,-15 0-15,-10 0 0,9 1 16,8 1-16,-11-1 0,-8 0 0,10-1 16,7 0-16,-14 1 15,-9 1-15,9-4 0,5-4 16,-11 1-16,-6 1 0,5-4 16,3-3-16,-13 1 0,-7 0 0,9-6 15,8-4-15,-13 5 16,-9 5-16,8-9 0,5-2 15,-9 3-15,-6 4 0,-3-2 0,-3-2 16,-4 1-16,-1 3 0,1-1 16,-1 0-16,-1 0 15,-2 0-15,-2-7 16,-1-5-16,-8 1 0,-5 2 0,-3 5 16,-3 3-16,-3-4 0,-2-4 0,-2 2 15,0 2-15,-2 1 16,-4 3-16,-6-4 0,-5-2 0,1 10 15,-2 0-15,-4-5 0,-2-2 16,3 5-16,1 0 0,-7-1 16,-3-4-16,-4 4 0,-3 1 0,-2-2 15,-1 0-15,-3-1 16,-3 2-16,-2 1 0,0 1 16,-3-1-16,-1-1 0,-8 0 15,-6-2-15,-6 0 16,-6 1-16,12 2 0,7 3 0,-13-4 15,-4 1-15,3 3 0,3 5 16,-37-6-16,3-1 16,15 4-16,15 0 0,-13 6 0,-9 1 15,11 0-15,6-1 0,-11 1 16,-11 1-16,13 0 0,7-2 0,-14 3 16,-10 0-16,10-1 0,8 0 15,-13-1-15,-11-2 16,14 10-16,10 3 0,-13 0 0,-3-1 15,8-1-15,6-1 0,-5-1 16,-3 0-16,11-2 0,7-2 16,-3 6-16,-2 3 15,16-2-15,11 1 0,-3-3 16,-1-1-16,9 1 0,7 2 0,1-1 16,0 0-16,10-5 0,5-1 0,7 4 15,2 4-15,4-1 0,4-3 16,2-3-16,1-1 0,0 0 15,-3 2-15,3 3 0,-3 0 16,2 1-16,-1 0 0,1-1 16,0-1-16,1-2 0</inkml:trace>
  <inkml:trace contextRef="#ctx0" brushRef="#br0" timeOffset="622917.4786">25367 12166 0,'0'0'0,"0"0"16,0 0-16,0 0 0,15-16 0,-12 10 15,1-1-15,-3-1 16,-2 1-16,-5 0 0,-2 1 15,-3-1-15,-2 2 0,-6-2 0,-3 0 16,-3 2-16,-2 1 0,-13 2 16,-7 2-16,-10 2 0,1 1 0,-4 2 15,-3 0-15,-10 6 16,0 3-16,-11 6 0,4 2 0,5 1 16,4 0-16,-6 11 15,3 4-15,14-6 0,11-3 0,-18 20 16,8-2-16,13-3 0,9-3 15,12 5-15,9 2 0,6-5 16,4-4-16,7 3 0,5 0 16,4-5-16,3-5 0,14 2 15,12 1-15,3-1 0,1 0 16,11 1-16,9 1 0,-5-11 16,-2-9-16,11 2 0,5 1 15,0 4-15,0 4 0,12-8 0,7-5 16,3-1-16,3-2 0,3 4 15,4 1-15,-6-5 0,-2-3 16,4 0-16,5 2 0,-3-3 16,0-2-16,2 2 0,2 0 15,-3-1-15,-3-2 0,7 0 0,4-1 16,-6 1-16,-4 2 0,13-2 16,10 0-16,-9-3 15,-4-2-15,-7 3 0,-2 3 16,-5-4-16,-3 1 0,6-2 15,6-2-15,-15 0 0,-8 0 0,5-1 16,5-1-16,-2-3 0,1-3 16,12 1-16,11 0 15,7 0-15,7 1 16,-32-1-16,-22 1 0,8-3 16,5 0-16,-11-2 0,-6 1 15,4-3-15,3 2 0,-7-2 0,-5 1 16,6-6-16,4-1 0,-12 3 15,-9 3-15,7-3 0,5-3 16,-8 0-16,-5 2 0,5-5 16,3-2-16,-10 5 0,-4 4 0,0-5 15,1-1-15,-5 3 16,-3 2-16,4-2 0,5-2 16,-10 1-16,-4-1 0,2 3 15,3 1-15,-5 3 0,-4 0 0,0-3 16,0-2-16,-6 1 0,-8 2 15,0 2-15,-1 1 0,-9 2 16,-3 1-16,-2-7 0,-1-4 16,-8 3-16,-5 0 0,0 1 15,-3-7-15,-4 6 0,-3 4 0,-9-6 16,-5-4 0,-1 4-16,-2 0 0,-14-3 0,-4 1 15,-3 4-15,1-1 0,-7-3 16,-5-2-16,-32-3 0,5 7 0,-2 2 15,-3 2-15,9 4 0,5 1 16,-5-3-16,-4-4 0,-1 9 16,-1 6-16,-9-4 0,-5 0 15,6 5-15,4 5 0,-5 0 16,-2 1-16,1-6 0,1-4 16,-6 7-16,-4 5 0,4-3 0,1 0 15,-5-2-15,-4-4 16,3 5-16,1 3 0,-2 0 15,-4 0-15,11-1 0,5-2 0,-26 2 16,-16 4 0,-16 0-16,-13 3 0,50-3 15,36-2-15,-14 1 0,-10-2 16,14 2-16,8-2 0,-5 0 16,-5 0-16,13 2 0,8-1 0,-2 1 15,-2-3-15,14 0 0,9-1 16,0 0-16,0 0 0,13-1 15,11 0-15,-1 0 0,0 2 16,12 1-16,5 2 0,3 0 16,2 3-16,3-1 0,0 1 0,-3 3 15,-2 3-15,0-3 16,0-3-16,7-2 0,4-2 0,3-2 16</inkml:trace>
  <inkml:trace contextRef="#ctx0" brushRef="#br0" timeOffset="658389.2466">13429 12269 0,'0'0'16,"-20"-18"-16,-6-17 16,7 60-16,2 44 15,0 6-15,1-12 0,5 85 16,5 71-16,-16 3 15,-17-9-15,-20 7 16,-11-81-16,15-27 0,18-36 16,10-23-16</inkml:trace>
  <inkml:trace contextRef="#ctx0" brushRef="#br0" timeOffset="673638.029">13801 13165 0,'0'0'0,"21"40"0,3 27 15,-3-10-15,-4-9 16,-2-7-16</inkml:trace>
  <inkml:trace contextRef="#ctx0" brushRef="#br0" timeOffset="722271.749">6663 12423 0,'0'0'0,"0"0"15,0 0-15,0 0 0,0 0 16,22-9-16,-22 9 0,18 16 16,-18-16-16,0 0 0,18-18 15,-18 18-15,0 0 0,0 0 16,26-15-16,-19 12 0,-1 5 15,0-7-15,-3-3 0,3 3 0,1 3 16,3 7-16,2 7 16,-2 2-16,2 2 0,-3-2 0,-1-1 15,1-2-15</inkml:trace>
  <inkml:trace contextRef="#ctx0" brushRef="#br0" timeOffset="1.13139E6">15386 13194 0,'0'0'0,"0"0"0,0 0 16,0 0-16,0 0 0,20-8 15,-20 8-15,0 0 0,27-7 16,-27 7-16,25-4 0,-13 2 0,0-2 15,1 1-15,1-1 16,1 1-16,0-1 0,2 1 16,1 0-16,0 1 0,0 0 0,2 0 15,2 0-15,5 0 0,1-1 16,-1 1-16,2 1 0,1-2 16,2 2-16,1-1 15,3 0-15,-2 1 0,1 0 0,6 1 16,1-1-16,1 1 0,1-1 0,7 2 15,-1 0-15,-2-1 0,0-1 16,2 0-16,4 1 16,-4 0-16,-4 2 0,9 1 15,-1 1-15,-3-1 0,-2-2 0,4 0 16,2 1-16,0 0 0,0-2 16,8-2-16,-1-1 15,-4 2-15,-2 1 0,-1-1 0,0 1 16,3-3-16,-5 1 0,22 2 15,2 2-15,-3 1 0,-2-1 16,-4-2-16,-4-1 0,-14 1 16,-8-1-16,6 1 0,1-2 15,2 1-15,0-2 0,9 4 16,8 1 0,8 1-16,6-1 0,-18-4 0,-12-5 15,6 3-15,5 2 0,-11 2 16,-7 3-16,9-1 0,8 0 15,-12 0-15,-8 0 0,11 2 16,6 0-16,-1-1 0,1-2 0,-1-1 16,2-1-16,-6 0 0,-3 1 15,5 2-15,6 1 0,-7 1 16,-5 1-16,2-2 0,0 1 16,-5-1-16,-1 0 0,11-1 15,7 0-15,-11-2 0,-8-2 16,8 1-16,5 1 0,-12 0 0,-11 0 15,10 0-15,8 1 16,-11-1-16,-7 1 0,7-4 16,5-2-16,-8 4 0,-7 1 0,8-2 15,4 1-15,-9 1 0,-5 1 16,3-3-16,2-1 0,-4 2 16,-2 2-16,-12-1 0,3 1 15,-4-1-15,-1 1 0,6-1 16,4 0-16,-4 0 0,-3 1 15,-4-1-15,1 0 0,-3 1 16,-1-1-16,2 1 0,2 2 0,-1-4 16,-1-1-16,-1 1 0,0 0 15,-1 0-15,0-1 0,-2-1 16,1-1-16,-1 0 0,0 0 16,2-3-16,3-4 0,-1-1 15,-1-1-15,4-3 16,1-3-16,-3 4 0,-1-2 0,2-7 15,0-1-15,0 0 0,0 3 16,2-2-16,1-2 0,-2 1 16,0 0-16,-2-1 15,0 0-15,-2-2 0,-2-1 0,-1-5 16,-1 3-16,-1 2 0,-1 2 16,-1 0-16,-1 2 0,-2 0 15,0 1-15,-1 1 0,1 4 16,-4-1-16,0 3 0,0 2 15,-1 0-15,-4 0 0,-1 2 0,-2 0 16,-1 0-16,-3 3 0,-2 1 16,-2 1-16,0 1 15,0 2-15,-1 0 0,-3 1 0,-2-1 16,-2 1-16,1 0 0,-4-1 16,-2 1-16,-2 2 0,-2 1 0,-7-2 15,-5-2 1,-5 1-16,-3 1 0,-3 0 15,9 2-15,-17-2 16,-5 0-16,-1 0 0,2-1 0,-10 1 16,4 1-16,5-1 0,2 0 15,-3-4-15,-3 0 16,-5 1-16,6 1 0,-24-3 0,8 1 16,3 0-16,2 0 0,0 2 15,0-2-15,2 3 0,2 1 16,-3-2-16,0 0 0,0-1 15,1 0-15,-11-3 0,-6 0 16,-7 2-16,-5 1 16,26 3-16,18 1 0,-16-1 0,-8-2 15,8 2-15,6 2 0,-10-6 16,-4-3-16,8-1 0,7 0 16,-10 3-16,-7 5 0,11 0 15,8 1-15,-7-4 0,-8-2 16,10 0-16,5 1 0,-12 3 15,-9 2-15,16-2 0,9-2 0,-8 2 16,-6 0-16,8 0 0,4-2 16,-6 5-16,-3 1 15,6-3-15,5-1 0,-5 0 0,-3 2 16,8 1-16,7 0 0,-5 0 16,-4 0-16,13 1 0,9 2 0,-7-2 15,-3-3-15,9 1 16,7 1-16,-3 4 0,0 2 15,2 3-15,5 2 0,1 0 16,2 0-16,9-5 0,3-4 0,-5 6 16,-3 5-16,9 1 0,6 2 15,3 1-15,2 2 0,1 0 16,0 0-16,-1 9 0,-2 4 16,4-1-16,2-2 0,1 4 15,2 2-15,4-14 0,2 2 0,0 7 16,0 4-16,0-1 15,0 1-15,2 0 0,1 4 16,1-6-16,1-1 0,1 2 16,2 3-16,2-5 0,2-3 0,4 3 15,2 3-15,-4-9 0,-2-1 0,3 2 16,2 2-16,-2-8 16,-1-2-16,5-1 0,3 1 15,-3-2-15,-3-1 0,0-4 16,2-2-16,-3 0 0,1-1 0,-3-3 15,1 3-15,1-1 0,1 1 16,0-7-16,2-4 16,-4 0-16,-3 1 0,-3 2 0</inkml:trace>
  <inkml:trace contextRef="#ctx0" brushRef="#br0" timeOffset="1.14717E6">16788 12120 0,'0'0'0,"0"0"0,0 0 15,0 0-15,0 0 0,0 0 0,0 0 16,36-1-16,-36 1 0,29-1 16,-29 1-16,43-3 0,-20 1 15,4-1-15,3 0 0,-2 0 16,0 0-16,9-1 0,2-2 15,-4 1-15,-3 0 0,6-1 16,-3 1-16,-5 0 0,-4 0 0,-4-1 16,-2 1-16,-6 0 0,-3 2 15,-2-1-15,-2 1 0,-2 1 16</inkml:trace>
  <inkml:trace contextRef="#ctx0" brushRef="#br0" timeOffset="1.14734E6">16835 12251 0,'0'0'15,"0"0"-15,0 0 0,0 23 0,0-23 16,-2 27-16,2-12 16,0 0-16,0 1 0,2 4 0,-1 1 15,0-3-15,1-2 0,-1-3 16,0-4-16,0-2 0,0-1 0,0-1 15</inkml:trace>
  <inkml:trace contextRef="#ctx0" brushRef="#br0" timeOffset="1.14764E6">16832 12260 0,'0'0'0,"0"0"0,0 0 0,0 0 15,0 0-15,0 0 0,25-3 16,-25 3-16,27-2 0,-11 1 15,0 1-15,1 0 0,-1-1 16,2 3-16,2 1 0,-3 1 16,0-1-16,-2 3 0,1 1 15,0 1-15,-1 0 0,-4 2 0,-3 1 16,-2 0-16,-3 0 0,-5 0 16,-5-1-16,-2-2 0,-5-1 15,1 0-15,0 2 0,-1-1 16,-3-1-16,-1-4 0,-2-4 15,2 0-15,0-3 0,3-3 16,1-2-16,2-6 0,2-5 16,0 1-16,3 2 0,0 4 15</inkml:trace>
  <inkml:trace contextRef="#ctx0" brushRef="#br0" timeOffset="1.14791E6">16997 11866 0,'0'0'0,"0"0"15,0 0-15,0 0 0,0 0 0,0 0 16,0 0-16,0 0 16,23 21-16,-23-21 0,19 22 15,-19-22-15,25 32 0,-12-12 16,0 2-16,3 0 0,0 2 0,7 7 16,3-1-16,-2-1 0,0 1 15,8 6-15,2-2 0,-2-1 16,-1-3-16,-3-1 0,-3-1 15,2 4-15,-3-3 0,-2-2 16,-1-1-16,-1-5 0,-1-4 0,-4-1 16,-2-1-16,-5-7 15,-3-3-15,-2-4 0,-3-1 0,0 0 16,0 0-16,0-2 0</inkml:trace>
  <inkml:trace contextRef="#ctx0" brushRef="#br0" timeOffset="1.14815E6">17487 12097 0,'0'0'0,"0"0"15,0 0-15,0 0 0,0 0 0,0 0 16,-12 28-16,12-28 0,-15 30 0,5-10 16,-2 4-16,-2 2 0,1 0 15,0 2-15,0 0 0,-5 4 16,2-2-16,-2-3 0,0-2 15,-2 1-15,3-6 0,0-4 16,3-5-16,1-2 0,2-4 0,3-8 16,1-6-16,2 2 0,0 0 15,1 2-15</inkml:trace>
  <inkml:trace contextRef="#ctx0" brushRef="#br0" timeOffset="1.14832E6">17309 11806 0,'0'0'0,"0"0"15,0 0-15,0 0 16,14 26-16,-14-26 0,14 25 0,-14-25 16,23 30-16,-10-14 0,-1 0 15,1 2-15,-2-2 0,-2-4 16</inkml:trace>
  <inkml:trace contextRef="#ctx0" brushRef="#br0" timeOffset="1.14961E6">18101 11996 0,'0'0'0,"0"0"0,0 0 16,0 0-16,0 0 0,0 0 15,0 0-15,-25 7 0,25-7 0,-23 9 16,23-9-16,-29 12 0,10-5 16,-2 2-16,-1-1 0,0 1 15,0 2-15,-7 2 16,-3 2-16,2-2 0,2-1 0,4-2 15,3-1-15,4 0 0,3-2 16,3-1-16,2-1 0,3 0 16,1 1-16,5-4 0,5-1 15,3-1-15,6-1 0,0-1 16,3-1-16,0-1 0,3-1 0,2 0 16,2-1-16,0 0 15,-2-2-15,-1 1 16,-1-1-16,0 0 0,-1 0 15,-2 1-15,-3 0 0,-2 0 16,-2 2-16,-1 1 0</inkml:trace>
  <inkml:trace contextRef="#ctx0" brushRef="#br0" timeOffset="1.14991E6">17742 11923 0,'0'0'0,"0"0"16,0 0-16,0 0 0,14 25 0,-14-25 15,9 34-15,-6-14 0,0 3 16,0 3-16,0 3 0,0 7 16,1 1-16,-1-4 15,0 2-15,1-6 0,-2-3 0,1 2 16,1-4-16,0-3 0,0-4 15,1-4-15,0-2 0,0-3 16,0 1-16,3-2 0,2-2 16,1-4-16,1-3 0,-1-4 15,0-1-15,-2 2 0,-1-1 0,-2 2 16</inkml:trace>
  <inkml:trace contextRef="#ctx0" brushRef="#br0" timeOffset="1.15011E6">17943 12261 0,'0'0'15,"0"0"-15,0 0 0,13 18 16,-13-18-16,15 20 0,-5-9 0,2 0 16,3-1-16,-1-1 15,1 0-15,0-3 0,-1 0 0,5 0 16,-1-1-16,-1-2 0,0-1 15,-3-1-15,-3 0 0,-1 0 0</inkml:trace>
  <inkml:trace contextRef="#ctx0" brushRef="#br0" timeOffset="1.15034E6">18306 12043 0,'0'0'0,"0"0"0,0 0 16,37-11-16,-21 7 0,4-1 16,2 0-16,8-1 0,0-1 0,-2 0 15,1 2-15,-1-1 16,-3-1-16,5 1 0,-2 1 0,-3 3 16,-4 2-16,-6-3 0,-3 0 15,-4 0-15,-4 1 0,-6 0 16,-3-2-16,-1 1 0,2 0 0,0 2 15</inkml:trace>
  <inkml:trace contextRef="#ctx0" brushRef="#br0" timeOffset="1.15056E6">18378 11818 0,'0'0'0,"0"0"15,0 0-15,0 0 0,0 0 0,7 26 16,-7-26-16,5 29 0,-5-29 15,5 39-15,-3-14 16,-1 2-16,0 2 0,0 8 0,1 1 16,0-6-16,2-3 0,-1-4 15,0-2-15,0-5 0,-1-3 0,0-4 16,-1-5-16,0-2 16,-1-4-16,2 3 0,-2-3 15,3 1-15</inkml:trace>
  <inkml:trace contextRef="#ctx0" brushRef="#br0" timeOffset="1.15077E6">18570 11762 0,'0'0'16,"0"0"-16,0 0 0,0 0 0,0 0 0,14 30 16,-14-30-16,6 36 15,-4-15-15,0 3 0,0 3 16,0-1-16,1-2 0,0 6 15,0 0-15,1-3 0,-1-1 16,0-1-16,-1-1 0,1-4 0,-1-2 16,-1-2-16,-1-3 0,0-2 15,-1-3-15,0-1 0,1-1 16,0-2-16</inkml:trace>
  <inkml:trace contextRef="#ctx0" brushRef="#br0" timeOffset="1.15099E6">18415 12117 0,'0'0'16,"0"0"-16,0 0 0,0 0 0,0 0 0,0 0 15,34 2-15,-34-2 16,25 0-16,-25 0 0,30-3 16,-16 2-16,0 0 0,0-1 15,-2 0-15,-1 0 0,0-2 16,-2 2-16,-2 0 0,-1 0 15,-2 0-15,1-1 16,-2 1-16,0 1 0</inkml:trace>
  <inkml:trace contextRef="#ctx0" brushRef="#br0" timeOffset="1.15116E6">18375 12237 0,'0'0'0,"0"0"0,0 0 16,0 0-16,29-1 0,-29 1 0,0 0 15,35-1-15,-21 0 0,3-1 16,1-2-16,0 1 0,-2 0 16,0-1-16,-2 2 15,-2 0-15,-1 0 0,-1 0 16</inkml:trace>
  <inkml:trace contextRef="#ctx0" brushRef="#br0" timeOffset="1.15134E6">18311 12331 0,'0'0'0,"0"0"16,0 0-16,0 0 0,31 2 0,-31-2 15,32-2-15,-13-1 0,3 0 16,3-1-16,1-1 0,1-1 16,-1-1-16,8-2 0,2 0 15,-6 0-15,-1 1 0,1-2 16,-5 2-16,-4 0 0,-4 2 15,-3 2-15</inkml:trace>
  <inkml:trace contextRef="#ctx0" brushRef="#br0" timeOffset="1.15151E6">18558 12288 0,'0'0'0,"0"0"0,0 0 0,-12 17 15,12-17-15,-13 19 16,7-4-16,-2 0 0,2 0 0,-1 0 15,1-1-15,1 0 0,-1-1 16,0-2-16,-1-3 0,2-2 16,0-1-16,1 1 0</inkml:trace>
  <inkml:trace contextRef="#ctx0" brushRef="#br0" timeOffset="1.15166E6">18541 12288 0,'0'0'0,"0"0"16,0 0-16,0 0 0,0 0 15,26 15-15,-26-15 0,0 0 16,20 15-16,-20-15 0,16 13 16,-7-7-16,0 1 0,0-2 15,1 0-15,0-3 0,0-1 0,-1-1 16,-1 1-16,-2-1 0</inkml:trace>
  <inkml:trace contextRef="#ctx0" brushRef="#br0" timeOffset="1.15191E6">18832 11960 0,'0'0'0,"0"0"0,0 0 16,0 0-16,9 27 0,-9-27 0,3 32 15,-2-10-15,-1 5 0,-1 2 16,-1 3-16,0 8 0,0-2 0,1-2 15,1-3-15,-1 2 16,-1-4-16,1-4 0,1-4 0,0-5 16,0-6-16,-1-6 0,1-6 15,-2-4-15,0-2 0,0 0 16,0 2-16,1 0 0</inkml:trace>
  <inkml:trace contextRef="#ctx0" brushRef="#br0" timeOffset="1.15226E6">18786 12001 0,'0'0'16,"0"0"-16,0 0 0,0 0 0,0 0 16,20-15-16,-20 15 0,25-11 15,-25 11-15,30-10 16,-14 6-16,1 0 0,-1 1 16,1 0-16,1 0 0,-1 2 0,1 1 15,-2 1-15,0 2 0,-2 1 16,-1 1-16,2 6 0,-1 2 15,-2 2-15,-1 2 0,-1 4 16,0 3-16,-2 2 0,0 2 16,-2 10-16,-1 3 0,-2-3 0,0-3 15,-1-3-15,1-3 16,-2-1-16,-1-1 0,0 1 16,-1-4-16,0-8 0,-1-3 0,-1-1 15,0-2-15,-2-3 0,0-2 16,-3-1-16,-1-3 0,1-4 15,-3-4-15,-2-5 0,-1-5 16,0-2-16,-2-4 0,1 0 16,3 4-16,2 4 0</inkml:trace>
  <inkml:trace contextRef="#ctx0" brushRef="#br0" timeOffset="1.15242E6">18819 12121 0,'0'0'0,"0"0"0,0 0 16,0 0-16,0 0 0,0 0 0,0 0 15,28 1-15,-28-1 0,24 3 16,-24-3 0,33-3-16,-13 2 0,-2 1 0,-1 1 15,0-1-15,-2-1 0,-2-2 16,-1 0-16,-2 0 0,-1 1 16,-1 0-16</inkml:trace>
  <inkml:trace contextRef="#ctx0" brushRef="#br0" timeOffset="1.15257E6">18855 12282 0,'0'0'0,"0"0"16,0 0-16,0 0 0,0 0 0,0 0 15,30 10-15,-30-10 0,24 3 16,-24-3-16,37-3 0,-17 1 16,-1-2-16,0-2 0,0 0 15,-3 1-15,-1 0 0,-2 1 16</inkml:trace>
  <inkml:trace contextRef="#ctx0" brushRef="#br0" timeOffset="1.16865E6">10445 12048 0,'0'0'0,"0"0"0,0 0 15,-21-4-15,21 4 0,-25-5 16,8 1-16,-3 1 0,-1 0 0,-4 0 15,-4 2-15,-7-1 0,-1 1 16,-5 2-16,-5 1 16,-7 2-16,3 3 0,-4 1 0,-3 3 15,-11 3-15,4 0 0,-11 6 16,2 2-16,8 1 0,6 2 16,-11 3-16,2-1 0,3 3 15,4 1-15,-7 5 0,4 1 16,-5 11-16,12-3 0,8 2 15,4-1-15,10-7 0,6-4 0,6 1 16,4 3 0,7 3-16,4 0 0,6-5 0,4-5 15,2 0-15,2-4 0,7 6 16,4 2 0,7-12-16,9 4 0,-4-5 0,-4-1 15,13 0-15,8 0 0,-3-2 16,-4 0-16,32 2 0,3-4 15,-28-7-15,2 3 0,39 4 16,3-2-16,-14-3 0,-8 0 0,12-3 16,9 0-16,-10-5 0,-6-1 0,15-3 15,11 1-15,-12 1 16,-7 1-16,10-3 0,8-2 16,-7 1-16,-5 2 0,10-3 15,8-3-15,-16 1 0,-11 1 0,15 1 16,12 0-16,-16 0 15,-9-1-15,11-5 0,9-4 16,-13-1-16,-9-1 0,5-2 0,4 0 16,-17 1-16,-10 1 0,2-6 15,4-3-15,-11-1 0,-8 1 0,-2-6 16,0-4-16,-11 4 16,-8 1-16,2-5 0,0-7 15,-6 6-15,-6 4 0,-6-9 16,-5-5-16,-1 5 0,-4 5 0,-3-6 15,-4-2-15,-2 3 0,-1 3 16,-6-5-16,-2-3 16,1 5-16,-2 3 0,-1-4 0,-2-2 15,-2 5-15,-2 3 0,-5-1 16,-4-3-16,1 5 0,0 3 0,-6 0 16,-4-2-16,0 7 15,-1 4-15,-14 0 0,-12-1 16,8 4-16,5 1 0,-20 7 15,-15 5-15,10 2 0,7 2 0,-24 11 16,-14 6-16,10 3 0,8 3 16,-17 11-16,-10 9 15,18 4-15,14 3 0,29-15 0,20-12 16,14-6-16</inkml:trace>
  <inkml:trace contextRef="#ctx0" brushRef="#br0" timeOffset="1.17031E6">11701 12553 0,'0'0'0,"0"0"0,0 0 0,0 0 16,0 0-16,5-21 0,-5 21 16,0 0-16,7-20 0,-7 20 15,6-19-15,-3 9 0,0 0 16,1 1-16,2-1 15,0 1-15,2-1 0,0-1 0,0-1 16,1-1-16,0 0 0,3 0 16,3 0-16,1-1 0,3-1 0,7-6 15,2-3-15,2 1 16,2 0-16,8-5 0,2 1 16,1-1-16,2 0 0,14-5 15,2-2-15,8-3 16,8-2-16,-7 3 0,-8 6 0,19-9 15,14-5-15,-14 6 0,-8 3 16,43-12-16,-2 6 16,-18 5-16,-13 3 0,12-4 0,7-1 15,-10 9-15,-7 8 0,11-6 16,6-4-16,-6 6 0,-5 2 0,11-1 16,8-2-16,-13 3 15,-7 2-15,14 0 0,12-3 16,-10 5-16,-6 2 0,15-1 15,12 1-15,-15-4 0,-8-1 0,18 2 16,12 3-16,-15 3 0,-11 1 16,19-2-16,13-2 0,-16 4 15,-10 1-15,17-1 0,13-2 16,-16-1-16,-11 2 0,24 5 16,16 4-16,-18-3 0,-14-1 15,23-1-15,15-1 0,-21 5 16,-13 3-16,7 0 0,4 0 15,-8 1-15,-5 1 0,11 0 16,7 1-16,-13 2 0,-9 2 0,10 1 16,9 1-16,-18-2 0,-10 0 15,11 1-15,10 2 0,-13 2 16,-8 1-16,12 4 0,7 4 16,-13-1-16,-9 0 0,10 4 15,5 0-15,-12-1 0,-9-2 0,6 1 16,6 1-16,-9-1 15,-7 1-15,5 3 0,3 4 16,-11-5-16,-6-4 0,9 3 16,6 3-16,-10 2 0,-6 0 0,2 2 15,2 0-15,-7-3 0,-4-2 16,2 0-16,2 2 0,-5-3 16,-4 0-16,3 1 0,2 2 15,-10-2-15,-7 0 0,8 4 16,4 2-16,-9-3 0,-7 0 15,6 1-15,7 2 0,-14-8 0,-10-4 16,4 4-16,3 2 16,-9 0-16,-7 2 0,7 5 15,3 4-15,3-5 0,1-3 0,-3-2 16,-1 1-16,-6 0 0,-4 2 16,2-2-16,-1 1 0,-8 0 0,-4 0 15,0-1-15,0-2 16,-2-3-16,-3-3 0,-1-1 0,-3-1 15,-9-1-15,-6 0 0,-3-4 16,-1-3-16,-2-3 0,0-4 0,-2 1 16,0 0-1,0 0-15,-3 0 0,-2-1 0,0-1 16,-1-2-16,0-1 0,1 1 16,2 1-16,0 1 0</inkml:trace>
  <inkml:trace contextRef="#ctx0" brushRef="#br0" timeOffset="1.17074E6">24622 11946 0,'0'0'16,"0"0"-16,0 0 0,0 0 0,0 0 15,0 0-15,0 0 16,0 0-16,0 0 0,0 0 0,0 0 16,20 16-16,-20-16 0,0 0 15,0 0-15,18 15 0,-18-15 16,0 0-16,20 19 0,-13-12 16,1 2-16,1 0 0,1 1 15,-1 0-15,0 0 0,0 1 16,4 3-16,-1 0 0,1 0 0,0 1 15,1 2-15,3 1 0,-2 0 16,-1-1-16,-3 0 16,-1-1-16,-3-2 0,0-2 15,-2 0-15,-1-1 0,-3 0 16,-6-3-16,-3-2 0,-3-1 0,-2-2 16,-4 0-16,-5-2 0,-2-1 15,-3-1-15,-6-4 0,-7-2 16,-7-2-16,1 1 0,-25-4 15,-12-1-15,3 0 0,-1-2 0,10 2 16,17 4-16,14 2 0</inkml:trace>
  <inkml:trace contextRef="#ctx0" brushRef="#br0" timeOffset="1.17982E6">9029 13211 0,'0'0'0,"0"0"0,0 0 15,-23-9-15,23 9 0,-22-4 16,8 4-16,-4 0 0,-3 1 15,-3 3-15,-4 1 0,-7 2 0,0 1 16,-4 5-16,-2 2 0,-8 7 16,-1 1-16,-11 11 0,0 4 15,6 2-15,5 0 0,0 3 16,1 4-16,1 3 0,11-5 16,3 6-16,7-1 0,11-5 15,6-2-15,12-6 0,8-3 16,11-1-16,7 1 0,11-2 15,6-2-15,7-7 0,3-6 0,12-4 16,8-5-16,1 0 16,1 1-16,38-6 0,-7-5 0,-15-3 15,-10-4-15,-1-9 0,1-6 16,-8-6-16,-4-4 0,-6 2 16,-3 2-16,-8-4 0,-6 0 0,-6-5 15,-4-4-15,-7-1 0,-5-1 16,-11 1-16,-5 3 15,-8 1-15,-6 0 0,-11 2 0,-7 3 16,-9 4-16,-6 4 0,-9 1 16,-6 1-16,-9 7 15,-4 3-15,-10 6 0,-6 6 0,0 6 16,0 6-16,-2 7 0,-1 4 16,12 9-16,8 4 0,20-9 15,15-8-15,8-5 0</inkml:trace>
  <inkml:trace contextRef="#ctx0" brushRef="#br0" timeOffset="1.18016E6">9732 13931 0,'0'0'0,"0"0"0,0 0 0,0 0 16,0 0-16,0 0 0,-22 31 16,22-31-16,-23 32 0,9-10 15,-3 1-15,0 3 0,-2 0 16,-5 10-16,-2 2 0,3-4 15,2-4-15,-1 3 0,4-4 0,2-4 16,3-4-16,2-3 0,2-3 16,2-4-16,0-6 0,2-4 15,3-4-15,2 3 0,-2-3 16,2 3-16</inkml:trace>
  <inkml:trace contextRef="#ctx0" brushRef="#br0" timeOffset="1.18034E6">9643 14190 0,'0'0'0,"0"0"16,0 0-16,-4 24 0,4-24 15,-5 24-15,2-4 0,0-1 16,-1 1-16,0 6 0,0-1 16,0 0-16,1-1 0,1-4 15,1-3-15,0-4 0,1-2 0,0-3 16,0 0-16,0-2 0</inkml:trace>
  <inkml:trace contextRef="#ctx0" brushRef="#br0" timeOffset="1.18052E6">9774 14001 0,'0'0'15,"0"0"-15,0 0 0,30 0 16,-30 0-16,29-3 0,-13 2 15,4 0-15,2 0 0,8-1 0,0 1 16,0 0-16,-1 2 0,0-2 16,-1 0-16,-5-1 0,-3 1 15,-4 0-15</inkml:trace>
  <inkml:trace contextRef="#ctx0" brushRef="#br0" timeOffset="1.18068E6">9870 14115 0,'0'0'0,"0"0"0,0 0 16,0 0-16,-6 21 0,6-21 15,-5 18-15,5-18 0,-3 19 16,2-9-16,0-2 0,1-1 16,1-2-16,0 0 0,-1-1 15,0-1-15</inkml:trace>
  <inkml:trace contextRef="#ctx0" brushRef="#br0" timeOffset="1.18099E6">9824 14094 0,'0'0'0,"0"0"15,0 0-15,22-2 0,-22 2 0,28 0 16,-28 0-16,40 2 0,-18 0 16,3-1-16,1 2 0,6 1 15,-2 0-15,-5 1 0,-2 0 16,-3-1-16,-3 1 0,-4 0 15,-3 1-15,-6 0 0,-3 0 0,-6 1 16,-7-3-16,-3 1 0,-2 1 16,-6-1-16,-4 0 0,1-1 15,0-1-15,-1 3 0,3 1 16,3-3-16,3-2 0,4 0 16,3 0-16,5 1 0,5 1 0,5-1 15,6 0-15,5-1 0,3 1 16,3-1-16,3 1 15,0-1-15,1-2 0,5 1 0,-1-1 16,-6 0-16,-5 0 0,-2 0 16</inkml:trace>
  <inkml:trace contextRef="#ctx0" brushRef="#br0" timeOffset="1.18127E6">9957 13890 0,'0'0'0,"0"0"0,0 0 15,7 19-15,-7-19 0,2 26 0,-3-5 16,0 3-16,-1 2 0,0 11 16,-1 0-16,0 1 0,0-1 0,-2 8 15,0-4-15,0-3 16,2-5-16,-2-1 0,-3-3 15,-1-4-15,-1-3 0,-4-6 16,-5-7-16,-3-2 0,-2-2 0,2-5 16,1-4-16,-2-4 0,-3-1 15,6 0-15,4 2 0,3 2 16</inkml:trace>
  <inkml:trace contextRef="#ctx0" brushRef="#br0" timeOffset="1.18143E6">9761 14331 0,'0'0'0,"8"5"15,3 2-15,1 0 0,1 0 0,7 5 16,3 1-16,4 1 0,1 2 16,8 4-16,-2 0 0,-1-1 0,0-1 15,-1-4 1,-2-2-16,-2-4 16,0-4-16,-6-1 0,-4 1 0,-4-2 15</inkml:trace>
  <inkml:trace contextRef="#ctx0" brushRef="#br0" timeOffset="1.18166E6">10367 13952 0,'0'0'15,"0"0"-15,0 0 0,0 0 0,0 0 16,0 0-16,-11 31 15,11-31-15,-15 24 0,15-24 16,-23 29-16,11-15 0,0-2 0,1 1 16,1 0-16,1-1 0,1-2 15,2-1-15,0-1 0,2-1 16</inkml:trace>
  <inkml:trace contextRef="#ctx0" brushRef="#br0" timeOffset="1.18186E6">10496 14091 0,'0'0'0,"0"0"0,0 0 15,0 0-15,-24 18 0,24-18 0,-24 18 16,10-6-16,-2-1 0,-1 1 16,-3 1-16,0-2 0,0-1 15,-2 2-15,2-1 0,3-2 0,2-3 16,4-1-16,2-1 15,2-2-15,0 1 0,1 0 0</inkml:trace>
  <inkml:trace contextRef="#ctx0" brushRef="#br0" timeOffset="1.18202E6">10448 14241 0,'0'0'0,"0"0"0,0 0 0,-2 21 15,2-21-15,-4 27 0,1-9 16,-1 0-16,-1 0 0,0 7 15,-1-1-15,2-2 0,1-2 0,-2-2 16,1-3-16,0-2 16,2-3-16,0-4 0,-1-4 15,1 0-15,-1-1 0,1 0 0</inkml:trace>
  <inkml:trace contextRef="#ctx0" brushRef="#br0" timeOffset="1.18222E6">10634 13933 0,'0'0'0,"0"0"0,0 0 15,0 0-15,9 22 0,-9-22 16,2 29-16,-2-12 0,0 1 16,-1 0-16,0 0 15,0 0-15,1-1 0,0-1 0,1-1 16,-1-2-16,-1-2 0,1-4 15,0-1-15,0 0 0</inkml:trace>
  <inkml:trace contextRef="#ctx0" brushRef="#br0" timeOffset="1.18251E6">10722 13943 0,'0'0'0,"0"0"16,0 0-16,27 8 0,-27-8 15,24 8-15,-11-3 16,2-1-16,-1 1 0,3 2 16,0 0-16,0 0 0,-2 0 0,3 2 15,-3 1-15,-3 0 0,-2 0 16,-3 1-16,-4 3 16,-4 0-16,-3 2 0,-3-2 15,1 0-15,-3 1 0,-2-1 16,1 0-16,0-3 0,-1-1 15,0-2-15,0-1 0,0-1 0,1-3 16,2-3-16,2 0 0,0 0 0,0 0 16</inkml:trace>
  <inkml:trace contextRef="#ctx0" brushRef="#br0" timeOffset="1.18267E6">10631 14056 0,'0'0'0,"0"0"0,0 0 15,0 0-15,24 10 0,-24-10 0,23 9 16,-7-5-16,3-1 0,-2 2 16,1 2-16,-1-1 0,1-1 15,4 3-15,0-2 0,-4-1 16,-4 0-16,-2-2 0,-1-1 16,-2 1-16</inkml:trace>
  <inkml:trace contextRef="#ctx0" brushRef="#br0" timeOffset="1.18284E6">10662 14150 0,'0'0'0,"0"0"16,0 0-16,0 0 0,25 11 0,-25-11 16,28 11-16,-13-6 0,2 0 15,-1 0-15,2 1 0,-2-1 0,2-1 16,1 2-16,-4-2 15,-1 0-15</inkml:trace>
  <inkml:trace contextRef="#ctx0" brushRef="#br0" timeOffset="1.18304E6">10644 14258 0,'0'0'0,"0"0"16,19 5-16,-7-1 0,1 0 0,4 1 16,2-1-16,4 2 0,0 0 15,-1-1-15,0 0 0,-1-2 16,-1 0-16,-4 0 0,-2-2 16,-3 1-16</inkml:trace>
  <inkml:trace contextRef="#ctx0" brushRef="#br0" timeOffset="1.18326E6">10565 14332 0,'0'0'0,"0"0"16,0 0-16,29 10 0,-16-6 0,3 2 15,3-1-15,2 1 0,2-1 16,6 2-16,-2-1 15,1 0-15,-1 0 0,4-3 0,-2-2 16,-6-1-16,-4 0 0,-4-1 16,-3 0-16,-2 1 0</inkml:trace>
  <inkml:trace contextRef="#ctx0" brushRef="#br0" timeOffset="1.18351E6">10739 14294 0,'0'0'0,"0"0"0,0 0 15,0 0-15,0 0 0,10 22 16,-10-22-16,8 23 0,-8-23 16,5 23-16,-3-8 0,1 2 15,-2 0-15,0 0 0,0 1 16,-1 0-16,-1-2 0,1 6 16,0 1-16,-1-3 0,-2-1 0,1-1 15,-1-1-15,-1-1 0,-2-2 16,-1-3-16,0-1 0,-1-3 15,-1-2-15,-1-2 0,-1-4 16,-1-2-16,-1-4 0,2 1 16,1 2-16,2 0 0</inkml:trace>
  <inkml:trace contextRef="#ctx0" brushRef="#br0" timeOffset="1.18364E6">10592 14456 0,'0'0'0,"0"0"0,0 0 15,22 10-15,-22-10 0,24 12 16,-11-6-16,1 3 0,2-2 0,0-1 16,2-2-16,-3 0 15,-2 0-15,0-2 0</inkml:trace>
  <inkml:trace contextRef="#ctx0" brushRef="#br0" timeOffset="1.22824E6">2491 15315 0,'0'0'0,"0"0"0,0 0 16,0 0-16,0 0 0,0 0 15,0 0-15,0 0 0,0 0 0,0 0 16,0 0-16,0 0 0,26 0 16,-26 0-16,0 0 15,0 0-15,24 2 0,-24-2 16,0 0 0,33 4-16,-18 0 0,1-2 0,-1 1 15,2-1-15,2 0 0,0 0 16,-1-2-16,4 1 0,4 1 15,-4 0-15,0 1 0,8 1 16,0-2-16,2-1 0,0-1 0,0 2 16,1 0-16,0 1 0,1-2 0,5 0 15,1-1-15,-2 1 16,0 0-16,3 0 16,0-1-16,-3 0 0,0 0 0,6-1 15,0 0-15,-2-1 0,-1 2 0,-1-1 16,4 1-16,-5-1 15,-4-1-15,4 1 0,1 2 16,-3-2-16,-2 0 0,7-1 16,1 0-16,-5 2 0,-2 1 0,5 0 15,5 0-15,-14-1 16,-2 1-16,7-2 0,2-1 0,-3 1 16,0 0-16,-1 1 0,-1-2 15,4 1-15,-2 0 0,0 0 16,2 0-16,-2 0 15,1 1-15,-4 1 0,-2 0 0,0-1 16,1-1-16,3 0 16,0 1-16,2-1 0,2-1 15,-8 1-15,-2 0 0,5 1 16,-5-1-16,1 1 0,-3 1 0,4-1 16,-1-1-16,-6 0 15,-5-1-15,9 1 0,3 0 16,-6 1-16,-3-1 0,1 1 15,2-2-15,-3 2 0,0 2 0,3-2 16,2-2-16,-3 1 0,-1 0 16,1 1-16,2 0 0,-3 0 15,-2 0-15,2 1 0,4-1 16,-5-1-16,-3 0 0,2 0 16,2 0-16,-4 0 0,1 1 0,5 0 15,1-1-15,-7 0 0,0 2 16,2-1-16,-2 1 15,2-1-15,1 0 0,-1-1 0,1 1 16,0 0-16,-3 0 0,3 0 16,3-1-16,0 1 0,-3 1 0,2-1 15,-2-1-15,0 0 16,-1 1-16,2 0 0,2 1 16,-1-1-16,-2-1 0,1 2 0,2 0 15,-3 0-15,1-1 0,1-1 16,2 1-16,-4-1 0,-1 0 15,2 1-15,3-2 16,0 2-16,-2 0 0,-1-1 16,1 0-16,-1 0 0,2 1 0,0-1 15,4 0-15,-4-1 0,-2 2 16,1-1-16,2 1 0,-1 0 16,1-1-16,3 1 0,1-2 15,-7 1-15,-2-1 0,8 1 16,3 0-16,-8 0 0,-1-1 0,5 2 15,-1 0-15,-3 1 0,-1-1 16,8-1-16,1-1 0,-8 1 16,-1 0-16,9 0 0,3-1 15,-4 0-15,-2 2 0,2-1 16,2 1-16,0-3 0,-1-1 0,0 3 16,2 1-16,-1 0 0,1 1 15,0-1-15,2 1 16,-2-2-16,0-2 0,7 1 15,1-1-15,-8 0 0,-1 1 0,8-1 16,1 1-16,-4 1 0,-4 0 0,5 0 16,3 0-16,-8 0 15,-3-1-15,5 1 0,5-1 16,-8 2-16,-3 0 0,4 0 16,5-1-16,-5-2 0,-2 0 0,-3 1 15,1-1-15,-1 4 16,0 2-16,0-2 0,2-2 15,-4 1-15,-4-1 0,4 2 16,4 0-16,-6-1 0,-2-1 0,4 0 16,2 1-16,-6 0 0,1 1 15,1-1-15,2 0 0,-3-3 16,-2 0-16,6 1 0,4 1 16,-3 1-16,-4 1 0,1 0 15,1 0-15,-1-2 0,2 0 0,-1 2 16,2 0-16,-2-1 0,-6-2 15,5 2-15,2 2 16,-2-2-16,-2 0 0,-2-1 0,-1 1 16,-3 0-16,-2-1 0,3 1 15,1 0-15,-6 0 0,-2 0 0,0 1 16,-3 2-16,-1-2 16,-1-1-16,-2 1 0,0 0 15,-2-1-15,-1 0 0,-2 0 0,2-2 16,-2 2-16,0 0 0,-2 0 15,-1-2-15,-2 1 0,0 0 16,-3 1-16,-2-1 0,0 1 16,0-1-16,-3 0 0,-2-1 15,-3 1-15,-1 0 0,-6-1 16,-1 0-16,-1 1 0,1-1 0,-4 2 16,-2-1-16,0-1 0,0 1 15,-9 1-15,-1-1 16,0 1-16,2 0 0,-10-1 15,2 0-15,3 0 0,4-1 0,-4 2 16,-2 2-16,2-4 0,1 0 16,-8 2-16,1 0 0,1 1 15,2-1-15,-3-1 0,-2-1 16,6 1-16,4-1 0,-10 0 16,0-1-16,7 2 0,4 1 0,-5-3 15,-4 0-15,8-1 0,4 0 16,-5 3-16,-4 1 15,6-1-15,5-1 0,-3 0 0,-6 1 16,9-1-16,6 1 0,-2-2 16,0 1-16,3 0 0,0 0 0,2-2 15,1-1-15,7 1 16,3 0-16,-3 2 0,-2 2 16,1-2-16,2-1 0,2-1 15,1 0-15,3 1 0,2 0 16,1 1-16,0 1 0,3 0 15,0-3-15,1 3 0,1 0 0,1 1 16,-1-1-16,3 2 16,2-1-16,-3 1 0,1-2 15,2 1-15,0 0 0,0 0 0,0 0 16,0 0-16,4 3 0,-2-2 16,1 1-16,0-1 0,2 0 15,0 2-15,2 1 0,2-1 16,-2 0-16,4-1 0,2 0 0,0 1 15,1-1-15,1 0 0,-1 0 16,10 1-16,4 0 0,-3 0 16,0-1-16,2 0 0,3 0 15,-1-1-15,2 1 0,7 0 16,1 0-16,1-1 0,-5 1 0,6-1 16,0 0-16,1 0 0,-1 0 15,12 0-15,4 0 16,-9 0-16,-4 0 0,15 1 0,4 0 15,-8-1-15,-7-2 0,5 2 16,4 2 0,-6-2-16,1 2 0,9-3 0,-1-2 0,-6 3 0,-4 3 15,0 0-15,3-1 16,-7-1-16,-3-1 0,22 0 16,-3 0-16,-30 1 0,-4 1 0,20 2 15,-6-1-15,-15-1 0,-1-1 16,0-2-16,-1-1 0,-1 2 15,-4 0-15,5 1 0,1 0 16,-7-2-16,-3-1 0,-1 0 16,-3 1-16,-2 0 0,-1 0 0,-4-1 15,1-1-15,-2 2 0,-1 1 16,0-1-16,-1 1 16,-2-1-16,2 1 0,-2-1 0,0 0 15,0 0-15,0 0 0,0 0 16,-3-4-16,-2 3 0,-1 3 0,-9-6 15,-7-2-15,4-1 16,2 2-16,3 1 0</inkml:trace>
  <inkml:trace contextRef="#ctx0" brushRef="#br0" timeOffset="1.23021E6">7621 14306 0,'0'0'0,"0"0"0,0 0 16,0 0-16,0 0 0,0 0 15,0 0-15,0 0 0,-26-10 16,26 10-16,-32 2 16,8 4-16,-3 2 15,1 2-15,0 0 0,-10 6 16,-3 5-16,3 1 0,1 2 15,-3 6-15,5 1 0,4 0 0,3 0 16,-3 8-16,4 1 0,6-1 16,5-1-16,8 6 15,10 5-15,1-4 0,5-4 16,7 3-16,6-3 0,7-6 0,2-3 16,8-2-16,8 1 0,-3-6 15,2-4-15,10-2 0,-1-3 16,2-4-16,2-2 0,-2-3 15,-2-2-15,-3-6 0,-2-4 16,7-4-16,0 0 16,-13-2-16,-3-5 0,20-11 0,-9-1 15,-12-1-15,-5 1 0,-5-8 16,-6-3-16,-10 12 0,3-2 0,-4-7 16,-3-5-16,-4 2 15,-1-5-15,-6 5 0,-2 4 16,-8 0-16,-2-1 0,-2 3 15,0 4-15,-2-3 0,0-2 16,-1 4-16,0 4 0,-9 1 16,-5 2-16,5 2 0,3 2 0,-6 3 15,-4 2-15,3 3 16,2 4-16,-1 3 0,0 4 16,6 2-16,2 2 0,-1 1 15,-1 3-15,3 0 0,2 0 16,5-2-16,3-1 0,3-2 0</inkml:trace>
  <inkml:trace contextRef="#ctx0" brushRef="#br0" timeOffset="1.23084E6">8677 14248 0,'0'0'0,"0"0"0,0 0 16,0 0-16,-23 0 0,23 0 15,-25 8-15,25-8 0,-35 15 16,15-2-16,-1 3 15,-3 3-15,-2 5 0,-6 5 0,1 0 16,-3 8-16,4 0 16,6-1-16,4-2 0,2 9 15,3 0-15,4-5 0,2-3 0,6 2 16,3 1-16,5-2 0,3-3 16,13 7-16,8 0 0,-1-6 15,-2-2-15,11-1 0,10-1 16,-2-4-16,0-4 0,16 0 15,3-6-15,-6-4 0,-5-3 0,14-3 16,4-5-16,-17-3 16,-6-1-16,31-9 0,-3-4 15,-11-3-15,-7-1 0,-4-4 16,-4-2-16,-7 1 0,-5 3 0,-1-14 16,-1-8-16,-5 10 0,-3 5 15,-4-8-15,-2-3 0,-8 5 16,-5 2-16,-4-8 0,-3-6 15,-4 3-15,-3 4 0,-11 0 16,-9-1-16,1 9 0,-1 5 0,-5-8 16,-4-4-16,-6 8 15,-3 4-15,-8 7 0,-5 6 16,4 3-16,3 2 0,-12 4 16,-7 4-16,9 7 0,7 1 0,0 5 15,-2 3-15,12 4 0,10 3 0,10-7 16,6-5-16,5-3 15</inkml:trace>
  <inkml:trace contextRef="#ctx0" brushRef="#br0" timeOffset="1.23146E6">10074 14929 0,'0'0'0,"0"0"16,0 0-16,0 0 0,0 0 15,0 0-15,0 0 0,0 0 16,-7 28-16,7-28 0,0 0 16,-21 26-16,21-26 0,-22 20 15,7-8-15,0 0 0,-1 1 0,0-2 16,-2 1-16,1 0 0,0-1 16,-5 1-16,-1-1 0,3-2 15,2-1-15,3-1 0,3-1 16,1-1-16</inkml:trace>
  <inkml:trace contextRef="#ctx0" brushRef="#br0" timeOffset="1.23185E6">9909 14925 0,'0'0'0,"0"0"0,0 0 16,0 0-16,0 0 0,0 0 0,0 0 15,0 0-15,0 0 0,0 0 16,0 0-16,0 0 0,0 0 15,0 0-15</inkml:trace>
  <inkml:trace contextRef="#ctx0" brushRef="#br0" timeOffset="1.23214E6">9822 14905 0,'0'0'0,"0"0"16,0 0-16,0 0 0,0 0 0,23 18 15,-23-18-15,15 15 0,-15-15 16,22 19-16,-7-10 16,-1 2-16,0 0 0,0 2 0,-1-1 15,0 2-15,-1 2 0,1 3 16,0 2-16,-2-2 0,-1 1 0,-2 3 16,-1 4-1,-4-4-15,-2-1 0,-1-2 0,-1-2 16,-2-1-16,-1-1 0,-5-1 15,-4 0 1,-3-3-16,0 0 0,1-4 0,3-2 0,2-6 16,1-5-16,2 0 0,1 2 15,1 0-15</inkml:trace>
  <inkml:trace contextRef="#ctx0" brushRef="#br0" timeOffset="1.23231E6">10065 15118 0,'0'0'0,"0"0"0,0 0 16,0 0-16,0 0 0,-19 21 16,19-21-16,-28 19 0,13-5 15,-2 1-15,-1 1 0,1-1 0,0-2 16,-4 2-16,1-2 16,4-3-16,3-2 0,2-1 15,1-1-15,2-1 0</inkml:trace>
  <inkml:trace contextRef="#ctx0" brushRef="#br0" timeOffset="1.23252E6">10177 15020 0,'0'0'0,"0"0"16,0 0-16,0 0 0,24 0 0,-24 0 15,30 1-15,-13-1 0,2-1 16,1 1-16,2 0 0,1 0 15,1 0-15,5-1 16,-2 1-16,-4 0 0,-2-1 0,-4 1 16,0-1-16,-4 0 0,-2 1 15,-1-1-15</inkml:trace>
  <inkml:trace contextRef="#ctx0" brushRef="#br0" timeOffset="1.23269E6">10340 14888 0,'0'0'0,"0"0"16,0 0-16,0 0 0,0 0 16,0 0-16,0 30 0,0-30 15,-6 25-15,6-25 0,-9 30 16,3-14-16,0-1 0,1 0 16,-1 1-16,2-3 0,0 0 0,0-3 15</inkml:trace>
  <inkml:trace contextRef="#ctx0" brushRef="#br0" timeOffset="1.23287E6">10512 14912 0,'0'0'16,"0"0"-16,0 0 0,-4 22 15,4-22-15,-12 25 0,3-8 16,-2 0-16,0 3 0,-2-1 15,0 0-15,-3 3 0,-1-1 0,3-3 16,2-4 0,2-1-16</inkml:trace>
  <inkml:trace contextRef="#ctx0" brushRef="#br0" timeOffset="1.23306E6">10192 15172 0,'0'0'0,"0"0"0,0 0 16,-4 22-16,4-22 0,-6 28 0,6-28 15,-9 32-15,5-16 0,-1 0 16,-2 0-16,1-2 16,1-2-16,0-2 0</inkml:trace>
  <inkml:trace contextRef="#ctx0" brushRef="#br0" timeOffset="1.23334E6">10326 15137 0,'0'0'0,"0"0"16,0 0-16,22 2 0,-22-2 0,23 5 15,-7-2-15,1 0 0,-1-1 16,5 1-16,0 0 0,0 1 15,1 0-15,-2 0 0,0 3 16,-3-1-16,-2 0 0,-3 3 16,-2 2-16,-3 0 0,-3 3 15,-4 0-15,-4 2 0,-3 0 0,-1-1 16,-1 2-16,-2 0 16,2-1-16,-1-2 0,-3 0 0,-1 0 15,-1-3-15,-2-2 0,-4-5 16,0-4-16,8 0 0,1 0 15,2 0-15</inkml:trace>
  <inkml:trace contextRef="#ctx0" brushRef="#br0" timeOffset="1.23351E6">10198 15237 0,'0'0'0,"0"0"0,0 0 15,0 0-15,28 9 0,-28-9 16,29 6-16,-14-1 0,2 0 0,2 0 15,2-1-15,1 0 0,1-2 16,-1 1-16,-1 1 16,4-1-16,-2-2 0,-3 1 0,-3 0 15,-4-1-15</inkml:trace>
  <inkml:trace contextRef="#ctx0" brushRef="#br0" timeOffset="1.23371E6">10408 15184 0,'0'0'0,"0"0"16,0 0-16,0 0 0,0 0 16,0 0-16,1 27 0,-1-27 15,-2 21-15,2-21 0,-5 25 16,1-12-16,1 1 0,0 0 16,-1-1-16,1-1 0,0 0 0,0-2 15,-1 0-15,1-2 0,1-1 16,-1 0-16</inkml:trace>
  <inkml:trace contextRef="#ctx0" brushRef="#br0" timeOffset="1.23386E6">10272 15401 0,'0'0'0,"0"0"0,0 0 16,22 7-16,-22-7 0,26 4 0,-8-2 15,2-1-15,3-2 0,1-2 16,2-1-16,3-2 0,-5 2 15,-4 0-15</inkml:trace>
  <inkml:trace contextRef="#ctx0" brushRef="#br0" timeOffset="1.23422E6">11019 14819 0,'0'0'0,"0"0"0,0 0 15,0 0-15,0 0 0,4 22 0,-4-22 16,0 0-16,-1 25 0,1-25 16,-3 24-16,3-24 15,-4 25-15,1-14 0,2-1 0,0 0 16,0-1-16,1-1 0,0 1 15,1-2-15,1 0 0,3 0 16,1-2-16,4 0 0,3-1 16,1 1-16,1-1 0,1 1 15,0-1-15,2-1 0,1 0 16,-1-1-16,1 1 0,3-1 16,-3 0-16,-4-1 0,-1 1 0,-7-2 15,-5-2 1,-2 2-16,-4 0 0,1 0 0,-1 0 0,2 0 15</inkml:trace>
  <inkml:trace contextRef="#ctx0" brushRef="#br0" timeOffset="1.23444E6">10719 15130 0,'0'0'0,"0"0"0,0 0 0,0 0 15,0 0-15,0 0 0,0 0 16,22 10-16,-22-10 0,33 8 15,-10-4-15,3 0 0,0 0 0,4-1 16,3 1-16,8 1 0,-1 1 16,1 1-16,4 1 15,-6-2-15,-3-1 0,0-1 16,-6-1-16,-7-1 0,-4 1 0,-4-1 16,-2-1-1,-3 0-15</inkml:trace>
  <inkml:trace contextRef="#ctx0" brushRef="#br0" timeOffset="1.23493E6">11071 15243 0,'0'0'16,"0"0"-16,0 0 0,0 0 0,0 0 15,0 0-15,0 29 16,0-29-16,0 0 0,-6 23 0,6-23 15,-6 20-15,1-9 0,1 0 16,0 2-16,-1-2 16,0 0-16,-1 1 0,-1-1 0,0 0 15,-1-2-15,-2-1 0,-1-2 16,0-2-16,0 0 0,-1-1 16,-1 0-16,1-3 0,-1-1 0,2 0 15,0-1-15,0-2 0,1-2 16,2-1-16,0 0 0,1-2 15,2 0-15,3 0 0,2 1 16,2 0-16,2 1 0,6 1 16,7 1-16,-1 0 15,2 1-15,4 0 0,-1 2 0,1 1 16,0 3-16,0-1 0,0 2 16,-2 1-16,-4 1 0,-1 3 15,-3 3-15,-2 1 16,-3 1-16,-1 1 0,-3 1 0,0 0 15,-2 2-15,-4 1 0,-1 0 16,-2 1-16,-1 2 0,-3 3 16,0-3-16,-1 0 0,0-3 0,-1 1 15,0-1-15,-5-3 16,-4 0-16,-8-5 0,-5-1 0,7-1 16,5-2-16,3-2 0</inkml:trace>
  <inkml:trace contextRef="#ctx0" brushRef="#br0" timeOffset="1.23742E6">11595 15232 0,'0'0'0,"0"0"0,0 0 16,0 0-16,0 0 0,28 6 16,-28-6-16,21 5 0,-21-5 15,31 4-15,-13-1 0,-2-1 16,1 0-16,0-1 0,2 1 0,1-1 15,1 0-15,9 1 16,1-1-16,-1 1 0,2-1 0,0 0 16,0-1-16,7 1 0,-2 0 15,4 0-15,2 0 16,-1 1-16,-2-2 0,1 1 16,0 3-16,10-2 0,-1-1 0,-3 1 15,-1-1-15,1 0 0,0 1 16,-1 0-16,0 1 0,7-2 15,0-3-15,-4-1 0,0 0 16,-1 1-16,1 0 0,2 2 16,5 1-16,-9-1 0,-4-1 15,10 0-15,1-3 0,-6 1 16,-3-2-16,3 1 0,3 0 16,-4 2-16,-2 0 0,1-1 0,-2 1 15,-1-4-15,-1 1 0,4 1 16,2-1-1,5 2-15,4-1 0,-13 3 0,-8-2 16,7 1-16,6-2 0,-6 1 16,-5 0-16,5 0 0,3 1 15,-7 0-15,-6-1 0,8 3 16,7 0-16,-6-2 0,-4 1 0,4-2 16,3 0-16,-5 1 15,-5 0-15,8 1 0,4 2 16,-5-2-16,-3-2 0,3 0 0,4 2 15,-5 0-15,-5-1 0,7 2 16,3 0-16,-2-1 0,-1 1 0,4 0 16,1 0-16,-1-1 15,-2 0-15,8 0 0,2 0 16,-10 1-16,-2 0 0,26 0 16,-1 0-16,-32-1 0,-2 1 0,28-1 15,0 1-15,-9 0 0,-6 0 16,6-1-16,5 0 15,-4 1-15,-4 1 0,2 0 0,2 0 16,-6 0-16,-1 0 0,6-1 16,5-1-16,-7 0 0,-6 0 0,8-1 15,4 0-15,-7 2 16,-6 3-16,8 0 0,5 0 16,-4-3-16,-2-3 0,7 3 15,7 2-15,-11-1 0,-6-2 0,5 1 16,5 0-16,-10 1 0,-6 1 15,10-3-15,7-1 0,-5 2 16,-4 0-16,4-1 0,4 0 16,-7 0-16,-2 1 0,5-1 15,3-1-15,-8 1 0,-7 0 0,10-1 16,6 0-16,-8 3 16,-6 1-16,6-2 0,6-2 15,-4 2-15,1 0 0,7-2 0,6-2 16,-12-1-16,-8 0 0,9 3 15,8 1-15,-9 2 0,-6 2 16,4 0-16,3 0 0,0-2 16,-1-2-16,5 1 0,4 1 15,-11 0-15,-8 2 0,10-1 16,7-1-16,-7 0 0,-5 2 0,5-2 16,4 1-16,-2-4 0,-1 1 15,9 1-15,7 0 16,-17 2-16,-12 1 0,8-2 0,6 1 15,-2-2-15,-1 1 0,4-2 16,1-2-16,-6 3 0,-4 1 16,9 0-16,3 0 0,-11-1 15,-8 0-15,9 1 0,8 1 16,-9 1-16,-5 1 0,4-3 16,0-2-16,0 1 0,-1 1 0,-1-2 15,1 0-15,-5-1 0,-3 0 16,4 3-16,4 2 0,-6-2 15,-2-2-15,2-1 0,2 2 16,-6 0-16,-1 0 0,-2 2 16,1 0-16,-3 0 0,-2-1 15,3 1-15,3 1 0,-20-2 16,-2 0-16,7 0 0,4-1 16,-2-1-16,-2 1 15,-1 0-15,0 3 0,-3-2 0,-2-2 0,3 0 16,0 1-16,-1-2 0,-3 1 15,0 1-15,1 4 16,-3-3-16,-1 2 0,-1-1 0,-1-1 16,-3-1-16,1 0 0,-1 0 15,-2 0-15,0-1 0,0 1 0,-2-2 16,0 1-16,0-1 0,1 2 16,-3 0-16</inkml:trace>
  <inkml:trace contextRef="#ctx0" brushRef="#br0" timeOffset="1.23824E6">20917 14344 0,'0'0'0,"0"0"0,0 0 16,-20-5-16,10 6 0,-6 0 15,-6 2-15,-4 0 0,-1 2 0,-12 2 16,-1 2-16,-3 0 0,-2 3 16,-12 4-16,0 4 0,-6 4 15,4 2-15,0 2 16,-1 4-16,7 1 0,6 3 0,-2 3 16,0 1-16,10 0 0,9 1 15,15-3-15,9 0 0,13-1 16,7-1-16,7-3 0,6-2 15,10-2-15,10-2 0,9-2 0,9 0 16,4-4-16,4-3 0,36 5 16,-7-3-16,-9-4 0,-5-1 15,2-5-15,1-3 16,-10-5-16,-8-5 0,-4-5 0,-1-5 16,-6 3-16,-4 1 0,-1-8 15,-1-5-15,-2-1 0,-1-1 16,-9 0-16,-6 0 0,-4-2 15,-2-4-15,-5-7 0,-2-3 16,-8 4-16,-5 4 0,-5 0 16,-5 1-16,-5-1 0,-5 0 15,-7-2-15,-7-3 0,-3 2 16,-1 3-16,-4-1 0,0 0 16,-10-1-16,-8 1 0,-6 8 0,-3 8 15,2 4-15,1 5 0,-6 3 16,-3 2-16,-2-1 0,-2 0 15,5 6-15,4 5 0,8-4 16,6-1-16,14-1 0,9 0 0,7-1 16</inkml:trace>
  <inkml:trace contextRef="#ctx0" brushRef="#br0" timeOffset="1.23879E6">20986 13841 0,'0'0'16,"0"0"-16,0 0 0,0 0 0,0 0 15,0 0-15,0 0 0,0 0 16,-15 20-16,15-20 0,-17 16 16,17-16-16,-15 16 0,15-16 15,-15 16-15,8-6 0,0 0 0,1-1 16,0 0-16,2-1 15,1 0-15,1-1 0,2 0 16,2-1-16,0 1 0,1-2 0,3-1 16,2 1-16,3-2 0,2 0 15,1 1-15,-1-1 0,0 1 0,-1-1 16,-1 0 0,-1 2-16,-1-1 0,-2 3 0,-2-2 15,0 3-15,-3 0 0,-4 4 16,-5 3-1,-5 3-15,-5 2 0,2-2 0,1-1 16,-7 5-16,-2 2 16,-2-1-16,0-1 0,-4-1 15,3-3-15,2-3 0,0-4 0,6-1 16,2-3-16,4-1 0</inkml:trace>
  <inkml:trace contextRef="#ctx0" brushRef="#br0" timeOffset="1.23896E6">20752 14105 0,'0'0'15,"0"0"-15,0 0 0,26 17 0,-26-17 16,27 18-16,-14-7 0,1 0 16,2 0-16,1-1 0,2-3 15,2 2-15,-4-3 0,-2 0 16</inkml:trace>
  <inkml:trace contextRef="#ctx0" brushRef="#br0" timeOffset="1.23924E6">21334 13885 0,'0'0'0,"0"0"15,0 0-15,0 0 0,-11 21 16,11-21-16,-17 27 0,7-8 0,-1 2 16,0 4-16,1 3 0,-1-2 15,0 1-15,-3 9 0,0 1 16,0-2-16,3-1 0,-1 3 16,0-5-16,2-4 0,1-3 0,3-4 15,0-3-15,1-4 16,0-2-16,1-7 0,1-4 0,0-5 15,1-2-15,1 0 0,0 1 16,0 1-16</inkml:trace>
  <inkml:trace contextRef="#ctx0" brushRef="#br0" timeOffset="1.23939E6">21252 14065 0,'0'0'0,"0"0"0,0 0 16,20 10-16,-20-10 0,18 12 0,-18-12 15,19 16-15,-10-8 0,1 1 16,0 1-16,0-1 0,1-1 16,-1 0-16,-2-1 0,-1-1 15</inkml:trace>
  <inkml:trace contextRef="#ctx0" brushRef="#br0" timeOffset="1.23964E6">21675 13828 0,'0'0'0,"0"0"16,0 0-16,23-1 0,-23 1 0,28 6 16,-7-2-16,2 2 0,3-1 15,8 3-15,2 1 16,-1 0-16,0-1 0,4 1 0,-1-3 15,-6 0-15,-5-1 16,-5-4-16,-5-1 0,-5-2 0,-2-1 16,-2 0-16,-2 2 0,0-1 15</inkml:trace>
  <inkml:trace contextRef="#ctx0" brushRef="#br0" timeOffset="1.23986E6">22032 13778 0,'0'0'0,"0"0"0,0 0 15,0 0-15,0 0 0,0 0 0,-16 21 16,16-21-16,-19 22 16,19-22-16,-30 29 0,10-11 15,-2 3-15,-3 0 0,-1 3 16,-6 6-16,1-3 0,1-2 0,2-2 16,-4 1-16,4-3 0,5-3 15,3-2-15,5-5 0,4-6 16,6-9-16,6-8 0,0 1 15,1 2-15,-1 2 0</inkml:trace>
  <inkml:trace contextRef="#ctx0" brushRef="#br0" timeOffset="1.24001E6">21962 14012 0,'0'0'0,"0"0"0,0 0 15,20 13-15,-20-13 0,20 15 16,-7-8-1,2 3-15,2 1 0,-3-2 0,0 1 16,0 1-16,-2-2 16,-2-2-16,-3-1 0,-2-1 0,1 0 15,-2-2-15</inkml:trace>
  <inkml:trace contextRef="#ctx0" brushRef="#br0" timeOffset="1.24019E6">21738 14088 0,'0'0'0,"0"0"0,0 0 15,23 5-15,-23-5 0,26 5 0,-12 0 16,2 0-16,0 0 0,3-1 16,2 1-16,-2 0 0,-2 1 0,2 0 15,-4-2-15,-1 0 0</inkml:trace>
  <inkml:trace contextRef="#ctx0" brushRef="#br0" timeOffset="1.24042E6">21758 14147 0,'0'0'0,"0"0"16,0 0-16,-9 22 0,9-22 0,-10 23 15,5-7-15,-2 0 0,1 0 0,-3 5 16,0 0-16,1-3 0,2-2 16,0-2-16,2-4 15,0 0-15,1-2 0,3-2 0,2-4 16,-2-2-16,3 3 0,-3-3 0</inkml:trace>
  <inkml:trace contextRef="#ctx0" brushRef="#br0" timeOffset="1.24057E6">21841 14240 0,'0'0'0,"0"0"15,0 0-15,0 0 0,0 0 0,24 15 16,-24-15-16,22 11 0,-11-5 16,0 0-16,1 0 0,-1 0 15,-1 0-15,-1-2 0,-1 0 0,-2 0 16</inkml:trace>
  <inkml:trace contextRef="#ctx0" brushRef="#br0" timeOffset="1.24076E6">21695 14264 0,'0'0'0,"0"0"0,0 0 0,0 0 0,0 0 16,28 10-16,-28-10 0,23 12 15,-10-7-15,0 2 16,1 0-16,-1 0 0,0 0 0,-2-1 16,-1-1-16,-1-1 0</inkml:trace>
  <inkml:trace contextRef="#ctx0" brushRef="#br0" timeOffset="1.24128E6">21543 14355 0,'0'0'0,"0"0"15,0 0-15,0 0 0,30 10 0,-30-10 16,31 8 0,-12-3-16,0 0 0,3 0 0,4 1 15,5 1-15,-2-1 0,1 1 16,0 0-16,-2 0 0,-3-1 0,-3 0 15,-3-1-15,-5 0 0,-3-1 16,-4-3-16,-4-1 0,-5 0 16,-5 1-16,-4-2 0,-3-2 15,-5 1-15,-4-3 0,-1 4 16,-3 1-16,0 0 0,-1 2 16,-5 1-16,2 1 0,4 1 0,1 1 15,5-1-15,5 4 0,2-3 16,5 1-16,2 1 15,4 1-15,5-2 0,6 0 0,4-1 16,5 1 0,1-2-16,0 0 0,5 0 0,1-4 15,1 2-15,2-2 0,-4 0 16,-3-2-16,-3 1 0,-1 1 0,-2-2 16,-2 1-16,-1-1 0,-1 1 15,-3-1-15,-2 1 16,0-1-16,-2 1 0,-1 2 0,-1 1 15,-1 3-15,0 2 0,-1 3 16,0 4-16,0 3 0,0-1 0,1 1 16,2 1-16,4-3 15,3-1-15,-3-3 0,0-2 16,-1 0-16</inkml:trace>
  <inkml:trace contextRef="#ctx0" brushRef="#br0" timeOffset="1.24179E6">23230 15230 0,'0'0'0,"0"0"0,0 0 16,30 14-16,-18-7 0,7-1 0,6 2 15,8 2-15,0-2 0,8 1 16,6 0-16,10 0 0,-2-1 16,16-1-16,5-2 0,-4-1 15,-4-1-15,18 0 0,5 1 16,1-3-16,-7-1 0,43-1 16,-3-2-16,-19 3 0,-13 2 0,4-4 15,3-2-15,-11-1 0,-8 1 16,6 0-16,4 0 15,-11-2-15,-8-1 0,2-5 16,1-4-16,-16-1 0,-9-2 0,0-8 16,-1-5-16,-9-2 0,-7-1 0,-8-3 15,-5-1 1,-5 12-16,-7 8 0,-1 6 0</inkml:trace>
  <inkml:trace contextRef="#ctx0" brushRef="#br0" timeOffset="1.25564E6">24179 14217 0,'0'0'16,"0"0"-16,0 0 0,-24-7 0,24 7 15,-23-2-15,3 3 16,0 2-16,-1 1 0,-11 4 0,-3 1 15,0 2-15,-1 2 0,-11 6 16,-4 4-16,3 2 16,1 0-16,-7 7 0,3 1 15,2-2-15,5 0 0,-6 9 0,3 1 16,6 0-16,5-2 0,2 9 16,6 0-16,6-3 0,3-2 15,10 5-15,7 4 0,6-5 16,2-4-16,8-2 0,7 0 15,11 1-15,8 2 0,13 1 0,5-3 16,24 7-16,-2-10 0,8 0 16,4 0-16,-3-5 0,0-3 15,5-5-15,6-4 0,-3-1 16,-1-1-16,9-4 0,9 0 16,-17-5-16,-12-3 0,3-4 15,1-1-15,-4-6 0,-3-1 0,-2-9 16,0-5-16,-5-1 15,-1-3-15,-6-4 0,-3-2 16,-2-1-16,-1 1 0,4-7 16,3-5-16,-16 9 0,-11 4 0,1-7 15,3-6-15,-4 2 0,-2 2 16,-6-4-16,-3-2 0,-6 2 16,-2 0-16,-4-5 0,-2-2 15,-4 5-15,-2 2 0,-3 1 16,-4 0-16,-7 8 0,-5 5 0,-3-1 15,-1-3-15,1 1 0,2 1 16,-6-1-16,-4 2 0,-3 2 16,-1 2-16,-5 5 0,-4 2 15,11 7-15,-3-2 0,-10-4 16,-7-3-16,-5 1 0,-5-1 16,-7-1-16,-5-3 0,-3 2 15,-3 2-15,-42-10 0,2 3 16,3 0-16,3-1 0,-5 5 15,-2 1-15,0 1 0,1 2 0,-4 9 16,0 7-16,-2 3 0,0 3 16,36-3-16,25 0 15,16 0-15</inkml:trace>
  <inkml:trace contextRef="#ctx0" brushRef="#br0" timeOffset="1.28114E6">30293 15310 0,'0'0'0,"17"-2"16,3-1-16,-5 3 0,1 0 0,11 0 16,7 0-16,2-3 15,-1 0-15,12-2 0,3 1 16,-1-2-16,-1-1 0,13-2 16,1 0-16,-1-2 0,-2-1 15,11-1-15,1 2 0,-10 2 16,-4 1-16,9 0 0,2 1 0,-3 1 15,-3 0-15,1 0 0,1 1 16,-11 2-16,-9 1 0,15 0 16,-8 0-16,-12 0 0,-10 0 0,-8 1 15,-6-1-15,-5 2 0</inkml:trace>
  <inkml:trace contextRef="#ctx0" brushRef="#br0" timeOffset="1.28482E6">3645 16251 0,'0'0'0,"0"0"0,0 0 0,28 3 16,-28-3-16,0 0 0,32 2 16,-16-2-16,-1 0 0,4 0 15,0 0-15,-2 0 0,4 1 0,5-1 16,1 0-16,0 1 0,0 0 15,-1-1-15,0-1 16,2 0-16,0 1 0,-1 2 16,2 1-16,0-2 0,0-1 0,8 0 15,1 2-15,-3-2 0,-2 0 16,3 1-16,0 1 0,-1 0 16,-1 0-16,4-1 0,-2-2 15,0 0-15,-1 0 0,8 0 16,1 0-16,-1 1 0,-4-1 0,2 1 15,0 0-15,0-1 0,-2 1 16,3 0-16,2 0 0,-2 0 16,-1 0-16,10-1 0,2-1 15,-6 1-15,1 1 0,-1-1 16,2 0-16,-2 0 0,0 1 0,1 0 16,-1 1-16,3 0 0,-2 0 15,6-1-15,-2 0 16,2-1-16,-2 1 0,0 0 15,0 0-15,-3 1 0,0 0 0,4 0 16,4 1-16,-6-2 0,-4-1 16,3 1-16,1 0 0,2-2 15,0 0-15,6 1 0,-3 1 16,-8 1-16,2 0 0,24-1 16,-5-1-16,-7 1 0,-8 0 0,3-1 15,3 1-15,-4-1 16,2 1-16,-3-1 0,1 0 15,1 0-15,1-1 0,3 0 0,3 1 16,-9 1-16,-5 0 0,3 1 16,3 1-16,3-4 0,2 0 15,0-1-15,0 1 0,-4 1 0,-2 0 16,1-1-16,2-1 16,0 1-16,3 1 0,-2 0 15,0 0-15,-2-3 0,-4-3 0,8 0 16,4 0-16,-4 2 0,-2 1 15,-2-1-15,-1-1 0,0 2 16,1 3-16,2-3 0,5-2 16,-4 3-16,-3 2 0,-2-3 15,-1-3-15,4 2 0,0 0 0,6 2 16,2 1-16,-9 1 0,-5 2 16,3 0-16,2-1 15,4-3-15,3-3 0,-4 7 16,-5 3-16,-3-4 0,-3-2 0,10 0 15,5 1-15,-3 4 0,0 2 16,1-3-16,1-3 0,-3-2 16,0 1-16,3 3 0,2 2 15,2-3-15,2 0 0,3-3 16,2 0-16,-12 1 0,-8 1 16,1 1-16,1 0 0,8-1 0,4 0 15,3 3-15,2 4 16,-6-8-16,-3-5 0,2 2 0,2 0 15,-6 2-15,-6 1 0,5-1 16,4-1-16,2 1 0,3-2 16,1 2-16,1 0 0,-3 2 15,-2 0-15,0-1 0,-1 0 16,-1-2-16,-1 0 0,5-2 16,3 0-16,0-1 0,-1-1 0,3 3 15,1 2-15,-3 1 0,-2 1 16,3 1-16,1 1 15,-3-5-15,-3-3 0,-1 3 0,1 0 16,-3 1-16,0 2 0,5-3 16,5 0-16,-1 3 0,0 1 15,1 2-15,0 0 0,-2-2 16,-2-2-16,4 0 0,3-1 16,-5 4-16,-4 4 0,4 1 15,4 2-15,-6-4 0,-2-1 0,4 0 16,6-1-16,-8 3 0,-2 1 15,2-1-15,4-1 0,-1-1 16,0-1-16,1 2 0,1 3 16,-2-4-16,-1-1 0,2-2 15,2-1-15,-5 4 0,-4 1 0,1-1 16,2 0-16,-6 1 0,-3 1 16,4-2-16,2-1 15,2-3-15,-1-1 0,6 0 0,3 1 16,-3 6-16,-2 5 0,-4 1 15,0 1-15,-4-7 0,-1-4 16,1 2-16,2 1 0,-2 1 16,0-1-16,2 1 0,3 0 15,-1-2-15,0 0 0,-2 1 16,-1 1-16,-5 1 0,-5 1 0,8-3 16,5-2-16,-4 0 15,-1 0-15,0-1 0,1 0 16,-6 5-16,-6 2 0,5-3 15,3-4-15,2-1 0,1 1 0,1-1 16,1 1-16,-7 1 0,-4 0 16,4-1-16,3 0 0,-3-2 15,0 0-15,9 1 16,7 0-16,-11 2 0,-8 1 0,5-1 16,3 0-16,-8-2 0,-5-1 15,-1 1-15,1 1 0,-1-1 16,-2 0-16,6-2 0,3 1 15,-1 1-15,-4 1 0,-2 0 16,-2-1-16,3 2 0,3 0 0,1 1 16,-1 0-16,-5-1 0,-4-2 15,5-2-15,3-2 16,-7 3-16,-4 0 0,3 2 0,4 0 16,-5 1-16,-3-2 0,4 1 15,2 1-15,-2 1 0,-2-2 16,0-1-16,0-1 15,-1-1-15,-1 2 0,1 1 0,0 0 16,1 0-16,0 1 0,-1 0 16,-2 1-16,-15-3 0,2 0 0,6 0 15,4 1-15,-4-1 0,-1 0 16,4-1-16,4 1 0,-3-1 16,0 0-16,1 2 0,2 1 15,-6-3-15,-3-1 0,5-1 16,4 2-16,-6-1 0,-3 0 15,1 0-15,3 1 0,-2 0 0,-1 1 16,2 0-16,0 0 16,0 1-16,1 2 0,-2-1 15,-1-1-15,1-1 0,1-1 0,0 2 16,-1 1-16,1-1 0,0 0 16,1-1-16,-1 1 0,-1-1 15,-2 1-15,4 0 0,1 0 16,-4 0-16,-3 2 0,0-1 15,3-2-15,0 0 0,0 0 16,-2 0-16,-2-2 0,-3 1 16,2-1-16,2 1 0,0 1 15,-3-3-15,-1 0 0,1 0 16,3 1-16,-2 0 0,0 1 0,-2-1 16,-1 0-16,2 1 0,0-1 15,1 0-15,-1 0 0,-2-1 16,-2 2-16,1-2 0,3 2 15,0-3-15,1-2 0,-3 2 16,-1 2-16,-5 2 0,-1 1 0,2-2 16,1-1-16,-1 2 0,-1-2 15,0 2-15,-2 0 0,-4-1 16,-2 0-16,-3-2 0,-2-1 16,-4-10-16,-3-10 0,1 7 15,-1 4-15,1 1 0</inkml:trace>
  <inkml:trace contextRef="#ctx0" brushRef="#br0" timeOffset="1.28662E6">24083 16212 0,'0'0'16,"7"1"-16,3 1 0,2-1 15,3 2-15,9 0 0,3 0 16,3-1-16,2 0 0,11 0 0,2 1 16,2-2-16,1 0 0,14 0 15,3 0-15,-7 1 0,-4 0 16,17 0-16,2 0 15,-3 0-15,-4-1 0,16 1 0,3 1 16,-7 1-16,-3 0 0,39 4 16,-4 1-16,-12 0 0,-6-1 15,4-3-15,2-4 0,-9 4 16,-7 3-16,10-1 0,6 1 16,-8-5-16,-4-4 0,5 0 15,2 0-15,-6 0 0,-5 0 0,8-2 16,6-3-16,-10 3 0,-5 3 15,6-5-15,6-2 16,-7 3-16,-4 3 0,5-3 0,4-3 16,-5 4-16,-5 2 0,12-3 15,6 0-15,-7 1 0,-5 2 0,9 0 16,5 1-16,-7 1 0,-6 2 16,3-6-16,4-2 0,-7 2 15,-3 2-15,2-1 0,3-2 16,-6 3-16,-4 1 0,6-2 15,3-1-15,-7-1 0,-5-2 0,4-3 16,0-3-16,-4 4 16,-3 2-16,1-2 0,2-2 15,-6 2-15,-6 1 0,15 0 16,12 0-16,-13 4 16,-8 2-16,-5 2 0,-2 1 15,-11 0-15,-6 0 0,-2 2 0,1 2 16,-7 2-16,-2 2 0,-5-1 15,-3 0-15,-2 1 0,-2 1 0,-4-4 16,-3-3-16,-6-1 0,-3-1 16,-4-1-16</inkml:trace>
  <inkml:trace contextRef="#ctx0" brushRef="#br0" timeOffset="1.28811E6">3746 17276 0,'0'0'0,"0"0"15,28 1-15,-15-1 0,2 0 0,4-1 16,3-1-16,10-1 0,0-1 15,6-1-15,2-2 0,11 0 16,-4 0-16,2 1 0,4 1 16,6-2-16,2-1 0,0 1 15,3 1-15,4-1 0,-8 2 0,5 2 16,2 0-16,-2 0 0,0 2 16,9 0-16,1 0 15,-9 3-15,-5 1 0,33 0 0,-2-2 16,-9 0-16,-7-1 0,2 2 15,1-1-15,-6-1 0,-5-1 16,8 0-16,3 0 0,-10-1 16,-5 0-16,9 1 0,6 0 15,-9 0-15,-7 0 0,6 0 16,4 1-16,-4-2 0,1 1 0,4 0 16,2 0-16,-7 0 0,-4-1 15,-1-1-15,2 0 0,-3 3 16,-5 2-16,5-3 15,2-3-15,-8 0 0,-6 1 0,-15 0 16,-12 2-16,-8-1 0</inkml:trace>
  <inkml:trace contextRef="#ctx0" brushRef="#br0" timeOffset="1.29382E6">10881 16384 0,'0'0'0,"0"0"15,0 0-15,-23-26 0,12 16 0,-5-1 16,-7 1-16,-2-1 0,-5 1 0,-16-5 15,-6 0-15,-11-3 16,2 2-16,-25-1 0,-9 3 16,3 4-16,3 3 0,-20 6 15,-16 5-15,13 5 0,9 3 0,-48 10 16,10-1-16,13 6 0,10 6 16,7 1-16,5 2 15,14 7-15,7 6 0,3 8 16,4 6-16,8-11 0,8-8 0,12 7 15,9 4-15,10-4 0,7-2 16,9-3-16,5-1 0,9-3 16,6-1-16,15 0 0,9 1 15,1-8-15,1-5 0,13 4 16,10 1-16,7-6 0,5-6 0,9-1 16,6 0-16,2 2 0,5 1 15,13-3-15,11-2 16,-11-6-16,-9-3 0,14-2 0,11 2 15,1-5-15,2-3 0,5 3 16,4 3-16,1-1 0,0 0 16,10-2-16,5-3 0,-6-1 15,-5-1-15,1-4 0,1-1 16,-9-2-16,-6 0 0,5 2 16,3 1-16,-14-3 0,-8-3 0,-4-1 15,-5-2-15,-9-6 0,-6-5 16,-3-4-16,-1-3 0,-6 6 15,-6 2-15,2-12 16,4-9-16,-21 11 0,-14 8 0,-5-4 16,-3-3-16,-4-4 0,-3-4 15,-9 1-15,-5 0 0,-6 2 16,-4 1-16,-7-1 0,-4-2 16,-11-2-16,-7-2 0,-7-1 15,-6 0-15,-9 5 0,-5 4 0,-14-2 16,-8-2-16,-5 0 0,-1 0 15,-12 3-15,-8 0 16,-7 4-16,-5 3 0,-12 4 0,-8 3 16,2 4-16,1 2 0,-10 3 15,-7 0-15,-1 4 0,-1 4 0,-3 10 16,1 8-16,9 3 0,7 3 16,0 4-16,1 2 15,44-7-15,29-5 0,19-5 0</inkml:trace>
  <inkml:trace contextRef="#ctx0" brushRef="#br0" timeOffset="1.29476E6">12841 17382 0,'0'0'0,"0"0"16,0 0-16,22 4 0,-22-4 0,0 0 15,25 0-15,-15 0 0,1 0 16,2 2-16,1 0 0,4-1 15,1-2-15,-1 0 0,1 2 16,1-3-16,0 1 0,10 1 16,3 1-16,2 1 0,1 0 15,4-2-15,2-2 0,12 1 0,0 0 16,5-1-16,6-2 16,13-1-16,-3 0 0,17 0 0,2 0 15,-1-1-15,-2 2 0,12-3 16,-5 0-16,31-2 0,-19 2 15,6-3-15,3-3 0,-17 2 16,-9 0-16,6-3 0,6 0 16,-13 5-16,-8 5 0,8 0 15,4 1-15,-9 0 0,-7-1 0,6-2 16,4 0-16,-8 6 0,-3 4 16,2-3-16,4-1 0,-9 0 15,-5 2-15,-1 2 0,0 1 16,-14 0-16,-10 0 0,-4-6 15,-1-3-15,-11 2 0,-8 0 16,-18-8-16,-12-6 0,3 6 0,0 3 16,3 2-16</inkml:trace>
  <inkml:trace contextRef="#ctx0" brushRef="#br0" timeOffset="1.30116E6">18310 17133 0,'0'0'16,"0"0"-16,0 0 0,0 0 15,0 0-15,0 0 0,32-2 0,-32 2 16,24 0-16,-24 0 0,24 2 15,-11 0-15,1 1 0,2 0 16,3 0-16,1 1 0,1-1 0,2 1 16,2 1-16,8 1 0,0 1 15,4 0-15,2 1 16,1-1-16,0 0 0,15 2 16,3-2-16,-1 0 0,-2 0 0,15 0 15,4-1-15,-6-1 0,-4 0 16,14-1-16,0-1 15,5 0-15,-6-2 0,3-3 0,3-1 16,3-2-16,-6 0 0,28 0 16,-5 1-16,-15 2 0,-10 1 15,5-3-15,3-1 0,-9-3 16,-5-2-16,7 2 0,6 0 0,-10 2 16,-7 2-16,12 0 15,6 1-15,-7 0 0,-5 1 0,8 0 16,4-1-16,10 2 15,6-1-15,-5 1 0,-2 0 16,-7 0-16,-4 1 0,2 0 16,0-1-16,-11 2 0,-8 1 0,10-2 15,7 0-15,2 1 0,1 1 16,2 1-16,3-2 0,-5 1 0,-3 2 16,6-1-16,5 2 15,-6-7-15,-3-2 0,5 2 0,2 1 16,-3 0-16,-3 0 0,3-1 15,4-1-15,-7-3 0,-3-2 16,13 0-16,8-2 16,-17 3-16,-10 0 0,-2-1 0,0 0 15,2 1-15,2-1 0,25 2 16,18 3-16,-24-3 16,-17-2-16,-5 8 0,-3 7 0,4 1 15,3 2-15,5-4 16,4-3-16,-3 2 15,-2 2-15,-1 1 0,-1 4 0,-9 1 16,-4 1-16,1-4 0,0-3 16,-6-1-16,-3-1 0,-4-2 0,0 0 15,-16-3-15,-12-3 0,-7 2 16,-9 0-16,-4 0 0</inkml:trace>
  <inkml:trace contextRef="#ctx0" brushRef="#br0" timeOffset="1.34326E6">12022 1911 0,'0'0'0,"0"0"16,0 0-16,0 0 0,0 0 0,-10 24 16,10-24-16,-8 27 15,8-27-15,-10 41 0,4-9 16,1-1-16,0 2 0,1 9 15,2 1-15,-2 3 0,1-3 0,0-7 16,0-5-16,2-7 0,1-3 16,0-4-16,0-3 0,0-4 15</inkml:trace>
  <inkml:trace contextRef="#ctx0" brushRef="#br0" timeOffset="1.34364E6">12490 1804 0,'0'0'15,"0"0"-15,0 0 0,-10 22 0,10-22 16,-17 34-16,2-7 0,-1 4 16,1 3-16,-4 16 0,0 5 15,2 8-15,3-5 0,0-1 16,5-10-16,4-8 15,3-9-15,3-4 0,2-6 0,4-7 16,3-3-16,6-9 0,6-4 16,-1-6-16,-1-3 0,0-7 15,1-7-15,-3 0 0,-3-2 0,-1-1 16,1-2-16,-5 7 0,-4 4 16,-6 2-16,-4 1 0,-5 7 15,-2 3-15,-7 6 0,-4 5 16,1 0-16,-3 0 0,-4 10 15,1 4-15,4-2 0,4-2 16,2 1-16,4-1 0,7-1 16,3 1-16,2-4 0,0-2 0,0-2 15</inkml:trace>
  <inkml:trace contextRef="#ctx0" brushRef="#br0" timeOffset="1.34399E6">12811 2043 0,'0'0'0,"0"0"15,0 0-15,-9 20 0,9-20 0,-10 20 16,3-4-16,1 4 0,0 1 0,2 1 16,1 3-16,2 2 15,2-3-15,4-4 0,4-3 16,2-6-16,2-5 0,3-4 15,5-4-15,-2-5 0,0-1 16,2-6-16,-1-2 0,-3-2 16,-1-1-16,-4 0 0,-1-3 15,-3 4-15,-4 4 0,-4 0 0,-3 2 16,-3 2-16,0 1 0,-7 4 16,-2 2-16,-3 2 0,-1 2 15,0 0-15,1 2 0,4 2 16,1 0-16,3 2 0,2 4 15,4-3-15,1 0 0,2-2 16,0-2-16,0 0 0</inkml:trace>
  <inkml:trace contextRef="#ctx0" brushRef="#br0" timeOffset="1.34431E6">13275 2046 0,'0'0'0,"0"0"15,0 0-15,-10 19 0,10-19 0,-12 24 16,4-4-16,2 0 0,2 1 16,2 2-16,3-1 15,2 4-15,3-2 0,3-5 16,2-3-16,3-4 0,1-2 0,5-7 16,3-5-16,0-2 0,1-3 0,3-7 15,0-1-15,-3-2 16,-2-1-16,-3-2 0,-4-3 15,-5 0-15,-3 2 0,-7 4 16,-5 4-16,-1-2 0,-3 2 0,-6 6 16,-3 7-16,-4 0 0,-3 1 15,0 3-15,-1 2 16,4 0-16,3 2 0,3 5 0,3 3 16,4-1-16,3-3 0,1-2 15,1-3-15,1 0 0</inkml:trace>
  <inkml:trace contextRef="#ctx0" brushRef="#br0" timeOffset="1.34456E6">13885 2168 0,'0'0'0,"0"0"16,0 0-16,27-5 0,-27 5 0,32-4 15,-9 1-15,0-1 0,0 1 16,9-1-16,1 1 16,-3-1-16,-3-2 0,-1 1 15,-1 0-15,-3 2 0,-3-2 16,0 2-16,-4 1 0,-7-2 16,-5 0-16,1 1 0,-2 0 0,0 1 15</inkml:trace>
  <inkml:trace contextRef="#ctx0" brushRef="#br0" timeOffset="1.34481E6">14169 1926 0,'0'0'16,"0"0"-16,0 0 0,0 0 0,0 0 15,-4 23-15,4-23 0,-7 30 16,1-12-16,0 4 0,-1 3 15,2 1-15,0-1 0,1 2 16,-1 1-16,2 6 0,1-3 16,0-3-16,0-2 0,2-3 15,0-3-15,3-2 0,0-4 16,2-3-16,4-6 0,-2-1 0,-2 1 16,1-2-16</inkml:trace>
  <inkml:trace contextRef="#ctx0" brushRef="#br0" timeOffset="1.34534E6">14622 1963 0,'0'0'0,"0"0"0,0 0 15,0 0-15,0 0 0,0 0 16,16 26-16,-16-26 0,15 25 0,-15-25 15,17 29-15,-8-13 16,0-2-16,1 2 0,1 1 0,0 0 16,1-1-16,1 4 15,1-1-15,-3-2 0,0-2 0,-4 0 16,-1 1-16,-3-3 0,-1 0 16,-5 1-16,-5-1 15,0-1-15,-2-1 0,-2-1 0,-4-5 16,0-2-16,-1-3 0,-1-2 15,1-4-15,1-1 0,3-4 0,2-3 16,2-1-16,3-1 16,2 0-16,6-2 0,7-2 0,3 2 15,3-1-15,6-4 0,1-1 16,-1-1-16,0 0 0,1 2 16,0 1-16,-1 1 0,-3 3 15,0-3-15,-2 3 0,-7 3 16,0 0-16,-2 1 0,-3-1 15,-2 3-15,0 2 0,-6 1 16,-2 2-16,-4 1 0,-2 1 0,-4 3 16,-3 1-16,5 3 15,0 2-15,-7 2 0,-2 3 0,1 0 16,2 1-16,1 0 0,0 3 16,4-2-16,1 1 0,3 1 15,3 3-15,3-3 0,4-1 16,0-2-16,0-1 0,0-3 15</inkml:trace>
  <inkml:trace contextRef="#ctx0" brushRef="#br0" timeOffset="1.34569E6">15064 2045 0,'0'0'16,"0"0"-16,0 0 0,0 0 0,0 0 0,-7 31 15,7-31-15,-5 26 0,5-26 16,-3 31-16,3-13 16,1-2-16,1-3 0,2-2 15,4 0-15,2-4 0,3-1 16,3-4-16,1-4 0,5-1 0,0-2 16,0-3-16,2-1 15,-4-2-15,0 0 0,-3-2 0,-4-2 16,-2 3-16,-2 0 0,-4-4 15,-5 0-15,-2 4 0,-2 2 0,-5 2 16,-3 1-16,-2 2 0,-2 1 16,-3 3-16,-2 1 15,2 2-15,0 2 0,-2 0 0,2 0 16,3 1-16,1 2 0,4-1 16,1-1-16,6 1 0,2-2 15,0 0-15,0 0 0,1-1 0</inkml:trace>
  <inkml:trace contextRef="#ctx0" brushRef="#br0" timeOffset="1.34601E6">15523 2035 0,'0'0'0,"0"0"0,0 0 0,0 0 15,0 0-15,-7 24 0,7-24 16,-6 22-16,6-22 0,-2 30 15,4-12-15,2-2 0,0-3 16,4 0-16,2-2 0,2-1 16,3-1-16,6-4 0,3-4 15,-2-2-15,-1-3 0,1-2 0,0-3 16,-1 0-16,-3-2 0,-3-1 16,-4-3-16,-6 1 0,-4-3 15,-6-3-15,-6 3 0,-4 4 16,-2 1-16,-9 8 0,-6 4 15,0 3-15,0 2 0,2 4 16,-1 2-16,5-1 0,5-3 0,5-1 16</inkml:trace>
  <inkml:trace contextRef="#ctx0" brushRef="#br0" timeOffset="1.34667E6">16329 2037 0,'0'0'0,"0"0"15,0 0-15,-19 23 0,19-23 0,-18 20 16,7-6-16,0 2 0,0 3 16,-5 3-16,-2-2 0,0 0 15,0 1-15,1-2 0,2 1 16,1-4-16,3-2 0,1-2 16</inkml:trace>
  <inkml:trace contextRef="#ctx0" brushRef="#br0" timeOffset="1.34687E6">16246 2206 0,'0'0'0,"0"0"0,0 0 0,0 25 16,0-25-16,-3 32 0,0-13 16,1 1-16,1 0 0,0 0 15,1 0-15,0 0 0,0-2 0,2-4 16,1-3-16,5-5 0,4-5 15,3-5-15,1-7 0,-3 1 16,-2 3-16,-1 1 0</inkml:trace>
  <inkml:trace contextRef="#ctx0" brushRef="#br0" timeOffset="1.3471E6">16799 1752 0,'0'0'0,"0"0"16,0 0-16,0 0 0,-17 16 0,17-16 15,-25 19-15,11-4 0,-1 2 16,0 1-16,2 1 0,2 2 16,3 1-16,4 3 0,4-3 15,4-8-15,5-5 0,5-3 16,6-2-16,2-5 0,4-3 0,2-2 16,3 0-16,3-3 15,-3 3-15,-5-2 0,-4 0 0,-2 1 16,-3 1-16,-2 1 0,-3 1 15,-2 1-15</inkml:trace>
  <inkml:trace contextRef="#ctx0" brushRef="#br0" timeOffset="1.34732E6">16729 2088 0,'0'0'15,"0"0"-15,0 0 0,-7 28 0,5-14 16,0 8-16,1 6 0,-2 11 15,1 2-15,0-2 0,0 1 16,0 3-16,-1-2 0,2-5 16,0-3-16,0-4 0,0-4 15,0-5-15,0-4 0,1-4 16,0-3-16,-1-2 0,0-5 16,-2-3-16,1-3 0,-1-4 15,0-3-15,-1 2 0,2 1 0,0 1 16</inkml:trace>
  <inkml:trace contextRef="#ctx0" brushRef="#br0" timeOffset="1.34747E6">16784 2129 0,'0'0'0,"0"0"0,0 0 0,24-10 16,-24 10-16,20-3 0,-10 3 15,-1 1-15,-2 3 0,-1 2 0,-3 2 16,-3 1-16,-3-1 0,0 0 15,0-1-15,1-1 0</inkml:trace>
  <inkml:trace contextRef="#ctx0" brushRef="#br0" timeOffset="1.34759E6">16679 2328 0,'0'0'15,"0"0"-15,0 0 0,0 0 16,0 0-16,0 0 0,0 0 16,32-11-16,-32 11 0,41-12 15,-16 5-15,2-2 0,1 1 0,-3 1 16,-3 0-16,-4 2 0</inkml:trace>
  <inkml:trace contextRef="#ctx0" brushRef="#br0" timeOffset="1.34789E6">17557 1815 0,'0'0'0,"0"0"0,0 0 15,0 0-15,0 0 0,12 22 0,-12-22 16,-2 24-16,-2-11 0,-3 3 16,-4 0-16,-4 2 0,-2 0 0,-2-1 15,-2 0-15,-3 1 0,3-3 16,2-1-16,4-5 16,1 0-16,3-4 0,4 0 0,2-2 15,5-3-15,7 1 0,7-2 16,8 0-16,6-4 0,3-2 15,2-2-15,2 2 0,7-1 16,-3 3-16,-2 0 0,-3 1 16,-5 2-16,-6-1 0,-4 1 0</inkml:trace>
  <inkml:trace contextRef="#ctx0" brushRef="#br0" timeOffset="1.34811E6">17668 2102 0,'0'0'0,"0"0"0,0 0 0,0 0 16,-7 28-16,7-28 0,-10 28 0,3-10 15,-2 0-15,-2 1 16,-2 0-16,-3 1 0,0-2 0,-10 5 16,-3-2-16,-1 0 0,-1-1 15,0-2-15,0-1 0,-4 1 16,2-2-16,3-5 0,4-5 15,5 0-15,3-1 0,4-2 16</inkml:trace>
  <inkml:trace contextRef="#ctx0" brushRef="#br0" timeOffset="1.34826E6">17405 2271 0,'0'0'0,"0"0"15,0 0-15,18 17 0,-18-17 16,25 24-16,-10-9 0,3 0 15,3 2-15,5 4 0,-1 1 16,0-3-16,-2-1 0,-3-2 0,-4-4 16,-2-1-16</inkml:trace>
  <inkml:trace contextRef="#ctx0" brushRef="#br0" timeOffset="1.34873E6">12215 2752 0,'0'0'16,"11"-3"-16,8 0 0,4 1 15,4-1-15,14-3 0,9-2 0,16-3 16,4-1-16,16 0 0,2 1 16,11 0-16,-5 3 0,11-5 15,-4 0-15,-7 3 0,-6 2 16,34-1-16,-10 5 0,-15-3 15,-9 0-15,-28 1 0,-18 3 0,-13 1 16</inkml:trace>
  <inkml:trace contextRef="#ctx0" brushRef="#br0" timeOffset="1.34953E6">13152 1934 0,'0'0'0,"0"0"0,0 0 0,0 0 16,0 0-16,0 0 0,5-22 16,-5 22-16,0 0 0,24-24 15,-24 24-15,32-22 0,-16 11 0,7-2 16,3-3-16,2 0 0,1 0 15,18-7-15,6-2 16,10-3-16,-1 2 0,22-5 0,6-3 16,7-2-16,-7 3 0,19-2 15,4 2-15,-10 3 0,-7 3 16,52-10-16,-6 7 0,-21 7 16,-13 4-16,11 2 0,9 2 15,-14 2-15,-12 0 0,17 3 16,12 3-16,-13 3 0,-10 0 15,19 1-15,14 0 0,-17 5 16,-12 0-16,17 6 0,12 4 16,-16-1-16,-10 0 0,19 2 15,14 1-15,-21 1 0,-15-1 0,10 11 16,7 7-16,-15-4 0,-10-5 16,8 9-16,7 4 0,-20 2 15,-13 0-15,4 1 0,2 1 16,-11-3-16,-7-3 0,3 5 15,2 4-15,-14-8 0,-10-3 0,0 4 16,2 4-16,-14-7 0,-8-4 16,-2 1-16,-1 2 15,-9-1-15,-5-2 0,-6-9 16,-3-7-16,-4-4 0</inkml:trace>
  <inkml:trace contextRef="#ctx0" brushRef="#br0" timeOffset="1.35042E6">19484 1934 0,'0'0'0,"0"0"15,0 0-15,-24 0 0,24 0 0,-23 1 16,8 3-16,0 1 15,-1 0-15,2 3 16,1 3-16,2-1 0,1 0 0,1 4 16,2-2-16,6 1 0,4 3 0,5 1 15,3-1-15,4 2 0,1 1 16,5 0-16,4 0 0,2 0 16,0 0-16,8 7 0,-1 3 15,-3-3-15,-3-3 0,0 3 16,-7-3-16,-7-2 0,-4-2 15,-8 0-15,-4-1 0,-4-5 16,-2 0-16,-3-4 0,-3 0 16,-2-3-16,-4-2 0,-2-3 15,-2-4-15,-1-3 0,2-3 0,2-5 16,3 0-16,1-4 0,3-1 16,6-4-16,7-2 0,3 1 15,4 0-15,6-1 0,5-2 16,5 2-16,3 1 0,9-2 15,2 2-15,1 6 0,-2 3 16,-2-1-16,-3 2 0,-4 0 16,-3 4-16,-3 2 0,-3 3 15,-5 2-15,-2 0 0,-6 6 16,-2 2-16,-3-2 0,-2 0 0,1-1 16,0-1-16,2-1 0</inkml:trace>
  <inkml:trace contextRef="#ctx0" brushRef="#br0" timeOffset="1.35076E6">19901 2158 0,'0'0'0,"0"0"16,0 0-16,-9 19 0,4-10 0,1 3 15,-1 3-15,2 0 0,1 4 16,3-2-16,2-1 0,4 3 15,2-2-15,3-5 0,4-1 16,4-4-16,3-2 0,1-5 16,-1-6-16,0-4 0,-1-2 0,2-4 15,-3 1-15,-4 0 0,-5 1 16,-4-4-16,-4-3 0,-5 2 16,-4 1-16,-3 4 0,-3 0 15,-3 4-15,-1 2 0,-5 2 16,-4 2-16,2 2 0,1 1 0,3 2 15,3 4-15,2 1 16,2 2-16,4-1 0,4 1 16,0-1-16,1-1 0,0-2 0</inkml:trace>
  <inkml:trace contextRef="#ctx0" brushRef="#br0" timeOffset="1.35105E6">20354 2159 0,'0'0'16,"0"0"-16,0 0 0,0 0 16,-15 27-16,15-27 0,-11 26 15,8-11-15,1 0 0,2 1 16,2 1-16,5-4 0,1-1 0,6-3 16,2-3-16,8-1 0,3-5 15,-1-3-15,1-2 0,-1-3 16,0-3-16,2-2 0,0-1 15,-7-1-15,-6-4 0,-7 0 16,-6-2-16,-6 2 0,-5 2 0,-9 2 16,-6 3-16,-7 4 0,-5 3 15,-6 5-15,-4 4 0,-4 6 16,5 5-16,9-4 0,9-3 16,5-1-16</inkml:trace>
  <inkml:trace contextRef="#ctx0" brushRef="#br0" timeOffset="1.35186E6">21099 1766 0,'0'0'0,"0"0"15,0 0-15,-17 23 0,17-23 0,-24 36 16,3-8-16,-5 10 16,0 2-16,-3 18 0,0 6 15,5-4-15,3-2 0,4 9 0,7-4 16,8-3-16,6-12 0,10-8 16,4-8-16,6-7 0,1-5 15,5-8-15,3-4 0,-1-3 16,-1-2-16,1-7 0,1-8 15,-2 8-15,-3 5 0,-7-1 16,-4 2-16,-5-2 0</inkml:trace>
  <inkml:trace contextRef="#ctx0" brushRef="#br0" timeOffset="1.35204E6">21494 1714 0,'0'0'0,"0"0"0,15-2 16,-3 2-16,1-2 0,5 4 16,3 0-16,4 1 0,0-1 0,-2 3 15,-1 1-15,-1 1 0,-1 1 16,-4-2-16,-3-1 0,-2-1 16</inkml:trace>
  <inkml:trace contextRef="#ctx0" brushRef="#br0" timeOffset="1.35224E6">21489 2149 0,'0'0'0,"0"0"15,3 22-15,0-4 0,-1 3 0,1 13 16,0 5-16,1-1 0,0-4 16,1 7-16,-1-3 15,0-6-15,0-3 0,0-1 0,2-3 16,-2-10-16,0-2 0,3-12 15,1-8-15,-2 1 0,0 2 0,-2 0 16</inkml:trace>
  <inkml:trace contextRef="#ctx0" brushRef="#br0" timeOffset="1.35252E6">22108 1778 0,'0'0'0,"11"-2"16,4 0-16,3-1 0,2 3 0,6 0 15,0 2-15,4 2 16,-3 3-16,-4 7 0,-2 5 16,-4 5-16,-3 0 0,-2 10 0,-1 6 15,1 6-15,-2-1 0,-2 3 16,-2 2-16,1-4 0,-1-3 16,1 4-16,-1-2 0,-2-6 15,0-5-15,-1 2 0,-2-2 16,-1-6-16,0-6 0,-4-3 15,-1-3-15,-7-2 0,-5-3 16,-5-6-16,-6-1 0,-4-4 16,-4-2-16,-6-7 0,-4-7 0,10 4 15,7 2-15,7 3 0</inkml:trace>
  <inkml:trace contextRef="#ctx0" brushRef="#br0" timeOffset="1.35268E6">21758 1989 0,'0'0'0,"0"0"0,0 0 0,0 0 0,0 0 15,22 18-15,-22-18 0,22 13 16,-22-13-16,29 14 0,-9-10 16,-4 0-16,0-1 0,-3 0 15</inkml:trace>
  <inkml:trace contextRef="#ctx0" brushRef="#br0" timeOffset="1.35281E6">22092 1949 0,'0'0'16,"0"0"-16,0 0 0,0 0 0,0 0 16,-27 7-16,27-7 15,-29 19-15,11-8 0,-2 4 0,0 1 16,-1 1-16,0 1 0,-2 0 16,3-3-16,3-1 0</inkml:trace>
  <inkml:trace contextRef="#ctx0" brushRef="#br0" timeOffset="1.35334E6">21720 2227 0,'0'0'0,"0"0"0,0 0 0,0 0 16,0 0-16,12 17 0,-12-17 16,0 0-16,13 26 0,-9-16 15,1 1-15,0-2 0,1 1 16,-2-4-16,-1-1 0,0-2 0,-1-1 15,0-4-15,1-2 16,0-1-16,-1-1 0,0-3 16,0 0-16,2-1 0,-1 0 0,1 1 15,3-2-15,-1-1 0,2 3 16,2-1-16,2 2 0,0-1 16,2 2-16,4-1 0,1 1 15,-2 2-15,-2 2 0,-2 1 16,-2 4-16,-2 1 0,-1 0 0,-5 3 15,-2 1-15,-3 2 16,-3 3-16,-6 1 0,-4 4 16,1-1-16,0 1 0,-2-2 0,0-2 15,1-1-15,2-1 0,3-1 16,2-3-16,4-1 0,2-3 16,4-3-16,3-4 0,4-2 15,2-2-15,5 0 0,1 0 16,1 1-16,-1 1 0,-3 0 15,-2 1-15,-1 2 0,-2 0 0,-3 5 16,-1 1-16,-4 2 16,-2-1-16,-6 3 0,-5 3 0,0 2 15,-1 1-15,-3 1 0,-1-1 16,-2-1-16,0 1 0,-4 1 16,1-1-16,4-2 0,3 0 15,3-4-15,2 0 0,4-4 16,2-3-16,1 0 0,0 0 15,1 0-15</inkml:trace>
  <inkml:trace contextRef="#ctx0" brushRef="#br0" timeOffset="1.35347E6">21829 2444 0,'0'0'0,"0"0"16,0 0-16,0 0 0,0 0 15,0 0-15,28 13 16,-28-13-16,0 0 0,30 10 0,-14-6 16,-1-1-16,2-2 0,2-5 15,5-1-15,-1-3 0,1-1 16,7-5-16,-1-3 0,-6 4 15,-3 0-15,-4 3 0</inkml:trace>
  <inkml:trace contextRef="#ctx0" brushRef="#br0" timeOffset="1.35369E6">22673 1995 0,'0'0'0,"0"0"0,0 0 15,20 24-15,-12-12 0,-1 5 16,1 4-16,1 5 0,-1 0 0,-5 1 16,-3 1-16,-2-3 0,-3 0 15,-3 4-15,-3 1 0,-3-3 16,0-1-16,-1-2 0,-1-2 16,3-1-16,1-2 0,2-5 15,2-1-15,2-4 0</inkml:trace>
  <inkml:trace contextRef="#ctx0" brushRef="#br0" timeOffset="1.35387E6">23090 2243 0,'0'0'0,"0"0"0,20-4 0,-6 1 16,3-2-16,2 0 0,4 0 15,4 0-15,0-2 0,-1 3 16,2-2-16,-3 4 0,-2 2 0,1-1 15,-3 1-15,-5 1 16,-4 0-16,-3-1 0,-2 1 16,-1-1-16</inkml:trace>
  <inkml:trace contextRef="#ctx0" brushRef="#br0" timeOffset="1.35409E6">23323 2002 0,'0'0'0,"0"0"16,0 0-16,-3 19 0,3-19 0,-4 24 15,-2-2-15,-1 2 16,-2 1-16,0 7 16,1 4-16,1 6 0,0-5 0,2 5 15,1-4-15,6-7 0,4-4 0,3-7 16,2-6-16,-2-3 0,-2-3 15,0 0-15</inkml:trace>
  <inkml:trace contextRef="#ctx0" brushRef="#br0" timeOffset="1.35454E6">24009 2084 0,'0'0'0,"0"0"0,0 0 0,0 0 15,29 15-15,-29-15 0,22 21 16,-12-7-16,-1 2 0,-1 2 16,-2 2-16,1 2 0,-2 2 15,1 1-15,-3-2 0,-2-4 16,-1-1-16,-4-3 0,-5-1 16,-3-1-16,-2-2 0,-3-3 15,-1 0-15,0-4 0,-1-1 0,-1-4 16,-1-4-16,2-2 0,2-2 15,3-3-15,6-4 0,1-3 16,5-1-16,5-1 0,6 0 16,2-1-16,2-2 0,4 1 15,3 1-15,1 0 0,1 2 0,0-2 16,-1-2-16,-4 2 0,0 0 16,-1-2-16,-2 4 15,-3 2-15,-4 2 0,-5 2 0,-3 0 16,-1 2-16,-2 3 0,-5 5 15,-4 3-15,-2 1 0,-1 1 16,0 5-16,2 4 0,3 2 16,2 3-16,4 2 0,1 2 15,7-2-15,4-2 0,-1-3 16,-1-2-16,0-1 0</inkml:trace>
  <inkml:trace contextRef="#ctx0" brushRef="#br0" timeOffset="1.35489E6">24637 2071 0,'0'0'0,"0"0"0,0 0 16,-18 11-16,6-4 0,-2 4 16,-2 5-16,1-1 0,0 2 0,-1 4 15,3 1-15,2-1 0,3-2 16,6-2-16,3-1 0,5-4 15,7-4-15,3-4 0,4-1 16,1-5-16,0-2 0,1 0 16,1-3-16,2-4 0,-1-3 15,-4 1-15,-1-2 0,-3-1 16,-4-1-16,-5-2 0,-2 0 16,-3 3-16,-2 2 0,-4 3 15,-3 1-15,-5 2 0,-6 1 0,-2 3 16,0 1-16,0 3 0,1 4 15,0 0-15,2 3 0,1-1 16,4 1-16,5 1 16,5 2-16,7-3 0,3-2 0,-2-1 15,-1-2-15,0 1 0</inkml:trace>
  <inkml:trace contextRef="#ctx0" brushRef="#br0" timeOffset="1.35521E6">25110 2065 0,'0'0'0,"0"0"0,0 0 16,0 0-16,0 0 0,-29 17 16,29-17-16,-26 18 0,12-5 15,2 3-15,2 1 0,3 0 16,1-1-16,4-1 0,3-4 16,6 1-16,4-2 0,4-3 15,5-2-15,2-3 0,2-4 0,0-2 16,0-2-16,-2 0 0,-1-1 15,1-4-15,-4-2 0,-3 1 16,-4 0-16,-5-1 0,-3-2 16,-5 3-16,-1 3 0,-4 0 15,-2-1-15,-6 1 0,-2 0 16,-2 3-16,-2 4 0,-2-1 16,2-1-16,2 2 0,3 1 15,4 0-15,6-1 0,1 1 0,1 0 16,1-1-16</inkml:trace>
  <inkml:trace contextRef="#ctx0" brushRef="#br0" timeOffset="1.35547E6">25793 1740 0,'0'0'0,"0"0"15,0 0-15,-17 19 0,17-19 0,-21 24 16,4-6-16,-2 3 0,-1 2 0,-7 12 16,-2 4-16,2 2 15,-1 1-15,2 15 16,5 4-16,6-8 0,7-8 0,5-1 16,9-3-16,6-7 0,5-7 0,6-6 15,5-4-15,3-8 0,2-7 16,1-4-16,3-3 0,-10 0 15,-7 1-15,-4 2 0</inkml:trace>
  <inkml:trace contextRef="#ctx0" brushRef="#br0" timeOffset="1.35584E6">26126 1745 0,'0'0'0,"0"0"16,25 1-16,-8 0 0,1 0 0,7 2 16,4-1-16,-2 3 0,0 0 15,-3 0-15,-2 0 0,0 0 16,-5 2-16,-5-1 0,-6 1 16,-7 0-16,-5 1 0,-10 0 15,-6 1-15,-3 0 0,-3 3 16,-7 1-16,-3 0 0,6-1 15,5 0-15,5-2 0,4-2 16,5-5-16,3-4 0,5 0 0,5 1 16,4-4-16,8 0 0,5-2 15,4-1-15,2-1 0,2 1 16,3 0-16,1 1 0,-1 1 16,-2 2-16,-1-1 0,-3-1 15,-2 0-15,-3 1 0,-1 2 16,-2 2-16,-2 0 0,-2 0 15,-2 0-15</inkml:trace>
  <inkml:trace contextRef="#ctx0" brushRef="#br0" timeOffset="1.35639E6">26342 1690 0,'0'0'0,"0"0"15,0 0-15,0 0 0,0 0 0,9 31 16,-9-31-16,2 31 0,0-13 16,0 4-16,-2 3 15,0 1-15,0 0 0,0 8 16,0 1-16,-2-4 0,0-2 0,-2 4 16,-4-3-16,-2-3 0,-2-3 15,-1-6-15,-2-4 0,1-3 16,1-3-16,0-1 0,-1-3 15,0-4-15,0-4 0,3-3 16,3-4-16,3 3 0,-1-1 0,5 0 16,4-1-16,2 0 0,1 0 15,4 2-15,2-2 0,4 4 16,1 1-16,3 3 0,1 0 16,-1-1-16,-1 2 15,0 2-15,0 4 16,-2 1-16,-4 1 0,-4 3 0,-4 0 15,-2 2-15,-4 0 0,-5 3 16,-2 3-16,-2-3 0,-1 0 0,-5 3 16,-3 2-16,3-2 0,-1-3 15,4 3-15,2 0 0,2-3 16,1 0-16,4-2 0,3 2 16,4-3-16,5-1 0,1-3 15,3 1-15,2-1 0,1 1 0,2-2 16,1 0-16,-2 0 0,1-1 15,5 0-15,1 0 16,-3-3-16,-2 1 0,-2-3 0,-3 0 16,-4 0-16,-1-1 0,-2 1 15</inkml:trace>
  <inkml:trace contextRef="#ctx0" brushRef="#br0" timeOffset="1.35694E6">26493 2338 0,'0'0'0,"0"0"16,0 0-16,-12 17 0,12-17 0,-18 18 16,18-18-16,-22 24 0,9-12 15,-3 0-15,-4 1 0,0-2 16,0-2-16,-7 3 0,-2-2 16,0-4-16,2-2 0,1-4 15,3-1-15,3-3 0,4 0 16,3-4-16,2-2 0,4-2 15,4-4-15,6-3 0,6-1 16,4-2-16,4-2 0,10-5 16,6 0-16,2 4 0,3 0 0,10-1 15,4 1-15,-1 5 0,0 3 16,4 5-16,-3 5 0,-7 3 16,-4 0-16,-4 4 0,-3 5 15,-5 4-15,-5 0 0,-5 4 16,-4 1-16,-3-1 0,-2 2 0,-5-2 15,-3 1-15,-2 2 16,-2 0-16,-4 2 0,-3 2 0,-4-4 16,-3-2-16,-3 1 0,-2-1 15,1-5-15,1-6 0,2 0 16,-1 1-16,1-4 0,-1-2 16,2 0-16,3 0 0,2-4 15,1-1-15,4-1 16,1-2-16,4 1 0,2-2 0,4 2 15,2 2-15,1 3 0,1 0 0,1 4 16,1 3-16,1 1 0,0 1 16,2 4-16,2 2 0,-2 0 15,1-1-15,-1-1 0,0 2 16,-1-1-16,0 0 0,-4-2 16,-1-2-16,-1 0 0,-2-2 15,1 1-15</inkml:trace>
  <inkml:trace contextRef="#ctx0" brushRef="#br0" timeOffset="1.35716E6">27180 1999 0,'0'0'0,"0"0"0,0 0 16,17 18-16,-10-10 0,2 4 0,1 4 15,-1 3-15,-1 3 0,-2 8 16,-1 2-16,-5-1 0,-4 2 0,-2 6 16,-3-2-16,-5-1 15,-4-2-15,4-6 0,3-5 0,2-5 16</inkml:trace>
  <inkml:trace contextRef="#ctx0" brushRef="#br0" timeOffset="1.35754E6">27597 2223 0,'0'0'0,"0"0"16,0 0-16,23-5 0,-23 5 0,29 0 15,-8-2-15,1-1 0,0-1 16,11 0-16,4-3 0,0 1 15,-3 1-15,8-3 0,-2-2 16,-3 2-16,-4 0 0,-4 3 16,-4 1-16,-5-1 0,-5 0 0,-7 2 15,-8 3-15,-3-1 16,-5 2-16,2 0 0,2 0 16,1-1-16</inkml:trace>
  <inkml:trace contextRef="#ctx0" brushRef="#br0" timeOffset="1.35776E6">27891 1986 0,'0'0'16,"0"0"-16,0 0 0,-11 20 0,11-20 16,-13 26-16,4-9 0,-2 3 15,-2 0-15,0 8 0,-1 4 16,-1 8-16,1-3 0,1-1 15,2-4-15,0 5 0,3-4 0,3-5 16,3-2-16,4-8 16,4-5-16,-2-3 0,-1-1 0,0-2 15</inkml:trace>
  <inkml:trace contextRef="#ctx0" brushRef="#br0" timeOffset="1.35826E6">28576 1995 0,'0'0'0,"0"0"15,0 0-15,0 0 0,0 0 0,0 0 16,-27 6-16,27-6 0,-20 15 16,20-15-16,-17 20 0,10-10 15,2 3-15,1 0 0,3 3 16,1 1-16,1-1 0,4 2 15,1 1-15,4 4 0,1-2 0,3-2 16,1 1-16,-1-4 16,0 0-16,-3-2 0,-3 0 0,-1-2 15,-1-1-15,-8-1 0,-5 0 16,-4-2-16,-4 1 0,-6-2 16,-5-1-16,-2-1 0,0-3 15,-7 0-15,-2-2 0,5-2 16,2 0-16,6-5 0,4-3 15,7-2-15,6-1 0,11-4 16,8-4-16,3 0 0,4-1 0,5 0 16,6-2-16,4-1 15,-1 3-15,1 1 0,2 2 16,-8 1-16,-3 0 0,-5 0 0,-5 1 16,-3 3-16,-2 2 0,-4 1 15,-2 0-15,-2 5 0,-1 3 0,-5 0 16,-4 0-16,-3 3 15,-2 2-15,-4 5 0,-1 4 16,1 0-16,3 2 0,2 2 16,2 1-16,2-4 0,1-1 0,2-3 15</inkml:trace>
  <inkml:trace contextRef="#ctx0" brushRef="#br0" timeOffset="1.35862E6">28985 2110 0,'0'0'0,"0"0"0,0 0 16,0 0-16,-16 24 0,16-24 0,-16 24 16,16-24-16,-18 29 0,10-13 15,3 1-15,1-1 0,1 0 16,6-4-16,2-2 0,3-2 15,2-4-15,8-3 0,7-5 16,-2-1-16,1-2 0,-2-1 16,0-3-16,-2 0 0,-2 0 15,0-3-15,-2-1 0,-5 3 0,-4 1 16,-7 0-16,-5 1 16,-2 4-16,-1 1 0,-7 3 0,-3 0 15,-2 2-15,1 2 0,-4 0 16,0 4-16,3-1 0,3-1 15,4 2-15,2 1 0,7-1 16,5 0-16,-1-2 0,0 0 0,0-1 16</inkml:trace>
  <inkml:trace contextRef="#ctx0" brushRef="#br0" timeOffset="1.35892E6">29447 2127 0,'0'0'0,"0"0"0,0 0 16,0 0-16,-7 24 0,7-24 16,-11 25-16,11-25 0,-10 30 0,8-16 15,1 2-15,2-3 0,2 0 16,4-4-16,2-3 16,3-1-16,3-4 0,4-2 0,2-4 15,4 1-15,0-2 0,-3-4 16,-3-1-16,-3-1 0,-4-1 15,-4 4-15,-5 0 0,-4 1 16,-5-1-16,-7 2 0,-7 1 16,-2 2-16,-2 3 0,-9 0 15,-1 2-15,3 0 0,3 3 0,10-3 16,7 2-16,2-2 0,1 0 16,1-1-16</inkml:trace>
  <inkml:trace contextRef="#ctx0" brushRef="#br0" timeOffset="1.35918E6">30327 1887 0,'0'0'0,"0"0"16,-12 18-16,12-18 0,-18 23 15,3-7-15,-1 3 0,-6 9 16,0 0-16,1 5 0,1 2 16,-1 5-16,2-4 0,3 2 15,0-2-15,2 2 0,4-6 0,7-4 16,4-3-16,3-7 0,3-4 16,-2-3-16,0-2 0,-2-2 15</inkml:trace>
  <inkml:trace contextRef="#ctx0" brushRef="#br0" timeOffset="1.35941E6">30708 1918 0,'0'0'0,"0"0"0,0 0 16,0 0-16,0 0 0,-31 13 0,31-13 15,-32 22-15,13-8 0,-2 1 16,-2 4-16,1-1 0,1 0 15,-5 9-15,-1 0 0,5-4 16,5-3-16,-1 4 0,5-3 16,5-4-16,5-4 0,5-6 15,6-5-15,-3 0 0,0-1 0,-2 1 16</inkml:trace>
  <inkml:trace contextRef="#ctx0" brushRef="#br0" timeOffset="1.35959E6">30641 2088 0,'0'0'16,"0"0"-16,0 0 0,0 0 0,-7 22 16,7-22-16,-4 28 15,4-28-15,-7 30 0,3-14 0,0 2 16,1-1-16,1-1 0,0-3 16,1-1-16,-1-2 0,1-2 15,4-2-15,1-2 0,3-4 16,2-3-16,0 1 0,-1 0 15,-1-1-15</inkml:trace>
  <inkml:trace contextRef="#ctx0" brushRef="#br0" timeOffset="1.35984E6">30988 1793 0,'0'0'0,"0"0"0,0 0 16,-21 15-16,13-8 0,0 3 15,-2 3-15,1 0 0,1 0 16,4 1-16,5-2 0,4-1 16,4-1-16,8-3 0,7-3 15,2 0-15,3-2 0,3-1 16,1-3-16,6-2 0,-3-1 0,-4 3 16,-2 2-16,-5 0 15,-4 0-15,-7 1 0,-5 1 0,-4-2 16,-5 0-16,0 0 0,0 0 15,0 0-15</inkml:trace>
  <inkml:trace contextRef="#ctx0" brushRef="#br0" timeOffset="1.36009E6">31091 2055 0,'0'0'0,"0"0"0,0 0 0,0 0 15,0 0-15,-4 33 0,4-33 16,-8 34-16,3-15 0,-2 6 15,0 4-15,-2-1 0,0 0 0,-2 8 16,2 0-16,1-2 16,2-1-16,-1 2 0,1-6 15,1-2-15,2-3 0,1-5 16,-1-4-16,1-2 0,1-3 0,0-3 16,0-4-16,1-3 0,-2 1 15,2-5-15,1-6 16,1 1-16,1 0 0,1 0 0,-2 2 15,0 2-15</inkml:trace>
  <inkml:trace contextRef="#ctx0" brushRef="#br0" timeOffset="1.36024E6">31096 2163 0,'0'0'0,"0"0"0,0 0 16,0 0-16,0 0 0,0 0 0,17-18 16,-17 18-16,0 0 0,0 0 15,27 1-15,-27-1 0,20 9 16,-11-3-16,1 1 0,-3 1 15,0 0-15,-1-1 0,-2-1 16,0 0-16,0-1 0,-1 0 16</inkml:trace>
  <inkml:trace contextRef="#ctx0" brushRef="#br0" timeOffset="1.36039E6">31070 2299 0,'0'0'0,"0"0"15,0 0-15,0 0 0,0 0 0,0 0 16,0 0-16,0 0 0,26 4 15,-26-4-15,0 0 0,38-1 16,-38 1-16,30 0 0,-14 0 16,0 0-16,1-1 0,-3 0 15,-1 0-15,-2 1 0</inkml:trace>
  <inkml:trace contextRef="#ctx0" brushRef="#br0" timeOffset="1.36063E6">31578 2078 0,'0'0'0,"0"0"16,0 0-16,20 6 0,-20-6 0,17 10 16,-7 2-16,-1 2 0,-1 0 15,-3 2-15,-1 1 0,-2 1 16,-1-1-16,-7 8 0,-5 0 15,-3-2-15,-3 1 0,-10 0 16,-11 3-16,-12 3 0,-5-1 0,3-1 16,11-7-16,9-4 0</inkml:trace>
  <inkml:trace contextRef="#ctx0" brushRef="#br0" timeOffset="1.36311E6">27907 2812 0,'0'0'0,"0"0"15,24-3-15,-8 0 0,2 0 0,13 1 16,5 1-16,2-1 16,0 0-16,17 1 0,6 0 15,-5 0-15,-3-1 0,19 0 0,17 2 16,-6 0-16,-5 3 0,22-4 15,7-1-15,-8-2 0,-8 2 0,68-6 16,5 0-16,-22 3 16,-15 3-16,22-1 0,16 2 15,-14 0-15,-8 2 16,44 0-16,31 3 0,-44-1 0,-28 2 0,-21-1 16,-13 3-16,0 0 0,2 0 15,-13 3-15,-7 2 0,-14-6 16,-11-3-16,-13 1 15,-8-1-15,-16 0 0,-10-1 0,-7-1 16</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29:55.852"/>
    </inkml:context>
    <inkml:brush xml:id="br0">
      <inkml:brushProperty name="width" value="0.05292" units="cm"/>
      <inkml:brushProperty name="height" value="0.05292" units="cm"/>
      <inkml:brushProperty name="color" value="#FF0000"/>
    </inkml:brush>
  </inkml:definitions>
  <inkml:trace contextRef="#ctx0" brushRef="#br0">3570 2762 0,'0'0'0,"0"0"16,0 0-16,27 0 16,-27 0-16,29 4 0,-10-1 0,1-1 0,4 0 15,13-1-15,2 0 16,5 1-16,0-1 0,19 1 15,2-2-15,3 0 0,3-3 16,19 1-16,2 0 0,12-1 0,-2-2 16,17 1-16,-2-1 0,42-2 15,-17 2-15,-5-5 0,-5 0 16,-2-4-16,-2-1 0,7 6 16,5 5-16,-7-2 0,-5-1 0,6 1 15,3 2-15,-5-9 0,-3-6 16,7 5-16,5 3 15,-5 8-15,-2 3 0,-2-4 0,0-1 16,-10 3-16,-8 3 0,-1-6 16,-2-1-16,-10-1 0,-7 0 0,-10 3 15,-3-1-15,-12 2 16,-6 1-16,-8 2 0,-5 2 16,-15 2-16,-10 3 0,-13-1 15,-7-1-15,-2 0 0,-1-2 0,1-2 16</inkml:trace>
  <inkml:trace contextRef="#ctx0" brushRef="#br0" timeOffset="109584.5614">5112 14951 0,'0'0'0,"0"0"0,0 0 16,-18 15-16,18-15 0,0 0 0,-23 22 16,13-11-16,-1 1 0,-3 3 15,-3 4-15,0-2 0,0 0 16,-3 7-16,-1 3 0,2-1 15,0 0-15,-5 3 0,0-2 16,5-3-16,0-3 0,3-4 16,4-6-16,4-3 0,1-4 0,2 0 15,2-1-15,-1-1 16</inkml:trace>
  <inkml:trace contextRef="#ctx0" brushRef="#br0" timeOffset="109816.9917">5152 14919 0,'0'0'0,"0"0"16,0 0-16,0 0 0,0 0 0,16 12 15,-16-12 1,10 27-16,-4-8 0,-1-1 16,2 1-16,-1 0 0,1 1 0,3 8 15,0 0-15,1 1 16,0 2-16,-1-2 0,1-3 0,-1 4 15,2-1-15,-4-2 0,-1-2 16,0-3-16,-4-2 0,-2-3 16,2-4-16,-7-5 0,-2-2 15,0-2-15,3 0 0,0-1 16</inkml:trace>
  <inkml:trace contextRef="#ctx0" brushRef="#br0" timeOffset="110000.9084">4951 15176 0,'0'0'0,"0"0"15,0 0-15,0 0 0,25 1 16,-25-1-16,25 2 0,-10-1 0,4 1 16,3-1-16,3-1 15,-2 0-15,2 0 0,1 0 16,-4 0-16,-3 0 0</inkml:trace>
  <inkml:trace contextRef="#ctx0" brushRef="#br0" timeOffset="110158.1714">5529 15348 0,'0'0'16,"0"0"-16,0 0 0,0 0 0,0 0 15,17 16-15,-17-16 0,0 0 16,0 0-16,0 0 0</inkml:trace>
  <inkml:trace contextRef="#ctx0" brushRef="#br0" timeOffset="110469.1676">6043 14976 0,'0'0'0,"0"0"0,0 0 15,0 0-15,0 0 0,0 0 0,0 0 16,0 0-16,-13 24 0,13-24 16,0 0-16,0 0 0,-22 12 15,22-12-15,0 0 0,0 0 16,0 0-16,-6 18 0,6-18 15,0 0-15,25 11 0,-25-11 16,36 6-16,-15-4 0,1 1 0,3-1 16,1 0-16,6 0 0,-1 0 15,0-1-15,-1 0 16,-5-2-16,-3-2 0,0 0 16,-4 1-16,-4 0 0</inkml:trace>
  <inkml:trace contextRef="#ctx0" brushRef="#br0" timeOffset="110685.9497">6243 15000 0,'0'0'0,"0"0"0,0 0 16,0 0-16,0 0 0,-1 33 0,1-33 15,0 28-15,0-28 0,-2 32 16,2-12-16,-1 0 0,-1-1 15,0 2-15,-1 1 0,1-2 16,1-2-16,-2 4 0,-1-1 16,2-4-16,-1-3 15,-1-4-15,2-1 0,0-1 0</inkml:trace>
  <inkml:trace contextRef="#ctx0" brushRef="#br0" timeOffset="110867.5042">6126 15277 0,'0'0'0,"0"0"16,0 0-16,0 0 0,28-4 15,-28 4-15,27 2 0,-10-2 0,0 0 16,0 0-16,2-1 16,0 0-16,0 1 0,0-1 15,-1 0-15,-4 0 0</inkml:trace>
  <inkml:trace contextRef="#ctx0" brushRef="#br0" timeOffset="111034.0299">6063 15463 0,'0'0'0,"0"0"16,0 0-16,24 6 0,-24-6 0,23 3 15,-6-1-15,3-1 16,2 0-16,10-2 0,2 0 15,0-2-15,-2-2 0,1 1 16,-8 0-16,-3 1 0</inkml:trace>
  <inkml:trace contextRef="#ctx0" brushRef="#br0" timeOffset="111317.6367">6912 14951 0,'0'0'0,"0"0"16,0 0-16,0 0 0,0 0 0,-22 10 15,22-10-15,0 0 0,-24 14 0,24-14 16,-18 13 0,11-6-16,0 0 0,3 0 0,-2 0 15,4 0-15,1 0 0,4 0 16,3 0-16,4 0 0,3 0 0,2-1 15,2-1-15,2-1 16,2-1-16,5 2 0,3-2 16,-4-1-16,-2 0 0,-3-10 15,-3-8-15,-3 3 0,-1 2 0,-4 1 16</inkml:trace>
  <inkml:trace contextRef="#ctx0" brushRef="#br0" timeOffset="111501.7286">6776 15200 0,'0'0'15,"6"2"-15,1 1 0,3 0 16,3 1-16,5-1 16,0 0-16,1-1 0,-1 1 0,5 1 15,-1-1-15,-2-1 0,-5 1 0,-1-2 16</inkml:trace>
  <inkml:trace contextRef="#ctx0" brushRef="#br0" timeOffset="111867.1432">6722 15324 0,'0'0'0,"0"0"0,0 0 0,23 4 15,-23-4-15,25 4 0,-25-4 16,35 6-16,-14-4 0,0-1 15,0 0-15,0 1 0,1 0 0,3 2 16,-3 0-16,-4 0 16,-2 0-16,-5 1 0,-5 1 15,-3 2-15,-6 0 0,-2 2 16,-2 0-16,-3 1 0,0-1 0,-2 0 16,0 0-16,0-2 0,4 1 15,3 1-15,-2 1 16,7 0-16,4-1 0,0-1 0,5-1 15,6-1-15,2-1 0,4-1 16,2-1-16,1-1 0,1-1 16,4-2-16,0-1 0,4-1 15,-3-3-15,-4 1 0,-2-1 16,-2-3-16,-4-1 0,-4 0 16,-2-1-16,-3-1 0,-2-1 0,-2 2 15,0 2-15,-2 1 0</inkml:trace>
  <inkml:trace contextRef="#ctx0" brushRef="#br0" timeOffset="112167.0683">8174 15085 0,'0'0'16,"0"0"-16,0 0 0,-3 22 0,3-22 15,-4 20-15,4-20 0,-10 31 16,5-13-16,-1 1 16,1 3-16,-1 0 0,-1 1 0,1 4 15,-1-1-15,2-3 0,-4-2 0,3-3 16,3-4-16,0-1 0,0-4 15,1-5-15,-1-6 16,1 0-16,0 0 0,-1 1 0</inkml:trace>
  <inkml:trace contextRef="#ctx0" brushRef="#br0" timeOffset="112617.8818">8052 15030 0,'0'0'0,"0"0"16,0 0-16,0 0 0,32 2 0,-32-2 15,38 4-15,-17-2 0,0 1 16,3 2-16,2 1 0,6 1 16,-2-1-16,-2 2 0,-2 1 15,-3-1-15,-3 0 0,-1 3 16,-5 0-16,-6-2 0,-5 0 0,-4-2 16,-4 0-16,-5 0 15,-5-1-15,-2 0 0,-6 2 16,-1-1-16,0 0 0,-7-1 15,0-2-15,5 0 0,5-2 0,3 1 16,5 0-16,3-1 16,4-1-16,6-1 0,10 5 15,-1-3-15,4 0 0,2 2 16,4 0-16,3 1 0,3 2 0,7 0 16,2 1-16,-6 0 0,-3 2 15,-1 0-15,0 1 0,-5-1 0,-2 1 16,-6 0-1,-4 0-15,-6 0 0,-5-1 0,-3 1 16,-4-1-16,-4-1 0,-2 0 0,-6-3 16,-4 0-16,1 0 0,0 0 15,-3-1-15,-2-3 0,3 0 16,2-1-16,3-2 0,2-1 16,3-3-16,1-3 0,4 2 15,2 1-15,2 1 0</inkml:trace>
  <inkml:trace contextRef="#ctx0" brushRef="#br0" timeOffset="112756.3268">8669 15434 0,'0'0'0,"0"0"16,0 0-16,16 14 0,-16-14 15,0 0-15,18 14 0,-18-14 16,11 6-16,-6-4 0,0 0 15,-2 0-15</inkml:trace>
  <inkml:trace contextRef="#ctx0" brushRef="#br0" timeOffset="112984.787">9312 14815 0,'0'0'0,"0"0"15,0 0-15,17 15 0,-17-15 0,0 0 16,19 22-16,-13-13 16,1 0-16,1 0 0,0-1 15,0-1-15,-1-1 0,-2-1 0</inkml:trace>
  <inkml:trace contextRef="#ctx0" brushRef="#br0" timeOffset="113201.3139">9122 14986 0,'0'0'0,"0"0"0,0 0 16,36 8-16,-22-5 0,7 0 0,6 0 15,7 1-15,1 0 0,3-1 16,0 2-16,6-1 0,-2 0 16,-3-1-16,-3-1 15,-7-1-15,-6 0 0,-4 1 0,-4-2 16,-3 1-16</inkml:trace>
  <inkml:trace contextRef="#ctx0" brushRef="#br0" timeOffset="113368.5972">9288 15094 0,'0'0'0,"0"0"0,0 0 15,0 0-15,8 25 0,-8-25 16,0 0-16,9 20 0,-9-20 0,0 0 16,7 22-1,-3-16-15,-2-3 0,0 1 0,-1-1 16,0-1-16</inkml:trace>
  <inkml:trace contextRef="#ctx0" brushRef="#br0" timeOffset="113583.5142">9361 15140 0,'0'0'16,"0"0"-16,0 0 0,22 6 16,-22-6-16,22 6 0,-7-2 15,1-1-15,-1 0 0,0 1 16,-2 0-16,-1 0 0,-2 0 15,-1 1-15,-3-1 0,-1 2 16,-3-1-16,-8-1 16,-6 1-16,-5 0 15,-5-1-15,-1 2 0,-2-3 0,-1 2 16,3-1-16,4-1 0</inkml:trace>
  <inkml:trace contextRef="#ctx0" brushRef="#br0" timeOffset="113767.3222">9041 15289 0,'0'0'0,"0"0"15,6 11-15,-3-3 0,0 0 0,1 3 16,0 3-16,2 0 16,-1 2-16,3 3 0,0 0 15,-1-1-15,1 0 0,0-1 16,1-1-16,-3-3 0,0-4 0,-1-1 15,0-2-15,-2 0 16</inkml:trace>
  <inkml:trace contextRef="#ctx0" brushRef="#br0" timeOffset="114083.8392">9225 15350 0,'0'0'0,"0"0"0,0 0 16,31 1-16,-12-1 0,2 0 0,2 1 15,2 2-15,3 0 0,8 3 16,2 1-16,-2 0 0,2 0 16,4 3-16,-5 2 0,-4 0 15,-3-1-15,-4 0 0,-1 0 16,-4-1-16,-3 0 0,-3 1 16,-5 0-16,-5 1 0,-4 0 0,-2 1 15,-1 0-15,-3 0 0,0 0 16,-3 0-16,-1-1 0,2-2 15,-1-2-15,-1 0 0,0-1 16,-1 1-16,-1 0 0,0-1 16,0-1-16,0-2 0,0-1 15,1-2-15,2-1 0,1-1 16,1 0-16,2 1 0</inkml:trace>
  <inkml:trace contextRef="#ctx0" brushRef="#br0" timeOffset="114451.6711">9359 15500 0,'0'0'0,"0"0"0,0 0 0,0 0 16,2 21-16,-2-21 0,0 0 15,3 23-15,-3-23 0,0 0 16,0 0-16,6 18 0,-6-18 0,0 0 15,0 0-15,9-3 0,-7 0 16,0-1-16,0 1 0,0-1 16,1 0-16,-1 0 0,0 1 15,1 1-15,2 1 0,0-1 16,2 0-16,1 2 0,0 3 16,2 1-16,1 1 15,-1 1-15,0 1 0,-1 0 0,-1-1 16,-2 1-16,0 1 0,-3-1 15,-2 0-15,-3 0 0,-2 0 16,-4 0-16,-2 0 16,0-2-16,0-2 0,2 1 15,1-1-15,0-1 0</inkml:trace>
  <inkml:trace contextRef="#ctx0" brushRef="#br0" timeOffset="114659.5226">10257 15116 0,'0'0'0,"0"0"0,0 0 16,23 11-16,-23-11 0,18 11 15,-9-5-15,0-2 0,0 0 0,-2 1 16,0-1-16,-1 1 0,0-1 15,-2 1-15,1-2 0,-2 0 16</inkml:trace>
  <inkml:trace contextRef="#ctx0" brushRef="#br0" timeOffset="114793.9863">10137 15187 0,'0'0'0,"0"0"0,0 0 15,0 0-15,0 0 0,17 20 0,-17-20 16,0 0-16,19 20 0,-12-14 16,0-1-16,-2 0 0</inkml:trace>
  <inkml:trace contextRef="#ctx0" brushRef="#br0" timeOffset="114992.0928">10640 15198 0,'0'0'16,"0"0"-16,0 0 0,0 0 0,0 0 16,0 0-16,-20 22 0,20-22 15,-22 20-15,22-20 0,-28 21 16,12-11-16,-3-1 0,-1 1 16,-1 1-16,-1-3 0,-1-2 0,-1 0 15,3 0-15,3-1 0</inkml:trace>
  <inkml:trace contextRef="#ctx0" brushRef="#br0" timeOffset="115184.4406">10054 15389 0,'0'0'0,"0"0"0,0 0 16,32 6-16,-16-4 0,5 1 15,4 1-15,2-3 0,0 1 0,14-1 16,4 1-16,-3 1 15,-2 1-15,9 1 0,1 0 16,-7-2-16,-6-1 0,0-1 0,-7 0 16,-7-1-16,-5 1 0,-3 0 15</inkml:trace>
  <inkml:trace contextRef="#ctx0" brushRef="#br0" timeOffset="115367.73">10330 15518 0,'0'0'0,"0"0"0,0 0 16,-15 14-16,15-14 0,-18 16 15,18-16-15,-21 20 0,11-10 0,1-1 16,0 1-16,2-1 0,0 0 16,2 0-16,0-1 0,1-1 15,0-1-15,1 0 0</inkml:trace>
  <inkml:trace contextRef="#ctx0" brushRef="#br0" timeOffset="115501.5471">10560 15704 0,'0'0'16,"0"0"-16,0 0 0,18 22 16,-18-22-16,21 18 0,-10-9 15,0 0-15,0 1 0,-2-2 16,-1-1-16,-1 0 0</inkml:trace>
  <inkml:trace contextRef="#ctx0" brushRef="#br0" timeOffset="115884.0941">11969 15375 0,'0'0'0,"0"0"16,0 0-16,0 0 0,0 0 0,0 0 15,-27-16-15,27 16 16,-27-2-16,27 2 0,-35 2 0,14 1 15,-1 2-15,-1 4 0,0 2 16,0 2-16,1 0 0,-5 7 16,3-1-16,4 1 0,3 0 15,4 4-15,6 0 0,4-3 16,6-2-16,4-1 0,5 0 16,6-2-16,4-1 0,6-3 15,5-2-15,2-3 0,2-3 0,-7 0 16,-6-1-16,-4-1 0</inkml:trace>
  <inkml:trace contextRef="#ctx0" brushRef="#br0" timeOffset="116032.4832">12286 15742 0,'0'0'0,"0"0"16,0 0-16,0 0 0,0 0 0,0 0 15,0 0-15,0 0 0,0 0 16,25 11-16,-25-11 0,0 0 16</inkml:trace>
  <inkml:trace contextRef="#ctx0" brushRef="#br0" timeOffset="116534.045">12696 15276 0,'0'0'0,"0"0"0,0 0 0,0 0 16,-12 18-16,12-18 0,0 0 15,-12 24-15,12-24 0,-9 18 16,6-8-16,0 0 0,1 0 0,3 1 15,3 1-15,2 0 0,3-2 16,2-1-16,3-1 0,2-1 16,-1-1-16,9 1 0,4 0 15,-2-3-15,0-1 0,-2-3 16,0 0-16,-3-3 0,-2-2 16,-1-3-16,-2-2 0,-4 0 15,-2 0-15,-5-1 0,-4-1 16,-2 1-16,-2 1 0,-2 2 0,-3 1 15,-1 2-15,-2 2 16,-3 3-16,-4 2 0,1 2 0,0 0 16,2 5-16,0 3 0,1 3 15,0 3-15,-3 10 0,1 3 16,2 2-16,2 0 0,1 1 16,0-1-16,2-1 0,2-1 0,2 3 15,4-4-15,-1-3 0,-1-4 16,3-3-16,2-4 0,2-6 15,3-6-15,-3-1 16,0-1-16,-2 0 0</inkml:trace>
  <inkml:trace contextRef="#ctx0" brushRef="#br0" timeOffset="116703.2309">13385 15088 0,'0'0'0,"0"0"16,0 0-16,0 0 0,0 0 0,16 20 15,-13-13-15,-2 0 0,0 0 0,0-2 16,-1 1-16,0-2 16</inkml:trace>
  <inkml:trace contextRef="#ctx0" brushRef="#br0" timeOffset="116885.1729">13268 15279 0,'0'0'15,"6"2"-15,0 0 0,3 1 16,1 0-16,3 0 0,4-1 16,-1 1-16,0 0 0,4 0 15,-1-1-15,0 0 0,-2 0 0,-3 0 16,-2-1-16,-2 0 0</inkml:trace>
  <inkml:trace contextRef="#ctx0" brushRef="#br0" timeOffset="117046.1913">13152 15436 0,'0'0'15,"0"0"-15,0 0 0,0 0 16,-7 22-16,7-22 0,0 0 0,-5 19 15,4-11-15,1-2 0,0 0 16,1-3-16,-1-3 0,2 2 16,-2-2-16,3 1 15</inkml:trace>
  <inkml:trace contextRef="#ctx0" brushRef="#br0" timeOffset="117367.9002">13228 15432 0,'0'0'0,"0"0"0,0 0 16,0 0-16,28 2 0,-28-2 15,28 9-15,-11-5 0,2 1 0,-1 0 16,-1 0-16,0-1 0,-1 1 16,3 1-16,-1 1 0,-5 0 15,-3 2-15,-6-2 0,-4 1 16,-3 0-16,-4 2 0,-6-2 16,-5-1-16,-1-1 0,-3-1 0,-3-1 15,0-1-15,1 0 16,-1-1-16,0 0 0,2 0 15,5-1-15,4-1 0,4 0 16,4 1-16,6-1 0,5 3 0,5-2 16,5 0-16,2 1 15,2 0-15,3 0 0,3 1 0,-2-1 16,-1 0-16,3 1 0,0 1 16,-5-2-16,-4-2 0,-3 0 15,-2 0-15,-2 0 0</inkml:trace>
  <inkml:trace contextRef="#ctx0" brushRef="#br0" timeOffset="117617.5403">13318 15808 0,'0'0'15,"0"0"-15,0 0 0,1 26 16,-1-15-16,-1 0 0,0 2 0,-1-1 15,0 0-15,0 4 0,0 1 16,0-3-16,-1-2 0,1-2 16,0-1-16,0-3 0,-1-2 15,-1-2-15,0-4 0,-1 0 16,0-4-16,-2 3 0,-2 3 16,2-14-16,-1-12 0,0-3 15,2 5-15,0 3 16</inkml:trace>
  <inkml:trace contextRef="#ctx0" brushRef="#br0" timeOffset="117731.9102">13066 15760 0,'0'0'0,"0"0"0,0 0 15,0 0-15,0 0 0,-14 19 16,14-19-16,0 0 0,0 0 0,-13 22 16,13-22-16,0 0 15,0 0-15,-5 19 0</inkml:trace>
  <inkml:trace contextRef="#ctx0" brushRef="#br0" timeOffset="117870.1925">13515 15938 0,'0'0'16,"0"0"-16,0 0 0,17 9 16,-11-4-16,1-1 0,-1 1 15,1-1-15,0-1 0,-2-1 0,0 0 16,-1 0-16</inkml:trace>
  <inkml:trace contextRef="#ctx0" brushRef="#br0" timeOffset="118073.0627">13964 15387 0,'0'0'0,"0"0"0,0 0 16,0 0-16,17 18 0,-17-18 0,0 0 15,21 18-15,-13-13 0,-1 0 16,-2-1-16,1-1 0</inkml:trace>
  <inkml:trace contextRef="#ctx0" brushRef="#br0" timeOffset="118367.7516">13781 15587 0,'0'0'0,"0"0"15,0 0-15,0 0 0,26 12 16,-26-12-16,24 8 0,-11-3 16,-2-1-16,-1 2 0,-1 0 15,-1 0-15,-1 0 0,-3 2 16,-2 2-16,-2 0 0,-1 2 0,-3 0 15,-4 1-15,-1-1 0,1-1 0,-2 4 16,1 0 0,2-3-16,2 0 0,4-3 0,4 0 15,1-3-15,3-1 0,5 0 16,3-2-16,5-4 0,3-2 16,4-4-16,3-1 0,-5 0 15,-4 2-15,-3 0 0</inkml:trace>
  <inkml:trace contextRef="#ctx0" brushRef="#br0" timeOffset="118617.3074">14352 15339 0,'0'0'0,"0"0"16,0 0-16,0 0 0,0 0 0,0 0 15,0 0-15,0 0 16,0 0-16,0 0 0,23 27 16,-23-27-16,29 15 0,-29-15 0,38 14 15,-18-7-15,0 0 0,1 0 16,2 1-16,3 1 0,-1-1 0,-5-2 16,-4-2-1,-2-1-15,-3 0 0,-1-1 0</inkml:trace>
  <inkml:trace contextRef="#ctx0" brushRef="#br0" timeOffset="118867.6484">14282 15475 0,'0'0'0,"0"0"16,0 0-16,0 0 0,0 0 0,0 0 16,0 0-16,0 0 0,-16 20 0,16-20 15,0 0-15,0 0 16,-5 23-16,5-23 0,0 0 15,5 23-15,-1-14 0,4 0 16,3-1-16,2 1 0,2-1 0,0 1 16,1-2-16,4-2 0,2 0 15,0 0-15,2 0 0,3 0 16,0-1-16,-3-1 0,-1-3 16,-1 0-16,-1-2 0,-3 1 15,-4 0-15,-2-1 0</inkml:trace>
  <inkml:trace contextRef="#ctx0" brushRef="#br0" timeOffset="119150.6908">14549 15512 0,'0'0'15,"0"0"-15,0 0 0,0 0 0,0 0 16,-2 22-16,2-22 16,-4 29-16,4-29 0,-7 34 0,4-14 15,-2 1-15,1 0 0,0 5 16,1 3-16,-2 7 15,-1-2-15,0-2 0,-2-3 0,0 5 16,0-2-16,2-3 0,-1-1 16,1-5-16,-1-3 0,0-4 15,1-3-15,0-3 0,1-2 0,-2-2 16,-1-1-16,0-5 0,-2-3 16,1-3-16,0-4 0,0-4 15,-1-3-15,2-4 0,3-2 16,-1-1-16,2-1 0,0 0 15,0 5-15,1 4 0</inkml:trace>
  <inkml:trace contextRef="#ctx0" brushRef="#br0" timeOffset="119284.3531">14406 15737 0,'0'0'0,"0"0"0,0 0 16,0 0-16,0 0 0,0 0 15,-6 22-15,6-22 0,0 0 0,-26 19 16,8-10-16,1 2 15,-2-1-15,-3 2 0,-4 1 0,4-2 16,3-1-16,1-2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33:03.454"/>
    </inkml:context>
    <inkml:brush xml:id="br0">
      <inkml:brushProperty name="width" value="0.05292" units="cm"/>
      <inkml:brushProperty name="height" value="0.05292" units="cm"/>
      <inkml:brushProperty name="color" value="#FF0000"/>
    </inkml:brush>
  </inkml:definitions>
  <inkml:trace contextRef="#ctx0" brushRef="#br0">15707 4029 0,'0'0'16,"0"0"-16,0 0 0,24-4 0,-12 3 16,5 0-16,2-1 0,2 1 15,1-1-15,9 0 0,2-1 16,2 2-16,-1 0 0,12-1 16,3-1-16,-3-1 0,-3 2 0,11 0 15,2 0-15,-3 1 0,-2-1 16,12 1-16,1 0 15,-7 0-15,-4 2 0,6-1 0,6-1 16,-5 1-16,-3-1 0,14 2 16,3 0-16,-8 1 0,-4 1 0,35-3 15,-3-1-15,-13 1 16,-11 0-16,10 2 0,5 1 16,-8-2-16,-4-1 0,7 2 0,7 2 15,-6-3-15,-6 0 0,7-1 16,7 1-16,-9-2 0,-5-1 15,12-3-15,8-1 0,-10 3 16,-7 2-16,16 0 0,9 1 16,-12-1-16,-11 0 0,14-3 15,10 0-15,-14 3 0,-8 1 0,9-1 16,7-4-16,-6 3 16,-6 0-16,9 0 0,4 1 15,-13 0-15,-9-2 0,10 2 0,7 2 16,-13-1-16,-8-2 0,10 0 15,6-2-15,-14 3 0,-9 3 16,4-6-16,2-3 0,-5 4 16,-7 4-16,2 4 0,1 2 15,-11-3-15,-9-3 0,-2 6 16,1 1-16,-11 2 0,-8 0 0,-7-4 16,-5-1-16,-3-3 0</inkml:trace>
  <inkml:trace contextRef="#ctx0" brushRef="#br0" timeOffset="3865.935">17470 2221 0,'0'0'0,"0"0"0,0 0 0,-26 21 16,26-21-16,-31 22 0,9-5 15,-4 4-15,-5 4 0,-14 10 16,-5 4-16,-9 8 0,0 0 0,-4 4 16,8-3-16,3 2 0,11-7 15,10-15-15,9-13 0,5-4 16,4-3-16,3-1 0</inkml:trace>
  <inkml:trace contextRef="#ctx0" brushRef="#br0" timeOffset="4041.0739">17160 2531 0,'0'0'0,"0"0"16,0 0-16,0 0 0,3 33 0,-3-33 15,2 41-15,-1-15 0,0 6 16,2 3-16,0 5 16,3 11-16,-1-3 0,1 5 0,-1-5 15,1-9-15,-1-7 0,-1-2 16,0-6-16,-2-9 0,0-4 15,-1-2-15,0-2 0,1-2 0</inkml:trace>
  <inkml:trace contextRef="#ctx0" brushRef="#br0" timeOffset="4333.1356">17203 2645 0,'0'0'0,"0"0"15,0 0-15,31-21 0,-16 13 16,4-2-16,2 0 0,2 2 15,1-1-15,7-1 0,-1 0 16,0 3-16,-1 3 0,4 4 16,-3 2-16,-4 5 0,-4 5 0,-4 4 15,-1 7-15,-3 3 0,-2 0 16,-2 5-16,-2 2 0,-3-3 16,0-1-16,-2 5 0,-1-1 15,-2-5-15,-1-3 0,-1-1 16,-1-3-16,-4-2 0,-1-1 15,-3-4-15,-4-2 0,-3-1 16,-1-1-16,-1-2 0,-1 0 16,4-3-16,3-1 0,3 1 0</inkml:trace>
  <inkml:trace contextRef="#ctx0" brushRef="#br0" timeOffset="4466.3513">17290 2817 0,'0'0'0,"0"0"0,0 0 16,0 0-16,18-18 0,-18 18 15,23-15-15,-23 15 0,33-15 0,-16 7 16,0 2-16,-1 1 0,1 1 16,-2 3-16,0 2 0,0 1 15,-2-2-15,-2 1 0</inkml:trace>
  <inkml:trace contextRef="#ctx0" brushRef="#br0" timeOffset="4623.7128">17230 2975 0,'0'0'0,"0"0"16,0 0-16,0 0 0,31-10 0,-31 10 16,31-13-16,-12 4 0,2 1 15,0 1-15,-1 0 0,-1 2 16,0 1-16,2-1 0,-3 0 16,-4 2-16</inkml:trace>
  <inkml:trace contextRef="#ctx0" brushRef="#br0" timeOffset="4749.3942">17287 3073 0,'0'0'0,"0"0"16,0 0-16,0 0 0,0 0 0,24-9 15,-24 9-15,32-8 0,-11 2 16,3-2-16,2 1 0,-2 0 16,-3 2-16,-4 1 0</inkml:trace>
  <inkml:trace contextRef="#ctx0" brushRef="#br0" timeOffset="4939.7535">18205 2401 0,'0'0'0,"0"0"15,0 0-15,0 0 0,-21 26 0,21-26 16,-30 31-16,10-11 0,-2 5 15,-3-1-15,-3 3 0,-1 1 16,3-4-16,5-3 0</inkml:trace>
  <inkml:trace contextRef="#ctx0" brushRef="#br0" timeOffset="5089.4551">17850 2809 0,'0'0'0,"11"-6"0,8-2 15,4 1-15,6-1 0,13-6 16,7-2-16,9-2 0,-1-1 0,8-2 15,-1 4-15,-8 0 0,-5 3 16,0-1-16,-5 2 0,-11 3 16,-5 0-16,-9 4 0,-8 0 15,-3 2-15,-3 2 0,-1 0 16</inkml:trace>
  <inkml:trace contextRef="#ctx0" brushRef="#br0" timeOffset="5415.9884">18225 2628 0,'0'0'0,"0"0"0,0 0 0,-4 25 15,4-25-15,-2 32 0,0-12 16,0 5-16,0 0 0,-1 10 16,1 2-16,0-5 0,0-3 0,-3 4 15,1-4-15,-3-3 16,1-4-16,-2-5 0,0-1 0,1-5 15,-2-1-15,-1-7 0,-1-3 16,0-4-16,0-1 0,0-2 16,0-4-16,2 2 0,2 1 15,5 0-15,3-1 0,5 0 16,4 1-16,3 0 0,3-1 16,4-2-16,2 0 0,4-2 15,0 0-15,6-3 0,-2 1 0,-1 1 16,-2 0-16,-5 3 0,-3 1 15,-5 3-15</inkml:trace>
  <inkml:trace contextRef="#ctx0" brushRef="#br0" timeOffset="5632.1536">18343 2553 0,'0'0'0,"0"0"0,0 0 15,18 34-15,-18-34 0,16 37 16,-8-12-16,-1 3 0,2 1 0,2 11 16,0 1-16,2 3 0,1-4 15,2-3-15,3-3 0,1-3 16,0-2-16,1 0 0,-2-5 16,-3-9-16,-1-1 0,-3-4 15,-2-2-15,-2-1 0</inkml:trace>
  <inkml:trace contextRef="#ctx0" brushRef="#br0" timeOffset="5816.0361">18789 2739 0,'0'0'15,"0"0"-15,0 0 0,0 0 0,0 0 16,-31 16-16,31-16 0,-39 20 16,13-7-16,-1 4 0,-4 3 15,-10 8-15,-1 1 0,4-2 16,1 0-16,0 2 0,5-3 15,4-8-15,5-5 0,5-7 16,5-7-16,2 1 0,2-2 16,3 2-16</inkml:trace>
  <inkml:trace contextRef="#ctx0" brushRef="#br0" timeOffset="5998.6625">18729 2292 0,'0'0'0,"0"0"16,0 0-16,21 9 0,-14-4 0,3 3 15,1 4-15,0-1 0,1 0 0,-1 2 16,0 2-16,2 1 0,-2 0 16,-3-3-16,0-2 0,-1-1 15</inkml:trace>
  <inkml:trace contextRef="#ctx0" brushRef="#br0" timeOffset="6182.5747">19113 2489 0,'0'0'16,"0"0"-16,0 0 0,0 0 0,30 3 15,-30-3-15,27 3 16,-27-3-16,25 6 0,-14-2 0,-1 3 15,-1-2-15,-3 3 0,0-1 16,-2-2-16,1 1 0</inkml:trace>
  <inkml:trace contextRef="#ctx0" brushRef="#br0" timeOffset="6515.5735">19033 2761 0,'0'0'0,"0"0"15,0 0-15,27-7 0,-13 3 16,2 2-16,4-1 0,0 2 16,-1-1-16,2 2 0,-4 2 15,-1-1-15,-3 2 0,-3 2 16,-2 2-16,-3 0 0,-2 1 0,-5 6 16,-4 3-16,-3 1 15,-2 0-15,-1 3 0,-3 3 16,3-3-16,1-3 0,0 3 0,3-3 15,2-2-15,1-3 0,5-3 16,4-3-16,1-4 0,3-2 0,6-4 16,6-5-16,2-2 15,1-2-15,9-8 0,1-4 16,-3 2-16,-4 1 0,2-5 16,1-3-16,-2 2 0,-6 7 0,-4 3 15</inkml:trace>
  <inkml:trace contextRef="#ctx0" brushRef="#br0" timeOffset="6700.5867">19710 2440 0,'0'0'0,"0"0"0,0 0 0,0 0 16,-10 31-16,2-11 0,-4 4 16,-1 2-16,-3 2 0,-6 10 15,-1 1-15,1 1 0,1 1 0,-2 4 16,2-5-16,3-7 0,4-5 15,0-1-15,3-1 16,3-6-16,2-3 0,3-9 0,2-5 16,0 0-16,0 0 0,1-3 15</inkml:trace>
  <inkml:trace contextRef="#ctx0" brushRef="#br0" timeOffset="6867.4036">19607 2778 0,'0'0'0,"0"0"16,0 0-16,0 0 0,0 0 0,17 25 15,-17-25-15,15 25 0,-7-9 16,0 0-16,0 3 0,0-1 16,0-1-16,0-1 0,-1-1 15,2 3-15,0-5 0,-1-1 16,-1-1-16,0-3 0,0 0 16,-3-2-16,0-2 0,0 0 0</inkml:trace>
  <inkml:trace contextRef="#ctx0" brushRef="#br0" timeOffset="7132.7296">20247 2311 0,'0'0'0,"0"0"0,0 0 15,0 0-15,0 0 0,-18 31 16,18-31-16,-30 26 0,14-10 0,-2 1 15,0 2-15,3-1 0,2-2 16,0 4-16,4-3 0,4-4 16,5-2-16,9-3 0,8-4 15,3-1-15,2-2 0,4-2 16,5-1-16,-2 1 0,-2-2 0,5 1 16,-3 1-16,-6 0 15,-4 1-15,-4-1 0</inkml:trace>
  <inkml:trace contextRef="#ctx0" brushRef="#br0" timeOffset="7349.6149">19919 2806 0,'0'0'0,"0"0"0,0 0 16,0 0-16,29 4 0,-29-4 0,37-1 15,-11-1-15,2 0 0,5-2 16,5-2-16,7-2 0,-3-1 0,7 0 15,-4 1-15,-4 1 16,-4-1-16,-5 1 0,-4 0 16,-7 0-16,-5 1 0,-6-3 0,-6-1 15,0 4-15,-2-1 0,0 2 16</inkml:trace>
  <inkml:trace contextRef="#ctx0" brushRef="#br0" timeOffset="7549.6494">20330 2611 0,'0'0'0,"0"0"16,0 0-16,0 0 0,-13 23 16,13-23-16,-14 29 0,6-10 15,-1 2-15,-2 4 16,-1 4-16,-4 7 0,-1-2 0,0 0 16,-1 2-16,-2 2 0,2-4 0,2-5 15,0-5-15,3-4 16,1-2-16,1-6 0,1-3 15,1-3-15,2-4 0,0 0 16,1-1-16,2 1 0</inkml:trace>
  <inkml:trace contextRef="#ctx0" brushRef="#br0" timeOffset="7734.6485">20249 2916 0,'0'0'0,"0"0"15,0 0-15,0 0 0,19 19 0,-19-19 16,19 19-16,-8-8 0,1 0 15,-1 0-15,0 1 16,-2-1-16,1-1 0,0-2 0,0-3 16,-1-1-16,0-2 0,-1-3 15,-1-4-15,1 0 0,0-1 0,-2 1 16,0 0-16,-1 2 0</inkml:trace>
  <inkml:trace contextRef="#ctx0" brushRef="#br0" timeOffset="7916.2386">20598 2692 0,'0'0'0,"0"0"15,0 0-15,0 0 0,0 0 0,5 32 16,-5-32-16,1 31 0,-1-13 0,0 1 16,1 0-16,0-1 15,1-2-15,-1 1 0,0-1 16,2 1-16,-1-4 0,-1-1 15,0-2-15,0-2 0</inkml:trace>
  <inkml:trace contextRef="#ctx0" brushRef="#br0" timeOffset="8232.8505">20661 2686 0,'0'0'0,"0"0"0,0 0 0,21-2 0,-21 2 16,21 2-16,-5-2 0,0-1 15,3 0-15,0-1 0,0 1 16,2 1-16,1 0 0,5 1 16,-2 2-16,-4-1 0,-3 0 15,-4 1-15,-2 0 0,-3 0 16,-2 2-16,-10 2 0,-5 4 16,-4 2-16,-3-1 0,-5 3 15,-5 1-15,0 0 0,0-2 0,-1 4 16,3 2-16,4-5 0,5 0 15,5-2-15,6-2 0,5-3 16,4-2-16,14-4 0,11-2 16,3-3-16,3-3 0,3 0 15,3 1-15,-1-2 0,-1 0 16,-2 1-16,-10 1 0,-5 2 16</inkml:trace>
  <inkml:trace contextRef="#ctx0" brushRef="#br0" timeOffset="10250.4705">30104 3995 0,'0'0'0,"10"-2"16,6 1-16,3 0 0,3 0 0,17 0 15,8-1-15,15-1 0,2 1 16,21-5-16,5-2 0,-1-1 15,1-1-15,22 0 0,19 0 16,39-2-16,-22 1 0,-5 6 16,-2 3-16,-21 0 0,-13-1 15,-10 6-15,-5 3 16,-17 3-16,-10 1 0,-13-5 0,-9-4 16,-18 0-16,-12 0 0,-4 1 15,-2-1-15,-3 0 0</inkml:trace>
  <inkml:trace contextRef="#ctx0" brushRef="#br0" timeOffset="11715.9292">2445 5220 0,'0'0'0,"0"0"0,0 0 15,0 0-15,0 0 0,0 0 16,0 0-16,24-5 0,-24 5 0,22-1 15,-22 1-15,36-5 0,-15 4 16,5 0-16,6 1 0,2 0 16,2-1-16,17-1 0,6 1 15,8 0-15,-2 0 0,25-1 16,4 0-16,-2 0 0,-6 0 16,24-2-16,20-3 15,-17 0-15,-12-1 0,58-5 0,1 1 0,-22 5 16,-16 4-1,44 6-15,31 4 0,-39-3 0,-25-3 16,-11-1-16,-5-1 0,8 6 16,5 3-16,4 0 0,4-2 15,-7-1-15,-4-1 0,5-5 16,4-3-16,-5-3 0,-3 0 0,-4-2 16,0-1-16,-7 1 0,-5 1 15,-5-2-15,-4 2 0,-14 0 16,-8 0-16,-11 3 0,-5 3 15,-16 1-15,-12 0 0,-10 8 16,-9 3-16,-6 1 0,-5 1 0,-8 4 16,-5 1-16,2-5 0,2-3 15,0-3-15</inkml:trace>
  <inkml:trace contextRef="#ctx0" brushRef="#br0" timeOffset="12649.2443">10340 5110 0,'0'0'0,"0"0"0,0 0 15,21-3-15,-21 3 0,0 0 0,37-1 16,-19 2-16,2 1 0,5-1 16,5-2-16,10-1 0,0 1 15,8-1-15,5 0 0,12 0 16,0 0-16,22-2 0,7 0 15,-4 0-15,-1 0 0,27-3 16,21 0-16,-11 3 0,-9 1 0,72-2 16,0-2-16,-22-3 0,-13-2 15,14-1-15,8-1 0,-10 7 16,-9 3-16,23 0 0,15-4 16,-16 0-16,-12-1 0,22 5 15,13 1-15,-17 0 0,-11 0 0,15-2 16,10 0-16,-15 4 0,-10 5 15,12-1-15,8 0 0,-19-1 16,-12 0-16,7-3 0,4-5 16,-19 6-16,-15 4 0,-3-1 15,0 3-15,-18-5 0,-12-1 16,-7-2-16,-4-1 0,-13 0 16,-8 0-16,-1 2 0,-1 2 15,-16-2-15,-11-1 0,-2 6 16,0 1-16,-9-1 0,-7-2 15,-2 2-15,-3 1 16,-6 2-16,-2 1 0,-2-2 0,-1-1 16,-4 0-16,-2-3 0,-1 2 0,-2-2 15,-3-2-15,2 3 0,-2-3 16,3-3-16,-3 3 0,2-2 16,-3 5-16,0 3 0,-2-2 15,1-1-15,-7 3 0,-5 0 16,4-2-16,2-1 0,3 0 0</inkml:trace>
  <inkml:trace contextRef="#ctx0" brushRef="#br0" timeOffset="17332.5644">10774 5283 0,'0'0'0,"0"0"16,0 0-16,0 0 0,0 0 0,-24-2 15,24 2-15,-23-10 16,7 4-16,-4-1 0,-7 1 16,-2-1-16,-1 1 0,-15-5 0,-4-1 15,-9-2-15,3 1 0,-14-3 16,-3-3-16,6 1 0,3 1 0,-10-6 16,3-2-16,8 3 15,7 2-15,1-5 0,2-2 16,4-2-16,8 1 0,9-3 0,6-4 15,6 2-15,6 1 0,6-7 16,5-3-16,8 2 0,3 0 16,14-1-16,6-1 0,7 0 15,2-1-15,10 4 0,7 0 16,8 3-16,4 1 0,44-17 16,0 3-16,-1 11 0,-3 8 0,6 10 15,4 8-15,-6 2 0,-4 2 16,3 11-16,5 9 0,-9 6 15,-7 3-15,-8 7 0,-9 5 16,-6-1-16,-4-2 0,-10 4 16,-7 1-16,-12 5 0,-9 4 15,-12 4-15,-8 5 0,-5-11 16,-5-4-16,-10 3 0,-6 3 16,-7-4-16,-4-2 0,-12 1 15,-9 0-15,-4-5 0,-2-5 0,-12-4 16,-8-4-16,-6-1 0,-5-4 15,-9 3-15,-3 1 0,2 0 16,2 0-16,5-2 0,4 0 16,25-6-16,16-4 0,13-2 15</inkml:trace>
  <inkml:trace contextRef="#ctx0" brushRef="#br0" timeOffset="17732.9869">12471 5166 0,'0'0'0,"21"-2"0,3 1 16,5-3-16,3-3 0,21-1 16,12-1-16,15-2 0,3 0 0,27-2 15,8-2-15,13 2 0,-5 0 16,74-1-16,-4 4 15,-18 4-15,-11 3 0,14 0 0,11 0 16,-18 3-16,-11 1 0,11 9 16,10 5-16,-22-2 0,-15-2 15,-5 2-15,-3 0 0,-30-2 16,-20-1-16,-27-4 0,-20-1 16,-13-2-16</inkml:trace>
  <inkml:trace contextRef="#ctx0" brushRef="#br0" timeOffset="25482.3499">11633 3974 0,'0'0'16,"9"-3"-16,0 3 0,-2-1 0,2-1 15,7 1-15,1 0 0,2-1 0,1 4 16,0-1-16,0 3 16,-1 0-16,0 2 0,-2 3 15,-3 1-15,-2-1 0,-2-1 0,-1-2 16</inkml:trace>
  <inkml:trace contextRef="#ctx0" brushRef="#br0" timeOffset="25649.7257">11613 4299 0,'0'0'0,"0"0"16,0 0-16,27-18 0,-12 11 0,4-4 15,3-1-15,7-5 0,0-1 16,2 0-16,2-2 16,4-1-16,-4 1 0,-2 1 0,-3 1 15,-5 4-15,-4 2 0,-3 2 16</inkml:trace>
  <inkml:trace contextRef="#ctx0" brushRef="#br0" timeOffset="25865.7541">12101 3788 0,'0'0'0,"0"0"0,0 0 16,0 0-16,-6 24 0,6-24 15,-5 29-15,1-8 0,1 0 16,1 6-16,0 2 0,-1 3 0,2 3 15,-1 7-15,0 1 16,1-7-16,0-2 0,-1 3 16,0-5-16,0-6 0,0-5 0,-1-5 15,-1-2-15,1-6 0,-1-3 16,1-1-16,1-2 0,0 0 16</inkml:trace>
  <inkml:trace contextRef="#ctx0" brushRef="#br0" timeOffset="26015.7485">12149 4078 0,'0'0'0,"0"0"16,0 0-16,31-11 0,-13 7 0,3-2 16,2-1-16,2 0 15,3 2-15,4-3 0,-3-1 0,0 0 16,0-1-16,3-1 0,-3 1 16,-5-1-16,-5 0 0,-3 1 15,-3 2-15,-3 2 0</inkml:trace>
  <inkml:trace contextRef="#ctx0" brushRef="#br0" timeOffset="26216.2558">12378 3902 0,'0'0'0,"0"0"0,0 0 0,4 21 16,-4-21-16,-1 28 0,-1-7 15,-1 3-15,0 4 0,-3 1 16,0 0-16,-3 10 0,-1-3 15,-4 5-15,-3-8 0,1-5 0,-1-3 16,3-6-16,2-4 16,1-6-16,1-5 0,2-2 0,1 1 15,2-2-15</inkml:trace>
  <inkml:trace contextRef="#ctx0" brushRef="#br0" timeOffset="26366.35">12364 4198 0,'0'0'16,"0"0"-16,0 0 0,29 12 15,-16-6-15,2 2 0,2 3 16,2 1-16,2 0 0,4 4 16,-1 1-16,-2-1 0,-1-1 0,-1-4 15,-1-2-15,-2-4 0,-1-1 16,-3-1-16,-2-1 0,-1 0 16</inkml:trace>
  <inkml:trace contextRef="#ctx0" brushRef="#br0" timeOffset="26548.8271">12489 3775 0,'0'0'16,"0"0"-16,0 0 0,0 0 15,23 11-15,-23-11 0,22 21 16,-10-9-16,-1 0 0,-1 0 15,-1 0-15,-2-2 0,0-1 0,0-1 16</inkml:trace>
  <inkml:trace contextRef="#ctx0" brushRef="#br0" timeOffset="26749.7757">12848 3832 0,'0'0'0,"0"0"16,22-4-16,-6 1 0,0-2 0,9-1 16,3-1-16,-2 0 15,0 0-15,-1 0 0,1 0 0,3 0 16,0 2-16,-4-1 0,-3 0 16,-4 0-16,-4 0 0,-3 3 0,-2 0 15,-1-1-15</inkml:trace>
  <inkml:trace contextRef="#ctx0" brushRef="#br0" timeOffset="26966.0421">13126 3695 0,'0'0'0,"0"0"16,0 0-16,-7 22 0,7-22 0,-10 25 15,0-5-15,-1 3 0,-1 1 16,-1 3-16,0 2 15,-4 5-15,2 0 0,-6 5 16,0-4-16,2-5 0,2-3 0,1-6 16,3-4-16,2-4 0,2-2 0,1-3 15</inkml:trace>
  <inkml:trace contextRef="#ctx0" brushRef="#br0" timeOffset="27100.9649">13250 3887 0,'0'0'0,"0"0"0,14-1 16,-6 1-16,2 1 0,3 1 0,1 1 16,2 2-16,0 2 0,-3-1 15,-3-1-15,-3 0 0,-4 0 16,-1 0-16,0-1 0,1-1 0</inkml:trace>
  <inkml:trace contextRef="#ctx0" brushRef="#br0" timeOffset="27254.851">13086 4042 0,'0'0'0,"0"0"0,0 0 15,0 0-15,28 0 0,-28 0 16,30-3-16,-14 3 0,1 0 16,-2 1-16,-1 1 0,0 1 0,-3-1 15,-1-1-15</inkml:trace>
  <inkml:trace contextRef="#ctx0" brushRef="#br0" timeOffset="27433.0166">13087 4230 0,'0'0'0,"0"0"0,0 0 15,0 0-15,-4 22 0,4-22 0,-8 22 16,3-10-16,-1-1 0,0 0 15,-1 0-15,1-2 0,2-1 16,0-1-16,0-1 0,1-1 16</inkml:trace>
  <inkml:trace contextRef="#ctx0" brushRef="#br0" timeOffset="27748.935">13179 4259 0,'0'0'0,"0"0"15,0 0-15,20 10 0,-20-10 0,19 12 16,-19-12-16,27 11 0,-12-7 16,4-1-16,2 1 15,-1-2-15,-1 0 0,3-1 0,-1-1 16,-3 0-16,-1-1 0,-3-1 16,-2 0-16,-4-2 0,-4 0 0,-4-3 15,-3 1-15,-1 2 0,-3 1 16,-5-4-16,-3-1 15,0 0-15,1 1 0,3 0 0,2 0 16,2 0-16,2 1 0,7-1 16,7-2-16,4 0 0,4 0 15,8 0-15,7 0 0,-1 3 16,-1 0-16,6 2 0,-1 3 16,-6 1-16,-6 0 0,-4-1 15</inkml:trace>
  <inkml:trace contextRef="#ctx0" brushRef="#br0" timeOffset="31266.0894">30308 3980 0,'0'0'15,"15"-1"-15,8 0 0,10-3 0,5 1 16,19-4-16,9 0 0,14-1 16,-1-3-16,19-1 0,5 1 15,3-2-15,-9-1 0,36-4 16,-14 1-16,-25 2 0,-16 3 0,-25 3 16,-17 4-16,-10 0 0</inkml:trace>
  <inkml:trace contextRef="#ctx0" brushRef="#br0" timeOffset="32686.2043">30069 2770 0,'0'0'0,"0"0"0,0 0 15,0 0-15,20 21 0,-20-21 0,17 23 16,-17-23-16,15 34 0,-6-15 16,1 1-16,1 0 0,0 0 0,4 5 15,-2-2-15,-1-2 16,-1-2-16,-2-1 0,0-1 0,-2-1 15,0-2-15,-3 0 0,-1 0 16,-1-3-16,-1-1 0,0-2 16</inkml:trace>
  <inkml:trace contextRef="#ctx0" brushRef="#br0" timeOffset="32982.9467">30227 2839 0,'0'0'0,"0"0"15,19-12-15,-4 4 0,5-1 0,10-5 16,3 1-16,4 1 0,1 2 16,7-1-16,-1 3 0,-3 0 15,-2 4-15,0 0 0,-4 4 16,-6 4-16,-3 3 0,-4 5 16,-3 4-16,-5 2 0,-2 2 15,-5-1-15,-4 3 0,-4 1 16,-4 4-16,-2 4 0,-3-2 15,-3-1-15,-2-3 0,-2-1 16,-4-2-16,1-1 0,1-1 0,-2-8 16,-2-5-16,0-2 0,-1-5 15,0-8-15,3-5 0,5 3 16,3 2-16,3 1 0</inkml:trace>
  <inkml:trace contextRef="#ctx0" brushRef="#br0" timeOffset="33182.5562">30567 2464 0,'0'0'0,"0"0"15,0 0-15,-7 24 0,7-24 16,-11 35-16,3-9 0,0 3 16,-3 3-16,-3 11 0,2 1 15,1-3-15,2-2 0,1 5 16,0-5-16,1-4 0,2-5 0,0-1 15,2 0-15,-1-6 0,-1-4 16,2-4-16,1-2 0,0-3 16</inkml:trace>
  <inkml:trace contextRef="#ctx0" brushRef="#br0" timeOffset="33324.3582">30564 2871 0,'0'0'16,"0"0"-16,0 0 0,0 0 0,26 14 15,-26-14-15,21 20 16,-9-10-16,0 2 0,1-2 0,1 0 16,-2-1-16,-2-1 0,-1-1 15</inkml:trace>
  <inkml:trace contextRef="#ctx0" brushRef="#br0" timeOffset="33566.2328">31134 2697 0,'0'0'15,"11"-1"-15,5 0 0,2-2 16,0 0-16,12-1 0,4-2 16,8 1-16,0 1 0,-4-2 15,-3 1-15,-5 1 0,-5 1 0,-2-1 16,-5-2-16,-7 4 0,-3 1 15,-7-3-15,-6 0 0,1 1 16,1-1-16,0 2 0</inkml:trace>
  <inkml:trace contextRef="#ctx0" brushRef="#br0" timeOffset="33782.831">31399 2554 0,'0'0'0,"0"0"15,0 0-15,-19 24 0,19-24 16,-24 33-16,8-6 0,-3 2 16,-2 2-16,-9 17 0,-3 6 15,-7 7-15,2-4 0,-4 6 16,6-7-16,0-2 0,8-10 16,7-11-16,6-8 0,4-5 15,4-5-15,4-5 0,6-4 16,1-7-16,3-4 0,-2 0 0,0 2 15,-2-1-15</inkml:trace>
  <inkml:trace contextRef="#ctx0" brushRef="#br0" timeOffset="33965.8257">31256 2934 0,'0'0'16,"0"0"-16,0 0 0,0 0 16,0 0-16,0 0 0,5 26 15,-5-26-15,1 28 0,-1-28 16,-2 39-16,0-17 0,0-1 0,0 0 15,1 0-15,-2-3 0,2 0 16,-1 1-16,0-3 0,-3-4 16,1-3-16,0-1 0,0-1 15,1-3-15</inkml:trace>
  <inkml:trace contextRef="#ctx0" brushRef="#br0" timeOffset="34102.8089">31237 3098 0,'0'0'0,"0"0"15,0 0-15,0 0 0,23-16 16,-23 16-16,34-14 0,-10 7 0,2-1 15,1 1-15,-1 1 0,7-3 16,-2 1-16,-2 1 0,-4 2 16,4-1-16,-3 3 0,-8-1 15,-4-1-15,-4 3 0,-3-1 16,-2 2-16,0-1 0,-1 1 16</inkml:trace>
  <inkml:trace contextRef="#ctx0" brushRef="#br0" timeOffset="34317.3148">31537 2936 0,'0'0'0,"0"0"16,0 0-16,0 0 0,-2 27 0,2-27 15,-9 31-15,2-11 16,1 3-16,-2 1 0,0 0 16,1 5-16,1-2 0,3-4 15,2-2-15,4-4 0,4-3 0,5-2 16,4-3-16,5-3 15,3-3-15,6-3 0,6-1 0,8-3 16,0-3-16,-8 1 0,-6 2 16,-6 1-16</inkml:trace>
  <inkml:trace contextRef="#ctx0" brushRef="#br0" timeOffset="34434.9034">32324 3149 0,'0'0'0,"0"0"0,0 0 15,0 0-15,0 0 0,0 0 0,-25 14 16,25-14-16,0 0 0,-27 14 16</inkml:trace>
  <inkml:trace contextRef="#ctx0" brushRef="#br0" timeOffset="36116.7367">19700 5245 0,'0'0'0,"0"0"16,0 0-16,0 0 0,0 0 16,0 0-16,0 0 0,0 0 0,17-21 15,-17 21-15,0 0 16,0 0-16,25-8 0,-25 8 0,25-2 15,-25 2-15,34-4 0,-14 3 16,3 1-16,3-1 0,2 1 16,11-2-16,2-1 0,-1 2 15,1 0-15,13-1 0,4-1 16,-1-1-16,0 2 0,15-2 16,2-2-16,0-1 0,0-2 0,18-1 15,3-1-15,10-1 0,-6 0 16,14 2-16,-1 0 0,28-3 15,-11 2-15,3 1 0,3-1 16,-9 3-16,-3 4 0,5-1 16,4 0-16,7-1 15,5-1-15,33 4 0,21 2 16,-39 1-16,-29-1 0,-3 2 16,-4 1-16,6 1 0,5 3 0,3-5 15,5-1-15,-4 2 0,-1 3 16,0 2-16,-2-2 0,0 2 15,-2 0-15,2-2 0,0 2 16,-1-1-16,-2 0 0,6 6 16,3 3-1,-8-3-15,-4-4 0,4 1 0,1-2 0,-4 4 0,-1 1 16,0-2-16,1-4 16,-3 4-16,-1 0 0,1 0 0,-2 2 15,-3-1-15,-4-2 0,-3 2 16,-1 2-16,-2-4 0,1-4 15,3 0-15,3-2 0,-6 2 16,-4 0-16,4 3 0,0 2 16,-2-4-16,-5 0 0,4-4 15,2-2-15,-4 2 0,-1 0 0,2 0 16,1-1-16,-6-6 16,-5-6-16,21 0 15,16 1-15,-15-1 0,-8 1 16,-32 1-16,-21 1 0,13 1 15,9 1-15,-12 1 0,-10 1 0,2 0 16,2 0-16,-14 3 0,-8 1 16,0-1-16,-1-3 0,-12 2 15,-9 1-15,-7 3 0,-4 1 16,-9-3-16,-7-6 0,3 3 16,1 2-16,0 0 0</inkml:trace>
  <inkml:trace contextRef="#ctx0" brushRef="#br0" timeOffset="39433.0363">2937 6322 0,'0'0'0,"0"0"16,0 0-16,0 0 0,0 0 0,25 0 15,-25 0-15,0 0 16,34 1-16,-34-1 0,30 0 16,-12 0-16,1 1 0,3-1 15,3 0-15,0 0 0,4-1 0,10 0 16,5 0-16,0-1 15,0 0-15,13 1 0,3-1 16,-5 1-16,0-1 0,10 1 0,3-1 16,-4 1-16,-2 1 0,14 1 15,0 0-15,-6-1 0,-3-1 16,12 1-16,2 1 0,-5-2 16,-7 0-16,42-3 0,-3 1 15,-14 0-15,-11 1 0,5-2 16,2-2-16,-7 3 0,-3 2 0,6-2 15,4-3-15,-7 1 0,-9 1 16,7 3-16,5 1 0,-4 1 16,-4 2-16,7-3 0,4 0 15,-8 1-15,-6 0 0,6-1 16,8-1-16,-10 1 0,-3 1 0,7-7 16,4-5-16,-7 9 15,-4 4-15,5-3 0,1-4 16,-4 5-16,-3 4 0,5-2 15,4-2-15,-9 0 0,-7-2 0,7 4 16,3 2-16,-6-5 0,-5-2 16,4 1-16,4 0 0,-8 7 15,-5 4-15,7-4 0,7-4 16,-7-1-16,-4-1 0,4-1 16,5 2-16,-8 3 0,-4 3 0,5-5 15,5-2-15,-7-1 16,-4-2-16,6 4 0,2 2 0,-7 0 15,-5 0-15,7-3 0,4 0 16,-6 2-16,-1 4 0,2-3 16,2-2-16,-7 2 0,-4-1 15,5-1-15,3-1 0,-6 2 0,-3 1 16,3 0-16,3 2 16,-2-3-16,-3-1 0,4 0 15,3 0-15,-9 0 0,-6 1 0,3-2 16,3-1-16,-4 1 0,-5-1 15,4 2-15,3-1 16,-2 1-16,1 0 0,1 0 0,2 0 16,-5 0-16,-4 1 0,2 1 15,2-1-15,-2 0 0,-2 2 0,1-3 16,1 0-16,-4-4 16,-1-4-16,4 6 0,4 2 15,-9 0-15,-2 0 0,-1-1 16,-1-3-16,3 1 0,0-1 0,1 3 15,0 1-15,-17 1 0,3-1 16,4-1-16,2 1 0,-1-2 16,2 0-16,3 1 0,1-1 15,-3 0-15,-2 1 0,4 1 16,3-1-16,-5 0 0,-3-1 0,4 0 16,4-1-16,-9 3 15,-2 2-15,4-1 0,4-1 16,-5 1-16,-2 2 0,1-5 15,0-3-15,0 3 0,0 2 0,0-1 16,1 0-16,-2-1 0,-3-1 16,5-1-16,3 3 0,-8 1 15,-1 1-15,6-1 0,2 1 16,-5 0-16,-2 1 0,2-2 16,-1 0-16,2 0 0,-1 2 0,3 1 15,1 1-15,-4-4 0,-2-1 16,2 0-16,3 1 15,-1 1-15,-2 0 0,1-1 0,0-1 16,1 0-16,1 2 0,-1-2 16,-1-1-16,-1 2 0,-2 0 15,3 1-15,0 0 0,0 0 16,-2-1-16,2-1 0,-1-1 16,2 3-16,0 1 0,0 1 15,2-1-15,-2-2 0,-1-2 0,2 2 16,6 1-16,-5 0 0,-4 0 15,5 0-15,3 0 16,-2-1-16,-2 0 0,2 0 0,3 1 16,-2 0-16,0-1 0,-1 1 15,0 1-15,-1-1 0,0 0 16,1-1-16,1 0 0,-1 0 16,1 1-16,0 0 0,2 2 15,-2-2-15,-1 0 0,8-1 0,2-2 16,-9 2-16,-1 0 0,9 1 15,2-1-15,-3 1 0,-3 0 16,2 1-16,3 0 0,-4 0 16,-3 0-16,5-1 0,3 0 15,-4-2-15,-4-2 0,6 1 16,3 0-16,-3 2 0,-2 2 0,3 0 16,3 0-16,0-1 0,-1-1 15,5 0-15,0-3 16,-4 2-16,0 1 0,0-1 15,0 0-15,-3 0 0,-2 0 0,-1-2 16,-2-2-16,-4 2 0,-3 0 16,-1 0-16,-1 2 15,-8 1-15,-4 2 0,-3-3 0,-3-1 16,-4 1-16,-1 2 0,-2-2 16,0-2-16,-2 1 0,0-1 0,-2 3 15,0 0-15,2-3 16,-1-1-16,1-3 0,1-3 15,-1 2-15,1 0 0,3-3 0,0-3 16,3 2-16,2-1 0,2-2 16,2-1-16,-2-3 0,0-1 0,4-4 15,-1 0-15,1 1 16,-1-2-16,2 0 0,1-1 16,-2 0-16,1 2 0,0-2 15,-2-1-15,-2 1 0,0 2 0,1-6 16,-1 1-16,-4 6 0,-1 1 15,1-4-15,-1-1 16,-2 4-16,-3 2 0,-2 1 0,-3 1 16,0 5-16,-1 4 0,-4-2 15,-1-2-15,-2 0 0,-1 2 16,-3 0-16,-4 1 0,-3 2 16,-1-1-16,-4 0 0,-4 2 15,-2 0-15,0 3 0,-5 0 16,-5-2-16,1 0 0,-1 0 0,-15-1 15,-5 0-15,2 2 0,2 2 16,-16-1-16,-4 1 0,4 0 16,3 1-16,-16-1 0,-2-4 15,5 2-15,6 0 0,-44 1 16,3 4-16,14-1 0,9-2 16,-6-1-16,-5-1 0,7 4 15,6 2-15,-4 1 0,-1-1 16,3-4-16,4-2 0,-13 3 0,-7 2 15,8-2-15,7 0 0,0 1 16,-2 1-16,4 0 0,3 0 16,-15-4-16,-9 0 0,13 1 0,8 1 15,-6 3-15,-5 2 16,8 0-16,4 1 0,-13-3 16,-11 0-16,13 1 0,10 3 0,-5 2 15,-2 1-15,8-3 0,8-2 16,-6 5-16,-5 2 15,10-2-15,6-2 0,-3-3 0,-4 0 16,10-2-16,9-2 0,1 6 16,1 3-16,5-1 0,5-3 0,7 5 15,5 2-15,9-1 16,5-1-16,0 3 0,1 0 16,8 0-16,5 1 0,4 3 15,2 4-15,3 0 0,0 1 0,3 3 16,0 2-16,4 4 0,1 3 15,0 7-15,2 5 0,0 1 16,1-1-16,0 3 0,-1 2 16,0-16-16,2 2 0,3 22 15,1-1-15,-1-11 0,-1-8 0,-1-5 16,2-5-16,1-6 0,2-5 16,-3-9-16,3 2 15,-2-1-15,0 1 0,0 0 0,-1-1 16,-2-1-16,1-2 0,-3 5 15,-1 2-15,-4-2 0,-3 0 16,2-1-16,0-3 0,1-1 0</inkml:trace>
  <inkml:trace contextRef="#ctx0" brushRef="#br0" timeOffset="39932.5803">13443 6192 0,'0'0'16,"0"0"-16,0 0 0,28-10 0,-13 7 16,5-1-16,6-3 0,8-2 15,2-1-15,5-1 0,4 0 16,6 1-16,-5 2 0,-2 0 16,-1-1-16,1 1 0,-5-1 0,-9 2 15,-7 1-15,-7 1 16,-4 1-16,-8 2 0,-8 1 0,-3-2 15,-4 2-15,1 0 0,2-1 16,2 2-16</inkml:trace>
  <inkml:trace contextRef="#ctx0" brushRef="#br0" timeOffset="40133.4363">13758 5876 0,'0'0'16,"0"0"-16,0 0 0,0 0 15,0 0-15,0 0 0,0 0 0,9 27 16,-9-27-16,4 35 0,-3-8 15,-1 3-15,0 3 0,0 3 16,-1 4-16,0 9 0,0-4 0,-1 8 16,2-4-16,0-8 15,0-5-15,0 0 0,0-6 16,0-6-16,2-5 0,-1-9 16,0-5-16,0 0 0,-1-1 0,0-2 15</inkml:trace>
  <inkml:trace contextRef="#ctx0" brushRef="#br0" timeOffset="40285.2439">13795 6195 0,'0'0'15,"0"0"-15,0 0 0,-16 15 16,16-15-16,-24 22 0,6-7 16,-1 4-16,0 0 0,-7 6 15,-4 1-15,3-3 0,3-3 0,-1 0 16,3-5-16,4-3 0,4-2 15,3-2-15</inkml:trace>
  <inkml:trace contextRef="#ctx0" brushRef="#br0" timeOffset="40416.0119">13723 6231 0,'0'0'0,"0"0"0,0 0 16,26-3-16,-16 3 0,4 4 16,4 2-16,-1 1 0,0 1 0,4 3 15,0 2-15,-1-1 0,-2 0 16,1-2-16,0 0 15,-4-2-15,-2-1 0,-2-1 0</inkml:trace>
  <inkml:trace contextRef="#ctx0" brushRef="#br0" timeOffset="40616.7243">14081 6098 0,'0'0'0,"0"0"0,0 0 16,0 0-16,0 0 0,3 30 0,-3-30 15,-1 36-15,-1-16 0,-1 6 16,1 7-16,1-3 0,1-2 16,-1 3-16,1-2 0,0-3 15,1-4-15,1-4 0,0-3 16,1-5-16,-1-3 0,0-2 16,0 1-16,-1-3 0</inkml:trace>
  <inkml:trace contextRef="#ctx0" brushRef="#br0" timeOffset="40883.2089">14114 6116 0,'0'0'0,"0"0"0,0 0 0,23-13 0,-23 13 0,27-13 15,-8 5-15,1 3 16,2-2-16,6 1 0,0 3 16,-1-1-16,-2 3 0,-1 3 15,-2 2-15,0 2 0,-1 1 0,-3 6 16,-1 3-16,-5 5 15,-4 1-15,0 10 0,-2 6 0,-4-3 16,-3-2-16,0-2 0,-1-4 16,-2-2-16,1-4 0,-3 4 15,1-2-15,0-6 0,1-4 0,-4-2 16,0-3-16,-4-1 16,-1-3-16,3 0 0,2-2 0,1 1 15</inkml:trace>
  <inkml:trace contextRef="#ctx0" brushRef="#br0" timeOffset="41034.6972">14134 6260 0,'0'0'0,"0"0"0,0 0 0,0 0 16,28-7-16,-28 7 0,28-3 16,-13 0-16,1 0 0,0 2 15,1 1-15,-2 0 0,-1 1 0,0 1 16,-3 2-16,-1 0 0,-2-1 15,0 1-15</inkml:trace>
  <inkml:trace contextRef="#ctx0" brushRef="#br0" timeOffset="41182.7085">14140 6418 0,'0'0'16,"0"0"-16,0 0 0,0 0 16,0 0-16,0 0 0,0 0 15,37-1-15,-37 1 0,33-2 16,-11 1-16,0-3 0,-1 0 0,0 2 15,0 0-15,-4-1 0,0 0 16,0 0-16,-1 2 0,-4-2 16</inkml:trace>
  <inkml:trace contextRef="#ctx0" brushRef="#br0" timeOffset="41333.3027">14253 6540 0,'0'0'0,"0"0"16,0 0-16,0 0 0,30-4 15,-30 4-15,34-7 16,-15 2-16,2 1 0,4-2 16,1-1-16,0 0 0,1-1 0,2-1 15,-5 2-15,-4 1 0</inkml:trace>
  <inkml:trace contextRef="#ctx0" brushRef="#br0" timeOffset="41599.307">14644 6236 0,'0'0'15,"0"0"-15,0 0 0,21-9 0,-21 9 16,22-7-16,-22 7 0,32-10 16,-11 4-16,1 1 0,1 0 15,-1 0-15,-1 1 0,6 1 16,-2 0-16,-3 2 0,-3 1 0,-5 4 16,-3 2-16,-5 1 0,-5 1 15,-5 4-15,-3 5 0,-3 1 16,-1 3-16,-6 0 15,-4 4-15,-3 4 0,0-1 0,3-2 16,1 0-16,1-3 0,2-1 16,1-5-16,2-6 0,2-4 15,1-2-15,2-2 0,1 0 16,1-1-16</inkml:trace>
  <inkml:trace contextRef="#ctx0" brushRef="#br0" timeOffset="41766.3346">14856 6330 0,'0'0'0,"0"0"0,0 0 0,19 11 16,-11-4-16,2 2 0,1 1 15,1 2-15,1 1 0,4 2 16,-2 0-16,0-1 0,-2 0 16,-1-4-16,-2-3 0,-1 0 0,-1-2 15,-3 0-15</inkml:trace>
  <inkml:trace contextRef="#ctx0" brushRef="#br0" timeOffset="41933.8964">15153 6228 0,'0'0'0,"8"-3"0,4-1 0,4-1 16,2 1-16,9-2 0,1 0 15,2 1-15,0 1 0,6-3 16,1 0-16,-6 2 0,-5 1 0,-4 1 15,-4 1-15,-6-1 16,-3 2-16,-2-1 0,-1 1 0,-2-1 16</inkml:trace>
  <inkml:trace contextRef="#ctx0" brushRef="#br0" timeOffset="42183.1303">15417 6085 0,'0'0'0,"0"0"0,0 0 16,10 18-16,-10-18 0,4 29 0,-2-8 16,-1 3-16,1 4 0,-2 1 15,-2 1-15,2 8 0,0-3 0,2-3 16,-1-3-16,0 4 16,0-4-16,0-4 0,1-4 15,-2-3-15,0-2 0,-4-4 16,-5-2-16,-1-3 0,-3-1 0,-3-5 15,-1-3-15,1 0 0,3 0 16,2 1-16</inkml:trace>
  <inkml:trace contextRef="#ctx0" brushRef="#br0" timeOffset="42295.2583">15095 6418 0,'0'0'0,"0"0"0,0 0 16,0 0-16,24-5 0,-24 5 15,29-8-15,-12 5 0,3-2 0,2 1 16,1 0-16,2-1 0,-1-1 15,2-1-15,-2 2 0,-6 2 16</inkml:trace>
  <inkml:trace contextRef="#ctx0" brushRef="#br0" timeOffset="42499.419">15670 6195 0,'0'0'15,"0"0"-15,0 0 0,22-7 0,-9 4 16,3-1-16,4-1 0,0 1 16,0 1-16,5-2 0,0-1 15,0 1-15,-1 0 0,-2 2 16,-2 0-16,-4 2 0,-3 1 0,-1 0 16,-4 0-16,0 0 0</inkml:trace>
  <inkml:trace contextRef="#ctx0" brushRef="#br0" timeOffset="42703.1741">15666 6359 0,'0'0'16,"0"0"-16,20-2 0,-5-1 16,5 1-16,2-2 0,2-2 15,11-1-15,0 0 0,-1-2 0,-1-1 16,3 0-16,-2 2 0,-6 1 15,-2 2-15,-10-1 0,-5-1 16,-9 0-16,-6 1 0,-3 2 16,-2 1-16,4 2 0,-1-1 15,2 1-15</inkml:trace>
  <inkml:trace contextRef="#ctx0" brushRef="#br0" timeOffset="42966.4805">15867 6215 0,'0'0'0,"0"0"0,0 0 16,0 0-16,0 0 0,6 21 0,-6-21 15,5 32-15,-5-32 0,3 41 16,-2-16-16,-1-2 0,0 1 16,1 0-16,0-1 0,0 6 15,0-2-15,1-1 0,-1-2 16,-1-1-16,0-3 0,0-2 16,0-3-16,0-3 0,-1-3 0,-2-1 15,-1-2-15,-3-2 0,-2 1 16,-4-4-16,-3-1 0,-3-2 15,0-2-15,-3-2 0,-2-2 16,0-1-16,1 0 0,0 0 16,3-1-16,2 2 0,4 2 15,1-1-15</inkml:trace>
  <inkml:trace contextRef="#ctx0" brushRef="#br0" timeOffset="43088.9958">16553 6564 0,'0'0'0,"0"0"0,0 0 0,0 0 15,0 0-15,0 0 0</inkml:trace>
  <inkml:trace contextRef="#ctx0" brushRef="#br0" timeOffset="46665.8512">2260 7408 0,'0'0'0,"7"0"0,3 0 16,2 0-16,1 2 0,3-1 16,5-1-16,8-1 0,2-2 15,7 0-15,3 0 0,10 1 16,0 2-16,3-2 0,5 2 16,11 0-16,-3-1 0,18 0 15,0-3-15,-6 0 0,-8 0 0,22-1 16,5 1-16,-8-2 15,-3 1-15,45-2 0,-5-1 0,-15 4 16,-9 3-16,8-3 0,8-2 16,-11 0-16,-4-1 0,7 2 15,3 3-15,-4 3 0,-2 3 16,12-4-16,10-3 0,-7-1 0,-5 0 16,11 0-16,9 1 15,-7-1-15,-4 0 0,14 4 0,11 3 16,-14-5-16,-8-3 0,15 2 15,9-1-15,-8 2 0,-4 0 16,14 0-16,10-3 0,-12 3 16,-10 1-16,15 1 0,10 1 15,-11 0-15,-6 0 0,16-1 16,9-1-16,-9 1 0,-7 0 16,15 0-16,13 0 0,-16 3 15,-11 1-15,18-2 0,11-2 16,-13 0-16,-10-1 0,13 2 0,11 1 15,-15-1-15,-12 0 0,20-3 16,14-3-16,-20 4 0,-11-1 16,13 1-16,8 1 0,-16 0 15,-10 0-15,14 4 0,10-1 16,-17 1-16,-12 1 0,13-4 16,8 0-16,-15 1 0,-11 0 0,12 2 15,9 1-15,-16-2 0,-10-1 16,12 0-16,8 0 15,-14-2-15,-11 0 0,15 0 0,8-1 16,-14-2-16,-8 0 0,9 5 16,9 3-16,-23 1 0,-16 3 15,8-8-15,6-3 0,-11 2 16,-8 2-16,0 0 0,0 2 16,-20-4-16,-12-1 0,-5-2 15,-1 0-15,-11 2 0,-7 1 0,-9-5 16,-7-1-16,-16-3 0,-11 1 15,-6 2-15,-4 2 0,-3 2 16</inkml:trace>
  <inkml:trace contextRef="#ctx0" brushRef="#br0" timeOffset="48099.8865">3409 7590 0,'0'0'0,"0"0"15,0 0-15,-29 8 0,29-8 0,-30 7 16,5-1-16,0-3 15,-5-1-15,-13-1 0,-5-1 16,1 0-16,0 0 0,-16-2 0,-2-2 16,-9-3-16,6-2 0,-5-3 15,-1-4-15,-8-1 0,10 3 16,-13-7-16,5-2 0,11 1 16,8 1-16,-27-16 0,6-2 15,15 5-15,8 4 0,6-2 16,4-2-16,5 1 0,6-2 0,3-1 15,3-3-15,8 4 0,8 1 16,6-8-16,6-5 0,4 5 16,4 3-16,6-1 0,3-3 15,11 0-15,8 2 0,10-6 16,11-1-16,1 2 0,2 2 0,14-2 16,9-2-16,1 7 15,1 2-15,14-1 0,9-1 16,-4 8-16,-6 3 0,16 2 15,10 1-15,-9 4 0,-3 1 0,15 8 16,9 3-16,-9 2 0,-6 2 16,13 6-16,11 3 0,-14 3 15,-9 3-15,7 3 0,5 4 16,-13 2-16,-6 1 0,7 7 16,4 4-16,-17-1 0,-11-1 0,5 5 15,7 2-15,-11-3 16,-9-2-16,0 6 0,1 5 15,-13-2-15,-6 0 0,-7 8 0,-2 5 16,-10-7-16,-6-8 0,-5 1 16,1 0-16,-12-3 0,-5-3 15,-6 2-15,-6 1 16,-5-1-16,-3 0 0,-5-1 0,-5-1 16,-1-5-16,-4-4 0,-4 2 15,-2 2-15,-5-5 0,-3-2 0,-9 0 16,-7 0-16,-2 1 0,-2 0 15,-10-3-15,-7-4 16,-2-4-16,-1-1 0,-18 2 0,-13 0 16,1-3-16,-1-3 0,-19-5 15,-13-4-15,41 2 0,27 1 0,20 0 16</inkml:trace>
  <inkml:trace contextRef="#ctx0" brushRef="#br0" timeOffset="63360.287">3139 6192 0,'0'0'0,"0"0"15,0 0-15,28-1 0,-18-1 0,2 4 16,0-1-16,3 1 16,-1 0-16,8 2 0,-1 1 15,0 1-15,-4 0 0,-2 2 16,-2 1-16,-2-2 0,-1-1 0,-2 0 16</inkml:trace>
  <inkml:trace contextRef="#ctx0" brushRef="#br0" timeOffset="63532.7917">3060 6416 0,'0'0'16,"0"0"-16,0 0 0,0 0 15,0 0-15,0 0 0,0 0 16,38 1-16,-38-1 0,37-3 16,-15-1-16,0 0 0,4 0 0,-1 0 15,2 1-15,3 0 0,-1 0 16,-4 1-16,-5 0 0,-2 1 15</inkml:trace>
  <inkml:trace contextRef="#ctx0" brushRef="#br0" timeOffset="63685.5767">3130 6630 0,'0'0'0,"0"0"15,0 0-15,27-15 0,-27 15 0,32-16 16,-10 6-16,4 1 0,-1-1 15,9-3-15,5-3 0,-4 2 16,-1-1-16,-2-1 0,-5 4 16,-5 2-16</inkml:trace>
  <inkml:trace contextRef="#ctx0" brushRef="#br0" timeOffset="63933.5217">3550 6252 0,'0'0'0,"0"0"0,0 0 15,0 0-15,12 20 0,-12-20 16,7 31-16,-4-12 0,0 2 0,1 1 16,-2 2-16,1 4 0,1-1 15,2-1-15,-3-1 16,2-3-16,-2-4 0,1 0 0,0-4 15,-3-5-15,1-1 0,-1-2 16</inkml:trace>
  <inkml:trace contextRef="#ctx0" brushRef="#br0" timeOffset="64183.1272">3540 6277 0,'0'0'0,"0"0"16,0 0-16,29-18 0,-14 11 0,5-1 15,3-1-15,10-5 0,2-1 16,3 2-16,3 1 0,6-4 16,-2 0-16,-2 5 0,-1 2 15,3 2-15,-5 2 0,-5-1 16,-7 3-16,-5-1 0,-6 0 0,-8 4 16,-4 4-16,-7 1 15,-5 0-15,-8 5 0,-5 1 16,-4 2-16,-3 0 0,-3 1 0,2-3 15,-1-2-15,3-2 0,-2-2 16,8 0-16,2-1 0</inkml:trace>
  <inkml:trace contextRef="#ctx0" brushRef="#br0" timeOffset="64583.4846">3862 5999 0,'0'0'0,"0"0"0,0 0 16,0 0-16,13 18 0,-13-18 16,7 24-16,-7-24 0,3 34 15,-3-13-15,-2 2 0,1 0 16,-3 2-16,-4 5 0,-2 0 16,-2-3-16,2-2 0,-3-1 15,2-2-15,3-1 0,1-4 0,0-4 16,2-3-16,3-4 0,2-1 0,5-4 15,5-3-15,2-2 16,4-1-16,4-3 0,4-1 16,1 0-16,0 1 0,4-2 15,0 2-15,-4 1 0,-2 2 0,-2 3 16,-2 3-16,-2 0 16,-3 1-16,-4 4 0,-4 3 15,-2 2-15,-8 2 0,-1 1 16,-4 1-16,-1 2 15,-1 1-15,-8 4 0,-5 1 0,1-3 0,1-2 0,0 0 16,-3-1-16,0-2 16,2-1-16,-1-1 0,7-3 15,2-3-15</inkml:trace>
  <inkml:trace contextRef="#ctx0" brushRef="#br0" timeOffset="64733.0928">3897 6450 0,'0'0'0,"0"0"0,19 5 0,-19-5 16,29 7-16,-11-1 0,3 3 16,9 2-16,-1 1 0,3-1 15,-1 0-15,2-1 0,0-1 0,2-1 16,-9 0-16,-4-3 0</inkml:trace>
  <inkml:trace contextRef="#ctx0" brushRef="#br0" timeOffset="65463.6435">4401 6032 0,'0'0'15,"0"0"-15,0 0 0,24 6 0,-24-6 16,23 3-16,-23-3 0,28 9 16,-12-3-16,-1 0 0,-1 0 15,-2-2-15,0 1 0,-3-2 16</inkml:trace>
  <inkml:trace contextRef="#ctx0" brushRef="#br0" timeOffset="65950.0466">4315 6325 0,'0'0'0,"0"0"0,0 0 16,0 0-16,21-5 0,-21 5 16,29-7-16,-12 2 0,4-1 0,5-1 15,-1-2-15,7 2 0,-1 1 16,-3 0-16,-2 1 0,-4 0 15,-3 1-15,-4 2 0,-2 1 16,-3 2-16,-3 1 0,-7 5 16,-5 0-16,-6 3 0,-2 1 15,-3 3-15,-7 4 0,1 3 0,-3 1 16,-4 4-16,2 1 16,4-2-16,4-4 0,0 1 0,6-3 15,5-2-15,4-1 16,1-3-16,4-3 0,4-4 0,4-2 15,4-4-15,7-2 0,1-4 16,-2-1-16,3-1 0,1-2 16,1 1-16,-3-4 0,0 2 15,-2 1-15,-4 0 0,0-1 16,-4 1-16,-3 0 0,0 2 0,-2 1 16,0 3-16,0 3 15,0 3-15,-1 3 0,0 3 0,1 1 16,-1 1-16,1 1 0,3 1 15,-2 1-15,4 0 0,-1 1 0,2-2 16,1 0-16,-2-1 16,-3-3-16,0 0 0</inkml:trace>
  <inkml:trace contextRef="#ctx0" brushRef="#br0" timeOffset="66265.8891">4798 6313 0,'0'0'0,"0"0"16,0 0-16,22-12 0,-22 12 0,32-9 16,-10 3-16,1 0 15,1-1-15,9 0 0,7-2 16,-6 3-16,-1-1 0,10 1 0,-2 1 16,-4 1-16,-6 2 0,-3 4 15,-4 5-15,-5 0 0,-2 1 16,-8 5-16,0 7 15,-5 3-15,-2 2 0,-7 4 0,-2 3 16,-5-4-16,-4-3 0,0 2 16,-3-3-16,3-3 0,3-4 0,-4-4 15,-1-4-15,-2-4 0,-2-3 16,1-6-16,-1-6 16,7-2-16,1-4 0,2-7 0,-2-6 15,3 5-15,2 5 0,2 3 16</inkml:trace>
  <inkml:trace contextRef="#ctx0" brushRef="#br0" timeOffset="66432.6335">5043 5907 0,'0'0'16,"0"0"-16,0 0 0,0 0 15,0 0-15,0 0 0,14 18 16,-14-18-16,3 33 0,-5-4 16,-1 9-16,-2 6 0,1 6 0,-7 17 15,-5 4-15,-2 8 0,1-6 16,-7 9-16,-3 7 0,-1-15 15,0-12-15,5-9 0,8-15 16,3-10-16</inkml:trace>
  <inkml:trace contextRef="#ctx0" brushRef="#br0" timeOffset="77249.7729">18504 8428 0,'0'0'0,"0"0"15,0 0-15,0 0 0,0 0 16,0 0-16,31 0 0,-31 0 15,22 2-15,-9-1 0,1 1 16,2 0-16,0-1 0,4 0 16,2 0-16,2 1 0,2 1 0,11 0 15,5-2-15,-1 1 16,0 0-16,14 0 0,4-1 16,-3-1-16,-1-1 0,16-1 0,6 0 15,6 0-15,-7 1 0,17 1 16,3 2-16,-12-1 0,-5 0 15,44 0-15,-1 1 0,-18-1 16,-9 3-16,13 1 0,9-2 16,-12-1-16,-8 0 0,10-2 15,6 1-15,-14-1 0,-7 0 0,17 1 16,12 1-16,-13-1 0,-7 0 16,13-1-16,11 0 15,-14 0-15,-8 1 0,14-3 0,9-3 16,-15 3-16,-13 4 0,14-2 15,11-1-15,-11-2 0,-6 0 0,14 0 16,10 1-16,-15 0 16,-13-1-16,13 1 0,7 1 15,-14 1-15,-9 0 0,13 1 16,9 2-16,-14-1 0,-10-1 0,9-1 16,5 0-16,-10 0 0,-10 0 15,18-1-15,12-1 16,-18 1-16,-11-1 0,8 1 0,7 2 15,-11-1-15,-8-1 0,12 0 16,8-1-16,-15 0 0,-11 0 0,11 1 16,10 0-16,-12 2 15,-7 2-15,10-3 0,6-2 16,-12 1-16,-7 0 0,14-1 16,12-1-16,-18 0 0,-11 2 0,10 2 15,8 2-15,-10-1 0,-5-2 16,7 1-16,6 0 0,-14 0 15,-9-1-15,11 1 0,10-1 16,-8 1-16,-6 0 0,8 2 16,8 0-16,-14-2 0,-7 1 0,10 1 15,7 0-15,-9 3 0,-7 0 16,10 2-16,6 3 16,-11-4-16,-7-3 0,8 3 15,7 1-15,-12-3 0,-8-2 0,14 1 16,8 1-16,-12-2 0,-7 1 15,7-1-15,7-1 0,-10 2 16,-7-1-16,6 2 0,3 0 16,-7-3-16,-5-2 0,14 4 15,11 1-15,-14 1 0,-12-2 0,8 2 16,4 0-16,-11 2 0,-6 2 16,6-1-16,5 2 15,-13 2-15,-8-1 0,5 1 0,4 2 16,-14-5-16,-8-3 0,-1 1 15,-1 3-15,-3-4 0,-3-2 0,-1-2 16,-2-1-16,-4-3 16,-4-1-16,-2 0 0,-3 1 15,-3-1-15,0-1 0,-7-6 16,-4-4-16,0 5 0,-2-2 0,2 3 16,1 2-16,1 1 0</inkml:trace>
  <inkml:trace contextRef="#ctx0" brushRef="#br0" timeOffset="78783.3361">23542 8433 0,'0'0'0,"0"0"0,0 0 15,0 0-15,0 0 0,-18-14 0,18 14 16,0 0-16,-23-13 0,11 7 15,-2 1-15,-2-1 0,1-1 16,-1-1-16,0-3 0,-1 1 16,2 0-16,-9-5 0,-3 0 15,3 0-15,1 1 0,1-2 16,0-1-16,1 1 0,1-1 0,-3-5 16,1-2-16,2 1 0,2 0 15,4-1-15,2-2 0,2 0 16,2 2-16,6-3 0,4-2 15,2 2-15,2 2 0,6-8 16,4 0-16,2 1 16,2-1-16,8-1 0,6 1 15,-3 4-15,-3 3 0,10-5 0,3 0 16,-2 3-16,1 2 0,3 1 16,4 0-16,0 1 0,0 2 0,2 0 15,1 1-15,11-3 0,2 5 16,2 0-16,1 2 0,0 1 15,-1-1-15,33-3 0,-5 2 16,-7 4-16,-6-1 0,4 1 16,2-1-16,-1 4 0,-1 3 0,7-2 15,8 0-15,-6 3 0,-1 1 16,4-1-16,4-1 16,0 0-16,1-1 0,12 2 15,11 2-15,-10-1 0,-6 2 0,6 0 16,3-2-16,-5 0 0,-3 1 15,6-1-15,4 2 0,-3 3 16,-1 2-16,1-1 0,2-1 16,-5-2-16,-4 1 0,3 3 15,4 3-15,-1-4 0,-2-3 0,4 1 16,3-1-16,-8 4 0,-5 3 16,6-1-16,5-2 15,-5 1-15,-5 1 0,0 3 0,0 0 16,-2-3-16,-2-2 0,0 0 15,-1 2-15,-9 0 0,-3-3 16,-4 2-16,0 2 0,-5 2 16,-3 0-16,1-1 0,2 0 15,-3-5-15,-2-1 0,1-2 16,0 1-16,-2 3 0,-1 1 0,0 0 16,0-2-16,-3 2 0,-3 4 15,3 1-15,2 1 0,-4 1 16,-2 0-16,0 1 0,-1 0 15,-3 0-15,-1 1 0,3 5 16,3 3-16,-5-2 0,-4 0 16,-3-1-16,-2 0 0,-1-2 15,-1 1-15,1 5 0,0 2 16,-6-2-16,-6 0 0,2 4 16,1 2-16,-4-2 0,-3-2 0,1 1 15,-1 2-15,-7 2 0,-4 2 16,0 0-16,2 0 0,-1-6 15,-2-7-15,-1 4 0,0 2 16,-10 3-16,-4 3 0,-4 0 16,-3 1-16,-1-3 15,1-3-15,-5-10 0,-3 4 16,1 0-16,-1 0 0,-5 0 0,-2 3 16,0-1-16,-1 3 0,-1-1 15,1 1-15,-2 3 0,-3 2 0,-1-1 16,-2 0-16,0-1 15,0-2-15,-4 3 0,-5 3 16,3 0-16,0-2 0,-1 0 0,-1-1 16,-3-1-16,-1 1 0,-2-2 15,-1-1-15,-4-2 0,-1-4 16,-9-3-16,-4-3 0,-3-2 16,-2-1-16,-17 0 0,-6-1 15,-5-5-15,-4-1 0,-53-2 16,6-1-16,42 0 0,30 1 0,20 0 15</inkml:trace>
  <inkml:trace contextRef="#ctx0" brushRef="#br0" timeOffset="87183.6134">9874 8988 0,'0'0'0,"0"0"0,0 24 15,0-12-15,0 3 0,0 6 0,0 4 16,0 1-16,0 2 0,0 1 15,0 2-15,0 6 0,0-1 0,0 0 16,1 0-16,0-3 16,0-2-16,1 5 0,1-1 15,2-4-15,-1-5 0,5 0 16,4 0-16,3-4 0,2-1 0,3-5 16,4-1-16,1-2 0,2-1 15,7 1-15,6 0 0,3-3 16,3-2-16,8-2 0,7 0 15,11-1-15,-1-1 0,7-3 16,7-1-16,9-1 0,-4 1 16,48 0-16,-5 1 0,-18 0 15,-10 1-15,9 1 0,6 0 16,-12-1-16,-7-1 0,11 1 16,10 0-16,-13 1 0,-6 4 0,7-2 15,7 1-15,-9-3 0,-5 0 16,8-2-16,7 0 0,-9 0 15,-5 1-15,11 3 0,6 1 16,-9 3-16,-6 1 0,6-6 16,7-6-16,-7 1 0,-6-2 0,5 2 15,5 1 1,-11 3-16,-8 2 0,7-3 0,4-1 16,-11 0-16,-6-2 0,3 0 15,5 0-15,-12 1 0,-8 1 0,0-6 16,-2-2-16,-7 0 0,-6-2 15,0-2-15,0-2 0,-12-2 16,-10 0-16,3-2 0,1-1 16,-8-3-16,-7-2 0,-1 4 15,-1 4-15,-3-2 0,-2-1 16,-1-2-16,-3-2 0,1 0 16,1 1-16,1-1 0,1-3 15,-5 3-15,-5 1 0,-1-6 16,0-5-16,5 2 0,2 5 0,-2-1 15,-2-1-15,-4 2 0,-3 1 16,0-6-16,0-3 0,-5 14 16,-2-5-16,-2-2 0,-1-1 15,0 3-15,-1 2 0,-6-1 16,-3-1-16,-1 7 0,-1 2 0,-3-1 16,-3-1-16,1 2 0,0 0 15,-4-2-15,-3 0 0,-2 5 16,1 2-16,-5 1 0,-3 1 15,7 1-15,-1-2 0,-8 2 16,-2 3-16,5-1 0,-1 1 16,-10 1-16,-4 2 0,3 0 15,1 1-15,-3-1 0,-2 0 16,1 1-16,1 0 0,-4 0 16,-3 1-16,4-1 0,1 1 0,-14-2 15,-4 0-15,3 1 0,3 0 16,-9 0-16,-3 2 0,-2-3 15,7-3-15,-29-1 0,0-2 16,9 3-16,6 3 0,-6 0 16,-3 0-16,8-3 0,6-2 15,-8 4-15,-5 2 0,6-1 16,7 0-16,-9-3 0,-6-4 16,7 1-16,6 1 0,-13 2 0,-7 2 15,10 2-15,8 1 0,-12-1 16,-6-2-16,6-1 0,6 1 15,-5-3-15,-5-1 0,8 5 16,4 3-16,-13 2 0,-10 2 16,11-4-16,8-4 0,-9-2 15,-5-1-15,9 1 0,5 0 0,-6 4 16,-2 3-16,6-1 16,2 0-16,-9 2 0,-7-1 15,12 0-15,10-1 0,-6 4 0,-2 1 16,12 1-16,8-1 0,-1 3 15,-2 4-15,6-2 0,4 1 16,20-5-16,13-2 0,10-2 16</inkml:trace>
  <inkml:trace contextRef="#ctx0" brushRef="#br0" timeOffset="93049.5623">11448 8192 0,'0'0'0,"0"0"0,0 0 16,0 0-16,24-6 0,-24 6 0,31-4 15,-12 1-15,1-2 0,5 1 16,6-1-16,-1 1 0,-1 0 16,12 0-16,1 0 0,-4 1 15,-4 1-15,3 0 0,-5 2 16,-5 2-16,-4 3 0,-6 2 16,-3 2-16,-7 2 0,-3 1 0,-8 2 15,-4 2-15,-6-1 16,-1 1-16,-5 1 0,-2 0 15,-1-3-15,-1 1 0,4-3 0,3-3 16,4-2-16</inkml:trace>
  <inkml:trace contextRef="#ctx0" brushRef="#br0" timeOffset="93216.8516">11525 8325 0,'0'0'0,"0"0"0,0 0 16,32-5-16,-32 5 0,34-6 15,-12 3-15,1-1 0,2 0 0,6 0 16,-2 1-16,-1 1 0,-2 1 16,-5 1-16,-4 2 0,-3 0 15,-2 0-15,-2-1 0</inkml:trace>
  <inkml:trace contextRef="#ctx0" brushRef="#br0" timeOffset="93350.5581">11481 8479 0,'0'0'15,"0"0"-15,0 0 0,23-9 16,-23 9-16,35-13 0,-10 4 0,3 0 16,3 1-16,11-1 0,2 0 15,-2 2-15,-2-2 0,1 1 16,-8 1-16,-7 3 0</inkml:trace>
  <inkml:trace contextRef="#ctx0" brushRef="#br0" timeOffset="93550.3809">11869 8431 0,'0'0'0,"0"0"0,0 0 0,1 23 15,-1-23-15,2 28 0,1-9 16,-1 2-16,0 1 0,0 0 16,0 2-16,1 5 0,-2-1 0,-1-1 15,0-2-15,-1-4 0,-2-3 16,-2-3-16,-3-3 0,-1-2 15,-1-2-15,3-2 16,0-1-16,2 1 0</inkml:trace>
  <inkml:trace contextRef="#ctx0" brushRef="#br0" timeOffset="93700.0519">11674 8558 0,'0'0'16,"0"0"-16,0 0 0,26-8 0,-12 5 15,-1 2-15,1 1 0,-1 1 16,0 2-16,-4-2 0,-1 2 16,-1 0-16,-1 0 0,0-1 15</inkml:trace>
  <inkml:trace contextRef="#ctx0" brushRef="#br0" timeOffset="93842.521">11575 8756 0,'0'0'0,"0"0"16,0 0-16,0 0 15,24-7-15,-24 7 0,43-15 0,-15 5 16,1 0-16,5-4 0,4 0 16,3-2-16,-7 3 0,-5 1 15</inkml:trace>
  <inkml:trace contextRef="#ctx0" brushRef="#br0" timeOffset="94016.7602">12301 8433 0,'0'0'0,"0"0"15,0 0-15,0 0 0,-30 9 16,30-9-16,-33 15 0,14-5 15,-4 1-15,0 1 0,0 2 16,2-1-16,2 2 0,0 3 16,2-1-16,4-2 0,3 0 0,7-2 15,5 0-15,7-3 16,6 0-16,4-3 0,3-1 16,3-3-16,4-2 0,7-1 15,2-1-15,-8 0 0,-6 1 0,-4-1 16</inkml:trace>
  <inkml:trace contextRef="#ctx0" brushRef="#br0" timeOffset="94200.2006">12674 8118 0,'0'0'0,"0"0"0,0 0 16,0 0-16,24 10 0,-24-10 15,0 0-15,22 19 0,-15-10 0,-2 0 16,0 2-16,-3 1 0,-2 0 16,0-1-16,0-1 0,0-1 15</inkml:trace>
  <inkml:trace contextRef="#ctx0" brushRef="#br0" timeOffset="94349.7933">12480 8326 0,'0'0'0,"0"0"16,0 0-16,0 0 0,24-4 0,-24 4 15,38-4-15,-13 0 0,4 1 16,3-3-16,3 0 0,9-1 16,0 0-16,-1 1 0,-1 2 15,5-1-15,-5-1 0,-8 0 16,-6 2-16,-5 0 0</inkml:trace>
  <inkml:trace contextRef="#ctx0" brushRef="#br0" timeOffset="94516.1635">12714 8323 0,'0'0'0,"0"0"0,0 0 0,0 0 15,0 0-15,5 29 0,-5-29 16,4 22-16,-4-22 0,7 23 16,-3-10-16,2-1 0,1 1 15,-2-3-15,0-1 0,-1 0 0</inkml:trace>
  <inkml:trace contextRef="#ctx0" brushRef="#br0" timeOffset="94750.3237">13088 8359 0,'0'0'0,"0"0"16,0 0-16,-28 9 0,28-9 0,-37 13 16,11-2-16,-2 3 15,-1-1-15,-12 5 0,-3 1 0,5-3 16,4-2-16,-4 5 0,6-2 15,7-4-15,5-1 0,10-3 16,7-1-16,9-3 0,6-1 16,10-4-16,7-3 0,8-2 15,3-2-15,6 1 0,2 0 16,6-4-16,-4-1 0,-2 1 16,-4 2-16,-5 0 0,-8 3 0,-8 0 15</inkml:trace>
  <inkml:trace contextRef="#ctx0" brushRef="#br0" timeOffset="94949.5091">12856 8679 0,'0'0'16,"0"0"-16,0 0 0,5 25 15,-5-25-15,6 25 0,-5-10 16,1 1-16,0-1 0,2-1 0,-1-2 15,0-1-15,1-2 0,-2-2 16,-1-4-16,0-1 0,0 1 16,0 0-16</inkml:trace>
  <inkml:trace contextRef="#ctx0" brushRef="#br0" timeOffset="95182.7957">12936 8656 0,'0'0'0,"7"-2"0,3 1 15,3 0-15,2-1 0,3 1 0,1 0 16,6 1-16,2 0 0,0 0 16,2 1-16,-4 1 0,-3 0 15,1 3-15,-3 1 0,-7 1 16,0 1-16,-5 2 0,0 1 16,-3 2-16,-2 1 0,-2-1 15,-2 2-15,-1 0 0,-2-1 0,-1-1 16,-2 0-16,-2-4 0,-2 0 15,-1-5-15,-1 0 0,2 0 16,2-2-16,1 0 0</inkml:trace>
  <inkml:trace contextRef="#ctx0" brushRef="#br0" timeOffset="95333.8647">12973 8791 0,'0'0'0,"0"0"0,0 0 15,33-2-15,-33 2 0,32-3 0,-15 2 16,3 1-16,1-1 0,4 0 16,0 2-16,-4-1 0,-4 1 15,-2-1-15</inkml:trace>
  <inkml:trace contextRef="#ctx0" brushRef="#br0" timeOffset="95468.2977">13039 8888 0,'0'0'16,"0"0"-16,0 0 0,32-2 0,-18 1 16,6-3-16,4 0 0,9-2 15,3-1-15,-7 1 0,-3 1 16,-5 1-16</inkml:trace>
  <inkml:trace contextRef="#ctx0" brushRef="#br0" timeOffset="95700.1814">13576 8357 0,'0'0'16,"0"0"-16,0 0 0,29-3 15,-12 3-15,5 0 0,4 0 16,3 0-16,2 0 0,12-1 0,3-1 15,4 0-15,-6-1 0,-5 0 16,-4 0-16,-6-1 0,-5-1 16,-4 2-16,-4 0 0,-3 1 0</inkml:trace>
  <inkml:trace contextRef="#ctx0" brushRef="#br0" timeOffset="95933.5268">13796 8135 0,'0'0'0,"0"0"0,0 0 0,6 23 16,-6-23-16,3 30 0,-2-4 15,-1 4-15,-1 5 0,-1 17 16,-2 7-16,2-1 0,0-1 16,0 7-16,0 4 0,3-11 15,1-8-15,1 0 0,2-8 0,-1-11 16,-1-8-16,1-9 15,-1-8-15,-1-1 0,-1-1 0,0 0 16</inkml:trace>
  <inkml:trace contextRef="#ctx0" brushRef="#br0" timeOffset="96133.0736">13868 8475 0,'0'0'0,"0"0"16,0 0-16,-23 9 0,23-9 0,-26 12 15,9-1-15,-1 0 0,0 3 16,1-1-16,0 3 16,-2 2-16,4-2 0,6 0 0,6-2 15,6-1-15,6-1 0,4-3 16,4-3-16,4-3 0,3-1 16,4-5-16,1-4 0,1 0 0,-6 2 15,-4 0-15</inkml:trace>
  <inkml:trace contextRef="#ctx0" brushRef="#br0" timeOffset="96306.1659">14078 8426 0,'0'0'0,"0"0"0,0 0 0,-4 28 16,4-28-16,-6 28 0,3-10 15,0 2-15,0 0 0,-1 8 16,2-1-16,1-4 0,1-6 0,1-4 15,1-2-15,-1-3 0,0 0 16,1-2-16</inkml:trace>
  <inkml:trace contextRef="#ctx0" brushRef="#br0" timeOffset="96587.199">14153 8444 0,'0'0'16,"0"0"-16,0 0 0,0 0 0,29-8 15,-29 8-15,23-1 16,-11 1-16,2 1 0,0 0 0,0 1 15,-1 2-15,0 0 0,-2 2 16,-3 1-16,-1 3 0,-1 1 16,-6 0-16,-5 1 0,-2 2 15,0 3-15,-4 4 0,-1 2 16,-2-2-16,0-1 0,2-2 16,2-2-16,3-2 0,4 0 0,5-3 15,6 0-15,5-4 16,6-1-16,5-5 0,5-2 15,3-1-15,3-2 0,9-2 0,0-4 16,-3 1-16,-3-2 0,-1-4 16,-5-2-16,-10-4 0,-9-1 15,-2 3-15,-3 5 0,-1 3 16</inkml:trace>
  <inkml:trace contextRef="#ctx0" brushRef="#br0" timeOffset="100400.2696">20524 9712 0,'0'0'0,"10"2"16,3-1-16,0 1 0,1-1 0,9 3 16,4 0-16,10 2 0,5-2 15,3 3-15,4 1 0,9-1 16,2-2-16,5 0 0,4-3 16,13 0-16,-2 1 0,7-1 15,5 1-15,8 0 0,-4 0 16,46-4-16,-6-4 0,-15 1 15,-8 0-15,-2 1 0,-1 1 16,-1 0-16,-1 1 0,1-2 16,-1-1-16,-4 0 0,-1 0 0,3 2 15,3 0-15,-2-1 0,-1 0 16,-5-2-16,-2 0 0,-1 4 16,-1 2-16,7-4 0,5-2 15,-3-1-15,-1 2 0,-5-2 0,-2 1 16,-1 2-16,0 2 15,4-1-15,1-1 0,-2 1 0,0 0 16,-2-1-16,-1-3 0,0 2 16,-1-1-16,5 2 15,4 1-15,-3 0 0,0 1 0,-1 0 16,0-1-16,-2 2 0,0 2 16,1-2-16,2-3 0,-2-1 15,0-3-15,3 1 0,3-1 16,-5 0-16,-2 0 0,1-2 15,-1-3-15,0 6 0,-1 4 0,3 0 16,1-1-16,-2-2 0,1 1 16,-1-3-16,-1-4 0,-2 4 15,0 4-15,-1-1 16,-1 1-16,-5-2 0,-3 1 0,-1 1 16,-1 2-16,-1-3 0,-1-2 15,-3 0-15,1 0 0,-4 2 16,-2 1-16,2 1 0,2 1 15,-2 0-15,-4 0 0,0 3 16,1 1-16,-7 0 0,-3 1 0,-2-3 16,-4 0-16,-6 1 15,-5 2-15,-9-4 0,-4 0 0,-7-1 16,-6-1-16,-7-2 0,-3-1 16,-2-5-16,-1-4 0,-19 4 15,-13 5-15,-10-10 0,-9-6 16,13 8-16,11 3 0,5 2 0</inkml:trace>
  <inkml:trace contextRef="#ctx0" brushRef="#br0" timeOffset="105301.0912">2303 10921 0,'0'0'0,"15"0"0,6 2 0,-2-1 16,1 0-16,17-2 0,9-1 16,3 1-16,5 1 0,21-2 15,21-2-15,-1 3 0,-1 0 16,23-2-16,16-2 0,-10 2 0,-6 1 15,63-4-15,-4 1 16,-16 3-16,-10 2 0,2-5 0,-1-5 16,-14 0-16,-8 0 0,14 4 15,13 2-15,-10 1 0,-3-1 16,-2-3-16,0-3 0,-12 4 0,-11 2 16,4 4-16,-1 2 15,-19-2-15,-15-1 0,-9 0 16,-4 1-16,-18-3 0,-14-3 0,-11 1 15,-12 3-15,-5 0 0</inkml:trace>
  <inkml:trace contextRef="#ctx0" brushRef="#br0" timeOffset="108299.9304">14396 10804 0,'0'0'0,"0"0"16,0 0-16,0 0 0,0 0 0,27 0 16,-27 0-16,24 2 0,-24-2 0,26 3 15,-12-2-15,1 1 16,-2 0-16,4 0 0,1 1 15,2 1-15,0-1 0,6 0 16,1 0-16,0-1 0,3 1 0,1 0 16,2 0-16,1 0 0,2 1 0,10-4 15,1 0-15,2 0 16,-1 0-16,12 0 0,0 1 16,-3 0-16,-4 0 0,14 1 15,3 3-15,-1-4 0,-2-2 0,5-1 16,3 2-16,4 2 0,-6 0 15,38-2-15,-5-1 16,-16 4-16,-11 2 0,8 1 0,5-1 16,-8-3-16,-7-2 0,10-2 15,8 0-15,-5 3 0,-6 2 16,8 5-16,5 2 0,-7-2 16,-4-1-16,9 0 0,5-1 15,-5-1-15,-4 1 0,11-3 16,11-1-16,-11 1 0,-5 2 0,9 0 15,5-1-15,-5-2 0,-4-1 16,10 0-16,7-1 0,-7 3 16,-7 1-16,11 1 0,9 1 15,-10-6-15,-4-3 0,10 5 16,8 3-16,-10 1 0,-5 1 16,10-6-16,8-2 0,-8 2 15,-7 1-15,12-1 0,7-1 16,-11 0-16,-8 0 0,13 1 0,11 1 15,-11 0-15,-6-1 0,5 0 16,3 2-16,-9-1 0,-5 0 16,10-2-16,7-3 0,-12-1 15,-6 3-15,10 3 0,7 5 16,-10-5-16,-7-2 0,12-1 16,9 1-16,-15 1 0,-9 0 0,11 0 15,10 0-15,-12-2 0,-8-1 16,8 3-16,7 2 15,-10 0-15,-9-1 0,8 0 16,7-1-16,-13-1 0,-8-3 0,10 3 16,6 0-16,-11 0 0,-7 0 15,10-1-15,7 0 0,-11 1 16,-7 1-16,6-1 0,6-2 16,-11 0-16,-6-1 0,10 0 15,7-1-15,-12 1 0,-6 2 16,4 0-16,4-2 0,-9 0 0,-7-1 15,10 1-15,8 1 16,-12 0-16,-7-1 0,11-1 0,8-2 16,-7 1-16,-5 0 0,4-2 15,4-2-15,-7 4 0,-3 0 16,7 2-16,6-1 0,-9 2 16,-5-1-16,4 3 0,3 1 15,-9 3-15,-4 2 0,-1 0 16,0 0-16,-9-2 0,-6-3 0,-21 0 15,-16 0-15,-10 0 0</inkml:trace>
  <inkml:trace contextRef="#ctx0" brushRef="#br0" timeOffset="111183.228">2561 12068 0,'0'0'16,"0"0"-16,0 0 0,20-4 16,-20 4-16,0 0 0,36 2 0,-19-2 15,-1 0-15,3 0 16,2 2-16,2-1 0,5 0 0,12 0 15,2 0-15,11 0 0,-1 0 16,8 0-16,4-1 0,15-1 16,3 0-16,21 0 0,4 2 15,-2-2-15,2 1 0,17-1 16,5 1-16,46-2 0,-20-2 0,-5 4 16,-5 3-16,-11-2 0,-5-1 15,0 0-15,4 3 16,-19-1-16,-15 0 0,-5 2 0,-6-1 15,-14-2-15,-9-1 0,-21 0 16,-12 0-16,-12 0 0</inkml:trace>
  <inkml:trace contextRef="#ctx0" brushRef="#br0" timeOffset="115316.7329">22170 11860 0,'0'0'0,"0"0"0,0 0 15,24 0-15,-16 0 0,5 1 0,2 0 16,6 0-16,2 0 0,7-1 16,5 1-1,7 0-15,8 0 0,-5 1 0,-2-1 16,20 1-16,19 1 15,-2 1-15,-5 0 0,15-1 0,3-4 16,7-1-16,-4 1 0,44-1 16,-7 0-16,-10-1 15,-7 0-15,-1 1 0,1 0 16,-5-2-16,-3-2 0,3-2 0,0-2 16,-2 5-16,0 3 0,5 1 15,3 0-15,-5-5 0,-4-4 16,33 0-1,22-1-15,17 4 0,12 1 16,-46 3-16,-33 2 0,11 0 0,6 0 16,-5 2-16,-1 0 0,11 5 15,10 3-15,-14 2 0,-7 3 16,7-1-16,4-2 0,-7-3 16,-7-2-16,3 5 0,1 3 15,-26-5-15,-18-2 0,-8-4 0,-6-1 16,-15-3-16,-10-1 0,-9-5 15,-6-3-15,-14-2 0,-10-4 16,0 6-16,0 3 16,-2 1-16</inkml:trace>
  <inkml:trace contextRef="#ctx0" brushRef="#br0" timeOffset="120666.5209">22464 10693 0,'0'0'0,"0"0"0,0 0 16,0 0-16,0 0 0,27-3 0,-27 3 16,32 0-16,-32 0 0,45 0 15,-13 0-15,0 0 0,0-1 0,15-1 16,3 0-16,0 0 16,-3 1-16,13 0 0,-1 1 15,5-1-15,-7 0 0,-4 1 16,-9 2-16,-16-1 0,-6-1 0,-2 0 15,-4 0-15,-5 0 0</inkml:trace>
  <inkml:trace contextRef="#ctx0" brushRef="#br0" timeOffset="120983.8912">23051 10579 0,'0'0'0,"0"0"15,0 0-15,8 28 0,-7-14 0,1 4 16,1 4-16,-1 1 0,0 1 16,1 10-16,1 2 0,-1-5 15,-1-3-15,-1 2 0,-1-5 16,-2-4-16,-2-4 0,-5-7 16,-3-4-16,-2-5 0,1-1 0,-1-5 15,-3-2-15,0-1 0,-2 0 16,-4-4-16,2 0 0,3 2 15,4 1-15,3 2 0,3 3 16,5 0-16,4-2 0,8 4 16,6-1-16,4 0 0,3 1 15,8-2-15,5 0 0,10 1 16,0 1-16,-8-1 0,-7 1 0,-6 1 16</inkml:trace>
  <inkml:trace contextRef="#ctx0" brushRef="#br0" timeOffset="121407.4006">23633 10450 0,'0'0'0,"0"0"16,0 0-16,-3 25 0,3-25 0,-5 29 15,-1-5-15,1-1 0,-1 1 16,-2 6-16,1-1 15,1-3-15,3-4 0,-3-2 0,0-2 16,-2-3-16,-1-4 0,-2-3 16,0-2-16,0-2 0,0-1 15,-1-5-15,-1-3 0,1-3 16,1-1-16,3-2 0,2-1 16,4 0-16,3 1 0,6 0 15,4-1-15,2 1 0,3 2 16,3 1-16,6 2 0,0 3 15,1 3-15,8 2 0,0 2 0,-6 5 16,-2 3-16,-5 5 0,-3 3 16,-3 1-16,-5 1 0,-4 0 15,-1 1-15,-4-2 0,-2-2 16,-9 5-16,-6 2 0,2-7 16,-3-2-16,-1 0 0,-1-3 15,5-7-15,-1 0 0,2-2 16,3 0-16,2-1 0</inkml:trace>
  <inkml:trace contextRef="#ctx0" brushRef="#br0" timeOffset="121568.172">24167 10340 0,'0'0'16,"0"0"-16,0 0 0,0 0 0,0 0 15,-3 24-15,3-24 0,-12 24 16,12-24-16,-16 27 0,10-16 16,0-1-16</inkml:trace>
  <inkml:trace contextRef="#ctx0" brushRef="#br0" timeOffset="121903.1578">24322 10347 0,'0'0'15,"0"0"-15,26 2 0,-10-1 0,1 2 16,8 0-16,5-1 0,-1 2 16,-2 1-16,7 0 0,1-1 15,-7 3-15,-2-1 0,-5 1 16,-5 0-16,-4 0 0,-3-2 16,-10 4-16,-8 0 0,-4 1 15,-4 0-15,-8 1 0,-7 1 16,-1 0-16,-1 0 0,-3-1 0,-1 2 15,-4-1-15,4-1 0,3-2 16,1-1-16,8-3 0,5 1 16,5-3-16,5-2 0,7-1 15,4 0-15,11-2 0,5 1 16,4-1-16,3 0 0,6 0 16,5 1-16,-1 1 0,-1 0 0,8 0 15,1-1-15,-6 0 16,-4-1-16,-7 1 0,-5-1 0,-5 2 15</inkml:trace>
  <inkml:trace contextRef="#ctx0" brushRef="#br0" timeOffset="122283.8065">24399 10514 0,'0'0'0,"0"0"0,0 0 16,0 0-16,0 0 0,-20 10 15,20-10-15,-17 20 0,17-20 0,-17 30 16,8-12-16,1-2 0,1 0 16,2 0-16,2-1 0,0-1 15,2-1-15,7 2 0,5-3 16,2-2-16,2-2 0,4-2 16,2-2-16,1-1 0,2-1 0,1 0 15,0-1-15,-2 1 16,-2-1-16,3 4 0,-2 1 15,-4 1-15,-2 1 0,-7 2 16,-4 3-16,-4-2 0,-3 2 0,-3 2 16,-1 2-16,-4 0 0,-2-1 15,-6 3-15,-2 0 0,1-4 16,2-1-16,-2-3 0,-1-1 16,-2-4-16,-1-1 0,-1-2 15,-2-2-15,1-3 0,1-3 0,4 1 16,3 1-16,4 0 0</inkml:trace>
  <inkml:trace contextRef="#ctx0" brushRef="#br0" timeOffset="122400.0148">24078 10851 0,'0'0'16,"0"0"-16,0 0 0,0 0 15,0 0-15,0 0 0,35 3 16,-35-3-16,46 3 0,-15 0 16,4-1-16,5 1 0,5 1 15,10 0-15,-2-2 0,1 1 16,-9-2-16,-10 0 0</inkml:trace>
  <inkml:trace contextRef="#ctx0" brushRef="#br0" timeOffset="124950.0948">2369 12853 0,'0'0'15,"0"0"-15,0 0 0,0 0 0,0 0 16,0 0-16,0 0 0,0 0 15,0 0-15,0 0 0,25 2 16,-25-2-16,0 0 0,35 3 16,-35-3-16,37 9 0,-18-4 15,1-1-15,4 0 0,1-1 16,2 0-16,12 1 0,6 2 16,-4-2-16,0 0 0,13-1 15,6-1-15,-3 1 0,-1 1 0,17-1 16,0-1-16,-4-2 15,-2-2-15,16 1 0,4-1 16,5 1-16,-8 1 0,6-1 0,5-1 16,31 2-16,-15 0 0,2 0 15,4-1-15,-10 0 0,-2 0 16,-6 0-16,-1-1 0,-4 0 16,-2 1-16,11-2 0,12-1 15,-12 3-15,-7 2 0,9-2 16,8-1-16,-19 3 0,-9 2 0,11 1 15,8 0-15,-9 0 0,-7 0 16,10-2-16,4 1 0,-8-2 16,-6 2-16,5-2 0,5 0 15,-7-2-15,-7-1 0,11-3 16,7 1-16,-13 1 0,-6 1 16,10 0-16,7 0 0,-9 0 15,-5 2-15,1-2 0,1-2 16,-8 0-16,-4 0 0,10 0 15,5 0-15,-11 1 0,-9 3 0,-1-4 16,-2-1-16,-3 2 0,0 0 16,6 1-16,5 1 15,-3-1-15,-4 0 0,-1 2 0,-4-1 16,-1-2-16,-1 1 0,6 1 16,6 0-1,4 1-15,4-1 0,-24 2 16,-15 1-16,5 0 0,3-1 15,-4 1-15,-1-1 0,4-1 0,2 0 16,-3 1-16,0-1 0,0 2 16,0-1-16,1 0 0,0-1 15,3 2-15,3-1 0,-11 2 16,-9-1-16,8-3 0,5-4 16,-3 2-16,-2 0 15,10 2-15,7 0 0,-9 1 0,-5 0 16,-5 0-16,-3-2 0,5 1 15,3 0-15,-2 1 0,0 1 16,3-3-16,1-1 0,2 1 16,0 0-16,-4 1 0,-2-1 0,2 1 15,-1-2-15,-2 1 0,-2-2 16,7 1-16,7-1 0,-9 6 16,-5 3-16,3-3 0,2-1 15,-1 0-15,-2 1 0,10 0 16,8 0-1,-17-1-15,11-1 16,19 1-16,-17 0 0,-1 1 0,-2 2 0,-6-2 16,-2 0-16,6-2 0,4 0 15,-9 2-15,-6-2 0,10 0 16,7 0-16,-11 1 0,-7 1 0,7-1 16,5-1-16,-2 0 0,-3 1 15,5-2-15,5 0 16,-5 2-16,-4 1 0,10-1 15,3-2-15,-9 1 0,-5-1 0,8 0 16,6 0-16,-4 0 0,-2 2 16,8-1-16,7 0 0,-14-2 15,-8-1-15,9 5 0,7 2 16,-2-2-16,-1-2 0,6 2 16,6-1-16,-14 0 0,-11-1 0,5 4 15,4 1-15,-8 2 0,-3-1 16,-7-2-16,-3-3 15,-15 2-15,-10 0 0,-19-6 0,-13-6 16,7 4-16,4 1 0,3 1 16</inkml:trace>
  <inkml:trace contextRef="#ctx0" brushRef="#br0" timeOffset="128750.522">15590 13028 0,'0'0'16,"0"0"-16,0 0 0,22 1 0,-22-1 16,0 0-16,32-1 0,-32 1 15,27-3-15,-7 3 16,3 0-16,1-1 0,-2 0 0,11 1 16,2 1-16,1 0 0,2-1 0,13 1 15,1 1 1,4-1-16,2 2 0,14-1 0,0 1 0,-2 0 15,-2-1-15,20-5 16,5-3-16,-1 3 0,-1 3 16,38 0-16,1 2 0,-15-2 0,-12-1 15,9 2-15,6 3 16,7-7-16,8-2 16,-31 2-16,-20 2 0,6 0 15,4-1-15,-5 1 0,-4-1 0,2 0 16,0 0-16,-9 0 15,-4 1-15,14-1 0,10 1 16,-16 0-16,-10-3 0,3 0 0,0-1 16,3 0-16,2 1 0,-1 2 15,1 1-15,-10-1 0,-6 2 0,4 0 16,4 0-16,-8 0 16,-7 0-16,9 0 0,5-1 15,-2 1-15,-1 1 0,2 0 16,0 0-16,-11 1 0,-7 0 0,6 3 15,5 0-15,1-4 16,0-2-16,2 1 0,3 1 0,-10 2 16,-6 1-16,8 0 15,7 0-15,-6-4 0,-5-2 0,6 0 16,4-1-16,-7 2 0,-5 0 0,5 0 16,4 1-16,0 0 0,0 1 15,3-2-15,2 0 16,-9 0-16,-6 1 0,4-2 15,5-2-15,0 0 0,-1 0 0,4 0 16,3 1-16,-10 2 0,-8 3 0,8-3 16,5-3-16,6 0 15,2-1-15,0 2 0,-1 0 16,-17 0-16,-11 1 0,9-1 16,9 1-16,-2 0 0,0 4 15,1-4-15,0 0 0,-4-2 16,-1-1-16,3 3 0,4 1 15,-10 0-15,-9 0 0,12-3 16,6-1-16,-4 3 0,-3 2 0,2-2 16,1 0-16,-2-1 0,-2 0 15,5 1-15,3 2 0,-9-1 16,-7-1-16,9 3 0,6 1 16,-5 0-16,-3-1 0,3-2 15,3-1-15,0 3 0,0 2 0,5 2 16,3 0-16,-10-4 15,-7-4-15,9 3 0,6 1 0,-2 1 16,-2 1-16,6 1 0,4 1 16,-9-3-16,-7-1 0,5 4 15,5 3-15,-3-5 0,0-4 16,4-1-16,4-2 0,-9 6 16,-5 2-16,8-3 0,4-2 15,-2 1-15,-4 1 0,9-1 16,3-1-16,-9 2 0,-7 1 0,8-1 15,4-2-15,-3 0 0,-3 0 16,3-1-16,2-1 0,-7 4 16,-4 3-16,8-2 0,5 0 15,-5-3-15,-2-2 0,6 0 16,4-2-16,-6 3 0,-4 0 0,3 0 16,3-1-16,-8 0 15,-4 0-15,7-1 0,4 1 16,-4 1-16,-3 1 0,0-3 15,1 1-15,-5 0 0,-5 0 0,7 4 16,2 3-16,-8-3 0,-7-4 16,4 2-16,5-1 0,-6 2 15,-5 1-15,1 1 0,2 1 16,-4 3-16,-5 1 0,0 2 16,1 2-16,-12-4 0,-8-1 0,-5-3 15</inkml:trace>
  <inkml:trace contextRef="#ctx0" brushRef="#br0" timeOffset="132217.414">2580 14011 0,'0'0'15,"0"0"-15,0 0 0,0 0 0,0 0 16,0 0-16,0 0 0,0 0 16,0 0-16,-14-21 0,14 21 15,0 0-15,0 0 0,0 0 16,0 0-16,0 0 0,0 0 0,26-12 16,-26 12-16,22-2 0,-22 2 15,32 0-15,-13 0 16,-3 0-16,3 0 0,3 1 15,1 1-15,1-1 0,-2 0 0,13 1 16,3 2-16,-4-1 0,-1 1 0,14-1 16,0 0-16,-3-1 15,-3 1-15,4 2 0,5 1 16,4-1-16,-3 0 0,3-3 16,2-2-16,1 1 0,-2 2 0,16 2 15,3 3-15,-8-6 0,-9-4 16,18 2-16,2 1 15,-5 1-15,-8 0 0,37-2 16,-4-3-16,-12 2 0,-9 0 16,7 3-16,4 3 0,-12-3 0,-9-1 0,11-2 15,9 0-15,-12-2 16,-9-1-16,15 2 0,9 1 16,-5 1-16,-5 2 0,0-2 15,0-1-15,-13-2 0,-8-2 0,19 1 16,14 1-16,-16 2 0,-9 3 15,8 0-15,7-2 0,-6 0 16,-7 0-16,7 0 0,2-2 16,-6 1-16,-1 1 0,7-4 15,8-2-15,-1 3 0,-2 2 16,-3 1-16,-4-1 0,-12 0 16,-9 1-16,17-1 0,14-2 15,-14 2-15,-10 0 0,11-1 16,9 2-16,-12-1 0,-4-1 0,9-1 15,3-1-15,-5 1 0,-4 1 16,5 2-16,3 1 0,-4-2 16,-4-2-16,5-2 0,3 0 15,-17 3-15,-10 2 0,10 0 16,10 1-16,-2-1 0,-1-1 0,8 3 16,4 2-16,-12 1 0,-6 0 15,6 0-15,5-1 16,-11 1-16,-7 0 0,8 2 15,5 2-15,1-3 0,0-3 0,0 1 16,-2 1-16,-11-2 0,-8 0 0,12-2 16,9-1-16,-7 1 15,-4 1-15,7 2 0,3 3 16,-8-6-16,-8-3 0,10 3 16,6 2-16,-7 2 0,-4-2 0,5-2 15,5-1-15,-7-1 16,-5-2-16,6 2 0,7 0 15,-9 1-15,-7 0 0,6-4 16,4-2-16,-4 4 0,-2 4 0,6-2 16,4-2-16,-12-2 0,-9-2 0,11 2 15,6 0-15,-6 1 16,-4 0-16,6 2 0,6 0 16,-4 4-16,-2 1 0,4-1 15,3 0-15,-11-4 0,-9-1 0,8-1 16,8 3-16,-2 3 0,2 1 15,5-3-15,3-1 16,-12-1-16,-8 0 0,11 1 0,7 0 16,-2 2-16,-4 2 0,7-2 15,5 0-15,-12 0 0,-7 1 0,9 0 16,5-2-16,-5 2 0,-4 2 16,9-1-16,6 0 15,-13-2-15,-7 0 0,8 1 16,5 1-16,-3-1 0,-2-1 0,9 1 15,9-2-15,-16-1 0,-8 0 16,10 0-16,8-1 0,-8-1 16,-4 1-16,8 1 0,7-1 15,-6 2-15,-4 2 0,7-2 16,5-1-16,-15 0 0,-10 1 0,7-2 16,6-4-16,-2 4 0,-3 2 15,4-3-15,4-2 16,-11 1-16,-7 3 0,8-1 0,7 1 15,-3-4-15,-2-2 0,5 3 16,4 2-16,-11-2 0,-9 0 16,8 5-16,7 2 0,-3-4 15,-1-3-15,6 5 0,5 0 16,-12-1-16,-10 1 0,9-5 16,5-2-16,-3 9 0,-1 5 0,6 0 15,4 1-15,-8-6 0,-5-3 16,7-2-16,6-2 15,-7 3-15,-5 3 0,7 0 16,6 1-16,-7 1 0,-5 0 0,6-1 16,2 0-16,-6-1 0,-5 1 15,8 1-15,5 0 0,-6-1 16,-4-1-16,7 1 0,7-1 16,-11 0-16,-9 0 0,10 1 15,4 1-15,-4-2 0,-4-1 0,9 0 16,3-2-16,-10-1 0,-8-1 15,7 2-15,6 1 16,-3-2-16,-3-1 0,4 0 16,2-1-16,-10 4 0,-6 1 0,9-3 15,6-1-15,-5-1 0,-4-1 0,1 4 16,2 2-16,-2-4 16,-2-2-16,7 1 0,7-3 15,-10 2-15,-5 3 0,4 1 16,5 1-16,-5 0 0,-3-2 0,6 1 15,4-1-15,-11 2 0,-8 0 16,11-5-16,7-2 0,-6 3 16,-1 3-16,5-2 0,5 1 15,-10 0-15,-9-1 0,8-1 16,6-1-16,-6-1 0,-4 0 16,3 1-16,3 1 15,-1 1-15,-1 0 0,4 1 0,2 0 16,-10-1-16,-7 1 0,10-2 15,7 0-15,-5 1 0,-4 2 0,4-3 16,3-2-16,-7 1 0,-2 0 16,5 0-16,4 1 0,-9 2 15,-6 1-15,10-1 0,6-1 16,-7 5-16,-6 4 0,5-6 16,3-3-16,-4-3 0,-4 0 0,9 3 15,3 2-15,-8 0 16,-7 0-16,8 1 0,5 1 15,-10 1-15,-7 1 0,9-1 0,6-2 16,-8 0-16,-5 0 0,7-1 16,5 1-16,-4-2 0,-2-3 0,2 4 15,3 1-15,-3 0 16,-3 1-16,5 2 0,3 0 16,-8-2-16,-8-2 0,11 1 15,7 0-15,-11 2 0,-6 3 0,8 0 16,6 0-16,-4 0 0,0 1 15,0-5-15,-1-4 16,-3 4-16,-3 4 0,7 1 16,4 2-16,-5-1 0,-4 0 0,4 0 15,4 1-15,-7 2 0,-6 1 0,10-2 16,4-2 0,-7 0-16,-6-1 0,12 0 0,9 2 15,-5-3-15,-3-1 0,-1 3 0,-2 3 16,-2-1-16,0-2 0,2 3 15,2 0-15,-4-2 0,-1-2 16,6 4-16,4 1 0,-3 1 16,-1 0-16,-3-4 0,-3-2 15,3 2-15,1 1 0,0 0 16,0 0-16,-5-5 0,-2-1 16,1 1-16,2 0 0,-6 1 15,-3-2-15,4-1 0,3-1 16,-6 0-16,-3 0 0,-2-4 15,0 0-15,-2 1 0,0 1 0,-17-2 16,0-1-16,2 1 0,1 0 16,-2-1-16,2 0 0,-2-3 15,-1-2-15,-4 2 0,-3 1 16,-2 1-16</inkml:trace>
  <inkml:trace contextRef="#ctx0" brushRef="#br0" timeOffset="136066.7293">2055 14556 0,'0'0'0,"-3"10"0,0 4 0,2 1 0,-2 1 16,-3 9-16,0 4 0,-3 7 16,2 1-16,-1 4 0,-2 4 15,1-3-15,1-1 0,-1 8 16,1 1-16,3-6 15,0-4-15,1 3 0,4-6 0,-1-4 16,1-5-16,1-5 0,5-3 16,0-7-16,7-1 0,4 1 15,9 1-15,3-4 16,1-3-16,2-1 0,1-1 0,7-2 16,6 0-16,-4-2 0,1-3 15,14 2-15,9 0 16,-6 0-16,-2 1 0,21-4 15,6-3-15,-9 1 0,-9 0 0,49 0 16,-3 3-16,-15 3 0,-9 3 16,6-3-16,10-2 0,-8 0 15,-7 3-15,15-4 0,11 1 16,-16-1-16,-10 0 0,17 2 16,12 0-16,-12 1 0,-9 2 0,15-4 15,15-3-15,-14 0 0,-11 0 16,19 1-16,12 0 15,-17 1-15,-11 1 0,16 2 16,14 1-16,-19 0 0,-9-1 0,17 2 16,12 0-16,-14 0 0,-13-1 0,18 1 15,13 0-15,-19 2 16,-9 1-16,18 1 0,14 0 16,-17 0-16,-12 0 0,18 2 15,13 1-15,-20 1 0,-14 0 0,20 5 16,12 4-16,-15-6 0,-11-5 15,16-2-15,9-2 0,-17 2 16,-12 1-16,28 6 16,19 2-16,-14 2 0,-10 2 0,2-8 15,1-5-15,-14-1 0,-9-1 16,16 1-16,12 1 16,-11-2-16,-7 0 0,24-2 15,17-2-15,-24 0 0,-14 1 0,-6-1 16,0 1-16,-4-1 0,-1-1 15,5 0-15,3 0 0,-5-2 16,-4-1-16,6 2 0,5 1 16,-8 0-16,-3 0 0,5 0 15,4-1-15,-9 1 0,-7 0 0,8 4 16,6 1-16,-7 0 0,-3-4 16,3-1-16,2 0 15,-2 6-15,-1 3 0,7-5 0,3-2 16,-8-1-16,-5-1 0,6 4 15,6 2-15,-7 0 0,-4 0 16,3-3-16,3-1 0,-4-4 16,-3-2-16,5 4 0,3 3 15,-2-3-15,0-2 0,7 1 16,4-1-16,-8 4 0,-5 1 0,7 0 16,4-2-16,-2-1 15,-1-2-15,1 5 0,1 3 16,-6 0-16,-1 0 0,3-1 0,5-3 15,-3 0-15,-2 1 0,-1 4 16,1 3-16,-1-7 0,1-3 16,4 5-16,3 4 0,-7-3 15,-5-1-15,0 0 0,1 2 16,-3-1-16,-1 1 0,20-2 16,13-3-16,-28 0 0,-19 1 0,-2-1 15,1-1-15,4 1 0,4 2 16,22 3-16,17 2 15,2-4-15,1-3 16,-35 0-16,-26 0 0,30 9 16,20 6-16,-23-4 0,-16-4 0,0-1 15,-1-3-15,1 4 0,0 2 16,9 0-16,7-1 16,-16-2-16,-13 0 0,3 5 0,0 2 15,0 0-15,-1-1 0,3-2 16,1-1-16,-7 2 0,-4 3 0,1-6 15,1-2-15,-7 0 0,-4 0 16,0-1-16,1 0 16,-7 2-16,-4 1 0,4-3 0,2-2 15,-3-1-15,-4-1 0,1 1 16,2 3-16,-2-1 0,-1-1 16,-1-1-16,-1-1 0,-5 2 15,-3 1-15,3-4 0,4-2 16,-3-2-16,0 0 0,-7 2 15,-3 2-15,3-6 0,3-6 0,0 2 16,2 1-16,-7-4 0,-3-2 16,4 0-16,7-1 0,-3 1 15,-2 0-15,-2-6 0,-2-3 16,0-4-16,1-2 0,3-1 16,2-1-16,-1-7 0,-1-6 15,1-4-15,0-4 0,1 0 0,1 0 16,1-9-16,1-7 15,-6-2-15,-3-2 0,-5 2 16,-3-1-16,-8 6 0,-5 5 0,1-2 16,-2-2-16,-3 6 0,-3 4 15,-8-2-15,-4-2 0,-5 10 16,-1 6-16,-3 3 0,-2 1 16,-1 7-16,-2 2 0,-5 0 15,-3 0-15,-5 2 0,-3 2 0,-3 7 16,-4 3-16,5 5 15,3 2-15,-9 2 0,-5 1 16,9 2-16,-1-1 0,-3 1 0,-3 0 16,-3-2-16,-2-2 0,-7 2 15,-6 1-15,2-2 0,-1-2 16,-4-2-16,-5-1 0,1 0 16,0 1-16,-6 0 0,-4 0 15,-31-5-15,7 0 0,0 4 16,2 3-16,3 3 0,2 1 0,-2-1 15,-3 0-15,0 0 0,0-1 16,-5-2-16,-3 0 0,2 0 16,1 2-16,-11 4 0,-6 3 15,4-3-15,2-1 0,-9-1 16,-5-1-16,5 1 0,4 0 16,-6 3-16,-5 2 0,1-2 15,3-2-15,-5-1 0,-3-1 16,5 2-16,4 2 0,-5-1 15,-5 1-15,5-6 0,2-1 0,-9-1 16,-7 0-16,6 8 0,5 3 16,-6-3-16,-3-2 0,3-3 15,4 0-15,-8 2 0,-4 2 16,5-1-16,4-1 0,-5 1 16,-1 1-16,5 4 0,2 2 15,-5-3-15,-6-2 0,5 0 16,4 0-16,-7-1 0,-4 1 15,1-1-15,1-1 0,-6-3 16,-2-2-16,5 4 0,8 3 0,-7 3 16,-5-1-16,5-2 0,3-2 15,-13 1-15,-9-2 16,20 0-16,12 0 0,-7 1 0,-4 1 16,1 2-16,1 2 0,-6-1 15,-4 0-15,7 0 0,4 1 0,-20-1 16,-15 0-1,16 0-15,12-1 0,6 3 0,3 1 16,3-3-16,2-1 0,-14 2 16,-11 2-16,24-1 0,15 1 15,-1 2-15,0 1 0,-4-2 16,-1-2-16,-6 2 0,-3-1 16,9-3-16,7-2 0,-4 0 15,-4 0-15,5 1 0,4 0 0,-1 0 16,0 1-16,2-2 0,2 0 15,0 3-15,1 1 0,8 0 16,3 0-16,-7-3 0,-6-3 16,4-2-16,4 0 0,2 3 15,2 2-15,-2-1 0,1-1 0,-6-4 16,-3 1-16,8 0 0,6 2 16,0-1-1,-1 1-15,0-1 0,1-1 0,-3 0 16,-2 0-16,2-3 0,-1-2 0,4 3 15,2 0-15,1 6 0,1 3 16,-5-5-16,-4-2 0,7-2 16,6 0-16,-2 0 0,-2 1 15,2-1-15,-1-1 0,1-1 16,0 1-16,3 1 0,3 4 0,-1-1 16,-1 0-16,3 0 0,4 0 15,-2-1-15,-1-1 0,1-1 16,2 1-16,-6 0 15,-4 1-15,7 0 0,5 0 0,0 1 16,-1 1-16,-2-3 0,-2-2 16,-9 1-16,-7 0 15,-9 1-15,-6 1 0,32 2 16,20 1-16,-24-1 16,-16-2-16,10 0 0,10-1 0,1 0 15,7-1-15,-1 4 0,1 0 16,-2-2-16,-1-2 0,2 0 15,1 2-15,-8 2 16,-11 2-16,10-1 0,3-2 0,1 1 16,1 0-16,4 0 0,4 2 15,-4 0-15,-1 1 0,-1-1 16,0-1-16,-10 0 16,-4 0-16,-2 1 15,-1 2-15,22 0 0,16-1 0,-8-1 16,-10-1-16,11-1 0,8 1 0,-1 1 15,0 1-15,-2 2 0,-1 0 16,-3-2-16,-2 1 0,8-2 16,2 1-16,-11 1 15,-8 3-15,5-2 0,4 0 0,2-2 16,2-1-16,-1 5 0,-1 5 16,2-1-16,-2-1 0,0 0 15,1 0-15,-3 1 0,-4-1 16,12-2-16,5-5 0,-5 7 15,-4 2-15,3 2 0,4 1 0,3-4 16,-3-2-16,2 3 0,-2 2 16,2 3-16,2 0 0,3 2 15,3-1-15,9 0 0,7-1 16,4-3-16,8 0 0,-1-1 16,2 0-16,3 4 0,5 4 0,4-6 15,3 4-15,1 2 0,0 1 16,2-2-16,-1 2 15,-1 5-15,3 3 0,-5-1 16,-2 0-16,0-6 0,0-6 0,0-3 16</inkml:trace>
  <inkml:trace contextRef="#ctx0" brushRef="#br0" timeOffset="156966.8075">3948 15194 0,'0'0'0,"0"0"0,0 0 15,0 0-15,0 0 0,0 0 16,0 0-16,-11 24 0,11-24 0,-11 19 16,11-19-16,-18 25 0,8-12 15,-2 0-15,-1 1 16,0-1-16,1-1 0,2 1 0,0-1 15,1-1-15,3-1 0,6 3 16,6 1-16,0-5 0,4 0 16,11 2-16,5-2 0,-1-2 15,0-1-15,7 0 16,6-1-16,-4 2 0,-2 1 0,2 2 16,-5 1-16,-6 1 0,-4 1 15,-6 3-15,-5 4 0,-6 0 0,-4 2 16,-9 0-16,-6 0 15,-3 1-15,-2 1 0,-5 4 16,-2 1-16,-2-3 0,-1-3 0,0-2 16,-4-2-16,3-3 15,1-5-15,3-1 0,8-2 16,5-2-16</inkml:trace>
  <inkml:trace contextRef="#ctx0" brushRef="#br0" timeOffset="157136.2699">3743 15598 0,'0'0'0,"0"0"0,0 0 16,0 0-16,25 17 0,-25-17 15,24 11-15,-7-5 0,-2 1 0,7-2 16,4-2-16,-4 0 16,-3 0-16,-2 0 15</inkml:trace>
  <inkml:trace contextRef="#ctx0" brushRef="#br0" timeOffset="157467.3832">4483 15372 0,'0'0'0,"0"0"16,0 0-16,-3 26 0,3-26 0,-10 36 15,3-7-15,-3 4 0,1 3 16,-4 14-16,1 2 0,-3 8 15,2-5-15,3-6 0,0-4 16,1-2-16,3-7 0,2-11 16,4-8-16,-3-11 0,3-9 0,0-6 15,0-6-15,0-9 16,3-5-16,-1-7 0,1-4 0,2-5 16,2 1-16,-1 9 0,0 6 15,1 6-15,2 7 0,3 2 16,2 2-16,4 4 0,-2 2 15,3 4-15,0 4 0,1 3 16,2 2-16,-1-1 0,4-1 16,-2-1-16,1-2 0,-4-1 15,-3 0-15,-3 1 0</inkml:trace>
  <inkml:trace contextRef="#ctx0" brushRef="#br0" timeOffset="157650.0569">5360 15389 0,'0'0'0,"0"0"0,0 0 15,0 0-15,-25 16 0,25-16 16,-34 13-16,10-6 0,0 1 0,-3 0 16,-2 1-16,-7 0 0,1-2 15,5 0-15,4-1 0,4-2 16</inkml:trace>
  <inkml:trace contextRef="#ctx0" brushRef="#br0" timeOffset="157817.3926">4973 15579 0,'0'0'0,"-1"11"0,0 6 0,-1 3 15,-4 4-15,0 10 0,-2 4 16,-1 6-16,-1-2 0,2-3 15,2-3 1,1-8-16,3-8 0,0-4 0,1-2 16,0-3-16</inkml:trace>
  <inkml:trace contextRef="#ctx0" brushRef="#br0" timeOffset="158117.2083">5186 15522 0,'0'0'15,"0"0"-15,27 5 0,-7-1 0,2-1 16,17 3-16,6 2 16,3 2-16,1 1 0,9 3 0,9 2 15,-6 1-15,-6 2 0,2 0 16,-3-1-16,-8-1 0,-6 2 16,-9 2-16,-7 1 0,-9 4 15,-4 3-15,-8 11 16,-10 7-16,-5 1 15,-9 4-15,2-8 0,2-3 0,-1-1 16,-1-2-16,0-3 0,5-8 16,-8-4-16,0-2 15,1-8-15,2-3 0,-1-7 0,0-5 16,0-5-16,0-2 0,4 2 16,6 2-16,1 1 0</inkml:trace>
  <inkml:trace contextRef="#ctx0" brushRef="#br0" timeOffset="158284.1573">5276 15663 0,'0'0'0,"0"0"0,0 0 15,0 0-15,0 0 0,-6 21 16,6-21-16,-7 27 0,4-15 16,1 5-16,0 2 0,0 1 15,1 0-15,-1-3 0,2-2 16,0-2-16,0-1 0,0-2 15</inkml:trace>
  <inkml:trace contextRef="#ctx0" brushRef="#br0" timeOffset="158570.4848">5258 15662 0,'0'0'0,"0"0"0,0 0 15,23 10-15,-23-10 0,26 9 0,-7 0 16,1-1-16,2 0 0,2 1 15,-1 1-15,7 2 0,-2 0 16,-4 0-16,-2 0 0,-3-1 16,-4 2-16,-7-2 15,-7 0-15,-6-1 0,-2-2 16,-9-2-16,-5-2 0,-1 1 16,-1 1-16,-2-1 0,-1-1 15,7-1-15,1 2 0,5-3 16,4 1-16,6 3 0,5 2 15,9-2-15,8 0 0,5 0 0,4 0 16,11 0-16,3-3 0,-8 0 16,-6 0-16,-6-1 0</inkml:trace>
  <inkml:trace contextRef="#ctx0" brushRef="#br0" timeOffset="161066.8913">3692 16514 0,'0'0'0,"0"0"16,0 0-16,-9 23 0,9-23 0,-10 27 15,2-8-15,0-3 16,0 0-16,0 3 0,2 0 16,-1-2-16,2-2 0,-2-5 15,4-4-15,-3-3 0,3-3 0,2-6 16,0-4-16,1-3 0,0-2 15,0-1-15,0 2 16,0 2-16</inkml:trace>
  <inkml:trace contextRef="#ctx0" brushRef="#br0" timeOffset="161167.2317">3648 16057 0,'0'0'0,"0"0"16,0 0-16,0 0 0,0 0 15,31 0-15,-31 0 0,25 8 16,-25-8-16,37 12 0,-16-6 15,-3 0-15,-1-1 0,-2 0 16</inkml:trace>
  <inkml:trace contextRef="#ctx0" brushRef="#br0" timeOffset="161541.552">4021 16445 0,'0'0'16,"0"0"-16,0 0 0,-16 33 15,10-18-15,-3 0 0,-1 0 16,1 1-16,1 0 0,-3 2 16,4-2-16,0-3 0,1-3 0,3-3 15,1-3-15,2-4 0,2-5 16,3-1-16,2-3 0,3-6 16,2-1-16,3-5 15,0-3-15,3 3 0,-2 3 0,8-2 16,3 3-16,-2 2 0,1 1 15,-1 6-15,0 3 0,0 2 16,0 3-16,-5 9 16,1 5-16,-7 6 15,-3 6-15,-3-2 0,-3 0 0,-4 2 16,-2 3-16,-2-4 0,3-3 0,-3 0 16,-1-4-16,2-4 15,1-2-15,8-9 0,2-3 16,-2-1-16,0 1 0,-2-1 15</inkml:trace>
  <inkml:trace contextRef="#ctx0" brushRef="#br0" timeOffset="161750.498">4896 16296 0,'0'0'0,"0"0"0,-9 22 16,1-7-16,0 3 0,-11 11 0,-6 5 15,0 1-15,3 0 0,-1 8 16,-1-2-16,6-4 0,6-2 0,3 4 16,6-3-16,3-5 0,5-5 15,5-5-15,9-6 0,3-7 16,7-6-16,-7-1 0,-3 0 16,-6-1-16</inkml:trace>
  <inkml:trace contextRef="#ctx0" brushRef="#br0" timeOffset="161899.9354">4558 16440 0,'0'0'15,"0"0"-15,0 0 0,0 0 16,0 0-16,25 0 0,-25 0 0,40 7 16,-13-2-16,7-1 0,4-1 15,3 1-15,0-1 0,5 1 16,-7-1-16,-7 0 0</inkml:trace>
  <inkml:trace contextRef="#ctx0" brushRef="#br0" timeOffset="162194.4492">5222 16575 0,'0'0'0,"-3"8"16,-1 3-16,-1 0 0,1 2 0,-3 4 15,-1 0-15,2 0 0,1-1 0,-1-2 16,2 0-16,-1-3 0,2-2 16,0-3-16,2-3 0,1-3 15,-2-3-15,4-4 0,2-4 16,0-4-16,2-2 0,2-2 16,1 0-16,4 1 0,1 3 15,1-1-15,4 2 0,-4 3 0,1 4 16,5 3-1,4 3-15,0 1 0,2 2 0,5 0 16,-4-1-16,-5 0 16,-5 0-16,-2 0 0</inkml:trace>
  <inkml:trace contextRef="#ctx0" brushRef="#br0" timeOffset="162517.5656">5733 16600 0,'0'0'0,"0"0"0,0 0 0,-23 19 16,23-19-16,-26 25 0,12-12 15,1 2-15,1 2 0,2 6 16,5 2-16,5-4 0,6-2 0,4-2 16,4-4-16,6-1 0,4-2 15,4-3-15,3-3 0,5-1 16,-1-2-16,-3-7 0,-5-4 15,-4-5-15,-3-4 0,-5-2 16,-5 0-16,-6-2 0,-3-1 0,-9-2 16,-9 2-16,-5 4 15,-3 2-15,-6 4 0,-8 2 0,5 4 16,2 3-16,5 1 0,1 0 16,5 3-16,4 2 0,2 0 15,4 0-15,2-1 16</inkml:trace>
  <inkml:trace contextRef="#ctx0" brushRef="#br0" timeOffset="162800.8269">6304 16540 0,'0'0'0,"0"0"0,0 0 16,-13 22-16,5-11 0,-2 4 0,1 4 15,-1 0-15,2-1 0,4 5 16,1-2-16,6 0 0,1-4 16,4-1-16,2-3 0,1-3 15,0-4-15,5-5 0,1-5 16,4-3-16,1-2 0,0-3 0,0-3 16,4-9-16,-1-5 0,2-1 15,0 0-15,-3 1 0,-3-2 16,-2-1-16,-5 3 0,-4 6 15,-4 4-15,-2 5 0,2 2 16,-3 3-16</inkml:trace>
  <inkml:trace contextRef="#ctx0" brushRef="#br0" timeOffset="163116.834">6625 16574 0,'0'0'0,"0"0"0,0 0 0,23 20 0,-6-10 16,2 0-16,1 0 0,1-2 15,0 0-15,6-1 0,2-2 0,-1-3 16,-3-2-16,0-3 16,-3-2-16,1-3 0,-6-3 0,4-4 15,-3 1-15,-5-3 16,-6-2-16,-10-2 0,-3-1 16,-6 2-16,-5 2 0,1 5 15,-3 2-15,-5 7 0,-3 5 16,2 4-16,-1 6 0,-2 6 15,-4 7-15,5 0 0,5 0 0,1 7 16,6 1-16,5-2 0,4-2 16,8 3-16,7 2 0,12-7 15,8-3-15,9-8 16,6-4-16,-6-6 0,-2-2 0,-6-1 16,-6 0-16,-7-1 0</inkml:trace>
  <inkml:trace contextRef="#ctx0" brushRef="#br0" timeOffset="163400.3505">7267 16616 0,'0'0'0,"-4"8"16,-5 4-16,0 0 16,0 1-16,-2 6 0,-1 2 15,1 0-15,1-2 0,3-1 0,0-3 16,2-3-16,-1-1 0,4-6 15,0-2-15,4-6 0,-1-2 16,3-6-16,2-3 0,2-3 16,0-3-16,3-2 0,3 0 15,-2 1-15,-1 4 0,2-2 0,0 4 16,3 3-16,-2 2 0,5 3 16,4 1-16,1 1 0,0 1 15,-4 1-15,-2 0 16,-6 1-16</inkml:trace>
  <inkml:trace contextRef="#ctx0" brushRef="#br0" timeOffset="163683.4762">7800 16444 0,'0'0'16,"0"0"-16,0 0 0,-30 4 15,14-1-15,-2 1 0,0 1 0,1 1 0,0 1 16,-1 5-16,3 1 15,5 4-15,5 2 0,5 2 16,4 3-16,3-3 0,0-1 16,3 2-16,2 1 0,3 3 15,-1 0-15,-6-2 0,-4-2 16,-5-2-16,-3-3 0,-5-2 16,-4-3-16,-3-1 0,1-3 0,-4-3 15,-2-4-15,-2-2 0,-1-1 16,3-4-16,2-4 0,6-3 15,2-3-15,3 3 0,1 3 16,4 1-16</inkml:trace>
  <inkml:trace contextRef="#ctx0" brushRef="#br0" timeOffset="163851.9804">8025 16716 0,'0'0'0,"0"0"0,0 0 15,-19 28-15,10-10 0,1 0 16,-1 1-16,-2 5 0,0-2 0,2-2 16,2-1-16,0-4 0,3-5 15,1 0-15,1-3 0,-1-2 16</inkml:trace>
  <inkml:trace contextRef="#ctx0" brushRef="#br0" timeOffset="164000.7086">8166 16284 0,'0'0'0,"0"0"0,0 0 0,22 20 0,-12-9 0,0-1 0,0 1 16,-1-2-16,-2 0 0,0-2 15</inkml:trace>
  <inkml:trace contextRef="#ctx0" brushRef="#br0" timeOffset="164317.661">8274 16697 0,'0'0'0,"0"0"0,0 0 16,-23 19-16,13-9 0,0 3 0,0 3 15,0 3-15,2 0 0,7-1 16,6 0-16,2-1 0,6 0 15,2-3-15,7-1 0,2-4 16,3-1-16,8-2 0,1-4 16,-1-3-16,-3-4 0,-6-5 15,-3-4-15,-4-5 0,-4-3 0,-3-5 16,-4-2-16,-7 1 16,-3-1-16,-13 0 0,-7-1 15,-3 7-15,-1 4 0,-5 2 16,-3 2-16,3 5 0,3 3 0,3 3 15,4 3-15,5 2 0,2 0 16,4 0-16,3 0 16,1 0-16</inkml:trace>
  <inkml:trace contextRef="#ctx0" brushRef="#br0" timeOffset="164700.4111">8794 16605 0,'0'0'0,"0"0"0,0 0 16,-10 26-16,10-26 0,-13 27 15,4-10-15,-2 2 0,-1 2 0,-4 4 16,-1-3-16,4-2 0,3-3 16,2-3-16,-1-1 0,3-2 15,0-3-15,3-2 16,2-3-16,1-3 0,-2-3 0,4-2 15,2-4-15,3-2 0,1-3 16,3-7-16,2-1 0,2 0 16,2-2-16,3 4 0,3 3 15,3 0-15,0 4 0,-1 6 16,1 3-16,0 4 0,-1 4 16,-2 5-16,-1 2 0,-3 2 0,-3 2 15,-5 5-15,-4 5 0,-3 1 16,-4 0-16,-4 4 0,-2 2 15,-4-2-15,-2-1 0,-3 0 16,2-3-16,3-5 0,2-6 16,2-2-16</inkml:trace>
  <inkml:trace contextRef="#ctx0" brushRef="#br0" timeOffset="164933.7369">9546 16629 0,'0'0'0,"0"0"0,-6 25 16,0-9-16,-1 4 0,-3 7 0,-2 2 15,1-2-15,0-1 0,0 6 16,2 0-16,3-4 0,1-4 15,3-6-15,1-4 0,1-5 16,0 0-16,0-2 0</inkml:trace>
  <inkml:trace contextRef="#ctx0" brushRef="#br0" timeOffset="165233.9646">9574 16471 0,'0'0'0,"0"0"0,0 0 0,37 1 15,-37-1-15,40 1 0,-11 2 16,1 0-16,2 2 0,12 2 16,3 3-16,9 1 0,-2-1 15,-3 3-15,-3 1 0,3 3 16,-6 0-16,-5 0 0,-5 2 0,-7 0 16,-6 1-16,-10 2 0,-7 3 15,-5 1-15,-4 3 0,-7 1 16,-4 2-16,-1-2 0,2 1 15,-3-2-15,-2-3 0,2-3 16,-1-5-16,-1 1 0,2-4 16,4-3-16,0-1 0,1-7 0,0-4 15,-1-8-15,-1-6 16,5 5-16,1 1 0,2 2 16</inkml:trace>
  <inkml:trace contextRef="#ctx0" brushRef="#br0" timeOffset="165433.5066">10100 16256 0,'0'0'15,"0"0"-15,0 0 0,0 0 16,0 0-16,-6 38 0,6-38 16,-15 37-16,4-14 0,-7 7 15,-6 5-15,-2 0 0,1-1 16,-8 7-16,-8 3 0,6-5 15,3-4-15,2-3 0,7-6 0,4-7 16</inkml:trace>
  <inkml:trace contextRef="#ctx0" brushRef="#br0" timeOffset="165585.7579">9917 16612 0,'0'0'0,"0"0"0,0 0 16,18 17-16,-18-17 0,17 19 0,-7-8 15,0 0-15,-1 0 0,0 2 16,1 1-16,7 4 0,2 0 0,-3-3 16,-3-2-16,-2-3 15</inkml:trace>
  <inkml:trace contextRef="#ctx0" brushRef="#br0" timeOffset="165801.0346">11163 16431 0,'0'0'0,"0"0"16,0 0-16,0 0 0,-31 16 0,31-16 15,-35 12-15,13-3 0,-3 0 16,-3 1-16,-1 1 15,-12 0-15,-1 0 0,7-2 0,5-2 16,6-2-16</inkml:trace>
  <inkml:trace contextRef="#ctx0" brushRef="#br0" timeOffset="166017.5968">10657 16606 0,'0'0'0,"0"0"16,0 22-16,-1-8 0,-1 0 16,-1 6-16,-2 5 0,0 5 15,-2-2-15,2 1 0,1-1 16,1 5-16,1-3 0,-1-4 16,-1-5-16,3-6 0,2-5 0,0-2 15,1-2-15,-2-1 0</inkml:trace>
  <inkml:trace contextRef="#ctx0" brushRef="#br0" timeOffset="166316.916">10836 16583 0,'0'0'0,"0"0"0,0 0 16,30 0-16,-30 0 0,39 4 0,-12 0 15,9 2-15,1 1 16,2 4-16,4 4 0,5 0 0,-6-1 15,0 1-15,-2 1 16,4 7-16,-3 2 0,-8 2 0,-5 2 16,-8-1-16,-5-2 0,-5 5 15,-4 5-15,-5-3 0,-3-1 0,-7 7 16,-5 4-16,-2 0 16,1-4-16,-1 0 0,2 0 15,1-7-15,0-6 0,-1-2 0,-1-2 16,-3-4-16,-2-1 0,-1-7 15,0-5-15,5-7 0,0-5 0,4 2 16,2 1-16,2 1 16</inkml:trace>
  <inkml:trace contextRef="#ctx0" brushRef="#br0" timeOffset="166490.622">10876 16727 0,'0'0'0,"0"0"0,0 0 16,5 23-16,-5-23 0,4 25 0,-4-25 16,1 30-16,-1-15 0,-1 2 15,-2 2-15,1-2 0,0 1 0,1-4 16,0-1-16,0-2 16,0-2-16,-1 0 0</inkml:trace>
  <inkml:trace contextRef="#ctx0" brushRef="#br0" timeOffset="166767.2221">10915 16793 0,'0'0'0,"0"0"0,0 0 15,24 6-15,-24-6 0,22 12 16,-8-3-16,0-2 0,2 1 0,0-1 16,2 1-16,-3 0 15,0 1-15,0 2 0,-3 0 16,-2-1-16,-2-1 0,-8 0 0,-7 0 15,-2-1-15,0 1 0,-5-1 16,-1-2-16,-4 0 0,-2 1 16,-1-2-16,-1 0 0,3-1 15,2 0-15,5 0 0,2 0 16,3 0-16,4 0 0,8 1 16,9 1-16,2 1 0,4 1 0,-4-1 15,-2-1-15,-2-2 0</inkml:trace>
  <inkml:trace contextRef="#ctx0" brushRef="#br0" timeOffset="167742.7161">7759 15268 0,'0'0'0,"0"0"0,0 0 16,30 4-16,-15-3 0,6 1 0,1-1 16,14 0-16,3 1 0,8 1 15,5 1-15,17-2 0,2-1 16,19 0-16,2 0 0,18 2 15,-1 2-15,32 0 16,9-2-16,-18-2 0,-12 0 0,50-1 16,-20 0-16,-5 1 0,-2 1 15,-8-2-15,-2-1 0,-7-5 16,-3-2-16,9 1 0,7 0 16,-21-2-16,-15-1 0,1 0 15,-1-1-15,-4-1 0,-2 0 0,9-2 16,5 0-1,0 0-15,1-1 0,-31 3 0,-19 1 16,0-2-16,0-2 16,-8 4-16,-6 1 0,-3 3 0,-1 1 15,-9 5-15,-9 4 0,-4-3 16,-3 0-16,-6-1 0,-4 1 0,-3 0 16</inkml:trace>
  <inkml:trace contextRef="#ctx0" brushRef="#br0" timeOffset="179034.2768">11096 15242 0,'0'0'0,"0"0"15,0 0-15,0 0 0,0 0 0,28-2 16,-28 2-16,0 0 16,23 6-16,-23-6 0,21 9 15,-21-9-15,22 14 0,-11-7 16,0 1-16,0 0 0,0 0 16,-1-1-16,-1-1 0,-2-1 15</inkml:trace>
  <inkml:trace contextRef="#ctx0" brushRef="#br0" timeOffset="179357.1868">10995 15475 0,'0'0'0,"0"0"0,0 0 15,0 0-15,0 0 0,30 0 0,-30 0 16,33 0-16,-33 0 0,35-1 15,-13 1-15,0-1 0,0 0 16,-2 1-16,-1 0 0,2 1 16,-5 0-16,-3 2 0,-4 4 15,-4 3-15,-4 3 0,-8 4 16,-6 3-16,0-1 0,-1 1 16,-3 4-16,-4 4 0,-2 3 0,2-3 15,3-2-15,3-2 16,6 0-16,4-2 0,10-3 15,7-2-15,0-4 0,1-3 0,6-3 16,4-3-16,5-5 0,4-4 16,5-5-16,5-3 0,3-6 15,-4-3-15,-9 4 0,-8 4 16,-4 3-16</inkml:trace>
  <inkml:trace contextRef="#ctx0" brushRef="#br0" timeOffset="179534.9754">11464 15433 0,'0'0'0,"0"0"16,0 0-16,0 0 0,0 0 15,26 8-15,-26-8 0,36 6 0,-12-5 16,5 1-16,5-1 16,2 0-16,1 0 0,9-1 15,1-1-15,-3 2 0,0 0 0,2 0 16,-5-2-16,-8 1 0,-7-1 15,-3 0-15</inkml:trace>
  <inkml:trace contextRef="#ctx0" brushRef="#br0" timeOffset="179817.3268">11887 15255 0,'0'0'0,"0"0"0,0 0 0,14 21 15,-14-21-15,11 26 0,-7-4 16,0 2-16,-1 0 0,-1 13 16,-1 2-16,-1 1 0,-1 1 15,-1 6-15,0-1 0,-3-4 16,0-1-16,-3 3 0,-1-3 16,1-8-16,-2-4 0,-1-6 15,-1-3-15,-2-7 0,1-2 16,-6-5-16,-3-2 0,4-6 0,-1-2 15,1-8-15,3-6 16,3 3-16,2 4 0,2 1 0</inkml:trace>
  <inkml:trace contextRef="#ctx0" brushRef="#br0" timeOffset="179934.0179">11623 15636 0,'0'0'16,"0"0"-16,0 0 0,0 0 16,0 0-16,0 0 0,23-3 15,-23 3-15,21 3 0,-21-3 16,32 3-16,-13-3 0,1-1 0,3 0 15,2-2-15,-3 1 0,-2 0 16,-2 0-16</inkml:trace>
  <inkml:trace contextRef="#ctx0" brushRef="#br0" timeOffset="180168.664">12391 15279 0,'0'0'0,"0"0"0,0 0 15,24 1-15,-24-1 0,25 1 0,-5 0 16,1 0-16,1-1 0,3 0 16,3 0-16,6 0 0,-1 0 0,-1 1 15,-1-1-15,5-1 0,0-2 16,-8 2-1,-5-2-15,-4 2 16</inkml:trace>
  <inkml:trace contextRef="#ctx0" brushRef="#br0" timeOffset="180352.811">12712 15111 0,'0'0'0,"0"0"0,0 0 16,0 0-16,0 0 0,-2 22 0,2-22 15,0 0-15,-2 26 0,2-26 16,-11 38 0,3-17-16,1-1 15,0-3-15,0-3 0,2-1 0,-1-2 16,2-2-16</inkml:trace>
  <inkml:trace contextRef="#ctx0" brushRef="#br0" timeOffset="180517.4712">12464 15386 0,'0'0'15,"0"0"-15,0 0 0,0 0 0,0 0 16,24 8-16,-24-8 0,35 4 16,-35-4-16,44 3 0,-15 0 15,0-1-15,1 0 0,10 2 16,1-1-16,-5 0 0,-3-1 0,-5-2 16,-4-1-16,0 0 15,-4-1-15,-4 1 0</inkml:trace>
  <inkml:trace contextRef="#ctx0" brushRef="#br0" timeOffset="180673.0352">12585 15497 0,'0'0'0,"0"0"16,0 0-16,0 0 0,5 31 15,-5-31-15,4 24 16,-4-24-16,3 24 0,-2-13 15,-1-2-15,0-1 0,0 0 16,0-2-16</inkml:trace>
  <inkml:trace contextRef="#ctx0" brushRef="#br0" timeOffset="180917.1777">12629 15532 0,'0'0'0,"0"0"0,0 0 0,0 0 16,26 9-16,-26-9 0,27 4 15,-27-4-15,28 5 0,-13-1 16,-1 0-16,-1 0 0,0 0 16,-2 1-16,-1 1 15,-3 1-15,-2-1 0,-3 1 16,-5-1-16,-1 0 0,-2 0 0,-6-1 16,-4 1-16,-1 0 15,0 0-15,-8 1 0,0-1 0,-2-2 16,0-2-16,4 0 0,4 0 0,3-1 15</inkml:trace>
  <inkml:trace contextRef="#ctx0" brushRef="#br0" timeOffset="181067.0742">12449 15667 0,'0'0'0,"0"0"0,0 0 16,3 20-16,-3-20 0,4 19 15,-2-8-15,0-1 0,1 1 0,2-1 16,0-3-16,0 0 0,-1 0 16,-1-3-16</inkml:trace>
  <inkml:trace contextRef="#ctx0" brushRef="#br0" timeOffset="181434.3448">12955 15805 0,'0'0'15,"0"0"-15,0 0 0,0 0 0,0 0 16,0 0-16,-23 3 16,23-3-16,-33 1 0,33-1 0,-45 0 15,18 1-15,-2 0 0,-4 0 16,-4 0-16,-9 1 0,0 1 16,0-2-16,0 0 0,-6 0 15,5 0-15,1 0 0,4 2 16,1-2-16,7 0 0,10 1 15,7 0-15,9 0 16,5 0-16,9 0 0,7 0 0,7 2 16,6 0-16,8 0 0,7 1 15,5 0-15,6 1 0,17 3 16,6 2-16,-4-1 0,-5-2 0,5 1 16,4 1-16,-13 1 0,-9-1 15,-9 0-15,-5 0 16,-13-4-16,-9-2 0,-9 1 0,-7 1 15,-5-5-15,-2-3 0,0 1 16,2 0-16,0 0 0</inkml:trace>
  <inkml:trace contextRef="#ctx0" brushRef="#br0" timeOffset="181617.0933">12515 16034 0,'0'0'16,"0"0"-16,0 0 0,7 20 16,-7-20-16,7 18 0,-7-18 0,6 25 15,-5-13-15,1 2 0,2 1 16,0-2-16,0-2 0,0-1 16,-1-1-16,0-2 0</inkml:trace>
  <inkml:trace contextRef="#ctx0" brushRef="#br0" timeOffset="181950.6129">12581 16031 0,'0'0'0,"0"0"16,0 0-16,0 0 0,23 3 16,-23-3-16,31 4 0,-31-4 15,40 3-15,-18 0 0,0 1 0,1 0 16,1 1-16,4 1 0,-3-1 15,-3 0-15,-3 1 0,-3 1 16,-3 1-16,-4 0 0,-4 2 16,-5 1-16,-5 2 0,-5-2 15,-4-2-15,-1 4 0,-3 1 16,-1-3-16,-2 0 0,0-1 16,-1 0-16,0 0 0,4-1 0,4-1 15,3-2-15,5-2 0,4 1 16,6-1-16,5 0 15,3-2-15,4 0 0,6-2 0,5 0 16,1-1-16,1-1 0,-1-1 16,-5 2-16,-4-1 0</inkml:trace>
  <inkml:trace contextRef="#ctx0" brushRef="#br0" timeOffset="185741.3331">13633 15120 0,'0'0'0,"0"0"15,0 0-15,0 0 0,0 0 0,28-8 16,-28 8-16,0 0 0,29-2 0,-29 2 16,21-1-16,-9 0 15,1 1-15,3-1 0,5 0 16,-1 0-16,0 1 0,5 0 16,5-1-16,6 1 0,-1 0 0,6 0 15,4 1-15,2-1 16,-1 0-16,14 0 0,0 1 15,10 1-15,-3 0 0,5 0 0,3-1 16,7 1-16,-5 0 0,14-1 16,-2 0-16,-5-1 0,-5 1 0,38 1 15,-7 1-15,-13-3 16,-9 0-16,3-2 0,4 2 16,-6-1-16,-4 1 0,4 3 15,3-1-15,-5 0 0,-2-2 0,9-1 16,5 0-16,-9 0 0,-6 1 15,11 3-15,7 2 16,-6 0-16,-5-3 0,3-2 0,6-2 16,-9 0-16,-5 0 0,5 5 15,1 3-15,-6-1 0,-4-2 16,13-7-16,7-4 0,-7 7 16,-6 3-16,4-1 0,2-1 15,-12-2-15,-8-1 0,8-1 0,5 0 16,-11 0-16,-6-3 0,4 3 15,4 3-15,-11 3 0,-10 4 0,2-2 16,-1-4-16,-8 0 16,-6-2-16,-3 2 0,-4 2 15,-8 0-15,-6 3 0,-1 0 16,-4-1-16,-11-1 0,-8-3 0,0 0 16,0 3-16,0-3 0</inkml:trace>
  <inkml:trace contextRef="#ctx0" brushRef="#br0" timeOffset="186400.0866">15670 15351 0,'0'0'0,"0"0"16,0 0-16,0 0 0,0 0 0,0 0 15,-28-17-15,28 17 0,-33-4 16,9 4-16,-4 2 15,-4 2-15,-3 1 0,-15 7 0,-4 3 16,2 3-16,2 1 0,-6 9 16,4 2-16,2 5 0,9-3 15,10 2-15,13-1 0,15-8 16,9-3-16,18 3 0,14 1 16,0-10-16,3-4 0,14-4 15,4-6-15,-13 0 0,-12-1 0,-9 0 16</inkml:trace>
  <inkml:trace contextRef="#ctx0" brushRef="#br0" timeOffset="186719.1955">15906 15426 0,'0'0'0,"0"0"0,0 0 15,0 0-15,-20 15 0,20-15 16,-25 22-16,10-5 0,-1 3 0,2-1 15,2 2-15,0 4 0,4 0 16,8-3-16,8-1 0,4-5 16,3-3-16,7-3 0,6-4 15,6-1-15,0-3 0,5-3 16,2-6-16,-5-1 0,-3-2 0,2-6 16,-4-7-16,-9-2 15,-6-1-15,-9 1 0,-6 2 16,-4 5-16,-5 2 0,-10 0 15,-10 0-15,1 5 0,-1 5 0,-1 2 16,0 2-16,0 0 0,2 4 16,8 2-16,3 4 0,8-2 15,6-1-15,0-1 0,0-1 16,1 0-16</inkml:trace>
  <inkml:trace contextRef="#ctx0" brushRef="#br0" timeOffset="187101.6034">16521 15454 0,'0'0'0,"0"0"0,-8 16 0,-1-4 16,-3 3-16,-3 2 16,-1 4-16,-3 3 0,3-1 0,1-4 15,3-2-15,-1 0 0,3-3 0,2-5 16,3-2-16,2-7 15,2-2-15,4-5 0,2-3 16,4-3-16,3-3 0,3-3 16,3-4-16,0 1 0,-1 1 0,9-5 15,0 2-15,1 5 0,0 5 16,0 5-16,-2 3 0,0 4 16,1 2-16,-1 5 0,0 4 15,-2 0-15,-5-1 0,-3 10 16,-4 6-16,-5 1 0,-1-1 15,-4-2-15,-2-3 0,-4 2 16,-2 1-16,-4 5 0,-2-1 0,5-6 16,-1-2-16,2-4 0,2-3 15,0-2-15,1-1 0,0-2 16</inkml:trace>
  <inkml:trace contextRef="#ctx0" brushRef="#br0" timeOffset="187417.1493">17417 15382 0,'0'0'0,"0"0"15,0 0-15,0 0 0,-29-11 16,29 11-16,-34-1 0,14 1 16,-1 2-16,-1 2 15,0 1 1,3 3-16,3 3 0,4-2 0,2 0 0,3 6 15,5 2-15,6 1 0,6 1 16,4 1-16,4 0 16,-2-1-16,-3-2 0,0 4 15,-2-1-15,-5 0 16,-6 0-16,-5-5 0,-3-2 0,-6-1 16,-5-2-16,4-3 0,-1-2 15,-7 0-15,-2-5 16,3-2-16,3-3 0,4 2 0,1 0 15,5 0-15</inkml:trace>
  <inkml:trace contextRef="#ctx0" brushRef="#br0" timeOffset="187667.1502">17917 15408 0,'0'0'15,"0"0"-15,0 0 0,-26-2 0,26 2 16,-31 3-16,7 3 0,-1 1 16,1 1-16,-10 5 0,-2 2 15,2 3-15,4 3 0,-1 2 16,6 0-16,7-2 0,3-1 0,10-1 16,7 0-16,7-1 15,6-1-15,7-2 0,7-2 0,1-4 16,2-3-16,-2 0 0,-7-1 15,-6-2-15</inkml:trace>
  <inkml:trace contextRef="#ctx0" brushRef="#br0" timeOffset="187867.2518">18281 15487 0,'0'0'0,"0"0"16,0 0-16,0 0 0,0 0 0,-17 31 15,17-31-15,-16 26 0,16-26 16,-20 29-16,10-13 0,0 1 16,3 0-16,0 0 0,1-1 15,1-3-15,0-1 0,2-2 16,2-1-16,0-4 0,0 1 0,0-1 16</inkml:trace>
  <inkml:trace contextRef="#ctx0" brushRef="#br0" timeOffset="188019.3607">18360 15189 0,'0'0'16,"0"0"-16,0 0 0,0 0 16,21 18-16,-21-18 0,15 19 15,-15-19-15,13 25 0,-7-14 16,0-1-16,-2-2 0</inkml:trace>
  <inkml:trace contextRef="#ctx0" brushRef="#br0" timeOffset="188383.4183">18493 15590 0,'0'0'16,"0"0"-16,0 0 0,26 13 15,-26-13-15,27 8 0,-11-6 16,4 1-16,2 0 0,9-2 16,2-1-16,-3 0 0,-3 0 0,4-4 15,-2-1-15,-5-5 0,-4-1 16,-6-4-16,-5-1 0,-6-1 16,-5 1-16,-6-1 0,-5 1 15,-3 2-15,-4 2 0,-6 3 16,-4 3-16,-2 4 0,0 1 0,-3 6 15,0 4-15,4 4 16,3 4-16,0 3 0,6 3 16,7 0-16,6 0 0,9 2 15,6 1-15,13-1 0,10-3 0,8-2 16,9-2-16,0-5 0,1-3 16,-4-1-16,-11-3 15,-8 0-15</inkml:trace>
  <inkml:trace contextRef="#ctx0" brushRef="#br0" timeOffset="188783.6146">19081 15554 0,'0'0'0,"0"0"0,-15 17 15,5-6-15,-1-1 0,-3 7 16,0 4-16,2-1 0,2-1 0,2-1 15,0-1-15,1-2 0,2-2 16,0-2-16,2-4 0,1-3 16,1-1-16,1-5 0,1-5 15,1-1-15,1-3 0,4-4 16,3-4-16,2-2 0,2-1 16,2-2-16,1-3 15,3-1-15,0 5 0,2 3 0,2 3 16,0 5-16,-1 1 0,-2 4 15,-2 4-15,1 3 0,-1 2 0,-1 4 16,-2 4-16,-1 3 0,-3 3 16,-8 4-16,-5 2 0,-3 2 15,-3-1-15,-1 1 0,1 1 16,-1-3-16,1 0 0,-1-4 16,1-2-16,1-3 15,2-1-15,3-5 0,1-3 0,0-1 16,0-1-16,0-2 0</inkml:trace>
  <inkml:trace contextRef="#ctx0" brushRef="#br0" timeOffset="189017.1514">19775 15384 0,'0'0'0,"0"0"0,0 0 16,-16 21-16,16-21 0,-28 22 15,8-7-15,-3 1 0,-4 3 0,2 2 16,1 1-16,-3 7 16,5-1-16,1 5 0,7 0 15,4-6-15,6-3 0,6-4 16,7-1-16,2-4 0,2-1 0,1-6 16,2-5-16,-3 0 0,-2-1 15,-2 0-15</inkml:trace>
  <inkml:trace contextRef="#ctx0" brushRef="#br0" timeOffset="189335.7512">19678 15620 0,'0'0'0,"0"0"0,0 0 0,0 0 16,0 0-16,0 0 0,30 8 16,-30-8-16,33 5 0,-11-3 15,2 0-15,4 0 16,2 0-16,1 0 0,1-2 0,8-2 15,-2 1-15,-1-3 0,-3-2 16,1-4-16,-5-1 0,-7-3 16,-4-2-16,-6-1 0,-3-1 0,-9 3 15,-7 0-15,-8 1 0,-4 0 16,-7 2-16,-4 3 0,-2 5 16,-2 2-16,-1 5 0,-2 4 15,-2 4-15,3 0 0,8 9 16,5 6-16,8 0 0,5-1 15,13 2-15,10 1 0,5-1 16,4 0-16,8-2 0,7-2 16,-10-4-16,-4-4 0,-7-4 15</inkml:trace>
  <inkml:trace contextRef="#ctx0" brushRef="#br0" timeOffset="200851.966">14346 14076 0,'0'0'0,"0"0"0,0 0 16,-29-8-16,16 4 0,-4 0 0,-5 1 15,-3 0-15,-1 0 16,-13-1-16,-1 2 0,1 1 0,4 1 15,-13 3-15,-1 1 0,0 2 16,1 1-16,-13 5 16,-1 3-16,4 0 0,2-1 15,-5 8-15,4 5 0,4-1 0,3 0 16,-1 5-16,5 1 0,3-2 16,2-2-16,8 3 0,5 1 15,3 1-15,4-2 0,1 1 16,0 0-16,5-2 0,7-1 0,5 1 15,6 1 1,0-8-16,1-2 0,5-1 0,2 0 16,1 1-16,0 1 0,6-1 15,5-4-15,1-1 0,2-2 0,3 2 16,3 2-16,-2-5 16,3 1-16,6 0 0,-2 0 0,4-3 15,2-1-15,5 0 16,2 0-16,-5-2 0,-3-1 0,9-1 15,1 0-15,-5 0 0,-3-1 16,9 0-16,7 0 16,4-2-16,2 0 0,-13 0 15,-8 0-15,5 0 0,4 1 16,-6-2-16,-4-1 0,26 4 16,-3 2-16,-1-2 0,-1 0 15,-1-3-15,-1-1 0,-14 1 0,-10 0 16,9 2-16,5-1 15,-7 2-15,-4 1 0,6-3 0,5-2 16,-2 1-16,-2-1 0,4 4 16,3 2-16,-1-4 0,0-3 15,2-1-15,3 1 0,-10 2 16,-4 3-16,8-3 0,6-4 16,-2 2-16,-6 2 0,4-4 15,0 1-15,0-1 0,0 1 0,6 0 16,3-2-16,-11 3 0,-8 2 15,7-1-15,5-1 0,0 0 16,3-2-16,-4 4 0,-1 1 16,-6-1-16,-6-2 0,9-1 15,6-1-15,-7 5 0,-6 1 16,5-1-16,2-3 0,0-1 16,-1-1-16,-3 4 0,0 2 15,-6-4-15,-4-4 0,1 7 16,3 5-16,3-4 0,1-3 0,-1 0 15,-1-2-15,-3 0 0,-2-2 16,-1 2-16,-3 1 0,1-5 16,2-3-16,-6 7 0,-3 3 15,-12-4-15,2-4 0,6 1 16,3 0-16,-4-1 0,-2-1 0,3 2 16,3 1-16,-6 0 15,2-1-15,-4-3 0,-2-3 0,2 3 16,0 1-16,1 2 15,0-1-15,-4 0 0,0-2 0,-3 1 16,0 1-16,-1-3 0,-2 1 16,0 0-16,0-1 0,0-1 15,0 1-15,-1 0 0,-1 1 16,1-1-16,0-3 0,1 3 16,1-1-16,-3 0 15,-2 0-15,0-1 0,-1 2 0,-2-1 16,1 0-16,-2 0 0,1 0 15,-1-1-15,-1 0 0,1 0 16,-1 0-16,0 1 0,-1 1 0,-1 0 16,-1-2-16,-1 1 0,-1-1 15,-3-3-15,-2-2 16,-1-1-16,-1 2 0,-3 0 0,-3 1 16,-1-2-16,0 0 0,-2-2 15,1 1-15,-2-1 0,-1-1 16,-5-3-16,-2 4 0,3-1 15,2 3-15,-1-2 0,-1 1 16,-3-3-16,0 0 0,-1 3 16,2 2-16,-1-1 0,2 0 0,-3-1 15,-2 0-15,-3-3 0,2 0 16,-2 1-16,-2-2 0,1 3 16,1 3-16,0-4 0,-1 0 15,-1 2-15,0 3 0,-1-1 16,-1 0-16,0 0 0,-2 0 15,-6-1-15,0 2 0,2 0 16,1 2-16,0 1 0,0 1 16,0 0-16,-1 1 0,-2 2 15,-2 1-15,2-2 0,0 0 0,0 1 16,-2 0-16,-1 0 0,2-1 16,-10 1-16,1 2 0,2-1 15,3 1-15,0 4 0,-1 1 16,-1-2-16,-1-2 0,0 0 15,0 0-15,3 3 0,1 2 16,-4-2-16,-4 0 0,2 2 16,1 0-16,-21 2 0,7 1 15,2-5-15,-1-2 0,-1 3 16,-1 4-16,6-1 0,4 0 0,-4-1 16,-1-1-16,-1 2 0,1 1 15,-5 2-15,-4 3 0,1-1 16,1 0-16,-4-1 0,-4 3 15,7-1-15,2 1 0,-7 0 16,-5 0-16,3-1 0,1 0 16,24-4-16,17-1 15,12-1 1</inkml:trace>
  <inkml:trace contextRef="#ctx0" brushRef="#br0" timeOffset="207684.4265">22929 13988 0,'0'0'16,"0"0"-16,0 0 0,-32-4 0,32 4 16,-26 5-16,6 0 15,-1 1-15,0 1 0,-9 3 0,-2 2 16,0 0-16,0-1 0,-9 9 15,-1 3-15,2 1 0,0 0 16,-7 7-16,1 1 0,4-1 16,4 1-16,-5 7 0,3 3 15,6-5-15,4-1 0,0 1 16,1 1-16,7-1 0,6-2 0,5 8 16,6 0-16,4-5 15,3-3-15,14 2 0,12 2 16,5-5-16,3-4 0,8 3 0,7 1 15,1-7-15,1-3 0,49 8 16,10-5-16,-13 0 0,-8 0 0,23-2 16,14 1-16,-15-9 15,-9-5-15,21 3 0,14 3 16,-15-1-16,-8-1 0,24 3 16,15 1-16,-18-5 0,-13-3 0,18-4 15,13-5-15,-18 0 0,-14 0 16,21 0-16,12-1 0,-17 1 15,-12 0-15,15-6 0,11-5 16,-19 0-16,-14-2 0,7-2 16,5-2-16,-17-3 0,-13-3 0,2-3 15,2-2-15,-19 1 16,-12 3-16,0-12 0,1-8 16,-13 2-16,-10 3 0,-9-8 15,-7-5-15,-10 4 0,-9 2 0,-8-5 16,-4-3-16,-11 2 0,-6 1 15,-12-3-15,-9-1 0,-2 6 16,-1 3-16,-17-7 0,-10-4 16,1 11-16,0 9 0,-18-1 15,-14 1-15,7 2 0,4 0 16,-23 3-16,-18 1 0,11 5 16,5-1-16,-28 6 0,-18 2 15,11 3-15,7 3 0,-29 0 0,-20-1 16,12 16-16,9 9 0,-37 3 15,-22 2-15,21 2 0,17-1 16,57-5-16,40-5 0,26-3 16</inkml:trace>
  <inkml:trace contextRef="#ctx0" brushRef="#br0" timeOffset="209934.4874">23205 15230 0,'0'0'0,"0"0"16,0 0-16,0 0 0,0 0 0,17-14 15,-17 14-15,0 0 0,20 9 16,-20-9-16,16 13 0,-16-13 16,15 17-16,-7-6 0,-1 0 15,-1 3-15,-1 2 0,0-3 16,-1-2-16,0-1 0</inkml:trace>
  <inkml:trace contextRef="#ctx0" brushRef="#br0" timeOffset="210200.4344">23119 15474 0,'0'0'16,"0"0"-16,0 0 0,22 7 0,-11-4 15,4 4-15,5 4 16,-1-1-16,-1 3 0,8 3 0,1 2 16,0-1-16,-1 0 0,3 7 15,-5 2-15,-5-1 0,-4 1 16,-3-1-16,-3 0 0,-4 0 16,-4 0-16,-6 0 0,-3-2 15,-3-4-15,-2-3 0,-1-3 16,-1-3-16,-1-4 0,1-4 0,-1-6 15,1-7-15,1-5 0,-1-4 16,8-10-16,4-7 16,1 7-16,0 6 0,1 4 0</inkml:trace>
  <inkml:trace contextRef="#ctx0" brushRef="#br0" timeOffset="210434.3139">23498 15367 0,'0'0'16,"0"0"-16,0 0 0,0 0 15,0 0-15,0 0 16,0 0-16,0 0 15,0 0-15,0 0 0,-12 30 0,-6-16 16,-4 0-16,0 2 0,-1 0 16,-9 7-16,-1 2 0,3-3 15,5-2-15,-1 2 0,6-2 16,6-3-16,4-3 0,12-1 16,11-1-16,2-3 0,3-4 0,10-2 15,9-4-15,-1-2 0,2-3 16,9-2-16,1-5 0,-9 4 15,-9 2-15,-7 0 16</inkml:trace>
  <inkml:trace contextRef="#ctx0" brushRef="#br0" timeOffset="210586.1907">23678 15419 0,'0'0'0,"0"0"0,0 0 16,-6 32-16,4-15 0,0 3 15,-1 2-15,2 1 16,1-1-16,1 9 0,2-2 0,0-1 16,1-5-16,3-1 0,2-6 0,-2-2 15,-1-4-15,0-1 0</inkml:trace>
  <inkml:trace contextRef="#ctx0" brushRef="#br0" timeOffset="211101.0576">23706 15463 0,'0'0'16,"0"0"-16,0 0 0,39 1 0,-39-1 16,41 2-16,-17-1 0,0 1 15,1 1-15,10 0 0,0 1 16,-3 0-16,-2 1 0,3 3 16,-4 1-16,-3 1 0,-3 0 0,-5 2 15,-5 2-15,-7 1 0,-4-1 16,-5 0-16,-2 0 0,-4-2 15,-4 0-15,-9 0 0,-4-2 16,-1-2-16,-1-1 0,-1-4 16,-3-3-16,3-2 0,2 0 0,2-3 15,1 0-15,2-1 0,2-1 16,3-2-16,3-1 16,3 0-16,4 3 0,3-1 0,2 1 15,5 1-15,6 2 0,4 1 16,5 2-16,-1 1 0,3 2 15,7 3-15,1 1 16,1 2-16,1-1 0,-6 0 16,-4-3-16,-8 2 0,-5 1 15,-7-1-15,-5 1 0,-10 2 16,-11-1-16,0 0 0,0 0 0,-4 1 16,-2 1-16,-1-2 0,0 1 15,1-1-15,5-1 16,7-2-16,6-2 0,10 4 0,6 1 15,8-1-15,7-1 0,9-1 16,5-2-16,3 1 0,2-2 16,13 1-16,4-1 0,-5-1 15,-3-2-15,-9 0 0,-9 0 16,-6 1-16</inkml:trace>
  <inkml:trace contextRef="#ctx0" brushRef="#br0" timeOffset="211383.7449">23880 15277 0,'0'0'0,"0"0"0,0 0 0,0 0 16,0 0-16,11 25 0,-11-25 0,9 38 16,-5-11-16,-2 10 15,-1 9-15,-1 17 0,-1 4 0,-3 21 16,0 3-16,-3 12 15,0-4-15,0 4 0,2-10 0,0-9 16,1-17-16,3 13 0,2-12 16,0-24-16,0-16 0,-3-14 15,-3-10-15,3-9 0,-1-5 0,4-10 16,1-10-16,0 8 16,-1 5-16,1 4 0</inkml:trace>
  <inkml:trace contextRef="#ctx0" brushRef="#br0" timeOffset="211667.3055">24499 15503 0,'0'0'16,"0"0"-16,0 0 0,4 31 15,-6-13-15,-1 2 0,-2 2 0,-2 10 16,-1 3-16,-1 1 0,-1 1 15,-3 7-15,-1-2 16,2-5-16,2-4 0,3-2 0,3 0 16,0-6-16,2-5 0,3-2 15,4-3-15,0-4 0,2-2 0,0-8 16,3-5-16,1-7 16,1-6-16,5-8 0,3-7 15,0-3-15,0-4 0,3-13 0,0-4 16,-4 12-16,-5 10 0,-3 7 15</inkml:trace>
  <inkml:trace contextRef="#ctx0" brushRef="#br0" timeOffset="211934.4911">24766 15383 0,'0'0'0,"0"0"15,0 0-15,0 0 0,0 0 0,34 15 16,-34-15-16,33 13 0,-15-5 16,1 0-16,2 0 0,0 0 15,0-1-15,2 4 0,-2-2 16,-4 0-16,-5-2 0,-9 0 15,-6 2-15,-6-2 0,-4 0 0,-6 0 16,-4 1-16,-1-2 0,-3 0 16,1-1-16,-1 1 0,-1 0 15,4 0-15,4 0 0,4 1 16,6 1-16,6-1 0,7 2 16,7 0-16,3-2 0,6 0 0,4-1 15,5 0-15,9 2 16,3-1-16,-3 1 0,-1 0 15,-2-2-15,-1-1 0,-2 0 0,-7-2 16,-5 0-16</inkml:trace>
  <inkml:trace contextRef="#ctx0" brushRef="#br0" timeOffset="212229.0358">24783 15799 0,'0'0'0,"0"0"0,0 0 16,34 10-16,-18-5 0,0 1 0,1 1 16,1 0-16,-1-1 0,2 3 15,-4 0-15,-5 0 0,-4 0 16,-6-1-16,-6-1 0,-6 1 16,-5-1-16,-4 0 0,-4 0 15,1-1-15,0-1 0,1 0 16,2 0-16,3-1 15,4 0-15,7 2 0,9 2 0,6-2 16,4 0-16,10-1 0,8-1 16,6 0-16,6-2 0,12-3 15,3-2-15,-4 0 0,-13 0 0,-8 2 16</inkml:trace>
  <inkml:trace contextRef="#ctx0" brushRef="#br0" timeOffset="212451.3307">25296 15425 0,'0'0'0,"0"0"0,0 0 0,0 0 16,29 4-16,-8 0 0,6 1 15,4 1-15,2-1 0,8 1 0,6 1 16,13 3-16,-2 0 15,15 2-15,-1 2 0,-1 0 0,-11-2 16,-4-2-16,-11-2 16,-11-2-16,-8-2 0,-7 0 0</inkml:trace>
  <inkml:trace contextRef="#ctx0" brushRef="#br0" timeOffset="212669.4247">25416 15425 0,'0'0'0,"0"0"16,0 0-16,-3 26 0,3-26 0,-5 35 16,0-6-16,-1 3 15,0 3-15,-4 16 0,-1 6 16,-1 11-16,1-1 0,-1 2 16,1-9-16,3-6 0,2-4 0,2-2 15,2-7-15,-1-12 16,1-7-16,-1-9 0,-1-8 15,1-1-15,1-1 0,0-1 16</inkml:trace>
  <inkml:trace contextRef="#ctx0" brushRef="#br0" timeOffset="212884.5242">25389 15662 0,'0'0'0,"0"0"0,0 0 16,29 2-16,-29-2 0,42 6 15,-13-2-15,2 0 0,1 0 0,11 1 16,2 1-16,5-1 0,-7-2 16,-4 0-16,-2-3 15,-8 0-15,-3-2 0,-3-3 16,-7-5-16,-6 2 0,-3-2 0,-2 3 16,0 1-1,-2 0-15</inkml:trace>
  <inkml:trace contextRef="#ctx0" brushRef="#br0" timeOffset="213017.9397">25745 15484 0,'0'0'0,"0"0"0,0 0 16,0 0-16,0 0 0,0 0 0,-20 28 15,20-28-15,-17 28 0,8-13 16,1 0-16,0 2 0,-1-1 16,0 1-16,0 1 0,2-2 15,0-1-15,1 2 0,0-3 0,2-3 16</inkml:trace>
  <inkml:trace contextRef="#ctx0" brushRef="#br0" timeOffset="213417.9364">25573 15827 0,'0'0'0,"0"0"16,0 0-16,-5 29 0,5-29 0,-5 30 15,1-14-15,1 0 0,0 1 16,0 2-16,0-2 15,1-1-15,1-1 0,1-4 0,1-4 16,1-3-16,2-3 0,-2-2 16,1-2-16,0-1 0,1-1 15,-1-2-15,1-2 0,1 0 16,0-1-16,5-2 0,1 1 16,4 1-16,0 1 0,2 1 15,0 3-15,0-1 0,-2 2 0,3 4 16,2 3-16,-3 0 0,0 0 15,-2 1-15,0 1 0,-2-1 16,-1 2-16,-2 4 16,-1 3-16,-3 4 0,0 1 15,-4 0-15,-2 0 0,-3 2 0,-3 1 16,1 1-16,-2 2 0,-3 2 16,0-4-16,0-4 0,0-2 15,2-4-15,-1-4 0,1-6 16,0-5-16,3 0 0,0 2 15,2-1-15</inkml:trace>
  <inkml:trace contextRef="#ctx0" brushRef="#br0" timeOffset="213592.3955">25720 15944 0,'0'0'0,"0"0"0,0 0 16,0 0-16,0 0 0,0 0 0,5 29 16,-5-29-16,-2 28 0,-2-10 15,-1 3-15,-3 1 0,-1 3 16,-1 0-16,-1 0 0,-3 6 15,1-3-15,-2-2 0,1-3 16,-1-1-16,-2-2 0,1-5 16,-1-2-16,4-3 0,2-1 0,1-2 15</inkml:trace>
  <inkml:trace contextRef="#ctx0" brushRef="#br0" timeOffset="213717.809">25705 16356 0,'0'0'0,"7"9"15,1 3-15,2 2 0,2 3 16,8 8-16,9 10 0,-4-2 16,0 0-16,3 5 0,2-3 15,-7-7-15,-5-7 0,-4-4 16</inkml:trace>
</inkml:ink>
</file>

<file path=ppt/ink/ink8.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37:17.997"/>
    </inkml:context>
    <inkml:brush xml:id="br0">
      <inkml:brushProperty name="width" value="0.05292" units="cm"/>
      <inkml:brushProperty name="height" value="0.05292" units="cm"/>
      <inkml:brushProperty name="color" value="#FF0000"/>
    </inkml:brush>
  </inkml:definitions>
  <inkml:trace contextRef="#ctx0" brushRef="#br0">2030 11494 0,'0'0'0,"0"0"16,0 0-16,-3 20 0,3-20 0,-1 29 15,-1-8-15,-1 1 16,-1 2-16,-4 13 0,-2 4 16,0 1-16,-2 0 0,-7 18 15,-1 8-15,-4-1 0,1 1 0,-8 20 16,-4 16-16,3-11 16,3-9-16,-11 45 0,2 16 15,10-27-15,8-19 0,-2 0 16,-3 0-16,6-12 0,6-7 0,-6 0 15,-3 2-15,3-14 0,4-11 16,5 0-16,3 1 0,2-10 16,4-6-16,1-4 0,3-3 15,0-6-15,1-6 0,4-2 16,6 0-16,-2-7 0,-2-1 0,10 1 16,5 2-16,-1-5 0,-2-6 15,4 0-15,0-2 16,-1 4-16,0 1 0,-9-8 0,8-3 15,-2 0-15,1 0 0,5-1 16,4-1-16,-4 1 0,-3-1 0,10 0 16,6 2-16,-8 1 15,0 0-15,6-1 0,6 1 16,-2-1-16,-1 1 0,11-1 16,1 0-16,-6 2 0,0-1 0,7 1 15,2 0-15,-3 0 0,-1 2 16,28-2-16,-1 0 0,-35 0 15,-4 0-15,23 3 0,2 1 16,-6-3-16,-4-2 0,5 0 16,2 0-16,-8 1 0,-2 0 0,7 0 15,6 1-15,-9-1 16,-10-2-16,7 2 0,6 1 16,-3 1-16,-3 0 0,9-1 15,3-1-15,-10 1 0,-6 1 0,9 1 16,7-2-16,-6 0 0,-4 0 15,5 0-15,6 0 0,-11 0 16,-6 1-16,10 0 0,7 1 16,-6-2-16,-1 0 0,8-2 15,2 0-15,-13 0 0,-8 1 0,9 2 16,6 1-16,-1-2 0,-6-2 16,11 1-16,6 0 15,-13 1-15,-9 1 0,8-1 0,7 1 16,-2-1-16,-1 0 0,7 0 15,6 0-15,-10 2 0,-10-1 16,13 0-16,10 0 0,-15-1 16,-10 0-16,13-1 0,9-1 15,-6 5-15,-4 5 0,8-5 16,8-4-16,-9 2 0,-5 1 0,8 2 16,6 0-16,-9-2 0,-6-2 15,13-1-15,7 0 16,-11 0-16,-6 2 0,8 0 0,8 0 15,-9 0-15,-7-1 0,13-1 16,7-2-16,-10 3 0,-7 1 0,11-2 16,7-2-16,-8 1 15,-7 2-15,9-4 0,6-1 16,-7-2-16,-6 0 0,8 3 16,6 1-16,-10 0 0,-4 0 0,8 2 15,6 0-15,-11 0 0,-8-3 16,15-5-16,12-3 15,-19 4-15,-11 3 0,9 0 0,7 0 16,-11 1-16,-6 0 0,8-2 16,6-4-16,-8 2 0,-7 1 0,9-2 15,3-1-15,-8 5 16,-7 2-16,11 0 0,7-1 16,-9-2-16,-7-1 0,12 3 15,7 4-15,-10-1 0,-7 1 0,14-1 16,11-1-16,-4 3 15,-4 2-15,-4-1 0,-2-3 0,-2 0 16,0 0-16,-1 1 0,1 1 16,0-2-16,-1-2 0,2-1 15,3 0-15,-5-2 0,-3-1 0,5 3 16,1 4-16,-1 0 16,-2 0-16,1-2 0,1-3 15,-3 4-15,-1 2 0,3 1 16,3 0-16,-6-3 0,-3-2 0,-1-1 15,2-2-15,-2 5 0,-2 1 16,3 0-16,1 2 0,-3-4 16,-2-2-16,3 0 0,1 2 15,0 1-15,2 2 0,1 0 16,2 1-16,-3 1 0,0 0 0,0-2 16,-2 0-16,1 0 15,0-1-15,0 1 0,1 1 16,-4 3-16,-3 3 0,6-2 15,3-1-15,0-1 0,0-2 0,4 0 16,1-2-16,-4 0 0,-5 1 16,6 1-16,1 0 0,-3-1 15,-1 1-15,4-2 0,1-1 16,0 3-16,-1 3 0,0-1 16,-1-1-16,-3-1 0,-1-3 0,1 0 15,0 1-15,-1 1 0,-1 1 16,3-1-16,3-1 15,-3 3-15,-1-1 0,0-2 0,0-1 16,-2 2-16,-2 1 0,4 0 16,3-1-16,-2-1 0,0 0 15,-1-1-15,2-1 0,-3 1 16,0 0-16,1 2 0,2 3 16,-2-5-16,-1-2 0,2 2 15,4 0-15,-5 0 0,-2-2 0,6 3 16,5 0-16,-7 1 0,-3 0 15,2 1-15,4 0 16,-3 3-16,-2 1 0,4-3 0,1-2 16,0-1-16,-2-1 0,3 1 15,0 1-15,-1 2 0,-3 1 16,1-2-16,2-1 0,-2 2 16,-2 2-16,4 1 0,3-1 15,-3-3-15,0-4 0,4 1 16,2 0-16,-1 0 0,-3 0 0,3 0 15,3 0-15,-2-1 0,-1 0 16,3-2-16,4-2 16,-7 1-16,-4 2 0,3 0 0,2-2 15,-4 3-15,-3 0 0,3-2 16,1-1-16,-1 0 0,-3 1 16,6 1-16,3 2 0,-6-2 15,-6 0-15,2 2 0,-1-1 16,-2 1-16,0 1 0,1 0 15,1 0-15,-2-2 0,-1-1 0,-2 2 16,-1 0-16,-4 1 0,-3 1 16,4 0-16,2 1 0,1-2 15,0-2-15,0-2 0,2-1 16,-4 1-16,-4 0 0,1 1 16,0 0-16,-1 3 0,0 2 0,1-2 15,2-2-15,1 0 0,0-1 16,1-1-16,0 0 0,1 2 15,1 1-15,-3-1 16,0 1-16,-2-5 0,1-3 0,1 4 16,2 2-16,-5 0 0,-3-2 15,3 2-15,3 0 0,-1 2 16,1 0-16,2 0 0,3 0 16,-3-3-16,-3-2 0,2 4 15,0 2-15,-2 0 0,-1-1 0,5-2 16,4 0-16,-5-1 0,-5 1 15,0-2-15,1 0 0,-2 4 16,0 3-16,7-2 0,3-2 16,-3 0-16,-3-3 0,2 1 15,2 0-15,-3 3 0,0 1 16,1-2-16,1 1 0,-2-1 16,-2 2-16,3 2 0,1 2 15,0-1-15,1 1 0,0 0 16,3-1-16,-4 1 0,0-1 0,2 0 15,2-2-15,-5 0 0,-3-1 16,1 0-16,-1 1 0,3-3 16,1-2-16,-2 0 0,0 1 15,-3 4-15,-2 4 0,3 0 16,0-1-16,0 3 0,-1 1 0,-1-2 16,1-1-16,-2-2 15,-1-1-15,-2 1 0,-3 2 16,1-1-16,-1 1 0,1-4 15,0-3-15,-5 2 0,-4 3 0,1-2 16,0 0-16,0-2 0,-1-1 16,-1 0-16,-1-1 0,0-1 15,1 0-15,-3 0 0,-4-1 16,-1-1-16,-1 0 0,-1-2 16,0 0-16,0-2 0,-1-1 15,-3 0-15,0 0 0,-4-2 16,-2-1-16,2-5 0,0-2 0,0 1 15,0 1-15,-10 3 0,3-4 16,-2-4-16,-1-4 0,8-5 16,6-2-1,0-3-15,-3-3 0,4-4 0,0-1 16,6-13-16,-6 3 0,0 0 16,-2-1-16,0 0 0,0 2 0,-2-2 15,-1-3-15,-3 2 0,-4-1 16,1-1-16,0-3 0,-3 4 15,-3 4-15,-3-2 0,-1 1 16,-4 3-16,-2 4 0,-2-3 16,-1-1-16,-3 4 0,0 0 15,-8 1-15,-3 2 0,-3 5 16,-1 2-16,-4 2 0,-5-1 16,0 3-16,2 3 0,-6 3 0,-2 0 15,-2 4-15,-4 3 0,1 1 16,0-1-16,-1 8 0,-1 5 15,6 5-15,-6 0 16,-9 3-16,-7 3 0,6-1 16,5-1-16,-10 0 0,-7 2 15,-2-1-15,-2 1 0,-25 2 16,8 2-16,3-2 16,2-1-16,-7 0 0,-3 1 0,8-1 15,6 0-15,-6-2 0,-2 0 16,0 1-16,-3 1 0,-3-2 15,-3-1-15,-2 0 0,0-2 16,-3 1-16,-1-2 0,3 1 0,1 0 16,-19-4-1,-13 0-15,-19-3 16,-13 0-16,34 2 0,24 0 0,-12-1 16,-6-1-16,8 1 0,6-3 0,-17 1 15,-13-1-15,15 4 0,8 0 16,-13 1-16,-12-1 15,14 1-15,10 1 0,-16-3 0,-10-1 16,10 3-16,6 1 0,-20 1 16,-15 1-16,19-1 0,13 2 0,-8 1 15,-8 0-15,9 1 16,5-1-16,-14 1 0,-10 0 16,11-2-16,8 0 0,-15 1 0,-11 1 15,10-1-15,8 1 0,-13-1 16,-9-1-16,13 2 0,8 0 15,-11 0-15,-9 0 16,7 0-16,7 1 0,-11 0 0,-8-1 16,11 0-16,6 0 0,-13-1 15,-9 0-15,15 1 0,9 0 16,-15 1-16,-11 0 0,14-3 0,10 1 16,-11 0-16,-6 1 15,11 0-15,12-2 0,-14 2 16,-7-1-16,12 1 0,9-1 0,-12 0 15,-9 1-15,12-1 0,7-2 16,-9-1-16,-4 1 0,13-2 16,9 0-16,-13-1 0,-9 0 15,12-1-15,6-1 0,-9-2 16,-4 1-16,12 0 0,8-1 16,-11 2-16,-9 0 0,13 3 15,9 1-15,-8 0 0,-7 0 0,8-3 16,4 0-16,-9 0 0,-7 2 15,12 2-15,6 3 0,-6-2 16,-5 0-16,12 3 0,7 4 0,-17-3 16,-12-1-16,15 0 15,11 0-15,-10 2 0,-5 1 16,11-2-16,8-2 0,-12 2 16,-7 2-16,14 2 0,10-1 0,-12 2 15,-10-1-15,13-2 0,10 0 16,-6-1-16,-5-2 15,7 2-15,7 2 0,-10-1 0,-5 0 16,9 0-16,9 1 0,-8 1 16,-5 3-16,9-5 0,7-1 15,-13 1-15,-10-1 0,13 1 16,7 1-16,-6 1 0,-4 2 16,7-1-16,6-1 0,-7-3 15,-4 0-15,10-2 0,7 3 0,-13-1 16,-8 1-16,9 1 0,8 2 15,-4-3-15,-3-1 0,6 6 16,5 2-16,-8-4 0,-8-3 16,9-1-1,9 0-15,-8 1 0,-5 2 0,7-1 0,4-1 16,-8 1-16,-6 2 0,11-2 16,9 1-16,-10-2 0,-7-1 15,13 0-15,8 1 0,-7-2 0,-6 1 16,4-1-16,3 0 0,-7 1 15,-3 1-15,10-1 0,6-2 16,-13-1-16,-8-1 16,10 2-16,4 1 0,-6 1 0,-4 1 15,3-2-15,2 1 16,-16-3-16,-10-2 0,22 1 0,17 0 16,-1 0-16,-1 1 0,-3 0 15,-3 0-15,-10 0 16,-6-2-16,-19 0 15,-13-1-15,32-1 0,22-1 0,-6 2 16,-2 2-16,8 1 0,3 0 16,-8 2-16,-4 0 0,7-2 15,8-2-15,-9 3 0,-7 1 16,13 0-16,8 0 0,-15 1 16,-9 1-16,15 0 0,12 0 0,-13-1 15,-8-2-15,9 1 0,9 1 16,-10 2-16,-6 5 0,11-6 15,6-3-15,-8 3 0,-7 2 16,10 1-16,7 2 0,-9-3 16,-5-1-16,10-5 0,5-4 0,-9 3 15,-2 1-15,8-1 16,6-1-16,-8-2 0,-7-3 16,10-1-16,5-2 0,-7 3 0,-4 0 15,10 6-15,7 1 0,-10-1 16,-9-2-16,12 3 0,10 2 15,-13-1-15,-2-2 0,2 1 16,4 1-16,-3 7 0,-4 3 16,11-5-16,7-3 0,-8 2 15,-5 2-15,9 0 0,5 2 0,-2-2 16,-7-1-16,12-4 0,10 0 16,-6 1-16,2 3 15,8 2-15,1 2 0,2 0 0,0-2 16,11-2-16,7-2 0,4-1 15</inkml:trace>
  <inkml:trace contextRef="#ctx0" brushRef="#br0" timeOffset="119775.7992">27318 11469 0,'0'0'0,"0"0"0,21-7 16,-11 3-16,1-3 0,4-1 0,5-2 15,3-3-15,-1-2 0,5-1 16,4-2-16,-3-1 0,-1 0 16,7-6-16,0-3 0,-1 1 15,0-1-15,6-8 0,-1-1 16,-1 3-16,-3 3 0,2-7 16,2-6-16,4-3 0,-3 1 0,2-4 15,2-4-15,0 2 0,-1 1 16,7-15-16,0-6 0,21-23 15,-6 12-15,0-2 0,-1 0 16,-5 3-16,-5 4 0,5-6 16,5-5-16,-7 7 0,-5 4 15,3-6-15,2-8 0,-2 5 16,-1 3-16,6-9 0,3-6 16,-9 8-16,-7 3 0,5-5 15,6-8-15,-8 9 0,-4 5 0,3-8 16,1-5-16,-2 9 0,-4 6 15,1-11-15,0-6 0,-2 13 16,-1 8-16,0-5 0,1-2 16,-1 4-16,-1 2 0,-2-2 15,1 0-15,-2 5 0,0 5 16,1-4-16,2-4 0,-3 9 16,-6 6-16,6 0 0,1-1 0,-4 4 15,-6 3-15,4-3 16,3-1-16,-5 8 0,-4 6 0,-2-5 15,-2-2-15,2 8 0,1 7 16,1-1-16,-2 2 0,-4 0 16,-1 2-16,1-1 15,0-2-15,1 9 0,0 7 0,-1-3 16,-1-1-16,-5 6 0,-2 6 0,-3-2 16,-1-1-16,-3 4 0,0 2 15,-2 1-15,0-1 16,2 4-16,-1 6 0,-3-1 15,-1-2-15,-1 2 0,-1 2 0,1 2 16,0-2-16,-1 1 0,1-1 16,-1 2-16,2 3 0,-1-3 15,1 3-15,0 0 0,1-2 16,-1 2-16,0 1 0,0-1 16,0 0-16,0 0 0,-2-1 0,2 1 15,0 0-15,0 0 0,0 0 16,0 0-16,-2-2 0,2 2 15,-2 2-15,0-1 0,-1 0 16,0 1-16,-1 1 0,-2 1 16,1 0-16,-2-1 0,-1 1 15,0-1-15,-1 2 0,-1 0 16,0 0-16,0-2 0,0 2 16,1 0-16,0-1 0,2 1 15,-1 1-15,1-3 0,2-1 0,-2 1 16,1 2-16,0-1 0,2 0 15,0-2-15,1-1 0,1-1 16,0 1-16,-1-1 0</inkml:trace>
  <inkml:trace contextRef="#ctx0" brushRef="#br0" timeOffset="119945.1985">31064 5691 0,'0'0'0,"0"0"16,0 0-16,0 0 0,23 19 0,-23-19 15,17 15-15,-7-6 0,0 1 16,0 1-16,1 0 0,0 1 16,0-1-16,-1 1 0,-1-2 15,2 2-15,-1-2 0,-1-1 16,-1-1-16,-3-2 0,0-2 0,-1 0 16</inkml:trace>
  <inkml:trace contextRef="#ctx0" brushRef="#br0" timeOffset="120758.9196">31312 5849 0,'0'0'0,"0"0"0,0 0 15,0 0-15,0 0 0,0 0 0,-23-8 16,23 8-16,0 0 0,-31-12 16,31 12-16,-29-12 0,13 5 15,-3-1-15,-1-2 0,-3 1 16,-1 0-16,-10-5 0,-2-2 16,1 1-16,0 1 0,-8-8 0,1-1 15,1 1-15,3 1 0,-2-2 16,-1 0-16,-2-4 0,5 0 15,1 0-15,3 0 0,3-3 16,4 1-16,5 0 0,3 0 16,2 1-16,3 1 0,0-6 15,0 2-15,7 4 0,1 1 16,2-2-16,-1-1 0,3 3 0,2 2 16,2-4-16,3-1 15,-1 1-15,2 3 0,4-1 0,3 1 16,2 1-16,4 2 0,3-2 15,4-1-15,3 2 0,1 3 0,10-3 16,1 0-16,1 7 16,1 3-16,0 1 0,0 1 15,0 1-15,1 4 0,1 3 16,-1 2-16,-1 0 0,-1 2 0,1 0 16,0 2-16,-3 2 0,-1 1 15,5 2-15,-1-1 16,-6 1-16,1 2 0,3 5 0,-3 0 15,-7-1-15,0 2 0,5 7 16,0 1-16,-9-5 0,-2-2 16,5 5-16,2 1 0,-6-3 15,-3-2-15,-3 3 0,-1 3 16,-4 2-16,-2 1 0,-2 0 16,0-2-16,-1 1 0,-2 0 0,0 0 15,0 1-15,-1-2 0,-1-2 16,-4 1-16,-1 1 0,-2-2 15,-1-1-15,-4 0 0,-2 2 16,-1-4-16,0-1 0,-2-4 16,-1 1-16,-2-2 0,-1 0 15,-5-1-15,-3 1 0,0-3 16,1 0-16,-5 1 0,-3 3 16,2-4-16,-1-5 0,-2 0 0,-2-2 15,-2-1-15,-2 2 0,-3-1 16,-6-1-16,2 0 0,0-1 15,6-1-15,8 0 0,8-1 16</inkml:trace>
  <inkml:trace contextRef="#ctx0" brushRef="#br0" timeOffset="127093.0085">6413 11582 0,'0'0'0,"0"0"15,0 0-15,-29 3 0,29-3 0,-28 0 16,6 4-16,0-2 0,-4 0 15,-11 5-15,-6 2 0,0 1 16,0 1-16,-16 5 0,-4 1 16,-9 5-16,6-1 0,-4 3 15,-3 2-15,-9 7 0,3 3 16,-6 4-16,-1 3 0,2 2 16,14-6-16,-19 15 0,18-6 0,10-2 15,4 1-15,13-1 0,9 0 16,10-6-16,3-4 0,6-1 15,4-2-15,8 1 0,7-1 16,8-1-16,8 0 0,2 0 16,2 1-16,13-5 0,12-2 15,0-7-15,2-4 0,26 4 16,19 5-16,-7-3 0,-6-1 16,4-4-16,5-1 0,4-4 15,4-1-15,9 1 0,8 2 16,-3-6-16,1-3 0,-1 4 0,-1 3 15,1-1-15,2-3 0,1-2 16,2 0-16,-5-1 0,-2-1 16,3 1-16,1 0 0,-11-3 15,-4-1-15,0-2 0,-1 0 16,-6-2-16,-6 0 0,2-6 16,0-4-16,-10-1 0,-9-2 15,-2-1-15,-5 1 0,-1-8 0,-4-4 16,1-7-1,3-4-15,-9-10 16,-7-6-16,-14 17 0,-13 12 0,1-14 16,-1-8-16,-5 4 0,-7 3 0,-5-2 15,-5-3-15,-4 5 16,-2 3-16,-12-8 0,-8-7 16,-1 5-16,1 4 0,-13-3 0,-10-3 15,0 6-15,-1 3 0,-20-2 16,-13-4-16,6 11 0,4 5 15,-20 0-15,-14-2 0,7 7 16,6 4-16,-23 0 0,-17-1 16,9 9-16,7 6 0,-28 7 15,-18 7-15,20 0 0,15-1 0,-27 19 16,-20 10-16,22 3 0,13-1 16,46-10-16,30-9 15,22-4-15</inkml:trace>
  <inkml:trace contextRef="#ctx0" brushRef="#br0" timeOffset="129693.7903">24082 5766 0,'0'0'0,"-21"0"0,-6 0 16,5 0-16,-2 0 0,-9 1 0,-1-1 15,-11-1-15,-1-1 0,-9-1 16,1 1-16,3-2 0,2 1 15,-2-1-15,-4 1 0,-5-6 16,1-2-16,0-1 0,-1-1 16,1 0-16,-1 1 0,-8-4 15,2 0-15,7 2 0,6-1 0,1-3 16,-1-5-16,11 0 0,8-2 16,5-1-16,5-2 0,5-2 15,5 0-15,5-3 0,4-2 16,6 1-16,3-3 0,5-3 15,3-1-15,8-1 0,5-2 16,6 0-16,4-1 0,6 3 16,5 3-16,4-4 0,3-3 15,24-15-15,-7 7 0,5 6 0,3 6 16,0 1-16,1 2 0,2 3 16,-1 0-16,-2 4 0,0 3 15,2 1-15,4 2 0,-1 4 16,-3 1-16,5-2 0,1-1 15,-1 4-15,0 3 0,3 4 16,2 3-16,-2 5 0,0 2 16,6 0-16,6 2 0,-4 1 15,-3 1-15,4 3 0,4 2 16,-7 1-16,-2 3 0,2-4 0,1-1 16,-2 6-16,-2 6 0,-2 3 15,-1 1-15,-11 1 0,-6-2 16,-3 2-16,-2 3 0,-2 1 15,-2 5-15,-7-2 0,-4 0 16,-4 1-16,-2 1 0,-5 2 16,-2 1-16,-5-1 0,-3 1 0,-2 4 15,-3 1-15,-4 0 0,-1-1 16,2 1-16,1 1 0,-5 0 16,-5 2-16,-3 3 15,-2 4-15,-1-7 0,-1-4 0,-6-3 16,-4-2-16,-6 2 0,-3 0 15,-6 1-15,-2 0 0,-4-7 16,-3-3-16,-8-1 0,-7-1 16,0 2-16,0-1 0,-10-4 15,-7-4-15,-4 2 0,-3 1 0,-6 3 16,-4 1-16,0-4 0,-1-2 16,-5-3-16,-3-1 0,0-2 15,-1-3-15,-4 5 0,0 1 16,0 1-16,2-3 0,-1 2 15,-1-2-15,1 0 0,1-2 0,-8 1 16,-5-1-16,0 2 0,-2-1 16,-1-1-16,1-2 15,-2 3-15,0 2 0,-2-1 0,-3 0 16,34-4-16,26-4 0,14 0 16</inkml:trace>
  <inkml:trace contextRef="#ctx0" brushRef="#br0" timeOffset="145159.0035">9239 10574 0,'0'0'0,"2"9"15,0 1-15,0-3 0,0 1 0,3 3 16,0 0-16,1-1 0,-1-3 16,1-1-16,-2-2 0,0 1 15</inkml:trace>
  <inkml:trace contextRef="#ctx0" brushRef="#br0" timeOffset="145476.2726">9266 10390 0,'0'0'0,"0"0"16,0 0-16,35-5 0,-35 5 15,43-7-15,-14 4 0,10 0 16,3-1-16,1-1 0,1-1 16,9 0-16,-3 1 0,-2 1 15,-5-1-15,3 1 0,-4 1 0,-5 1 16,-2 2-16,-9 0 0,-5 1 15,-5 6-15,-3 3 16,-10-2-16,-5 0 0,-6 4 0,-4 2 16,-2 1-16,-3 1 0,-5 1 15,-6 1-15,1-1 0,-1-1 16,-6 0-16,-1-1 0,2-4 16,2-3-16,2-5 0,4-4 15,5 0-15,5 0 0,2 0 16</inkml:trace>
  <inkml:trace contextRef="#ctx0" brushRef="#br0" timeOffset="145625.9766">9415 10351 0,'0'0'0,"0"0"0,0 0 0,0 0 16,0 0-16,0 0 0,9 28 16,-9-28-16,3 28 0,-3-28 15,3 40-15,0-17 0,-1 0 0,1-2 16,0 0-16,1 1 0,-1-4 15,-1-1-15</inkml:trace>
  <inkml:trace contextRef="#ctx0" brushRef="#br0" timeOffset="146176.3107">9730 10372 0,'0'0'0,"0"0"16,0 0-16,0 0 0,0 0 0,-9 24 15,9-24-15,-18 27 0,3-11 16,-1 2-16,-2 2 16,-2-1-16,-1-4 0,-6 5 0,-1-1 15,3-1-15,2-1 0,2-2 16,2-1-16,4-3 0,3-2 16,3-3-16,3-2 0,5-2 15,4-1-15,6-2 0,4-2 16,4 0-16,2 0 0,6-1 15,5-1-15,0 0 0,-3-1 0,8 0 16,0 1-16,-6 1 0,-1 1 16,-5 0-16,-4 2 0,-6 2 15,-3 3-15,-9 3 0,-6 4 16,-6 1-16,-5 4 0,-7 1 16,-6 3-16,0 1 0,-1 1 0,1 0 15,0-3-15,-1 0 0,1-4 16,7-4-16,5-2 15,7-2-15,6-1 0,8-3 16,7-1-16,4-4 0,1-2 0,9-2 16,4 0-16,1-1 0,-1 1 15,2 1-15,1-2 0,-4 4 16,-1 0-16,-2 3 0,-4 3 16,-4 2-16,-5 3 0,-8 3 15,-4 5-15,-7 4 0,-5 5 0,-4 1 16,-4 3-16,-2 2 0,-1 1 15,-9 4-15,-2-5 16,4-2-16,3-4 0,3-5 0,1-4 16,-1-9-16,-2-7 0,7 0 15,3 0-15,4 0 0</inkml:trace>
  <inkml:trace contextRef="#ctx0" brushRef="#br0" timeOffset="146312.4064">9502 10937 0,'0'0'15,"0"0"-15,0 0 0,0 0 16,23 24-16,-23-24 0,22 16 16,-9-7-16,2 0 0,0 0 0,1-3 15,-2 0-15,-1-2 0,-2 0 16,-1 0-16,-1-2 0</inkml:trace>
  <inkml:trace contextRef="#ctx0" brushRef="#br0" timeOffset="146609.7771">9084 10810 0,'0'0'0,"0"0"0,0 0 0,0 0 16,2 29-16,-2-29 0,9 35 0,0-15 15,3 1-15,3 1 16,1 1-16,8 5 0,3-1 0,1-3 16,3-1-16,9 2 0,0-3 15,4-1-15,2-3 0,3-2 16,0-4-16,14 1 0,2-4 16,-4-4-16,-4-3 0,9-3 15,-2-4-15,-8-5 0,-5-3 0,-8 2 16,-12 3-16,-9 2 0</inkml:trace>
  <inkml:trace contextRef="#ctx0" brushRef="#br0" timeOffset="146812.0649">10169 10579 0,'0'0'0,"0"0"0,0 0 15,0 0-15,25-7 0,-25 7 0,40-5 16,-15 2-16,3-1 0,4 0 16,4 1-16,11-3 0,-1 3 0,7 3 15,-5 4-15,-8-1 16,-8 0-16,-5-2 0</inkml:trace>
  <inkml:trace contextRef="#ctx0" brushRef="#br0" timeOffset="147077.6874">10487 10372 0,'0'0'0,"0"0"15,0 0-15,0 0 0,0 0 0,0 0 16,-13 21-16,13-21 0,-17 26 16,6-8-16,0 3 15,0-1-15,1 1 0,1 0 0,1 2 16,-1 2-16,3-1 0,3-4 15,3-1-15,2-1 0,3-3 16,7-1-16,6-2 0,0-3 16,-1-1-16,6-3 0,5 0 15,-2-1-15,0-1 0,1 0 16,-1-1-16,-6-3 0,-5-2 0,-3 2 16,-2-2-16,-2 2 0</inkml:trace>
  <inkml:trace contextRef="#ctx0" brushRef="#br0" timeOffset="147259.15">10203 10964 0,'0'0'0,"0"0"16,0 0-16,31 1 0,-31-1 0,34-1 16,-12-3-16,4-2 15,2-1-15,5-4 0,5 0 16,4-2-16,-5 3 0,2-3 0,-7 0 15,-6 3-15,-5 2 0,-3 1 16</inkml:trace>
  <inkml:trace contextRef="#ctx0" brushRef="#br0" timeOffset="147485.5897">10525 10579 0,'0'0'0,"0"0"16,0 0-16,0 0 0,0 26 0,0-26 15,0 38-15,-1-12 0,0 5 16,-1 5-16,0 4 0,-1 12 16,1 2-16,0 6 0,1-6 15,1-6-15,0-6 0,1-2 16,0-7-16,0-9 0,0-5 0,1-11 16,1-9-16,-1-8 0,0-5 15,0 2-15,-1 3 16,0 2-16</inkml:trace>
  <inkml:trace contextRef="#ctx0" brushRef="#br0" timeOffset="147976.4158">11004 10327 0,'0'0'0,"0"0"15,0 0-15,0 0 0,2 28 16,-2-28-16,-3 32 0,-1-14 15,0 2-15,-1-2 0,0 0 16,-1-2-16,2-1 0,0-1 16,-1-1-16,1-2 0,0-2 0,2-2 15,0 0-15,1-5 0,1-2 16,0 0-16,3-4 0,3-4 16,0-3-16,3-2 0,1-2 15,2 1-15,3 1 0,5-3 16,4 1-16,-1 4 0,0 1 15,0 4-15,1 3 0,-2 0 16,-1 1-16,0 3 0,-3 2 16,-7 1-16,-3 1 0,-6 3 15,-4 1-15,-6 2 0,-4 1 0,-5 3 16,-4 2-16,-8 2 0,-4 0 16,-5 2-16,-4-1 0,1 0 15,2-1-15,-8-1 16,2-3-16,7-2 0,4-4 0,10 1 15,5-3-15,8 0 0,5-3 16,11-1-16,11-2 0,3-3 16,4-1-16,10-2 0,6-1 15,14-1-15,4-2 0,-1 1 16,1-2-16,3 0 0,-7 1 0,-6 2 16,-4 1-16,-8 1 0,-5 1 15,-8 0-15,-5 2 0,-5 0 16</inkml:trace>
  <inkml:trace contextRef="#ctx0" brushRef="#br0" timeOffset="148161.7295">10993 10767 0,'0'0'0,"0"0"0,0 0 15,-6 22-15,6-22 0,-4 30 0,0-12 16,0 2-16,0 1 0,0-2 15,3 1-15,1-1 0,1-3 16,1-5-16,1-4 0,1-3 16,2-6-16,-3 2 0,0 0 15,-1 0-15</inkml:trace>
  <inkml:trace contextRef="#ctx0" brushRef="#br0" timeOffset="148393.966">11184 10692 0,'0'0'0,"0"0"0,0 0 0,4 23 16,-4-23-16,1 36 0,-2-9 16,0 5-16,-2 4 0,0 12 15,0 1-15,-1 9 0,2-4 16,1-4-16,0-4 0,0 2 16,1-9-16,-1-4 0,0-4 0,0-7 15,1-6-15,-5-5 0,-1-4 16,-2-8-16,-2-2 0,-2-9 15,-1-5-15,-2-7 0,1-7 16,2 5-16,2 5 0,2 3 16</inkml:trace>
  <inkml:trace contextRef="#ctx0" brushRef="#br0" timeOffset="148576.9718">10923 10842 0,'0'0'0,"0"0"0,0 0 16,24-7-16,-24 7 0,27-3 15,-8 1-15,0 1 0,1 1 0,-1 0 16,-1 0-16,2 0 0,-3 0 16,0 1-16,-2 1 0,-3 0 15,-2 0-15,-4-1 0,-4-1 0,0 1 16,-2-1-16,2 0 0</inkml:trace>
  <inkml:trace contextRef="#ctx0" brushRef="#br0" timeOffset="148726.5852">10907 10925 0,'0'0'16,"0"0"-16,0 0 0,0 0 16,26 6-16,-26-6 0,28 1 15,-28-1-15,34 3 0,-15-2 16,1 0-16,-1-2 0,0 0 0,-4-2 16,-1 0-16,-2-1 0,-1 1 15,-2 0-15</inkml:trace>
  <inkml:trace contextRef="#ctx0" brushRef="#br0" timeOffset="148876.2769">10829 11092 0,'0'0'0,"0"0"0,0 0 16,0 0-16,39 2 0,-16-2 16,5-1-16,3-2 0,2-1 0,15-3 15,5-1-15,1-3 0,0 0 16,8-6-16,-4-3 0,-3 2 15,-12 3-15,-9 4 0</inkml:trace>
  <inkml:trace contextRef="#ctx0" brushRef="#br0" timeOffset="149093.1065">11744 10432 0,'0'0'0,"0"0"0,0 0 16,10 22-16,-10-22 0,6 27 0,-5-8 15,-1 3-15,0 2 0,0 6 16,-1-2-16,-1-3 0,-1-1 16,1-3-16,0-3 0,0-3 15,0-2-15,-1-3 0</inkml:trace>
  <inkml:trace contextRef="#ctx0" brushRef="#br0" timeOffset="149359.8137">11804 10462 0,'0'0'0,"0"0"16,0 0-16,21-2 0,-21 2 15,26 2-15,-9 1 0,-1 0 16,1-1-16,2 0 15,1 2-15,-2 2 0,-1 1 0,2 3 16,-3 1-16,-3 0 0,-2 1 16,-4 2-16,-4 3 0,-3 1 15,-2 0-15,-2-1 0,-3-2 16,0 0-16,0-2 0,-1 0 16,-1-1-16,-2-4 0,-3-3 0,-2-2 15,0-1-15,3-1 0,1 0 16,2 1-16</inkml:trace>
  <inkml:trace contextRef="#ctx0" brushRef="#br0" timeOffset="149509.3235">11768 10587 0,'0'0'15,"0"0"-15,0 0 0,0 0 16,0 0-16,24 3 0,-24-3 16,26 5-16,-26-5 0,36 3 15,-17-2-15,1 0 0,0 0 0,0 1 16,0-1-16,-3 0 0,0 0 15,-3-1-15,-2 1 0,-1-1 16</inkml:trace>
  <inkml:trace contextRef="#ctx0" brushRef="#br0" timeOffset="149676.5336">11759 10697 0,'0'0'0,"0"0"15,0 0-15,0 0 0,0 0 16,0 0-16,30 0 0,-30 0 15,30 2-15,-30-2 0,40 0 16,-19-1-16,0-1 0,1 0 16,1 1-16,-3-1 0,-2 0 0,0-1 15,-1 2-15,-4-1 0</inkml:trace>
  <inkml:trace contextRef="#ctx0" brushRef="#br0" timeOffset="149859.6546">11656 10817 0,'0'0'0,"0"0"0,0 0 16,0 0-16,33 0 0,-33 0 15,38-1-15,-14-1 0,4-1 0,-1 0 16,2 0-16,6-1 0,0 0 16,-1 0-16,-3-1 0,-3 0 15,-4 2-15,-4 1 0,-3 0 16,-3 0-16</inkml:trace>
  <inkml:trace contextRef="#ctx0" brushRef="#br0" timeOffset="150263.5789">11891 10853 0,'0'0'0,"0"0"0,0 0 16,0 0-16,0 29 0,0-29 0,0 26 15,0-26-15,3 27 0,1-14 16,0 0-16,3-2 0,0-2 15,1 0-15,1-1 0,0-1 16,0 0-16,2-3 0,1-2 16,0-2-16,1-1 0,-1-1 15,0-2-15,-2 1 0,-1 1 0,-3-1 16,-4-3-16,-3 1 0,-3-1 16,-2-1-16,-3 2 0,-2-2 15,-2 2-15,-9 2 0,-4 1 16,1 3-16,0 2 0,-4 3 15,-1 2-15,3-1 0,1 1 16,0 3-16,4 2 0,5 0 16,5 3-16,8 1 0,4 3 15,9-2-15,6 1 0,7-3 16,6 0-16,4 0 0,4 1 0,7 1 16,5 0-16,9 1 0,-3-3 15,-3-5-15,1-3 0,6-2 16,-4-4-16,-8-5 0,-5-5 15,-9-5-15,-7-4 0,-6 5 16,-5 3-16,-3 2 0</inkml:trace>
  <inkml:trace contextRef="#ctx0" brushRef="#br0" timeOffset="150493.8141">12097 10539 0,'0'0'0,"0"0"0,0 0 15,22-1-15,-22 1 0,29-2 0,-7 0 16,1 1-16,1 0 0,4-1 16,2 0-16,5 0 0,-2 0 0,0-1 15,0 0-15,-4 0 16,-3 0-16,1 1 0,-6 0 15,-4-1-15</inkml:trace>
  <inkml:trace contextRef="#ctx0" brushRef="#br0" timeOffset="150659.9175">12297 10556 0,'0'0'0,"0"0"15,0 0-15,0 0 0,0 0 0,-17 27 16,17-27-16,-15 24 0,5-10 15,0 0-15,-1 1 0,1-2 16,1-1-16,2-2 0,0-1 16,1 0-16</inkml:trace>
  <inkml:trace contextRef="#ctx0" brushRef="#br0" timeOffset="151011.4204">12163 10780 0,'0'0'0,"0"0"16,0 0-16,0 0 0,0 27 0,0-27 16,-2 21-16,1-11 0,0 1 15,1-2-15,0 1 0,1-3 16,0-1-16,1-3 0,2-3 16,0-2-16,2-2 0,-2-1 15,0-1-15,2 0 0,1-2 0,-1 0 16,2-2-16,1 1 0,0 0 15,0 0-15,3 1 0,0 1 16,0 0-16,3 3 0,4 0 16,3 2-16,0 1 0,-3 0 15,-3 1-15,0 1 0,-3 1 16,-1 3-16,-1 1 0,-2 2 16,-2 1-16,-2 1 0,-2 1 15,0 2-15,-3 1 0,-2 0 16,0 1-16,-1-2 0,0-1 0,-4-1 15,-3-3-15,2 0 0,2-2 16,0 0-16</inkml:trace>
  <inkml:trace contextRef="#ctx0" brushRef="#br0" timeOffset="151192.8548">12331 10883 0,'0'0'0,"0"0"0,0 0 16,0 0-16,-3 25 0,3-25 0,-7 25 15,7-25-15,-12 28 0,4-13 16,-1-2-16,-1-1 0,-1 1 16,0-3-16,0-1 0,1-2 15,2-2-15,0-1 0,1 0 16,2-1-16</inkml:trace>
  <inkml:trace contextRef="#ctx0" brushRef="#br0" timeOffset="151279.0498">12403 11048 0,'0'0'0,"0"0"0,16 8 15,-4-3-15,2 3 0,2 0 0,4 1 16,4 2-16,-1 1 0,-3-2 16,-3-1-16,-4-3 0</inkml:trace>
  <inkml:trace contextRef="#ctx0" brushRef="#br0" timeOffset="158159.5172">14215 9958 0,'0'0'0,"0"0"15,0 0-15,0 0 0,0 0 0,0 0 16,0 0-16,-23 18 16,23-18-16,-19 20 0,19-20 15,-22 26-15,11-11 0,-3 2 16,-3 3-16,1-1 0,-1-1 16,-4 7-16,1 0 0,3-4 15,1-1-15,3-1 0,1-2 0,2-2 16,1-2-16,3-4 0,1-2 15,3-2-15,2-5 0,1-5 16,5-5-16,-1 1 0,0 2 0,-2 0 16</inkml:trace>
  <inkml:trace contextRef="#ctx0" brushRef="#br0" timeOffset="158375.962">14264 9929 0,'0'0'15,"0"0"-15,0 0 0,0 0 0,0 0 16,25 2-16,-25-2 15,0 0-15,24 16 0,-24-16 16,17 26-16,-10-10 0,0-1 0,0 3 16,0 2-16,0 2 0,0-2 15,0 6-15,1-1 0,0-2 0,0-3 16,-1 0-16,1 0 16,-1-4-16,-2-1 0,1-2 0,-2 0 15,-2-1-15,-1-1 0,-3-4 16,-3-4-16,0 0 0,2 1 0,0-2 15</inkml:trace>
  <inkml:trace contextRef="#ctx0" brushRef="#br0" timeOffset="158542.929">14171 10177 0,'0'0'0,"0"0"16,0 0-16,29-2 0,-29 2 0,28-1 15,-8 1-15,0 0 0,0 0 16,7 1-16,1 0 0,-2 2 16,0 1-16,-4-1 0,-3 0 15,-4-2-15</inkml:trace>
  <inkml:trace contextRef="#ctx0" brushRef="#br0" timeOffset="158848.1142">14124 10511 0,'0'0'0,"0"0"16,0 0-16,0 0 0,0 0 0,7 31 15,-7-31-15,1 26 0,-1-26 16,0 33-16,0-15 0,-1 0 16,0 0-16,0 0 0,0 0 15,0-4-15,0 0 0,-1 2 16,0-4-16,1-5 0,0-1 0,-1-5 16,0-4-16,0 0 0,1 0 15,-1 1-15</inkml:trace>
  <inkml:trace contextRef="#ctx0" brushRef="#br0" timeOffset="159278.0703">14107 10530 0,'0'0'0,"0"0"0,0 0 16,0 0-16,0 0 0,31-4 15,-31 4-15,31-5 0,-16 3 16,3 1-16,1 0 0,-1 1 0,2 0 16,-1 0-16,-1 0 15,-4 1-15,-2 1 0,1 4 0,-2 1 16,-5-2-16,-3 0 0,-4 0 15,-5 2-15,-2-1 0,-3 1 16,-6 1-16,-2 2 0,0-1 16,-2-1-16,2 0 0,1-2 15,3-1-15,2-1 0,2 0 16,3 0-16,2-2 0,4 1 0,6-2 16,8 1-16,0 0 0,1 1 15,3 0-15,5-2 0,0 2 16,1 0-16,-1 2 0,0 0 15,-2-1-15,-2 1 0,0 0 16,-3 0-16,-6-2 0,-2 0 16,-4 0-16,-3 2 0,-4 0 15,-2 1-15,-7 0 0,-5 1 16,-1-1-16,0 0 0,-4-1 16,-4 2-16,2-2 0,0-1 0,-2 0 15,2 0-15,4-2 0,2-2 16,3 0-16,1-2 0,5-1 15,4-1-15,5-2 0,6-1 16,-1 1-16,0 2 0,0-1 16</inkml:trace>
  <inkml:trace contextRef="#ctx0" brushRef="#br0" timeOffset="159399.4102">14636 10783 0,'0'0'0,"0"0"15,0 0-15,0 0 0,0 0 0,0 0 16,0 0-16,0 0 0,10 18 0,-10-18 16</inkml:trace>
  <inkml:trace contextRef="#ctx0" brushRef="#br0" timeOffset="159604.0476">14137 11004 0,'0'0'0,"0"0"16,0 0-16,0 0 0,0 0 0,25 10 15,-25-10-15,0 0 0,0 0 16,21 2-16</inkml:trace>
  <inkml:trace contextRef="#ctx0" brushRef="#br0" timeOffset="159759.7709">14245 11137 0,'0'0'0,"0"0"0,0 0 0,0 0 16,0 0-16,11 20 0,-11-20 15,0 0-15,0 0 0,3 19 0,-3-19 16,0 0-16</inkml:trace>
  <inkml:trace contextRef="#ctx0" brushRef="#br0" timeOffset="159913.609">14158 11355 0,'0'0'0,"0"0"15,0 0-15,0 0 0,0 0 0,0 0 16,24 14-16,-24-14 0,0 0 16,0 0-16,15 18 0,-15-18 15</inkml:trace>
  <inkml:trace contextRef="#ctx0" brushRef="#br0" timeOffset="160051.4515">14121 11536 0,'0'0'0,"0"0"0,0 0 16,0 0-16,0 0 0,0 0 0,13 19 15,-13-19-15,0 0 0,0 0 16</inkml:trace>
  <inkml:trace contextRef="#ctx0" brushRef="#br0" timeOffset="160347.6607">14045 11682 0,'0'0'0,"0"0"0,0 0 15,0 0-15,0 0 0,33-3 0,-33 3 16,33-1-16,-33 1 0,40-3 16,-17 0-16,0 2 0,1-1 0,4 1 15,1 0-15,-4-1 16,-3 1-16,-2-1 0,-2 1 16,-4 2-16,-2 1 0,-5-1 15,-4-1-15,-1 0 0,1 0 0,-3 0 16</inkml:trace>
  <inkml:trace contextRef="#ctx0" brushRef="#br0" timeOffset="160602.925">14142 11661 0,'0'0'16,"0"0"-16,0 0 0,0 0 0,0 0 15,-1 25-15,1-25 0,-3 24 16,3-24-16,-6 33 0,2-12 15,0 1-15,-1 1 0,1 0 16,-1 0-16,0 5 0,0-1 0,1-4 16,1-2-16,-1-3 0,1 0 15,1-4-15,0-1 16,1-2-16,-1-3 0,1 0 16,0-2-16,1-6 0,0 0 0,1-3 15,0-4-15,1 1 0,-1 1 16,0 0-16</inkml:trace>
  <inkml:trace contextRef="#ctx0" brushRef="#br0" timeOffset="160794.9422">14149 11866 0,'0'0'15,"0"0"-15,0 0 0,0 0 0,30-2 16,-30 2-16,28-3 0,-28 3 16,35-2-16,-17 0 0,2 0 15,0 1-15,0 1 0,0 0 16,1 0-16,5 3 0,1-1 15,-4-1-15,-2-1 0,-3 0 16,-2 2-16,-3-1 16,-2 0-16,-2 0 0</inkml:trace>
  <inkml:trace contextRef="#ctx0" brushRef="#br0" timeOffset="160922.7599">14623 12010 0,'0'0'0,"0"0"0,0 0 16,0 0-16,0 0 0,0 0 15,0 0-15,0 0 0</inkml:trace>
</inkml:ink>
</file>

<file path=ppt/ink/ink9.xml><?xml version="1.0" encoding="utf-8"?>
<inkml:ink xmlns:inkml="http://www.w3.org/2003/InkML">
  <inkml:definitions>
    <inkml:context xml:id="ctx0">
      <inkml:inkSource xml:id="inkSrc0">
        <inkml:traceFormat>
          <inkml:channel name="X" type="integer" max="32767" units="cm"/>
          <inkml:channel name="Y" type="integer" max="32767" units="cm"/>
          <inkml:channel name="T" type="integer" max="2.14748E9" units="dev"/>
        </inkml:traceFormat>
        <inkml:channelProperties>
          <inkml:channelProperty channel="X" name="resolution" value="377.1958" units="1/cm"/>
          <inkml:channelProperty channel="Y" name="resolution" value="657.57574" units="1/cm"/>
          <inkml:channelProperty channel="T" name="resolution" value="1" units="1/dev"/>
        </inkml:channelProperties>
      </inkml:inkSource>
      <inkml:timestamp xml:id="ts0" timeString="2025-11-07T03:44:22.548"/>
    </inkml:context>
    <inkml:brush xml:id="br0">
      <inkml:brushProperty name="width" value="0.05292" units="cm"/>
      <inkml:brushProperty name="height" value="0.05292" units="cm"/>
      <inkml:brushProperty name="color" value="#FF0000"/>
    </inkml:brush>
  </inkml:definitions>
  <inkml:trace contextRef="#ctx0" brushRef="#br0">23120 3371 0,'0'0'0,"0"0"16,0 0-16,21 5 0,-21-5 0,25 1 16,-4 1-16,0-1 15,1 1-15,11 0 0,6 0 16,-1 0-16,2-1 0,14 2 15,3 1-15,-2-1 0,-2 0 0,18 1 16,4 0-16,-4 0 16,-1-1-16,24-1 0,8-4 15,0 5-15,-14-1 0,43-1 0,-8-4 16,-11 0-16,-9-1 0,9 0 16,4 1-16,-14 1 0,-7 1 15,4-3-15,4-1 0,-11 3 16,-6 4-16,5-4 0,1-2 15,-11 1-15,-10-2 0,-1 6 0,-3 4 16,-15 1-16,-12 0 0,-7 5 16,-6 4-16,-8-5 0,-6-2 15,-4-4-15</inkml:trace>
  <inkml:trace contextRef="#ctx0" brushRef="#br0" timeOffset="2763.5501">22875 2109 0,'0'0'0,"0"0"16,0 0-16,0 0 0,0 0 0,21 2 15,-21-2-15,0 0 0,27 12 16,-27-12-16,21 17 0,-10-6 16,2 4-16,-1-1 0,0 2 15,-2 0-15,0-1 0,-3 0 0,1-3 16,-1-2-16</inkml:trace>
  <inkml:trace contextRef="#ctx0" brushRef="#br0" timeOffset="3132.6212">23070 2082 0,'0'0'16,"0"0"-16,0 0 0,30-9 0,-18 6 16,6-1-16,4 1 0,7-1 15,2-1-15,3 3 0,4 1 16,-3-2-16,-2 0 0,5 2 15,-5 1-15,-6 1 0,-5 1 0,-6 0 16,-6 2-16,-5 0 0,-4 3 16,-8 2-16,-8 5 0,-3-1 15,-8 1-15,-11 6 0,-4 1 16,0 0-16,2-1 0,-7 2 16,3-1-16,7-3 0,6-2 15,8-5-15,6-2 0,6-3 16,4-2-16,11-3 0,6-1 15,3-2-15,6-4 0,7 1 16,8-2-16,0-3 0,0-2 0,8-2 16,1 2-16,-4 2 0,-4 1 15,-7 2-15,-7 2 0,-4 1 16</inkml:trace>
  <inkml:trace contextRef="#ctx0" brushRef="#br0" timeOffset="3699.2419">23314 1942 0,'0'0'0,"0"0"0,0 0 0,0 0 16,0 0-16,0 0 0,4 28 15,-4-28-15,-1 32 16,0-10-16,0 7 0,0 0 0,0 1 15,-2 10-15,1 2 0,0-5 0,0 1 16,-3 3-16,0-3 16,-1-5-16,2-2 0,-4-6 15,-2-6-15,0-1 0,0-3 0,1-1 16,0-3-16,-1-2 0,0 0 16,1-3-16,1 0 0,3 0 15,2-1-15,-1 0 0,2-2 16,3 4-16,2-1 0,6-2 15,3 0-15,4-4 0,3-1 0,4-3 16,4-1-16,2-2 16,2-1-16,0-2 0,0-2 15,4-2-15,-2-2 0,-4 1 0,-3-3 16,-5 0-16,-3 1 0,-4 2 16,-3 0-16,-2 0 0,-4-2 15,0 3-15,-3 3 0,0 0 16,-1 1-16,0 2 0,0 6 15,-1 2-15,0 5 0,0 1 16,0 2-16,2 4 0,-1 2 0,0 2 16,1 4-16,1-2 0,1 1 15,0 0-15,1-1 0,2 0 16,1-2-16,1 0 0,-1-3 16,2-2-16,0-2 0,0-5 15,1-2-15,-1-4 0,-1-2 16,-1 0-16,-2 1 0,0 0 0</inkml:trace>
  <inkml:trace contextRef="#ctx0" brushRef="#br0" timeOffset="3931.0372">24035 1793 0,'0'0'0,"0"0"16,0 0-16,0 0 0,-21 21 15,21-21-15,-23 31 0,6-9 0,-2 4 16,-2 2-16,-2 3 16,-8 7-16,-1 0 0,-5 5 0,2-3 15,5-6-15,5-5 0,-1-1 16,6-6-16,3-4 0,0-3 16,6-6-16,3-2 0,2-3 15,0 0-15,2-1 0</inkml:trace>
  <inkml:trace contextRef="#ctx0" brushRef="#br0" timeOffset="4099.4243">23772 2106 0,'0'0'0,"0"0"15,0 0-15,0 0 0,0 0 16,0 0-16,12 24 0,-12-24 16,8 19-16,-8-19 0,9 20 15,-6-11-15,2 0 0,-1-1 16,1-2-16,-2 0 0,0-3 0,-1-3 15,-1-3-15,1-1 16,-1 2-16,0 0 0</inkml:trace>
  <inkml:trace contextRef="#ctx0" brushRef="#br0" timeOffset="4253.1716">23960 2025 0,'0'0'0,"0"0"0,0 0 16,0 0-16,0 0 0,11 28 15,-11-28-15,3 19 0,-2-7 16,0 2-16,0-1 0,2-1 0,-1 0 16,1-2-16,2-2 0,-1 0 15,-1-2-15,1 0 0</inkml:trace>
  <inkml:trace contextRef="#ctx0" brushRef="#br0" timeOffset="4432.4287">24278 1901 0,'0'0'0,"0"0"16,0 0-16,0 0 0,0 0 0,-8 26 16,8-26-16,-19 28 0,7-12 15,-3 5-15,0 2 0,-3 3 16,0 0-16,-10 9 0,-2 0 16,0-2-16,1-1 0,-2 0 15,7-6-15,4-5 0</inkml:trace>
  <inkml:trace contextRef="#ctx0" brushRef="#br0" timeOffset="5050.4945">23719 2384 0,'0'0'0,"0"0"0,0 0 15,22-12-15,-22 12 0,28-15 0,-7 7 16,3-1-16,3 1 0,2-1 16,2 1-16,8-1 0,-3 1 15,0 1-15,-3 0 0,3 3 16,-4 0-16,-6 2 0,-3 2 15,-7 0-15,-4 2 0,-6 2 16,-6 1-16,-5 4 0,-4 3 0,-4 1 16,-3 0-16,-3 0 15,-2 2-15,-3 2 0,0 0 0,4-4 16,3-2-16,4-2 0,3-1 16,2-2-16,3 0 0,3 0 15,2-2-15,5-3 0,6-1 0,3-1 16,3 0-16,-1 0 0,0 0 15,0 1-15,3 1 16,1 1-16,0 0 0,-1 2 16,-1 2-16,-1 0 0,-3 0 0,-3 0 15,-1 1-15,-2 1 0,-1-1 16,-3 1-16,-1 1 0,-3 2 16,-3 0-16,-4 1 0,-3 0 15,-2-1-15,-2 1 0,1-1 16,-1-1-16,1-2 0,-1-1 0,-4 0 15,0-4-15,-1 2 16,0-2-16,0-3 0,1-1 16,-1-2-16,0-1 0,0-2 0,-1-1 15,2-2-15,0-1 0,3 1 16,1 1-16,1-1 16,2 0-16,1 2 0,3 2 0,0-1 15,3 0-15,6 0 0,5 0 16,8-1-16,4-1 0,7-1 15,8 0-15,3-2 0,2-1 0,12-1 16,1-1-16,0 1 16,-1 1-16,5-1 0,-7-1 15,-3 3-15,-3 1 0,-1 5 0,-5 1 16,-10 1-16,-5 0 0,-7-3 16,-4-3-16,-3 3 0,-1 1 15,-1 1-15</inkml:trace>
  <inkml:trace contextRef="#ctx0" brushRef="#br0" timeOffset="5239.2787">24695 2060 0,'0'0'0,"0"0"0,0 0 0,0 0 15,0 0-15,0 0 0,9 27 16,-9-27-16,-1 24 0,1-24 15,-2 33-15,2-16 0,1 0 0,0 0 16,1 0-16,-1-2 0,0-1 16,0-3-16</inkml:trace>
  <inkml:trace contextRef="#ctx0" brushRef="#br0" timeOffset="6117.2556">24715 2161 0,'0'0'0,"0"0"0,0 0 0,0 0 15,0 0-15,35-10 16,-35 10-16,38-6 0,-16 2 0,3 0 16,3 0-16,0-1 0,1 0 15,5 1-15,-1 1 0,-3-1 16,-3 2-16,-2 1 0,-2-1 16,-5 2-16,-4 2 0,-5 0 15,-6 3-15,-5 1 0,-6 2 0,-7 3 16,-7 3-16,-5 1 15,-1 1-15,-10 5 0,-2 0 16,5 0-16,3-1 0,0-1 16,6-3-16,7-3 0,6-3 0,4-4 15,5-4-15,4-2 0,5 0 16,7-3-16,7-2 0,3-2 16,2-1-16,4-1 0,2-1 15,-2-1-15,1 0 0,-4 3 16,-3 0-16,-3 0 0,-1-1 0,-5 1 15,-3 1-15,-5-2 16,-1 0-16,-4-1 0,-3-1 0,-3 0 16,-3 1-16,-3-1 0,-2-2 15,-2 1-15,1 1 0,1 0 16,3 2-16,0 0 0,1-2 16,4 2-16,0 1 0,2-2 15,1 2-15,-1-1 0,1 3 16,1 0-16,0 3 0,2 3 15,-3-1-15,2 5 0,0 2 0,-1 0 16,0 3-16,0 3 16,-1 4-16,-1 6 0,0 0 0,-1 4 15,0 3-15,0 2 0,2 2 16,-2 5-16,1-3 0,0-3 16,-1-3-16,2-4 0,0-3 0,-2-3 15,1-2-15,-1-3 16,0-3-16,-1-4 0,2 0 15,0-2-15,-1-1 0,3 1 16,1-3-16,1 1 0,1-1 0,3 1 16,4-2-16,1-1 0,1-1 15,2-1-15,1-1 0,7 0 16,2-2-16,1-1 0,1-2 16,-1-1-16,-3-1 0,1 1 15,0 0-15,-3-1 0,-4 0 0,-2 0 16,-1-1-16,-2 0 15,-2-1-15,-3 1 0,-1-1 16,-2 2-16,-1 2 0,0 2 0,-1 1 16,-2 5-16,1 2 0,0 2 15,1 2-15,0 1 0,1 2 16,1 4-16,0 4 0,1 0 16,1 0-16,3 0 0,2 0 15,0-1-15,2-2 0,0-4 16,0-2-16,0-2 0,0-2 0,-1-1 15,0-5-15,0 0 0,-1-1 16,1-4-16,0-3 0,-1 2 16,-3 2-16,1 0 0</inkml:trace>
  <inkml:trace contextRef="#ctx0" brushRef="#br0" timeOffset="6302.3016">25383 2023 0,'0'0'0,"0"0"16,0 0-16,0 0 0,0 0 0,21 18 15,-21-18-15,0 0 0,17 22 16,-17-22-16,0 0 0,11 28 16,-8-18-16,-2 0 0,-1 0 15,0-1-15,0-1 0,0-2 16</inkml:trace>
  <inkml:trace contextRef="#ctx0" brushRef="#br0" timeOffset="6450.8708">25314 2255 0,'0'0'0,"0"0"16,0 0-16,0 0 0,23 2 16,-23-2-16,20 6 0,-20-6 15,25 6-15,-12-2 0,2 0 16,-3 3-16,-1 1 0,-3-1 0,0-2 15,-1 1-15</inkml:trace>
  <inkml:trace contextRef="#ctx0" brushRef="#br0" timeOffset="6616.1622">25306 2505 0,'0'0'0,"0"0"0,0 0 0,0 0 16,0 0-16,33 0 0,-33 0 15,28-3-15,-28 3 0,33-7 0,-12 5 16,-4 0-16,-1 0 0,-3 0 16</inkml:trace>
  <inkml:trace contextRef="#ctx0" brushRef="#br0" timeOffset="7317.4931">25602 1976 0,'0'0'0,"0"0"0,0 0 15,0 0-15,0 0 0,0 0 16,18 18-16,-18-18 0,0 0 16,19 23-16,-19-23 0,16 19 15,-10-10-15,-3 0 0,-1 1 16,-1-1-16,1-1 0,-1-1 15</inkml:trace>
  <inkml:trace contextRef="#ctx0" brushRef="#br0" timeOffset="7515.9848">25512 2173 0,'0'0'0,"0"0"0,0 0 15,25-5-15,-14 3 0,6-2 16,5 1-16,1-1 0,1-1 15,9 0-15,2 1 0,-4 1 0,-3-1 16,3 3-16,-3 0 16,-6 0-16,-4 0 0,-4 2 0,-4 3 15,-4-1-15,0-2 0,-1 1 16</inkml:trace>
  <inkml:trace contextRef="#ctx0" brushRef="#br0" timeOffset="7823.3864">25695 2254 0,'0'0'0,"0"0"0,0 0 16,0 0-16,0 0 0,20 11 16,-20-11-16,0 0 0,20 13 0,-13-6 15,1 3-15,-1 0 16,-2 0-16,2 3 0,0 2 15,-2-1-15,1 1 0,-2 0 0,-1 1 16,-1-1-16,0-2 0,-4 4 16,1 0-16,-2-1 0,-1-2 15,-2-2-15,0-2 16,-1-1-16,0-1 0,0-1 16,-2-3-16,2-1 0,1-3 0,0-3 15,2-1-15,-1 0 0,2 0 16,0 1-16</inkml:trace>
  <inkml:trace contextRef="#ctx0" brushRef="#br0" timeOffset="8049.4075">25745 2229 0,'0'0'0,"0"0"16,0 0-16,0 0 0,0 0 15,-18 23-15,18-23 0,-19 23 16,19-23-16,-21 34 0,9-13 15,0-1-15,1-1 0,0 1 16,0-1-16,-2 2 0,2-2 16,2-2-16,1-4 0,2-3 15,0-2-15,2-3 0,0-3 16,4-2-16,1-5 0,3-1 0,1-5 16,0 3-16,-1 0 0,-1 2 15</inkml:trace>
  <inkml:trace contextRef="#ctx0" brushRef="#br0" timeOffset="8348.6865">26081 1928 0,'0'0'0,"0"0"0,0 0 15,0 0-15,0 0 0,0 0 16,0 0-16,0 0 0,0 0 0,-16 17 15,16-17-15,-23 21 0,23-21 16,-26 24-16,13-11 0,1-1 16,2-2-16,1 1 0,2-2 15,3 0-15,0-3 0,6-1 16,2 0-16,5-2 0,4 0 0,2-1 16,4 0-16,1-1 15,2 0-15,6 0 0,-2 3 16,-2-3-16,0-1 0,-4 1 15,0 3-15,-4-1 0,-4 1 16,-1-1-16,-2 0 0,-2 0 16</inkml:trace>
  <inkml:trace contextRef="#ctx0" brushRef="#br0" timeOffset="8832.5943">25976 2263 0,'0'0'0,"0"0"0,0 0 15,0 0-15,0 0 0,29 3 16,-29-3-16,20 5 0,-20-5 16,22 7-16,-11-2 0,0-1 0,0 2 15,0 0-15,0 4 16,-1-3-16,-1 1 0,-2 1 0,1 0 16,-1 0-16,-2 1 0,1-1 15,-1 1-15,1 0 0,-1 0 16,1 1-16,-2 3 0,1-1 15,-1 2-15,0-3 0,0 0 16,-1-1-16,-1 0 0,-1-1 16,0 0-16,-1-2 0,0-1 15,0 1-15,-1 0 0,-2-2 0,-1 0 16,-4-1-16,-2 1 0,-1 1 16,0 0-16,0-3 0,-1-1 15,0-2-15,-2 0 0,0-1 16,0-1-16,3-4 0,3-3 15,-1 0-15,-1 0 0,-2-2 16,1 0-16,2-1 0,2 0 16,1 2-16,2-1 0,3 3 15,2 1-15,3-1 0,3 2 0,1-2 16,5 0-16,1 1 0,4 1 16,7-3-16,4 0 0,3 1 15,2 3-15,1-1 0,0-1 16,7 2-16,-3 3 0,-7 1 15,-7-1-15,-4 0 0</inkml:trace>
  <inkml:trace contextRef="#ctx0" brushRef="#br0" timeOffset="9710.987">25190 2698 0,'0'0'0,"0"0"0,0 0 16,22-7-16,-22 7 0,0 0 16,37-3-16,-20 1 0,3 0 15,2-1-15,2 0 0,9 0 16,3 1-16,1 0 0,4 2 16,0 2-16,0-1 0,10 0 15,3 1-15,-4 0 0,-3 0 0,10 1 16,-2-2-16,-7 2 0,-6 1 15,-4 1-15,-10-3 16,-7 1-16</inkml:trace>
  <inkml:trace contextRef="#ctx0" brushRef="#br0" timeOffset="15499.137">28354 3388 0,'0'0'0,"0"0"0,0 0 16,0 0-16,0 0 0,0 0 0,0 0 15,0 0-15,0 0 0,23-8 16,-23 8-16,0 0 0,0 0 16,28-1-16,-28 1 0,22 1 15,-22-1-15,25-3 0,-7 2 16,2 0-16,2 0 0,4 0 16,4-1-16,1 2 0,1-1 15,15-1-15,5-2 0,9-1 0,-3 1 16,5-1-16,3 2 15,9-2-15,-4 2 0,15 0 0,1 1 16,-5-1-16,-2 2 0,12 0 16,2 0-16,-8 0 0,-5-3 15,42 3-15,-4 2 0,-17 1 16,-14 2-16,6-3 0,4 0 16,-13 0-16,-9 2 0,-1 1 15,0 3-15,-6-4 0,-5 0 0,-2 2 16,-2 2-16,-10 0 15,-8 0-15,-4 1 0,0-2 0,-6 2 16,-5-1-16,-8 3 0,-6 1 16,1-2-16,-2-3 0,-3-3 15,-4 0-15,-1 0 0</inkml:trace>
  <inkml:trace contextRef="#ctx0" brushRef="#br0" timeOffset="22633.3773">28615 3406 0,'0'0'0,"0"0"0,0 0 16,0 0-16,-23-6 0,23 6 16,0 0-16,-24-5 0,24 5 0,0 0 15,-25-1-15,16-1 16,0 2-16,0-3 0,-1 1 15,-1 0-15,0-2 0,0 0 0,1 0 16,0-2-16,1 1 0,-1-1 16,0-1-16,0-1 0,0-2 15,0-2-15,1-2 0,0-1 16,2 0-16,-3-7 0,1 1 16,1-2-16,3-1 0,-1-1 15,1 0-15,1-1 0,2-1 0,1 0 16,1-4-16,1-2 15,1 2-15,0-3 0,2-1 0,0 2 16,2 4-16,1-4 0,3 0 16,2 1-16,2 1 0,7-3 15,2 0-15,0 3 0,0 1 16,6 1-16,4 1 0,-2 3 16,0 5-16,5 0 0,6 0 15,-1 1-15,-2 3 0,13-4 16,3 5-16,-2 1 0,0 4 0,14-1 15,5 1-15,-5 1 0,-3 2 16,9 0-16,5-1 0,30-1 16,-11 1-16,5 2 0,0 1 15,-8 1-15,-7-1 0,8 3 16,4 1-16,-6 0 0,-5 1 0,4 0 16,5 1-16,-8-2 15,-8-3-15,5 4 0,4 3 16,-12-1-16,-8 1 0,2 3 0,1 2 15,-9 1-15,-7-3 0,-3 0 16,-3 1-16,-7 0 0,-5 0 16,-2 2-16,0 1 0,-7 4 15,-4 6-15,-1-2 0,1 0 16,-6 1-16,-4 1 0,-4-1 16,-3 1-16,-3 2 0,-1-1 0,-1 6 15,2 4-15,-5 6 16,-4 4-16,2-18 0,2 2 0,-2-1 15,0 2-15,-1 5 16,0 3-16,-1-1 16,-1-2-16,-1 4 0,-2 3 0,1-3 0,-2-3 15,-1 2-15,-2-1 16,3-5-16,2-2 0,-3 8 0,-1 3 16,1-9-16,-1-3 0,1 0 15,2 1-15,-1-3 0,1-2 0,0-3 16,-1-3-16,-1 0 0,0-2 15,-2-4-15,-3 0 0,-3-6 16,0-4-16,-8 1 0,-3 1 16,-5-1-16,-3 0 0,9 0 15,5 0-15,4 0 0</inkml:trace>
  <inkml:trace contextRef="#ctx0" brushRef="#br0" timeOffset="26066.9062">22333 4343 0,'0'0'0,"0"0"0,0 0 16,0 0-16,0 0 0,0 0 16,0 0-16,25-2 0,-25 2 15,0 0-15,30 0 0,-30 0 0,24 2 16,-12-1-16,0 0 15,1 0-15,1 1 0,2-1 0,3 2 16,1-2-16,0 1 0,2-1 16,1-1-16,9 0 0,1 0 15,1 0-15,0 0 0,1 1 16,2 1-16,8-1 0,1-2 16,0 1-16,-1-2 0,2 4 15,2-1-15,5 0 0,-4 1 0,4-2 16,5-2-16,-5 2 0,-3 2 15,9-1-15,2-1 0,-2-1 16,-3-1-16,11 1 0,1 0 16,-10 1-16,-5 1 0,5-5 15,2-3-15,-5 1 0,-1 0 0,26 0 16,-5 2-16,-9 3 16,-6 2-16,-3-2 0,0 0 15,-11 0-15,-5-2 0,2 3 16,3 2-16,-7 1 0,-4 2 0,2-2 15,2-1-15,-8 0 0,-5 2 16,-3-4-16,-4-1 16,-11-1-16,0 1 0,2-5 0,2-2 15,-2-1-15,-1 0 0,-1-1 16,0-2-16,-2 1 0,-2-1 0,0-1 16,-2-3-16,-1 0 0,-1-2 15,-1-3-15,0-1 16,1 0-16,0 1 0,-1-5 15,-1-3-15,1 2 0,-1 2 0,1-5 16,0-1-16,0 0 0,0 2 0,2-1 16,2 0-16,-2 2 15,-1 1-15,1-1 0,3 1 16,-3 2-16,-1 3 0,1-1 16,0-3-16,-2 4 0,0 0 0,-3 0 15,-3 2-15,0 4 0,-2 1 16,-5 1-16,-4-2 15,3 4-15,-3 1 0,-6-1 16,-6 1-16,-1 2 0,0 0 0,-12 2 16,-3 1-16,1 1 0,1 3 15,-6-1-15,-2-1 0,-2 1 16,0 1-16,-11 0 0,0 2 16,4 0-16,4 0 0,-11-3 15,-2-1-15,8 2 0,3 1 0,0-3 16,-2-2-16,5 2 0,3 0 15,-27-5-15,4 1 16,12 1-16,10 0 0,-6 0 0,-5 0 16,8 1-16,4 2 0,-3-1 15,-2 1-15,3 1 0,3 2 16,-7-4-16,-2 0 0,6 2 16,6 1-16,-5 4 0,-2 3 15,7-1-15,4 2 0,0-2 16,-1 1-16,8-1 0,5-1 0,-2-2 15,-1-1-15,5 4 0,5 3 16,2-3-16,1-2 16,11-1-16,-1 3 0,-2-1 0,-3 1 15,4 1-15,0 0 0,1 4 16,1 3-16,1 0 0,1 2 0,0 0 16,0 0-16,-1 0 15,0-2-15,-1 4 0,-1 3 16,1 0-16,0 0 0,-1 3 0,-1 3 15,2-3-15,0-2 0,1 5 16,1 2-16,1 0 0,1 0 16,1 4-16,2 5 0,0-1 15,3-2-15,1 2 0,3 1 16,-1-3-16,-1-3 0,1 2 16,0 0-16,2-2 0,-1 0 0,0-2 15,2-1-15,-1-5 0,0-1 16,1-3-16,-1 0 15,1-2-15,-1-3 0,0 0 16,1-2-16,-2-2 0,2 0 0,-2-1 16,0-1-16,3-1 0,1-1 15,2 0-15,1 0 0,-1 0 16,1 0-16,1 0 0,1-1 16,2 1-16,2 0 0,5-1 15,4-2-15,-4 0 0,-3 0 0,-3 1 16</inkml:trace>
  <inkml:trace contextRef="#ctx0" brushRef="#br0" timeOffset="59567.145">15840 7263 0,'0'0'16,"0"0"-16,0 0 0,0 0 0,0 0 15,22-3-15,-22 3 0,0 0 16,28-2-16,-15 1 0,1 0 15,2-1-15,-1 1 0,2 0 16,1 2-16,2 0 0,1 1 0,3-1 16,3 0-16,6 0 15,0 1-15,1 0 0,2 0 16,0 2-16,0 1 0,12-1 16,0-2-16,0 0 0,-3 1 0,10 2 15,1 2-15,-3-4 0,-2-1 16,6-1-16,5-1 15,5 3-15,-4 1 0,3 0 0,2-2 16,-2 0-16,-4 0 0,16 0 16,1 0-16,-5-2 0,-4-3 15,36 1-15,-7 0 0,-9 4 16,-9 3-16,5-7 0,2-2 16,-9 3-16,-8 2 0,7 1 15,2 2-15,-5-1 0,-3-1 0,5 0 16,4-1-16,-9-4 0,-6-1 15,10 6-15,6 5 0,-6-3 16,-4-2-16,8 1 0,8 0 16,-11-3-16,-6-2 0,7 1 15,6 2-15,-8 5 0,-5 3 16,8-5-16,7-3 0,-7-2 16,-4 0-16,6 1 0,4 1 15,-7-3-15,-4 1 0,6 0 0,5 2 16,-6-1-16,-6 0 0,7-2 15,3 0-15,-5 1 0,-3 1 16,5 0-16,4 1 0,-5-4 16,-4-5-16,6 5 0,2 0 15,-7 2-15,-5 1 0,8-3 16,3 0-16,-8 2 0,-6-1 0,5 2 16,3-1-16,-7-1 0,-5-2 15,6 4-15,6 4 16,-10-1-16,-6 2 0,6-7 0,6-3 15,-6 4-15,-3 1 0,5 1 16,5 0-16,-9-3 0,-6-2 16,6 1-16,4 0 0,-4 2 15,-2 1-15,5 0 0,4 0 16,-7 1-16,-6 2 0,5-4 16,3-3-16,-7-1 0,-4-2 0,7 3 15,5 2-15,-4-1 16,-5 2-16,4 1 0,1 0 0,-6-2 15,-3 1-15,8-1 16,5-2-16,-6 1 0,-5-2 0,7 1 16,5-1-16,-9 2 0,-7 1 15,8-1-15,5 1 0,-4-3 16,-4 1-16,1 0 0,2 3 16,-5-2-16,-2-1 0,3 2 15,3 2-15,-8-1 0,-4 0 0,6 1 16,4 0-16,-4-1 0,-3 1 15,1 0-15,1 1 0,-2 1 16,-2 0-16,3 0 0,2 1 16,-6-1-16,-3 1 0,5 1 15,2 1-15,-8-1 0,-5-3 16,6 3-16,4 3 0,-5 0 16,-4 3-16,7-9 0,1-4 15,-8 1-15,-6 5 0,3-2 0,5 0 16,-5-1-16,-3 0 0,0-6 15,2-1-15,-16 2 0,2 1 16,-1-1-16,-1 1 0,-1-4 16,-1-2-16,1-4 0,0-2 15,-3 2-15,0 0 0,0-4 16,-1-2-16,-2-2 0,-2 0 0,-1-3 16,-1-2-16,-2 5 0,0 3 15,0-9-15,2-5 0,1 4 16,1 1-16,2-7 0,-1-2 15,-2 9-15,0 2 0,1-7 16,-3-1-16,1 3 0,0 2 0,-4 2 16,-1 3-1,-1 4-15,-2 1 0,-2 1 0,0 1 16,-2 0-16,-3 2 0,-3 1 16,-2 2-16,-1 2 0,-1 1 0,-4 1 15,-2 1-15,0 4 0,-3 1 16,-3-1-16,-3 2 0,1-1 15,0 0-15,-10 2 0,-1 2 16,1-1-16,3-2 0,-4 1 16,0 0-16,-1 2 0,1 2 15,-2-3-15,1-1 0,1 0 16,2-1-16,-11 1 0,0 0 16,1-3-16,4-2 0,-3 2 0,-1 1 15,-1-2-15,2-3 0,0 4 16,0 1-16,-1 0 0,0 1 15,-13-2-15,-1 0 0,7-2 16,6 2-16,-6-1 0,-6 0 16,4-1-16,1 2 0,-11-2 15,-1-2-15,14 4 0,4-1 0,-32 0 16,-1 0-16,9 0 0,6 2 16,0-2-16,1-1 15,4 4-15,5 2 0,-8-1 16,-6 0-16,3-1 0,1-1 0,-5 4 15,-5 1-15,6-2 0,7-2 16,-8 0-16,-3 0 0,7 1 16,4 2-16,-6 0 0,-5 2 15,3-2-15,4-2 0,-8 2 16,-6 1-16,6-1 0,4-1 0,-4-3 16,-2-2-16,3 4 0,2 0 15,-6 0-15,-5-1 0,8 0 16,4 1-16,-7 0 0,-6 2 15,6 0-15,4 0 0,-6-3 16,-4-3-16,9 0 0,6 0 0,-10 1 16,-5 1-16,10-2 15,6-2-15,-10 2 0,-7 1 16,4 1-16,5-1 0,-6 0 16,-3-1-16,10 3 0,7 1 0,-12-4 15,-6-2-15,7 2 0,3 2 16,-6-2-16,-6 1 0,9-1 15,5 0-15,-8 1 16,-5 2-16,9-3 0,5 0 0,-11 1 16,-6 0-16,7 1 0,4 1 15,-3 0-15,-3 2 0,5-1 16,4-1-16,-8 1 0,-5 1 16,7-2-16,8 0 0,-9 0 0,-5 0 15,8 1-15,6-1 0,-5 1 16,-4 1-16,8 0 0,6 0 15,-9-1-15,-4-1 16,8-1-16,6-1 0,-6 4 0,-4 3 16,10-2-16,7 1 0,-8 2 15,-5 1-15,6-4 0,3-1 16,-3-3-16,-1-3 0,7 4 0,6 1 16,-4-1-16,-2-2 15,5 2-15,3 0 0,-6-2 0,-4-1 16,7 2-16,8 4 0,-1-5 15,3-4-15,-1 2 0,2-1 16,-1 5-16,1 3 0,1-2 16,0-1-16,1 4 0,1 1 15,4 0-15,4 2 0,1-5 16,1-1-16,2 5 0,2 2 16,0 4-16,0 2 0,7-2 15,7-3-15,-1 4 0,0 5 0,9-9 16,-1 0-16,-4 3 0,-3 3 15,5 0-15,2-1 0,-1 5 16,-1 1-16,1 2 0,2-1 16,-1 4-16,1 1 0,1-1 0,2 1 15,-1 8-15,2 5 16,1-5-16,-1 3 0,1 7 16,0 0-16,1-3 0,1-1 0,1 0 15,0-1-15,1-3 16,0-2-16,0-2 0,-1 0 0,-1-6 15,0-2-15,0-2 0,-1 0 16,0 0-16,0-1 0,-1-5 16,-1 1-16,2-3 0,1 0 0,-1-4 15,1 1-15,-1-2 16,-1-1-16,2-1 0,1-3 16,0 0-16,-1 2 0,0-3 0,1-2 15,-2 2-15,2-2 0,0 0 16</inkml:trace>
  <inkml:trace contextRef="#ctx0" brushRef="#br0" timeOffset="69567.6454">20441 8132 0,'0'0'15,"0"0"-15,0 0 0,0 0 0,0 0 16,0 0-16,0 0 16,0 0-16,0 0 0,22-14 0,-22 14 15,0 0-15,25 0 0,-25 0 16,22 0-16,-10 0 0,2 1 15,3 1-15,4 1 0,0-1 16,-1 0-16,5 0 0,4 0 16,6 0-16,-1 0 0,6 1 15,4-1-15,7 1 0,-5-1 0,5-1 16,4 0-16,8-1 0,-4 0 16,4 1-16,3 0 15,2 0-15,-9-2 0,5 0 0,4-1 16,1 1-16,-7 2 0,1-1 15,3 1-15,-9 0 0,-6 1 16,21-2-16,-8-1 0,-11-1 16,-9 0-16,-3 1 0,-3 0 15,-8 0-15,-2 0 0,-2-1 16,2 0-16,-16 0 0,-1 0 0,1 0 16,2-1-16,-3 0 0,1 2 15,-1-1-15,-1-1 16,-3 1-16,-1-1 0,-2 2 0,0 0 15,-2 0-15,0-3 0,0 0 16,0 0-16,1-3 0,-1 2 16,0-4-16,0 0 0,-1 0 15,2 1-15,-2-5 0,-1 0 16,0-1-16,0 0 0,0-4 16,1-4-16,-1 0 0,0-1 0,1-7 15,1-2-15,0 1 16,0 0-16,2-4 0,0-5 15,-1 4-15,1 2 0,-1-5 0,0 4 16,0 2-16,-1 2 0,0-2 16,-1 1-16,0 3 0,0 1 15,-1 1-15,0 2 0,-1 2 16,0 0-16,-1 2 0,-1 2 16,-2 0-16,0 1 0,-1 5 15,1 1-15,-3 1 0,0 0 0,-4 3 16,-2 0-16,-2 1 0,1 0 15,-3-1-15,-2 1 16,-1 2-16,-1-1 0,-1 2 0,-1 0 16,-1 0-16,-3-1 0,-3 3 15,-3 0-15,-1-1 0,-2 1 16,-1 0-16,-3 1 0,-11 0 16,-1 0-16,0 0 0,2-3 15,-1 3-15,0-1 0,-11 2 16,-1 2-16,5-1 0,3 0 0,1 1 15,1-2-15,-6 0 16,1 1-16,5 0 0,2 0 0,3-2 16,1 0-16,4 2 0,4 1 15,1 0-15,3 1 0,1-1 16,2-1-16,5 2 0,2 1 0,3-1 16,2-1-16,1 3 15,-1 2-15,4-2 0,1 0 16,3-1-16,2 1 0,3 0 15,1 3-15,0 0 0,1 3 0,1 3 16,1 3-16,0-1 0,1 1 16,1 3-16,1-1 0,0 2 15,-1 0-15,1 2 0,0 2 16,1 2-16,1 2 0,0 1 16,1 3-16,-1 0 0,0-1 0,0 7 15,0 1-15,0-4 0,0-1 16,-1-1-16,0 2 15,0-2-15,0-2 0,0-2 0,0 0 16,0-3-16,0-1 0,0-2 16,0 1-16,0-6 0,0-2 15,0-3-15,0-1 0,0-2 16,0-3-16,0-2 0,0 1 16,0-3-16,1-1 0,-1-3 15,0 3-15,-3-2 0,-3 0 16,2 0-16,1 0 0,-1-1 0</inkml:trace>
  <inkml:trace contextRef="#ctx0" brushRef="#br0" timeOffset="73606.9729">7572 9102 0,'0'0'15,"0"0"-15,0 0 0,0 0 0,22-5 16,-22 5-16,26-1 0,-9-1 15,-1 1-15,4-1 0,2 1 16,2 0-16,2 1 0,9-2 16,2 0-16,2 0 0,1 2 15,12-1-15,2-1 0,-4 0 0,-1-2 16,11 1-16,3 0 16,-2 0-16,-3 2 0,15 0 0,0 1 15,-7-3-15,-8 0 0,15 2 16,2 3-16,-3-2 0,-2 0 15,12 0-15,1 0 0,12 0 16,-14 0-16,5 0 0,3 1 16,-9 1-16,-6 2 0,6 0 15,6-1-15,-8-4 0,-4-2 0,7 2 16,5 2-16,-9 0 16,-5 1-16,8 1 0,7-1 0,-10 0 15,-6-1-15,10-1 0,11 1 16,-10-1-16,-6 0 0,4 2 15,5-1-15,-2 1 0,-2-2 16,7 0-16,6-1 0,-11 3 16,-8 1-16,11-1 0,6-2 15,-10 0-15,-8 0 0,9 0 16,6 1-16,-8 0 0,-3-1 0,5 1 16,7-1-16,-8 0 15,-2-1-15,6 1 0,3 0 0,-6 0 16,-5-1-16,7 0 0,4-1 15,-6 2-15,-6 3 0,7-2 16,4-1-16,-8 1 0,-2 2 0,3-3 16,4-1-16,-9-2 15,-4 0-15,8 4 0,6 4 16,-6-5-16,-5-3 0,5 3 16,4 1-16,-8 2 0,-5 0 0,5-2 15,4 1-15,-8 2 0,-6 0 16,9-2-16,5-3 0,-9 3 15,-7 1-15,2-3 0,1-2 16,-3 0-16,-2-2 0,0 3 16,1 1-16,-9-1 0,-5-2 0,3 2 15,3 1-15,-10 0 0,-6 0 16,2-2-16,1 0 16,-8 0-16,-6-1 0,-4 2 0,-6-1 15,-1 2-15,-3 1 0,-5 0 16,-2-1-16,-4-2 0,-3 0 15,-3 2-15,-3 1 0,-1 5 16,0 2-16,1-1 0,2-1 16,1-3-16</inkml:trace>
  <inkml:trace contextRef="#ctx0" brushRef="#br0" timeOffset="89001.6727">7614 9055 0,'0'0'0,"0"0"16,0 0-16,0 0 0,0 0 0,-17-15 15,13 9-15,-3 0 0,-1 1 16,-1-3-16,0 0 0,-3-2 15,1-1-15,0-1 0,0-2 16,0 0-16,0 0 0,-3-5 16,0-4-16,-2 2 0,1-2 15,-1-2-15,2 0 0,1 1 16,0-1-16,-2-7 0,3-1 16,0 0-16,2-1 0,1 1 15,2-2-15,1 2 0,1 1 0,1 0 16,2 1-16,1 0 0,0 2 15,1-3-15,1 2 16,1 5-16,1 3 0,1 1 0,-1 1 16,1 3-16,2 1 0,-1 3 15,2 2-15,-2 1 0,1 3 0,2 1 16,-2 1-16,3 2 0,2 0 16,-1 2-16,1 1 0,0 0 15,0 0-15,3-1 16,2 0-16,3 1 0,2 2 0,1-1 15,1-1-15,3 2 0,2-1 16,8 1-16,3 1 0,2 0 16,2-3-16,3-1 0,3-2 15,10 1-15,1 2 0,0-2 16,2-1-16,3 0 0,2 0 0,13 1 16,-1-1-16,9 0 0,-6 0 15,1-3-15,-1-3 0,32 1 16,-11 3-16,-1 0 0,-2 2 15,-5 1-15,-5-1 0,0-4 16,-1-2-16,-2 1 0,-1 4 16,4-1-16,4 1 0,-6 1 15,-2 0-15,5-1 0,2-3 16,-1 5-16,-2 1 0,5-2 16,2 0-16,-4-2 0,-4 1 0,3-1 15,2 2-15,-1-1 16,-3-1-16,4 1 0,2 2 0,1 0 15,0 1-15,4 2 16,3 0-16,-5-2 0,-2-3 0,-1 1 16,-2-1-16,1 1 0,2-1 15,6 4-15,7 2 0,-6 3 0,-1 1 16,-1-5-16,0-3 16,-2-3-16,0 1 0,4 1 15,2 1-15,-4 2 0,0 2 0,-2-4 16,1 1-16,-4 0 0,0-2 15,1 3-15,1 0 16,-6-2-16,-4-1 0,2 2 0,1 0 16,-4-3-16,-2-3 0,-1 1 15,-1 2-15,-5 1 0,-3 3 16,2-1-16,2-3 0,-5-2 16,-5-2-16,2 2 0,0 3 15,-6 4-15,-3 3 0,-3-2 0,1 0 16,0-2-16,-1-2 0,-6 1 15,-4-2-15,-4 3 0,-1 2 16,-3-2-16,-2 0 0,-4 1 16,0 3-16,-4 0 0,-3 2 15,-1-1-15,-1 1 0,-3 3 16,-4 0-16,-1 0 0,-2 0 16,-3 2-16,-1 1 0,3 2 0,0 1 15,-6-4-15,1 2 0,-2 4 16,-1 2-16,0 2 15,0 2-15,1 3 0,0 3 0,-1 1 16,-2 3-16,-1 1 0,-1 0 16,-1 0-16,0 0 0,-2 3 15,0 2-15,0-2 0,1-2 16,0 0-16,1 1 0,-2-1 16,-1 1-16,0 0 0,1 1 0,-1-1 15,-2-2-15,-1-2 0,0-3 16,-4 0-16,-1 0 0,-3-3 15,-3-1-15,-2-6 0,-2-5 16,-4-1-16,-1 0 0,-8-6 16,-9-2-16,10-2 0,5 0 15,7 0-15</inkml:trace>
  <inkml:trace contextRef="#ctx0" brushRef="#br0" timeOffset="100402.3124">29906 3291 0,'0'0'0,"0"0"0,0 0 0,0 0 16,0 0-16,0 0 0,0 0 16,0 0-16,0 0 0,0 0 0,0 0 15,0 0-15,0 0 0,-20 17 16,20-17-16,0 0 0,-27 11 16,27-11-16,-20 9 0,20-9 15,-21 12-15,9-6 0,0 0 16,-1 0-16,-2 0 0,1 1 15,-1 1-15,0-1 0,2-1 0,0 2 16,0 0-16,-1 0 16,2 1-16,0-1 0,0-2 15,1 1-15,0-1 0,1 1 0,1-1 16,2 1-16,1 1 0,3-1 16,2-1-16,1 1 15,2 0-15,2-1 0,3-1 0,-1-1 16,1 1-16,3-1 0,2-1 15,1 2-15,2-2 0,-1 1 16,1-2-16,4 1 0,-2 1 16,-1-1-16,1 1 0,-3-2 15,-1 1-15,0-1 0,-2-1 16,-3 0-16,1-1 0,-3-1 16,-1 1-16,0-1 0,-1-1 15,-1-3-15,1 0 0,-2-2 0,0 0 16,-2-2-16,-1-2 0,0 0 15,-1 0-15,-3 0 0,0-1 16,-1 0-16,1 0 0,-2 1 16,-1-1-16,-3-2 0,0 2 0,-2 1 15,-1 2-15,2 1 0,1 2 16,2 0-16</inkml:trace>
  <inkml:trace contextRef="#ctx0" brushRef="#br0" timeOffset="104768.026">27805 1841 0,'0'0'0,"0"0"16,0 0-16,0 0 0,0 0 0,-2-24 15,2 24-15,0 0 0,-14-20 16,5 15-16,-1 2 0,0 1 15,0 0-15,-3 2 0,-4 1 16,0 2-16,-2 1 0,-5 5 16,-2 3-16,3 2 0,1 3 0,-1 4 15,0 5-15,-3 5 16,5 1-16,4 0 0,3 2 16,2-3-16,5-6 0,9-1 15,7-3-15,3-4 0,1-5 0,6-6 16,5-6-16,2-4 0,1-4 15,5-7-15,0-4 0,0-4 16,1-2-16,-1-3 0,0-3 16,-4 0-16,-3-2 0,1 0 15,-2 4-15,-8 4 0,-5 5 16,-2 6-16,-4 3 0,-1 6 16,-2 3-16,-5 3 0,-4 2 15,-1 5-15,-2 4 0,0 4 16,1 3-16,0 2 0,2 3 0,2 0 15,0 2-15,3-1 0,2 1 16,1-4-16,1-4 0,4-3 16,0-2-16,3-3 0,0-1 15,3-3-15,1-3 0,-2 0 16,-2-1-16,-1 1 0</inkml:trace>
  <inkml:trace contextRef="#ctx0" brushRef="#br0" timeOffset="105183.2873">28202 1784 0,'0'0'0,"0"0"15,0 0-15,-12 26 0,12-26 16,-16 33-16,5-13 0,0 2 16,-1 3-16,-1 3 0,2 0 15,1-6-15,1-1 0,3-5 16,0-3-16,2-3 0,-1-2 0,3-4 15,2-4-15,3-4 0,3-3 16,1-3-16,0-4 0,2-3 16,1-4-16,0 0 0,0-3 15,2 1-15,1 0 0,4-3 16,-1 2-16,1 4 0,1 2 0,-1 2 16,0 2-16,-2 4 15,-1 2-15,2 5 0,-1 2 16,-1 4-16,-3 3 0,-3 3 0,0 3 15,-5 3-15,-3 1 0,0 5 16,-1 3-16,-1 8 0,-1 3 16,-2-6-16,1-2 0,1-5 15,-1-2-15,1-2 0,1-1 16,-1-2-16,0-1 0,2-5 16,0-3-16,2-3 0,1-2 0,-2-1 15,3 0-15,-3 0 0</inkml:trace>
  <inkml:trace contextRef="#ctx0" brushRef="#br0" timeOffset="105569.4093">28779 1736 0,'0'0'0,"0"0"0,0 0 16,0 0-16,0 0 0,-9 33 0,9-33 15,-19 35-15,7-13 0,-1 3 16,-1 5-16,1-2 0,0 0 15,-3 4-15,0-4 0,4-4 16,3-3-16,0-2 0,2-6 16,2-5-16,3-5 0,2-3 15,2-3-15,1-6 0,2-4 0,3-4 16,2-2-16,2-3 0,3-4 16,8-8-16,3-2 15,-2 7-15,-2 5 0,2 2 16,0 3-16,2 1 0,0 2 0,3 2 15,-3 3-15,0 3 0,-1 2 16,-2 5-16,-1 5 0,-5 1 16,-3 3-16,-2 2 0,-2 5 15,-3 2-15,-2 3 0,-4 1 16,-2 2-16,-4 0 0,-3 1 16,-2 0-16,-1 2 0,0-2 0,2-2 15,2-3-15,1-3 16,2-2-16,-1-3 0,2-2 0</inkml:trace>
  <inkml:trace contextRef="#ctx0" brushRef="#br0" timeOffset="105918.145">29295 1874 0,'0'0'0,"0"0"15,0 0-15,-16 24 0,8-11 0,1 3 16,-2 4-16,3 0 16,4-1-16,7 1 15,6-5-15,2-3 0,1-3 0,5-6 16,4-4-16,0-2 0,-1-3 0,7-5 16,-1-4-16,-2 1 0,-1-2 15,-3-1-15,-3-4 16,-5 2-16,-4-1 0,-4 1 0,-5 2 15,-5 2-15,-4 2 0,-4 3 16,-5 4-16,-3 3 0,-2 1 16,-2 2-16,-2 3 0,2 0 15,5 2-15,2 2 0,3 2 16,4 0-16,3 0 0,2-1 0,0-2 16,2-1-16</inkml:trace>
  <inkml:trace contextRef="#ctx0" brushRef="#br0" timeOffset="106368.0878">29871 1783 0,'0'0'0,"0"0"15,0 0-15,-12 19 0,12-19 0,-14 25 16,6-7-16,0 2 0,2 3 15,-1 6-15,3 0 0,-1-6 16,3-5-16,3-2 0,5-3 16,1-3-16,3-1 0,5-6 15,2-4-15,1-1 0,1-3 0,2-6 16,1-4-16,0-1 0,-1-1 16,4-8-16,-2-4 15,-2 2-15,-2 4 0,-4 1 0,-1 2 16,-5 4-16,-2 3 0,-1 3 15,-1 4-15,-2 3 0,0 4 0,-6 5 16,-2 3-16,-1 2 16,0 4-16,-3 4 0,-2 6 15,-5 8-15,-1 2 0,2 4 16,2 3-16,2-2 0,2-1 0,-1 3 16,3-2-16,1-7 0,2-7 15,-2-1-15,0-2 0,0-4 16,2-3-16,-5-1 0,-2-2 15,-2-3-15,-2 1 0,0-5 16,-4-2-16,0-4 0,2-3 16,3 1-16,1 0 0,3 1 0</inkml:trace>
  <inkml:trace contextRef="#ctx0" brushRef="#br0" timeOffset="106927.6333">30698 1798 0,'0'0'0,"0"0"16,0 0-16,0 0 0,0 0 0,0 0 15,-11-20-15,11 20 16,0 0-16,-33-5 0,33 5 16,-39 0-16,18 1 0,-3 2 15,-2 3-15,-2 0 0,1 3 0,-9 3 16,2 3-16,3 2 0,4 2 16,-3 7-16,5-1 0,6-2 15,4-1-15,8-2 0,6-1 16,4-7-16,4-5 0,4-3 15,4 0-15,5-4 0,3-3 16,4-3-16,1-4 0,0-2 16,-2-1-16,1-3 0,-1-1 15,3-5-15,-4 1 0,-1 1 16,1-1-16,-8 5 0,-5 3 0,-2 2 16,-2 2-16,-2 4 0,-1 0 15,-5 5-15,-4 2 0,-3 3 16,-1 2-16,0 4 0,-1 2 15,1 0-15,-1 3 0,-1 5 16,1 2-16,3 1 0,1-2 0,4-2 16,3-3-16,2-4 15,0-3-15,4-2 0,2-1 16,1-4-16,1-3 0,6-1 16,3-3-16,-7 2 0,-2-1 0,-2 2 15</inkml:trace>
  <inkml:trace contextRef="#ctx0" brushRef="#br0" timeOffset="107318.9227">30921 1797 0,'0'0'0,"0"0"16,0 0-16,0 0 0,-8 25 0,8-25 16,-12 30-16,4-12 0,-1 1 15,1 1-15,-2 0 0,1-2 16,1 1-16,0 0 0,2-1 15,-1-5-15,2-3 0,1-2 16,2-3-16,1-2 0,1-3 16,1-5-16,2-4 0,2 0 15,1-3-15,5-6 0,3-1 16,-1 0-16,1-2 0,3 1 16,0 0-16,1 2 0,-1 2 0,2 1 15,0 1-15,-2 3 0,-2 1 0,-1 6 16,0 1-16,-5 3 15,-1 3-15,-1 1 0,-2 5 16,-1 1-16,-2 2 0,-2 3 16,-1 3-16,-1 2 0,-1 1 15,0 0-15,0 2 0,-3 0 0,0-4 16,0-1-16,1-2 16,0-3-16,2 0 0,2-3 0,1-2 15,0-2-15,0-2 0,0 0 16</inkml:trace>
  <inkml:trace contextRef="#ctx0" brushRef="#br0" timeOffset="107568.9069">31530 1737 0,'0'0'0,"0"0"0,0 0 0,0 0 15,-19 18-15,19-18 0,-25 23 16,10-7-16,-2 0 0,-5 9 16,-1 2-16,3-2 0,3-3 0,2-1 15,4 1-15,2-4 16,3-2-16,6-1 0,6-2 16,2-2-16,1-2 0,1-1 0,1-2 15,1-2-15,0-3 0,-1 0 16,-2-1-16,-1 1 0</inkml:trace>
  <inkml:trace contextRef="#ctx0" brushRef="#br0" timeOffset="107937.5728">31528 1975 0,'0'0'0,"0"0"16,0 0-16,0 0 0,0 0 0,35 2 15,-35-2-15,26 0 0,-26 0 16,30-2-16,-15 1 0,2-3 15,0 1-15,1-1 0,1 0 16,-2-2-16,0 1 0,-2-3 16,0-1-16,1-3 0,-2 0 15,-3-1-15,-2-1 0,-1-1 16,-3 1-16,-3 1 0,-5 2 0,-2 3 16,-3-1-16,-2 4 0,-2 3 15,-1 1-15,0 1 0,-3 2 16,-1 2-16,-2 3 0,0 2 15,0 2-15,1 4 0,2 1 16,2 1-16,3 2 0,2 2 16,1 2-16,4-2 0,3-2 15,4-1-15,4-3 0,4-2 0,4-2 16,5-1-16,0-3 16,1 0-16,3-2 0,2-2 0,0-3 15,-1-2-15,-4 1 0,-4 0 16,-4 1-16</inkml:trace>
  <inkml:trace contextRef="#ctx0" brushRef="#br0" timeOffset="109852.0221">22112 4449 0,'0'0'16,"0"0"-16,0 0 0,31-8 15,-18 5-15,5 0 0,4 2 0,2-3 16,3-2-16,12 0 0,4 2 16,5 0-16,2 0 0,17-1 15,2-1-15,15 1 0,-2 1 16,17 0-16,-4 2 0,2-2 15,0 1-15,16 4 0,-1 2 16,41-2-16,-20-1 0,-8 2 16,-6 0-16,-8-2 0,-4-2 0,-2 0 15,-2-1-15,-10 5 0,-7 3 16,-5-5-16,-1-2 0,-14-1 16,-8 1-16,-5 0 0,-4 1 15,-13 1-15,-6 0 0,-14-2 16,-8-2-16,-8 4 0,-3 4 15,-14-2-15,-7-2 0,6 1 0,6-1 16,5 0-16</inkml:trace>
  <inkml:trace contextRef="#ctx0" brushRef="#br0" timeOffset="119435.2758">18585 1499 0,'0'0'0,"0"0"15,0 0-15,0 0 0,0 0 0,0 0 16,0 0-16,-25 21 15,25-21-15,-13 18 0,13-18 16,-14 27-16,8-12 0,-1 3 16,1 5-16,-1-1 0,0 2 0,0 10 15,-1 6-15,1-4 0,3-3 16,2 6-16,3-4 16,2-5-16,3-3 0,9-8 0,8-3 15,0-7-15,-1-5 0,6-4 16,4-3-16,-2-2 0,-2-1 15,-1-5-15,-2-2 0,-2-1 16,-4 3-16,-2-3 0,-2-2 16,-4 1-16,-3 0 0,-7-1 15,-4-1-15,-2 4 0,0-1 0,-4 2 16,-2 1-16,0 1 0,0 3 16,-4 6-16,-2 4 0,0 3 15,2 1-15,1 9 16,0 7-16,3-2 0,2-2 0,2 9 15,1 5-15,2 1 0,-1-2 0,3 13 16,2 4-16,1-1 16,1-3-16,2 1 0,0 0 15,0 0-15,-2-5 0,1-5 16,0-6-16,1-7 0,-1-3 0,2-8 16,2-6-16,-1-2 0,-2-1 15,-1-1-15</inkml:trace>
  <inkml:trace contextRef="#ctx0" brushRef="#br0" timeOffset="119663.0382">18946 1690 0,'0'0'0,"0"0"0,0 0 16,28-5-16,-13 3 0,2 0 15,4-1-15,0 1 0,-1-2 0,6-2 16,0 0-16,-3 1 16,-3 2-16,-4 0 0,-2 0 15,-4 0-15,-3 0 0,-7 3 0,-4 2 16,0 0-16,0 0 0,1 0 16</inkml:trace>
  <inkml:trace contextRef="#ctx0" brushRef="#br0" timeOffset="119803.4388">18959 1903 0,'0'0'0,"0"0"0,0 0 15,2 26-15,-1-14 0,2 3 0,-1 0 16,1 0-16,0-2 0,2 3 16,0-3-16,0-3 0,-2-5 15,0 0-15,-1-1 0,1-2 16</inkml:trace>
  <inkml:trace contextRef="#ctx0" brushRef="#br0" timeOffset="120118.8411">19037 1881 0,'0'0'0,"0"0"16,0 0-16,29-11 0,-14 4 16,3 2-16,3-3 0,4 1 15,0 0-15,-2 2 0,-1 1 16,-2 2-16,-3 0 0,-2 1 15,-4 3-15,-6 2 0,-5 3 0,-3 2 16,-3 2-16,-5 3 0,-3 1 16,-4 2-16,-3 1 15,-1 1-15,0 0 0,-4 0 0,0-1 16,6-5-16,2-1 0,5-4 16,3 0-16,5-1 0,6-1 15,5-3-15,4-3 0,1-4 16,2-1-16,4-3 0,2-1 15,1 0-15,0 0 0,2-2 16,-1 1-16,-1 0 0,-1 2 0,-4 0 16,-3 3-16,-2 0 0</inkml:trace>
  <inkml:trace contextRef="#ctx0" brushRef="#br0" timeOffset="120419.4999">19120 1542 0,'0'0'0,"0"0"16,0 0-16,0 0 0,0 0 0,1 33 15,-1-33-15,-2 36 0,1-13 0,0 9 16,-2 4-16,1 14 15,0 3-15,-1 12 0,1-1 16,0-7-16,1-5 0,0 5 16,0-4-16,0-8 0,1-5 0,0 2 15,0-6-15,0-4 0,-1-4 16,0-6-16,0-2 16,-1-7-16,-1-2 0,2-2 0,0-3 15,0-1-15</inkml:trace>
  <inkml:trace contextRef="#ctx0" brushRef="#br0" timeOffset="120619.3194">19118 2077 0,'0'0'16,"0"0"-16,0 0 0,0 0 0,0 0 16,-28 18-16,28-18 0,-24 26 15,12-10-15,-1 2 0,-2 3 16,1 1-16,1 3 0,-6 5 15,-1-1-15,1-2 0,3-4 16,-3 2-16,3-2 0,2-5 0,4-4 16,3-2-16,0-2 0,2-3 15</inkml:trace>
  <inkml:trace contextRef="#ctx0" brushRef="#br0" timeOffset="120771.6327">19080 2207 0,'0'0'0,"0"0"0,0 0 0,19 10 0,-19-10 16,19 9-16,-6-3 16,0 1-16,2 0 0,-1 1 15,1 0-15,4 1 0,-1-2 0,-4-1 16,-2-1-16,-1 0 0</inkml:trace>
  <inkml:trace contextRef="#ctx0" brushRef="#br0" timeOffset="121154.0215">19595 1510 0,'0'0'0,"0"0"15,0 0-15,0 0 0,0 0 0,0 0 16,0 0-16,0 0 0,0 0 16,-3 28-16,3-28 0,-16 26 15,16-26-15,-24 34 0,9-11 16,-2 1-16,1 1 0,-8 8 15,-1 2-15,3 0 0,2 0 0,-3 5 16,2-3-16,5-4 0,2-5 16,3-4-16,3-2 15,0-2-15,1-6 0,3-4 0,-1-4 16,2-2-16,1 1 0,0-3 16</inkml:trace>
  <inkml:trace contextRef="#ctx0" brushRef="#br0" timeOffset="121452.2094">19347 1882 0,'0'0'0,"0"0"16,0 0-16,28-9 0,-16 6 0,3-1 16,3-2-16,1 0 15,-1-2-15,5 3 0,0 1 16,-4 0-16,0-2 0,-2 2 15,-2 0-15,-2 0 0,-2 2 0,-1-1 16,-1 2-16,-1 1 16,-3 1-16,-1 3 0,-3 1 15,-1 0-15,-1 2 0,-3 3 0,-1 2 16,-4 1-16,-1 2 0,-5 6 16,-3 3-16,0-2 0,2 0 0,0-3 15,2-1-15,-1-9 16,0-11-16,3 0 0,2 0 15,2 1-15</inkml:trace>
  <inkml:trace contextRef="#ctx0" brushRef="#br0" timeOffset="122757.3623">19363 2077 0,'0'0'0,"0"0"0,0 0 15,0 0-15,0 0 0,0 0 16,0 0-16,0 0 0,-4 22 15,4-22-15,0 0 0,-12 29 0,12-29 16,-8 25-16,5-9 16,-1 0-16,-1 0 0,1 1 15,1-1-15,-1-2 0,2 0 0,0-1 16,0-1-16,0-3 0,1 0 16,0-2-16,0 0 0,0-2 15,0 1-15,0-3 0,1-3 16,-2 2-16,2-2 0,-3-3 15,2-2-15,0-1 0,0-2 0,0-2 16,0-1-16,1 0 0,0 0 16,0 0-16,0-1 15,0 1-15,0 1 0,1 0 16,1 0-16,2-1 0,-1 0 0,3 0 16,3 1-16,1 2 0,1-1 15,1 0-15,2-2 0,2-2 16,1 2-16,1 1 0,3 0 15,-2 2-15,-1 3 0,-1 0 16,1 0-16,-3 2 0,0 2 0,-3 1 16,0 1-16,-1 0 0,-1 1 15,-1 2-15,0 0 16,-2 2-16,0-1 0,-2 5 0,0 3 16,-1 0-16,0 2 0,-1 1 15,0 1-15,-1 0 0,0-1 16,-2 1-16,0 0 0,0-1 15,0-4-15,-2 2 0,1-3 16,0 0-16,0-2 0,0-2 16,-1-3-16,-1 0 0,-2-1 0,2-2 15,1 0-15,-1 0 0</inkml:trace>
  <inkml:trace contextRef="#ctx0" brushRef="#br0" timeOffset="123004.445">19514 2130 0,'0'0'16,"0"0"-16,0 0 0,0 0 0,0 0 15,0 0-15,-2 31 0,2-31 16,-5 29-16,-1-10 0,0 3 16,-2 1-16,0 0 0,1 1 15,-1 1-15,-2 4 16,0-2-16,1-1 0,2-4 0,-1-1 0,0-5 15,0-1-15,2-2 16,-2-4-16,-1-4 0,2 0 16,-1-3-16,1 1 0,2-1 0,-1 0 15,2-1-15,0 1 0</inkml:trace>
  <inkml:trace contextRef="#ctx0" brushRef="#br0" timeOffset="123219.1545">19534 2380 0,'0'0'0,"0"0"15,0 0-15,0 0 0,0 0 0,27 15 16,-27-15-16,0 0 0,22 21 16,-12-12-16,1 0 0,0 1 15,0-2-15,0 0 0,1-1 16,-2 1-16,-1-2 0,-1 0 15,-2-1-15,1-1 0,-2 1 0,0-2 16</inkml:trace>
  <inkml:trace contextRef="#ctx0" brushRef="#br0" timeOffset="126802.3552">20243 1577 0,'0'0'0,"0"0"0,0 0 16,0 0-16,-17 14 0,17-14 0,-26 19 16,11-9-16,0 1 0,-5 1 15,-3 3-15,0-1 0,1 1 16,-5 4-16,0-1 0,2-1 16,2-1-16,-1 1 0,4-4 15,4-2-15</inkml:trace>
  <inkml:trace contextRef="#ctx0" brushRef="#br0" timeOffset="127059.8586">19842 1844 0,'0'0'0,"0"0"0,0 0 16,0 0-16,0 0 0,6 25 15,-6-25-15,6 25 0,-2-10 0,-1 0 16,1 2-16,1 1 16,-1-1-16,2 1 0,-1-3 15,-1-1-15,1-3 0,-1 2 0,1-1 16,-2-4-16,-1-1 16,0-3-16,0-1 15,-2-3-15,0 0 0,1 2 0,-1-2 16,0 0-16</inkml:trace>
  <inkml:trace contextRef="#ctx0" brushRef="#br0" timeOffset="127352.4401">19915 1896 0,'0'0'0,"0"0"15,0 0-15,0 0 0,0 0 16,0 0-16,22-18 0,-22 18 16,30-9-16,-30 9 0,34-13 15,-14 7-15,2-1 0,1-1 16,0 0-16,-1 2 0,-1 1 0,5-2 15,0 2-15,-4 0 0,-2 1 16,0 2-16,-2 1 16,-1 2-16,-2 0 0,-1 4 0,-2 4 15,-2 2-15,-3 1 0,-1 0 16,-2 0-16,-2 4 0,-2 2 16,-2 1-16,-1 1 0,0-2 15,-2-2-15,0 1 0,-2-2 16,0-1-16,0-2 0,-2 0 15,-2 0-15,-1-1 0,-1 0 0,1-2 16,3-1-16,1 0 0</inkml:trace>
  <inkml:trace contextRef="#ctx0" brushRef="#br0" timeOffset="127537.4412">19974 1997 0,'0'0'15,"0"0"-15,0 0 0,0 0 0,28-11 16,-28 11-16,24-6 16,-9 3-16,-1 0 0,1 2 0,2-1 15,-1 1-15,0-1 0,-2 2 16,-1 0-16,-2 0 0,-1 0 16,-1 0-16</inkml:trace>
  <inkml:trace contextRef="#ctx0" brushRef="#br0" timeOffset="127735.9428">19927 2162 0,'0'0'0,"0"0"0,0 0 16,24-5-16,-24 5 0,34-5 16,-34 5-16,40-8 0,-17 4 15,0-1-15,2 0 0,4-1 16,-1 2-16,-2-3 0,0 1 15,-4 0-15,-1 0 0,-5 2 16,-4 0-16,-2 0 0,-1 1 0,-1 0 16</inkml:trace>
  <inkml:trace contextRef="#ctx0" brushRef="#br0" timeOffset="127985.4496">20104 1917 0,'0'0'0,"0"0"16,0 0-16,0 0 0,0 0 0,-1 27 15,1-27-15,-5 35 0,2-13 16,-3 1-16,-1 1 0,1 2 16,-1 1-16,-4 7 0,-1 0 15,0-1-15,1-1 0,-3 4 16,-1-3-16,3-3 0,1-1 0,2-3 15,2-3-15,-1-3 0,1-2 16,2-4-16,0-2 0,1-3 16</inkml:trace>
  <inkml:trace contextRef="#ctx0" brushRef="#br0" timeOffset="128302.1644">20131 2215 0,'0'0'0,"0"0"15,0 0-15,0 0 0,0 0 0,0 0 16,0 0-16,-11 32 0,11-32 16,-12 31-16,5-11 0,-1 2 15,1 2-15,0-1 0,2-2 16,1-2-16,3-2 0,2 4 16,3-2-16,2-3 0,4-4 15,4-1-15,5-2 0,1-2 16,1-3-16,3-1 0,4-1 15,0 1-15,2-3 0,7-3 16,-2-1-16,0 0 0,-1-1 0,-3-1 16,-4 0-16,-4 0 0,-2 2 15,-2-2-15,-4 0 0,-3 1 16,-2 0-16,-6 0 0,-2-1 16,-5 3-16,0-1 0,0 2 15,0-2-15,1 2 0</inkml:trace>
  <inkml:trace contextRef="#ctx0" brushRef="#br0" timeOffset="128760.7551">20371 2199 0,'0'0'0,"0"0"0,0 0 15,0 0-15,0 0 0,-31 8 16,31-8-16,-22 13 0,11-6 0,-1 3 15,0 2-15,0-1 16,0 0-16,0-1 0,1 1 16,1-1-16,1-1 0,5 0 15,4-1-15,2 1 0,2-2 0,2-1 16,1-1-16,4-4 0,3 0 16,0-2-16,0 0 0,4-2 15,0 0-15,-2-2 0,1 1 16,-3-1-16,-1 1 0,-2 0 15,-2 0-15,-1 2 0,-3-2 0,0 2 16,-2 1-16,-1 0 0,-2 1 16,1-3-16,-1 3 0,-2-4 15,2 4-15,-2-4 0,1 1 16,0 0-16,0 1 0,1 2 16,0-3-16,0 3 0,3 0 15,0 1-15,2 0 0,-1 1 16,0 1-16,1 2 0,0 1 15,1 1-15,0 1 0,1 0 16,1 1-16,0 0 0,-1 0 0,2-1 16,0-1-16,0 0 0,-1-1 15,0-2-15,-1 0 0,-2-1 16</inkml:trace>
  <inkml:trace contextRef="#ctx0" brushRef="#br0" timeOffset="129037.0499">21067 1771 0,'0'0'0,"0"0"0,0 0 0,0 0 15,0 0-15,-14 30 0,14-30 16,-24 27-16,10-11 0,-2 2 16,-2 4-16,-1-1 0,-1-2 0,-6 6 15,-2 0-15,3-2 0,1-3 16,-1 1-16,6-4 0,2-2 16</inkml:trace>
  <inkml:trace contextRef="#ctx0" brushRef="#br0" timeOffset="129254.3956">20789 2064 0,'0'0'0,"0"0"0,0 0 0,3 19 0,-3-19 16,4 22-16,-4-22 0,4 33 15,-3-15-15,1 2 0,1 1 16,-2 0-16,0 0 0,0 4 15,0-2-15,0-4 0,-1-1 0,0-2 16,0-1-16,0-1 16,0-3-16,0-1 0,0-2 0,0 0 15</inkml:trace>
  <inkml:trace contextRef="#ctx0" brushRef="#br0" timeOffset="129537.9092">20844 2126 0,'0'0'0,"0"0"16,0 0-16,18-12 0,-18 12 0,0 0 16,29-9-16,-17 6 15,0 0-15,0 0 0,1 2 16,-2 0-16,-1 0 0,-1 1 0,0-1 16,-2 2-16,0 0 0,-1 3 15,-1 1-15,-1 3 0,1 2 16,-2 2-16,-1 5 0,1-1 15,-2 0-15,1 7 0,-1-1 16,1-1-16,0-3 0,1 1 16,-2 0-16,0-2 0,0-3 0,0 0 15,-1-4-15,-1 0 16,0-1-16,-1 1 0,-2-1 0,1-1 16,1-2-16,0 0 0</inkml:trace>
  <inkml:trace contextRef="#ctx0" brushRef="#br0" timeOffset="129707.7038">20867 2255 0,'0'0'16,"0"0"-16,0 0 0,0 0 0,0 0 16,21-8-16,-21 8 0,0 0 15,28-3-15,-28 3 0,0 0 16,31 2-16,-22 1 0,-2 1 15,0-2-15,-2 0 0</inkml:trace>
  <inkml:trace contextRef="#ctx0" brushRef="#br0" timeOffset="129869.6284">20782 2439 0,'0'0'0,"0"0"0,0 0 0,21-3 16,-21 3-16,25-8 0,-10 5 15,2-2-15,0-1 0,3 2 16,1 0-16,-1-1 0,0 0 0,1-1 16,-4 1-16,-1 1 0</inkml:trace>
  <inkml:trace contextRef="#ctx0" brushRef="#br0" timeOffset="130436.2437">21391 1838 0,'0'0'15,"0"0"-15,0 0 0,0 0 16,0 0-16,0 0 0,-12 23 15,12-23-15,0 0 0,-20 30 16,20-30-16,-24 26 0,12-13 0,-2 1 16,1 0-16,1-1 15,2 0-15,1-2 0,2-3 16,0-1-16,2 0 0,2-3 16,3 0-16,4-3 0,1-1 0,5 0 15,4 0-15,1-1 16,-1-1-16,5-2 0,3 1 15,4 0-15,-1 0 0,-3 0 0,-3 1 16,-1 1-16,-2 1 0,-3 1 16,-2 1-16,-1 4 0,-1 2 0,-3 1 15,-1-2-15,-3 3 16,-1 2-16,-3 2 0,-2 6 16,-2 0-16,-3 1 0,-1 1 0,-1 0 15,0 1-15,0-1 0,-2 6 16,1-3-16,1-2 0,1-5 15,0-1-15,1-1 0,1-3 16,2 1-16,-1-2 0,1-2 16,2-3-16,0-1 0,-2-1 15,-2-2-15,-2 0 0,-1-2 0,-2-1 16,-1 0-16,0-1 0,-1-3 16,-1-2-16,-2 0 0,3 0 15,1 1-15,3 1 0</inkml:trace>
  <inkml:trace contextRef="#ctx0" brushRef="#br0" timeOffset="130569.4015">21124 2213 0,'0'0'0,"0"0"0,0 0 15,23-6-15,-23 6 0,28-5 16,-8 2-16,0 1 0,1 0 0,1 1 16,0-2-16,-1 2 0,-2 2 15,2 0-15,-3-1 0,-3 2 16</inkml:trace>
  <inkml:trace contextRef="#ctx0" brushRef="#br0" timeOffset="161736.1841">16036 7297 0,'0'0'0,"0"0"15,0 0-15,0 0 16,0 0-16,0 0 0,0 0 15,0 0-15,0 0 0,0 0 0,0 0 16,0 0-16,17-17 16,-17 17-16,0 0 0,22 1 15,-22-1-15,22 2 0,-22-2 0,26 3 16,-26-3-16,31 3 0,-15-2 16,4 1-16,2 2 15,-1-2-15,0 2 0,9-2 16,5-1-16,-3 0 0,-3 0 0,12 0 15,2 1-15,-3-1 0,-3 2 0,4-2 16,2 1-16,-2-1 0,-3 0 16,16 1-16,6-1 15,-7 1-15,-5-2 0,16 1 16,4 1-16,-9 2 0,-5-1 0,15-1 16,2-3-16,-11 3 0,-10 1 0,34-1 15,1-2 1,-10 0-16,-8 2 0,9-3 0,7 0 15,-16 1-15,-10 2 0,13 1 16,11 2-16,-15-4 0,-9-2 16,10 1-16,8 0 0,-5-3 15,-4 0-15,10 2 0,7 1 16,-13 0-16,-7 2 0,13 3 16,10 1-16,-16-6 0,-12-4 0,17 0 15,13 0-15,-13 3 0,-10 0 0,16 0 16,9 1-16,-17-1 15,-11-2-15,15 1 0,12 0 16,-12 4-16,-8 3 0,10-4 16,7-2-16,-12-3 0,-8-1 0,10 0 15,7 2-15,-11 2 0,-5 2 16,10-1-16,8 0 16,-11 1-16,-8 0 0,12-3 15,9-2-15,-14 4 0,-10 1 0,13-2 16,10-1-16,-16-1 0,-10 1 0,15 2 15,10 1-15,-15-1 16,-9-1-16,9-2 0,10 0 16,-9 1-16,-3 0 0,7 0 15,5-3-15,-10 6 0,-6 5 0,11-6 16,9-2-16,-12 2 0,-9 1 0,11 5 16,7 1-1,-13-7-15,-11-5 0,12 1 0,10 3 16,-12 2-16,-6 5 0,8-1 15,6 3-15,-9-6 0,-6-4 0,11 2 16,9 1-16,-17 1 0,-12 0 16,18-2-16,10-3 15,-9 2-15,-8 1 0,10 2 16,6 0-16,-10 0 0,-10 1 0,14 1 16,8 1-16,-14-3 0,-8-3 0,9 1 15,7 1-15,-9-2 16,-6-1-16,11 1 0,7 0 15,-10 2-15,-7 1 0,9-2 16,7 0-16,-15-1 0,-10 0 0,13 0 16,7-1-16,-7 1 15,-4 0-15,4 2 0,4 2 16,-14-2-16,-9 1 0,8-3 16,4-3-16,-6 4 0,-5 0 0,7 3 15,4-1-15,-13-1 0,-7 1 0,2-1 16,2 0-1,-8 1-15,-5 1 0,2-1 0,1-1 16,-8 1-16,-5-2 0,4 0 16,3-2-16,-5 1 0,-3 0 0,-2 0 15,0 2-15,-2-2 0,-4 0 16,-4-1-16,0-2 16,-1 2-16,-1 1 0,0 0 0,2-1 15,-2-1-15,0 2 0,1-4 16,0 0-16,-2 3 0,0 1 0,1 0 15,-1-1-15,-2 2 0,1-2 16,-1 2-16,-2-3 16,2 3-16,-2-2 0,-1 0 15,0 0-15,0 1 0,-1-1 0,1 1 16,-1 0-16,-2-1 0,1 1 16,-3 1-16,-2 0 15,0 0-15,0 0 0,-3 0 0,-2-1 16,0 1-16,2-2 0,-8 2 15,-2 2-15,-1-2 0,-1 1 0,-2-1 16,-4 1-16,1 0 0,1-1 16,-9 1-16,-3 0 15,3-1-15,2 0 0,-10 1 16,-4 0-16,6 0 0,3-1 0,-5 3 16,-3-1-16,2-1 0,3-2 0,-14 1 15,-6 1 1,9 1-16,6 4 0,-15-5 0,-5-1 15,7 0-15,6 0 0,-39-1 16,-1-2-16,21 4 0,13 4 0,-13-1 16,-8 0-16,10-2 0,9-3 15,-13 0-15,-8 0 16,12-1-16,8-1 0,-11 5 16,-8 3-16,10-2 0,9 0 0,-12-3 15,-9-2-15,11 1 0,7-1 16,-13 1-16,-8 2 0,15 0 0,11 0 15,-15-2-15,-12-3 16,14 4-16,8 3 0,-12-5 16,-11-2-16,15 1 0,10 3 0,-17-2 15,-10-2-15,13 3 0,10 2 16,-15-3-16,-9-3 16,15 4-16,10 3 0,-15-5 0,-13-4 15,16 1-15,13 1 0,-17 1 16,-12 2-16,13 1 0,9 0 0,-13-4 15,-8-2-15,13 1 16,11 1-16,-13 0 0,-9 0 16,11 2-16,7 1 0,-12-1 15,-8-2-15,13 5 0,11 4 0,-13-7 16,-9-4-16,12 1 0,10-1 16,-13 3-16,-8 1 0,14 2 15,8-1-15,-13 1 0,-8-1 16,14-2-16,8 0 0,-10 3 15,-9 1-15,12-1 0,8-3 0,-7 0 16,-5 1-16,11 0 16,6 1-16,-13 0 0,-9 0 15,15 1-15,12 2 0,-12 1 16,-7-1-16,14 0 0,9-1 0,-13 1 16,-7-1-16,9 0 0,8-1 15,-9-3-15,-6-1 0,14 4 16,12 2-16,-11 2 0,-8 1 15,7-1-15,3-2 0,-7-2 16,-4-2-16,15 3 0,10 3 0,-11 1 16,-8 0-16,11-1 0,7 1 0,-9-3 15,-5 0 1,9-2-16,6-2 0,-10 5 0,-5 2 16,6-1-16,6-3 0,-2 0 15,-4-1-15,10 2 0,7 2 0,-7-3 16,-3-2-16,6 2 15,2 0-15,-1 3 0,-3 1 16,5-3-16,4-2 0,-5 1 16,-5 3-16,6-2 0,4 0 0,-2 0 15,-2 1-15,8-2 0,4 0 16,-5 0-16,-2 2 0,5-3 16,4-1-16,10 3 0,-2 2 15,2-3-15,0-1 0,-2-1 16,-3 1-16,5 0 0,2 0 0,2 0 15,-1 1-15,2 0 16,2 2-16,1-2 0,-1-1 16,4 1-16,0 0 0,0 0 15,5 2-15,-2-1 0,0 1 0,4 1 16,3-1-16,0 0 0,0 1 16,3 0-16,2 0 0,1-1 15,0-1-15,5 2 0,4 0 16,-2-1-16,-2 0 0,12 3 15,4 0-15,-3 0 0,-2-1 0,7-1 16,5-3-16,-4 2 16,-4 0-16,14 0 0,4 2 15,-5-2-15,-3 1 0,14-1 0,5-2 16,-5 0-16,-5 0 0,15-1 16,5-1-16,-12 2 0,-8 3 0,34-4 15,-3-4-15,-14-1 16,-8 0-16,8 4 0,5 4 15,-13 2-15,-9 4 0,14-6 16,9-2-16,-13-2 0,-8-2 16,12 3-16,7 2 0,-7-2 0,-3-2 15,9 2-15,7 1 16,-13 0-16,-8 0 0,13 1 0,7 0 16,-15 1-16,-9 2 0,12-3 15,9 0-15,-11-2 0,-9 0 0,1 2 16,2 1-16,-13-1 15,-11 1-15,2 0 0,-2 0 16,-7-6-16,-7-2 0,-8 0 16,-4 3-16,-3 1 0</inkml:trace>
  <inkml:trace contextRef="#ctx0" brushRef="#br0" timeOffset="162720.4517">16416 5836 0,'0'0'0,"0"0"0,0 0 16,0 0-16,0 0 0,0 0 15,0 0-15,0 0 0,-11 22 0,11-22 16,-21 26-16,5-11 0,-3 4 16,-1 2-16,-3 0 0,-6 8 15,-2 0-15,1 0 0,1 2 16,0 0-16,4-3 0,7-4 16,2-3-16,5-4 0,5-3 0,6-3 15,5-2-15,7-7 0,5-3 16,5-1-16,3-1 15,4-2-15,3-1 0,0-2 0,0-2 16,0 2-16,1-2 0,2-1 16,-4 0-16,-6 3 0,-4-1 15,-5 4-15,-5 1 0,-5 2 16,0 1-16,-5 4 0,-2 1 16,-7 4-16,-4 0 0,-6 4 15,-5 3-15,-1 0 0,-1 3 0,-2 1 16,1 2-16,0-1 0,2-1 15,3-1-15,3 2 16,2-2-16,4-4 0,4-2 0,4 1 16,1-2-16,5 0 0,3-3 15,5-1-15,4-4 0,5-3 16,0-2-16,1-3 0,-1 0 16,1-1-16,2 1 0,0-1 15,-1-1-15,-2 0 0,-2-2 16,-3-3-16,-3 1 0,-2 0 15,-1 1-15,-3-1 0,-1 3 0,0 2 16,-2 2-16,0 2 0,0 1 16,1 2-16,-1 4 0,1 2 15,0 4-15,2 1 0,-1 2 16,2 2-16,-1 0 0,2 0 16,1 1-16,2 0 0,1-3 15,0-3-15,1 0 0,1 0 16,-1-4-16,-1-3 0,-1-1 0,-2 0 15,-2 0-15</inkml:trace>
  <inkml:trace contextRef="#ctx0" brushRef="#br0" timeOffset="163020.8776">16661 6187 0,'0'0'15,"0"0"-15,0 0 0,0 0 16,0 0-16,28-8 0,-28 8 15,32-4-15,-32 4 0,37-4 16,-14 2-16,-1 0 0,0 1 0,0 1 16,1-1-16,4 2 0,-1 3 15,-3 1-15,-1-1 0,-2 3 16,-3 0-16,-1 5 0,-3 3 16,-2 1-16,-2 1 0,-4 2 15,-1 0-15,-4 1 0,-2 0 0,-1-1 16,1 0-16,-2-2 0,-4-1 15,-3-3-15,-3-2 16,-3-1-16,-2-2 0,0-3 0,-1-4 16,-5-2-16,3-3 0,5-8 15,2-6-15,4 2 0,1 4 16,3 2-16</inkml:trace>
  <inkml:trace contextRef="#ctx0" brushRef="#br0" timeOffset="163219.5672">16881 5867 0,'0'0'15,"0"0"-15,0 0 0,0 0 16,0 0-16,0 0 0,0 0 0,-1 31 16,1-31-16,-15 47 15,4-14-15,-3 7 0,-2 6 0,-7 15 16,1 3-16,-2 10 0,2-2 16,-1 0-16,2-7 0,1-6 15,4-10-15,2-13 0,4-7 16,3-10-16,0-8 0,6-7 15,4-4-15,0-1 0,-3 1 0,2 0 16</inkml:trace>
  <inkml:trace contextRef="#ctx0" brushRef="#br0" timeOffset="163421.4677">17258 6090 0,'0'0'0,"0"0"0,0 0 16,0 0-16,20 18 0,-20-18 16,12 24-16,-12-24 0,10 32 0,-6-15 15,1 1-15,-1-1 0,-1 0 16,2 1-16,-1-3 16,-1-2-16,0-2 0,-1-2 15,0-1-15,-1-2 0</inkml:trace>
  <inkml:trace contextRef="#ctx0" brushRef="#br0" timeOffset="163774.509">17312 6130 0,'0'0'16,"0"0"-16,0 0 0,0 0 0,22-8 16,-22 8-16,32-5 15,-13 1-15,-1 2 0,6-1 16,1-1-16,0 2 0,0-1 0,3 1 15,-2 1-15,-3 0 0,-2-1 16,-1 4-16,-2 0 0,-1 0 16,-4 1-16,-6-1 0,-5 2 15,-3 2-15,-4 2 0,-5 4 16,-4 0-16,-5-1 0,-3 0 0,-1 2 16,-1 1-16,0 0 0,-1-2 15,-2 0-15,0 0 16,6-3-16,4 0 0,5-1 0,3-1 15,3-3-15,4 0 0,7-1 16,6-1-16,2-1 16,1-1-16,4 0 0,3 0 0,1 1 15,2-1-15,5-1 0,-3-3 16,-4 1-16,-4 0 0,-4 1 16</inkml:trace>
  <inkml:trace contextRef="#ctx0" brushRef="#br0" timeOffset="164374.636">17477 5935 0,'0'0'0,"0"0"0,0 0 16,0 0-16,0 0 0,0 0 15,4 33-15,-4-33 0,-2 34 0,0-12 16,0 4-16,0-1 0,0 1 16,1 0-16,-1 1 0,2 6 15,2-3-15,-1-1 16,0-2-16,0-3 0,0 0 0,0-3 16,0-2-16,-1-1 0,0-1 0,-2 0 15,-2-4 1,-2-1-16,1-1 0,-1-3 0,2 0 0,-4-3 15,-3-2-15,0-1 0,1 1 16,2 0-16,3-1 0,-1-1 16,2 1-16,0 1 0,2-2 15,2-1-15,0 4 0,4-1 16,2 2-16,3-2 0,2-1 16,1 1-16,2-2 0,4-1 15,3 0-15,7-2 0,-1-3 0,0 2 16,-1-2-16,1 0 0,-2 2 15,-1-3-15,-1-2 0,-3 1 16,-2 1-16,-4-1 16,-2 2-16,-1 0 0,-2-1 0,-2 0 15,-3-3-15,-2 2 0,-2 1 16,-2-1-16,-1-3 0,0 2 16,-1 1-16,2 3 0,0 2 15,2 2-15,-2-1 0,3 4 16,1 2-16,1 3 0,3 2 0,1 4 15,2 3-15,7 7 0,4 1 16,1 2-16,2 1 0,0-2 16,1-3-16,0 1 0,-4-4 15,-4-5-15</inkml:trace>
  <inkml:trace contextRef="#ctx0" brushRef="#br0" timeOffset="166370.6339">20138 7049 0,'0'0'0,"0"0"15,0 0-15,22 0 0,-22 0 0,24 2 16,-24-2-16,33 3 0,-13 0 0,3-1 15,3 0-15,12 2 16,2 1-16,5-1 0,4-1 16,11-1-16,-4 0 0,20-1 15,7-1-15,-5 2 0,-3-1 16,22-1-16,7-1 0,4-1 0,-9 0 16,45 1-16,-9 1 15,-17-1-15,-11 1 0,8-4 0,5-3 16,-11 3-16,-7 0 0,4 0 15,2 1-15,-7 1 0,-6 3 16,15-2-16,9-1 0,-11 2 16,-9 0-16,5 2 0,3 2 15,-7 0-15,-3-1 0,8 0 16,4-3-16,-9-1 0,-7-2 0,6 3 16,5 0-16,-9 3 15,-4-1-15,8-2 0,7 0 16,-11 0-16,-8 2 0,5 1 0,5 2 15,-6-5-15,-5-4 0,2 3 16,4 1-16,-11 0 16,-5-1-16,5 2 0,2 1 0,-4 0 15,-4-4-15,1 5 0,2-1 16,-9-1-16,-3 1 0,-1-3 16,0-1-16,-11 1 0,-7 0 0,2 0 15,1-1-15,-8 2 0,-5 2 16,-3-2-16,0 0 15,-8 1-15,-4-1 0,-5-3 0,-4-3 16,-4 3-16,-4 1 0,-2 1 16,-3 1-16,-3 0 0,3 0 15,-3-1-15,-2 2 0,-3 0 16,-3-1-16,-5 2 0,-1 0 16,-1 0-16,-1 1 0,-1-2 0,-4 2 15,-1 0-15,-1 0 0,-6 0 16,-6 0-16,0-1 0,-1 0 15,-3 2-15,-3 0 0,0 0 16,-1-1-16,-12 1 0,-6 1 16,5-1-16,1-1 0,-12 1 15,-4-1-15,7-3 0,5 0 16,-8 1-16,-5 2 0,-26-1 16,9 0-16,0-3 0,-2-2 15,7 3-15,4 0 0,-5 0 16,-2-1-16,5-3 0,4-1 0,-7 0 15,-7 1-15,9-2 0,6 3 16,-9-1-16,-6 1 0,7 2 16,4 1-16,-9 0 0,-5-1 15,8 1-15,4 0 0,-5-2 16,-1-3-16,5 2 0,5 0 0,-4 2 16,-3 1-16,5 0 15,5 0-15,-4-2 0,-2 1 16,6 2-16,3 4 0,-5-10 0,-2-4 15,7 4-15,6 3 0,-7-1 16,-5 2-16,9-1 0,8-2 16,-3 1-16,-3 2 0,7 0 15,4 0-15,-5-1 0,-4-3 16,5 1-16,4 2 0,-1-2 0,-1-1 16,10 1-16,6 0 0,-9-2 15,-4 3-15,7-1 0,5 3 16,0-3-16,-1 0 0,0 1 15,1 2-15,0 0 0,1 0 16,2 2-16,3 0 0,-1 0 16,-1-1-16,3 0 0,1 1 15,3 1-15,0-1 0,1-1 16,0-1-16,-1 5 0,2 4 16,6-7-16,3-2 0,-3-3 15,-3 0-15,15 3 0,0 1 16,-1 3-16,0 2 0,0-4 15,3-2-15,-2-1 0,-1 1 16,0 0-16,2 0 0,2 2 0,0 3 16,6-3-16,0-1 0,2 0 15,1-1-15,2 2 0,0 0 16,2-1-16,0 0 0,0 0 16,4-2-16,2 2 0,3 1 15,3 0-15,2-2 0,5 1 0,2 1 16,1-2-16,2 0 0,5-1 15,3 1-15,7 0 0,1 0 16,3-1-16,2 2 0,2-1 16,0 0-16,16 1 0,4 1 15,-2 0-15,-1 1 0,18-1 16,2-2-16,-5 1 0,-5 0 0,16-2 16,3 0-16,26 1 0,-17 2 15,-1-3-15,-2-1 0,-12 3 16,-9 1-16,3 2 0,0 0 15,-12-1-15,-11-1 0,0 0 16,2 0-16,-19-1 0,-13 0 0,-8 0 16</inkml:trace>
  <inkml:trace contextRef="#ctx0" brushRef="#br0" timeOffset="168687.3765">19722 5942 0,'0'0'0,"0"0"16,0 0-16,0 0 0,0 0 15,25-3-15,-25 3 16,30-7-16,-30 7 0,38-1 0,-16-1 15,1 0-15,1 1 0,2 0 16,2 0-16,5-1 0,-2 0 16,1 0-16,2 1 0,-4 0 15,-5 0-15,2-1 0,-5 0 16,-7 1-16,-2-1 16,-2 1-16,-2 0 0,-1-1 0</inkml:trace>
  <inkml:trace contextRef="#ctx0" brushRef="#br0" timeOffset="169643.495">20098 5859 0,'0'0'0,"0"0"0,0 0 16,0 0-16,0 25 0,0-25 15,-2 27-15,1-9 0,-1 1 0,1 1 16,0 0-16,0-1 0,0 1 15,0 2-15,1-2 16,-1-3-16,0-3 0,-1-1 0,-1-1 16,0-3-16,-1-3 0,-1-3 15,0-3-15,-3 0 0,-2 0 16,-1-2-16,-1 0 0,0-1 16,1-2-16,-3-1 0,2-1 15,2 0-15,2 0 0,0 2 16,1 1-16,3 1 0,1 0 0,1 0 15,2 1-15,4-2 0,2 1 16,5-3-16,5 1 0,1 0 16,2 0-16,8 0 0,0 1 15,1-1-15,-2 1 0,0 0 16,-2 2-16,-2 0 0,-2 1 16,-4 1-16,-2 0 0,-7 4 0,-3 1 15,-6-1-15,-3 0 16,-7 3-16,-5 1 0,-4 2 0,-4 3 15,-6 0-15,-4 1 0,-7 3 16,1 0-16,3-3 0,1-1 16,0-1-16,6-1 15,7-3-15,6-2 0,7-2 0,4 1 16,12-2-16,7-3 0,7-3 16,6 1-16,6-3 0,5 1 0,4-1 15,2-4-15,6 0 16,-3 0-16,1 1 0,-2 2 15,-6 1-15,-5 2 0,-2-2 0,-6 0 16,-11 4-16,-4 2 0,-8 1 16,-4-1-16,-7 0 0,-4 1 15,-3 2-15,-4 0 0,-2 3 16,-2-1-16,-2 1 0,-3 0 16,3 2-16,0 2 0,2-1 15,1 0-15,2 2 0,1 3 0,-1 5 16,2 2-16,5-2 0,0-1 15,3 3-15,1 2 0,2 1 16,3 1-16,1 4 0,2-1 16,3-7-16,2-4 0,3-4 15,1-3-15,-1-5 0,2-4 16,1-3-16,2-5 0,-1 0 16,0-1-16,-2-5 0,-1-4 15,-3-2-15,0-2 0,-1 1 16,0 0-16,1 2 0,0 1 0,-1 1 15,1 4-15,-1 1 16,0 1-16,1 2 0,1-2 0,3 2 16,2 2-16,4 1 0,4 1 15,-1 1-15,1 1 0,1 2 16,1 0-16,-1 1 0,2 1 16,-1 3-16,0 2 0,-3 1 15,-2 1-15,-2 1 0,-2 2 16,-1-1-16,-2 1 0,-1 1 0,-2 0 15,-3 0-15,-2 0 0,-2-1 16,-2-2-16,-3-1 0,-1-1 16,-4 0-16,-2 1 0,-2-4 15,1-2-15,2-2 0,2 0 16,1 1-16</inkml:trace>
  <inkml:trace contextRef="#ctx0" brushRef="#br0" timeOffset="169803.1096">20043 6425 0,'0'0'0,"0"0"16,0 0-16,0 0 0,0 0 0,33-10 16,-33 10-16,30-7 0,-13 5 15,0 0-15,-1 0 0,1 0 16,-1 1-16,-1 1 0,-2 0 16,-1 0-16,-2 0 0,-1 0 15</inkml:trace>
  <inkml:trace contextRef="#ctx0" brushRef="#br0" timeOffset="169936.3972">20087 6482 0,'0'0'0,"0"0"0,0 0 15,0 0-15,32-8 0,-32 8 0,33-3 16,-12-2-16,3 0 16,4-3-16,2-2 0,-3 1 0,-4 2 0,-3 0 15</inkml:trace>
  <inkml:trace contextRef="#ctx0" brushRef="#br0" timeOffset="170437.3189">20778 6013 0,'0'0'0,"0"0"15,0 0-15,0 0 0,8 22 0,-8-22 16,2 24-16,-1-9 0,-1 1 16,0 1-16,-1 0 0,1-2 15,0 0-15,-1-1 0,-1 0 16,-2-3-16,1-1 0,-1-2 16,-2 1-16,1-4 0,-1-1 0,0-2 15,-2-2-15,0-2 0,0 1 16,0-2-16,-2 1 0,1-4 15,1-1-15,3-1 0,0-1 16,2 1-16,1 0 0,4 1 16,3 1-16,2-2 0,0 0 0,3-1 15,2 0-15,4 1 16,3 4-16,0 2 0,1 2 16,-3 2-16,-1 1 0,-2 5 0,0 4 15,-1 0-15,0 1 0,-3 5 16,-3 3-16,-1 1 0,-2 1 15,-1 4-15,-1-1 0,-2-1 16,-3-5-16,-1 1 0,0-1 16,-4-2-16,-1-1 0,-5-4 15,-6-1-15,0-2 0,1-3 0,1-1 16,0-2-16,1-3 16,3-4-16,2-6 0,3-6 0,1 2 15,2 3-15,1 3 0</inkml:trace>
  <inkml:trace contextRef="#ctx0" brushRef="#br0" timeOffset="170703.8929">21332 5867 0,'0'0'16,"0"0"-16,0 0 0,0 0 0,0 0 15,0 0-15,-4 23 16,4-23-16,-16 21 0,16-21 0,-23 27 15,11-13-15,4-3 0,0 0 16,2-1-16,3 0 0,2-2 0,7-3 16,5 0-16,2-4 15,1 0-15,5-2 0,3-1 16,7 0-16,-1-2 0,0 0 0,-1 0 16,-1 1-16,-3 0 0,1 0 15,-2 3-15,-4-1 0,-4 0 16,-3 1-16</inkml:trace>
  <inkml:trace contextRef="#ctx0" brushRef="#br0" timeOffset="170853.486">21354 6120 0,'0'0'0,"0"0"0,0 0 16,0 0-16,0 0 0,0 0 0,-2 27 0,2-27 16,0 0-16,2 25 0,-1-13 15,0 0-15,0-1 0,0 2 16,0 0-16,1-2 0,0-1 15,0 0-15,-1-2 0,0-1 16,0-1-16,-1 0 0</inkml:trace>
  <inkml:trace contextRef="#ctx0" brushRef="#br0" timeOffset="171036.6625">21376 6179 0,'0'0'16,"0"0"-16,0 0 0,30-11 0,-15 8 15,1-1-15,1 1 0,2-1 16,2 0-16,4 0 0,-2 1 16,-3 2-16,-2 1 0,-4 3 15,-2-1-15,-8 3 0,-5 2 0,-4 1 16,-5 3-16,2-2 0,2-2 16,0-1-16</inkml:trace>
  <inkml:trace contextRef="#ctx0" brushRef="#br0" timeOffset="171237.1645">21207 6402 0,'0'0'0,"0"0"0,0 0 15,36-9-15,-16 5 0,6 0 0,3-2 16,11-1-16,2 0 0,1 0 16,1-1-16,4 0 0,-2 0 15,-6 0-15,-1 1 0,0-1 16,-7 4-16,-10-2 0,-7-1 15,-8-1-15,-6 0 0,0 1 16,0 2-16,0 0 0</inkml:trace>
  <inkml:trace contextRef="#ctx0" brushRef="#br0" timeOffset="171461.0058">21491 6103 0,'0'0'0,"0"0"15,0 0-15,0 0 0,6 33 16,-6-33-16,-1 41 0,-1-14 16,-2 2-16,2 2 0,0 2 15,1 8-15,1-2 0,1 5 16,2-4-16,-1-5 0,1-4 0,-1-5 16,1-2-16,0-5 0,0-5 15,0-4-15,1-6 0,0-1 16,-1 0-16,-1-1 0</inkml:trace>
  <inkml:trace contextRef="#ctx0" brushRef="#br0" timeOffset="171653.986">22169 5981 0,'0'0'0,"0"0"15,0 0-15,0 0 0,0 0 0,0 0 16,-17 30-16,17-30 0,-25 18 16,25-18-16,-28 24 0,11-11 15,0-1-15,-2 1 0,-1-1 16,2-1-16,3 0 0,2-2 16</inkml:trace>
  <inkml:trace contextRef="#ctx0" brushRef="#br0" timeOffset="171853.779">21958 6161 0,'0'0'0,"0"0"0,0 0 15,0 0-15,13 23 0,-13-23 16,7 26-16,-5-11 0,0 4 16,0-1-16,0 1 0,1-1 15,0-1-15,0 1 0,0-5 16,1-2-16,-1-2 0,-1-1 15,1-3-15,-1 0 0,-1-2 0,0 0 16</inkml:trace>
  <inkml:trace contextRef="#ctx0" brushRef="#br0" timeOffset="172087.4233">22197 6156 0,'0'0'0,"0"0"16,0 0-16,23 0 0,-23 0 0,24 2 15,-12 0-15,-1 1 16,1 0-16,-3 1 0,0 1 0,-1 2 16,-1 0-16,-2 1 0,0 2 15,-3 3-15,-1-1 0,-2 2 16,-1 1-16,-2 1 0,0-2 16,-4 4-16,0-2 0,-2-2 15,-1-3-15,0-2 0,-1-2 16,1-3-16,1 0 0,1-1 0,2-1 15,0 1-15</inkml:trace>
  <inkml:trace contextRef="#ctx0" brushRef="#br0" timeOffset="172236.9789">22062 6322 0,'0'0'0,"0"0"0,0 0 0,0 0 16,0 0-16,0 0 0,29-10 15,-29 10-15,23-5 0,-23 5 16,27-6-16,-13 4 0,1 0 0,0 1 15,-1 2-15,-3 0 0,-3 1 16,-2-1-16,1 0 0,-1 0 16</inkml:trace>
  <inkml:trace contextRef="#ctx0" brushRef="#br0" timeOffset="172372.1665">22101 6414 0,'0'0'0,"0"0"15,0 0-15,0 0 0,0 0 0,0 0 16,23-7-16,-23 7 0,23-7 15,-23 7-15,33-8 16,-14 1-16,1-1 0,0-3 0,0-1 16,-3 1-16,-1 2 0,-3 0 15</inkml:trace>
  <inkml:trace contextRef="#ctx0" brushRef="#br0" timeOffset="172841.1099">22619 6044 0,'0'0'0,"0"0"0,0 0 16,0 0-16,0 0 0,-21 16 0,21-16 15,-17 17-15,17-17 0,-19 18 16,10-9-16,1-1 0,3 0 16,-1-1-16,2 0 0,2-2 0,1-1 15,2-1-15,2-2 16,4-1-16,3-1 0,2-2 15,2 0-15,-1 1 0,0 0 0,1 1 16,-1 0-16,0 1 0,1 1 16,0 2-16,-1 1 0,-1 1 15,-2 1-15,-1 4 0,-3-1 16,-1 3-16,-2 0 0,-3 6 16,-2 1-16,-1 0 0,-2 1 15,0-1-15,-2-1 0,-2-2 0,-1 0 16,-3 0-16,-2-2 15,-2 0-15,-1-3 0,1-2 16,-1-1-16,-1-3 0,1 0 0,1-2 16,2-2-16,0-3 0,3-2 15,3-2-15,3-2 0,4-1 16,3-2-16,2 0 0,4 0 16,0 2-16,3 1 0,5 1 15,3 1-15,3 2 0,2 1 0,4 0 16,3 2-16,1-1 0,-6 0 15,-5 1-15</inkml:trace>
  <inkml:trace contextRef="#ctx0" brushRef="#br0" timeOffset="172960.1122">23122 6421 0,'0'0'0,"0"0"16,0 0-16,0 0 0,-18 16 0,18-16 15,0 0-15,-20 14 0</inkml:trace>
  <inkml:trace contextRef="#ctx0" brushRef="#br0" timeOffset="179453.6084">9882 1937 0,'0'0'0,"0"0"16,0 0-16,0 0 0,0 0 0,7 29 15,-7-29-15,3 29 16,-3-29-16,-1 37 0,-1-9 15,-1 0-15,-2-3 0,-2 11 0,-3-1 16,-1-1-16,0-1 0,-4 1 16,1-4-16,0-3 0,-1-3 15,1-6-15,1-2 0,-3-5 16,1-4-16,-3-5 0,-1-3 16,1-4-16,-1-1 0,1-7 0,2-5 15,0-4-15,2-5 0,2 6 16,2 3-16,2 5 0</inkml:trace>
  <inkml:trace contextRef="#ctx0" brushRef="#br0" timeOffset="179586.8613">9795 1642 0,'0'0'0,"0"0"16,0 0-16,0 0 0,30-1 0,-30 1 15,27 1-15,-12 1 0,2 3 16,1 0-16,2 2 0,-2-1 15,-3-1-15,-2 0 0</inkml:trace>
  <inkml:trace contextRef="#ctx0" brushRef="#br0" timeOffset="180047.244">10155 1852 0,'0'0'0,"0"0"0,0 0 16,-9 19-16,9-19 0,-7 21 15,2-3-15,-1 0 0,1 2 0,-1 0 16,1 1-16,-2 4 16,0-2-16,3-3 0,2-3 15,1-3-15,1-2 0,2-5 0,2-2 16,3-3-16,2-2 0,2-2 15,2-4-15,0-4 0,1-4 16,1-4-16,3-4 0,0 0 16,2 0-16,4-8 0,0-3 15,-2 4-15,-2 4 0,-2 3 16,0 2-16,-5 4 0,-3 1 0,-2 4 16,-3 3-16,0 4 0,-2 3 15,-4 6-15,-4 7 0,1 1 16,-1 3-16,-4 8 0,-2 4 15,1 1-15,1 2 0,2 0 16,3-2-16,1-4 0,0-1 16,5-3-16,2-2 0,1-9 15,2-2-15,2-4 0,2-4 16,2 0-16,3-1 0,0-5 0,2-1 16,-4 0-16,-2 2 0,-3 1 15</inkml:trace>
  <inkml:trace contextRef="#ctx0" brushRef="#br0" timeOffset="180353.4791">10576 1911 0,'0'0'0,"0"0"0,0 0 16,-6 35-16,4-18 0,0 4 0,0 1 15,0 4-15,0-2 0,4-3 16,1-3-16,1-3 0,2-3 0,3-5 15,2-5-15,2-3 16,0-2-16,1-4 0,1-3 16,-2-4-16,0-2 0,3-10 15,0-3-15,-2 0 0,-1 1 0,0-2 16,1-2-16,-2 4 16,-1 4-16,-2-4 0,-3 3 15,-3 8-15,-1 2 0,0 3 0,-1 1 16,-2 5-16,-1 2 0,-1 5 15,0 3-15,0 0 0,1-2 0,0 0 16</inkml:trace>
  <inkml:trace contextRef="#ctx0" brushRef="#br0" timeOffset="180686.8461">10839 2017 0,'0'0'0,"0"0"0,0 0 16,25-5-16,-25 5 0,27-7 0,-8 3 15,1-1-15,1-1 0,7-2 16,2 1-16,-3-2 0,-3-2 16,-2-2-16,-2 0 0,-3 0 15,-1-1-15,0-4 0,-1 0 16,-8 4-16,-2 1 0,-4 0 16,-2 1-16,-3 2 0,0 4 0,-6 1 15,-4 1-15,-3 3 0,-1 2 16,-3 5-16,-3 4 0,1 4 15,-1 0-15,-4 11 0,2 4 16,4 0-16,4 1 0,3 5 16,4 0-16,4-5 0,4-3 15,8-5-15,9-4 0,3-1 0,4-3 16,5-7-16,2-6 16,3-3-16,2-2 0,0-5 0,0-4 15,-6 3-15,-7 2 0,-5 3 16</inkml:trace>
  <inkml:trace contextRef="#ctx0" brushRef="#br0" timeOffset="181070.9812">11475 1813 0,'0'0'0,"0"0"16,0 0-16,-12 18 0,12-18 0,-14 24 15,4-5-15,-1 3 0,0 2 16,-2 4-16,1-1 0,2-3 15,1-3-15,1-2 0,2-1 16,-1-5-16,1-5 0,0-3 16,0-4-16,2-1 0,1-1 0,0-5 15,1-4-15,2-2 0,1-4 16,3-3-16,0-3 16,4 0-16,2-1 0,3 1 0,5 2 15,3-3-15,-2 1 0,2 6 16,0 3-16,-2 3 0,-1 3 15,-1 3-15,1 4 0,-3 4 16,-1 3-16,-3 4 0,-3 5 16,-2 1-16,-4 1 0,-3 3 15,-3 3-15,-1-1 0,0-2 0,0 0 16,1 0-16,1-2 0,0-2 16,2-2-16,1-2 0,2-1 15,2-2-15,-1-2 0,-1-1 16,0-2-16</inkml:trace>
  <inkml:trace contextRef="#ctx0" brushRef="#br0" timeOffset="181254.2786">11922 1872 0,'0'0'0,"0"0"15,0 0-15,-8 23 0,8-23 0,-12 25 16,4-5-16,1-2 0,0-1 0,2-2 15,-1 0-15,2-3 16,0-1-16,0-1 0,1-3 16,0-3-16,1 1 0,1-2 15</inkml:trace>
  <inkml:trace contextRef="#ctx0" brushRef="#br0" timeOffset="181406.6191">11858 1614 0,'0'0'0,"0"0"16,0 0-16,0 0 0,33 2 0,-33-2 15,25 10-15,-25-10 0,30 8 16,-17-4-16,0-2 16,-3 1-16</inkml:trace>
  <inkml:trace contextRef="#ctx0" brushRef="#br0" timeOffset="181637.0765">12281 1591 0,'0'0'16,"0"0"-16,0 0 0,-17 26 0,9-12 16,-3 7-16,-1 6 0,-4 10 15,1 3-15,-4 9 0,2 1 16,2-5-16,4-5 0,1 1 15,3-6-15,1-5 0,2-2 16,0-4-16,1-5 0,1-2 16,1-1-16,1-4 0,0-3 15,0-1-15</inkml:trace>
  <inkml:trace contextRef="#ctx0" brushRef="#br0" timeOffset="181953.6352">12318 1995 0,'0'0'0,"0"0"16,0 0-16,26-7 0,-13 5 0,4-2 16,3-1-16,0 1 15,0 0-15,5-3 0,0-2 16,-2 2-16,-2-1 0,-2-2 0,-3 0 16,-3-2-16,-2 1 0,-4 1 15,-1 1-15,-4-3 0,-3 1 16,-6-1-16,-4 2 15,-1 1-15,-1 3 0,-2 3 0,-3 0 16,-1 3-16,1 4 0,-3 2 16,-1 4-16,2 1 0,2 2 0,0 9 15,3 3-15,4 2 16,3 1-16,5 0 0,4-2 16,5-1-16,2-3 0,8-1 0,6 0 15,1-4-15,2-3 0,0 1 16,-7-4-16,-2-3 0</inkml:trace>
  <inkml:trace contextRef="#ctx0" brushRef="#br0" timeOffset="182454.2545">13464 1937 0,'0'0'0,"0"0"0,0 0 0,0 0 15,10-23-15,-10 23 0,0 0 16,0-23-16,-2 16 16,-3-1-16,-4-5 0,-1 3 0,-1 0 15,-4 1-15,-1 3 0,-2 0 16,0 0-16,-10 3 0,-2 2 16,2 4-16,0 3 0,1 4 15,1 3-15,1 4 0,-1 2 0,-1 7 16,3 3-16,4 2 0,4-2 15,7-1-15,5-3 0,8-3 16,7-4-16,6-5 0,4-3 16,5-7-16,5-4 0,8-6 15,2-3-15,-2-5 0,1-6 0,-3-7 16,0-5-16,3-4 16,-3 2-16,-3-1 0,-2 0 15,-5-3-15,-4-1 0,-1 1 16,-2 2-16,-4 6 0,-3 4 0,-3 4 15,-2 2-15,-2 5 0,-1 4 16,-2 4-16,0 2 0,-3 6 16,0 0-16,-9 8 0,-3 4 15,0 5-15,-2 4 0,-2 7 16,-4 3-16,-5 10 0,-2 2 0,4-1 16,3-2-16,5-1 0,4-3 15,2 2-15,3-4 0,5-5 16,2-3-16,0-7 0,1-5 15,-1-4-15</inkml:trace>
  <inkml:trace contextRef="#ctx0" brushRef="#br0" timeOffset="183772.2891">13779 1889 0,'0'0'16,"0"0"-16,0 0 0,0 0 0,0 0 15,0 0-15,-2 28 0,2-28 16,-5 25-16,5-25 15,-14 37-15,5-19 0,-1-1 0,1 0 16,0 0-16,-1 2 0,1-2 16,2-2-16,0-3 0,3-3 15,2-3-15,-1-3 0,2-1 0,0 1 16</inkml:trace>
  <inkml:trace contextRef="#ctx0" brushRef="#br0" timeOffset="184921.1153">13666 1988 0,'0'0'0,"0"0"0,0 0 16,0 0-16,0 0 0,28 9 0,-28-9 16,21 2-16,-21-2 0,25 2 15,-25-2-15,30-3 0,-15 2 16,2-1-16,-1-3 0,0 1 16,-2-2-16,0 0 0,1-1 15,-3-2-15,-1 0 0,0-1 16,-1 0-16,-1-1 0,-2-1 15,0 1-15,-2-1 0,0 1 0,-2 0 16,-2-2-16,-2 1 16,-1 3-16,0-1 0,-3 2 0,0 3 15,-3 2-15,-2 0 0,-3 3 16,-3 1-16,-3 3 0,0 1 16,-1 3-16,0 2 0,-1 2 15,-1 1-15,3 3 0,2 4 16,1-1-16,3 3 0,1 2 15,3 0-15,3-2 0,2-3 0,4-1 16,3-1-16,4-3 0,5-2 16,2-1-16,0-2 0,0-1 15,2-1-15,1 1 0,3-2 16,0-1-16,0 0 0,-4-3 16,-2 0-16,-3 1 0</inkml:trace>
  <inkml:trace contextRef="#ctx0" brushRef="#br0" timeOffset="185237.7463">14323 1512 0,'0'0'0,"0"0"15,0 0-15,0 0 0,-20 22 0,20-22 16,-20 22-16,7-8 0,-1 3 16,-3 6-16,-1 5 0,-4 8 15,2 1-15,0 3 0,0 1 16,1 6-16,5-3 0,1 2 16,3-6-16,4-8 0,3-6 0,3-4 15,3-4-15,2-2 0,0 0 16,4-6-16,3-3 0,4-1 15,1-1-15,2-4 0,2-2 16,-5-2-16,-2 2 0,-3 0 16</inkml:trace>
  <inkml:trace contextRef="#ctx0" brushRef="#br0" timeOffset="185453.7713">14581 1846 0,'0'0'0,"0"0"0,0 0 15,0 0-15,0 0 0,-11 30 16,11-30-16,-16 25 0,6-10 0,-1 1 16,-2 3-16,2-1 15,2 0-15,0-1 0,1-2 16,0 2-16,3-4 0,0-3 16,3-4-16,2-4 0,0-2 0,3-3 15,1-2-15,-1 0 0,0 0 0,0 2 16</inkml:trace>
  <inkml:trace contextRef="#ctx0" brushRef="#br0" timeOffset="185587.6369">14602 1667 0,'0'0'0,"0"0"0,0 0 15,0 0-15,21 13 0,-21-13 16,22 19-16,-11-9 0,0 2 15,-1-2-15,-1-1 0,-1-1 0</inkml:trace>
  <inkml:trace contextRef="#ctx0" brushRef="#br0" timeOffset="185954.4039">14847 1924 0,'0'0'0,"0"0"0,0 0 0,-11 22 15,4-12-15,-1 3 0,-1 4 16,0 0-16,1-1 0,-2 1 16,1-1-16,3-2 0,0-2 15,2-3-15,-1-3 0,2-1 0,1-3 16,2-2-16,3-5 16,-1 1-16,2-3 0,1-3 0,3-2 15,2-2-15,1 1 0,5-8 16,2-3-16,0 1 0,-1 1 15,4 0-15,2 4 0,3-2 16,-3 6-16,-2 2 0,-2 2 16,-3 3-16,-2 3 0,1 5 15,-2 3-15,-3 3 0,-2 3 0,-5 1 16,-1 2-16,-1 2 0,-1 0 16,-1 9-16,-1 1 15,-1 1-15,-1 0 0,1-2 0,0-1 16,0-4-16,1-5 0,1-2 15</inkml:trace>
  <inkml:trace contextRef="#ctx0" brushRef="#br0" timeOffset="186437.2168">15675 1783 0,'0'0'0,"0"0"16,0 0-16,0 0 0,-27-2 0,27 2 16,-35 5-16,13-2 0,-1 2 15,-5 4-15,-3 4 16,-5 3-16,1-2 0,-6 9 0,3 1 16,6 0-16,6-2 15,5 1-15,6 1 0,4-4 0,2-3 16,5-3-16,6-3 0,3-3 15,5 0-15,8-7 0,6-3 16,0-2-16,-1-2 0,5-4 16,3-1-16,-4-2 0,-1-3 15,2-3-15,1-1 0,-5 2 16,-3-1-16,-2 1 0,-1 0 16,-5 5-16,-2 1 0,-3 4 0,-3 1 15,-2 4-15,-3 3 0,-1 3 16,-4 5-16,-2 3 0,-1 1 15,0 8-15,-3 6 0,0 2 16,-2 1-16,0 0 0,-1 2 16,0-1-16,0 0 0,2 5 15,3-2-15,2-7 0,0-1 0,0-5 16,2-2-16,2-3 16,0-3-16,6-5 0,1-4 0,-1 1 15,1-2-15,-2-1 0</inkml:trace>
  <inkml:trace contextRef="#ctx0" brushRef="#br0" timeOffset="186872.8749">15924 1764 0,'0'0'0,"0"0"0,0 0 0,0 0 16,0 0-16,0 0 0,-18 29 15,18-29-15,-20 33 0,7-13 16,-1 4-16,1-1 0,1 1 16,-2 3-16,3-3 0,2-3 15,3-2-15,4-2 0,3-1 16,3-4-16,4-5 0,2-2 16,3-5-16,1-1 0,2-3 0,3-3 15,1-3-15,0-2 0,0-5 16,3-5-16,-1-2 0,-2 0 15,-1-1-15,0 1 0,-1 1 16,-2 4-16,-3 1 0,-3 4 16,-2 2-16,-2 4 0,-1 0 15,-3 4-15,-2 4 0,-2-1 0,-3 4 16,-1 4-16,-3 4 16,0 3-16,0 1 0,-1 6 0,-2 2 15,0 1-15,1 2 0,-1 4 16,2-3-16,2-2 0,3-3 15,3-3-15,2-2 0,1-1 16,1-4-16,2-2 0,2-1 16,-2-4-16,1 1 0,-2-2 15</inkml:trace>
  <inkml:trace contextRef="#ctx0" brushRef="#br0" timeOffset="187270.4462">16180 1964 0,'0'0'16,"0"0"-16,0 0 16,0 0-16,0 0 0,24 10 0,-24-10 15,26 2-15,-26-2 0,32 0 16,-14-2-16,1-3 0,1 0 0,1 0 16,2-3-16,-2 1 0,-2 0 15,4-6-15,-3 1 0,-2-2 16,-2-1-16,-4 1 0,-3-1 15,-4 3-15,-2 0 0,-3 1 16,-3 0-16,-5 2 0,-3 4 16,-4 2-16,-4 0 0,0 6 15,2 0-15,-5 5 0,-3 3 16,2 1-16,1 2 0,-2 6 16,2-1-16,3 5 0,3 1 0,2 1 15,4 2-15,4-2 16,1-5-16,3 2 0,2-3 0,4-3 15,1 0-15,7-3 0,5-3 16,1-1-16,1-4 0,3-3 16,3-4-16,1-2 0,2 0 0,0-5 15,2-4-15,-6 2 0,-4 1 16,-4 4-16</inkml:trace>
  <inkml:trace contextRef="#ctx0" brushRef="#br0" timeOffset="187692.2689">16729 1799 0,'0'0'0,"0"0"15,0 0-15,-11 23 0,11-23 16,-14 27-16,5-7 0,-2 0 0,-1 3 16,-2 5-16,-1-1 0,1-3 15,2-3-15,2-3 0,2-4 16,0-2-16,2-1 0,2-2 15,2-3-15,1-3 0,1-3 16,3-1-16,2-2 0,1-4 16,1-2-16,1-3 0,2-3 15,1 0-15,0-4 0,2-1 16,-1-2-16,1 2 0,1 2 0,4-4 16,0 2-16,-4 2 0,-2 4 15,1 1-15,0 2 16,1 4-16,-1 2 0,-3 4 0,-1 2 15,-1 2-15,1 2 0,0 4 16,-1 4-16,-5 1 0,-3 1 0,-2 3 16,-1 2-16,-2 3 15,0 1-15,-2 4 0,0-4 16,1-2-16,0-2 0,2-1 16,2-1-16,1 0 0,0-1 0,1-7 15,2-5-15,-1-2 0,0 0 16,0-2-16</inkml:trace>
  <inkml:trace contextRef="#ctx0" brushRef="#br0" timeOffset="187954.5015">17201 1768 0,'0'0'0,"0"0"0,0 0 0,0 0 16,0 0-16,-30 18 0,30-18 15,-29 23-15,13-10 0,1 3 16,1 4-16,2 0 0,1 1 0,-1 4 16,2-1-16,3-2 15,3-2-15,5-2 0,4-3 16,4-2-16,2-3 0,4-1 0,2-2 16,2-2-16,1 1 0,7-2 15,2 0-15,-4-5 0,-3-5 16,-3 3-16,-5-1 0,-1 2 15</inkml:trace>
  <inkml:trace contextRef="#ctx0" brushRef="#br0" timeOffset="188420.8903">17462 1819 0,'0'0'16,"0"0"-16,0 0 0,0 0 0,0 0 15,0 0-15,0 0 0,0 0 16,-20 26-16,20-26 0,-21 27 15,21-27-15,-22 31 0,12-12 16,1 0-16,2-2 0,0-1 0,1-2 16,3 1-16,1-3 15,1-2-15,5 0 0,5-2 16,2-2-16,1-1 0,6-2 16,2-3-16,1-1 0,1-1 0,1-4 15,1-4-15,-2-1 0,-2-2 16,2-4-16,-2-1 0,-2 1 15,-3 2-15,-3 0 0,-2 2 16,-2 3-16,-2 0 0,-1 2 16,-2 2-16,-3 4 0,0 2 0,-4 1 15,-1 6-15,0 2 0,-2 1 16,-2 8-16,-2 4 16,0-1-16,0 0 0,-1 2 0,0 1 15,0 4-15,1 0 0,1-2 16,0-1-16,1-3 0,1-2 0,1 0 15,-1-1-15,0-2 16,1-2-16,-3-3 0,-1 0 16,-3-2-16,0-4 0,-4 1 15,-1 0-15,-1-1 0,1-4 16,-4-3-16,-4-4 0,6 2 0,4 0 16,2 0-16</inkml:trace>
  <inkml:trace contextRef="#ctx0" brushRef="#br0" timeOffset="189537.1591">10469 2588 0,'0'0'0,"0"0"0,0 0 0,34-1 16,-18-1-16,2 1 0,4 0 15,9 0-15,1-1 0,3 1 0,3 0 16,3 0-16,3 0 0,11 1 16,0 0-16,0 0 15,-1-2-15,13 0 0,3 1 0,9-5 16,0-2-16,-1 3 0,0 2 16,8 0-16,-4 5 0,-1-4 15,2 1-15,32 2 0,-11 2 0,-4 1 16,-6 0-16,-2-4 0,-5-2 15,4-2-15,3-2 0,-2 3 16,-3 0-16,5 3 0,3 0 16,-5 0-16,-1 0 0,4 2 15,2-1-15,0 0 0,0-1 16,1-2-16,0-2 0,-2 0 16,-3-1-16,8 2 0,4 0 15,-2 3-15,1 1 0,1-1 16,0-1-16,-2-1 0,-2-3 0,4 4 15,3 2-15,-5-2 0,-4-3 16,2 4-16,2 3 0,-2-3 16,0-4-16,3 7 0,4 2 15,-3 0-15,-2-3 0,-3 1 16,-1 2-16,-2 0 0,-2-3 16,0-2-16,0-4 0,-8 4 15,-5 3-15,2 1 0,2 0 16,-3-1-16,-3-3 0,-5 3 15,-2 4-15,-8 0 0,-5 1 0,-2-5 16,-1-4-16,-8-1 0,-6 1 16,-6 0-16,-2 0 0,-9 1 15,-3-1-15,-10 1 0,-6-1 16,-5 4-16,-3 4 0,1-3 16,0-2-16,0-2 0</inkml:trace>
  <inkml:trace contextRef="#ctx0" brushRef="#br0" timeOffset="226387.9558">25494 15126 0,'0'0'0,"0"0"0,-11 28 16,6-11-16,-1 3 0,0 5 16,-2 3-16,-3 9 0,-1 2 0,-5 11 15,1 5-15,0-7 0,1-3 16,-3 2-16,1-4 0,2-6 15,3-4-15,2-7 0,1-4 16,2-5-16,1-4 0,2-7 16,2-5-16,-1-1 0,3 0 15,-2 2-15</inkml:trace>
  <inkml:trace contextRef="#ctx0" brushRef="#br0" timeOffset="226671.303">25540 14955 0,'0'0'0,"0"0"0,0 0 0,28 0 15,-11 2-15,2 2 0,1 1 16,3 2-16,-1 0 0,8 3 16,1 1-16,-2 1 0,-4 3 15,2 4-15,-5 2 0,-6-3 16,-2 1-16,-6 1 0,-2-2 15,-7 2-15,-6 2 0,-8 1 16,-8 1-16,-2-4 0,1-3 16,-3 0-16,-4-1 0,-2 2 0,2-3 15,4-6-15,4-5 0,4-1 16,5-1-16,3 0 16</inkml:trace>
  <inkml:trace contextRef="#ctx0" brushRef="#br0" timeOffset="226971.9464">26225 15127 0,'0'0'0,"0"0"0,0 0 16,-4 25-16,4-25 0,-10 27 0,1-6 16,-1 2-16,0-2 0,-2 5 15,0-2-15,2-3 0,2-3 0,1 0 16,-1-3-16,4-8 15,0-4-15,2-6 0,2-4 16,1-1-16,1-1 0,4-8 16,4-8-16,2-1 0,1-1 15,5-2-15,1 3 0,-2 3 0,0 4 16,1 3-16,5 4 16,-3 3-16,0 1 0,0 6 0,0 4 15,1 0-15,0 2 0,3 0 16,3 1-16,-4 2 0,-2 3 0,-4-2 15,-2-1-15,-4-2 16</inkml:trace>
  <inkml:trace contextRef="#ctx0" brushRef="#br0" timeOffset="227305.4221">26734 15251 0,'0'0'0,"0"0"0,0 0 16,-13 24-16,13-24 0,-14 22 0,6-8 16,2 1-16,1-1 0,4 0 15,3-2-15,3 0 0,2 0 0,8 2 16,6-4-16,2-3 0,2-3 16,3-3-16,3-1 0,-1-4 15,-2-2-15,4-5 0,-3-3 16,-4-1-16,-3-3 0,-5-6 15,-6-3-15,-6 2 0,-4 1 16,-5 1-16,-7 0 16,-10 6-16,-10 4 0,0 3 0,2 4 15,-10 4-15,0 5 16,7 0-16,6 2 0,3 1 0,4 1 16,4 0-16,4-3 0,2-1 15</inkml:trace>
  <inkml:trace contextRef="#ctx0" brushRef="#br0" timeOffset="227806.4717">27668 14855 0,'0'0'0,"0"0"16,0 0-16,0 0 0,0 0 0,-18 26 15,18-26-15,-26 40 0,12-17 16,-5 5-16,-2 4 16,2 0-16,0-2 0,-4 9 15,-3 7-15,5-6 0,4-4 0,2-6 16,4-5-16,1-5 0,3-3 16,0-4-16,3-3 0,0-3 15,2-4-15,2-5 0,1-6 16,3-7-16,1-5 0,4-4 15,2-1-15,4-4 0,2 2 0,1 2 16,0 3-16,2 4 16,1 2-16,4 4 0,4 0 15,0 4-15,0 2 0,10 5 0,2 5 16,-7 4-16,-5 3 0,-1 3 16,2 1-16,-6 1 0,-4 1 0,-4 3 15,-5 5-15,-5-2 16,-2 0-16,-10-2 0,-5-4 15,-1 0-15,-1-2 0,-10-2 16,-8 0-16,-1-4 0,0-2 16,-7-5-16,-4-5 0,6 1 0,4 0 15,1-3-15,1-3 0,7-3 16,5-1-16,10-9 16,7-7-16,7 3 0,6 2 0,-2 5 15,-2 4-15,-2 3 0</inkml:trace>
  <inkml:trace contextRef="#ctx0" brushRef="#br0" timeOffset="228257.7908">28444 15368 0,'0'0'16,"0"0"-16,0 0 0,0 0 0,0 0 0,0 0 15,5-32-15,-5 32 16,-7-34 0,1 16-16,-2 1 0,-2 2 15,-1 3-15,0-1 0,1 2 0,-4 3 16,-5 4-16,-1 2 16,0 2-16,-4 6 0,2 5 0,1 4 15,1 3-15,4 0 0,1 2 16,3 3-16,5-1 0,4-2 15,7-1-15,6-2 0,5-3 16,5-4-16,4-3 0,2-6 16,0-2-16,2-3 0,0-3 15,0-2-15,-3-1 0,-1-2 16,-2-1-16,-3 1 0,-1 1 0,-4 3 16,-3 1-16,-2 1 0,-1 3 15,-5 1-15,-3 2 0,-2 3 16,-3 2-16,1 2 0,0 3 15,-1 2-15,2 3 0,1 1 16,1 0-16,1 0 0,1-1 16,3-1-16,4-2 0,-2-2 15,0-1-15,-2-1 0</inkml:trace>
  <inkml:trace contextRef="#ctx0" brushRef="#br0" timeOffset="228521.3424">29126 15045 0,'0'0'0,"0"0"0,0 0 16,-16 25-16,16-25 0,-23 30 0,8-11 15,-2 4-15,0 4 0,-5 6 16,0 1-16,3-2 0,2-2 0,3 5 15,5-2-15,5-4 16,3-4-16,5-2 16,5-3-16,2-4 0,2-5 0,7-6 15,6-5 1,-5 1-16,-3-1 0,-4 0 0</inkml:trace>
  <inkml:trace contextRef="#ctx0" brushRef="#br0" timeOffset="228705.5164">28810 15170 0,'0'0'0,"0"0"15,0 0-15,0 0 0,0 0 16,37 7-16,-17-4 0,2-1 16,1 0-16,5 1 0,5-1 15,1 1-15,1 0 0,4 2 16,-7-2-16,-5 0 0</inkml:trace>
  <inkml:trace contextRef="#ctx0" brushRef="#br0" timeOffset="228905.6979">29453 15412 0,'0'0'0,"-3"7"15,-4 4-15,-1 0 0,-2 0 0,-2 7 16,-1 3-16,4-2 0,1-1 16,2-3-16,2-2 15,3-4-15,2-3 0,0-1 0,0-1 16,-1 0-16</inkml:trace>
  <inkml:trace contextRef="#ctx0" brushRef="#br0" timeOffset="229071.9672">29663 14880 0,'0'0'0,"0"0"0,0 0 16,0 0-16,13 22 0,-13-22 0,13 23 16,-3-10-16,1 0 0,2 1 15,3-1-15,-3-1 0,-1-2 0,-2-2 16</inkml:trace>
  <inkml:trace contextRef="#ctx0" brushRef="#br0" timeOffset="229372.1142">29790 15288 0,'0'0'0,"0"0"16,0 0-16,-25 23 0,13-11 0,1 2 15,0 2-15,2 0 16,3-1-16,4 5 0,6-4 15,4 0-15,3-1 0,6-3 16,5-1-16,2-4 0,1-2 16,6-3-16,0-3 0,-2-2 15,0-1-15,-2-6 0,-3-6 16,-4 0-16,-5-2 0,-3-2 0,-3-3 16,-6 1-16,-4 0 0,-8 1 15,-6 1-15,0 5 0,-1 4 16,-9 0-16,-4 2 0,6 4 15,0 4-15,-2 3 0,5 4 16,3-1-16,4-1 0,3-1 16</inkml:trace>
  <inkml:trace contextRef="#ctx0" brushRef="#br0" timeOffset="229772.3033">30393 15216 0,'0'0'0,"0"0"15,-10 20-15,2-5 0,-2-1 0,-2 4 16,-1 6-16,-6 3 0,0 1 16,-1 0-16,1-2 0,-3 4 15,3-5-15,4-3 0,3-4 16,1-4-16,2-3 0,4-5 15,2-3-15,0-4 0,2-4 16,5-4-16,4-3 0,3-4 0,3-2 16,6-8-16,6-7 15,7-4-15,0 3 0,4 1 16,-3 6-16,0 5 0,0 5 16,-2 6-16,-1 5 0,-5 4 0,-2 3 15,-1 9 1,0 7-16,-6 5 15,-4 2-15,-6-1 0,-1-2 0,-7 5 16,-5 2-16,2 4 0,1 2 0,-4 0 16,-2 2-16,0-1 0,2-2 15,0-4-15,1-7 16,2-5-16</inkml:trace>
  <inkml:trace contextRef="#ctx0" brushRef="#br0" timeOffset="269956.2446">21696 7147 0,'0'0'0,"10"0"0,4 0 16,0-1-16,2 0 0,12 0 15,5 0-15,-1 0 0,-1-2 0,11 2 16,3 0-16,-4 0 15,-3 1-15,11-1 0,2 0 16,-6 0-16,-4 0 0,3-2 16,4-1-16,-5 2 0,-4 1 0,12 1 15,3-1-15,-7 1 0,-5 1 16,4-2-16,5 0 0,-6-2 16,-4 1-16,11 1 0,3 1 15,-6 1-15,-3 2 0,2-4 16,3-1-16,-4 1 0,-2 0 0,3-3 15,1 0-15,-2 3 0,-2 1 16,9 0-16,1 0 16,-13 1-16,-3-1 0,23 0 0,0 0 15,-28-1-15,-1-1 0,26-1 16,-1 3-16,-27 1 0,-2-1 0,26 3 16,2 0-16,-27-4 15,-2 0-15,24-1 0,3-1 16,-26 4-16,0 4 0,13-2 15,6-1-15,-12-1 0,-6-2 0,25 0 16,-1-1-16,-25 1 16,-1-1-16,9 1 0,5 0 15,-9 1-15,-3-2 0,5 2 0,5-1 16,-5 1-16,-2 1 0,4 2 16,0 0-16,-4-1 0,-3-1 0,1 0 15,2 3-15,-2-4 16,-2 0-16,3 1 0,2 1 15,-10 1-15,-2-1 0,7 1 0,4-1 16,-3-2-16,-4 0 0,2 1 16,-1 2-16,-2-2 0,-1 1 15,1-1-15,1 0 0,-4-1 16,-4-1-16,-1 2 0,-1 0 16,1 1-16,-1 1 0,-1-1 15,-2-1-15,-3 1 0,-4 1 0,-1-1 16,-2-1-16,0 0 0</inkml:trace>
  <inkml:trace contextRef="#ctx0" brushRef="#br0" timeOffset="273656.6638">20713 8163 0,'0'0'0,"0"0"0,0 0 16,0 0-16,21-6 0,-21 6 0,23-5 15,-10 4-15,1-1 0,1-1 16,2 0-16,0 1 0,1 0 16,7-3-16,4 1 0,-3 0 15,0 3-15,2-1 0,3 0 16,-1-1-16,0 0 0,9 2 15,4 1-15,-2 1 0,-2 0 0,5 0 16,3 1-16,4-1 0,-5-2 16,5 2-16,4 1 15,-4 1-15,-3 1 0,13 0 0,1 1 16,-6-1-16,-3 2 0,11 2 16,1-2-16,-10 1 0,-5 0 0,5-1 15,3-2-15,-9 0 16,-7-1-16,23 4 0,-4 2 15,-29-7-15,-3 0 0,17 0 0,-2 1 16,-22-1-16,-2-1 0,-3 0 16,-4-1-16,-4-1 0,-3 1 15,-2 0-15,-4 0 0,0 0 16,-2 0-16,-5 0 0,-4-1 16,-3 1-16,-4 1 0,-3 0 15,-3 1-15,3-2 0,-1 0 0,-11 0 16,-4 1-16,8-1 15,-1-3-15,-11 2 0,-3 1 16,2 0-16,2 1 0,-4-2 0,-4 0 16,3 1-16,3 2 0,-11-3 15,-2-3-15,4 4 0,3 1 16,-8-4-16,2-3 0,6 5 16,5 3-16,-1-4 0,0-5 15,5 5-15,5 3 0,2-2 0,2-2 16,5 0-16,4 2 0,0-2 15,0 0-15,6 2 0,3-1 16,4 1-16,1 1 16,4 0-16,0 0 0,6-1 0,1-1 15,2 0-15,1 1 0,4 0 16,4 0-16,-1-1 0,1 0 0,7 2 16,7 2-16,-2 1 15,-2 1-15,7-1 0,5 0 16,-1-2-16,-2 2 0,12 1 15,5 1-15,-5 1 0,-3 0 0,8 3 16,-2 2-16,-11-3 0,-5-2 16,4 3-16,-1-2 0,-9 1 15,-6 1-15,-12-7 0,-9-2 16,0 0-16,-1-2 0,1 2 16</inkml:trace>
  <inkml:trace contextRef="#ctx0" brushRef="#br0" timeOffset="275239.8135">7488 9074 0,'0'0'0,"0"0"16,0 0-16,0 0 0,0 0 0,27-2 15,-27 2-15,0 0 16,33-1-16,-18-1 0,2 2 15,2-1-15,1 0 0,2-1 16,3-1-16,2 1 0,0 1 0,11-1 16,2-2-16,-1 2 0,2 1 15,11-2-15,1 0 0,-2 1 16,-3 0-16,13-2 0,2 2 16,-6-2-16,-4-2 0,10 0 15,-1 0-15,0 1 0,-1 1 0,3 1 16,2 2-16,1-4 15,-6 0-15,5 1 0,3 0 16,-1 0-16,-3 0 0,35-3 16,-5-2-16,-16 7 0,-10 3 0,8 0 15,5 2-15,-9-7 0,-7-4 16,5 2-16,3-2 0,-6 2 16,-3 2-16,7 0 0,3 3 15,-5-1-15,-1-2 0,6-2 16,5 0-16,-9 5 0,-6 3 0,5-2 15,5-1-15,-6-1 16,-5 0-16,6-1 0,6 1 0,-6 0 16,-4-1-16,4 2 0,5 0 15,-4 3-15,-3 0 0,6-1 16,3-2-16,-8 1 0,-5 1 16,5 1-16,6-1 0,-9-2 15,-5-1-15,8 1 0,7 0 16,-4 1-16,-4 0 0,5 0 15,3 0-15,-3 1 0,-2 3 0,1-3 16,3 1-16,-8-2 16,-4 0-16,5 1 0,2 1 15,-3 0-15,-2 1 0,8-4 0,5-2 16,-6 0-16,-5-2 0,6 2 16,2 1-16,-5 1 0,-3 1 0,3 0 15,4 1-15,-7-1 16,-3-1-16,3 0 0,2-1 15,-5 2-15,-3-1 0,4 1 16,3 1-16,-10 1 0,-6-1 0,6 1 16,3 2-16,-2-3 0,-3-2 15,1 3-15,1 1 0,-7 1 16,-3 2-16,5 0 0,2-4 16,-4 0-16,-4-2 0,3 4 15,1 2-15,-3-1 0,-5 0 16,-1-2-16,-1 1 0,-5 1 0,-2-1 15,-3 0-15,0 2 16,-12-1-16,-7 1 0,-3-2 0,-4-1 16,-2-1-16</inkml:trace>
  <inkml:trace contextRef="#ctx0" brushRef="#br0" timeOffset="284306.7098">2329 9168 0,'0'0'0,"0"0"0,0 0 0,0 0 16,24 4-16,-24-4 0,0 0 16,28 4-16,-28-4 0,25 6 0,-9-5 15,1 1-15,1-2 0,3 1 16,-1 1-16,4-1 0,2 0 15,6 1-15,3 0 0,2-1 16,1-2-16,1 0 0,-1 1 16,12 0-16,0 0 0,-1 0 15,3-1-15,5-1 0,-2 4 0,4-4 16,1 1-16,-3-3 0,-3 0 16,9 2-16,3 2 15,-1-1-15,0-1 0,8 1 16,0 1-16,-7-4 0,-3 0 0,2 0 15,3-2-15,2 3 0,-2 2 16,24-2-16,-6 2 0,-4-1 16,-9 1-16,2-1 0,0 2 15,-3-2-15,-3 0 0,1-2 16,-1-1-16,-3 0 0,0 3 0,0-1 16,4 1-16,0 4 0,-2 2 15,5-5-15,3-4 0,-6-2 16,-1-2-16,-3 6 0,2 5 15,-3-1-15,-4-1 0,3-1 16,2 0-16,2 1 0,2 0 16,-1-1-16,2 0 0,-6-1 15,-4 2-15,6-1 0,4-2 16,-1 4-16,-4 1 0,1-2 16,1-3-16,0 1 0,-1 0 0,3 0 15,0 1-15,-5-2 0,-4-1 16,2 1-16,2 1 0,-2 2 15,-1 1-15,6-5 0,1-3 16,-5 0-16,-3 1 0,0 2 16,2 3-16,-8-2 0,-4 0 15,1 1-15,1-1 0,-9 8 16,-4 2-16,-5-2 0,0-1 16,-11-2-16,-7 0 0,-6-1 0</inkml:trace>
  <inkml:trace contextRef="#ctx0" brushRef="#br0" timeOffset="296598.0633">25153 9256 0,'0'0'0,"0"0"16,0 0-16,0 0 0,28 1 0,-28-1 16,23 1-16,-23-1 0,38 2 15,-14-1-15,5 1 0,3-1 16,4 0-16,16 1 0,3-1 15,14 0-15,0 2 0,13 0 16,-2 0-16,-4-2 0,-2-1 16,11 0-16,-1 2 0,1 2 0,-11 2 15,-1-4-15,-2-1 0,-9 0 16,-8 1-16,18 0 0,-9-1 16,-11 0-16,-8-1 0,-8-3 15,-6-1-15,-15 3 0,-2 1 0,-4 1 16,-3 0-16,-6-1 15,-2-1-15,0 1 0,2 0 16,-2-1-16</inkml:trace>
  <inkml:trace contextRef="#ctx0" brushRef="#br0" timeOffset="298828.4144">17664 9181 0,'0'0'0,"0"0"15,0 0-15,0 0 0,0 0 16,30-4-16,-30 4 0,28-4 16,-28 4-16,31-1 0,-12 1 15,2-1-15,1-1 0,2 1 16,1 1-16,9 0 0,2 2 0,1-2 15,3-1-15,1 0 0,-1 1 16,16 0-16,2-1 16,-4 0-16,-2 0 0,14 2 0,3 1 15,-1-1-15,-3-1 0,13 0 16,1-2-16,-4 1 0,-4 0 16,14-1-16,2-3 0,-1 5 15,-10 3-15,31 1 0,-1-3 16,-14 0-16,-7-1 0,6-1 15,3-1-15,-8-1 0,-6 2 0,6 1 16,4 3-16,-6-2 16,-6 0-16,7-5 0,6-3 0,-9 7 15,-3 5-15,5-1 0,6-2 16,-8-2-16,-3 0 0,6-1 16,4 1-16,-6 0 0,-5 0 0,6 1 15,3 0-15,-6 4 16,-2 3-16,2-6 0,4-4 15,-8 2-15,-4 0 0,5 0 16,4-1-16,-8 2 0,-6 2 0,5-1 16,2 0-16,-8 0 0,-5-1 15,5 3-15,5 0 0,-6-4 16,-4-1-16,5-1 0,4 0 16,-7 4-16,-5 3 0,1 0 15,4-1-15,-5-2 0,-6-2 0,7 0 16,7 2-16,-9-1 0,-5 0 15,3 0-15,3 1 16,-3-2-16,-1-1 0,3 1 0,2 1 16,-9-1-16,-8-1 0,7 0 15,5-1-15,-5 2 0,-4 2 16,-3 0-16,-1-1 0,-11 0 16,-8 1-16,-7-2 0,-6 0 15,-10 0-15,-8-3 0,3 2 0,2 0 16,1 0-16</inkml:trace>
  <inkml:trace contextRef="#ctx0" brushRef="#br0" timeOffset="307747.7803">2324 10093 0,'0'0'16,"0"0"-16,0 0 0,0 0 0,0 0 15,0 0-15,0 0 0,0 0 16,0 0-16,26-4 0,-26 4 16,0 0-16,27-2 0,-27 2 15,0 0-15,26 1 0,-17-1 0,4-1 16,6 0-16,-2 2 16,0 0-16,2 0 0,3-2 15,-2 0-15,2 1 0,6-2 16,3 0-16,-2 0 0,1 0 0,3 0 15,3 1-15,-1 1 0,-1 0 16,10-1-16,0 1 16,0 0-16,-4 0 0,12 0 0,-2 0 15,1 0-15,-4 0 0,2 0 16,2 0-16,-4 0 0,-1 1 16,12 0-16,1 0 0,-5-1 15,-3-1-15,10 2 0,0 1 16,-7-1-16,-3-1 0,3 0 15,3 0-15,-3 0 0,-1 1 0,29 0 16,1 0-16,-39-2 0,-4 0 16,37 0-16,0 1 15,-12 0-15,-11-1 0,9 1 0,1 1 16,-3 0-16,0-1 0,3-1 16,4-1-16,-10 2 0,-11 1 0,10 1 15,9-1-15,-3-2 0,-2-2 16,7 4-16,6 2 15,-11-1-15,-10 1 0,11-2 0,3 2 16,-4-2-16,-4-1 0,5-1 16,8-4-16,-7 5 0,-1 2 0,8-1 15,5 2 1,-13-4-16,-12-3 0,13 2 0,4 0 16,-2 3-16,-2 1 0,6-6 15,4-3-15,-11 6 0,-3 2 0,8 0 16,8-2-16,-12 2 0,-7 0 15,5-1-15,7 0 16,-6-2-16,-2 1 0,6-2 0,5 1 16,-9 0-16,-6 1 0,10-1 15,7 1-15,-12-1 0,-10 1 0,9-3 16,6-1-16,-5 1 16,-1 2-16,7-1 0,6 1 15,-15 2-15,-11 1 0,10-1 16,5-1-16,-5-1 0,-1-1 0,3 5 15,4 3-15,-12-4 0,-6-3 16,6 0-16,6 1 16,-9 1-16,-7 1 0,1-1 0,1-2 15,-4 0-15,-7-2 0,2 4 16,2 1-16,-10-2 0,-5-1 0,-3-2 16,0 0-16,-2 2 15,-1 0-15,-5-2 0,-2-1 16,-8 3-16,-2 2 0,-1-5 0,-3 2 15,-2 1-15,-3 2 0,3 0 16,2 0-16,1 0 0</inkml:trace>
  <inkml:trace contextRef="#ctx0" brushRef="#br0" timeOffset="315591.0136">2163 11049 0,'0'0'0,"0"0"16,0 0-16,0 0 0,0 0 0,20-7 15,-20 7-15,0 0 0,21-9 16,-21 9-16,0 0 0,22-5 16,-16 2-16,1 1 0,2 0 15,-1 0-15,0 1 0,5 0 16,-1 0-16,1 0 0,-1 0 0,3-1 15,0 2-15,0 0 0,1 2 16,2-1-16,1 0 0,1 0 16,1-1-16,4 0 0,1-1 15,-1 2-15,0 1 0,4 1 16,0 0-16,-2 0 0,-1 1 16,0-3-16,5 0 0,-2-1 15,-2-1-15,6 1 0,1-1 0,-2 2 16,3 1-16,-1-2 0,-1-2 15,1 2-15,-3 3 0,2-2 16,3-1-16,0-2 0,-2-1 16,8 1-16,2 2 0,-7 0 15,-2 0-15,1 0 0,2 0 16,-1-1-16,-5-1 0,2 0 16,3 1-16,-1 0 0,-1-1 15,-1 0-15,-1-1 0,1 1 0,1 0 16,-2 0-16,1 0 15,-1 1-15,0-1 0,1 1 0,0 1 16,-2 0-16,0 0 0,9 0 16,0 0-16,-8 0 0,-2-1 15,10 1-15,-1-2 0,-4 4 16,-2-1-16,1-1 0,6 1 16,-7-1-16,-2-1 0,3 2 15,4 1-15,-4-2 0,-1-2 0,1 1 16,0 1-16,-1 0 0,1 0 15,1 0-15,-2 0 16,0 0-16,0 0 0,-1-1 0,1-1 16,0 1-16,0 1 0,2 0 15,0 0-15,-3 0 0,-4 1 16,4-1-16,5-1 0,-5 2 16,-4 1-16,2-2 0,2-2 15,0 1-15,-3 0 0,1 1 16,0 2-16,-6-2 0,2 0 0,5 0 15,0 0-15,-6 0 0,-4 0 16,7 0-16,1 2 0,-2-2 16,-1 0-16,0-2 0,1 2 15,-1-1-15,2 1 0,-1 0 16,-2 1-16,-2-1 0,0 0 16,2 0-16,4 0 0,-4 0 15,-1 0-15,0 0 0,-2 0 16,1 0-16,-1 0 0,3 0 15,0 0-15,-3 0 0,-1 0 0,0 2 16,4-1-16,-4-1 0,0 0 16,3 0-16,1-1 0,-8 2 15,1 0-15,3 0 0,2 0 16,1-1-16,-2 0 0,0 0 16,-1 0-16,0 0 0,0 1 15,2-1-15,2-2 0,-2 1 16,-2 1-16,0 0 0,1 1 15,2 0-15,-1-1 0,1-1 0,2 0 16,-3 2-16,-1 0 0,2 0 16,3-1-16,-3 1 0,1 1 15,-1-1-15,0 1 0,1-2 16,-1 0-16,2 1 0,0 2 16,-2-1-16,-1-3 0,0 1 15,1 1-15,-1 0 0,2-1 16,-3 0-16,1 0 0,2-1 15,-3 0-15,3 1 0,3 1 16,-4 1-16,-2 3 0,2-5 16,-1-2-16,-1 3 0,-1 1 0,2 2 15,3-1-15,-4-4 0,-1-1 16,1 0-16,1 2 0,1 2 16,-1-1-16,-1-1 0,0 0 15,-1 0-15,-1-1 0,1 1 16,2 1-16,0 1 0,-2 0 15,1 1-15,-3 0 0,1-4 0,1-2 16,1 1-16,2 1 0,-2 1 16,-1-1-16,-1 2 0,-1 1 15,1-1-15,0-2 0,1 0 16,1 0-16,-1 1 0,0-1 0,0 1 16,-2 1-16,1 0 15,0 1-15,2-2 0,3-2 16,-4 1-16,-2-1 0,1 0 15,1 0-15,-3 2 0,0 2 0,2-2 16,2 1-16,-2-2 0,-1-1 16,1 0-16,1 1 0,0 1 15,-1 2-15,1 1 0,1-2 16,-2 0-16,-2-2 0,2 1 16,1 1-16,0 0 0,0 0 15,0 0-15,1-1 0,-1-1 16,-1 0-16,1 2 0,3 0 15,-2 0-15,1-1 0,-3-1 0,1 0 16,0 0-16,-1 0 0,2 0 16,1 2-16,-1 0 0,0 1 15,0-3-15,0-2 0,-1 3 16,0 1-16,2 0 0,2 0 16,-3-1-16,-2-2 0,2 0 15,1 0-15,1 1 0,1 1 0,-1-1 16,0 0-16,0-1 0,-2 1 15,3-1-15,3 0 0,-4 1 16,-3 2-16,3-1 0,0-1 16,0 0-16,1-1 0,-1 0 15,2-1-15,-3 1 0,-2 0 16,2 1-16,4 2 0,-3 0 16,-1-1-16,1 0 0,-1 1 15,-1-1-15,0-1 0,4 1 16,1 1-16,-2 0 0,-3-1 0,2 0 15,2-1-15,-1 0 0,-1 0 16,1 1-16,-1-1 0,-1 1 16,1 0-16,2-1 0,3 1 15,-3-1-15,-1 0 0,0-1 16,1 1-16,0 0 0,1-1 16,4 0-16,-1-1 0,-7 0 15,0 0-15,8 0 0,2 2 16,-7-1-1,-3-1-15,6-3 0,2-3 0,-1 5 0,-2 3 0,0-1 16,-1 4-16,0-2 0,1-3 16,1 0-16,1-1 0,-4 1 15,-1 1-15,2 0 0,3-1 16,-1 2-16,0 1 0,-2 0 16,1-1-16,1 0 0,-1 0 0,1-1 15,0 1-15,-1 0 16,-2 1-16,4-2 0,3 0 15,-3 1-15,-3 1 0,3-2 0,2 1 16,-1-1-16,-2 1 0,1 1 16,1 0-16,0 0 0,1 0 15,0-1-15,1-2 0,-3 3 16,1 0-16,2 0 0,0-1 16,-2 2-16,-1 0 0,4-1 15,3-1-15,-2 0 0,-4 0 0,3 1 16,2 0-16,-1 0 0,-3-1 15,8 0-15,0 2 16,-7-2-16,-1 0 0,7 1 16,2 1-16,-3-1 0,-2 0 0,1-3 15,-1-2-15,1 4 16,-1 1-16,2 1 0,-1 1 0,-1-2 16,-3-1-16,1-3 0,2-1 15,-2 4-15,-1 2 0,3-2 16,1-1-16,0 2 0,-2 2 15,0-2-15,2 0 0,-2-1 0,0 0 16,0 0-16,0 0 0,-3-2 16,-3 2-16,5 0 0,5 2 15,-6-1-15,-3 1 0,3 0 16,3 1-16,-3-2 0,-1-2 16,-1 1-16,0 0 0,1 1 0,1 0 15,0-2-15,0-2 16,-2-1-16,-1 0 0,1 2 0,2 2 15,0-1-15,-4 0 0,6-1 16,1-1-16,-5 1 0,-3 2 0,3 0 16,3-2-1,-2 2-15,-3-2 0,3 1 0,1 1 16,-6-1-16,-1 0 0,5 1 16,-1 1-16,-3 1 0,0 1 15,8 0-15,-2-1 0,-8 0 16,-1-1-16,3-1 0,4 0 15,-3 1-15,-2 0 0,2 1 16,1 2-16,-2-2 0,0 0 0,1 0 16,0 0-16,-1-1 0,-2-1 15,4 1-15,3 0 0,-3 1 16,-2 1-16,3-1 0,2 1 16,-3 0-16,-1-1 0,1 1 15,1-1-15,0 2 0,-2-1 0,2-1 16,0-1-16,-2 1 0,-1 1 15,4 0-15,3 0 16,-5-1-16,0 0 0,2 1 0,3 2 16,-1-3-16,-4-1 0,5 0 15,1 1-15,-1 0 0,-1-1 16,2 1-16,0 1 0,-1-1 16,1-1-16,3 0 15,1 1-15,-7-1 0,0 0 0,7-1 0,-2-2 16,2 1-16,0 0 0,0 1 15,-1 1-15,-1 1 0,-3 3 16,1-4-16,2-1 0,-1 1 16,1 1-16,-1 1 0,3 0 15,-1-3-15,-2-1 0,1 1 16,0 1-16,-1-1 0,-2-1 16,3 0-16,3 2 0,-3-2 15,-3 1-15,5 1 0,2 1 16,-5-3-16,-3-1 0,5 3 15,3 1-15,-5 0 0,-4-1 16,5 1-16,2 1 0,-2-3 0,-3-1 16,4 3-16,2 1 0,-3-2 15,0-1-15,1 1 0,3 0 16,-3 0-16,-4 0 0,3 1 16,1 1-16,-1-2 0,-3 0 0,1 0 15,2 1-15,-4 2 0,-2-1 16,0-1-16,0-3 0,0 2 15,0 1-15,1-2 0,2 0 16,-3-1-16,-2 0 0,1 3 16,1 3-16,-2-2 0,-3-2 15,3 1-15,1 2 0,-1-2 16,-2 1-16,1-2 0,-1-1 16,-5 1-16,1 2 0,2-1 15,3 1-15,-2-1 0,-3 1 0,2 0 16,3 0-16,-2-1 15,-1 0-15,1 1 0,2 1 16,-1 0-16,-1 1 0,3-3 16,1 0-16,-3 1 0,-1 1 0,2 0 15,1 0-15,-1-2 0,-2 1 16,-3 1-16,-1 3 0,-2-4 16,-1 0-16,0-1 0,-2 2 15,-3 0-15,-4 2 0,-8-4 16,-5-2-16,0 0 0,2 1 0,-3-2 15</inkml:trace>
  <inkml:trace contextRef="#ctx0" brushRef="#br0" timeOffset="316297.9505">12877 10093 0,'0'0'0,"0"0"0,0 0 0,0 0 16,0 0-16,16 13 0,-16-13 16,8 19-16,-8-19 0,5 26 15,-2-8-15,-1 0 0,0 3 16,0 3-16,0 3 0,2 7 16,-1 0-16,0 1 0,1 3 15,-2 5-15,0-3 0,1 2 16,1 0-16,-2-3 0,0-3 0,1 7 15,1-1-15,-2-4 0,0-6 16,0 1-16,1 0 0,-2-5 16,0-4-16,-1-2 0,-1-2 15,0-5-15,1-4 0,-2-2 16,0-4-16,0-3 0,0-2 16,0 0-16,2 0 0,-3 0 0</inkml:trace>
  <inkml:trace contextRef="#ctx0" brushRef="#br0" timeOffset="318724.0981">12615 10143 0,'0'0'0,"0"0"15,0 0-15,0 0 0,0 0 0,16-14 16,-16 14-16,0 0 0,29-5 0,-29 5 16,28-3-16,-12 0 15,-1 1-15,3-1 0,2 1 16,0-1-16,4 1 0,7-1 0,2-2 15,0 1-15,1 0 0,1-1 16,1-1-16,1 2 0,-1 1 16,11-2-16,0 0 0,-2 0 15,-2 0-15,8 0 0,0 1 16,-4-1-16,-1 0 0,2 0 16,1-1-16,-3 2 0,-3-2 15,9 2-15,2-1 0,-6 2 0,-4 2 16,4-2-16,4-2 15,-4 0-15,-4 0 0,3 2 0,3 0 16,-4 0-16,-1 2 16,8-1-16,0 1 0,-3 0 0,-3-2 15,2 0-15,1-2 0,-2 1 16,-3 1-16,3 1 0,4 2 16,-4-2-16,-3 0 0,3 0 15,3 1-15,-6-1 0,-3 0 0,6 3 16,3 2-16,-2-6 15,-3-2-15,9 0 0,1 2 16,-10 3-16,-1 0 0,28 0 0,-3-2 16,-24 4-16,-2 1 0,25-3 15,2-3-15,-11 2 0,-6 0 16,1 1-16,2 0 0,-3 2 0,-3 2 16,8-1-16,4 1 15,-7-2-15,-4 2 0,3-1 0,4-1 16,-5-1-16,-3 1 0,8-5 15,2-1-15,-3 4 16,-3 2-16,4 3 0,5 0 0,-2-4 16,-4-4-16,5 4 0,2 1 15,-6 4-15,-4 2 0,4-2 16,4-1-16,-8-6 0,-4-4 16,6 5-16,5 1 0,-3 2 0,-2 0 15,4-1-15,3-1 16,-7 0-16,-5 0 0,6 2 0,4-2 15,-7 1-15,-5 0 0,1-1 16,2-2-16,-1 0 0,-1 0 16,3 1-16,3 0 0,-4 0 15,-3 0-15,4 1 0,4 0 16,-6-3-16,-5-3 0,7 5 16,4 2-16,-5-1 0,-2-1 15,2-1-15,2-1 0,-5 0 16,-2 1-16,2-1 0,4 0 15,-5 2-15,-5 1 0,8-4 0,3-3 16,-7 2-16,-4 1 0,2 2 16,1 1-16,-3 1 15,-2 1-15,5-7 0,4-4 0,-3 6 16,-2 2-16,1-2 0,2 0 16,-6 3-16,-4 3 0,6-5 15,2-1-15,-5 1 0,-2 0 0,1 1 16,4 0-16,-2-2 0,-2-2 15,1 3-15,0 2 16,-18-2-16,4-2 0,11 2 0,4 2 16,-9 1-16,-2-1 15,3-1-15,2-1 0,1-1 0,-1 1 0,1-1 16,-1 1-16,0-2 0,-3-1 16,5 3-16,1 1 15,-1-2-15,-3 2 0,2 0 16,-1 2-16,2-4 0,-1-1 0,1 1 15,0 1-15,-5-1 16,1 1-16,5-1 0,-1 2 16,-4 0-16,0 0 0,6 2 0,0 2 15,-6-5-15,1-5 0,6 2 16,0 2-16,-9 1 0,-1 5 0,9-3 16,3-1-16,-9-1 15,-3 0-15,9-2 0,2 1 16,-10 3-16,-2 0 0,9 1 0,3-1 15,-9 0-15,-2-1 0,3-1 16,5 0-16,-5-1 0,-2-1 0,5 2 16,1 2-16,-1 0 15,-3 2-15,2-3 0,4 0 16,-2-1-16,-3 1 0,1 0 16,0 2-16,-1 0 0,1 2 0,0-3 15,3-1-15,-4-1 0,0 1 16,-1 0-16,0 0 0,1-1 15,-1 2-15,0-2 0,0-1 16,0 2-16,-1 1 0,0 1 16,0-1-16,-3 1 0,-4 1 0,5-2 15,3 1-15,-3-1 16,-2-1-16,2 1 0,3 0 16,-3 1-16,-3-1 0,1 0 0,1-1 15,-1 0-15,-2 1 0,2-1 16,1-1-16,-8 2 15,-2 2-15,2 0 0,2-1 16,-2-1-16,0-1 0,0 1 0,0 1 16,-3 2-16,-2 0 0,1 1 15,2-2-15,-1 2 0,0-2 16,0 3-16,-1 2 0,-6 0 16,-1 1-16,0 1 0,-1 1 15,0 0-15,-1-2 0,2 3 0,2 1 16,-2 1-16,0 1 0,0 1 15,0 1-15,-1 1 0,0 3 0,0-1 16,-1 1-16,-1-1 16,-1-1-16,-1 3 0,1 2 15,-1-2-15,-1-1 0,2 4 16,1 2-16,-2 0 0,1 1 0,0-2 16,1 0-16,0-1 0,-1 0 15,1 0-15,0-1 16,-2 2-16,-3 0 0,2-1 15,-1 2-15,1-3 0,-1-3 0,-2 1 16,-1-1-16,-2-1 0,-2-1 16,1 0-16,-1-1 15,-1-2-15,-2-1 0,0 2 16,-2 3-16,0-2 0,-1 0 0,-2-2 16,-1-2-16,1 2 0,2 1 0,2 2 15,0 0-15,1-1 16,0-2-16,1 2 0,-1-1 15,1 0-15,-2 0 0,0-3 0,-2 1 16,1-3-16,1-2 0,-4 0 16,-2 1-16,-1-3 0,-2 1 15,-1-1-15,-3 0 0,-3-3 16,-2 1-16,-10-1 0,-3-2 16,0-1-16,-2 1 0,-4-2 0,-4-2 15,0 1-15,2 0 0,-15-1 16,-4-3-16,1 2 0,1 1 15,-13-3-15,-1-1 0,6 2 16,5 2-16,-15-1 0,-2 0 16,7 2-16,4 1 0,-33 0 15,9 0-15,9-5 0,7-3 16,-3 4-16,-3 2 16,12 2-16,5 0 0,-6-1 0,-4-1 15,8 3-15,5 4 0,-8 1 16,-4 1-16,7-5 0,7-2 15,-7 1-15,-5 2 0,4-5 16,3-3-16,-4-1 0,0 1 0,6 7 16,8 6-16,-5-3 0,-2-2 15,2-2-15,4-1 0,-7 0 16,-5 1-16,4 0 0,3 0 0,-3-3 16,-3-2-16,8 3 0,6 1 15,-6 0-15,-3 0 16,1-1-16,2-1 0,-6 0 0,-3 0 15,11 0-15,8 4 0,-5-1 16,-4 0-16,1-2 0,-1-2 16,-4-2-16,-2-2 0,7 3 15,6 3-15,-3 1 0,-3 1 16,3-5-16,0-2 0,-7 2 16,-4 2-16,8 1 0,6 0 15,-8-1-15,-5 1 0,-1-1 0,-1 4 16,-10-1-16,-6 1 0,28 0 15,17-1-15,12 0 0</inkml:trace>
  <inkml:trace contextRef="#ctx0" brushRef="#br0" timeOffset="327457.6648">13411 9878 0,'0'0'0,"0"0"0,0 0 15,18-11-15,-18 11 0,25-7 0,-4 2 16,2 1-16,3 1 0,3-2 16,2-1-16,11-2 0,0 3 15,9-2-15,-1 1 0,-5 0 16,-3 0-16,-4 0 0,-1 0 16,-2 1-16,-6-1 0,-10 4 15,-5 0-15,-9 2 0,-3 1 0,-2-1 16,3 1-16,-3-1 0</inkml:trace>
  <inkml:trace contextRef="#ctx0" brushRef="#br0" timeOffset="327657.7361">13646 9867 0,'0'0'0,"0"0"0,0 0 15,0 0-15,1 25 0,-1-25 0,3 27 16,-2-11-16,0 1 0,0-1 15,0 0-15,2-1 0,3-2 16,3-1-16,2-5 0,-4-5 16,1 0-16,1-5 0,0-3 15,2-3-15,0-5 0,-2 3 16,-2 2-16,0 1 0</inkml:trace>
  <inkml:trace contextRef="#ctx0" brushRef="#br0" timeOffset="327773.9631">13887 9861 0,'0'0'16,"0"0"-16,0 0 0,0 0 0,0 0 15,0 0-15,0 0 0,-2 29 16,2-29-16,-3 22 0,3-22 0,-5 23 16,1-9-16,1-2 15,-1 0-15,0-2 0,1 0 16,0-2-16</inkml:trace>
  <inkml:trace contextRef="#ctx0" brushRef="#br0" timeOffset="327926.2007">13553 9918 0,'0'0'0,"0"0"16,0 0-16,0 0 0,0 0 15,0 0-15,0 0 0,1 25 16,-1-25-16,0 0 0,19 26 16,-19-26-16,31 14 0,-31-14 0,28 11 15,-17-6-15</inkml:trace>
  <inkml:trace contextRef="#ctx0" brushRef="#br0" timeOffset="328324.582">14234 9915 0,'0'0'0,"0"0"15,0 0-15,0 0 0,-23 7 0,23-7 16,-34 6-16,11 0 0,-3 2 16,-4 2-16,-3 1 15,-11 5-15,-1-2 0,-1 1 0,-2 1 16,-4 1-16,6-2 0,6-2 15,5-2-15,2-1 0,7-1 16,6-2-16,6-2 0,9-1 16,4-2-16,9 0 0,6 0 15,6-4-15,5-2 0,7-1 16,6 0-16,-2-1 0,0-1 0,3 0 16,2 0-16,3 0 0,-6 1 15,-5 1-15,-5 2 16,-7 0-16,-6 1 0,-5 1 0,-5 1 15,-5 0-15,-5 5 0,-8 3 16,-7 2-16,-3 3 0,-2 1 16,-7 2-16,-6 2 0,3-1 15,1 0-15,-7 6 0,0 3 16,6-3-16,3-2 0,6-1 16,5-2-16,3-4 0,5-4 0,3-2 15,3-1-15,2-2 0,1-2 16,1 0-16</inkml:trace>
  <inkml:trace contextRef="#ctx0" brushRef="#br0" timeOffset="328609.3574">13853 10234 0,'0'0'15,"0"0"-15,0 0 0,0 0 16,0 0-16,29 19 0,-29-19 16,23 19-16,-8-9 0,2-1 0,4 0 15,0 0-15,1-1 0,7-1 16,2-3-16,-4-1 0,0-1 15,-4-2-15,-3-1 0,-4-2 16,-1-2-16,-5-2 0,-3-2 16,-3 0-16,-4-1 0,-6 0 15,-5-1-15,-2 0 0,-2 0 0,2 1 16,0 3-16,1-1 0,1 1 16,2 0-16,2 1 0,2 0 15,1 1-15,4 1 0,3-1 16,8 0-16,5 1 0,8-3 15,3-1-15,5 1 0,3 0 16,1-1-16,-8 2 0,-5 1 16</inkml:trace>
  <inkml:trace contextRef="#ctx0" brushRef="#br0" timeOffset="328858.2541">14715 9607 0,'0'0'0,"0"0"0,0 0 16,0 0-16,-7 28 0,7-28 16,-9 37-16,5-14 0,-1 0 0,1 2 15,-1 1-15,1 3 0,1-5 16,2-3-16,1-4 0,0-4 15,0-2-15,0-1 0,0-3 16,0-1-16</inkml:trace>
  <inkml:trace contextRef="#ctx0" brushRef="#br0" timeOffset="329282.0692">14546 9771 0,'0'0'0,"0"0"0,0 0 16,0 0-16,0 0 0,-23 18 0,23-18 15,-21 21-15,21-21 0,-19 26 16,10-12-16,1 1 0,1-2 0,1 1 16,3-3-16,1-3 15,1-2-15,0-1 0,-1-2 16,7-3-16,5-4 0,2-2 16,3-2-16,2 1 0,0 1 0,8-5 15,0 2-15,-1 0 16,-1 1-16,3 2 0,1 0 0,8 0 15,0 2-15,-3 0 0,-1-1 16,-3 3-16,-1-1 0,-4 1 16,-2 0-16,-6 1 0,-3 1 0,-2 1 15,-1 2-15,-7-1 16,-4 1-16,-5 1 0,-6 3 16,-3 0-16,-4 1 0,-4 3 0,-5 5 15,-8 6-15,-1 4 0,-3 6 16,-3 4-16,-5 5 0,2-2 15,2 3-15,7-1 0,6-6 16,5-5-16,4-2 0,3-3 16,4-4-16,1-3 0,8-6 15,4-3-15,1-2 0,1-2 0,0-2 16</inkml:trace>
  <inkml:trace contextRef="#ctx0" brushRef="#br0" timeOffset="329576.3704">14602 10158 0,'0'0'0,"0"0"0,0 0 0,33-8 16,-33 8-16,32-6 0,-12 2 15,1-1-15,1-1 0,6-1 16,-1 1-16,-2 0 0,1 1 0,-2 0 16,0 0-16,-3 2 0,-3 0 15,1 4-15,-3 3 16,-5 2-16,-2 0 0,-6 5 15,-3 5-15,-3 0 0,-3 1 0,-1 4 16,-1 4-16,0-1 0,1-1 16,-3 3-16,1-4 0,1-1 15,2-3-15,-1-5 0,1-4 16,1-1-16,-1 0 0,-1-4 16,-3-2-16,2-3 0,-1-2 0,2-8 15,-1-6-15,1-2 0,2-2 16,0 3-16,1 4 0,1 2 15</inkml:trace>
  <inkml:trace contextRef="#ctx0" brushRef="#br0" timeOffset="329757.7727">14901 9979 0,'0'0'0,"0"0"0,0 0 15,0 0-15,0 0 0,0 0 16,0 0-16,-2 28 0,2-28 16,-13 33-16,2-13 0,-2 3 0,-2 4 15,-1 0-15,2 0 0,-5 6 16,1-1-16,0-2 0,0-1 15,-2 1-15,2-5 0,2-8 16,3-4-16,4-6 0,4-4 16,1-2-16,1 0 0,1 0 15</inkml:trace>
  <inkml:trace contextRef="#ctx0" brushRef="#br0" timeOffset="330391.0895">15566 9779 0,'0'0'16,"0"0"-16,0 0 0,0 0 0,0 0 15,0 0-15,-18 27 16,18-27-16,-22 27 0,6-7 0,-1 4 15,-1 0-15,-1 1 0,-5 6 16,0 1-16,1-6 0,2-3 16,0 1-16,3-5 0,4-3 0</inkml:trace>
  <inkml:trace contextRef="#ctx0" brushRef="#br0" timeOffset="330574.764">15385 9994 0,'0'0'0,"0"0"0,0 0 16,3 23-16,-3-23 0,3 26 16,-3-26-16,0 38 0,-1-16 15,1 1-15,0 2 0,0 6 16,0-3-16,0-4 0,1-2 16,-1-4-16,0-3 0,2-5 15,-1-3-15,-1-3 0,0-4 0,0 2 16,0-2-16,0 0 0</inkml:trace>
  <inkml:trace contextRef="#ctx0" brushRef="#br0" timeOffset="330792.8725">15369 10105 0,'0'0'0,"0"0"15,0 0-15,0 0 0,0 0 0,0 0 16,33-4-16,-33 4 16,32-4-16,-32 4 0,36-4 15,-19 4-15,2-1 0,0 2 16,0 1-16,-2 2 0,0 1 0,-3 3 15,-2 2-15,1 5 0,-3 0 16,-2 0-16,-2 1 0,-3 1 16,-1 0-16,-4 0 0,-3 0 15,0-1-15,-3-1 0,-1-2 16,0-1-16,-1-2 0,0-1 0,1-3 16,1 0-16,3-1 0</inkml:trace>
  <inkml:trace contextRef="#ctx0" brushRef="#br0" timeOffset="330942.9425">15395 10220 0,'0'0'0,"0"0"0,0 0 16,0 0-16,0 0 0,0 0 15,0 0-15,27-10 0,-27 10 0,29-6 16,-29 6-16,37-8 16,-16 4-16,1-1 0,2 1 15,-3 0-15,-3 1 0,2 0 0,-3 1 16,-3-1-16</inkml:trace>
  <inkml:trace contextRef="#ctx0" brushRef="#br0" timeOffset="331076.0494">15466 10298 0,'0'0'0,"0"0"16,0 0-16,0 0 0,0 0 0,0 0 16,0 0-16,26-2 15,-26 2-15,25-6 0,-5 1 16,-20 5-16,33-10 0,-20 6 0</inkml:trace>
  <inkml:trace contextRef="#ctx0" brushRef="#br0" timeOffset="331441.0883">16067 9825 0,'0'0'0,"0"0"0,0 0 0,0 0 15,-19 24-15,19-24 16,-23 27-16,10-10 0,0 0 0,1 2 16,1 1-16,2-4 0,1 0 15,3 0-15,2-1 0,6-3 16,2-3-16,4-1 0,4-2 16,2-4-16,0-2 0,4-2 15,3-2-15,0 1 0,-1 0 0,-1 2 16,-1 1-16,-1 1 0,-1 2 15,0 3-15,-2 1 0,-7 1 16,-1 3-16,-4 4 0,-3 3 16,-2 1-16,-2 0 0,-4-1 15,-2 0-15,-4 4 0,-1 0 0,-3-2 16,-4-2-16,1-1 16,1-3-16,-1-3 0,-2-6 0,1-2 15,1-3-15,3 0 0,4 0 16,3 0-16</inkml:trace>
  <inkml:trace contextRef="#ctx0" brushRef="#br0" timeOffset="331557.1647">15894 10136 0,'0'0'0,"0"0"0,0 0 15,23 3-15,-23-3 0,29 5 16,-29-5-16,40 10 0,-16-4 16,-3-1-16,-2-1 0,-3 1 0</inkml:trace>
  <inkml:trace contextRef="#ctx0" brushRef="#br0" timeOffset="332007.5142">16857 9939 0,'0'0'0,"0"0"15,0 0-15,0 0 0,0 0 0,-6 22 16,6-22-16,-9 32 16,2-17-16,-2 6 0,0 3 15,0 0-15,1-2 0,1 5 16,1-1-16,3-4 0,2-3 0,4-2 16,4-3-16,1-4 0,1-4 15,6-4-15,2-4 0,2 0 16,2 0-16,-1-6 0,0-5 15,-1-4-15,0-3 0,5-5 16,2-1-16,-4 4 0,-3 4 16,-4 0-16,-2 2 15,-3 3-15,-3 4 0,-2 2 0,-1 3 16,-4 4-16,-3 4 0,-2 3 16,-4 5-16,-1 6 0,0 3 0,-1 7 15,2 1-15,3-2 0,3-3 16,5 1-16,5-1 0,4-5 15,3-3-15,3-7 0,5-2 16,3-4-16,1-4 0,2-6 16,-1-4-16,-4 0 0,-4 4 15,-3 0-15</inkml:trace>
  <inkml:trace contextRef="#ctx0" brushRef="#br0" timeOffset="332357.5473">17465 9971 0,'0'0'0,"0"0"15,0 0-15,-11 21 0,11-21 0,-16 28 16,3-10-16,1 3 0,0 1 16,1 1-16,1-1 0,-2 5 15,1-4-15,3-3 0,2-3 16,0-4-16,3-2 0,1-5 16,0-3-16,2-3 0,1-5 0,2-4 15,2-4-15,3-4 0,2-3 16,3-2-16,4-4 0,-1 0 15,1-1-15,5-1 0,0 4 16,2 5-16,2 3 0,-2 4 16,-1 3-16,-1 4 0,-2 4 15,-2 2-15,-3 6 0,-3 3 16,-3 4-16,-3 6 0,-5 4 16,-2 4-16,-4 4 0,1 0 0,-2 2 15,0-3-15,-1-3 0,4 1 16,3-4-16,3-4 0,4-4 15,6-8-15,6-7 0,-7-1 16,-2 0-16,-2 1 0</inkml:trace>
  <inkml:trace contextRef="#ctx0" brushRef="#br0" timeOffset="332599.917">18263 9786 0,'0'0'15,"0"0"-15,0 0 0,-23 15 0,23-15 16,-26 27-16,10-5 0,0 5 16,-2 6-16,-5 10 0,0 2 15,-1 6-15,3-6 0,3-4 16,4-2-16,-1 0 0,3-5 0,2-6 16,1-5-16,2-5 0,-1-6 15,-1-5-15,-2-2 0,-2-3 16,-1-5-16,-2-7 0,1-8 15,2 3-15,3 4 0,1 1 16</inkml:trace>
  <inkml:trace contextRef="#ctx0" brushRef="#br0" timeOffset="332724.764">17848 9986 0,'0'0'0,"0"0"0,0 0 16,20-7-16,-20 7 0,29-9 0,-7 3 16,4 1-16,2 2 0,7-1 15,3 2-15,11-1 0,-2 2 16,9 0-16,-2 1 0,-10 0 15,-7 0-15,-9 0 0</inkml:trace>
  <inkml:trace contextRef="#ctx0" brushRef="#br0" timeOffset="333158.4174">18798 10022 0,'0'0'0,"0"0"0,0 0 15,0 0-15,7-18 0,-7 18 16,0 0-16,-3-21 0,3 21 16,0 0-16,-11-20 0,4 15 15,-3 1-15,-5 3 0,-3 3 16,-2 4-16,-2 2 0,-4 5 16,-1 3-16,-6 6 0,2 0 0,-2 7 15,4 0-15,6-3 16,5-2-16,6-3 0,6-5 0,3 0 15,6-2-15,7-5 0,6-2 16,4-4-16,3-5 0,1-4 16,2-5-16,-1-2 0,3 0 15,-1-5-15,1-3 0,0-5 16,-2 1-16,-5 1 0,-4 2 16,-3 6-16,-4 3 0,-3 5 0,0 2 15,-4 4-15,-1 1 0,-3 6 16,-1 6-16,-1 2 0,-2 3 15,1 4-15,0 2 16,0 1-16,3 0 0,2-3 0,1 0 16,4-2-16,2-3 0,4 0 15,3-2-15,2-6 0,-1-5 0,-2 0 16,-3 0-16,-3-1 0</inkml:trace>
  <inkml:trace contextRef="#ctx0" brushRef="#br0" timeOffset="333475.1166">19143 9957 0,'0'0'0,"0"0"0,0 0 0,-7 25 16,7-25-16,-9 32 0,3-10 16,1-1-16,-1-1 0,1 4 0,1-1 15,3-3-15,2-3 0,1-4 16,3-3-16,1-3 0,3-3 15,3-4-15,4-3 0,0-3 16,2-2-16,1-3 0,1-4 16,1-2-16,1-2 0,6-9 15,2-1-15,-5 2 0,-1 4 16,-5 3-16,-1 0 0,-5 6 0,-2 2 16,-2 3-16,-2 2 0,-3 3 15,-1 3-15,-3 1 0,0 2 16,-1 0-16,1 2 0,1 0 15,2 1-15,-2-1 0,0-1 16,0 1-16</inkml:trace>
  <inkml:trace contextRef="#ctx0" brushRef="#br0" timeOffset="333824.6643">19647 9985 0,'0'0'0,"0"0"0,0 0 16,0 0-16,0 0 0,-24 25 0,24-25 15,-22 26-15,8-9 0,3-1 16,3 1-16,2 0 0,3-1 16,3 0-16,4-2 0,4 0 15,2-2-15,5-4 0,6-1 16,1-4-16,1-3 0,2-2 16,0-3-16,0-2 0,1 0 0,0-5 15,-2-3-15,-5-2 0,-3-1 16,-8-4-16,-2-1 0,-6 1 15,-4 2-15,-5 1 0,-3 1 16,-3 3-16,-1 1 0,-4 4 16,-3 4-16,-2 3 0,0 2 15,3 3-15,2 2 0,4 3 0,1 0 16,5 4-16,4 4 16,4 0-16,4-1 0,7-2 15,6-1-15,-3-4 0,-2 0 0,-1-2 16</inkml:trace>
  <inkml:trace contextRef="#ctx0" brushRef="#br0" timeOffset="334158.4048">20231 9931 0,'0'0'0,"0"0"16,0 0-16,0 0 0,-21 25 0,21-25 15,-26 30-15,12-12 0,-1 1 16,2 2-16,1 2 0,-3 3 15,3-4-15,4-2 0,0-3 16,2-2-16,2-1 0,2-5 16,2-2-16,2-3 0,1-3 15,3-6-15,0-2 0,2-5 16,1-2-16,1-4 0,0-4 16,1 1-16,0-3 0,0 3 0,0 2 15,0-1-15,-2 4 0,-2 3 16,0 3-16,0 4 0,0 1 15,1 5-15,2 4 0,1 1 16,2 1-16,4 3 0,3 1 16,-2 2-16,0-1 0,3 0 15,2-1-15,0-1 0,-4-1 16,-4-3-16</inkml:trace>
  <inkml:trace contextRef="#ctx0" brushRef="#br0" timeOffset="334582.8293">20896 10053 0,'0'0'0,"0"0"0,0 0 16,0 0-16,0 0 0,-5-23 0,5 23 15,0 0-15,-20-21 0,9 16 16,-3 1-16,0 0 0,-1 1 0,-3 3 16,-2 3-16,-1 3 15,-1 2-15,-4 5 0,0 1 0,4 2 16,4 1-16,2 0 15,3 1-15,4-2 0,4-1 0,2 0 16,6-2-16,4-1 0,7-2 16,2-4-16,4-2 0,3-4 15,2-3-15,6-4 0,0-4 16,-4-2-16,-3 0 0,-1-5 16,0-4-16,-3 2 0,-3 0 0,-2 0 15,-4 3-15,-5 6 16,-4 1-16,-2 5 0,-2 0 0,-3 5 15,-2 3-15,1 5 0,-2 6 16,2 1-16,-1 2 0,1 2 16,2 3-16,3-3 0,1 0 15,2-1-15,3-1 0,2-3 16,4-3-16,5-1 0,4-2 16,0-4-16,1-4 0,-3 0 15,-4 0-15,-3 0 0</inkml:trace>
  <inkml:trace contextRef="#ctx0" brushRef="#br0" timeOffset="334991.1946">21346 9803 0,'0'0'0,"0"0"16,0 0-16,0 0 0,-21 24 0,21-24 15,-25 30-15,9-9 0,0 2 16,-8 11-16,1 2 15,2-1-15,3-2 0,-2 3 0,4-4 16,5-6-16,6-5 0,1-4 16,4-5-16,3-3 0,2-4 15,2-2-15,2-6 0,-2-2 16,1-3-16,0-3 0,1-4 16,0 0-16,3-3 15,2 2-15,2 1 0,5 0 16,0 5-16,0 5 0,1 2 15,-2 4-15,0 1 0,0 4 0,-1 2 16,-3 4-16,0 2 0,-4 1 16,-4 2-16,-2 1 0,-4 0 0,-4-1 15,-4-2-15,-1 0 0,-4 1 16,0-4-16,-1 0 0,-4-3 16,0-1-16,-5-2 0,-4-2 15,2-4-15,1-3 0,3-1 16,4 0-16,3-6 0,3-3 15,5-7-15,4-7 0,0 5 16,0 4-16,0 4 0</inkml:trace>
  <inkml:trace contextRef="#ctx0" brushRef="#br0" timeOffset="335191.4749">21808 9813 0,'0'0'0,"0"0"0,0 0 0,1 22 15,-1-22-15,-11 32 0,0-7 16,-2 1-16,-3 2 0,-5 12 16,-1 1-16,0-3 0,0-3 0,-1 5 15,3-3-15,4-5 16,2-4-16,1-1 0,3-6 0,5-10 16,2-3-16,1-1 0,0-1 15,1-1-15</inkml:trace>
  <inkml:trace contextRef="#ctx0" brushRef="#br0" timeOffset="335507.9084">21729 10118 0,'0'0'0,"0"0"0,0 0 16,0 0-16,37 3 0,-37-3 0,35 2 16,-13-1-16,4 0 15,2-1-15,3-1 0,7-1 0,-3 1 16,-2-3-16,-2 1 0,-4-2 15,-2 0-15,-1-4 0,-5 1 16,-5-5-16,-4-4 0,-7 3 16,-3-2-16,-5 3 0,-5 3 0,-5 1 15,-4 0-15,-7 3 16,0 4-16,-3 6 0,-2 7 0,3 4 16,0 2-16,5 5 0,3 2 15,3 2-15,4 1 0,6 5 16,5-1-16,10 0 0,6-2 15,12-4-15,8-2 0,5-3 16,2-5-16,6-2 0,3-2 16,-4-3-16,-13-1 0,-8-1 15</inkml:trace>
  <inkml:trace contextRef="#ctx0" brushRef="#br0" timeOffset="343125.557">22476 9733 0,'0'0'16,"0"0"-16,0 0 0,0 0 0,0 0 16,41-1-16,-18 1 15,3 0-15,5 0 0,7 0 0,6 0 16,11 0-16,-1 0 0,14 0 16,3 1-16,6-1 0,-5 1 15,6 2-15,-5 2 16,-13-3-16,-8 0 0,-9-2 0,-8 0 15,-6 0-15,-6 0 0,-5 0 0,-5 0 16,-3 0-16</inkml:trace>
  <inkml:trace contextRef="#ctx0" brushRef="#br0" timeOffset="343302.7638">23197 9725 0,'0'0'0,"0"0"0,0 0 16,-19 18-16,19-18 0,-25 22 15,5-5-15,-1 0 0,-1 2 0,-10 11 16,-4 5-16,1 0 16,2-1-16,-9 8 0,1 0 15,-2 1-15,6-8 0,9-7 0,5-6 16,7-5-16,4-5 0,6-5 16,6-7-16,0 0 0,0 0 15,0 0-15</inkml:trace>
  <inkml:trace contextRef="#ctx0" brushRef="#br0" timeOffset="343491.6658">23166 9843 0,'0'0'0,"0"0"15,0 0-15,0 0 0,6 25 0,-6-25 16,1 33-16,-2-11 0,-2 1 16,0 5-16,-3 5 0,1-1 15,-2 1-15,-1 12 0,-2 0 16,-1 5-16,1-8 0,2-7 15,4-8-15,0-8 0,2-7 0,1-2 16,0-2-16,0-1 0</inkml:trace>
  <inkml:trace contextRef="#ctx0" brushRef="#br0" timeOffset="343641.026">23302 9942 0,'0'0'0,"0"0"0,0 0 15,0 0-15,15 23 0,-15-23 16,14 24-16,-6-11 0,0 0 0,2 1 16,3 1-16,-1 0 0,-1-2 15,1 3-15,-1-4 0,-2-1 16</inkml:trace>
  <inkml:trace contextRef="#ctx0" brushRef="#br0" timeOffset="343824.5837">23621 9836 0,'0'0'15,"0"0"-15,0 0 0,28-1 0,-28 1 16,30-3-16,-11 2 0,2-1 16,1 1-16,9 0 0,1 0 15,-4 0-15,-4-2 0,-3 1 16,-3 0-16,-4 1 0</inkml:trace>
  <inkml:trace contextRef="#ctx0" brushRef="#br0" timeOffset="344010.8353">23493 10062 0,'0'0'0,"0"0"15,0 0-15,32-6 0,-32 6 0,40-7 16,-11 4-16,1-1 15,1 0-15,14-2 0,2 0 16,-3 0-16,-1 1 0,7 0 16,-2 1-16,-8-2 0,-8-1 0,-1 1 15,-7 1-15,-5 1 0</inkml:trace>
  <inkml:trace contextRef="#ctx0" brushRef="#br0" timeOffset="344231.2929">23897 9928 0,'0'0'0,"0"0"15,0 0-15,8 22 0,-8-22 0,3 30 16,-4-7-16,-1 2 0,-2 3 16,-1 8-16,-2-1 0,2 0 15,-1-2-15,0 3 0,-1-5 16,0-4-16,2-5 0,-2-5 15,0-3-15,0-5 0,0-3 0,3-2 16,-1 0-16,2-1 0</inkml:trace>
  <inkml:trace contextRef="#ctx0" brushRef="#br0" timeOffset="344391.3021">23801 10106 0,'0'0'0,"0"0"0,0 0 0,0 0 16,0 0-16,0 0 0,0 0 15,-24 19-15,24-19 0,-24 18 16,24-18-16,-31 23 0,15-10 0,2-1 16,0-1-16,0-2 0,3-1 15,1-1-15</inkml:trace>
  <inkml:trace contextRef="#ctx0" brushRef="#br0" timeOffset="344513.6641">23949 10191 0,'0'0'0,"0"0"0,10 6 16,-5-2-16,1-1 0,1 1 16,3-1-16,0-1 0,0-2 0,-1 0 15,-1 0-15,-2 0 0</inkml:trace>
  <inkml:trace contextRef="#ctx0" brushRef="#br0" timeOffset="344691.1796">24188 9967 0,'0'0'16,"0"0"-16,0 0 0,10 19 0,-10-19 15,3 22-15,-3-22 0,0 24 16,-1-10-16,1-1 0,0-1 16,1-3-16,0-2 0,0-1 15,1 0-15,-1-1 0</inkml:trace>
  <inkml:trace contextRef="#ctx0" brushRef="#br0" timeOffset="344957.96">24291 9806 0,'0'0'0,"0"0"0,0 0 0,0 0 16,0 0-16,5 30 0,-5-30 15,1 36-15,-2-12 0,-1 4 16,-1 3-16,-1-2 0,2-1 0,-2 7 15,-2-3-15,2-1 16,0-2-16,-1 3 0,-1-6 16,-1-4-16,-3-3 0,-1-3 0,-1-1 15,1-6-15,-3 0 0,0-6 16,-1-1-16,-3-5 0,-1-1 16,0-5-16,1-3 0,2-4 15,4-3-15,1-9 0,4-2 16,2 5-16,1 5 0,-1 4 15</inkml:trace>
  <inkml:trace contextRef="#ctx0" brushRef="#br0" timeOffset="345158.3874">24845 9794 0,'0'0'15,"0"0"-15,0 0 0,0 0 0,-11 26 16,11-26-16,-18 24 16,5-8-16,-1-1 0,-5 4 15,-2 1-15,-5 3 0,1-2 0,4-4 16,4-1-16,3-4 0</inkml:trace>
  <inkml:trace contextRef="#ctx0" brushRef="#br0" timeOffset="345344.4878">24695 9985 0,'0'0'15,"0"0"-15,0 0 0,6 21 0,-5-10 16,-2 3-16,-2 4 0,-1 2 16,-1 1-16,-3 6 0,-1 0 15,0-3-15,1-2 0,1-5 16,0-2-16,2-2 0,-1-2 15,2-3-15,0-1 0,1-1 0</inkml:trace>
  <inkml:trace contextRef="#ctx0" brushRef="#br0" timeOffset="345598.8039">24677 10002 0,'0'0'0,"0"0"0,0 0 0,26-3 15,-26 3-15,25 0 0,-7 1 16,2 0-16,1-1 0,5 3 15,-1 0-15,-1 0 0,-3 1 0,-1 2 16,0 1-16,-2 1 16,-1-1-16,-6 3 0,-4 2 15,-2 2-15,-3 0 0,-4 1 16,-4 3-16,0-1 0,-1-1 0,-2 0 16,-2 0-16,-1 0 0,-1-3 15,-7 0-15,-2-4 0,2-3 16,2-1-16,4-1 0,2-1 15,2-1-15</inkml:trace>
  <inkml:trace contextRef="#ctx0" brushRef="#br0" timeOffset="345710.27">24647 10183 0,'0'0'16,"0"0"-16,0 0 0,0 0 0,28 0 16,-28 0-16,29 2 0,-29-2 15,34 1-15,-13-1 0,2-1 16,-2 1-16,-1 0 0,1 0 15,-3 0-15,-3 0 0</inkml:trace>
  <inkml:trace contextRef="#ctx0" brushRef="#br0" timeOffset="345860.1887">24744 10279 0,'0'0'0,"0"0"16,0 0-16,0 0 0,23 4 0,-23-4 15,31 2-15,-31-2 16,36-4-16,-21 2 0,0 0 0,-3 1 16</inkml:trace>
  <inkml:trace contextRef="#ctx0" brushRef="#br0" timeOffset="346299.1701">25371 9867 0,'0'0'0,"0"0"0,0 0 15,0 0-15,-24 22 0,24-22 0,-25 19 16,12-9-16,-1 0 0,-2 1 16,0 1-16,0 0 0,2-1 15,-1 0-15,1-1 0,5-2 16,1-3-16,6-2 0,3 0 15,2-2-15,3-1 0,2 0 16,4-1-16,3 0 0,1 0 0,9 1 16,1 2-16,-2 1 0,-1-1 15,0 4-15,-3 2 0,0-1 16,0 1-16,0 4 0,-3 3 16,-8-3-16,-2-1 0,-4 3 15,-3 3-15,-3-1 0,-2-1 0,-4 3 16,-1 1-16,0-4 15,-1-1-15,-7 3 0,-3 0 16,0-2-16,-1-1 0,-1-3 16,0-2-16,1-2 0,0-2 0,0-2 15,1-2-15,1-4 0,1-3 16,3-5-16,0-3 0,4 2 16,2 3-16,3 1 0</inkml:trace>
  <inkml:trace contextRef="#ctx0" brushRef="#br0" timeOffset="346424.3368">25242 10177 0,'0'0'0,"0"0"15,15 6-15,-4 0 0,3-2 0,2 2 16,4-1-16,9 1 0,3-1 16,-5-1-16,-4 0 0,-3-1 15</inkml:trace>
  <inkml:trace contextRef="#ctx0" brushRef="#br0" timeOffset="346539.7015">26025 10254 0,'0'0'0,"0"0"16,0 0-16,0 0 0,0 0 0,-31 0 16,31 0-16,0 0 0</inkml:trace>
  <inkml:trace contextRef="#ctx0" brushRef="#br0" timeOffset="349241.6317">2138 12121 0,'0'0'0,"0"0"0,0 0 15,0 0-15,0 0 0,18-18 16,-18 18-16,22-6 0,-22 6 0,22-6 15,-9 4-15,0 0 0,0 1 16,6 0-16,3 1 16,0-1-16,-2 0 0,14-1 15,7 1-15,-3 0 0,2-2 0,15 0 16,7-1-16,-5-1 0,3 1 16,16-2-16,6 1 0,-3 1 15,-7 1-15,23 1 0,13-2 16,-10 3-16,-12 0 0,53 0 15,0 2-15,-19-2 0,-12-1 0,12 0 16,6 1-16,-13 0 16,-11-1-16,18 4 0,15 2 15,-15-6-15,-10-4 0,24-1 0,14 2 16,-18-2-16,-17 1 0,23 0 16,16 1-16,-19 0 0,-9-1 0,11-1 15,9-1-15,-19 2 16,-10-1-16,17 0 0,13-1 15,-20 4-15,-10 1 0,11 2 16,8-1-16,-18 2 0,-11 2 0,8-5 16,6-1-16,-15 0 0,-10 0 15,2-1-15,2 3 0,-14-1 16,-9 1-16,-2-2 0,3 0 16,-8 1-16,-8 2 0,-6-3 15,-4-2-15,-8 4 0,-8 3 0,-4-2 16,-4 0-16,-7 0 15,-6-1-15,-5 2 0,-4 1 16,-6 3-16,-6 0 0,4 0 16,0-1-16,1-2 0</inkml:trace>
  <inkml:trace contextRef="#ctx0" brushRef="#br0" timeOffset="355375.2525">2476 10862 0,'0'0'0,"0"0"16,32 2-16,-32-2 0,36 2 0,-12-2 16,6 0-16,11 1 15,4 1-15,15-1 0,-1-3 16,-1-1-16,-7 0 0,11 1 15,1-1-15,-9-1 0,-10-3 16,-2 2-16,-13 1 0,-5 1 0</inkml:trace>
  <inkml:trace contextRef="#ctx0" brushRef="#br0" timeOffset="355730.0594">2918 10883 0,'0'0'0,"0"0"16,0 0-16,0 0 0,0 0 0,-19 21 16,19-21-16,-13 16 0,13-16 15,-15 17-15,8-7 0,1-3 16,2-1-16,4 1 0,0 0 16,4-2-16,-1 1 0,3-1 15,3-1-15,1 0 0,2-2 0,5 1 16,2-2-16,-1 1 15,1 0-15,3 1 0,-2 1 16,-1-1-16,-4 0 0,-4 0 16,0 1-16,-4 1 0,-1 2 0,-6 3 15,-2 2-15,-4 2 0,-5 0 0,-5 4 16,-6 3-16,1-1 16,-1 2-16,-8 3 0,-6-2 15,4 0-15,3-1 0,0-3 16,-6-4-16,4-1 0,2-4 15,-2-6-15,2-6 0,7 1 0,3 0 16,6 1-16</inkml:trace>
  <inkml:trace contextRef="#ctx0" brushRef="#br0" timeOffset="355858.2523">2690 11105 0,'0'0'0,"0"0"0,0 0 0,0 0 15,29 9-15,-29-9 0,29 8 16,-29-8-16,37 8 0,-15-4 15,0-1-15,4 1 0,3-2 0,2 1 16,-5-1-16,-4 0 0</inkml:trace>
  <inkml:trace contextRef="#ctx0" brushRef="#br0" timeOffset="356025.123">3522 11064 0,'0'0'0,"0"0"16,0 0-16,0 0 0,0 0 0,-33 14 15,33-14-15,-33 14 0,13-6 16,-1 0-16,0-1 16,3 0-16,-1 0 0,-6-2 15,0-3-15,5 1 0,5-2 0,0 0 16</inkml:trace>
  <inkml:trace contextRef="#ctx0" brushRef="#br0" timeOffset="356259.1327">3233 10944 0,'0'0'0,"0"0"16,0 0-16,0 24 0,0-24 0,-3 29 15,1-8-15,1-1 0,0 0 16,1 2-16,0 2 0,2 3 16,1-3-16,3-1 0,1-2 15,5-3-15,-1-1 16,6-2-16,5-2 0,-2-2 15,-2-4-15,-1-1 0,1-1 0,1-2 16,-2-3-16,4-6 0,-2-4 16,-4 3-16,-1 0 0,-5 2 15</inkml:trace>
  <inkml:trace contextRef="#ctx0" brushRef="#br0" timeOffset="356441.2739">3857 10711 0,'0'0'0,"0"0"0,0 0 15,16 13-15,-16-13 0,0 0 16,16 26-16,-8-15 0,-1-1 0,-1 0 16,1-1-16,-2 0 15,0-2-15,0-1 0,-2 0 0,0 0 16</inkml:trace>
  <inkml:trace contextRef="#ctx0" brushRef="#br0" timeOffset="356641.5075">3679 10876 0,'0'0'0,"0"0"16,0 0-16,0 0 0,0 0 0,36 2 15,-36-2-15,41 1 0,-19-1 16,3 0-16,6-1 0,-3-1 15,1 1-15,7 0 0,0 0 16,0 0-16,-2 0 0,-2-1 16,-7 1-16,2 0 0,-7 2 15,-3 0-15,-4 0 0,-2 0 0</inkml:trace>
  <inkml:trace contextRef="#ctx0" brushRef="#br0" timeOffset="356941.9936">3909 10949 0,'0'0'0,"0"0"0,0 0 0,0 0 15,-5 29-15,5-29 0,-6 26 16,6-26-16,-4 29 0,-1-12 16,2-1-16,0-2 0,-1 0 0,1-1 15,2-1-15,-2 0 0,-1 0 16,1-2-16,1-1 0,2 1 15,1-1-15,3-2 0,0-1 16,3-1-16,5-1 0,4-2 16,3 0-16,1 0 0,2-2 0,10 0 15,2-2-15,0 0 16,-4-1-16,1 1 0,0 0 16,3 1-16,-2 0 0,-10-2 0,-6-1 15,0 1-15,-6 0 0,-2 1 16</inkml:trace>
  <inkml:trace contextRef="#ctx0" brushRef="#br0" timeOffset="357808.8011">3510 10422 0,'0'0'0,"-10"-1"0,-5 0 15,-5 1-15,-3 1 0,-17 2 0,-7 1 16,-12 2-16,1 2 0,-19 7 16,-5 4-16,3 2 0,6 0 15,-17 14-15,-13 9 0,12-2 16,6 0-16,-36 29 0,11 3 16,21-6-16,16-5 0,5 5 15,4 3-15,20-5 0,12-2 0,10 1 16,10 3-16,2-9 15,4-5-15,12 0 0,5 2 16,6-6-16,5-4 0,19 1 0,13 2 16,-2-6-16,1-6 0,19 2 15,10 1-15,0-9 16,-2-5-16,15-2 0,10-3 16,-3-2-16,-2-2 0,19-3 0,11-1 15,-13-4-15,-7-2 0,15 0 16,10 0-16,1-1 0,-1 1 15,-6-6-15,-4-3 0,-6-3 0,-4-3 16,4 1-16,-1 1 16,-17-1-16,-11-3 0,0-4 0,0-1 15,-7-5-15,-2-1 0,-4-3 16,-1-2-16,-14 2 0,-8 1 0,-4-10 16,-1-7-16,-4 1 15,-2 3-15,-11-13 0,-7-7 16,-9 6-16,-10 5 0,-4-7 15,-4-2-15,-3-4 0,-3 0 16,-11-7-16,-8-3 0,-8 10 0,-4 5 16,-12-2-16,-5-2 15,-8 1-15,-2 2 0,-9 3 0,-5 3 16,-1 6-16,-1 4 0,-13-1 16,-7-2-16,4 5 0,0 4 15,-8 3-15,-6 2 0,-1 3 16,-2 2-16,-5 4 0,-3 4 15,2 4-15,3 3 0,-5 7 16,-4 5-16,4 3 0,0 3 0,-1 4 16,-3 5-16,10 3 0,7 1 15,6 4-15,5 4 0,11 0 16,4 1-16,7 1 0,1 2 16,23-12-16,18-8 0,10-4 15</inkml:trace>
  <inkml:trace contextRef="#ctx0" brushRef="#br0" timeOffset="369110.2294">9671 12033 0,'0'0'0,"0"0"15,0 0-15,0 0 0,0 0 0,0 0 16,0 0-16,0 0 0,0 0 0,0 0 15,0 0-15,0 0 16,0 0-16,0 0 0,26-5 16,-26 5-16,0 0 0,22 0 15,-22 0-15,23 1 0,-23-1 0,28 1 16,-13 0-16,1 0 0,-1 0 16,5 0-16,4 0 0,1-1 15,-1 0-15,2 0 0,2 0 16,7-1-16,0 0 0,3 1 15,2 0-15,5 0 0,-2-1 16,2 0-16,1 0 0,-3 1 16,-2-1-16,11 1 0,3 1 15,-5 0-15,-5 0 0,3 0 0,4-2 16,-4 1-16,-3 1 0,10-1 16,2-1-16,-4 2 0,-2 0 15,1 0-15,1 1 0,-3-3 16,0-3-16,9 4 0,2 3 15,-8-3-15,-6 0 0,7 0 16,5 0-16,-8 0 0,-6 0 16,4-2-16,4 1 0,-1 0 15,0 2-15,23-1 0,-8-1 16,-22 0-16,3 0 0,20 1 16,0 0-16,-11 3 0,-10 0 0,7-3 15,6-2-15,-5-1 0,-2 1 16,2 2-16,2 1 0,-4-2 15,-2-1-15,6 0 0,4-2 16,-9 7-16,-6 3 0,8-4 16,5-3-16,-2 0 0,-2-2 15,-1 4-15,-1 1 0,0-3 0,0-2 16,4-1-16,2 1 16,-7 0-16,-5 1 0,5 0 0,7 1 15,-6 1-15,-5 1 0,2-2 16,1-1-16,0 1 0,3 0 0,-3 0 15,-1 1-15,-3-1 16,1 0-16,5 2 0,3 1 16,-9-2-16,-6-2 0,9 1 15,6 1-15,-6-1 0,-3 0 0,0 3 16,2 0-16,-3 0 0,-2-1 16,2-1-16,3 0 0,-2-1 15,0 1-15,0 1 0,0 2 16,-1-3-16,-2-1 0,3-1 15,2 1-15,-5 1 0,-5 3 0,7-2 16,2-1-16,-4 0 16,-3 1-16,6-2 0,6-2 15,-10 5-15,-5 1 0,7-1 16,7-2-16,-5 0 0,-4 0 0,2-1 16,2-1-16,-16 0 0,2 0 15,20 4-15,1 2 0,-20-5 16,4-1-16,24-2 0,-5-1 15,-20 3-15,1 1 0,19 0 16,-3 0-16,-6-1 0,-3-2 0,3 2 16,3-1-16,-21 2 15,2 1-15,20-1 0,0 0 16,-23 2-16,0 0 0,30-1 16,3-1-16,-28 0 0,-1 1 0,5-3 15,5 1-15,-4 0 0,-4 1 0,12-1 16,2 1-16,-8-5 15,-1-3-15,2 6 0,2 2 16,0 1-16,1 1 0,2-4 16,2-2-16,-4 2 0,-1-1 0,6 1 15,-1 1-15,-4 0 0,0-1 16,1 2-16,3 0 0,-5-1 16,-2-1-16,5 0 0,5 0 15,-6-1-15,-4 1 0,11 1 16,3 2-16,-9-2 15,0 0-15,4 2 0,3 3 0,-6-2 16,-4-3-16,20 2 0,-7 0 16,1-2-16,0-3 0,1 0 15,-1 0-15,-8 3 0,-6 2 0,2-1 16,1 1-16,-4 0 0,-2 0 16,0-4-16,1-1 15,-21 4-15,0 1 0,4-1 0,-9 0 16,-12-1-16,-1 1 0,-2-3 15,-2 2-15,-10-3 16,-7-3-16,3 3 0,5 2 0,3 0 16</inkml:trace>
  <inkml:trace contextRef="#ctx0" brushRef="#br0" timeOffset="376626.1002">2030 13005 0,'0'0'0,"0"0"0,0 0 15,22 0-15,-22 0 0,0 0 16,33 0-16,-19-1 0,3 1 16,1 0-16,4 1 15,0 1-15,0-1 0,10-1 0,3 2 16,0 0-16,2-1 0,9 1 0,1-1 16,0 1-16,1-1 15,5 2-15,2 3 0,7-2 0,-8-2 16,15 1-16,0 0 0,-5-1 15,-4 0-15,3 1 0,3-2 16,3 1-16,-2-1 0,2 2 16,4-2-16,0 0 0,-3-2 15,17 3-15,2 0 0,6 1 16,-22 1-16,1-2 0,3 1 0,0-3 16,2-2-16,-1 2 0,-1 1 15,-2-2-15,-6-2 0,9 4 16,3 1-16,-3 2 0,-5 1 15,1-3-15,3-1 0,-2 2 16,0 2-16,14-4 16,11-2-16,-5-2 0,-5-1 15,-6 1-15,-6 2 0,-3-1 0,-3-1 16,3 6-16,1 2 0,-1-6 16,0-3-16,1-1 0,1 0 15,0 4-15,0 3 0,3-1 16,1-1-16,-6-2 0,-3 0 15,16-2-15,8-1 16,9 1-16,5 1 16,-22 3-16,-15 2 0,-2-5 0,1-4 15,1 3-15,2 0 0,3 1 16,3 0-16,-3 0 0,-2 1 0,13-2 16,8 1-1,-5-2-15,-4 1 0,-6 3 0,-4 0 16,-3-1-16,1 2 0,-2-4 15,0-1-15,-3 0 0,1 0 0,3 2 16,2 0-16,-4-1 16,-3 1-16,1 0 0,1 1 15,-10-1-15,-4-1 0,4-2 0,3-4 16,1 5-16,1 2 0,1-1 16,1 0-16,-9 1 0,-5 0 15,1 1-15,0-1 0,2 2 16,2 0-16,-2-1 0,1-1 15,-10-3-15,-5-1 0,6 4 16,4 6-16,-3-2 0,-2-1 0,-1-1 16,-2-3-16,-2 3 0,-1 1 15,0-2-15,0-2 16,8-1-16,6-1 16,-16 4-16,-11 4 0,2-3 0,2 0 15,-2 0-15,-1 0 16,-7 0-16,-3 0 0,-11 1 0,1 0 0,2-1 15,2-3-15,-1 0 16,-3 1-16,-2-7 0,-2-2 16,2 2-16,0 0 0,-1-4 15,-2-3-15,0 2 0,-2-1 0,1-2 16,0-3-16,-1 0 0,0 2 16,0-3-16,2-1 0,-2 0 15,-1 0-15,0-3 0,-2 0 16,0-1-16,0 2 0,-2-1 15,-1-1-15,-2 2 16,1 2-16,-1 0 0,-2 2 0,-2 1 16,1 3-16,-5 1 0,-4-1 15,0 2-15,-1 0 0,-2 2 16,-3 0 0,-5-1-16,-5 2 0,3 2 15,3 5-15,-9-2 0,1 1 0,0 2 16,0 0-16,-1 0 0,-1 2 15,0-2-15,-2 1 0,-2 3 16,-3 2-16,0-2 16,0-2-16,-9 1 0,0 0 0,4 1 15,0 1-15,-5-2 16,-4-2-16,-8 1 16,-7 2-16,10 2 0,7-2 0,-13 2 15,-3 0-15,9-2 0,5-1 16,-31 1-16,2 0 0,18 2 15,12 3-15,-11-1 0,-6-1 16,4-1-16,4 0 0,-3 0 16,-3 1-16,12-3 0,8-1 0,-22 0 15,-13 1-15,16 1 16,11 2-16,-11-2 0,-9 0 16,10-2-16,3-2 0,-10-1 0,-10-1 15,10 1-15,6 0 0,-8 0 16,-9 1-16,12-3 0,9-1 15,-8 4-15,-6 2 0,6 1 16,2 1-16,-10-3 0,-7 0 16,11-3-16,5 0 0,0 2 15,0 2-15,1-1 0,2 2 0,-11-1 16,-8 1 0,7 0-16,-1 1 0,4 1 0,0-1 15,7-1-15,-1 0 0,-15 0 16,-14 0-1,-2 3-15,-3 4 0,22-2 0,16-3 16,-2-1-16,-4-1 0,2 1 16,0 1-16,-6 2 0,-2 3 15,16-4-15,12-2 0,-14-1 16,-8-1-16,-4 2 0,-4 0 16,-6-2-16,-4 0 0,20 0 15,16 1-15,-6-1 0,-1 0 16,-4-3-16,-3-4 0,-1 1 15,-4 0-15,9 3 0,8 1 0,-5 0 16,-2 0-16,1 1 0,1-1 16,-5 2-16,0 0 0,1 1 15,1 0-15,2-1 0,4-2 16,4 3-16,3 1 0,-12-1 16,-6-1-1,-12 1-15,-6 1 0,23-1 0,16 0 16,4 1-16,0 0 0,3 0 15,3 0-15,-12 3 16,-4 0-16,3 4 0,6-1 16,4-2-16,5-4 0,6 8 0,7 5 15,-3-1-15,-4-1 16,3-5-16,3-3 0,7 5 0,2 3 16,4 2-16,2 1 0,-5 3 15,2 2 1,1-5-16,-3 3 0,5-3 0,4 1 15,-3 4-15,0 4 0,5-5 16,0-2-16,1 8 16,0 6-16,2-1 0,-1 1 0,2 0 15,2 3 1,2 5-16,2 3 0,0-6 16,2-7-16,4 2 15,2 0-15,3-2 0,0-2 0,-3-3 16,-2-5-16,1-2 0,2-5 15,-4 1-15,-2-1 0,-1-3 16,-5-3-16,1 0 16,0-2-16,-2 0 0</inkml:trace>
  <inkml:trace contextRef="#ctx0" brushRef="#br0" timeOffset="391492.8751">9400 11745 0,'0'0'0,"0"0"16,0 0-16,19-5 0,-19 5 0,28-1 15,-10 0-15,1 0 0,2 0 16,5 0-16,2 0 16,11 0-16,0-2 0,0 0 0,2-1 15,6-1-15,-2 1 0,-4-2 16,0 1-16,-4 0 0,-4 1 15,0-1-15,-6 0 0,-8 1 16,-4 2-16,-2 0 0</inkml:trace>
  <inkml:trace contextRef="#ctx0" brushRef="#br0" timeOffset="391759.6059">9591 11751 0,'0'0'0,"0"0"0,0 0 15,5 23-15,-5-23 0,0 26 0,-2-7 16,-1 3-16,1 0 0,-1 3 16,-2 2-16,-1 8 0,-1-2 15,-3 7-15,-2-1 0,0-5 16,-1-5-16,0-4 0,-2-3 15,0-4-15,-1-3 0,1-6 16,0-2-16,0-5 0,3-3 0,2 1 16,2-1-16,2 1 0</inkml:trace>
  <inkml:trace contextRef="#ctx0" brushRef="#br0" timeOffset="391942.3467">9653 11935 0,'0'0'16,"0"0"-16,20-2 0,-5 2 16,3-1-16,7 1 0,3 0 15,-1-1-15,1 0 0,8 0 16,2 0-16,-6 1 0,-3 0 0,-3-2 16,-1-2-16,-5 1 0,-3 0 0,-4 2 15</inkml:trace>
  <inkml:trace contextRef="#ctx0" brushRef="#br0" timeOffset="392142.7768">9890 11791 0,'0'0'15,"0"0"-15,0 0 0,5 21 0,-5-21 16,4 25-16,-1-7 0,1 0 15,-1 2-15,0 2 0,0 0 16,1 8-16,-1-2 0,0 0 16,0-1-16,-2-1 0,-1-1 0,0 0 15,0-5-15,0-2 0</inkml:trace>
  <inkml:trace contextRef="#ctx0" brushRef="#br0" timeOffset="392358.9971">9622 12231 0,'0'0'16,"0"0"-16,0 0 0,27 0 15,-27 0-15,31 1 0,-7-1 16,2 2-16,2 0 0,4 0 0,4-1 16,13 1-16,-1 0 0,10 1 15,-3 1-15,-5-1 0,-2-1 16,1 0-16,-5 1 0,-8-4 15,-6-1-15,-7 0 16,-6 1-16,-2 0 0</inkml:trace>
  <inkml:trace contextRef="#ctx0" brushRef="#br0" timeOffset="392525.6196">10147 11962 0,'0'0'15,"0"0"-15,0 0 0,0 0 16,15 21-16,-15-21 0,11 18 16,-11-18-16,13 20 0,-6-11 15,3 1-15,-1-3 0,-1 0 0,-2-1 16</inkml:trace>
  <inkml:trace contextRef="#ctx0" brushRef="#br0" timeOffset="393009.0966">10555 11677 0,'0'0'0,"0"0"0,0 0 16,0 0-16,0 0 0,0 0 0,0 0 15,0 0-15,0 0 0,-20 18 16,20-18-16,-25 19 0,25-19 0,-25 18 15,14-10-15,0 0 16,1 0-16,3-2 0,1 1 16,3 0-16,2 1 0,4-2 15,5 0-15,1-1 0,2-1 0,3 0 16,5-1-16,1-1 16,2 1-16,5-2 0,1 0 15,-4-1-15,-2 0 0,-1 0 0,-1 0 16,-5 0-16,-3 0 0,-6 3 15,-5 0-15,-3 2 0,-4 2 0,-5 3 16,-4 2-16,-5 0 16,-2-1-16,-2 1 0,-3 2 15,3 0-15,0-1 0,-4 2 0,3 0 16,4-2-16,4-2 0,4 1 16,3 0-16,5-2 0,3-2 15,7 1-15,7-1 0,2-1 16,3-2-16,6-2 0,6-2 15,1-1-15,-1-2 0,4 0 16,3-1-16,-3 0 0,-1-2 16,-2 1-16,-7 0 0,-5 3 0</inkml:trace>
  <inkml:trace contextRef="#ctx0" brushRef="#br0" timeOffset="393185.5547">10404 12224 0,'0'0'0,"0"0"16,0 0-16,25 4 0,-25-4 0,28 1 15,-28-1-15,41 0 0,-17-2 16,7-2-16,4-1 16,7-2-16,-4-1 0,1 1 15,-8 1-15,-6 1 0</inkml:trace>
  <inkml:trace contextRef="#ctx0" brushRef="#br0" timeOffset="393382.5664">11012 11625 0,'0'0'0,"0"0"15,0 0-15,0 0 0,16 19 0,-16-19 16,18 16-16,-9-7 0,1 0 16,-1 0-16,-1-3 0,-1 0 15</inkml:trace>
  <inkml:trace contextRef="#ctx0" brushRef="#br0" timeOffset="393576.4901">10810 11687 0,'0'0'0,"0"0"15,0 0-15,0 0 0,-9 24 0,9-24 16,-5 25-16,3-13 0,0 2 16,1 0-16,2 2 15,1-3-15,3 0 0,-2-1 0,0-3 16,0 0-16</inkml:trace>
  <inkml:trace contextRef="#ctx0" brushRef="#br0" timeOffset="393826.7027">11098 11717 0,'0'0'0,"9"0"0,6 0 0,2 0 16,5 0-16,8 0 0,2 2 15,0-1-15,0 0 0,4-1 16,-3 1-16,-5-1 0,-5 1 0,-4 1 16,-5-1-16,-4 2 15,-3 1-15,-11 1 0,-7 2 0,-2-1 16,-4 0-16,-11 4 16,-4 1-16,0 0 0,0-3 0,1-2 15,0-4-15,6 0 0,5 0 16,4-1-16</inkml:trace>
  <inkml:trace contextRef="#ctx0" brushRef="#br0" timeOffset="393993.3897">11091 11823 0,'0'0'0,"0"0"0,0 0 0,0 0 16,0 0-16,0 0 0,0 0 15,-23 19-15,23-19 0,-22 17 16,22-17-16,-36 21 0,16-11 0,2 0 15,-1-3-15,-2 1 16,-1-1-16,-1 0 0,3 0 16,3-2-16</inkml:trace>
  <inkml:trace contextRef="#ctx0" brushRef="#br0" timeOffset="394175.8513">10925 11993 0,'0'0'0,"0"0"15,0 0-15,15 20 0,-15-20 0,10 20 16,-6-6-16,-1 0 16,0 2-16,-1 1 0,-1 2 0,-1-3 15,-1-1-15,0 2 16,0 0-16,-2-5 16,1-3-16,0-1 0,0-2 0,1 0 15</inkml:trace>
  <inkml:trace contextRef="#ctx0" brushRef="#br0" timeOffset="394393.1687">11432 11864 0,'0'0'0,"0"0"16,0 0-16,0 0 0,25 6 15,-25-6-15,0 0 0,0 0 16,0 0-16,16 12 0,-18-6 0,-5 0 15,-4 1-15,-3 2 16,-2-1-16,-5 2 0,-3-1 16,-6 5-16,-2 0 0,5-1 0,5-3 15,3-1-15</inkml:trace>
  <inkml:trace contextRef="#ctx0" brushRef="#br0" timeOffset="394594.5663">11173 11987 0,'0'0'16,"0"0"-16,0 0 0,9 24 0,-9-24 15,9 25-15,-5-7 16,1 1-16,-1 1 0,1 4 0,-1-1 16,0-2-16,1-3 15,0 0-15,2 0 0,-1-4 0,-2-2 16,-2-6-16,-2-6 0,0 0 15,0 0-15,0 3 0</inkml:trace>
  <inkml:trace contextRef="#ctx0" brushRef="#br0" timeOffset="394859.6915">11235 12036 0,'0'0'0,"0"0"0,0 0 15,31-3-15,-31 3 0,29-2 16,-12 1-16,3 1 0,2 0 15,4 1-15,-2 2 0,-2-1 16,-1 1-16,0 1 0,0 1 16,-3 0-16,0-1 0,-2 1 15,-2 2-15,-2-2 0,-2 2 0,-2 3 16,-3 4 0,-2 2-16,-1 0 0,-5 0 0,-1-1 0,-2 0 15,1 0-15,-3-1 16,-1-1-1,1-1-15,-2-2 0,1-4 0,0-4 16,1 1-16,3-1 0,-1 0 16</inkml:trace>
  <inkml:trace contextRef="#ctx0" brushRef="#br0" timeOffset="395028.6965">11299 12112 0,'0'0'0,"0"0"0,0 0 0,0 0 16,27 6-16,-27-6 0,29 3 16,-12-1-16,-1 1 0,1 1 15,-1 2-15,0-3 0,-1-1 0,2 1 16,-3 0-16,-2-1 0</inkml:trace>
  <inkml:trace contextRef="#ctx0" brushRef="#br0" timeOffset="395178.6999">11326 12243 0,'0'0'0,"0"0"16,0 0-16,0 0 0,0 0 0,0 0 15,33 11-15,-33-11 0,34 4 16,-12-4-16,3-1 0,2-1 16,-1-1-16,-3 1 0,-2-1 15,-3 2-15</inkml:trace>
  <inkml:trace contextRef="#ctx0" brushRef="#br0" timeOffset="395442.7128">11798 11822 0,'0'0'0,"0"0"0,0 0 16,29 4-16,-29-4 0,34 3 16,-12-2-16,3-1 0,1 0 0,8 0 15,0 0-15,0 0 0,-4 1 0,6 0 16,-3-1-16,-6-2 16,-5 0-16,-6-3 0,-5 0 15,-2 2-15,-3 0 0,0 1 16</inkml:trace>
  <inkml:trace contextRef="#ctx0" brushRef="#br0" timeOffset="395694.6292">11962 11619 0,'0'0'0,"0"0"0,0 0 0,0 0 16,0 0-16,14 27 0,-14-27 15,8 30-15,-5-11 0,-1 5 16,-1 5-16,0 3 0,-1 1 0,0 9 16,0 1-16,0-2 0,-1 0 15,0 4-15,0-4 0,0-6 16,1-6-16,-1-4 0,0-3 16,0-6-16,0-3 0,-3-5 15,0-3-15,1-1 0,-1-1 0,2 0 16</inkml:trace>
  <inkml:trace contextRef="#ctx0" brushRef="#br0" timeOffset="395883.7281">11986 11871 0,'0'0'0,"0"0"16,0 0-16,0 0 0,0 0 15,0 0-15,0 0 0,-12 25 16,12-25-16,-17 23 0,5-8 15,-1 1-15,-1 1 0,-2 1 16,1 0-16,0-3 0,2 0 0,-1 0 16,2-1-16,2-3 0</inkml:trace>
  <inkml:trace contextRef="#ctx0" brushRef="#br0" timeOffset="396042.9434">11937 11978 0,'0'0'0,"0"0"15,0 0-15,0 0 0,22 6 0,-22-6 16,0 0-16,29 8 16,-17-5-16,0-1 0,2 2 0,-2 0 15,0 1-15,-1-3 0,0-1 16,-2-1-16,-2 1 0,1-1 16</inkml:trace>
  <inkml:trace contextRef="#ctx0" brushRef="#br0" timeOffset="396263.8777">12274 11842 0,'0'0'0,"0"0"16,0 0-16,0 0 0,0 31 16,0-31-16,-4 29 0,4-29 15,-7 37-15,1-18 0,0 1 16,0-1-16,0 0 0,0 5 15,0-3-15,2-2 0,1-2 16,-1-2-16,2-2 0,1-3 0,1-3 16,0 0-1,0-2-15,0 0 0</inkml:trace>
  <inkml:trace contextRef="#ctx0" brushRef="#br0" timeOffset="396692.8412">12289 11883 0,'0'0'0,"0"0"0,0 0 16,0 0-16,0 0 0,0 0 16,0 0-16,24-7 0,-24 7 0,0 0 15,29-1-15,-29 1 0,22 0 16,-10 1-16,0-1 0,-1 1 16,-1 0-16,0 0 0,0 1 15,-1 0-15,0 1 0,-2 0 16,1 2-16,-1 0 0,-1 1 15,-1 1-15,-2 1 0,-2 1 16,-1 1-16,-1 1 0,-1 1 16,-1 0-16,-1-1 0,0 1 15,-2 1-15,0-1 0,-1-1 0,-2 4 16,2-2-16,-1-1 0,0 0 16,5-1-16,3-2 15,1 0-15,2-1 0,2-1 0,2 0 16,1-2-16,1 0 0,9 0 15,5-1-15,-2-1 0,-1-1 0,2-2 16,1-2-16,-2 1 16,-1-2-16,0 2 0,1-2 15,-2-1-15,-2-2 0,0-1 16,-1 1-16,-6 1 0,-1-1 0,-4-1 16,-2-2-16,-4-4 0,-2-1 15,0 2-15,0 2 0,1 0 16</inkml:trace>
  <inkml:trace contextRef="#ctx0" brushRef="#br0" timeOffset="398309.0782">13052 11741 0,'0'0'0,"0"0"0,0 0 16,0 0-16,0 0 0,11-22 16,-11 22-16,0 0 0,10-15 0,-10 15 15,3-8-15,-2 5 0,-1 3 16,0 0-16,-6 5 0,-2 2 16,-1 2-16,-2 3 0,0 5 15,-1 1-15,0 3 0,-4 9 16,2 3-16,-1 0 0,-1 0 15,6 0-15,5 1 16,0 2-16,3-4 0,3-3 0,4-1 16,0-5-16,2-2 0,2-3 15,2-4-15,2-2 0,2-3 0,3-4 16,1-4-16,-4 0 0,-3 0 16,-2 1-16</inkml:trace>
  <inkml:trace contextRef="#ctx0" brushRef="#br0" timeOffset="398659.9311">13234 11835 0,'0'0'16,"0"0"-16,0 0 0,0 0 0,0 0 15,22-10-15,-22 10 0,0 0 16,30-8-16,-30 8 0,28-6 15,-12 3-15,-1 2 0,1-2 16,-1 1-16,1 1 0,-1-2 0,-1 2 16,1 1-1,-3 1-15,-2 2 0,-4 1 0,-2 2 16,-4 2-16,-4 4 0,-1 3 16,-4 1-16,-6 8 15,-7 2-15,-4 5 0,2-3 16,-5 4-16,1 0 0,1-6 15,4-2-15,-2 0 0,3-4 16,7-7-16,3-2 0,2-6 16,2-4-16,2-2 0,1-1 0,3-8 15,2-6-15,0 4 0,0 2 16,0 0-16</inkml:trace>
  <inkml:trace contextRef="#ctx0" brushRef="#br0" timeOffset="398842.7699">13272 11794 0,'0'0'0,"0"0"16,0 0-16,0 0 0,0 0 16,12 29-16,-12-29 0,8 32 15,-2-14-15,-2 4 0,1 2 16,0 0-16,1-4 0,1 7 0,1-1 16,0-2-16,0-3 0,-1-1 15,1-3-15,1-3 16,0-3-16,-2-2 0,-1-1 15,-1-2-15</inkml:trace>
  <inkml:trace contextRef="#ctx0" brushRef="#br0" timeOffset="399260.1054">13809 11640 0,'0'0'16,"0"0"-16,0 0 0,0 0 0,0 0 15,0 0-15,0 0 16,-10 21-16,10-21 0,0 0 0,-19 26 16,19-26-16,-19 17 0,19-17 15,-20 17-15,11-9 0,1-1 16,3 1-16,2 0 16,3 0-16,2-1 0,3-2 0,2-2 15,3-1-15,2-1 0,5 0 16,2-1-16,2 0 0,1-1 15,7-1-15,1 2 0,-3-1 0,0 0 16,-4 1-16,-2 1 16,-3 0-16,-3 1 0,-3 0 15,-2 2-15,-2 3 0,-3 3 0,-2 0 16,-5 3-16,-4 3 16,-5 2-16,-1-2 0,1-1 0,-5 2 15,-1 0 1,1-2-16,2-2 0,-2-1 0,1 0 15,1-1-15,0 0 0,0-4 16,0-1-16,4-3 0,0-2 0,2 0 16,2 0-16,0 0 0</inkml:trace>
  <inkml:trace contextRef="#ctx0" brushRef="#br0" timeOffset="399409.6219">13782 11887 0,'0'0'0,"0"0"15,0 0-15,0 0 0,0 0 0,23 13 16,-23-13-16,20 7 16,-20-7-16,22 8 0,-11-4 15,-1 0-15,-1-1 0,-2 0 16,1-1-16,-1 0 0</inkml:trace>
  <inkml:trace contextRef="#ctx0" brushRef="#br0" timeOffset="399859.8012">13732 11861 0,'0'0'0,"0"0"0,0 0 16,0 0-16,-15 25 0,15-25 0,-12 20 16,12-20-16,-14 24 0,9-11 15,-1 1-15,3 0 0,0-2 16,2 0-16,2-2 0,2 1 15,3-1-15,2-2 16,2-1-16,4-2 0,0 0 0,9-1 16,4 0-16,0-3 0,1-2 15,4 0 1,3 0-16,-1 0 0,-1 1 16,1 1-16,-5 2 0,-4-1 0,-3 1 15,-3 0-15,-3-2 0,-4 2 16,-3-1-16,-5 3 0,-2-1 15,-4 5-15,-4 3 0,1-1 16,-1-1-16,-1-2 0,-3 2 16,-1 0-16,0 1 0,-4-1 15,-1 2-15,0-2 0,1-3 0,0 1 16,0 0-16,2 1 0,2 0 16,-2-2-16,-1 0 15,1-3-15,-1 0 0,0-1 0,-1-2 16,2 0-16,0-2 0,-2-2 15,1-1-15,1-1 0,1-3 0,2 2 16,1 2-16,2 0 16</inkml:trace>
  <inkml:trace contextRef="#ctx0" brushRef="#br0" timeOffset="400026.6575">13605 12150 0,'0'0'0,"0"0"0,0 0 0,0 0 16,0 0-16,0 0 0,0 0 15,0 0-15,28 12 0,-28-12 16,26 5-16,-26-5 0,36 3 15,-15-2-15,1-1 0,2 0 16,1 0-16,1 0 0,-1 0 0,8-2 16,0 1-16,-4-1 0,-4 0 15,-3 0-15,-3 1 16,-4 0-16</inkml:trace>
  <inkml:trace contextRef="#ctx0" brushRef="#br0" timeOffset="400293.4869">14397 11851 0,'0'0'0,"0"0"16,0 0-16,0 0 0,17 20 15,-17-20-15,12 17 0,-12-17 16,12 24-16,-8-7 0,0 4 15,-2-3-15,0 0 0,-2 6 16,-2 1-16,-2 0 0,-1 0 0,-4 1 16,-4 0-16,-4-3 0,-3-2 15,-9 3-15,-5-4 16,6-3-16,6-4 0,4-2 0</inkml:trace>
  <inkml:trace contextRef="#ctx0" brushRef="#br0" timeOffset="408009.9693">13135 12995 0,'0'0'0,"0"0"15,0 0-15,22 2 0,-22-2 0,27 0 16,-27 0-16,38 1 0,-15 1 15,4-1-15,4 0 0,10 0 16,0 0-16,16 2 0,6-1 16,0 0-16,0-1 15,22 0-15,7-1 0,12 1 0,-4 0 0,28-1 16,8 0-16,37 0 16,-25-1-16,1 2 0,3 2 0,-9-2 15,-5-1-15,-2-3 0,1-1 16,-28 4-16,-17 4 0,-7-1 15,-5-1-15,-7-2 0,-6-1 0,-16-1 16,-12-1 0,-20-1-16,-14-2 0,-2 2 0,-1 1 15,-2 3-15</inkml:trace>
  <inkml:trace contextRef="#ctx0" brushRef="#br0" timeOffset="415833.288">14148 12489 0,'0'0'0,"0"0"16,0 0-16,0 0 0,0 0 0,0 0 16,0 0-16,21 16 0,-21-16 15,0 0-15,14 26 0,-14-26 16,9 20-16,-9-20 0,8 18 15,-5-11-15</inkml:trace>
  <inkml:trace contextRef="#ctx0" brushRef="#br0" timeOffset="416143.4201">14574 12506 0,'0'0'0,"0"0"15,0 0-15,0 0 0,0 0 16,0 0-16,0 0 15,0 0-15,-36 12 0,16-7 0,-4 2 16,-2-1-16,-2 0 0,-3 1 16,-3 2-16,-9 1 0,1 1 0,1 1 15,0 0-15,-3 1 0,7-2 16,7-2-16,7-2 16,9 0-16,6 0 0,9-3 0,8-3 15,6-1-15,6-1 0,6-1 16,4-1-16,3-1 0,2 0 15,1-1-15,-1-3 0,6 1 16,-3 2-16,-2 0 0,-2 1 16,-7-2-16,-7 1 0,-5 1 0,-3 1 15,-3 0-15</inkml:trace>
  <inkml:trace contextRef="#ctx0" brushRef="#br0" timeOffset="416342.8565">14333 12440 0,'0'0'15,"0"0"-15,0 0 0,8 28 0,-6-13 16,-1 6-16,-1 5 16,-1 1-16,0-1 0,-1 10 0,-1 2 15,1 3-15,1-6 16,-1-6-16,0-4 0,1-5 0,0-5 15,1-2-15,0-2 0,0-3 16</inkml:trace>
  <inkml:trace contextRef="#ctx0" brushRef="#br0" timeOffset="416528.5357">14315 12654 0,'0'0'0,"0"0"0,0 0 16,-21 12-16,21-12 0,-23 16 15,7-7-15,-2 3 0,-1 1 16,1 1-16,-1 2 0,-4 2 16,1-3-16,3-1 15,2-3-15,4-2 16</inkml:trace>
  <inkml:trace contextRef="#ctx0" brushRef="#br0" timeOffset="416659.9998">14403 12698 0,'0'0'15,"0"0"-15,0 0 0,23 3 16,-23-3-16,24 6 0,-10-1 16,-1-2-16,1 0 0,-3 2 15,-1 1-15,-3-1 0,0 0 16,-1-2-16,-2-1 0,0 1 16</inkml:trace>
  <inkml:trace contextRef="#ctx0" brushRef="#br0" timeOffset="416877.3288">13992 12916 0,'0'0'0,"0"0"0,0 0 0,38 3 16,-38-3-16,45 2 0,-15-4 16,3 0-16,2 0 0,14 1 15,0 1-15,9-2 0,-4 1 0,-5-2 16,-2 1-16,-1-2 0,-6-1 15,-10-1-15,-5 2 16,-7 0-16,-3 1 0,-4 1 16</inkml:trace>
  <inkml:trace contextRef="#ctx0" brushRef="#br0" timeOffset="417060.5579">14397 12777 0,'0'0'0,"0"0"0,0 0 15,-4 24-15,4-24 0,-7 28 16,0-7-16,-1 2 16,-2 3-16,-1-1 0,0-2 0,-3 5 15,1-2-15,0-2 0,1-2 16,-6-2-16,-1-4 16,6-7-16,1-3 0,1 0 0,2-2 15,1 0-15</inkml:trace>
  <inkml:trace contextRef="#ctx0" brushRef="#br0" timeOffset="417193.8553">14326 12971 0,'0'0'16,"0"0"-16,0 0 0,25 14 15,-25-14-15,22 12 0,-9-4 0,2 2 16,2 2-16,2-1 0,1 0 16,5 0-16,-1-1 15,-3-2-15,-3-1 0,-4-1 16</inkml:trace>
  <inkml:trace contextRef="#ctx0" brushRef="#br0" timeOffset="417426.9196">15045 12614 0,'0'0'0,"0"0"0,0 0 16,0 0-16,0 0 0,-13 26 15,13-26-15,-23 22 0,23-22 0,-30 31 16,14-11-16,-3 1 0,-2 0 16,-6 6-1,1-1-15,2-2 0,1-2 16,3-2-16,2-1 0,0-2 0,4-2 16,3-3-16</inkml:trace>
  <inkml:trace contextRef="#ctx0" brushRef="#br0" timeOffset="417630.9369">14955 12713 0,'0'0'15,"0"0"-15,0 0 0,0 0 0,0 0 16,8 26-16,-8-26 0,0 31 16,-3-11-1,0 4-15,-1 2 16,-1-1-16,2-4 0,0 0 0,-1-3 0,2 4 15,0-3 1,0-2-16,-1-3 0,1-7 16,0-6-16,2-1 0,-2 3 0,2-3 15</inkml:trace>
  <inkml:trace contextRef="#ctx0" brushRef="#br0" timeOffset="417943.5389">15119 12690 0,'0'0'0,"0"0"0,0 0 16,0 0-16,0 0 0,19 24 15,-19-24-15,8 22 0,-6-8 0,-1 2 16,-2 1-16,-1 2 0,-3 1 16,0 0-16,-2 0 15,0-2-15,1-1 0,-2 0 0,0-3 16,1-1-16,-1 0 0,0-3 15,1-1-15,1-2 0,2 0 0,0-3 16,2-1-16,1-1 16,1-2-16,3 1 0,4-3 15,2-1-15,2-1 0,3-1 16,4 1-16,0-4 0,2 0 0,7-4 16,-1-2-16,0 0 0,-3-2 15,-3 3-15,-4 1 16,-2 2-16</inkml:trace>
  <inkml:trace contextRef="#ctx0" brushRef="#br0" timeOffset="418085.6776">15377 12689 0,'0'0'16,"0"0"-16,0 0 0,0 0 16,0 0-16,11 22 0,-11-22 0,0 0 15,12 22-15,-12-22 16,15 16-16,-8-9 15,0-1-15,-2 0 0</inkml:trace>
  <inkml:trace contextRef="#ctx0" brushRef="#br0" timeOffset="418309.6616">15611 12636 0,'0'0'0,"0"0"16,0 0-16,-10 28 0,4-15 0,-2 6 15,-5 6-15,-2 4 16,-4 4-16,-6 10 0,-2 0 16,-1 4-16,2-8 0,-1 3 0,3-6 15,0-8-15,2-5 0,1-9 16,1-5 0,6 3-16,5 4 0,3-4 0,0-2 15,3-2-15</inkml:trace>
  <inkml:trace contextRef="#ctx0" brushRef="#br0" timeOffset="418443.8023">15412 12883 0,'0'0'0,"0"0"0,0 0 0,16 13 16,-16-13-16,21 16 0,-9-5 15,0 1-15,0 0 0,1 1 16,2 2-16,0-1 0,2 0 0,5 3 16,0-3-16,-1 6 0,-1 5 15,-4-4-15,-2-4 0,-1-2 16</inkml:trace>
  <inkml:trace contextRef="#ctx0" brushRef="#br0" timeOffset="418819.3002">15969 12872 0,'0'0'15,"0"0"-15,0 0 0,-15 21 0,15-21 16,-18 19-16,9-9 0,0-1 15,1 0-15,-2-1 16,0-2-16,-3-2 16,-2-1-16,2-2 0,1-1 0,1-4 15,1-2-15,1-3 0,1 1 16,2-4-16,4-2 0,3 2 16,3-1-16,4 2 0,3 1 15,0 2-15,0 1 0,5 4 16,6 3-16,-1 1 15,0 0-15,-1 2 0,-2 1 0,-2 2 16,0 2-16,0 6 16,-1 2-16,-7-1 15,-1 2-15,-3-1 0,-1 0 0,-3 2 16,-3 0-16,1-1 0,-1-2 0,-4-1 16,-3-2-16,3-7 15,0-2-15,2-2 0,-1 0 16,2 0-16</inkml:trace>
  <inkml:trace contextRef="#ctx0" brushRef="#br0" timeOffset="419076.7753">16411 12668 0,'0'0'15,"0"0"-15,0 0 0,0 0 0,-15 22 16,15-22-16,-17 24 15,7-10-15,0-1 0,2-1 0,0-1 16,3 0-16,3 0 0,2-1 16,4-3-16,1 0 0,4-1 15,4 0-15,4-2 0,0-2 16,1 0-16,7-2 0,2 0 16,-2 0-16,0-1 0,-1-2 15,-3-1-15,-4 1 0,-2 0 0,-3 1 16</inkml:trace>
  <inkml:trace contextRef="#ctx0" brushRef="#br0" timeOffset="419281.4628">16507 12746 0,'0'0'0,"0"0"0,0 0 15,-4 35-15,4-35 0,-6 34 0,2-10 16,-2 2-16,0 0 0,-2 12 15,0 1-15,3-4 16,0-4-16,1 1 0,-1-7 0,-1-5 16,-4-6-16,1-7 0,0-5 0,2-2 15,1 2-15,2-2 16</inkml:trace>
  <inkml:trace contextRef="#ctx0" brushRef="#br0" timeOffset="419410.451">16224 12975 0,'0'0'16,"0"0"-16,0 0 0,0 0 0,0 0 15,0 0-15,31 0 16,-31 0-16,32-3 0,-9-1 0,5-1 16,1-1-16,0 0 0,9-5 15,3 0-15,-7 1 0,-5 2 0,-5 1 16</inkml:trace>
  <inkml:trace contextRef="#ctx0" brushRef="#br0" timeOffset="419760.3575">16844 12659 0,'0'0'0,"0"0"0,0 0 15,0 0-15,-18 19 0,18-19 16,-20 18-16,9-5 16,-1 2-16,3 1 0,2-2 15,3 0-15,2-4 0,4 2 0,3-1 16,4-1-16,3-2 0,4-1 15,1-3-15,3 0 0,1 0 0,1-1 16,3 2-16,-2-3 0,-1 1 16,0 1-1,0 2-15,-3-1 0,-3-2 0,-2 5 16,0 2-16,-7 3 0,-3 3 0,-4 0 16,-3-2-16,0 1 0,-2-1 15,-2 4-15,-1 3 16,0 1-16,-1-3 0,-1-2 15,-1-2-15,-5 1 0,0-2 16,-3-5-16,0-2 0,-1-4 16,1-2-16,3 0 0,3 0 15,2-1-15</inkml:trace>
  <inkml:trace contextRef="#ctx0" brushRef="#br0" timeOffset="419909.8374">16775 12863 0,'0'0'0,"0"0"0,0 0 0,0 0 16,0 0-16,-1 33 0,1-33 16,-8 29-16,4-15 0,-3 3 15,-1 2-15,1-2 16,0-1-16,1-3 0,0-2 16,2 0-16</inkml:trace>
  <inkml:trace contextRef="#ctx0" brushRef="#br0" timeOffset="420109.6945">16896 12907 0,'0'0'0,"0"0"15,0 0-15,0 0 0,2 25 0,-2-25 16,-8 25-16,0-7 0,0 4 16,-3 0-16,-2 1 15,-1-1-15,-1 0 0,-2 1 16,-1-4-16,3-4 0,0-3 0,3-4 15,1-5-15,2 0 0,2 0 16,0-1-16</inkml:trace>
  <inkml:trace contextRef="#ctx0" brushRef="#br0" timeOffset="420314.3464">17463 12724 0,'0'0'0,"0"0"0,0 0 0,0 0 16,0 0-16,-17 29 0,17-29 15,-28 22-15,10-8 0,-3-2 16,-3 1-16,1 0 0,1 0 0,-6 2 16,2-1-16,4-3 0,3-2 15,2-1-15</inkml:trace>
  <inkml:trace contextRef="#ctx0" brushRef="#br0" timeOffset="420494.0629">17336 12850 0,'0'0'16,"0"0"-16,0 0 0,5 21 16,-5-21-16,3 24 0,-2-7 15,-1 0-15,0 0 0,0 0 16,0 0-16,0-1 0,0-1 15,1-4-15,0-4 0,0-2 16,0-2-16,1 0 0,-1 0 0,0-1 16</inkml:trace>
  <inkml:trace contextRef="#ctx0" brushRef="#br0" timeOffset="420676.4805">17571 12759 0,'0'0'0,"0"0"15,0 0-15,32 0 0,-17-1 0,5 1 16,3 1-16,6 0 0,-1-1 16,1 0-16,2 1 15,-2-1-15,-2-1 0,1 0 0,-6-1 16,-4-2-16,-6-2 0,-2 2 16,-1 0-16,-3 0 0</inkml:trace>
  <inkml:trace contextRef="#ctx0" brushRef="#br0" timeOffset="420909.8611">17696 12601 0,'0'0'0,"0"0"16,0 0-16,5 22 0,-5-22 0,6 28 16,-4-8-16,0 2 0,1 3 0,1 5 15,0 5 1,2 11-16,-2-1 0,0-4 0,1-3 15,0 3-15,0-5 0,-2-5 16,0-6-16,-2-3 0,-1-2 16,-2-5-16,-1-3 0,-6-5 15,-3-7-15,2-1 0,0-5 0,2 1 16,2 2-16,1 0 16</inkml:trace>
  <inkml:trace contextRef="#ctx0" brushRef="#br0" timeOffset="421110.2863">17703 12828 0,'0'0'0,"0"0"16,0 0-16,0 0 0,0 0 0,-17 22 15,17-22-15,-20 22 16,20-22-16,-31 31 0,11-13 16,0-1-16,0 0 0,-5 2 15,1-2-15,1-3 0,1-3 0,2-3 16,2-4-16,4-4 0,3-2 15,2-1-15,1 2 0,2 0 16</inkml:trace>
  <inkml:trace contextRef="#ctx0" brushRef="#br0" timeOffset="421260.4843">17680 12857 0,'0'0'16,"0"0"-16,0 0 0,30 8 16,-17-5-16,3 1 0,0 0 15,4 3-15,3 1 0,5 2 16,-3 0-16,-2 1 0,-2-2 0,-2 0 15,-3-1-15,-2-1 16,-3-1-16,-5-1 0,-2-2 16,-1-1-16,0 0 0,-1 0 0</inkml:trace>
  <inkml:trace contextRef="#ctx0" brushRef="#br0" timeOffset="421380.4517">17505 13032 0,'0'0'16,"0"0"-16,0 0 0,0 0 15,0 0-15,37 5 0,-37-5 0,48 1 16,-17 0-16,3 0 16,4-1-16,-5 0 0,-3 0 0,-4 0 15</inkml:trace>
  <inkml:trace contextRef="#ctx0" brushRef="#br0" timeOffset="440278.0662">5681 13876 0,'0'0'16,"0"0"-16,0 0 0,0 0 16,0 0-16,0 0 0,0 0 15,0 0-15,0 0 0,0 0 0,0 0 16,25-7-16,-25 7 0,0 0 15,0 0-15,34 0 0,-34 0 16,25 3-16,-14-2 0,4 0 16,4-2-16,2 1 0,1-1 15,0 1-15,1 0 0,2 0 16,4 0-16,8 1 0,-1-1 0,2 1 16,2 0-16,-1 0 0,-1-1 15,11 0-15,2 1 0,-3 0 16,2 1-16,7 0 0,1-1 15,1 2-15,-3 2 0,3-2 16,-1 1-16,5-1 0,-5-1 0,2-1 16,3 0-16,-3 2 15,3 0-15,7 0 0,-7 1 16,-1-3-16,-1 0 0,3-2 16,4 1-16,-2-3 0,-2 2 15,27 1-15,-11 4 0,-9-2 0,-6-1 16,1 0-16,2 0 0,2 0 15,-1 1-15,-3-1 0,-1 0 16,-8-2-16,-5-2 0,8 1 16,5 0-16,-3 0 0,1 2 15,2 0-15,0 2 0,-6-1 16,-1-1-16,0-1 0,3-2 16,3 1-16,1 2 0,1 0 15,1 3-15,-6-3 0,-5 0 0,2-3 16,2 1-16,2 0 0,2 0 15,-1 1-15,3 0 0,-5 2 16,-2 3-16,6-4 16,3-2-16,-5-2 0,-5-2 0,4 3 15,2 1-15,-4-1 0,-4 1 16,1-2-16,0 2 0,2-1 16,2 0-16,1 0 0,3 2 15,-6-1-15,-5 0 0,1-3 0,0 0 16,4-2-16,1 0 0,1 0 15,-2 1-15,-4 1 16,-3 2-16,3-1 0,4-1 0,-1 2 16,1 0-16,-3-1 0,-1-2 15,-2 1-15,-1 0 0,4 1 16,2 1-16,-5 1 0,-5 1 16,2-2-16,3-2 0,4 2 15,1 1-15,-5 0 0,-6 1 16,3-4-16,1-1 0,4-1 0,2 1 15,-6 5-15,-6 1 0,6 0 16,3 0-16,-1-4 0,-1-2 16,-3 1-16,0 1 0,1 1 15,2 0-15,-2 2 0,-2 1 16,1-3-16,0 0 0,3-1 16,2 1-16,-6 0 0,-4 1 0,8 1 15,5 2-15,-2-4 0,-1-3 16,-4 1-16,-5 0 0,2 4 15,2 4-15,-1-7 0,3-2 16,0 4-16,1 1 0,2 2 16,2 0-16,-6-1 0,-2-1 15,3-1-15,2 1 0,-1-4 16,-1 0-16,2 2 0,1 1 16,0 5-16,0 2 0,-2-3 15,-1-3-15,-2-3 0,1 0 0,5-2 16,5-1-16,-4 4 0,-1 3 15,-4 1-15,-2 1 0,3-3 16,1-1-16,2 1 0,1-1 16,-4 0-16,-3-1 0,4 1 15,3 2-15,-6-1 0,-3 1 0,3-1 16,3-2-16,1 0 16,2 2-16,-5 0 0,-1 2 15,1 0-15,2 0 0,1-4 0,0-2 16,-5 4-16,-2 2 0,4-3 15,6-3-15,-6 2 0,-2 1 16,-1-4-16,1-3 0,3 7 16,2 6-16,1-2 0,1-4 15,-4 1-15,-2-3 0,1 2 16,2 1-16,-1 5 0,-1 2 16,1-8-16,2-3 0,-1 1 15,0 1-15,-2 3 0,0 1 16,2-2-16,2-2 0,2 2 0,2 0 15,-7 2-15,-6 3 0,6-4 16,3-1-16,0-1 0,-1 0 16,0 4-16,0 4 0,0-4 15,0 0-15,2-4 0,2 0 16,-7 2-16,-3 3 0,6-1 16,4 1-16,0-3 0,-3-1 0,0 2 15,-1 1-15,0 0 16,1 0-16,2-2 0,2-2 0,-8 4 15,-5 4-15,6-5 16,4-1-16,0-2 0,-1-2 0,-1 5 16,-1 4-16,0-3 0,0-2 15,2-1-15,2 0 0,-4 5 16,-4 4-16,5-5 0,4-5 16,0 0-16,-1-2 0,-2 6 15,-1 4-15,0 0 0,1 0 16,6-5-16,3-2 0,-7 0 15,-4 2-15,0 2 0,-1 1 0,5-3 16,4-2-16,-1 1 0,1 0 16,-7 1-16,-5 0 0,6-1 15,4-1-15,1 3 0,-1 1 16,1 0-16,-2-2 0,-1 0 16,-3 0-16,4 0 0,5 1 15,-5-1-15,-3 0 0,-2 0 16,0 1-16,2-2 0,3-1 0,2 0 15,3 1-15,-8 1 0,-4 1 16,2 1-16,0 3 16,2-1-16,1 1 0,3-4 0,1 0 15,-4-4-15,-3 0 0,5 3 16,0 3-16,-3 0 0,-2-1 16,0-2-16,0-1 0,1 5 15,1 1-15,-3 0 0,0 1 16,-2-5-16,2-2 0,2 2 15,1 2-15,-4 0 0,-3-2 0,1-1 16,4-1-16,-3 2 0,-2 2 16,0-3-16,-3-1 0,1 1 15,2 1-15,-4 2 0,-2 2 16,4-6-16,2-4 0,-6 1 16,-3-2-16,3 1 0,1 2 0,-4 2 15,-1 1-15,0 0 0,2-1 16,-17-1-16,4-1 15,4 0-15,3 0 0,0 1 16,1 2-16,2-1 0,1 1 0,-2 2 16,-2 2-16,1-2 0,0-3 15,2 0-15,-1 1 0,0-1 16,1 1-16,-4 1 0,2-1 16,-3 1-16,-1 1 0,3 0 15,3-1-15,-3 1 0,-1 0 0,2 0 16,3-1-16,-3 1 0,-1 0 15,1-1-15,3 1 0,-1 0 16,0 0-16,0-2 0,1-1 16,-1 2-16,1 0 0,-4 1 15,-3 1-15,2-2 0,2 0 16,-1 0-16,-1-1 0,0 3 16,0 3-16,0-4 0,2-1 15,-5-1-15,-1 0 0,2 2 16,2 1-1,-2 0-15,0 0 0,-3 1 0,0-1 0,-4-2 0,2 0 16,-1-1-16,1 1 16,1-1-16,-1 1 0,1 0 0,-1 0 15,0-1-15,-1-1 0,-1 2 16,-1 1-16,1-1 0,-1 1 0,2-2 16,0 0-16,-1 0 15,-3 0-15,2 0 0,2 0 16,-4 1-16,-1 0 0,1-1 0,0 0 15,-1-2-15,-2-1 0,0 1 16,0 1-16,0 0 0,2-1 16,1 1-16,1-1 0,-2 0 15,-2 0-15,0 0 0,0 0 16,1 0-16,0-2 0,-2 1 16,1-1-16,-2 1 0,1 1 15,-3-2-15,1 1 0,-4 0 0,-1 1 16,-1-1-16,1 2 15,-1 0-15,-1 0 0,0 1 16,-1 0-16,-1 0 0,-3-1 0,-3 0 16,0-4-16,-2 3 0,-1-1 15,-1 1-15,1 1 0,1-1 16</inkml:trace>
  <inkml:trace contextRef="#ctx0" brushRef="#br0" timeOffset="442013.9172">2216 14789 0,'0'0'0,"0"0"0,0 0 16,0 0-16,0 0 0,0 0 0,0 0 16,0 0-16,0 0 0,0 0 15,0 0-15,0 0 16,0 0-16,0 0 0,0 0 0,0 0 16,0 0-16,0 0 0,0 0 15,0 0-15,22 17 0,-22-17 16,20 9-16,-20-9 0,24 8 15,-24-8-15,33 7 0,-15-3 0,-1-1 16,4 1-16,2-1 16,2 0-16,-3 0 0,9 0 0,1 1 15,0-2-15,0 1 0,2 1 16,-2 1-16,12-1 0,-2 0 16,1 0-16,-3 2 0,0-1 15,0 0-15,4 0 0,0-1 16,0-1-16,1 1 0,-3-1 15,1 1-15,-4 1 0,-1 1 16,3-1-16,2 0 0,-2-3 0,-2 1 16,5 1-16,-2 2 15,1 1-15,-3 0 0,2-2 0,-3-1 16,-4 1-16,-2 0 0,6-1 16,-1-1-16,-2-1 0,-3-1 15,2-1-15,6 1 0,-4-1 16,2 2-16,-2-2 0,1-1 15,-5 0-15,-2 1 0,-1 0 16,3 1-16,-1-1 0,0 0 0,2-3 16,-2-2-16,0 3 0,-1 2 0,1-3 15,2 0-15,-2-1 16,-3-2-16,6 4 0,1 2 16,-4-3-16,-6 0 0,2-1 15,1 0-15,-4 2 0,1 1 0,1-1 16,-5-2-16,-8 1 15,-2 1-15,-2-1 0,-2 2 0,-2-1 16,-2 2-16,-1 0 16,1 2-16,-4-2 0,1-5 0,-1 5 15,2-4-15,-2 4 0</inkml:trace>
  <inkml:trace contextRef="#ctx0" brushRef="#br0" timeOffset="443494.5157">6900 13775 0,'0'0'16,"0"0"-16,-25-1 0,6 0 0,-3 1 0,-13-1 15,-4 1-15,-4 2 16,0 1-16,-13 2 0,-7 2 15,-7 2-15,3 1 0,-11 7 16,0 1-16,7 1 0,5-1 0,-10 6 16,1 1-16,5 1 0,1 1 15,-26 15-15,11-1 0,16-2 16,14 0-16,-2-2 0,0 1 16,16-6-16,9-4 0,7 8 15,2 5-15,4-5 0,4-5 0,7-2 16,6-1-16,1 0 15,-2 0-15,14-3 0,7-2 0,-8-10 16,3 3-16,3 5 16,5 3-16,5-5 0,2-3 0,6 3 15,8 2-15,0-4 0,0-2 16,8-2-16,3 2 0,-3-3 16,-4-2-16,6 0 0,4 0 15,3 0-15,0 1 0,27 6 16,-8-2-16,-13-1 0,-8 0 0,5-4 15,7-3-15,2 1 16,3 1-16,1-2 0,2-3 16,-19 6-16,-9 4 0,5-3 0,5-1 15,5-7-15,3-4 0,5 3 16,4 3-16,-1-2 0,1-1 16,2 0-16,2 1 0,0 0 15,-4 2-15,2-1 0,2 0 16,-3-2-16,-3 0 0,9 4 15,4 4-15,-9-4 0,-5-2 16,1 0-16,1 1 0,-4-1 0,-4 0 16,4-1-16,2 0 15,-5-1-15,-3 0 0,5 0 16,4 0-16,-6-2 0,-4-1 0,4-1 16,1 1-16,-6 1 0,-3 0 15,-3-5-15,0-1 0,-4-1 16,-2 0-16,7-3 0,2-2 15,-9 3-15,-4 2 0,-1 1 16,1 1-16,-3-2 0,-2 0 16,5-4-16,5-4 15,-4-3-15,-3-1 0,-7 2 0,-5-1 16,1 2-16,0 0 0,0-1 16,-1 2-16,-9-2 0,-5 0 0,2-1 15,0-1-15,1 0 16,0-2-16,-12 9 0,-1 0 15,-3 0-15,-2-2 0,-1-3 16,-2-3-16,-1 2 0,-2 0 0,-3-2 16,-4 0-1,-5-1-15,-5 1 0,4 3 0,-1-1 16,0 0-16,-2 1 0,4 2 16,1 1-16,-5-2 0,-2-1 15,0 1-15,1 2 0,1-1 16,-2 0-16,2-1 0,3 3 15,-1-1-15,-1 1 16,0-2-16,-2 1 0,-1 1 0,-1 4 16,2-2-16,0-2 0,3 3 15,-2-1-15,-1 0 0,0 0 0,-4 0 16,-4 0-16,0 0 0,-1 1 16,-7-1-1,-6-1-15,-7-1 16,-5-1-16,-2 1 0,7 2 0,-15-2 15,-4-1-15,2 1 0,2 2 16,-2 1-16,-1 0 0,2 2 0,12 2 16,-35-4-16,-2-1 0,30 5 15,2 2-15,-32-4 0,1-1 16,15-1-16,11-2 0,-3 2 16,-3 0-16,4 3 0,3 2 0,-8-3 15,-4 1-15,11-2 16,6 0-16,-10-1 0,-10 2 15,11 1-15,5 1 0,-7 2 16,-4 3-16,2-1 0,1 0 0,-7 1 16,-5 2-16,8-1 15,9 1-15,-13 0 0,-6-1 16,9 0-16,9-1 0,-8 5 16,-3 6-16,6-3 0,6-3 15,-5 2-15,-2 0 16,1 6-16,-1 2 0,17-1 15,11 0-15,-10-1 0,-6 1 16,0 1-16,0-1 0,19-4 16,11-2-16,10-4 0</inkml:trace>
  <inkml:trace contextRef="#ctx0" brushRef="#br0" timeOffset="447265.5276">7432 14611 0,'0'0'0,"0"0"0,0 0 16,0 0-16,0 0 0,18 22 0,-18-22 15,9 29-15,-5-9 0,-1 6 16,-1 5-16,-1 0 16,1 1-16,-2-32 0,1 47 0,3 14 0,-2-6 15,0-4-15,1 10 0,2 0 16,0-7-16,0-4 0,0 5 15,1-4-15,0-6 0,0-4 0,1-1 16,-1-1-16,-1-5 0,-3-6 16,-2-2-16,0-1 15,-2-6-15,0-5 0,2-3 0</inkml:trace>
  <inkml:trace contextRef="#ctx0" brushRef="#br0" timeOffset="447495.068">7119 15787 0,'0'0'16,"0"0"-16,25 1 0,-7 1 15,1-1-15,13 0 0,6 1 16,-2-1-16,1-1 0,10 0 15,3 0-15,-8-1 0,-4 0 0,2 0 16,-9 2-16,-6-1 0,-5 1 16,-5-1-16</inkml:trace>
  <inkml:trace contextRef="#ctx0" brushRef="#br0" timeOffset="447660.7792">7278 15834 0,'0'0'0,"0"0"0,0 0 15,-2 20-15,2-20 0,-4 24 0,4-24 16,-5 34-16,2-16 0,1 3 16,0 0-16,2 3 0,0-2 15,0-4-15,3-3 0,-1-2 16,0-2-16,1-2 0</inkml:trace>
  <inkml:trace contextRef="#ctx0" brushRef="#br0" timeOffset="447860.9799">7491 15926 0,'0'0'0,"0"0"0,0 0 15,5 21-15,-5-21 0,1 26 0,-1-6 16,-1 2-16,-1 3 0,1 7 16,-1 1-16,1-2 0,1-2 15,0-1-15,0-3 0,0 2 16,-2-4-16,0-8 0,-3-5 15,1-9-15,-1-5 0,1 0 0,1 1 16,-1 0-16</inkml:trace>
  <inkml:trace contextRef="#ctx0" brushRef="#br0" timeOffset="448010.9813">7298 15914 0,'0'0'0,"0"0"0,0 0 16,0 0-16,29 13 0,-29-13 15,25 10-15,-12-4 0,0 3 0,-1-2 16,0 2 0,-1-1-16,0-2 0,-3 0 0</inkml:trace>
  <inkml:trace contextRef="#ctx0" brushRef="#br0" timeOffset="448177.5726">7287 16033 0,'0'0'0,"0"0"16,0 0-16,0 0 0,27 14 16,-27-14-16,26 10 0,-12-5 15,1-1-15,-1 0 0,2 1 16,-4-2-16,1 0 0,-4 0 16,1 0-16,-4-1 0</inkml:trace>
  <inkml:trace contextRef="#ctx0" brushRef="#br0" timeOffset="448310.7018">7153 16281 0,'0'0'0,"0"0"16,0 0-16,0 0 0,32 0 0,-32 0 15,34-6-15,-11-1 16,5-1-16,2-5 0,5-3 16,3-3-16,-7 4 0,-3 2 0</inkml:trace>
  <inkml:trace contextRef="#ctx0" brushRef="#br0" timeOffset="448577.6483">7625 15893 0,'0'0'0,"0"0"15,0 0-15,0 0 0,0 0 16,0 0-16,38 15 16,-38-15-16,39 7 0,-14-4 0,2-1 15,1-1-15,1 0 0,8 0 16,2 1-16,-6-1 0,-3 0 0,-6-1 15,-4 1-15,-2 0 16,-6 0-16,-8 1 0,-6 2 16,-9 2-16,-7 1 0,-7 3 15,-8 1-15,-4 3 0,-1 2 16,-4 1-16,1-2 0,-5 2 16,2-3-16,5-3 0,5-3 15,7-2-15,7 0 0,4-2 16</inkml:trace>
  <inkml:trace contextRef="#ctx0" brushRef="#br0" timeOffset="448710.7042">7627 16057 0,'0'0'0,"0"0"16,19 11-16,-6-3 0,2 0 0,4 3 16,2 3-1,6 3-15,1 0 0,6 3 16,1 0-16,-6-4 15,-6-3-15,-4-3 0</inkml:trace>
  <inkml:trace contextRef="#ctx0" brushRef="#br0" timeOffset="448911.0535">7790 16263 0,'0'0'15,"0"0"-15,0 0 0,0 0 16,-33 3-16,17 0 0,-2 1 15,-2 0-15,0 2 0,-9 1 16,-2 0-16,2 1 0,1-1 0,-1 0 16,1 0-16,2-2 0,3 0 15,0-3-15,4-4 0,4 0 16,2 1-16,3 0 0</inkml:trace>
  <inkml:trace contextRef="#ctx0" brushRef="#br0" timeOffset="449094.1702">7641 16284 0,'0'0'0,"0"0"0,0 0 16,12 22-16,-12-22 0,9 28 0,-5-10 16,-1 3-16,-2 4 0,-2 9 15,-2 3-15,1-2 0,0 0 16,-1 5-16,-3-2 0,2-2 16,-1-2-16,2-3 0,0-4 15,1-4-15,2-4 0,-4-7 16,1-4-16,1-2 0,0-1 15,0-1-15</inkml:trace>
  <inkml:trace contextRef="#ctx0" brushRef="#br0" timeOffset="449293.8433">7674 16355 0,'0'0'0,"0"0"15,0 0-15,0 0 0,0 0 0,-24 17 16,24-17-16,-20 14 15,20-14-15,-30 18 0,12-5 16,-1 1-16,0 1 0,-3-1 16,-1-1-16,-5 2 0,1-3 0,4-3 15,4-1-15,3-3 0,4-3 16,1 0-16,2-1 16,3 1-16</inkml:trace>
  <inkml:trace contextRef="#ctx0" brushRef="#br0" timeOffset="449477.8465">7646 16392 0,'0'0'15,"0"0"-15,0 0 0,0 0 16,0 0-16,0 0 0,19 13 16,-19-13-16,0 0 0,-1 25 15,1-25-15,-12 28 0,6-13 16,-3-1-16,-2 1 0,-1 0 0,-5 0 16,-3 4-16,-1 0 0,4-3 15,0-1-15,3-2 0,0-1 16,3-2-16,3 0 0,1-1 15,2-2-15,-1-1 0</inkml:trace>
  <inkml:trace contextRef="#ctx0" brushRef="#br0" timeOffset="449697.2332">7921 16333 0,'0'0'0,"0"0"0,0 0 16,0 0-16,0 0 0,0 0 0,0 0 15,-23 24-15,23-24 0,-24 22 16,9-4 0,3 0-16,0 0 15,3 0-15,2-2 0,1 0 0,4 0 0,2-2 16,3 0-16,8 0 0,6-1 16,0-4-16,1 0 0,4-7 15,5-5-15,-5 0 0,-3 1 0,-4 0 16</inkml:trace>
  <inkml:trace contextRef="#ctx0" brushRef="#br0" timeOffset="449895.8759">8587 15883 0,'0'0'0,"0"0"0,0 0 15,0 0-15,0 0 0,-25 14 16,25-14-16,-37 16 0,17-4 0,-4 2 15,-2 2-15,0 1 0,2 0 16,-7 6-16,1 1 16,4-2-16,0-2 0,0 0 0,5-4 15,4-3-15,2-2 0,4-2 16</inkml:trace>
  <inkml:trace contextRef="#ctx0" brushRef="#br0" timeOffset="450082.0007">8540 16077 0,'0'0'0,"0"0"0,0 0 0,-4 22 16,2-9-16,-5 9 15,-4 7-15,0 1 16,0 2-16,-1 3 0,2-4 0,2 4 16,-2-3-16,3-7 0,1-4 0,3-11 15,-1-7-15,2-1 0,-1 0 16,3-2-16</inkml:trace>
  <inkml:trace contextRef="#ctx0" brushRef="#br0" timeOffset="450261.0967">8784 15679 0,'0'0'0,"0"0"15,0 0-15,0 0 0,26 14 0,-26-14 16,18 14-16,-7-6 0,-3 2 15,1-1-15,0 2 16,-1-1-16,-2 1 0,0-1 0,-2 0 16,1-1-16,-2-2 0,0 0 15</inkml:trace>
  <inkml:trace contextRef="#ctx0" brushRef="#br0" timeOffset="450444.8913">8715 15893 0,'0'0'15,"0"0"-15,0 0 0,0 0 16,0 0-16,23 13 0,-23-13 16,28 7-16,-28-7 0,39 7 15,-16-4-15,2-1 0,0 2 16,5 0-16,-3-1 0,-1-1 0,-3 1 16,-3-1-16,-4 0 15,-2 0-15</inkml:trace>
  <inkml:trace contextRef="#ctx0" brushRef="#br0" timeOffset="450610.6562">8729 16006 0,'0'0'0,"0"0"0,0 0 16,0 0-16,27 15 0,-27-15 0,33 9 15,-13-3-15,1-1 0,3 0 16,3-1-16,4 0 0,-3 0 0,-3-2 15,-1-1-15,-4 0 0,-3-1 16,-3 1-16</inkml:trace>
  <inkml:trace contextRef="#ctx0" brushRef="#br0" timeOffset="450779.1782">8661 16093 0,'0'0'16,"0"0"-16,0 0 0,0 0 15,31 8-15,-31-8 0,36 10 16,-15-6-16,0 0 0,4-1 16,4-1-16,0-1 0,-1 0 0,5-1 15,-2-1-15,-4 0 0,-5 0 16,-3 0-16</inkml:trace>
  <inkml:trace contextRef="#ctx0" brushRef="#br0" timeOffset="451127.7241">8940 15976 0,'0'0'0,"0"0"15,0 0-15,0 0 0,3 28 0,-3-28 16,5 23-16,-5-23 0,2 28 0,-1-13 16,1 3-16,-2 0 15,-1 0-15,-1-1 0,-3-2 16,1-1-16,-1 0 0,0-2 15,-2 0-15,-1-2 0,-2-1 0,-6 1 16,-1 0-16,0-2 0,0-1 16,3-1-16,3-1 15,1-1-15,2-1 0,2 0 0,0-1 16,4-1-16,2-1 0,2 2 16,6 0-16,2-1 0,5 2 0,1 0 15,3 0-15,0 0 16,4 0-16,4 0 0,1-1 15,-3 0-15,-2 0 0,1-3 0,1-1 16,-6-1-16,-1 2 0,-4-1 16</inkml:trace>
  <inkml:trace contextRef="#ctx0" brushRef="#br0" timeOffset="451344.3984">8481 16425 0,'0'0'16,"0"0"-16,0 0 0,0 0 0,30 9 16,-30-9-16,30 11 0,-10-5 15,4-1-15,3 1 0,3-2 16,1 0-16,1 0 0,11 0 16,1-2-1,-5-2-15,-5 0 0,0-2 0,-5-2 16,-6 2-16,-4 0 0,-4-1 15</inkml:trace>
  <inkml:trace contextRef="#ctx0" brushRef="#br0" timeOffset="451569.1911">8753 16362 0,'0'0'0,"0"0"16,0 0-16,0 0 0,5 27 0,-5-27 15,3 37-15,-1-16 0,0 2 16,-1 5-1,-1 5-15,0 0 0,-1 0 0,-2 8 16,1 0-16,0 3 0,0-5 0,-1-4 16,1-6-16,-1-4 0,0-5 15,-3-5-15,-3-5 0,-1-4 16,-2-4-16,1-6 0,1-3 16,4 2-16,0 1 0,1 0 15</inkml:trace>
  <inkml:trace contextRef="#ctx0" brushRef="#br0" timeOffset="451727.6432">8800 16556 0,'0'0'0,"0"0"0,0 0 15,0 0-15,0 0 0,0 0 0,-28 14 16,28-14-16,-27 16 0,8-5 16,-2 3-16,-2-1 0,-3 0 15,1 1-15,-1 0 0,-5 2 16,2-3-16,5 0 0,2 1 15,3-2-15,4-2 0,1-2 16</inkml:trace>
  <inkml:trace contextRef="#ctx0" brushRef="#br0" timeOffset="451860.8507">8957 16726 0,'0'0'0,"9"9"0,4 5 16,2 2-16,0 1 0,11 8 15,3 2-15,7 6 0,-2-1 0,-5-5 16,-6-5-16,-5-5 16</inkml:trace>
  <inkml:trace contextRef="#ctx0" brushRef="#br0" timeOffset="453010.6748">6233 13941 0,'0'0'0,"0"0"16,0 0-16,0 0 0,-23-7 0,23 7 16,-26-5-16,9 2 0,-2 0 15,-3 1-15,-1 0 0,-4 2 16,0 0-16,-13 2 0,-1 0 16,-1 1-16,1 1 0,-10 6 15,-3 4-15,3 4 0,3 4 16,-9 9-16,0 1 0,9-2 15,6-2-15,-5 7 0,-1-1 0,7 5 16,4 3-16,2 11 16,6 2-16,11-12 0,5-3 0,6 5 15,4 0-15,12-4 0,8-3 16,9-3-16,8-4 0,8-2 16,7 0-16,11-2 0,7-1 15,3-7-15,2-3 0,40 7 16,-1-3-16,-14-2 0,-10-1 15,-6-7-15,-5-4 0,-4-10 16,-3-8-16,-5-3 0,-6-3 16,-1-4-16,-3-4 0,-7-4 0,-5-2 15,-4 1-15,-5 2 0,-6-10 16,-4-5-16,-7-1 16,-6 0-16,-7-7 0,-5-5 15,-5 3-15,-2 0 0,-16 1 16,-9-1-16,-1 5 0,-4 4 0,-14-3 15,-11 0-15,-8 9 0,-4 5 0,-11 4 16,-6 1-16,-11 3 16,-6 3-16,34 8 0,25 4 15,13 4-15</inkml:trace>
  <inkml:trace contextRef="#ctx0" brushRef="#br0" timeOffset="457144.7368">9031 13977 0,'0'0'0,"0"0"15,0 0-15,0 0 0,0 0 0,-4-25 16,4 25-16,-14-16 0,14 16 16,-20-17-16,9 6 0,-3 2 0,1 1 15,-3-2-15,-5 1 16,0 1-16,-1 1 0,-8-1 15,-2 0-15,-1 3 0,1 3 16,-2 1-16,-1 3 0,-10 0 0,4 2 16,-2 5-16,-2 3 15,5 1-15,2 3 0,-5 4 0,2 2 16,3 4-16,0 4 0,4 3 16,2 3-16,7-3 0,3-1 0,0 11 15,1 3-15,5-2 16,5-3-16,4 2 0,2 1 15,5-4-15,3-3 0,6 10 0,1 3 16,6-7-16,-1-4 0,10 0 16,7 0-16,1-3 0,2-1 15,9 2 1,6 3-16,0-4 0,0-2 0,20 2 16,-8-11-16,-4-7 0,-1-6 0,-1-2 15,0-2-15,-8-6 0,-5-4 16,3-5-16,2-3 0,-6-5 15,-5-2-15,2-10 16,3-6-16,-21 13 0,-1 0 0,11-18 16,-6-3-16,4 2 0,2 1 15,-5-5-15,-2-4 0,-7 2 16,-6 3-16,-3-3 16,-5-3-16,-2 3 0,-1 0 0,-3-3 15,-2 0-15,-8 0 0,-6 2 0,-9 3 16,-8 0-16,1 0 15,0 0-15,-11 4 0,-8 3 16,-11 0-16,-8 0 0,-12 3 16,-8 3-16,30 10 0,19 6 0,15 5 15</inkml:trace>
  <inkml:trace contextRef="#ctx0" brushRef="#br0" timeOffset="464228.0789">24539 14714 0,'0'0'0,"0"0"15,0 0-15,0 0 0,25-2 0,-25 2 16,0 0-16,27-1 16,-14 1-16,3 0 0,4 0 0,1-1 15,0 0-15,12 1 0,3 1 16,1-1-16,-1 0 0,5 0 16,3-1-16,12 2 15,0 0-15,14 0 0,-1-1 0,5 1 16,2 0-16,6-1 15,3-1-15,2 1 0,-11 1 0,12-1 16,10 0-16,19 0 0,-9 0 0,-4 2 16,-3-1-16,-5-1 0,-4-3 15,0 1-15,2-1 16,-4 3-16,0 1 0,-1 0 0,1-1 16,-1 0-16,-1 1 0,0-2 15,-1-1-15,-2-1 0,-1-1 16,2 2-16,1 2 0,-5-6 15,-1-5-15,-1 5 0,3 2 16,-3 0-16,-3-1 0,2 0 16,2-2-16,-6 3 0,-3 1 0,3-3 15,0-2-15,-1 2 0,0 1 16,9 5-16,6 0 16,-10-2-16,-6-2 0,-3-1 15,-4-2-15,-6 3 0,-2 1 0,7-1 16,5-3-1,-7 0-15,-6-1 0,2 5 0,1 5 16,-3-2-16,-4 1 0,3 0 16,2 1-16,-9 2 0,-7 0 0,0-1 15,1-2-15,-3 5 0,0 2 16,0 1-16,-1-2 16,2-1-16,1 0 0,-11-2 15,-7 0-15,-5 0 0,-5-1 16,-3-1-16,-3 0 0,-2 0 15,-3-2-15,0 1 0</inkml:trace>
  <inkml:trace contextRef="#ctx0" brushRef="#br0" timeOffset="467042.1658">3689 15695 0,'0'0'0,"0"0"15,0 0-15,0 0 0,0 0 0,0 0 16,0 0-16,0 0 15,0 0-15,0 0 16,0 0-16,0 0 0,0 0 0,0 0 16,26-8-1,-26 8-15,0 0 0,37 0 16,-37 0-16,32-1 16,-10 1-16,0-1 0,0 0 0,3 1 15,0 1-15,2-1 16,0 0-16,8 0 0,1 0 0,0 0 15,-3 1-15,10 1 0,2 0 16,-4 1-16,-1-2 0,3 2 0,3 1 16,-1-1-16,-4 1 0,12-1 15,-2-1-15,0 0 0,-4-1 16,3 1-16,1-1 0,9 2 16,-3 0-16,0-1 0,-3 0 15,-4-2-15,1 0 0,5 0 0,5 0 16,2-2-16,-6 0 0,3 0 15,0 0-15,1-1 16,-1-2-16,1 3 0,3-1 0,2 0 16,-2-1-16,18-1 0,-6 0 15,-4 1-15,-2 1 0,0 1 16,-1 1-16,-5 0 0,0-1 16,0-2-16,0-2 0,-2 3 0,-1 3 15,3 1-15,5 0 16,-2 0-16,0-2 0,-2 0 15,1 0-15,-7-2 0,-4 0 0,3 1 16,4 0-16,2 2 0,2 1 16,-1-3-16,-1-1 0,-5 1 15,-7 1-15,5 3 0,1 4 16,4-3-16,-2 1 0,0 0 16,-5 1-16,4-5 0,-3-4 15,6 4-15,3 1 0,-5 2 0,-1-2 16,-1-1-16,2 0 15,-3 2-15,-3 0 0,6 1 0,2 0 16,-1-1-16,-1-1 0,-3 0 16,-1 2-16,0-1 0,2-1 15,4-4-15,5-2 0,-9 5 16,-3 3-16,1 1 0,3 1 16,-1-2-16,1-3 0,5 1 15,1 1-15,-2-1 0,-3-1 0,0 0 16,-1-1-16,0 0 0,-1 1 15,2 0-15,0 1 0,-5 1 16,-4 2-16,5-1 0,3-2 16,2 0-16,3-1 0,0 2 15,0 2-15,-9 1 0,-4 0 16,4-4-16,5-1 0,4 3 16,3 3-16,-5-4 0,-4-2 15,-5 1-15,-2 0 0,5 0 16,5 0-16,-3 1 0,-1 0 0,-1 0 15,-2 2-15,2-2 0,1-2 16,7 2-16,4 2 0,-6 2 16,-3-1-16,-2-2 0,-1-1 15,1 0-15,2-2 0,3 1 16,3 2-16,-5-2 0,-3 1 16,10 1-16,7 0 15,-12 2-15,-5-1 0,1 1 0,3 1 16,1 0-16,0 1 0,10-1 15,6-1-15,6 1 16,4 3-16,-25-2 0,-18-1 0,16-2 16,10 0-16,-2 2 15,0 4-15,1-3 0,-1 0 0,-14 1 16,-9-1-16,16-1 0,15-2 16,-7-3-16,-2 0 0,1 1 15,-2 2-15,-7-1 0,-7-1 0,17 0 16,12 1-16,-16 1 15,-10-1-15,10-1 0,6 0 16,-7-2-16,-4-1 0,7 1 16,6 1-16,-15 1 0,-9 0 0,12-5 15,8-2-15,-6 4 16,-5 4-16,6 3 0,5 2 0,-5-3 16,-2-2-16,7-2 15,3-1-15,-12 1 0,-9-1 0,12 1 16,7 0-16,-1-3 0,-4 1 0,7 1 15,4 0-15,-8 0 16,-4 0-16,10 0 0,7 3 16,-15-2-16,-9 0 0,17 0 0,11-1 15,-13 1-15,-9 0 0,17 5 16,10 1-16,-11-4 0,-9-3 16,12 1-16,9 2 15,-15-3-15,-10 0 0,15 1 0,10 3 16,-11 2-16,-9 0 0,13-1 15,7-1-15,-14-1 0,-8-2 0,13 4 16,11 2-16,-15-4 16,-10-1-16,15-2 0,10-1 15,-12 1-15,-9 1 0,11-4 16,7-1-16,-11 3 0,-8 3 0,12-2 16,9 0-16,-12-2 0,-6 1 15,10-2-15,8-1 0,-13 1 16,-7 0-16,11 1 0,8 0 15,-13-1-15,-10-1 0,14-1 16,9-1-16,-11 1 0,-9 2 0,12-3 16,8-3-16,-13 1 15,-8-1-15,14 1 0,8 2 16,-8 1-16,-8 0 0,12 0 0,6-1 16,-6 3-16,-7 2 0,10-1 15,5-1-15,-9 0 0,-6 0 0,15 0 16,10-2-16,-18 5 0,-12 3 15,11 1-15,8 3 16,-14-3-16,-11 0 0,4 1 16,4 2-16,-15-2 0,-10-3 0,-6-1 15,-2 0-15,-9-4 0,-8-3 16,-10 2-16,-4 1 16,-6 1-16</inkml:trace>
  <inkml:trace contextRef="#ctx0" brushRef="#br0" timeOffset="468894.6962">8730 15803 0,'0'0'0,"0"0"0,0 0 0,0 0 15,0 0-15,0 0 0,0 0 16,0 0-16,0 0 0,0 0 16,0 0-16,0 0 0,0 0 0,12-20 15,-12 20-15,0 0 0,0 0 16,0 0-16,0 0 0,0-28 16,0 28-16,0 0 0,-6-22 15,6 22-15,0 0 0,-13-27 16,3 18-16,1 0 0,2 0 15,-3-2-15,0-3 16,2-1-16,-1 0 0,0-2 16,1-1-16,1-1 0,0 1 0,0-8 15,2-2-15,0 2 0,2 0 16,1-2-16,1-1 0,1-1 0,1 0 16,2-6-16,3 2 15,-1-1-15,2-1 0,-3 4 16,2 2-16,1 2 0,3 0 0,0 2 15,0 1-15,-1 1 0,0 1 16,-1 2-16,-1 3 16,0 3-16,-2 2 0,1 1 0,-2 2 15,1 0-15,-1 1 0,2 2 16,-3-1-16,1 3 0,3 1 0,0 3 16,-1 1-16,3 1 15,2 0-15,2-1 0,3-1 16,-2 1-16,0 1 0,6 0 15,5 1-15,0-1 0,1 1 16,2-1-16,-1 1 0,11-1 0,1 0 16,0 1-16,3 1 15,0-2-15,0-1 0,10 1 0,2 2 16,-2-2-16,-2-3 0,5 1 16,4 0-16,-3 2 0,-4 0 15,11-1-15,-2 0 0,8-2 16,-4 1-16,0 1 0,1-1 15,-1 1-15,-1 0 0,11-2 16,0 1-16,15-1 0,-8-2 0,-2 0 16,1-2-16,-3-1 0,-1-1 15,8 5-15,7 5 16,-13-2-16,-8-2 0,3 0 0,0 0 16,4 1-16,-1-1 0,2 3 15,2 2-15,-3-2 0,-1-3 0,1 1 16,1 0-16,-3-1 15,-1-2-15,2 5 0,2 2 16,-5 0-16,-4 0 0,3-2 16,4 1-16,-6-1 0,-2-1 0,4-3 15,6-2-15,-10 5 0,-6 4 16,3-2-16,4 1 0,-1-6 16,2-2-16,0 1 0,2 1 15,-6-1-15,-4 1 0,0-2 16,0-1-16,-5 2 0,-2 1 15,4-1-15,4 1 0,-3-1 0,-3 0 16,-4-2-16,-2-1 16,0 0-16,-1 0 0,1 4 15,-1 4-15,-7-1 0,-4 1 0,-2-2 16,0 0-16,0 2 0,2 1 16,-5-1-16,-3 0 0,0 4 15,1 2-15,-4 2 0,-4 2 16,-5-2-16,-3 1 0,-5 0 15,3 4-15,1-2 0,-1-1 0,2 6 16,0 2 0,-1 4-16,-2 4 0,-1-5 0,1-2 15,1 8-15,3 5 16,-3 0-16,-1 1 0,0-5 16,-1 0-16,-2 3 0,-2 1 0,0 0 15,-2 0-15,1 0 0,-1-1 16,-2-1-16,1-1 0,-2-1 15,1 1-15,-1 0 0,-1 0 16,-1-3-16,0-2 0,-8-3 16,-4-4-16,3-6 0,2-3 0,2-2 15</inkml:trace>
  <inkml:trace contextRef="#ctx0" brushRef="#br0" timeOffset="472813.7806">20552 14793 0,'0'0'0,"0"0"0,0 0 16,0 0-16,0 23 0,0-23 16,-1 29-16,0-8 0,0 2 0,-3 4 15,0 3-15,-1 11 0,-2 2 16,1 2-16,1 1 0,-3 10 15,-1-2-15,2 10 16,1-1-16,6-7 0,3-5 0,2 2 16,0-7-16,1-8 0,-1-4 15,1-10-15,0-5 0,0-7 16,-2-5-16,0-5 0,-1-4 16,-1-5-16,0-4 0,0 4 15,-1 1-15,0 1 0</inkml:trace>
  <inkml:trace contextRef="#ctx0" brushRef="#br0" timeOffset="473495.1314">20495 14657 0,'0'0'0,"0"0"16,16-2-16,-4 1 0,2 1 0,4 0 15,7 1-15,9 1 0,3 1 0,7 1 16,6 1 0,11 2-16,-2-1 0,16 1 0,1 1 15,1-1-15,2-3 0,19 4 0,2 1 16,13-2-16,-4-2 0,43 1 16,-15-1-16,-13-6 0,-6-3 15,13-2-15,10-1 16,-15 2-16,-10 2 0,-4 1 15,-1 0-15,-6 0 0,-2 0 0,-4-3 16,-2 0-16,-6-2 16,-5 1-16,-3-1 0,0-1 0,-4 4 15,-1 3-15,3-1 16,5-2-16,-13 0 0,-8-2 0,-4 5 16,-3 2-16,-5 6 0,-3 2 0,1 0 15,2 1 1,-13-3-16,-9 0 0,-4 6 0,-1 4 0,-1 0 15,-1 0-15,-5 4 0,-3 0 16,-7 2-16,-1 2 0,-3 10 16,-2 7-16,-1-7 15,0-4-15,-1 0 0,-1 1 0,0 8 16,1 4-16,1 5 0,-1 5 16,1-12-16,1-5 0,1 6 15,0 6-15,-1-3 0,-1-1 0,1 0 16,-1-3-16,-1-2 15,-1-3-15,-2 0 0,-2-1 0,1-20 16,-1 0-16,-3 4 16,0 5-16,0 0 0,-1-1 0,-4-2 15,-2-1-15,-3-4 0,-2 0 16,-2-2-16,0-1 0,-1 2 16,1 2-16,-8-3 0,-8 0 15,0-5-15,-1-3 0,-7-7 16,-5-4-16,-8-6 0,-7-7 0,-17-7 15,-10-8-15,-21-8 0,0-4 16,-15-5-16,40 15 16,27 11-16</inkml:trace>
  <inkml:trace contextRef="#ctx0" brushRef="#br0" timeOffset="475994.9735">23558 15694 0,'0'0'15,"0"0"-15,0 0 0,0 0 16,0 0-16,0 0 0,0 0 15,23 7-15,-23-7 0,0 0 16,6 27-16,-6-27 0,1 30 0,-2-10 16,-1 3-16,-1 2 15,-2 3-15,0 6 0,-2 1 16,0-5-16,2-3 0,1 2 16,0-1-16,2-4 0,0-4 0,3-3 15,2-4-15,1-6 0,0-5 16,1-4-16,2-5 0,-1 2 15,-1 0-15,0 1 0</inkml:trace>
  <inkml:trace contextRef="#ctx0" brushRef="#br0" timeOffset="476102.4591">23856 15774 0,'0'0'0,"0"0"0,0 0 16,0 0-16,0 0 0,19 12 0,-19-12 15,5 22-15,-5-22 0,0 38 16,-3-14-16,-2 2 0,-2 3 15,-1 1-15,3-4 0,-1-3 16</inkml:trace>
  <inkml:trace contextRef="#ctx0" brushRef="#br0" timeOffset="476378.3872">23184 16275 0,'0'0'15,"0"0"-15,0 0 0,-6 28 16,6-28-16,-8 37 0,3-10 0,-3 4 16,-2 5-16,-4 11 0,-2 2 15,0 11-15,2-1 0,-3 10 16,2-2-16,1-12 0,3-8 0,1 0 15,2-4-15,2-13 16,2-8-16,2-11 0,2-11 16,0 3-16,0-3 0,0 0 0</inkml:trace>
  <inkml:trace contextRef="#ctx0" brushRef="#br0" timeOffset="476628.6129">23162 16347 0,'0'0'0,"0"0"15,0 0-15,27-6 0,-27 6 0,32 1 16,-12 1-16,1 2 0,2 2 16,7 3-16,0 1 15,-5 1-15,-3-1 0,-2 5 0,-3 6 16,-3-2-16,-4 2 0,-4 0 16,-2 0-16,-6-4 0,-1-2 0,-9-1 15,-7 0-15,-1-2 16,1 1-16,-3-1 0,-3 0 15,0-3-15,-2-1 0,4-6 16,1-4-16,6-3 0,3-3 0,1 1 16,4 1-16,1 2 0</inkml:trace>
  <inkml:trace contextRef="#ctx0" brushRef="#br0" timeOffset="476928.0537">23546 16583 0,'0'0'0,"9"3"0,4 1 16,3 2-16,1 0 0,10 3 15,4 0-15,0-2 0,1-1 0,8-1 16,1-1-16,-4-1 0,-5-1 16,0-5-16,0-3 15,-4-3-15,-1-2 0,-4-5 0,-6-3 16,-7 2-16,-3-1 0,-8-3 16,-6-2-16,-3 6 0,-3 2 15,-5 2-15,-1 3 0,-6 4 16,-2 2-16,-7 7 0,1 4 15,2 7-15,2 7 0,4 3 16,3 3-16,6-3 0,6-2 0,9 2 16,7 1-16,6-2 0,4-2 15,9 0-15,7 0 0,3-6 16,2-3-16,6-4 0,6-1 16,-6 0-16,-11-3 0,-8-1 15</inkml:trace>
  <inkml:trace contextRef="#ctx0" brushRef="#br0" timeOffset="477228.3263">24371 16542 0,'0'0'0,"0"0"0,0 0 15,0 0-15,-25 9 0,25-9 0,-22 17 16,22-17-16,-28 30 0,15-13 16,0 2-16,3 1 0,3 1 15,6 6-15,5 1 0,4-4 16,3-2-16,8-3 0,6-2 15,1-4-15,0-1 0,8-4 16,1-3-16,-3-5 0,-3-4 0,-5-9 16,-2-8-16,-5-1 0,-5-2 15,-4-9-15,-4-5 0,-5 3 16,-4 2-16,-10 4 0,-7 3 16,0 2-16,0 2 0,-3 4 15,-2 6-15,2 2 0,0 2 16,4 8-16,3 6 15,5-2-15,2 0 0,2-1 0</inkml:trace>
  <inkml:trace contextRef="#ctx0" brushRef="#br0" timeOffset="477478.6904">24783 16655 0,'0'0'0,"0"0"16,-4 22-16,-1-4 0,-1 5 0,-6 14 16,-4 7-16,-4 11 0,0 2 15,-3 9-15,3-1 16,2-6-16,2-6 0,2-2 0,2-10 16,2-11-16,2-8 0,2-7 15,-1-6-15,2-9 0,0-7 16,2-13-16,1-12 0,1 8 15,-1 5-15,1 4 0</inkml:trace>
  <inkml:trace contextRef="#ctx0" brushRef="#br0" timeOffset="477696.3128">24716 16523 0,'0'0'0,"0"0"0,0 0 0,20-3 16,-20 3-16,25 4 15,-4 0-15,1 1 0,0 2 0,5 4 16,1 6-16,6 3 15,-5 0-15,2 5 0,-5 0 0,-7 0 16,-3-1-16,-4 0 0,-3 0 16,-7-3-16,-5-2 0,-8-3 15,-7-4-15,-1 0 0,0-3 0,-3-4 16,-3-2-16,0-3 0,-2-2 16,4-8-16,2-6 0,5-4 15,2-4-15,3 5 0,3 3 16,1 3-16</inkml:trace>
  <inkml:trace contextRef="#ctx0" brushRef="#br0" timeOffset="477912.1373">25535 16311 0,'0'0'0,"-4"11"0,-4 5 15,-3 7-15,-2 6 0,-5 7 16,1-1-16,-9 12 0,-7 10 16,6-7-16,2-6 0,2 3 0,3-2 15,5-12-15,4-8 0,2-7 16,2-4-16,3-3 0</inkml:trace>
  <inkml:trace contextRef="#ctx0" brushRef="#br0" timeOffset="478235.7529">25427 16768 0,'0'0'0,"0"0"0,0 0 15,18 16-15,-18-16 0,26 14 0,-9-6 16,-1-1-16,1 1 0,4 0 16,5-1-16,5 0 0,-2-3 15,-1-2-15,2 1 0,-2-1 16,-3-2-16,-2-7 0,-1-4 15,-4-1-15,-3-1 0,-1-8 16,-6-3-16,-3 1 0,-5 0 0,-8 2 16,-5 3-16,-4 2 0,-1 5 15,-8 2-15,-5 4 0,3 7 16,0 5-16,3 5 0,1 4 16,-1 9-16,6 3 0,7 4 15,9 3-15,5 1 0,5 1 0,8-3 16,7-1-16,-4-8 0,-5-5 15,-2-5-15</inkml:trace>
  <inkml:trace contextRef="#ctx0" brushRef="#br0" timeOffset="503313.4882">5648 4303 0,'0'0'0,"0"0"15,0 0-15,0 0 0,0 0 0,0 0 16,12 20-16,-12-20 15,10 22-15,-2-2 0,3 6 16,0 0-16,0 0 0,4 10 0,2-2 16,-2 0-16,-1-1 0,5 2 15,-1-2-15,-2-7 0,1-2 16,-3-3-16,-2-3 0,-2-3 16,0-3-16,-4-2 0</inkml:trace>
  <inkml:trace contextRef="#ctx0" brushRef="#br0" timeOffset="503603.9797">5857 4383 0,'0'0'0,"0"0"0,22-12 16,-5 3-16,2 0 0,5-1 15,5-2-15,9-2 0,3 2 0,10-1 16,2 0-16,-6 2 0,0 2 15,3-1-15,-3 3 0,-5 3 16,-8 0-16,-2 5 0,-3 3 16,-4 2-16,-2 1 0,-7 3 15,-3 3-15,-8 3 0,-6 2 0,-7 1 16,-5 3-16,-3 2 16,-5 2-16,-9 5 0,-4 2 15,-3-2-15,-2-2 0,-3 1 0,0 0 16,-7-1-16,0-4 0,13-8 15,8-4-15,9-3 0</inkml:trace>
  <inkml:trace contextRef="#ctx0" brushRef="#br0" timeOffset="503765.5887">5744 4663 0,'0'0'0,"0"0"0,0 0 16,19-14-16,-19 14 0,27-18 0,-8 8 15,2-1-15,3-1 0,5-2 16,3 1-16,7-3 0,1 0 15,0 2-15,1-1 16,3 1-16,-5 3 0,-6 4 0,-6 3 16,-6 0-16,-7 2 0,-2 0 15,-2 0-15,-2 1 0</inkml:trace>
  <inkml:trace contextRef="#ctx0" brushRef="#br0" timeOffset="503946.1364">5837 4843 0,'0'0'15,"0"0"-15,0 0 0,0 0 0,26-20 16,-7 10-16,4-5 0,5 0 16,4-1-16,5-2 0,0 0 15,12-5-15,-3 0 0,8-1 16,-5 1-16,-6 2 0,-6 3 16,-3-1-16,-10 2 0,-8 1 0,-8 1 15,-3 6-15,1 1 0,-4 2 16</inkml:trace>
  <inkml:trace contextRef="#ctx0" brushRef="#br0" timeOffset="504215.9299">6066 4113 0,'0'0'0,"0"0"15,0 0-15,0 0 0,-1 29 16,1-29-16,-3 42 0,2-9 15,0 7-15,1 6 0,1 7 16,1 19-16,3 0 0,2 15 16,-1 10-16,6 5 0,-2-13 15,1-2-15,0-14 0,-4-9 16,-1-10-16,0-7 0,1-5 16,-4-5-16,0-3 0,0-6 15,0-3-15,-2-7 0,-1-4 0,0-5 16,0-5-16,0-1 0,0 0 15,0-3-15</inkml:trace>
  <inkml:trace contextRef="#ctx0" brushRef="#br0" timeOffset="504411.9132">6858 4200 0,'0'0'16,"0"0"-16,0 0 0,0 0 0,0 0 16,22 6-16,-22-6 0,0 0 15,20 18-15,-20-18 0,7 25 16,-5-12-16,0-1 0,-1-4 16</inkml:trace>
  <inkml:trace contextRef="#ctx0" brushRef="#br0" timeOffset="504629.1046">6868 4515 0,'0'0'0,"0"0"0,0 0 16,9 23-16,-9-23 0,3 29 15,-3-8-15,0 4 0,0 4 0,-2 1 16,1 1-16,1 6 0,0-2 16,0-4-16,0-2 0,3 0 15,3-5-15,3-6 0,3-3 16,2-7-16,-2-7 0,3-6 15,1-4-15,7-7 0,2-1 0,-2-10 16,-1-8-16,-5 7 16,-2 5-16,-3 5 0</inkml:trace>
  <inkml:trace contextRef="#ctx0" brushRef="#br0" timeOffset="504832.214">7480 4123 0,'0'0'0,"0"0"0,0 0 15,0 0-15,0 0 0,-24 23 16,24-23-16,-27 31 0,13-13 0,1 3 16,-3 1-16,4-2 15,2-1-15,2 6 0,3-3 0,5-2 16,5-3-16,7-3 0,4-4 16,6-1-16,6-4 0,2-1 15,2-1-15,7 1 0,0-2 16,-7-1-16,-6 2 0,-6-3 15</inkml:trace>
  <inkml:trace contextRef="#ctx0" brushRef="#br0" timeOffset="505031.466">7655 4554 0,'0'0'0,"0"0"15,0 0-15,0 0 0,-17 24 0,17-24 16,-17 24-16,6-13 0,0 0 0,0 1 15,-2 3-15,1-2 16,-4 2-16,2-1 0,1 0 16,-6 0-16,0-1 0,1-4 0,0 0 15,0-2-15,5-1 0,2-1 16</inkml:trace>
  <inkml:trace contextRef="#ctx0" brushRef="#br0" timeOffset="505285.9576">7332 4611 0,'0'0'16,"0"0"-16,0 0 0,0 0 16,-5 32-16,5-32 0,-5 37 15,3-14-15,0 3 0,2 1 0,2 0 16,4 5-16,2-3 0,4-2 16,4 0-16,3-6 0,2-5 15,10-1-15,4-4 0,-1-3 16,1-4-16,2-2 0,0-1 15,-4-3-15,-3-4 0,4-3 16,-4-1-16,-3-3 0,-4-2 16,-3-3-16,-3-2 0,-8-1 0,-5 0 15,-1-5-15,-2-3 0,0 7 16,-1 5-16,0 2 0</inkml:trace>
  <inkml:trace contextRef="#ctx0" brushRef="#br0" timeOffset="505528.7112">8201 4460 0,'0'0'0,"0"0"0,17 6 15,-5-3-15,1 1 0,2 2 0,3 0 16,4 4-16,-1-3 0,-3 2 16,-3 0-16,-2-1 0,0 1 15,-5 1-15,-1 2 0,-5 0 16,-4 0-16,-8 1 0,-6 2 15,-3 1-15,-2 2 0,-6 1 16,-2 1-16,-9 4 0,3-2 0,1-4 16,2-3-16,3-4 0,5-5 15,2 1-15,4-2 0,5-1 16</inkml:trace>
  <inkml:trace contextRef="#ctx0" brushRef="#br0" timeOffset="505728.9062">8742 4395 0,'0'0'0,"0"0"16,0 0-16,29 11 0,-16-1 0,-1 4 15,1 2-15,-1 9 0,-3 1 16,-7 1-16,-6 1 0,-4-2 16,-6 2-16,-11 5 0,-8 0 15,-9-2-15,-6 1 0,-22 1 16,-7 1-16,-21 2 0,-2-1 15,15-6-15,24-8 0,17-5 0</inkml:trace>
  <inkml:trace contextRef="#ctx0" brushRef="#br0" timeOffset="506112.3673">5159 4821 0,'0'0'0,"0"0"0,0 0 0,0 0 0,0 0 16,-26 21-16,26-21 16,-21 28-16,11-13 0,0 3 15,1 3-15,2 0 0,0-1 0,2 6 16,-1-1-16,5-3 0,2-1 16,7-3-16,5-1 0,1-4 15,2-3-15,1 2 0,3-1 16,2 1-16,1-1 0,7 0 15,2-4-15,-1-6 0,1-3 0,-6 0 16,-5-1-16,-2 1 0</inkml:trace>
  <inkml:trace contextRef="#ctx0" brushRef="#br0" timeOffset="506312.1929">5689 4826 0,'0'0'0,"0"0"0,0 0 15,0 0-15,0 0 0,0 0 16,-28 16-16,28-16 0,-32 21 15,13-6-15,0 3 0,0 3 16,-2-1-16,-1 7 0,3 1 16,7-1-16,5-1 0,7-4 15,6-3-15,6-2 0,7-2 0,7 2 16,7-3-16,2-5 0,4-3 16,-8 0-16,-6-2 0,-5 0 15</inkml:trace>
  <inkml:trace contextRef="#ctx0" brushRef="#br0" timeOffset="508012.2622">9577 4372 0,'0'0'0,"0"0"0,0 0 15,0 0-15,0 0 0,0 0 16,0 0-16,0 0 0,3-22 0,-3 22 16,26-8-16,-26 8 0,33-10 15,-10 6-15,7-1 16,-1 0-16,2 1 0,11-1 0,1 0 16,5 1-16,-6 4 0,-5 3 15,-3 2-15,-7 1 0,-6 1 16,-12 7-16,-9 5 0,-4 0 15,-4 1-15,-9 3 0,-9 4 16,-2 1-16,-4 0 0,-12 10 0,-4 1 16,3-2-16,1-2 0,0 0 15,6-2-15,10-8 0,7-5 16,10-3-16,7-2 0,12-8 16,10-2-16,8-7 0,7-5 15,0-2-15,5-3 0,10-5 16,5-2-16,-4 3 0,-3 2 0,-1 0 15,2-1-15,-8-1 16,-5 1-16,-2-2 0,-5 2 16,-8-2-16,-4 0 0,-3 2 0,-3 5 15,-2 2-15</inkml:trace>
  <inkml:trace contextRef="#ctx0" brushRef="#br0" timeOffset="508362.2103">10423 4368 0,'0'0'0,"0"0"0,0 0 0,0 0 0,0 0 15,0 0-15,0 0 16,0 0-16,0 0 16,0 0-16,0 0 0,-10 31 0,10-31 15,-19 32-15,8-13 0,1 0 16,0 2-16,0 6 0,4-1 16,3-1-16,6-1 0,4-7 15,5-5-15,7-3 0,5-4 0,4-2 16,3-6-16,9-4 0,-1-3 15,-1-2-15,-3-2 0,-4-1 16,-4 1-16,1-6 16,-6 0-16,-9-2 0,-6 2 0,-10 3 15,-7 4-15,-4 2 0,-2 2 16,-5 2-16,-6 1 0,0 4 16,-2 2-16,-6 4 0,1-1 15,3 3-15,4 0 0,6 1 16,5 1-16,5-1 0,3 3 0,8-6 15,7-2-15,-3-2 0,0 1 16,-1-1-16</inkml:trace>
  <inkml:trace contextRef="#ctx0" brushRef="#br0" timeOffset="508696.6298">10976 4410 0,'0'0'0,"0"0"15,0 0-15,-18 20 0,18-20 0,-19 27 16,8-12-16,1 1 0,1 2 16,2 0-16,2 0 0,1 3 15,3-3-15,7-3 0,5-1 16,4-4-16,5-3 0,4-2 16,5-5-16,0-4 0,-2-2 15,5-4-15,-2-2 0,-2 0 0,-3-2 16,-5-3-16,-5-1 15,-6 0-15,-6 0 0,-5 0 0,-5 0 16,-1 3-16,-3 2 0,-7 1 16,-5 1-16,-1 2 0,0 5 15,-2 2-15,-2 3 0,3 2 16,1 3-16,3 4 0,2 2 16,5 0-16,4 2 0,7-3 15,5 0-15,0-2 0,0-2 0,-1-2 16</inkml:trace>
  <inkml:trace contextRef="#ctx0" brushRef="#br0" timeOffset="509029.6594">11445 4378 0,'0'0'0,"0"0"0,0 0 15,-19 15-15,19-15 0,-19 23 16,9-8-16,1 3 0,2 2 0,1 1 15,3 0-15,2 5 0,3-4 16,8-4-16,5-3 0,4-4 16,3-3-16,5-5 0,3-1 15,6-6-15,-3-4 0,-3-3 16,-3-1-16,-5-2 0,-4 2 0,-7-5 16,-5-2-16,-4-1 15,-7 1-15,-5 2 0,-5 4 16,-6-1-16,-5 3 0,-4 3 0,-5 2 15,-1 2-15,4 2 0,5 0 16,2 1-16,7 2 0,4 1 16,7-1-16,3 2 0,11-5 15,6-2-15,-2 2 0,-2 0 16,-2-1-16</inkml:trace>
  <inkml:trace contextRef="#ctx0" brushRef="#br0" timeOffset="509246.3549">12097 4023 0,'0'0'0,"0"0"16,0 0-16,28 6 0,-16-3 0,2 3 16,3 2-16,4-1 0,0 2 15,-3-2-15,1 0 0,-3 1 16,-2 0-16,-4 0 0,-3 0 15,-5 1-15,-2 2 0,0-2 16,0-2-16,0-2 0</inkml:trace>
  <inkml:trace contextRef="#ctx0" brushRef="#br0" timeOffset="510146.1275">12005 4241 0,'0'0'0,"0"0"0,0 0 16,0 0-16,-1 19 0,1-19 15,-4 21-15,4-21 0,-5 29 16,1-12-16,0 2 0,1 0 16,-1-2-16,2 0 0,1-3 15,-1 3-15,1-4 0,1-3 0,0-3 16,1-3-16,1-1 0,0-2 16,2-2-16,-2-3 0,0-2 15,2-2-15,3-3 0,2 0 16,1 0-16,3-2 0,4-1 15,5-3-15,2-1 0,5 1 16,2 1-16,3 4 0,1 1 16,8 0-16,-1 2 0,-4 4 15,-2 0-15,-7 4 0,-3 2 16,-4 0-16,-3 0 0,-8 4 0,-6 1 16,-6 1-16,-5 2 0,-8 3 15,-8 3-15,-2 0 0,-3 3 16,-5 2-16,-3 2 0,1-3 15,0 1-15,-6-2 0,0-3 16,9-4-16,6-1 0,5-3 16,5-3-16,4-1 0,4-2 0,7-1 15,6 0-15,3-1 0,3-2 16,4 0-16,3 0 16,5 1-16,4-2 0,0 2 0,2 0 15,-1 1-15,0 2 0,-4 0 16,-2 1-16,-3 1 0,-2 4 15,-6 1-15,-4 0 0,-3-1 16,-5-1-16,-9 2 0,-6 2 16,-2 1-16,-2 2 0,-3-1 15,-3-1-15,1 0 0,1 0 0,3 0 16,3 0-16,4-3 0,3 0 16,3 0-16,5-2 0,3 3 15,4-1-15,4 2 0,4 0 16,-1-2-16,0 2 0,0 1 15,0 0-15,0 1 0,1 1 16,2 4-16,0 2 0,-1-2 16,-2 1-16,-1-3 0,0 2 15,-4 0-15,-1-1 0,-3-1 0,-2-1 16,-2-3-16,-3-1 0,-3-1 16,-3 1-16,-3 1 0,-2-1 15,-7-1-15,-6 0 0,-2-2 16,-2 0-16,-7-2 0,-1-3 15,6-2-15,3-3 0,2-6 16,3-5-16,5-3 0,4-2 0,9-3 16,4 0-16,4 3 0,2 2 15,5 2-15,4 1 16,7 0-16,5 0 0,8 1 0,5-1 16,10 0-16,2 2 0,4 0 15,3 0-15,2 2 0,1 2 16,5 1-16,-4-2 0,-7 4 15,-6 2-15,-3-2 0,-8 2 16,-9 1-16,-9 1 0,-10 2 0,-5 1 16,-11-2-16,-7-3 0,5 0 15,2 1-15,2 1 0</inkml:trace>
  <inkml:trace contextRef="#ctx0" brushRef="#br0" timeOffset="510662.2183">9843 5502 0,'0'0'16,"0"0"-16,18-4 0,-1 1 0,4 0 16,15-3-16,8-2 0,6 0 15,3-2-15,26-4 0,11-3 16,15-2-16,0 0 0,34-2 16,29-1-16,48-8 0,-27 7 15,1 4-15,1 6 0,-21 4 0,-13 5 16,4 7-16,2 1 15,-24 4-15,-16 2 0,-5-2 16,-4 0-16,-20-4 0,-14-1 16,-12 1-16,-10 3 0,-15 0 0,-11 1 15,-10-4-15,-6-3 0,-7 0 16,-3 1-16,-4 2 0,-2 1 16,-1-3-16,1-2 0,-2 1 15,2-1-15,0 0 0,0 0 16,-1 5-16,1-2 0,0-3 15,-1 4-15,1-4 0,0 0 16,0-3-16,0 3 0,1-4 16,-1 1-16,1-1 0,0 1 0,1-2 15,0-1-15,1 1 0,-2 2 0,0-1 16</inkml:trace>
  <inkml:trace contextRef="#ctx0" brushRef="#br0" timeOffset="557665.0882">5389 5612 0,'0'0'0,"0"0"0,23 2 15,-8-2-15,1-1 0,15 0 0,7 1 16,6-2-16,2-1 0,20 2 16,9 2-16,13-2 15,0-1-15,26-3 0,20-4 16,7-1-16,-15 3 0,58-5 0,6 0 16,-11 1-16,-1 1 0,-5-7 15,-1-3-15,-1 3 0,-1 3 16,8 1-16,6 0 0,-3-1 15,-1-2-15,1 3 0,2 2 16,-8 1-16,-5 2 0,-4 2 16,-2 3-16,-11 2 0,-9 1 0,-17 2 15,-13 2-15,-22-2 0,-16-2 16,-23 0-16,-17 0 0,-11 0 16</inkml:trace>
  <inkml:trace contextRef="#ctx0" brushRef="#br0" timeOffset="562582.5376">14259 4438 0,'0'0'0,"0"0"0,0 0 16,7-20-16,-7 20 0,0 0 16,8-22-16,-7 10 0,0 0 0,-2-1 15,-2-3-15,1 0 16,0 0-16,-2 2 0,-2-2 0,-2-4 15,0 1-15,-5 1 0,-1 0 16,-1 4-16,-2 4 0,-3 2 16,-2 4-16,-1 1 0,-1 4 15,-2 4-15,-1 5 0,-7 5 16,0 1-16,0 8 0,4 4 16,4 2-16,5 0 0,4 9 0,7 2 15,6-7-15,6-6 0,10-5 16,8-4-16,2-4 0,2-5 15,7-4-15,6-5 0,-2-2 16,0-4-16,5-3 0,1-1 16,-7-5-16,-5-3 0,0-2 15,-2 0-15,-5 1 0,-3 3 16,-4 1-16,-1 1 0,-7 4 16,-2 1-16,-4 3 0,-3 3 15,-4 6-15,-1 1 0,-5 6 0,-1 5 16,-2 4-16,-2 3 0,-3 6 15,-2 5-15,-1 6 0,2 0 16,1 7-16,2 6 0,0-4 16,0-4-16,-5 8 0,-1-2 15,3-5-15,1-3 0,-1 1 16,3-3-16,2-5 0,4-4 0,1-7 16,1-4-16,3-4 0,1 0 15,3-6-15,3-6 16,0-1-16,0-1 0,0 0 0</inkml:trace>
  <inkml:trace contextRef="#ctx0" brushRef="#br0" timeOffset="562947.0956">14705 4402 0,'0'0'0,"0"0"15,0 0-15,0 0 0,0 0 16,0 0-16,-24 25 0,24-25 16,-25 28-16,11-8 0,-2 6 15,1 0-15,-1 1 0,3 6 16,4 2-16,5-6 0,3-2 0,11-2 16,10-5-16,4-7 15,3-2-15,11-9 0,7-6 0,-3-3 16,-2 0-16,7-10 0,2-5 15,-10 0-15,-4-2 0,-2-9 16,-7-4-16,-9 2 0,-9 0 0,-11 3 16,-9 6-16,-9 3 15,-8 7-15,-18 3 0,-14 6 16,0 6-16,-2 5 0,-17 14 16,-2 10-16,22-8 0,17-5 15,12-4-15</inkml:trace>
  <inkml:trace contextRef="#ctx0" brushRef="#br0" timeOffset="563230.2291">13767 5619 0,'0'0'0,"0"0"16,0 0-16,0 0 0,0 0 0,0 0 16,36-13-16,-14 6 15,3 0-15,12-3 0,10-4 16,3 0-16,2 2 0,30-10 16,29-7-16,13-4 0,-8 5 0,28-10 15,25-6-15,33-9 0,-35 12 16,-13 5-16,-8 4 0,-27 9 15,-18 6-15,-31 5 0,-23 5 16,-14 2-16</inkml:trace>
  <inkml:trace contextRef="#ctx0" brushRef="#br0" timeOffset="586033.1809">17176 4323 0,'0'0'16,"0"0"-16,0 0 0,0 0 15,0 0-15,0 0 0,29 0 0,-29 0 16,24-3-16,-24 3 0,33-5 16,-12 3-16,5-1 0,-1 0 15,1-2-15,2 0 0,1 0 16,6-2-16,-1-1 0,-2 4 15,-3 0-15,-3 2 0,-2-2 16,-3 3-16,-1 1 0,-5 4 16,-5 1-16,-5 5 0,-3 1 0,-3 6 15,-3 4-15,-6 4 0,-3 6 16,-9 11-16,-5 3 16,-1 0-16,-1 1 0,-9 10 0,0-2 15,-1 4-15,7-4 0,0-7 16,1-3-16,4-8 0,2-4 0,1 0 15,3-3-15,8-9 16,2-2-16,3-5 16,3-2-16,1-4 0,3-3 0,6-6 15,4-5-15,-3 0 0,0 3 0,-2 0 16</inkml:trace>
  <inkml:trace contextRef="#ctx0" brushRef="#br0" timeOffset="586497.4718">18148 4214 0,'0'0'0,"0"0"0,0 0 16,0 0-16,0 0 0,-17 26 0,17-26 15,-20 23-15,20-23 0,-27 29 16,11-11-16,0 2 0,-2 0 0,-6 4 15,0 0-15,0-5 0,2-2 16,2-2-16,4-2 0,2-2 16,1-2-16,4 0 0,1-2 15,5-2-15,3 0 0,6-4 16,5-3-16,5-3 0,2 0 0,6-2 16,3 1-16,2 0 0,2-1 15,7 5-15,1 2 16,-4 2-16,-1 4 0,-5 2 15,-4 4-15,-2 5 0,-3 4 0,-3 1 16,-4 3-16,-4-1 0,-4 2 16,-2 2-16,-6 0 0,-1-5 15,-3 1-15,-6-2 0,-6-1 16,-3-3-16,-2-4 0,-5-1 16,-1-1-16,-4-3 0,-1-1 0,1-3 15,0-1-15,0-3 0,-2-2 16,4-4-16,4-5 0,1-3 15,3-5-15,3-5 0,5-5 16,2 6-16,4 5 0,3 3 16</inkml:trace>
  <inkml:trace contextRef="#ctx0" brushRef="#br0" timeOffset="586672.1056">18253 4240 0,'0'0'0,"11"-1"0,4-2 15,2 3-15,4 0 0,8 2 16,0-2-16,7 1 0,0 1 16,-2 0-16,-5 3 0,-4 0 15,-7 2-15,-2 1 0,-4 0 16,-2-2-16,-3 0 0,0-2 16</inkml:trace>
  <inkml:trace contextRef="#ctx0" brushRef="#br0" timeOffset="587281.3794">18030 5073 0,'0'0'0,"0"0"0,-17 16 15,3-6-15,-4-2 0,-13 6 16,-6 1-16,-2 0 0,-1 1 15,-16 1-15,-4-2 0,-11 1 16,4-3-16,-14 1 0,1-4 16,6-7-16,6-4 0,-15-6 15,0-3-15,11-3 0,8-3 0,-27-12 16,10-1-16,18-6 0,11-3 16,7-7-16,5-4 15,10 2-15,8 2 0,12-9 0,8-7 16,9 3-16,6 2 0,14-5 15,12-5-15,1 4 0,1 1 16,13-4-16,10-3 0,3 9 16,2 8-16,14-4 0,8-1 15,-5 6-15,-4 5 0,15 6 16,11 5-16,-8 5 0,-5 3 0,6 3 16,3 2-16,-7 9 0,-5 4 15,7 9-15,5 7 0,-17 6 16,-11 3-16,2 9 0,3 7 15,-11 1-15,-6 0 0,-2 12 16,-3 9-16,-10 2 0,-8 1 0,-4 1 16,-1 2-16,-8-4 15,-7-1-15,-9 2 0,-5 2 16,-5-7-16,-2-3 0,-6 1 0,-3 2 16,-8-3-16,-5-2 0,-10-2 15,-7-2-15,-3-8 0,-1-5 16,-14 3-16,-9 1 0,0-4 15,0-3-15,-18-3 0,-13-3 16,2 2-16,2 0 0,-7-1 16,-5-1-16,15-4 0,11-2 0,24-5 15,17-4-15,13-2 0</inkml:trace>
  <inkml:trace contextRef="#ctx0" brushRef="#br0" timeOffset="661034.7236">12321 16356 0,'0'0'0,"0"0"0,0 0 16,0 0-16,14-19 0,-14 19 0,0 0 15,9-26-15,-8 16 0,-2-1 16,-1-1-16,-1-1 0,-3-2 0,-6 1 16,-7 1-16,-2 2 0,-2 2 15,-16 1-15,-10 4 16,-3 3-16,-2 4 0,-26 9 16,-28 11-16,12 7 0,10 4 15,0 10-15,1 9 0,0 17 16,24-10-16,29-2 0,19-1 15,14-11-15,10-7 0,22 3 16,17 2-16,2-9 0,1-6 0,4-11 16,5-7-16,7-5 0,6-5 15,-23 0-15,-16 0 0,-11 0 16</inkml:trace>
  <inkml:trace contextRef="#ctx0" brushRef="#br0" timeOffset="661533.3905">12700 16880 0,'0'0'15,"0"0"-15,0 0 0,0 0 16,19-17-16,-19 17 0,4-21 0,-4 21 16,-1-28-16,-2 12 0,-4 0 15,0 0-15,-2-1 0,-3 1 16,-3 1-16,-7-2 0,-4 3 16,-1 4-16,0 5 0,-4 4 15,-2 4-15,-3 4 0,1 3 16,9 1-16,5 3 0,4 3 15,5 2-15,6 0 0,5 0 0,8-1 16,9-2-16,3-2 0,1 0 16,7-3-16,4 0 0,0-4 15,-2-2-15,8-3 0,-1-4 16,-4-1-16,-3-1 0,-7 1 16,-4 1-16,-5 0 0,-4 0 0,-7 2 15,-4 0-15,-6 3 16,-5 2-16,-3 4 0,-1 5 15,-2 2-15,-2 3 0,-3 1 16,-2 2-16,2 3 0,2 2 0,-6 6 16,1-1-16,0 13 0,3 10 15,5-12-15,4-9 0,4-7 16</inkml:trace>
  <inkml:trace contextRef="#ctx0" brushRef="#br0" timeOffset="662083.3075">12070 17476 0,'0'0'0,"0"0"0,0 0 0,-26-15 16,16 5-16,-6-3 0,-6-1 0,-2 0 15,-2-3-15,-19-11 16,-9-6-16,-7-3 15,-4-4-15,-7-3 0,7 5 16,-15-11-16,-10-9 0,13 10 16,8 6-16,-18-21 0,3-7 15,16 15-15,8 10 0,14-5 16,8-6-16,13 7 0,11 4 0,6-7 16,7-4-16,4 7 0,3 5 15,14-8-15,8-6 0,9 9 16,5 5-16,17-5 0,13-2 15,-3 12-15,-2 9 0,17-6 16,13-1-16,-5 6 0,-4 5 0,26 11 16,17 9-16,-13 5 0,-10 5 15,11 14-15,8 8 16,-19 7-16,-11 4 0,5 15 0,4 9 16,-14-8-16,-10-4 0,-3 20 15,-3 16-15,-19-13 0,-13-5 0,-5 16 16,-4 12-16,-13-11 15,-8-6-15,-11 8 0,-10 6 16,-2-10-16,-2-6 0,-18 3 16,-11 3-16,6-15 0,4-12 0,-18 3 15,-11 2-15,-2-11 16,1-7-16,-19-7 0,-11-3 16,2-13-16,2-8 0,-25-16 0,-13-11 15,8-8-15,7-6 0,34 9 16,23 8-16,17 4 0</inkml:trace>
  <inkml:trace contextRef="#ctx0" brushRef="#br0" timeOffset="683474.7421">13966 16243 0,'0'0'0,"0"0"15,26 2-15,-26-2 0,29 2 0,-7 1 16,7 0-16,9 0 0,2-1 16,5 3-16,5 3 15,7 1-15,-3 0 0,1 0 0,-7-1 16,-12-2-16,-8 0 0,-7-2 15,-5 0-15,-3-1 0</inkml:trace>
  <inkml:trace contextRef="#ctx0" brushRef="#br0" timeOffset="683650.8996">13963 16518 0,'0'0'0,"0"0"16,28 4-16,-6 0 0,4 0 15,10 0-15,3 0 0,3-1 16,2-1-16,14-1 0,4-1 16,-9 0-16,-8 0 0,-2-1 15,-9 1-15,-7 0 0</inkml:trace>
  <inkml:trace contextRef="#ctx0" brushRef="#br0" timeOffset="683866.7657">14367 16420 0,'0'0'0,"0"0"0,0 0 15,4 24-15,-4-24 0,-3 43 16,-1-6 0,-3 7-16,-2 7 0,0 9 0,0-5 15,-2 10-15,-1 8 0,2-12 0,1-9 16,0-3-16,1-10 15,2-11-15,0-9 0,2-5 16,0-3-16,2-2 0</inkml:trace>
  <inkml:trace contextRef="#ctx0" brushRef="#br0" timeOffset="684019.78">14296 16733 0,'0'0'16,"0"0"-16,0 0 0,0 0 15,0 0-15,-19 20 0,19-20 16,-23 19-16,23-19 0,-33 21 0,13-13 16,1-1-16,0-2 0,3 0 15,1-1-15,3 0 0</inkml:trace>
  <inkml:trace contextRef="#ctx0" brushRef="#br0" timeOffset="684167.7314">14367 16810 0,'0'0'15,"7"5"-15,2 3 0,1-1 16,0 1-16,6 2 0,4 1 16,0-1-16,-2 0 0,-1-2 0,-2-1 15,0-4-15,-2-3 0,-2 0 16,-2 0-16,-1 0 0</inkml:trace>
  <inkml:trace contextRef="#ctx0" brushRef="#br0" timeOffset="684349.2724">14786 16380 0,'0'0'0,"0"0"0,0 0 16,0 0-16,17 14 0,-17-14 0,0 0 15,22 16-15,-15-8 0,1 1 16,-1 1-16,-2-2 0,1 0 15,-2-2-15</inkml:trace>
  <inkml:trace contextRef="#ctx0" brushRef="#br0" timeOffset="684517.0446">14672 16566 0,'0'0'0,"0"0"0,0 0 16,20 12-16,-20-12 0,24 15 15,-9-6-15,3 0 0,2 0 0,-1 0 16,1 0-16,6 1 16,0 0-16,-4-3 0,-3 0 0,-3-2 15</inkml:trace>
  <inkml:trace contextRef="#ctx0" brushRef="#br0" timeOffset="684700.3718">14632 16740 0,'0'0'0,"0"0"0,0 0 16,34 16-16,-16-9 0,4 0 15,5 1-15,5 0 0,4-1 0,10 2 16,1 1-16,8-1 0,-2-1 16,-3-2-16,-4-1 0,2-2 15,-7-3-15,-7 1 0,-9-1 16,-5 0-16</inkml:trace>
  <inkml:trace contextRef="#ctx0" brushRef="#br0" timeOffset="684950.1129">15150 16429 0,'0'0'0,"0"0"0,0 0 15,3 19-15,-3-19 0,1 33 16,-3-10-16,-1 3 0,-2 3 15,-2 16-15,-1 5 0,0 2 0,0 3 16,-2 13 0,1 1-16,0 4 0,1-7 0,1 3 15,0-7-15,2-11 0,1-7 0,1-13 16,2-8-16,1-7 0,1-5 16,-1-11-16,3-13 0,-2 6 15,0 2-15,0 1 0</inkml:trace>
  <inkml:trace contextRef="#ctx0" brushRef="#br0" timeOffset="685151.0215">15620 16418 0,'-1001'0'0,"2002"0"0,-1001 0 15,3 30-15,-1-16 0,-1 3 16,-1 2-16,1-2 0,2-1 0,1 4 16,1-2-16,0-2 0,-1-3 0,0-2 15</inkml:trace>
  <inkml:trace contextRef="#ctx0" brushRef="#br0" timeOffset="685484.2007">15699 16300 0,'0'0'0,"0"0"0,0 0 15,0 0-15,0 0 0,34 11 0,-34-11 16,35 10-16,-17-5 0,3 2 16,3 2-16,-1 0 0,1-1 0,2 3 15,-2 0-15,-3 1 16,-3-1-16,-6 0 0,-3 1 15,-7 0-15,-5-1 0,-8-1 16,-8 0-16,1-3 0,2-1 0,-12 2 16,-4 0-16,4-1 0,1-2 15,5-2-15,4 0 16,4-1-16,3 1 0,3 1 0,4 0 16,4 2-16,4 1 0,9-1 15,5 1-15,2-1 0,1 0 16,3-1-16,3 1 0,3 1 15,-2 0-15,-5-2 0,-4-1 16,-3-1-16</inkml:trace>
  <inkml:trace contextRef="#ctx0" brushRef="#br0" timeOffset="685683.8453">15603 16695 0,'0'0'0,"0"0"16,0 0-16,-11 24 0,8-12 0,-2 4 16,1 3-16,0 0 0,-1 1 15,0 4-15,0-1 0,2-2 16,1-3-16,1-3 0,1-1 16,0-3-16,0-1 0,0-2 15</inkml:trace>
  <inkml:trace contextRef="#ctx0" brushRef="#br0" timeOffset="685950.3094">15622 16727 0,'0'0'0,"0"0"16,0 0-16,30 4 0,-30-4 0,30 4 16,-7-2-16,-1 2 0,1 0 15,1 1-15,2 0 0,8 3 16,-3 2-16,-3 0 0,-3 0 15,-4-1-15,-2 1 0,-5 2 16,-3 1-16,-3 3 0,-3 1 16,-7 4-16,-3 2 0,-5-1 0,-3 0 15,-6 9 1,-2 1-16,2-3 16,3-3-16,0-6 0,3-4 0,2-2 15,2-4-15,3-1 0</inkml:trace>
  <inkml:trace contextRef="#ctx0" brushRef="#br0" timeOffset="686133.7224">15807 16884 0,'0'0'0,"0"0"16,0 0-16,0 0 0,-18 25 0,18-25 16,-18 26-16,7-10 0,-1 1 15,-6 5 1,-4 3-16,-1-1 0,-2-2 15,-4 1-15,0-6 0,-5 1 16,0-4-16,6-6 0,6-5 0,4 0 16,4-1-16,2 0 0</inkml:trace>
  <inkml:trace contextRef="#ctx0" brushRef="#br0" timeOffset="686250.8195">15568 17024 0,'0'0'0,"0"0"15,0 0-15,26 24 0,-14-12 16,3 4-16,1 5 0,6 6 15,0 1-15,3 1 0,1 1 16,3 5-16,-4-2 0,-4-6 16,-4-5-16,-3-5 0</inkml:trace>
  <inkml:trace contextRef="#ctx0" brushRef="#br0" timeOffset="686602.6994">14182 17387 0,'0'0'0,"0"0"15,0 0-15,0 0 0,0 0 0,15 15 16,-15-15-16,28 18 0,-5-8 16,8 1-16,8 0 0,3 0 15,4-1-15,23 5 0,24 5 16,14 3-16,-4-2 0,25 2 16,2 0-16,5-1 0,-14-5 15,42 2-15,-17-7 0,-28-5 16,-18-3-16,-16-7 0,-12-4 15,-23 1-15,-15 3 0,-10 1 0</inkml:trace>
</inkml:ink>
</file>

<file path=ppt/slideLayouts/_rels/slideLayout1.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slideMaster" Target="../slideMasters/slideMaster1.xml"/><Relationship Id="rId5" Type="http://schemas.openxmlformats.org/officeDocument/2006/relationships/tags" Target="../tags/tag11.xml"/><Relationship Id="rId4" Type="http://schemas.openxmlformats.org/officeDocument/2006/relationships/tags" Target="../tags/tag10.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6.xml"/><Relationship Id="rId2" Type="http://schemas.openxmlformats.org/officeDocument/2006/relationships/tags" Target="../tags/tag55.xml"/><Relationship Id="rId1" Type="http://schemas.openxmlformats.org/officeDocument/2006/relationships/tags" Target="../tags/tag54.xml"/><Relationship Id="rId5" Type="http://schemas.openxmlformats.org/officeDocument/2006/relationships/slideMaster" Target="../slideMasters/slideMaster1.xml"/><Relationship Id="rId4" Type="http://schemas.openxmlformats.org/officeDocument/2006/relationships/tags" Target="../tags/tag57.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6" Type="http://schemas.openxmlformats.org/officeDocument/2006/relationships/slideMaster" Target="../slideMasters/slideMaster1.xml"/><Relationship Id="rId5" Type="http://schemas.openxmlformats.org/officeDocument/2006/relationships/tags" Target="../tags/tag62.xml"/><Relationship Id="rId4" Type="http://schemas.openxmlformats.org/officeDocument/2006/relationships/tags" Target="../tags/tag6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slideMaster" Target="../slideMasters/slideMaster1.xml"/><Relationship Id="rId5" Type="http://schemas.openxmlformats.org/officeDocument/2006/relationships/tags" Target="../tags/tag16.xml"/><Relationship Id="rId4" Type="http://schemas.openxmlformats.org/officeDocument/2006/relationships/tags" Target="../tags/tag15.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6" Type="http://schemas.openxmlformats.org/officeDocument/2006/relationships/slideMaster" Target="../slideMasters/slideMaster1.xml"/><Relationship Id="rId5" Type="http://schemas.openxmlformats.org/officeDocument/2006/relationships/tags" Target="../tags/tag21.xml"/><Relationship Id="rId4" Type="http://schemas.openxmlformats.org/officeDocument/2006/relationships/tags" Target="../tags/tag20.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4" Type="http://schemas.openxmlformats.org/officeDocument/2006/relationships/tags" Target="../tags/tag31.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tags" Target="../tags/tag36.xml"/><Relationship Id="rId5" Type="http://schemas.openxmlformats.org/officeDocument/2006/relationships/slideMaster" Target="../slideMasters/slideMaster1.xml"/><Relationship Id="rId4" Type="http://schemas.openxmlformats.org/officeDocument/2006/relationships/tags" Target="../tags/tag39.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5.xml"/><Relationship Id="rId7" Type="http://schemas.openxmlformats.org/officeDocument/2006/relationships/slideMaster" Target="../slideMasters/slideMaster1.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tags" Target="../tags/tag48.xml"/><Relationship Id="rId5" Type="http://schemas.openxmlformats.org/officeDocument/2006/relationships/tags" Target="../tags/tag47.xml"/><Relationship Id="rId4" Type="http://schemas.openxmlformats.org/officeDocument/2006/relationships/tags" Target="../tags/tag46.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slideMaster" Target="../slideMasters/slideMaster1.xml"/><Relationship Id="rId5" Type="http://schemas.openxmlformats.org/officeDocument/2006/relationships/tags" Target="../tags/tag53.xml"/><Relationship Id="rId4" Type="http://schemas.openxmlformats.org/officeDocument/2006/relationships/tags" Target="../tags/tag5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2025/11/7</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2025/11/7</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2025/11/7</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2025/11/7</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2025/11/7</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2025/11/7</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2025/11/7</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2025/11/7</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18" Type="http://schemas.openxmlformats.org/officeDocument/2006/relationships/tags" Target="../tags/tag6.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2025/11/7</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2.xml"/><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6.xml"/><Relationship Id="rId1" Type="http://schemas.openxmlformats.org/officeDocument/2006/relationships/tags" Target="../tags/tag85.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8.xml"/><Relationship Id="rId1" Type="http://schemas.openxmlformats.org/officeDocument/2006/relationships/tags" Target="../tags/tag87.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tags" Target="../tags/tag89.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tags" Target="../tags/tag91.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4.xml"/><Relationship Id="rId1" Type="http://schemas.openxmlformats.org/officeDocument/2006/relationships/tags" Target="../tags/tag93.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6.xml"/><Relationship Id="rId1" Type="http://schemas.openxmlformats.org/officeDocument/2006/relationships/tags" Target="../tags/tag95.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8.xml"/><Relationship Id="rId1" Type="http://schemas.openxmlformats.org/officeDocument/2006/relationships/tags" Target="../tags/tag9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0.xml"/><Relationship Id="rId1" Type="http://schemas.openxmlformats.org/officeDocument/2006/relationships/tags" Target="../tags/tag99.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6.xml"/><Relationship Id="rId1" Type="http://schemas.openxmlformats.org/officeDocument/2006/relationships/tags" Target="../tags/tag65.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2.xml"/><Relationship Id="rId1" Type="http://schemas.openxmlformats.org/officeDocument/2006/relationships/tags" Target="../tags/tag101.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4.xml"/><Relationship Id="rId1" Type="http://schemas.openxmlformats.org/officeDocument/2006/relationships/tags" Target="../tags/tag103.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tags" Target="../tags/tag105.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tags" Target="../tags/tag109.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tags" Target="../tags/tag111.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4.xml"/><Relationship Id="rId1" Type="http://schemas.openxmlformats.org/officeDocument/2006/relationships/tags" Target="../tags/tag113.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6.xml"/><Relationship Id="rId1" Type="http://schemas.openxmlformats.org/officeDocument/2006/relationships/tags" Target="../tags/tag115.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8.xml"/><Relationship Id="rId1" Type="http://schemas.openxmlformats.org/officeDocument/2006/relationships/tags" Target="../tags/tag117.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0.xml"/><Relationship Id="rId1" Type="http://schemas.openxmlformats.org/officeDocument/2006/relationships/tags" Target="../tags/tag119.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2.xml"/><Relationship Id="rId1" Type="http://schemas.openxmlformats.org/officeDocument/2006/relationships/tags" Target="../tags/tag121.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4.xml"/><Relationship Id="rId1" Type="http://schemas.openxmlformats.org/officeDocument/2006/relationships/tags" Target="../tags/tag123.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 Id="rId5" Type="http://schemas.openxmlformats.org/officeDocument/2006/relationships/image" Target="../media/image1.emf"/><Relationship Id="rId4" Type="http://schemas.openxmlformats.org/officeDocument/2006/relationships/customXml" Target="../ink/ink1.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image" Target="../media/image2.emf"/><Relationship Id="rId4" Type="http://schemas.openxmlformats.org/officeDocument/2006/relationships/customXml" Target="../ink/ink2.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0.xml"/><Relationship Id="rId1" Type="http://schemas.openxmlformats.org/officeDocument/2006/relationships/tags" Target="../tags/tag129.xml"/><Relationship Id="rId5" Type="http://schemas.openxmlformats.org/officeDocument/2006/relationships/image" Target="../media/image3.emf"/><Relationship Id="rId4" Type="http://schemas.openxmlformats.org/officeDocument/2006/relationships/customXml" Target="../ink/ink3.xml"/></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image" Target="../media/image4.emf"/><Relationship Id="rId4" Type="http://schemas.openxmlformats.org/officeDocument/2006/relationships/customXml" Target="../ink/ink4.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4.xml"/><Relationship Id="rId1" Type="http://schemas.openxmlformats.org/officeDocument/2006/relationships/tags" Target="../tags/tag133.xml"/></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image" Target="../media/image5.emf"/><Relationship Id="rId4" Type="http://schemas.openxmlformats.org/officeDocument/2006/relationships/customXml" Target="../ink/ink5.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8.xml"/><Relationship Id="rId1" Type="http://schemas.openxmlformats.org/officeDocument/2006/relationships/tags" Target="../tags/tag137.xml"/><Relationship Id="rId5" Type="http://schemas.openxmlformats.org/officeDocument/2006/relationships/image" Target="../media/image6.emf"/><Relationship Id="rId4" Type="http://schemas.openxmlformats.org/officeDocument/2006/relationships/customXml" Target="../ink/ink6.xml"/></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image" Target="../media/image7.emf"/><Relationship Id="rId4" Type="http://schemas.openxmlformats.org/officeDocument/2006/relationships/customXml" Target="../ink/ink7.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tags" Target="../tags/tag69.xml"/></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2.xml"/><Relationship Id="rId1" Type="http://schemas.openxmlformats.org/officeDocument/2006/relationships/tags" Target="../tags/tag141.xml"/></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image" Target="../media/image8.emf"/><Relationship Id="rId4" Type="http://schemas.openxmlformats.org/officeDocument/2006/relationships/customXml" Target="../ink/ink8.xml"/></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6.xml"/><Relationship Id="rId1" Type="http://schemas.openxmlformats.org/officeDocument/2006/relationships/tags" Target="../tags/tag145.xml"/><Relationship Id="rId5" Type="http://schemas.openxmlformats.org/officeDocument/2006/relationships/image" Target="../media/image9.emf"/><Relationship Id="rId4" Type="http://schemas.openxmlformats.org/officeDocument/2006/relationships/customXml" Target="../ink/ink9.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8.xml"/><Relationship Id="rId1" Type="http://schemas.openxmlformats.org/officeDocument/2006/relationships/tags" Target="../tags/tag147.xml"/></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0.xml"/><Relationship Id="rId1" Type="http://schemas.openxmlformats.org/officeDocument/2006/relationships/tags" Target="../tags/tag149.xml"/><Relationship Id="rId5" Type="http://schemas.openxmlformats.org/officeDocument/2006/relationships/image" Target="../media/image10.emf"/><Relationship Id="rId4" Type="http://schemas.openxmlformats.org/officeDocument/2006/relationships/customXml" Target="../ink/ink10.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4.xml"/><Relationship Id="rId1" Type="http://schemas.openxmlformats.org/officeDocument/2006/relationships/tags" Target="../tags/tag153.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6.xml"/><Relationship Id="rId1" Type="http://schemas.openxmlformats.org/officeDocument/2006/relationships/tags" Target="../tags/tag155.xml"/></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8.xml"/><Relationship Id="rId1" Type="http://schemas.openxmlformats.org/officeDocument/2006/relationships/tags" Target="../tags/tag157.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0.xml"/><Relationship Id="rId1" Type="http://schemas.openxmlformats.org/officeDocument/2006/relationships/tags" Target="../tags/tag15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2.xml"/><Relationship Id="rId1" Type="http://schemas.openxmlformats.org/officeDocument/2006/relationships/tags" Target="../tags/tag161.xml"/></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4.xml"/><Relationship Id="rId1" Type="http://schemas.openxmlformats.org/officeDocument/2006/relationships/tags" Target="../tags/tag163.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6.xml"/><Relationship Id="rId1" Type="http://schemas.openxmlformats.org/officeDocument/2006/relationships/tags" Target="../tags/tag165.xml"/></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68.xml"/><Relationship Id="rId1" Type="http://schemas.openxmlformats.org/officeDocument/2006/relationships/tags" Target="../tags/tag167.xml"/></Relationships>
</file>

<file path=ppt/slides/_rels/slide5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0.xml"/><Relationship Id="rId1" Type="http://schemas.openxmlformats.org/officeDocument/2006/relationships/tags" Target="../tags/tag169.xml"/></Relationships>
</file>

<file path=ppt/slides/_rels/slide5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2.xml"/><Relationship Id="rId1" Type="http://schemas.openxmlformats.org/officeDocument/2006/relationships/tags" Target="../tags/tag171.xml"/></Relationships>
</file>

<file path=ppt/slides/_rels/slide5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4.xml"/><Relationship Id="rId1" Type="http://schemas.openxmlformats.org/officeDocument/2006/relationships/tags" Target="../tags/tag173.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6.xml"/><Relationship Id="rId1" Type="http://schemas.openxmlformats.org/officeDocument/2006/relationships/tags" Target="../tags/tag175.xml"/></Relationships>
</file>

<file path=ppt/slides/_rels/slide5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0.xml"/><Relationship Id="rId1" Type="http://schemas.openxmlformats.org/officeDocument/2006/relationships/tags" Target="../tags/tag179.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4.xml"/><Relationship Id="rId1" Type="http://schemas.openxmlformats.org/officeDocument/2006/relationships/tags" Target="../tags/tag73.xml"/></Relationships>
</file>

<file path=ppt/slides/_rels/slide6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2.xml"/><Relationship Id="rId1" Type="http://schemas.openxmlformats.org/officeDocument/2006/relationships/tags" Target="../tags/tag181.xml"/></Relationships>
</file>

<file path=ppt/slides/_rels/slide6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4.xml"/><Relationship Id="rId1" Type="http://schemas.openxmlformats.org/officeDocument/2006/relationships/tags" Target="../tags/tag183.xml"/></Relationships>
</file>

<file path=ppt/slides/_rels/slide6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6.xml"/><Relationship Id="rId1" Type="http://schemas.openxmlformats.org/officeDocument/2006/relationships/tags" Target="../tags/tag185.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8.xml"/><Relationship Id="rId1" Type="http://schemas.openxmlformats.org/officeDocument/2006/relationships/tags" Target="../tags/tag187.xml"/></Relationships>
</file>

<file path=ppt/slides/_rels/slide6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0.xml"/><Relationship Id="rId1" Type="http://schemas.openxmlformats.org/officeDocument/2006/relationships/tags" Target="../tags/tag189.xml"/></Relationships>
</file>

<file path=ppt/slides/_rels/slide6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2.xml"/><Relationship Id="rId1" Type="http://schemas.openxmlformats.org/officeDocument/2006/relationships/tags" Target="../tags/tag191.xml"/></Relationships>
</file>

<file path=ppt/slides/_rels/slide6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4.xml"/><Relationship Id="rId1" Type="http://schemas.openxmlformats.org/officeDocument/2006/relationships/tags" Target="../tags/tag193.xml"/></Relationships>
</file>

<file path=ppt/slides/_rels/slide6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s>
</file>

<file path=ppt/slides/_rels/slide6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8.xml"/><Relationship Id="rId1" Type="http://schemas.openxmlformats.org/officeDocument/2006/relationships/tags" Target="../tags/tag197.xml"/></Relationships>
</file>

<file path=ppt/slides/_rels/slide6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0.xml"/><Relationship Id="rId1" Type="http://schemas.openxmlformats.org/officeDocument/2006/relationships/tags" Target="../tags/tag199.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7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2.xml"/><Relationship Id="rId1" Type="http://schemas.openxmlformats.org/officeDocument/2006/relationships/tags" Target="../tags/tag201.xml"/></Relationships>
</file>

<file path=ppt/slides/_rels/slide7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4.xml"/><Relationship Id="rId1" Type="http://schemas.openxmlformats.org/officeDocument/2006/relationships/tags" Target="../tags/tag203.xml"/></Relationships>
</file>

<file path=ppt/slides/_rels/slide7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6.xml"/><Relationship Id="rId1" Type="http://schemas.openxmlformats.org/officeDocument/2006/relationships/tags" Target="../tags/tag205.xml"/></Relationships>
</file>

<file path=ppt/slides/_rels/slide7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8.xml"/><Relationship Id="rId1" Type="http://schemas.openxmlformats.org/officeDocument/2006/relationships/tags" Target="../tags/tag207.xml"/></Relationships>
</file>

<file path=ppt/slides/_rels/slide7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0.xml"/><Relationship Id="rId1" Type="http://schemas.openxmlformats.org/officeDocument/2006/relationships/tags" Target="../tags/tag209.xml"/></Relationships>
</file>

<file path=ppt/slides/_rels/slide7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2.xml"/><Relationship Id="rId1" Type="http://schemas.openxmlformats.org/officeDocument/2006/relationships/tags" Target="../tags/tag211.xml"/></Relationships>
</file>

<file path=ppt/slides/_rels/slide7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4.xml"/><Relationship Id="rId1" Type="http://schemas.openxmlformats.org/officeDocument/2006/relationships/tags" Target="../tags/tag213.xml"/></Relationships>
</file>

<file path=ppt/slides/_rels/slide7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6.xml"/><Relationship Id="rId1" Type="http://schemas.openxmlformats.org/officeDocument/2006/relationships/tags" Target="../tags/tag21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0.xml"/><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lstStyle/>
          <a:p>
            <a:r>
              <a:rPr lang="zh-CN" altLang="zh-CN">
                <a:solidFill>
                  <a:srgbClr val="FF0000"/>
                </a:solidFill>
              </a:rPr>
              <a:t>专题八</a:t>
            </a:r>
            <a:r>
              <a:rPr lang="en-US" altLang="zh-CN">
                <a:solidFill>
                  <a:srgbClr val="FF0000"/>
                </a:solidFill>
              </a:rPr>
              <a:t> </a:t>
            </a:r>
            <a:r>
              <a:rPr lang="zh-CN" altLang="zh-CN">
                <a:solidFill>
                  <a:srgbClr val="FF0000"/>
                </a:solidFill>
              </a:rPr>
              <a:t>长难句专题（一）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lstStyle/>
          <a:p>
            <a:pPr marL="0" indent="0">
              <a:buNone/>
            </a:pPr>
            <a:r>
              <a:rPr lang="en-US" altLang="zh-CN">
                <a:solidFill>
                  <a:schemeClr val="tx1"/>
                </a:solidFill>
              </a:rPr>
              <a:t>5. (ds) </a:t>
            </a:r>
          </a:p>
          <a:p>
            <a:pPr marL="0" indent="457200" algn="just">
              <a:buNone/>
            </a:pPr>
            <a:r>
              <a:rPr lang="en-US" altLang="zh-CN" sz="2400">
                <a:solidFill>
                  <a:schemeClr val="tx1"/>
                </a:solidFill>
                <a:latin typeface="Times New Roman" panose="02020603050405020304" charset="0"/>
                <a:cs typeface="Times New Roman" panose="02020603050405020304" charset="0"/>
              </a:rPr>
              <a:t>We must eventually stomach the fact that the demolition of those aging structures, which some preservationists fiercely defend as irreplaceable cultural symbols, is an unavoidable step toward urban sustainability, because their escalating maintenance costs and rising safety hazards, which have already strained municipal budgets and alarmed residents, will inevitably trigger a crisis that no administration can afford to ignore or postpone.</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我们终须坦然接受这样一个事实：对于那些被文物保护者竭力捍卫为不可替代文化符号的陈旧建筑，其拆除实则是通往城市可持续发展的必经步骤。这些建筑不断攀升的维护成本与日益加剧的安全隐患，既已让市政预算捉襟见肘，又使居民惶惶不安，终将引爆任何执政机构都难以忽视或拖延的深刻危机。</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6. (latimes)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A cornerstone of modern cognitive-behavioral therapy is cultivating the psychological resilience to roll with the punches, an indispensable skill which, when consistently practiced through techniques like cognitive reframing that allow individuals to consciously override their maladaptive instinctual reactions, ultimately empowers them to navigate life's inevitable adversities and setbacks without getting bent out of shape or submitting to a vicious cycle of disastrous thinking.</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现代认知行为疗法的基石在于培养随遇而安的心理韧性</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这种不可或缺的能力通过认知重构等技巧持续练习，使人们能够有意识地克服适应不良的本能反应，最终帮助他们在面对人生必然的坎坷与挫折时，既不会方寸大乱，也不会陷入灾难化思维的恶性循环。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7. (newscience)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Technology seems to discourage slow, immersive reading, with reading on a screen, particularly a phone screen, tiring your eyes and making it harder for you to keep your place. So online writing tends to be more skimmable and list-like than print. The cognitive neuroscientist Mary Watt argued recently that this new norm of skim reading is producing an invisible, game-changing transformation in how readers process words. The neuronal circuit that sustains the brain’s capacity to read now favors the rapid absorption of information, rather than skills developed by deeper reading, like critical analysis.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科技似乎正在阻碍人们进行缓慢而沉浸式的阅读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面对屏幕（尤其是手机屏幕）阅读不仅容易使双眼疲劳，更让人难以跟踪文本脉络。因此，网络写作往往比印刷文本更倾向于碎片化与清单式。认知神经科学家玛丽</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瓦特近期指出，这种</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泛读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新常态正在引发一场无形却颠覆性的变革：读者处理文字时，维持大脑阅读功能的神经回路如今更倾向于快速汲取信息，而非培养深度阅读所孕育的批判性分析等能力。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2445"/>
            <a:ext cx="10968990" cy="57372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8. (latimes) </a:t>
            </a:r>
          </a:p>
          <a:p>
            <a:pPr marL="0" indent="457200" algn="just">
              <a:buNone/>
            </a:pPr>
            <a:r>
              <a:rPr lang="en-US" altLang="zh-CN" sz="2400">
                <a:solidFill>
                  <a:schemeClr val="tx1"/>
                </a:solidFill>
                <a:latin typeface="Times New Roman" panose="02020603050405020304" charset="0"/>
                <a:cs typeface="Times New Roman" panose="02020603050405020304" charset="0"/>
              </a:rPr>
              <a:t>The grammar school boy from Stratford-upon-Avon has landed a scholarly punch after groundbreaking research showed that Shakespeare does benefit Children’s literacy and emotional development. But only if you act him out. A study found that a “rehearsal worn” approach to teaching Shakespeare broadened children’s vocabulary and the complexity of their writing as well as their emotional literacy.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最新突破性研究证实，莎士比亚戏剧确实能提升儿童的读写能力与情感发展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但前提是必须通过戏剧演绎的方式。这位来自埃文河畔斯特拉特福德的文法学校男孩（指莎士比亚）此番在学术领域再展锋芒。研究发现，采用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排练式</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教学法讲授莎剧，不仅能拓展儿童的词汇量、提升写作复杂度，更能增强其情感表达能力。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9. (latimes) </a:t>
            </a:r>
          </a:p>
          <a:p>
            <a:pPr marL="0" indent="0" algn="just">
              <a:buNone/>
            </a:pPr>
            <a:r>
              <a:rPr lang="en-US" altLang="zh-CN" sz="2400">
                <a:solidFill>
                  <a:schemeClr val="tx1"/>
                </a:solidFill>
                <a:latin typeface="Times New Roman" panose="02020603050405020304" charset="0"/>
                <a:cs typeface="Times New Roman" panose="02020603050405020304" charset="0"/>
              </a:rPr>
              <a:t>(1) Ever since taking on Netflix Inc at its own game, old Hollywood has wrestled to turn a profit in streaming, with the likes of Disneyt, Pealock and Paramount losing billions of dollars each year, sparking concerns that the services will never be as profitable as cable once was. But the age of streaming has been a blessing for some unintended winners: pirates that use software to rip a film or television show in seconds from legal online video platforms and host the titles on their own.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自从传统好莱坞企业涉足流媒体业务、与网飞公司展开正面竞争以来，始终难以实现盈利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迪士尼、</a:t>
            </a:r>
            <a:r>
              <a:rPr lang="en-US" altLang="zh-CN" sz="2400">
                <a:solidFill>
                  <a:schemeClr val="tx1"/>
                </a:solidFill>
                <a:latin typeface="Times New Roman" panose="02020603050405020304" charset="0"/>
                <a:cs typeface="Times New Roman" panose="02020603050405020304" charset="0"/>
              </a:rPr>
              <a:t>Peacock</a:t>
            </a:r>
            <a:r>
              <a:rPr lang="zh-CN" altLang="en-US" sz="2400">
                <a:solidFill>
                  <a:schemeClr val="tx1"/>
                </a:solidFill>
                <a:latin typeface="Times New Roman" panose="02020603050405020304" charset="0"/>
                <a:cs typeface="Times New Roman" panose="02020603050405020304" charset="0"/>
              </a:rPr>
              <a:t>和</a:t>
            </a:r>
            <a:r>
              <a:rPr lang="en-US" altLang="zh-CN" sz="2400">
                <a:solidFill>
                  <a:schemeClr val="tx1"/>
                </a:solidFill>
                <a:latin typeface="Times New Roman" panose="02020603050405020304" charset="0"/>
                <a:cs typeface="Times New Roman" panose="02020603050405020304" charset="0"/>
              </a:rPr>
              <a:t>Paramount</a:t>
            </a:r>
            <a:r>
              <a:rPr lang="zh-CN" altLang="en-US" sz="2400">
                <a:solidFill>
                  <a:schemeClr val="tx1"/>
                </a:solidFill>
                <a:latin typeface="Times New Roman" panose="02020603050405020304" charset="0"/>
                <a:cs typeface="Times New Roman" panose="02020603050405020304" charset="0"/>
              </a:rPr>
              <a:t>等平台每年亏损高达数十亿美元，引发业界担忧这些流媒体服务可能永远无法重现昔日有线电视的盈利盛况。但流媒体时代却意外造就了一批受益者：通过技术手段在数秒内从合法视频平台盗取影视内容并上传至自有站点的网络盗版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idea that paper facilitates a highly specialized cognitive and social process is a far cry from the way we have historically thought about the stuff: a recording of events. The late nineteenth century saw managers instituting company-wide policies and demanding monthly, weekly, or even daily updates from their subordinates in a bid to cope with the complexity of the industrial economy. Thus was born the monthly sales report, and the office manual and the internal company newsletter. Paper was important not to facilitate creative collaboration and thought but as an instrument of control.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44195"/>
            <a:ext cx="10968990" cy="570547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10. (latimes) </a:t>
            </a:r>
          </a:p>
          <a:p>
            <a:pPr marL="0" indent="0" algn="just">
              <a:buNone/>
            </a:pPr>
            <a:r>
              <a:rPr lang="en-US" altLang="zh-CN" sz="2400">
                <a:solidFill>
                  <a:schemeClr val="tx1"/>
                </a:solidFill>
                <a:latin typeface="Times New Roman" panose="02020603050405020304" charset="0"/>
                <a:cs typeface="Times New Roman" panose="02020603050405020304" charset="0"/>
              </a:rPr>
              <a:t>(2) Consulting firm Parks Associates predicts that legal US streaming services’ cumulative loss from piracy since 2022 will reach $113 billion in the next two years. While there is some optimism that emerging, counter measures and best practices may see piracy begin to plateau by 2027, there is no consensus among stake holders as to when it may begin to decline.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咨询公司</a:t>
            </a:r>
            <a:r>
              <a:rPr lang="en-US" altLang="zh-CN" sz="2400">
                <a:solidFill>
                  <a:schemeClr val="tx1"/>
                </a:solidFill>
                <a:latin typeface="Times New Roman" panose="02020603050405020304" charset="0"/>
                <a:cs typeface="Times New Roman" panose="02020603050405020304" charset="0"/>
              </a:rPr>
              <a:t>Parks Associates</a:t>
            </a:r>
            <a:r>
              <a:rPr lang="zh-CN" altLang="en-US" sz="2400">
                <a:solidFill>
                  <a:schemeClr val="tx1"/>
                </a:solidFill>
                <a:latin typeface="Times New Roman" panose="02020603050405020304" charset="0"/>
                <a:cs typeface="Times New Roman" panose="02020603050405020304" charset="0"/>
              </a:rPr>
              <a:t>预测，到未来两年内（自</a:t>
            </a:r>
            <a:r>
              <a:rPr lang="en-US" altLang="zh-CN" sz="2400">
                <a:solidFill>
                  <a:schemeClr val="tx1"/>
                </a:solidFill>
                <a:latin typeface="Times New Roman" panose="02020603050405020304" charset="0"/>
                <a:cs typeface="Times New Roman" panose="02020603050405020304" charset="0"/>
              </a:rPr>
              <a:t>2022</a:t>
            </a:r>
            <a:r>
              <a:rPr lang="zh-CN" altLang="en-US" sz="2400">
                <a:solidFill>
                  <a:schemeClr val="tx1"/>
                </a:solidFill>
                <a:latin typeface="Times New Roman" panose="02020603050405020304" charset="0"/>
                <a:cs typeface="Times New Roman" panose="02020603050405020304" charset="0"/>
              </a:rPr>
              <a:t>年起算），美国合法流媒体服务因盗版造成的累计损失将高达</a:t>
            </a:r>
            <a:r>
              <a:rPr lang="en-US" altLang="zh-CN" sz="2400">
                <a:solidFill>
                  <a:schemeClr val="tx1"/>
                </a:solidFill>
                <a:latin typeface="Times New Roman" panose="02020603050405020304" charset="0"/>
                <a:cs typeface="Times New Roman" panose="02020603050405020304" charset="0"/>
              </a:rPr>
              <a:t>1130</a:t>
            </a:r>
            <a:r>
              <a:rPr lang="zh-CN" altLang="en-US" sz="2400">
                <a:solidFill>
                  <a:schemeClr val="tx1"/>
                </a:solidFill>
                <a:latin typeface="Times New Roman" panose="02020603050405020304" charset="0"/>
                <a:cs typeface="Times New Roman" panose="02020603050405020304" charset="0"/>
              </a:rPr>
              <a:t>亿美元。尽管有乐观观点认为，随着新兴反盗版措施和最佳实践方案的应用，盗版现象或将在</a:t>
            </a:r>
            <a:r>
              <a:rPr lang="en-US" altLang="zh-CN" sz="2400">
                <a:solidFill>
                  <a:schemeClr val="tx1"/>
                </a:solidFill>
                <a:latin typeface="Times New Roman" panose="02020603050405020304" charset="0"/>
                <a:cs typeface="Times New Roman" panose="02020603050405020304" charset="0"/>
              </a:rPr>
              <a:t>2027</a:t>
            </a:r>
            <a:r>
              <a:rPr lang="zh-CN" altLang="en-US" sz="2400">
                <a:solidFill>
                  <a:schemeClr val="tx1"/>
                </a:solidFill>
                <a:latin typeface="Times New Roman" panose="02020603050405020304" charset="0"/>
                <a:cs typeface="Times New Roman" panose="02020603050405020304" charset="0"/>
              </a:rPr>
              <a:t>年前后进入平台期，但各方利益相关者对于盗版活动何时开始下降仍未达成共识。</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2125"/>
            <a:ext cx="10968990" cy="575754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11. (cnn) </a:t>
            </a:r>
          </a:p>
          <a:p>
            <a:pPr marL="0" indent="457200" algn="just">
              <a:buNone/>
            </a:pPr>
            <a:r>
              <a:rPr lang="en-US" altLang="zh-CN" sz="2400">
                <a:solidFill>
                  <a:schemeClr val="tx1"/>
                </a:solidFill>
                <a:latin typeface="Times New Roman" panose="02020603050405020304" charset="0"/>
                <a:cs typeface="Times New Roman" panose="02020603050405020304" charset="0"/>
              </a:rPr>
              <a:t>Have you thought about the life cycle of intangible formats, digital information, given that those who produce these artifacts seldom make provision for their long-term preservation? Libraries have traditionally assumed the responsibility of organization, preservation, and access to information. Thus, librarians digitize the tangible so that researchers the world over can quickly search and access their holdings. The result is an embarrassment of historical riches, which brings its own needle-and-haystack problems.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你是否考虑过无形格式（即数字信息）的生命周期问题？这些数字产物的创造者很少为其长期保存做出规划。图书馆历来承担着组织、保存和提供信息访问的责任。因此，图书馆员对实体资料进行数字化处理，使全球研究人员能够快速检索和利用馆藏资源。这导致了历史资料的极大丰富，但随之也产生了沙海淘金式的检索难题。</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13080"/>
            <a:ext cx="10968990" cy="573659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12.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Peter’s signature shot is a butterfly “take-off”, showing the multiple wing-beats of one butterfly in one frame as it lifts off from a flower. These tale-off shots are way more challenging because they require a wide-angle lens, which means he must be less than 2 cm from the butterfly. He typically takes between 10, 000 and 20, 000 shots to get one butterfly take-off sequence in focus. At such high shutter speeds, the depth of field is tiny, and as butterflies do not fly in a straight line they swiftly flutter out of focus. These bloody brilliant shots have become a safe in his spiritual bank.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2755"/>
            <a:ext cx="10968990" cy="579691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彼得有个招牌镜头叫蝴蝶</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起飞</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，用一张照片定格蝴蝶离花飞起的多重振翅。这类起飞镜头的拍摄难度要大得多</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由于必须使用广角镜头，他得在距离蝴蝶不足两厘米处拍摄。通常他要反复拍摄上万次，才能获得一组对焦准确的蝴蝶起飞序列。在极高速快门下景深极浅，而蝴蝶飞行轨迹飘忽不定，转眼就会脱离焦平面。这些惊艳绝伦的影像，已成为他精神银行里稳赚不赔的财富储备。</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13. (science) </a:t>
            </a:r>
          </a:p>
          <a:p>
            <a:pPr marL="0" indent="457200" algn="just">
              <a:buNone/>
            </a:pPr>
            <a:r>
              <a:rPr lang="en-US" altLang="zh-CN" sz="2400">
                <a:solidFill>
                  <a:schemeClr val="tx1"/>
                </a:solidFill>
                <a:latin typeface="Times New Roman" panose="02020603050405020304" charset="0"/>
                <a:cs typeface="Times New Roman" panose="02020603050405020304" charset="0"/>
              </a:rPr>
              <a:t>There are around 40 official do-it-yourself biology centers across the globe in locations including Paris, London and Sydney, which pool resources, cooperate, think outside the box, and find solutions and ways around obstacles to explore science for the sake of science without the traditional boundaries of working inside a formal setting. So is it time to take the Petri dish out of the lab and into the garage?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71170"/>
            <a:ext cx="10968990" cy="57785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全球各地现有约</a:t>
            </a: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个官方认证的</a:t>
            </a:r>
            <a:r>
              <a:rPr lang="en-US" altLang="zh-CN" sz="2400">
                <a:solidFill>
                  <a:schemeClr val="tx1"/>
                </a:solidFill>
                <a:latin typeface="Times New Roman" panose="02020603050405020304" charset="0"/>
                <a:cs typeface="Times New Roman" panose="02020603050405020304" charset="0"/>
              </a:rPr>
              <a:t>DIY</a:t>
            </a:r>
            <a:r>
              <a:rPr lang="zh-CN" altLang="en-US" sz="2400">
                <a:solidFill>
                  <a:schemeClr val="tx1"/>
                </a:solidFill>
                <a:latin typeface="Times New Roman" panose="02020603050405020304" charset="0"/>
                <a:cs typeface="Times New Roman" panose="02020603050405020304" charset="0"/>
              </a:rPr>
              <a:t>生物实验中心，分布于巴黎、伦敦和悉尼等地。这些机构汇聚资源、协同合作、突破常规思维，以绕过障碍的解决方案和创新方式，纯粹为科学而探索，打破传统正式研究环境的局限。那么现在，是否到了将培养皿从实验室搬进自家车库的时候了呢？</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617855"/>
            <a:ext cx="10968990" cy="563181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14. (Geography) </a:t>
            </a:r>
          </a:p>
          <a:p>
            <a:pPr marL="0" indent="457200" algn="just">
              <a:buNone/>
            </a:pPr>
            <a:r>
              <a:rPr lang="en-US" altLang="zh-CN" sz="2400">
                <a:solidFill>
                  <a:schemeClr val="tx1"/>
                </a:solidFill>
                <a:latin typeface="Times New Roman" panose="02020603050405020304" charset="0"/>
                <a:cs typeface="Times New Roman" panose="02020603050405020304" charset="0"/>
              </a:rPr>
              <a:t>Yet, reluctance persists among other planners to integrate desire paths into formal plans, citing concerns about safety, environmental impact or primarily, aesthetics. A Reddit webpage devoted to the phenomenon, boasting nearly 50, 000 members, showcases images of local desire paths decorated with signs instructing pedestrians to stick to designated walkways, underscoring the rebellious nature internal in these human-made tracks. This clash highlights an ongoing struggle between the organic, user-driven evolution of public spaces and the desire for a visually managed and controlled urban environment.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然而，仍有规划者不愿将心选小路纳入正式规划，他们主要担忧安全问题、环境影响，尤其是美观问题。一个专门讨论此现象的</a:t>
            </a:r>
            <a:r>
              <a:rPr lang="en-US" altLang="zh-CN" sz="2400">
                <a:solidFill>
                  <a:schemeClr val="tx1"/>
                </a:solidFill>
                <a:latin typeface="Times New Roman" panose="02020603050405020304" charset="0"/>
                <a:cs typeface="Times New Roman" panose="02020603050405020304" charset="0"/>
              </a:rPr>
              <a:t>Reddit</a:t>
            </a:r>
            <a:r>
              <a:rPr lang="zh-CN" altLang="en-US" sz="2400">
                <a:solidFill>
                  <a:schemeClr val="tx1"/>
                </a:solidFill>
                <a:latin typeface="Times New Roman" panose="02020603050405020304" charset="0"/>
                <a:cs typeface="Times New Roman" panose="02020603050405020304" charset="0"/>
              </a:rPr>
              <a:t>网页拥有近五万名成员，上面展示着各种当地心选小路的照片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这些小路旁常立有指示牌，要求行人按指定路线行走，恰恰凸显了这些人行小径与生俱来的叛逆特质。这种冲突揭示了公共空间在使用者主导的有机生长，与追求视觉规整的管控之间的持久拉锯。</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5770"/>
            <a:ext cx="10968990" cy="580390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纸张能够促成高度专业化的认知与社交过程</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观念与我们历来对纸张的认知（即作为事件的记录载体）相去甚远。十九世纪末，为应对工业经济的复杂性，管理者们开始制定全公司范围的制度，要求下属提交月度、每周甚至每日的工作汇报。月销售报告、办公手册、企业内部通讯便应运而生。当时纸张的重要性并不在于促进创造性协作与思考，而是作为管控工具存在。</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59410"/>
            <a:ext cx="10968990" cy="589026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15. (newyorker) </a:t>
            </a:r>
          </a:p>
          <a:p>
            <a:pPr marL="0" indent="457200" algn="just">
              <a:buNone/>
            </a:pPr>
            <a:r>
              <a:rPr lang="en-US" altLang="zh-CN" sz="2400">
                <a:solidFill>
                  <a:schemeClr val="tx1"/>
                </a:solidFill>
                <a:latin typeface="Times New Roman" panose="02020603050405020304" charset="0"/>
                <a:cs typeface="Times New Roman" panose="02020603050405020304" charset="0"/>
              </a:rPr>
              <a:t>Jackson handled multiple cameras and plate sizes using the “collodion process” (</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 that required him to coat the plates with a chemical mixture, then expose them and develop the resulting images with a portable darkroom. The crude technique required educated guesses on exposure time, and involved heavy, awkward equipment.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9420"/>
            <a:ext cx="10968990" cy="581025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杰克逊当时采用</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胶棉法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来操控多台相机和不同尺寸的底片。该工艺要求他先将化学混合剂涂于底片上，然后在便携暗房中完成曝光与显影。这套原始技术不仅需要对曝光时间进行预判，还离不开笨重不堪的器材。</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1330"/>
            <a:ext cx="10968990" cy="576834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16. (2022</a:t>
            </a:r>
            <a:r>
              <a:rPr lang="zh-CN" altLang="en-US" sz="2400">
                <a:solidFill>
                  <a:schemeClr val="tx1"/>
                </a:solidFill>
                <a:latin typeface="Times New Roman" panose="02020603050405020304" charset="0"/>
                <a:cs typeface="Times New Roman" panose="02020603050405020304" charset="0"/>
              </a:rPr>
              <a:t>考研英语真题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Scientists are increasingly seeking out visual artists to help them communicate their work to new audiences. “Artists help scientists reach a broader audience and make emotional connections that enhance learning,” one respondent said. One example of how artists and scientists have together rocked the scenes came last month when the Sydney Symphony Orchestra performed a reworked version of Antonio Vivaldi’s </a:t>
            </a:r>
            <a:r>
              <a:rPr lang="en-US" altLang="zh-CN" sz="2400" i="1">
                <a:solidFill>
                  <a:schemeClr val="tx1"/>
                </a:solidFill>
                <a:latin typeface="Times New Roman" panose="02020603050405020304" charset="0"/>
                <a:cs typeface="Times New Roman" panose="02020603050405020304" charset="0"/>
              </a:rPr>
              <a:t>The Four Seasons</a:t>
            </a:r>
            <a:r>
              <a:rPr lang="en-US" altLang="zh-CN" sz="2400">
                <a:solidFill>
                  <a:schemeClr val="tx1"/>
                </a:solidFill>
                <a:latin typeface="Times New Roman" panose="02020603050405020304" charset="0"/>
                <a:cs typeface="Times New Roman" panose="02020603050405020304" charset="0"/>
              </a:rPr>
              <a:t>. They reimagined the 300-year-old score by injecting the lastest climate prediction data for each season. The performance was a creative call to action ahead of November’s United Nations Climate Change Conference in Glasgow, UK.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21360" y="1555200"/>
              <a:ext cx="10839600" cy="4551480"/>
            </p14:xfrm>
          </p:contentPart>
        </mc:Choice>
        <mc:Fallback>
          <p:pic>
            <p:nvPicPr>
              <p:cNvPr id="2" name="墨迹 1"/>
              <p:cNvPicPr/>
              <p:nvPr/>
            </p:nvPicPr>
            <p:blipFill>
              <a:blip r:embed="rId5"/>
              <a:stretch>
                <a:fillRect/>
              </a:stretch>
            </p:blipFill>
            <p:spPr>
              <a:xfrm>
                <a:off x="612000" y="1545840"/>
                <a:ext cx="10858320" cy="45702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科学家们正日益寻求与视觉艺术家合作，以期将他们的研究成果传播给新受众。一位受访者表示：</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艺术家能帮助科学家触及更广泛的群体，并建立增强学习效果的情感联结。</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上个月，悉尼交响乐团重新演绎安东尼奥</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维瓦尔第的《四季》，堪称艺术与科学联袂打造的典范。创作团队根据最新的季节性气候预测数据，对这部三百年历史的经典乐谱进行了创新重构。在</a:t>
            </a:r>
            <a:r>
              <a:rPr lang="en-US" altLang="zh-CN" sz="2400">
                <a:solidFill>
                  <a:schemeClr val="tx1"/>
                </a:solidFill>
                <a:latin typeface="Times New Roman" panose="02020603050405020304" charset="0"/>
                <a:cs typeface="Times New Roman" panose="02020603050405020304" charset="0"/>
              </a:rPr>
              <a:t>11</a:t>
            </a:r>
            <a:r>
              <a:rPr lang="zh-CN" altLang="en-US" sz="2400">
                <a:solidFill>
                  <a:schemeClr val="tx1"/>
                </a:solidFill>
                <a:latin typeface="Times New Roman" panose="02020603050405020304" charset="0"/>
                <a:cs typeface="Times New Roman" panose="02020603050405020304" charset="0"/>
              </a:rPr>
              <a:t>月英国格拉斯哥联合国气候变化大会前夕，这场演出无疑是一次激发行动力的艺术倡议。</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87040" y="2396160"/>
              <a:ext cx="10594080" cy="643680"/>
            </p14:xfrm>
          </p:contentPart>
        </mc:Choice>
        <mc:Fallback>
          <p:pic>
            <p:nvPicPr>
              <p:cNvPr id="2" name="墨迹 1"/>
              <p:cNvPicPr/>
              <p:nvPr/>
            </p:nvPicPr>
            <p:blipFill>
              <a:blip r:embed="rId5"/>
              <a:stretch>
                <a:fillRect/>
              </a:stretch>
            </p:blipFill>
            <p:spPr>
              <a:xfrm>
                <a:off x="877680" y="2386800"/>
                <a:ext cx="10612800" cy="662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0525"/>
            <a:ext cx="10968990" cy="5859145"/>
          </a:xfrm>
          <a:ln>
            <a:solidFill>
              <a:schemeClr val="accent1"/>
            </a:solidFill>
          </a:ln>
        </p:spPr>
        <p:txBody>
          <a:bodyPr>
            <a:noAutofit/>
          </a:bodyPr>
          <a:lstStyle/>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这段话的核心思想是：科学家与艺术家正在联手，用更具创意和感染力的方式向公众传播科学知识，特别是气候变化这一紧迫议题。</a:t>
            </a:r>
            <a:endParaRPr lang="en-US" altLang="zh-CN" sz="1900">
              <a:solidFill>
                <a:schemeClr val="tx1"/>
              </a:solidFill>
              <a:latin typeface="微软雅黑" panose="020B0503020204020204" charset="-122"/>
              <a:ea typeface="微软雅黑" panose="020B0503020204020204" charset="-122"/>
              <a:cs typeface="微软雅黑" panose="020B0503020204020204" charset="-122"/>
            </a:endParaRP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我们可以把它分解成三个层次：</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总体趋势：开篇就点明了一个越来越普遍的现象</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科学家主动寻求与视觉艺术家、表演艺术家合作。目的是为了更好地与公众沟通，打破科学的壁垒。引用受访者的话点出了这样做的好处：扩大受众面</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和</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建立情感连接（这比干巴巴的数据更能让人记住并有所触动）。</a:t>
            </a:r>
          </a:p>
          <a:p>
            <a:pPr marL="0" indent="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具体案例：</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然后用悉尼交响乐团的《四季》作为完美例证。</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合作形式：</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科学家（提供气候预测数据）</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艺术家（音乐家重新编曲演奏）。</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创新之处：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他们不是简单地演奏古典乐，而是将关于未来每个季节的科学数据（如气温、降水变化）转化为音乐元素（可能通过调整旋律、节奏、音效来表现更热的夏天、更狂暴的冬天等），让听众能</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听到</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气候变化。</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深层目的：</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最后点明这场表演不仅仅是一场艺术活动，更是一次具有明确目标的行动倡议。它的时机选在联合国气候变化大会之前，旨在用艺术的力量唤起公众和与会者对气候问题的关注与行动意愿，为会议营造声势。</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总结一下：</a:t>
            </a:r>
          </a:p>
          <a:p>
            <a:pPr marL="0" indent="457200" algn="just">
              <a:lnSpc>
                <a:spcPts val="2280"/>
              </a:lnSpc>
              <a:spcAft>
                <a:spcPts val="0"/>
              </a:spcAft>
              <a:buNone/>
            </a:pPr>
            <a:r>
              <a:rPr lang="zh-CN" altLang="en-US" sz="1900">
                <a:solidFill>
                  <a:schemeClr val="tx1"/>
                </a:solidFill>
                <a:latin typeface="微软雅黑" panose="020B0503020204020204" charset="-122"/>
                <a:ea typeface="微软雅黑" panose="020B0503020204020204" charset="-122"/>
                <a:cs typeface="微软雅黑" panose="020B0503020204020204" charset="-122"/>
              </a:rPr>
              <a:t>这段话描述了一个</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科学传播</a:t>
            </a:r>
            <a:r>
              <a:rPr lang="en-US" altLang="zh-CN" sz="1900">
                <a:solidFill>
                  <a:schemeClr val="tx1"/>
                </a:solidFill>
                <a:latin typeface="微软雅黑" panose="020B0503020204020204" charset="-122"/>
                <a:ea typeface="微软雅黑" panose="020B0503020204020204" charset="-122"/>
                <a:cs typeface="微软雅黑" panose="020B0503020204020204" charset="-122"/>
              </a:rPr>
              <a:t>”</a:t>
            </a:r>
            <a:r>
              <a:rPr lang="zh-CN" altLang="en-US" sz="1900">
                <a:solidFill>
                  <a:schemeClr val="tx1"/>
                </a:solidFill>
                <a:latin typeface="微软雅黑" panose="020B0503020204020204" charset="-122"/>
                <a:ea typeface="微软雅黑" panose="020B0503020204020204" charset="-122"/>
                <a:cs typeface="微软雅黑" panose="020B0503020204020204" charset="-122"/>
              </a:rPr>
              <a:t>的新模式。它通过一个生动的例子告诉我们，当冷冰冰的科学数据通过温暖而富有感染力的艺术形式呈现出来时，能够更有效地触达人心，并推动社会关注和解决重大议题（如气候变化）。</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03080" y="476280"/>
              <a:ext cx="1753560" cy="3496680"/>
            </p14:xfrm>
          </p:contentPart>
        </mc:Choice>
        <mc:Fallback>
          <p:pic>
            <p:nvPicPr>
              <p:cNvPr id="2" name="墨迹 1"/>
              <p:cNvPicPr/>
              <p:nvPr/>
            </p:nvPicPr>
            <p:blipFill>
              <a:blip r:embed="rId5"/>
              <a:stretch>
                <a:fillRect/>
              </a:stretch>
            </p:blipFill>
            <p:spPr>
              <a:xfrm>
                <a:off x="693720" y="466920"/>
                <a:ext cx="1772280" cy="351540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23240"/>
            <a:ext cx="10968990" cy="5726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17. (2021</a:t>
            </a:r>
            <a:r>
              <a:rPr lang="zh-CN" altLang="en-US" sz="2400">
                <a:solidFill>
                  <a:schemeClr val="tx1"/>
                </a:solidFill>
                <a:latin typeface="Times New Roman" panose="02020603050405020304" charset="0"/>
                <a:cs typeface="Times New Roman" panose="02020603050405020304" charset="0"/>
              </a:rPr>
              <a:t>考研真题</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personal grievance provisions of New Zealand’s Employment Relations Act 2000 prevent an employer from firing an employee without good cause. Instead, dismissals must be justified. Employers must both show cause and act in a procedurally fair way. Personal grievance procedures were designed to guard the jobs of ordinary workers from “unjustified dismissals”. The premise was that the common law of contract lacked sufficient safeguards for workers against arbitrary conduct by management. Long gone are the days when a boss could simply give an employee contractual notice.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868320" y="862560"/>
              <a:ext cx="10578240" cy="4682160"/>
            </p14:xfrm>
          </p:contentPart>
        </mc:Choice>
        <mc:Fallback>
          <p:pic>
            <p:nvPicPr>
              <p:cNvPr id="2" name="墨迹 1"/>
              <p:cNvPicPr/>
              <p:nvPr/>
            </p:nvPicPr>
            <p:blipFill>
              <a:blip r:embed="rId5"/>
              <a:stretch>
                <a:fillRect/>
              </a:stretch>
            </p:blipFill>
            <p:spPr>
              <a:xfrm>
                <a:off x="858960" y="853200"/>
                <a:ext cx="10596960" cy="4700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7835"/>
            <a:ext cx="10968990" cy="5791835"/>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新西兰《</a:t>
            </a:r>
            <a:r>
              <a:rPr lang="en-US" altLang="zh-CN" sz="2400">
                <a:solidFill>
                  <a:schemeClr val="tx1"/>
                </a:solidFill>
                <a:latin typeface="Times New Roman" panose="02020603050405020304" charset="0"/>
                <a:cs typeface="Times New Roman" panose="02020603050405020304" charset="0"/>
              </a:rPr>
              <a:t>2000</a:t>
            </a:r>
            <a:r>
              <a:rPr lang="zh-CN" altLang="en-US" sz="2400">
                <a:solidFill>
                  <a:schemeClr val="tx1"/>
                </a:solidFill>
                <a:latin typeface="Times New Roman" panose="02020603050405020304" charset="0"/>
                <a:cs typeface="Times New Roman" panose="02020603050405020304" charset="0"/>
              </a:rPr>
              <a:t>年雇佣关系法》中的个人申诉条款规定，雇主不得无故解雇员工。任何解雇行为都必须具备正当理由，雇主不仅需要出示合理依据，还必须确保解雇过程的程序正义。该条款旨在保护普通劳动者免受</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不当解雇</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的风险。其立法前提在于：普通合同法无法为劳动者提供充分保障，难以抵御管理层的任意妄为。老板仅凭一纸通知就能解雇员工的时代早已一去不复返。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1955"/>
            <a:ext cx="10968990" cy="5847715"/>
          </a:xfrm>
          <a:ln>
            <a:solidFill>
              <a:schemeClr val="accent1"/>
            </a:solidFill>
          </a:ln>
        </p:spPr>
        <p:txBody>
          <a:bodyPr>
            <a:noAutofit/>
          </a:bodyPr>
          <a:lstStyle/>
          <a:p>
            <a:pPr marL="0" indent="0" algn="just">
              <a:buNone/>
            </a:pPr>
            <a:r>
              <a:rPr lang="en-US" altLang="zh-CN" sz="1900">
                <a:solidFill>
                  <a:schemeClr val="tx1"/>
                </a:solidFill>
                <a:latin typeface="Times New Roman" panose="02020603050405020304" charset="0"/>
                <a:cs typeface="Times New Roman" panose="02020603050405020304" charset="0"/>
              </a:rPr>
              <a:t>18. (AP</a:t>
            </a:r>
            <a:r>
              <a:rPr lang="zh-CN" altLang="en-US" sz="1900">
                <a:solidFill>
                  <a:schemeClr val="tx1"/>
                </a:solidFill>
                <a:latin typeface="Times New Roman" panose="02020603050405020304" charset="0"/>
                <a:cs typeface="Times New Roman" panose="02020603050405020304" charset="0"/>
              </a:rPr>
              <a:t>语言与写作阅读部分</a:t>
            </a:r>
            <a:r>
              <a:rPr lang="en-US" altLang="zh-CN" sz="1900">
                <a:solidFill>
                  <a:schemeClr val="tx1"/>
                </a:solidFill>
                <a:latin typeface="Times New Roman" panose="02020603050405020304" charset="0"/>
                <a:cs typeface="Times New Roman" panose="02020603050405020304" charset="0"/>
              </a:rPr>
              <a:t>) </a:t>
            </a:r>
          </a:p>
          <a:p>
            <a:pPr marL="0" indent="457200" algn="just">
              <a:buNone/>
            </a:pPr>
            <a:r>
              <a:rPr lang="en-US" altLang="zh-CN" sz="19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Laziness</a:t>
            </a:r>
            <a:r>
              <a:rPr lang="en-US" altLang="zh-CN" sz="1900">
                <a:solidFill>
                  <a:schemeClr val="tx1"/>
                </a:solidFill>
                <a:latin typeface="Times New Roman" panose="02020603050405020304" charset="0"/>
                <a:cs typeface="Times New Roman" panose="02020603050405020304" charset="0"/>
              </a:rPr>
              <a:t> just is. It’s like being color blind. Indeed, when the world was younger, intelligent people believed they had no choice in the matter of who was naughty or nice, passive or active. Hippocrates’ theory of “temperament,” which anchored Western medicine for two millennia, put some muscle behind varieties of human behavior. Well, not muscle exactly, more like four fundamental humors, whose relative proportion in the blood determined personality and moods. Happenstance (</a:t>
            </a:r>
            <a:r>
              <a:rPr lang="zh-CN" altLang="en-US" sz="1900">
                <a:solidFill>
                  <a:schemeClr val="tx1"/>
                </a:solidFill>
                <a:latin typeface="Times New Roman" panose="02020603050405020304" charset="0"/>
                <a:cs typeface="Times New Roman" panose="02020603050405020304" charset="0"/>
              </a:rPr>
              <a:t>偶然情况</a:t>
            </a:r>
            <a:r>
              <a:rPr lang="en-US" altLang="zh-CN" sz="1900">
                <a:solidFill>
                  <a:schemeClr val="tx1"/>
                </a:solidFill>
                <a:latin typeface="Times New Roman" panose="02020603050405020304" charset="0"/>
                <a:cs typeface="Times New Roman" panose="02020603050405020304" charset="0"/>
              </a:rPr>
              <a:t>) also has its place; I don’t deny that. But do any two people react identically to the same stimuli? The event that jump-starts one person’s minds does not necessarily have the same effect on another’s. It’s one thing to concede that certain tendencies can be reinforced or weakened by experience; it’s quite another to think that some event during my formative years, which might have occurred but didn’t, would have had me sharing a bucket of Kentucky Fried Chicken with Bill Gates, or walking down a catwalk in Milan wearing a fashionable outfit by Valentino. In short, there’s no contradiction in thinking that temperament defines you and thinking that you’re still in charge of your life. Tmeperament is the gas, but you’ve got a foot on the pedal.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54560" y="413640"/>
              <a:ext cx="10750320" cy="5906160"/>
            </p14:xfrm>
          </p:contentPart>
        </mc:Choice>
        <mc:Fallback>
          <p:pic>
            <p:nvPicPr>
              <p:cNvPr id="2" name="墨迹 1"/>
              <p:cNvPicPr/>
              <p:nvPr/>
            </p:nvPicPr>
            <p:blipFill>
              <a:blip r:embed="rId5"/>
              <a:stretch>
                <a:fillRect/>
              </a:stretch>
            </p:blipFill>
            <p:spPr>
              <a:xfrm>
                <a:off x="745200" y="404280"/>
                <a:ext cx="10769040" cy="5924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懒惰是天性，正如色盲一样。在更早的时代，智者相信人类对善恶惰勤并无选择权</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希波克拉底的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体液学说</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为人类行为差异提供了理论支撑，这套理论在西方医学界盛行了两千年。当然，我说的不是肌肉，而是四种基本体液，它们在人血液中的比例决定了性格与情绪。我承认偶然因素的存在，但世上哪有两个人会对相同刺激作出完全一致的反应？能激活某人思维的事件，未必能在他人身上产生同等效果。我们固然承认某些倾向会随经历而强化或削弱，但若认为成长期某个未曾发生的偶然事件就能让我与比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盖茨同啃一桶肯德基，或穿着华伦天奴在米兰</a:t>
            </a:r>
            <a:r>
              <a:rPr lang="en-US" altLang="zh-CN" sz="2400">
                <a:solidFill>
                  <a:schemeClr val="tx1"/>
                </a:solidFill>
                <a:latin typeface="Times New Roman" panose="02020603050405020304" charset="0"/>
                <a:cs typeface="Times New Roman" panose="02020603050405020304" charset="0"/>
              </a:rPr>
              <a:t>T</a:t>
            </a:r>
            <a:r>
              <a:rPr lang="zh-CN" altLang="en-US" sz="2400">
                <a:solidFill>
                  <a:schemeClr val="tx1"/>
                </a:solidFill>
                <a:latin typeface="Times New Roman" panose="02020603050405020304" charset="0"/>
                <a:cs typeface="Times New Roman" panose="02020603050405020304" charset="0"/>
              </a:rPr>
              <a:t>台走秀，这种想法就大错特错了。归根结底，认为性格决定命运与坚信掌控人生并不矛盾：性格是燃料，而掌控方向盘的始终是你自己。</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1285200" y="918000"/>
              <a:ext cx="3988440" cy="4867200"/>
            </p14:xfrm>
          </p:contentPart>
        </mc:Choice>
        <mc:Fallback>
          <p:pic>
            <p:nvPicPr>
              <p:cNvPr id="2" name="墨迹 1"/>
              <p:cNvPicPr/>
              <p:nvPr/>
            </p:nvPicPr>
            <p:blipFill>
              <a:blip r:embed="rId5"/>
              <a:stretch>
                <a:fillRect/>
              </a:stretch>
            </p:blipFill>
            <p:spPr>
              <a:xfrm>
                <a:off x="1275840" y="908640"/>
                <a:ext cx="4007160" cy="488592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normAutofit fontScale="92500"/>
          </a:bodyPr>
          <a:lstStyle/>
          <a:p>
            <a:pPr marL="0" indent="0" algn="just">
              <a:buNone/>
            </a:pPr>
            <a:r>
              <a:rPr lang="en-US" sz="2400">
                <a:solidFill>
                  <a:schemeClr val="tx1"/>
                </a:solidFill>
                <a:latin typeface="Times New Roman" panose="02020603050405020304" charset="0"/>
                <a:cs typeface="Times New Roman" panose="02020603050405020304" charset="0"/>
              </a:rPr>
              <a:t>19. (</a:t>
            </a:r>
            <a:r>
              <a:rPr lang="zh-CN" altLang="en-US" sz="2400">
                <a:solidFill>
                  <a:schemeClr val="tx1"/>
                </a:solidFill>
                <a:latin typeface="Times New Roman" panose="02020603050405020304" charset="0"/>
                <a:cs typeface="Times New Roman" panose="02020603050405020304" charset="0"/>
              </a:rPr>
              <a:t>托福阅读</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According to Sun and Vazire, self-knowledge can be divided into trait self-knowledge and state self-knowledge; in other words, knowledge of your own characteristics as opposed to knowledge of how your personality fluctuates from moment to moment. Sun and Vazire conducted an experiment to study the latter category. The study’s experimental subjects were equipped with audio recorders that would automatically activate every 9.5 minutes during the day, recording thirty seconds of audio at each activation. It took the researchers a long time to transcribe data from the audio recordings of the subjects. Participants completed self-evaluations at certain times of day according to several different personality measurements: extroversion, agreeableness, consicentiousness and neuroticism.  </a:t>
            </a:r>
          </a:p>
          <a:p>
            <a:pPr marL="0" indent="457200" algn="just">
              <a:buNone/>
            </a:pPr>
            <a:r>
              <a:rPr lang="en-US" altLang="zh-CN" sz="2400">
                <a:solidFill>
                  <a:schemeClr val="tx1"/>
                </a:solidFill>
                <a:latin typeface="Times New Roman" panose="02020603050405020304" charset="0"/>
                <a:cs typeface="Times New Roman" panose="02020603050405020304" charset="0"/>
              </a:rPr>
              <a:t>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82480" y="799560"/>
              <a:ext cx="11138040" cy="5456160"/>
            </p14:xfrm>
          </p:contentPart>
        </mc:Choice>
        <mc:Fallback>
          <p:pic>
            <p:nvPicPr>
              <p:cNvPr id="2" name="墨迹 1"/>
              <p:cNvPicPr/>
              <p:nvPr/>
            </p:nvPicPr>
            <p:blipFill>
              <a:blip r:embed="rId5"/>
              <a:stretch>
                <a:fillRect/>
              </a:stretch>
            </p:blipFill>
            <p:spPr>
              <a:xfrm>
                <a:off x="573120" y="790200"/>
                <a:ext cx="11156760" cy="5474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0850"/>
            <a:ext cx="10968990" cy="579882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Ten years ago Michael Krauss sent a shudder through the discipline of linguistics: Obviously we must do some serious thinking of our priorities, lest linguistics go down in history as the only science that presided over the disapperance of 90 percent of the very field to which it is committed.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根据孙和瓦齐尔的观点，自我认知可分为特质性自我认知与状态性自我认知：前者指对自身稳定特质的了解，后者则是对性格瞬时波动的觉察。为研究后一范畴，两位学者开展了专项实验。参与者需佩戴音频记录仪，该设备会在白天每隔</a:t>
            </a:r>
            <a:r>
              <a:rPr lang="en-US" altLang="zh-CN" sz="2400">
                <a:solidFill>
                  <a:schemeClr val="tx1"/>
                </a:solidFill>
                <a:latin typeface="Times New Roman" panose="02020603050405020304" charset="0"/>
                <a:cs typeface="Times New Roman" panose="02020603050405020304" charset="0"/>
              </a:rPr>
              <a:t>9.5</a:t>
            </a:r>
            <a:r>
              <a:rPr lang="zh-CN" altLang="en-US" sz="2400">
                <a:solidFill>
                  <a:schemeClr val="tx1"/>
                </a:solidFill>
                <a:latin typeface="Times New Roman" panose="02020603050405020304" charset="0"/>
                <a:cs typeface="Times New Roman" panose="02020603050405020304" charset="0"/>
              </a:rPr>
              <a:t>分钟自动激活，每次录制</a:t>
            </a:r>
            <a:r>
              <a:rPr lang="en-US" altLang="zh-CN" sz="2400">
                <a:solidFill>
                  <a:schemeClr val="tx1"/>
                </a:solidFill>
                <a:latin typeface="Times New Roman" panose="02020603050405020304" charset="0"/>
                <a:cs typeface="Times New Roman" panose="02020603050405020304" charset="0"/>
              </a:rPr>
              <a:t>30</a:t>
            </a:r>
            <a:r>
              <a:rPr lang="zh-CN" altLang="en-US" sz="2400">
                <a:solidFill>
                  <a:schemeClr val="tx1"/>
                </a:solidFill>
                <a:latin typeface="Times New Roman" panose="02020603050405020304" charset="0"/>
                <a:cs typeface="Times New Roman" panose="02020603050405020304" charset="0"/>
              </a:rPr>
              <a:t>秒环境音频</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研究人员耗费大量时间才完成所有录音资料的文字转写。实验过程中，受试者需在每日特定时段参照外向性、宜人性、尽责性与神经质四项人格维度进行自我评估。</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normAutofit fontScale="92500"/>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The self-assessments and the ratings of objective observers generally aligned. (1) But Sun and Vazire noticed some major differences among different categories of personality traits. (2) Participants often reported feeling more neurotic—anxious or worried</a:t>
            </a:r>
            <a:r>
              <a:rPr lang="en-US" altLang="zh-CN" sz="2400">
                <a:solidFill>
                  <a:schemeClr val="tx1"/>
                </a:solidFill>
                <a:latin typeface="Times New Roman" panose="02020603050405020304" charset="0"/>
                <a:cs typeface="Times New Roman" panose="02020603050405020304" charset="0"/>
                <a:sym typeface="+mn-ea"/>
              </a:rPr>
              <a:t>—than the observers believed. (3) However, there were even larger discrepancies between observers’ and subjects’ assessments of agreeableness, a description encompassing qualities like warmth, friendliness. (4) Sun and Vazire saw these results as remarkable, given that agreeableness might be expected to be a more obvious trait. </a:t>
            </a:r>
          </a:p>
          <a:p>
            <a:pPr marL="0" indent="457200" algn="just">
              <a:buNone/>
            </a:pPr>
            <a:r>
              <a:rPr lang="en-US" altLang="zh-CN" sz="2400" i="1">
                <a:solidFill>
                  <a:schemeClr val="tx1"/>
                </a:solidFill>
                <a:latin typeface="Times New Roman" panose="02020603050405020304" charset="0"/>
                <a:cs typeface="Times New Roman" panose="02020603050405020304" charset="0"/>
              </a:rPr>
              <a:t>Sun observed that this is understandable, since subjective feelings of unease are not necessarily apparent to others. </a:t>
            </a:r>
          </a:p>
          <a:p>
            <a:pPr marL="0" indent="457200" algn="just">
              <a:buNone/>
            </a:pPr>
            <a:r>
              <a:rPr lang="en-US" altLang="zh-CN" sz="2400">
                <a:solidFill>
                  <a:schemeClr val="tx1"/>
                </a:solidFill>
                <a:latin typeface="Times New Roman" panose="02020603050405020304" charset="0"/>
                <a:cs typeface="Times New Roman" panose="02020603050405020304" charset="0"/>
              </a:rPr>
              <a:t>Which of the following is the most logical place to insert this sentence?</a:t>
            </a:r>
          </a:p>
          <a:p>
            <a:pPr marL="0" indent="457200" algn="just">
              <a:buNone/>
            </a:pPr>
            <a:r>
              <a:rPr lang="en-US" altLang="zh-CN" sz="2400">
                <a:solidFill>
                  <a:schemeClr val="tx1"/>
                </a:solidFill>
                <a:latin typeface="Times New Roman" panose="02020603050405020304" charset="0"/>
                <a:cs typeface="Times New Roman" panose="02020603050405020304" charset="0"/>
              </a:rPr>
              <a:t>A. Sentence 1.     B. Sentence 2.     C. Sentence 3.     D. Sentence 4. </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525960" y="1516320"/>
              <a:ext cx="11170800" cy="3529440"/>
            </p14:xfrm>
          </p:contentPart>
        </mc:Choice>
        <mc:Fallback>
          <p:pic>
            <p:nvPicPr>
              <p:cNvPr id="2" name="墨迹 1"/>
              <p:cNvPicPr/>
              <p:nvPr/>
            </p:nvPicPr>
            <p:blipFill>
              <a:blip r:embed="rId5"/>
              <a:stretch>
                <a:fillRect/>
              </a:stretch>
            </p:blipFill>
            <p:spPr>
              <a:xfrm>
                <a:off x="516600" y="1506960"/>
                <a:ext cx="11189520" cy="354816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normAutofit fontScale="97500"/>
          </a:bodyPr>
          <a:lstStyle/>
          <a:p>
            <a:pPr marL="0" indent="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20. (AP</a:t>
            </a:r>
            <a:r>
              <a:rPr lang="zh-CN" altLang="en-US" sz="2500">
                <a:solidFill>
                  <a:schemeClr val="tx1"/>
                </a:solidFill>
                <a:latin typeface="Times New Roman" panose="02020603050405020304" charset="0"/>
                <a:cs typeface="Times New Roman" panose="02020603050405020304" charset="0"/>
              </a:rPr>
              <a:t>语言与写作</a:t>
            </a:r>
            <a:r>
              <a:rPr lang="en-US" altLang="zh-CN" sz="2500">
                <a:solidFill>
                  <a:schemeClr val="tx1"/>
                </a:solidFill>
                <a:latin typeface="Times New Roman" panose="02020603050405020304" charset="0"/>
                <a:cs typeface="Times New Roman" panose="02020603050405020304" charset="0"/>
              </a:rPr>
              <a:t>) </a:t>
            </a:r>
          </a:p>
          <a:p>
            <a:pPr marL="0" indent="457200" algn="just">
              <a:lnSpc>
                <a:spcPts val="2700"/>
              </a:lnSpc>
              <a:spcAft>
                <a:spcPts val="0"/>
              </a:spcAft>
              <a:buNone/>
            </a:pPr>
            <a:r>
              <a:rPr lang="en-US" altLang="zh-CN" sz="2500">
                <a:solidFill>
                  <a:schemeClr val="tx1"/>
                </a:solidFill>
                <a:latin typeface="Times New Roman" panose="02020603050405020304" charset="0"/>
                <a:cs typeface="Times New Roman" panose="02020603050405020304" charset="0"/>
              </a:rPr>
              <a:t>Many people living near the Mississippi River see mayflies as a nuisance. The mayflies’ sudden entrance to life in the air, their languid flying and resting on objects at their convenience, and their deaths seemed a bother to humans. Adult mayflies’ short lifespans are at the heart of the problem. Throughout a couple of weeks each summer, the nymphs (juvenile mayflies), which have developed underwater for the past few months, hatch into millions of mature mayflies with nonfunctioning mouths. These adult mayflies mate, lay eggs on and near the water, and then die within a day or two, sometimes in piles multiple feet high that create treacherous driving conditions for humans. These perishing insects impact nondriving humans as well by collecting on air conditioner compressors and the like, often preventing them from functioning. In fact, often street lights are shut off in order to decrease the number of mayflies congregating near them. And, believe it or not, the wings and skin of mayflies cause an allergic reaction on the skin of some folk. </a:t>
            </a:r>
          </a:p>
          <a:p>
            <a:pPr marL="0" indent="457200" algn="just">
              <a:buNone/>
            </a:pPr>
            <a:endParaRPr lang="en-US" altLang="zh-CN" sz="2500">
              <a:solidFill>
                <a:schemeClr val="tx1"/>
              </a:solidFill>
              <a:latin typeface="Times New Roman" panose="02020603050405020304" charset="0"/>
              <a:cs typeface="Times New Roman" panose="02020603050405020304" charset="0"/>
            </a:endParaRP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686520" y="539640"/>
              <a:ext cx="10779120" cy="5825160"/>
            </p14:xfrm>
          </p:contentPart>
        </mc:Choice>
        <mc:Fallback>
          <p:pic>
            <p:nvPicPr>
              <p:cNvPr id="2" name="墨迹 1"/>
              <p:cNvPicPr/>
              <p:nvPr/>
            </p:nvPicPr>
            <p:blipFill>
              <a:blip r:embed="rId5"/>
              <a:stretch>
                <a:fillRect/>
              </a:stretch>
            </p:blipFill>
            <p:spPr>
              <a:xfrm>
                <a:off x="677160" y="530280"/>
                <a:ext cx="10797840" cy="584388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990"/>
            <a:ext cx="10968990" cy="5694680"/>
          </a:xfrm>
          <a:ln>
            <a:solidFill>
              <a:schemeClr val="accent1"/>
            </a:solidFill>
          </a:ln>
        </p:spPr>
        <p:txBody>
          <a:bodyPr/>
          <a:lstStyle/>
          <a:p>
            <a:pPr marL="0" indent="457200">
              <a:buNone/>
            </a:pPr>
            <a:r>
              <a:rPr lang="en-US" altLang="zh-CN" sz="2400">
                <a:solidFill>
                  <a:schemeClr val="tx1"/>
                </a:solidFill>
                <a:latin typeface="Times New Roman" panose="02020603050405020304" charset="0"/>
              </a:rPr>
              <a:t>  </a:t>
            </a:r>
            <a:r>
              <a:rPr lang="zh-CN" altLang="en-US" sz="2400">
                <a:solidFill>
                  <a:schemeClr val="tx1"/>
                </a:solidFill>
                <a:latin typeface="Times New Roman" panose="02020603050405020304" charset="0"/>
              </a:rPr>
              <a:t>密西西比河沿岸的居民常将蜉蝣视为恼人之物。这些昆虫骤然羽化腾空，依着性子慵懒飞舞、随处停歇，继而纷纷死去的过程，对人类而言不啻为一种困扰。问题的核心在于蜉蝣成虫转瞬即逝的生命周期。每年夏季总有那么两三周，历经数月水下发育的稚虫（蜉蝣幼虫）会集体羽化，蜕变成千上万口器退化的成熟蜉蝣。这些成虫交配后在水面附近产卵，仅存活一两天便纷纷死去，有时堆积成数英尺高的虫尸，给道路行车带来安全隐患。这些濒死的昆虫不仅影响交通，还会聚集在空调压缩机等设备上，常常导致机器故障。事实上，市政部门常需关闭路灯来减少蜉蝣的聚集规模。更令人诧异的是，蜉蝣的翅膀和体表残留物还会引发部分人群的皮肤过敏反应。</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2285"/>
            <a:ext cx="10968990" cy="574738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21. (ds) </a:t>
            </a:r>
          </a:p>
          <a:p>
            <a:pPr marL="0" indent="457200" algn="just">
              <a:buNone/>
            </a:pPr>
            <a:r>
              <a:rPr lang="en-US" altLang="zh-CN" sz="2400">
                <a:solidFill>
                  <a:schemeClr val="tx1"/>
                </a:solidFill>
                <a:latin typeface="Times New Roman" panose="02020603050405020304" charset="0"/>
                <a:cs typeface="Times New Roman" panose="02020603050405020304" charset="0"/>
              </a:rPr>
              <a:t>Although agricultural scientists Yanghui Kang and Trevor F. Keenan did not initially see eye to eye on the optimal strategy for water conservation, they refused to throw in the towel; instead, they leveraged their expertise in interdisciplinary subjects to devise a novel framework for regional planning, which has proven to be a far cry from traditional monoculture by helping cultivate diversified crop rotations that boost water-use efficiency by 20% for three years in a row—a compelling result that should make skeptical policymakers hold their horses and reconsider the potential of ecological farming.</a:t>
            </a:r>
          </a:p>
        </p:txBody>
      </p:sp>
      <mc:AlternateContent xmlns:mc="http://schemas.openxmlformats.org/markup-compatibility/2006">
        <mc:Choice xmlns:p14="http://schemas.microsoft.com/office/powerpoint/2010/main" Requires="p14">
          <p:contentPart p14:bwMode="auto" r:id="rId4">
            <p14:nvContentPartPr>
              <p14:cNvPr id="2" name="墨迹 1"/>
              <p14:cNvContentPartPr/>
              <p14:nvPr/>
            </p14:nvContentPartPr>
            <p14:xfrm>
              <a:off x="714600" y="911160"/>
              <a:ext cx="10648080" cy="2182320"/>
            </p14:xfrm>
          </p:contentPart>
        </mc:Choice>
        <mc:Fallback>
          <p:pic>
            <p:nvPicPr>
              <p:cNvPr id="2" name="墨迹 1"/>
              <p:cNvPicPr/>
              <p:nvPr/>
            </p:nvPicPr>
            <p:blipFill>
              <a:blip r:embed="rId5"/>
              <a:stretch>
                <a:fillRect/>
              </a:stretch>
            </p:blipFill>
            <p:spPr>
              <a:xfrm>
                <a:off x="705240" y="901800"/>
                <a:ext cx="10666800" cy="2201040"/>
              </a:xfrm>
              <a:prstGeom prst="rect">
                <a:avLst/>
              </a:prstGeom>
            </p:spPr>
          </p:pic>
        </mc:Fallback>
      </mc:AlternateContent>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07365"/>
            <a:ext cx="10968990" cy="5742305"/>
          </a:xfrm>
          <a:ln>
            <a:solidFill>
              <a:schemeClr val="accent1"/>
            </a:solidFill>
          </a:ln>
        </p:spPr>
        <p:txBody>
          <a:bodyPr/>
          <a:lstStyle/>
          <a:p>
            <a:pPr marL="0" indent="457200" algn="just">
              <a:buNone/>
            </a:pPr>
            <a:r>
              <a:rPr lang="en-US" altLang="zh-CN" sz="2400">
                <a:solidFill>
                  <a:schemeClr val="tx1"/>
                </a:solidFill>
              </a:rPr>
              <a:t>  </a:t>
            </a:r>
            <a:r>
              <a:rPr lang="zh-CN" altLang="en-US" sz="2400">
                <a:solidFill>
                  <a:schemeClr val="tx1"/>
                </a:solidFill>
              </a:rPr>
              <a:t>尽管农业科学家杨辉康（音）和特雷弗</a:t>
            </a:r>
            <a:r>
              <a:rPr lang="en-US" altLang="zh-CN" sz="2400">
                <a:solidFill>
                  <a:schemeClr val="tx1"/>
                </a:solidFill>
              </a:rPr>
              <a:t>·F·</a:t>
            </a:r>
            <a:r>
              <a:rPr lang="zh-CN" altLang="en-US" sz="2400">
                <a:solidFill>
                  <a:schemeClr val="tx1"/>
                </a:solidFill>
              </a:rPr>
              <a:t>基南最初就节水最佳策略意见相左，但他们并未轻言放弃，而是融汇跨学科知识，构建出一套创新的区域规划框架。该方案与传统单一作物种植模式截然不同，通过推行多样化轮作制度，使农业用水效率连续三年提升</a:t>
            </a:r>
            <a:r>
              <a:rPr lang="en-US" altLang="zh-CN" sz="2400">
                <a:solidFill>
                  <a:schemeClr val="tx1"/>
                </a:solidFill>
              </a:rPr>
              <a:t>20%</a:t>
            </a:r>
            <a:r>
              <a:rPr lang="zh-CN" altLang="en-US" sz="2400">
                <a:solidFill>
                  <a:schemeClr val="tx1"/>
                </a:solidFill>
              </a:rPr>
              <a:t>。这一令人瞩目的成果，足以让持怀疑态度的决策者暂停原计划，重新审视生态农业的潜力。</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54355"/>
            <a:ext cx="10968990" cy="5695315"/>
          </a:xfrm>
          <a:ln>
            <a:solidFill>
              <a:schemeClr val="accent1"/>
            </a:solidFill>
          </a:ln>
        </p:spPr>
        <p:txBody>
          <a:bodyPr>
            <a:noAutofit/>
          </a:bodyPr>
          <a:lstStyle/>
          <a:p>
            <a:pPr marL="0" indent="0" algn="just">
              <a:lnSpc>
                <a:spcPts val="2880"/>
              </a:lnSpc>
              <a:buNone/>
            </a:pPr>
            <a:r>
              <a:rPr lang="en-US" altLang="zh-CN" sz="2400">
                <a:solidFill>
                  <a:schemeClr val="tx1"/>
                </a:solidFill>
                <a:latin typeface="Times New Roman" panose="02020603050405020304" charset="0"/>
                <a:cs typeface="Times New Roman" panose="02020603050405020304" charset="0"/>
              </a:rPr>
              <a:t>22. (</a:t>
            </a:r>
            <a:r>
              <a:rPr lang="en-US" altLang="zh-CN" sz="2400" i="1">
                <a:solidFill>
                  <a:schemeClr val="tx1"/>
                </a:solidFill>
                <a:latin typeface="Times New Roman" panose="02020603050405020304" charset="0"/>
                <a:cs typeface="Times New Roman" panose="02020603050405020304" charset="0"/>
              </a:rPr>
              <a:t>nature</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2880"/>
              </a:lnSpc>
              <a:buNone/>
            </a:pPr>
            <a:r>
              <a:rPr lang="en-US" altLang="zh-CN" sz="2400">
                <a:solidFill>
                  <a:schemeClr val="tx1"/>
                </a:solidFill>
                <a:latin typeface="Times New Roman" panose="02020603050405020304" charset="0"/>
                <a:cs typeface="Times New Roman" panose="02020603050405020304" charset="0"/>
              </a:rPr>
              <a:t>In a seminal study that dissects the aesthetic dilemmas confronting amateur botanical photographers, Dr. Aris Thompson, who led an interdisciplinary team at the University of Northampton in a comprehensive analysis of over 2,000 user-submitted images, posits that the pervasive pursuit of a pristine postcard landscape often forces a contradictory and deeply personal trade-off between achieving technical perfection which fails to do justice to a plant's authentic ecological context and making an artistic compromise that sacrifices visual impact for the sake of guaranteeing biological accuracy, a finding that underscores the necessity for a more impartial framework in evaluating nature photography according to their survey data revealing 72% of participants struggled with this duality.</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457200" algn="just">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在一项剖析业余植物摄影师美学困境的突破性研究中，北安普顿大学的阿里斯</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汤普森博士率领跨学科团队，对两千余张用户投稿照片展开全面分析后提出：追求完美无瑕的明信片式景观，往往迫使拍摄者面临深刻矛盾的个人抉择</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要么追求技术完美却牺牲植物的真实生态语境，要么为保证生物学准确性而牺牲视觉表现力。该研究通过对</a:t>
            </a:r>
            <a:r>
              <a:rPr lang="en-US" altLang="zh-CN" sz="2400">
                <a:solidFill>
                  <a:schemeClr val="tx1"/>
                </a:solidFill>
                <a:latin typeface="Times New Roman" panose="02020603050405020304" charset="0"/>
                <a:cs typeface="Times New Roman" panose="02020603050405020304" charset="0"/>
              </a:rPr>
              <a:t>72%</a:t>
            </a:r>
            <a:r>
              <a:rPr lang="zh-CN" altLang="en-US" sz="2400">
                <a:solidFill>
                  <a:schemeClr val="tx1"/>
                </a:solidFill>
                <a:latin typeface="Times New Roman" panose="02020603050405020304" charset="0"/>
                <a:cs typeface="Times New Roman" panose="02020603050405020304" charset="0"/>
              </a:rPr>
              <a:t>受访者挣扎于这种二元困境的调研数据，揭示了建立更公正的自然摄影评价体系的迫切需求。</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60375"/>
            <a:ext cx="10968990" cy="57892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23. (</a:t>
            </a:r>
            <a:r>
              <a:rPr lang="en-US" altLang="zh-CN" sz="2400" i="1">
                <a:solidFill>
                  <a:schemeClr val="tx1"/>
                </a:solidFill>
                <a:latin typeface="Times New Roman" panose="02020603050405020304" charset="0"/>
                <a:cs typeface="Times New Roman" panose="02020603050405020304" charset="0"/>
              </a:rPr>
              <a:t>Artworld</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The contemporary pursuit of photorealism in Chinese landscape painting's digital formats, which can work wonders in producing complicated mountain textures through algorithmic precision, fundamentally is at odds with the consistent philosophical tradition of "writing with ink" that valued spiritual echo over formal likeness—a conflict that forces traditionalists to keep up with the Joneses in mastering digital tools while struggling to come to terms with the gradual erosion of their xieyi (</a:t>
            </a:r>
            <a:r>
              <a:rPr lang="zh-CN" altLang="en-US" sz="2400">
                <a:solidFill>
                  <a:schemeClr val="tx1"/>
                </a:solidFill>
                <a:latin typeface="Times New Roman" panose="02020603050405020304" charset="0"/>
                <a:cs typeface="Times New Roman" panose="02020603050405020304" charset="0"/>
              </a:rPr>
              <a:t>写意</a:t>
            </a:r>
            <a:r>
              <a:rPr lang="en-US" altLang="zh-CN" sz="2400">
                <a:solidFill>
                  <a:schemeClr val="tx1"/>
                </a:solidFill>
                <a:latin typeface="Times New Roman" panose="02020603050405020304" charset="0"/>
                <a:cs typeface="Times New Roman" panose="02020603050405020304" charset="0"/>
              </a:rPr>
              <a:t>) aesthetic tradition, as evidenced by Professor Liang Mei's 2024 study documenting 73% displacement of ink-wash techniques in digital creations.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在当代山水画数字化创作中，对照片级真实感的追求虽能通过算法精度神奇地呈现复杂山石肌理，却与</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以墨书写</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的重神韵轻形似的哲学传统产生根本性冲突</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这种矛盾迫使传统画家不得不疲于追赶数字技术潮流，同时在写意美学传统日渐式微的现实中艰难求索。梁梅教授</a:t>
            </a:r>
            <a:r>
              <a:rPr lang="en-US" altLang="zh-CN" sz="2400">
                <a:solidFill>
                  <a:schemeClr val="tx1"/>
                </a:solidFill>
                <a:latin typeface="Times New Roman" panose="02020603050405020304" charset="0"/>
                <a:cs typeface="Times New Roman" panose="02020603050405020304" charset="0"/>
              </a:rPr>
              <a:t>2024</a:t>
            </a:r>
            <a:r>
              <a:rPr lang="zh-CN" altLang="en-US" sz="2400">
                <a:solidFill>
                  <a:schemeClr val="tx1"/>
                </a:solidFill>
                <a:latin typeface="Times New Roman" panose="02020603050405020304" charset="0"/>
                <a:cs typeface="Times New Roman" panose="02020603050405020304" charset="0"/>
              </a:rPr>
              <a:t>年的研究记录了水墨技法在数字创作中</a:t>
            </a:r>
            <a:r>
              <a:rPr lang="en-US" altLang="zh-CN" sz="2400">
                <a:solidFill>
                  <a:schemeClr val="tx1"/>
                </a:solidFill>
                <a:latin typeface="Times New Roman" panose="02020603050405020304" charset="0"/>
                <a:cs typeface="Times New Roman" panose="02020603050405020304" charset="0"/>
              </a:rPr>
              <a:t>73%</a:t>
            </a:r>
            <a:r>
              <a:rPr lang="zh-CN" altLang="en-US" sz="2400">
                <a:solidFill>
                  <a:schemeClr val="tx1"/>
                </a:solidFill>
                <a:latin typeface="Times New Roman" panose="02020603050405020304" charset="0"/>
                <a:cs typeface="Times New Roman" panose="02020603050405020304" charset="0"/>
              </a:rPr>
              <a:t>的替代率，为此现象提供了确凿佐证。</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十年前，迈克尔</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克劳斯的一番话令整个语言学界为之震颤：</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显然我们必须认真审视我们的工作重心，否则语言学作为一门学科，注定将因其守护的研究对象</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语言</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消失百分之九十，而成为科学史上唯一见证自身研究领域消亡的学科。</a:t>
            </a:r>
            <a:r>
              <a:rPr lang="en-US" altLang="zh-CN" sz="2400">
                <a:solidFill>
                  <a:schemeClr val="tx1"/>
                </a:solidFill>
                <a:latin typeface="Times New Roman" panose="02020603050405020304" charset="0"/>
                <a:cs typeface="Times New Roman" panose="02020603050405020304" charset="0"/>
              </a:rPr>
              <a: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91490"/>
            <a:ext cx="10968990" cy="575818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24.</a:t>
            </a:r>
            <a:r>
              <a:rPr lang="zh-CN" altLang="en-US" sz="2400">
                <a:solidFill>
                  <a:schemeClr val="tx1"/>
                </a:solidFill>
                <a:latin typeface="Times New Roman" panose="02020603050405020304" charset="0"/>
                <a:cs typeface="Times New Roman" panose="02020603050405020304" charset="0"/>
              </a:rPr>
              <a:t>（上海模拟题）</a:t>
            </a:r>
          </a:p>
          <a:p>
            <a:pPr marL="0" indent="457200" algn="just">
              <a:buNone/>
            </a:pPr>
            <a:r>
              <a:rPr lang="en-US" altLang="zh-CN" sz="2400">
                <a:solidFill>
                  <a:schemeClr val="tx1"/>
                </a:solidFill>
                <a:latin typeface="Times New Roman" panose="02020603050405020304" charset="0"/>
                <a:cs typeface="Times New Roman" panose="02020603050405020304" charset="0"/>
              </a:rPr>
              <a:t>Modern nueroscience, by virtue of its ability to probe the mechanism underlying thought, behavior, and disease, possesses the potential to challenge assumptions long held as foundational within society, thereby generating ethical dilemmas that affect not only individuals but entire communities. Historically, efforts to investigate the brain have occasionally enhanced practices that are now considered deeply unethical, including compulsory sterilization and lobotomies performed without clear clinical justification, illustrating that when ethical oversight is absent or insufficient, the consequences can extend far beyond the lab, shaping social policy, cultural norms, and human rights.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1485"/>
            <a:ext cx="10968990" cy="5798185"/>
          </a:xfrm>
          <a:ln>
            <a:solidFill>
              <a:schemeClr val="accent1"/>
            </a:solidFill>
          </a:ln>
        </p:spPr>
        <p:txBody>
          <a:bodyPr/>
          <a:lstStyle/>
          <a:p>
            <a:pPr marL="0" indent="457200">
              <a:buNone/>
            </a:pPr>
            <a:r>
              <a:rPr lang="en-US" altLang="zh-CN" sz="2400">
                <a:solidFill>
                  <a:schemeClr val="tx1"/>
                </a:solidFill>
              </a:rPr>
              <a:t>  </a:t>
            </a:r>
            <a:r>
              <a:rPr lang="zh-CN" altLang="en-US" sz="2400">
                <a:solidFill>
                  <a:schemeClr val="tx1"/>
                </a:solidFill>
              </a:rPr>
              <a:t>现代神经科学凭借其探究思想、行为与疾病底层机制的能力，具有挑战社会长期奉为基石的认知范式的潜力，由此产生的伦理困境不仅影响个体，更将波及整个社群。历史上，脑科学研究曾多次助推当今被视为严重违背伦理的实践</a:t>
            </a:r>
            <a:r>
              <a:rPr lang="en-US" altLang="zh-CN" sz="2400">
                <a:solidFill>
                  <a:schemeClr val="tx1"/>
                </a:solidFill>
              </a:rPr>
              <a:t>——</a:t>
            </a:r>
            <a:r>
              <a:rPr lang="zh-CN" altLang="en-US" sz="2400">
                <a:solidFill>
                  <a:schemeClr val="tx1"/>
                </a:solidFill>
              </a:rPr>
              <a:t>包括缺乏明确临床依据的强制绝育和脑叶白质切除术，这些案例表明：当伦理监管缺位或失守时，其后果将远超实验室范畴，最终重塑社会政策、文化规范乃至人权格局。</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noAutofit/>
          </a:bodyPr>
          <a:lstStyle/>
          <a:p>
            <a:pPr marL="0" indent="45720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As technological capabilities expand, particularly in genetics, neurostimulation, and pharmacology, similarly complex ethical questions arise, often before regulatory or societal frameworks have been developed to address them. For instance, genetic screening now permits the detection of certain neurological disorders during parental development, and future interventions may make it possible to change the genome to prevent disease, raising the question of whether it is ethically defensible to alter an unborn child’s DNA to prevent autism, or enhance cognitive abilities for academic or professional advantage. Such considerations are further complicated by issues of accessibility and equity, as enhancements might be disproportionately available to children from wealthy families, potentially worsening existing social disparities. </a:t>
            </a:r>
          </a:p>
          <a:p>
            <a:pPr marL="0" indent="0" algn="just">
              <a:lnSpc>
                <a:spcPts val="240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64. Why DNA modification concerns issues of accessibility and equity?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A. Governments may regulate genetic modification disproportionately.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B. Socioeconomics can result in uneven access to such technology.</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C. Medical advances historically benefit weathier population first. </a:t>
            </a:r>
          </a:p>
          <a:p>
            <a:pPr marL="0" indent="0" algn="just">
              <a:lnSpc>
                <a:spcPts val="2400"/>
              </a:lnSpc>
              <a:spcAft>
                <a:spcPts val="0"/>
              </a:spcAft>
              <a:buNone/>
            </a:pPr>
            <a:r>
              <a:rPr lang="en-US" altLang="zh-CN" sz="2400">
                <a:solidFill>
                  <a:schemeClr val="tx1"/>
                </a:solidFill>
                <a:latin typeface="Times New Roman" panose="02020603050405020304" charset="0"/>
                <a:cs typeface="Times New Roman" panose="02020603050405020304" charset="0"/>
              </a:rPr>
              <a:t>     D. The technology might be used for therapeutics or enhancement.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lstStyle/>
          <a:p>
            <a:pPr marL="0" indent="0" algn="just">
              <a:spcAft>
                <a:spcPts val="0"/>
              </a:spcAft>
              <a:buNone/>
            </a:pPr>
            <a:r>
              <a:rPr lang="en-US" altLang="zh-CN" sz="2400" b="1">
                <a:solidFill>
                  <a:schemeClr val="tx1"/>
                </a:solidFill>
                <a:latin typeface="Times New Roman" panose="02020603050405020304" charset="0"/>
                <a:cs typeface="Times New Roman" panose="02020603050405020304" charset="0"/>
              </a:rPr>
              <a:t>25. </a:t>
            </a:r>
            <a:r>
              <a:rPr lang="zh-CN" altLang="en-US" sz="2400" b="1">
                <a:solidFill>
                  <a:schemeClr val="tx1"/>
                </a:solidFill>
                <a:latin typeface="Times New Roman" panose="02020603050405020304" charset="0"/>
                <a:cs typeface="Times New Roman" panose="02020603050405020304" charset="0"/>
              </a:rPr>
              <a:t>（</a:t>
            </a:r>
            <a:r>
              <a:rPr lang="en-US" altLang="zh-CN" sz="2400" b="1">
                <a:solidFill>
                  <a:schemeClr val="tx1"/>
                </a:solidFill>
                <a:latin typeface="Times New Roman" panose="02020603050405020304" charset="0"/>
                <a:cs typeface="Times New Roman" panose="02020603050405020304" charset="0"/>
              </a:rPr>
              <a:t>2021</a:t>
            </a:r>
            <a:r>
              <a:rPr lang="zh-CN" altLang="en-US" sz="2400" b="1">
                <a:solidFill>
                  <a:schemeClr val="tx1"/>
                </a:solidFill>
                <a:latin typeface="Times New Roman" panose="02020603050405020304" charset="0"/>
                <a:cs typeface="Times New Roman" panose="02020603050405020304" charset="0"/>
              </a:rPr>
              <a:t>新高考</a:t>
            </a:r>
            <a:r>
              <a:rPr lang="en-US" altLang="zh-CN" sz="2400" b="1">
                <a:solidFill>
                  <a:schemeClr val="tx1"/>
                </a:solidFill>
                <a:latin typeface="Times New Roman" panose="02020603050405020304" charset="0"/>
                <a:cs typeface="Times New Roman" panose="02020603050405020304" charset="0"/>
              </a:rPr>
              <a:t>1</a:t>
            </a:r>
            <a:r>
              <a:rPr lang="zh-CN" altLang="en-US" sz="2400" b="1">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 </a:t>
            </a: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rPr>
              <a:t>We prefer to describe emotional intelligence as a specific set of skills that can be used for either good or bad purposes. The ability to accurately understand how others are feelings may be used by a doctor to find how best to help her patients, while a cheater might use it to control potential victims. Being emotional intelligent does not necessarily make one a moral person.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Why does the author mention “doctor” and “cheater” in Paragraph 2?</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A. To explain a rule. 		B. To clarify a concept. </a:t>
            </a: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      C. To present a fact. 		D. To make a prediction.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8470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26. (</a:t>
            </a:r>
            <a:r>
              <a:rPr lang="zh-CN" altLang="en-US" sz="2400">
                <a:solidFill>
                  <a:schemeClr val="tx1"/>
                </a:solidFill>
                <a:latin typeface="Times New Roman" panose="02020603050405020304" charset="0"/>
                <a:cs typeface="Times New Roman" panose="02020603050405020304" charset="0"/>
              </a:rPr>
              <a:t>雅思）</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Without knowing anything much of him or the school of moral theory he established, since they are by education and intellectual conviction illiterate in the history of ideas, our advocates of positive psychology follow in his tracks in rejecting as outmoded and irrelevant the entirety of ethical reflection on human happiness to date.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27. (</a:t>
            </a:r>
            <a:r>
              <a:rPr lang="zh-CN" altLang="en-US" sz="2400">
                <a:solidFill>
                  <a:schemeClr val="tx1"/>
                </a:solidFill>
                <a:latin typeface="Times New Roman" panose="02020603050405020304" charset="0"/>
                <a:cs typeface="Times New Roman" panose="02020603050405020304" charset="0"/>
              </a:rPr>
              <a:t>外刊长难句</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On July 20th, as Belgium, Germany, the Netherlands and Switzerland were still coming to terms with the fact that a stationary system of storms had turned entire towns into rivers and shredded the surrounding countryside, hunderds of thousands of people in the Chinese province of Henan were evacuated in the face of floods of their own, and the city of Zhengzhou saw a year’s worth of rain in three days, the highest ever recorded. </a:t>
            </a:r>
          </a:p>
          <a:p>
            <a:pPr marL="0" indent="0">
              <a:buNone/>
            </a:pPr>
            <a:r>
              <a:rPr lang="en-US" altLang="zh-CN"/>
              <a: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28.</a:t>
            </a:r>
            <a:r>
              <a:rPr lang="zh-CN" altLang="en-US" sz="2400">
                <a:solidFill>
                  <a:schemeClr val="tx1"/>
                </a:solidFill>
                <a:latin typeface="Times New Roman" panose="02020603050405020304" charset="0"/>
                <a:cs typeface="Times New Roman" panose="02020603050405020304" charset="0"/>
              </a:rPr>
              <a:t>（外刊长难句）</a:t>
            </a:r>
          </a:p>
          <a:p>
            <a:pPr marL="0" indent="457200" algn="just">
              <a:buNone/>
            </a:pPr>
            <a:r>
              <a:rPr lang="en-US" altLang="zh-CN" sz="2400">
                <a:solidFill>
                  <a:schemeClr val="tx1"/>
                </a:solidFill>
                <a:latin typeface="Times New Roman" panose="02020603050405020304" charset="0"/>
                <a:cs typeface="Times New Roman" panose="02020603050405020304" charset="0"/>
              </a:rPr>
              <a:t>Artificial intelligence has created a new digital divide, fracturing the world between nations with the computing power for building cutting-edge AI systems and those without. The split is influencing geopolitics and global economics, creating new dependencies and prompting a desperate rush to not be excluded from a technology race that could reorder economies, drive scientific discovery and change the way that people live and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29. </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社科大考博</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Many possible reasons why human beings are responsive to beauty and need art in their lives can and have been listed. My own theory is that art concentrates and channels emotions and experiences that would otherwise be at their initial stages and unformed in the mind; that is to say, it brings into sharp focus and gives form to conflicting emotions and half-glimpsed impressions of universal situations such as love, loss, questions of life’s origins and end, and so forth.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42595"/>
            <a:ext cx="10968990" cy="5807075"/>
          </a:xfrm>
          <a:ln>
            <a:solidFill>
              <a:schemeClr val="accent1"/>
            </a:solidFill>
          </a:ln>
        </p:spPr>
        <p:txBody>
          <a:bodyPr>
            <a:noAutofit/>
          </a:bodyPr>
          <a:lstStyle/>
          <a:p>
            <a:pPr marL="0" indent="0" algn="just">
              <a:lnSpc>
                <a:spcPts val="2600"/>
              </a:lnSpc>
              <a:buNone/>
            </a:pPr>
            <a:r>
              <a:rPr lang="en-US" altLang="zh-CN" sz="2400">
                <a:solidFill>
                  <a:schemeClr val="tx1"/>
                </a:solidFill>
                <a:latin typeface="Times New Roman" panose="02020603050405020304" charset="0"/>
                <a:cs typeface="Times New Roman" panose="02020603050405020304" charset="0"/>
              </a:rPr>
              <a:t>30. </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上海</a:t>
            </a:r>
            <a:r>
              <a:rPr lang="en-US" altLang="zh-CN" sz="2400">
                <a:solidFill>
                  <a:schemeClr val="tx1"/>
                </a:solidFill>
                <a:latin typeface="Times New Roman" panose="02020603050405020304" charset="0"/>
                <a:cs typeface="Times New Roman" panose="02020603050405020304" charset="0"/>
                <a:sym typeface="+mn-ea"/>
              </a:rPr>
              <a:t>2021.01)   </a:t>
            </a:r>
          </a:p>
          <a:p>
            <a:pPr marL="0" indent="457200" algn="just">
              <a:lnSpc>
                <a:spcPts val="2600"/>
              </a:lnSpc>
              <a:buNone/>
            </a:pPr>
            <a:r>
              <a:rPr lang="en-US" altLang="zh-CN" sz="2400">
                <a:solidFill>
                  <a:schemeClr val="tx1"/>
                </a:solidFill>
                <a:latin typeface="Times New Roman" panose="02020603050405020304" charset="0"/>
                <a:cs typeface="Times New Roman" panose="02020603050405020304" charset="0"/>
                <a:sym typeface="+mn-ea"/>
              </a:rPr>
              <a:t>Although not a carbon-free source, natural gas has a transformative role to play in the energizing of developing nations. Abundantly available around the world, and more transportable than ever, a world natural gas market is creating a more stable, affordable supply. As an electricity generation fuel, it is both a baseload alternative to coal and a backup for renewable generation. In this capacity, natural gas provides carbon and non-carbon air emissions benefits. When used as a transportation fuel, natural gas provides significant air quality to traditional fuels and can be equally affordable. When deployed as a cooking fuel, liquefied petroleum gas (LPG) provides dramatic health benefits and could reduce the unnecessary 4 million annual deaths attributed to cooking over inefficient, biomass fuels. As an economic cornerstone, natural gas can empower industrial development as a chemical feedstock, fertilizer </a:t>
            </a:r>
            <a:r>
              <a:rPr lang="en-US" altLang="zh-CN" sz="2400" b="1">
                <a:solidFill>
                  <a:schemeClr val="tx1"/>
                </a:solidFill>
                <a:latin typeface="Times New Roman" panose="02020603050405020304" charset="0"/>
                <a:cs typeface="Times New Roman" panose="02020603050405020304" charset="0"/>
                <a:sym typeface="+mn-ea"/>
              </a:rPr>
              <a:t>component</a:t>
            </a:r>
            <a:r>
              <a:rPr lang="en-US" altLang="zh-CN" sz="2400">
                <a:solidFill>
                  <a:schemeClr val="tx1"/>
                </a:solidFill>
                <a:latin typeface="Times New Roman" panose="02020603050405020304" charset="0"/>
                <a:cs typeface="Times New Roman" panose="02020603050405020304" charset="0"/>
                <a:sym typeface="+mn-ea"/>
              </a:rPr>
              <a:t>, direct energy source and electricity provider.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9100"/>
            <a:ext cx="10968990" cy="5830570"/>
          </a:xfrm>
          <a:ln>
            <a:solidFill>
              <a:schemeClr val="accent1"/>
            </a:solidFill>
          </a:ln>
        </p:spPr>
        <p:txBody>
          <a:bodyPr>
            <a:noAutofit/>
          </a:bodyPr>
          <a:lstStyle/>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rPr>
              <a:t>31.</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2021</a:t>
            </a:r>
            <a:r>
              <a:rPr lang="zh-CN" altLang="en-US" sz="2400">
                <a:solidFill>
                  <a:schemeClr val="tx1"/>
                </a:solidFill>
                <a:latin typeface="Times New Roman" panose="02020603050405020304" charset="0"/>
                <a:cs typeface="Times New Roman" panose="02020603050405020304" charset="0"/>
              </a:rPr>
              <a:t>北京）</a:t>
            </a:r>
            <a:endParaRPr lang="en-US" altLang="zh-CN" sz="2400">
              <a:solidFill>
                <a:schemeClr val="tx1"/>
              </a:solidFill>
              <a:latin typeface="Times New Roman" panose="02020603050405020304" charset="0"/>
              <a:cs typeface="Times New Roman" panose="02020603050405020304" charset="0"/>
            </a:endParaRPr>
          </a:p>
          <a:p>
            <a:pPr marL="0" indent="45720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For the past five years, Paula Smith, a historian of science, has devoted herself to re-creating long-forgotten techniques. While doing research for her new book, she came across a 16th-century French manuscript（手稿）consisting of nearly 1,000 sets of instructions, covering subjects from tool making to finding the best sand. The author's intention remains as mysterious as his name; he may have been simply taking notes for his own records. But Smith was struck mainly by the fact that she didn't truly grasp any of the skills the author described. "You simply can't get an understanding of that handwork by reading about it," she says. Though Smith did get her hands on the best sand, doing things the old-fashioned way isn't just about playing around with French mud.</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t>
            </a: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38. How did Smith feel after reading the French manuscript?</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A. Confused about the technical terms.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B. Impressed with its detailed instructions.</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C. Discouraged by its complex structure.</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2500"/>
              </a:lnSpc>
              <a:spcAft>
                <a:spcPts val="0"/>
              </a:spcAft>
              <a:buNone/>
            </a:pPr>
            <a:r>
              <a:rPr lang="en-US" altLang="zh-CN" sz="2400">
                <a:solidFill>
                  <a:schemeClr val="tx1"/>
                </a:solidFill>
                <a:latin typeface="Times New Roman" panose="02020603050405020304" charset="0"/>
                <a:cs typeface="Times New Roman" panose="02020603050405020304" charset="0"/>
                <a:sym typeface="+mn-ea"/>
              </a:rPr>
              <a:t>            D. Shocked for her own lack of hand skills.</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3540"/>
            <a:ext cx="10968990" cy="58661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 </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NPR) </a:t>
            </a:r>
          </a:p>
          <a:p>
            <a:pPr marL="0" indent="457200" algn="just">
              <a:buNone/>
            </a:pPr>
            <a:r>
              <a:rPr lang="en-US" altLang="zh-CN" sz="2400">
                <a:solidFill>
                  <a:schemeClr val="tx1"/>
                </a:solidFill>
                <a:latin typeface="Times New Roman" panose="02020603050405020304" charset="0"/>
                <a:cs typeface="Times New Roman" panose="02020603050405020304" charset="0"/>
              </a:rPr>
              <a:t>Proponents of a growing movement in the construction industry are asking why we should tear down old buildings with wrecking balls when those materials can be mined for reusable materials. Their suggested practice, called deconstruction, creates a circular economy of reuse for building materials, which keeps waste out of landfills and shrinks the carbon footprint of buildings and infrastructure, an idea that sounds like an obvious win-win.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6720"/>
            <a:ext cx="10968990" cy="5822950"/>
          </a:xfrm>
          <a:ln>
            <a:solidFill>
              <a:schemeClr val="accent1"/>
            </a:solidFill>
          </a:ln>
        </p:spPr>
        <p:txBody>
          <a:bodyPr/>
          <a:lstStyle/>
          <a:p>
            <a:pPr marL="0" indent="0" algn="just">
              <a:lnSpc>
                <a:spcPts val="2600"/>
              </a:lnSpc>
              <a:spcAft>
                <a:spcPts val="0"/>
              </a:spcAft>
              <a:buNone/>
            </a:pPr>
            <a:r>
              <a:rPr lang="en-US" altLang="zh-CN"/>
              <a:t>32. </a:t>
            </a:r>
            <a:r>
              <a:rPr lang="en-US" altLang="zh-CN">
                <a:solidFill>
                  <a:schemeClr val="tx1"/>
                </a:solidFill>
                <a:sym typeface="+mn-ea"/>
              </a:rPr>
              <a:t>(SAT</a:t>
            </a:r>
            <a:r>
              <a:rPr lang="zh-CN" altLang="en-US">
                <a:solidFill>
                  <a:schemeClr val="tx1"/>
                </a:solidFill>
                <a:sym typeface="+mn-ea"/>
              </a:rPr>
              <a:t>逻辑推理题</a:t>
            </a:r>
            <a:r>
              <a:rPr lang="en-US" altLang="zh-CN">
                <a:solidFill>
                  <a:schemeClr val="tx1"/>
                </a:solidFill>
                <a:sym typeface="+mn-ea"/>
              </a:rPr>
              <a:t>) </a:t>
            </a:r>
            <a:endParaRPr lang="en-US" altLang="zh-CN">
              <a:solidFill>
                <a:schemeClr val="tx1"/>
              </a:solidFill>
            </a:endParaRPr>
          </a:p>
          <a:p>
            <a:pPr marL="0" indent="457200" algn="just">
              <a:lnSpc>
                <a:spcPts val="2600"/>
              </a:lnSpc>
              <a:spcAft>
                <a:spcPts val="0"/>
              </a:spcAft>
              <a:buNone/>
            </a:pPr>
            <a:r>
              <a:rPr lang="en-US" altLang="zh-CN">
                <a:solidFill>
                  <a:schemeClr val="tx1"/>
                </a:solidFill>
                <a:sym typeface="+mn-ea"/>
              </a:rPr>
              <a:t>The state of Indiana has designated the nutria as an invasive species that could outcompete some of the state’s native species. Many other states draw similar distinctions between invasive and native species. But researchers Alejandro Camacho and Jason McLachlan have pointed out that Earth’s climate is changing in ways that challenge such designations. Climate changes may cause animals to leave their current ranges and establish new ones. Climate changes may also create good habitats in areas where a species couldn’t live previously. These observations suggest that </a:t>
            </a:r>
            <a:r>
              <a:rPr lang="en-US" altLang="zh-CN" u="sng">
                <a:solidFill>
                  <a:schemeClr val="tx1"/>
                </a:solidFill>
                <a:sym typeface="+mn-ea"/>
              </a:rPr>
              <a:t>           </a:t>
            </a:r>
            <a:r>
              <a:rPr lang="en-US" altLang="zh-CN">
                <a:solidFill>
                  <a:schemeClr val="tx1"/>
                </a:solidFill>
                <a:sym typeface="+mn-ea"/>
              </a:rPr>
              <a:t>.</a:t>
            </a:r>
            <a:endParaRPr lang="en-US" altLang="zh-CN">
              <a:solidFill>
                <a:schemeClr val="tx1"/>
              </a:solidFill>
            </a:endParaRPr>
          </a:p>
          <a:p>
            <a:pPr marL="0" indent="0" algn="just">
              <a:lnSpc>
                <a:spcPts val="2600"/>
              </a:lnSpc>
              <a:spcAft>
                <a:spcPts val="0"/>
              </a:spcAft>
              <a:buNone/>
            </a:pPr>
            <a:r>
              <a:rPr lang="en-US" altLang="zh-CN" b="1">
                <a:solidFill>
                  <a:schemeClr val="tx1"/>
                </a:solidFill>
                <a:effectLst>
                  <a:outerShdw blurRad="38100" dist="38100" dir="2700000" algn="tl">
                    <a:srgbClr val="000000">
                      <a:alpha val="43137"/>
                    </a:srgbClr>
                  </a:outerShdw>
                </a:effectLst>
                <a:sym typeface="+mn-ea"/>
              </a:rPr>
              <a:t>Which choice most logically completes the text?</a:t>
            </a:r>
            <a:endParaRPr lang="en-US" altLang="zh-CN" b="1">
              <a:solidFill>
                <a:schemeClr val="tx1"/>
              </a:solidFill>
              <a:effectLst>
                <a:outerShdw blurRad="38100" dist="38100" dir="2700000" algn="tl">
                  <a:srgbClr val="000000">
                    <a:alpha val="43137"/>
                  </a:srgbClr>
                </a:outerShdw>
              </a:effectLst>
            </a:endParaRPr>
          </a:p>
          <a:p>
            <a:pPr marL="0" indent="0" algn="just">
              <a:lnSpc>
                <a:spcPts val="2600"/>
              </a:lnSpc>
              <a:spcAft>
                <a:spcPts val="0"/>
              </a:spcAft>
              <a:buNone/>
            </a:pPr>
            <a:r>
              <a:rPr lang="en-US" altLang="zh-CN">
                <a:solidFill>
                  <a:schemeClr val="tx1"/>
                </a:solidFill>
                <a:sym typeface="+mn-ea"/>
              </a:rPr>
              <a:t>A. states such as Indiana may need to reevaluate their classifications of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B. Indiana was previously home to some nutrias but they were outcompeted by invading species </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C. Indiana should coordinate with other states to protect their native species from invasive species</a:t>
            </a:r>
            <a:endParaRPr lang="en-US" altLang="zh-CN">
              <a:solidFill>
                <a:schemeClr val="tx1"/>
              </a:solidFill>
            </a:endParaRPr>
          </a:p>
          <a:p>
            <a:pPr marL="0" indent="0" algn="just">
              <a:lnSpc>
                <a:spcPts val="2600"/>
              </a:lnSpc>
              <a:spcAft>
                <a:spcPts val="0"/>
              </a:spcAft>
              <a:buNone/>
            </a:pPr>
            <a:r>
              <a:rPr lang="en-US" altLang="zh-CN">
                <a:solidFill>
                  <a:schemeClr val="tx1"/>
                </a:solidFill>
                <a:sym typeface="+mn-ea"/>
              </a:rPr>
              <a:t>D. it’s useful at present for Indiana to distinguish between invasive and native species in some instances but not in the case of the nutria </a:t>
            </a:r>
            <a:endParaRPr lang="en-US" altLang="zh-CN">
              <a:solidFill>
                <a:schemeClr val="tx1"/>
              </a:solidFill>
            </a:endParaRPr>
          </a:p>
          <a:p>
            <a:pPr marL="0" indent="0">
              <a:buNone/>
            </a:pPr>
            <a:endParaRPr lang="en-US" altLang="zh-CN"/>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2745"/>
            <a:ext cx="10968990" cy="5876925"/>
          </a:xfrm>
          <a:ln>
            <a:solidFill>
              <a:schemeClr val="accent1"/>
            </a:solidFill>
          </a:ln>
        </p:spPr>
        <p:txBody>
          <a:bodyPr>
            <a:normAutofit/>
          </a:bodyPr>
          <a:lstStyle/>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33. </a:t>
            </a:r>
            <a:r>
              <a:rPr lang="en-US" altLang="zh-CN" sz="2400">
                <a:solidFill>
                  <a:schemeClr val="tx1"/>
                </a:solidFill>
                <a:latin typeface="Times New Roman" panose="02020603050405020304" charset="0"/>
                <a:cs typeface="Times New Roman" panose="02020603050405020304" charset="0"/>
                <a:sym typeface="+mn-ea"/>
              </a:rPr>
              <a:t>(2021.12</a:t>
            </a:r>
            <a:r>
              <a:rPr lang="zh-CN" altLang="en-US" sz="2400">
                <a:solidFill>
                  <a:schemeClr val="tx1"/>
                </a:solidFill>
                <a:latin typeface="Times New Roman" panose="02020603050405020304" charset="0"/>
                <a:cs typeface="Times New Roman" panose="02020603050405020304" charset="0"/>
                <a:sym typeface="+mn-ea"/>
              </a:rPr>
              <a:t>六级阅读</a:t>
            </a:r>
            <a:r>
              <a:rPr lang="en-US" altLang="zh-CN" sz="2400">
                <a:solidFill>
                  <a:schemeClr val="tx1"/>
                </a:solidFill>
                <a:latin typeface="Times New Roman" panose="02020603050405020304" charset="0"/>
                <a:cs typeface="Times New Roman" panose="02020603050405020304" charset="0"/>
                <a:sym typeface="+mn-ea"/>
              </a:rPr>
              <a:t>) </a:t>
            </a:r>
            <a:endParaRPr lang="en-US" altLang="zh-CN" sz="2400">
              <a:solidFill>
                <a:schemeClr val="tx1"/>
              </a:solidFill>
              <a:latin typeface="Times New Roman" panose="02020603050405020304" charset="0"/>
              <a:cs typeface="Times New Roman" panose="02020603050405020304" charset="0"/>
            </a:endParaRPr>
          </a:p>
          <a:p>
            <a:pPr marL="0" indent="45720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The coming of age of the postwar baby boom and an entry of women into the male-dominated job market have limited the opportunities of teenagers who are already questioning the heavy sacrifices involved in climbing Japan’s rigid social ladder to good schools and jobs. In a recent survey, it was found that only 24.5 percent of Japanese students were fully satisfied with school life, compared with 67.2 percent of students in the United States. In addition, far more Japanese workers expressed dissastisfaction with their jobs than did their counterparts in the 10 other countries surveyed.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Q: What’s the attitude of Japanese teenagers to seeking good life?</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sym typeface="+mn-ea"/>
              </a:rPr>
              <a:t>     A. Dismissive. 	  B. Partial. 	    C. Irresolute. 	D. Approving.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noAutofit/>
          </a:bodyPr>
          <a:lstStyle/>
          <a:p>
            <a:pPr marL="0" indent="0" algn="just">
              <a:lnSpc>
                <a:spcPts val="3400"/>
              </a:lnSpc>
              <a:buNone/>
            </a:pPr>
            <a:r>
              <a:rPr lang="en-US" altLang="zh-CN" sz="2400">
                <a:solidFill>
                  <a:schemeClr val="tx1"/>
                </a:solidFill>
                <a:latin typeface="Times New Roman" panose="02020603050405020304" charset="0"/>
                <a:cs typeface="Times New Roman" panose="02020603050405020304" charset="0"/>
              </a:rPr>
              <a:t>34. (2022.01</a:t>
            </a:r>
            <a:r>
              <a:rPr lang="zh-CN" altLang="en-US" sz="2400">
                <a:solidFill>
                  <a:schemeClr val="tx1"/>
                </a:solidFill>
                <a:latin typeface="Times New Roman" panose="02020603050405020304" charset="0"/>
                <a:cs typeface="Times New Roman" panose="02020603050405020304" charset="0"/>
              </a:rPr>
              <a:t>研二阅读</a:t>
            </a:r>
            <a:r>
              <a:rPr lang="en-US" altLang="zh-CN" sz="2400">
                <a:solidFill>
                  <a:schemeClr val="tx1"/>
                </a:solidFill>
                <a:latin typeface="Times New Roman" panose="02020603050405020304" charset="0"/>
                <a:cs typeface="Times New Roman" panose="02020603050405020304" charset="0"/>
              </a:rPr>
              <a:t>) </a:t>
            </a:r>
          </a:p>
          <a:p>
            <a:pPr marL="0" indent="457200" algn="just">
              <a:lnSpc>
                <a:spcPts val="3400"/>
              </a:lnSpc>
              <a:buNone/>
            </a:pPr>
            <a:r>
              <a:rPr lang="en-US" altLang="zh-CN" sz="2400">
                <a:solidFill>
                  <a:schemeClr val="tx1"/>
                </a:solidFill>
                <a:latin typeface="Times New Roman" panose="02020603050405020304" charset="0"/>
                <a:cs typeface="Times New Roman" panose="02020603050405020304" charset="0"/>
                <a:sym typeface="+mn-ea"/>
              </a:rPr>
              <a:t>In his autobiography, Darwin himself speaks of his intellectual powers with extraordinary humility. He points out that he always experienced much difficulty in expressing himself clearly and concisely, but he believes that this very difficulty may have had the compensating advantage of forcing him to think long and intently about every sentence, and thus enable him to detect errors in reasoning and in his own observations. He disclaimed the posession of any great quickness of apprehension or wit, such as distinguished Huxley. He asserted, also, that his power to follow a long and purely abstract train of thought was very limited, for which reason he felt certain that he never could have succeeded with mathematics. His memory, too, he described as extensive, but hazy. </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8940"/>
            <a:ext cx="10968990" cy="58407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35. </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t>
            </a:r>
            <a:r>
              <a:rPr lang="en-US" altLang="zh-CN" sz="2400" i="1">
                <a:solidFill>
                  <a:schemeClr val="tx1"/>
                </a:solidFill>
                <a:latin typeface="Times New Roman" panose="02020603050405020304" charset="0"/>
                <a:ea typeface="宋体" panose="02010600030101010101" pitchFamily="2" charset="-122"/>
                <a:cs typeface="Times New Roman" panose="02020603050405020304" charset="0"/>
                <a:sym typeface="+mn-ea"/>
              </a:rPr>
              <a:t>Gone with the Wind</a:t>
            </a: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rPr>
              <a:t>As the night wore on and the drinks went round, there came a time when all others in the game laid down their hands and Gerald and the stranger were battling alone. The stranger shoved in all his chips and followed with the deed to his plantation. Gerald shoved in all his chips and laid on top of them his wallet. If the money it contained happened to belong to the firm of O’Hara Brothers, Gerald’s consicence was not sufficiently troubled to confess it before Mass the following morning. He knew what he wanted, and when Gerald wanted something he gained it by taking the most direct route.</a:t>
            </a:r>
          </a:p>
          <a:p>
            <a:pPr marL="0" indent="0" algn="just">
              <a:buNone/>
            </a:pPr>
            <a:endParaRPr lang="en-US" altLang="zh-CN" sz="2400">
              <a:solidFill>
                <a:schemeClr val="tx1"/>
              </a:solidFill>
              <a:latin typeface="Times New Roman" panose="02020603050405020304" charset="0"/>
              <a:ea typeface="宋体" panose="02010600030101010101" pitchFamily="2" charset="-122"/>
              <a:cs typeface="Times New Roman" panose="02020603050405020304" charset="0"/>
              <a:sym typeface="+mn-ea"/>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36. (</a:t>
            </a:r>
            <a:r>
              <a:rPr lang="en-US" altLang="zh-CN" sz="2400" i="1">
                <a:solidFill>
                  <a:schemeClr val="tx1"/>
                </a:solidFill>
                <a:latin typeface="Times New Roman" panose="02020603050405020304" charset="0"/>
                <a:cs typeface="Times New Roman" panose="02020603050405020304" charset="0"/>
              </a:rPr>
              <a:t>The Adventures of Tom Sawyer</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zh-CN" altLang="en-US" sz="2400">
                <a:solidFill>
                  <a:schemeClr val="tx1"/>
                </a:solidFill>
                <a:latin typeface="Times New Roman" panose="02020603050405020304" charset="0"/>
                <a:cs typeface="Times New Roman" panose="02020603050405020304" charset="0"/>
                <a:sym typeface="+mn-ea"/>
              </a:rPr>
              <a:t>There was a rustling of dresses, and the standing congregation sat down. The boy whose history this book relates did not enjoy the prayer</a:t>
            </a:r>
            <a:r>
              <a:rPr lang="en-US" altLang="zh-CN" sz="2400">
                <a:solidFill>
                  <a:schemeClr val="tx1"/>
                </a:solidFill>
                <a:latin typeface="Times New Roman" panose="02020603050405020304" charset="0"/>
                <a:cs typeface="Times New Roman" panose="02020603050405020304" charset="0"/>
                <a:sym typeface="+mn-ea"/>
              </a:rPr>
              <a:t>;</a:t>
            </a:r>
            <a:r>
              <a:rPr lang="zh-CN" altLang="en-US" sz="2400">
                <a:solidFill>
                  <a:schemeClr val="tx1"/>
                </a:solidFill>
                <a:latin typeface="Times New Roman" panose="02020603050405020304" charset="0"/>
                <a:cs typeface="Times New Roman" panose="02020603050405020304" charset="0"/>
                <a:sym typeface="+mn-ea"/>
              </a:rPr>
              <a:t> he only endured it</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In the midst of the prayer a fly had lit on the back of the pew in front of him and tortured his spirit by calmly rubbing its hands together, embracing its head with its arms, and polishing it so vigorously that it seemed to almost part company with the body, and the slender thread of a neck was exposed to view</a:t>
            </a:r>
            <a:r>
              <a:rPr lang="en-US" altLang="zh-CN" sz="2400">
                <a:solidFill>
                  <a:schemeClr val="tx1"/>
                </a:solidFill>
                <a:latin typeface="Times New Roman" panose="02020603050405020304" charset="0"/>
                <a:cs typeface="Times New Roman" panose="02020603050405020304" charset="0"/>
                <a:sym typeface="+mn-ea"/>
              </a:rPr>
              <a:t>; </a:t>
            </a:r>
            <a:r>
              <a:rPr lang="zh-CN" altLang="en-US" sz="2400">
                <a:solidFill>
                  <a:schemeClr val="tx1"/>
                </a:solidFill>
                <a:latin typeface="Times New Roman" panose="02020603050405020304" charset="0"/>
                <a:cs typeface="Times New Roman" panose="02020603050405020304" charset="0"/>
                <a:sym typeface="+mn-ea"/>
              </a:rPr>
              <a:t>going through its whole toilet as tranquilly as if it knew it was perfectly safe. Tom's hands itched to grab for it</a:t>
            </a:r>
            <a:r>
              <a:rPr lang="en-US" altLang="zh-CN" sz="2400">
                <a:solidFill>
                  <a:schemeClr val="tx1"/>
                </a:solidFill>
                <a:latin typeface="Times New Roman" panose="02020603050405020304" charset="0"/>
                <a:cs typeface="Times New Roman" panose="02020603050405020304" charset="0"/>
                <a:sym typeface="+mn-ea"/>
              </a:rPr>
              <a:t>. </a:t>
            </a:r>
            <a:r>
              <a:rPr lang="en-US" sz="2400">
                <a:solidFill>
                  <a:schemeClr val="tx1"/>
                </a:solidFill>
                <a:latin typeface="Times New Roman" panose="02020603050405020304" charset="0"/>
                <a:cs typeface="Times New Roman" panose="02020603050405020304" charset="0"/>
                <a:sym typeface="+mn-ea"/>
              </a:rPr>
              <a:t>T</a:t>
            </a:r>
            <a:r>
              <a:rPr lang="zh-CN" altLang="en-US" sz="2400">
                <a:solidFill>
                  <a:schemeClr val="tx1"/>
                </a:solidFill>
                <a:latin typeface="Times New Roman" panose="02020603050405020304" charset="0"/>
                <a:cs typeface="Times New Roman" panose="02020603050405020304" charset="0"/>
                <a:sym typeface="+mn-ea"/>
              </a:rPr>
              <a:t>he instant the "Amen" was out the fly was a prisoner of war. </a:t>
            </a:r>
            <a:endParaRPr lang="zh-CN" altLang="en-US" sz="2400">
              <a:solidFill>
                <a:schemeClr val="tx1"/>
              </a:solidFill>
              <a:latin typeface="Times New Roman" panose="02020603050405020304" charset="0"/>
              <a:cs typeface="Times New Roman" panose="02020603050405020304" charset="0"/>
            </a:endParaRPr>
          </a:p>
          <a:p>
            <a:pPr marL="0" indent="0" algn="just">
              <a:buNone/>
            </a:pPr>
            <a:endParaRPr lang="zh-CN" altLang="en-US"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1475"/>
            <a:ext cx="10968990" cy="5878195"/>
          </a:xfrm>
          <a:ln>
            <a:solidFill>
              <a:schemeClr val="accent1"/>
            </a:solidFill>
          </a:ln>
        </p:spPr>
        <p:txBody>
          <a:bodyPr/>
          <a:lstStyle/>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rPr>
              <a:t>37. </a:t>
            </a:r>
            <a:r>
              <a:rPr lang="zh-CN" altLang="en-US" sz="2000">
                <a:solidFill>
                  <a:schemeClr val="tx1"/>
                </a:solidFill>
                <a:latin typeface="Times New Roman" panose="02020603050405020304" charset="0"/>
                <a:cs typeface="Times New Roman" panose="02020603050405020304" charset="0"/>
                <a:sym typeface="+mn-ea"/>
              </a:rPr>
              <a:t>(2021北京阅读D)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Early fifth-century philosopher St. Augustine famously wrote that he knew what time was unless someone asked him. Albert Einstein added another wrinkle when he theorized that time varies depending on where you measure it. Today</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s state-of-the-art atomic clocks have proven Einstein right. Even advanced physics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decidedly tell us what time is, because the answer depends on the question you</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asking.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Forget about time as an absolute. What if, instead of considering time in terms of astronomy, we related time to ecology? What if we allowed environmental conditions to set the pace of human life? We</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re increasingly aware of the fact that we can</a:t>
            </a:r>
            <a:r>
              <a:rPr lang="en-US" altLang="zh-CN" sz="2000">
                <a:solidFill>
                  <a:schemeClr val="tx1"/>
                </a:solidFill>
                <a:latin typeface="Times New Roman" panose="02020603050405020304" charset="0"/>
                <a:cs typeface="Times New Roman" panose="02020603050405020304" charset="0"/>
                <a:sym typeface="+mn-ea"/>
              </a:rPr>
              <a:t>’</a:t>
            </a:r>
            <a:r>
              <a:rPr lang="zh-CN" altLang="en-US" sz="2000">
                <a:solidFill>
                  <a:schemeClr val="tx1"/>
                </a:solidFill>
                <a:latin typeface="Times New Roman" panose="02020603050405020304" charset="0"/>
                <a:cs typeface="Times New Roman" panose="02020603050405020304" charset="0"/>
                <a:sym typeface="+mn-ea"/>
              </a:rPr>
              <a:t>t control Earth systems with engineering alone, and realizing that we need to moderate our actions if we hope to live in balance. What if our definition of time reflected that?</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31. What is the main idea of Paragraph 1?</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Timekeeping is increasingly related to nature.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B. Everyone can define time on their own terms.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The qualities of time vary with how you measure it.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D. Time is a major concern of philosophers and scientists.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32. The author raises three questions in Paragraph 2 mainly to </a:t>
            </a:r>
            <a:r>
              <a:rPr lang="zh-CN" altLang="en-US" sz="2000" u="sng">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A. present an assumption 		B. evaluate an argument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r>
              <a:rPr lang="zh-CN" altLang="en-US" sz="2000">
                <a:solidFill>
                  <a:schemeClr val="tx1"/>
                </a:solidFill>
                <a:latin typeface="Times New Roman" panose="02020603050405020304" charset="0"/>
                <a:cs typeface="Times New Roman" panose="02020603050405020304" charset="0"/>
                <a:sym typeface="+mn-ea"/>
              </a:rPr>
              <a:t>   </a:t>
            </a:r>
            <a:r>
              <a:rPr lang="en-US" altLang="zh-CN" sz="2000">
                <a:solidFill>
                  <a:schemeClr val="tx1"/>
                </a:solidFill>
                <a:latin typeface="Times New Roman" panose="02020603050405020304" charset="0"/>
                <a:cs typeface="Times New Roman" panose="02020603050405020304" charset="0"/>
                <a:sym typeface="+mn-ea"/>
              </a:rPr>
              <a:t>  </a:t>
            </a:r>
            <a:r>
              <a:rPr lang="zh-CN" altLang="en-US" sz="2000">
                <a:solidFill>
                  <a:schemeClr val="tx1"/>
                </a:solidFill>
                <a:latin typeface="Times New Roman" panose="02020603050405020304" charset="0"/>
                <a:cs typeface="Times New Roman" panose="02020603050405020304" charset="0"/>
                <a:sym typeface="+mn-ea"/>
              </a:rPr>
              <a:t>C. demonstrate an experiment 	D. introduce an approach </a:t>
            </a:r>
            <a:endParaRPr lang="zh-CN" altLang="en-US" sz="2000">
              <a:solidFill>
                <a:schemeClr val="tx1"/>
              </a:solidFill>
              <a:latin typeface="Times New Roman" panose="02020603050405020304" charset="0"/>
              <a:cs typeface="Times New Roman" panose="02020603050405020304" charset="0"/>
            </a:endParaRPr>
          </a:p>
          <a:p>
            <a:pPr marL="0" indent="0" algn="just">
              <a:lnSpc>
                <a:spcPts val="2200"/>
              </a:lnSpc>
              <a:spcAft>
                <a:spcPts val="0"/>
              </a:spcAft>
              <a:buNone/>
            </a:pPr>
            <a:endParaRPr lang="zh-CN" altLang="en-US" sz="20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77190"/>
            <a:ext cx="10968990" cy="5872480"/>
          </a:xfrm>
          <a:ln>
            <a:solidFill>
              <a:schemeClr val="accent1"/>
            </a:solidFill>
          </a:ln>
        </p:spPr>
        <p:txBody>
          <a:bodyPr>
            <a:normAutofit fontScale="92500"/>
          </a:bodyPr>
          <a:lstStyle/>
          <a:p>
            <a:pPr marL="0" indent="0" algn="just">
              <a:buNone/>
            </a:pPr>
            <a:r>
              <a:rPr lang="en-US" altLang="zh-CN" sz="2400">
                <a:solidFill>
                  <a:schemeClr val="tx1"/>
                </a:solidFill>
                <a:latin typeface="Times New Roman" panose="02020603050405020304" charset="0"/>
                <a:cs typeface="Times New Roman" panose="02020603050405020304" charset="0"/>
              </a:rPr>
              <a:t>38.</a:t>
            </a:r>
            <a:r>
              <a:rPr lang="zh-CN" altLang="en-US" sz="2400">
                <a:solidFill>
                  <a:schemeClr val="tx1"/>
                </a:solidFill>
                <a:latin typeface="Times New Roman" panose="02020603050405020304" charset="0"/>
                <a:cs typeface="Times New Roman" panose="02020603050405020304" charset="0"/>
                <a:sym typeface="+mn-ea"/>
              </a:rPr>
              <a:t>（</a:t>
            </a:r>
            <a:r>
              <a:rPr lang="en-US" altLang="zh-CN" sz="2400">
                <a:solidFill>
                  <a:schemeClr val="tx1"/>
                </a:solidFill>
                <a:latin typeface="Times New Roman" panose="02020603050405020304" charset="0"/>
                <a:cs typeface="Times New Roman" panose="02020603050405020304" charset="0"/>
                <a:sym typeface="+mn-ea"/>
              </a:rPr>
              <a:t>2021</a:t>
            </a:r>
            <a:r>
              <a:rPr lang="zh-CN" altLang="en-US" sz="2400">
                <a:solidFill>
                  <a:schemeClr val="tx1"/>
                </a:solidFill>
                <a:latin typeface="Times New Roman" panose="02020603050405020304" charset="0"/>
                <a:cs typeface="Times New Roman" panose="02020603050405020304" charset="0"/>
                <a:sym typeface="+mn-ea"/>
              </a:rPr>
              <a:t>考研一</a:t>
            </a:r>
            <a:r>
              <a:rPr lang="en-US" altLang="zh-CN" sz="2400">
                <a:solidFill>
                  <a:schemeClr val="tx1"/>
                </a:solidFill>
                <a:latin typeface="Times New Roman" panose="02020603050405020304" charset="0"/>
                <a:cs typeface="Times New Roman" panose="02020603050405020304" charset="0"/>
                <a:sym typeface="+mn-ea"/>
              </a:rPr>
              <a:t>) </a:t>
            </a:r>
          </a:p>
          <a:p>
            <a:pPr marL="0" indent="457200" algn="just">
              <a:buNone/>
            </a:pPr>
            <a:r>
              <a:rPr lang="en-US" altLang="zh-CN" sz="2400">
                <a:solidFill>
                  <a:schemeClr val="tx1"/>
                </a:solidFill>
                <a:latin typeface="Times New Roman" panose="02020603050405020304" charset="0"/>
                <a:cs typeface="Times New Roman" panose="02020603050405020304" charset="0"/>
                <a:sym typeface="+mn-ea"/>
              </a:rPr>
              <a:t>A toothy grin (especially when there were gaps or blackened teeth) lacked class: drunks, tramps, music hall performers and even hookers might turn and grin with a smile as wide as Lewis Carroll’s gum-exposing Cheshire Cat, but it was not a becoming look for properly bred persons. Even Mark Twain, a man who enjoyed a hearty laugh, said that when it came to photographic portraits there could be “nothing more demning than a silly, foolish smile fixed forever.”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34. Mark Twain is quoted to show that the disapproval of smiles in pictures was</a:t>
            </a:r>
            <a:r>
              <a:rPr lang="en-US" altLang="zh-CN" sz="2400" u="sng">
                <a:solidFill>
                  <a:schemeClr val="tx1"/>
                </a:solidFill>
                <a:latin typeface="Times New Roman" panose="02020603050405020304" charset="0"/>
                <a:cs typeface="Times New Roman" panose="02020603050405020304" charset="0"/>
                <a:sym typeface="+mn-ea"/>
              </a:rPr>
              <a:t>           </a:t>
            </a:r>
            <a:r>
              <a:rPr lang="en-US" altLang="zh-CN" sz="2400">
                <a:solidFill>
                  <a:schemeClr val="tx1"/>
                </a:solidFill>
                <a:latin typeface="Times New Roman" panose="02020603050405020304" charset="0"/>
                <a:cs typeface="Times New Roman" panose="02020603050405020304" charset="0"/>
                <a:sym typeface="+mn-ea"/>
              </a:rPr>
              <a:t>.</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A. a deep-seated belief 	B. a misguided attitude </a:t>
            </a:r>
            <a:endParaRPr lang="en-US" altLang="zh-CN" sz="2400">
              <a:solidFill>
                <a:schemeClr val="tx1"/>
              </a:solidFill>
              <a:latin typeface="Times New Roman" panose="02020603050405020304" charset="0"/>
              <a:cs typeface="Times New Roman" panose="02020603050405020304" charset="0"/>
            </a:endParaRPr>
          </a:p>
          <a:p>
            <a:pPr marL="0" indent="0" algn="just">
              <a:buNone/>
            </a:pPr>
            <a:r>
              <a:rPr lang="en-US" altLang="zh-CN" sz="2400">
                <a:solidFill>
                  <a:schemeClr val="tx1"/>
                </a:solidFill>
                <a:latin typeface="Times New Roman" panose="02020603050405020304" charset="0"/>
                <a:cs typeface="Times New Roman" panose="02020603050405020304" charset="0"/>
                <a:sym typeface="+mn-ea"/>
              </a:rPr>
              <a:t>     C. a controversial view 	D. a thought-provoking idea </a:t>
            </a:r>
            <a:endParaRPr lang="en-US" altLang="zh-CN" sz="2400">
              <a:solidFill>
                <a:schemeClr val="tx1"/>
              </a:solidFill>
              <a:latin typeface="Times New Roman" panose="02020603050405020304" charset="0"/>
              <a:cs typeface="Times New Roman" panose="02020603050405020304" charset="0"/>
            </a:endParaRPr>
          </a:p>
          <a:p>
            <a:pPr marL="0" indent="0">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39.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A 2024 UNESCO ecological study revealed that replacing urban parks with roads intended for vehicles—a modern Sisyphean labor merely addressing the tip of the iceberg of traffic congestion—often triggers governors to fly off the handle when environmentalists question such across-the-board concrete expansion, whereas systematically redesigning road networks could have nipped this problem in the bud and prevented the current epidemic of misplaced finger-pointing between urban planners and common folks.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84175"/>
            <a:ext cx="10968990" cy="586549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40.</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2024 International Energy Agency analysis cautions that while surging electric vehicle sales suggest a virtuous cycle of green adoption, impersonal manufacturing standards have caused reliability disparities—spare parts remain in short supply amid nostalgic recalls of combustion-engine durability, forcing mechanics to devise makeshift solutions that leave drivers feeling like sitting ducks once they empty their pockets for what many people call high-end toys.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5605"/>
            <a:ext cx="10968990" cy="585406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41. (SAT</a:t>
            </a:r>
            <a:r>
              <a:rPr lang="zh-CN" altLang="en-US" sz="2400">
                <a:solidFill>
                  <a:schemeClr val="tx1"/>
                </a:solidFill>
                <a:latin typeface="Times New Roman" panose="02020603050405020304" charset="0"/>
                <a:cs typeface="Times New Roman" panose="02020603050405020304" charset="0"/>
              </a:rPr>
              <a:t>阅读</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 following text is adapted from novel </a:t>
            </a:r>
            <a:r>
              <a:rPr lang="en-US" altLang="zh-CN" sz="2400" i="1">
                <a:solidFill>
                  <a:schemeClr val="tx1"/>
                </a:solidFill>
                <a:latin typeface="Times New Roman" panose="02020603050405020304" charset="0"/>
                <a:cs typeface="Times New Roman" panose="02020603050405020304" charset="0"/>
              </a:rPr>
              <a:t>The Sari Shop</a:t>
            </a:r>
            <a:r>
              <a:rPr lang="en-US" altLang="zh-CN" sz="2400">
                <a:solidFill>
                  <a:schemeClr val="tx1"/>
                </a:solidFill>
                <a:latin typeface="Times New Roman" panose="02020603050405020304" charset="0"/>
                <a:cs typeface="Times New Roman" panose="02020603050405020304" charset="0"/>
              </a:rPr>
              <a:t>. Ramchand works as an assitant in a shop in Amritsar, India. </a:t>
            </a:r>
          </a:p>
          <a:p>
            <a:pPr marL="0" indent="457200" algn="just">
              <a:lnSpc>
                <a:spcPts val="2880"/>
              </a:lnSpc>
              <a:spcAft>
                <a:spcPts val="0"/>
              </a:spcAft>
              <a:buNone/>
            </a:pPr>
            <a:r>
              <a:rPr lang="en-US" altLang="zh-CN" sz="2400" i="1">
                <a:solidFill>
                  <a:schemeClr val="tx1"/>
                </a:solidFill>
                <a:latin typeface="Times New Roman" panose="02020603050405020304" charset="0"/>
                <a:cs typeface="Times New Roman" panose="02020603050405020304" charset="0"/>
              </a:rPr>
              <a:t>Even at ten in the morning, the bazaar was throbbing with activity. The baker was already installed in front of the Mishthaan Sweet Shop, pressing jalebi batter into squiggly shapes that floated and shimmered in the oil in a big iron cauldron. All the shops had opened for the day and, Ramchand noted guiltily, all the shop assistants were already in place, trying to sell things with fixed, attentive smiles on their shiny, bathed faces.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What can be inferred about Ramchand?</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He is remorseful about arriving to work later.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He is fascinated by frying jalebi batter.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He is overwhelmed by chaotic scene.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He is excited about seeing others work.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88950"/>
            <a:ext cx="10968990" cy="576072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建筑行业一场新兴运动的倡导者们提出质疑：当那些旧建筑材料可被回收利用时，我们为何还要用拆除球将其摧毁？他们主张的</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解构施工法</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能建立起建筑材料的循环再利用体系</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这既能让废弃物远离填埋场，又能缩小建筑与基础设施的碳足迹，听来显然是双赢之策。</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5760"/>
            <a:ext cx="10968990" cy="5883910"/>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42. (SAT) </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There was an air of heaviness about the rooms which might been avoided without any sacrifice of propriety; colors might have been better chosen and lights more prefectly diffused; but perhaps in doing so the thorough clerical aspect of the whole might have been marred; at any rate, it was not without ample consideration that those thick, costly carpets were put down; those heavy curtains draped so as to half exclude the light of the sun.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What does the text most strongly suggest about the rooms?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They are meant to feel comfortable but are in reality uninviting.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They are furnished to maintain a sense of appropriateness.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They are decorated in a style that borders on extravagance.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They have good-looking decorations, but not practical.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15290"/>
            <a:ext cx="10968990" cy="583438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43. (</a:t>
            </a:r>
            <a:r>
              <a:rPr lang="zh-CN" altLang="en-US" sz="2400">
                <a:solidFill>
                  <a:schemeClr val="tx1"/>
                </a:solidFill>
                <a:latin typeface="Times New Roman" panose="02020603050405020304" charset="0"/>
                <a:cs typeface="Times New Roman" panose="02020603050405020304" charset="0"/>
              </a:rPr>
              <a:t>外刊</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But in many intellectual areas, notably so-called “social science”, there is neither a swift nor a certain authentication process for ideas, and the only ultimate validation is whether the ideas sound reasonable to enough people, or to the right people.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44.</a:t>
            </a:r>
            <a:r>
              <a:rPr lang="zh-CN" altLang="en-US" sz="2400">
                <a:solidFill>
                  <a:schemeClr val="tx1"/>
                </a:solidFill>
                <a:latin typeface="Times New Roman" panose="02020603050405020304" charset="0"/>
                <a:cs typeface="Times New Roman" panose="02020603050405020304" charset="0"/>
              </a:rPr>
              <a:t>（外刊）</a:t>
            </a:r>
          </a:p>
          <a:p>
            <a:pPr marL="0" indent="457200" algn="just">
              <a:buNone/>
            </a:pPr>
            <a:r>
              <a:rPr lang="en-US" altLang="zh-CN" sz="2400">
                <a:solidFill>
                  <a:schemeClr val="tx1"/>
                </a:solidFill>
                <a:latin typeface="Times New Roman" panose="02020603050405020304" charset="0"/>
                <a:cs typeface="Times New Roman" panose="02020603050405020304" charset="0"/>
              </a:rPr>
              <a:t>A cat-and-mouse game has played out for almost two decades between website developers, who want to keep bot out of their sites, and the hackers who want to detour those protections. Websites deploy CAPTCHA tests that are designed to be easy for humans to pass, but that trip up software. While these have become trickier to crack, the pace of AI development means that bots have quickly gained the ability to handle any new test.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96240"/>
            <a:ext cx="10968990" cy="58534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46.</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Despite the widespread recognition that urban green spaces significantly enhance residents’ mental well-being by providing accessible areas for relaxation and social interaction, many city planners prioritize commercial development over preserving parks, leading to a gradual erosion of community cohesion in densely populated areas.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33070"/>
            <a:ext cx="10968990" cy="581660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47.</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cnn) </a:t>
            </a:r>
          </a:p>
          <a:p>
            <a:pPr marL="0" indent="457200" algn="just">
              <a:buNone/>
            </a:pPr>
            <a:r>
              <a:rPr lang="en-US" altLang="zh-CN" sz="2400">
                <a:solidFill>
                  <a:schemeClr val="tx1"/>
                </a:solidFill>
                <a:latin typeface="Times New Roman" panose="02020603050405020304" charset="0"/>
                <a:cs typeface="Times New Roman" panose="02020603050405020304" charset="0"/>
              </a:rPr>
              <a:t>A landmark cognitive study reveals that the shift from paper to digital consumption—an under-the-radar revolution with profound neuroplastic implications—has created a critical window of five years during which educators must strategically channel money and time into hybrid literacy programs, lest our neural adaptation to temporary texts should make us incapable of analyzing the ambiguous yet cognitively enriching layers embedded in traditional print formats.</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21640"/>
            <a:ext cx="10968990" cy="5828030"/>
          </a:xfrm>
          <a:ln>
            <a:solidFill>
              <a:schemeClr val="accent1"/>
            </a:solidFill>
          </a:ln>
        </p:spPr>
        <p:txBody>
          <a:bodyPr>
            <a:noAutofit/>
          </a:bodyPr>
          <a:lstStyle/>
          <a:p>
            <a:pPr marL="0" indent="0" algn="just">
              <a:buNone/>
            </a:pPr>
            <a:r>
              <a:rPr lang="en-US" altLang="zh-CN" sz="2400">
                <a:solidFill>
                  <a:schemeClr val="tx1"/>
                </a:solidFill>
                <a:latin typeface="Times New Roman" panose="02020603050405020304" charset="0"/>
                <a:cs typeface="Times New Roman" panose="02020603050405020304" charset="0"/>
              </a:rPr>
              <a:t>48.</a:t>
            </a:r>
            <a:r>
              <a:rPr lang="zh-CN" altLang="en-US" sz="2400">
                <a:solidFill>
                  <a:schemeClr val="tx1"/>
                </a:solidFill>
                <a:latin typeface="Times New Roman" panose="02020603050405020304" charset="0"/>
                <a:cs typeface="Times New Roman" panose="02020603050405020304" charset="0"/>
              </a:rPr>
              <a:t>（雅思）</a:t>
            </a:r>
          </a:p>
          <a:p>
            <a:pPr marL="0" indent="457200" algn="just">
              <a:buNone/>
            </a:pPr>
            <a:r>
              <a:rPr lang="en-US" altLang="zh-CN" sz="2400">
                <a:solidFill>
                  <a:schemeClr val="tx1"/>
                </a:solidFill>
                <a:latin typeface="Times New Roman" panose="02020603050405020304" charset="0"/>
                <a:cs typeface="Times New Roman" panose="02020603050405020304" charset="0"/>
              </a:rPr>
              <a:t>The pure strain of fungus (</a:t>
            </a:r>
            <a:r>
              <a:rPr lang="zh-CN" altLang="en-US" sz="2400">
                <a:solidFill>
                  <a:schemeClr val="tx1"/>
                </a:solidFill>
                <a:latin typeface="Times New Roman" panose="02020603050405020304" charset="0"/>
                <a:cs typeface="Times New Roman" panose="02020603050405020304" charset="0"/>
              </a:rPr>
              <a:t>菌类</a:t>
            </a:r>
            <a:r>
              <a:rPr lang="en-US" altLang="zh-CN" sz="2400">
                <a:solidFill>
                  <a:schemeClr val="tx1"/>
                </a:solidFill>
                <a:latin typeface="Times New Roman" panose="02020603050405020304" charset="0"/>
                <a:cs typeface="Times New Roman" panose="02020603050405020304" charset="0"/>
              </a:rPr>
              <a:t>) grown by the leaf-cutting ants resembled the single crops grown by humans to the exclusion of all others, such as potato growing. These monocultures, which lack the genetic diversity to respond to changing environmental threats, are particuarly vulnerable to parasites, organisms which live and feed on their host, often causing harm. Currie felt there had to be a parasite in the ant-fungus system. But a century of ant research did not provide any evidence for his idea. Textbooks describe how leaf-cutter ants carefully weed their gardens of all foreign organisms. Nevertheless, after three years of sifting through ant gardens, Currie discovered several alien organisms.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360045"/>
            <a:ext cx="10968990" cy="5889625"/>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49. (1999</a:t>
            </a:r>
            <a:r>
              <a:rPr lang="zh-CN" altLang="en-US" sz="2400">
                <a:solidFill>
                  <a:schemeClr val="tx1"/>
                </a:solidFill>
                <a:latin typeface="Times New Roman" panose="02020603050405020304" charset="0"/>
                <a:cs typeface="Times New Roman" panose="02020603050405020304" charset="0"/>
              </a:rPr>
              <a:t>研一</a:t>
            </a:r>
            <a:r>
              <a:rPr lang="en-US" altLang="zh-CN" sz="2400">
                <a:solidFill>
                  <a:schemeClr val="tx1"/>
                </a:solidFill>
                <a:latin typeface="Times New Roman" panose="02020603050405020304" charset="0"/>
                <a:cs typeface="Times New Roman" panose="02020603050405020304" charset="0"/>
              </a:rPr>
              <a:t>) </a:t>
            </a:r>
          </a:p>
          <a:p>
            <a:pPr marL="0" indent="457200" algn="just">
              <a:buNone/>
            </a:pPr>
            <a:r>
              <a:rPr lang="en-US" altLang="zh-CN" sz="2400">
                <a:solidFill>
                  <a:schemeClr val="tx1"/>
                </a:solidFill>
                <a:latin typeface="Times New Roman" panose="02020603050405020304" charset="0"/>
                <a:cs typeface="Times New Roman" panose="02020603050405020304" charset="0"/>
              </a:rPr>
              <a:t>Nor, if regularity and conformity to a standard pattern are as desirable to the scientist as the writing of his papers would appear to reflect, is management to be blamed for discriminating against the “odd balls” among researchers in favor of more conventional thinkers who “work well with the team.”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02590"/>
            <a:ext cx="10968990" cy="5945505"/>
          </a:xfrm>
          <a:ln>
            <a:solidFill>
              <a:schemeClr val="accent1"/>
            </a:solidFill>
          </a:ln>
        </p:spPr>
        <p:txBody>
          <a:bodyPr>
            <a:noAutofit/>
          </a:bodyPr>
          <a:lstStyle/>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50.</a:t>
            </a:r>
            <a:r>
              <a:rPr lang="zh-CN" altLang="en-US" sz="2400">
                <a:solidFill>
                  <a:schemeClr val="tx1"/>
                </a:solidFill>
                <a:latin typeface="Times New Roman" panose="02020603050405020304" charset="0"/>
                <a:cs typeface="Times New Roman" panose="02020603050405020304" charset="0"/>
              </a:rPr>
              <a:t>（</a:t>
            </a:r>
            <a:r>
              <a:rPr lang="en-US" altLang="zh-CN" sz="2400">
                <a:solidFill>
                  <a:schemeClr val="tx1"/>
                </a:solidFill>
                <a:latin typeface="Times New Roman" panose="02020603050405020304" charset="0"/>
                <a:cs typeface="Times New Roman" panose="02020603050405020304" charset="0"/>
              </a:rPr>
              <a:t>2010</a:t>
            </a:r>
            <a:r>
              <a:rPr lang="zh-CN" altLang="en-US" sz="2400">
                <a:solidFill>
                  <a:schemeClr val="tx1"/>
                </a:solidFill>
                <a:latin typeface="Times New Roman" panose="02020603050405020304" charset="0"/>
                <a:cs typeface="Times New Roman" panose="02020603050405020304" charset="0"/>
              </a:rPr>
              <a:t>研二）</a:t>
            </a:r>
          </a:p>
          <a:p>
            <a:pPr marL="0" indent="45720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Many Americans regard the jury system as a concrete expression of crucial democratic values, including the principles that all citizens who meet minimal qualifications of age and literacy are equally competent to serve on juries; that jurors should be selected randomly from a representative cross section of the community; that no citizen should be denied the right to serve on a jury on account of race, religion, sex, or national origin; that defendants are entitled to trial by their peers; and the verdicts should represent the conscience of the community and not just the letter of the law. </a:t>
            </a:r>
          </a:p>
          <a:p>
            <a:pPr marL="0" indent="0" algn="just">
              <a:lnSpc>
                <a:spcPts val="2880"/>
              </a:lnSpc>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From the principles of the US jury system, we learn that </a:t>
            </a:r>
            <a:r>
              <a:rPr lang="en-US" altLang="zh-CN" sz="2400" u="sng">
                <a:solidFill>
                  <a:schemeClr val="tx1"/>
                </a:solidFill>
                <a:latin typeface="Times New Roman" panose="02020603050405020304" charset="0"/>
                <a:cs typeface="Times New Roman" panose="02020603050405020304" charset="0"/>
              </a:rPr>
              <a:t>           </a:t>
            </a:r>
            <a:r>
              <a:rPr lang="en-US" altLang="zh-CN" sz="2400">
                <a:solidFill>
                  <a:schemeClr val="tx1"/>
                </a:solidFill>
                <a:latin typeface="Times New Roman" panose="02020603050405020304" charset="0"/>
                <a:cs typeface="Times New Roman" panose="02020603050405020304" charset="0"/>
              </a:rPr>
              <a:t>.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A. both literate and illiterate people can serve on juries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B. defendants are immune from trial by their peers</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C. no age limit should be imposed for jury service </a:t>
            </a:r>
          </a:p>
          <a:p>
            <a:pPr marL="0" indent="0" algn="just">
              <a:lnSpc>
                <a:spcPts val="2880"/>
              </a:lnSpc>
              <a:spcAft>
                <a:spcPts val="0"/>
              </a:spcAft>
              <a:buNone/>
            </a:pPr>
            <a:r>
              <a:rPr lang="en-US" altLang="zh-CN" sz="2400">
                <a:solidFill>
                  <a:schemeClr val="tx1"/>
                </a:solidFill>
                <a:latin typeface="Times New Roman" panose="02020603050405020304" charset="0"/>
                <a:cs typeface="Times New Roman" panose="02020603050405020304" charset="0"/>
              </a:rPr>
              <a:t>D. judgment should consider the opinion of the public </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459740"/>
            <a:ext cx="10968990" cy="5789930"/>
          </a:xfrm>
          <a:ln>
            <a:solidFill>
              <a:schemeClr val="accent1"/>
            </a:solidFill>
          </a:ln>
        </p:spPr>
        <p:txBody>
          <a:bodyPr/>
          <a:lstStyle/>
          <a:p>
            <a:pPr marL="0" indent="0" algn="just">
              <a:buNone/>
            </a:pPr>
            <a:r>
              <a:rPr lang="en-US" altLang="zh-CN" sz="2400">
                <a:solidFill>
                  <a:schemeClr val="tx1"/>
                </a:solidFill>
                <a:latin typeface="Times New Roman" panose="02020603050405020304" charset="0"/>
                <a:cs typeface="Times New Roman" panose="02020603050405020304" charset="0"/>
              </a:rPr>
              <a:t>4. (ds) </a:t>
            </a:r>
          </a:p>
          <a:p>
            <a:pPr marL="0" indent="457200" algn="just">
              <a:buNone/>
            </a:pPr>
            <a:r>
              <a:rPr lang="en-US" altLang="zh-CN" sz="2400">
                <a:solidFill>
                  <a:schemeClr val="tx1"/>
                </a:solidFill>
                <a:latin typeface="Times New Roman" panose="02020603050405020304" charset="0"/>
                <a:cs typeface="Times New Roman" panose="02020603050405020304" charset="0"/>
              </a:rPr>
              <a:t>Suspense hung thick in the air as the linguist, who had always believed that mastering complex grammar was the ultimate key to effective communication, suddenly realized—mid-negotiation—that without emotional intelligence, which is essentially the ability to read the room and not put your foot in your mouth, all his eloquent phrasing and sophisticated syntax were basically just a bunch of hot air, failing to bridge the gap when it mattered most.</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custDataLst>
              <p:tags r:id="rId2"/>
            </p:custDataLst>
          </p:nvPr>
        </p:nvSpPr>
        <p:spPr>
          <a:xfrm>
            <a:off x="608330" y="532130"/>
            <a:ext cx="10968990" cy="5717540"/>
          </a:xfrm>
          <a:ln>
            <a:solidFill>
              <a:schemeClr val="accent1"/>
            </a:solidFill>
          </a:ln>
        </p:spPr>
        <p:txBody>
          <a:bodyPr/>
          <a:lstStyle/>
          <a:p>
            <a:pPr marL="0" indent="457200">
              <a:buNone/>
            </a:pPr>
            <a:r>
              <a:rPr lang="en-US" altLang="zh-CN" sz="2400">
                <a:solidFill>
                  <a:schemeClr val="tx1"/>
                </a:solidFill>
                <a:latin typeface="Times New Roman" panose="02020603050405020304" charset="0"/>
                <a:cs typeface="Times New Roman" panose="02020603050405020304" charset="0"/>
              </a:rPr>
              <a:t>  </a:t>
            </a:r>
            <a:r>
              <a:rPr lang="zh-CN" altLang="en-US" sz="2400">
                <a:solidFill>
                  <a:schemeClr val="tx1"/>
                </a:solidFill>
                <a:latin typeface="Times New Roman" panose="02020603050405020304" charset="0"/>
                <a:cs typeface="Times New Roman" panose="02020603050405020304" charset="0"/>
              </a:rPr>
              <a:t>现场悬念密布，这位语言学家在谈判中途猛然醒悟</a:t>
            </a:r>
            <a:r>
              <a:rPr lang="en-US" altLang="zh-CN" sz="2400">
                <a:solidFill>
                  <a:schemeClr val="tx1"/>
                </a:solidFill>
                <a:latin typeface="Times New Roman" panose="02020603050405020304" charset="0"/>
                <a:cs typeface="Times New Roman" panose="02020603050405020304" charset="0"/>
              </a:rPr>
              <a:t>—</a:t>
            </a:r>
            <a:r>
              <a:rPr lang="zh-CN" altLang="en-US" sz="2400">
                <a:solidFill>
                  <a:schemeClr val="tx1"/>
                </a:solidFill>
                <a:latin typeface="Times New Roman" panose="02020603050405020304" charset="0"/>
                <a:cs typeface="Times New Roman" panose="02020603050405020304" charset="0"/>
              </a:rPr>
              <a:t>他向来认为掌握复杂语法是有效沟通的不二法门，但若缺乏情商（即洞察氛围、避免失言的能力），所有那些雄辩的措辞与精妙的句法，在关键时刻都不过是空洞之言，终究未能弥合分歧。</a:t>
            </a:r>
          </a:p>
        </p:txBody>
      </p:sp>
    </p:spTree>
    <p:custDataLst>
      <p:tags r:id="rId1"/>
    </p:custData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1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2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4.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8593</Words>
  <Application>Microsoft Office PowerPoint</Application>
  <PresentationFormat>宽屏</PresentationFormat>
  <Paragraphs>193</Paragraphs>
  <Slides>77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77</vt:i4>
      </vt:variant>
    </vt:vector>
  </HeadingPairs>
  <TitlesOfParts>
    <vt:vector size="83" baseType="lpstr">
      <vt:lpstr>宋体</vt:lpstr>
      <vt:lpstr>微软雅黑</vt:lpstr>
      <vt:lpstr>Arial</vt:lpstr>
      <vt:lpstr>Times New Roman</vt:lpstr>
      <vt:lpstr>Wingdings</vt:lpstr>
      <vt:lpstr>WPS</vt:lpstr>
      <vt:lpstr>专题八 长难句专题（一）</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seewo</dc:creator>
  <cp:lastModifiedBy>³He</cp:lastModifiedBy>
  <cp:revision>311</cp:revision>
  <dcterms:created xsi:type="dcterms:W3CDTF">2019-06-19T02:08:00Z</dcterms:created>
  <dcterms:modified xsi:type="dcterms:W3CDTF">2025-11-07T04:38:28Z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2052-12.1.0.23125</vt:lpwstr>
  </property>
  <property fmtid="{D5CDD505-2E9C-101B-9397-08002B2CF9AE}" pid="3" name="ICV">
    <vt:lpwstr>2D3044D5506546A49CEC1AC75943BC5C_11</vt:lpwstr>
  </property>
</Properties>
</file>