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ink/ink1.xml" ContentType="application/inkml+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ink/ink2.xml" ContentType="application/inkml+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ink/ink3.xml" ContentType="application/inkml+xml"/>
  <Override PartName="/ppt/tags/tag95.xml" ContentType="application/vnd.openxmlformats-officedocument.presentationml.tags+xml"/>
  <Override PartName="/ppt/tags/tag96.xml" ContentType="application/vnd.openxmlformats-officedocument.presentationml.tags+xml"/>
  <Override PartName="/ppt/ink/ink4.xml" ContentType="application/inkml+xml"/>
  <Override PartName="/ppt/tags/tag97.xml" ContentType="application/vnd.openxmlformats-officedocument.presentationml.tags+xml"/>
  <Override PartName="/ppt/tags/tag98.xml" ContentType="application/vnd.openxmlformats-officedocument.presentationml.tags+xml"/>
  <Override PartName="/ppt/ink/ink5.xml" ContentType="application/inkml+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ink/ink6.xml" ContentType="application/inkml+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ink/ink7.xml" ContentType="application/inkml+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ink/ink8.xml" ContentType="application/inkml+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ink/ink9.xml" ContentType="application/inkml+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ink/ink10.xml" ContentType="application/inkml+xml"/>
  <Override PartName="/ppt/tags/tag119.xml" ContentType="application/vnd.openxmlformats-officedocument.presentationml.tags+xml"/>
  <Override PartName="/ppt/tags/tag120.xml" ContentType="application/vnd.openxmlformats-officedocument.presentationml.tags+xml"/>
  <Override PartName="/ppt/ink/ink11.xml" ContentType="application/inkml+xml"/>
  <Override PartName="/ppt/tags/tag121.xml" ContentType="application/vnd.openxmlformats-officedocument.presentationml.tags+xml"/>
  <Override PartName="/ppt/tags/tag122.xml" ContentType="application/vnd.openxmlformats-officedocument.presentationml.tags+xml"/>
  <Override PartName="/ppt/ink/ink12.xml" ContentType="application/inkml+xml"/>
  <Override PartName="/ppt/tags/tag123.xml" ContentType="application/vnd.openxmlformats-officedocument.presentationml.tags+xml"/>
  <Override PartName="/ppt/tags/tag124.xml" ContentType="application/vnd.openxmlformats-officedocument.presentationml.tags+xml"/>
  <Override PartName="/ppt/ink/ink13.xml" ContentType="application/inkml+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318" r:id="rId24"/>
    <p:sldId id="268" r:id="rId25"/>
    <p:sldId id="319" r:id="rId26"/>
    <p:sldId id="269" r:id="rId27"/>
    <p:sldId id="320" r:id="rId28"/>
    <p:sldId id="270" r:id="rId29"/>
    <p:sldId id="321" r:id="rId30"/>
    <p:sldId id="271" r:id="rId31"/>
    <p:sldId id="322" r:id="rId32"/>
    <p:sldId id="272" r:id="rId33"/>
    <p:sldId id="323" r:id="rId34"/>
    <p:sldId id="273" r:id="rId35"/>
    <p:sldId id="324" r:id="rId36"/>
    <p:sldId id="278" r:id="rId37"/>
    <p:sldId id="325" r:id="rId38"/>
    <p:sldId id="279" r:id="rId39"/>
    <p:sldId id="326" r:id="rId40"/>
    <p:sldId id="280" r:id="rId41"/>
    <p:sldId id="281" r:id="rId42"/>
    <p:sldId id="327" r:id="rId43"/>
    <p:sldId id="274" r:id="rId44"/>
    <p:sldId id="275" r:id="rId45"/>
    <p:sldId id="276" r:id="rId46"/>
    <p:sldId id="277" r:id="rId47"/>
    <p:sldId id="282" r:id="rId48"/>
    <p:sldId id="283" r:id="rId49"/>
    <p:sldId id="284" r:id="rId50"/>
    <p:sldId id="285" r:id="rId51"/>
    <p:sldId id="286" r:id="rId52"/>
    <p:sldId id="287" r:id="rId53"/>
    <p:sldId id="288" r:id="rId54"/>
    <p:sldId id="289" r:id="rId55"/>
    <p:sldId id="290" r:id="rId56"/>
    <p:sldId id="291" r:id="rId57"/>
    <p:sldId id="292" r:id="rId58"/>
    <p:sldId id="293" r:id="rId59"/>
    <p:sldId id="294" r:id="rId60"/>
    <p:sldId id="295" r:id="rId61"/>
    <p:sldId id="296" r:id="rId62"/>
    <p:sldId id="297" r:id="rId63"/>
    <p:sldId id="298" r:id="rId64"/>
    <p:sldId id="299" r:id="rId65"/>
    <p:sldId id="300" r:id="rId66"/>
    <p:sldId id="301" r:id="rId67"/>
    <p:sldId id="302" r:id="rId68"/>
    <p:sldId id="303" r:id="rId69"/>
    <p:sldId id="304" r:id="rId70"/>
    <p:sldId id="305" r:id="rId71"/>
    <p:sldId id="306" r:id="rId72"/>
    <p:sldId id="307" r:id="rId7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showGuides="1">
      <p:cViewPr varScale="1">
        <p:scale>
          <a:sx n="37" d="100"/>
          <a:sy n="37" d="100"/>
        </p:scale>
        <p:origin x="42" y="42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2:39:02.966"/>
    </inkml:context>
    <inkml:brush xml:id="br0">
      <inkml:brushProperty name="width" value="0.05292" units="cm"/>
      <inkml:brushProperty name="height" value="0.05292" units="cm"/>
      <inkml:brushProperty name="color" value="#FF0000"/>
    </inkml:brush>
  </inkml:definitions>
  <inkml:trace contextRef="#ctx0" brushRef="#br0">17838 11157 0,'0'0'0,"0"0"15,0 0-15,0 0 0,0 0 0,0 0 16,0 0-16,0 0 0,20-20 16,-20 20-16,0 0 0,0 0 15,24-12-15,-24 12 0,21-5 16,-9 4-16,0 0 0,5 1 15,5 0-15,0 1 0,-1-1 0,4 2 16,4 0-16,6 1 16,-2 1-16,-2 1 0,-2 1 15,-4 0-15,-2 0 0,-5 4 16,-5 2-16,-4 0 0,-3 1 16,-3-1-16,-6 3 0,-3 0 0,-5 1 15,-6 1-15,-4 1 0,-8 3 16,-3-1-16,-3 0 0,1 1 15,1 0-15,2-3 0,-5 3 16,2-3-16,5-1 16,6 0-16,7 0 0,7-2 0,9-4 15,7-3-15,8-4 0,6-3 16,7-1-16,7 0 0,6-3 16,6 0-16,9-2 0,0-1 15,9-1-15,-1-1 0,-6 1 0,-4-1 16,-14 2-16,-10 1 0,-7 2 15</inkml:trace>
  <inkml:trace contextRef="#ctx0" brushRef="#br0" timeOffset="14396.6922">4248 4209 0,'0'0'0,"0"0"0,0 0 0,25 9 16,-25-9-16,23 2 0,-23-2 16,31 1-16,-14 1 0,4 0 0,0 0 15,2-1-15,0-2 0,9-1 16,2 1-16,0-1 0,-2 0 15,6 1-15,0 1 0,10 0 16,-4-2-16,1 1 0,2-1 16,0 1-16,-3 0 0,10 1 15,-1 1-15,1-1 0,-4-1 0,2 0 16,1-1-16,10 2 0,-5 3 16,1-2-16,-1-2 0,1-1 15,-5-2-15,10 3 0,0 3 16,-2 2-16,1-2 0,-2-1 15,1-2-15,-6 0 0,1-1 16,27-1-16,-4 2 0,-6 1 16,-4 0-16,-1 1 0,3 3 15,-5-5-15,0-2 0,3 2 16,2 1-16,-3 0 0,-1 1 0,5 4 16,3 2-16,-4-7 0,-3-3 15,1 3-15,-1 1 0,-2 0 16,0 2-16,3-1 0,1 0 15,-2-2-15,1-1 0,2-2 16,4-1-16,2 1 0,1 2 16,3-1-16,1-2 0,0 0 0,1 0 15,-3-2-15,3 1 16,-1 0-16,-2 1 0,4-2 0,2-2 16,-1 2-16,-1-1 0,-1 0 15,-1 0-15,-3 3 0,0 1 16,1-2-16,3 0 0,-5-2 15,-3-2-15,2-1 0,1-1 16,-2 2-16,-1 3 0,4 3 16,1 1-16,0 0 0,-3-3 0,2-1 15,2 0-15,-3 2 0,-1 3 16,0-1-16,1-1 16,0-1-16,-1 1 0,-1 0 0,-1 2 15,-1 0-15,-1-3 0,1 3 16,0 1-16,-2-1 0,-3-3 15,3 5-15,2 3 0,-5-2 16,-2 1-16,2-5 0,4 0 16,-4 0-16,-5 1 0,3 1 0,1 2 15,0 3-15,-1 1 16,2-3-16,1 1 0,-1-3 0,-1 0 16,-2 1-16,0 1 0,-4-3 15,0-2-15,2 3 0,2 2 16,-1 2-16,0 2 0,2-2 15,2-2-15,-6 1 0,-4 0 0,3-6 16,1 0-16,2 2 16,1 2-16,2 0 0,0-2 15,1 0-15,-1 1 0,1 3 0,-1 3 16,0-1-16,0-2 0,0-1 16,0-1-16,0 0 0,2 0 15,1-1-15,3 0 0,-1 1 16,-1 0-16,0 1 0,1-1 15,-1-1-15,1-1 0,4 0 16,1 0-16,-1 1 0,-1-1 0,3 1 16,0 1-16,0 1 15,-3 4-15,3-5 0,3-3 16,-2-2-16,1 1 0,2 1 0,1 1 16,-4 0-16,0 1 0,3-1 15,0 1-15,0-3 0,-1-2 16,1 0-16,1 3 0,1 3 15,0 5-15,0-5 0,1-2 16,-1-4-16,-1-2 0,1 5 16,0 2-16,-4-1 0,-2 0 0,3-1 15,6 1-15,-6 2 0,-1 3 16,1-2-16,-1-2 0,1 0 16,0 2-16,2-1 0,0 0 15,-4-3-15,-2-3 0,4 2 16,2 4-16,-6 0 0,-1 1 15,2-2-15,3-2 0,-3-2 16,0-1-16,-2 4 0,0 2 16,-2-2-16,-1-2 0,2 1 0,2 0 15,-3 0-15,-2 0 0,2-2 16,1 0-16,-2 3 0,-1 3 16,1-3-16,2-5 0,-2 2 15,-1 0-15,1 0 0,0-1 16,-7 0-16,-3 2 0,0 0 15,1 3-15,-1 0 0,-1 0 0,0-6 16,-1-1-16,0 1 0,0 3 16,-2 0-16,1 1 15,-5-3-15,-3-3 0,4 4 0,1 2 16,1 2-16,-1 1 0,1-1 16,-2 0-16,-3 1 0,-3 2 15,4-1-15,4-1 0,-3-10 16,-3-5-16,-1 3 0,0 2 15,2 6-15,3 2 0,-3 4 16,-2 1-16,-3-3 0,-1-3 0,6-4 16,3-1-16,-5 0 15,-3 1-15,-1 1 0,-2 2 0,1 1 16,2 1-16,-3 0 0,0 2 16,0-3-16,2-2 0,-3 0 15,-2 3-15,1-1 0,-1-1 16,0 0-16,-1-1 0,-1 4 15,-1 1-15,0-2 0,0-2 16,-2-1-16,1 1 0,-2 1 16,-3 0-16,-14 1 0,4-2 0,1 3 15,1 0-15,3-2 0,2-2 16,0 1-16,-1 2 0,-2-1 16,1 1-16,2-1 0,1 1 15,-6 0-15,-3 0 0,0 1 16,0 0-16,1-1 0,-2 2 0,1-2 15,0 0-15,-5 0 16,-1 1-16,1 0 0,0-1 16,0 1-16,0 0 0,-3 0 15,0 0-15,-2-1 0,-1 1 0,-3-1 16,-1 0-16,-1 0 0,0 0 16,-2 0-16,1 0 0,-2 1 15,1 1-15,-2-2 0,1 0 16,-1 0-16,-1 0 0,1 1 15,-1 1-15,-3-2 0,0 0 16,1 2-16,-1-2 0,0 0 0</inkml:trace>
  <inkml:trace contextRef="#ctx0" brushRef="#br0" timeOffset="16733.4938">25167 3911 0,'0'0'0,"0"0"16,0 0-16,0 0 0,0 0 0,28 1 15,-22-2-15,2 2 0,0 3 16,0 0-16,2-2 0,1 0 15,1 1-15,2 0 0,0-1 16,1 0-16,1-1 0,0 1 16,2-1-16,1 0 0,0-1 0,7 1 15,2-1-15,-2 1 0,1-1 16,0 2-16,2-1 0,-1 0 16,2 2-16,1-1 0,1-1 15,7 0-15,-3-1 0,-1 0 16,1 0-16,-1 0 0,1 0 15,1 1-15,0 2 0,-1-2 16,0 1-16,7-1 0,0-1 16,-2 0-16,-3 1 0,2-1 15,1 1-15,-2 0 0,1 2 0,0-1 16,0 1-16,1-2 0,1-1 16,6 0-16,-2 1 15,0-1-15,0 0 0,0-2 0,-2-1 16,1 3-16,2 0 0,-3-1 15,-1 0-15,0-1 0,0 1 16,0 0-16,-1 1 0,0 2 16,-1 1-16,0-1 0,0 0 15,-1-1-15,2 0 0,-2 0 16,0 0-16,2-1 0,1-2 0,0 3 16,0 0-16,0 2 0,1-2 15,5 0-15,0-1 0,-3 0 16,-1 0-16,0 1 0,1 1 15,-3-1-15,-1 0 0,2-1 16,2-1-16,-1 2 0,-1 2 0,1-1 16,1-1-16,-3-1 0,-3 1 15,6-2-15,2 0 16,-4 1-16,-2 1 0,1 1 0,2 0 16,-2 0-16,-2 0 0,1-1 15,1 1-15,1-1 0,0 1 16,-1-1-16,-1 0 0,0-1 15,0 0-15,0 0 0,1 1 16,0-1-16,1 1 0,-1-1 16,-1 0-16,0-1 0,0-1 0,-4 2 15,0 0-15,0 1 0,2-1 16,-3 1-16,0-1 16,-4 2-16,-2 2 0,1 0 0,2 1 15,-8-5-15,0-2 0,-1 2 16,0 0-16,1 0 0,-2 2 15,0-2-15,0 0 0,-3 1 16,-1 2-16,-3-2 0,0 1 16,0 0-16,-2 2 0,1-3 15,-1 0-15,-3 0 0,-3 2 0,-2 0 16,-1-2-16,-3 1 0,-3 1 16,-6-2-16,-4-3 0,4 2 15,0-1-15,1 1 0</inkml:trace>
  <inkml:trace contextRef="#ctx0" brushRef="#br0" timeOffset="17149.5981">26987 2213 0,'0'0'0,"0"0"16,0 0-16,0 0 0,22 2 0,-22-2 15,20 5-15,-10 0 16,0 0-16,0 2 0,0 3 15,-3 2-15,-2 2 0,-1-3 16,0-1-16,-1-1 0</inkml:trace>
  <inkml:trace contextRef="#ctx0" brushRef="#br0" timeOffset="17433.3102">26716 2677 0,'0'0'0,"0"0"0,0 0 16,0 0-16,29-8 0,-29 8 15,34-5-15,-14 3 0,1-2 16,3 2-16,2-1 0,4 1 16,-2 1-16,-4 4 0,-2 3 15,-4 1-15,-5 0 0,-5 2 0,-6 6 16,-3 1-16,-4 2 0,-4 4 16,-3 3-16,-1 2 0,0-1 15,0 6-15,3 1 0,4-8 16,4-4-16,5-4 0,5-3 15,4-7-15,4-5 0,7-4 16,5-2-16,3-6 0,1-4 0,2-4 16,2-3-16,-3 0 0,-7 6 15,-5 2-15</inkml:trace>
  <inkml:trace contextRef="#ctx0" brushRef="#br0" timeOffset="17632.9849">27371 2199 0,'0'0'15,"0"0"-15,0 0 0,0 0 0,-1 28 0,1-28 16,-3 31-16,3-12 16,0 2-16,0 0 0,0 1 15,2 4-15,-1-3 0,2-6 16,0-3-16,1-3 0,-1-1 0,-1-1 15</inkml:trace>
  <inkml:trace contextRef="#ctx0" brushRef="#br0" timeOffset="17999.9605">27679 2177 0,'0'0'0,"12"-1"15,4-2-15,1 3 0,0-2 0,12 4 16,9 1-16,-1 1 15,-3 1-15,4 4 0,-3 2 16,-11-3-16,-3 0 0,-1 7 16,-4 2-16,-5-1 0,-4-1 0,-9 2 15,-7 1-15,-1-4 0,-2-1 16,-10 3-16,-8 3 0,-1-2 16,0-2-16,-12 3 0,-3 2 15,4-5-15,4 0 0,-5-2 16,3-4-16,9-3 0,7-1 0,4-7 15,2-6-15,6-2 16,4-2-16,13-3 0,9-4 16,3 3-16,0 3 0,7 0 15,3-1-15,3 1 0,2 0 0,-1 2 16,0 2-16,-4 2 0,0 1 16,-4 0-16,-2 3 0,-6 0 15,-3 2-15,-3-2 0,-1 1 16,-4 0-16,1 1 0,-2 0 15</inkml:trace>
  <inkml:trace contextRef="#ctx0" brushRef="#br0" timeOffset="18166.8531">27802 2242 0,'0'0'0,"0"0"16,0 0-16,0 0 0,-22 22 15,22-22-15,-23 24 0,9-8 16,0 1-16,0 1 0,-1 0 15,1 3-15,1-2 0,-1 7 16,3-2-16,1-4 0,2-5 16,1-1-16,2-3 0,-1-2 0</inkml:trace>
  <inkml:trace contextRef="#ctx0" brushRef="#br0" timeOffset="18349.7974">27586 2606 0,'0'0'16,"0"0"-16,0 0 0,0 0 15,0 0-15,0 0 0,0 0 16,0 0-16,0 31 0,0-31 15,-1 26-15,1-26 0,-7 34 16,4-12-16,-1 4 0,0 1 16,-1 1-16,-2 7 0,0 0 15,0 1-15,-1-3 0,0-2 16,2-3-16,-1-2 0,1-5 0,2-5 16,1-7-16,0-2 0,2-3 15,0 2-15</inkml:trace>
  <inkml:trace contextRef="#ctx0" brushRef="#br0" timeOffset="18656.2435">27664 2716 0,'0'0'0,"0"0"0,0 0 16,21-7-16,-21 7 0,28-10 16,-11 5-16,1-1 0,1 2 0,-1 0 15,1 0-15,3 2 0,-1 1 16,-1 1-16,-2 2 0,-2 3 15,1 2-15,-4 2 0,-2 2 16,-2 6-16,-3 3 0,-2 3 16,-3 3-16,0 0 0,0 3 15,-2 3-15,-1-3 0,-3-3 16,-1-4-16,0-1 0,1 0 16,-1-4-16,1 0 0,0-4 15,1-3-15,-1-2 0,1-2 0,-2-2 16,-1-1-16,-2-2 0,-1-2 15,-1-2-15,0 0 0,0 0 16,0-2-16,2 2 0,1 0 16,2 1-16</inkml:trace>
  <inkml:trace contextRef="#ctx0" brushRef="#br0" timeOffset="18833.3488">27640 2855 0,'0'0'0,"0"0"15,0 0-15,21-5 0,-21 5 16,30-5-16,-12 5 0,1-3 16,-1 1-16,-1 0 0,1 1 15,-2-1-15,-1 4 0,1-1 16,-2 1-16,-3-1 0,-1 2 16,-3-2-16</inkml:trace>
  <inkml:trace contextRef="#ctx0" brushRef="#br0" timeOffset="18967.0401">27664 2975 0,'0'0'0,"0"0"16,0 0-16,0 0 0,0 0 16,0 0-16,27-4 0,-27 4 15,34-1-15,-34 1 0,43-3 16,-21 3-16,0 0 0,-3 0 16,-3 0-16,-2 0 0</inkml:trace>
  <inkml:trace contextRef="#ctx0" brushRef="#br0" timeOffset="22333.1616">2441 5321 0,'0'0'16,"0"0"-16,0 0 0,0 0 0,0 0 16,0 0-16,28-3 15,-28 3-15,0 0 0,28 0 0,-15-1 16,-1 2-16,2 1 0,-1-2 16,0-2-16,1 4 0,2-1 0,1 0 15,4-1-15,-2 1 16,0 0-16,7 0 0,3 2 15,-1-2-15,-3 0 0,4-1 16,3-1-16,-2 1 16,-2 0-16,8 0 0,4 0 0,-5-1 0,-3 1 15,6-1-15,-1 1 0,0-3 16,-1 1-16,8 2 0,5 3 16,-6-1-16,-4-2 0,5 0 15,4 1-15,-4 0 0,-3-1 0,9-1 16,1 1-16,-1-1 15,-3-3-15,4 5 0,3 2 16,-4-3-16,-4-2 0,12 1 16,1-1-16,-7 3 0,-7 3 0,8-2 15,4-3-15,-5 0 0,-4-1 16,32 2-16,-4 3 0,-32-2 16,0 1-16,29 1 0,-3 1 15,-8-2-15,-5-1 0,4 3 16,5 1-16,-6-3 0,-9-1 0,9-1 15,4-1-15,-6 1 16,-4 1-16,7-1 0,4-1 16,-7 2-16,-1 2 0,6 0 0,3 1 15,-8-3-15,-5-2 0,10 2 16,7 2-16,-7 0 0,-5 0 0,7 1 16,4-1-16,-8-2 15,-7-1-15,10 1 0,7 3 16,-7 0-16,-4-1 0,9 3 15,6 1-15,-11-9 0,-8-4 0,13 3 16,8 3-16,-12 2 0,-9 3 16,10-4-16,6-2 15,-7 0-15,-4 2 0,7 1 0,5 3 16,-11-2-16,-7-1 0,8-2 16,6-1-16,-5 4 0,-2 2 0,4-3 15,7-5-15,-12 2 16,-8 0-16,9 2 0,4 3 15,-5-2-15,-5 0 0,8-1 16,4 0-16,-9 1 0,-9 1 0,9-1 16,4-2-16,-5 1 0,-2-1 15,6 0-15,3 1 0,-11-3 16,-6-2-16,6 3 0,3 1 16,-3 4-16,-2 0 0,3 3 15,4-1-15,-9-5 0,-3-2 0,9-3 16,6-2-16,-12 5 15,-8 1-15,6 1 0,5-1 16,-5 3-16,-6-2 0,4 1 16,2 2-16,-3-3 0,-5-1 0,3 0 15,3-3-15,-6 5 0,-1-1 16,3 1-16,2 0 0,-8-1 16,-4-2-16,7-3 0,3-4 15,-4 4-15,-1 4 0,1 4 16,3 0-16,-7-3 0,-4-2 0,6-2 15,5-1-15,-21 7 0,-1 1 16,6-3-16,5-3 16,-3 0-16,0-2 0,-1 3 0,3 1 15,-3 0-15,0 0 0,1 0 16,3 2-16,-7 1 16,-1-1-16,2-2 0,1-2 0,-3 1 15,-1 1-15,0-3 0,0 1 16,-5 0-16,0 1 0,-1 1 15,1 0-15,-3 0 0,-2 0 0,1 0 16,0-2-16,-4 1 0,-2-2 16,0 2-16,-1 0 15,0 0-15,-3 0 0,-4 2 0,-5 1 16,2-1-16,-1 0 0,2-1 16</inkml:trace>
  <inkml:trace contextRef="#ctx0" brushRef="#br0" timeOffset="23633.5042">12269 4317 0,'0'0'16,"0"0"-16,0 0 0,0 0 15,0 0-15,0 0 0,-11-20 0,11 20 16,0 0-16,0 0 0,-19-15 15,12 12-15,-1 1 0,0 0 16,1 2-16,-1 0 0,0 1 16,0 2-16,0 2 0,-1 0 15,0 2-15,0 0 0,0 1 16,1 4-16,-1 0 0,0 3 16,-1 3-16,0 3 0,1 1 0,-2 8 15,0 2-15,0 1 0,1 0 16,1 3-16,2 0 0,-1 9 15,2-1-15,2-1 0,0 1 16,1 7-16,3-3 0,3 1 16,1-2-16,3-1 0,1-3 15,4-1-15,0 2 0,4 0 16,2-3-16,-1-2 0,0-3 16,1-3-16,0-4 0,6-4 15,3-1-15,0-2 0,-1-2 0,0-2 16,2-1-16,1-1 0,2-1 15,-8-2-15,-7-5 0,-3-2 16</inkml:trace>
  <inkml:trace contextRef="#ctx0" brushRef="#br0" timeOffset="24734.071">22566 4428 0,'0'0'0,"0"0"0,0 0 16,0 0-16,21 5 0,-21-5 15,0 0-15,19 9 0,-12-5 0,-1 2 16,1 1-16,-2 2 0,1 0 16,2 2-16,1 6 15,4-2-15,1 1 16,2 5-16,3 4 0,1 6 0,-2-2 15,-4 1-15,-2 0 0,0 5 0,-3 1 16,-3-2-16,-5 1 16,-8 0-16,-6-1 0,-6 1 0,-5 1 15,-15 3-15,-6-1 0,-6-1 16,-4 1-16,-9 3 0,1-2 0,2-1 16,0-2-16,-7 3 15,2-4-15,13-7 0,16-9 0,13-5 16</inkml:trace>
  <inkml:trace contextRef="#ctx0" brushRef="#br0" timeOffset="25775.7187">11958 4446 0,'0'0'0,"0"0"16,0 0-16,0 0 0,0 0 0,0 0 15,-25-6-15,25 6 0,0 0 16,-24-5-16,24 5 0,-20-3 15,10 2-15,-1 0 0,0 0 16,-1 0-16,-1 0 0,-2-1 16,-1 0-16,-1 2 0,1 0 0,-3 0 15,-2 0-15,-1 1 0,-1 2 16,-9-1-16,-1 0 0,-3 2 16,1 1-16,-1 0 0,-3 2 15,-8 1-15,0 0 0,1 3 16,0 1-16,2 0 0,1 1 15,-5 1-15,4-2 0,2-1 16,2 1-16,3-1 0,4 0 16,6 0-16,2-2 0,4 2 15,3-1-15,1 0 0,3-4 0,1 0 16,0-1-16,6-1 0,1-1 16,2-2-16,0 2 0,2-3 15,0 0-15,2 0 0,0 0 16,0 0-16,0 0 0,0 0 15,0 0-15,-1-3 0,1 3 16,-1-3-16,1 3 0,0-3 0</inkml:trace>
  <inkml:trace contextRef="#ctx0" brushRef="#br0" timeOffset="26102.7751">10825 4556 0,'0'0'0,"0"0"0,0 0 0,0 0 16,0 0-16,0 0 0,0 0 16,0 0-16,0 0 0,0 0 15,0 0-15,0 0 0,0 0 16,0 0-16,-23 11 0,23-11 0,0 0 16,-21 15-16,21-15 0,0 0 15,-23 16-15,16-11 0,1 1 16,0-1-16,2 2 0,0-1 15,1 0-15,1 0 0,2-2 16,2-1-16,2 1 0,3-2 16,2 0-16,2-1 0,1 0 15,0-1-15,0 1 0,0 1 0,2 0 16,-1-1-16,0 0 0,-1 0 16,-1 1-16,0 0 0,0 3 15,-2 0-15,-1-2 0,-2 0 16</inkml:trace>
  <inkml:trace contextRef="#ctx0" brushRef="#br0" timeOffset="31322.2901">23262 5203 0,'0'0'0,"0"0"16,0 0-16,0 0 0,0 0 0,0 0 15,26-1-15,-26 1 0,0 0 16,24 2-16,-24-2 0,22 5 15,-8-1-15,1-1 0,3-1 16,1 0-16,-1 1 0,6-1 16,2 0-16,1 0 0,-1-2 0,11 2 15,4-2-15,-1 1 16,-1 2-16,10-2 0,2 0 16,0 0-16,-1-1 0,12 1 0,0-1 15,-4 0-15,-2 0 0,13 0 16,0 3-16,-6-2 0,-6 1 0,4 1 15,3 1-15,4-3 16,-4-1-16,2 2 0,4 2 16,-8-3-16,-6-2 0,31 2 15,-2 2-15,-10 0 0,-6 1 0,4-4 16,3-2-16,-6 0 0,-5-1 16,1 1-16,1 5 0,-4-2 15,-3 1-15,6 1 0,1-3 16,-3 3-16,-1 2 0,3 0 15,2-1-15,-10-3 0,-5-3 0,8 1 16,5 1-16,-4-2 16,-4 0-16,5-1 0,3 1 15,-8 1-15,-7-1 0,9 2 0,5 2 16,-4-1-16,-3 1 0,3-4 16,2-4-16,-8 2 0,-7 1 15,6 0-15,4 2 0,-7 0 16,-2 0-16,1 3 0,0 2 15,-2-2-15,-3-2 0,3 0 16,5 1-16,-5-1 0,-4 0 16,3 2-16,4 1 0,-5-3 15,-3-1-15,3 1 0,4 1 16,-8 0-16,-5 0 0,8 2 0,4 0 16,-6 0-16,-3-2 0,5 0 15,4 1-15,-8 0 0,-2-1 16,5-2-16,5-3 0,-4 1 15,-3-1-15,2 4 0,2 2 16,-3 0-16,-2-2 0,2 1 16,2-1-16,-18 1 0,3 1 0,26-1 15,-1 1-15,-22-2 16,2 1-16,25 1 0,-2-2 16,-24 0-16,3 0 0,24 0 0,-1 0 15,-27-2-15,1-2 0,26 3 16,0 1-16,-21 0 0,-1-1 15,23 1-15,0 1 0,-8-1 16,-6 0-16,2-1 0,0 0 16,-1 0-16,-1-1 0,1 2 15,1 2-15,-2-4 0,1 0 0,-1 2 16,1 1-16,-3 2 0,-1 0 16,1-5-16,1-4 0,-5 1 15,-3 2-15,1 3 0,3 2 16,-17-2-16,1-2 0,4 4 15,3-1-15,-1 1 0,0 0 16,0-1-16,1 1 0,-1 1 16,0-2-16,1 0 0,1-1 15,-3-1-15,-1-2 0,1 3 16,-1 2-16,-4-1 0,-3 1 0,0 0 16,0-1-16,0 0 0,1 2 15,0-2-15,0 1 0,-6-2 16,-3-1-16,1 1 0,-1 1 15,-1-2-15,0-3 0,-1-2 16,-1-4-16,-1 4 0,0 3 16,-2 0-16,-2 2 0,-1-1 15,-3 0-15,-3 2 0,-6-3 16,2 2-16,1-1 0,1 1 0</inkml:trace>
  <inkml:trace contextRef="#ctx0" brushRef="#br0" timeOffset="39683.9524">24825 4546 0,'0'0'0,"0"0"0,0 0 16,0 0-16,0 0 0,0 0 15,0 0-15,18-12 0,-18 12 16,0 0-16,0 0 0,0 0 16,0 0-16,0 0 0,0 0 15,-12-20-15,12 20 0,0 0 0,-18-15 16,18 15-16,0 0 0,-23-20 16,13 11-16,-1 1 0,-1 1 15,-4-2-15,-1 1 0,-1-2 16,1-2-16,-7 1 0,-3 0 15,-8-3-15,0-2 0,-4-1 16,-5 1-16,-10-4 0,2 2 0,-3 0 16,-4-1-16,-6-2 15,3 4-15,-14-3 0,-2-1 16,4 3-16,5 1 0,-15-4 16,-2-1-16,8 4 0,5 4 0,-42-10 15,2 1-15,13 4 0,11 2 16,-7 4-16,-3 2 0,6-3 15,5 1-15,-7-3 0,-3-2 16,7 5-16,4 2 0,-13 1 16,-5 1-16,8 2 0,6 1 0,-6 1 15,-5-1-15,5 0 0,4-1 16,-8 0-16,-6 0 0,10 2 16,7 3-16,-9-3 0,-7 1 15,9-3-15,5 0 0,-9 3 16,-4 2-16,8 0 0,5-1 15,-8-4-15,-6-4 16,9 6-16,5 5 0,-5-1 0,-4 1 16,9-2-16,7-3 0,-12 4 15,-7 2-15,8-4 0,7-2 16,-9 2-16,-4 1 0,8-1 0,6 2 16,-7 0-16,-4-1 15,8-1-15,5-1 0,-9 2 0,-6 0 16,8 0-16,4 2 0,-8-4 15,-6 0-15,8-1 0,7 2 16,-5 2-16,-2 1 0,7 0 16,3-1-16,-9 0 0,-8 0 15,8-3-15,5-1 0,-10-2 0,-8-1 16,10 4-16,6 4 0,-4 0 16,-6 0-16,9 0 0,3 1 15,-10-1-15,-8 1 0,10 0 16,7 1-16,-6 0 0,-2-2 15,6 0-15,6-2 0,-5 4 16,-5 1-16,10 3 0,7 4 16,-13-5-16,-7-3 0,10 0 15,7-1-15,-11 6 0,-8 2 16,13-3-16,9-3 0,-9 1 0,-5 2 16,5 1-16,7 1 0,-5-2 15,-3 1-15,7-2 16,6 0-16,-7 0 0,-3 2 0,8-1 15,5 0-15,-5 1 0,-5-1 16,8 2-16,6-1 0,-5 1 16,-2 2-16,9 0 0,6-2 15,-6-1-15,-5 0 0,6 1 0,4 3 16,-4-6-16,-2-3 16,4 1-16,3 0 0,2 6 0,-1 3 15,4-4-15,3-2 0,-7 2 16,-2 3-16,6 1 0,8 1 15,-4 1-15,-3-2 0,2 1 16,2 2-16,0 4 0,-1 4 16,1-6-16,1-5 0,-3 5 15,-3 3-15,7 3 0,3 1 0,-5 0 16,-5-1-16,8-1 0,4-3 16,-4 1-16,-1-2 0,5-2 15,3 0-15,2 2 0,3 1 16,6-1-16,4-2 0,-4 1 15,-3-3-15,3 3 0,5 0 16,2-1-16,1 1 0,2-4 16,1-5-16,5-1 0,-4 2 15,4-1-15,0 0 0,1-3 16,1 1-16,2 0 0,1 2 0,-1 0 16,-1 2-16,3-5 0,-2 0 15,2-3-15,0 2 0,2-3 16,-1 0-16,2 0 0,0 1 15,1-1-15,-1 2 0,1-2 16,1-1-16,0 0 0,1 0 0,0-1 16,0-2-16,0 2 0,-1 0 15,1 0-15,2 1 16,-2-1-16</inkml:trace>
  <inkml:trace contextRef="#ctx0" brushRef="#br0" timeOffset="40004.1141">10298 4480 0,'0'0'15,"0"0"-15,0 0 0,0 0 0,0 0 16,0 0-16,0 0 0,0 0 16,0 0-16,-4 26 0,4-26 15,0 0-15,0 0 0,-10 29 16,10-29-16,-11 18 0,11-18 15,-11 19-15,5-8 16,1-1-16,0-1 0,2 0 16,1 0-16,0 1 0,0-1 15,2-3-15,2 0 0,1-3 0,2 0 0,5-1 16,5-1-16,0 0 0,0-1 16,4-1-16,2-2 0,1 1 15,0-1-15,6-1 0,-1 0 16,-1-1-16,-2 1 0,-3 1 15,-3 1-15,-4-1 0</inkml:trace>
  <inkml:trace contextRef="#ctx0" brushRef="#br0" timeOffset="42447.3114">2187 6633 0,'0'0'0,"0"0"15,0 0-15,0 0 0,0 0 0,0 0 16,0 0-16,0 0 0,0 0 16,26-2-16,-26 2 0,0 0 15,25-2-15,-25 2 0,22-2 16,-11 2-16,3 0 0,1 0 15,2 0-15,2 0 0,-2 0 16,5 2-16,0 0 0,0-1 16,3 0-16,6 0 0,2-1 15,-1 0-15,-1 2 0,3-1 16,0 0-16,3-1 0,-1 0 0,9 0 16,1-1-16,-4-1 0,0-1 15,8 0-15,-3 1 0,-3 2 16,0 0-16,-2 0 0,1 0 15,-4 0-15,-2 0 0,0 1 16,0 0-16,-3 0 0,-3 0 0,5 2 16,2 1-16,-4-2 15,-5 0-15,5 0 0,-1 0 16,-2 1-16,-2-2 0,2 2 0,-3-1 16,1 0-16,0-1 0,-1 0 15,1-1-15,-1-1 0,-5-1 16,2 2-16,2 2 0,-3 0 15,-1 0-15,-2-1 0,0-1 16,-5 1-16,2 0 0,-4 1 16,2 1-16,-4-2 0,0 0 0,-1-1 15,3 1-15,-1 0 16,-4 2-16,0-2 0,-2 2 0,0-2 16</inkml:trace>
  <inkml:trace contextRef="#ctx0" brushRef="#br0" timeOffset="43931.7818">2347 6746 0,'0'0'0,"0"0"0,0 0 16,22 3-16,-22-3 0,19 3 15,-8 1-15,2-1 0,-1 2 0,-1 0 16,1 1-16,1 1 16,-1-1-16,-2 1 0,-4-3 15,-1 0-15,-1 0 0,0-1 16</inkml:trace>
  <inkml:trace contextRef="#ctx0" brushRef="#br0" timeOffset="44100.3894">2132 6910 0,'0'0'0,"0"0"0,0 0 16,0 0-16,0 0 0,-8 22 15,8-22-15,-2 18 0,1-8 0,1 0 16,1 2-16,1 1 0,-1-2 16,5-2-16,-2 0 0,1-1 15,-1-1-15,0 0 0</inkml:trace>
  <inkml:trace contextRef="#ctx0" brushRef="#br0" timeOffset="44717.6493">2270 6947 0,'0'0'0,"0"0"0,0 0 15,0 0-15,26-16 0,-11 9 0,3 0 16,2 0-16,0 2 0,9-1 16,2 1-16,-3 1 0,0 1 15,-3 1-15,-2 0 0,-2 1 16,-4 1-16,-2 1 0,-5 2 15,-3 3-15,-4-1 0,-4 3 16,-8 0-16,-4 3 0,-4 1 0,-5-1 16,-3 2-16,1-4 15,1 0-15,-7 4 0,0 0 16,5-2-16,4-3 0,4-2 0,4-4 16,4 1-16,4-3 0,5 0 15,7-4-15,3-1 0,0 0 16,4 3-16,1 1 0,0-1 15,-1 1-15,3 2 0,1 1 16,-6 1-16,0 1 0,-3 2 16,1 0-16,-7 3 0,0-1 0,-3 4 15,-3 1-15,3-1 16,-2 0-16,1 0 0,1 1 16,0-2-16,0 0 0,6-3 0,3-1 15,1 0-15,6-1 0,-2-6 16,4-4-16,-2 1 0,3-2 15,2-1-15,-1-3 0,-4 1 16,2-2-16,-5 2 0,-3 0 16,-1 0-16,-6-1 0,-6 0 15,-6 1-15,-1 2 0,-3 1 0,-6 2 16,-5 2-16,-3 4 0,-1 2 16,-6 3-16,-2 4 0,2-1 15,2 0-15,5 3 0,3 0 16,7 0-16,2-1 0,7 1 15,2 1-15,9-5 0,6-1 16,10 0-16,4-1 0,6-2 16,2-1-16,6-1 0,5-2 15,8 1-15,-5-2 0,6-3 16,2-5-16,-8 0 0,-6 0 0,-4 1 16,-9 1-16,-6 1 0</inkml:trace>
  <inkml:trace contextRef="#ctx0" brushRef="#br0" timeOffset="44917.782">3243 6793 0,'0'0'0,"0"0"16,0 0-16,0 0 0,0 24 0,0-24 15,-6 26-15,6-26 0,-10 35 16,4-13-16,-2 2 0,0-2 15,-1 0-15,-1 5 0,-2-1 16,2-5-16,3-3 0,2-2 16,2-4-16,-1-1 0</inkml:trace>
  <inkml:trace contextRef="#ctx0" brushRef="#br0" timeOffset="45067.4943">3248 7010 0,'0'0'0,"0"0"0,0 0 0,0 0 16,0 0-16,17 25 0,-17-25 16,8 20-16,-3-8 0,-1-2 15,5 0-15,-5-2 0,1-1 0,-1-1 16,-1 0-16,1-2 0</inkml:trace>
  <inkml:trace contextRef="#ctx0" brushRef="#br0" timeOffset="45283.7718">3639 6820 0,'0'0'0,"0"0"16,0 0-16,-12 27 0,12-27 0,-14 34 16,4-10-16,-2 0 0,0 1 15,-7 7-15,0 0 0,3-2 16,1-2-16,-1 0 0,0-4 15,2-6-15,2-3 0,-1-6 16,1-5-16,5 0 0,-2-1 0,3 0 16</inkml:trace>
  <inkml:trace contextRef="#ctx0" brushRef="#br0" timeOffset="45417.7967">3563 6990 0,'0'0'0,"0"0"15,0 0-15,17 13 16,-17-13-16,24 19 0,-5-5 0,-4 0 15,2 1-15,1 2 0,1 3 16,4 5-16,3 0 0,-5-3 16,-3-4-16,-3-3 0</inkml:trace>
  <inkml:trace contextRef="#ctx0" brushRef="#br0" timeOffset="73767.9286">4442 6378 0,'0'0'0,"0"0"0,0 0 0,0 0 16,0 0-16,0 0 0,0 0 15,0 0-15,-11-20 0,11 20 16,0 0-16,0 0 0,0 0 15,-8-19-15,8 19 0,0 0 16,0 0-16,0 0 0,0 0 16,0 0-16,-10-17 0,10 17 0,0 0 15,0 0-15,0 0 0,0 0 16,0 0-16,0 0 0,0 0 16,6-5-16,-6 5 0,10 2 15,-4-1-15,3 0 0,-1 0 16,0 0-16,2 1 0,0 1 15,1-1-15,-1 0 0,2 1 0,1-1 16,3 0-16,0 1 16,-2 0-16,1-1 0,3 1 0,-3 0 15,2 0-15,2 0 0,-1 2 16,0 0-16,1-3 0,5 4 16,0 2-16,-1-4 0,-1-1 15,4 0-15,-2 0 0,0 1 16,1-2-16,-2 2 0,0 2 15,0-2-15,1 0 0,2 1 16,1 0-16,0-1 0,-4 1 0,11 0 16,-1 1-16,0 1 0,-3-1 15,2 2-15,1 1 0,-2-3 16,1-2-16,0 3 0,0 0 16,0 0-16,0 1 0,7 2 15,-1-2-15,-2 0 0,-2 1 16,4-3-16,-1 1 0,-1-1 15,-3 1-15,3 1 0,3 0 16,-4-1-16,-2 1 0,6-1 16,1 0-16,-2 2 0,-3 0 0,9 2 15,1-1-15,-3-1 0,-2 1 0,1-1 16,3-2-16,-2 1 16,-1-2-16,3 3 0,3 0 15,-3-2-15,-4-2 0,4 2 16,5 1-16,-5 0 0,-2-1 15,6 3-15,4 1 0,-5 0 16,-3-2-16,2 1 0,1 0 16,-3-1-16,1-1 0,3 2 0,1 1 15,0-1-15,-3-1 0,3 2 16,1 0-16,-1-1 0,-3-1 16,5 3-16,4 2 0,-4-3 15,-4-1-15,26 5 0,-3-1 16,-6-2-16,-4 1 0,5-1 15,1 1-15,-7-1 0,-7-2 0,8 1 16,2 0-16,-7 1 0,-4 0 16,3 4-16,5 1 15,0-3-15,-3-1 0,5-1 0,6-1 16,-8 2-16,-4 2 0,8-1 16,5 2-16,-6 0 0,-4-1 15,4-2-15,5-2 0,-5-3 16,-2 0-16,2 4 0,2 0 15,-4 1-15,-1-2 0,6 2 16,4 0-16,-9 2 0,-6 2 0,6-5 16,5-1-16,-4 0 0,-4 2 15,6 3-15,3 3 16,-4-4-16,-3-1 0,3-3 0,3-1 16,-7 6-16,-5 3 0,8-4 15,7-3-15,-4-5 0,-3-3 16,3 7-16,4 4 0,-9-1 15,-4 1-15,7-1 0,5 1 16,-6-2-16,-4 0 0,5-4 0,3-2 16,-9-1-16,-5 3 0,4 1 15,4 3-15,-1-6 0,-3-2 16,2 5-16,2 5 0,-6-2 16,-5 0-16,7-6 0,5-1 15,-8 3-15,-6 2 0,5 2 16,2 2-16,-6-2 0,-3-2 15,7-2-15,4 0 0,-3-2 16,-3-3-16,1 6 0,0 3 16,-4-6-16,-2-1 0,3 1 0,3 1 15,-3 0-15,-1 2 0,0 1 16,1 1-16,-6-2 0,-3-1 16,6 0-16,5 0 0,-4-5 15,-3-1-15,2 3 0,4 5 16,-6 0-16,-3 0 0,3-4 15,4 0-15,-8 0 0,-4 1 0,3 4 16,1 2-16,-13-6 0,0-1 16,7-1-16,4 1 15,-5-2-15,0-1 0,3 2 0,3 1 16,-2-2-16,-1 0 0,2 1 16,2 2-16,-3-2 0,-2-1 15,-1 2-15,0 3 0,-3-6 16,-3-4-16,7 5 0,4 3 15,-9 0-15,-2-1 0,1 1 16,2 1-16,-4-1 0,0-1 0,3-2 16,5 0-16,-4-1 0,-3 1 15,2-1-15,2 3 0,-3-1 16,-1 1-16,1 0 0,2 1 16,-5-4-16,0 0 0,0 2 15,-1 0-15,-2-1 0,-1-1 16,-1-2-16,2 2 0,-2-2 15,-1 3-15,-3-1 0,-1-1 16,-3-1-16,-1 0 0,0-2 16,0 0-16,0-2 0,0 2 0,-1-1 15,-1 1-15,-3-2 0,1-2 16,-2 2-16,0-1 0,1 1 16,-2 1-16,-1 0 0,1-1 15,-2 0-15,0 0 0,-1 2 16,-5 1-16,2 0 0,-1 0 15,-1 0-15,2 1 0,0-1 0</inkml:trace>
  <inkml:trace contextRef="#ctx0" brushRef="#br0" timeOffset="74272.827">15153 8330 0,'0'0'16,"0"0"-16,0 0 0,0 0 0,0 0 16,0 0-16,0 0 15,0 0-15,0 0 0,0 0 0,0 0 16,0 0-16,0 0 0,0 0 16,0 0-16,0 0 0,17 16 15,-17-16-15,0 0 0,0 0 16,17 22-16,-17-22 0,0 0 15,24 18-15,-14-9 0,1-2 16,1 2-16,0 0 0,0-1 0,2 2 16,2 1-16,-2-2 0,-1 1 15,2 0-15,-1 0 0,-1-1 16,-1 2-16,2 1 0,-3-3 16,-4-2-16,0 0 0,-1-1 15,1-2-15,0 1 0,-2-1 16,0-1-16,-2 0 0,-1-1 15,0 0-15,-1 0 0,-1 0 16,0 1-16,0-1 0,-1 0 16,-1 1-16,-1-1 0,0-1 0,-3-1 15,-1-3-15,1 2 0,-1 1 16,-2-1-16,-2 0 16,0 1-16,0-1 0,-4 0 0,-4 1 15,-2 0-15,-1 0 0,-4-1 16,-5 0-16,-8-2 0,1 0 15,-5-2-15,-5 0 0,1-1 0,8 2 16,7 1-16</inkml:trace>
  <inkml:trace contextRef="#ctx0" brushRef="#br0" timeOffset="79108.8604">15116 9302 0,'0'0'0,"0"0"16,0 0-16,0 0 0,22 0 0,-22 0 15,0 0-15,31 0 0,-20 0 16,1 1-16,2-1 16,2 0-16,1 0 0,1 0 15,2 0-15,-1-1 0,-1-1 0,10-1 16,3 2-16,-4 0 0,0 2 16,1 0-16,3 1 0,-1-2 15,-1-2-15,6 2 0,0 2 16,-1-2-16,-1 1 0,2-2 15,0-1-15,-3 2 0,-1 0 0,7-1 16,3 0-16,-6 0 0,-4 0 16,3 2-16,3 2 15,-4-2-15,-2-1 0,1 1 0,0 0 16,-2-1-16,-2-1 0,2 1 16,0 0-16,-3 0 0,0 0 0,2 2 15,5 0-15,-6-1 16,-2-1-16,0 0 0,1 0 15,-2 3-15,-1 1 0,1-2 16,2-2-16,-2 0 0,-2 0 0,2-3 16,-1-1-16,0 1 0,-1 3 15,2 1-15,-1 2 0,-1-2 16,-1 2-16,1-2 0,1 0 16,0-1-16,-1 1 0,1-2 15,1 0-15,-5 2 0,-1 3 0,4-2 16,1 0-16,-6-1 15,-3-2-15,3 0 0,1 0 16,-2 0-16,0 1 0,2 2 16,2 0-16,-3 1 0,1-2 0,0 1 15,0 0-15,-2 0 0,1-1 16,2 2-16,1-1 0,-3-1 16,-1 1-16,0 0 0,0 1 15,0-2-15,-1 0 0,2-1 16,0 0-16,-2-1 0,0 1 0,0 1 15,1-1-15,-4 0 0,0 0 16,0-1-16,1-2 16,-1 2-16,0 1 0,1 1 0,2-1 15,-2 2-15,-1-2 0,2 1 16,-1-1-16,-1 0 0,-1-1 16,0 1-16,2 0 0,-3 0 15,-1 1-15,1 0 0,1 1 16,0-2-16,0 1 0,-1-1 15,0 2-15,0-2 0,1 0 0,0 1 16,0 0-16,1 0 0,-2 1 16,0-1-16,0 0 15,-1 0-15,1 1 0,2-2 0,1-2 16,-4 2-16,-1-1 0,1 1 16,-2 1-16,-4-1 0,-1 0 0,-1 0 15,1 0-15,-1 0 0</inkml:trace>
  <inkml:trace contextRef="#ctx0" brushRef="#br0" timeOffset="81985.3708">15115 9372 0,'0'0'0,"0"0"0,0 0 16,0 0-16,23 3 0,-23-3 0,0 0 16,29 0-16,-20 0 0,2 0 15,3 0-15,-1 0 0,0 0 16,1-1-16,2-2 0,-1 2 16,0 0-16,5 0 0,-1-1 15,0 1-15,-1 0 0,2 0 16,1-1-16,-2 1 0,1-1 0,0 0 15,1 0-15,0 1 16,1 1-16,2 0 0,3-1 16,-2 1-16,-1 1 0,11-2 0,1 0 15,-2 0-15,-2 0 0,4 2 16,4 0-16,-2 0 0,-3-2 16,12 1-16,5 2 0,-6-1 15,-3 0-15,5-1 0,1-1 16,-2 1-16,-4 1 0,11 2 15,2-1-15,-5-1 0,-4-1 0,4 0 16,2 0-16,-4 2 0,-1-1 16,9 0-16,2 0 15,-7-4-15,-3-3 0,6 4 0,3 3 16,-8-1-16,-6 0 0,25 1 16,-3 1-16,-29 0 0,0 0 0,23 3 15,-1 4-15,-9-5 16,-4-3-16,1 1 0,1 1 15,-3-4-15,-5-2 0,3 4 16,3 2-16,-18-1 0,2 1 0,17-3 16,1-4-16,-22 3 0,1 2 15,16-6-15,-4-3 0,-21 4 16,-3 1-16,1 0 0,-1 1 16,-4-1-16,-2 1 0,-3 1 15,-2 0-15,-1 1 0</inkml:trace>
  <inkml:trace contextRef="#ctx0" brushRef="#br0" timeOffset="82385.3527">16159 7990 0,'0'0'0,"0"0"16,0 0-16,0 0 0,0 0 15,31 5-15,-31-5 0,19 9 16,-19-9-16,23 13 0,-12-3 15,-2-1-15,0-1 0,-1-2 0</inkml:trace>
  <inkml:trace contextRef="#ctx0" brushRef="#br0" timeOffset="82685.2735">16009 8258 0,'0'0'0,"0"0"15,16-3-15,-5 2 0,0 0 0,4-1 16,2 1-16,0 1 16,-2 1-16,2 4 0,-3 0 15,-3 5-15,-3 3 0,-6 4 0,-4 5 16,-4 2-16,-1 3 0,-3 1 16,-1 1-16,-1 3 0,1-7 15,3-2-15,2-3 0,4-5 16,3-4-16,8-5 0,7-6 15,2-3-15,3-6 0,8-5 16,6-6-16,-2-1 0,-1-3 0,7-8 16,0-2-16,-8 7 0,-6 5 0,-7 5 15</inkml:trace>
  <inkml:trace contextRef="#ctx0" brushRef="#br0" timeOffset="82851.3203">16528 7878 0,'0'0'16,"0"0"-16,0 0 0,0 0 0,0 0 16,9 28-16,-9-28 15,3 33-15,-3-33 0,2 38 0,1-15 16,-1-1-16,0 0 0,1 4 16,2-5-16,-2-2 0,0-5 0,1-2 15,-2-2-15,0 0 16</inkml:trace>
  <inkml:trace contextRef="#ctx0" brushRef="#br0" timeOffset="83085.4823">16679 7888 0,'0'0'0,"0"0"16,22-3-16,-8 2 0,2 1 16,7 1-16,2-1 0,2 4 15,-1 0-15,1 2 0,-1-1 16,-3 0-16,-2 0 0,4 3 15,-3 2-15,-5 1 0,-2 0 16,-8 2-16,-4 2 0,-6-4 0,-2 0 16,-12 2-16,-7-1 15,-2 3-15,-2 1 0,-4 0 0,-4 0 16,7-2-16,5-4 0,5-1 16</inkml:trace>
  <inkml:trace contextRef="#ctx0" brushRef="#br0" timeOffset="83201.6167">16537 8110 0,'0'0'0,"0"0"0,0 0 15,0 0-15,0 0 0,30-11 16,-30 11-16,31-9 0,-31 9 0,35-6 16,-13 1-16,0 0 0,0-1 15,0 1-15,0 2 0,3-3 16,-1 1-16,-5 1 0,-2 1 16,-3 0-16</inkml:trace>
  <inkml:trace contextRef="#ctx0" brushRef="#br0" timeOffset="83384.9691">16767 7937 0,'0'0'0,"0"0"0,0 0 15,0 0-15,0 0 0,0 0 0,-7 26 16,7-26-16,-10 24 0,10-24 16,-10 30-16,5-14 0,1 0 15,0 1-15,-1 2 0,1-3 16,0-3-16,1-1 0,0 0 15,1-4-15</inkml:trace>
  <inkml:trace contextRef="#ctx0" brushRef="#br0" timeOffset="83567.9244">16693 8248 0,'0'0'0,"0"0"0,0 0 0,0 0 15,0 0-15,-8 29 0,8-29 16,-8 33-16,3-14 0,1 4 15,0 4-15,0-3 0,1-1 0,1 4 16,1-5-16,0-3 16,0-2-16,1-5 0,0-3 0,0-3 15,0 0-15,0-1 0</inkml:trace>
  <inkml:trace contextRef="#ctx0" brushRef="#br0" timeOffset="83834.9914">16831 8229 0,'0'0'0,"0"0"0,0 0 16,23 0-16,-14 0 0,1 2 15,2-1-15,0 2 0,2 0 0,-1 2 16,1 2-16,-1 2 0,0 2 16,2 4-16,-1 3 0,1 0 15,-2 1-15,-4 0 0,-4 2 16,-1-2-16,-3 0 0,0-1 15,-1 1-15,-1-4 0,-2-3 0,-1-1 16,-2-1-16,1-2 16,-2 2-16,-4-3 0,-4 0 0,-3-2 15,-2-1-15,2-4 0,0-2 16,3 0-16,1 1 0,3 0 16</inkml:trace>
  <inkml:trace contextRef="#ctx0" brushRef="#br0" timeOffset="83968.4017">16734 8335 0,'0'0'0,"0"0"16,0 0-16,0 0 0,0 0 16,29-8-16,-29 8 0,24-5 0,-24 5 15,28-2-15,-12 2 0,0 1 16,-2 0-16,-1 1 0,0-1 16,0 1-16,-3-1 0,-2 0 15</inkml:trace>
  <inkml:trace contextRef="#ctx0" brushRef="#br0" timeOffset="84102.1913">16770 8456 0,'0'0'0,"0"0"16,0 0-16,0 0 0,0 0 0,0 0 15,0 0-15,33-3 0,-33 3 16,38-4-16,-11 2 0,2-2 16,4 2-16,-3 0 0,-4 0 15,-4 1-15</inkml:trace>
  <inkml:trace contextRef="#ctx0" brushRef="#br0" timeOffset="84584.9419">19383 9206 0,'0'0'16,"0"0"-16,0 0 0,0 0 0,29-3 16,-29 3-16,41-2 0,-14 1 15,5 1-15,7 0 0,7 0 16,13 0-16,-1-1 0,22 0 15,3 0-15,9 1 0,-8-1 16,5 0-16,-7-2 0,-14 3 16,-9 2-16,-2 0 0,-11-1 15,-14 0-15,-9 0 0,-16-4 0,-11-1 16,2 1-16,1 0 0,1 3 16</inkml:trace>
  <inkml:trace contextRef="#ctx0" brushRef="#br0" timeOffset="84852.1546">19875 7899 0,'0'0'0,"0"0"0,0 0 15,0 0-15,0 0 0,30 8 0,-30-8 16,18 12-16,-18-12 0,17 13 16,-8-5-16,-1-1 0,-2-2 0,0 1 15</inkml:trace>
  <inkml:trace contextRef="#ctx0" brushRef="#br0" timeOffset="85019.4656">19651 8083 0,'0'0'0,"0"0"16,0 0-16,0 0 0,-10 20 0,10-20 15,-8 23-15,8-23 0,-9 30 0,5-13 16,2 3-16,0-2 0,1 0 15,0-2-15,0-2 16,1-2-16</inkml:trace>
  <inkml:trace contextRef="#ctx0" brushRef="#br0" timeOffset="85351.5834">19864 8114 0,'0'0'15,"0"0"-15,0 0 0,23 1 0,-12 0 16,3 0-16,1 0 16,-1 0-16,1 1 0,2 0 0,1 0 15,-4 1-15,-2-1 0,-3 2 16,-3 2-16,-6 0 0,-4 1 16,-6-2-16,-5 2 0,-9 1 15,-3 1-15,-2-1 0,-3 0 16,0 0-16,0 0 0,-5 0 15,3 0-15,8-1 0,5-2 16,4-2-16,5-1 0,4-1 16,4-3-16,10 1 0,10 1 0,-2-3 15,2 0-15,10-1 0,7-2 16,-2 3-16,-2 2 0,1 0 16,0-2-16,-4 1 0,-5 1 0,-5 0 15</inkml:trace>
  <inkml:trace contextRef="#ctx0" brushRef="#br0" timeOffset="85531.9804">19763 8295 0,'0'0'0,"0"0"0,0 0 16,0 0-16,-5 21 0,5-21 15,-4 23-15,4-23 0,-3 23 0,1-13 16,1 1-16,1-2 0,0-2 15,0-3-15,0 0 16,0-2-16,0 0 0,0-2 0</inkml:trace>
  <inkml:trace contextRef="#ctx0" brushRef="#br0" timeOffset="85651.48">19769 8360 0,'0'0'0,"0"0"0,0 0 16,0 0-16,0 0 0,23-11 16,-23 11-16,26-8 0,-26 8 15,28-8-15,-13 4 0,0 1 16,2 0-16,0 1 0,1 1 15,-1-2-15,-1 1 0,-2 1 0,-1 0 16,-2 0-16</inkml:trace>
  <inkml:trace contextRef="#ctx0" brushRef="#br0" timeOffset="85818.8104">19968 8329 0,'0'0'0,"0"0"0,0 0 16,0 0-16,0 0 0,0 0 15,0 0-15,-10 26 0,10-26 0,0 0 16,-9 23-16,9-23 0,0 0 16,-10 26-16,7-16 15,-2 0-15,1-1 0,1 0 0,-1-1 16,2-1-16</inkml:trace>
  <inkml:trace contextRef="#ctx0" brushRef="#br0" timeOffset="86018.5981">19585 8489 0,'0'0'16,"0"0"-16,0 0 0,0 0 0,0 0 15,27 0-15,-27 0 16,37-4-16,-16 2 0,6-2 0,2 0 16,2-1-16,0 1 0,10-2 15,1-1-15,-4 2 0,-1 1 0,2-1 16,-3 2-16,-7-2 15,-3 0-15,-5 1 0,-5 1 0,-2 0 16</inkml:trace>
  <inkml:trace contextRef="#ctx0" brushRef="#br0" timeOffset="86201.9344">19909 8493 0,'0'0'0,"0"0"0,0 0 15,0 0-15,0 0 0,-23 14 16,23-14-16,0 0 0,-30 15 0,30-15 16,-23 12-16,12-7 0,1 1 15,0-1-15,0 0 0,2-2 16,-1 0-16,1-1 0,1 0 16,2 0-16</inkml:trace>
  <inkml:trace contextRef="#ctx0" brushRef="#br0" timeOffset="86368.3318">20024 8563 0,'0'0'15,"0"0"-15,12 7 0,-5-3 0,-1 1 16,1 2-16,1 2 0,-1-1 16,1 2-16,3 1 0,1 0 15,0-4-15,-1 0 0,-1 0 16,-2-3-16,-1 0 0</inkml:trace>
  <inkml:trace contextRef="#ctx0" brushRef="#br0" timeOffset="88160.8654">21679 9252 0,'0'0'16,"0"0"-16,0 0 0,0 0 15,0 0-15,0 0 0,24-9 16,-24 9-16,0 0 0,29-4 0,-14 3 16,1-1-16,-2 1 0,4 1 15,1-1-15,2 1 0,0 0 16,9 1-16,2 0 0,0-1 16,-1 0-16,2 2 0,2-1 15,0 0-15,1 0 0,9 1 16,1 0-16,-2 0 0,-1 1 0,9 0 15,-1 0-15,-5-1 0,-2 0 16,3 0-16,1 1 16,-3-1-16,-2 0 0,10 2 0,2-2 15,-5 2-15,-5-2 0,4-1 16,0 0-16,-5 1 0,-3 1 16,10 0-16,3-1 0,-9 1 15,-6-1-15,7 0 0,5-1 16,-7 1-16,-6 1 0,8-2 15,2-1-15,-7 1 0,-5 2 0,7-3 16,5 0-16,-8-1 0,-3 1 16,5 0-16,4 1 15,-5 0-15,-6 1 0,6-1 0,5 2 16,-6-3-16,-5 0 0,6 0 16,4 0-16,-6 0 0,-5 0 0,6 1 15,4 2-15,-7-3 16,-4-1-16,6 0 0,4 1 15,-6 0-15,-4 0 0,5-1 16,4-1-16,-6 0 0,-2 2 0,5-1 16,3 0-16,-6 1 0,-3 0 15,5 0-15,1-1 0,-4 0 16,-6 0-16,1 1 0,1-1 16,-3 1-16,-1 0 0,7 0 15,3 0-15,-11-1 0,-2 1 0,5-1 16,4 1-16,-3 0 15,-3 0-15,4 0 0,4 0 16,-6-1-16,-2 1 0,1 0 16,2 0-16,-1 0 0,0 0 0,2-2 15,4 1-15,-7 1 0,-3 1 16,4-1-16,6 0 0,-9 0 16,-1 0-16,6 2 0,1-1 15,-6 0-15,-1-1 0,6 0 16,0 0-16,-7 2 0,-1 0 0,5 0 15,4-1-15,-5-1 0,-4 0 16,6 0-16,3 0 16,-3 0-16,-4 2 0,3-2 0,1 1 15,-1 0-15,-2-1 0,4 1 16,3 1-16,-5 1 0,-5 0 16,4 1-16,3 0 0,-1-3 15,-2 0-15,2-2 0,0-1 16,-3 3-16,0 1 0,1 0 15,4-2-15,-3 0 0,-3-1 0,4 1 16,1 1-16,-2 3 16,-3 1-16,4-4 0,2-4 15,-2 2-15,-2 1 0,2 0 0,2 0 16,-3 0-16,1 0 0,3 0 16,2 0-16,-3 0 0,-3 0 0,2 1 15,6 0-15,-4-1 16,-1-1-16,2 1 0,1 1 15,-1 0-15,-2 0 0,8-3 16,2-3-16,-9 5 0,-2 1 0,9-1 16,0-2-16,-8 2 0,-1 1 15,8-3-15,3-1 0,-1 0 16,-1-1-16,-1 2 0,1 2 16,-4-1-16,-3-1 0,4 1 15,5 2-15,-5-2 0,-2-2 0,3 2 16,6-1-16,-8 1 15,-4-2-15,6 2 0,3-1 16,-4 1-16,-4 1 0,4 0 0,4-1 16,-4-1-16,-2 1 0,3 0 15,1-2-15,-3 1 0,-1-1 16,1 1-16,0 0 0,-1-2 16,-1-3-16,4 3 15,2 1-15,-2 0 0,-3 1 0,2-1 16,3 0-16,-5 1 0,-2 1 15,4 0-15,4 1 0,-2 0 16,-2-1-16,2-2 0,1 1 16,-4-1-16,-4 1 0,5-1 15,2 1-15,-5 0 0,-4 1 0,3-1 16,3 0-16,-4-1 0,-3 3 16,1-1-16,2-2 0,-3 0 15,-3 0-15,4 1 0,3 0 16,-3 0-16,-4 2 0,5-2 15,3-1-15,-4 1 0,-1 0 0,0 2 16,0 0-16,-6 0 0,-1 0 16,5 0-16,-1 0 15,-5 0-15,-3 0 0,3 0 0,1-2 16,-2 1-16,-2-2 0,-1 1 16,-1 0-16,-1 2 0,-2 1 0,-2-1 15,0 0-15,-3 0 16,1 0-16,-1 0 0,-1-1 15,-2 1-15,-1 0 0,-1 0 16,-2 0-16,0 0 0,0 0 0,-2-2 16,2 2-16,-2-1 0</inkml:trace>
  <inkml:trace contextRef="#ctx0" brushRef="#br0" timeOffset="91452.7031">2466 10482 0,'0'0'0,"0"0"0,0 0 15,0 0-15,0 0 0,0 0 16,28 0-16,-28 0 0,0 0 16,28 1-16,-28-1 0,19 2 15,-9 0-15,3-1 0,0 0 16,2 0-16,1 1 0,0 0 15,3 0-15,-3-1 0,1-1 16,4 1-16,1 2 0,0-1 16,0 0-16,6 0 0,1 0 15,-1 0-15,0-1 0,2 0 16,1-1-16,0 0 0,-3 0 0,11 1 16,2 1-16,-6-2 0,-1-1 15,4 1-15,4 2 0,-5-1 16,-4 0-16,11-2 0,4-2 15,-5 2-15,-6-1 0,5 1 16,2 0-16,-3 0 0,-4 0 0,5 2 16,2 1-16,-5-1 0,-3-1 15,11 0-15,1-1 0,-5 1 16,-3 0-16,2 0 0,5-1 16,-5 0-16,-4 0 0,5 0 15,1 2-15,-7-1 0,-2 0 0,6 0 16,3 0-16,-2 0 0,-4 0 15,2 0-15,6 0 16,-6 0-16,-2 0 0,9-3 0,4 2 16,-13 1-16,-3 1 0,9 2 15,4 1-15,-11-2 0,-5-3 16,10-1-16,3 0 0,-9 1 16,-3 0-16,10 0 15,1 0-15,-8 1 0,-2-1 0,10 0 16,1-1-16,-8 2 0,-2-1 0,7 0 15,2 1-15,-9-1 16,-1 0-16,7-2 0,-2 2 16,-5-2-16,1-1 0,6 3 15,0 1-15,-7 0 0,1 1 16,-1-2-16,2 1 0,-1-2 0,0 1 16,2 0-16,1 0 0,-5 1 15,0 0-15,1 0 0,3-2 16,-3 2-16,0-1 0,0 0 0,5-1 15,-7 0-15,-1 0 16,4 1-16,1 0 0,-2 0 0,-6-1 16,4 1-16,2 2 0,-3-1 15,1 0-15,0 0 0,-2 0 16,-1 2-16,-3-2 0,4-2 16,2 1-16,-2-1 0,-3 2 15,4 1-15,2 0 0,-8-1 16,1 0-16,0 0 0,3 1 15,-2-1-15,0 2 0,-1-4 0,1 1 16,-2 0-16,-1 1 0,4 1 16,2-1-16,-2 1 0,-3 1 15,1-1-15,2 0 16,-1-1-16,1-1 0,-1 1 0,-1 0 16,-1 1-16,-1 1 0,4-1 15,1-1-15,-3 1 0,-1 0 16,4 0-16,0 0 0,-2 0 15,1 1-15,-1-1 0,0 0 16,-2 0-16,0 0 0,2 1 0,5-2 16,-3 1-16,-4 0 0,3 1 15,1-2-15,0 1 0,-1-1 16,-1-1-16,0 1 0,-2-2 16,0 1-16,3 1 0,2 1 15,-3 1-15,-1-1 0,1-1 16,2 1-16,-2 0 0,0 1 0,-2 1 15,1-2-15,-3-1 0,-1 0 16,4 2-16,4 1 16,-4-3-16,-1 0 0,-1-1 0,1 1 15,-4 0-15,0 1 0,6-2 16,0 0-16,-7 0 0,-1 1 0,3 0 16,3 0-16,-1 0 15,0 1-15,-2-1 0,0 0 16,-1 0-16,0 1 0,1-1 0,1 0 15,-1 0-15,0 1 16,-3-1-16,1 1 0,-2-1 16,1 0-16,1 1 0,1-1 15,0 1-15,0 0 0,0 0 0,-2-1 16,0 0-16,0 0 0,0 1 16,1 0-16,-2 0 0,1 1 15,0-1-15,0-1 0,-3 0 16,-1 0-16,2 1 0,2-1 15,-5 2-15,0 0 0,3 0 0,2 1 16,-3-2-16,0-1 0,-1 1 16,1-1-16,-2 1 0,0 1 15,3-1-15,0-1 0,1 2 16,-1-1-16,-1 0 0,1 0 16,-3 0-16,-1-1 0,2 1 15,1-1-15,-1 1 0,1 0 0,2 0 16,1 0-16,-1 0 0,-3-1 15,1 0-15,-1 1 16,0 0-16,-1-1 0,1 1 0,2 1 16,0 0-16,-1 0 0,1 0 15,-1 0-15,-2-2 0,0 2 16,-1-2-16,1 1 0,-1 0 16,1 1-16,0-1 0,3 2 15,-2-1-15,-1 0 0,1 0 16,0-2-16,-1 0 0,0 0 15,-1 0-15,1 2 0,1 0 16,0-1-16,0 1 0,1-1 16,-2 0-16,1-1 0,-1 2 0,0-2 15,-1 0-15,0 1 0,0-1 16,1 0-16,0 0 0,1 0 16,-1 0-16,2 0 0,-2 0 15,0 2-15,1-1 0,-2-2 16,0 0-16,-1 0 0,1 0 15,1-1-15,-1 2 0,1 0 0,0 0 16,1-1-16,-2 0 0,-1 0 16,0-1-16,0 0 0,-1 0 15,0 0-15,1 0 0,0 1 16,-4 0-16,1-2 0,1 2 16,-1 1-16,2 0 0,1 1 15,-1-1-15,0 0 0,0 0 16,-1 0-16,0 0 0,0 0 15,0 0-15,-1-1 0,1 1 16,0 1-16,0-1 0,-2-1 0,2 1 16,1 1-16,0-2 0,1 0 15,1 1-15,-1 0 0,-1 1 16,-1 0-16,0-1 0,-1 2 16,1-1-16,0 0 0,0 0 15,1-1-15,-1 0 0,0-1 0,0 1 16,0 0-16,0 1 0,0 0 15,0-1-15,1-1 16,-1 1-16,0 1 0,-2 0 0,1-1 16,-1 0-16,0 0 0,-1 0 15,1 0-15,0 0 0,0-1 16,-2 0-16,1 0 0,-1 1 16,1-1-16,-1 0 0,-1 1 15,1-2-15,-2 2 0,-1-1 16,1 1-16,-2-1 0,0 1 15,0 0-15,0 0 0,-2 0 0,3 0 16,-3 0-16,2 0 0,-2 0 16,2-1-16,-2 1 15,0 0-15,0 0 0,0 0 0,0 0 16,0 0-16,0 0 0,-3 5 0,3-5 16</inkml:trace>
  <inkml:trace contextRef="#ctx0" brushRef="#br0" timeOffset="92618.721">10876 9262 0,'0'0'0,"0"0"0,0 0 0,0 0 15,0 0-15,0 0 0,0 0 16,0 0-16,0 0 0,0 0 16,25 14-16,-25-14 0,18 16 0,-18-16 15,23 26-15,-11-12 0,1 1 16,4 2-16,4 2 15,-1 3-15,-1-1 0,8 8 16,0 1-16,1 0 0,-2 1 0,8 11 16,0 3-16,-2-1 0,-3-1 15,11 13-15,2 4 16,-6-3-16,-3-4 0,12 12 0,9 8 16,-11-11-16,-7-7 0,24 23 15,-1-3-15,-10-13 16,-10-8-16,6 0 0,5-2 0,-10-7 0,-6-7 15,6 3-15,3 1 16,-8-6-16,-5-4 0,-2 1 16,0 2-16,-3-8 0,-1-1 15,0-3-15,-2-1 0,-6-2 16,-5 0-16,-2-3 0,0-1 16,-6-9-16,0-1 0,0 0 0,-1 0 15,0-2-15,0 1 0,-1-1 16,1 0-16,-1-2 0,-1-2 15,1 3-15,-1-3 0,0 0 16,1 2-16,-1-2 0,0 0 16,0 0-16,0 0 0,0 0 15,0 0-15,0 0 0,2 3 0,-2-3 16,0 0-16,0 3 0,0-3 16,-2 1-16,2-1 0,-6 0 15,0-2-15,0 0 0,1 1 16,0-1-16</inkml:trace>
  <inkml:trace contextRef="#ctx0" brushRef="#br0" timeOffset="101019.0717">22415 4848 0,'0'0'0,"0"0"0,0 0 0,0 0 16,0 0-16,0 0 0,0 0 16,0 0-16,0 0 0,0 0 15,0 0-15,0 0 0,-30 2 0,30-2 16,0 0-16,-22 9 15,22-9-15,0 0 0,-30 12 16,16-6-16,0-2 0,-1 3 0,-1 0 16,2 0-16,1 0 0,-2 1 15,1 2-15,0-1 0,-1 1 0,2 1 16,0 3-16,-3 3 16,3 1-16,2 0 0,2 1 15,3-2-15,1 0 0,3-1 16,2 1-16,2-3 0,3 0 0,2-1 15,3 0-15,0-2 16,1 0-16,1 0 0,3-2 0,1-2 16,3-1-16,1 0 0,0-2 15,-1-2-15,0-1 0,3-1 16,4-3-16,-3 1 0,-1-1 0,4-3 16,-1 1-16,-2-4 15,-1 1-15,-1-1 0,0 2 16,-2-3-16,0-2 0,-1 0 15,-3 1-15,-1 0 0,-3 0 0,-3-1 16,-1-1-16,-1-1 0,-2 2 16,-2 2-16,0-1 0,-2-2 15,-1 2-15,-1-1 0,-1-1 16,-3 1-16,0 1 0,-2 0 16,-2 1-16,0 0 0,-1 0 0,-2 2 15,-2 1-15,0 1 16,-2 0-16,-5 0 0,-4 1 15,0 1-15,-1 1 0,-1-1 16,6 2-16,5-1 0</inkml:trace>
  <inkml:trace contextRef="#ctx0" brushRef="#br0" timeOffset="114136.3402">25107 4368 0,'0'0'0,"0"0"15,0 0-15,0 0 0,-18-16 0,7 8 16,-5-1-16,0 2 16,-2 2-16,-5-3 0,-4 1 15,-6-2-15,3 1 0,-8 2 16,-4 0-16,-5 1 0,2-1 0,-5 1 15,-3 2-15,-8 1 0,4 2 16,-5 3-16,-3 3 0,-2 2 16,9 1-16,-6 2 0,-5 2 15,-1 3-15,5-1 0,-1 8 16,-1 7-16,7-4 0,4-1 16,-32 18-16,5 2 0,14-6 0,12-5 15,2 5-15,1 4 16,6-6-16,5-7 0,2 9 15,-1 4-15,5-5 0,4-5 0,4 4 16,3 2-16,6-4 0,4-3 16,7 7-16,4 2 0,3-10 15,1-5-15,3 7 16,3 7-16,7-7 0,4-8 0,4 0 16,1 0-16,-3-7 0,4 4 15,-1-8-15,2-1 0,8 1 16,5 1-16,4 1 0,1 3 15,3-1-15,1-1 0,6 0 16,4-2-16,-2-2 0,0-2 0,4-2 16,5-1-16,11 3 0,-1 2 15,25 4-15,-5-4 0,-4-3 16,-2-5-16,3-1 0,3 1 16,-4-1-16,-3 1 0,3-1 15,4 1-15,-3-1 0,0 1 16,3 2-16,0 1 0,2-1 15,1-1-15,2-4 0,2-4 16,-3 2-16,-2 2 0,5-1 16,3 1-16,-2 0 0,-3-1 0,3-1 15,3 0-15,-5-1 0,-4-1 16,1 1-16,0 1 0,0-4 16,1-1-16,1 5 0,1 4 15,-2-1-15,-2-1 0,3-2 16,1-4-16,-5 1 0,-2 1 0,4-1 15,3 0-15,-3 1 16,-2 1-16,2-3 0,1-1 16,-2 4-16,-3 1 0,2 0 15,2-1-15,-4-2 0,-3 1 0,4-1 16,0 0-16,-2 0 0,-2 0 16,1 1-16,1 1 0,-3 0 15,-1 1-15,1-2 0,1-1 16,-3 1-16,-3 1 0,4-4 15,5 0-15,-5 0 0,-3 0 16,0 1-16,2 1 0,-2-1 16,-2 0-16,2 1 0,0-1 15,-3 0-15,1 0 0,-6 0 0,-1 1 16,-5-6-16,-3-2 0,-1 2 16,-1-1-16,-1 0 0,0-2 15,2-1-15,2 0 0,-11 0 16,-6 1-16,-4 1 0,-3 0 15,0-5-15,0-3 0,-1-3 16,0-2-16,-8 0 0,-5-1 0,-5-5 16,-2-3-16,-4 0 0,-4 0 15,-8 1-15,-6 2 0,-5-4 16,-2-5-16,-7-1 0,-1-3 16,-3 6-16,0 3 0,-4-5 15,-3-2-15,-7 1 0,-5 0 16,-4-3-16,-2 1 0,-2 3 15,-1 1-15,-3-1 0,-1 0 16,-5 2-16,-3 5 0,-6-5 16,-4-2-16,-4 3 0,-2 2 0,-9 3 15,-5 4-15,1-4 0,1-1 16,-12-1-16,-9 2 0,4 3 16,4 1-16,-4 6 15,-4 6-15,0-1 0,0 0 0,-9 2 16,-5 0-16,0 3 0,1 2 15,-5 5-15,-5 4 0,4-4 16,4-2-16,-7 5 0,-6 4 16,0 5-16,-2 1 0,-2 2 15,-1 0-15,7 3 0,4 1 0,-8 0 16,-4-2-16,8 1 0,7-1 16,0 1-16,-1 1 0,4 2 15,3 0-15,0-2 0,1-1 16,9-2-16,8-2 0,0 1 15,3-1-15,11-2 0,8-5 0,5-1 16,4-3-16,2-1 16,3-1-16,3-2 0,4 1 0,7 4 15,7 3-15,2-2 0,2-3 16,6 0-16,4-1 0,2 5 16,2 4-16,-3 1 0,-1 1 15,1 1-15,2 1 0,-4 7 16,-4 7-16,12-8 0,8-5 15,5-3-15</inkml:trace>
  <inkml:trace contextRef="#ctx0" brushRef="#br0" timeOffset="121939.7008">8242 5283 0,'0'0'0,"15"-5"0,4 0 16,-2-1-16,3 0 0,13-3 0,6-4 15,8 0-15,-4 1 0,2-2 16,1 0-16,-1-1 0,-6 3 16,-9 3-16,-5 0 0,-6 4 0,-7 3 15,-2 0-15,-3 1 16,-1 0-16</inkml:trace>
  <inkml:trace contextRef="#ctx0" brushRef="#br0" timeOffset="122121.0488">8147 5402 0,'0'0'0,"0"0"0,22-13 15,-5 3-15,3-1 0,10-4 0,5 2 16,2-2-16,2 2 0,8-4 16,-1 3-16,-4 0 0,-2 4 15,-3 1-15,-8 2 0,-6 1 16</inkml:trace>
  <inkml:trace contextRef="#ctx0" brushRef="#br0" timeOffset="122379.1449">8095 5621 0,'0'0'0,"0"0"16,0 0-16,0 0 0,0 0 16,0 0-16,37-4 15,-12-6-15,6-5 0,8-2 0,6-2 16,14-3-16,2 2 0,11-5 15,-6 1-15,4-1 0,-7 4 16,-11 4-16,-8 5 0,-5 6 16,-11 4-16,-13 8 0,-11 2 15,-10 2-15,-8 3 0,-5 2 0,-4 0 16,-4 3-16,-5 0 0,0 1 16,0 0-16,2-4 0,0-3 15,-1-5-15,1-2 0,4-7 16,5-5-16,5 2 0,4 1 15,1 0-15</inkml:trace>
  <inkml:trace contextRef="#ctx0" brushRef="#br0" timeOffset="122585.8235">8424 5138 0,'0'0'0,"0"0"0,0 0 16,4 36-16,-3-14 0,0 7 15,-1 6-15,0 14 0,0 2 16,0 12-16,2 0 0,-1-5 0,0-6 16,0 2-16,0-7 15,1-5-15,1-10 0,2-9 0,-1-6 16,0-6-16,-2-3 0,0 0 16</inkml:trace>
  <inkml:trace contextRef="#ctx0" brushRef="#br0" timeOffset="122935.7873">8720 5277 0,'0'0'0,"10"-6"0,5-2 16,3-3-16,6-2 0,12-2 0,7-2 16,9-4-16,-2 2 15,3-3-15,3 1 0,-1 1 0,-9 5 16,0 0-16,-6 1 0,-8 6 15,-6 2-15,-6 6 0,-5 6 16,-6 1-16,-1 2 0,-3 8 16,-4 5-16,-4 5 0,-1 5 0,-3 5 15,-1 7-15,-1 2 0,1 3 16,-1 5-16,0-2 16,2-8-16,-1-7 0,3-3 0,1-2 15,1-3-15,0-3 0,-2-3 16,0-5-16,-2-3 0,-1-2 15,1-3-15,-1 0 0,-2-4 16,-2-4-16,-4-1 0,-1-2 16,2-4-16,1-5 0,3 2 0,2 1 15,2 1-15</inkml:trace>
  <inkml:trace contextRef="#ctx0" brushRef="#br0" timeOffset="123120.9998">9189 5266 0,'0'0'0,"0"0"0,0 0 0,-13 21 16,13-21-16,-19 37 0,6-8 15,-5 2-15,-3 1 0,-5 12 16,-2 3-16,-1 6 0,5-7 0,2-7 16,2-8-16,-2-4 0,-1-10 15,6-3-15,3-3 0,4-2 16</inkml:trace>
  <inkml:trace contextRef="#ctx0" brushRef="#br0" timeOffset="123235.9778">8959 5453 0,'0'0'16,"0"0"-16,0 0 0,32 13 0,-19-6 16,2-1-16,3 3 0,2 1 15,2 2-15,2 0 0,-3-1 16,-3-2-16</inkml:trace>
  <inkml:trace contextRef="#ctx0" brushRef="#br0" timeOffset="123702.6543">9801 5104 0,'0'0'0,"0"0"0,0 0 0,0 0 16,-12 20-16,12-20 0,-20 33 16,8-12-16,-1 1 0,-1 4 15,2 2-15,1 3 0,6-4 0,5-5 16,4-4-16,3-3 0,3-4 16,5-6-16,6-5 0,-1-2 15,0-2-15,5-6 0,0-3 16,0 2-16,-2 2 0,-1-1 15,-2 0-15,-4 1 0,-3 0 0,-4-1 16,-3-1-16,-4-1 16,-3 1-16,-2 1 0,-3-1 15,2 5-15,-1-1 0,2 2 0,0-1 16,-1 1-16,1 1 0,0 2 16,-2 2-16,1 2 0,-1 3 15,0 6-15,-2 3 0,1 4 16,-1 2-16,0 8 0,0 6 15,-1 4-15,0-1 0,1 10 16,-1 1-16,3-8 0,4-5 16,1 1-16,3-4 0,-1-6 0,-1-5 15,3-11-15,2-9 0,-2 0 16,0-1-16,-2 2 0</inkml:trace>
  <inkml:trace contextRef="#ctx0" brushRef="#br0" timeOffset="124435.6036">10194 5135 0,'0'0'15,"0"0"-15,0 0 0,0 0 0,0 0 16,-16 28-16,16-28 0,-12 26 16,7-11-16,5-2 0,5-1 15,1 0-15,3-1 0,7-6 16,5-2-16,1-2 0,2-1 15,9-2-15,1-1 0,-2 1 16,-3-2-16,-1 0 0,-4 0 16,-7 1-16,-4 1 0,-7 3 0,-7 2 15,-5-1-15,-2 2 0,-5-1 16,-2 0-16,1-2 0,-1-1 16,2-1-16,0-2 0,3-1 15,3-1-15,3-5 0,2-2 16,2 0-16,1 0 0,1-2 15,1 1-15,1 2 0,-1 2 16,-1 1-16,0 3 0,2 2 16,-1 3-16,0 3 0,1 2 15,-2 2-15,-1 2 0,-1 5 0,-1 5 16,0 3-16,0 3 0,-1 4 16,1 4-16,0-2 0,1 1 15,1 3-15,3 0 0,-1-7 16,0-3-16,-2-5 0,-1-2 15,-1-5-15,-2-2 0,-5-2 16,-2-2-16,-3-2 0,-2 0 0,-3-6 16,-2-3-16,3-2 0,0-3 15,3 2-15,2 1 0,2 0 16,1-1-16,2 3 0,2 3 16,1-2-16,3-2 0,6-2 15,5 0-15,4 2 0,4 0 16,4 0-16,3-1 0,0 1 15,2 0-15,4 2 0,-2-1 16,-4 1-16,-4-1 0,-6 4 16,-3 2-16,-5 5 0,-5 3 0,-12 4 15,-10 6-15,1-2 0,-1 2 16,-12 7-16,-4 3 16,5-3-16,4 0 0,-1-2 0,5-4 15,7-2-15,3-1 0,7-2 16,5-1-16,6-6 0,5-3 15,9-3-15,7-3 0,3-2 16,3 0-16,11-3 0,6-2 16,-3 1-16,0 1 0,-9 0 0,-10 3 15,-5-1-15</inkml:trace>
  <inkml:trace contextRef="#ctx0" brushRef="#br0" timeOffset="124575.9067">10861 5630 0,'0'0'16,"0"0"-16,0 0 0,0 0 16,16 17-16,-16-17 0,11 16 15,-11-16-15,13 21 0,-13-21 0,12 20 16,-6-11-16,-2-2 0,-1 0 16</inkml:trace>
  <inkml:trace contextRef="#ctx0" brushRef="#br0" timeOffset="124819.7872">11070 5253 0,'0'0'0,"0"0"0,0 0 16,33-8-16,-33 8 0,36-7 15,-10 3-15,0-2 0,0 1 0,10-2 16,0 2-16,-2 1 16,-3-1-16,3 1 0,-4 3 15,-6 1-15,-5 1 0,-3 0 0,-4 0 16,-2 1-16</inkml:trace>
  <inkml:trace contextRef="#ctx0" brushRef="#br0" timeOffset="125003.1289">11022 5485 0,'0'0'16,"0"0"-16,0 0 0,24-8 15,-24 8-15,33-9 0,-10 4 16,2-2-16,3 1 0,3-2 0,2 1 16,6-3-16,0 3 0,2-2 15,-5 2-15,-6 1 0,-7 0 0,-4 2 16,-4 0-16,-2 2 0</inkml:trace>
  <inkml:trace contextRef="#ctx0" brushRef="#br0" timeOffset="125269.6847">11050 5654 0,'0'0'0,"0"0"0,0 0 16,0 0-16,0 0 0,0 0 16,26-2-16,-26 2 0,42-11 15,-11 1-15,7-3 0,0 1 16,1-2-16,14 0 0,3-1 15,6 0-15,-7 0 0,2 0 16,-6 3-16,-10 4 0,-9 4 0,-9 3 16,-8 3-16,-10 2 15,-9 1-15,-8 4 0,-8 3 16,-4 1-16,-5 0 0,-6 1 16,-1 0-16,-1-2 0,2-1 0,1-3 15,1-2-15,4-3 0,3-1 16,1-6-16,3-6 0,5-5 15,4-4-15,2 5 0,2 1 16,2 4-16</inkml:trace>
  <inkml:trace contextRef="#ctx0" brushRef="#br0" timeOffset="125471.21">11294 5042 0,'0'0'0,"0"0"0,0 0 0,0 0 16,9 28-16,-6-10 0,-2 8 15,-1 3-15,-2 5 0,-3 16 16,0 6-16,-2-4 0,0-3 0,1 12 16,0-2-16,1 0 0,0-10 15,2-4-15,1-5 0,0-8 16,-1-4-16,0-7 0,0-4 16,1-6-16,2-4 0,0-2 15,0-1-15,0-1 0</inkml:trace>
  <inkml:trace contextRef="#ctx0" brushRef="#br0" timeOffset="125805.4921">11703 5174 0,'0'0'0,"10"-3"16,5 0-16,0-2 0,2 0 15,10-3-15,7-1 0,-2 0 16,-1 0-16,9-1 0,-1 2 15,-5 2-15,-4 0 0,-1 2 16,-4 4-16,-9 3 0,-1 3 0,-5 5 16,-4 5-16,-3 6 0,-1 4 15,-9 9-15,-5 9 16,-1 2-16,-2-1 0,-2 10 0,0 0 16,1 1-16,2-8 0,3-6 15,1-6-15,3-8 0,1-5 0,2-5 16,-1-5-16,1-2 15,-1-3-15,-1-2 0,-4-3 16,-2-2-16,-1-2 0,-2-5 16,1-4-16,3-4 0,0-5 0,2 3 15,1 4-15,3 1 0</inkml:trace>
  <inkml:trace contextRef="#ctx0" brushRef="#br0" timeOffset="125986.4301">11999 5249 0,'0'0'0,"0"0"16,0 0-16,-8 27 0,8-27 0,-18 38 16,1-9-16,1 2 0,-2 2 15,-5 13-15,-1 4 16,-4 3-16,2-8 0,-3 0 0,2-10 16,6-8-16,4-6 0,1-8 15,3-8-15,3 1 0,3-3 0,0 0 16</inkml:trace>
  <inkml:trace contextRef="#ctx0" brushRef="#br0" timeOffset="126186.1129">11678 5420 0,'0'0'0,"0"0"0,0 0 0,27 14 16,-27-14-16,32 12 0,-12-3 15,2 2-15,1 0 0,7 3 16,-2-1-16,-2-1 0,-3-1 0,-2-2 15,-3 0-15,-1-2 16,-3 0-16,-4-3 0,-2 1 16,-5-1-16,-3 1 0,0-3 0,0 1 15,0 0-15</inkml:trace>
  <inkml:trace contextRef="#ctx0" brushRef="#br0" timeOffset="129158.8835">12314 5193 0,'0'0'0,"0"0"0,0 0 16,25-7-16,-25 7 0,28-7 16,-9 2-16,1 0 0,0 2 15,8-5-15,3 0 0,-3 0 16,-3 1-16,0 0 0,-3 1 15,-3 0-15,-2 1 0,-3 0 16,-2 2-16,-2 2 0,-2 0 0,-4 2 16,-2 3-16,-5 2 0,-2 2 15,-6 4-15,-6 4 0,-3 2 16,-2 2-16,-3 2 0,-3 4 16,-5 4-16,1 1 0,2-1 15,1-2-15,-1 1 0,5-4 16,4-5-16,3-5 0,6-3 15,4-2-15,4-7 0,4-3 16,1-7-16,3 0 0,0 2 0,-2 0 16,0 1-16</inkml:trace>
  <inkml:trace contextRef="#ctx0" brushRef="#br0" timeOffset="129269.5941">12516 5325 0,'0'0'16,"0"0"-16,0 0 16,31-7-16,-31 7 0,31-2 0,-11 1 15,0 1-15,-1 1 0,7 1 16,-2 1-16,-2-1 0,-1 2 0,-3 1 15,-3 2-15,-2-1 0,-2-1 16,-1-2-16</inkml:trace>
  <inkml:trace contextRef="#ctx0" brushRef="#br0" timeOffset="129587.0847">12418 5549 0,'0'0'0,"0"0"15,0 0-15,0 0 0,0 0 0,30-11 16,-30 11-16,32-6 0,-15 2 16,1 1-16,0 1 0,-2 1 15,-1 2-15,-2 0 0,-1 0 16,-2 2-16,-2 0 0,-3 1 16,-2 3-16,-1 1 0,-2 1 0,-3 2 15,-2 2-15,-1 2 16,0-1-16,-2 4 0,0 1 15,3-4-15,1-1 0,3-1 16,4-1-16,1-4 0,1-2 0,6-3 16,4-5-16,2-2 0,3-4 15,3-3-15,4-5 16,-1 1-16,2 0 0,-1 0 0,-4 2 16,-5 2-16</inkml:trace>
  <inkml:trace contextRef="#ctx0" brushRef="#br0" timeOffset="129936.4852">12884 5345 0,'0'0'0,"0"0"15,0 0-15,0 0 0,0 0 0,26-7 16,-26 7-16,34-10 16,-13 6-16,2-2 0,2 1 15,2 1-15,0 0 0,7-2 16,-4 0-16,-3 1 0,-4 1 0,-2 2 15,-1 2-15,-1 1 0,-3 1 16,-2 5-16,-1 3 16,-5 4-16,-1 3 0,-4 5 0,-3 6 15,-1 0-15,-1 2 0,-1 5 16,-1-1-16,1-2 0,0-4 16,-1-2-16,0 0 0,1-6 15,0-3-15,1-6 0,-1-3 16,0-1-16,-1-4 0,-2 0 15,-4-5-15,0 0 0,-1-1 0,-1-4 16,-1-3-16,-1-3 0,2-1 16,-1-8-16,0-7 15,-1 0-15,3 5 0,3 5 0</inkml:trace>
  <inkml:trace contextRef="#ctx0" brushRef="#br0" timeOffset="130069.2109">13132 5106 0,'0'0'0,"0"0"16,0 0-16,0 0 0,0 0 15,0 0-15,0 0 0,9 23 0,-9-23 16,-5 38-16,-3-6 16,-4 6-16,-5 4 0,-8 21 0,-3 6 15,-7 11-15,-1-7 0,2-2 16,4-9-16,7-16 0</inkml:trace>
  <inkml:trace contextRef="#ctx0" brushRef="#br0" timeOffset="135388.7123">14005 5375 0,'0'0'15,"0"0"-15,0 0 0,0 0 0,22-4 16,-22 4-16,0 0 0,25 0 16,-15 0-16,2 1 0,2 1 15,2 1-15,0-1 0,2 1 16,1 1-16,1 1 0,0 1 15,10 1-15,1 0 0,-1-1 0,-1-2 16,2 0-16,4-2 16,-2 1-16,-1 1 0,10-3 0,1-1 15,-4-1-15,-1-1 0,0 0 16,2-1-16,-2 0 0,-2-2 16,9-1-16,1 0 0,-4 1 0,-2 1 15,-3 1-15,0 1 16,-1 2-16,1 2 0,-4 1 15,-1 2-15,-1 2 0,-1 1 0,3-1 16,2 0-16,-2 0 16,0 0-16,3-1 0,4-2 0,-2-1 15,0-3-15,4 0 0,3-2 16,7-2-16,-1-1 0,-2-5 16,1-1-16,-2 0 0,-1-1 15,-2 0-15,-1 1 0,-2 3 0,-1 1 16,3 2-16,-4 1 15,-5 3-15,-2 1 0,2 2 16,1 2-16,0 2 0,-2 0 0,3 2 16,2 1-16,-2 0 0,0-1 15,2 1-15,4-1 0,-1-2 16,0 0-16,0-4 0,1-2 16,1 1-16,1 0 0,11-3 15,0-1-15,-4-4 0,-3-1 0,0-1 16,-2 0-16,-2 2 0,-1 1 15,2-2-15,0 1 16,-2 3-16,-2 2 0,2 2 0,1 2 16,-4 1-16,-1 0 0,1 1 15,-1 3-15,0-3 0,-1 1 16,1 2-16,2 2 0,-1-1 16,-1-2-16,4-2 0,3 0 15,-2-4-15,-2 0 0,6-5 16,4-2-16,-2-3 0,-2 0 0,0 2 15,-1-2-15,-1 0 0,-3-1 16,0 3-16,-1 1 16,-5-1-16,-2 2 0,0 0 0,3 4 15,-3 0-15,-2 5 0,2 1 16,2 2-16,-3 2 0,-2 3 16,3 2-16,-1 3 0,-1-6 15,-1-4-15,1 1 0,6 1 16,-3-4-16,1-1 0,4-2 15,3 1-15,-1-4 0,0-2 0,8 0 16,-1-2-16,-4 1 0,-3-2 16,1 0-16,1 0 15,-2 1-15,-1 1 0,-1 1 0,0 2 16,-4 1-16,0 1 0,0 1 16,2 2-16,-5 3 0,-3-1 0,1 5 15,1 5-15,-5-5 16,0-2-16,5 3 0,3 1 15,2 1-15,0 2 0,8-9 16,7-4-16,1-2 0,0-1 0,10-4 16,0-3-16,-4-1 0,-3 1 15,3-3-15,0 0 0,-1 0 16,-7 1-16,11 2 0,-8 4 16,-12 4-16,-7 4 0,0 3 15,2 4-15,-15-4 0,3 3 0,7 3 16,6 3-16,-4-1 0,-3 0 15,-9-5-15,-7-2 0,-5-2 16</inkml:trace>
  <inkml:trace contextRef="#ctx0" brushRef="#br0" timeOffset="138885.888">19291 4214 0,'0'0'0,"0"0"16,0 0-16,32-21 0,-32 21 15,38-22-15,-8 6 0,8-2 16,-2 1-16,13-5 0,1 1 16,-5 2-16,-4 0 0,3 4 15,-2 3-15,-9 5 0,-7 1 0,-11 7 16,-6 6-16,-2-3 0,-2-1 15,-1 1-15</inkml:trace>
  <inkml:trace contextRef="#ctx0" brushRef="#br0" timeOffset="139069.9399">19232 4452 0,'0'0'0,"0"0"0,0 0 15,26-19-15,-26 19 0,38-24 16,-9 6-16,3-1 0,2 0 15,12-6-15,4 0 0,4-3 0,-5 4 16,4-3-16,-5 1 16,-10 3-16,-9 4 0,-9 5 0,-8 2 15,-6-1-15,-6 2 0,0 3 16,0 2-16,0 0 0</inkml:trace>
  <inkml:trace contextRef="#ctx0" brushRef="#br0" timeOffset="139273.6416">19560 3876 0,'0'0'0,"0"0"15,0 0-15,0 0 0,0 0 16,9 27-16,-9-27 0,1 40 16,-1-17-16,-1 6 0,0 4 15,-1-1-15,1 1 0,0 9 16,1-2-16,0 4 0,-1-5 15,1-5-15,0-1 0,0-6 0,0-6 16,0-4-16</inkml:trace>
  <inkml:trace contextRef="#ctx0" brushRef="#br0" timeOffset="139602.9896">19338 4479 0,'0'0'0,"0"0"15,0 0-15,0 0 0,-4 28 0,4-28 16,0 23-16,0-23 0,3 26 16,3-15-16,1 0 15,3-3-15,1-1 0,4-6 0,2-4 16,3-3-16,1-2 0,4-5 16,1-2-16,-2 1 0,-1-2 0,4-6 15,-2-1-15,-2 5 16,-3 1-16,-3 3 0,-3 2 15,-2 4-15,-1 2 0,0 6 16,0 2-16,-3 4 0,-2 3 0,1 2 16,-1 4-16,-1 0 0,1 1 0,-1 0 15,2 2-15,-1-2 16,1-1-16,4 2 0,1-4 16,-3-3-16,0-3 0,-2-1 0,-1-1 15,-1-1-15</inkml:trace>
  <inkml:trace contextRef="#ctx0" brushRef="#br0" timeOffset="139806.9571">20122 4175 0,'0'0'0,"11"-4"0,6-4 0,1 0 0,2 1 16,9-4-16,3-1 15,3-1-15,-2 0 0,-4 3 16,-3 2-16,-5 1 0,-4 1 0,-6 2 16,-6 2-16,-5 2 0,-1-4 15,-1 3-15,0 1 0,2 0 0</inkml:trace>
  <inkml:trace contextRef="#ctx0" brushRef="#br0" timeOffset="140036.5874">20253 4047 0,'0'0'0,"0"0"15,0 20-15,0-2 0,-1 3 16,0 12-16,0 3 0,0 1 16,1 0-16,0 6 0,0-1 15,1-5-15,0-5 0,-1 1 16,0-5-16,0-6 0,-1-5 0,-2-3 15,-3-1-15,-5-4 16,-4-2-16,3-3 0,2 1 0,2-2 16</inkml:trace>
  <inkml:trace contextRef="#ctx0" brushRef="#br0" timeOffset="140170.0919">20079 4420 0,'0'0'0,"0"0"15,0 0-15,31-20 0,-12 13 16,3-2-16,3-1 0,7-3 15,0 0-15,-1 1 0,-1 0 16,3-2-16,-2 2 0,-7 2 0,-4 2 16,-4 2-16</inkml:trace>
  <inkml:trace contextRef="#ctx0" brushRef="#br0" timeOffset="140336.4951">20573 4191 0,'0'0'15,"9"-3"-15,5-2 0,3-1 16,0 1-16,9-3 0,0 1 16,1-1-16,-2 0 0,4 0 0,-4 2 15,-4 0-15,-5 1 0,-5 1 16,-4 0-16,-2 2 0,-2 0 16,0 1-16</inkml:trace>
  <inkml:trace contextRef="#ctx0" brushRef="#br0" timeOffset="140586.682">20696 4242 0,'0'0'15,"0"0"-15,0 0 0,0 27 16,0-27-16,0 34 0,0-12 16,0 1-16,0 2 0,0 5 0,0-2 15,0-3-15,0-6 0,0 1 16,0-2-16,0-5 0,2-2 15,-2-1-15,0-3 0,-2-1 16,0-2-16,-2-3 0,-3-1 16,1-1-16,-3 0 0,-1-2 15,-1 0-15,1-2 0,0-3 0,-1001 0 16,2003 0-16,-999 3 0</inkml:trace>
  <inkml:trace contextRef="#ctx0" brushRef="#br0" timeOffset="140730.5473">20943 4462 0,'0'0'0,"0"0"0,0 0 15,0 0-15,18 22 0,-18-22 16,14 14-16,-7-7 0,0-2 0,-1 0 16,1 0-16,-2-1 0,1-2 15,-2-1-15,1 0 0,-2 0 16</inkml:trace>
  <inkml:trace contextRef="#ctx0" brushRef="#br0" timeOffset="140936.0755">21345 4212 0,'0'0'0,"0"0"15,0 0-15,33-13 0,-16 6 16,3 2-16,2-3 0,7 0 15,1-1-15,-2 1 0,0 0 16,-4 0-16,-3 1 0,0-1 16,-4 2-16,-7 3 0,-4-2 0,0 2 15,-1 0-15,0 0 0</inkml:trace>
  <inkml:trace contextRef="#ctx0" brushRef="#br0" timeOffset="141169.3675">21542 4045 0,'0'0'0,"0"0"15,0 0-15,-2 33 0,2-33 0,-6 45 16,0-14-16,-1 3 0,1 1 16,-1 10-16,1-2 0,2 2 15,2-7-15,2-5 0,1-5 16,-1-6-16,0-4 0,0-5 15,1-2-15,-1-3 0,0-1 0,-4-2 16,-5 2-16,-2-3 16,-3 0-16,3-2 0,3 1 0,0-2 15</inkml:trace>
  <inkml:trace contextRef="#ctx0" brushRef="#br0" timeOffset="141304.7315">21257 4466 0,'0'0'0,"0"0"0,0 0 0,0 0 16,32-14-16,-32 14 0,34-17 15,-12 7-15,3 1 0,2-1 16,0 0-16,8-2 0,0 0 0,-7 1 16,-4 3-16,-3 1 0</inkml:trace>
  <inkml:trace contextRef="#ctx0" brushRef="#br0" timeOffset="141486.5975">21821 4218 0,'0'0'16,"8"-2"-16,4-1 0,3 1 16,5-2-16,8-1 0,0-2 15,1 2-15,0-1 0,4-1 0,-2-2 16,-6 2-16,-4 0 0,-6 2 16,-3 1-16,-4 1 0,-3 0 15,-3 2-15,0 0 0,0 0 0</inkml:trace>
  <inkml:trace contextRef="#ctx0" brushRef="#br0" timeOffset="141703.7123">22030 4275 0,'0'0'16,"0"0"-16,0 0 0,2 30 0,-2-30 16,-3 34-16,2-11 0,0 0 15,-1 1-15,0 2 0,1-4 16,0-1-16,1-4 0,-2-2 15,1-2-15,1-2 0,0-2 0,-1 0 16,0-3-16,-1-1 0,-1-4 16,-5-1-16,-4-1 15,-5-1-15,-3 0 0,-13-2 0,-5-2 16,5 2-16,5 0 0,5 1 16</inkml:trace>
  <inkml:trace contextRef="#ctx0" brushRef="#br0" timeOffset="172760.7359">14549 5302 0,'0'0'16,"0"0"-16,0 0 0,0 0 15,0 0-15,0 0 0,0 0 16,0 0-16,17-18 0,-17 18 16,28-13-16,-28 13 0,35-16 15,-16 5-15,2-1 0,-1 3 16,-2 0-16,5-1 0,0 3 15,-2 0-15,-2 3 0,-3 0 16,-1 3-16,-3 2 0,-2 4 0,-3 6 16,0 4-16,-4 0 0,0 2 15,-7 2-15,-2 2 0,-2 0 16,-1 1-16,-1-1 0,-1-2 16,-2 2-16,0-4 0,-1-4 15,1-2-15,-1-3 0,-2 0 0,1-5 16,0-3-16,5 0 15,1 0-15,1 0 0</inkml:trace>
  <inkml:trace contextRef="#ctx0" brushRef="#br0" timeOffset="172937.4239">14633 5263 0,'0'0'0,"0"0"0,0 0 0,0 0 16,3 28-16,-3-28 0,0 36 15,0-11-15,0 4 0,-1 6 16,0 3-16,-1 12 0,-1-1 0,-2 8 15,1-3-15,-1-9 0,2-6 16,1 1-16,2-8 0,-1-9 16,-2-7-16,5-7 0,2-6 15,-1 1-15,-1-1 0,1-1 16</inkml:trace>
  <inkml:trace contextRef="#ctx0" brushRef="#br0" timeOffset="173136.9406">15074 5255 0,'0'0'0,"12"-6"0,8-1 0,3-3 15,5 1-15,8-4 0,3 2 16,6-2-16,-1 0 0,2-1 16,-3 1-16,-9 3 0,-6 2 0,-9 1 15,-6 2-15,-9 0 0,-7 3 16,-6-3-16,-6 0 15,3 0-15,2 1 0,2 2 0</inkml:trace>
  <inkml:trace contextRef="#ctx0" brushRef="#br0" timeOffset="173338.8037">15259 5088 0,'0'0'0,"0"0"16,0 0-1,-2 22-15,-2-1 0,-1 2 0,1 1 0,-4 5 16,-2 6-16,-3 5 0,0-2 16,-5 4-16,0-1 0,3-5 15,1-4-15,3-5 0,2-4 16,2-5-16,3-3 0,0-2 16,2-2-16,0-3 0</inkml:trace>
  <inkml:trace contextRef="#ctx0" brushRef="#br0" timeOffset="173520.3539">15237 5402 0,'0'0'0,"0"0"0,0 0 15,0 0-15,1 30 0,-1-30 16,0 38-16,-1-15 0,0-1 16,1 3-16,0 2 0,0 5 0,0-4 15,0-4-15,1-2 16,0-6-16,0-1 0,0-5 15,0-5-15,-1 0 0,0-1 0,0-1 16</inkml:trace>
  <inkml:trace contextRef="#ctx0" brushRef="#br0" timeOffset="173770.5171">15243 5427 0,'0'0'0,"0"0"0,0 0 0,0 0 16,23-19-16,-23 19 0,27-19 15,-10 9-15,0-1 0,3 2 0,1 0 16,6-1-16,-2 2 0,-2 1 15,-1 3-15,-3 1 0,-2 0 16,-2 4-16,-1 4 16,-2 3-16,-1 4 0,-2 7 0,-2 3 15,-3 4-15,0 0 0,-2 0 16,0 0-16,0 3 0,0-3 0,0-4 16,0-2-16,-1-2 15,-1-1-15,-2-3 0,-3-1 16,0-1-16,-3-2 0,-2-2 0,-4-2 15,2 0-15,2-1 0,1-1 16</inkml:trace>
  <inkml:trace contextRef="#ctx0" brushRef="#br0" timeOffset="173920.3887">15275 5560 0,'0'0'0,"0"0"16,0 0-16,0 0 0,0 0 0,0 0 15,32-14-15,-32 14 0,27-12 16,-27 12-16,32-11 0,-15 8 15,0-1-15,0 0 0,-2 1 16,-3 1-16,-2 4 0,-1-2 16,-1 0-16,-2 0 0</inkml:trace>
  <inkml:trace contextRef="#ctx0" brushRef="#br0" timeOffset="174057.0151">15309 5648 0,'0'0'0,"0"0"0,0 0 16,0 0-16,0 0 0,0 0 0,23-9 15,-23 9-15,24-8 0,-24 8 16,33-8-16,-15 4 0,-1 1 16,-1-3-16,-3 0 0,-2 1 15,-1-1-15,-1 2 0</inkml:trace>
  <inkml:trace contextRef="#ctx0" brushRef="#br0" timeOffset="174420.7443">15001 5537 0,'0'0'0,"0"0"16,0 0-16,-1 24 0,1-24 0,3 25 16,-3-25-16,7 34 0,-3-18 15,1 0-15,-1-1 16,1-1-16,-1-2 0,-1 3 15,1-2-15,-3-2 0,-1-1 0,-2-5 16,-3 2-16,0 0 0,-1-1 16,-2-1-16,0-2 0,0-1 15,0-2-15,2 1 0,0 0 16,3 1-16,3-2 0,2 2 16,6-1-16,2 1 0,2 3 0,6 0 15,7 1-15,8-1 0,1-1 16,8-1-16,5 0 15,12-3-15,0-1 0,17-4 16,3-2-16,-6-1 0,-4 0 0,-8-1 16,-14 4-16,-13 1 0</inkml:trace>
  <inkml:trace contextRef="#ctx0" brushRef="#br0" timeOffset="174637.1786">15851 5397 0,'0'0'0,"0"0"16,22-9-16,-5 2 0,3 0 0,13-3 15,7-1-15,0 1 0,-1 0 16,9-1-16,2 0 0,-8 2 16,-6 2-16,2-2 0,-6 1 0,-8 2 15,-5 1-15,-10 3 16,-6 1-16,-3 1 0,-6-1 0,3 1 15,1 0-15,-1 0 0</inkml:trace>
  <inkml:trace contextRef="#ctx0" brushRef="#br0" timeOffset="174853.8314">16189 5050 0,'0'0'0,"0"0"0,0 0 16,0 0-16,-2 25 0,2-25 15,-3 41-15,0-15 0,-2 5 0,1 7 16,0 9-16,-2 11 0,2-3 16,0 10-16,3-6 0,2 0 15,3-10-15,-1-6 0,1-7 16,0-4-16,-1-4 0,0-14 16,-1-9-16,1-2 0,-1 0 0,-1 0 15</inkml:trace>
  <inkml:trace contextRef="#ctx0" brushRef="#br0" timeOffset="175087.6341">16234 5391 0,'0'0'0,"0"0"0,0 0 15,0 0-15,0 0 0,0 0 16,-23 10-16,23-10 0,-29 20 0,10-6 16,-2 3-1,-1 0-15,-1 1 0,-7 5 0,2 0 0,3-4 16,4-4-16,5-3 0,3-1 15,3-1-15,3-3 0,8 0 16,7-1-16,3-3 0,3-1 16,7-3-16,6-1 0,0 0 15,2 0-15,9-4 0,3-2 16,-3-2-16,-4-1 0,-2 0 16,-7 3-16,-5 1 0</inkml:trace>
  <inkml:trace contextRef="#ctx0" brushRef="#br0" timeOffset="175537.453">16470 5331 0,'0'0'0,"0"0"0,0 0 15,0 0-15,-17 29 0,17-29 16,-16 36-16,7-14 0,0 1 0,1 2 16,0 3-16,1 5 0,0-1 15,2-6-15,1-3 16,2-3-16,0-3 0,2-6 0,2-6 15,1-3-15,3-5 0,-2-4 16,2-4-16,-1-3 0,1-2 16,4-6-16,3-5 0,2-4 15,1 1-15,-3 3 0,-1 2 16,0 6-16,-1 2 0,3 4 16,0 2-16,-1 1 0,0 3 0,1 4 15,-1 1-15,-1 2 16,0 2-16,-1 6 0,-1 6 0,-3-2 15,-2 2-15,-3 11 0,-2 7 16,-1-2-16,-2-1 0,1-1 16,0-1-16,-1-3 0,2-2 15,2-3-15,2 0 0,1-5 16,2-2-16,5-3 0,3-2 16,5-2-16,3-1 0,3-8 15,4-6-15,-2-2 0,0-2 0,0-2 16,1-2-16,-4 0 15,-3-1-15,-4-10 0,-7-5 16,-9 2-16,-7 2 0,2 7 0,0 4 16,1 4-16</inkml:trace>
  <inkml:trace contextRef="#ctx0" brushRef="#br0" timeOffset="176220.6607">17433 5048 0,'0'0'0,"0"0"0,0 0 15,0 0-15,24 9 0,-15-3 16,0 2-16,0-1 0,-1 3 0,-2 0 16,0-1-16,-5 2 0,-2 0 15,-4-1-15,-1 1 0,-5-1 16,-5 3-16,-7 0 0,-2-2 16,-4 1-16,-3 3 0,2-5 15,1-2-15,-3-1 0,3 0 0,6-2 16,4 0-16,7-1 0,5-1 15,7-3-15,9 1 0,5-4 16,7-3-16,9-2 0,7 0 16,10-2-16,4 0 0,-2 1 15,1 0-15,4 0 0,-3 0 16,-8 1-16,-5 0 0,-4 0 16,-8 2-16,-8 2 0</inkml:trace>
  <inkml:trace contextRef="#ctx0" brushRef="#br0" timeOffset="176411.2748">17266 5375 0,'0'0'0,"0"0"16,-10 18-16,2-2 0,-1 3 0,-2 14 16,-1 8-16,-1 1 15,-2 4-15,-1 10 0,2-2 16,1 2-16,5-8 0,0-9 0,1-8 15,4-7-15,3-5 0,2-8 16,4-7-16,-2 0 0,-1-1 16,0 0-16</inkml:trace>
  <inkml:trace contextRef="#ctx0" brushRef="#br0" timeOffset="176548.505">17459 5443 0,'0'0'0,"0"0"15,0 0-15,0 0 16,0 0-16,27-5 0,-27 5 0,21 5 16,-21-5-16,21 9 0,-21-9 15,17 6-15</inkml:trace>
  <inkml:trace contextRef="#ctx0" brushRef="#br0" timeOffset="176702.9994">17378 5584 0,'0'0'0,"0"0"16,0 0-16,0 0 0,30 9 0,-30-9 15,28 7-15,-11-5 0,0 2 16,-3-1-16,-1-1 16,-2 0-16</inkml:trace>
  <inkml:trace contextRef="#ctx0" brushRef="#br0" timeOffset="176954.9333">17794 5567 0,'0'0'0,"0"0"16,0 0-16,0 0 0,-23 10 16,23-10-16,-31 18 0,12-6 0,-3 2 15,-1 1-15,-3 2 16,-3 4-16,1-3 0,4 0 0,1-2 16,4-1-16,5-4 0,3-1 15,3 0-15,5-3 0,4-1 16,6-2-16,8-1 0,3-3 15,4-3-15,5 0 0,3 0 16,1-1-16,-1 0 0,10-1 16,0-1-16,-3 2 0,-1 0 0,-1-5 15,-5 0-15,-7 0 0,-4 4 16,-5 0-16</inkml:trace>
  <inkml:trace contextRef="#ctx0" brushRef="#br0" timeOffset="177170.2753">18443 4996 0,'0'0'16,"0"0"-16,0 0 0,0 0 15,20 6-15,-20-6 0,14 9 0,-6-3 16,1 3-16,-3 0 0,0 3 16,-1-2-16,0-1 0,-1-1 15</inkml:trace>
  <inkml:trace contextRef="#ctx0" brushRef="#br0" timeOffset="177370.431">18268 5174 0,'0'0'16,"0"0"-16,0 0 0,34-10 16,-13 6-16,3 1 0,4-2 15,8-2-15,2 1 0,-1-1 16,1 0-16,3 2 0,-3 1 0,-6 0 16,-5-1-16,-5 2 15,-5 2-15,-3 0 16,-3 0-16,-2 0 0</inkml:trace>
  <inkml:trace contextRef="#ctx0" brushRef="#br0" timeOffset="177538.5614">18475 5207 0,'0'0'0,"0"0"16,0 0-16,-1 20 0,1-20 15,-2 21-15,2-21 0,-2 30 16,0-13-16,1-1 0,1 0 15,1-2-15,2-2 0,1-3 16,2-3-16,-1-1 0,-1 0 0,1-2 16</inkml:trace>
  <inkml:trace contextRef="#ctx0" brushRef="#br0" timeOffset="177670.2732">18645 5248 0,'0'0'0,"0"0"0,0 0 0,0 0 15,0 0-15,0 0 0,0 0 16,0 0-16,0 0 0,0 0 15,3 27-15,-3-27 0,-3 23 0,3-23 16,-8 27-16,3-11 0,-2 3 16,1-2-16,1-4 0,1-1 15</inkml:trace>
  <inkml:trace contextRef="#ctx0" brushRef="#br0" timeOffset="177842.8328">18337 5342 0,'0'0'16,"0"0"-16,0 0 0,0 0 0,0 0 15,5 26-15,-5-26 0,3 24 16,-3-24-16,12 27 0,-1-12 16,-1-2-1,-1-2-15,-1-1 0,-8-10 0</inkml:trace>
  <inkml:trace contextRef="#ctx0" brushRef="#br0" timeOffset="178238.1809">18949 5330 0,'0'0'0,"0"0"0,0 0 16,0 0-16,-23 11 0,5-1 16,-4 2-16,-4 4 0,-4 1 15,-3 0-15,-2 1 0,-9 5 16,2-1-16,-5 4 0,5-4 15,7-2-15,5-3 0,6-3 16,5-3-16,4-2 0,3-3 0,6-5 16,6-1-16,6-3 0,4 2 15,5-4-15,7 1 0,1-3 16,2-1-16,7 0 0,2-1 16,-3 3-16,-3 1 0,-3 2 15,-6 3-15,-2 1 0,-3 4 16,-3 1-16,-3 3 0,-4 1 15,-1 0-15,-6 4 0,-3 1 16,-6 3-16,-5 2 0,-2-1 16,-1-1-16,-1 0 0,-1-1 0,-5-2 15,-3-1-15,3-1 0,1 0 16,0 0-16,-2-2 0,-3 1 16,3 1-16,2-6 0,3-2 15,8-2-15,3 0 0,2-1 16</inkml:trace>
  <inkml:trace contextRef="#ctx0" brushRef="#br0" timeOffset="178371.3449">18443 5696 0,'0'0'16,"0"0"-16,0 0 0,30 3 0,-30-3 15,41 7-15,-14-4 0,3 1 16,3 1-16,14 2 0,5 0 16,12 2-16,1-3 0,11 2 15,-1-3-15,-7-4 0,-7-1 16,-5 0-16,-14 0 0,-11 0 0</inkml:trace>
  <inkml:trace contextRef="#ctx0" brushRef="#br0" timeOffset="214687.7996">5556 6518 0,'0'0'0,"0"0"0,0 0 0,0 0 16,0 0-16,0 0 0,31-1 15,-31 1-15,0 0 0,35 1 16,-35-1-16,32 2 0,-13-2 0,7 0 16,1 0-16,3 0 15,1 0-15,14 0 0,6 1 16,-1-1-16,0 0 0,17-1 0,5 0 16,6 0-16,-6-3 0,18 1 15,2-2-15,-12 2 0,-5 1 16,10-2-16,0 0 0,-16 1 15,-9-1-15,20 1 0,-10 2 16,-14-3-16,-8-1 0,-10 2 16,-3 0-16,-9 1 0,-5 0 0,-11 0 15,-5 0-15,-5 2 0,3 0 16,-3 0-16,2-3 16,-2 3-16,0 0 0,0 0 0,2-2 15,-2 2-15,-2-4 0,2 4 16,-4-1-16,2-1 0,0 1 0,0 0 15,2 1-15,-3-1 16,3 1-16,-2 0 0,2 0 16,-1-3-16,1 3 0,0-5 15,0 5-15,0-3 0,1 1 0,0-2 16,2 0-16,-1-1 0,1 1 16,1-4-16,3 0 0,0-2 15,-1 1-15,1-3 0,1-3 16,-2 0-16,1-1 0,-1-6 15,0-2-15,-3 1 0,-1 2 0,-2-3 16,-1-1-16,-1-1 16,-1 1-16,-2-6 0,-1 0 15,-3 3-15,1 0 0,-2 0 16,-1 0-16,-1 3 0,0 3 16,-8-3-16,-5-2 0,2 3 0,2 2 15,-8-4-15,-2 2 0,-1 3 16,-1 0-16,-2-1 0,-1 0 15,-4 3-15,0 1 0,-4 2 16,-7 2-16,-6-2 0,2 3 16,-4 1-16,-2 0 0,0 1 0,2 1 15,-14 2-15,0 2 0,3 2 16,1 3-16,-29 2 0,9 3 16,9-2-16,11 0 0,-1 5 15,1 2-15,3 0 0,3 0 16,2 3-16,0 2 0,10 5 15,9 6-15,-5-6 0,-4-1 16,8 3-16,5 2 0,5 6 16,2 6-16,0-4 0,-1-1 0,6 3 15,7-1-15,6 6 16,1 2-16,3 11 0,3 7 16,2-9-16,3-8 0,11-2 0,3-2 15,6 0-15,0 0 0,11-5 16,6-4-16,4-7 0,1-5 15,9-5-15,9-3 0,-1-1 16,4 2-16,-3 0 0,0 4 16,-10 0-16,-5 0 0,-12-3 15,-12-4-15,-5-1 0</inkml:trace>
  <inkml:trace contextRef="#ctx0" brushRef="#br0" timeOffset="217340.8419">8788 6637 0,'0'0'0,"0"0"0,0 0 0,23-2 15,-23 2-15,0 0 0,32-4 16,-18 2-16,2 1 0,2 0 16,4 0-16,0 0 0,0 1 0,9 1 15,3 0-15,0 0 16,-1-1-16,4 2 0,4 0 16,6 0-16,-1 0 0,2-1 0,2 0 15,-1-1-15,1 0 0,12 0 16,-1 0-16,-1 0 0,-3 1 15,14-1-15,0 0 0,-6-1 16,-4-1-16,11-1 0,-1 0 16,-3 1-16,-3 2 0,32 0 15,-6 0-15,-9 0 0,-7-1 0,3 0 16,1 0-16,-7-4 0,-7-2 16,5 2-16,3 1 15,-5 2-15,-5-1 0,6 0 0,5-2 16,-6 2-16,-3 0 0,7 0 15,3 2-15,-6 0 0,-4-1 16,4 1-16,0 1 0,-2-3 16,0 0-16,5 1 0,6 0 15,-8-3-15,-4 0 0,4-1 0,2 1 16,-4 5-16,-5 1 0,0 1 16,3 1-16,-3-5 0,-1-3 15,2 1-15,2 2 0,-4-1 16,-2 2-16,7-1 0,6 0 15,-12 0-15,-7 0 0,5-2 16,3 2-16,-2 1 0,1 2 16,4 2-16,4 1 0,-10-4 15,-9-5-15,9 3 0,5 2 16,-4 1-16,-1 1 0,2-3 0,0-2 16,-6 1-16,-4 1 0,5-1 15,5 1-15,-4 0 0,-2-2 16,6 3-16,5 1 0,-8 0 15,-8-1-15,8 0 0,3 0 16,-6 1-16,-3-1 0,3 0 16,3-1-16,-2 1 0,0 0 0,4 2 15,3 2-15,-8-1 16,-5-1-16,8-3 0,5-3 0,-1 5 16,1 2-16,3-1 0,4 2 15,-8-2-15,-6 2 0,4 1 16,4-1-16,-5 2 0,-4 1 15,9-4-15,5-3 0,-6-2 16,-4-4-16,-3 4 0,0 1 16,-5 2-16,-3 0 0,-5-3 15,-3-1-15,-8 0 0,-5 3 0,-10 0 16,-7 1-16,-8-1 16,-4-1-16,0 1 0,2 0 0,-2 0 15</inkml:trace>
  <inkml:trace contextRef="#ctx0" brushRef="#br0" timeOffset="222771.4628">2160 7793 0,'0'0'0,"0"0"15,0 0-15,0 0 0,0 0 0,0 0 16,0 0-16,0 0 0,0 0 0,15-17 15,-15 17-15,0 0 16,22-1-16,-22 1 0,22 3 16,-9 0-16,-3-1 0,8-1 15,2-1-15,0 1 0,1 0 0,-2 0 16,6-1-16,4-1 16,2-2-16,1 2 0,2 0 0,1 0 15,0 1-15,9 0 0,0 0 16,0 0-16,4 0 0,-1-1 15,2 0-15,7 0 0,-2-1 16,5-1-16,1 2 0,2 0 16,0 0-16,13 0 0,-1 0 15,-4-1-15,-2 0 0,8-1 16,0 1-16,-1-2 0,-4 2 0,32-3 16,-10 1-16,-5 1 0,-3 1 15,-3 1-15,-3 1 0,-3 0 16,-6-1-16,2 2 0,-1 3 15,-1 0-15,1-1 0,-5-1 16,-3 0-16,-1-1 0,-1 2 16,1-3-16,2 0 0,-5-2 15,-3 0-15,-4-1 0,-4 2 16,0 1-16,-2 0 0,-5-2 16,-4-2-16,-3-2 0,-3-2 0,-5 4 15,-3 2-15,-7 0 16,-4 0-16,-5 1 0,-4-1 0,-4 4 15,-2-2-15,3 0 0,-2 0 16,2 0-16</inkml:trace>
  <inkml:trace contextRef="#ctx0" brushRef="#br0" timeOffset="235223.2846">5645 7509 0,'0'0'0,"0"0"15,0 0-15,3-21 0,-3 21 0,3-19 16,0 4-16,2 1 15,0-1-15,4 0 0,0-5 16,8-3-16,1 1 0,5-3 16,5-1-16,3 3 0,2 2 0,13-2 15,6 0-15,-1 4 16,-2 5-16,15-1 0,5 5 0,-4 6 16,-2 2-16,12 9 0,0 6 15,2 0-15,-7 0 0,-5 4 16,-4 3-16,-7-1 0,-4-2 0,18 7 15,-7-4-15,-13-5 16,-6-1-16,-7-3 0,-5-2 16,-17-4-16,-2 2 0,-3-3 0,-1 0 15,-4-1-15,-2 0 0,-1-3 16,-6-3-16,0 2 0,-3-1 16,4 1-16,0 1 0,2-1 15</inkml:trace>
  <inkml:trace contextRef="#ctx0" brushRef="#br0" timeOffset="235522.5339">6979 7089 0,'0'0'0,"0"0"16,0 0-16,0 0 0,15 19 0,-15-19 15,11 20-15,-2-8 16,1 1-16,1 1 0,2 1 16,-1-1-16,0 1 0,5 3 15,2 0-15,-2 0 0,0-2 0,-4-2 16,-3-2-16,-1-1 0,-3-1 16,-2 0-16,-3 0 0,-5 0 15,-2 2-15,-10-1 0,-6-1 16,-3 2-16,-3 1 0,-17 0 15,-8-1-15,10-2 0,8-3 0,7-1 16</inkml:trace>
  <inkml:trace contextRef="#ctx0" brushRef="#br0" timeOffset="236156.1297">6301 8039 0,'0'0'16,"0"0"-16,26 10 0,-7-4 0,1 0 15,12 1-15,4 1 0,6-1 16,2-2-16,14-2 0,4-4 16,11 0-16,1-2 0,0-2 15,1-1-15,8-4 0,-4-2 0,4-7 16,-4-2-16,-13-2 0,-9 0 15,18-15-15,-12 2 0,-13-5 16,-7-4-16,-11-3 0,-6-3 16,-8-1-16,-7 2 0,-9-4 15,-5-3-15,-7-2 0,-5 0 16,-5-2-16,-3-1 0,-5 3 0,-5 2 16,-13 5-16,-8 3 15,-5 7-15,-5 2 0,-10 9 0,-5 5 16,-4 11-16,-2 7 0,-9 10 15,-6 8-15,2 10 0,1 6 16,-7 10-16,-4 6 0,8 8 16,5 5-16,15 7 0,5 5 15,17 2-15,12 2 0,16 0 16,11-1-16,17-1 0,11-1 0,15-1 16,11 0-16,10-12 0,9-8 15,12-11-15,9-6 0,4-6 16,1-4-16,9-4 0,6-3 15,-4-4-15,-1-3 0,-29-2 16,-19-1-16,-12-2 0</inkml:trace>
  <inkml:trace contextRef="#ctx0" brushRef="#br0" timeOffset="238038.9669">21752 7806 0,'0'0'0,"0"0"0,0 0 16,27 1-16,-27-1 0,23 1 15,-6 1-15,2-1 0,1 1 16,11-1-16,9-1 0,10 0 15,-3 0-15,17-2 0,3-1 16,15 2-16,-1 4 0,5-1 16,5 1-16,14 3 0,-2 0 0,14 3 15,-2 3-15,39 4 0,-15 1 16,-3-2-16,-2-2 0,-14-1 16,-10 0-16,0 1 0,-1-1 15,-3 0-15,-4-1 0,-6-1 16,-4-3-16,-23 1 0,-13 1 15,-15-7-15,-11-4 0,-10 0 0,-6 1 16,-4-1-16</inkml:trace>
  <inkml:trace contextRef="#ctx0" brushRef="#br0" timeOffset="238605.1248">21518 6837 0,'0'0'0,"0"0"15,30-1-15,-13 2 0,4 0 16,14-1-16,8 0 0,7-2 16,4 0-16,17-3 15,1 1-15,-10-1 0,-9 0 0,-1 0 16,-5 1-16,-10 0 0,-9 2 16,-7 1-16,-4 1 0,-5-1 0</inkml:trace>
  <inkml:trace contextRef="#ctx0" brushRef="#br0" timeOffset="238788.4918">21998 6790 0,'0'0'16,"0"0"-16,0 0 0,0 0 16,8 25-16,-7-9 0,0 6 15,-1 3-15,0 4 0,-1 7 16,0 0-16,0-4 0,0 0 0,0 4 15,-1-2-15,-4-5 0,-2-4 16,2-3-16,0-6 0,2-2 16</inkml:trace>
  <inkml:trace contextRef="#ctx0" brushRef="#br0" timeOffset="238905.8157">21768 7068 0,'0'0'0,"0"0"0,0 0 16,0 0-16,27-4 0,-27 4 15,33-7-15,-11 2 0,2-1 0,-3 0 16,-2 2-16,-3-1 0</inkml:trace>
  <inkml:trace contextRef="#ctx0" brushRef="#br0" timeOffset="239106.0368">22398 6673 0,'0'0'0,"0"0"0,-1017 15 0,2006-3 16,-1003 0-16,-9 9 0,-4 4 15,-2 4-15,-1 3 0,-7 5 16,3-1-16,5-6 0,5-2 0,1-1 16,5-8-16,5-3 0,3-4 15,2-1-15</inkml:trace>
  <inkml:trace contextRef="#ctx0" brushRef="#br0" timeOffset="239288.4893">22334 6832 0,'0'0'16,"0"0"-16,0 0 0,-5 27 0,3-8 16,-1 6-16,-1 4 0,0 2 15,0 2-15,-2 9 0,1-2 16,1 3-16,3-7 0,2-5 15,3-7-15,-1-7 0,0-7 16,-1-2-16,1-1 0,-1-1 16</inkml:trace>
  <inkml:trace contextRef="#ctx0" brushRef="#br0" timeOffset="239439.669">22626 6563 0,'0'0'0,"0"0"16,0 0-16,0 0 0,23 6 16,-23-6-16,19 11 0,-19-11 15,16 18-15,-8-10 0,-1 0 16,-2-1-16</inkml:trace>
  <inkml:trace contextRef="#ctx0" brushRef="#br0" timeOffset="239622.1596">22404 6781 0,'0'0'0,"0"0"0,0 0 15,38-6-15,-21 3 0,5 0 16,4-1-16,0 1 0,1 1 0,7-1 16,0 2-16,-3 1 0,-4-2 15,1 2-15,-6-1 0,-3 1 16</inkml:trace>
  <inkml:trace contextRef="#ctx0" brushRef="#br0" timeOffset="239788.6077">22433 6911 0,'0'0'0,"0"0"0,0 0 0,29-5 15,-29 5-15,34-5 16,-12 4-16,0-1 0,1 0 0,6 0 15,-2 0-15,-1-1 0,-3-1 16,-3 1-16,-4-1 0,-2 2 16</inkml:trace>
  <inkml:trace contextRef="#ctx0" brushRef="#br0" timeOffset="239939.2357">22363 7036 0,'0'0'0,"0"0"0,0 0 15,31 0-15,-31 0 0,37-2 16,-14 0-16,2 0 0,2-1 16,8-2-16,1 0 0,-3 0 15,-2 1-15,-4 0 0,-5 2 0,-4-1 16</inkml:trace>
  <inkml:trace contextRef="#ctx0" brushRef="#br0" timeOffset="240121.7302">22670 6811 0,'0'0'0,"0"0"0,0 0 15,0 0-15,-3 25 0,3-25 16,-9 32-16,2-11 0,-1 3 0,1 3 16,-2 1-16,0 1 0,0 1 15,0 2-15,2-4 0,0-6 16</inkml:trace>
  <inkml:trace contextRef="#ctx0" brushRef="#br0" timeOffset="240239.0138">22501 7220 0,'0'0'0,"0"0"0,0 0 16,0 0-16,0 0 0,0 0 15,0 0-15,0 0 0,0 0 0,37-9 16,-37 9-16,38-5 0,-15 3 16,3-2-16,1-4 15,-2 2-15,-5 1 0,-1 1 0</inkml:trace>
  <inkml:trace contextRef="#ctx0" brushRef="#br0" timeOffset="240455.9623">23368 6518 0,'0'0'0,"0"0"0,0 0 15,0 0-15,-22 15 0,22-15 16,-32 28-16,11-10 0,0 2 0,-3 2 16,-3 3-16,-5 4 15,1 0-15,-1 2 0,6-4 16,5-5-16,3-6 0,4-1 0</inkml:trace>
  <inkml:trace contextRef="#ctx0" brushRef="#br0" timeOffset="240623.6931">23197 6727 0,'0'0'0,"0"0"0,0 0 0,0 0 16,0 0-16,18 24 0,-18-24 0,8 19 16,-8-19-16,10 20 0,-4-9 15,-2-1-15,1 1 0,-1-2 16,-1-1-16,1 0 0</inkml:trace>
  <inkml:trace contextRef="#ctx0" brushRef="#br0" timeOffset="240921.9414">23618 6677 0,'0'0'0,"0"0"0,0 0 16,0 0-16,-32 18 0,32-18 15,-40 19-15,15-6 0,-3 1 16,-2 1-16,-5 2 0,-7 5 16,3-3-16,-6 2 0,4-3 15,8-4-15,5-2 0,6-2 0,4-3 16,7-1-16,7-3 0,7-1 16,7 0-16,7-4 0,6-2 15,10-3-15,6 0 0,-1 0 16,1 0-16,-1 0 0,2 0 15,3 2-15,-4 2 0,-8-2 16,-6 1-16,-5 0 0,-5 2 0,-3 0 16</inkml:trace>
  <inkml:trace contextRef="#ctx0" brushRef="#br0" timeOffset="241123.2199">23425 6670 0,'0'0'0,"0"0"0,0 0 16,0 0-16,0 0 0,-2 24 16,2-24-16,-7 37 0,3-12 0,-3 8 15,0 6-15,-1 3 16,0 1-16,0 11 16,3-2-16,-2 0 0,2-8 0,0-2 15,2-9-15,1-9 0,1-7 16,0-5-16,0-2 0,1-2 15</inkml:trace>
  <inkml:trace contextRef="#ctx0" brushRef="#br0" timeOffset="241372.6912">23441 6900 0,'0'0'0,"0"0"0,0 0 16,0 0-16,0 0 0,-26 0 16,26 0-16,-31 12 0,10-2 15,-3 1-15,-2 1 16,-3 2-16,-1-1 0,-7 5 0,0 0 15,5-2-15,5-1 0,0-1 16,6-3-16,7-3 0,4 1 0,10-5 16,8-2-16,7-2 0,7-2 15,8-3-15,6 0 0,14-2 16,2-1-16,-4 0 0,-1-1 16,5 2-16,-5 2 0,-6-1 15,-6 1-15,-7 2 0,-7-1 16,-5 2-16</inkml:trace>
  <inkml:trace contextRef="#ctx0" brushRef="#br0" timeOffset="242272.9592">23287 7031 0,'0'0'0,"0"0"16,0 0-16,0 0 0,-12 30 15,12-30-15,-14 33 0,4-13 16,0 0-16,0 2 0,0 1 15,1-2-15,2-3 0,-1 0 16,1-2-16,2-3 0,0-1 0,3-6 16,1-3-16,3-6 0,4-1 15,0-5-15,3-3 0,4-9 16,3-2-16,0-2 0,3-3 16,0 3-16,1 4 0,5 1 15,0 4-15,-1 4 0,-3 3 16,-3 5-16,-1 5 0,-3 7 15,-1 4-15,-3 6 0,-2 5 16,-4 0-16,-1 3 0,-2-2 0,0-3 16,-1-3-16,0-4 0,0-2 15,-1-2-15,-3-2 0,0-2 16,-7-3-16,-6-1 0,1-3 16,-1-3-16,4-4 0,0-4 15,-3-8-15,3-4 0,3-5 16,4-5-16,2-1 0,4-2 15,4 0-15,1-1 0,6 1 0,2 6 16,5 4-16,3 0 16,1 2-16,1 2 0,3 0 0,1 2 15,-1 1-15,-1 2 0,0 0 16,2-1-16,0 3 0,2 2 16,-2 1-16,1 0 0,-4 4 15,-2 3-15,0 1 0,2 0 0,-6 3 16,-1 1-16,-2 4 15,-1 1-15,-6 3 0,-1 3 0,-5 5 16,-3 3-16,-2 5 0,-3 4 16,-1 6-16,-2 9 0,0-1 15,-1 3-15,0 5 0,1-3 16,4-5-16,1-7 0,1 3 16,0-4-16,1-8 0,0-5 15,1-7-15,0-2 0,0-1 16,0-3-16,-3-4 0,-3-5 15,-2-2-15,-2-2 0,-3-4 16,-4-4-16,1-5 0,-1-4 0,2-2 16,2 0-16,1 3 0,1 2 15,1 0-15,2 1 16,1 2-16,2 2 0,1 3 0,3 2 16,3-2-16,4 0 0,3 0 15,6 1-15,2 3 0,4-1 0,0 2 16,-1 2-16,-3 0 15,-2 1-15,-3 3 0,-2 2 16,-5 5-16,-6 2 0,-5 3 0,-6 3 16,-3 2-16,-2-1 0,-3 3 15,-2 0-15,-3 5 0,2-2 16,4-4-16,3-3 0,6 0 16,4-3-16,9-3 0,7-1 15,5-7-15,5-4 0,9-5 16,8-4-16,2-1 0,4-1 0,-8 2 15,-6 3-15,-6 2 0</inkml:trace>
  <inkml:trace contextRef="#ctx0" brushRef="#br0" timeOffset="242622.7027">24036 6677 0,'0'0'0,"0"0"0,0 0 16,0 0-16,0 0 0,0 0 15,0 0-15,29-2 0,-29 2 0,26 2 16,-26-2-16,31 2 0,-15 0 16,1-1-16,-1 0 0,-1 0 15,-2 1-15,-2 2 16,-1 2-16,-1 1 0,-2 2 0,0 2 16,0 2-16,-2 2 0,0 3 0,-2 4 15,-1 5-15,0 8 16,-1-1-16,1 2 0,-1 0 15,1 3-15,-1-2 0,0-5 16,0-2-16,1-5 0,-1-2 16,1-3-16,0 0 0,-1-5 0,-1-3 15,0-2-15,-1-1 0,-3-4 16,-2-2-16,-7-1 0,-7-2 16,-1-2-16,-2-3 0,-4 0 15,-4-1-15,-4-7 0,2-6 0,5 5 16,6 0-16,5 4 0</inkml:trace>
  <inkml:trace contextRef="#ctx0" brushRef="#br0" timeOffset="242738.81">23886 6935 0,'0'0'0,"0"0"0,0 0 0,0 0 15,30-12-15,-30 12 0,31-10 16,-13 6-16,3 0 0,0 1 16,0 0-16,-2 1 0,-3 0 0,3 0 15,-3 1-15,-3-2 0</inkml:trace>
  <inkml:trace contextRef="#ctx0" brushRef="#br0" timeOffset="242855.9618">23952 7040 0,'0'0'0,"0"0"0,0 0 0,23-5 16,-23 5-16,42-8 0,-12 3 16,3 0-16,2 0 0,4 0 15,-6 0-15,-6 1 0</inkml:trace>
  <inkml:trace contextRef="#ctx0" brushRef="#br0" timeOffset="243438.7663">26071 7884 0,'0'0'0,"0"0"16,0 0-16,0 0 0,30 4 0,-30-4 15,45-2-15,-13 1 0,5 0 16,11-1-16,8 1 0,22-2 16,5-2-16,31-1 0,29-1 15,20 0-15,-4 3 0,72-4 16,17 1-16,-21 4 0,-15 1 0,4 11 16,3 5-16,-11-2 0,-7-1 15,6 3-15,6-1 0,-12-2 16,-6-2-16,2 6 15,-1 4-15,-14-1 0,-12-2 0,-8 1 16,-7-1-16,-20-4 0,-15-4 0,-20-2 16,-12-2-16,-27-1 0,-19-2 15,-13 0-15</inkml:trace>
  <inkml:trace contextRef="#ctx0" brushRef="#br0" timeOffset="246155.509">2150 9188 0,'0'0'0,"0"0"0,0 0 0,0 0 16,0 0-16,0 0 0,0 0 16,-2-19-16,2 19 0,0 0 15,0 0-15,0 0 0,0 0 0,25-6 16,-25 6-16,24-3 0,-24 3 16,27 3-16,-27-3 0,36 0 15,-16 0-15,3 0 0,3 0 16,1 1-16,4 1 0,10 0 15,4 0-15,-1 0 0,0-1 0,12 1 16,5-2-16,-4 2 16,-1 0-16,15 1 0,1-1 15,-3 2-15,-2 1 0,16-1 16,4 0-16,2 0 0,-6-2 0,42 1 16,-5-2-16,-12 1 0,-12-1 15,10 0-15,5 1 16,-11-1-16,-7-1 0,11 1 0,7 1 15,-10 0-15,-6 0 0,14-3 16,7-1-16,-6-1 0,-4 1 16,8-1-16,9 2 0,-10-1 15,-8 2-15,16-1 0,5 1 16,-5-2-16,-6 1 0,8-1 0,5-1 16,-11 1-16,-4 0 0,10-1 15,6-2-15,-11 0 0,-7 1 16,8 2-16,5 2 0,-12 0 15,-11 2-15,9-6 0,9-1 16,-13 0-16,-7-1 0,7 5 16,3 4-16,-10 2 0,-11 2 0,5-6 15,7-5-15,-12 0 16,-4 0-16,1 3 0,1 3 16,-7 0-16,-6 2 0,2-2 0,1 0 15,-13-5-15,-8 0 0,-6 3 16,-1 2-16,-12 1 0,-7 0 15,-12 1-15,-6 1 0,-3-2 0,-2 0 16,-3-1-16</inkml:trace>
  <inkml:trace contextRef="#ctx0" brushRef="#br0" timeOffset="254131.5338">27509 6695 0,'0'0'0,"0"0"16,0 0-16,0 0 0,-24 10 0,24-10 16,-19 16-16,19-16 0,-22 22 15,9-7-15,0 4 16,-1 1-16,0 2 0,-7 13 0,-3 3 16,2 1-16,1 0 0,-3 15 15,1 2-15,1-2 0,1-2 0,-1 11 16,2 1-16,1 5 15,5-5-15,6 0 0,5-1 16,4-1-16,2-7 0,8-2 16,6 2-16,3-6 0,2-5 0,5 0 15,4-1-15,2-5 16,3-4-16,23 12 0,3-4 16,-12-9-16,-10-5 0,8-6 0,5-5 15,-3-6-15,1-3 0,-2-1 16,-1-3-16,-4-2 0,-2-2 15,2-7-15,3-6 0,-3 1 16,-2-1-16,-3-4 0,0-3 16,-5-1-16,-3-3 0,-2-1 15,-2-1-15,-16 10 0,-1 0 0,3-6 16,3-2-16,-1 2 0,-1 1 16,3-3-16,2-4 0,-2 0 15,1-1-15,-3-2 0,-1-3 16,-3 7-16,-1-1 0,2-4 15,1 1-15,-2 4 0,1 0 0,0-3 16,0-1-16,-2-1 0,-1 2 16,0-2-16,0-2 15,-3 5-15,0 1 0,-1-2 0,1-3 16,-2 4-16,0 1 0,-3-1 16,-1-2-16,-2 0 0,-2 1 15,-1 2-15,-2-1 0,0 2 16,1 2-16,-4-2 0,-2-1 15,-1 1-15,-1 3 0,0-2 16,0 2-16,0 6 0,1 2 16,-6-3-16,-5-3 0,-1 2 15,0 2-15,-4 1 0,-2 2 16,-2 1-16,-1 2 0,-11 3 0,-5 3 16,0 4-16,0 3 0,-11 5 15,-7 2-15,-2 6 0,0 4 16,10-3-16,17-4 0,12-2 15</inkml:trace>
  <inkml:trace contextRef="#ctx0" brushRef="#br0" timeOffset="258523.0562">28883 6635 0,'0'0'0,"14"-4"16,1 2-16,3 0 0,2 1 0,10-3 16,13 0-16,3-1 0,1 0 15,8-1-15,-2 1 16,-4 1-16,-4 1 0,-4 3 15,-11 3-15,-9 0 0,-5-2 0,-4 0 16</inkml:trace>
  <inkml:trace contextRef="#ctx0" brushRef="#br0" timeOffset="258739.9063">29124 6754 0,'0'0'0,"0"0"15,0 0-15,-14 18 0,14-18 16,-18 24-16,5-7 0,-2 2 16,1 5-16,-3 2 0,-1 2 15,-7 6-15,2 0 0,-2 2 16,2-4-16,4-6 0,5-5 0,3-4 16,3-6-16,1-1 0,3-3 15,-1 0-15</inkml:trace>
  <inkml:trace contextRef="#ctx0" brushRef="#br0" timeOffset="258905.7746">29133 6885 0,'0'0'16,"0"0"-16,0 0 0,-3 20 16,3-20-16,-4 29 0,1-10 15,-1 2-15,0 1 0,1-1 16,0-2-16,2 4 0,1-2 0,0-5 15,0-6-15,0-1 0,0-2 16,0 0-16</inkml:trace>
  <inkml:trace contextRef="#ctx0" brushRef="#br0" timeOffset="259047.414">29299 6867 0,'0'0'16,"0"0"-16,0 0 0,7 19 0,-7-19 15,6 23-15,-1-11 0,1 0 16,3 0-16,2-1 0,1-3 16,-1-1-16,-2 0 0,-1-3 15</inkml:trace>
  <inkml:trace contextRef="#ctx0" brushRef="#br0" timeOffset="259306.0253">29715 6558 0,'0'0'0,"0"0"16,0 0-16,-14 26 0,14-26 15,-17 33-15,7-11 0,0 3 16,-1 1-16,-2 9 0,1-1 16,3-2-16,2-2 0,5 3 15,4-3-15,5-4 0,2-3 0,6-4 16,6-4-16,1-1 15,1-3-15,0 1 0,0 1 0,-2-1 16,-2-1-16,1 1 0,0 0 16,-6-5-16,-4-1 0,-2-1 15,-2-1-15,0-2 0</inkml:trace>
  <inkml:trace contextRef="#ctx0" brushRef="#br0" timeOffset="259506.6908">29828 6769 0,'0'0'0,"0"0"0,0 0 0,0 0 16,0 0-16,0 0 0,-22 31 15,22-31-15,-24 32 0,7-12 16,-1 0-16,-1 2 0,0 0 0,-5 4 16,1-1-16,0-2 0,-1-4 15,2-3-15,1-1 16,4-2-16,2-2 0,3-3 0</inkml:trace>
  <inkml:trace contextRef="#ctx0" brushRef="#br0" timeOffset="259655.8909">29362 6853 0,'0'0'0,"0"0"16,0 0-16,0 0 0,34-5 0,-34 5 15,40-6-15,-16 2 0,2-2 16,4 1-16,3 0 0,10 1 15,-1-1-15,-7 1 0,-5 2 16,-4-2-16</inkml:trace>
  <inkml:trace contextRef="#ctx0" brushRef="#br0" timeOffset="260056.6259">30071 6606 0,'0'0'0,"0"0"0,0 0 0,25-2 16,-9 1-16,1 1 0,4 0 16,0 2-16,0 1 0,4 0 15,-1 2-15,-5 0 0,-2 2 0,-5 0 16,-3 0-16,-6 0 16,-3 1-16,-4 1 0,-4 0 15,-5 1-15,-4 1 0,0 0 16,-3 0-16,3 0 0,3 1 0,2-1 15,2-2-15,2 0 0,3-1 16,5 0-16,4 2 0,4-2 16,4 1-16,2 2 0,2-1 15,0 1-15,1 0 0,-2 3 16,1 0-16,-3 1 0,-1 1 0,0 3 16,-3-2-16,-2 0 0,-4 0 15,-3-4-15,-1 1 16,-3-1-16,-1 0 0,-2-1 0,0 1 15,-4-2-15,-3 0 0,-3-2 16,-4 0-16,-1-4 0,0-2 16,-2 2-16,6-3 0,3 1 15</inkml:trace>
  <inkml:trace contextRef="#ctx0" brushRef="#br0" timeOffset="260189.7562">30016 6965 0,'0'0'0,"0"0"16,19-4-16,-3 0 0,3-1 0,5 0 15,5 0-15,11-2 0,2-2 16,1 0-16,0-1 0,9 2 16,-1 3-16,-9 1 0,-8 2 15,-7-1-15</inkml:trace>
  <inkml:trace contextRef="#ctx0" brushRef="#br0" timeOffset="260689.6559">28859 7846 0,'0'0'16,"14"-2"-16,10-1 0,2 1 16,3 1-16,15 0 0,15 0 0,8 1 15,5 0-15,21 1 0,4 0 16,20 2-16,0 1 0,18 2 16,-1 0-16,52 3 0,-15 0 15,-14 0-15,-8-1 0,-15 1 16,-12-2-16,-11 2 0,-7-3 15,-16 3-15,-11 2 0,-18-6 16,-13-5-16,-14 2 0,-9 2 0,-18-5 16,-14-3-16,3 1 0,2 2 15,2-1-15</inkml:trace>
  <inkml:trace contextRef="#ctx0" brushRef="#br0" timeOffset="261022.5427">28933 7902 0,'0'0'0,"28"-3"0,8-3 16,-2 2-16,5 0 0,21-2 0,24 0 15,24 1-15,6 4 0,27-2 0,5-3 16,60 2-16,5 4 0,-17 4 16,-12 2-16,-13 3 0,-9 1 15,-11 0-15,-8 1 0,-23 2 16,-16-2-16,-16 0 0,-11 1 16,-22-3-16,-13-3 0,-19-3 15,-13-2-15,-13-2 0,-12 1 16,-20-7-16,-15-3 0,17 3 15,11 2-15,7 1 0</inkml:trace>
  <inkml:trace contextRef="#ctx0" brushRef="#br0" timeOffset="261274.7367">28798 7913 0,'0'0'0,"0"0"0,27 1 0,-27-1 16,40-1-16,-6-1 0,10 1 15,24-2-15,11 0 0,31-4 16,10-2-16,27-2 0,20 1 0,67-2 16,6 3-16,-30 6 0,-22 4 15,-25 4-15,-16 2 0,-24 1 16,-14 1-16,-23 4 0,-16 4 15,-24 0-15,-17 1 0,-9-6 16,-6-4-16,-5-2 0</inkml:trace>
  <inkml:trace contextRef="#ctx0" brushRef="#br0" timeOffset="276073.6363">2084 9166 0,'0'0'0,"0"0"0,0 0 15,0 0-15,0 0 0,0 0 16,0 0-16,0 0 0,0 0 16,0 0-16,0 0 0,0 0 15,0 0-15,0 0 0,0 0 16,0 0-16,0 0 0,12-16 15,-12 16-15,0 0 0,22 3 0,-22-3 16,25 5-16,-25-5 0,29 5 16,-13-5-16,3-2 0,0 2 15,0 3-15,3-2 0,3 0 16,-2-1-16,2 1 0,12 0 16,-2 0-16,-1 2 0,-1 1 15,11-1-15,3 0 0,-5 0 16,-4-1-16,6-1 0,3 0 15,-2 0-15,-1 1 0,10 0 0,0 2 16,-2-2-16,-1-2 0,9 0 16,-3 1-16,0-2 0,-5 0 15,3-1-15,2 0 0,-6 4 16,-6 2-16,12-2 0,5-4 16,-8 2-16,-4 3 0,1-2 15,3 0-15,-1-1 0,-4-1 16,2 2-16,1 0 0,-1 0 15,-1-2-15,26 1 0,-2 1 16,-30 1-16,-3-1 0,24 0 0,3-1 16,-6 1-16,-6-1 0,2 0 15,1 0-15,-2-1 0,-3-1 16,6 0-16,4-1 0,-13-1 16,-4 0-16,7 7 0,5 3 15,-2-5-15,0-1 0,2-1 16,5 0-16,-8 2 0,-5 3 0,7-7 15,2-2-15,-6 2 16,-3 2-16,7-2 0,5-3 0,-4 1 16,-3 2-16,7 1 0,3 5 15,-9-6-15,-6-2 0,4 2 16,5 3-16,-1-1 0,1 0 16,1-1-16,4 1 0,-8-1 15,-7-1-15,6 3 0,5 0 16,-1-3-16,2-2 0,-1 2 15,2 2-15,-9 2 0,-5 2 0,7-2 16,5 2-16,-4-2 0,-1 1 16,4-3-16,1-1 0,-6 2 15,-4 2-15,5 3 0,5 1 16,-7-5-16,0-3 0,2 1 16,3 2-16,-3 1 0,-1 2 15,4-2-15,0-2 0,-6 4 16,-3 0-16,4-2 0,4-1 15,-5-2-15,-3-1 0,1 3 0,3 1 16,-3-2-16,0-2 0,1 2 16,1-1-16,-5 1 0,-2-2 15,3 2-15,3 0 0,-8 4 16,-5 2-16,3-7 0,1-5 16,-4 2-16,-3 3 0,1 1 15,-2 1-15,-1-2 0,-1-3 0,-5-1 16,-4 1-16,-13 3 15,1 1-15,1 0 0,1 0 16,-2 1-16,-4 2 0,-3-3 0,-1-2 16,-1 3-16,-3-1 0,-5 2 15,-2-1-15,0-1 0,1 0 16,3 0-16</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45:06.193"/>
    </inkml:context>
    <inkml:brush xml:id="br0">
      <inkml:brushProperty name="width" value="0.05292" units="cm"/>
      <inkml:brushProperty name="height" value="0.05292" units="cm"/>
      <inkml:brushProperty name="color" value="#FF0000"/>
    </inkml:brush>
  </inkml:definitions>
  <inkml:trace contextRef="#ctx0" brushRef="#br0">8177 3362 0,'0'0'0,"0"0"16,0 0-16,0 0 0,0 0 0,-22-16 15,22 16-15,-23-7 0,7 5 16,-2 0-16,-5 1 0,0 1 16,0 0-16,-10 1 0,-2 2 15,4 0-15,3 1 0,3 1 16,2 5-16,5-1 0,5-1 15,5 2-15,6 2 0,4-1 0,5-1 16,6 3-16,6 4 16,1 0-16,1 0 0,7 6 15,7 1-15,-4-3 0,-3 0 0,4 2 16,-2 1-16,-3-2 0,-5-1 16,-7-2-16,-8-1 0,-3-2 15,-4 1-15,-8-2 0,-6-1 16,-4-1-16,-4 1 0,-11-1 15,-7 0-15,3-3 0,0-1 0,3-7 16,2-4-16,6-4 16,5 1-16,4-8 0,5-4 15,4 1-15,6-3 0,10-2 16,8-5-16,4 0 0,3 3 0,7-4 16,6-1-16,0 2 0,1 2 0,12-1 15,2 6-15,-6 1 16,-5 3-16,-1 1 0,0 4 15,-5 2-15,-5 2 0,-7 1 16,-6 1-16,-4 2 0</inkml:trace>
  <inkml:trace contextRef="#ctx0" brushRef="#br0" timeOffset="333.1374">8587 3476 0,'0'0'0,"0"0"15,0 0-15,0 0 0,0 0 0,-15 26 16,15-26-16,-17 18 0,17-18 16,-24 26-16,11-10 15,3 2-15,-1 0 0,3 2 0,5 1 16,-1 2-16,4-5 0,10-4 16,9-1-16,1-6 0,4-4 15,5-4-15,5-3 0,8-4 16,0-2-16,-3-1 0,0-1 15,-5-2-15,-3-1 0,0-8 16,-5-1-16,-8 0 0,-7 2 0,-8 1 16,-8-1-16,-5 5 15,-3 2-15,-13 4 0,-8 4 16,-4 3-16,-3 1 0,-1 4 0,0 4 16,4 4-16,5 2 0,5 1 15,6-5-15,5-1 0</inkml:trace>
  <inkml:trace contextRef="#ctx0" brushRef="#br0" timeOffset="919.7133">8115 4038 0,'0'0'0,"-9"-1"0,-5 0 16,-1 0-16,-3 0 0,-10-2 0,-5 0 16,0-2-16,0 0 0,-12-3 15,-4 0-15,5-1 0,4 1 16,-12-5-16,-2-3 0,6 2 15,8 3-15,-7-11 0,3-5 16,8 0-16,6 1 0,6-6 16,4-4-16,7 3 0,4 4 0,9-10 15,5-6-15,4 4 0,2 2 16,12-8-16,8-3 0,0 5 16,0 3-16,8-1 0,7-1 15,-3 6-15,1 5 0,38-13 16,3 5-16,-6 8 0,-8 8 0,15 4 15,11 5-15,-8 4 16,-7 1-16,15 8 0,9 6 16,-10 5-16,-7 3 0,15 15 15,10 11-15,-20 0 0,-13 2 0,-3 11 16,-1 9-16,-13-8 0,-9-8 16,-13 3-16,-10 2 0,-9-1 15,-4-2-15,-14 4 0,-10 1 16,-4-10-16,-3-5 0,-10-2 15,-8-1-15,0-1 0,-1-5 0,-22 5 16,-15 1-16,5-9 0,1-6 16,-21-1-16,-14-3 15,6-2-15,3 0 0,29-4 0,18-2 16,13-1-16</inkml:trace>
  <inkml:trace contextRef="#ctx0" brushRef="#br0" timeOffset="12038.777">10391 3260 0,'0'0'0,"0"0"0,0 0 16,0 0-16,-29-1 0,29 1 0,-24 5 15,24-5-15,-27 11 0,15-5 16,1 0-16,1-1 0,1 2 0,3 0 15,1 0-15,4 1 0,3 1 16,5 1-16,4 0 0,1 4 16,1 0-16,6 5 0,1 0 15,0 1-15,1 0 0,-1 1 16,-3 0-16,-2 0 0,-3 1 0,-3 4 16,-4-2-16,-5-1 0,-3-2 15,-6 0-15,-4 1 16,-4-1-16,-2-3 0,-3-2 0,-3-3 15,-1-1-15,-2 0 0,-1-4 16,0-4-16,1-4 0,2-3 16,1-2-16,3-2 0,5-4 15,3-4-15,10-3 0,6-3 16,8 0-16,6-3 0,6 2 16,5-1-16,10-4 0,1 1 0,3 5 15,2 2-15,-2 3 0,-3 2 16,5-1-16,-2 3 0,-5 3 15,-1 1-15,-7 4 16,-2 0-16,-6 3 0,-4 0 0,-3 1 16,1 2-16,-3-1 0,0 0 15,-4 1-15,0-2 0,-2 1 16</inkml:trace>
  <inkml:trace contextRef="#ctx0" brushRef="#br0" timeOffset="12400.2602">10859 3443 0,'0'0'0,"0"0"0,0 0 16,0 0-16,-21 13 0,21-13 15,-20 17-15,20-17 0,-22 23 16,12-8-16,2-1 0,1 2 16,3-1-16,2-2 0,5 0 15,2-2-15,5-2 0,2-1 16,4-2-16,6-1 0,2-1 0,1-4 15,1-1-15,-2-3 0,0 0 16,0 0-16,1 0 0,1-6 16,-4-2-16,-3-1 0,-4-3 15,-4 1-15,-4 1 0,-5-1 16,-3 1-16,-5 0 0,-5 2 0,-4 0 16,0 1-16,-4 3 15,-2 1-15,-3 3 0,-3 1 16,4 2-16,2 4 0,4-1 0,1 1 15,4 3-15,2 1 0,5 1 16,4 1-16,-1-1 0,1-1 16,0-3-16</inkml:trace>
  <inkml:trace contextRef="#ctx0" brushRef="#br0" timeOffset="12716.5777">11389 3453 0,'0'0'0,"0"0"0,0 0 0,0 0 16,-17 17-16,17-17 0,-18 15 15,18-15-15,-21 20 0,11-7 16,0 3-16,3 0 0,0 0 16,3-2-16,1-1 0,5 0 15,1-3-15,5-1 0,4-3 16,2-1-16,4-4 0,5-1 0,1-2 15,0-3-15,1 0 0,-1-3 16,1-1-16,-3-2 0,-3-1 16,-1-4-16,-5-1 0,-5 2 15,-5 0-15,-6-1 0,-5 0 16,-4 0-16,-3 1 0,-7 2 16,-5 5-16,-2 5 0,-1 3 0,6 1 15,4 0-15,5-1 0</inkml:trace>
  <inkml:trace contextRef="#ctx0" brushRef="#br0" timeOffset="13167.1518">10106 3939 0,'0'0'0,"0"0"0,0 0 16,23-4-16,-23 4 0,29-1 16,-29 1-16,45-2 0,-19 1 15,8 0-15,7-1 0,15 1 16,2-2-16,24-3 0,6-1 15,15-2-15,-5 0 0,21-2 16,2 0-16,4-1 0,-14 0 0,37 0 16,-19 4-16,-25 8 0,-15 3 15,-29-1-15,-18 1 0,-13-2 16</inkml:trace>
  <inkml:trace contextRef="#ctx0" brushRef="#br0" timeOffset="167005.5028">3566 4821 0,'0'0'16,"0"0"-16,0 0 0,0 0 0,0 0 16,0 0-16,0 0 0,0 0 15,0 0-15,0 0 0,0 0 16,18-21-16,-18 21 0,0 0 15,33-6-15,-33 6 0,29-3 0,-12 1 16,2 0-16,0 1 0,2 1 16,4-1-16,3 0 15,6 0-15,-1 1 0,3-1 0,5-1 16,-2 2-16,2-2 0,11 1 16,6 1-16,-6-1 0,-3-1 15,14 1-15,3-1 0,-4 2 16,-4 0-16,15-1 0,3 1 15,-9 0-15,-5 0 0,14-1 16,5-1-16,-10 2 0,-4-1 0,34 1 16,-2-1-16,-12 0 0,-11 0 15,6 2-15,5 1 0,-10-1 16,-6-2-16,10 1 0,8 1 16,-13-3-16,-6-2 0,13 6 15,7 2-15,-11-1 0,-11-3 0,13 1 16,11 2-16,-12-3 15,-6 0-15,12 3 0,11 2 16,-13-1-16,-6-2 0,11-1 16,8-1-16,-15 0 0,-7-1 0,11 1 15,7 1-15,-9 1 0,-7-2 16,12-2-16,9 0 16,-11 0-16,-7 2 0,9-2 0,8 1 15,-12 0-15,-8 1 0,10 0 16,9-1-16,-11-1 0,-8 0 0,12 2 15,6 0-15,-11 1 16,-9 2-16,11-5 0,7-1 16,-15-1-16,-10 3 0,7-1 15,7 2-15,-6-2 0,-3 1 0,6 0 16,4 0-16,-12-1 0,-7 1 0,10 0 16,8 0-16,-12 1 15,-6 0-15,7-2 0,5-4 16,-9 4-16,-6 1 0,8 1 15,5 1-15,-10-2 0,-7 0 0,7 1 16,6 1-16,-6 0 0,-4-1 16,2 0-16,0-1 15,-10 0-15,-7 0 0,9-1 16,7 2-16,-11-1 0,-6-1 0,6 4 16,4 3-16,-6-5 0,-3-2 15,1-1-15,2-1 0,-2 5 16,-2 3-16,3-2 0,3-5 15,-7 4-15,-5 2 0,6-2 16,4 1-16,-6-1 0,-5-1 0,6 0 16,3-1-16,-6 0 0,-5-2 15,7 4-15,5 3 16,-7 1-16,-3 0 0,5-6 0,2-3 16,-6 5-16,-2 2 0,4-1 15,5 0-15,-4-1 0,-1 0 0,4-1 16,5 0-16,-7-1 15,-4-2-15,7 5 0,5 0 16,-21-1-16,-2-1 0,23 0 16,1 1-16,-24-1 0,2 1 0,24 0 15,2 0-15,-27 0 0,0-1 16,24 3-16,1 0 0,-26-2 16,0 1-16,8-2 0,6 0 15,-5 1-15,-3 0 0,8-1 16,5 1-16,-6 0 0,-5 0 0,8-1 15,5 0-15,-9-1 0,-4 1 16,8 0-16,5 1 16,-5 0-16,-3 0 0,2 1 15,1 2-15,-6-3 0,-4 0 0,6 1 16,5 1-16,-7 0 0,-3 0 16,4 0-16,4 1 0,-6-4 15,-3-3-15,6 2 0,4-1 16,-4 4-16,-5 2 0,2 0 15,3 0-15,-2-2 0,0-2 0,2-2 16,2-3-16,-2 2 0,-2 0 16,4 4-16,2 3 15,-3-1-15,-3 1 0,3-5 0,1-3 16,-5 4-16,-2 4 0,5-4 16,2-3-16,-4 5 0,-2 1 15,3 0-15,0 1 0,-2-2 16,-3-1-16,3-1 0,3 1 15,-6-1-15,0 1 0,8-1 16,1-2-16,-8 1 0,-1 1 0,10 0 16,3 1-16,-8-1 0,-4 0 15,11 0-15,5-2 16,-5 1-16,-2-2 0,4 0 0,3-1 16,-5 6-16,-3 3 0,6-4 15,6-3-15,-6 0 0,-5 1 0,9 1 16,4 3-16,-5-6 15,-6-3-15,26 3 0,-2 3 16,-10 2-16,-6 3 0,5-4 16,2-1-16,-4 0 0,-3 0 0,6 2 15,3 1-15,-10 0 0,-4 0 16,7-2-16,6 0 0,-8-2 16,-6 0-16,11 1 0,9 1 15,-9 3-15,-5 2 0,6-1 16,5-4-16,-9-2 0,-5-5 0,7 7 15,7 4-15,-3-4 0,-1-1 16,8 0-16,5 2 16,-11 1-16,-5 2 0,8-2 15,6 1-15,-4-1 0,-6-3 0,12-2 16,9 1-16,-10 1 0,-5-1 16,5 2-16,5 0 0,-5 1 15,-2-1-15,9-2 0,7-2 16,-10 2-16,-7 0 0,9 3 15,4 2-15,-10-1 0,-8 1 0,13-5 16,9-2-16,-8 1 0,-5 1 16,8 2-16,5 0 15,-13 0-15,-7-1 0,12 1 16,9 2-16,-11-3 0,-7 0 0,13 0 16,10-1-16,-13 1 0,-9 1 0,14 0 15,10 0-15,-12 0 16,-9 0-16,13 0 0,9 1 15,-11-1-15,-8-1 0,11 2 16,8-1-16,-10 0 0,-7 1 0,13-3 16,7-2-16,-12 1 0,-8 2 15,9-2-15,8-2 0,-8 2 16,-4 2-16,9-1 0,7-1 16,-14 1-16,-10 0 0,13 0 15,8 1-15,-12-1 0,-9-3 0,12 1 16,9 0-16,-13 2 15,-9 0-15,9-2 0,9-1 16,-14 2-16,-7 1 0,12 0 16,7-1-16,-12 1 0,-7 0 0,10 1 15,9 1-15,-14-3 0,-8-2 16,13 0-16,7 1 0,-10 2 16,-7 1-16,9 0 0,8 1 15,-12-2-15,-7-3 0,9 4 16,8 1-16,-9-1 0,-6-1 0,10 2 15,10 4-15,-12-2 16,-7 2-16,13-5 0,9-3 16,-12 0-16,-8 0 0,9 4 15,7 3-15,-10 1 0,-7-1 0,11-2 16,7-4-16,-11 1 0,-10 1 0,14 3 16,8-1-16,-13-2 15,-8-4-15,11 2 0,9-1 16,-16 1-16,-9 1 0,10 2 15,8 3-15,-9 2 0,-6 2 0,8-3 16,6-4-16,-9-1 0,-7-1 16,9 0-16,7 0 0,-9-2 15,-6-1-15,9 6 0,7 3 16,-11-2-16,-8-2 0,10-3 16,7-1-16,-8-2 0,-8 0 0,8 6 15,6 3-15,-12 1 16,-8-1-16,7 1 0,6-1 15,-6-2-15,-4 1 0,4-2 16,4 1-16,-12-1 0,-6 0 0,4 1 16,4 3-16,-6-3 0,-4-1 15,3-3-15,2-2 16,-10 6-16,-7 2 0,3-4 0,3-2 16,-10 1-16,-6 1 0,-5 0 15,-2 2-15,-4-2 0,-3-1 16,-8 0-16,-7 1 0,-4 2 15,-3 0-15,4-1 0,0 0 16,3-1-16</inkml:trace>
  <inkml:trace contextRef="#ctx0" brushRef="#br0" timeOffset="169571.4503">2261 6225 0,'0'0'16,"0"0"-16,0 0 0,0 0 0,0 0 15,0 0-15,22-2 16,-22 2-16,0 0 0,29 2 0,-17-1 16,0 1-16,3-1 0,2 1 15,-4-4-15,4 4 0,4-1 16,-1-1-16,2 0 0,-1-1 16,-2 1-16,9-2 0,1 2 15,0 2-15,1 0 0,0-3 16,-1-2-16,-1 2 0,2 1 0,5-1 15,-1 1-15,0-2 0,-2 1 16,1 1-16,2-1 16,-1 0-16,-2 0 0,2 1 0,5 1 15,-5-1-15,-4-1 0,11 0 16,0-2-16,-1 3 0,-2 0 16,0-1-16,3 1 0,-4-2 15,2-1-15,2 1 0,1-2 16,-1 1-16,-4 1 0,10-1 15,-1 1-15,-2 0 0,-2 0 0,2 0 16,2 1-16,-4 0 16,-2-1-16,1 1 0,5 1 0,-3 0 15,-6-1-15,7 0 0,4 0 16,-4-1-16,-6 2 0,6-2 16,7-3-16,-7 1 0,-2 1 15,11-1-15,0 3 0,-6-3 16,-4-2-16,5 5 0,3 4 15,-5-2-15,-2-1 0,0 0 16,1 0-16,2 0 0,-3 1 0,1-3 16,4-2-16,-1 3 0,-1 1 15,1 1-15,0 0 0,-2 0 16,-1-1-16,5 0 0,2 0 16,-5 0-16,-4 0 0,12 0 15,2-1-15,-12 1 0,-2 0 0,23 0 16,-7 1-16,-23-1 0,-1 2 15,27 0-15,-1 2 16,-23-2-16,1-1 0,17 1 16,-3-1-16,-17 2 0,4 2 0,17-2 15,1-3-15,-23-3 0,-1 2 0,22-1 16,-1 1-16,-18-1 16,-3 0-16,24 1 0,3-1 15,-28 4-15,-3-1 0,27-1 16,2-3-16,-28 3 0,1 2 0,23 0 15,-2 0-15,-23-2 0,2 1 16,22-1-16,-2 1 16,-21 0-16,3 0 0,2 0 0,2-2 15,2 2-15,-3 1 0,4-1 16,1 0-16,-1-1 0,0 0 16,-1 1-16,2-1 0,-6 0 15,-2 0-15,4 1 0,4 0 16,-4 1-16,-4-2 0,3-3 15,2 1-15,-5 2 0,-4 2 0,4 1 16,4 0-16,-8-2 16,0 1-16,5-2 0,2-1 0,-7 2 15,-1 1-15,1-2 0,1-2 16,-2 0-16,-1 1 0,2 0 16,1 0-16,-3 1 0,-4 0 15,3 2-15,4-1 0,-3-1 0,-4-1 16,0-1-16,-1-2 15,-3 3-15,-1 1 0,2 0 16,2 0-16,-2-1 0,0 0 16,-2 0-16,-2 1 0,1-2 0,-1 1 15,-2 1-15,0 1 0,-1 1 16,-1-2-16,0 1 0,-1 1 16,-1 0-16,-1 0 0,-1-2 15,0-2-15,-4 2 0,1-1 16,-2 1-16,1 0 0,-3 0 15,1 0-15,-1 0 0,1 0 16,-3 0-16,2-2 0,-2 2 16,2-1-16,-2 1 0,0-3 0,-2 3 15,-3 2-15,-1 0 0,-3 0 0,1 1 16,2-2-16,0 1 16</inkml:trace>
  <inkml:trace contextRef="#ctx0" brushRef="#br0" timeOffset="185022.4609">21968 4686 0,'0'0'16,"0"0"-16,0 0 0,0 0 15,21-4-15,-21 4 0,0 0 16,28 0-16,-16 1 0,3-1 15,2-1-15,0 0 0,-1 1 0,10 1 16,1 1-16,1-2 0,-2 0 16,4 1-16,1 2 0,0-1 15,-1 0-15,9 1 0,2-2 16,-1 3-16,-2-1 0,2-1 16,1-1-16,-1 0 0,-1 1 0,10-2 15,-1-2-15,-1 3 0,-3 1 16,12 1-16,2 1 15,-5-2-15,-4-1 0,5 3 0,4 3 16,-5-3-16,-4-2 0,11 0 16,3 1-16,-4 0 0,-4 0 15,5-1-15,5 2 0,-6 0 16,-6-2-16,32 2 0,-2-2 16,-10 0-16,-8 0 0,6 1 15,4 1-15,-10-3 0,-7-2 0,8 1 16,6-1-16,-7 3 0,-4 0 15,5 3-15,3-1 16,-8 0-16,-7-2 0,10-1 0,6 0 16,-8 4-16,-6 2 0,7-5 15,4 0-15,-8-5 0,-6 0 0,12 9 16,9 4-16,-11-6 16,-8-3-16,8 1 0,5-2 15,-4 1-15,-2 1 0,5 1 16,4 2-16,-12-5 0,-9-3 0,7 6 15,7 2-15,-8 0 0,-4-1 16,5-2-16,5 0 16,-9-1-16,-6 0 0,6 1 0,6-1 15,-10 1-15,-6 0 0,8 0 16,4-2-16,-4 1 0,-3-1 0,5 2 16,4 0-16,-5 0 15,-4-4-15,5 5 0,2-1 16,-8-3-16,-4-1 0,7 3 15,4 1-15,-7 1 0,-3-2 0,6 0 16,5-1-16,-8 3 0,-4 1 16,5-3-16,1 0 0,-6-1 15,-3-1-15,8 0 0,4 0 16,-7 0-16,-6 0 0,4 1 16,4 2-16,-6-2 0,-1-1 0,4 1 15,3 1-15,-7-1 0,-3 0 16,3 0-16,5 0 15,-4-1-15,0 0 0,3 0 16,3-1-16,-7 2 0,-1-1 0,4 0 16,4 0-16,-6 2 0,-4 3 15,5-6-15,2-1 0,-19 2 16,1 2-16,25-1 0,1 0 16,-23-2-16,0 1 0,28-2 15,0-3-15,-27 6 0,-2 2 0,26-1 16,2-1-16,-27-1 0,1-1 15,25 1-15,1-1 16,-27 1-16,0 0 0,12 1 0,5 1 16,-10-1-16,-2 0 0,10 0 15,4 1-15,-13 2 0,-2 0 0,6-2 16,5-2-16,-4 1 16,-5 0-16,5 0 0,4 0 15,-6-1-15,-1 0 0,2 1 16,3 0-16,-5 1 0,-4 1 0,5-2 15,4-2-15,-5 0 0,-7 1 16,5-4-16,2-1 16,-4 3-16,-2 4 0,3-2 15,3-1-15,-5 1 0,-3 3 0,1-1 16,0 3-16,-6-2 0,-1 1 0,1 0 16,2 1-16,-3-2 15,-1 1-15,-3-1 0,-2 2 16,-3 1-16,-4-1 0,-3-1 15,1 0-15,-2-2 0,-3 0 0,-3-1 16,0 5-16,-3-4 0,-2-1 16,-4-1-16,-4 1 0,1-2 15,-1 0-15,-3 1 0,-1-1 16,-3-1-16,0-1 0,-11 1 16,-3 1-16,0-1 0,1 0 0,-4 0 15,-4 0-15,2-1 16,-1-3-16,-13 4 0,-4 2 15,3 1-15,3-2 0,-12-1 16,-2-2-16,6 2 0,2 3 0,-10-3 16,-1-2-16,4 2 0,3 1 15,-15 1-15,-3 0 0,10 0 16,10-1-16,-31 5 0,-1 1 16,16-4-16,11-3 0,-14 3 15,-10 1-15,13-2 0,10-3 0,-5 3 16,-2 2-16,3-1 0,3-1 15,-8 0-15,-6-2 16,11-2-16,10 1 0,-12 1 0,-7 2 16,9 0-16,5-1 0,-9 1 15,-5-1-15,7-3 0,5 1 16,-6 1-16,-4 0 0,10 2 16,8 2-16,-12-3 0,-6-3 15,12 3-15,9 2 0,-11-4 16,-8 1-16,9-1 0,6 2 0,-8 2 15,-7 1-15,11-3 0,8-3 16,-11 0-16,-8-2 16,10 3-16,7 1 0,-9 2 0,-6-1 15,8 2-15,6 0 0,-10-1 16,-6-1-16,11 0 0,8-2 16,-8 2-16,-7 0 0,8 1 15,3 0-15,-9 1 0,-6 0 16,9 2-16,8 1 0,-10-1 15,-3 1-15,7-1 0,7-2 0,-9 3 16,-6 3-16,8-5 0,6-5 16,-8 3-16,-4 2 0,9 0 15,7 1-15,-9-1 0,-4-2 16,7-2-16,5 0 0,-8 0 16,-4-1-16,7 3 0,5 4 0,-7-6 15,-7 0-15,4 0 0,4 2 16,-8 0-16,-2 2 15,10-2-15,9-2 0,-9 3 16,-4 1-16,6-1 0,5-2 0,-9 0 16,-4-1-16,10 0 0,8 0 15,-9 0-15,-6 0 0,8 2 16,5 2-16,-3 0 0,-3-1 16,7 2-16,2 0 0,-2-1 15,-3 0-15,4-3 0,5-2 0,-2 6 16,-1 1-16,6 0 0,4 2 15,-4-4-15,-1-1 16,6-1-16,3-1 0,1 2 0,2 3 16,1-2-16,3 0 0,-1 4 15,2 5-15,12-9 0,0-4 0,0 1 16,-2 1-16,4 1 16,4 2-16,1-2 0,2-1 15,0 0-15,-1 0 0,4 1 16,-2-1-16,2 1 0,0 0 0,5 1 15,0 0-15,1 0 0,0 0 16,2 0-16,3-1 16,1 0-16,3 0 0,2 2 0,4 0 15,0-1-15,0 1 0,10 0 16,4-2-16,-1 1 0,-2 0 0,6 1 16,4-1-16,-2 0 15,0-1-15,12 2 0,3 1 16,-3-2-16,-2 0 0,12-2 0,3 0 15,-6-1-15,-6 1 0,14 0 16,5 2-16,-7-2 0,-5 1 16,9 0-16,5 1 0,-9 0 15,-8 1-15,37-2 0,-3 0 16,-11-2-16,-10 0 0,6 3 16,4 2-16,-9 1 0,-6-2 0,10 1 15,7 1-15,-11-2 0,-5-1 16,8-1-16,9 0 15,-9 2-15,-6 1 0,14-3 16,8 0-16,-12 0 0,-10 1 0,10 0 16,8 0-16,-8-2 0,-5 0 15,11 1-15,6 2 0,-12-1 16,-10 2-16,11-5 0,7 0 16,-10 1-16,-7 0 0,11 1 15,8 0-15,-9 1 0,-9-1 0,11 1 16,6 1-16,-11-2 0,-7-1 15,12 1-15,5 1 16,-9 1-16,-6 3 0,7 1 0,6 2 16,-9-5-16,-6-5 0,9 0 15,8-1-15,-7 2 0,-7 3 0,9 0 16,4-1 0,-9-1-16,-7-1 0,11 3 0,6 2 15,-15-2-15,-8-2 0,12 2 16,10 3-16,-12-1 0,-9 2 0,12 1 15,7-1-15,-9-3 16,-6-3-16,2-1 0,2-2 16,-6 4-16,-3 6 0,6 0 0,5 2 15,-8-5-15,-4-3 0,6-1 16,4-2-16,-8 1 0,-6 1 16,6-2-16,6-3 0,-5 5 15,-3 3-15,3-1 0,3 0 16,-5 0-16,-5 1 0,6 2 15,6-1-15,-8-1 0,-4-1 0,4 1 16,3-1-16,-7 3 0,-4 0 16,1-2-16,3-1 0,-8-3 15,-2-3-15,-4 5 0,-1 2 16,-6-3-16,-3-1 0,-2 1 16,-1 2-16,-5-1 0,-5-1 15,-4 0-15,-1-1 0,-4-3 16,-3-1-16,-6 3 0,-3 2 15,1-3-15,-1 1 0,-8 3 16,-5 5-16,3-2 0,2-1 0,3-1 16</inkml:trace>
  <inkml:trace contextRef="#ctx0" brushRef="#br0" timeOffset="187805.7291">2351 6204 0,'0'0'0,"0"0"15,0 0-15,0 0 0,0 0 0,0 0 16,0 0-16,0 0 0,0 0 16,0 0-16,0 0 0,0 0 15,14-19-15,-14 19 16,18-4-16,-18 4 0,23-7 0,-23 7 16,29-4-16,-11 2 0,2 1 15,1 0-15,2-2 0,1 1 16,3 1-16,7-1 0,1-2 15,3 3-15,-3 1 0,11-1 16,1-3-16,-2 3 0,0 0 0,3 1 16,4 0-16,5 1 0,-3 0 15,3-1-15,3-1 0,-3 0 16,-3-2-16,12 1 0,3 0 16,-5 0-16,-4 1 0,12 1 15,4 0-15,-6 1 0,-6-1 0,36 0 16,-5-1-16,-13-5 15,-10-2-15,8 3 0,0 0 16,-5 3-16,-3 1 0,4-5 0,0-4 16,0 7-16,-1 2 0,4 1 15,2 1-15,-8-7 0,-5-4 16,5 6-16,4 4 0,-5-1 16,-4 0-16,8 1 0,7 0 15,-9-2-15,-4-3 0,10 0 16,3-2-16,-8-3 0,-7-1 0,6 1 15,6 2-15,-5 1 0,-5 3 16,9-1-16,1 2 16,-3-2-16,-6 1 0,7 0 15,6 1-15,-9 3 0,-6 1 0,6-1 16,4-1-16,-7 1 0,-2 1 16,4 2-16,3 3 0,-11-9 15,-8-7-15,5 5 0,3 3 16,-2 2-16,-3 1 0,4-2 15,3-3-15,-5 6 0,-4 2 0,2-1 16,3-3-16,-6 1 0,-5 2 16,5-3-16,4 0 0,-8 1 15,-6 1-15,5 2 0,3 0 16,-3 0-16,-3 2 0,3-2 16,2 1-16,-6 0 0,-5-1 15,3 1-15,3 1 0,-8-2 16,-6-3-16,2 3 0,3-1 15,-7 2-15,-4-1 0,-4 1 0,-4-1 16,-4-2-16,0-1 0,-1 1 16,-1 1-16,-8 1 0,-2 0 15,-1-1-15,-4 1 0,-1-4 16,0 0-16,-7 1 0,0 1 16,-2-2-16,-2-1 0,-2 0 15,-2 0-15,1 1 0,0 0 0,-7-2 16,-6-1-16,2 1 0,-1 0 15,-4 0-15,-6-2 0,2 1 16,0 0-16,-11-2 0,-7-1 16,3 3-16,4 3 0,-4-1 15,-5 1-15,-7-1 0,2-3 16,-3 1-16,-3-2 0,4 2 16,5 1-16,-16-1 0,-1 0 15,4-1-15,2 1 0,-35-1 16,5 0-16,13 1 0,11 1 0,-5 0 15,-1 0-15,6 1 16,5 2-16,-5-3 0,-3-3 16,5 0-16,4-4 0,-7 3 0,-4 1 15,4 1-15,6 2 0,-6 1 16,-3 1-16,6-2 0,4-2 16,-4-1-16,-2 0 0,6 3 15,7 2-15,-13-5 0,-6-2 16,7-1-16,8 1 0,-2-1 15,0 2-15,0 1 0,-2 3 0,-1-1 16,-1 0-16,5-1 0,5-2 16,-1 3-16,0 1 0,0-1 15,0 0-15,-7 3 0,-3 2 16,14-1-16,6 1 0,-7-4 16,-6-1-16,3 2 0,4 0 15,-8 2-15,-2 1 0,6 0 0,5 1 16,-1 0-16,1-1 15,1 0-15,-2-1 0,-3 1 16,-5 0-16,10 3 0,8 1 0,-11 0 16,-1 0-16,-3-1 0,4-2 15,-5 2-15,0 1 0,12 2 16,9 2-16,-5-3 0,-6-1 16,8-2-16,2 1 0,-5 1 15,-3 1-15,4-2 0,5 1 16,-2 1-16,-2 0 0,4 0 15,1 3-15,3-2 0,-2-1 16,7 1-16,4 2 0,-2-7 0,-1-4 16,4 2-16,4 3 0,0 1 15,3 1-15,8-4 0,0 0 0,-2-1 16,-3-1-16,7 0 16,2 0-16,-1 0 0,0 0 15,1 0-15,3 1 0,0 0 16,2-1-16,2 1 0,-2-1 0,4 0 15,-3 4-15,1-5 0,1-2 16,-3 3-16,4 0 16,-2 2-16,2-2 0,0 2 0,2 4 15,-2 0-15,2 0 0,0-3 16,-2 1-16,0-1 0</inkml:trace>
  <inkml:trace contextRef="#ctx0" brushRef="#br0" timeOffset="189506.0699">8996 4247 0,'0'0'0,"0"0"16,0 0-16,0 0 0,0 0 0,25-2 16,-25 2-16,0 0 0,0 0 0,27-2 15,-27 2-15,0 0 0,20-4 16,-14 0-16,1 1 16,1 1-16,0 0 0,1-2 0,1 0 15,0 0-15,0-1 0,1-1 16,0 1-16,0-2 0,-1 1 15,1 0-15,0-1 0,0 0 16,-1 1-16,1 0 0,1-1 16,0 1-16,0 1 0,2-2 15,0-2-15,0 2 0,2 0 16,0-1-16,1-2 0,2 2 0,2 0 16,5-3-16,0-1 0,2 2 15,0 0-15,1-1 0,3-2 16,0 0-16,1 3 0,9-3 15,1-1-15,1-2 0,0-2 16,2-1-16,1-2 0,10-1 16,2 3-16,-2-3 0,0 0 15,10-6-15,-5 0 0,5 1 16,1 2-16,10 1 0,-2 2 0,0-5 16,-1-5-16,32-11 15,-9 4-15,-4 7 0,-2 1 0,-5 4 16,-4 1-16,7 0 0,2 1 15,-3-4-15,-5-3 0,9 1 16,5 1-16,-3 3 0,-3 3 16,5 1-16,2 2 0,1 0 15,2 2-15,2-3 0,3-1 16,-4 4-16,-3 4 0,7-6 16,4-1-16,-4 2 0,-3 2 0,6 2 15,5 1-15,-1-1 0,2 1 16,2 1-16,1 1 15,1 0-15,2 1 0,8 2 0,5 0 16,-1 1-16,-2 1 0,8 2 16,5 1-16,-5 1 0,-3 0 15,9 4-15,4 2 0,-6 5 0,-3 3 16,4 4-16,1 1 16,-3 1-16,-3 0 0,0-3 0,0-1 15,1 8-15,1 5 0,0 7 16,0 5-16,-2-3 0,-2-1 15,0 6-15,1 4 0,-8 0 16,-3 1-16,8 1 0,5 1 16,-6-4-16,-2-2 0,4 5 15,6 4-15,-6 1 0,-1 1 16,0-5-16,0-4 0,-3-5 0,-5-1 16,6 2-16,4 4 0,-5-4 15,-4 0-15,-3 1 0,-3 3 16,-4-9-16,-3-7 0,0 8 15,0 3-15,-10-1 0,-7-1 16,4-3-16,4-1 0,-1-1 16,-1-2-16,-9 4 0,-6 1 15,-6-7-15,-3-8 0,-2-2 0,-1-3 16,-6-2-16,-4-2 0,-5 4 16,-3 3-16,-9 4 0,-5 2 15,-8-13-15,-3-8 0,-3 4 16,-3 1-16,-1 0 0,-2 0 15,-2-2-15,-3 0 0,-2 2 16,-2 1-16,0-3 0,2-2 0,-1 0 16,-1 1-16,-1-1 15,-2-1-15,-2 2 0,-1 0 16,0 1-16,0 1 0,-3-4 16,2 0-16,-2-2 0,-2-1 0,-1-1 15,-2 0-15,0 2 0,1-1 16,-1 1-16,0-2 0,-1 3 15,1 2-15,-3-2 0,2 2 16,-2-2-16,2 1 0,-2-1 16,0 0-16,0-2 0,0 2 0,0 0 15,0 0-15,2-1 16,-2 1-16,1-3 0,-1 3 0,0 0 16,0 0-16,0 0 0,0 4 15,0-4-15,0 0 0,0 0 16,0 0-16,0 0 0,0 0 15,0 0-15,0 2 0,0-2 16,0 0-16,0 0 0,0 0 16,0 0-16,0 0 0,0 0 15,0 0-15,0 0 0,0 0 0,0 0 16,0 0-16,0 0 0,0 0 16,0 0-16,0 0 0,0 0 15,0 0-15,0 0 0,0 0 16,0 0-16,0 0 0,-4 4 15,-1-2-15,1 2 0,4-4 16,-7 5-16</inkml:trace>
  <inkml:trace contextRef="#ctx0" brushRef="#br0" timeOffset="214109.4644">28706 3298 0,'0'0'0,"-8"-4"0,-4 0 0,-3-2 16,-4 0-16,-16-1 0,-8 2 15,-11 1-15,0 3 16,-15 7-16,-11 8 0,-7 5 16,6 3-16,-11 9 0,-9 8 15,8 4-15,5 3 0,-28 30 0,13 1 16,15 0-16,10 2 0,9 1 15,7 3-15,15-4 0,8-1 16,11-3-16,7 0 0,10-1 16,8-1-16,14 0 0,9 0 15,6-6-15,3-5 0,8-4 16,6-3-16,7-7 0,5-5 0,14 1 16,9 0-16,4-9 0,3-7 15,14-4-15,10-3 0,-1-4 16,-1-3-16,13 0 0,11-2 15,2-6-15,4-3 0,9-10 16,9-4-16,-5 3 0,-4 2 0,7-1 16,5-3-16,-1-3 0,-2 1 15,3-5-15,0-2 0,-2-2 16,-3-1-16,-1 0 0,-1 0 16,-6-1-16,-4-2 0,-6 5 15,-3 3-15,-13-7 16,-10-5-16,-8-4 0,-4-4 0,-12 4 15,-8 1-15,-12-6 0,-7-3 16,-9-2-16,-3-2 0,-10 1 16,-5-2-16,-7-3 0,-3 0 0,-6-5 15,-1-2-15,-12-1 16,-7 1-16,-8-1 0,-7-1 16,-1 6-16,1 3 0,-11-3 0,-8-2 15,-8-3-15,-6-1 0,-11-1 16,-8 1-16,-3 3 0,-1 1 15,-23-1-15,-16 0 0,-6 3 16,-6 4-16,-14-1 0,-10 0 16,-7 5-16,-5 5 0,-25 10 15,-18 6-15,7-4 0,5-1 0,-19 10 16,-13 9-16,-7 11 0,-7 9 16,-15 14-16,-13 12 0,7 9 15,8 6-15,8 15 0,7 8 16,74-23-16,51-17 0,36-10 15</inkml:trace>
  <inkml:trace contextRef="#ctx0" brushRef="#br0" timeOffset="215989.9455">4028 6097 0,'0'0'0,"0"0"16,0 0-16,0 0 0,0 0 0,0 0 15,0 0-15,0 0 16,0 0-16,0 0 0,23 11 16,-23-11-16,25 6 0,-25-6 15,43 7-15,-18-3 0,2 0 0,6 1 16,3-2-16,13 3 0,0 0 16,18 2-16,6 3 0,-2-1 15,-2-1-15,19 1 0,4-1 16,7 6-16,-4 0 0,15 3 15,0 1-15,28-3 0,-20-9 0,1 5 16,1 2-16,-10 0 0,-9-3 16,8-2-16,2-2 0,-7-1 15,-6-3-15,12 4 0,7 2 16,-11-1-16,-8 0 0,9-4 16,7-1-16,-11-1 0,-4-4 0,5 1 15,6 2-15,-7-3 16,-6-1-16,9-4 0,5-3 15,-9 2-15,-8 2 0,8-4 0,4-3 16,-11-1-16,-6-2 16,-1-4-16,2-1 0,-6 0 0,-9 0 15,3 0-15,2-1 16,-11 0-16,-5-2 0,-5-1 16,-4-3-16,-12 2 0,-8 1 0,-2-5 15,-3-4-15,-4 4 0,-4 4 0,-5-9 16,-4-4-16,-7 1 15,-5 0-15,-8-2 0,-6 0 16,-7 2-16,-5 2 0,-5-1 16,-3 1-16,-5-4 0,-2-1 0,-11-2 15,-11-1-15,4 5 0,0 3 0,-11 2 16,-9 0-16,-1-1 16,2-1-16,-11-1 0,-11 1 15,5 4-15,4 5 0,-17-1 16,-10 0-16,8 4 0,5 1 0,-16 3 15,-10-1-15,8 2 0,10 1 16,-18 2-16,-9 1 16,8 3-16,6 5 0,-16 0 0,-8 3 15,14 2-15,7 0 0,-10 7 16,-6 3-16,14-4 0,8-3 16,-12 5-16,-8 1 0,17 4 15,12 2-15,-8 0 0,-5 1 16,12 1-16,9 4 0,-2 5 15,0 4-15,15-1 0,14-2 0,-4 7 16,0 1-16,15 0 0,11 1 16,-1 3-16,-1 2 15,14 0-15,10-1 0,11 16 16,7 9-16,6-4 0,7-2 0,11 2 16,7 4-16,5-2 0,2 1 15,9 9-15,8 6 0,0-3 16,-1-1-16,-12-23 0,-7-15 15,-7-12-15</inkml:trace>
  <inkml:trace contextRef="#ctx0" brushRef="#br0" timeOffset="238428.2166">9967 6084 0,'0'0'0,"0"0"0,0 0 0,0 0 16,0 0-16,23-11 0,-23 11 16,0 0-16,20-4 0,-20 4 15,0 0-15,27-2 0,-16 2 0,2 0 16,4 0-16,-1 0 0,1-1 15,0 1-15,2 1 16,1-1-16,2-1 0,8 2 0,2 1 16,0-1-16,0-1 0,1 1 15,2 0-15,-1-1 0,0 0 0,9-1 16,1-2-16,-2-2 16,-1 1-16,8-2 0,-2 2 15,-2 0-15,-1 1 0,3 1 16,0-2-16,-2 3 0,-2 0 0,8-1 15,-1 1-15,-3-1 0,-2 0 16,3-1-16,0 0 0,-3 0 16,-3 1-16,2 1 0,1 0 15,0-2-15,-2-2 0,2 4 16,2 3-16,-2 0 0,-3-2 16,8 1-16,1 0 0,-5 0 15,-4-1-15,5 1 0,5 0 16,-7 1-16,-5 0 0,6 1 15,5-1-15,-6 2 0,-3-3 0,4 1 16,5-1-16,-5-1 0,-2 0 16,5-1-16,4 0 0,-5 1 15,-1-1-15,3 1 0,5 0 16,-5-1-16,-3-1 0,26 0 16,-3 1-16,-28 0 0,-5 1 15,24-4-15,2-1 0,-9 2 16,-7-1-16,1 2 0,2 1 15,-4-1-15,-2-1 0,2 3 0,-1 4 16,-2-4-16,-1-2 0,0 3 16,1 2-16,-20-2 0,1 0 0,10 0 15,4 0-15,-4-1 16,1 0-16,2 3 0,-1-1 16,-2 0-16,-2 2 0,3-1 15,4 0-15,-5-2 0,-2 1 16,3 0-16,4 1 0,-4-1 0,-3-2 15,5 2-15,2 1 16,-6-1-16,-1 2 0,8 0 0,1-1 16,-7-2-16,-1-1 0,2 1 15,2 1-15,-1 3 0,1 0 16,1-3-16,2-4 0,-3 2 16,0 0-16,0 1 0,3 0 15,-2 2-15,1 0 0,1-2 16,2-2-16,-4 2 0,-1 2 0,3-1 15,4 2-15,-3-4 0,-3 0 16,5 0-16,0 2 16,-7-2-16,2 0 0,6 0 0,0-1 15,-7 0-15,1-1 0,5 4 16,0 1-16,-7-2 0,-1-3 16,8 2-16,0 0 0,-6 3 15,-2-1-15,9-1 0,2-2 16,-7 0-16,0 0 0,7 1 15,2 2-15,-2-2 0,-2-1 16,2-1-16,3 0 0,-4 0 0,-2-1 16,2 4-16,1 3 0,-3-1 15,-3-3-15,3 1 0,3 0 16,-4 0-16,-2-1 0,5 0 16,5-1-16,-5 2 0,-2 2 15,3-3-15,4-2 0,-5 2 16,-4 3-16,4 0 0,5 2 15,-4-1-15,-1-4 0,2-1 16,2-2-16,-1 1 0,0-2 0,1 3 16,3 3-16,-4-4 0,-3-4 15,23 1-15,-4 3 0,-29 4 16,0 2-16,24-4 0,2-5 16,-27 1-16,0 0 0,26 0 15,-1 5-15,-25-4 0,1-2 0,23 0 16,-1 2-16,-24 5 0,2 1 15,20 1-15,-3-1 16,-22-3-16,3 1 0,23 0 0,-2 1 16,-26 1-16,1-1 0,5-2 15,3-1-15,-1 1 0,-1 0 0,4 0 16,2-1-16,-4 1 16,-1 0-16,4 0 0,2-2 15,-1 2-15,-3 0 0,3 4 16,2 2-16,-4-2 0,-2-4 0,3-3 15,1-1-15,-4 2 0,-2 0 16,4-1-16,3 3 0,-3 0 16,-3 3-16,4-2 15,3 1-15,-7-3 0,-2 0 0,4 2 16,1 3-16,-8-3 0,-1-1 16,7 1-16,3 2 0,-9-2 15,-2 1-15,3 1 0,1-1 16,-2 1-16,-2 0 0,2 0 15,0-1-15,2 0 0,0 1 0,3 0 16,1 0-16,-2 0 0,-1 2 16,3-3-16,1 1 0,-1 0 15,-2-2-15,3 1 0,1 2 16,-2-1-16,-2 0 0,2-2 16,4 0-16,-4 2 0,-4-2 15,5-1-15,5 0 0,-6 0 0,-4 2 16,2 0-16,2 1 15,-2 0-15,-3-2 0,1 0 0,0 0 16,0 2-16,0 3 0,-1 0 16,0 0-16,0-3 0,1-3 15,0 1-15,0 1 0,-1 3 16,-2 1-16,3-1 0,3 1 16,-3-2-16,-2-2 0,1 1 15,1 1-15,-2 1 0,-2-1 0,3-4 16,3-2-16,-2 4 0,-2 1 15,1 0-15,0-1 16,-3-2-16,-1-2 0,9-1 16,0 0-16,-5 3 0,0 1 0,8-4 15,2-1-15,-5 0 0,-2 2 16,4 1-16,1 0 0,-2 0 16,0-1-16,1 2 0,4 0 15,-3 0-15,-2 1 0,1-2 16,2-2-16,-2 1 0,-3 2 0,4-1 15,3 1-15,-5 0 0,-1 0 16,3 1-16,3 1 16,-3 0-16,-3 0 0,2 0 0,3 2 15,-2-4-15,-3-1 0,4 2 16,2 0-16,-2 1 0,-1-2 16,8 0-16,1 2 0,-9-2 15,0 1-15,6 1 0,2 1 16,-3-1-16,-2-1 0,4 1 0,3 3 15,-3-3-15,0 0 0,-1 1 16,1 1-16,0-1 0,-2 1 16,3-4-16,4-1 0,-7 2 15,-4 4-15,6-5 0,2-2 16,-4-4-16,-2-1 0,5 7 16,2 4-16,-5-2 0,-5-2 15,6 0-15,2 0 0,-2-3 16,0-3-16,0 3 0,2 1 15,-1 2-15,-2 1 0,10-5 16,2-1-16,-10 4 0,-2 2 0,25 0 16,-1 0-16,-27-4 0,0-1 15,19 2-15,0 1 0,-6 1 16,-3 0-16,1 0 0,1 0 16,-4 1-16,0 1 0,2-4 15,2-1-15,-2 1 0,-4 4 0,5-4 16,2-1-16,-7 3 15,-5 2-15,7-2 0,7-2 16,-8-1-16,-1 0 0,1 3 0,4 1 16,-3-1-16,-3-1 0,5-1 15,1 1-15,-5-1 0,-1-2 16,0 0-16,2 1 0,-2-3 16,-2 0-16,3 2 0,1 1 15,-4 3-15,-4 1 0,9-2 16,5-2-16,-10 0 0,-6-1 0,7 3 15,5-1-15,-7 2 0,-3 0 16,3 0-16,3-1 0,-5 0 16,-3 1-16,4 0 0,3-1 15,-15-2-15,3-3 0,18 6 16,-1 6-16,-22-5 0,3-2 16,23 0-16,-1-1 0,-23 0 15,2 1-15,8 0 0,2-1 16,-6 1-16,-1 1 0,3 1 15,0 1-15,0-1 0,-1 0 0,3-1 16,2 0-16,-2 2 0,-1 0 16,0 0-16,2-1 0,-1 1 15,0-2-15,0 1 0,-1-1 16,1 1-16,0 1 0,-1 0 16,1 0-16,-3-1 0,1-1 15,0 3-15,1-1 0,-1-1 16,-3-1-16,3 4 0,-1 3 15,1-4-15,-1-3 0,1 1 16,0 1-16,-3 1 0,-1 1 0,3-2 16,0 0-16,-7 0 0,-2 0 15,6 2-15,4-1 0,-10 2 16,-1 2-16,3-4 0,3-1 16,-1 1-16,-2-1 0,1 2 15,1-2-15,0 0 0,1 0 16,1 2-16,-2-2 0,-1-1 15,0-2-15,1 2 0,1 3 16,-1 0-16,-1-1 0,1 0 16,1-1-16,-2-1 0,-2 1 0,3-2 15,2-2-15,-3 2 0,-1 1 16,2-2-16,3-1 0,-2 2 16,-5 3-16,1-2 0,0-3 15,-5-1-15,2-1 0,2 0 16,0 2-16,-7 1 0,-1-2 0,0 3 15,0 1-15,-1-1 0,0-2 16,-5 1-16,-2 0 16,-2 0-16,-1 1 0,-4 1 0,-2 1 15,-4-2-15,0 0 0,0 0 16,-2 1-16,2-1 0</inkml:trace>
  <inkml:trace contextRef="#ctx0" brushRef="#br0" timeOffset="240709.7704">2583 7506 0,'0'0'16,"0"0"-16,0 0 0,0 0 0,0 0 15,0 0-15,25-5 16,-25 5-16,0 0 0,22-8 0,-22 8 16,22-1-16,-9-1 0,1 1 15,4 1-15,-3-2 0,-2 0 0,6-3 16,4 0-16,-1 1 16,-1 1-16,11-2 15,3 0-15,0-1 0,-6 0 0,12 0 16,2-1-16,-2 1 0,-6-2 0,4 2 15,2 1-15,-4 1 0,-3 1 16,10-1-16,1 0 16,-4 2-16,-3 2 0,3 0 0,4 0 15,-3-2-15,1-1 0,7 2 16,1 3-16,-6 0 0,-1 1 16,6-1-16,1-1 0,-7 0 15,-3 0-15,4 1 0,8-1 16,-8-1-16,-2 0 0,9 0 15,2 2-15,-7-1 0,-4 0 0,6-1 16,4 1-16,-6 1 0,0 1 16,2-1-16,2 0 0,-2 3 15,1 1-15,26-2 0,-7-4 16,-32-1-16,-1 1 0,28-1 16,2-1-16,-14 4 0,-10 0 0,8 1 15,5 1-15,-8 0 16,-7-3-16,7 1 0,6 0 15,-3-1-15,-5 1 0,1 0 0,-1-2 16,-2 0-16,-1 0 0,7-3 16,4 1-16,-6 1 0,-2 2 15,6-1-15,4 1 0,-7 0 16,-7 2-16,10-3 0,5 0 16,-8 0-16,-11 0 0,11-2 15,6-1-15,-10 1 0,-6 0 0,9-1 16,2-2-16,-2 5 0,-4 2 15,2 1-15,1 0 16,-6-2-16,-5-1 0,8 1 0,6 1 16,-5-2-16,-4 0 0,5 0 15,2-2-15,-6 2 0,-4 1 16,4 0-16,2 0 0,-3 0 16,-3 1-16,5-2 0,3-1 15,-19 0-15,0 1 0,22 0 16,-2-1-16,-20 2 0,0 2 0,5-3 15,3 0-15,0 0 0,-1 0 16,3 2-16,3 0 16,-4-2-16,-2-1 0,5 1 0,4 3 15,-6-2-15,-3-1 0,5 1 16,2 1-16,-5-1 0,-6 0 0,5-1 16,5-1-16,-4 2 15,-2 1-15,2 1 0,3-1 16,-8-2-16,-1 0 0,7 0 15,-1-1-15,-4 1 0,1 1 0,3 0 16,2 2-16,-3-2 0,-1-1 16,2 3-16,6 0 0,-3 0 15,-4-1-15,5-2 0,6-3 16,-2 3-16,-3 1 0,10 1 16,1-1-16,-4 1 0,-3-2 0,5 1 15,2 0-15,-5 1 16,-6 1-16,5-3 0,1-2 15,-3-1-15,-5-1 0,4 3 16,1 1-16,-4-4 0,-3 0 0,0-1 16,-3 2-16,-5 3 0,-3 2 0,0-1 15,0-3-15,-7 0 16,-5-1-16,-8 2 0,-5-2 16,-5-1-16,-1-2 0,1 2 15,2 1-15,1 1 0</inkml:trace>
  <inkml:trace contextRef="#ctx0" brushRef="#br0" timeOffset="241392.3235">6644 7257 0,'0'0'0,"0"0"15,0 0-15,0 0 0,0 0 0,21-3 16,-21 3-16,22-1 0,-22 1 16,30 1-16,-12-1 0,0 0 15,1 0-15,3 0 0,4 2 16,-1-1-16,0 0 0,12 0 16,0 0-16,1 0 0,-1-1 15,12 1-15,0 0 0,-3 1 0,0 2 16,1-2-16,2 1 15,8 0-15,-2 1 0,2 1 0,0-1 16,-3 0-16,-2-1 0,14-1 16,6 2-16,-10 0 0,-1 2 15,12-3-15,1-1 0,-7 1 16,-3 1-16,28-3 0,-3 0 16,-10-2-16,-4-1 0,1 7 15,4 6-15,-10-4 0,-6-1 0,4-2 16,3 0-16,-7 1 15,-5-1-15,5-3 0,5-4 0,-4 6 16,-1 2-16,-2 0 0,1-3 16,-10-1-16,-5-2 0,7 1 15,4 0-15,-5 2 0,-4 2 16,-3-4-16,-2-3 0,-3 1 16,-1-1-16,-3 1 0,-3 4 15,-9 0-15,-6 2 0,-2-2 16,-3-1-16,-6-1 0,-6 2 0,-7-1 15,-4 1-15,3-1 0,1 0 16,1-1-16</inkml:trace>
  <inkml:trace contextRef="#ctx0" brushRef="#br0" timeOffset="241974.0041">6797 7345 0,'0'0'0,"0"0"0,0 0 16,22-5-16,-22 5 0,25-2 15,-5 2-15,1-1 0,1-1 0,13-1 16,6 2-16,0-3 15,0-1-15,14 1 0,3 4 16,-2 0-16,-4 2 0,16 0 0,5 0 16,-7 0-16,-4 1 0,16 0 15,4-2-15,-2 3 0,-8 2 0,13-2 16,1 2-16,10-1 16,-15-1-16,5-1 0,4-1 15,-13 2-15,-9 0 0,6-2 16,4-2-16,-6 1 0,-5 2 0,9-1 15,6 3-15,-15-1 0,-9-1 16,6 2-16,4-1 16,-7 0-16,-5 0 0,1 1 0,2 0 15,-14 1-15,-9-2 0,4 3 16,2 0-16,-11-2 0,-6-2 0,-10 0 16,-5-2-16,-5 0 15,-5-1-15,0 0 0,0 0 16,0 0-16</inkml:trace>
  <inkml:trace contextRef="#ctx0" brushRef="#br0" timeOffset="242554.358">9406 6035 0,'0'0'15,"0"0"-15,0 0 0,0 0 16,18 19-16,-18-19 0,0 0 0,21 24 16,-21-24-16,14 19 0,-6-8 15,0-2-15,-2-2 16,0 0-16</inkml:trace>
  <inkml:trace contextRef="#ctx0" brushRef="#br0" timeOffset="242810.4563">9874 5964 0,'0'0'0,"0"0"16,0 0-16,0 0 0,0 0 0,-36 7 15,36-7-15,-44 17 0,17-5 16,-3 0-16,-2 0 0,-10 5 16,0 1-16,5-2 0,2-1 15,0 2-15,4-4 0,8-2 16,6-2-16,6-1 0,5-2 15,10-1-15,10-1 0,1-2 16,5-1-16,5 0 0,6 0 16,7-2-16,-2 0 0,0 1 15,2 1-15,-6 0 0,-5-1 0,-1 1 16,-6 0-16,-5-1 0</inkml:trace>
  <inkml:trace contextRef="#ctx0" brushRef="#br0" timeOffset="242958.9398">9286 6331 0,'0'0'0,"0"0"16,0 0-16,0 0 0,0 0 0,0 0 15,32-1-15,-32 1 0,46-1 16,-16-1-16,3-1 0,1 0 16,3-1-16,2-1 0,-6 1 15,-5 0-15</inkml:trace>
  <inkml:trace contextRef="#ctx0" brushRef="#br0" timeOffset="243140.7636">9577 6251 0,'0'0'0,"0"0"0,0 0 0,0 0 15,0 0-15,12 27 0,-12-27 16,3 24-16,-3-24 0,-1 30 15,-2-13-15,0-1 0,-2 0 0,2-2 16,0-2-16,-1-2 0</inkml:trace>
  <inkml:trace contextRef="#ctx0" brushRef="#br0" timeOffset="243293.2598">9330 6522 0,'0'0'16,"0"0"-16,0 0 0,0 0 16,0 0-16,0 0 0,0 0 15,27-10-15,-27 10 0,34-8 16,-10 4-16,5-1 0,3 0 15,1 0-15,1-1 0,9 1 16,-1-1-16,5 1 0,-5 2 16,-6-2-16,-4 2 0,-5 0 0,-6 0 15,-4 1-15</inkml:trace>
  <inkml:trace contextRef="#ctx0" brushRef="#br0" timeOffset="243474.1964">9360 6632 0,'0'0'0,"0"0"16,0 0-16,32-5 0,-16 4 0,4-1 15,4-2-15,10 0 0,1 1 16,2-3-16,1 1 0,7-4 16,-3 2-16,-6-1 0,-4 1 15,-5 1-15,-6 2 0,-4 0 16</inkml:trace>
  <inkml:trace contextRef="#ctx0" brushRef="#br0" timeOffset="243645.8042">9608 6522 0,'0'0'16,"0"0"-16,0 0 0,0 0 0,-11 32 16,11-32-16,-10 33 0,4-13 15,1 1-15,-1 0 0,0 0 16,-2 3-16,0-4 0,1-2 15,-1-3-15,1-3 0,1-4 0,0-1 16,2-1-16,-1-1 0</inkml:trace>
  <inkml:trace contextRef="#ctx0" brushRef="#br0" timeOffset="243759.0522">9560 6647 0,'0'0'0,"0"0"16,0 0-16,0 0 0,25 10 15,-25-10-15,23 14 0,-23-14 16,26 15-16,-12-5 0,-2 0 15,1 0-15,1-1 0,0 0 16,-3-2-16,-2-1 0</inkml:trace>
  <inkml:trace contextRef="#ctx0" brushRef="#br0" timeOffset="244007.802">9549 6337 0,'0'0'0,"0"0"15,0 0-15,0 0 0,0 0 0,24-15 16,-24 15-16,22-8 16,-22 8-16,25-6 0,-11 2 15,0 2-15,-1 1 0,2 0 16,3 1-16,1 0 0,2 0 15,-4 0-15,-1 0 0,-3 0 0</inkml:trace>
  <inkml:trace contextRef="#ctx0" brushRef="#br0" timeOffset="244271.958">10170 6125 0,'0'0'0,"0"0"0,0 0 15,0 0-15,0 0 0,2 23 16,-2-23-16,1 20 0,-1-20 0,0 28 15,2-14-15,-1 0 0,1 1 16,-1-2-16,0-2 0,0-1 16</inkml:trace>
  <inkml:trace contextRef="#ctx0" brushRef="#br0" timeOffset="244442.414">10274 6109 0,'0'0'16,"0"0"-16,0 0 0,0 0 0,0 0 16,8 18-16,-8-18 0,0 0 15,6 26-15,-1-15 0,0-1 16,-1-2-16,1-1 0,-2 0 16</inkml:trace>
  <inkml:trace contextRef="#ctx0" brushRef="#br0" timeOffset="244607.4071">10565 6141 0,'0'0'0,"0"0"0,0 0 16,0 0-16,0 0 0,0 0 0,-26 15 15,26-15-15,-30 18 0,10-7 16,-3 3-16,-2-1 0,0 1 16,-9 6-16,-1 1 0,1-3 0,3-4 15,-1 0-15,5-3 16,6-1-16</inkml:trace>
  <inkml:trace contextRef="#ctx0" brushRef="#br0" timeOffset="244770.8485">9956 6359 0,'0'0'0,"0"0"15,0 0-15,0 0 0,0 0 0,0 0 16,0 0-16,0 0 0,10 20 16,-10-20-16,0 0 15,16 28-15,-16-28 0,11 22 16,-5-12-16,1 0 0,0 0 15,-1-3-15,2-2 0,-2-2 0,1-3 16,-1 1-16,-2-1 0,0 0 16</inkml:trace>
  <inkml:trace contextRef="#ctx0" brushRef="#br0" timeOffset="244926.4513">10132 6392 0,'0'0'0,"0"0"16,0 0-16,15-14 0,-15 14 16,0 0-16,33-14 0,-16 10 0,1 0 15,4 0-15,3 0 16,0 1-16,0-1 0,7 2 15,-1 1-15,-4-1 0,-4 2 0,-3 2 16,-4 3-16,-3-1 0,-3-1 0,-9 5 16,-6 1-1,-4-1-15,-3-2 0,2 0 0,1-1 16,2-2-16</inkml:trace>
  <inkml:trace contextRef="#ctx0" brushRef="#br0" timeOffset="245307.2046">10129 6489 0,'0'0'0,"0"0"0,0 0 15,0 0-15,0 0 0,29 0 0,-29 0 16,31-5-16,-12 4 0,0 0 16,1 0-16,-1 1 0,0 1 15,-2 0-15,1 0 0,2 0 16,-2 0-16,-5 3 0,-4-1 16,-6 1-16,-3 2 0,-3 1 15,-3 1-15,-1 1 0,0-1 0,-5 3 16,-3-1-16,3-2 0,1 0 15,2 0-15,3-1 0,1-1 16,3 0-16,4 1 16,5 0-16,1-3 0,0 0 0,7 3 15,0 1-15,1 1 0,-1 0 0,2 1 16,0 1-16,-1-2 16,-3 0-16,-2-2 0,-2 0 15,-3 1-15,0 0 0,-3 0 16,-3 2-16,-1-2 0,-2-1 0,-5-1 15,-4 1-15,0-2 0,0 0 16,-2 0-16,-1-3 0,-3 1 16,-1-1-16,-2-2 0,-1 0 15,3-1-15,2 1 0,4-1 16</inkml:trace>
  <inkml:trace contextRef="#ctx0" brushRef="#br0" timeOffset="245441.2081">10122 6674 0,'0'0'16,"0"0"-16,0 0 0,0 0 0,0 0 15,31-8-15,-31 8 0,30-9 16,-11 6-16,4-2 0,4 1 16,0 1-16,2-2 0,12 0 15,3 0-15,-2-1 0,-1 0 16,0-1-16,-6 2 0,-8 1 0</inkml:trace>
  <inkml:trace contextRef="#ctx0" brushRef="#br0" timeOffset="245578.6822">11006 6658 0,'0'0'0,"0"0"0,0 0 0,0 0 16,0 0-16,0 0 0,0 0 16,0 0-16,-15 19 0,15-19 15</inkml:trace>
  <inkml:trace contextRef="#ctx0" brushRef="#br0" timeOffset="250724.833">10946 7419 0,'0'0'0,"0"0"15,0 0-15,0 0 0,0 0 0,26-1 16,-26 1-16,0 0 0,25-3 16,-14 3-16,2-1 15,2 1-15,0 0 0,0 1 16,2 0-16,0 0 0,-1-1 0,3 1 15,2 1-15,-1 0 0,-1 1 16,6 0-16,-2-2 0,-1 0 16,0 0-16,0 0 0,0 1 15,-2 0-15,-1 0 0,-2-2 16,1 0-16,-3 0 0,0 1 0,-1-1 16,0 1-16,0-2 15,-3 0-15,-1-1 0,-3 1 0,0-1 16</inkml:trace>
  <inkml:trace contextRef="#ctx0" brushRef="#br0" timeOffset="251591.316">11157 7050 0,'0'0'0,"0"0"15,0 0-15,0 0 0,26-4 0,-26 4 16,31-5-16,-11 3 0,2 2 16,5-1-16,2-1 0,13 2 15,3-1-15,5 0 0,4-2 16,12-1-16,-1-2 0,18 2 16,4-2-16,-1 1 0,-2 0 0,21-3 15,1-1-15,10 2 0,-8 0 16,46-1-16,-13 0 0,-13 3 15,-9-1-15,0 2 0,0 1 16,-5-1-16,-1-3 0,4 5 16,4 1-16,-8-3 0,-4-1 0,6 2 15,5 3-15,-5-4 16,-5 1-16,3 0 0,1 2 16,-4 1-16,-5 2 0,2-3 15,1-2-15,-4 1 0,-3 0 0,5 1 16,5-1-16,-7 6 0,-2 3 15,1-7-15,3-4 0,4 1 16,4 1 0,21 0-16,13 1 0,-32 0 0,-22-1 15,-7 0-15,-4 1 0,0 0 16,3-2-16,7 6 0,4 1 16,-7 2-16,-4-3 0,-3-3 15,-1-2-15,-5-2 0,-2-1 0,2 3 16,1 1-16,-3 1 0,-3 1 15,0-1-15,-2 2 0,-3 0 16,-2 1-16,2-2 0,0-1 16,0-1-16,1-1 0,-1 3 15,-2 1-15,-5 0 0,-1-1 0,-2 0 16,-1-1-16,0 2 16,0 2-16,-4-2 0,0-1 15,-7-4-15,-3-1 0,-3 1 0,-3 0 16,0 7-16,0 2 0,-5-3 15,-4-3-15,-1-2 0,-2 0 16,-1 3-16,-1 3 0,-2-5 16,-1-2-16,-2 3 0,1 2 15,-9 0-15,1 1 0,0-3 16,-1 0-16,-5-1 0,-4 1 0,0 0 16,-4 5-16,1-2 0,1-1 15,2-2-15</inkml:trace>
  <inkml:trace contextRef="#ctx0" brushRef="#br0" timeOffset="253072.1564">20346 7397 0,'0'0'0,"0"0"16,0 0-16,0 0 0,29-2 0,-29 2 15,26-5-15,-8 3 0,2-1 16,0 2-16,3-1 0,1 1 15,1 1-15,9-3 0,2 2 16,0-1-16,3 2 0,9-1 0,1-1 16,-2 1-16,1 1 0,4-1 15,3 1-15,8-3 0,-3 1 16,0-1-16,1-1 0,9 1 16,-3 1-16,1 1 0,0 3 15,5-2-15,-6-1 0,2-2 16,-1-1-16,-2 1 0,-1 0 15,32 0-15,-6 1 0,-10 0 0,-6 0 16,4-2-16,0-3 16,-8 6-16,-6 3 0,5-2 0,5 0 15,-1-6-15,-1-3 0,2 2 16,2 1-16,-7 2 0,-1 2 16,1 0-16,3-1 0,-3 0 15,-2 1-15,-1 0 0,2 2 16,-6-4-16,-2 1 0,2 2 15,0 3-15,2-3 0,2-2 0,1 1 16,3-1-16,-5 2 0,-3 1 16,1 1-16,2 1 0,-2 2 15,-1 1-15,2-2 0,2-5 16,0 1-16,2 0 16,1 2-16,4 4 0,-4-3 0,-4-3 0,0 0 15,0 0-15,0 0 0,0-1 16,4 4-16,3-1 15,-3-1-15,1 0 0,3-1 0,2-3 16,-1 1-16,-3-1 0,3 1 16,3 1-16,-9 1 0,-3 1 15,4 0-15,1 0 16,-2 0-16,-3-1 0,4 1 16,5-2-16,-5 2 0,-3-1 0,5 2 15,1 1-15,1-4 0,0 1 16,2 1-16,3 1 0,-7 1 15,-3-1-15,3-1 0,3-1 16,-2 2-16,-1 1 0,4-1 16,3 0-16,-7-1 0,-6 1 0,5 1 15,4-1-15,-6 1 0,-2-2 16,3-2-16,3 0 0,-3 0 16,0 2-16,1 0 0,2 1 15,-4-3-15,0-2 0,0 1 16,2 2-16,-4 1 0,-2 2 0,1 3 15,3 2-15,-2-4 0,0-3 16,3 0-16,1 1 0,-5 1 16,-3 0-16,2 2 0,1 3 15,-4-2-15,-3 1 16,5-3-16,3-2 0,-2 6 0,-1 3 0,-3-2 16,-1-2-1,-4-8-15,-1-3 0,6 3 0,3 5 16,-3 3-16,-3 1 0,-2-1 15,0-3-15,-2 3 0,-1 1 16,3-4-16,2-2 0,-7 1 0,-6 0 16,1 2-16,0 2 0,-3-1 15,-1 0-15,-3-3 16,-2-3-16,-2 0 0,-5 2 0,4 1 16,0 2-16,-2 1 0,-1-1 15,-5 3-15,-2 2 0,-8-9 16,2-2-16,3 3 0,4 3 15,-5-2-15,-3 1 0,1 0 16,1 2-16,-1-1 0,1-2 0,-2-1 16,-1 1-16,-5-2 0,-2 1 15,-4 0-15,0 1 0,-5-2 16,-3-2-16,0 2 0,3 0 16,-2-1-16</inkml:trace>
  <inkml:trace contextRef="#ctx0" brushRef="#br0" timeOffset="255607.3866">2453 8789 0,'0'0'16,"0"0"-16,0 0 0,0 0 0,0 0 15,0 0-15,26-14 16,-26 14-16,0 0 0,31-5 0,-31 5 16,26-3-16,-14 3 0,1-2 15,2-2-15,2 3 16,-1-1-16,3 1 0,0 0 0,0 0 16,-1 0-16,3 0 0,4-1 15,4-2-15,-2-1 0,0 1 16,2 1-16,-2 2 0,0 1 0,4-1 15,-1-1 1,-2-2-16,0-1 0,9 3 0,4 3 0,-4-1 16,-1 1-16,1-3 0,2-1 15,-1 3-15,0 3 0,6-4 16,1-2-16,-4 2 0,-3 0 0,3 0 16,-1-1-16,-1 1 15,-1 1-15,2-1 0,-1-1 16,-1 1-16,2 2 0,3-1 15,0 0-15,-8 0 0,1 1 16,8-2-16,2 0 0,-5 0 0,0 2 16,0-2-16,5 0 15,-3 2-15,-6 2 0,5-3 0,2-2 16,-2 2-16,-1 0 0,3 0 16,2-2-16,-4-1 0,-1 1 15,10 0-15,2 0 0,-14 2 16,-2 0-16,10 1 0,4 1 15,-6-1-15,-4-1 0,4 1 16,5-1-16,-4 1 0,-1-1 0,1-1 16,3-1-16,-3 2 0,-2 0 15,4-1-15,2 0 0,-3 0 16,-2 1-16,4 0 0,4-2 16,-5 2-16,-4 1 0,7 0 15,5-1-15,-9 0 0,-3-2 16,26 4-16,-3 1 0,-26-2 15,2-2-15,27 0 0,-3-1 16,-6 2-16,-2 0 0,5 0 16,4 0-16,-10 0 0,-6-2 0,7 1 15,2 1-15,0 0 0,-3 0 16,5 0-16,2 0 16,-8-1-16,-6 0 0,7 1 0,3 0 15,2-2-15,1-3 0,4 3 16,2 0-16,-7 2 0,-6 0 0,7 0 15,7-1-15,-5-1 16,-3 0-16,6 0 0,2 1 0,-3 1 16,-2 1-16,4-2 0,2-3 15,-7 4-15,-3 2 0,5 0 16,8-1-16,-7-2 0,-8-2 0,10-1 16,5 1-16,0-1 15,-1-1-15,2 2 0,1 2 16,-2-1-16,-1 1 0,3-4 15,3 0-15,-4 1 0,-2 3 0,6 1 16,3 2-16,-9-3 0,-6 0 16,11 0-16,8 0 0,-12 1 15,-9 0-15,12 1 0,8-1 16,-6-3-16,-5 1 0,7-1 16,7 1-16,-10 0 0,-5 0 15,7 1-15,8 1 0,-8 3 16,-3 0-16,3-2 0,3-2 15,-9 0-15,-5 0 0,9 2 16,4 0-16,-7 0 0,-5 0 0,7 0 16,6 0-16,-9 1 15,-8 1-15,9-4 0,8-2 16,-8 2-16,-5 1 0,5 0 0,4 2 16,-6-2-16,-3-1 0,4-2 15,2 0-15,-5 1 0,-5 0 0,4 0 16,5-1-16,-9 1 0,-8 2 15,6 0-15,5 0 16,-5-1-16,-2 1 0,4 0 0,3 1 16,-2 1-16,-4 0 0,4-1 15,4-2-15,-12 2 0,-6 1 16,7 0-16,4-1 0,-2 0 16,-2 1-16,5-1 0,1-1 15,-8 0-15,-6-1 0,3 4 16,3 3-16,-2-1 0,-1 0 15,0-2-15,-1-3 0,-6 0 16,-3 0-16,-3 3 0,-2 0 0,-1-3 16,-2-3-16,-5 0 0,-2 1 15,-4-1-15,-2 0 0,-4 1 16,-2 1-16,-9 2 16,-6 1-16,-6 2 0,-2 3 15,-9-2-15,-8 2 0,7-2 0,5-3 16,1 1-16</inkml:trace>
  <inkml:trace contextRef="#ctx0" brushRef="#br0" timeOffset="257091.6448">3580 8894 0,'0'0'15,"0"0"-15,0 0 0,-24 6 0,12-4 16,-3 0-16,-4 0 0,-7 0 16,-6 0-16,0-1 0,-2-1 15,-2-1-15,0 0 0,-8-3 16,-1-2-16,-1-1 0,2 0 15,-11-4-15,0-2 0,4 1 0,2 0 16,0-5-16,-1-3 0,-6-5 16,8 2-16,-3-1 0,-2 0 15,6 1-15,3 2 0,-8-6 16,1 0-16,7 3 0,7 2 16,-4-2-16,-1 0 0,4-1 15,7 1-15,1 0 0,3 1 16,2 2-16,1-2 0,2 2 15,0-2-15,2 1 0,3-1 0,3-2 16,4-1-16,6 3 0,4-1 16,-3-3-16,3 0 15,0-1-15,6 1 0,4 0 0,3-1 16,4 0-16,0 2 0,5-4 16,5-1-16,4 4 0,-1 3 15,7-2-15,2-1 0,6 0 16,3 2-16,12-1 0,2 3 15,-1 3-15,-1 3 0,6 2 16,3-1-16,1 3 0,-4-1 0,39-3 16,-4 2-16,-12 5 0,-5 4 15,2 2-15,2 2 0,-7-1 16,-4 2-16,6 3 0,5 2 16,-9-1-16,-6 1 0,5 2 15,2 0-15,-4 3 0,-7 2 0,4 3 16,-1 4-16,-12-3 0,-6-1 15,6 0-15,0 1 16,-3 1-16,-6 0 0,2 7 0,-2 6 16,-9-7-16,-2-3 0,0 10 15,3 7-15,-6-3 0,-7-2 16,-2 2-16,1 1 0,-4-3 16,0-3-16,-3 5 0,-1 3 15,-5 3-15,-1 1 0,-1-5 16,-2-5-16,-6 2 0,0 0 0,-3 2 15,-1-1-15,-2-4 0,-2-2 16,-3 4-16,-4 2 0,2-13 16,1 1-16,-8 1 0,-1-1 15,-4 1-15,-3-1 0,-3 1 16,-4 1-16,1-5 0,-1-4 0,-5 2 16,-5 3-16,3-2 15,-4-1-15,-10-2 0,0-3 16,-1 0-16,0-2 0,-8 0 15,-7-1-15,5 0 0,1-2 0,-43-1 16,-5-3-16,10 1 0,7-1 16,-7 4-16,-4 3 0,7-2 15,3-2-15,-6-4 0,-5-2 16,17 0-16,13-2 0,7-6 16,6-6-16,19 5 0,15 3 0,7 2 15</inkml:trace>
  <inkml:trace contextRef="#ctx0" brushRef="#br0" timeOffset="257457.6574">5026 7683 0,'0'0'0,"0"0"0,0 0 15,38-10-15,-38 10 0,38-5 16,-7 2-16,1 0 0,5-1 0,15 0 15,7 0-15,10-2 0,-4 0 16,10-3-16,-3 3 0,-15 1 16,-9 2-16,-7 2 0,-10 1 15,-12 1-15,-9 0 0,-3 0 16,-2 0-16,0-1 0</inkml:trace>
  <inkml:trace contextRef="#ctx0" brushRef="#br0" timeOffset="257641.5972">5576 7536 0,'0'0'0,"0"0"15,0 0-15,11 17 0,-11-17 0,10 25 16,-5-5-16,-2 4 16,0 1-16,-1 7 0,1 4 15,-2 9-15,-1-1 0,0 5 16,0-3-16,-3-7 0,-1-3 0,1-10 15,-3-4-15,3-5 0,1-2 16,0-4-16</inkml:trace>
  <inkml:trace contextRef="#ctx0" brushRef="#br0" timeOffset="257793.4091">5310 7970 0,'0'0'16,"0"0"-16,0 0 0,0 0 15,0 0-15,19-12 0,-19 12 16,31-13-16,-9 4 15,8 0-15,7-3 0,1 3 0,-4-3 16,12-1-16,0 0 0,5-4 16,-3-1-16,-3 0 0,-9 3 0,-9 4 15</inkml:trace>
  <inkml:trace contextRef="#ctx0" brushRef="#br0" timeOffset="257974.7251">6005 7527 0,'0'0'0,"0"0"16,0 0-16,0 0 0,-2 34 0,-1-14 16,-2 4-16,0 5 0,-2 4 15,-2 8-15,-1 1 0,4-4 16,-1-2-16,0-2 16,3-6-16,0-8 0,0-6 0,1-3 15,0-1-15,0-3 0</inkml:trace>
  <inkml:trace contextRef="#ctx0" brushRef="#br0" timeOffset="258226.9005">6005 7570 0,'0'0'0,"0"0"16,23-7-16,-5 4 0,1 1 0,5 0 16,3-1-16,10 2 0,1 2 15,8 2-15,0 0 0,-8 4 16,0 3-16,-5 3 0,0 3 15,-4 2-15,-4 2 0,-2 8 16,-7 1-16,-3 0 0,-1-2 0,-6 2 16,-3 1-16,-5-2 0,-3-3 15,-2-1-15,-4-1 16,-2-1-16,0 0 0,-7-3 0,-4-2 16,-5-3-16,1-2 0,-1-5 15,0-4-15,7-1 0,5 0 16,3-1-16</inkml:trace>
  <inkml:trace contextRef="#ctx0" brushRef="#br0" timeOffset="258374.9151">5986 7764 0,'0'0'15,"0"0"-15,0 0 0,0 0 0,0 0 16,32-12-16,-12 8 0,3 1 16,4-2-16,0 1 0,3-2 15,8 0-15,-1 2 0,-3 1 16,1 1-16,-6 1 0,-2 1 15,-1 0-15,-4 0 0,-4 0 0</inkml:trace>
  <inkml:trace contextRef="#ctx0" brushRef="#br0" timeOffset="258541.4577">5984 7883 0,'0'0'0,"0"0"0,0 0 16,31-2-16,-11 1 0,2 0 15,3-1-15,3-1 0,3 1 0,8-3 16,3 0-16,-3-1 16,-2 0-16,2 0 0,-9 1 0,-5 2 15</inkml:trace>
  <inkml:trace contextRef="#ctx0" brushRef="#br0" timeOffset="258724.3067">6245 7690 0,'0'0'0,"0"0"0,0 0 16,0 0-16,-3 31 0,0-11 15,-3 8-15,0 3 0,-1 4 0,-4 11 16,1 1-16,2-6 0,1-2 16,0 1-16,3-5 0,4-10 15,0-7-15,1-2 0,0-4 16,0-2-16</inkml:trace>
  <inkml:trace contextRef="#ctx0" brushRef="#br0" timeOffset="258926.7893">6961 7458 0,'0'0'0,"0"0"0,0 0 15,0 0-15,0 0 0,-11 22 16,11-22-16,-22 31 0,4-10 15,-2 5-15,-2 4 0,-1 2 16,-1-1-16,-5 6 0,3-3 16,-5 4-16,3-6 0,2-8 15,-1-5-15,6-4 0,4-3 0,2-2 16</inkml:trace>
  <inkml:trace contextRef="#ctx0" brushRef="#br0" timeOffset="259091.1901">6721 7606 0,'0'0'16,"11"-2"-16,6 0 0,7 0 0,5-1 16,11 1-16,3 0 15,8 1-15,-3 2 0,6 0 16,-3 0-16,-8 0 0,-6-1 0,-8 0 16,-7-1-16,-6 0 0,-2 1 15,-4-1-15</inkml:trace>
  <inkml:trace contextRef="#ctx0" brushRef="#br0" timeOffset="259275.1663">6956 7707 0,'0'0'0,"0"0"0,0 0 0,-6 35 16,3-14-16,-5 3 0,-1 5 16,-3 8-16,0 0 0,1-5 15,1-4-15,0 3 0,2-4 16,2-7-16,1-4 0,1-6 15,2-4-15,2-6 0,-2-4 16,2 2-16,0-1 0,0 3 16</inkml:trace>
  <inkml:trace contextRef="#ctx0" brushRef="#br0" timeOffset="259491.5502">7004 7738 0,'0'0'0,"0"0"0,0 0 15,22-2-15,-22 2 0,26 2 16,-26-2-16,30 4 0,-16 0 15,2 2-15,0 1 0,0 3 16,-2 2-16,-1 2 0,0 1 16,-3 6-16,-2 0 0,-1 1 0,-3 1 15,-3 0-15,-3 0 0,0-1 16,-1-1-16,-3-1 0,0 0 16,-2-2-16,-1-1 0,0-2 15,2-2-15,-7-2 0,0-3 16,2-1-16,2 0 0,1-1 15</inkml:trace>
  <inkml:trace contextRef="#ctx0" brushRef="#br0" timeOffset="259642.2898">6966 7875 0,'0'0'0,"0"0"0,0 0 15,28 3-15,-15-2 0,3 1 16,0 0-16,1 1 0,-1 0 15,4 0-15,-1 1 0,-3-1 16,-2-1-16,-3 0 0</inkml:trace>
  <inkml:trace contextRef="#ctx0" brushRef="#br0" timeOffset="259757.7871">6977 8036 0,'0'0'0,"0"0"0,26 4 16,-26-4-16,43 4 0,-15-3 15,6 1-15,2 1 0,-5 0 16,-6-2-16</inkml:trace>
  <inkml:trace contextRef="#ctx0" brushRef="#br0" timeOffset="260543.0585">9469 8692 0,'0'0'15,"11"-1"-15,6 0 0,1 1 16,4-1-16,14 1 0,3 0 16,11-1-16,-2 1 0,17-1 0,4 1 15,0-1-15,1 1 0,15 0 16,0 0-16,-3 0 0,-1 0 16,15-1-16,1 1 0,32-2 15,-16 1-15,7 2 0,6 2 16,-15-2-16,-9 0 0,7-1 15,4-1-15,-6 1 0,-5-1 0,11-2 16,9-1-16,-12 0 16,-8 0-16,9 2 0,4 1 0,-4 0 15,-7-1-15,4 1 0,3 0 16,-8-1-16,-3 4 0,11-5 16,8 0-16,-13 0 0,-9 2 15,6 4-15,7 2 0,-8-1 0,-4 1 16,3 0-16,0-2 15,-14 0-15,-9-1 0,-4 1 16,-3-2-16,-17 0 0,-10-1 0,-3 0 16,-4-1-16,-10 0 0,-10 1 0,-5 0 15</inkml:trace>
  <inkml:trace contextRef="#ctx0" brushRef="#br0" timeOffset="261591.5468">15644 8325 0,'0'0'16,"0"0"-16,0 0 0,0 0 0,0 0 15,0 0-15,0 0 0,0 0 16,-31 3-16,31-3 0,-35 1 16,13 1-16,-3 1 0,-4-1 15,-7 2-15,0-1 0,0 1 0,-16-1 16,-3-1-16,-13-2 0,2 0 15,-14-1-15,-1 1 0,6-1 16,4-2-16,-16 1 0,-3 0 16,-1-1-16,9-1 0,-3 1 15,-3-1-15,-25-4 0,14-2 0,-2 2 16,-3 1-16,10 4 16,6 0-16,-6-3 0,-7-1 15,9-2-15,5 1 0,-9 2 16,-7 2-16,12 1 0,7 0 0,-13-1 15,-10-1-15,6-1 0,4 2 16,-10-1-16,-7 2 0,10-1 16,8 0-16,-15-1 0,-9 2 15,8 0-15,6 0 0,-14-1 16,-9 0-16,11 3 0,8 0 16,-12-2-16,-9 1 0,12-2 15,7 1-15,-11-2 0,-8-3 16,12 4-16,8 1 0,-11 1 0,-9 2 15,12-5-15,7 0 0,-13-4 16,-11 0-16,12 4 0,6 3 16,-12 1-16,-8 0 0,8-3 15,6-2-15,-8-3 0,-6-2 16,8 4-16,7 4 0,-16 0 16,-9 0-16,16-1 0,9 0 0,-10-2 15,-8 0-15,9 4 0,9 3 16,-10-3-16,-7-1 15,12-2-15,10 1 0,-11 2 16,-5 0-16,11 1 0,6 0 0,-8-1 16,-5-2-16,14 1 0,9 2 15,-10 0-15,-7 2 0,12-1 16,8 1-16,-12 1 0,-5-2 16,11 3-16,8 2 0,-11 0 15,-6 2-15,13-3 0,6-3 0,-5 4 16,-5 5-16,9-5 0,9 1 15,-15 1-15,-8 4 0,13-1 16,8-3-16,-3 0 0,-5-1 16,9 1-16,9 0 0,-11 2 15,-2 1-15,9-1 0,10 0 0,-6 0 16,-3-2-16,11-3 16,8 1-16,-3 1 0,-2 3 15,7-6-15,5-5 0,-2 4 16,1 0-16,11 3 0,9 2 0,0-7 15,1-3-15,7-4 0,9 0 16,1 4-16,6 2 0,0-4 16,5 0-16,0 1 0,1 4 15,6-3-15,5 0 0,1 3 16,-3-3-16,3 3 0,0 0 16,0 9-16,-4 2 0,4-3 0,-2-2 15,1-2-15</inkml:trace>
  <inkml:trace contextRef="#ctx0" brushRef="#br0" timeOffset="264543.431">16213 8724 0,'0'0'0,"0"0"0,0 0 0,0 0 15,0 0-15,21-9 0,-21 9 16,0 0-16,25-5 0,-25 5 16,24-5-16,-9 4 0,0 0 0,4-1 15,3 1-15,0 0 16,0 0-16,11-1 0,3-1 15,2 3-15,-1 1 0,6-1 16,4-1-16,8 0 0,-1 0 0,13 0 16,1 0-16,-4 2 0,-4 0 15,14 1-15,1 1 0,-4-3 16,-1-3-16,11 0 0,1-1 16,-7 4-16,-4 2 0,33 2 15,-4 1-15,-14-4 0,-9-3 16,6 2-16,7 1 0,-11-1 15,-6-1-15,7 1 0,6 0 16,-10 0-16,-5 0 0,5 0 0,5 0 16,-6 2-16,-3-1 0,5-1 15,4 1-15,-6 3 0,-2 2 16,5-3-16,5-3 0,-7 0 16,-5-2-16,5 4 0,4 0 15,-9 0-15,-3-2 0,8-1 0,6-1 16,-9 1-16,-7 1 0,9 2 15,5 2-15,-6-4 0,-4-3 16,10 0-16,4-2 16,-9 7-16,-5 5 0,6-5 0,5-3 15,-6-1-15,-5-1 0,7 0 16,6 0-16,-6 4 0,-3 4 16,3-5-16,2-2 0,-5 4 15,-4 1-15,7-3 0,4-3 16,-6-2-16,-5 1 0,5 1 0,4 2 15,-5-1-15,-4 0 0,7 1 16,4 1-16,-10-2 0,-8-1 16,9 2-16,8 2 0,-9-1 15,-3-2-15,7 1 0,4 1 16,-5 0-16,-4-1 0,5-3 16,3-1-16,-4 2 0,-2-1 15,3 2-15,4 1 0,-9 1 0,-5 1 16,7-3-16,3-1 15,-10-2-15,-7 1 0,11 0 0,7 1 16,-6-1-16,-4 0 0,5 4 16,4 3-16,-6-3 0,-1-2 15,2-2-15,4-2 0,-7 1 16,-3 1-16,7 1 0,5 0 16,-9 5-16,-6 1 0,4-3 15,3-2-15,-2-3 0,-2 0 0,6 3 16,4 0-16,-8-1 0,-6-1 15,9 0-15,3 2 16,-5-4-16,-6 0 0,8 3 0,2 5 16,-2-1-16,-3 1 0,4-2 15,4-1-15,-8 0 0,-5-2 16,8 2-16,6 0 0,-7-3 16,-5-3-16,5 5 0,4 2 15,-2-3-15,-2-1 0,6 4 16,3 3-16,-8 0 0,-7 0 0,5 0 15,3-1-15,-1-4 0,-3-3 16,6 2-16,5 3 16,-11 2-16,-7 1 0,5 1 0,5-1 15,-4-1-15,-2-4 0,3 0 16,1 1-16,-5-5 0,-5-2 16,5 4-16,3 1 0,-6 4 15,-1 3-15,3-1 0,3 0 16,-4-4-16,-3-3 0,4-2 0,2-1 15,-3 3-15,-1 2 0,3 0 16,0-1-16,-7 2 0,-5 2 16,6-2-16,6-2 0,-8 0 15,-4-3-15,7 2 0,6 2 16,-3 1-16,-1 1 0,2-1 16,0 0-16,-2 1 0,-3 2 0,1-2 15,3-1-15,-3 2 16,-1 3-16,4-3 0,2-2 0,-7 4 15,-3 3-15,4-6 0,2-3 16,-2 2-16,-2 0 0,5 6 16,2 3-16,-9-2 0,-4 0 15,-2-1-15,-2-1 0,0-2 16,0 2-16,-2-4 0,0-1 16,-5-1-16,-3-1 0,-4 0 15,-4 1-15,-2 1 0,-3-1 0,-3-1 16,-3-1-16,-8 1 0,1-1 15,-3 0-15,0 0 0,-4 0 16,-1-1-16,-9-1 0,-7-3 16,6 3-16,3 1 0,0 2 15</inkml:trace>
  <inkml:trace contextRef="#ctx0" brushRef="#br0" timeOffset="266110.4858">28028 8993 0,'0'0'0,"0"0"0,0 0 16,0 0-16,0 0 0,0 0 15,0 0-15,-34-5 0,34 5 0,-37-2 16,12-1-16,-3 1 0,-1 0 16,-8 1-16,-5 2 0,-9-3 15,0-1-15,-13 0 0,-1 1 16,4 2-16,4 0 0,-9-1 16,1-1-16,8 1 0,8-1 15,-1-3-15,7 0 0,5-4 16,3 0-16,5-2 0,2-3 15,6 2-15,4 0 0,3-5 16,3-2-16,4 1 0,1 0 0,2-6 16,2-3-16,0-1 15,1 0-15,2-3 0,0-2 0,2 2 16,3 1-16,1-2 0,2-5 16,1 3-16,1 4 0,3-8 15,3-2-15,0 4 0,1 2 16,6 1-16,3-1 0,2 3 15,-1 1-15,10 0 0,6-1 16,-1 3-16,-3 1 0,13-2 0,3 0 16,-1 0-16,-1 1 0,9 0 15,5-1-15,-2 2 0,-2 2 0,42-8 16,-2 8-16,-10-1 16,-7 1-16,6 2 0,5 1 15,-10 0-15,-7 0 0,12 7 16,6 2-16,-6 1 0,-2 0 0,1-1 15,4-1-15,-10 0 16,-8 1-16,10 1 0,8-1 16,-10 6-16,-7 3 0,8 3 0,6 2 15,-9-2-15,-3-2 16,4-3-16,2 0 0,-7 5 0,-4 5 16,4 2-16,5 4 0,-9-4 0,-4-1 15,6 5-15,4 4 16,-7-3-16,-4 0 0,4 4 15,3 6-15,-8 1 0,-6 0 16,3-1-16,1 3 0,0 0 16,-3 2-16,-4 5 0,-1 3 0,-8 0 15,-4-3-15,-1 8 0,1 3 16,-6-7-16,-4-6 0,2 3 16,2 4-16,-8-5 0,-5-1 0,-3 1 15,0 3-15,-5-5 16,-3-1-16,-4-4 0,-3-1 0,-6 2 15,-3 2-15,-7 0 16,-6 0-16,2-2 0,2 1 0,-8-3 16,-5-1-16,7-11 0,1 3 15,-6-3-15,-5 0 0,-5-1 16,0 1-16,-4 0 0,-3 2 16,4-1-16,-2 1 0,-13 2 15,-5 0-15,3-2 0,4-2 0,-12 1 16,-9 1-16,3-1 0,2-1 15,-14 0-15,-3-1 16,-19 4-16,9 1 0,-5-3 0,-3-2 16,8-2-16,5-1 0,-6-1 15,-5 1-15,4-1 0,3-2 16,-9-3-16,-6-2 0,7 3 16,5 3-16,-11-1 0,-10 1 15,10-3-15,8 0 0,-4 0 16,-4 0-16,5 0 0,4 2 0,-6-2 15,-4 1-15,10 2 16,7 5-16,-6-2 0,-2 0 0,15-6 16,12-2-16,-5 0 0,-4 1 15,11 2-15,7 2 0,-1-3 16,-2 1-16,9-3 0,5 0 16,-1-3-16,-3-1 0,3 1 15,1 1-15,-6-3 0,-3-4 16,16 3-16,13 2 0,8 1 0</inkml:trace>
  <inkml:trace contextRef="#ctx0" brushRef="#br0" timeOffset="270343.5176">2327 10103 0,'0'0'0,"0"0"0,0 0 0,0 0 15,0 0-15,0 0 0,0 0 16,0 0-16,0 0 0,29 1 0,-29-1 16,0 0-16,31 1 0,-31-1 15,23 1-15,-23-1 0,31 2 16,-12-1-16,-1-2 0,1 2 16,1 1-16,0 0 0,4 1 15,-2-1-15,3 1 0,6-3 16,1 1-16,0 1 0,3 0 15,1 1-15,0-1 0,6-1 16,1 0-16,0-1 0,0-1 0,-1 0 16,2-1-16,7 2 15,-2 0-15,0 0 0,0-2 0,0 1 16,2 0-16,-4 1 0,-1 1 16,11-2-16,0-2 0,-1 2 15,-1 3-15,-2-1 0,-1 0 16,1-1-16,0 0 0,7 0 15,-2 2-15,-2-3 0,-5 0 0,2 0 16,1 0-16,-3 0 0,0 2 16,2-1-16,1 0 0,2 1 15,-1 0-15,5-1 0,-4-1 16,0-1-16,2-1 0,18 1 16,-1 1-16,-11 1 0,-6 2 15,1 1-15,-4-2 0,3-5 16,1-4-16,-1 5 0,0 4 15,-5-1-15,-3-1 0,5-1 16,4-2-16,-5 8 0,-3 2 16,2-1-16,0-3 0,1-1 0,0-2 15,0 2-15,0 1 0,-1-1 16,-2 3-16,5-6 0,5-5 16,-7 5-16,-1 2 0,0 1 15,0 2-15,0-4 0,1-1 16,2 1-16,-1 0 0,-3 3 0,-4 3 15,6-7-15,6-3 16,-10-1-16,-2-1 0,4 10 16,1 3-16,1-3 0,1-2 0,-2-4 15,-3-1-15,2 1 0,0 0 16,3 2-16,2 0 0,-6-2 16,-3 0-16,2 0 0,4 2 15,-1 1-15,1 1 0,-2-1 16,-1-2-16,1-1 0,1-2 0,-1 2 15,4 1-15,-7-1 0,-3 2 16,4-1-16,2 0 16,-1 1-16,-2 2 0,0-1 15,1 0-15,3-1 0,1 0 0,-1 0 16,-1 1-16,-2-3 0,-2 1 16,3-1-16,1 0 0,-3 3 15,0 1-15,5-1 0,0 0 16,-3 0-16,-4 2 0,0-4 15,2-1-15,3 0 0,2-1 16,-5 4-16,-1 5 0,1-4 0,1-1 16,0-1-16,-2 0 0,0 0 15,-3 1-15,5-3 0,6 1 16,-8 1-16,-4 1 0,3-1 16,0 1-16,-2 0 0,-2 0 15,1 2-15,1-1 0,3 0 16,-1 1-16,-2 0 0,0 1 15,-13-2-15,5 0 0,18 1 16,-3 1-16,-19-2 0,4 0 0,8 1 16,-1 0-16,-5-2 0,3 0 15,3 0-15,3 0 0,-4 0 16,-3 0-16,5 1 0,4 1 16,-4 0-16,-1 1 0,1-1 15,2-2-15,-2 0 0,-1 0 16,2 2-16,1 0 0,3 0 15,1 0-15,-3-2 0,-1 0 16,0 1-16,3-1 0,21 4 16,-6 1-16,-9-4 0,-5-4 0,2 3 15,3 2-15,-4-2 0,-3 0 16,1-2-16,-1 1 0,4 0 16,1 0-16,-2-1 0,-2 1 15,0 2-15,-1 2 0,3-1 16,1 0-16,-3-1 0,-4-1 15,5 0-15,2-1 0,-1 2 0,0 3 16,-3-5-16,-2-2 16,4 3-16,1 2 0,0 1 15,0 0-15,-2-1 0,-2-2 0,5 1 16,4 0-16,-7-2 0,-2-2 16,3-1-16,2 1 0,0 3 15,0 5-15,0-6 0,0-2 16,0 1-16,-1 1 0,2 2 15,1 0-15,-3 0 0,-2-2 0,2 0 16,1-2-16,1 2 16,0 1-16,-2-1 0,-1 0 15,-1 0-15,0 0 0,2-2 0,2 0 16,-5 1-16,-4 2 0,5 0 16,2 0-16,0 0 0,-2 1 15,-2-2-15,-2-1 0,4-1 16,2 1-16,-2 2 0,-1 2 15,-1 1-15,-2-1 0,3 0 16,1 0-16,-4-4 0,-2-1 0,4-1 16,0 1-16,-1 0 0,-3-1 15,4 2-15,1 2 0,-1 0 16,-2 1-16,2 2 0,0 2 16,3-4-16,1-2 0,-2 3 15,-3 1-15,1-1 0,-1-1 16,3 0-16,2 0 0,-5-2 15,-1-2-15,3 3 0,4 1 16,-1-1-16,-2 0 0,-2-1 16,-2-3-16,0 2 0,2 4 0,-2-1 15,0-1-15,0 0 0,0 2 16,4-1-16,2 0 0,-3-2 16,-3-2-16,3 2 0,1 0 15,-5 3-15,-4 2 0,5-4 16,4-2-16,-2 0 0,2 2 15,-4 0-15,1 2 0,0-4 0,2-1 16,-3 2-16,1 1 16,0 1-16,3 2 0,1-4 0,1-2 15,-6 3-15,-3 3 0,3 1 16,1 0-16,-1-2 0,1-2 16,3 0-16,3 1 0,-4 3 15,-1 3-15,-1-5 0,0-3 16,2 0-16,3 0 0,-4 1 15,-2 1-15,1 0 0,-2 0 0,-1 3 16,0 3-16,-1-4 0,1-2 16,3-1-16,4 0 0,-6 1 15,-3 1-15,-9 0 0,9 0 16,1-2-16,1 0 0,14-1 16,-5 0-16,-18 2 0,4 2 15,14-1-15,-3-1 0,-15 0 16,4 1-16,1 0 0,1 2 15,-2-2-15,3 1 0,2 0 16,-1 0-16,-1-1 0,-1 0 0,1 1 16,1 0-16,-1 1 0,-1 1 15,1-2-15,2-2 0,-3 3 16,-2 1-16,5-1 0,0-1 16,-3-1-16,-4 0 0,5 2 15,3-1-15,-3 2 0,-3 0 16,2-3-16,1-3 0,-4 3 15,-4 3-15,4-5 0,1-2 16,-1 2-16,-3 0 0,3 0 16,1 0-16,-3 0 0,-1 0 0,1 1 15,-1 0-15,-4-1 0,1 0 16,-2 1-16,-1 1 0,1-3 16,1-2-16,1 1 0,0 2 15,0-1-15,0-1 0,0 1 16,1-1-16,-4 3 0,-2 0 15,1-1-15,4-2 0,-2-1 0,-1 0 16,-1 1-16,-2 0 16,-2 1-16,1-2 0,0 2 15,2 0-15,-3 2 0,-1 0 0,2-2 16,3-1-16,-2 1 0,0 1 16,-1 0-16,1 2 0,0-1 15,2 0-15,-2 1 0,2-1 16,-1-1-16,-1-1 0,3-1 15,1 1-15,-3-1 0,0 0 0,2 0 16,2 0-16,0-1 0,1 0 16,-1-1-16,-1 0 15,1 2-15,1 0 0,0-2 0,-1-1 16,0 3-16,0-2 0,1-1 16,1 1-16,-2 1 0,-1 2 15,1 0-15,0-2 0,-1 2 16,-1 0-16,1 0 0,0 0 15,1-1-15,0-1 0,1 0 16,0-3-16,-1 3 0,0 1 0,1-2 16,0 2-16,0 0 0,-1 1 15,3-2-15,0 0 0,1 0 16,0 0-16,1 0 0,3 0 16,-2 1-16,0 1 0,7-2 15,0 2-15,-1-2 0,-1-1 16,0 2-16,0 1 0,0 0 15,-1-2-15,2 3 0,0 0 16,2 1-16,0 0 0,-1 1 16,0 1-16,4-3 0,1-2 0,1 1 15,1 0-15,3 3 0,-3 3 16,3-5-16,3-2 0,-2 2 16,-5 2-16,1-2 0,1 1 15,1-4-15,2-1 0,1 1 16,0 1-16,5 2 0,-5 2 0,19 0 15,-3-3-15,-7-4 16,-3-2-16,-3 4 0,-1 3 16,-1-1-16,1 0 0,-1-5 0,1-1 15,-4 2-15,-1 1 0,2-3 16,1 0-16,1 2 0,-2 2 16,2 2-16,2 1 0,-3-1 15,-1-1-15,4 0 0,2 0 16,-3 1-16,1 1 0,0-3 15,1-1-15,-3 3 0,1 2 0,4 0 16,3 1-16,-1-1 0,1-1 16,-1-1-16,-1 0 0,-3 3 15,-3 2-15,2-1 0,-1 1 16,3-1-16,1-1 0,0 0 16,-2-2-16,-2 2 0,-2 0 15,2 1-15,0 4 0,-1-6 16,0-2-16,0 0 0,2-2 15,-4 3-15,-2 1 0,3 2 16,4-1-16,-1-1 0,-2 2 0,-2-2 16,-1 1-16,0-2 0,1-1 15,1 0-15,0 0 0,-4 1 16,-2 0-16,1-1 0,1-1 16,-2 0-16,-1-2 0,-4 3 15,-2-1-15,2 0 0,0 0 0,-1-3 16,0 1-16,-2-2 15,0-1-15,-1 4 0,0 2 16,-2-1-16,-2 0 0,1 0 16,0 0-16,0 0 0,2 1 0,-2-2 15,-1 2-15,-14 1 0,5 0 16,2 1-16,3 0 0,1 0 16,2-1-16,0 0 0,1 1 15,-1-1-15,1 1 0,0 0 16,1 0-16,0 1 0,-2 1 0,0-2 15,1-1-15,-4 2 16,-1 2-16,-2 0 0,-1-1 16,-5-2-16,1 1 0,-3 0 0,-1 1 15,-4-4-15,-1-1 0,0 2 16,0 2-16,-6-1 0,-2 0 16,-3 0-16,-3-1 0,-1 0 15,0 0-15,-2 0 0</inkml:trace>
  <inkml:trace contextRef="#ctx0" brushRef="#br0" timeOffset="274592.5621">2454 11430 0,'0'0'0,"0"0"16,0 0-16,0 0 0,0 0 0,24-5 15,-24 5-15,20-3 0,-20 3 16,28-2-16,-13 0 16,2-1-16,-1 0 0,3 2 0,2 1 15,-1-1-15,0 0 0,4 1 16,1-1-16,9 1 0,-2-1 16,2 1-16,2 0 0,-1 0 15,0-3-15,12 2 0,1-1 16,-2 1-16,-5-2 0,14 2 0,4 2 15,-8-2-15,-3-2 0,5 2 16,1-1-16,-6 2 0,0 0 16,11-1-16,2-2 15,-3 0-15,-2 0 0,9 2 0,1 3 16,-9 0-16,-6 1 0,5-3 16,2 0-16,-2 0 0,-2 0 15,7 0-15,4 1 0,-12 1 16,1 0-16,29 3 0,-1 1 15,-16-4-15,-9-4 0,4 3 0,5 1 16,-3-3-16,-2-2 0,2 3 16,2 3-16,-6 1 0,-4-1 15,2-1-15,3 0 0,-3 0 16,2 0-16,2 1 0,3 1 16,-8-2-16,-5-2 0,6 1 15,5 1-15,-1 0 0,-5 0 0,2 1 16,2 3-16,-6-4 15,-1-1-15,4-2 0,7 1 0,-4 0 16,-3 0-16,0-2 0,2-1 16,-4-1-16,1-1 0,6 3 15,5 2-15,-13 0 0,-7-1 16,5 0-16,7-2 0,-4 1 16,0 3-16,2-3 0,-1 0 15,-5-1-15,-1 0 0,6 1 16,6 0-16,-10 1 0,-6 0 0,3 0 15,2-1-15,-1 2 16,0-1-16,4 1 0,3 1 16,-4-3-16,-4-1 0,4 1 0,4 2 15,-8-1-15,-7 0 0,8-1 16,4-1-16,-5 1 0,-2 2 16,4 0-16,7 1 0,-4-3 15,0-1-15,0 3 0,0 2 16,-7 0-16,-4-2 0,8 1 15,2-1-15,-6-3 0,-4-3 0,8 1 16,5 4-16,-5 0 0,-5 2 16,2 0-16,0 1 15,-1 1-15,-3 0 0,4-2 0,4-3 16,-6 1-16,-2 0 0,0 2 16,1 1-16,-1 0 0,1-1 0,2 2 15,3 1-15,-7-2 16,-5-4-16,5 1 0,4 0 15,-5 0-15,-3 1 0,7-1 16,2 0-16,-19 1 0,-2 1 0,22 0 16,0 1-16,-22-1 0,0-1 15,9-1-15,4-1 16,-3 2-16,-3 2 0,6-2 0,4 0 16,-4 0-16,-5 0 0,4 0 15,3 0-15,-3 0 0,-4 1 16,5 1-16,3-2 0,-5 0 15,-1 0-15,1 0 0,3 0 16,-2 0-16,-2 2 0,3 0 0,1-1 16,-3-2-16,0 1 0,3-1 15,2 2-15,-6-1 0,-2-1 16,3 0-16,0 1 16,1-1-16,1 0 0,-1 1 0,2 0 15,-5-2-15,-1 1 0,8 1 16,1 1-16,-1-1 0,0 0 15,-1 2-15,1-2 0,-1-2 0,0 0 16,3 2-16,1 0 16,-4 1-16,-2-1 0,4 0 0,3 1 15,-5-2-15,-3 0 0,5-1 16,4 0-16,-5 1 0,-4 1 16,6 1-16,5 2 0,-5-2 15,-4-1-15,4 1 0,3 2 16,-4-1-16,-2 1 0,4-2 15,2-1-15,-2-1 0,0-2 0,0 2 16,1 0-16,0-1 0,-2 2 16,1 2-16,0 0 0,0-3 15,-1-2-15,1 5 0,3-1 16,-4 2-16,-3-1 0,2 0 16,2 1-16,-4-3 0,-3-2 0,4 1 15,2 2-15,-3-2 16,-3-2-16,5 1 0,3 0 15,-5 1-15,-4 1 0,5 0 16,5 0-16,-8-2 0,-2 0 0,5 0 16,4-1-16,-4 4 0,-4 1 15,5 0-15,2 2 16,-5-3-16,-3 0 0,5-1 0,5-1 16,-5 1-16,-4 1 0,3-1 15,4 0-15,-5 0 0,-3 2 16,4-2-16,3 0 0,-3 1 0,-2 0 15,3 0-15,3-1 16,-2 1-16,-2-1 0,1 0 16,1 0-16,-3 1 0,-1-1 0,3 2 15,2 0-15,-2-1 0,0 1 16,0 0-16,1-1 16,-1 1-16,-2-1 0,2 0 0,2-1 15,-2 1-15,-1 1 0,1-2 16,2 1-16,-2-1 0,-2 2 0,5-1 15,5-1-15,-5 1 16,-3 0-16,4 2 0,2 2 16,-4-3-16,-4-1 0,8-2 0,4 0 15,-7 0-15,-3 0 0,5-1 16,5 4-16,-3-4 0,-2 1 16,25-1-16,-6 3 0,-28-2 15,0 0-15,25 3 0,-3 3 16,-4-3-16,-5-1 0,8-2 15,5-1-15,-13 3 0,-9 2 0,8-2 16,5-3-16,-1-1 0,0-4 16,-2 9-16,-1 5 15,0-5-15,-2-3 0,6 0 16,4-1-16,-10 3 0,-7 2 16,10-1-16,5-2 0,-2 3 0,-2 2 15,-2-2-15,-1-2 0,1 0 16,2 0-16,3 2 0,2 2 15,-9-2-15,-8 0 0,9 0 0,4 1 16,-7-2-16,-3-1 0,5 1 16,3 1-16,-1-1 0,-1 3 15,1-4-15,2-1 0,-2 1 16,-1 1-16,3-2 0,3 0 16,-6-3-16,-6-1 0,9 2 15,5 4-15,-6 3 0,-5 4 16,2-5-16,0-1 0,-1-2 0,0 0 15,0 2-15,3 3 16,-4-2-16,-1 0 0,1 1 0,3 1 16,-8 0-16,-4-2 0,5-2 15,3 0-15,-5-1 0,-2 0 16,7 1-16,7 2 0,-10 1 16,-5 1-16,5-3 0,5-3 15,-8 0-15,-5-1 0,5 2 16,7 3-16,-23 0 0,2 1 0,6-4 15,4 0-15,-3-1 0,-2 1 16,7-1-16,3-1 16,-6 0-16,-4 0 0,3 1 0,4 0 15,-4 0-15,-3 1 0,2-2 16,3-1-16,-4 2 0,-2 2 0,0-4 16,0 2-16,-4-1 15,2-2-15,-1 2 0,2-1 16,-2 0-16,-3 0 0,4 2 15,3 0-15,-2-1 0,-3-1 0,2 2 16,1 1-16,0 0 16,3 0-16,-7 2 0,-2 0 0,0-3 15,-1-3-15,5 3 0,2 0 16,-3 4-16,-1 2 0,0-4 16,2-3-16,-2 1 0,0 0 15,-1 2-15,0 2 0,1-1 16,-1 0-16,4-3 0,3 0 15,-2 0-15,-1 1 0,3-2 0,2-2 16,-2 1-16,-1 0 0,2 0 16,2 0-16,-1-2 0,-1 2 0,-1-1 15,0-1-15,-2 1 16,1 0-16,1-2 0,0-2 16,-1 2-16,-1 4 0,3 0 15,2 1-15,-3-2 0,-3-1 0,3 1 16,1 0-16,-1 1 15,-1 0-15,2 0 0,2 1 0,0-1 16,0 0-16,3 1 16,3 0-16,-4 0 0,-1 0 0,3 0 15,-1 0-15,2 1 0,1 0 16,5 0-16,1-1 16,-4-2-16,-3-1 0,-1 2 0,2 2 15,1-2-15,1 0 0,2 0 16,1 0-16,-3-2 0,-2 0 0,5 1 15,1 0 1,0 1-16,2 0 0,7 1 0,0 1 16,-3-1-16,-2 1 0,4 1 15,4 0 1,5 0-16,3-1 0,-10 1 0,-6-2 16,29 2-16,-3-1 0,-10-1 15,-10-3-15,5 6 0,2 4 16,-5-2-16,-2-1 0,6-1 15,3-1-15,-6 2 0,-4-1 0,6 1 16,2 0-16,-5-1 0,-1-1 16,8 0-16,6-1 15,-13 2-15,-7 1 0,6-1 0,6-2 16,-2-2-16,-1-2 0,-1 3 16,2 1-16,-4 2 0,-2-2 0,5-1 15,5 0-15,-8-2 0,-6-1 16,6 6-16,6 2 15,-4-3-15,-3-2 0,5 0 16,2-2-16,-9 4 0,-5 4 0,3-1 16,2-3-16,2-6 0,-1-4 15,2 3-15,4 4 0,-9 0 16,-6 1-16,7 0 0,6 0 16,-7 0-16,-5 1 0,1-2 15,0-2-15,-1 0 0,-2 0 0,3 7 16,0 3-16,-4-5 15,-2-4-15,2 0 0,1-1 16,-6 1-16,-4 0 0,1 1 0,1 0 16,-1 0-16,0 0 0,-2 1 15,-1 0-15,0-3 0,2-1 16,-14 2-16,3 1 0,-2-1 16,-2-2-16,6 2 0,2-2 15,0 2-15,-2 2 0,-3 0 16,0 0-16,0 0 0,-1 0 0,2 0 15,-1-1-15,-3 1 16,-3 0-16,-2 1 0,0-1 16,-2 2-16,1-1 0,-1 1 0,-3-1 15,-2 1-15,0 2 0,-3-2 16,-2 0-16,-3 0 0,-2 1 16,0 0-16,0-1 0,1-2 15</inkml:trace>
  <inkml:trace contextRef="#ctx0" brushRef="#br0" timeOffset="279458.4371">8704 10257 0,'0'0'0,"0"0"0,0 0 15,-22-10-15,22 10 0,-22-13 16,7 7-16,-2-3 0,-6 0 16,-8-5-16,-2 0 0,0-1 0,1 1 15,-9-4-15,-1-1 0,1 0 16,0-1-16,1-1 0,-1 0 15,-7-6-15,3-1 0,1-1 16,2-1-16,6-1 0,3 1 16,-4-6-16,3-2 0,7 3 0,3-1 15,6-1-15,2-2 16,7 1-16,4 1 0,9-1 0,9-2 16,5 1-16,4 0 0,6 0 15,4 0-15,6 2 16,2 1-16,15-3 0,4 3 0,0 0 15,2 0-15,31-7 0,-2 8 16,-11 7-16,-6 7 0,0 5 16,-1 5-16,1 4 0,0 1 0,3 6 15,2 1-15,-3 2 16,-2 3-16,-4 7 0,0 6 0,-1 3 16,2 3-16,-2 8 0,0 8 15,-4 1-15,-3 2 0,-2-2 16,0 0-16,-13 2 0,-8-1 15,-6 2-15,-4 2 16,-1-6-16,-2-3 0,-7-1 0,-5-1 16,-4 4-16,-4 2 0,0 4 15,-2 0-15,-3-5 0,-2-4 0,-3 0 16,1 0-16,-2 1 0,1 3 16,-4 0-16,-3 0 0,-1-7 15,0-5-15,-5-1 0,-3-2 16,-4-4-16,-4-1 0,6-8 15,-5 2-15,-3-4 0,-3 0 16,-10-3-16,-7-2 0,-2-4 16,-1-3-16,-7-4 0,-7-5 15,-12 0-15,-3-1 0,-28-7 16,4-3-16,11 0 0,7 0 0,27 6 16,20 5-16,12 4 0</inkml:trace>
  <inkml:trace contextRef="#ctx0" brushRef="#br0" timeOffset="280403.8062">13938 10075 0,'0'0'0,"0"0"16,0 0-16,0 0 0,0 0 0,0 0 16,0 0-16,20 4 0</inkml:trace>
  <inkml:trace contextRef="#ctx0" brushRef="#br0" timeOffset="281231.7576">17154 10057 0,'0'0'0,"0"0"0,0 0 15,0 0-15,0 0 0,0 0 0,0 0 16,0 0-16,0 0 0,0 0 16,0 0-16,0 0 0,0 0 15,0 0-15,0 0 0,0 0 16,0 0-16,0 0 0</inkml:trace>
  <inkml:trace contextRef="#ctx0" brushRef="#br0" timeOffset="281425.7382">17299 9980 0,'0'0'0,"0"0"0,0 0 16,0 0-16,0 0 0,0 0 0,0 0 16,0 0-16,0 0 0,0 0 15,0 0-15,0 0 0</inkml:trace>
  <inkml:trace contextRef="#ctx0" brushRef="#br0" timeOffset="281602.4758">17257 9992 0,'0'0'0,"0"0"16,0 0-16,0 0 0,0 0 0,0 0 15,0 0-15,0 0 0,0 0 0,0 0 16</inkml:trace>
  <inkml:trace contextRef="#ctx0" brushRef="#br0" timeOffset="281766.5446">17277 9931 0,'0'0'0,"0"0"16,0 0-16,0 0 0,0 0 0,0 0 15,0 0-15,0 0 16,0 0-16,0 0 0,0 0 16,0 0-16</inkml:trace>
  <inkml:trace contextRef="#ctx0" brushRef="#br0" timeOffset="281937.0704">17230 9935 0,'0'0'0,"0"0"16,0 0-16,0 0 0,0 0 0,0 0 15,0 0-15,0 0 0,0 0 16,0 0-16,0 0 0,16 18 16</inkml:trace>
  <inkml:trace contextRef="#ctx0" brushRef="#br0" timeOffset="282100.9639">17224 9921 0,'0'0'16,"0"0"-16,0 0 0,0 0 0,0 0 16,0 0-16,0 0 0,0 0 15,0 0-15,0 0 0,22 13 16,-22-13-16</inkml:trace>
  <inkml:trace contextRef="#ctx0" brushRef="#br0" timeOffset="282239.673">17247 9946 0,'0'0'0,"0"0"0,0 0 0,0 0 16,0 0-16,0 0 0,0 0 15,0 0-15</inkml:trace>
  <inkml:trace contextRef="#ctx0" brushRef="#br0" timeOffset="282708.62">16345 8735 0,'0'0'0,"0"0"0,0 0 16,0 0-16,0 0 0,0 0 15,0 0-15,-22 15 0,22-15 0,-29 18 16,9-4-16,-2-1 0,-2 0 16,-1 3-16,-3 1 15,-6 5-15,2 0 0,-3 3 0,3-2 16,7-1-16,5-5 0,3-1 16,4-4-16,2-2 0</inkml:trace>
  <inkml:trace contextRef="#ctx0" brushRef="#br0" timeOffset="282892.0762">16503 8779 0,'0'0'0,"0"0"15,0 0-15,0 0 0,0 0 0,-27 24 16,27-24-16,-38 28 0,15-10 16,-4 3-16,-3 2 0,-6 5 15,1-2-15,-6 4 0,2-3 16,7-4-16,6-4 0,5-4 15,5-5-15,4-1 0,2-3 0,3 0 16</inkml:trace>
  <inkml:trace contextRef="#ctx0" brushRef="#br0" timeOffset="283059.1503">16373 8856 0,'0'0'0,"0"0"16,0 0-16,0 0 0,0 0 15,0 0-15,-1 29 0,1-29 16,-6 34-16,-2-8 0,-3 5 15,-1 3-15,0-1 0,-5 11 16,0 1-16,-1 2 0,4-4 16,3-9-16,3-5 0,2-7 0,1-6 15,2-3-15,-1-2 0,2-3 16</inkml:trace>
  <inkml:trace contextRef="#ctx0" brushRef="#br0" timeOffset="283225.7563">16516 8844 0,'0'0'0,"0"0"16,0 0-16,32-4 0,-16 1 0,4 2 15,3 1-15,8 2 0,-1 1 0,0-1 16,-1-2-16,-2 1 16,1-1-16,-1 2 0,-4-1 15,-4 1-15,-3-1 0,-4 1 0</inkml:trace>
  <inkml:trace contextRef="#ctx0" brushRef="#br0" timeOffset="283392.1692">16464 8976 0,'0'0'0,"0"0"15,0 0-15,0 0 0,0 0 0,0 0 16,24-7-16,-24 7 0,46-6 0,-14 1 16,6 2-16,3-2 15,1 0-15,14 0 0,1 0 16,6-1-16,-5 2 0,-2 1 15,-10 5-15,-11-2 0,-7 1 0,-6-1 16</inkml:trace>
  <inkml:trace contextRef="#ctx0" brushRef="#br0" timeOffset="283609.7076">16840 8942 0,'0'0'0,"0"0"16,0 0-16,0 0 0,0 0 15,0 0-15,-7 25 0,7-25 16,-2 30-16,-1-10 0,-1 2 15,-1 2-15,1 1 0,-2 0 0,1 0 16,-3 3-16,0-4 0,2-4 16,0-4-16,0-1 0,-2-2 15,-2-3-15,-1-3 0,0-3 16,0-3-16,0-5 0,-1-4 16,2-2-16,1-2 0,3-6 15,5-7-15,0 4 0,0 4 0,0 3 16</inkml:trace>
  <inkml:trace contextRef="#ctx0" brushRef="#br0" timeOffset="283794.3827">17414 8880 0,'0'0'0,"0"0"0,0 0 15,-26 23-15,13-11 0,-7 6 16,-5 5-16,-11 8 0,0 0 0,-7 5 15,2-3-15,4-3 0,2-4 16,-2 2-16,2-5 16,6-4-16,6-3 0,5-4 0,4-2 15,3-3-15</inkml:trace>
  <inkml:trace contextRef="#ctx0" brushRef="#br0" timeOffset="283976.9802">17308 9099 0,'0'0'0,"7"5"0,4 2 16,4 1-16,1 1 0,6 4 0,1 0 16,3 1-16,0 0 0,6 3 15,-1-2-15,-6-1 0,-3-3 16,-4-1-16,-5-5 0,-3 1 16,-1-3-16,-9-3 0,-7-2 15,-4-3-15,-5-1 0,1 0 0,3 1 16,2 1-16</inkml:trace>
  <inkml:trace contextRef="#ctx0" brushRef="#br0" timeOffset="284457.718">20615 9989 0,'0'0'0,"0"0"16,0 0-16,0 0 0,29 3 0,-29-3 0,0 0 16,27 4-16,-19-3 0,-2 0 15</inkml:trace>
  <inkml:trace contextRef="#ctx0" brushRef="#br0" timeOffset="284751.2321">22548 10023 0,'0'0'0,"0"0"0,0 0 15,0 0-15,0 0 0,25 2 16,-25-2-16,0 0 0,0 0 16,0 0-16,25 2 0,-25-2 15,0 0-15,0 0 0,0 0 16,18 0-16,-15 0 0,-1 0 15,1 0-15,-1 0 0</inkml:trace>
  <inkml:trace contextRef="#ctx0" brushRef="#br0" timeOffset="284945.7441">23282 10025 0,'0'0'0,"0"0"15,0 0-15,0 0 0,0 0 0,0 0 16,0 0-16,0 0 0,0 0 16,0 0-16</inkml:trace>
  <inkml:trace contextRef="#ctx0" brushRef="#br0" timeOffset="285275.6014">20848 9993 0,'0'0'0,"0"0"16,0 0-16,0 0 0,0 0 16,0 0-16,0 0 0,0 0 15,28 0-15,-28 0 0,27-1 16,-27 1-16,33-1 0,-15 1 15,3 0-15,1 0 0,2 0 0,-5 0 16,-1 0-16,-2 0 0</inkml:trace>
  <inkml:trace contextRef="#ctx0" brushRef="#br0" timeOffset="285792.1597">20674 10051 0,'0'0'0,"0"0"0,0 0 16,0 0-16,25-2 0,-25 2 15,35 1-15,-13 0 0,1-1 0,6-1 16,5 0-16,11 0 15,0-1-15,16-1 0,4-1 16,-4 1-16,-4-1 0,17-2 16,3 1-16,7 1 0,-6-1 0,15 1 15,-1 2-15,-9-3 0,-8 2 16,37-3-16,-5 0 0,-21 3 16,-14 3-16,7-2 0,7-3 15,-11 3-15,-8 2 0,8-1 16,4 1-16,-10-1 0,-6-1 0,7 3 15,4 2-15,-8-2 16,-5-2-16,6 1 0,3 1 16,-11-1-16,-10-1 0,6 2 0,4 3 15,-11-2-15,-7 0 0,-1-2 16,-1-1-16,-9-2 0,-8-2 0,-5 2 16,-3 3-16,-5 0 15,-3 1-15,-6-1 0,-3-5 16,-5 2-16,-3-1 0,-4-1 15,-6-1-15,-1 0 0,-2 3 0,-12-1 16,-7-1-16,-1 1 0,-1 0 16,11 2-16,9-1 0,5 1 15</inkml:trace>
  <inkml:trace contextRef="#ctx0" brushRef="#br0" timeOffset="286126.2605">20478 10075 0,'0'0'0,"0"0"0,0 0 16,0 0-16,31 0 0,-31 0 15,42-1-15,-16-1 0,2-1 0,9 0 16,10 1-16,12-2 0,1 2 16,28-4-16,11-2 15,14 0-15,-7 0 0,28-2 0,25-4 16,34 2-16,-32 5 0,0 2 16,0 1-16,-26 2 0,-16 0 0,4 4 15,2 2-15,-22 0 16,-15 0-16,-5-3 0,-5 1 15,-24-1-15,-16-1 0,-13 0 16</inkml:trace>
  <inkml:trace contextRef="#ctx0" brushRef="#br0" timeOffset="288111.7523">24114 9950 0,'0'0'0,"0"0"0,0 0 15,0 0-15,0 0 0,31-7 16,-31 7-16,33 0 0,-33 0 0,45-2 15,-14 2-15,1 1 16,2 0-16,16-1 0,5-1 16,-1-1-16,0 2 0,20 0 0,5 0 15,9 3-15,-5 0 0,16-2 16,1 1-16,3 0 0,-9 1 16,38 4-16,-8-1 0,-17-2 15,-13-1-15,1 1 0,1 0 16,-10 0-16,-6 0 0,6 0 15,5 0-15,-8 0 0,-8 1 0,5-2 16,5 0-16,-12 1 0,-9 0 16,1 1-16,1 0 15,-8-3-15,-4-2 0,-5 3 0,-5 0 16,-6-4-16,-4-1 0,-5-2 16,-1 0-16,-9 0 0,-7-2 15,-7 1-15,-3 1 0,-4 2 16,0-1-16,-4 2 0,-4-1 15,-1 0-15,-4-1 0,-3 1 0,-4 1 16,-3 0-16,0-1 0,-9 2 16,-6 0-16,1 0 0,2 0 15,-8 0-15,-5 1 0,-1 0 16,1 1-16,-9 1 0,-4 0 16,3-1-16,0 0 0,-16 2 15,-4 1-15,4 0 0,4-1 16,-40 2-16,4 1 0,12-1 15,7 1-15,-6 0 0,-8 0 16,11-1-16,9-2 0,-11-2 16,-7-5-16,9 4 0,7 4 0,-3-1 15,-2 0-15,9-1 0,7-1 16,-4 1-16,-3-2 0,12 5 16,6 1-16,4 0 0,0-2 15,6-2-15,5-1 0,7-2 16,5 0-16,6-2 0,4 1 15,4-2-15,4 0 0,6-1 0,5 3 16,7 1-16,2-2 16,3 2-16,-1 0 0,9-2 0,8-3 15,1 2-15,1 0 0,5 1 16,6 2-16,2-4 0,1-2 16,10 1-16,8 1 0,2-2 15,0 2-15,15-1 0,4 0 16,-2 1-16,-2 1 0,47-5 15,0-1-15,-12 2 0,-7 2 0,4 0 16,4 2-16,-8 1 0,-7 1 16,10 2-16,6 2 15,-12 0-15,-8-2 0,2 1 0,0-4 16,-7 4-16,-7 0 0,5 3 16,2 2-16,-11-2 0,-4-2 15,0-2-15,1 0 0,-12 4 16,-6 2-16,3-4 0,1-4 15,-12 2-15,-8 2 0,-3-3 16,0 0-16,-7-2 0,-4 0 0,-8 3 16,-7 1-16,-3-2 0,-4 0 15,-4-5-15,-2 2 0,-8-1 16,-4 0-16,-4 4 0,-8 2 16,3-3-16,-1-1 0,-10 0 15,-6-1-15,-3 0 0,-3 2 16,-17-2-16,-6-1 0,4 1 15,0 1-15,-11 3 0,-9 1 16,-35-1-16,16-3 0,-2 1 0,-1-1 16,8 3-16,5 1 0,-10 2 15,-6 1-15,9 1 0,7 3 16,-3-4-16,-3 1 0,12 1 16,6 0-16,-5 2 0,-1 3 15,11-5-15,9-1 0,2-3 16,0 0-16,10 2 0,4 0 0,6-2 15,5 1-15,8-1 16,7-2-16,6-2 0,8-2 16,8 3-16,6 1 0,4-3 0,4-1 15,2-2-15,5 1 0,12-5 16,10-4-16,-12 8 0,3-1 16,9 2-16,8 0 0,3-2 15,3-1-15,7-1 0,6-1 16,-2 0-16,1-2 0,43-1 15,3 3-15,-10 3 0,-6 3 0,12 0 16,6 1-16,-8 0 16,-6 2-16,11 2 0,9-2 15,-11 2-15,-4 0 0,4 5 0,4 2 16,-8 0-16,-7-1 0,9-2 16,5-2-16,-15 2 0,-9 2 15,-2 1-15,1 0 0,-15-2 16,-8-3-16,-2 4 0,-1 2 15,-12-2-15,-7-2 0,-9-1 16,-4-2-16,-7-1 0,-4-2 0,-5 1 16,-5 1-16,-5-1 0,-5 1 15,-12 2-15,-9-1 0,-2-2 16,-3 0-16,4-2 0,-10-2 16,0 0-16,2 3 0,-12 0 15,-7 2-15,-2-2 0,-1-3 0,-40 2 16,-1 0-16,8-2 15,7-2-15,-8 3 0,-8 1 16,10-1-16,4 1 0,-14 0 0,-7-2 16,8 2-16,6 1 0,-7 0 15,-5 2-15,10 1 0,8 2 16,-7-3-16,-4 0 0,11-2 16,6 0-16,1 3 0,-2 1 15,11 2-15,7-1 0,1-3 16,1-3-16,12 0 0,8 2 0,2-2 15,2-1-15,13 0 16,8 1-16,8 1 0,6 2 16,4-2-16,0 0 0,6-3 0,3-2 15,8 1-15,5 1 0,4-2 16,12-3-16,2 3 0,1-1 16,13-1-16,9 1 0,-2-1 15,0-2-15,22 0 0,10 0 16,25-3-16,-9 0 0,6 0 15,4 1-15,-11 4 0,-6 3 0,11 3 16,7 1-16,-10-5 0,-7-2 16,3 3-16,2 3 15,-11 3-15,-8 1 0,1-1 0,1 0 16,-17 0-16,-12-2 0,-3 6 16,-3 3-16,-14 1 0,-10 2 15,-10-2-15,-7-2 0,-5-1 16,-2-3-16,-4-1 0</inkml:trace>
  <inkml:trace contextRef="#ctx0" brushRef="#br0" timeOffset="291325.5555">23879 8929 0,'0'0'0,"0"0"0,27 0 15,-14 0-15,1 0 0,7 0 16,6 1-16,10-3 0,2-1 15,13-1-15,3 1 0,-5 0 16,-1-2-16,3 0 0,-5-1 16,-9 3-16,-9 1 0,-5 1 0,-7 0 15,-8-3-15,-7-2 0,0 0 16,0 2-16,-1 2 0</inkml:trace>
  <inkml:trace contextRef="#ctx0" brushRef="#br0" timeOffset="291543.5627">24141 8776 0,'0'0'0,"0"0"16,0 0-16,0 0 0,0 0 0,0 0 15,16 24-15,-16-24 0,11 22 16,-11-22-16,9 39 0,-6-13 16,1 3-16,-2 4 0,-1 4 15,-1 6-15,0-3 0,-1 5 16,0-5-16,0-5 0,-2-5 0,0-2 15,-2-4-15,-2-2 0,-2-3 16,-2-8-16,-2-6 16,2-2-16,2 1 0,1-3 0</inkml:trace>
  <inkml:trace contextRef="#ctx0" brushRef="#br0" timeOffset="291642.604">23982 9216 0,'0'0'16,"0"0"-16,0 0 0,0 0 15,0 0-15,0 0 0,28-22 16,-28 22-16,38-13 0,-10 3 15,6 0-15,-5 0 0,-2 2 0,-4 2 16</inkml:trace>
  <inkml:trace contextRef="#ctx0" brushRef="#br0" timeOffset="291808.5669">24809 8805 0,'0'0'15,"0"0"-15,0 0 0,-27 10 16,13-6-16,-4 0 0,-4-1 16,-6 3-16,-2 1 0,0-4 0,0-3 15,4-2-15,4-2 0,0 1 16,3 0-16,5 1 0</inkml:trace>
  <inkml:trace contextRef="#ctx0" brushRef="#br0" timeOffset="291958.6868">24451 8664 0,'0'0'0,"0"0"0,0 0 16,0 0-16,0 0 0,9 30 16,-9-30-16,15 28 0,-4-12 0,2 0 15,2 1-15,2-2 0,-1 1 16,10 3-16,1 0 0,0-2 16,-2-2-16,-4-1 0,-3-3 15,-3-2-15</inkml:trace>
  <inkml:trace contextRef="#ctx0" brushRef="#br0" timeOffset="292142.1527">24513 9001 0,'0'0'16,"0"0"-16,0 0 0,0 0 0,0 0 16,-1 29-16,1-29 0,0 27 15,0-27-15,-2 29 0,1-12 16,0-2-16,1-2 0,0 0 15,0-1-15,-1-1 0,-1-1 16,1-2-16,0-1 0,0-1 0</inkml:trace>
  <inkml:trace contextRef="#ctx0" brushRef="#br0" timeOffset="292359.2213">24553 9008 0,'0'0'0,"0"0"0,0 0 0,29-3 16,-15 2-16,4 1 0,4 1 15,5 0-15,0 0 0,-1 4 16,1 1-16,-3 1 0,-2 1 0,2 3 16,-3 1-16,-7-1 0,-2 0 15,-3 3-15,-3 1 0,-4-3 16,-2 0-16,-3 0 0,-5 0 16,-1-1-16,-2 0 0,-1-1 15,-1 0-15,-2-1 0,1 0 0,2-1 16,1-3-16,2 1 0</inkml:trace>
  <inkml:trace contextRef="#ctx0" brushRef="#br0" timeOffset="292509.1684">24591 9142 0,'0'0'0,"0"0"16,0 0-16,0 0 0,0 0 0,0 0 16,30 1-16,-30-1 0,29-1 15,-13 0-15,1 1 0,0 1 0,-2 0 16,2 0-16,-2-1 15,-1 0-15,-2 0 0,-1 0 16</inkml:trace>
  <inkml:trace contextRef="#ctx0" brushRef="#br0" timeOffset="292642.7978">24576 9219 0,'0'0'0,"0"0"0,0 0 16,0 0-16,0 0 0,0 0 15,0 0-15,30 9 0,-30-9 16,41 0-16,-13-3 0,3-3 15,1-2-15,3-2 0,-5 3 16,-4 1-16</inkml:trace>
  <inkml:trace contextRef="#ctx0" brushRef="#br0" timeOffset="292818.1169">25169 8600 0,'0'0'0,"0"0"0,0 0 16,20 7-16,-20-7 0,17 7 0,-9 1 15,0 0-15,0 0 0,-2-1 16,1-2-16,-1 1 0</inkml:trace>
  <inkml:trace contextRef="#ctx0" brushRef="#br0" timeOffset="292978.1573">25068 8732 0,'0'0'15,"0"0"-15,0 0 0,0 0 0,0 0 16,-6 28-16,6-28 0,-5 25 16,5-25-16,-6 27 0,2-13 15,1-1-15,-1-5 0,2 1 16,0-2-16,0-1 0</inkml:trace>
  <inkml:trace contextRef="#ctx0" brushRef="#br0" timeOffset="293525.9235">25025 8874 0,'0'0'16,"0"0"-16,0 0 0,23-10 0,-23 10 15,34-8-15,-13 3 0,4 1 16,4 0-16,0 1 0,-1-1 16,5 3-16,-1 1 0,-4 0 15,-4 1-15,2 2 0,-5 0 16,-9 0-16,-4 1 0,-6 1 15,-7 1-15,-5 1 0,-3-1 16,-6 2-16,-5 0 0,-1 0 0,-2 1 16,-5-1-16,0-2 15,6-1-15,5-3 0,4 0 0,4 0 16,4-2-16,3-2 0,8 0 16,8-1-16,3-2 0,4 1 15,0 3-15,3-2 0,-2 3 16,-2 3-16,0 1 0,-2 5 15,-3 1-15,-3 1 0,-6 2 16,-4 3-16,-2 1 0,0 2 0,0 0 16,-1 2-16,2-2 0,1-2 15,2-2-15,1-1 0,4-1 16,4-2-16,9-4 0,6-2 16,-2-3-16,-1-1 0,3-4 15,3-2-15,-3-2 0,-2-2 16,-5-2-16,-5-2 0,-6 1 15,-5 1-15,-7-1 0,-7 0 16,-4 1-16,-3 1 0,-6 4 0,-7 4 16,-2 1-16,1 3 0,-3 4 15,-4 3-15,-2 2 0,6 1 16,2 3-16,4 2 0,8-2 16,6-1-16,11 3 0,11 2 15,5-1-15,5-1 0,13-4 16,9-2-16,3 1 0,3-1 0,9-2 15,7-4-15,4 0 16,-5-2-16,-15-1 0,-10 1 0,-8-2 16</inkml:trace>
  <inkml:trace contextRef="#ctx0" brushRef="#br0" timeOffset="293742.1986">25972 8699 0,'0'0'0,"0"0"0,0 0 15,0 0-15,0 0 0,-24 21 0,24-21 16,-30 27-16,11-12 0,-3 2 16,-2 4-16,-1-2 0,1 0 0,-8 2 15,1-2-15,5-4 16,4-1-16,3-3 0</inkml:trace>
  <inkml:trace contextRef="#ctx0" brushRef="#br0" timeOffset="293920.7076">25748 8904 0,'0'0'0,"0"0"0,0 0 0,3 22 15,-3-22-15,1 28 0,-2-6 16,0 1-16,0-1 0,0-1 15,1 0-15,0 1 0,1-1 0,-1-6 16,0 0-16,1-5 0,0-3 16,0-3-16,-1-4 0,0 0 15,0 0-15,0 0 0</inkml:trace>
  <inkml:trace contextRef="#ctx0" brushRef="#br0" timeOffset="294142.8816">25799 8928 0,'0'0'0,"0"0"0,0 0 15,23-2-15,-23 2 0,26 1 0,-9 0 16,0 0-16,3 2 0,0 0 16,0 2-16,-1-1 0,-3 2 15,4 2-15,-2 1 0,-3 1 16,-2 1-16,-4 2 0,-4 1 16,-3 2-16,-2 0 0,-3 1 15,-4 0-15,-3-2 0,-2-2 16,-4-1-16,-1-1 0,-2 0 0,0 0 15,1 0-15,2-2 16,4-2-16</inkml:trace>
  <inkml:trace contextRef="#ctx0" brushRef="#br0" timeOffset="294259.3034">25748 9061 0,'0'0'0,"0"0"0,0 0 0,0 0 16,0 0-16,24-5 0,-24 5 15,33-3-15,-33 3 0,38 0 16,-15 0-16,-1 0 0,0 2 0,-3-1 15,-3 0-15,-1 0 0</inkml:trace>
  <inkml:trace contextRef="#ctx0" brushRef="#br0" timeOffset="294409.573">25765 9179 0,'0'0'0,"0"0"15,0 0-15,0 0 0,0 0 0,0 0 16,27 6-16,-27-6 15,31 1-15,-9-2 0,6-1 16,-1 0-16,0-2 0,1 1 0,-4 0 16,-3 0-16</inkml:trace>
  <inkml:trace contextRef="#ctx0" brushRef="#br0" timeOffset="294777.8575">26425 8750 0,'0'0'0,"0"0"0,0 0 16,0 0-16,0 0 0,-35 16 0,17-6 15,1 0-15,1-1 0,2 2 16,0 0-16,3 1 0,2-2 16,4 4-16,4 0 0,4-5 15,4 0-15,6-1 0,4-2 16,1 0-16,1-1 0,2-1 15,2-3-15,-1 2 0,0 1 16,-2 1-16,-1 2 0,-3 1 0,-1-1 16,0 4-16,-2 0 15,-4 1-15,0 1 0,-5 5 0,-2 4 16,-2 0-16,-3 2 0,0 3 16,-1-5-16,-1 0 0,1-2 15,-4-1-15,-2-4 0,-2 1 0,-2-3 16,-4-4-16,-2-3 15,-2-3-15,-1-1 0,-3-5 16,-3-4-16,2-1 0,3-5 0,4 4 16,4 1-16,3 2 0</inkml:trace>
  <inkml:trace contextRef="#ctx0" brushRef="#br0" timeOffset="294876.576">26244 9012 0,'0'0'16,"0"0"-16,0 0 0,0 0 15,27 3-15,-27-3 0,28 9 16,-10-1-16,2 2 0,0 1 15,-1 3-15,-1-3 0,-3-2 16,-1 0-16</inkml:trace>
  <inkml:trace contextRef="#ctx0" brushRef="#br0" timeOffset="295162.1076">29753 10067 0,'0'0'0,"0"0"0,0 0 16,0 0-16,0 0 0,0 0 0,0 0 16,0 0-16,6-20 0,-6 20 15</inkml:trace>
  <inkml:trace contextRef="#ctx0" brushRef="#br0" timeOffset="298360.0245">4949 11412 0,'0'0'15,"0"0"-15,0 0 0,0 0 0,0 0 16,0 0-16,0 0 0,0 0 16,0 0-16,0 0 0,-25-2 15,25 2-15,0 0 0,-31 9 16,31-9-16,-38 9 0,17-4 0,-2 2 15,-1 1-15,-2 0 16,1 2-16,-5 2 0,-1 2 16,6-1-16,2-1 0,4-1 0,2 0 15,6 0-15,3-1 16,9-1-16,9 2 16,1-1-16,4-2 0,6-1 0,2 0 15,12 1-15,0-1 0,1-1 16,3 0-16,-2-1 0,2 1 0,2-2 15,-7 0-15,-4-4 0,-3-3 16,-5 1-16,-5 2 0,-2-1 16,-4-1-16,-5 0 0,-3-3 15,-3-1-15,-1 0 0,-6-4 16,-1-3-16,-1-2 0,-1-2 16,-3 1-16,-6-3 15,-5 0-15,-5 0 0,6 3 16,4 3-16,2 3 0</inkml:trace>
  <inkml:trace contextRef="#ctx0" brushRef="#br0" timeOffset="299959.4412">3840 9925 0,'0'0'0,"0"0"15,0 0-15,25 1 0,-25-1 0,27 7 31,-9 1-31,1 1 0,-2-1 0,5 7 0,0 3 16,-4-1-16,-1 2 0,-6 1 16,-4 0-16,-4-1 0,-2 0 0,-8 2 15,-6 2-15,-3-3 0,-3 0 16,-6-1-16,-5 2 16,1-4-16,3-2 0,-8 2 0,0-4 15,8-4-15,4-5 0,3-2 16,5-4-16,2 1 0,5-1 0,4-1 15,6-1-15,0 0 16,4-1-16,8-1 0,8 2 16,-1-1-16,3-1 0,4 3 0,5 3 15,-2-1-15,-1 1 0,2 1 16,-2 2-16,-6 0 0,-3 1 16,-7 3-16,-5 3 0,-9-2 15,-2 0-15,-11 4 0,-4 1 16,-6 0-16,-4-2 0,-9 1 15,-5 2-15,3-1 0,4-2 0,-8 3 16,2-1-16,8-2 0,3-5 16,9 0-16,6-2 15,7-1-15,4 0 0,14-2 0,10-3 16,0 1-16,4 1 0,13 0 16,8 3-16,-4 1 0,-6 0 15,0 5-15,-1 3 0,-4-1 16,-6 0-16,-1 7 0,-7 3 15,-10-1-15,-6-1 0,-8 0 16,-8 2-16,2-7 0,-4-3 0,-5-1 16,-6 0-16,2-6 0,1-2 15,-2-4-15,-1-4 16,0-3-16,2-4 0,6-9 0,6-7 16,4 6-16,0 5 0,3 4 15</inkml:trace>
  <inkml:trace contextRef="#ctx0" brushRef="#br0" timeOffset="300126.3495">4324 9860 0,'0'0'0,"0"0"0,0 0 16,0 0-16,3 22 0,-3-22 0,-5 26 15,5-26-15,-10 37 0,3-17 16,0 1-16,-1-3 0,1-3 0,0 2 15,1-4-15,-1-1 0</inkml:trace>
  <inkml:trace contextRef="#ctx0" brushRef="#br0" timeOffset="300408.9449">4361 9839 0,'0'0'0,"0"0"15,25 1-15,-8-1 0,0-1 16,8 4-16,3 1 0,-2 3 15,1-1-15,2 4 0,-1 0 16,-6 0-16,-6-1 0,-7 1 16,-5 3-16,-8-1 0,-7-2 0,-6 1 15,-11 2-15,-1-2 0,-5 1 16,-1-2-16,-6 0 16,6-1-16,3-2 0,0 2 0,5-4 15,8-1-15,5 0 0,8-1 16,9 1-16,7 0 0,5-2 0,12 1 15,10 1-15,1-2 16,0 0-16,7 1 0,-1 0 16,-10-1-16,-8 0 0,-5-1 0</inkml:trace>
  <inkml:trace contextRef="#ctx0" brushRef="#br0" timeOffset="300876.1652">4200 10185 0,'0'0'16,"0"0"-16,0 0 0,0 0 16,8 23-16,-8-23 0,7 25 15,-7-25-15,8 29 0,-2-13 0,-2 0 16,2-2-16,-1-2 0,0-2 16,0-2-16,-4-1 0,2-2 15,-6-1-15,2-2 0,-2-2 16,-2-1-16,0-3 0,1-1 15,-1-2-15,2-2 0,3 0 16,0-2-16,4 1 0,4 0 0,6 2 16,7 1-16,11-2 0,3 2 15,6 1-15,8 1 16,6 1-16,-4 1 0,5 1 0,-2 2 16,-11 1-16,-6 1 0,-9 4 15,-9 3-15,-9-2 0,-8 0 16,-14 3-16,-10 1 0,-9 0 15,-3 1-15,-10-1 0,-8 1 16,4-2-16,4-1 0,-3-1 0,5-1 16,8-4-16,8 0 0,10-1 15,7 2-15,6 0 0,6 1 16,13-4-16,7-1 0,8 1 16,5 0-16,7-2 0,2-1 15,-2 2-15,-5 1 0,4-3 16,-4-3-16,-9 2 0,-8-1 0,-5 2 15</inkml:trace>
  <inkml:trace contextRef="#ctx0" brushRef="#br0" timeOffset="301325.7545">4491 10141 0,'0'0'0,"0"0"0,0 0 0,0 0 15,11 26-15,-11-26 0,1 29 0,-1-10 16,-1 3-16,-2 4 16,-1 3-16,-5 7 0,-1-2 0,-2-3 15,0-3-15,-3 1 0,3-4 16,0-4-16,-1-5 0,3-2 16,-2-2-16,5-4 0,1-1 15,0-5-15,3 1 0,3-3 16,4-1-16,4 0 0,2 0 15,9 1-15,6 0 0,1 0 0,2 0 16,1 0-16,5 2 16,2 1-16,1 1 0,-4-2 0,1-1 15,-6-1-15,-3-2 0,-9-3 16,-3 0-16,-5 0 0,-5 0 16,-3 0-16,-5 0 0,-2-1 15,1-1-15,-3 0 0,1-1 16,3 3-16,1 2 0,1 0 15,3 0-15,3 2 0,4 1 16,6 4-16,5 3 0,-2 1 16,1 2-16,1 1 0,1 3 15,1 0-15,1 1 0,-1 3 0,-1 0 16,-2-3-16,-2-4 0,-3-1 16,-2-2-16,-2-1 0</inkml:trace>
  <inkml:trace contextRef="#ctx0" brushRef="#br0" timeOffset="301509.5648">5206 9937 0,'0'0'0,"0"0"15,0 0-15,25 17 0,-17-8 0,0 2 16,-1 2-16,-1 2 15,-3 2-15,0 0 0,1-2 16,-1-2-16</inkml:trace>
  <inkml:trace contextRef="#ctx0" brushRef="#br0" timeOffset="301776.3064">4970 10181 0,'0'0'0,"0"0"0,0 0 0,28 0 16,-13 0-16,4 0 0,3 1 15,1 2-15,1 1 0,5 1 16,0 3-16,-4 1 0,-5 1 0,-6 8 16,-7 4-16,-10 2 15,-4 1-15,-9 4 0,-6 4 16,0-2-16,-3-2 0,-1 4 0,4-1 16,5-5-16,3-7 0,6-2 15,3-2-15,5-5 0,3-4 16,16-7-16,8-6 0,-3 0 15,2-2-15,7-7 0,4-4 16,6-9-16,-6-1 0,-5 5 16,-10 5-16,-3 5 0</inkml:trace>
  <inkml:trace contextRef="#ctx0" brushRef="#br0" timeOffset="301976.2652">5513 10014 0,'0'0'0,"0"0"0,0 0 15,0 0-15,8 28 0,-8-28 16,1 38-16,-2-14 0,0 1 0,-1 7 16,-2 3-16,0 8 0,0-3 15,0 5-15,4-5 16,-2-8-16,1-4 0,0-8 16,0-3-16,1-4 0,0-4 0,0 0 15,0-3-15,0-1 0</inkml:trace>
  <inkml:trace contextRef="#ctx0" brushRef="#br0" timeOffset="302258.8155">5706 9956 0,'0'0'0,"11"-2"0,7 1 0,2-1 16,1 1-16,10 2 0,3 2 15,7 4-15,-5 3 0,1 2 16,2 4-16,-6 2 0,-6 0 0,-1 9 15,-5 7-15,-6 2 16,-4 0-16,-4 10 0,-4 7 16,-3-5-16,-2-5 0,-1 6 0,-2-3 15,1-6-15,0-3 0,-5-2 16,2-3-16,-3-4 0,-3-4 16,-2-6-16,-3-4 0,-1-3 15,0-2-15,-10-7 0,-10-6 16,6-2-16,0-1 0,-8-15 15,-3-8-15,12 7 0,8 6 0,7 5 16</inkml:trace>
  <inkml:trace contextRef="#ctx0" brushRef="#br0" timeOffset="302409.2651">5512 10182 0,'0'0'0,"0"0"0,0 0 16,0 0-16,0 0 0,30-17 0,-30 17 15,36-9-15,-16 6 0,6 0 16,2 0-16,1 1 0,1 0 0,8 2 15,3 0-15,-7 0 16,-2 1-16,0-1 0,-6 0 16,-4 0-16,-6 0 0,-2 0 0</inkml:trace>
  <inkml:trace contextRef="#ctx0" brushRef="#br0" timeOffset="302682.5496">5837 10048 0,'0'0'0,"0"0"0,0 0 16,0 0-16,0 0 0,0 0 0,13 26 16,-13-26-16,-2 25 0,2-25 15,-11 36-15,3-17 0,-2 1 0,-3-1 16,0-1 0,-3 4-16,4-2 0,-2-4 0,6-3 15,-1-1-15,3 0 0,3-4 16,2-4-16,5-1 0,5-1 0,5-2 15,6-1-15,3 0 16,3 0-16,1-1 0,2-1 16,-1-1-16,-2 0 0,5 0 15,-5 1-15,-4 0 0,-3 0 0,-3 1 16</inkml:trace>
  <inkml:trace contextRef="#ctx0" brushRef="#br0" timeOffset="302864.4633">5696 10480 0,'0'0'0,"0"0"0,0 0 15,0 0-15,0 0 0,10 23 0,-6-14 16,0 0-16,-1-1 0,1 0 16,-1-2-16,-1-2 0,0-4 0,-2 0 15,3 0-15,-5-4 16,-1-2-16,1-1 0,0 2 15,1 0-15</inkml:trace>
  <inkml:trace contextRef="#ctx0" brushRef="#br0" timeOffset="303111.8743">5670 10437 0,'0'0'0,"0"0"16,0 0-16,0 0 0,0 0 15,35 2-15,-35-2 16,38 1-16,-20 1 0,3 0 16,1 1-16,-1 0 0,-1 1 0,1 2 15,-2 1-15,-6-2 0,-1 1 16,-11 1-16,-5-1 0,-6 0 15,-2-2-15,-7 1 0,-5-1 16,1 0-16,-2 0 0,5 0 16,1 1-16,3-2 0,2 0 0,3 0 15,1-1-15,9 0 0,4 2 16,12-2-16,7 0 0,4 0 16,6 1-16,14-1 0,5-2 15,-10 0-15,-8 0 0,-5 0 16</inkml:trace>
  <inkml:trace contextRef="#ctx0" brushRef="#br0" timeOffset="304275.7142">10729 11479 0,'0'0'0,"0"0"15,0 0-15,0 0 0,0 0 0,0 0 16,0 0-16,0 0 16,0 0-16,0 0 0,-24 15 0,24-15 15,0 0-15,-30 16 0,30-16 16,-31 12-16,16-6 0,-2 0 16,0-1-16,-1 0 0,0 1 15,0 1-15,-2 1 16,2-1-16,2 1 0,-3 1 0,4-2 15,3 1-15,2 0 0,6 1 16,5 1-16,5-1 0,2 1 0,9 1 16,5 1-16,3 1 15,3-2-15,12 3 0,5-2 0,-3-1 16,-4-1-16,11 2 0,2-1 16,-7-1-16,-5-1 15,-2-5-15,-4-5 0,-7 1 0,-5 0 0,-3-2 16,-4 2-16,-4-1 15,-2-2-15,-6-5 0,-3-3 16,-3 1-16,-2 0 0,-5-2 16,-3-4-16,-2 1 15,0 0-15,-4-3 0,-2-1 0,2 1 0,2 0 16,-3-4-16,2-2 0,1 2 16,2 2-16,1 1 0,1 0 15,3 3-15,2 3 0,2 2 16,3 2-16,-1 4 0,1 2 0,0 8 15,-2 2 1,2 0-16,0-2 0,1 0 0</inkml:trace>
  <inkml:trace contextRef="#ctx0" brushRef="#br0" timeOffset="306909.8869">10652 9801 0,'0'0'0,"0"0"15,0 0-15,0 0 0,0 0 0,10 28 16,-10-28-16,2 29 0,-1-14 16,0-2-16,0-1 15,-1-2-15</inkml:trace>
  <inkml:trace contextRef="#ctx0" brushRef="#br0" timeOffset="307192.3556">11053 9930 0,'0'0'0,"0"0"16,0 0-16,0 0 0,0 0 0,0 0 16,-20 15-16,20-15 0,-38 17 15,9-4-15,-4 4 16,-1-1-16,0 2 0,-13 5 0,-2 0 16,-3 2-16,8-4 0,7-2 15,8 0-15,7-6 0,6-3 16,10-2-16,7-2 0,11-1 15,8-2-15,11-4 0,8-3 16,1-2-16,0-1 0,11-1 0,3 1 16,-5 1-16,-5 2 0,0 2 15,-6 1-15,-15 2 0,-9 0 16,-4 0-16,-2 1 0,-3-1 16</inkml:trace>
  <inkml:trace contextRef="#ctx0" brushRef="#br0" timeOffset="307378.7969">10469 10383 0,'0'0'16,"0"0"-16,25-4 0,-4 2 15,5 0-15,15-1 0,9-2 16,2 0-16,2 0 0,16-1 16,2 0-16,3 0 0,-9 1 0,2 0 15,-9 2-15,-14-1 0,-11-1 16,-14-3-16,-10-2 0,-9 0 0,-6-1 15,1 3-15,1 2 16,1 2-16</inkml:trace>
  <inkml:trace contextRef="#ctx0" brushRef="#br0" timeOffset="307562.7537">10816 9921 0,'0'0'0,"0"0"16,0 0-16,-1 24 0,1-24 0,-4 37 15,-1-10-15,0 4 16,-2 5-16,-1 12 0,1 5 16,0-5-16,2-3 0,1 2 15,3-6-15,3-3 0,2-9 0,-2-7 16,0-4-16,0-4 16</inkml:trace>
  <inkml:trace contextRef="#ctx0" brushRef="#br0" timeOffset="307743.0948">11322 9946 0,'0'0'0,"0"0"16,0 0-16,-5 23 0,5-23 0,-9 31 16,1-9-16,-1 2 0,1 0 15,-2 6-15,2-1 0,2-5 0,3-6 16,0 0-16,1-4 15,-1-2-15</inkml:trace>
  <inkml:trace contextRef="#ctx0" brushRef="#br0" timeOffset="308009.1586">11542 9780 0,'0'0'0,"0"0"0,0 0 16,14 21-16,-14-21 0,10 35 15,-7-9-15,-1 6 0,-1 3 0,2 16 16,-1 4-16,0-3 0,0-3 16,2 7-16,1 2 15,0-10-15,-2-7 0,-4-6 16,-3-5-16,-3-5 0,-3-3 0,-7-5 16,-4-5-16,-6-5 15,-5-1-15,-9-3 0,-5-5 0,0-2 16,1-1-16,-7-10 0,2-5 15,11 5-15,11 4 0,7 2 16</inkml:trace>
  <inkml:trace contextRef="#ctx0" brushRef="#br0" timeOffset="308906.6114">12189 9806 0,'0'0'0,"0"0"16,0 0-16,0 0 0,22 16 0,-22-16 15,15 20-15,-7-9 16,0 0-16,2-1 0,2-1 16,-1 0-16,-2-3 0,-2 1 0</inkml:trace>
  <inkml:trace contextRef="#ctx0" brushRef="#br0" timeOffset="309178.3282">12712 9838 0,'0'0'0,"0"0"0,0 0 15,0 0-15,0 0 0,0 0 0,0 0 16,0 0-16,-33 18 0,33-18 16,-43 13-16,18-5 0,-1 0 0,-4 0 15,-3 0-15,-9 3 0,2-1 16,-7 0-16,0-1 0,9-1 16,6-4-16,5 0 0,6 0 15,6-2-15,3 2 0,11-2 16,10 1-16,6-3 0,5 0 15,11-3-15,10-2 0,0 2 16,2 0-16,10-2 0,1-1 16,-4 2-16,-4 1 0,1-2 15,-7-1-15,-10 1 0,-7 2 0,-6 0 16</inkml:trace>
  <inkml:trace contextRef="#ctx0" brushRef="#br0" timeOffset="309509.5269">12303 10040 0,'0'0'0,"0"0"0,0 0 16,-17 11-16,17-11 0,0 0 0,-27 20 15,19-12-15,0 1 0,3 0 16,3 0-16,3 0 0,3-1 0,4 1 16,5-2-16,2 0 0,4-3 15,9-1-15,4-2 0,1-2 16,0-2-16,7-1 0,-1-1 15,-5 0-15,-3 1 0,-4-2 16,-2 2-16,-6 0 0,-2 1 0,-5 0 16,-2 2-16,-2 0 15,-2-1-15,-6 2 0,-1 6 0,-2-1 16,-1 3-16,-1 2 0,1 2 16,0 0-16,1-1 0,0 1 15,1 2-15,1-1 0,-1-1 0,1 0 16,-1-1-16,0-1 15,-1-4-15,0 1 0,1-1 0,0-2 16</inkml:trace>
  <inkml:trace contextRef="#ctx0" brushRef="#br0" timeOffset="309726.1418">12545 10013 0,'0'0'0,"0"0"0,0 0 15,3 22-15,-3-22 0,-2 26 16,-1-7-16,-2 2 0,0 2 16,-1 4-16,0 3 0,-2 7 0,0-5 15,0 0-15,1-3 16,-3 0-16,-1-6 0,-5-6 0,-1-4 16,-2-5-16,-1-5 0,5 0 15,1 0-15,3-1 0</inkml:trace>
  <inkml:trace contextRef="#ctx0" brushRef="#br0" timeOffset="310076.6842">12110 9989 0,'0'0'0,"0"0"16,0 0-16,0 0 0,-2 23 0,2-23 15,-11 36-15,2-16 16,1 2-16,-3 3 0,0 0 15,0 1-15,0 0 0,-7 5 16,-3-4-16,0-2 0,0-5 0,-4 2 16,0-5-16,3-2 0,3-1 15,-1-4-15,0-5 16,3 0-16,3-2 0,4 0 16,3-1-16,7-2 0,5-1 0,6-2 15,4 1-15,6 1 0,5 1 16,7 1-16,6 1 0,10 3 15,-3 3-15,6 0 0,4 2 16,10 1-16,-1-1 0,13 6 16,-1 4-16,-10-5 0,-6-2 0,4-6 15,-5-5-15,-10-1 0,-7 0 16,-12-1-16,-9 0 0,-7 0 16</inkml:trace>
  <inkml:trace contextRef="#ctx0" brushRef="#br0" timeOffset="310276.7139">13277 9882 0,'0'0'0,"0"0"16,0 0-16,0 0 0,-10 21 0,10-21 15,-24 31-15,8-13 0,-1-1 0,-5 4 16,-5 1-1,-4 5-15,2-4 0,-1 1 0,0-2 16,-2 1-16,3-7 0,6-1 16,4-4-16,4-2 0</inkml:trace>
  <inkml:trace contextRef="#ctx0" brushRef="#br0" timeOffset="310459.6803">13052 10143 0,'0'0'0,"0"0"0,0 0 0,-1 31 16,1-31-16,-6 35 0,2-11 16,-2 6-16,1-2 0,-2-2 0,1 0 15,0-5-15,2-2 0,0-2 16,2-5-16,0-9 0,-1-3 16,-1 0-16,2 0 0,0 0 15</inkml:trace>
  <inkml:trace contextRef="#ctx0" brushRef="#br0" timeOffset="310692.7076">13028 10152 0,'0'0'0,"0"0"16,0 0-16,25-7 0,-25 7 0,27-6 15,-9 4-15,2 2 0,1 0 16,-1 1-16,1 1 0,2 2 16,-2-1-16,0 2 15,0 1-15,-5 2 0,-2 2 0,-4 3 16,-4 0-16,-3 2 0,0 0 15,-6 3-15,-1 3 0,-1-2 16,-1-2-16,1 1 0,-1 0 16,-1-4-16,0 0 0,-2-3 15,-2 0-15,-2-3 0,-2-2 0,3 0 16,1-2-16,2-1 0</inkml:trace>
  <inkml:trace contextRef="#ctx0" brushRef="#br0" timeOffset="310826.0337">12966 10277 0,'0'0'0,"0"0"0,0 0 16,0 0-16,0 0 0,0 0 16,30 0-16,-30 0 0,30-2 0,-30 2 15,39 1-15,-17 0 0,0 1 16,-2-1-16,-3 0 0,-3 0 16</inkml:trace>
  <inkml:trace contextRef="#ctx0" brushRef="#br0" timeOffset="310959.4936">13011 10436 0,'0'0'16,"0"0"-16,0 0 0,0 0 15,0 0-15,0 0 0,29 4 16,-29-4-16,36-1 0,-11-5 0,3-1 16,-4 0-16,-2 2 0,-3-1 15</inkml:trace>
  <inkml:trace contextRef="#ctx0" brushRef="#br0" timeOffset="311329.1088">13771 9914 0,'0'0'0,"0"0"16,0 0-16,0 0 0,-30 12 0,30-12 15,-33 18-15,15-6 16,1 0-16,0 1 0,1 1 15,-1 3-15,5-1 0,6-2 16,5-2-16,5-1 0,2-2 0,9-2 16,7-2-16,0-2 0,1 0 15,4-1-15,4 1 16,3 0-16,-4 0 0,-3-1 0,-4 1 16,-3 3-16,-3 1 0,-1 5 15,-4 2-15,-4 3 0,-5 1 16,-5 4-16,-4 5 0,-3-1 15,-2-2-15,-3 1 0,-4-1 16,3-2-16,-1-2 0,-1 1 16,0-2-16,3-7 0,0-3 15,-7-3-15,-5-4 0,1-3 16,1-2-16,1-4 0,-1-5 0,6 2 16,2 3-16,4 0 0</inkml:trace>
  <inkml:trace contextRef="#ctx0" brushRef="#br0" timeOffset="311426.3786">13602 10217 0,'0'0'15,"0"0"-15,0 0 0,24 4 16,-24-4-16,36 10 0,-12-1 0,1 1 16,2 0-16,1 2 0,-3-2 15,-4-2-15</inkml:trace>
  <inkml:trace contextRef="#ctx0" brushRef="#br0" timeOffset="313076.3567">13193 11460 0,'0'0'0,"0"0"15,0 0-15,0 0 0,0 0 0,41-3 16,-17 1-16,5 1 16,3-2-16,13 1 0,12-2 15,18 0-15,0 0 0,30-1 0,28-2 16,10 5-16,-12 4 0,51 3 16,4 5-16,-34-1 0,-23 0 15,-21-3-15,-13-3 0,-24 0 16,-17-1-16,-8 0 0,-6 1 15,-12-3-15,-8 0 16,-13-2-16,-10-1 0,-4 2 0,-5-1 16,-13 0-16,-9 1 0,-2-1 0,-3-1 15,6-1-15,-11-1 16,-8 1-16,-4 0 0,-10 1 16,-8 0-16,-37 0 0,5 1 0,-8 4 15,-5 0 1,2 1-16,2 0 0,5 4 0,6 4 15,6-4-15,5-1 0,-14 6 16,-9 3 0,27-1-16,18-3 0,37-4 0,25-5 15,13-2-15,8-2 0,9-2 0,5 0 16,25-5-16,16-3 0,13-2 16,7 0-16,13 5 0,9 2 15,0 0-15,0 0 0,4 4 16,2 2-16,-7 3 0,-6 2 15,5 0-15,2 1 0,-13 0 16,-10 0-16,-11 0 0,-8 1 0,-14-3 16,-11-2-16,-12 3 15,-9 4-15,-11-4 0,-7-1 0,-14-4 16,-9-2-16,-15 0 0,-10 1 16,-18-2-16,-11 2 15,-5-1-15,-5 1 0,-11 1 0,-7 3 16,0 0-16,2 1 0,-13 2 15,-8-1-15,3 0 16,5-1-16,7 5 0,8 4 16,9 0-16,9-1 0,9-4 0,7 0 15,21-2-15,16 1 0,14-2 16,8-1 0,26-10-16,17-7 0,5 1 0,4 1 15,30-4-15,21-3 16,-6 7-16,-5 3 0,22-1 0,16-1 15,-13 5-15,-8 2 0,17 1 16,12 1-16,-21 1 0,-15 0 0,-1 5 16,0 2-16,-24 0 0,-14-2 15,-17-2-15,-13-2 0,-12-1 16,-9 0-16,-12-1 0,-8 0 16,-14 1-16,-8 1 0,-22-3 15,-16-2-15,6 3 0,3 2 0,-26 1 16,-17-1-16,11 0 15,7-1-15,-11 5 0,-8 3 16,10-1-16,6-1 0,-10 3 0,-9 4 16,23-1-16,14-1 0,7 2 15,4 0-15,18 0 0,11-1 16,14-6-16,10-5 0,10 0 16,8-3-16,19-2 0,14-3 15,12 2-15,8 3 0,26-12 16,20-8-16,-7 6 0,-3 4 0,23 3 15,16 4-15,-9-1 0,-7 0 16,18 5-16,12 6 16,-25 1-16,-16 3 0,-4 2 15,-4 3-15,-26-1 0,-16-2 0,-17-5 16,-10-6-16,-13 0 0,-11-1 0,-18-1 16,-13-1-16,-9-3 15,-7-2-15,-23-2 0,-14-1 16,1 2-16,2 3 0,-16 2 15,-10 0-15,4 1 0,3 0 0,-24 4 16,-17 5-16,15 0 16,11 0-16,-17 4 0,-12 3 15,19 1-15,12-1 0,-6 4 0,-5 2 16,25 1-16,16 0 0,14-5 16,12-5-16,19-6 0,14-5 0,17-1 15,13 1-15,11-7 16,9-2-16,30-8 0,22-5 15,0-1-15,0 1 0,28 0 16,19 1-16,-11 2 0,-7 5 0,19 2 16,12 3-16,-16 5 0,-13 2 15,10 5-15,5 2 0,-22 2 16,-14 3-16,-30-5 0,-19-4 16,-21 0-16,-13 0 0,-20-4 15,-16-2-15,-7-1 0,-4-1 0,-39-1 16,-25 1-16,0 1 15,0 1-15,-24 10 0,-16 6 16,4 1-16,3 2 0,-26 7 16,-16 8-16,24 0 0,19-1 0,7 5 15,4 1-15,2 5 0,2 4 16,36-13-16,25-9 0,16-6 16</inkml:trace>
  <inkml:trace contextRef="#ctx0" brushRef="#br0" timeOffset="315743.9909">15880 11391 0,'0'0'0,"17"0"15,6-1-15,-4 2 0,2 0 0,18 0 16,8-1-16,15 1 0,2 1 16,26-6-16,12-1 0,14 0 15,-5 2-15,26 0 0,4 1 16,40 1-16,-28 2 0,-2 0 15,-2-1-15,-23 1 0,-13 2 0,-11 1 16,-5 1-16,-14-2 16,-10-1-16,-11-2 0,-7 1 15,-17-2-15,-11-2 0,-14 1 0,-10 0 16,-7 3-16,-6 1 0,-20-4 16,-13-3-16,-3-1 0,-3 0 15,-17 3-15,-12-1 0,1 3 16,1 2-16,-19-2 0,-13 0 15,5 2-15,4 1 0,-10 7 16,-7 7-16,6-2 0,4 1 0,-10 2 16,-6 0-16,15-3 0,11-4 15,-2-3-15,-1 0 16,17 3-16,13 3 0,6-1 0,5 0 16,18-5-16,14-1 0,15-6 15,11-4-15,6-1 0,4 0 0,16-1 16,12-1-16,15-4 15,8-1-15,22-1 0,15 0 16,-1 5-16,-1 3 0,8 0 0,5 1 16,3-2-16,3 0 0,1-1 15,2 1-15,-12 3 0,-9 2 16,-4 3-16,-1 1 16,-11-1-16,-6 0 0,-8-1 0,-9 1 15,-16 1-15,-11 2 0,-16-4 16,-9-2-16,-8 0 0,-6 1 15,-19-2-15,-11-2 0,-13-3 0,-7-2 16,-20 1-16,-12 1 16,-6 2-16,-4 1 0,-6 0 0,-4-1 15,-6 0-15,-3 1 0,-2 4 16,-2 4-16,11 1 0,6 2 16,2 2-16,3 0 0,20 2 15,15 3-15,13-6 0,10-4 16,18 1-16,12 0 0,15-3 15,10-2-15,19 0 0,11 0 0,22-5 16,15-2-16,10-2 16,7 1-16,21 3 0,14 3 15,2 0-15,-1 0 0,9 4 16,6 2-16,-4 5 0,-1 3 0,-2 2 16,-1 2-16,-23-1 0,-16-1 15,-10 1-15,-8 0 16,-24-4-16,-18-1 0,-12-4 0,-9-1 15,-6-2-15</inkml:trace>
  <inkml:trace contextRef="#ctx0" brushRef="#br0" timeOffset="317377.8716">19010 11352 0,'0'0'0,"0"0"15,26 0-15,-14 0 0,2 0 0,4-1 16,5 1-16,9-1 15,3-2-15,3 3 0,6 0 16,9 1-16,0 1 0,4-1 0,5-1 16,12 1-16,-2 2 0,18 1 15,5 0-15,-6-2 0,-3 1 16,21 2-16,4 1 0,38 2 16,-16-1-16,4 1 0,6 0 15,-14-7-15,-9-4 0,12 0 16,9 1-16,-12 4 0,-9 2 0,13-2 15,6-2-15,-12 1 16,-7 1-16,7-1 0,8 0 16,-11 1-16,-7 1 0,8 0 0,5 1 15,-11-3-15,-5 0 0,7-1 16,5-1-16,-11 1 0,-7 0 16,5 0-16,3-1 0,-12 1 15,-7 1-15,14-5 0,8-4 16,-11 2-16,-8 2 0,1-3 15,2 0-15,-9 1 0,-7 1 0,14-2 16,11 1-16,-12-1 16,-6-1-16,5 1 0,4 0 15,-6 0-15,-5 2 0,9 1 0,7 1 16,-9-3-16,-8 1 0,5-1 16,2 2-16,-8-1 0,-5-1 15,2 3-15,4 3 0,-7-3 16,-5-5-16,5 3 0,2 1 15,-7-2-15,-4 0 0,6 3 16,5 5-16,-9-2 0,-6-2 0,6 5 16,3 2-16,-5 2 0,-3-1 15,4 4-15,3 0 16,-8-2-16,-7-1 0,4-2 0,4 0 16,-14 0-16,-7-1 0,-4 3 15,-1 1-15,-5-6 0,-4-5 16,-4-5-16,-2-4 0,-14 7 15,-8 4-15,-2 1 0,-3-1 16,-1 1-16</inkml:trace>
  <inkml:trace contextRef="#ctx0" brushRef="#br0" timeOffset="325827.3018">10522 11478 0,'0'0'16,"0"0"-16,0 0 0,-22 8 0,22-8 16,-21 6-16,5-1 0,0-1 15,-1 1-15,-3 0 0,-3 1 16,0 1-16,1 1 0,-8 1 16,1 0-16,-1-1 0,0 2 15,0 1-15,1 1 16,3-3-16,4-1 0,-3 3 0,1-2 15,4 0-15,3 1 0,4-1 0,2 2 16,6-2-16,4 3 0,5 0 16,2 0-16,4 1 0,3-2 15,6 2-15,5 0 16,2 1-16,0-1 0,12 2 0,1-2 16,2-1-16,1-4 0,7 5 15,-3 2-15,-5-1 0,-6-2 16,0-3-16,1-3 0,-4-2 0,-4 0 15,-4-2-15,-4 1 16,-4-1-16,-3-1 0,-3 0 0,-2-1 16,-4-2-16,-1-2 0,-3-3 15,-2-3-15,-5-1 16,-2-2-16,-5-2 0,-2 0 0,-2-1 16,-2 0-16,-2-1 0,-1-2 15,-1 1-15,-3-1 0,2 0 16,0 0-16,0-2 0,2 0 15,-4-3-15,-1 2 0,4 1 16,3 2-16,3-1 16,3 2-16,3 3 0,3 1 0,2 3 15,3 4-15,3 2 0,3 2 0,2 1 16,2 2 0,2 2-16,0 2 0,4 3 15,1 1-15,-1-1 0,1 2 0,3-1 16,1 2-16,2 1 0,1 4 0,2 2 15,-1-1-15,-1-3 0,-2-2 16,-2-2-16,-3-1 16,-3-2-16,-1 0 0,-4-2 0,-1-2 15,-4-2-15,0 3 0,-5-2 16,-4-1-16,-2-2 0,-2-1 16,-5-1-16,-3-2 15,-6-1-15,-7-1 0,3 1 0,2-1 16,-7-1-16,-3-1 15,5 1-15,3 0 0,-1 1 0,5 2 16,8 2-16,3 0 0,5 2 16,4 1-16,2 1 0,3-2 15,11 4-15,10 2 0,-3-1 16,3 2-16,13 2 0,8 3 16,-2-2-16,0 2 0,10-2 15,3-1-15,-4 2 0,-3 1 0,6-2 16,-3-3-16,-8-2 0,-7-2 15,-4-2-15,-3-2 16,-5 2-16,-5-2 0,-7 1 16,-4 0-16,-4-2 0,-3 0 0,-4-1 15,-3 1-15,1-1 0,-2 1 0,-7 1 16,-5-2-16,0 3 16,-1 0-16,-3 0 0,-4-2 15,0 4-15,1 2 0,-7 2 16,-1 1-16,4-1 0,2 0 0,1 0 15,3 1-15,5-2 0,5 1 16,4 0-16,1 0 16,4-1-16,1 0 0,8-3 0,2-1 15,5 1-15,1 0 0,9-1 16,6-1-16,0 0 0,-1 0 0,8 0 16,7-2-16,-2 0 15,-1 0-15,11-3 0,4 2 16,-5-1-16,-3-1 0,0 2 15,2-1-15,-6 2 0,-5 0 0,2-3 16,-3 0-16,-8 0 0,-3 3 16,-3 0-16,-3 2 0,-7 1 15,-1 1-15,-6 0 0,-8 3 16,1-2-16,-3-2 0,-6 2 16,-5 0-16,-1 1 0,-2 1 0,-6 1 15,-4 1-15,0 1 0,0 0 16,-12 1-16,-1 2 15,2-1-15,2-1 0,-1 1 0,-1 0 16,4-1-16,4 0 0,-1 1 16,2 2-16,7-3 0,4-5 15,7 2-15,2-1 0,6 1 16,4 1-16,4 0 0,5 2 16,3-1-16,4 1 0,8-3 15,6 1-15,3 0 0,1-1 0,17 2 16,5 0-16,0-2 15,-2 1-15,7-1 0,6 0 16,3 1-16,-8 0 0,12-1 0,0-1 16,-14-2-16,-10 2 0,-3-2 15,-3 0-15,-8 0 0,-7-1 0,-7 0 16,-5 0-16,-8-2 16,-4-1-16,-11-4 0,-7-5 15,0 3-15,-1 1 0,-10-2 16,-11 0-16,-1 1 0,-1 0 0,-15-1 15,-6 0-15,4 3 0,4 2 16,-14 2-16,-1 1 16,9-2-16,8-1 0,-27 2 0,8 0 15,17 2-15,15-1 0,6-1 16,8 1-16,9-1 0,8 2 0,10 1 16,1-4-16,5 2 0,3 2 15,12-3-15,11-1 16,-2 0-16,1 1 0,11-3 0,9-2 15,-1 1-15,-1-1 0,7-1 16,5-1-16,-8 0 0,-6 0 16,6 0-16,-1 0 0,-12 2 15,-9 3-15,-6-3 0,-5 0 16,-7 0-16,-4 4 0,-11-2 16,-7-2-16,-5 2 0,-6 2 0,-12-4 15,-8-3-15,5 5 0,-2 2 16,-17 2-16,-7 1 15,3-2-15,5-2 0,-6 7 16,3 4-16,9 1 0,9 0 0,11 0 16,9 1-16,9 2 0,8 1 0,16 8 15,12 7-15,-2-5 16,4-1-16,-9-6 0,-4-3 16,-4-2-16</inkml:trace>
  <inkml:trace contextRef="#ctx0" brushRef="#br0" timeOffset="334795.5618">2327 12804 0,'0'0'0,"0"0"15,0 0-15,0 0 0,0 0 0,0 0 16,0 0-16,0 0 16,0 0-16,0 0 15,0 0-15,0 0 0,0 0 16,0 0-16,0 0 0,0 0 15,0 0-15,19-17 0,-19 17 16,0 0-16,0 0 0,0 0 16,0 0-16,0 0 0,0 0 15,0 0-15,0 0 0,29-8 16,-29 8-16,0 0 0,22-4 0,-12 2 16,2 1-1,3-1-15,4 0 0,0-1 0,-2 1 16,4 0-16,2-1 0,5 0 15,1 0-15,5-1 16,4 1-16,9-1 0,-5-1 0,10-1 16,6 0-16,-4 2 0,-1 0 15,11 1-15,0-2 0,-6 1 16,-4 1-16,12 0 0,1 1 16,-10 0-16,-7 0 0,10-2 15,2-1-15,-13 1 0,-8 2 0,4 0 16,5 1-16,-11-1 15,-5 2-15,0-3 0,1 1 16,-8 1-16,-3 0 0,-5 1 16,-5 0-16,-12 1 0,-7 2 0,0 0 15,2-2-15,1 1 0</inkml:trace>
  <inkml:trace contextRef="#ctx0" brushRef="#br0" timeOffset="338414.4857">2087 11466 0,'0'0'0,"0"0"16,0 0-16,0 0 0,25 15 0,-25-15 15,26 17-15,-14-5 0,1 1 16,-1 3-16,1 0 16,-1 1-16,-2 2 0,0 0 15,-1-3-15,0-2 0</inkml:trace>
  <inkml:trace contextRef="#ctx0" brushRef="#br0" timeOffset="338579.8654">1869 11949 0,'0'0'0,"0"0"0,0 0 16,0 0-16,25 5 0,-25-5 0,41-6 16,-16 2-16,2 0 0,5-2 15,4-2-15,11-3 0,-1-1 16,6-5-16,-1-3 0,-10 5 16,-9 2-16,-6 3 0</inkml:trace>
  <inkml:trace contextRef="#ctx0" brushRef="#br0" timeOffset="338760.4807">2478 11504 0,'0'0'0,"0"0"0,0 0 16,0 0-16,15 23 0,-15-23 15,7 27-15,-7-27 0,10 32 0,-5-11 16,0 1-16,1-1 0,-2-1 15,2 2-15,-2-3 16,0-4-16</inkml:trace>
  <inkml:trace contextRef="#ctx0" brushRef="#br0" timeOffset="339110.5275">2662 11541 0,'0'0'0,"0"0"0,25-3 15,-11 1-15,4 1 0,10 0 16,6 0-16,-2 1 0,0 0 0,9 1 16,1 1-16,-4 1 0,-4 2 0,-6 1 15,1-1-15,-9 3 16,-6 1-16,-9-1 0,-9 1 16,-6 1-16,-6 2 0,-12 1 15,-7 0-15,-6 0 0,-1 0 0,-13 2 16,-2 0-16,8-4 0,5-2 15,-2 2-15,4 0 16,13-3-16,7-3 0,10-1 0,7 0 16,8-2-16,8 0 0,11-1 15,10-1-15,3-1 0,3-2 16,7 1-16,6 0 0,-1-1 16,2 1-16,2-1 0,-6-2 15,-13 2-15,-10 1 0,-5 0 16</inkml:trace>
  <inkml:trace contextRef="#ctx0" brushRef="#br0" timeOffset="339345.0443">2766 11257 0,'0'0'0,"0"0"0,0 0 16,12 21-16,-12-21 0,8 37 0,-6-4 15,-1 6-15,-2 7 0,-1 25 16,-1 9-16,-1 14 0,3-6 16,-3 12-16,0 7 15,1-7-15,0-19 0,-2 7 0,0-23 16,3-19-16,1-14 0,-3-12 16,-1-11-16,0-5 0,-2-1 0,2-1 15,2 0-15,0-1 0</inkml:trace>
  <inkml:trace contextRef="#ctx0" brushRef="#br0" timeOffset="339796.8466">3704 11095 0,'0'0'0,"0"0"0,0 0 16,23 11-16,-14-5 0,2 1 0,4 0 15,-3 1-15,1 0 0,-1 3 16,-4 4-16,-2-4 0,0-1 16,-1-2-16</inkml:trace>
  <inkml:trace contextRef="#ctx0" brushRef="#br0" timeOffset="339927.2845">3389 11264 0,'0'0'0,"0"0"16,0 0-16,-7 26 0,7-26 0,-6 28 16,0-7-16,3 0 0,-3 0 15,2 1-15,1-3 0,-1-2 16</inkml:trace>
  <inkml:trace contextRef="#ctx0" brushRef="#br0" timeOffset="340127.6763">3617 11295 0,'0'0'0,"12"0"16,7 0-16,3 0 0,3 0 16,7 0-16,3 2 0,3 0 15,0 1-15,-8 0 0,-1 0 16,-6 3-16,-5 0 0,-8 2 16,-10 1-16,-7 2 0,-4 0 15,-10 1-15,-6 1 0,-4-3 0,-2-1 16,2-1-16,7-1 0,5-2 15</inkml:trace>
  <inkml:trace contextRef="#ctx0" brushRef="#br0" timeOffset="340264.95">3426 11455 0,'0'0'16,"0"0"-16,0 0 0,0 0 15,-10 24-15,10-24 0,-12 26 16,6-13-16,-2 2 0,4-4 15,-2 0-15,3-3 0,-1-3 0,3-1 16,-2 0-16,1-1 0</inkml:trace>
  <inkml:trace contextRef="#ctx0" brushRef="#br0" timeOffset="340544.2242">3626 11519 0,'0'0'16,"9"-1"-16,4 2 0,4 2 16,5 0-16,0 1 0,2 1 15,2 1-15,0 1 0,-4 0 16,-1 0-16,-3 1 0,-4-1 15,-9 1-15,-5 0 0,-9 0 0,-9 0 16,-3-1-16,-2 0 0,-16 1 16,-7-1-16,0 2 0,-1-2 15,-6 2-15,5 0 0,7-1 16,3-1-16,4-3 0,11-2 16,11 1-16,9 0 0,12 2 15,12-1-15,8-1 0,7 0 0,13 0 16,8-2-16,1-1 0,-2 0 15,12 1-15,2 0 16,-12 1-16,-7 0 0,-3-2 0,-7-2 16,-12 1-16,-8 0 0,-6 1 15</inkml:trace>
  <inkml:trace contextRef="#ctx0" brushRef="#br0" timeOffset="340744.0967">3680 11650 0,'0'0'0,"0"0"16,0 0-16,0 0 0,0 0 0,15 22 16,-15-22-16,4 31 0,-4-15 0,-3 5 15,-1 4-15,-3 0 16,1 2-16,-6 3 0,-4 1 16,3-5-16,1-3 0,0-3 15,0-3-15,-2-5 0,1-2 0,0-3 16,2 0-16,3-2 0</inkml:trace>
  <inkml:trace contextRef="#ctx0" brushRef="#br0" timeOffset="340927.6075">3857 11983 0,'0'0'0,"7"7"16,2 3-16,1 2 0,1 0 0,5 5 15,6 3-15,-3 0 0,0 0 16,3 4-16,0-3 0,-5-3 15,-2-4-15,-3-5 0,-2-1 16,-3-6-16,-2-3 0,-5-11 16,-4-7-16,3 5 0,-3 3 15,2 1-15</inkml:trace>
  <inkml:trace contextRef="#ctx0" brushRef="#br0" timeOffset="341060.6396">4119 11558 0,'0'0'0,"9"7"16,4 4-16,-1 0 0,-1 0 0,4 10 15,2 2-15,1 2 0,-6-5 16,-1-4-16</inkml:trace>
  <inkml:trace contextRef="#ctx0" brushRef="#br0" timeOffset="344094.2627">4842 12850 0,'0'0'0,"0"0"0,0 0 0,0 0 16,22-5-16,-22 5 0,23-4 16,-9 2-16,3 0 0,0-1 15,1 1-15,3 0 0,1 0 0,8 0 16,1-1-16,1 2 0,2-1 15,1-1-15,3 0 16,9-1-16,-2-1 0,5 3 0,1-1 16,-3 0-16,2-1 0,9-1 15,4 0-15,-4-1 0,-3 0 16,10 1-16,1 1 0,-3 2 16,-2 1-16,11-2 0,-3 0 15,-7-1-15,-7 1 0,5-3 16,3-1-16,-1 4 0,-1 3 0,30-1 15,-5-2-15,-14 0 0,-9-1 16,2 0-16,1 1 0,-3 0 16,-2 2-16,1 0 0,1-2 15,-10-1-15,-7 1 0,7 0 16,7 2-16,-2 2 0,0 0 16,1-2-16,3-2 0,-9-1 15,-5-1-15,7 2 0,6 3 16,-8 0-16,-5-1 0,1-4 0,0-3 15,-3 2-15,-1 2 0,-3 1 16,-1 2-16,-6-2 0,-6 1 16,3-1-16,3-2 0,-11 3 15,-6 1-15,6-1 0,1-2 16,-15 3-16,0 0 0,2-3 16,2-1-16,-4 2 0,-3 0 0,-2 1 15</inkml:trace>
  <inkml:trace contextRef="#ctx0" brushRef="#br0" timeOffset="345577.5813">10757 12709 0,'0'0'0,"0"0"0,0 0 16,21-2-16,-21 2 0,0 0 16,30-4-16,-17 2 0,0 2 15,3-1-15,4 1 0,-1-2 16,0 2-16,9-1 0,5 1 16,-2 0-16,0-1 0,3 1 15,4 1-15,5 2 0,-3-2 0,3 2 16,3-2-16,-3 1 0,-2 0 15,10 1-15,3 0 16,-4-1-16,-5-1 0,11 0 0,2 0 16,-7 0-16,-6 0 0,3 0 15,3-1-15,-4 1 0,-3-1 16,9-2-16,1-1 0,-3 1 16,-2 1-16,0 1 0,1 0 15,-4-1-15,-3 0 0,1-1 16,1-2-16,0 3 0,-2 1 0,1-2 15,2-1-15,-5 1 0,-4 0 16,5 0-16,3-1 0,-4 1 16,-3 1-16,1 0 0,2 2 15,-2-2-15,-2-2 0,5 1 16,3 0-16,-6 0 0,-5 2 0,1 1 16,1 0-16,-2-2 0,-1-1 15,2 3-15,1 3 16,0-3-16,-3-1 0,2 0 15,0 0-15,-5 1 0,-3 2 0,6-3 16,6-1-16,-9 0 0,-3-1 16,2 0-16,4-1 0,-1 3 15,-1 1-15,1 1 0,1 0 16,-2-2-16,-2-2 0,2 2 16,1 3-16,-4 0 0,-1-1 0,4 0 15,4-2-15,-6-1 0,-4 1 16,3-1-16,2 1 15,-1 0-15,-1-1 0,-1 2 0,2 0 16,-5 0-16,1-1 0,7 1 16,2-1-16,-10 2 0,-2-1 0,5-1 15,5 0-15,-3 1 16,-3 1-16,3-1 0,1 0 16,-1-1-16,-3 0 0,2 1 15,0 1-15,-1-2 0,-2 0 0,4 1 16,2 1-16,-3 1 0,-1-1 15,0-1-15,2 0 16,-1 0-16,-1-1 0,1-2 0,0-1 16,0 1-16,-2 4 0,3 1 15,1 1-15,-4-3 0,0-2 16,2 0-16,3-1 0,-1 1 16,0 1-16,-2-1 0,0 0 15,-1 1-15,1 0 0,2 2 16,1 2-16,-4-4 0,-1-2 0,2 3 15,3 2-15,-1-1 0,-3-1 16,4-1-16,3-1 0,-4 1 16,-3 3-16,0-2 0,1-1 15,-1 0-15,1 0 0,3 2 16,2-1-16,-6 0 0,-1 0 0,1 1 16,4 0-16,-2-1 15,-2-1-15,1-2 0,0 0 16,-2 0-16,-1 1 0,3 1 0,1 1 15,-3-1-15,-2-1 0,4 0 16,3-2-16,-4 2 0,-1 2 16,0-2-16,2-2 0,-2 0 15,1 1-15,0 0 0,2 1 16,-3 0-16,-3-2 0,3 1 16,1 0-16,1 0 0,-2 0 0,1 1 15,-1-3-15,-1 2 16,-2 0-16,1 0 0,2 1 15,-1-1-15,-3 2 0,0 1 0,1 1 16,-2-1-16,-1-2 0,1-1 16,1-2-16,-4 2 0,1 0 15,-1 2-15,-1 2 0,0-1 16,-2-1-16,3-2 0,1-1 16,-2 1-16,0 1 0,-2 1 15,1-1-15,-2 1 0,-2 0 0,-1 1 16,0 0-16,-2 1 0,-1-1 15,0-1-15,-1-1 16,1 0-16,0 1 0,-1-1 16,0 0-16,-1 0 0,-2 0 0,0 0 15,0 0-15,-4 1 0,0 0 0,-4-4 16,-4 2-16,0 1 16,1-1-16,2 1 0</inkml:trace>
  <inkml:trace contextRef="#ctx0" brushRef="#br0" timeOffset="347677.5929">19166 13005 0,'0'0'0,"0"0"0,26 2 0,-8-2 15,2 1-15,14 0 0,8 1 16,0-1-16,1 2 0,17 0 16,5 0-16,9 0 0,-5 1 15,19-2-15,6 1 0,-9 0 16,-7-2-16,45 0 0,12-2 15,-19-3-15,-15-1 0,12 3 16,7 4-16,-15-3 0,-11 0 0,13-2 16,8 1-16,-11-2 0,-7 1 15,17-1-15,13 1 0,-16-2 16,-9 1-16,10 2 0,7 0 16,-14 2-16,-9 0 0,13 2 15,9-1-15,-13 1 0,-9 0 0,19-5 16,12-3-16,-14 0 0,-13 0 15,14 5-15,9 3 16,-13 0-16,-9 0 0,15-3 16,10-3-16,-17 2 0,-13-1 0,17 2 15,11 2-15,-13 0 0,-11 1 0,11-4 16,9-3-16,-13-1 16,-10 0-16,8-2 0,4-2 15,-16 2-15,-10 1 0,14-1 16,11-2-16,-17 0 0,-10 0 0,5-2 15,5-2-15,-10 3 0,-9 0 16,2-6-16,1-5 0,-11 4 16,-7 1-16,6-5 0,3-4 15,-9 1-15,-8 3 0,2-5 16,1-2-16,-10 1 0,-8 2 0,-4-6 16,-3-5-16,-5 5 15,-3 2-15,-6-7 0,-3-5 16,-4 6-16,-5 3 0,-9-2 0,-7 0 15,-1 0-15,1-1 0,-5 0 16,-3-1-16,-6 6 0,-3 7 16,-8-10-16,-4-5 0,1 8 15,0 4-15,-10-2 0,-6-2 16,7 7-16,5 6 0,-12-1 16,-8-1-16,2 1 0,2 1 0,-12-2 15,-9-1-15,13 7 16,8 5-16,-17 4 0,-11 2 15,12-1-15,9 1 0,-15 1 0,-10 4 16,15 2-16,9 2 0,-12 1 16,-11 3-16,12 3 0,8 3 15,-7 7-15,-7 5 0,14-6 16,9-4-16,-9 11 0,-4 7 16,12-1-16,9-3 0,-3 7 15,-4 4-15,10-5 0,7-2 0,5 7 16,3 3-16,8-6 0,6-4 15,6 4-15,6 4 0,5-6 16,5-4-16,12 3 0,11 3 16,0-4-16,0-2 0,22-1 15,14 1-15,0-3 0,2-4 0,12 5 16,12 2-16,-9-8 16,-7-6-16,20 1 0,14 0 15,-13-6-15,-10-5 0,10 1 16,8 1-16,-15-2 0,-11-5 0,-5-3 15,-3-4-15,-13 0 16,-7 0-16,-7-3 0,-3-1 16,-9-2-16,-7-1 0,-3 2 0,-5 2 15,-2 2-15</inkml:trace>
  <inkml:trace contextRef="#ctx0" brushRef="#br0" timeOffset="348327.3563">27519 12682 0,'0'0'0,"0"0"15,0 0-15,0 0 0,22 12 0,-22-12 16,28 6-16,-11-3 15,0 1-15,5 2 0,5-1 0,0 1 16,2 0-16,13 3 16,5 0-16,0 0 0,-2-2 0,14 1 15,3-1-15,8 1 0,-6 1 16,4-3-16,4 1 0,9 0 16,-2 0-16,11 0 0,0-1 15,-8-2-15,-6 0 0,10-1 16,8-1-16,26-1 0,-18-1 0,-4-4 15,-2-3-15,-10 0 0,-6 1 16,4-6-16,4-4 0,-9 3 16,-5 3-16,5 1 0,5 2 15,-7 3-15,-5 3 0,6 2 16,5 1-16,-8 0 0,-6 2 16,9 4-16,4 4 0,-6 2 0,-4 1 15,4 1-15,3 0 16,-9-2-16,-7 0 0,0-4 0,0-4 15,-5 4-15,-5 3 0,-4-3 16,-1-5-16,-5-1 0,-2-2 16,-9-5-16,-6-2 0,-10-1 15,-6 1-15,-1-10 0,-1-5 16,-12-3-16,-9-3 0,6 8 16,1 6-16,3 4 0</inkml:trace>
  <inkml:trace contextRef="#ctx0" brushRef="#br0" timeOffset="351328.7871">2285 13961 0,'0'0'16,"0"0"-16,0 0 0,0 0 0,0 0 16,0 0-16,0 0 0,0 0 15,0 0-15,18-15 0,-18 15 16,0 0-16,24-7 0,-24 7 16,0 0-16,26-7 0,-26 7 0,19-3 15,-8 1-15,3 1 16,-2 0-16,3-1 0,2 1 15,2 1-15,-1-1 0,1 1 16,1 0-16,0 1 0,2 0 0,5 0 16,2 0-16,-1 0 0,0 0 15,2 1-15,4 0 16,-3 0-16,-2 1 0,11-1 0,1 0 16,1-2-16,0 0 0,4 1 15,5 0-15,-2 0 0,0 0 16,11 1-16,-5-1 0,11 2 15,-1 2-15,1 0 0,-2 1 0,-3-1 16,-2-1-16,13 3 16,1 2-16,-7-2 0,-2 0 0,27 0 15,-5-1-15,-6-1 0,-5 0 16,2 4-16,3 1 16,-14-2-16,-5-3 0,-1 1 0,0 0 15,3-2-15,4-1 0,-4-1 16,-2-1-16,-6 2 0,-4-1 0,6 2 15,1 1-15,-6-1 16,-4-3-16,-3-1 0,-2 0 0,3-1 16,3-3-16,-6 2 0,-4 1 15,0 0-15,2-1 0,-4 1 16,-2 1-16,-3 1 0,0 2 16,6-3-16,4-1 15,-3 0-15,-3 1 0,2-1 0,3 0 16,-20 1-16,2-1 0,11 0 15,11 0 1,3 0-16,6 0 0,-11 0 0,-9 0 16,9 1-16,7-1 15,-5 0-15,-3 0 0,25-1 0,-4 1 16,-28 1-16,-2 1 0,26 1 16,-2 1-16,-22-2 0,2 0 15,6 1-15,3 0 0,-2 0 0,-2-1 16,21 2-16,-4-1 15,-25-1-15,2-1 0,1 0 0,4-1 16,1 0-16,2 2 0,5 0 16,1 2-16,-7-2 15,-3 1-15,5 1 0,5 0 16,-8 1-16,-4-1 0,20 2 0,-2-1 16,-23-4-16,1-2 0,6 1 15,4-2-15,-4 3 0,-4 0 0,5 0 16,4-2-16,-4 1 0,-3 2 15,3 1-15,2 0 16,-3-1-16,-3-1 0,5 1 0,5 1 16,-7 2-16,-1 1 0,4-3 15,2-1-15,-3 1 0,-3 0 16,4 0-16,2 0 0,-4 0 16,-4 1-16,5-1 0,3 0 15,-2 1-15,-2-2 0,2 0 16,0-2-16,-3 3 0,-3 2 0,5-2 15,2 2-15,-2-4 0,-2 0 16,2-1-16,1 0 0,-2 1 16,0 1-16,2-1 0,1-3 15,-2 2-15,-1-1 0,2-1 16,1 0-16,1-1 0,1 2 0,-1-1 16,1 2-16,-1-1 15,-1 0-15,0 1 0,1 0 16,-1-1-16,1-1 0,0 0 0,0 0 15,-1-1-15,-1 2 0,1 1 16,2 2-16,-1-3 0,0 0 16,2 0-16,3-1 0,-6 1 15,-4-2-15,7 2 16,6 0-16,-7-1 0,-4 2 0,4-3 16,1 0-16,-1 1 0,-1 1 15,1 0-15,-1-1 0,1 1 16,3 0-16,18-2 0,-6 0 15,-23 1-15,5 1 0,7 2 0,0 3 16,-2-4-16,-2-3 0,4 1 16,3 1-16,-10 0 0,-1 0 15,24-2-15,-2 1 0,-6 1 16,-3 0-16,3 1 16,0-1-16,-25 2 0,3-1 0,22-3 15,-6-2-15,-3 2 0,0 0 16,4 2-16,3 0 15,-25 0-15,2-2 16,-7 2-16,-3 0 0,18-1 16,0 2-16,-21-3 0,-3 0 0,0 0 15,-2 0-15,0 4 0,-2 3 16,-1-3-16,0-2 0,-1 1 0,0-1 16,-2 0-16,-1 1 15,0 1-15,-2 0 0,1-1 16,-2 1-16,0 0 0,0 0 0,0 0 15,-2-2-15,-1 2 0,0-1 16,1 1-16,-3 0 0,2 0 16,-2 0-16,2 0 0,-2 0 15,2-2-15,-2 2 0,2 0 16,-2 0-16,0 0 0,0 0 0,0 0 16,0 0-16,0 0 15,0 0-15,0 0 0,0 0 16,0 0-16,0 0 0,0 0 15,0 0-15,0 0 0,0 0 0,3 1 16,-3-1-16,0 0 0,0 0 16,0 0-16,0 0 0,0 0 15,0 0-15,-11-3 0,-3-2 16,2 1-16,2 2 0,1-1 16</inkml:trace>
  <inkml:trace contextRef="#ctx0" brushRef="#br0" timeOffset="355477.5033">19405 11374 0,'0'0'0,"-11"-2"0,-7-1 15,-3-1-15,-2 1 0,-17-4 16,-7-2-16,-16 5 0,-2 4 0,-24 6 15,-5 3-15,-9 6 0,8 2 16,-14 11-16,2 5 16,-25 22-16,22 0 0,9 2 0,8 2 15,19-2-15,13-3 0,9 13 16,7 7-16,13-5 0,10-2 16,15 0-16,13 2 0,7-10 0,6-7 15,22 6-15,15 3 16,6-2-16,4-2 0,18-1 15,13 1-15,-1-5 0,1-5 0,22 0 16,15 2-16,0-8 16,-1-4-16,11 2 0,9 2 0,-11-12 15,-7-8-15,15-5 0,9-5 16,-11-3-16,-8-1 0,8-11 16,5-5-16,-19-6 0,-14-5 15,12-2-15,5-2 0,-15-4 16,-12-3-16,2-7 0,3-3 15,-20 0-15,-15-1 0,-7-10 0,-6-7 16,-9 7-16,-8 5 0,-15-13 16,-11-7-16,-15 1 0,-10 2 15,-15-5-15,-8-6 0,-11 2 16,-10 1-16,-22-6 0,-15-5 16,-3 11-16,-2 7 0,-27-2 15,-17 1-15,4 7 0,4 9 16,-32-11-16,-20-4 0,5 20 0,5 13 15,-25 8-15,-16 4 0,14 3 16,11 2-16,-13 2 0,-9 2 16,25 8-16,17 5 0,7 13 15,4 9-15,29-2 0,21-3 16,16 6-16,13 5 0,17-8 16,12-5-16,18 0 0,11-3 15,7 0-15,4-4 0,0-3 16,4-3-16,1-1 0,0-2 15,0-1-15,2 0 0,-1 2 0,2-1 16,-1-2-16,1-4 0,-3 0 16,-1 0-16,-1-1 0,-2 0 15,0 1-15,-1 0 0,0 1 16,-1-1-16,-1 3 0,0 2 0,-4 3 16,-3 3-16,4-2 15,2-1-15,1-1 0</inkml:trace>
  <inkml:trace contextRef="#ctx0" brushRef="#br0" timeOffset="356194.8076">14674 12956 0,'0'0'0,"0"0"15,0 0-15,0 0 0,-10-26 16,10 26-16,-19-15 0,5 7 16,-4 1-16,-9 1 15,-10-1-15,-15 2 0,-3 2 16,-18 6-16,-3 4 0,-15 6 0,0 4 15,-13 12-15,1 7 0,-3 13 16,12 4-16,-27 29 0,20-4 16,20-1-16,16 1 0,18 3 15,13 2-15,17-6 0,13-4 16,15-5-16,11-3 0,15-8 16,13-5-16,21-2 0,15-2 15,4-5-15,5-4 0,13-2 16,9-1-16,0-10 0,1-6 0,6-10 15,5-7-15,-6-4 0,-6-2 16,3-12-16,1-9 0,-8-9 16,-5-3-16,-7-14 0,-6-6 15,-19-5-15,-12-2 0,-16-10 16,-10-7-16,-18-5 0,-10-2 16,-16-2-16,-12-2 0,-17 2 15,-13 2-15,-14-1 0,-11 2 16,-4 10-16,-3 8 0,-12 8 15,-10 6-15,2 12 0,3 7 0,-13 13 16,-10 7-16,7 10 0,6 7 16,1 6-16,2 5 0,8 10 15,5 7-15,3 8 0,1 4 16,26-13-16,21-9 0,11-6 16</inkml:trace>
  <inkml:trace contextRef="#ctx0" brushRef="#br0" timeOffset="363880.246">22882 14095 0,'0'0'0,"0"0"0,0 0 16,32-2-16,-32 2 0,25 0 16,-11 1-16,4 2 0,2 0 0,2-1 15,2-1-15,10 0 16,3 0-16,0 1 0,3 0 0,10 3 15,2 0-15,5 0 16,2 0-16,10-1 0,0-1 0,1 2 16,3-1-16,11-1 0,-1 0 15,17-1-15,5 0 16,-15 1-16,-9-2 0,34-1 0,-9-2 16,-7 0-16,-3 4 0,4-5 0,0-2 15,-3-1-15,-3 0 0,5-1 16,3 0-16,0 5 0,-1 3 15,6-5-15,3-3 0,-2-1 16,-1 1-16,5 0 0,1 3 16,0-5-16,-3-2 0,2 3 15,2 2-15,1 3 0,0 2 0,17-5 16,10-1 0,-20 2-16,-14 2 0,-2 1 0,-1 0 15,5-1-15,4-1 0,-1-2 16,3 2-16,-3 1 0,-1 1 0,7 1 15,4 2-15,-16-3 16,-11 0-16,1 1 0,2 0 0,-2 1 16,-2 1-16,7-3 15,4-1-15,-17 1 0,-11-2 0,-1 0 16,-1 0-16,-1 3 0,0 1 16,9 1-16,5 1 15,2 0-15,0 1 0,-26 0 0,-18 0 0,11 1 16,8-1-1,-7 1-15,-6 1 0,6-1 0,5 0 16,-10-1-16,-7-2 0,5 1 16,3 2-16,-8-1 0,-8-1 15,3 2-15,3 0 0,-6-3 16,-4 0-16,0-1 0,-1-1 16,-8 3-16,-4-1 0,-1 0 15,0-2-15,-7 1 0,-3-1 0,-3 0 16,-3 0-16,-2 0 0,-1 0 15,-2 1-15,0 0 16,0 0-16</inkml:trace>
  <inkml:trace contextRef="#ctx0" brushRef="#br0" timeOffset="365912.7396">2700 15383 0,'0'0'0,"0"0"0,0 0 16,0 0-16,0 0 0,25 3 15,-25-3-15,0 0 0,32 1 0,-15-1 16,4-1-16,-3-1 0,1 0 16,3-1-16,7-2 0,4 1 15,0 1-15,6-1 0,1-1 16,1 1-16,-3 0 0,12-1 16,2 0-16,1 1 0,-1 1 15,13-1-15,-2 2 0,-3 1 16,-4-1-16,13 1 0,3 1 15,-6 0-15,-3 0 0,11 1 0,2 1 16,-8 3-16,-5 1 0,3 2 16,5 0-16,27 0 0,-10-6 15,0 4-15,0 2 0,-7-1 16,-7 0-16,8-1 0,6-1 16,-8-1-16,-7-1 0,8-1 15,8-1-15,-7 2 0,-6 3 0,6-1 16,5-1-16,-6 0 0,-2 0 15,3 3-15,7 2 16,-11-2-16,-7 0 0,10-2 0,5-2 16,-4-1-16,-9-1 0,11 1 15,7 2-15,-10-1 0,-5 2 0,20-3 16,13 0 0,-12 0-16,-12 1 0,7 2 15,3 1-15,9-1 16,7-5-16,-31 0 0,-19 0 0,16 2 15,12 3-15,-16-3 16,-10-1-16,25 0 0,17 0 16,-18 1-16,-12 0 0,-4 0 15,-1 0-15,-3 0 0,-1 0 0,10 0 16,7 2-16,-9-1 0,-6 0 16,2 1-16,0-1 0,1-1 15,0-1-15,3 3 0,2 3 16,-4-1-16,-4 0 0,4-2 15,2-1-15,-4 1 0,-1 2 0,4-2 16,3 0-16,-1-4 0,0-2 16,3 4-16,3 5 0,-3-3 15,-3-2-15,2-1 0,2-1 16,-2 2-16,-2-1 0,7-1 16,4 0-16,-6 1 0,-4 2 0,3 0 15,2-1-15,-1-3 16,-3-3-16,3 1 0,2 2 15,-2 0-15,1 2 0,4-1 0,1-1 16,-1-3-16,-2-1 0,4 2 16,4 0-16,-5 2 0,-2 1 15,2 0-15,2 3 0,-3-5 16,-4-1-16,1 3 0,1 2 16,-8-1-16,-5-1 0,-2 2 15,-1-2-15,-5 2 0,-1 0 0,-11 0 16,-7 0-16,-8-2 0,-4 0 15,-9-1-15,-7 0 16,-8 0-16,-7 1 0,-18-9 0,-10-5 16,8 5-16,7 3 0,3 1 15</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51:57.340"/>
    </inkml:context>
    <inkml:brush xml:id="br0">
      <inkml:brushProperty name="width" value="0.05292" units="cm"/>
      <inkml:brushProperty name="height" value="0.05292" units="cm"/>
      <inkml:brushProperty name="color" value="#FF0000"/>
    </inkml:brush>
  </inkml:definitions>
  <inkml:trace contextRef="#ctx0" brushRef="#br0">15004 1104 0,'0'0'0,"0"0"0,-19-7 16,4 4-16,-1 1 0,-17 3 15,-10 4-15,-3 3 0,0 3 0,-22 6 16,-8 3-16,-11 8 16,5 1-16,-22 18 0,-4 10 15,-1 2-15,14-5 0,-40 42 16,10 4-16,28-17 0,18-12 0,12 12 15,9 9-15,17-14 0,12-9 16,11 4-16,9 5 16,10-9-16,7-7 0,15 1 0,11-2 15,4-10-15,4-7 0,22-1 16,16-3-16,0-10 0,-1-7 0,26-8 16,17-6-16,-5-5 0,-4-2 15,33-10-15,22-9 16,-12 1-16,-7 0 0,31-9 0,20-7 15,-28 3-15,-20 3 0,15-1 16,10 1-16,-19-2 0,-14-2 16,17-5-16,11-3 15,-29 2-15,-21-1 0,-12-2 0,-8-4 16,-9 0-16,-3-2 0,-9 2 16,-5 0-16,-7-7 0,-8-6 0,-7-6 15,-5-4-15,-12 1 16,-7 0-16,-15-6 0,-11-5 15,-17 5-15,-12 6 0,-21-2 16,-14-2-16,-17 9 0,-9 6 0,-22-2 16,-15 0-16,-16 13 0,-11 8 15,-19 2-15,-12 0 0,-8 9 16,-3 4-16,-13 10 0,-8 9 16,2 12-16,1 9 0,-1 9 15,-1 6-15,16 1 0,10 3 0,21 4 16,14 4-16,23-1 0,17 0 15,16-6-15,12-3 0,26-12 16,18-8-16,13-5 0</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53:03.558"/>
    </inkml:context>
    <inkml:brush xml:id="br0">
      <inkml:brushProperty name="width" value="0.05292" units="cm"/>
      <inkml:brushProperty name="height" value="0.05292" units="cm"/>
      <inkml:brushProperty name="color" value="#FF0000"/>
    </inkml:brush>
  </inkml:definitions>
  <inkml:trace contextRef="#ctx0" brushRef="#br0">6657 4078 0,'0'0'0,"0"0"0,0 0 0,0 0 0,0 0 16,0 0-16,0 0 0,0 0 0,0 0 15,0 0-15,0 0 16,30 2-16,-30-2 0,0 0 16,26 1-16,-26-1 0,0 0 0,30-2 15,-30 2-15,23 2 0,-10-1 16,2 2-16,3-2 0,0 0 16,0-1-16,2 1 0,1 0 15,0 1-15,1-1 0,8 0 16,2 1-16,-3 0 0,-1-2 15,3 0-15,1 1 0,-1 0 16,-2 0-16,9 1 0,-1-4 16,-1 4-16,0-1 0,1-1 15,0 0-15,0 0 0,-1-1 0,2 1 16,0 0-16,8 0 0,0 1 16,-2-2-16,-1-1 0,0 2 15,0-1-15,1 2 0,1 3 16,-1-4-16,0 0 0,7 1 15,1 1-15,-3 1 0,-2 1 0,0-2 16,2 2-16,-3-3 0,-1 0 16,1-1-16,3-1 15,-3 1-15,-1 1 0,8 1 16,0 0-16,-1-1 0,-1-1 0,-1-1 16,2 0-16,-1 0 0,0 1 15,2 1-15,1 1 0,-3-2 16,0-1-16,2 0 0,2 0 15,-3 0-15,0 1 0,25-2 16,-4-2-16,-7 2 0,-4 1 0,-1 0 16,1 2-16,-6-2 0,-3-2 15,2 3-15,2 3 16,-2-3-16,1-3 0,-3 0 0,-1 2 16,-2-1-16,1-2 0,1 3 15,1 1-15,-4-4 0,-1-3 16,3 8-16,3 6 0,-6-9 0,-2-6 15,2 4-15,1 2 16,0 3-16,1 3 0,-2-4 16,-1-1-16,1 1 0,-1 1 0,5 0 15,2 0-15,-5-2 0,-3-4 16,1 4-16,2 0 0,-4 0 16,-2-1-16,4 0 0,4-1 15,-7 1-15,-5 0 0,3 6 16,3 3-16,-5-7 0,-4-4 15,-8 3-15,7 2 0,-4 0 0,0 0 16,4 2-16,3 0 16,-1-1-16,-3-2 0,5 2 15,1 1-15,-2-1 0,-3-4 0,3 4 16,1-1-16,-2 0 0,-3 0 16,4 0-16,3-1 0,-3-2 15,-3 0-15,1-1 0,1 3 16,-5 0-16,1 1 0,1 1 15,0-1-15,0 0 0,-1-1 0,0 0 16,2-1-16,-1 1 16,1 1-16,0 1 0,0 1 15,0-3-15,0 0 0,0-2 16,2-1-16,-3 3 0,-2-1 0,2 1 16,3-1-16,-3-3 0,-1-1 15,2 3-15,3 2 0,-4-2 16,-1 0-16,3-1 0,3-2 15,-5 4-15,-2 3 0,1-2 16,0-3-16,1 2 0,3-1 0,-2 1 16,-1 1-16,-1-2 0,-1 1 15,0 0-15,1 0 0,-2 1 16,-1 0-16,1 3 0,1 2 16,-7-4-16,-1-2 0,2-1 15,1 1-15,1 1 0,-2 1 16,1 0-16,-1 0 0,1 0 15,-1-1-15,3-1 0,2 0 16,-3 0-16,-1 0 0,1 2 16,3 1-16,0-1 0,0-1 0,0 0 15,-1-1-15,-1 0 0,1 0 16,0 1-16,0 0 0,-2-1 16,1-2-16,1 2 0,1 2 15,-2 0-15,-1-1 0,1 0 16,-1-1-16,1 2 0,0 2 15,-2-1-15,1-1 0,-1-2 0,1-1 16,-2 2-16,1 1 16,-1-2-16,0 0 0,2-2 0,3 2 15,-3 3-15,-3 3 0,1-4 16,1-2-16,-1 0 0,2-1 16,0 3-16,-1 0 0,1 0 15,-2 0-15,3 0 0,1 2 16,0 0-16,2-1 0,-1 0 15,0 1-15,0-1 0,0 0 0,1-1 16,1 0-16,0 0 16,-1 1-16,1 0 0,1-1 0,-1 0 15,-2 0-15,1 0 0,0-1 16,-1 0-16,0 1 0,0 1 16,1 0-16,-1 1 0,0-2 15,0-2-15,0 0 0,0-1 16,1 1-16,0 1 0,0 0 15,-1 0-15,0 1 0,1-1 16,2-2-16,-2 1 0,-1-2 0,2 2 16,0 0-16,0 0 0,-1-1 15,1 1-15,1-1 0,-1 2 16,-1 2-16,0 1 0,-1-2 16,-2 0-16,-2-1 0,1 0 15,1-1-15,-2 0 0,0-1 16,0 2-16,2 3 0,-1-2 15,2-2-15,-1 0 0,0-2 16,-1 3-16,2 3 0,1-2 16,1 0-16,0 0 0,0 1 0,0 0 15,1-1-15,-2 0 0,0-2 16,2 1-16,1-1 0,-1-2 16,-1 0-16,2 2 0,2 2 15,0-1-15,-2 0 0,0 1 16,0-1-16,0 2 0,1-1 0,-2-2 15,0-1-15,1 2 0,0 1 16,1-1-16,1-1 16,-1 2-16,0 0 0,0 0 0,1-2 15,-3 2-15,-1 1 0,7-2 16,1 0-16,-9-1 0,-1-3 16,7 3-16,2 1 0,-7 0 15,-1 0-15,7 0 0,1 0 16,-7-1-16,0-1 0,3 0 15,-1 2-15,-4-2 0,1-1 0,4-1 16,-1 0-16,-4 1 0,1 1 16,1 0-16,1 2 0,-1-2 15,-1-4-15,2 2 0,1-2 16,-1 4-16,-2 2 0,2-1 16,2-3-16,0 1 0,-2 1 0,2 0 15,0-2-15,0 2 16,2 2-16,4 0 0,-3 1 15,1-1-15,-1-2 0,0 1 16,-2 1-16,1 0 0,-1 1 0,-1-2 16,0-1-16,-1 1 0,0 0 15,1-2-15,2 1 0,-4 0 16,-3 2-16,7-2 0,3 1 16,-5 1-16,-4 3 0,4-6 15,4-2-15,-4 2 0,-3 0 0,2 1 16,2-3-16,0 2 0,-2 1 15,-1 0-15,-1-1 16,0 0-16,1-1 0,-1 3 16,-1-1-16,0 1 0,-2-1 0,3 2 15,3 1-15,-8-1 0,-2-1 16,4-1-16,2-1 0,-2 2 16,-1-1-16,0 2 0,-2 2 15,2-2-15,1-2 0,-1 2 16,1 0-16,-2 0 0,1-1 0,1 0 15,2-1-15,-3 1 0,0 2 16,0 0-16,2 2 0,1-1 16,2-1-16,-2-1 0,-1 0 15,1 0-15,1-1 0,-2 1 16,1 1-16,-1-1 0,-2 1 0,1 1 16,3-1-16,-2 0 15,-1 1-15,1-1 0,0 1 16,0-1-16,0 0 0,-1 0 15,-2-1-15,2-1 0,2 1 0,0 0 16,0 0-16,-4 0 16,-2 1-16,3 0 0,2 0 0,-2 1 15,1-1-15,-2 1 0,-2-1 16,1-1-16,1 1 0,0-1 16,1 1-16,-5-2 0,-2-3 15,1 4-15,1 4 0,-3-3 16,-1-1-16,1 1 0,1 0 15,-3-1-15,-1 0 0,-1 0 16,1 0-16,0 0 0,-1 0 0,1 0 16,0 1-16,1-1 0,-2 2 15,0-4-15,-2 1 0,-1 1 16,0 1-16,-4 1 0,1-2 16,1 0-16,0 0 0,0-2 15,0 1-15,-1-1 0,0 1 0,-1 0 16,0 1-16,-1-1 15,-1-1-15,0 2 0,-1 2 0,-2-2 16,-1 1-16,1-1 16,-1-1-16,0 1 0,0-2 0,0 2 15,-1 0-15,0 0 0,0 0 16,-2 0-16,2 0 0,-2 0 16,0 0-16,-2 3 0,-2-2 15,1 0-15,-1 0 0,2 0 16</inkml:trace>
  <inkml:trace contextRef="#ctx0" brushRef="#br0" timeOffset="2000.5696">8553 4024 0,'0'0'16,"0"0"-16,0 0 0,0 0 0,0 0 16,0 0-16,0 0 15,0 0-15,0 0 0,0 0 0,0 0 16,0 0-16,0 0 0,0 0 16,0 0-16,24 5 0,-24-5 0,0 0 15,0 0-15,0 0 16,21 17-16,-21-17 0,18 11 15,-18-11-15,23 10 0,-11-4 16,0-1-16,0-1 0,-2 0 0,2 1 16,-2-1-16,0 0 0,0 1 15,0 0-15,0 1 0,-1-1 16,-2 0-16,0 1 0,-3 0 16,1 0-16,-2 0 0,0-2 15</inkml:trace>
  <inkml:trace contextRef="#ctx0" brushRef="#br0" timeOffset="2566.8279">11690 3933 0,'0'0'0,"6"0"16,1-1-16,-1 1 0,1 2 15,1 1-15,-1-2 0,4 2 0,1 2 16,-1-1-16,-1-1 0,0 1 16,-1 1-16,1 0 0,1 0 15,-1-2-15,2 1 0,0-1 16,1 2-16,1-2 0,-1 2 15,2 0-15,0 0 0,-1-1 16,-1-1-16,0 2 0,1-1 16,-1 2-16,0-3 0,-4 1 15,-1-2-15,-2 0 0</inkml:trace>
  <inkml:trace contextRef="#ctx0" brushRef="#br0" timeOffset="3049.741">15038 4049 0,'0'0'15,"0"0"-15,0 0 0,0 0 0,20 8 16,-11-5-16,2 1 0,0-1 16,0 3-16,2-2 0,-1 1 15,0-1-15,0 1 0,0-1 16,0 1-16,0 1 0,0 1 15,4 0-15,-1-2 0,-5 0 0,-1-2 16,-1-1-16</inkml:trace>
  <inkml:trace contextRef="#ctx0" brushRef="#br0" timeOffset="6833.6426">24221 3967 0,'0'0'0,"0"0"15,0 0-15,20 2 0,-20-2 0,0 0 16,26 5-16,-14-2 0,2 0 0,1-1 15,2 0-15,0 1 16,1 0-16,2-1 0,3-1 16,7 2-16,0 0 0,1-1 15,4 0-15,0 0 0,0-1 0,10 0 16,3 1-16,-3 0 0,-1 0 16,12 1-16,2-2 0,-5 0 15,-4 0-15,5 3 0,4 0 16,-3-3-16,-2-1 0,12 1 15,2 1-15,-4-1 0,-5 1 0,14-4 16,3 1-16,-5 0 0,-1 2 16,33-3-16,-7-2 15,-14 2-15,-9 0 0,3 2 0,4 2 16,-10-2-16,-6 0 0,4-2 16,4 2-16,-3 0 0,-1 0 0,7 0 15,3 2-15,-5-4 16,-4 1-16,4 0 0,3-1 15,-12 2-15,-9 0 0,5 1 16,5 0-16,-2 0 0,0-2 0,1 2 16,1 2-16,-13-3 0,-7 0 15,9 0-15,6 2 16,-6 1-16,-5 0 0,1 2 0,-2 0 16,2-3-16,-1 0 0,2-1 15,0 0-15,-3-1 0,-5-2 0,5 2 16,4 1-16,-7 1 15,-3 1-15,2-1 0,3 1 16,-5-1-16,-4 3 0,5-4 16,4-2-16,-5 4 0,-4 5 0,3-5 15,2-1-15,-1 0 0,-2-1 16,3-2-16,3-1 16,-18 0-16,3 0 0,21 2 0,1 2 15,-25-3-15,2-1 0,8 2 16,6 2-16,-2-3 0,-1 0 15,5 3-15,4 4 0,-4-6 16,-3-4-16,3 2 0,2 0 16,-2 2-16,0 0 0,6 1 0,2-1 15,-11 1-15,-3 1 0,8-1 16,1 0-16,-9 1 0,1 3 16,1 0-16,2-1 0,-5-1 15,-2 0-15,-1-1 0,-1-1 16,-3 1-16,-2 0 0,-2-1 15,1 2-15,-6-2 0,-5 1 0,-3-1 16,-1 2-16,-4 0 0,-3 1 16,-2-3-16,-4-1 15,0 0-15,-7 0 0,4 0 0,0 2 16,1-2-16</inkml:trace>
  <inkml:trace contextRef="#ctx0" brushRef="#br0" timeOffset="7901.0238">24282 3521 0,'0'0'0,"0"0"0,0 0 16,20-3-16,-20 3 0,0 0 0,30-4 15,-17 3-15,0 1 0,0 0 0,1 0 16,2 0-16,-1 0 0,2 1 15,0 1-15,2-2 0,1 1 16,5 0-16,2 1 0,0 1 16,2-1-16,2 1 0,1-1 15,2 0-15,2 1 0,13 1 16,2-1-16,0 0 0,2-3 0,4 1 16,1-1-16,15 0 0,1 0 15,13-1-15,0-2 16,-2 1-16,-1 0 0,11-1 0,1 1 15,33-2-15,-13-2 0,-5-1 16,-3 0-16,-3 1 0,-2 4 16,0 0-16,2 2 0,-3-3 15,-2-1-15,2 1 0,2 1 16,-4-2-16,-3 2 0,6-2 16,5 2-16,-6-3 0,-3-3 0,-2 1 15,0 0-15,0 3 0,0 3 16,1 3-16,1 2 0,-2-3 15,-1-2-15,1 2 0,0 2 16,1-6-16,0-2 0,0 2 16,0 0-16,-5 6 0,-3 4 15,5-1-15,3-1 0,-2 1 16,-2 1-16,0-2 0,-1-1 16,-3 2-16,-3 0 0,1 3 15,2 2-15,-4-2 0,-1-2 0,0 2 16,0 2-16,-7-2 0,-5-1 15,2 0-15,1 2 0,-4 0 16,-3 1-16,0-5 0,-1-4 16,-5-1-16,-6-1 0,-7 4 15,-5 4-15,0-8 0,1-4 0,-9 2 16,-9 4-16,-2-1 16,-5-1-16,-2-9 0,-2-7 15,-6 9-15,-4 4 0,-5 10 0,-4 6 16,0-8-16,-2-4 0,-5-1 15,-5 2-15,5-1 0,3 0 16,0 0-16</inkml:trace>
  <inkml:trace contextRef="#ctx0" brushRef="#br0" timeOffset="9766.7511">9330 5060 0,'0'0'0,"0"0"0,0 0 16,0 0-16,0 0 0,0 0 0,0 0 16,-25-11-16,25 11 0,0 0 15,-29-1-15,29 1 0,-23 0 16,23 0-16,-30-1 0,12 0 15,1 1-15,-2 0 0,-2 2 16,-1-2-16,-2 1 0,-1-1 16,-5 0-16,-9 1 0,-1-1 15,0 0-15,-1 0 0,-12 0 0,2 2 16,-3-2-16,0 0 16,-13 0-16,3 0 0,0 1 0,1 0 15,-8-3-15,1-4 0,1 5 16,-2 2-16,1-3 0,0-3 15,-8 0-15,2 0 0,4 2 16,4 0-16,-31-1 0,5 2 16,9-4-16,3-2 0,3 2 15,0 1-15,1 4 0,3 0 0,-3-1 16,-1-2-16,3 1 0,2 0 16,-2 1-16,-1-1 0,2-1 15,1 3-15,0-2 0,-1 1 16,-2 3-16,0 3 0,-4-1 15,1 2-15,0-3 0,4 0 16,-1 2-16,0 0 0,1 3 16,0 0-16,-1-2 0,-1-1 15,3 0-15,6-1 0,-2 0 16,-4 1-16,5-1 0,0 3 0,1 3 16,-4 4-16,4-6 0,0-3 15,2-1-15,-2-2 0,7 2 16,5 2-16,-2 0 0,-3-1 15,3-1-15,0-2 0,-1 2 16,-2 2-16,6-2 0,4 1 0,-4 0 16,-4-2-16,3 1 15,2-2-15,2-2 0,2-2 16,1 3-16,-3 3 0,1-2 16,1 2-16,4-3 0,3-2 0,-4 1 15,-1 0-15,3 3 0,2 2 16,-3-2-16,-1-1 0,4 1 15,4 0-15,-5 0 0,-4 1 16,7 2-16,3-1 0,-1 1 16,-1-2-16,-1 2 0,-1 0 0,-1 1 15,-1-2-15,0 2 16,1 1-16,2-5 0,3-2 16,17 2-16,-1 2 0,-5 1 15,-1 1-15,1 4 0,-1 2 0,1 0 16,5 0-16,8-2 0,2-3 15,4-3-15</inkml:trace>
  <inkml:trace contextRef="#ctx0" brushRef="#br0" timeOffset="12190.2977">19469 3989 0,'0'0'15,"0"0"-15,0 0 0,0 0 16,0 0-16,0 0 0,0 0 0,0 0 16,0 0-16,0 0 0,0 0 15,0 0-15,0 0 0,0 0 16,0 0-16,22-10 0,-22 10 16,0 0-16,0 0 0,0 0 15,28-1-15,-28 1 0,0 0 16,28 0-16,-28 0 0,0 0 15,34 0-15,-20-1 0,0-1 0,2 1 16,2-1-16,-2 2 0,-1 0 16,3-1-16,2 1 15,1-2-15,1 0 0,7 2 0,-1 2 16,1 1-16,-1-1 0,2 1 16,2-2-16,0 0 0,0-1 15,10 1-15,1-1 0,-1 1 16,-1 0-16,1 0 0,1-2 15,-1 1-15,0 0 0,8-1 16,1-1-16,-2 0 0,-3-1 0,-2-3 16,-1 0-16,-3 0 0,-3 3 15,6-2-15,-1-4 16,-8 3-16,-4 0 0,-3-5 0,0-2 16,-4-2-16,-2 1 0,-3-4 15,-3-2-15,-5 4 0,-2 2 16,-4-5-16,-1-2 0,0 0 15,-3 4-15,-4-5 0,-3-2 16,-2-1-16,0 0 0,-1 0 16,0-2-16,0 0 0,0-1 0,0 1 15,0-3-15,1 5 0,-1 1 16,-4-2-16,-1-1 0,-3 1 16,0 2-16,-2-2 0,-1-2 15,-2 5-15,-1 4 0,-3-2 16,-4 0-16,1 0 0,3 1 15,-6 0-15,-5 1 0,4 2 0,2 4 16,-10-4-16,-2 1 16,2 2-16,2 0 0,-5 5 15,-5 0-15,2 3 0,3 1 0,-6 4 16,-5 1-16,0 3 0,0-1 16,-12 2-16,0 2 0,7 0 15,5 0-15,-27 10 0,5 3 16,8-1-16,3 0 0,5 5 15,2 4-15,13-3 0,8 1 16,3 0-16,0 3 0,4-3 0,3-2 16,4 7-16,3 1 15,6 1-15,4-1 0,0 4 0,-1 3 16,10-10-16,1 3 0,2 17 16,3-2-16,1-17 0,0 2 15,3 2-15,0 2 0,4-2 16,3-2-16,8 1 0,6 1 15,0-5-15,-1-5 0,11 0 16,7 0-16,-2-2 0,-2-1 0,10-2 16,5 0-16,-1-3 0,-2-1 15,7 1-15,-18-5 0,-13-2 16</inkml:trace>
  <inkml:trace contextRef="#ctx0" brushRef="#br0" timeOffset="13669.4298">20255 3995 0,'0'0'0,"0"0"0,0 0 0,0 0 16,0 0-16,0 0 0,0 0 15,0 0-15,0 0 0,0 0 16,0 0-16,0 0 0,0 0 0,0 0 16,5 22-16,-5-22 0</inkml:trace>
  <inkml:trace contextRef="#ctx0" brushRef="#br0" timeOffset="13861.9911">20286 4032 0,'0'0'0,"0"0"0,0 0 0,0 0 16,0 0-16,0 0 0,0 0 15,0 0-15,0 0 0,0 0 16</inkml:trace>
  <inkml:trace contextRef="#ctx0" brushRef="#br0" timeOffset="14031.3088">20253 4055 0,'0'0'0,"0"0"15,0 0-15,0 0 0,0 0 0,0 0 16,0 0-16,0 0 0</inkml:trace>
  <inkml:trace contextRef="#ctx0" brushRef="#br0" timeOffset="27854.063">19342 2139 0,'0'0'0,"0"0"16,0 0-16,25 2 0,-25-2 0,25 4 15,-7 0-15,1 0 0,2 2 0,2 3 16,-2 2-16,-4-3 0,-2 0 16,-3-2-16</inkml:trace>
  <inkml:trace contextRef="#ctx0" brushRef="#br0" timeOffset="28034.2222">19108 2399 0,'0'0'15,"13"-3"-15,8-1 0,7 0 16,4-2-16,16-3 0,7-2 16,14-3-16,0 0 0,8 1 15,-5 1-15,-1 2 0,-8 2 0,-14 0 16,-11 0-16,-11 2 0,-11 2 15,-12 3-15,-11 2 0,3-1 16,0 1-16,2-1 0</inkml:trace>
  <inkml:trace contextRef="#ctx0" brushRef="#br0" timeOffset="28220.0858">19141 2476 0,'0'0'0,"0"0"16,0 0-16,-5 22 0,5-22 15,-7 29-15,2-6 0,-1 4 0,-2 2 16,-5 14-16,-3 5 0,1 2 16,0 2-16,-2 6 0,3-6 15,0 1-15,3-10 0,4-7 16,1-7-16,2-10 0,2-7 0,-1-3 16,1-1-16,1-2 0</inkml:trace>
  <inkml:trace contextRef="#ctx0" brushRef="#br0" timeOffset="28369.7759">19305 2515 0,'0'0'0,"10"-5"15,6-2-15,2-1 0,3 0 0,9-2 16,2-1-16,-1 2 16,-3-1-16,6 1 0,-5 2 15,-4 2-15,-6 3 0,-3-1 0,-3 1 16,-3 1-16</inkml:trace>
  <inkml:trace contextRef="#ctx0" brushRef="#br0" timeOffset="28583.7465">19333 2556 0,'0'0'0,"0"0"0,0 0 16,-10 23-16,10-23 0,-12 34 15,4-11-15,0 1 0,1 1 0,-2 6 16,1-1-16,4-3 0,1-2 15,3-6-15,4-2 0,2-5 16,5-3-16,4-4 0,1-3 16,2-2-16,-1-3 0,-1 0 15,-2-2-15,-2 2 0,-2 0 0,-1 0 16</inkml:trace>
  <inkml:trace contextRef="#ctx0" brushRef="#br0" timeOffset="28784.1685">19393 2710 0,'0'0'16,"10"-2"-16,6-2 0,4 0 16,4 0-16,11-4 0,5-2 15,-2 1-15,1 0 0,6-3 16,-2 0-16,1-3 0,-6 1 16,-8 2-16,-7 2 0,-8-1 0,-6 1 15,-9 5-15,-6 1 16,-7 1-16,-4 3 0,-7-2 0,-3 0 15,4-1-15,4 1 0,5 1 16</inkml:trace>
  <inkml:trace contextRef="#ctx0" brushRef="#br0" timeOffset="28934.1044">19516 2579 0,'0'0'0,"0"0"0,0 0 16,0 0-16,0 0 0,17 15 16,-17-15-16,19 18 0,-19-18 0,25 27 15,-8-11-15,1 2 0,0 0 16,2-1-16,1 0 0,7 1 15,-1-1-15,-1-4 0,-3 1 16,-2-3-16,-4 0 0,-3-4 16,-4-4-16,-2 1 0,-1-2 0,-1 1 15</inkml:trace>
  <inkml:trace contextRef="#ctx0" brushRef="#br0" timeOffset="29101.1697">19532 3006 0,'0'0'0,"0"0"16,0 0-16,22 10 0,-22-10 16,19 12-16,-8-7 0,1 0 15,1-1-15,1 0 0,-2 0 16,0-3-16,-1-1 0,-1 0 16,-1 0-16,-2 0 0</inkml:trace>
  <inkml:trace contextRef="#ctx0" brushRef="#br0" timeOffset="29319.856">20183 2475 0,'0'0'0,"0"0"15,6 21-15,-2-2 0,-2 3 0,1 12 16,0 3-16,0 1 0,-2-2 15,1 8-15,0-3 0,0-6 16,1-3-16,-3-3 0,0-5 16,-3-5-16,0-5 0,-4-6 15,-2-2-15,1-3 0,1-1 0,2 1 16</inkml:trace>
  <inkml:trace contextRef="#ctx0" brushRef="#br0" timeOffset="29517.5604">20343 2621 0,'0'0'0,"10"-3"15,6-2-15,4 1 0,2 0 0,13-2 16,6-2-16,8-1 16,-2-1-1,4 1-15,2 0 0,-3 0 0,-10 1 0,-9 3 16,-7 0-16,-6 1 0,-6 1 16,-8-1-16,-6 2 0,-11-2 15,-8 0-15,-3 2 0,-6-1 16,6 0-16,5 1 0,3 0 15</inkml:trace>
  <inkml:trace contextRef="#ctx0" brushRef="#br0" timeOffset="29651.22">20487 2338 0,'0'0'15,"0"0"-15,0 0 0,0 0 0,0 0 16,0 0-16,15 17 0,-15-17 16,15 17-16,-15-17 0,13 34 15,-6-13-15,-1 4 0,1 3 16,-1 2-16,2 9 0,0-3 15,-1-4-15,-2-7 0,1-3 16</inkml:trace>
  <inkml:trace contextRef="#ctx0" brushRef="#br0" timeOffset="29850.8943">20420 2784 0,'0'0'0,"0"0"0,0 0 16,0 0-16,0 0 0,32 3 15,-32-3-15,44 2 0,-14 1 16,2-1-16,3-1 0,9 0 15,-2 1-15,-6-1 0,-4 1 16,1 2-16,-4 1 0,-9 4 16,-8 2-16,-11 7 0,-9 4 0,-14 6 15,-10 5-15,-9 3 0,-6 4 16,-20 17-16,-8 6 0,9-8 16,16-13-16,13-10 0</inkml:trace>
  <inkml:trace contextRef="#ctx0" brushRef="#br0" timeOffset="63437.3427">9890 5478 0,'0'0'0,"0"0"0,0 0 15,0 0-15,0 0 0,0 0 16,0 0-16,27 8 0,-27-8 15,0 0-15,27-2 0,-27 2 16,0 0-16,32 3 0,-20 1 16,0-3-16,1 0 0,2 1 15,3 1-15,-1-2 0,2-1 0,1 1 16,1 2-16,0 0 0,-1 0 16,8-1-16,3 1 0,-1 0 15,0 0-15,3-1 0,2 0 16,-1 0-16,-1 0 0,11 1 15,2-2-15,-5 2 0,-2 0 0,2-3 16,2-3-16,4 3 0,-3 1 16,1-2-16,2-1 15,-6 0-15,-4-1 0,3-1 0,2-2 16,-6-1-16,-4 0 0,4-3 16,-1-1-16,-8 2 0,0 0 15,5-4-15,0-2 0,-7 3 16,-2-2-16,2-1 0,2-1 15,-3 0-15,-2 2 0,-2-5 16,-2-2-16,-2-1 0,-2 2 0,0-3 16,-1-1-16,-2 3 0,-1 1 15,-2-3-15,-3-4 0,-3 0 16,-3 1-16,-2-1 0,-3 1 16,1 1-16,-1 2 0,-1-2 15,-1-1-15,-2 2 0,0 1 16,-3-3-16,-3 0 0,1 2 15,0-1-15,-2 0 0,1-1 16,1 1-16,2-1 0,-2 1 16,-3 0-16,-1 2 0,0-1 0,-3-1 15,-1-1-15,2 2 0,1 5 16,-4-3-16,-5 1 16,3 1-16,1 2 0,-1 1 0,0 1 15,-2 0-15,0 3 0,-3 2 16,-1 2-16,-1-1 0,1 2 15,-2-2-15,-3 1 0,3 2 16,2 4-16,-9 2 0,-2 1 16,9-2-16,3 1 0,-10 2 15,-2 3-15,6 0 0,3 1 0,-5 2 16,-2 1-16,4 4 0,3 2 16,-2 3-16,1 1 0,3 0 15,4 0-15,0 2 0,0 3 16,4-2-16,2 0 0,-2 0 15,-2 1-15,3-3 0,2 2 16,2 2-16,1 3 0,4-1 0,1-1 16,-1 5-16,-1 3 15,0 0-15,2 0 0,2-1 16,2 1-16,3-3 0,0 0 0,6 4 16,5 3-16,-1-2 0,1 0 15,6 0-15,4 1 0,-1-4 16,2-2-16,3-1 0,7-2 15,0-2-15,2-2 0,3 0 16,3 0-16,1 3 0,0 0 0,-8-5 16,-7-6-16,-5-3 0</inkml:trace>
  <inkml:trace contextRef="#ctx0" brushRef="#br0" timeOffset="66570.8144">12253 5272 0,'0'0'0,"0"0"0,0 0 0,0 0 16,22 1-16,-22-1 0,0 0 15,25-2-15,-16 2 0,2 0 16,3 0-16,1 1 0,-1 0 0,1-1 15,1-2-15,-1 1 16,1-1-16,7 1 0,3 2 16,0-1-16,-3 0 0,1-1 15,1-1-15,0 1 0,-2-2 16,2 2-16,2 0 0,-3-1 0,-2 1 16,8 0-16,2-1 15,-3-1-15,-1 0 0,1 0 0,-1 2 16,1 0-16,-1 2 0,1-1 15,3 1-15,-2-2 0,0-1 0,2 0 16,3 1-16,-3 1 16,-3 1-16,4-1 0,3-1 15,-4 1-15,-2-1 0,4 0 0,-1-1 16,0 0-16,1 2 0,-1 0 16,1 2-16,-1-2 0,0 0 15,0-2-15,2 1 16,-1-1-16,-1 0 0,4 1 0,1 0 15,-2 1-15,-2-1 0,1 0 16,3-1-16,-3 2 0,-1 0 0,1 0 16,3 0-16,-3-1 0,-2-1 15,7 3-15,-1 0 16,-5-1-16,0 0 0,4 0 0,1 0 16,-1 1-1,2-1-15,1 3 0,6-1 16,-6-1-16,-4 0 0,3-1 0,-1 1 15,-1 1-15,1 3 0,-1-5 16,-3-2-16,1 0 0,1 2 0,-1 3 16,-1-1-16,1-3 0,-2-1 15,1 0-15,1 4 0,0-1 16,-1-1-16,1-3 0,2 1 16,-4 0-16,-2 2 0,2-1 15,2 0-15,-1 1 0,-2 0 16,2 1-16,1 0 0,-1-2 15,-2 0-15,-1 0 0,-1-1 16,2 0-16,2 2 0,-3 3 16,-2 0-16,-2-1 0,1-2 0,-3 0 15,4 0-15,-2 1 0,-2 1 16,3 0-16,1-1 0,-2-2 16,0-1-16,-2 2 0,1 0 15,0 3-15,2-1 0,-1-2 16,-1 0-16,-2-1 0,-1 1 0,1 0 15,3 1-15,-2 0 16,0 0-16,0 1 0,-3-1 16,1-1-16,2 1 0,-1 1 15,1 1-15,-2-3 0,-2-1 0,-1-2 16,1 0-16,-4 3 0,2 1 16,0 0-16,0 2 0,0-2 15,1-1-15,-2 1 0,1 0 16,2 0-16,2 2 0,-2-2 15,-3-1-15,1 0 0,0 1 0,2-2 16,2 0-16,0 2 16,-2 1-16,0 0 0,-1 0 15,-2-1-15,1 2 0,0-2 0,0-1 16,0 0-16,0 0 0,0 1 16,0 1-16,-1-2 0,-1 0 15,1-1-15,0 1 0,2 0 16,1 0-16,-1 1 0,0-1 15,-2 0-15,-1 0 0,0 0 16,2-1-16,1 1 0,1 0 16,0 1-16,-1-1 0,-4 0 0,-2 0 15,5 2-15,0-1 0,-2 1 16,1 0-16,5-2 0,-1-1 16,-6 2-16,0 0 0,6-1 15,2-1-15,0 1 0,-2 1 16,-1 0-16,-1 0 0,-1 2 15,0-1-15,-1-2 0,2-2 16,1 0-16,1 4 0,1 0 16,-2 0-16,0-1 0,0-1 0,1 1 15,2 0-15,0 0 0,-1 1 16,-1-1-16,-1-1 0,1 0 16,1-1-16,2 2 0,-1 1 15,-1-2-15,-2-2 0,3 1 16,1-2-16,0 1 0,-2 0 0,-1 1 15,1 2-15,-1-1 16,-1 0-16,4-1 0,1-1 16,0 0-16,-2 1 0,-1 1 15,0 0-15,0-1 0,2-1 0,0 0 16,-1 0-16,-2 2 0,-1-1 16,1 1-16,2-3 15,-1 3-15,0 0 0,-1 0 0,-1 1 16,-1-1-16,-1 0 0,1 0 15,1 0-15,0 2 0,0-1 0,0-1 16,-1-1-16,-1 1 16,0 1-16,1 1 0,2 0 15,0-1-15,1-1 0,-1 1 16,0 0-16,-1 0 0,0-1 0,1 0 16,1-1-16,-1 2 0,0 3 15,0-3-15,1-1 0,-2 2 16,0 1-16,2-1 0,0-1 15,-1-1-15,-1-3 0,3 1 16,0 0-16,-1 1 0,1 2 0,-2-1 16,0-1-16,-1 0 0,0 1 15,2 0-15,2 0 0,-2 0 16,-1 1-16,-1 1 0,0 0 16,0-1-16,-1 1 0,2-2 15,1-2-15,0 2 0,-2-1 16,0 1-16,0 1 0,1-1 15,1-1-15,0 2 0,1 1 16,-3-1-16,-1 0 0,2 0 16,2 0-16,1-1 0,-1 0 0,-2 0 15,0 0-15,0 1 0,2-1 16,1 2-16,2-1 0,-2 0 16,-2 1-16,1-1 0,-1-1 15,2 1-15,2 1 0,-1 1 16,1 0-16,-3-2 0,1-2 15,0 2-15,2 2 0,-2-1 16,1 1-16,-1-2 0,-1 0 16,2 0-16,1 2 0,-2-2 0,0 0 15,0 1-15,-1-1 0,2-1 16,0 0-16,1 0 0,-2 1 16,1 1-16,-2 1 0,1-2 15,1-2-15,-1 1 0,1-2 16,-2 4-16,-1-1 0,3-1 15,0-1-15,1 1 0,-2 1 0,0 0 16,-1 0-16,1-1 16,-1 0-16,1-1 0,2 0 15,-3-2-15,0 1 0,0 1 0,0 1 16,2 0-16,-1 0 0,0 0 16,-1-1-16,0-2 0,-1-1 15,2 2-15,-1 1 0,-1 0 16,1-2-16,-2 3 0,0 2 15,0-2-15,1 1 0,1-2 16,0-2-16,-2 0 0,-1 1 16,0 0-16,1-1 0,1 3 0,-1 2 15,-1-2-15,0-2 0,-1 2 16,0-1-16,0 1 0,1 1 16,0-3-16,0 0 0,-1-1 15,-1 2-15,-2 1 0,0 0 16,2 0-16,1 2 0,-1-2 15,-1-1-15,1 0 0,0 1 16,-1-1-16,-3-1 0,2 2 16,1-1-16,1 1 0,0-1 0,-4 2 15,1 2-15,-1-2 0,0-1 16,-1 0-16,2 0 16,-1 0-16,1 0 0,0 0 0,1 1 15,0 2-15,-1-1 0,0-2 16,-1-1-16,2 0 0,1-1 15,0 1-15,1 1 0,0-1 16,0 1-16,-2 0 0,-1 0 16,1 0-16,0 0 0,0 0 15,2-1-15,1 1 0,0 0 0,-1 0 16,-2 0-16,-1 1 0,1-1 16,1 0-16,-1 0 0,2 0 15,0 0-15,0 0 0,0 0 16,-2-1-16,1 1 0,1 0 15,1 0-15,0 0 0,0-2 0,-1 2 16,0 0-16,-2 0 16,1 0-16,0 0 0,1 0 15,1 0-15,-1 0 0,0 0 16,0 0-16,-1 0 0,0-1 0,0 1 16,4 0-16,-1 0 0,-1-1 15,-2 1-15,1 1 0,-1-1 16,0 1-16,2-1 15,1 0-15,0-1 0,0 1 0,-1 1 16,1 1-16,-1-1 0,1-1 0,5 1 16,2 3-16,-1-3 0,-2 0 15,-1 0-15,1 1 0,-1 0 16,2 0-16,-1-1 0,2 1 16,-2-1-16,-1 2 0,2-2 15,0-1-15,1 1 0,0 0 16,-1-1-16,2-1 0,-2 1 15,1 1-15,-1 0 0,2-1 16,-1 0-16,-1-2 0,2 2 16,2 1-16,-3 0 0,0-1 0,1 1 15,0 2-15,1 0 0,0-1 16,5 1-16,-2 0 0,0-2 16,0-1-16,-1 1 0,0 1 15,0 0-15,0 1 0,1 0 16,2 0-16,-2 0 0,-1 0 0,0-1 15,1-1-15,-1 2 16,-1-1-16,-2 2 0,-1-1 16,-1 0-16,0-1 0,-4 2 15,-3 2-15,-5-1 0,-3-2 0,-2 0 16</inkml:trace>
  <inkml:trace contextRef="#ctx0" brushRef="#br0" timeOffset="68271.1604">19415 5484 0,'0'0'16,"0"0"-16,0 0 0,0 0 16,0 0-16,-26-3 0,26 3 0,0 0 15,-30-4-15,18 2 0,0-2 16,-1 1-16,-1 1 0,-1-1 16,-3-2-16,1 1 0,-2 0 0,0 1 15,2-1-15,-2 0 0,-1-1 16,-6-3-16,-1 0 15,2-1-15,1 0 0,0-1 0,2-1 16,-2 0-16,0-1 0,0 1 16,0-1-16,3 0 0,2 0 15,-6-3-15,2-1 0,1 1 16,0-1-16,1-1 0,2 0 16,2-1-16,0 1 0,3-2 15,1 1-15,1-1 0,2 0 0,1 0 16,0 0-16,1 2 0,1 1 15,0 0-15,0-1 16,2-1-16,0-1 0,3 2 0,0 1 16,2 1-16,0 0 0,1-6 15,1 2-15,1 2 0,0 0 16,1 1-16,2 0 0,0 0 16,2 0-16,1-2 0,2 0 15,7-2-15,1 0 0,1 3 16,1 0-16,1 0 0,3 0 0,1-1 15,3 0-15,-1 1 0,0 2 16,3 1-16,2-2 16,-1 2-16,-1 0 0,7 0 0,1 1 15,-3 1-15,-1 0 0,1 2 16,-1 2-16,1 0 0,2 0 0,0 2 16,1 0-16,0 1 15,-1 0-15,1 1 0,1-1 16,-1 2-16,0-1 0,5 2 15,-2 1-15,1-2 0,0 0 0,-4 3 16,-1 2-16,-1-2 0,1 0 16,-4 1-16,-1 1 0,-1 2 15,0 1-15,-1 0 0,0 1 16,-2-1-16,-2 0 0,2 1 16,0 0-16,-3 1 0,1 1 0,-1-1 15,-2 0-15,0 1 0,-1 1 16,2 1-16,0 1 15,-2 1-15,-2 0 0,-1 1 0,-2 1 16,-1-2-16,1 0 0,-4 1 16,-2 2-16,2 0 0,0-1 15,-3-1-15,0 1 0,-1-1 16,0 1-16,-1 0 0,-1-1 16,0 2-16,-1 0 0,-1 0 15,0 2-15,-1-2 0,0-1 0,-1 0 16,0-1-16,0 1 0,1 2 15,-1 0-15,-2 1 16,0-4-16,0 0 0,0 1 0,-2 0 16,0 1-16,0-1 0,0 2 15,-2 0-15,1 1 0,-1 0 16,0 0-16,-1-1 0,-1 0 16,1-2-16,-1 2 0,-1 0 15,0 1-15,-1-2 0,0 0 16,-2 0-16,-1 0 0,-1 1 0,-1-1 15,0 0-15,0-2 0,-1 1 16,0 0-16,0-1 0,-1 0 16,0 0-16,-1 0 0,-3-1 15,1 0-15,-1 1 0,1-2 16,-2-1-16,0 1 0,1 0 0,-1-1 16,-1 0-16,-1-2 15,-4-2-15,3 2 0,0 0 16,-4 1-16,0 0 0,-1-1 15,1 1-15,1-3 0,1 0 0,1 1 16,1 0-16,-3 0 0,-1 0 16,1-2-16,0 0 0,0-2 15,4 0-15,-1 0 0,0 0 16,0-1-16,0-1 0,-1 2 16,-3-1-16,4-1 0,2-1 0,-1 0 15,0-1-15,1 0 0,0 0 16,-1 1-16,-1-1 15,1-2-15,1 1 0,1 0 0,2-1 16,1 0-16,1 2 0,-1 0 16,-2 0-16,2 0 0,-1-1 15,2-1-15,1-1 0,0 0 16,0 1-16,0 0 0,0 0 16,1-1-16,1 0 0,-1 1 15,0 1-15,-2-1 0,1 1 0,-2-1 16,-2 0-16,-1 1 0,1-1 15,1-1-15,3 1 0,2 1 16</inkml:trace>
  <inkml:trace contextRef="#ctx0" brushRef="#br0" timeOffset="70339.132">24900 5371 0,'0'0'0,"0"0"16,0 0-16,0 0 0,0 0 0,26-7 16,-26 7-16,0 0 0,29-2 15,-29 2-15,28-2 16,-14-1-16,1 2 0,1-1 0,2 0 16,-1 1-16,2-1 0,2 1 15,1-2-15,6 1 0,-1 1 16,3 0-16,2 0 15,-1 0-15,-1 0 0,2-2 0,1 2 16,6-2-16,-1 0 0,-1 0 16,0 2-16,0-1 0,1-2 0,-1 1 15,1 0-15,-1 2 16,1 1-16,6-1 0,-1-2 16,-1 2-16,-2 1 0,0-1 0,-1 1 15,-1 0-15,0 0 0,-1 1 16,1 0-16,-1 1 0,2-1 15,7-1-15,0 0 0,-3 0 16,-4 0-16,2 0 0,2 0 16,-1 2-16,-2 0 0,1 0 15,0-1-15,0 0 0,0-1 0,0 0 16,2 0-16,-1 0 0,-1 0 16,1-1-16,2 0 15,-2 2-15,-2 0 0,7-1 16,1-2-16,-10 3 0,0 2 0,8-3 15,1-2-15,-2 2 0,-2 3 16,3 0-16,0 0 0,-3-1 16,-3-2-16,4 0 0,3 0 15,-4-1-15,-2 0 0,3 1 16,2 0-16,-3 1 0,-2-1 0,4 0 16,5 1-16,-6 2 15,-3-2-15,4 1 0,2-1 0,-2 1 16,-5-2-16,7 2 0,2 2 15,-5-3-15,-3-2 0,4 3 16,4 2-16,-4-3 0,-1-1 16,5 2-16,2 1 0,-3-1 0,-4 1 15,5-1-15,3 2 16,-2-3-16,-4 0 0,9 0 16,2-1-16,-13 0 0,-3 1 0,26 2 15,0 3-15,-26-5 16,-4-1-16,23 1 0,-2-1 0,-19 2 15,-1 0-15,21 4 0,-2 1 16,-20-8-16,-1-4 0,19 2 16,0 2-16,-17 1 0,0-3 15,21 0-15,-2-1 0,-7 5 0,-4 2 16,3 2-16,2-2 16,-5-2-16,-5-2 0,7 1 0,4 1 15,-19 2-15,2 0 0,19 2 16,-1 1-16,-24-5 0,-2 0 15,14 1-15,-4 1 0,-17-3 16,-1 0-16,-4 1 0,-1 1 16,-4-1-16,-4 0 0,-6-1 15,-6 2-15,1-1 0,2-1 0,1 1 16</inkml:trace>
  <inkml:trace contextRef="#ctx0" brushRef="#br0" timeOffset="71970.4144">2634 6715 0,'0'0'15,"0"0"-15,0 0 0,0 0 16,0 0-16,22-11 0,-22 11 0,20-2 16,-20 2-16,27-5 0,-11 2 15,0 1-15,1-1 0,1 0 16,3 2-16,1-1 0,0 0 15,10-2-15,0 0 0,-1 1 16,-1-2-16,3 0 0,0 0 16,1 0-16,1 1 0,5-2 15,-1 0-15,0 1 0,-2 2 16,0-1-16,-1 2 0,1-1 0,-1 2 16,8 1-16,0 1 15,-3 0-15,-3-1 0,4 1 0,1 0 16,1 0-16,0 0 0,4 1 15,-1-1-15,8 0 0,-2 0 16,7-1-16,6 0 0,-3 0 16,0 1-16,16 0 0,0 2 15,-6-2-15,-6-2 0,35 3 16,-8 3-16,-13-4 0,-11-1 0,-20 0 16,-18 0-16,-9 0 0</inkml:trace>
  <inkml:trace contextRef="#ctx0" brushRef="#br0" timeOffset="75185.1751">7083 6638 0,'0'0'0,"0"0"16,0 0-16,0 0 0,0 0 0,0 0 15,23-4-15,-23 4 0,0 0 16,25-6-16,-25 6 0,21-3 16,-8 2-16,-1 2 0,2 0 15,1 0-15,-4-2 0,3 0 16,-1 1-16,3 0 0,0 0 0,3 0 16,2 0-16,-1 1 0,-2-1 15,8 1-15,1-1 0,0 1 16,-2-1-16,2 0 0,-1-1 15,1 1-15,-2 0 0,2 0 16,3 0-16,-2 2 0,-2 1 16,8-1-16,2 0 0,-3-2 15,-2-2-15,0 1 0,2 0 16,-4 2-16,2 2 0,0-2 0,1-1 16,0 0-16,0 0 0,8-1 15,-1 1-15,-2 0 0,-3 0 16,1 1-16,2 2 0,-4-3 15,-2 0-15,2-1 0,2 0 16,-2 0-16,-2 0 0,0 0 16,0 0-16,-1 1 0,0 1 0,1 0 15,2-1-15,-2-1 0,0 0 16,2 0-16,2 0 16,-3 1-16,-2-1 0,3 1 0,2 0 15,-2 0-15,-2 0 0,1-1 16,1 0-16,-2 0 0,-2 0 15,1 0-15,1 1 0,-3 0 16,-2 0-16,2-1 0,4 0 16,-4-1-16,-3 4 0,2-4 15,0 0-15,1 0 0,0 2 0,1-1 16,0 0-16,-2 0 16,1 1-16,0-1 0,3 0 15,-2-1-15,-3 2 0,3-1 0,1 1 16,-3-1-16,0 0 0,0 1 15,1 1-15,-3-1 0,-1 0 16,1 2-16,2 2 0,-2-4 16,-3-1-16,2 0 0,2 1 15,0 0-15,-1 0 0,1-3 16,-2 1-16,-3 2 0,0 0 0,6-1 16,2 0-16,-6 0 0,-1-1 15,6 1-15,0 1 0,-5 0 16,2 1-16,3-1 0,1 0 15,-7-1-15,0-1 0,7 1 16,2 1-16,-7 0 0,-1 0 16,4 0-16,-2-1 0,-4 1 15,0 1-15,2 0 0,1 2 16,-2-2-16,-1-2 0,1 1 16,3-1-16,-1 1 0,-1 1 0,1 0 15,2-2-15,-2 1 16,-2 1-16,3-1 0,2 2 0,-2-3 15,-1-1-15,1 1 0,0-1 16,-1 1-16,-1 1 0,2 0 16,-1-1-16,-2 1 0,0 0 0,1 0 15,1-1-15,-1 0 16,0 1-16,0 0 0,1-1 16,-1-1-16,-1 1 0,0-1 0,0 1 15,0 1-15,0 1 0,0-1 16,0 1-16,0 0 0,-1 0 15,1 1-15,3-1 0,-3 0 16,-1 0-16,1 0 0,0-1 16,-1-1-16,0-1 0,1 2 15,1 2-15,-1 2 0,-1-3 0,1 0 16,0-2-16,-1 0 0,-1-1 16,2 2-16,1 0 0,-1 0 15,-1 0-15,0-1 0,0 0 16,-2 0-16,-2 0 0,3 1 15,1 2-15,-2-1 0,-2 0 16,1-2-16,0 0 0,-2 0 16,0 1-16,0 1 0,2 0 15,-4-1-15,-1 0 0,1 1 16,-1 1-16,0 0 0,0-2 0,-1 1 16,-1 0-16,-1-1 0,-1 2 15,0-1-15,0 1 0,0-2 16,-2 0-16,0 2 0,0-1 15,-3 0-15,-1-1 0,2 1 16,-1-1-16,-1 1 0,1 0 16,-1 1-16,-1-1 0,2 0 15,-1 1-15,1-2 0,1 1 16,-2-1-16,-1 0 0,2 1 16,0 0-16,1 1 0,1 0 0,0-2 15,-2 0-15,0 1 0,1-1 16,0 1-16,1-1 0,-1 1 15,1-1-15,-1 1 0,1 0 16,0-1-16,1 0 0,0 0 16,0 0-16,0 0 0,0 0 0,0 0 15,2 1-15,1 0 16,0 0-16,0-1 0,1 0 16,-1 1-16,0-1 0,1 0 0,0-1 15,0 0-15,1 1 0,1 1 16,2 0-16,-1 1 0,0-1 15,2-1-15,0 1 0,0-2 16,-1 0-16,2 1 0,0 0 16,1 1-16,1-1 0,4 0 15,1 0-15,-2 1 0,-1 0 0,1-1 16,2 0-16,-1-1 0,0 1 16,-1 0-16,-2 1 15,0-1-15,-1 0 0,1 0 0,1 0 16,-1 1-16,0-1 0,-1 1 15,2 0-15,-1 0 0,-1 0 16,1-1-16,2 2 0,0-2 16,0 1-16,-1-1 0,0-1 15,0 1-15,-1 0 0,6 0 16,2 0-16,-7 1 0,-2-1 0,6 2 16,-1-1-16,-1 0 0,-1 0 15,3-2-15,2 1 0,-3 0 16,-2 0-16,1 0 0,1 2 15,-1-1-15,-1 0 0,2 0 16,2 1-16,-2-3 0,-2-1 16,0 3-16,1 2 0,1-2 15,1-1-15,1 4 0,-1 0 16,-1-2-16,0-1 0,1-1 16,3 0-16,-3 0 0,-1 1 0,0 0 15,1-1-15,-1 2 0,0 0 16,2-1-16,0-1 15,-1 2-15,-2 2 0,2-1 0,0-2 16,0-1-16,1 1 0,-2 0 16,0 0-16,-1-1 0,1-3 0,0 2 15,2 1-15,-1-1 16,-3-3-16,2 1 0,1 1 16,-2 1-16,-1 2 0,3-1 0,1-1 15,0 1-15,-3 2 0,1-1 16,2 0-16,0 0 0,-1 0 15,0-2-15,1-1 16,-2 1-16,-1-1 0,3-1 0,2 3 16,-2 0-16,-3 2 0,2-1 15,3 0-15,-2-1 0,-2 0 0,2 0 16,-1 0-16,-1 0 0,1 1 16,0-1-16,3 0 15,-3 0-15,-1 0 0,1 1 0,1 0 16,-1 0-16,2 0 0,-2 0 15,1 0-15,-1-1 0,-2-1 0,1 2 16,1 2-16,0-2 16,-1 1-16,0-3 0,2 0 15,-2 0-15,-2 0 0,2-1 16,3 1-16,-2 1 0,-2 0 0,0-1 16,2 0-16,-3 2 0,-3 1 15,5 0-15,0-2 16,-2 0-16,-2-3 0,1 2 0,2-1 15,-1 0-15,1-1 0,0 0 16,1 3-16,-2 1 0,-2-1 16,2 2-16,3 0 0,-2 0 15,-1 1-15,1-3 0,0-3 16,0 2-16,-1-1 0,3 2 0,-1 1 16,-1-1-16,0 0 0,-1 0 15,-1 0-15,1 1 0,2 0 16,2-1-16,1-1 0,-1 1 15,-3 0-15,2 1 0,2 0 16,0 0-16,1-2 0,-2 1 16,1 0-16,0-3 0,1-2 0,-1 5 15,2 3-15,-2-2 16,-2-1-16,2 2 0,3 0 16,0 1-16,-1-2 0,3 1 0,-2-2 15,-2 1-15,2 1 0,5-1 16,0-1-16,0 1 0,-2 1 15,1-2-15,1-2 0,-2 1 16,-2 0-16,3 1 0,3 2 16,-3-2-16,-2 0 0,2 0 15,2 0-15,-2-1 0,0 0 0,1 2 16,1 2-16,-1-3 0,1-2 16,0 0-16,3 0 15,-2 2-15,1 2 0,6 0 0,0 0 16,0-2-16,0-2 0,2 1 15,3 1-15,-5 0 0,-3 0 16,4 0-16,5-1 0,-4 0 16,-2 0-16,10 0 0,2 1 15,-11 0-15,-2 0 0,10 0 16,2 2-16,-2-2 0,-2-1 0,3 1 16,2-1-16,-3 1 0,-3 0 15,3 0-15,1-3 0,-7 4 16,-4 2-16,21 0 0,-5 2 15,-25-4-15,-3 0 0,6 0 16,-4 1-16,-20-1 0,-3 1 0,-2-1 16,-2 0-16,-3-1 0</inkml:trace>
  <inkml:trace contextRef="#ctx0" brushRef="#br0" timeOffset="76268.7799">15777 6797 0,'0'0'15,"-11"1"-15,-1 0 0,-2-1 0,-2-1 16,-9 1-16,-6 0 0,-3 0 16,-4 0-16,-10 0 15,-3 0-15,2-1 0,0-1 0,-11-2 16,-3 1-16,4 0 0,3 0 15,-8-2-15,2-4 0,3 1 16,1 2-16,1-2 0,0-2 16,1 1-16,6-2 0,1-5 15,1-5-15,3 1 0,3-2 0,5-1 16,7-2-16,2 1 0,3-1 16,0-3-16,2-3 15,2 0-15,3 2 0,3-1 0,4-2 16,5 4-16,2 1 0,2-2 15,1-5-15,3 3 0,3 0 16,2-1-16,3-1 0,5 1 0,2 1 16,3 0-16,2-1 15,3 0-15,3 0 0,7 1 16,6 2-16,2-1 0,1 1 0,12-3 16,5 2-16,-1 3 0,-3 2 15,7-2-15,4-1 0,29-8 16,-7 4-16,1 9 0,1 6 15,-4 1-15,-2 2 0,1 4 16,2 1-16,-5 4 0,-4 0 16,5 0-16,2-1 0,-3 4 15,-2 2-15,4 4 0,1 3 16,-4 3-16,-5 1 0,-1 4 16,-2 0-16,-2 1 0,-4 1 0,-4 3 15,-3 0-15,-10 3 0,-8 1 16,-1 13-16,-1 8 0,-7 0 15,-4 0-15,-6-4 0,-4 0 16,-2 3-16,-4 3 16,-4 10-16,-3 6 0,-2-11 15,-3-7-15,-5-2 0,-3-4 0,-2 4 16,-3 2-16,-5 3 0,-1 4 16,-3-11-16,-1-6 0,-1 0 15,-1 2-15,-3-2 0,-4-3 0,-2-2 16,-2-3-16,-3-1 15,-3-4-15,-3-4 0,-2-4 16,-1 0-16,-1-1 0,-6-5 16,-3-1-16,-1-5 0,-2-1 0,-5-2 15,-4-1-15,3-3 0,3-1 16,2-3-16,4 1 0,2-3 16,1-1-16,8-4 0,6-2 15,6 1-15,5 0 0,14 0 16,10 0-16,0 5 0,2 3 0,0 4 15</inkml:trace>
  <inkml:trace contextRef="#ctx0" brushRef="#br0" timeOffset="77004.2751">16901 6611 0,'0'0'0,"0"0"0,24 2 16,-13-2-16,1 1 0,6 0 15,5 0-15,7 1 0,-1 1 0,7 0 16,3-1-16,1-1 0,0 1 16,13 0-16,2 1 0,2-1 15,0-1-15,17 1 0,2 1 16,8-2-16,-6-1 0,17-3 15,2 0-15,-9 1 0,-5 1 16,42-4-16,-7 1 0,-12 1 16,-8 3-16,3 2 0,2 1 15,-10-3-15,-4-2 0,8 1 16,7-2-16,-8 3 0,-5 0 0,6 0 16,5-1-16,-6-2 0,-6 0 15,13-1-15,7 2 0,-9 1 16,-8 2-16,10-2 0,5-2 15,-7-1-15,-5 1 0,10 2 16,8 0-16,-13 2 0,-8 3 0,5-4 16,4-1-16,-7 1 15,-7 1-15,6 1 0,3-2 16,-8 3-16,-5 2 0,11-4 0,7-1 16,-10-1-16,-9 0 0,9 2 15,10 2-15,-11-2 0,-7-1 16,5 0-16,4 0 0,-6-3 15,-3 0-15,4 1 0,5 3 16,-10 1-16,-6 2 0,7-2 16,4 0-16,-8-1 0,-6-1 0,5 3 15,4 2-15,-6 0 0,-4 1 16,2-3-16,0 0 0,-6-2 16,-3-1-16,5 1 0,4 1 15,-10 1-15,-7 3 0,3-5 16,3-2-16,-5 0 0,0 0 15,-1 4-15,1 4 0,-9 0 0,-4-1 16,6-2-16,7-2 16,-11 0-16,-5 0 0,2-1 15,-1 0-15,-11-2 0,-8-2 0,-7-3 16,-5-3-16,-4 0 0,-4 2 16,-14-13-16,-9-8 0,-14-4 15,-9-1-15,13 10 0,10 7 16,4 5-16</inkml:trace>
  <inkml:trace contextRef="#ctx0" brushRef="#br0" timeOffset="86618.6174">13043 5492 0,'0'0'0,"0"0"0,26 0 16,-14 1-16,1 0 0,5 1 15,4 4-15,4-1 0,-1 3 0,2 0 16,0 3-16,-3-2 0,-5-1 16,-2-2-16</inkml:trace>
  <inkml:trace contextRef="#ctx0" brushRef="#br0" timeOffset="86738.2692">12919 5916 0,'0'0'0,"0"0"16,0 0-16,29-13 0,-12 7 0,5-4 16,6-2-16,9-4 0,3-1 15,-7 3-15,-5 2 0,-3 2 16</inkml:trace>
  <inkml:trace contextRef="#ctx0" brushRef="#br0" timeOffset="86935.8849">13417 5456 0,'0'0'0,"0"0"0,0 0 16,0 0-16,21 19 0,-21-19 15,16 20-15,-7-6 0,0-1 16,2 3-16,1 1 0,0 1 16,-1-1-16,1 2 0,-1-3 15,-2-2-15</inkml:trace>
  <inkml:trace contextRef="#ctx0" brushRef="#br0" timeOffset="87252.8257">13549 5499 0,'0'0'0,"11"-4"0,4-2 16,3-1-16,5 1 0,14-2 0,14-1 15,-4 2-15,-2 0 0,5-2 16,-4 1-16,-7 5 0,-7 1 16,-7 3-16,-4 0 0,-10 3 15,-7 2-15,-14 6 0,-12 6 16,-6 3-16,-8 2 0,-7 2 15,-6 4-15,3-1 0,1-2 0,-2 3 16,4 0-16,8-6 0,6-6 16,11-4-16,13-4 15,9-2-15,8 0 0,15-6 0,10-5 16,-1-1-16,2-3 0,17-5 16,7-3-16,-5 5 0,-2 3 15,-4-8-15,-7-3 0,-12 5 16,-8 5-16,-8 1 0</inkml:trace>
  <inkml:trace contextRef="#ctx0" brushRef="#br0" timeOffset="87510.0481">13785 5271 0,'0'0'0,"0"0"15,0 0-15,0 0 0,1 30 0,-1-8 16,-1 8-16,1 3 0,0 5 16,1 20-16,3 11 15,0 10-15,1-6 0,4 10 16,2-2-16,3-5 0,-1-13 0,0-2 16,-2-11-16,-2-13 0,-1-10 15,-4-4-15,-3-3 0,-2-9 16,-3-6-16,1-2 0,1-1 15,2-2-15</inkml:trace>
  <inkml:trace contextRef="#ctx0" brushRef="#br0" timeOffset="87673.8532">14360 5335 0,'0'0'0,"0"0"15,0 0-15,0 0 0,22 6 0,-22-6 16,0 0-16,15 16 0,-11-11 16,0-1-16</inkml:trace>
  <inkml:trace contextRef="#ctx0" brushRef="#br0" timeOffset="87822.5514">14352 5606 0,'0'0'16,"0"0"-16,19 4 0,-8-1 16,0 0-16,1 0 0,0 1 0,2 2 15,-1 1-15,-2-1 0,-2-1 16,-1-2-16</inkml:trace>
  <inkml:trace contextRef="#ctx0" brushRef="#br0" timeOffset="87969.001">14254 5954 0,'0'0'0,"0"0"0,0 0 16,24-5-16,-24 5 0,35-13 0,-12 2 15,4-3-15,1-1 0,10-8 16,-1 0-16,-5 3 0,-4 3 0,-5 4 16</inkml:trace>
  <inkml:trace contextRef="#ctx0" brushRef="#br0" timeOffset="88219.1107">14717 5306 0,'0'0'16,"0"0"-16,0 0 0,0 0 16,-12 32-16,12-32 0,-9 32 15,8-16-15,2 1 0,2-1 16,4-1-16,3-4 0,4-3 0,4-1 15,3-3-15,9-2 0,2-2 16,3-3-16,0-2 0,-2-1 16,-2 0-16,3-5 0,-2-3 15,-6 0-15,-5-2 0,-6 0 16,-8-1-16,0 3 0,-1 3 16,-2 2-16</inkml:trace>
  <inkml:trace contextRef="#ctx0" brushRef="#br0" timeOffset="88385.8543">14903 5283 0,'0'0'0,"0"0"0,0 0 0,0 0 15,4 24-15,-4-24 0,3 31 16,-3-31-16,1 39 0,-1-17 16,0 3-16,0-1 0,0-1 0,0 3 15,0-2-15,0-5 0,0-3 16,0-1-16</inkml:trace>
  <inkml:trace contextRef="#ctx0" brushRef="#br0" timeOffset="88552.2577">14635 5704 0,'0'0'0,"0"0"0,0 0 16,27-2-16,-27 2 0,36-6 15,-10 1-15,4 0 0,3-3 0,10-1 16,0-1-16,-1 0 0,0 1 15,4-3-15,-4-2 0,-6 3 16,-8 0-16,-5 2 0,-4 1 16,-3 3-16</inkml:trace>
  <inkml:trace contextRef="#ctx0" brushRef="#br0" timeOffset="88702.8415">14864 5744 0,'0'0'15,"0"0"-15,0 0 0,-7 26 0,1-12 16,1 2-16,-2 2 0,0 0 16,1 0-16,-3 5 0,-2-1 15,1-3-15,1-2 0,2-3 16,0-2-16,1-1 0</inkml:trace>
  <inkml:trace contextRef="#ctx0" brushRef="#br0" timeOffset="88935.8524">15033 5793 0,'0'0'0,"0"0"0,0 0 0,9 29 15,-6-16-15,3 2 0,0 1 16,4-2-16,4-1 0,5 1 16,3-4-16,3-5 0,0-3 0,1-5 15,1-1-15,-2-2 16,-2-2-16,2-7 0,-4-5 0,-5-3 15,-4-5-15,-3-4 0,-3-4 16,-4 3-16,-2 3 0,-6 3 16,-5 8-16,3 4 0,1 4 15,1 3-15</inkml:trace>
  <inkml:trace contextRef="#ctx0" brushRef="#br0" timeOffset="96419.1765">26314 6674 0,'0'0'16,"0"0"-16,18-3 0,-6 2 15,1-2-15,4 2 0,5 0 0,10-2 16,2-1-16,5 1 0,2 2 16,13-3-16,2 1 0,4 2 15,1 2-15,14-1 0,-1-1 16,15 2-16,2 1 0,-1-2 15,1 0-15,11 1 0,-2-1 16,40 3-16,-12 0 0,-1-2 16,0-1-16,-7 1 0,-5 0 0,3-1 15,1 1-15,1 0 0,1 1 16,4 0-16,0 1 0,-2 0 16,-3-2-16,5 0 0,4 1 15,-5 1-15,-1 1 0,-1 0 16,0 2-16,-3-5 0,-1-4 0,1 5 15,2-1-15,-10 3 16,-5 2-16,0-7 0,-1-6 16,-6 4-16,-7 1 0,-4 4 15,-2 0-15,-10 3 0,-6-1 0,-4-7 16,-3-3-16,-8-2 0,-4 1 16,-6 3-16,-3 3 0,-9-1 15,-7 1-15,-3-5 0,-3-4 16,-4 8-16,-3 2 0,-6 2 15,-6 2-15,-10 2 0,-8 1 0,6-1 16,4-2-16,1-2 0</inkml:trace>
  <inkml:trace contextRef="#ctx0" brushRef="#br0" timeOffset="97502.5906">30323 6745 0,'0'0'0,"0"0"16,0 0-16,0 0 0,-23 7 0,23-7 16,-19 10-16,7-4 0,-1 1 15,-1 0-15,-3 0 0,2 1 16,-1 1-16,1-2 0,-2 1 16,1 0-16,-2 1 0,-5 3 15,0 2-15,2-1 0,2 0 16,1 1-16,2-1 0,2-1 15,0-1-15,4 2 0,4 1 16,1-3-16,4 0 0,5-1 0,2 1 16,4 0-16,3-2 0,6 2 15,4 1-15,3-1 0,2-4 16,10 1-16,0 0 0,0-1 16,-2 1-16,1-2 0,-2 0 15,2 0-15,-4-1 0,-2-2 16,-1-3-16,-6-2 0,-4-3 15,-4 0-15,-4-1 0,-5 1 0,-1-1 16,-3-1-16,-2-4 16,-2 0-16,-2 0 0,-5-1 0,-3-1 15,-1-1-15,-1 1 0,-4-4 16,-1-2-16,-2-1 0,0 0 0,-3-1 16,-2 0-16,-1 0 15,-3 1-15,3 1 0,5 4 16,4 3-16</inkml:trace>
  <inkml:trace contextRef="#ctx0" brushRef="#br0" timeOffset="99806.4512">2124 8040 0,'0'0'0,"0"0"0,0 0 0,22-13 16,-22 13-16,32-10 0,-13 6 15,4-2-15,5 2 0,10-2 16,7 0-16,-1 3 0,1 2 16,17 0-16,5-2 0,11 2 15,-2 0-15,19 1 0,6 0 0,-7 2 16,-5 4-16,22-2 0,3 0 16,37-2-16,-18-1 0,-1 2 15,1 2-15,-12-2 0,-11-1 16,3-6-16,7-1 0,-14 3 0,-8 2 15,13-3-15,8 0 16,-20 2-16,-9 3 0,0-1 16,0 1-16,-7-2 0,-9 0 0,-5 4 15,-3 0-15,-14 2 0,-10-2 16,-3 1-16,-2 0 0,-8-1 16,-6 0-16,-8-2 0,-4-2 15,-4 0-15,-6 0 0,-1 0 16,0 0-16,2 2 0,-2-2 0,-2 4 15,2-4 1,0 0-16,0 0 0,0 0 0,0 0 16,0 0-16,0-4 0,0 4 0,-1-2 15,1 2-15</inkml:trace>
  <inkml:trace contextRef="#ctx0" brushRef="#br0" timeOffset="103753.1869">6798 8022 0,'0'0'0,"10"0"0,2 0 0,4 0 15,3 0-15,12-1 0,5 1 16,2-1-16,3-1 0,11 1 15,6 0-15,9 0 0,-1 0 0,5-2 16,4 0-16,7 2 16,-4 1-16,16-1 0,3 1 0,-5 0 15,-4 2-15,48-1 0,-5-1 16,-15 0-16,-12 0 0,11 0 16,6 0-16,-9 0 0,-8-1 15,14 4-15,10 1 0,-11-3 16,-7-2-16,13-1 0,7-2 15,-10 2-15,-6 0 0,12 1 16,11 0-16,-13 5 0,-11 6 0,16-6 16,11-3-16,-8-2 0,-5-1 15,10 3-15,7 1 0,-9 3 16,-6-1-16,9-3 0,7-2 16,-11 1-16,-9 1 0,12 0 15,7-2-15,-10-3 0,-7-2 0,9-1 16,8-3-16,-13 9 15,-8 7-15,8-2 0,6-2 16,-12-1-16,-8-1 0,2 1 0,2 0 16,-16-1-16,-12-1 0,5 3 15,5 0-15,-17 1 0,-12-1 16,-8-1-16,-4 0 0,-10 2 16,-8 0-16,-16-2 0,-8 1 15,-11-1-15,-7 0 0,-2-1 16,2 3-16,-2-3 0</inkml:trace>
  <inkml:trace contextRef="#ctx0" brushRef="#br0" timeOffset="110852.9451">7765 6844 0,'0'0'0,"16"-4"0,4 1 15,-2-2-15,1 0 0,16-4 16,4-2-16,10-3 0,-1 3 0,9-2 16,-2 0-16,-8 2 0,-5 2 15,0 3-15,-8 3 0,-14 1 16,-8 1-16,-3 0 0,-1 1 16,-3-1-16</inkml:trace>
  <inkml:trace contextRef="#ctx0" brushRef="#br0" timeOffset="111053.121">7822 7015 0,'0'0'0,"0"0"0,8 19 16,-4-6-16,0 3 0,1 7 16,-1 6-16,1 8 0,-2 1 15,0 7-15,-1-1 0,1-7 16,-2-7-16,0 1 0,0-5 15,2-8-15,-2-3 0,2-5 16,-3-4-16,0-6 0,3-1 0,-1-1 16,-2 2-16,2-3 0</inkml:trace>
  <inkml:trace contextRef="#ctx0" brushRef="#br0" timeOffset="111220.2228">8254 6836 0,'0'0'0,"0"0"15,0 0-15,0 0 0,0 0 0,0 0 16,0 0-16,0 0 0,-13 30 16,13-30-16,-27 28 15,12-12-15,-2-2 0,-2 2 0,-6 1 16,2-1-16,0-1 0,-1 1 16,3-2-16,3-2 0</inkml:trace>
  <inkml:trace contextRef="#ctx0" brushRef="#br0" timeOffset="111369.8033">7952 6986 0,'0'0'0,"0"0"0,0 0 16,0 0-16,0 0 0,26 10 0,-26-10 15,23 18-15,-23-18 0,23 26 16,-13-8-16,-2 0 0,0 0 0,-1 1 16,-2-3-16,2 4 15,-2-4-15,0-2 0</inkml:trace>
  <inkml:trace contextRef="#ctx0" brushRef="#br0" timeOffset="111588.6001">8088 7023 0,'0'0'0,"0"0"0,0 0 16,23-10-16,-23 10 0,32-9 16,-9 3-16,0 0 0,0-1 15,8 1-15,1 0 0,-2 0 16,-2 1-16,6 0 0,-4 4 15,-4-1-15,-5 2 0,-5 3 16,-4 4-16,-3 1 0,-3 2 0,-7 0 16,-8 4-16,0-1 0,-1 2 15,-10 3-15,-5 1 0,1-3 16,0-3-16,3-2 0,5-1 16,3-3-16</inkml:trace>
  <inkml:trace contextRef="#ctx0" brushRef="#br0" timeOffset="111752.8962">8044 7131 0,'0'0'16,"0"0"-16,0 0 0,0 0 16,26-9-16,-26 9 0,32-7 0,-12 1 15,1 1-15,1 0 0,2-1 16,0 1-16,1-1 0,3-1 16,-1 1-16,-5 2 0,-4 0 15,-4 4-15,-7 2 0,0-1 16,-1 0-16,-1 0 0</inkml:trace>
  <inkml:trace contextRef="#ctx0" brushRef="#br0" timeOffset="111903.2716">8045 7231 0,'0'0'0,"0"0"0,0 0 16,0 0-16,23-7 0,-23 7 0,34-10 16,-13 3-16,1 0 0,4-1 15,4 0-15,-1 1 0,-2 0 16,6-1-16,-2 0 0,-4 1 0,-5 0 15,-3 1-15,-3 1 16,-3 1-16</inkml:trace>
  <inkml:trace contextRef="#ctx0" brushRef="#br0" timeOffset="112088.0017">8325 7149 0,'0'0'0,"0"0"16,0 0-16,0 0 0,0 0 15,11 29-15,-11-29 0,8 26 16,-8-26-16,11 33 0,-5-13 15,0-1-15,-2 1 0,0-1 16,1-2-16,-2-2 0,-1-2 0,-3 2 16,-2-3-16,-3-3 0,0-2 15,-4 0-15,0-3 0,-1-1 16,0-2-16,0 1 0,1 0 16,2 0-16</inkml:trace>
  <inkml:trace contextRef="#ctx0" brushRef="#br0" timeOffset="112220.3038">8171 7304 0,'0'0'0,"0"0"0,0 0 15,0 0-15,0 0 16,0 0-16,0 0 0,0 0 0,-13 27 16,13-27-16,0 0 0,-15 31 15,15-31-15,-8 26 0,5-12 16,0-2-16,2-1 0,-2-2 16</inkml:trace>
  <inkml:trace contextRef="#ctx0" brushRef="#br0" timeOffset="112339.4247">8508 7322 0,'0'0'16,"0"0"-16,0 0 0,21 4 0,-21-4 15,0 0-15,22 12 0,-15-8 16,1-1-16,-1 0 0,-2 1 16,0-2-16</inkml:trace>
  <inkml:trace contextRef="#ctx0" brushRef="#br0" timeOffset="112620.269">8789 6810 0,'0'0'0,"0"0"0,0 0 15,-4 21-15,4-21 0,-11 30 16,0-3-16,0 1 0,0 2 0,-2 9 15,1 0-15,2-4 0,3-5 16,5 5-16,4-4 16,4-6-16,2-3 0,4-4 15,3-3-15,2-1 0,2 0 0,3-3 16,2-2-16,-3-1 0,-2-1 0,-1 0 16,1-1-16,-4-1 15,-1-3-15,-3 0 0,-2-1 16,-3 0-16</inkml:trace>
  <inkml:trace contextRef="#ctx0" brushRef="#br0" timeOffset="112802.9064">8917 7006 0,'0'0'0,"0"0"0,0 0 16,0 0-16,0 0 0,0 0 0,-1 24 15,1-24-15,-6 28 16,1-5-16,-3 6 0,-1-2 15,0 0-15,-3 4 0,-1-4 0,0 0 16,-1-2-16,4-6 0,-1-1 16,4-3-16</inkml:trace>
  <inkml:trace contextRef="#ctx0" brushRef="#br0" timeOffset="112953.5187">8570 7154 0,'0'0'0,"0"0"15,0 0-15,0 0 0,34-5 16,-34 5-16,37-9 0,-14 4 16,4-2-16,0 0 0,2 0 15,7-3-15,1-1 0,-6 1 16,-5 3-16,-4 0 0</inkml:trace>
  <inkml:trace contextRef="#ctx0" brushRef="#br0" timeOffset="113252.9033">9229 6739 0,'0'0'0,"0"0"15,0 0-15,0 0 0,-29 21 16,29-21-16,-29 24 0,13-10 16,1 1-16,3 0 0,2 0 15,4-1-15,0-2 0,5 1 0,4-1 16,6-3-16,6-2 0,1-3 15,3-2-15,1-2 0,2-2 16,0 1-16,1 0 0,-2-1 16,-2 1-16,-4-1 0,-2 2 15,-2 2-15,-3 0 0,-6 3 16,-4 3-16,-6 1 0,-4 0 0,-2 3 16,-4 3-16,0-1 0,-2-1 15,0 1-15,3-3 0,4-2 16</inkml:trace>
  <inkml:trace contextRef="#ctx0" brushRef="#br0" timeOffset="113403.5098">8978 7127 0,'0'0'16,"0"0"-16,0 0 0,0 0 15,0 0-15,0 0 0,18 20 16,-18-20-16,14 20 0,-14-20 16,16 30-16,-8-12 0,-1 1 0,2-2 15,1 0-15,1-3 0,1 0 16,-2-3-16,-2-1 15,-2-1-15,0-2 0,-1-1 0</inkml:trace>
  <inkml:trace contextRef="#ctx0" brushRef="#br0" timeOffset="113670.5652">9094 7210 0,'0'0'16,"0"0"-16,0 0 0,0 0 0,31-11 15,-31 11-15,29-9 0,-12 4 16,0 1-16,2 0 0,2 1 15,-2 1-15,0 1 0,-2 0 16,-3 1-16,-2 0 0,-2 2 16,-4 3-16,-5 3 0,-5 0 15,-2 2-15,-3 0 0,-2 1 16,-5 4-16,2-2 0,0-1 16,3-1-16,2-1 0,1-3 0,5 0 15,2 0-15,4-3 0,4 0 16,8-5-16,7-3 0,4-2 15,2-3-15,4 0 0,4-2 16,-1-1-16,-7 3 0,-4 2 16</inkml:trace>
  <inkml:trace contextRef="#ctx0" brushRef="#br0" timeOffset="113870.0207">9998 6739 0,'0'0'0,"0"0"0,0 0 16,0 0-16,-22 12 0,22-12 0,-24 18 15,24-18-15,-33 24 0,13-8 16,-2 2-16,0 0 0,0 1 16,-6 2-16,1-1 0,4-3 15,3-4-15,3-1 0</inkml:trace>
  <inkml:trace contextRef="#ctx0" brushRef="#br0" timeOffset="114037.0091">9762 6985 0,'0'0'0,"0"0"0,0 0 0,0 0 16,8 27-16,-8-27 0,3 28 15,-3-28-15,1 30 0,0-12 16,2 1-16,-2-1 0,1 0 0,-1-2 15,1-3-15,-1-1 16,0-1-16,1-2 0</inkml:trace>
  <inkml:trace contextRef="#ctx0" brushRef="#br0" timeOffset="114269.6517">9791 7018 0,'0'0'0,"0"0"0,0 0 0,19-9 15,-9 4-15,3 0 0,3-1 16,4 1-16,2-2 0,0 1 15,0 1-15,7 0 0,-1 2 0,-2 2 16,-2 1-16,-2 3 0,-2 2 16,-3 3-16,-3-1 0,-3 4 15,-2 3-15,-5 2 0,-3 2 16,-3-1-16,-2-1 0,-3 1 16,-1 0-16,0 1 0,-2-1 15,-2 1-15,-1-1 0,-1-5 16,0-3-16,2-3 0,2 0 15,2-1-15</inkml:trace>
  <inkml:trace contextRef="#ctx0" brushRef="#br0" timeOffset="114403.6561">9820 7136 0,'0'0'0,"0"0"16,0 0-16,0 0 0,0 0 16,0 0-16,0 0 0,29-10 0,-29 10 15,25-5-15,-25 5 16,30-3-16,-14 3 0,-3 2 15,-1-2-15,-1 0 0,-2 0 0,-1 0 16</inkml:trace>
  <inkml:trace contextRef="#ctx0" brushRef="#br0" timeOffset="114537.7297">9847 7238 0,'0'0'0,"0"0"16,0 0-16,0 0 0,0 0 15,0 0-15,0 0 0,37-9 16,-37 9-16,40-11 0,-14 2 15,1 0-15,3-2 0,-4 1 0,-2 3 16,-5-1-16</inkml:trace>
  <inkml:trace contextRef="#ctx0" brushRef="#br0" timeOffset="114870.474">10418 6784 0,'0'0'16,"0"0"-16,0 0 0,0 0 0,-17 18 15,17-18-15,-19 23 0,19-23 16,-26 28-16,14-14 16,2 3-16,4-2 0,1 1 0,4-2 15,4-3-15,1-1 0,3-3 16,1-2-16,2-2 0,3 0 16,3-1-16,4-2 0,0-1 15,-2 0-15,0 0 0,-1-1 16,-2 2-16,0 0 0,0 3 0,-2 2 15,0 1-15,-2 1 0,-2 2 16,-3 3-16,-2 2 0,-3 2 16,-2 3-16,-2 0 15,-3-1-15,1 2 0,-1 1 0,1-2 16,-2 0-16,-2-1 0,-2-2 16,-3-2-16,-4-1 0,-5-1 15,0-4-15,4-2 0,4-1 16,3 0-16</inkml:trace>
  <inkml:trace contextRef="#ctx0" brushRef="#br0" timeOffset="114987.1754">10215 7155 0,'0'0'0,"0"0"0,0 0 0,0 0 15,29-4-15,-29 4 0,35-1 16,-12 3-16,4 1 0,2 1 16,1-2-16,4 1 0,-6 0 0,-4 0 15</inkml:trace>
  <inkml:trace contextRef="#ctx0" brushRef="#br0" timeOffset="115436.5574">9157 8221 0,'0'0'0,"0"0"16,0 0-16,0 0 0,0 0 0,0 0 15,10-20-15,-10 20 0,0 0 16,0 0-16,-27-4 0,27 4 16,-28 13-16,9-3 0,-2 2 15,1 2-15,0 0 0,-1 9 16,4 1-16,2-1 0,4-1 0,5 4 16,5 0-16,4 6 15,5-2-15,7-4 0,8-5 16,4-3-16,3-3 0,4-5 0,4-5 15,8-3-15,-1-3 0,-2-6 16,-1-4-16,-4-2 0,-2-1 16,-5 1-16,-6 4 0,-8 2 15</inkml:trace>
  <inkml:trace contextRef="#ctx0" brushRef="#br0" timeOffset="115720.1945">9686 8224 0,'0'0'0,"0"0"16,0 0-16,0 0 0,0 0 0,-4 23 15,4-23-15,-13 25 0,13-25 16,-21 35-16,8-12 0,4-1 16,0 0-16,-1 3 0,2-2 15,1-5-15,2-2 0,-1-4 16,2-2-16,1-4 0,2-2 16,1-4-16,0-4 0,2-1 0,1-2 15,2-2-15,1-4 16,4-2-16,1-3 0,2 0 15,2 0-15,-1 2 0,-1 3 0,2 2 16,-1 3-16,1 2 0,1 4 16,3 2-16,3 3 0,-3 0 15,-1 0-15,1 1 0,0 0 16,-4-1-16,-2 1 0,-2-2 0</inkml:trace>
  <inkml:trace contextRef="#ctx0" brushRef="#br0" timeOffset="116103.827">10156 8221 0,'0'0'0,"0"0"0,0 0 16,0 0-16,-18 21 0,18-21 15,-17 25-15,7-7 0,0 2 0,1 1 16,1 4-16,2-3 0,0-2 15,3 2-15,3-1 0,3-4 16,3-4-16,6-3 0,5-4 16,1-3-16,1-2 0,3-5 15,3-3-15,-1-2 0,1-1 16,2-7-16,-1-4 0,-2-1 16,-2-2-16,-2 4 0,-2 0 15,-2 2-15,-3 3 0,-1 0 0,-2 1 16,-2 4-16,-2 3 0,-3 2 15,-3 5-15,-5 2 0,1 3 0,-2 5 16,-1 4-16,-1 2 16,0 1-16,0 9 0,2 4 15,1-1-15,3 0 0,7-1 16,3-3-16,6-3 0,2-3 16,-3-5-16,-2-3 0,-2-1 0</inkml:trace>
  <inkml:trace contextRef="#ctx0" brushRef="#br0" timeOffset="116553.4351">10942 8283 0,'0'0'0,"0"0"0,0 0 0,-18-10 16,18 10-16,0 0 0,-32-6 15,17 6-15,-3 1 0,-3 3 16,-1 5-16,0-2 0,0 2 0,-8 6 15,-1 2-15,5 1 0,4 3 16,2 3-16,6 2 0,5-6 16,5-2-16,8-2 0,8-2 15,2-4-15,3-2 0,6-5 16,6-4-16,-2-2 0,0-4 0,0-3 16,2-2-16,-1-4 15,-3 0-15,4-7 0,-2-3 16,-5-2-16,-3 1 0,-3-3 0,1 0 15,-3 0-15,0 1 0,-3 1 16,-3 1-16,0 6 0,0 6 16,-4 1-16,0 3 0,-2 3 15,-1 1-15,2 5 0,2 2 16,-1 4-16,0 5 0,-2 6 16,-4 6-16,-2 2 0,-4 2 0,-2 6 15,-2 3-15,1 1 0,2 0 16,2 5-16,1-3 15,2-8-15,0-4 0,4-3 0,3-3 16,1-3-16,3-5 0,-2-3 16,0 0-16,-2-3 0</inkml:trace>
  <inkml:trace contextRef="#ctx0" brushRef="#br0" timeOffset="116871.1373">11169 8383 0,'0'0'0,"0"0"15,0 0-15,0 0 0,0 0 0,0 0 16,34 10-16,-34-10 0,30 3 16,-30-3-16,41-1 0,-19-2 15,1 0-15,0-1 0,0-1 16,5-4-16,-3 0 0,-3-1 16,-2-2-16,-3 0 0,-4-2 15,-5 0-15,-4 0 0,-3 2 0,-3 0 16,-6 1-16,-5 2 15,-4 1-15,-2 3 0,-1 5 0,-1 2 16,1 4-16,0 1 0,-3 6 16,0 4-16,3 2 0,2 0 15,6 5-15,4 3 0,6-1 16,3-2-16,9 0 0,8 2 16,3-4-16,3-2 0,15 0 0,6-5 15,-10-2-15,-7-3 0,-6-3 16</inkml:trace>
  <inkml:trace contextRef="#ctx0" brushRef="#br0" timeOffset="117253.3333">12170 8267 0,'0'0'15,"0"0"-15,0 0 0,0 0 0,-25 5 16,25-5-16,-32 14 15,15-4-15,1 4 0,0 1 0,1 3 16,-2 7-16,4-2 0,5-1 16,6-2-16,3 0 0,4-5 0,8-1 15,8-2-15,1-3 16,1-4-16,10-2 0,5-3 16,-4-3-16,-3 0 0,-1-6 15,1-4-15,0-3 0,-3 0 0,-7-3 16,-6-3-16,-7-1 0,-6 0 15,-9 1-15,-6 1 0,-1 2 16,-2 5-16,-6 3 0,-4 2 16,-1 5-16,1 3 0,1 2 15,0 0-15,6 2 0,2 1 0,4 6 16,2 2-16,4 1 16,4 2-16,6-3 0,6 0 15,-2-2-15,-2-2 0,-1-1 0</inkml:trace>
  <inkml:trace contextRef="#ctx0" brushRef="#br0" timeOffset="117436.8021">12635 8333 0,'0'0'0,"0"0"15,0 0-15,-6 19 0,6-19 0,-10 23 16,2-7-16,0 0 0,1 1 15,1-2-15,2 2 0,0-1 16,3-2-16,2-5 0,2-5 16,-1 0-16,0-1 0,-1-1 15</inkml:trace>
  <inkml:trace contextRef="#ctx0" brushRef="#br0" timeOffset="117576.0977">12545 8075 0,'0'0'0,"0"0"0,0 0 0,0 0 16,0 0-16,30 9 0,-30-9 15,18 15-15,-18-15 0,20 17 16,-12-10-16,-1 0 0</inkml:trace>
  <inkml:trace contextRef="#ctx0" brushRef="#br0" timeOffset="117837.1894">13053 8068 0,'0'0'0,"0"0"0,0 0 0,0 0 0,-11 33 16,11-33-16,-22 37 15,8-15-15,-3 3 0,-6 6 0,0 0 16,2-1-16,3-1 0,2 3 15,5-3-15,5-5 0,6-3 16,11-5-16,10-4 16,5-2-16,3-2 0,8-2 0,5-5 15,-2-3-15,1-4 0,-2 0 16,-10 3-16,-5-1 0</inkml:trace>
  <inkml:trace contextRef="#ctx0" brushRef="#br0" timeOffset="122820.7355">13693 7839 0,'0'0'16,"0"0"-16,0 0 0,31-5 16,-15 4-16,10-3 0,6 0 0,6 0 15,4-1-15,12-1 0,1 1 16,-2 0-16,-1 1 0,7-3 15,-2 0-15,-8 2 0,-6 2 0,-2-1 16,-8 2-16,-16 4 0,-5 0 16,-5 1-16,0-1 0,-2-1 15</inkml:trace>
  <inkml:trace contextRef="#ctx0" brushRef="#br0" timeOffset="123037.9872">13765 7965 0,'0'0'0,"0"0"16,0 0-16,-7 35 0,1-13 15,-2 6-15,-3 8 0,-3 14 16,1 4-16,-3 13 0,2 1 16,1 4-16,3-6 0,2-4 15,3-8-15,1-15 0,3-10 0,3-11 16,3-8-16,0-8 15,3-4-15,-4-1 0,0 1 16,-1 1-16</inkml:trace>
  <inkml:trace contextRef="#ctx0" brushRef="#br0" timeOffset="123219.9984">14293 7863 0,'0'0'15,"0"0"-15,0 0 0,0 0 16,0 0-16,-27 18 0,27-18 0,-41 28 16,17-9-16,-4 0 0,-3 0 15,-6 4-15,3-2 0,1-3 16,1-3-16,0-1 0,5-3 16,6-1-16</inkml:trace>
  <inkml:trace contextRef="#ctx0" brushRef="#br0" timeOffset="123370.6338">13861 8022 0,'0'0'0,"0"0"0,0 0 16,0 0-16,0 0 0,17 14 16,-17-14-16,12 18 0,-12-18 0,10 29 15,-7-8-15,-1 3 0,-1 2 16,-1 0-16,-1 1 16,1 2-16,0-4 0,0-7 0,1-4 15,-1-3-15,0-2 0,0-1 16</inkml:trace>
  <inkml:trace contextRef="#ctx0" brushRef="#br0" timeOffset="123588.8318">13926 8114 0,'0'0'0,"0"0"15,0 0-15,25-8 0,-25 8 0,35-6 16,-12 1-16,3 1 0,3 1 16,10-2-16,-1 3 0,0-1 15,-1 0-15,2 1 0,-5 2 16,-6 1-16,-5 1 0,-6 3 15,-5 0-15,-6 2 0,-5 2 16,-9 1-16,-5 3 0,-6 2 0,-3 1 16,-11 1-16,-4 0 15,-2 1-15,-1-2 0,3-1 0,8-3 16,6-2-16</inkml:trace>
  <inkml:trace contextRef="#ctx0" brushRef="#br0" timeOffset="123720.0951">13894 8257 0,'0'0'0,"0"0"0,0 0 15,20-8-15,-20 8 0,31-9 16,-10 2-16,2 2 0,2-1 0,2 0 16,2 0-16,5 0 0,-2 2 15,-3 2-15,-1 2 16,-5-1-16,-3 1 0,-3-1 0</inkml:trace>
  <inkml:trace contextRef="#ctx0" brushRef="#br0" timeOffset="123870.1092">13900 8373 0,'0'0'0,"0"0"0,0 0 15,32-11-15,-12 6 0,3 0 16,3-1-16,3 0 0,2-2 0,8 0 16,1 1-16,1 0 0,-8 0 15,-7 3-15</inkml:trace>
  <inkml:trace contextRef="#ctx0" brushRef="#br0" timeOffset="124071.3889">14180 8326 0,'0'0'0,"0"0"16,0 0-16,8 20 0,-8-20 0,8 27 15,-4-7-15,-1 1 0,-1 1 16,-1 0-16,-1 1 0,0 2 15,-1 0-15,-1-6 0,0-2 16,-3-3-16,0-3 0,-3-1 16,-2-1-16,0-3 0,0-4 0,2-1 15,0 1-15,1-1 0</inkml:trace>
  <inkml:trace contextRef="#ctx0" brushRef="#br0" timeOffset="124206.6285">14035 8453 0,'0'0'0,"0"0"16,0 0-16,0 0 0,0 0 15,-18 17-15,18-17 0,-15 22 16,15-22-16,-17 26 0,9-10 16,0 0-16,1 1 0,1-2 15,2 0-15,0-3 0,2-1 0,0-2 16,1-1-16,0 0 0</inkml:trace>
  <inkml:trace contextRef="#ctx0" brushRef="#br0" timeOffset="124334.9427">14454 8417 0,'0'0'0,"0"0"16,0 0-16,0 0 0,20 18 15,-20-18-15,17 18 0,-8-8 0,-1-3 16,0 0-16,-1-1 0,-1 0 16</inkml:trace>
  <inkml:trace contextRef="#ctx0" brushRef="#br0" timeOffset="124510.6144">14830 8114 0,'0'0'16,"0"0"-16,0 0 0,0 0 15,21 8-15,-21-8 0,0 0 16,19 20-16,-15-12 0,1-1 0,-2-1 15,0-1-15</inkml:trace>
  <inkml:trace contextRef="#ctx0" brushRef="#br0" timeOffset="124687.628">14700 8371 0,'0'0'0,"0"0"16,0 0-16,0 0 0,27 0 0,-27 0 15,35 3-15,-35-3 0,37 4 16,-17-2-16,0 1 0,-2-1 16,-3 0-16,-2 0 0</inkml:trace>
  <inkml:trace contextRef="#ctx0" brushRef="#br0" timeOffset="124836.9837">14689 8575 0,'0'0'0,"0"0"0,0 0 0,22-9 16,-22 9-16,29-12 16,-7 2-16,2 0 0,2-2 0,8-4 15,1 0-15,-5 2 0,-5 3 0,-3 0 16</inkml:trace>
  <inkml:trace contextRef="#ctx0" brushRef="#br0" timeOffset="125004.031">15151 8227 0,'0'0'0,"0"0"16,0 0-16,-2 22 0,2-22 15,-1 27-15,1-8 0,0 3 16,0 1-16,-1 6 0,0-1 16,2-3-16,2-2 0,2-5 15,1-6-15,1-5 0,-1-5 0,0 0 16,-2 0-16,-1-1 0</inkml:trace>
  <inkml:trace contextRef="#ctx0" brushRef="#br0" timeOffset="125253.4306">15211 8276 0,'0'0'0,"0"0"16,0 0-16,35-6 0,-16 1 0,5 1 15,5 0-15,7 0 16,-1-2-16,4 2 0,2 0 15,4 1-15,-6-2 0,-3 5 16,-6 1-16,-5 3 0,-3 2 0,-7 5 16,-5 3-16,-4 2 15,-4 2-15,-7 4 0,-7 2 0,-2 1 16,-3 1-16,-4 2 0,1-1 16,1-5-16,2-3 0,-1-5 15,-3-2-15,-1-5 0,0 0 0,4-2 16,5-1-16,3-1 0</inkml:trace>
  <inkml:trace contextRef="#ctx0" brushRef="#br0" timeOffset="125420.0585">15186 8475 0,'0'0'0,"0"0"0,0 0 16,0 0-16,16-14 0,-16 14 16,30-11-16,-9 3 0,2 1 0,4-3 15,4 1-15,5-1 16,-1 1-16,0 0 0,1-1 15,4 0-15,-5-1 0,-7 0 0,-6-1 16,-4 2-16,-4 2 0,-2 2 16</inkml:trace>
  <inkml:trace contextRef="#ctx0" brushRef="#br0" timeOffset="125654.0348">15444 8125 0,'0'0'0,"0"0"0,0 0 16,-4 27-16,4-27 0,-9 36 0,1-9 16,0 4-16,-2 2 0,-1 11 15,1-2-15,2-5 0,1-4 16,3 0-16,3-5 0,2-4 16,2-6-16,7-5 0,5-3 15,2-6-15,3-1 0,2-4 16,2-4-16,1-1 0,-1 0 0,-4 0 15,-5 1-15,-2 1 0</inkml:trace>
  <inkml:trace contextRef="#ctx0" brushRef="#br0" timeOffset="125806.6911">16009 8543 0,'0'0'0,"0"0"0,0 0 16,0 0-16,0 0 0,0 0 15</inkml:trace>
  <inkml:trace contextRef="#ctx0" brushRef="#br0" timeOffset="130437.1373">16674 8182 0,'0'0'16,"0"0"-16,0 0 0,0 0 0,0 0 15,0 0-15,0 0 0,12 21 16,-12-21-16,1 23 0,-1-23 16,-3 32-16,3-32 0,-7 38 15,1-14-15,1-1 0,-1 2 0,-1 3 16,-1-5-16,1-2 0,1 2 15,0-8-15,3-3 16,1-3-16,2-2 0,1-3 0,1-1 16,1-4-16,2-3 0,1-6 15,3-6-15,0 0 0,0 0 16,4-2-16,4-4 0,0 0 16,2 1-16,6-6 0,3 4 15,-3 2-15,-1 1 0,-2 2 16,-1 3-16,-1 3 0,0 2 0,-1 6 15,-1 5-15,0 1 0,1 0 16,1 5-16,0 3 16,0 0-16,-2 0 0,-2-1 0,-4-2 15,-2-1-15</inkml:trace>
  <inkml:trace contextRef="#ctx0" brushRef="#br0" timeOffset="130896.485">17534 8267 0,'0'0'0,"0"0"0,0 0 16,0 0-16,0 0 0,-3-25 16,3 25-16,0 0 0,-13-23 0,6 17 15,-1-1-15,-2 1 16,-1 3-16,-4 1 0,-2 3 15,-1 1-15,0 3 0,-8 6 0,-4 4 16,3 2-16,0 1 0,2 1 16,1 3-16,-2 5 0,5-1 0,7 0 15,4 0-15,6-4 16,3-3-16,6-4 0,7-4 16,6-4-16,5-3 0,6-7 15,4-3-15,-1-4 0,0-3 0,2-5 16,-2-2-16,-2 1 0,-2 0 15,-2-1-15,-3-1 16,-6 4-16,-3 2 0,-4 2 16,-4 2-16,-3 4 0,-1 3 0,-7 4 15,-3 3-15,0 4 0,-2 1 16,0 7-16,-1 4 0,1 0 16,2 2-16,3 3 0,0 3 15,4-1-15,1-2 0,8-4 16,6-2-16,2-6 0,1-4 0,-2 0 15,-4-4-15,-3 1 0</inkml:trace>
  <inkml:trace contextRef="#ctx0" brushRef="#br0" timeOffset="131357.3645">18020 8214 0,'0'0'0,"0"0"0,0 0 16,0 0-16,0 0 0,-16 31 0,16-31 15,-13 33-15,5-15 0,2 2 16,-1 3-16,2-2 0,1 0 16,3 2-16,2-3 15,3-4-15,1-3 0,6-5 0,6-3 16,1-4-16,3-2 0,1-7 16,2-3-16,-1-1 0,1-1 15,6-7-15,-1-3 0,-3 1 16,-4 0-16,-3 3 0,-3 3 15,-3 5-15,-2 3 0,-5 2 0,-4 5 16,-3 4-16,-1 3 0,-5 8 16,-4 6-16,-1 3 0,-1 1 15,2 3-15,1 2 0,4-3 16,4-2-16,8-7 0,5-4 16,2-5-16,2-1 0,7-6 15,5-4-15,-2-4 0,-1-3 0,0-5 16,-1-5-16,2-4 15,-2 0-15,-3-4 0,-2-1 16,-5 2-16,-3 1 0,-5 0 0,-2 0 16,-6 7-16,-1 4 0,-4 5 15,-3 4-15,1 5 0,2 3 16,1 5-16,0 2 0,3 2 16,2 2-16,0-5 0,0 0 15,1-2-15</inkml:trace>
  <inkml:trace contextRef="#ctx0" brushRef="#br0" timeOffset="131936.8182">19284 8226 0,'0'0'16,"0"0"-16,0 0 0,-7 19 15,7-19-15,-16 25 0,3-7 16,0 2-16,-2 3 0,-1 6 0,1-1 16,3-5-16,1-3 0,2-3 15,2-4-15,0-2 0,2-1 16,1-5-16,2-3 0,2-2 16,1-7-16,5-1 0,3-5 15,2 0-15,2-3 0,3-3 16,2-4-16,2 1 0,2 1 0,7-3 15,0 1-15,-2 5 0,-5 4 16,-2 5-16,-2 4 0,-1 2 16,-2 3-16,-1 7 0,-3 6 15,-3 3-15,0 2 0,-6 4 16,-4 3-16,-1-1 0,-2 1 16,0-2-16,-1-1 0,2-4 0,1-3 15,-1 0-15,1-3 16,1-5-16,1-3 0,1-4 15,0 0-15,3-4 0,0-3 0,6-7 16,6-6-16,1-1 0,4-2 16,9-8-16,4 1 0,-2 2 15,-2 3-15,4 1 0,-2 5 16,-2 3-16,0 3 0,-3 6 16,-1 7-16,-3 3 0,-3 4 0,-3 4 15,-4 4-15,-5 2 16,-2 2-16,-4 5 0,-3 3 0,-2 1 15,1 0-15,1 1 16,0 0-16,1-4 0,1-4 0,0-4 16,0-3-16,0-3 0</inkml:trace>
  <inkml:trace contextRef="#ctx0" brushRef="#br0" timeOffset="132320.8717">20454 8297 0,'0'0'16,"0"0"-16,0 0 0,0 0 0,0 0 16,-18-14-16,18 14 0,-29-1 15,29 1-15,-42 6 0,16 2 16,0 2-16,-1 2 0,-7 8 16,1 4-16,3 3 0,5 2 15,2 3-15,6-1 0,6-7 16,6-4-16,7-5 0,7-3 15,6-4-15,6-6 0,5-4 16,2-5-16,1-2 0,0-1 0,1-10 16,0-5-16,-3 1 0,-4-1 15,-2 1-15,-1 0 0,-5 2 16,-3 4-16,-3 5 0,-4 2 16,-2 6-16,-4 3 0,-4 6 15,-3 7-15,3 0 0,-2 1 0,1 8 16,0 5-16,2 1 0,0 0 15,4 2-15,3 1 16,3-6-16,3-3 0,9-2 0,6-4 16,-3-11-16,1-4 0,-1-1 15,-5 0-15,-2 1 0</inkml:trace>
  <inkml:trace contextRef="#ctx0" brushRef="#br0" timeOffset="132538.3666">21011 8089 0,'0'0'0,"0"0"16,0 0-16,0 0 0,-21 25 15,10-9-15,-4 6 0,-1 4 16,-3 3-16,-5 10 0,0 5 16,4-5-16,3-4 0,3 2 15,5-6-15,4-3 0,2-5 0,7-3 16,3-6-16,3-6 15,1-2-15,0-4 0,1-2 16,-2 0-16,-2 0 0,-1 0 0</inkml:trace>
  <inkml:trace contextRef="#ctx0" brushRef="#br0" timeOffset="132703.502">20735 8314 0,'0'0'0,"0"0"0,0 0 15,0 0-15,24-4 0,-24 4 0,39-5 16,-14 2-16,2 1 0,2 0 16,5 0-16,7 0 0,0 0 15,-7-1-15,-4 1 0,-6 0 16</inkml:trace>
  <inkml:trace contextRef="#ctx0" brushRef="#br0" timeOffset="133053.6771">21035 8475 0,'0'0'0,"0"0"0,0 0 0,0 0 15,29 1-15,-29-1 0,37-6 16,-15 3-16,1 0 0,4-3 16,1-1-16,7-2 0,-3 0 15,-2-2-15,0-1 0,-4-1 16,-3 2-16,-2-4 0,-6-1 0,-5 1 15,-6 0-15,-5 3 16,-4 0-16,-2 3 0,-2 0 0,-4 3 16,-3 3-16,-2 1 0,-1 4 15,-4 6-15,0 5 0,1 5 16,0 3-16,1 4 0,1 4 16,2 1-16,4-2 0,5 7 15,8 2-15,6-6 0,4-5 16,9-5-16,7-3 0,4-7 0,3-5 15,9-7-15,5-8 16,-2-1-16,-2-2 0,-4 1 0,-10 2 16,-7 3-16</inkml:trace>
  <inkml:trace contextRef="#ctx0" brushRef="#br0" timeOffset="133320.681">21714 8304 0,'0'0'15,"0"0"-15,0 0 0,0 0 0,0 0 16,-11 25-16,11-25 15,-12 30-15,12-30 0,-17 37 0,9-15 16,-1-1-16,1 0 0,0 2 16,2-1-16,0-5 15,2-4-15,2-3 0,2-4 0,0-3 16,0-3-16,3-7 0,0-1 16,2-3-16,0-1 0,3-7 15,2-1-15,0 0 0,0 2 16,-1 1-16,1 2 0,1 3 15,2 1-15,1 3 0,4 2 16,-2 1-16,0 4 0,0 2 0,1 2 16,-1 1-16,0 2 0,-3-3 15,-2 0-15,-1 0 0</inkml:trace>
  <inkml:trace contextRef="#ctx0" brushRef="#br0" timeOffset="133487.5212">22113 8374 0,'0'0'16,"0"0"-16,0 0 0,-10 26 0,5-12 15,-3 4-15,-2 5 0,0-1 16,1 0-16,-1 5 0,3 0 16,1-6-16,3-3 0,0-3 15,0-2-15,1-2 0</inkml:trace>
  <inkml:trace contextRef="#ctx0" brushRef="#br0" timeOffset="133654.557">22069 8075 0,'0'0'0,"0"0"0,0 0 15,0 0-15,0 0 0,18 16 16,-18-16-16,15 24 0,-15-24 0,14 29 15,-8-17-15,-1-3 0</inkml:trace>
  <inkml:trace contextRef="#ctx0" brushRef="#br0" timeOffset="134055.8474">22643 8392 0,'0'0'0,"0"0"15,0 0-15,0 0 0,-9-17 0,9 17 16,-23-7-16,8 3 0,-3 0 16,-3 4-16,-3 2 15,0 1-15,0 2 0,-8 7 0,-1 6 16,1 1-16,2 1 0,0 8 16,6 0-16,6-2 0,7-4 15,7-2-15,6-1 0,6-4 16,4-3-16,8-6 0,6-3 15,1-4-15,0-3 0,3-3 0,-1-3 16,-3-3-16,-2 0 0,4-7 16,2-2-16,-6-1 0,-4 1 15,-5 3-15,-3 1 0,-3 3 16,-2 5-16,-3 3 0,-1 1 16,-3 6-16,3 0 0,-6 7 15,-1 6-15,0 3 0,-1 3 16,0 0-16,-2 4 0,3-3 0,0 0 15,5-2-15,4-1 16,2-2-16,1-3 0,6-4 0,3-2 16,-2-2-16,-3 1 0,-2-3 15</inkml:trace>
  <inkml:trace contextRef="#ctx0" brushRef="#br0" timeOffset="134271.1931">23003 8081 0,'0'0'0,"0"0"16,0 0-16,-6 21 0,6-21 15,-11 32-15,-1-6 0,-2 2 16,-3 4-16,-5 15 0,-1 6 16,3-5-16,3-2 0,1 4 15,5-7-15,3 0 0,5-8 0,6-8 16,6-7-16,-2-4 15,-2-4-15,0-2 0</inkml:trace>
  <inkml:trace contextRef="#ctx0" brushRef="#br0" timeOffset="134553.5605">23447 8325 0,'0'0'0,"0"0"16,0 0-16,-25-1 0,25 1 0,-36 1 15,10 3-15,0 1 0,0 0 16,-4 3-16,4 2 16,3 1-16,4 0 0,6 1 0,5 1 15,5 1-15,3-1 0,8 2 16,6 0-16,1 0 0,2-2 16,2 4-16,-4-2 0,-2-2 15,-2-2-15,-4 1 0,-4 1 16,-5-2-16,-3-2 0,-8-1 15,-4 1-15,-2-2 0,0 0 0,-8 1 16,-5 0-16,3-2 0,4 0 16,4-2-16,4 0 0,3-1 0</inkml:trace>
  <inkml:trace contextRef="#ctx0" brushRef="#br0" timeOffset="134706.3683">23727 8686 0,'0'0'0,"0"0"0,-25 6 0,25-6 16,-29 6-16,29-6 0</inkml:trace>
  <inkml:trace contextRef="#ctx0" brushRef="#br0" timeOffset="140071.5049">17951 7908 0,'0'0'16,"0"0"-16,0 0 0,22-6 0,-22 6 15,26-2-15,-26 2 0,36 0 16,-15 1-16,4-1 0,4 0 16,10 1-16,1 1 0,5 0 15,1-1-15,15 2 0,1 1 16,3 0-16,4-3 0,12-1 15,1-1-15,14 0 0,-1 2 16,9 0-16,-3 1 0,2 1 16,3 1-16,39-1 0,-16-1 0,-8-2 15,-4 0-15,-7 2 0,-5 1 16,4 4-16,4 1 16,-3-4-16,-2-3 0,-4 0 0,-1 1 15,0 0-15,2 0 0,5 2 16,4 1-16,-8 0 0,-5 2 15,4-4-15,3-2 0,-4 1 16,-4-1-16,4 1 0,3 0 16,-8-1-16,-4-1 0,2 1 15,2 3-15,-4-4 0,-3-1 0,5 2 16,4 2-16,-8-1 0,-2 1 16,-1-1-16,1-2 0,-5-2 15,-3 0-15,1 0 0,1 0 16,-5 1-16,0 1 0,-1 0 15,1 0-15,-8-1 0,-2-2 0,-1 2 16,1 0-16,-7 3 16,-4 2-16,-4-3 0,-2-3 15,-2-3-15,-2-3 0,-6 3 16,-3-1-16,-3 2 0,-3 1 0,-5 2 16,-1 0-16,-6 1 0,-3-1 15,-2 2-15,0 1 0,-2-3 16,0-1-16,-4-1 0,-2 0 15,-6 0-15,0 0 0,1-2 16,-2 1-16,1-2 0,0-3 0,0-2 16,-1-1-16,-2 1 0,0-2 15,-2-1-15,-2-1 0,2-3 16,1-1-16,-1-1 0,0-1 16,-4 0-16,-2-1 0,1-3 15,-1 0-15,1-3 0,1-2 16,-2-5-16,0-1 0,2 5 15,0 1-15,1 1 0,-1 2 16,1-1-16,0 1 0,-1-2 16,-3 0-16,0 2 0,1 2 0,-1 0 15,1 4-15,-4 1 0,-1 2 16,0 0-16,0 0 0,0 0 16,-1 2-16,0 4 0,-4-2 15,-3 4-15,-2 1 0,-2-1 16,-3 1-16,-3 1 0,0 1 15,-8-3-15,0-1 0,-4 3 16,-3 2-16,-2-2 0,-3-1 16,1 3-16,1 2 0,-13 1 15,-1-1-15,-2-1 0,-1 1 0,-3-1 16,-1-1-16,-11-1 0,4 0 16,-2 2-16,-3 0 0,-32 0 15,9 1-15,3-1 0,2 0 16,6 1-16,5 0 0,0-4 15,0-4-15,0 7 0,2 4 0,0 2 16,0 0-16,2-1 0,0-2 16,-3 1-16,-3 2 15,2-1-15,3-2 0,-4 3 0,-4 1 16,3 0-16,3 1 0,-1-4 16,3-5-16,0 4 0,0 4 15,-3 1-15,-2 1 0,4-4 16,2-3-16,-1 2 0,-1 1 15,3 4-15,2 2 0,-2-1 16,-1-2-16,1-1 0,-1 1 0,-1-1 16,-1-1-16,2 0 0,1 3 15,-1 0-15,-1 3 0,4-4 16,4-1-16,-2-2 16,-2-1-16,5 0 0,3 0 0,2-1 15,2-2-15,7 2 0,6 2 16,2-1-16,1 1 0,3-1 15,3 0-15,3 3 0,1 0 16,3-1-16,2-2 0,2 2 16,3 1-16,2 2 0,2 1 0,0 2 15,-1 1-15,2 6 0,4 4 16,-3-4-16,-1-3 0,6 5 16,2 3-16,7 4 15,4 4-15,6-7 0,-1 4 0,2 7 16,2 2-16,1 3 0,1 1 0,1 7 15,1 5-15,0 3 16,0 1-16,-3 1 0,-2 1 16,-3 0-16,0-1 0,-2 7 15,3-19-15,0-13 0</inkml:trace>
  <inkml:trace contextRef="#ctx0" brushRef="#br0" timeOffset="146704.5959">26190 8006 0,'0'0'0,"0"0"0,0 0 16,31 4-16,-31-4 0,32 3 0,-12-2 15,4 1-15,5-1 0,15 2 16,5-1-16,6 2 0,6-2 16,22 2-16,5 0 0,19 0 15,1-2-15,22 0 0,1-1 16,17 0-16,-4 1 0,61-2 15,-16-2-15,-11 0 0,-10 0 0,7-2 16,5 0-16,-7-2 0,-4-2 16,3 2-16,4-1 0,-4 3 15,-2 3-15,1 2 0,1 3 16,-7 3-16,-5-1 0,-5 3 16,-4 4-16,-11 1 0,-8 1 15,-9 2-15,-6-2 0,-9 0 16,-6-2-16,-10 1 0,-5-1 15,-12-4-15,-7-2 0,-13 7 16,-7 3-16,-8-8 0,-6-4 0,-7 0 16,-6-2-16,-13 7 15,-5 3-15,-1-3 0,-1-4 0,0-1 16</inkml:trace>
  <inkml:trace contextRef="#ctx0" brushRef="#br0" timeOffset="148021.7992">29176 8245 0,'0'0'0,"0"0"0,0 0 15,0 0-15,0 0 0,-14 21 0,14-21 16,-20 19-16,20-19 0,-29 27 16,9-11-16,-1 3 0,-2 2 15,-9 7-15,-1 4 16,2-2-16,2-2 0,-5 4 16,1 0-16,5-7 0,4-3 0,3-5 15,4-5-15,1-3 0,3-3 0,3 0 16,1-3-16,2 1 0</inkml:trace>
  <inkml:trace contextRef="#ctx0" brushRef="#br0" timeOffset="148137.9834">28862 8345 0,'0'0'0,"14"2"16,6 3-16,8 2 0,4 2 0,17 6 15,6 5-15,7 4 16,-6 2-16,-6-4 0,-11-5 0,-10-4 15</inkml:trace>
  <inkml:trace contextRef="#ctx0" brushRef="#br0" timeOffset="157458.1229">18017 7862 0,'0'0'16,"0"0"-16,0 0 0,38 1 0,-23 0 16,6 0-16,6 0 0,9 1 15,3 0-15,6 0 0,7 0 16,13-1-16,2-1 0,17 0 16,2 2-16,1-4 0,0 1 0,19 0 15,1 0-15,6 0 0,-7-2 16,39 2-16,-16 3 15,-17-3-15,-10-2 0,-4 3 16,-2 1-16,-14-2 0,-7-1 0,-9 2 16,-4 1-16,-12-1 0,-8-1 15,-7-2-15,-4-3 0,-10 2 16,-7 0-16,-5-1 0,-4-2 16,-1 6-16,-4 1 0,-6 1 15,-5-3-15,-3-1 0,-7 1 0,-5-1 16,-5 0-16,-7 0 0,-4 2 15,-12 0-15,-9 1 0,-5-1 16,-5 0-16,-23-1 0,-7 1 16,-50-2-16,11 0 0,0 1 15,0 1-15,6 4 16,5 2-16,-29 7 0,-18 4 16,42-3-16,31-2 0,30-4 15,20-2-15,19-2 0,13-3 0,15-3 16,10-1-16,8-3 0,5-2 15,25-1-15,17-2 0,15 1 16,11 0-16,7 5 0,6 1 16,3 2-16,4 0 0,5 8 15,5 5-15,-7 0 0,-3 0 0,-34-3 16,-20-2-16,-16-1 0</inkml:trace>
  <inkml:trace contextRef="#ctx0" brushRef="#br0" timeOffset="168840.1015">4049 9462 0,'0'0'0,"0"0"0,0 0 15,0 0-15,0 0 0,0 0 16,0 0-16,0 0 0,23-2 0,-23 2 16,0 0-16,26-3 0,-26 3 15,24-1-15,-24 1 16,28-2-16,-14 2 0,5 0 0,3 0 15,0 0-15,2 0 0,2 0 16,6 0-16,9-2 0,-1-1 16,4-1-16,3 2 0,12-3 15,-1 2-15,12 0 0,-2-1 16,-3 1-16,-2 0 0,10-1 16,3 0-16,-6 0 0,-1 0 0,12 2 15,2 2-15,-10-1 0,-6 1 16,33 1-16,-4 1 15,-15-2-15,-12-1 0,5 1 0,2 1 16,-1 2-16,-4 2 0,1-5 16,3-4-16,-8 1 0,-7 1 0,9 1 15,4 1-15,-9 1 16,-7 0-16,5-1 0,6-1 16,0 2-16,-2 1 0,4-3 15,-2-2-15,-9-1 0,-3 0 0,4 1 16,4 2-16,-4-1 0,-4 0 15,6-1-15,3-1 0,-10 1 16,-8 2-16,8 2 0,5 2 16,-4-1-16,-3-2 0,3 0 15,3 0-15,-4-1 0,-2 1 16,3 2-16,5 1 0,-8-2 0,-4-1 16,4 1-16,3-1 0,1-2 15,1-2-15,-2 2 0,2 0 16,-8 1-16,-2 0 0,5 0 15,4-1-15,-10 0 0,-5 4 16,2-1-16,3 0 0,-11 0 16,-5-1-16,-3-1 0,0 0 15,-8 0-15,-5 2 0,-10 1 16,-5 2-16,0-4 0,-2 3 0,2-3 16</inkml:trace>
  <inkml:trace contextRef="#ctx0" brushRef="#br0" timeOffset="169739.6826">10179 9326 0,'0'0'0,"0"0"0,0 0 15,0 0-15,28 0 0,-28 0 16,30 6-16,-11-2 0,1-2 0,5-1 15,5 0-15,10 2 0,1 0 16,5-1-16,6-1 0,12 2 16,-2 1-16,18-1 0,3-2 15,-5 0-15,-2-2 0,18 2 16,3 1-16,4-1 0,-8 0 0,43 1 16,-6-2-16,-16 2 15,-13 0-15,6 2 0,5-1 16,-10 0-16,-5-1 0,10 2 0,7 1 15,-9 0-15,-5-2 0,12 0 16,11-1-16,-8 2 0,-2 3 16,10-1-16,7-1 0,-4-1 15,-2-2-15,11-1 0,9 0 16,-11 0-16,-5 1 0,12-1 16,9 2-16,-12 0 0,-6 1 0,10 0 15,9-1-15,-12-4 0,-7-1 16,5 2-16,7 1 15,-14 2-15,-9 1 0,10-3 0,6-1 16,-14 0-16,-11 0 0,10-1 16,8-2-16,-11 8 0,-9 5 15,4 2-15,3 2 0,-16-3 16,-10-3-16,-3 0 0,-2-1 16,-20 0-16,-12-3 0,-16-1 0,-13 0 15,-7-2-15</inkml:trace>
  <inkml:trace contextRef="#ctx0" brushRef="#br0" timeOffset="171372.1492">10644 8563 0,'0'0'0,"0"0"0,-34 2 16,16 1-16,-1 0 0,-13 2 0,-6 2 15,-2 2-15,-3 1 0,-14 7 16,-4 3-16,-4 7 0,7 1 16,-9 11-16,1 4 0,7-2 15,5-1-15,6 10 0,9 4 16,11-1-16,10 0 0,13 19 16,16-7-16,4-27 0,7-2 0,37 19 15,17 0-15,7-11 0,5-11 16,28-4-16,20-4 0,2-3 15,4-4-15,24 1 0,17 1 16,-12-3-16,-9-4 0,24-2 16,18-1-16,-17-3 0,-12-1 0,7-2 15,4-2-15,-22-3 16,-15-2-16,-8-7 0,-4-8 16,-22 3-16,-15 0 0,-13-16 0,-8-12 15,-21-1-15,-16 0 0,-19-12 16,-12-8-16,-16 1 0,-10-1 15,-21-7-15,-16-4 0,-10 6 16,-5 4-16,-17 2 0,-11 1 16,7 9-16,3 6 0,-24-4 15,-18-2-15,8 10 0,6 8 16,-22 6-16,-15 4 0,2 5 16,2 3-16,-25 14 0,-18 11 0,60-4 15,40-1-15,27-1 0</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59:58.488"/>
    </inkml:context>
    <inkml:brush xml:id="br0">
      <inkml:brushProperty name="width" value="0.05292" units="cm"/>
      <inkml:brushProperty name="height" value="0.05292" units="cm"/>
      <inkml:brushProperty name="color" value="#FF0000"/>
    </inkml:brush>
  </inkml:definitions>
  <inkml:trace contextRef="#ctx0" brushRef="#br0">7858 5664 0,'0'0'0,"0"0"0,0 0 16,0 0-16,0 0 0,0 0 16,0 0-16,0 0 0,0 0 0,20-4 15,-20 4-15,0 0 0,0 0 16,5 28-16,-5-28 0,-2 28 16,2-28-16,0 33 0,0-11 15,0-1-15,0 1 0,0 7 16,0 2-16,0 0 0,2 0 15,-1-1-15,0 0 0,-1-1 16,-1-1-16,-3 6 0,0-1 16,-3-1-16,0-5 0,-3 3 15,-2 0-15,1-5 0,-1-3 0,-1 1 16,-1-1-16,-1-4 0,-6-3 16,-1-2-16,-2-3 0,-1-1 15,3-1-15,-10-2 0,-4 0 16,-1-2-16,1 0 0,-10 0 15,-3 1-15,3-1 0,1 1 16,-3 0-16,0 3 0,-5 1 0,4 0 16,-3 4-16,1 4 15,4-2-15,5-1 0,0 3 0,-4 2 16,5 0-16,5 0 0,-5 7 16,3 2-16,5-2 0,3-1 0,-3 4 15,1 2-15,6-2 16,7-1-16,1 7 0,4 4 15,1-2-15,3-2 0,2 4 16,1 5-16,4-8 0,-1-2 0,4 6 16,0 4-16,4-3 0,1-1 15,3 3-15,1 3 16,1-3-16,0-2 0,3 3 0,5 1 16,0-6-16,1-5 0,2-1 15,2 0-15,0-2 0,1-3 16,5-1-16,3 1 0,-3-7 15,-3-5-15,5-3 0,3-3 16,-2-3-16,-1-3 0,-11-3 16,-5 1-16,-2-1 0</inkml:trace>
  <inkml:trace contextRef="#ctx0" brushRef="#br0" timeOffset="1100.1183">7743 5747 0,'0'0'0,"0"0"0,0 0 15,0 0-15,0 0 0,24-13 16,-24 13-16,22-9 0,-8 4 0,0-1 15,4-1-15,1 0 16,1-1-16,3 2 0,3-2 16,9-1-16,-1 0 0,2 1 15,3-1-15,-2 2 0,1 1 0,10-2 16,1 0-16,-2 1 0,-1 2 16,8-1-16,-2 3 0,-4 1 15,-3 2-15,-1 1 0,0 2 16,-4 0-16,-2 0 0,6 4 15,2 4-15,-6 0 0,-2 0 0,-4 4 16,1 2-16,-3 1 16,-3-1-16,-3 2 0,1 1 15,-3 1-15,-2 0 0,2 4 0,4 3 16,-5 0-16,-3 0 0,0 4 16,1 4-16,-3-2 0,1-2 15,0 3-15,1 0 0,-1 0 16,-2-2-16,-1 3 0,-2 4 15,-2-1-15,-1 0 0,0 2 16,0 1-16,-1-2 0,-1-3 16,-1 8-16,-2 2 0,-1-5 0,-2-4 15,-3 5-15,-1 1 16,0-3-16,0-3 0,-3 3 0,-1 0 16,-1-6-16,2-5 0,-2 7 15,-2 3-15,-1-1 0,1-1 16,-2 0-16,-1 0 0,0-4 0,-1 0 15,-3 2-15,-3 1 16,-1-4-16,0-4 0,0 5 16,-1 3-16,-2-3 0,0-4 0,-6-2 15,-3-1-15,4-1 0,2-1 16,-8 2-16,-5 0 0,4-5 16,3-4-16,-7 0 0,-5 2 15,1-2-15,3-2 0,-8 2 16,-5 0-16,6-2 0,2-3 0,-7-1 15,-4-1-15,1-2 16,0-4-16,-30 4 0,5 1 16,28-5-16,4-1 0,-25 2 15,1-1-15,2-2 0,4-3 0,-1 3 16,0-1-16,9 0 0,5-2 16,-4-1-16,-4-1 0,3-2 15,2 1-15,1 0 0,-1-1 16,5 0-16,1-1 0,1 0 15,0-2-15,6 0 0,5 0 0,2-2 16,2-2-16,3 1 16,3 2-16,0-4 0,4 0 15,2 1-15,3 0 0,13 4 0,-4-2 16,-1 0-16,0-2 0,-1 0 16,1 0-16,1 0 0,1-2 15,-1-1-15,-6 0 0,5 0 16,1 1-16,3 3 0,1 1 15,0 3-15</inkml:trace>
  <inkml:trace contextRef="#ctx0" brushRef="#br0" timeOffset="2650.6103">7176 6711 0,'0'0'16,"0"0"-16,0 0 0,0 0 0,0 0 16,0 0-16,0 0 0,11-18 15,-11 18-15,0 0 0,19-16 16,-19 16-16,0 0 0,22-18 15,-14 12-15,2-2 0,1 1 0,2 0 16,1-2-16,2 1 16,1-2-16,1 3 0,1-1 15,0 1-15,0 0 0,10 0 0,-2 0 16,0 2-16,-2-1 0,-1 2 16,2 1-16,-2 1 0,0 1 15,0 2-15,1 4 0,-3-1 16,-2-1-16,2 3 0,-1 0 15,-6 0-15,-1 1 0,0 0 16,-2 0-16,-1 0 0,-1 1 0,-2 0 16,1 1-16,-1-3 0,-1 0 15,-2 0-15</inkml:trace>
  <inkml:trace contextRef="#ctx0" brushRef="#br0" timeOffset="3067.0511">8116 6522 0,'0'0'0,"0"0"16,0 0-16,0 0 0,0 0 0,0 0 15,0 0-15,29-8 16,-29 8-16,0 0 0,24-5 15,-24 5-15,0 0 0,26-12 16,-17 8-16,1 0 0,0-1 0,1 0 16,3-1-16,-1 1 0,0 0 15,2 1-15,3-2 16,-1 1-16,-2 1 0,4 1 0,1 0 16,-1 1-16,1 1 0,5 3 15,-1 2-15,-2 1 0,-3 1 0,0 2 16,1 3-16,-1-1 15,-1 0-15,0 3 0,-2 1 16,-1 0-16,0 0 0,1 3 16,0 0-16,-6-4 0,-2-2 0,2 3 15,-1 0-15,-2-4 0,-2-2 16,-1 1-16,-2 0 16,-2-2-16,-2 0 0,0-1 0,1-1 15,0-2-15</inkml:trace>
  <inkml:trace contextRef="#ctx0" brushRef="#br0" timeOffset="3534.3309">7475 7232 0,'0'0'0,"0"0"0,0 0 16,0 0-16,0 0 0,11 22 0,-11-22 15,11 21-15,-11-21 0,15 25 16,-4-8-16,0-1 0,1-1 0,3-2 15,1 0-15,2-2 16,1-1-16,6 2 0,1-1 16,0-2-16,-2-4 0,2 1 15,4-4-15,-1 0 0,-4-1 0,9-4 16,2-5-16,-3 3 0,-1 1 16,-3-4-16,0-2 0,-3-1 15,-3-2-15,3-3 0,-2 0 16,-6 4-16,-1 1 0,-1-4 15,-2 1-15,-4 3 0,-1 0 0,-1 2 16,-3 0-16,1 0 16,-2 1-16,0 1 0,-2 1 15,-1 1-15,-1 2 0,0 1 0,0-1 16,0 3-16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2:44:52.452"/>
    </inkml:context>
    <inkml:brush xml:id="br0">
      <inkml:brushProperty name="width" value="0.05292" units="cm"/>
      <inkml:brushProperty name="height" value="0.05292" units="cm"/>
      <inkml:brushProperty name="color" value="#FF0000"/>
    </inkml:brush>
  </inkml:definitions>
  <inkml:trace contextRef="#ctx0" brushRef="#br0">3648 4469 0,'0'0'0,"0"0"0,0 0 16,0 0-16,0 0 0,25 10 0,-25-10 15,0 0-15,23 0 0,-23 0 16,0 0-16,30 0 0,-19-2 15,0 2-15,3 2 0,-1 0 16,2 2-16,1-2 0,0 1 16,2-3-16,2 0 0,-2 0 15,4 0-15,0 0 0,1 0 16,6-1-16,1-1 0,2 0 0,-2 1 16,1-2-16,0 1 0,-2 2 15,3 2-15,8-3 0,-1-2 16,-1 0-16,2 2 0,-3-1 15,3 0-15,0 2 0,0 0 16,9-1-16,1-3 0,-3 3 16,-2 1-16,0-1 0,1-1 15,-1 2-15,2 0 0,3 0 16,-2-1-16,0 1 0,-2 2 0,3-1 16,1-2-16,-2 2 0,-3 1 15,3 1-15,3-1 0,-3-1 16,-1 0-16,0-1 0,2-1 15,4 3-15,-3 1 0,2-1 16,3-1-16,-1-2 0,0 1 16,0-2-16,-1 2 0,-2 0 15,-2 0-15,4 0 0,2 0 16,-2-1-16,-3 0 0,8-1 16,-2 0-16,0 2 0,0 0 0,20 2 15,-3 2-15,-10-5 0,-6-2 16,3 0-16,4-1 0,-6 2 15,1 0-15,-2-1 0,2 1 16,-1-1-16,-2 2 0,1 0 16,2 2-16,-2-3 0,-1-2 15,1-1-15,-2-1 0,2 3 16,0 2-16,2 1 0,-1 0 16,-2-1-16,0-1 0,2 0 0,4 1 15,-3 0-15,1 1 0,-2-2 16,0 1-16,-1-1 0,0 1 15,5 2-15,3-1 0,-4-2 16,-4-2-16,-1 1 0,-1-2 16,4 6-16,1 4 0,2-4 15,1 0-15,-5-2 0,-2-1 0,2 0 16,3 1-16,-1-2 0,0-2 16,3 0-16,1 0 15,-4 6-15,-3 5 0,3-1 0,3 0 16,-1-3-16,-2 0 0,4-6 15,2 0-15,-6 2 0,-5 1 16,3-1-16,4-1 0,2 4 16,1 1-16,2 0 0,2-4 15,-2 2-15,-1-1 0,-2-1 16,-1-3-16,-1 0 0,-2-1 0,5 7 16,4 4-16,-2-3 0,-2-2 15,0 2-15,0 3 0,-5-5 16,-5-1-16,3-1 0,3 2 15,-1 5-15,1 4 0,0-3 16,-2-4-16,0-2 0,-3-1 16,0 2-16,1 1 0,0 1 15,0 1-15,4-3 0,1-1 16,-4 1-16,-5 1 0,2-3 16,2-2-16,-3 0 0,-1 2 0,1 2 15,0 2-15,-1-2 0,0 0 16,0 0-16,-1 3 0,0-2 15,-1 2-15,4-5 16,3-2-16,-4 2 0,-1 0 0,-1 3 16,-1 2-16,1-2 0,1 1 15,0-2-15,-1 1 0,-1-1 16,-2 1-16,4 2 0,3-1 0,-5-1 16,-4 0-16,3 0 15,1 1-15,1 0 0,-2 0 0,1-5 16,1-1-16,-3 4 0,0 3 15,-1-4-15,0-2 0,-1 0 16,2-1-16,1 3 0,3 1 16,-2-2-16,-1-2 0,2-2 15,2-1-15,-4 4 0,-1 2 0,-1 0 16,2 0-16,3-1 16,1 0-16,-1 1 0,-1 0 15,-4 0-15,-2 0 0,3-1 0,2-1 16,-3 0-16,0 1 0,3-1 15,3-1-15,-2 2 0,-2 2 16,-3 1-16,-2 0 0,3-2 16,0-1-16,0 0 0,-2 2 15,1-1-15,2 1 0,-3-2 16,-1-1-16,0-1 0,-1-1 0,2 3 16,1 2-16,-1 0 0,-2 3 15,3-3-15,3 0 16,-3-1-16,-3 0 0,0 1 0,0 1 15,-18 0-15,2 1 0,8-3 16,3-3-16,1 5 0,-1 1 16,3 1-16,2-1 0,-1 0 15,-1 1-15,1-2 0,1 0 16,-3 3-16,0 1 0,1-2 16,0-1-16,-2-1 0,-3-2 0,4 0 15,1 0-15,-1-1 0,-2 1 16,2-1-16,1 1 0,-2-2 15,-3 2-15,4 0 0,2 2 16,0-1-16,1-1 0,-1 1 16,-1 1-16,1 1 0,0-1 15,-1-2-15,0 0 0,2 1 0,1 1 16,-1 1-16,-1 1 16,2-3-16,2-1 0,-3 0 15,-1 0-15,1 2 0,1 4 0,-2-2 16,-2 0-16,1 1 0,1 1 15,0-3-15,0 1 0,-1-3 16,-2 1-16,2-4 0,1 1 16,-2 4-16,-1 1 0,1 0 15,1-3-15,-2 4 0,0 1 0,1-4 16,2-2-16,0-1 0,1-1 16,1 3-16,1 2 0,1-1 15,-2 0-15,3 0 0,4-1 16,-2 0-16,-2 0 0,0 0 15,-1 2-15,3-5 0,2 1 16,-2 0-16,0 2 0,0-1 16,-1 1-16,2-1 0,1 0 15,-4-1-15,-3-1 0,4 3 16,2 0-16,-4 2 0,-2-3 0,4 1 16,1-1-16,-1 1 0,-2 1 15,8 0-15,1 2 0,-4-4 16,-1-2-16,18 1 0,-5-1 15,-5 4-15,-3 5 0,2-5 16,1-3-16,-3 2 0,-3 1 16,0 1-16,1 1 0,2-4 0,1-3 15,1-1-15,2 0 16,-4 5-16,-3 2 0,5-5 16,5-1-16,-3 2 0,-1 0 0,-2 2 15,0 2-15,-2-2 0,-1-1 16,4-2-16,4 0 0,-6 1 15,-3 1-15,1-4 0,0-2 16,2 6-16,2 5 0,1-4 16,3-2-16,-6 1 0,-4 1 0,3-2 15,2-1-15,1 0 16,0 1-16,-2 2 0,1 2 16,-1-3-16,0-1 0,3 2 0,2 2 15,0 1-15,-2 0 0,-3-2 16,-2 1-16,2-2 0,2 0 15,3 1-15,1 2 0,-6 0 16,-4-2-16,2-2 0,3 0 16,1 1-16,3 2 0,-2-1 15,-2 3-15,-6-5 0,-4-1 0,1 0 16,3 0-16,-4 0 0,-3 0 16,3 1-16,4 3 0,-3-1 15,-1 2-15,0-4 0,0-2 16,-3 1-16,-2 0 0,-2 1 15,-1 1-15,0 0 0,1 1 16,-1-1-16,-1 0 0,-5 0 16,-2-2-16,-11 1 0,5-1 15,2 2-15,-1 3 0,3-3 16,1-1-16,-1 0 0,2 3 16,-3-1-16,-3 1 0,-1-3 0,2 0 15,0 1-15,2 2 0,-4-1 16,-1-2-16,-1 0 0,-1-1 15,1 0-15,0 0 0,-4 2 16,0 1-16,-3-3 0,-1-1 16,-1 2-16,-2 0 0,-3 1 15,1-1-15,-2 0 0,1 2 16,-3-1-16,-1-1 0,1 0 16,-1 0-16,-2 0 0,1 0 0,-3 0 15,2 2-15,-2-2 0,3 0 16,-3 0-16,0 0 0,1 2 15,-1-2-15,0 0 0,0 0 16,2 2-16,-2-2 0,0 0 16,3 0-16,-3 0 0,0 0 15,0 0-15,0 0 0,0 0 16,0 0-16,0 0 0,0 0 16,0 0-16,0 0 0,0 0 0,0 0 15,1 2-15,-1-2 0,0 0 16,0 0-16,0 0 0,0 0 15,0 0-15,0 0 0,0 0 16,0 0-16,0 0 0,0 0 16,0 0-16,0 0 0,0 0 15,0 0-15,0 0 0,0 0 0,0 0 16,0 0-16,0 0 16,0 0-16,0 0 0,0 0 0,0 0 15,0 0-15,0 0 0,0 0 16,0 0-16,0 0 0,0 0 15,0 0-15,0 0 0,0 0 16,0 0-16,0 0 0,0 0 16,0 0-16,0 0 0,0 0 15,5-2-15,-5 2 0,0 0 16,0 0-16,0 0 0,0 0 0,0 0 16,0 0-16,0 0 0,0 0 15,0 0-15,0 0 0,0 0 16,3-4-16,-3 4 0,0 0 15,0 0-15,0 0 0,0 0 16,0 0-16,0 0 0,0 0 16,0 0-16,0 0 0,0 0 15,0 0-15,0 0 0,0 0 16,0 0-16,0 0 0,0 0 16,0 0-16,0 0 0,0 0 0,0 0 15,0 0-15,0 0 0,0 0 16,0 0-16,0 0 0,0 0 15,0 0-15,0 0 0,0 0 16,0 0-16,0 0 0,0 0 16,0 0-16,0 0 0,0 0 0,0 0 15,0 0-15,0 0 16,0 0-16,0 0 0,0 0 16,0 0-16,0 0 0,0 0 0,0 0 15,0 0-15,0 0 0,0 0 16,0 0-16,0 0 0,0 0 15,0 0-15,0 0 0,0 0 16,0 0-16,0 0 0,0 0 16,0 0-16,0 0 0,0 0 15,0 0-15,0 0 0,0 0 0,0 0 16,0 0-16,0 0 0,0 0 16,0 0-16,0 0 0,0 0 15,0 0-15,-3 5 0,3-5 16,0 0-16,0 0 0,0 0 15,0 0-15,0 0 0,0 0 16,0 0-16,0 0 0,0 0 16,0 0-16,0 0 0,0 0 15,0 0-15,0 0 0,0 0 16,0 0-16,0 0 0,0 0 0,0 0 16,0 0-16,0 0 0,0 0 15,0 0-15,0 0 0,0 0 16,0 0-16,0 0 0,0 0 15,0 0-15,0 0 0,0 0 16,0 0-16,0 0 0,0 0 16,0 0-16,0 0 0,0 0 15,0 0-15,0 0 0,0 0 16,0 0-16,0 0 0,0 0 16,0 0-16,0 0 0,0 0 0,0 0 15,0 0-15,0 0 0,0 0 16,0 0-16,5 2 0,-5-2 15,0 0-15,0 0 0,0 0 16,0 0-16,0 0 0,0 0 16,0 0-16,0 0 0,0 0 0,0 0 15,2 4-15,-2-4 0,0 0 16,0 0-16,0 0 16,0 0-16,0 0 0,0 0 0,0 0 15,0 0-15,0 0 0,0 0 16</inkml:trace>
  <inkml:trace contextRef="#ctx0" brushRef="#br0" timeOffset="3257.2259">27418 3142 0,'0'0'0,"0"0"16,0 0-16,-22 12 0,12-6 0,-5 4 15,-4 2-15,-5 5 16,1 0-16,-4 2 0,-1 3 16,1 1-16,2-2 0,-5 10 15,0 3-15,2 3 0,-1 1 16,-4 8-16,2-1 0,2 2 15,3 0-15,-1 11 0,5 1 16,6 1-16,3 1 0,-1 7 0,4-1 16,5-3-16,2-2 0,4-3 15,3-1-15,3 2 0,0-7 16,9 15-16,3-5 0,3-12 16,2-10-16,6-2 0,5-1 15,2-8-15,2-4 0,7-3 16,6-3-16,4-4 0,4-1 0,5-5 15,4 0-15,3-7 16,1-4-16,5-3 0,5-5 0,-4 0 16,-2-2-16,4-6 0,0-5 15,-2 0-15,-3-1 0,-1-3 16,-1-2-16,-9-1 0,-6-1 0,0-2 16,-1-2-16,-7-2 15,-6-4-15,-3 0 0,-4-2 16,-5 0-16,-4 1 0,-6-7 15,-3-3-15,-1 3 0,0 5 0,-4-5 16,-1-2-16,-4 1 0,-2-2 16,-4-1-16,0 0 0,-3 1 15,-1 0-15,0 1 0,0-1 16,-2 8-16,-1 6 0,0-3 16,-2 0-16,-3 1 0,-1 1 15,-4 2-15,-4 3 0,-1 3 0,-3 6 16,-7 3-16,-3 4 15,-6-1-15,-5 0 0,-2 6 16,-2 3-16,13 3 0,-7-1 0,-8 3 16,-5 2-16,1 3 0,2 2 15,-27-2-15,5 0 0,5 8 16,4 4-16,3 2 0,3-2 16,5-3-16,6-1 0,7 1 15,6 2-15,6 0 0,3 1 0,4-3 16,1-1-16,12-6 0,3 1 15,0-3-15,4-1 0,-1 2 16,2 2-16,1 0 0,-2-4 16,0 2-16,0-2 0,0 0 15,0 0-15,0 0 0,1-2 16,-1 2-16,0 0 0,0 2 16,0-2-16,-1 4 0,-1 2 15,-1-1-15,-2-2 0,0-1 16,2 0-16,0 1 0</inkml:trace>
  <inkml:trace contextRef="#ctx0" brushRef="#br0" timeOffset="6604.2266">20458 4611 0,'0'0'16,"0"0"-16,0 0 0,0 0 16,-22-8-16,22 8 0,-24-5 15,8 3-15,-4 0 0,-3 1 0,-4 2 16,-7 0-16,1 2 0,-5 2 15,-2 2-15,0 0 0,0 1 16,-12 6-16,-2 1 0,3 1 16,2 0-16,-12 7 0,1 4 15,2-3-15,3 0 0,-9 5 16,3 1-16,3 0 0,5-1 16,-5 7-16,3 2 0,7 0 0,6 0 15,-1 5-15,4 1 16,7-10-16,1-4 0,-10 23 15,7 0-15,10-9 0,6-4 0,7-1 16,3 0-16,6-14 0,1 0 16,2 15-16,4-2 0,-2-17 15,2 2-15,5 2 0,5 0 16,1 1-16,2-1 0,4 1 16,3-1-16,-1 0 0,0 0 0,6-2 15,7-2-15,-6 0 16,-1 0-16,9 4 0,5 1 15,-2-7-15,-1-4 0,4 0 0,4 0 16,-2-1-16,-1-2 0,7-2 16,6-2-16,-3-2 0,-1-1 15,15 0-15,2-3 0,14-1 16,-12-1-16,0-5 0,-1-2 16,-7 1-16,-5 0 0,4-1 15,4-1-15,-5-3 0,-2-3 0,1-2 16,1 0-16,-13 0 0,-8 0 15,4-1-15,1-1 0,-6 2 16,-6 1-16,2-5 0,2-4 16,-4 1-16,-1 2 15,5-7-15,4-3 0,-12 4 16,-7 2-16,-5-2 0,-2-1 0,-2-2 16,0 0-16,-2-1 0,-2-1 15,0 5-15,2 2 0,-10 6 16,0-3-16,-2-3 0,-4 1 0,2-4 15,0 1-15,-2-1 0,-2 0 16,3 6-16,2-2 16,-1-2-16,-2-3 0,-2 1 0,0 0 15,0 1-15,-2 1 0,1 1 16,-2 0-16,-1 0 0,0 1 16,0-1-16,-1-1 0,-1 10 15,-2 5-15,-4-8 0,-1-3 16,-3 0-16,-1 0 0,-2 2 15,-1 3-15,-3 0 0,-2 0 0,0 3 16,-1 2-16,-1-2 0,0 0 16,-2 0-16,-2 3 0,-1 0 15,2 1-15,-3 0 0,-2 0 16,3 3-16,2 2 0,-7 0 16,1 0-16,4 3 0,3 3 15,-1-1-15,-1-1 0,3 1 16,2 1-16,3 0 0,4 2 15,5-1-15,3 0 0,1 2 16,0-2-16,1 1 0,1 1 0,-1 0 16,1 2-16,2-2 0,1 1 15,-1 4-15,0 3 0,1-1 16,0 1-16,2-2 0,1-2 16,2-1-16</inkml:trace>
  <inkml:trace contextRef="#ctx0" brushRef="#br0" timeOffset="8671.3581">28068 5884 0,'0'0'15,"0"0"-15,0 0 0,0 0 0,0 0 0,26 13 16,-26-13-16,23 7 0,-23-7 16,29 9-16,-10-5 15,0 0-15,2 1 0,4 0 0,3 0 16,10 3-16,-1 1 0,5-1 15,4 1-15,12 0 0,-1 0 16,4 0-16,3 0 0,10 0 16,-4-1-16,15 0 0,0 1 15,-4-4-15,-2 0 0,13-2 16,1 1-16,-5 1 0,-3 1 0,40-10 16,-10-6-16,-14 1 0,-11 0 15,-4 4-15,-3 4 0,-8-6 16,-6-3-16,1-1 0,-1-2 15,-8-2-15,-6-4 0,2-6 16,2-5-16,-6 4 0,-5 3 16,-3-3-16,-2-2 0,-4 1 15,-3 0-15,-8-6 0,-5-4 16,-5 3-16,-3 2 0,-5-1 16,-3 0-16,-6-3 0,-5 0 0,-6-1 15,-4 0-15,-6 3 0,-3 3 16,-8-3-16,-4-2 0,-1 2 15,-1 3-15,-4-5 0,-3 0 16,-2 1-16,0 1 0,-6 0 16,-5 1-16,-1 3 0,1 3 0,-6-3 15,-4 0-15,3 1 0,2 3 16,-5-1-16,-5 0 0,1 6 16,-1 5-16,-2-2 15,-1 0-15,2 0 0,2 1 0,-4 2 16,-1 1-16,4 4 0,4 3 15,-3 2-15,-1 1 0,6 4 16,4 0-16,-1 4 0,-5 3 16,0-1-16,0 2 0,-1 1 15,0 2-15,6 3 0,6 2 0,-1 4 16,2 4-16,0 0 0,1 2 16,1 3-16,0 2 0,5 3 15,4 3-15,0-3 16,1 1-16,7-2 0,5 1 0,4 7 15,1 7-15,2-5 0,1-3 16,4 4-16,2 4 0,6-6 16,3-3-16,5 2 0,3 0 15,3-3-15,2-3 0,6 2 16,6 1-16,3-5 0,5 0 0,3-5 16,5-2-16,-2-5 0,0-4 15,8 2-15,9 2 0,-18-11 16,2-2-16,0-2 15,3-2-15,0-1 0,1-5 0,-11 2 16,-7 0-16,-4 0 0</inkml:trace>
  <inkml:trace contextRef="#ctx0" brushRef="#br0" timeOffset="9558.2242">29551 4421 0,'0'0'15,"0"0"-15,0 0 0,0 0 16,0 0-16,0 0 0,0 0 0,0 0 16,17 20-16,-17-20 0,0 0 0,15 14 15,-15-14-15,0 0 16,27 16-16,-14-10 0,3-2 16,0 0-16,2-1 0,2 0 15,1-1-15,3 1 0,1-2 0,8-1 16,0-2-16,0-1 0,0 1 15,1-2-15,-3-1 0,0 1 16,-1-2-16,4-1 0,-1 0 16,-4 0-16,-5 1 15,-2 3-15,-2 1 0,-4-1 0,-4 1 16,-2 1-16,-2 1 0,-1-2 16,0 1-16,-2 2 0,1 3 15,-1 1-15,1 0 0,0 1 16,2 2-16,2 0 0,2-2 0,4 1 15,2-1-15,3-2 16,1-2-16,3 1 0,0-1 16,1-2-16,2 0 0,2-1 0,1 0 15,6-1-15,-1 0 0,0-1 16,-1 1-16,0 0 0,1-2 16,-4 2-16,-3 2 0,-2-1 15,-4 1-15,-2 1 0,-2 1 16,-2-3-16,0-1 0,-4 2 15,-1 2-15,-1 1 0,0 0 0,1 2 16,2 1-16,-3-2 16,1 3-16,4-1 0,4-1 0,2 1 15,2 0-15,4-2 0,3-2 16,5 0-16,-1 1 0,1-3 16,-2-4-16,-1 1 0,-1-2 15,-2 1-15,-2-2 0,-2 0 16,-4 1-16,-2-1 0,-3 0 15,-2 2-15,-3 2 0,-5 1 16,-1 1-16,-4 0 0,-2 0 0,0 0 16,0 0-16,0 0 0</inkml:trace>
  <inkml:trace contextRef="#ctx0" brushRef="#br0" timeOffset="12487.7592">2669 5817 0,'0'0'0,"0"0"15,0 0-15,0 0 0,0 0 0,0 0 16,25 13-16,-25-13 0,0 0 16,28 5-16,-28-5 15,25 3-15,-13-5 0,5 2 0,-1 2 16,3-2-16,2 1 0,1-2 15,4-3-15,-1 1 0,0 0 16,11-2-16,-2 0 0,1 1 16,2-1-16,5-2 0,1 2 15,-4 3-15,0 0 0,-2 1 16,1 0-16,-7 2 0,0 2 16,8 3-16,-2 2 0,-1 0 0,-5-1 15,4 3-15,0 2 16,-1-1-16,-1-1 0,7-3 0,2 0 15,1-2-15,-1-4 0,4-2 16,5 0-16,-4-3 0,1 0 0,10-3 16,2-2-16,-4 1 15,-4 0-15,7-1 0,-1 2 16,-7 1-16,-3 1 0,1 1 0,3 1 16,-7 2-16,-4 0 15,3 2-15,4 1 0,-6 3 0,-5 1 16,6 3-16,4 1 15,-5 0-15,-4-1 0,7 1 0,5 0 16,-2-2-16,-2-2 0,9-3 16,2-2-16,-1 1 0,-1 0 15,32-5-15,-2-2 0,-15-4 0,-12-2 16,4 2-16,2 0 16,-5 0-16,-1 1 0,0-2 15,4-2-15,-9 7 0,-4 3 0,4 1 16,3-2-16,-6 5 0,-4 2 15,3 7-15,2 5 0,-1-2 16,0 0-16,2-1 0,2 1 16,-2-2-16,-2-1 0,12 2 15,4 1-15,-7-6 0,-5-4 16,7-2-16,7-3 0,-3 0 16,-6 0-16,11 0 0,5 0 15,-7-6-15,-4-2 0,1-1 0,0-1 16,-5 2-16,-3 1 0,7-2 15,4-1-15,-2 5 0,-2 4 16,-1 2-16,0 0 0,-7-1 16,-4 0-16,2 6 0,2 5 15,-3-2-15,-1 2 0,3-3 16,0-1-16,-3 4 0,-1 2 0,6-2 16,5-2-16,-4-3 0,-2-2 15,9-3-15,7-3 16,-5 0-16,-4 1 0,6-6 0,2-3 15,-4 2-15,-3 2 0,8-2 16,6-1-16,-10-2 0,-9-2 0,6 1 16,4 0-16,-6 2 15,-2-2-15,5 5 0,5 4 16,-8 3-16,-6 3 0,4 3 16,1 3-16,-6-2 0,-7 0 0,9 0 15,3 1-15,-6 5 0,-5 4 16,8-3-16,5-2 15,-1-2-15,-1-2 0,4 0 0,4 1 16,-6-2-16,-5-3 0,7-1 16,5 0-16,-7-2 0,-5-1 15,6-4-15,4-5 0,-4 2 16,-3 0-16,4 1 0,2-1 16,-7 4-16,-6 0 0,5 1 0,6-1 15,-1-3-15,-1-1 0,2 3 16,3 1-16,-11 5 0,-7 3 15,6 0-15,5-1 0,-3 4 16,-4 2-16,2-1 0,2-2 16,-4-1-16,-1 1 0,8-4 15,6 0-15,-7 1 0,-6 1 16,9-3-16,6-3 0,-6-3 0,-3 1 16,5-3-16,4-2 15,-2 2-15,-2 1 0,0-4 16,0-3-16,-5 0 0,-3 0 0,2-3 15,1-3-15,-2 7 0,-3 5 16,3 1-16,3 2 0,-8 1 16,-6 0-16,6 3 0,3 3 15,-7-1-15,-6 1 0,5 4 16,5 4-16,-5 0 0,-3 2 0,2-1 16,4-1-16,-1-5 0,0-2 15,8 1-15,3-1 0,-4 0 16,-4 0-16,6-2 0,6-1 15,-4-5-15,-4-4 0,3-1 16,0 1-16,-4-2 0,-3 0 16,6-2-16,3-1 0,-10 6 15,-5 3-15,3 1 0,4 1 16,-2 2-16,-2 2 0,2 1 16,2 3-16,-4-1 0,-2 2 0,3 2 15,0 3-15,-4-1 0,-5 2 16,5 2-16,3 5 15,-2-8-15,0-5 0,3-1 0,4-2 16,-2 0-16,-1 0 0,7-3 16,3-2-16,-4-2 0,-4-1 15,2-6-15,1-1 0,-9 2 16,-9-2-16,9-2 0,6-1 16,-7 2-16,-5 2 0,3-1 0,3 1 15,-5 6-15,-1 1 0,0 3 16,-1 0-16,-2 3 0,-3 0 15,7 1-15,5 1 16,-4 2-16,-2 5 0,0 1 0,0 3 16,-4-7-16,-1-6 0,0 1 15,1-1-15,-19-1 0,3 0 16,2-2-16,-1-2 0,-7 0 0,-4 1 16,-3 0-16</inkml:trace>
  <inkml:trace contextRef="#ctx0" brushRef="#br0" timeOffset="20524.5904">9682 7229 0,'0'0'0,"0"0"0,0 0 16,22 2-16,-22-2 0,24 4 0,-6-2 16,0 1-16,1-1 0,7 1 15,4-1-15,9-2 0,0 1 16,5 0-16,5 1 0,10 0 15,-3-1-15,18 2 0,3-2 16,-5 1-16,-5-1 0,18 3 16,3 1-16,0 0 0,-10-1 0,44 0 15,-3-4-15,-21 2 16,-14-2-16,6 0 0,6 0 16,-12 2-16,-7 0 0,12-1 0,9-2 15,-12 1-15,-7 1 0,10-2 16,9-1-16,-12 1 0,-7 1 15,9 1-15,5-1 0,-7 1 16,-4 1-16,9 0 0,7-1 16,-10-1-16,-10-1 0,14-1 15,11 2-15,-17 0 0,-10 0 0,11 4 16,8 1-16,-12-2 0,-8-5 16,12-1-16,9-3 15,-14 3-15,-8 2 0,9-3 0,6 0 16,-8 1-16,-5 2 0,5-3 15,4-2-15,-12 4 0,-8 2 0,8-2 16,5 0-16,-10 0 16,-6-1-16,8 3 0,5 2 15,-7-4-15,-5 0 0,6 0 16,6 2-16,-11 2 0,-8 2 0,8-2 16,6 1-16,-11-1 0,-5-2 15,4 1-15,0 1 0,-9 2 16,-8 2-16,7-4 0,4-2 15,-9 4-15,-7 2 0,6-4 16,3-3-16,-10 2 0,-6 1 0,2-5 16,2-4-16,-3 2 15,-4 0-15,-2 3 0,-3 1 16,-4 0-16,-4 0 0,3-4 0,1-1 16,-9 1-16,0 1 0,-1-3 15,2-1-15,-1 0 0,0 1 16,-2-3-16,1 0 0,-3 2 15,1 0-15,-1-1 0,2-3 16,-2-1-16,-1 0 0,2-3 16,-1 0-16,1 1 0,-1 2 0,2-4 15,0-2-15,2 0 16,0-1-16,-1-1 0,1-4 16,-1 5-16,0 2 0,1-4 0,0-4 15,-2 1-15,1 1 0,-2 1 16,1 2-16,0-1 0,-1-1 15,-2-2-15,1-2 0,-4 3 16,-1 0-16,-3 1 0,0-1 16,-2 1-16,0-1 0,-5 2 15,-4 1-15,1 2 0,0 0 16,-2 1-16,0 0 0,-1 2 0,1-1 16,-3 2-16,-2 2 15,0-1-15,1 1 0,-1 2 0,-1 1 16,0 0-16,1 1 0,-2 0 15,-1 2-15,1 3 0,2 1 16,-2 0-16,-2 1 0,1-3 16,-1 1-16,-3 2 0,-1 2 15,1-1-15,0-2 0,-4 3 16,-2 3-16,0-3 0,0-1 0,-13 2 16,-2 1-16,2-2 0,3-3 15,-4 3-15,-2 1 0,2 0 16,0 0-16,-9-2 0,-3-1 15,5 0-15,4 2 0,-11 0 16,-1 2-16,6-4 0,4-1 16,-6 1-16,-1 0 0,2 1 15,4 0-15,-12 1 0,-2-3 16,6 2-16,5-1 0,-25-1 16,4 1-16,6 2 0,4 2 0,-3-4 15,0-3-15,4 0 0,6 1 16,-8-2-16,-3-1 0,9 3 15,7 1-15,-9-3 0,-6 0 16,4 1-16,2 1 0,-5 0 16,-1 0-16,7 1 0,4 3 15,-6-2-15,-4-1 0,9 1 16,5 1-16,-8 2 0,-5 2 16,1-6-16,1-2 0,-3 2 0,-1 2 15,9-3-15,7 1 0,-8 1 16,-7 1-16,5 0 0,2-1 15,-3 1-15,-3-2 0,5 3 16,4 1-16,-4-2 0,-3-2 16,8 0-16,6 0 0,-8 1 15,-4 0-15,7 2 0,4 2 16,-3-1-16,0-1 0,1-3 16,1-1-16,-4 1 0,-1 1 15,7 2-15,5 1 0,-6 1 0,-4 0 16,1-4-16,-1-4 0,0 2 15,-2 1-15,7-1 0,5 1 16,-7-2-16,-6-1 0,10 5 16,7 2-16,-4 0 0,-4-2 15,1 0-15,2-3 0,1 1 16,2 1-16,1 2 0,-1 2 16,2 0-16,0 3 0,3-3 0,4-2 15,1 2-15,0 1 16,4 3-16,2 4 0,-4-6 0,-1-1 15,9 0-15,6 3 0,9-1 16,-4 2-16,2 1 0,1-2 16,-1 4-16,1 2 0,3 0 15,0 0-15,3 6 0,0 4 16,1 0-16,-1-1 0,2 0 16,0 4-16,2-1 0,0 2 0,0 3 15,-1 3-15,1-1 0,1-2 16,0 5-16,-1 4 0,1-2 15,1-3-15,1 6 0,0-1 16,1-3-16,0-2 0,3 0 16,1 0-16,0-4 0,-1-2 0,1-1 15,-1-2-15,1-3 16,-1-3-16,2 1 0,0 1 16,-2-3-16,0-1 0,-5-1 0,-3 2 15,-1-2-15,-2-4 0,-3 0 16,-6 1-16,6-4 0,2-1 15,0-1-15</inkml:trace>
  <inkml:trace contextRef="#ctx0" brushRef="#br0" timeOffset="49905.6029">17128 7219 0,'0'0'0,"0"0"0,0 0 16,0 0-16,27 1 0,-27-1 15,31 4-15,-13 0 0,1-1 0,5 1 16,5 2-16,7 0 0,1 0 16,6-1-16,5-1 15,12 2-15,2 1 0,18-3 0,1-1 16,-3-2-16,0 1 0,15-2 15,4-2-15,7 2 0,-7 2 0,46-6 16,-6 0-16,-14-1 16,-9 2-16,2 3 0,2 1 15,-10 0-15,-6 0 0,13 1 0,8 1 16,-10-2-16,-8 0 0,9-1 16,9 0-16,-10 2 0,-6 3 15,10-3-15,8-1 0,-10 4 16,-4 1-16,9-3 0,9-2 15,-10-1-15,-7 1 0,8-3 16,7-3-16,-8 1 0,-5 2 0,10 2 16,10 2-16,-11 1 15,-5 0-15,5-3 0,3-3 0,-3-2 16,-4-1-16,11 1 0,8-1 16,-11 5-16,-8 1 0,7-3 15,7 1-15,-11-4 0,-7 0 16,11-2-16,10 1 0,-16 1 15,-9 4-15,9 0 0,8 2 16,-9-1-16,-6-2 0,11 0 16,6 2-16,-10-3 0,-8-1 0,10 2 15,6 1-15,-11 1 16,-5-1-16,10 1 0,9-2 0,-12-1 16,-6 0-16,6-1 0,6-1 15,-12 3-15,-5 2 0,9-1 16,8-1-16,-11-2 0,-6-5 15,8 2-15,6 2 0,-12 4 16,-9 3-16,13-1 0,10-1 16,-10-1-16,-7-4 0,9 2 15,8-3-15,-15 3 0,-9 1 0,12-2 16,8-3-16,-11 2 0,-7 3 16,7-3-16,4 1 0,-9-1 15,-6 3-15,13-1 0,9-1 16,-10 1-16,-8-2 0,7 2 15,4 3-15,-13 2 0,-7 2 16,5-1-16,4-2 0,-8 0 16,-7 0-16,6 2 0,3 3 15,-13-1-15,-8-1 0,7 3 0,4 2 16,-10-1-16,-5-1 0,-3 2 16,-1 2-16,-11-1 0,-8 0 15,-5-4-15,-3-2 0,-13-2 16,-8-1-16,-13-1 0,-9-3 15,1 3-15,2 1 0,-2-3 16</inkml:trace>
  <inkml:trace contextRef="#ctx0" brushRef="#br0" timeOffset="51737.552">15257 8429 0,'0'0'0,"0"0"0,0 0 16,0 0-16,0 0 0,0 0 0,0 0 15,0 0-15,0 0 0,-21-14 16,21 14-16,-20-4 0,20 4 15,-24-7-15,8 4 0,1 1 16,0 2-16,-4-1 0,-2 0 16,-1 2-16,-1 0 0,-9 0 15,-2 0-15,-2-1 0,1 1 0,-3 0 16,-1 2-16,-7-3 0,1 0 16,-2 2-16,-2 1 0,3 0 15,2-1-15,-12 1 0,-3 0 16,5-1-16,5-1 0,-11-1 15,1-1-15,3 1 0,3 0 16,-5 0-16,-2-3 0,3 1 16,4-2-16,-13 1 0,-2 1 15,4-1-15,3-2 0,-10 3 0,-3 3 16,-12 2-16,12 2 0,-4-5 16,-2-2-16,4 3 0,4 4 15,-8-5-15,-4-4 0,9 1 16,7-1-16,-11 3 0,-7 3 15,7 1-15,8 1 0,-10 0 16,-5 1-16,9-2 0,7-1 0,-8-1 16,-3 1-16,5 1 15,4 0-15,-10 0 0,-5-1 0,8 2 16,6 2-16,-8-3 0,-6 0 16,7 0-16,6-2 0,-9 5 15,-9 0-15,8-1 0,6-1 0,-7 2 16,-4 1-16,7-5 15,5-3-15,-8 2 0,-5 0 16,7 1-16,6 1 0,-8 2 16,-5 0-16,7-2 0,5 0 0,-8-2 15,-6 0-15,6 2 0,5 0 16,-7-1-16,-3 0 0,6-1 16,5 2-16,-11-2 0,-7-1 15,10 1-15,6 0 0,-10-1 16,-10-1-16,11 0 0,6 0 15,-7-2-15,-5 0 0,5 2 16,4 0-16,-6 3 0,-1 4 16,7-7-16,4-4 0,-10-1 15,-6-5-15,8 9 0,6 6 0,-8-3 16,-7-2-16,11-3 0,4 0 16,-6 1-16,-2 0 0,5 1 15,6 1-15,-6-1 0,-1 0 16,5-3-16,5-3 0,-7 0 15,-5 2-15,7-2 0,7 1 16,-6 2-16,-4 1 0,5-2 16,5 1-16,-5 1 0,-2-2 15,6 0-15,5 0 0,-3 3 0,-2 4 16,6-2-16,1-2 0,-3-1 16,-2-3-16,1 3 0,4 1 15,0 1-15,-1 0 0,7-1 16,5 2-16,-3 0 0,-2 0 15,5-3-15,5-3 0,-10 4 16,-2 4-16,4 2 0,3-1 0,-4 1 16,0-2-16,10 1 0,6-2 15,-4 1-15,-2 0 16,5 1-16,5 0 0,-4 2 0,-4 0 16,8-2-16,1-3 0,2 1 15,-2 0-15,6 1 0,3 2 16,-3 4-16,-2 1 0,8-4 15,6-5-15,-9-5 0,-6 0 16,9 3-16,8 3 0,-1 5 16,0 4-16,9-8 0,-3-4 0,3 7 15,-3 3-15,2-3 0,2-4 16,-6 3-16,-2 1 0,4 2 16,-2 0-16,7-2 0,2 0 15,3-2-15</inkml:trace>
  <inkml:trace contextRef="#ctx0" brushRef="#br0" timeOffset="53337.8226">16988 6897 0,'0'0'0,"0"0"0,0 0 0,0 0 15,0 0-15,12-23 0,-9 16 16,-1 0-16,0 1 0,-2 0 16,0-1-16,0 2 0,0 0 15,-4 2-15,-1 2 0,-2 0 16,-1 0-16,-5 2 0,-3 1 16,-2 1-16,0 1 0,-4 4 0,-4 6 15,-6 4-15,1-1 0,-2 1 16,-2 1-16,-4 3 0,4-3 15,2 2-15,2 1 0,4-1 16,5-3-16,-1 5 0,4-2 16,7-4-16,3-3 0,5 1 15,3-3-15,4-1 0,4 1 0,7-3 16,6 2-16,3 0 0,3-1 16,4-1-16,6-2 0,-1-1 15,1-3-15,8 0 0,1-2 16,-5-1-16,-2 0 0,-1-2 15,2-2-15,-5-1 0,-3-2 0,-3 0 16,-4-1-16,-4 1 16,-5 0-16,-3-2 0,-3-2 15,-2 1-15,-2-1 0,-2-3 16,-1 0-16,-5-1 0,-2-2 0,-3-1 16,-1-2-16,-2 5 0,-1 0 0,-2-6 15,-2-7-15,1 5 16,0 0-16,0 2 0,1 1 15,0 2-15,-2 2 0,-2-1 16,2 2-16,2 6 0,-2 3 16,0 5-16,-1 2 0,-1 2 0,0 0 15,3-1-15,3 0 0,2 0 16</inkml:trace>
  <inkml:trace contextRef="#ctx0" brushRef="#br0" timeOffset="53971.0684">15724 8186 0,'0'0'16,"0"0"-16,0 0 0,0 0 0,0 0 16,0 0-16,0 0 0,0 0 15,0 0-15,0 0 0,0 0 16,-11 27-16,11-27 0,-12 16 15,12-16-15,-22 24 0,9-11 16,-1 0-16,-1 1 0,1 0 0,0 1 16,-2 1-16,0-1 15,-3 4-15,2 0 0,2-1 0,2-1 16,1 0-16,2 0 0,3-2 16,5-1-16,2 0 0,2-4 15,5 1-15,4-1 0,3 0 16,4-3-16,5 0 0,5-2 15,2 0-15,0-1 0,10-2 16,0-3-16,-2 1 0,-3-1 16,-1-2-16,-2-1 0,-4 1 15,-4-1-15,-1 0 0,-5 0 16,-6 0-16,-2 0 0,-3-3 0,-4-3 16,-3-2-16,-3-1 0,-5-2 15,-4-3-15,-1 0 0,-2 0 16,0-3-16,-2-1 0,0 1 15,-2 0-15,-1-1 0,0-2 16,1 2-16,2 0 0,-2-3 16,3 2-16,5 8 0,1 4 0,0 3 15,-1 3-15,-1 3 0,-1 3 16,3 0-16,3 0 0,0-1 16</inkml:trace>
  <inkml:trace contextRef="#ctx0" brushRef="#br0" timeOffset="103690.6267">2220 8453 0,'0'0'0,"0"0"0,0 0 15,0 0-15,0 0 0,0 0 0,0 0 16,31-2-16,-31 2 0,0 0 16,32 0-16,-32 0 0,28 0 15,-12 0-15,1 0 0,2 0 16,1 0-16,3-1 0,3 1 16,2-1-16,-3 0 0,12 1 15,2 0-15,-4-1 0,-1-3 0,11 1 16,2 1-16,-6 1 15,-1-1-15,2 2 0,2 0 16,-5 0-16,-1 2 0,6-2 0,3-1 16,-6-2-16,-4 2 0,3 1 15,3 3-15,-5-2 0,0-1 16,0-1-16,-2-3 0,0 0 16,-1 1-16,1-3 0,-3-3 15,-4 2-15,-3 2 0,5-4 16,-1-1-16,-6-1 0,-4-2 0,-1-1 15,-4 0-15,0 0 0,-2-3 16,0-1-16,-1-2 0,1 0 16,-1 0-16,-2-2 0,-4-3 15,0 2-15,2 1 0,-4-3 16,-1-3-16,-3 1 0,-1 3 16,-1-2-16,0-2 0,-1 0 15,0 2-15,-6-1 0,-1-1 16,0 1-16,1 0 0,-4 0 0,-3 0 15,-2 1-15,1 1 0,-7 0 16,-3 0-16,2 0 0,0 3 16,-6 1-16,-4-2 0,2 4 15,3 2-15,-14-4 0,-4 0 16,4 2-16,3 2 0,-4 1 16,-2-1-16,-1 2 0,1 4 0,-13 0 15,1 3-15,5 0 0,0-1 16,0 3-16,-5 1 15,9 3-15,2 1 0,-2 4 16,-4 1-16,3-1 0,0 1 0,-22 7 16,4 3-16,22-4 0,0 1 15,-15 13-15,6 4 0,6-1 16,5-2-16,-1 12 0,1 6 16,6 0-16,3-2 0,7 11 15,6 7-15,8-6 0,5-3 0,10 1 16,3 2-16,6-3 0,5-6 15,15 1-15,11-2 16,0-11-16,1-7 0,14 0 0,11 1 16,-19-8-16,-17-6 0,-10-3 15</inkml:trace>
  <inkml:trace contextRef="#ctx0" brushRef="#br0" timeOffset="108455.3055">8159 8460 0,'0'0'0,"0"0"16,23 0-16,-23 0 0,24 1 0,-7 1 15,6-1-15,3-1 0,0 1 16,14 0-16,5 1 0,1 0 16,2 0-16,18 2 0,4-2 15,12 2-15,-3-1 0,20 2 16,2 0-16,-5 0 0,-3-1 16,45 2-16,12 1 0,-20-1 0,-13-1 15,2-2-15,2-3 16,-15 1-16,-9-1 0,4 2 15,0 0-15,-11-3 0,-10-2 0,4 0 16,2 1-16,-11-3 0,-8-1 16,0-2-16,1 0 0,-12-4 15,-9-2-15,-3-7 0,-1-4 16,-6 4-16,-5 3 0,-4-7 16,-2-5-16,-5-1 0,-4-2 15,-5 0-15,-4-1 0,-6 4 0,-3 2 16,-1-9-16,0-4 15,-6 0-15,-3 1 0,-8 1 0,-5-1 16,-1 4-16,-2-1 0,-3-1 16,-2-2-16,-3 6 0,-2 7 15,-9-6-15,-3-1 0,-2 1 16,0 2-16,-9-2 0,-9 0 16,3 3-16,1 3 0,-12-2 15,-9-2-15,6 7 0,2 6 0,-9-2 16,-5-1-16,2 2 15,3 3-15,-9 0 0,-6 4 16,5 4-16,4 2 0,-11 5 16,-9 3-16,9 0 0,7 2 0,-3 5 15,-2 6-15,8 1 0,7-1 0,-6 8 16,-3 5-16,15 1 16,10 0-16,4 7 0,4 5 15,8 1-15,3 3 0,6 7 16,3 7-16,9-4 0,7-1 0,10 5 15,7 7-15,11-10 0,8-7 16,14 2-16,10 3 16,5-8-16,3-3 0,19-1 0,11 1 15,-21-14-15,-16-8 0,-11-7 16</inkml:trace>
  <inkml:trace contextRef="#ctx0" brushRef="#br0" timeOffset="124888.9761">16808 8545 0,'0'0'15,"0"0"-15,0 0 0,0 0 16,0 0-16,0 0 0,29 0 0,-29 0 16,0 0-16,30-3 0,-30 3 15,27-1-15,-10 0 0,0 1 16,2 0-16,1 0 0,1 0 0,3 2 16,3-1-16,9-1 15,0-1-15,5-1 0,3 1 16,9 1-16,-3 0 0,5-1 15,4-1-15,5-2 0,-5-3 0,15 2 16,3-1-16,-7 2 0,-5-1 16,17 0-16,4 1 0,-9 1 15,-5-2-15,44 2 0,-3 3 16,-15-1-16,-11 1 0,7 0 16,5 0-16,-12-1 0,-8-1 0,11 0 15,8 1-15,-10 0 0,-5 1 16,13 0-16,8 0 15,-13 2-15,-8 1 0,9-2 16,9 1-16,-12-1 0,-7 1 0,11-1 16,10 0-16,-14 3 0,-8-1 0,12 3 15,10-1-15,-14 0 16,-10-3-16,17 1 0,11 0 16,-14 2-16,-8 2 0,10 0 0,6 0 15,-9-4-15,-9-4 0,9-2 16,6 1-16,-13 2 0,-8 2 15,12-1-15,8 2 16,-12-3-16,-9 0 0,13 4 0,6 2 16,-14-6-16,-12-4 0,15 2 15,10 4-15,-11-2 0,-8 0 0,9 1 16,9 3-16,-11-2 16,-9-1-16,10-1 0,6-1 15,-12-1-15,-10-3 0,12 3 16,8 1-16,-12 1 0,-9-1 0,9 2 15,7 0-15,-10-2 0,-6-3 16,9 1-16,6 1 0,-6 2 16,-5 1-16,2 3 0,3 0 15,-8-2-15,-8-3 0,9 3 16,7 0-16,-10-3 0,-6-1 0,4-2 16,3 2-16,-3 2 0,-3 4 15,8 0-15,3 2 16,-10-6-16,-8-5 0,7 2 0,7 1 15,-6 4-15,-3 4 0,5-3 16,4-2-16,-10-3 0,-6-3 16,6 0-16,5 2 0,-7 2 15,-3 3-15,-1-2 0,-1-1 16,-5-3-16,-4-1 0,-1 4 16,0 3-16,-7 0 0,-5-1 0,-2-2 15,-3 0-15,-8 0 0,-4 1 16,-3-1-16</inkml:trace>
  <inkml:trace contextRef="#ctx0" brushRef="#br0" timeOffset="126105.461">27210 7992 0,'0'0'0,"0"0"0,0 0 15,0 0-15,0 0 0,0 0 0,0 0 16,0 0-16,0 0 0,6-22 16,-6 22-16,0 0 0,0 0 15,0 0-15,0 0 0,0 0 16,-25-6-16,25 6 0,-25-4 16,25 4-16,-30-3 0,11 2 0,-3-1 15,-2 1-15,-1 0 0,-4-1 16,-3 0-16,-9 1 0,0 1 15,-5 1-15,-5 1 16,-7-3-16,2-1 0,-15 0 0,-2 2 16,4 2-16,3 1 0,-15-2 15,1-2-15,3-2 0,3-1 0,-13 1 16,0 0-16,4-1 16,5 0-16,-39 2 0,8 3 15,13-1-15,9 1 0,-3-2 16,0-2-16,8 3 0,6 3 0,-8-2 15,-5 0-15,6-2 16,5-4-16,-6 5 0,-3 4 0,9-4 16,4-1-16,-9-4 0,-6 0 15,5 2-15,4 2 0,-6 0 16,-4 0-16,6-2 0,4 1 0,-8-4 16,-4 0-16,6 4 15,5 4-15,-7-4 0,-6-2 0,8 1 16,6 2-16,-10-1 0,-6 1 15,8-2-15,7-1 0,-10 2 16,-3 1-16,5 2 0,7 2 0,-7-3 16,-3-1-16,5 4 15,4 1-15,-5-4 0,-4-2 16,7 1-16,5 2 0,-9 0 16,-6 1-16,10 0 0,6 0 0,-6 0 15,-3-2-15,4-2 0,3 2 16,-8-1-16,-6 0 0,9 1 15,7 0-15,-6 2 0,-4 2 16,6-2-16,5 1 0,-6-1 16,-3 1-16,7-3 0,6 0 0,-6-1 15,-5-1-15,7 8 16,4 6-16,-2-7 0,-2-6 16,6 1-16,6 1 0,-6 1 15,-2 3-15,3-7 0,2-3 0,-5 4 16,-2 0-16,7 2 0,5 1 15,-4 1-15,-3 0 0,8 1 16,6 1-16,-6-2 0,-4-3 16,3-1-16,3-2 0,-2 2 15,-1 1-15,9 4 0,5 0 16,-6-1-16,-2-2 0,3 0 16,2 1-16,0-1 0,0 0 15,4 0-15,0-1 0,3 0 0,1 0 16,2-1-16,1 0 0,0 4 15,0 1-15,3-2 0,3 0 16,-4 0-16,-1-1 0,7-1 16,4-2-16,-5 3 0,-3 0 15,5 2-15,4-1 0,-2-4 16,-1-2-16,13 4 0,-1 0 0,-3 2 16,-3 1-16,3-1 0,1-1 15,-2 2-15,1 0 0,2 0 16,-1 2-16,-1-3 15,-1 0-15,3 2 0,2 0 0,-2-1 16,-1 1-16,2-3 0,1 0 16,-1 2-16,0 2 0,2-2 15,3 0-15,-5 1 0,-3 1 16,1 1-16,1 3 0,4-3 16,4-1-16,3-2 0</inkml:trace>
  <inkml:trace contextRef="#ctx0" brushRef="#br0" timeOffset="127324.2558">30328 8240 0,'0'0'0,"0"0"0,0 0 0,0 0 15,0 0-15,0 0 0,0 0 16,28 10-16,-28-10 0,27 7 16,-7-4-16,2 1 0,3 0 0,7 1 15,5 3-15,3-3 16,3 2-16,18 1 0,5 3 16,12-1-16,-3-1 0,14 1 15,1-1-15,5 1 0,-9 1 0,4-4 16,-6-6-16,-11-1 0,-8-1 15,12-2-15,-18 0 0,-17 1 16,-11 0-16,-20-3 0,-12 0 16,-13-2-16,-10-3 0,8 3 15,4 2-15,3 1 0</inkml:trace>
  <inkml:trace contextRef="#ctx0" brushRef="#br0" timeOffset="133299.1444">2453 9894 0,'0'0'0,"0"0"16,0 0-16,0 0 0,0 0 0,22-7 16,-22 7-16,0 0 0,22-4 15,-22 4-15,0 0 0,23-5 16,-23 5-16,16-2 0,-11 2 16,2 0-16,-1-1 0,1 0 0,0 0 15,1 0-15,2 1 0,2-1 16,-1 1-16,2-1 0,-1 1 15,1-1-15,1 0 0,0 1 16,-2 1-16,2 1 0,1-1 16,3 1-16,-1 0 0,1 0 15,1-1-15,1-1 0,-1-1 16,8 1-16,2 0 0,0 3 16,-1-1-16,0 0 0,2-2 15,0 0-15,2 1 0,6-1 0,-1 0 16,-1 0-16,-2-1 0,1 1 15,3 1-15,-3-2 0,-1 0 16,8 0-16,2 0 0,-5 1 16,-2 0-16,4 0 0,1 1 15,-3-1-15,-3-1 0,1 1 16,2 0-16,-5 0 0,-1 0 16,3 0-16,1 1 0,-1-1 0,-3 0 15,8 0-15,0-1 0,-7 0 16,-2-2-16,7 2 0,-2 2 15,1 0-15,-4-1 0,2-1 16,2 0-16,-2 0 0,-1-1 16,1 1-16,-1 0 0,0 0 15,-1-1-15,2 1 0,0 0 16,-3 0-16,-1-1 0,4 0 16,5 0-16,-6 2 0,-4 0 15,5-1-15,2 0 0,-3-1 0,-3 0 16,5 2-16,0-1 0,-1 1 15,-3-2-15,3 1 0,1 0 16,-1 1-16,-1 0 0,-1 0 16,-2 1-16,2-3 0,-1-1 0,4 1 15,-2 0-15,3-1 16,-4 0-16,1-2 0,-1 2 16,-2 2-16,0 1 0,1 0 15,4 0-15,-4-1 0,-2-2 0,3 1 16,3 2-16,-4-3 0,-2 0 15,3 3-15,3 3 0,-3-2 16,-1-1-16,-1-1 0,0 0 16,0 0-16,2-1 0,-2 0 15,-1-1-15,1 2 0,-3 0 0,5 3 16,2 1-16,-3-2 16,-3 0-16,2-1 0,2-1 0,-6 1 15,-3 0-15,7-1 0,1-1 16,-5 1-16,-1-1 0,5 0 15,-1 1-15,-6-2 0,1 1 16,2 2-16,4 4 0,-6-3 16,-2-2-16,1 0 0,3 1 15,-1 0-15,1-1 0,1 0 16,-4 0-16,0 0 0,-1 0 0,1 1 16,1 1-16,-1-1 0,-2-3 15,0 3-15,1 0 16,-1 0-16,-1 0 0,2 3 0,1-1 15,-5-2-15,0-1 0,3 0 16,3-2-16,-5 2 0,0 2 16,1-2-16,0 0 0,-1 1 15,0 1-15,2-1 0,3 0 16,-2 1-16,-1 1 0,0-1 16,1 0-16,1-1 0,-2-1 0,2 1 15,5-1-15,-5-2 0,-2 1 16,3 1-16,1 2 15,1 0-15,-1 1 0,1 0 0,1-4 16,-2 1-16,0 0 0,5 0 16,1 2-16,-8-3 0,-1 0 15,9 0-15,2 2 0,-5-1 16,-1-1-16,0 1 0,-1 0 16,1 0-16,-2 0 0,1-2 15,1 1-15,-3 1 0,0 0 0,2 1 16,3 0-16,-2 0 0,-4-2 15,2 1-15,0 0 0,1 1 16,-2 1-16,1-1 0,-1 0 16,-1 0-16,-2 0 0,1 1 15,1 1-15,-4-2 0,1 0 16,5 0-16,-1 0 0,-5 1 0,-1 0 16,2-2-16,1 0 15,-2 1-15,-1 2 0,2 0 0,1-1 16,-1-1-16,-1-1 0,0 2 15,0 1-15,-1 0 0,-1-1 16,2-1-16,-2-1 0,1 1 16,-1 0-16,0 0 0,0-2 15,-1 0-15,1 1 0,-2 0 16,-2 0-16,-1 0 0,0 0 0,-1 1 16,0 1-16,-3-1 0,0 0 15,0-2-15,-1-1 0,-3 0 16,0 3-16,-4 0 0,-2 0 15,-3 2-15,-3-2 0,3 0 16,-1 0-16,2 0 0</inkml:trace>
  <inkml:trace contextRef="#ctx0" brushRef="#br0" timeOffset="136575.8111">16840 9792 0,'0'0'0,"0"0"0,0 0 0,0 0 15,0 0-15,0 0 0,0 0 16,0 0-16,0 0 0,0 0 16,0 0-16,0 0 0,28-11 0,-28 11 15,0 0-15,29 1 16,-29-1-16,30 0 0,-10 0 16,1 0-16,0 0 0,2 1 15,4-1-15,0 0 0,2-1 0,9-1 16,3-2-16,0 2 0,0 0 15,11-1-15,-1-1 0,1 1 16,-1 2-16,13-2 0,1 1 16,-6-2-16,-4 1 0,12 1 15,-1 3-15,-2-3 0,-1-2 0,8 1 16,1-1-16,-9 1 16,-7 2-16,5 1 0,3 1 0,-5-2 15,-3-1-15,30-2 0,-6 0 16,-13 1-16,-9 1 0,5 2 15,2 2-15,-5-5 0,-5-1 0,1 4 16,1 3-16,-3-1 16,-2 0-16,3-3 0,4-3 15,-6 4-15,-5 2 0,6 0 16,4-1-16,-4 0 0,-4 2 0,0-1 16,0 2-16,-2-4 0,-1-4 15,6 3-15,4 3 16,-9 1-16,-6 0 0,2-2 0,2-1 15,-4 0-15,-1 0 0,4 0 16,4-1-16,-6 0 0,-5 0 0,7 1 16,2 1-16,-6 4 15,-4 2-15,5-6 0,3-3 16,-6 1-16,-5 1 0,4-1 16,2-2-16,-18 3 0,2 1 0,4-2 15,5 0-15,-1 1 0,-1 4 16,0-3-16,1-1 0,-1-1 15,-1-1-15,0 5 0,4-1 16,-6 0-16,2-2 0,1 1 16,1 0-16,-4 1 0,-1 2 15,2-3-15,1-2 0,0 1 16,0 0-16,0 1 0,0 3 16,-4 0-16,-3 2 0,1-3 15,2-1-15,-5-2 0,0-1 0,0 1 16,1 0-16,-3 2 0,-1 1 15,1 1-15,1-1 0,-3-2 16,0-1-16,-3-1 0,-1 0 16,0 2-16,-1 0 0,1-3 15,2-3-15,-3 4 0,-3 5 16,-1-2-16,-1 2 0,-3-3 16,0 1-16,1-2 0,-1 0 15,1 0-15,-2 0 0,0 0 0,2 0 16,-3 0-16,-2 0 0,2 0 15,0 0-15,1 0 0,-1-1 16,0 0-16,-2 1 0,2 0 16,-2 0-16,2-1 0,1 2 15,-1-1-15,0 0 0,-2 0 16,2 0-16,-2 0 0,2 0 16,-2 0-16,4 1 0,-2-1 0,0 0 15,0 0-15,2 0 16,-1-1-16,0 1 0,1-1 15,0-1-15,0 0 0,2 1 0,0 1 16,2 0-16,1-1 0,0 1 16,1 0-16,0 1 0,0 0 15,1-1-15,1-1 0,1 0 16,0 0-16,2 1 0,0 0 16,0 0-16,2 0 0,-1 0 0,3 0 15,1 1-15,0-1 0,0 1 16,6-1-16,2-1 0,-2 0 15,0-1-15,0 2 0,2 2 16,-1 0-16,0-1 0,0-1 16,1-1-16,-1 0 0,2 1 0,5 0 15,-1 0-15,-1 0 16,-2-1-16,3-2 0,2-2 16,-3 3-16,-1 2 0,2 0 15,3-1-15,-2 0 0,-1 1 0,5 0 16,0 1-16,-3-2 0,-1-2 15,2 1-15,-1 3 0,-3-3 16,-4-2-16,6 1 0,3 2 16,-4 1-16,-2 3 0,3-6 15,3-1-15,-3 1 0,-2 0 16,2 0-16,2 0 0,0 1 16,-2 0-16,3 1 0,2 1 15,-2-1-15,0 0 0,8 0 16,2 0-16,-4 1 0,-3 0 0,3-2 15,3 2-15,-4 0 16,-1 2-16,2-2 0,3 0 0,-3 1 16,-3 2-16,6-1 0,5 0 15,-6-2-15,-4-1 0,11 2 16,2 2-16,-7-2 0,-4-1 0,5 2 16,3 2-16,-2 0 15,-3 0-15,-1 0 0,1 0 0,-5-1 16,-1-1-16,5-1 0,4-1 15,-6 3-15,-5 2 0,3-1 16,1-2-16,-2 1 0,-2-2 16,4-1-16,2-1 0,-4 3 15,-2 2-15,0-3 0,2-3 16,-4 2-16,-2 2 0,2-4 16,-1-2-16,1 1 0,1 1 15,-4 3-15,-1 2 0,-6-5 0,0-1 16,0-2-16,3 0 0,-4 4 15,-1 1-15,1 0 0,-1 0 16,-4 2-16,-3 1 0,0-1 16,-2-1-16,-1 1 0,0 0 15,-3 0-15,-2-1 0,-3 0 0</inkml:trace>
  <inkml:trace contextRef="#ctx0" brushRef="#br0" timeOffset="140456.4927">2219 11074 0,'0'0'16,"0"0"-16,0 0 0,0 0 0,0 0 15,0 0-15,0 0 0,0 0 16,0 0-16,0 0 0,26-5 16,-26 5-16,0 0 0,0 0 15,22 0-15,-22 0 0,0 0 0,32 0 16,-17-1-16,0 1 0,0 0 16,4-1-16,3 1 0,2-1 15,-1 0-15,2 0 0,3 0 16,6 0-16,1 2 0,0-1 15,1-1-15,0 1 0,1 0 16,9 0-16,-2-1 0,0 2 16,0 1-16,1-2 0,2 0 15,7 0-15,0 2 0,2 0 0,1 1 16,-3-1-16,-2-1 0,11 1 16,0 1-16,0-2 0,1 1 15,1-1-15,-1 0 0,4 0 16,-3-1-16,1 0 0,3 1 15,-3 0-15,-1 1 0,32-2 16,-8 0-16,-11 1 0,-6 2 0,1-4 16,3-1-16,-7 0 15,-5 0-15,6 3 0,2 3 16,0-2-16,1-2 0,0 0 16,3-1-16,-4 1 0,-2 2 0,3-1 15,-1-2-15,-5 0 0,-1-2 16,3 0-16,4 0 0,-2 1 15,-3 2-15,2 3 0,2 2 16,-1-2-16,-2-2 0,3 1 16,2-2-16,-5 1 0,-2 2 0,1-2 15,0 1-15,-3-1 0,-2 2 16,1-1-16,2 0 0,0-1 16,0-1-16,4 1 0,2-1 15,-5 0-15,-3 0 0,2 1 16,-2 2-16,0-1 0,-2 0 15,7 2-15,0 1 0,1-2 16,-1 0-16,4 0 0,0 0 16,-6 0-16,-3 0 0,4 1 15,3-1-15,-7-1 0,-4-2 0,4 1 16,5 1-16,1 2 0,3 3 16,2-3-16,1-1 0,-2 2 15,-3 4-15,2-4 0,0-4 16,-4 0-16,-3 0 0,2 0 15,2 0-15,0 0 0,0-1 16,0 0-16,-2-2 0,1 2 16,0 2-16,2 0 0,0 0 15,-1 0-15,-2-1 0,3 0 16,0-1-16,-2 1 0,-3 2 0,0-1 16,1-2-16,2 0 0,0-2 15,4 2-15,2 0 0,-3 2 16,0 0-16,0 2 0,-1 1 15,-1-3-15,-2-3 0,-2 2 16,-2 0-16,0 2 0,0 1 0,2 0 16,2-3-16,-1 1 15,0-1-15,0 0 0,1-1 0,-3 1 16,-1 2-16,-2 1 0,0 0 16,-1-1-16,-1-1 0,3 0 15,1-1-15,-5-1 0,-6-3 16,3 1-16,1 3 0,2 0 15,0 0-15,-2-2 0,0 0 16,-5-1-16,-4 1 0,5 1 16,3 1-16,-3-2 0,0-2 0,-4 3 15,-2 3-15,1-3 16,1-3-16,-2 0 0,-1 0 0,-2 3 16,-1 2-16,-4 0 0,-1-1 15,-2 0-15,1-1 0,-4 2 16,-2 0-16,-3 1 0,-1-1 15,-9-1-15,4 0 0,-4-2 16,0 1-16,-3-2 0,1-1 16,-4 2-16,-1 1 0,2-3 15,2-1-15,-2-4 0,-2 0 0,-4 0 16,1 0-16,-1-2 0,-2-1 16,2-1-16,-1-2 0,0-1 15,-1-2-15,-1-3 0,-3-1 16,0-2-16,0 0 0,0-3 15,0-1-15,1-1 0,1-1 0,-2-2 16,0 2-16,-1-6 16,-2 2-16,0 0 0,1-2 15,0 3-15,-1 0 0,1 1 0,1 1 16,-1 1-16,0 1 0,-1 0 16,-2 1-16,1 1 0,0 1 15,-4 2-15,-2-1 0,0 1 16,-1 2-16,1-3 0,-2 1 15,-1 3-15,3 2 0,-2 1 16,0 1-16,-1 4 0,-1 0 16,-3 1-16,-4 0 0,0 1 15,0 0-15,-2 1 0,-2-1 16,-4 2-16,-1-2 0,-2 4 0,0 1 16,-3 0-16,-3 0 0,-7 0 15,0 0-15,-1 3 0,-1 0 16,-4-1-16,-2-1 0,1 1 15,1 2-15,-12-2 0,-1 2 16,-2-2-16,0 0 0,-13-1 16,-1 1-16,1-1 0,1 2 0,-9 3 15,1 1-15,-22-1 0,10-1 16,2-3-16,2 0 16,3 0-16,4 1 0,-1-1 15,-1-1-15,1 1 0,1 0 0,-1 2 16,0 0-16,0 0 0,0 1 15,-4 2-15,-1 0 0,-2-2 16,1 0-16,-6 2 0,-2-1 16,3 2-16,3 1 0,0-4 15,0-3-15,0 3 0,2 2 0,-8 2 16,-5-1-16,4 1 16,3 1-16,-1-4 0,1-1 0,3 2 15,4 1-15,-6-1 0,-4 0 16,3-3-16,2-2 0,-3 2 15,-3-1-15,4 5 0,3 1 16,-1 2-16,0-2 0,0 0 16,0-2-16,-6 2 0,-4 1 15,9-4-15,3-3 0,1 5 16,-3 4-16,4-2 0,2 0 0,-6-3 16,-3-5-16,7 1 0,3 0 15,-3 1-15,-3 2 0,4-1 16,4 0-16,0-3 0,0-2 15,4 3-15,2 4 0,0-2 16,0-2-16,0-2 0,3-1 0,-3 4 16,0 1-16,2 1 15,2 0-15,2-4 0,-3-4 16,0 4-16,2 2 0,-1 1 0,0 2 16,2-3-16,2-4 0,-4-2 15,1 1-15,1 0 0,1 1 16,0 1-16,-1 0 0,6-3 15,0-3-15,-1-1 0,0-1 16,2 4-16,0 2 0,0-1 16,-1-3-16,1 3 0,0 0 0,1 0 15,1 2-15,2-1 16,3 1-16,-3-1 0,-2 2 0,1-2 16,0-1-16,2 1 0,1 0 15,0 2-15,3 0 0,3 1 16,0 0-16,-3 2 0,3-1 15,-3 2-15,0 0 0,7-3 16,8-2-16,-3 4 0,-5 1 16,3 2-16,-1 3 0,3-1 15,4 0-15,6 0 0,1 2 0,1-1 16,-4 1-16,7 2 0,0 1 16,1 6-16,2 1 0,3-2 15,-1-2-15,2 2 0,-2 2 16,12-5-16,-3 1 0,0 5 15,0 4-15,3 0 0,3 3 16,-5-1-16,-1 0 0,6 0 16,1 1-16,1 3 0,-1 1 15,3 0-15,-1 0 0,5 1 16,1 0-16,4-1 0,4 0 0,-2 3 16,1 3-16,-2 0 0,1 0 15,2 0-15,1 1 0,-1-2 16,0-1-16,3 2 0,0-1 15,1-2-15,-1-4 0,1 2 16,1 1-16,1-5 0,0-3 0,5-4 16,2-3-16,-2-4 15,3 0-15,-5-3 0,-3-2 16,-3 0-16</inkml:trace>
  <inkml:trace contextRef="#ctx0" brushRef="#br0" timeOffset="145125.4359">14896 9837 0,'0'0'0,"0"0"0,0 0 16,0 0-16,8-20 0,-8 20 16,3-16-16,-1 8 0,-2 0 15,-3 0-15,0 0 0,-2-1 0,-2 2 16,-4 1-16,-5 1 0,0 2 15,-2 1-15,-3 2 0,-4 3 16,-7 3-16,0 2 0,-1 5 16,-1 1-16,1 4 0,1 3 15,-2 7-15,4 0 0,6-1 16,4 0-16,4 1 16,7-2-16,7-4 0,6-4 0,11-7 15,10-6-15,1-3 0,1-5 0,11-5 16,3-5-16,-1-2 0,-1-1 15,6-4-15,-2-3 16,-5 1-16,-4 0 0,-6 0 0,-2 1 16,-7 6-16,-6 4 0,-3 4 15,-3 0-15,-2 4 0,-5 3 0,-2 8 16,-5 6-16,-2 3 16,-1 4-16,-1 9 0,-1 5 15,0 2-15,1 2 0,-1 0 16,-1 1-16,2-6 0,0-5 0,1 0 15,1-3-15,1-8 0,0-5 16,-2 0-16,-2-3 16,0-2-16,-1-4 0,-4-2 0,-1-3 15,0-3-15,-2-2 0,-1-5 16,-1-3-16,1 0 0,2-3 0,-3-6 16,1-3-16,3 1 0,2 1 15,4 5-15,2 5 0,3 2 16</inkml:trace>
  <inkml:trace contextRef="#ctx0" brushRef="#br0" timeOffset="145564.7166">15555 9798 0,'0'0'0,"0"0"0,0 0 16,0 0-16,-25-6 0,25 6 16,-34-5-16,13 4 0,-1 1 15,-4 3-15,-3 1 0,-1 1 16,-1 1-16,-8 8 0,-2 4 16,5 0-16,2 3 0,-1 5 15,5 1-15,8-4 0,6-2 0,7-1 16,9-3-16,6-6 0,5-5 15,8-3-15,8-5 0,0-3 16,2-3-16,10-6 0,1-3 16,-1 2-16,-1 0 0,-1-5 15,2-3-15,-9 0 0,-4 3 16,-5 2-16,-6 6 0,-5 4 16,-2 3-16,-4 2 0,-2 3 15,-4 4-15,-3 2 0,-5 5 16,-3 4-16,-1 0 0,1 0 0,3 5 15,2 4-15,3-2 0,2-1 16,5-3-16,4-3 16,0-3-16,-2-2 0,0-2 0</inkml:trace>
  <inkml:trace contextRef="#ctx0" brushRef="#br0" timeOffset="146122.6971">15889 9799 0,'0'0'0,"0"0"0,0 0 16,0 0-16,-16 26 0,16-26 15,-24 30-15,10-13 0,-1 1 16,2 2-16,1-2 0,-2 4 16,3-4-16,1-2 0,2-3 15,1-2-15,2-4 0,3-4 16,2-3-16,5-7 0,1-3 0,5-4 15,3-4-15,1-1 16,2-3-16,1 0 0,1-1 0,7 0 16,-2 3-16,-1 4 0,-1 1 15,-3 4-15,-2 1 0,-1 6 16,1 3-16,-4 4 0,-3 1 16,-5 5-16,-1 4 0,-3 4 15,-1 2-15,-4 2 0,0 2 16,0-1-16,-1-1 0,0-2 0,-1-2 15,1-3-15,0-2 0,1-2 16,0-2-16,2-1 0,1-3 16,1-4-16,0 0 0,0 0 15,2-5-15,4-5 0,3-5 16,2 0-16,3-2 0,5-1 16,4-2-16,-2 2 0,-1 2 0,5-2 15,2 5-15,-3 1 0,-2 2 16,-2 3-16,-2 1 15,-1 4-15,-3 2 0,-3 2 0,-1 4 16,-3 2-16,-4 5 0,-5 0 16,-4 4-16,0 0 0,-2 1 0,-2 6 15,0 1-15,3-5 16,0 0-16,3-5 0,1-1 16,3-6-16,3-2 0,-1-2 0,-1 0 15,0-1-15</inkml:trace>
  <inkml:trace contextRef="#ctx0" brushRef="#br0" timeOffset="146439.3498">16378 9963 0,'0'0'0,"0"0"0,0 0 16,0 0-16,0 0 0,28 4 16,-28-4-16,25 0 0,-25 0 0,31-3 15,-11 0-15,0-1 16,1 0-16,0-2 0,-1-1 15,0 0-15,-1-3 0,2-2 0,-3 0 16,-3-1-16,-2 0 0,-5-2 16,-5 0-16,-3 1 0,-2 3 15,-7 0-15,-5 0 0,-4 4 16,-2 3-16,-4 4 0,-2 3 16,-1 3-16,2 2 0,-4 8 15,3 4-15,5 2 0,3 0 0,7 4 16,6 3-16,6-2 0,7 0 15,12 1-15,11-4 16,6-3-16,5-5 0,8-3 0,9-5 16,-7 1-16,-14-2 0,-8-3 15</inkml:trace>
  <inkml:trace contextRef="#ctx0" brushRef="#br0" timeOffset="146757.9428">17644 9820 0,'0'0'0,"0"0"0,0 0 0,0 0 16,0 0-16,-21-21 0,21 21 16,-30-11-16,14 5 0,-5 1 15,-4 2-15,-1 1 0,-2 4 0,-10 4 16,-4 5-16,3 2 15,3 1-15,-7 7 0,2 1 16,7 4-16,5 3 0,5 5 0,9-2 16,7-2-16,8-3 0,10-2 15,7-2-15,8-9 0,3-4 16,10-7-16,7-6 0,-1-3 16,-1-3-16,13-11 0,4-7 15,-9-1-15,-6 0 0,-8 4 0,-9 7 16,-8 4-16</inkml:trace>
  <inkml:trace contextRef="#ctx0" brushRef="#br0" timeOffset="147105.3766">17965 9551 0,'0'0'0,"0"0"0,0 0 16,0 0-16,0 0 0,-17 21 16,17-21-16,-26 31 0,9-9 0,-3 4 15,-3 8-15,0-1 0,-1 2 16,-4 11-16,-3 9 0,5-8 15,4-8-15,1-1 0,5-12 0,4-4 16,2-6-16,5-8 0,3-7 16,2-3-16,2-3 0,3-8 15,4-6-15,3-3 0,3-3 0,3-2 16,5-1-16,1 2 16,-2 4-16,7 2 0,3 5 15,-3 2-15,-1 0 0,-4 5 16,-1 3-16,-2 3 0,0 3 0,-3 5 15,-2 4-15,-4 1 0,-2 3 16,-7 1-16,-3 3 0,-2 2 16,-1 0-16,-1 3 15,-2 3-15,2-4 0,-1-2 0,2 3 16,0-2-16,0-7 0,2-2 0,0-3 16</inkml:trace>
  <inkml:trace contextRef="#ctx0" brushRef="#br0" timeOffset="147505.4683">18678 9859 0,'0'0'0,"0"0"0,0 0 16,0 0-16,-5-22 0,5 22 16,0 0-16,-26-20 0,11 15 0,-5 2 15,-3 1-15,-4 2 16,0 1-16,-11 5 0,-1 5 15,2 0-15,2 1 0,-6 6 0,2 4 16,8 0-16,6 1 0,5 2 16,8-1-16,9-5 0,7-2 15,9-6-15,8-4 0,1-5 16,4-1-16,9-4 0,4-4 16,-3-3-16,0-2 0,0-3 15,0-1-15,-4 1 0,-3-1 0,-1-3 16,-3-1-16,-9 7 0,-3 2 15,-2 3-15,-3 2 16,-2 3-16,-3-1 0,-6 5 0,-5 4 16,0 2-16,-1 3 0,2 3 15,-1 4-15,1 1 0,2 1 0,2 0 16,1 2-16,5-2 16,2-3-16,6-3 0,6-5 15,-4-2-15,-2 0 0,-2-3 16</inkml:trace>
  <inkml:trace contextRef="#ctx0" brushRef="#br0" timeOffset="147878.4603">19034 9785 0,'0'0'0,"0"0"15,0 0-15,-23 18 0,13-8 16,-2 4-16,-3 3 0,1 1 0,-1 1 15,-3 3-15,1 1 0,4-5 16,2-1-16,2-5 0,2-2 16,1-2-16,2-3 0,4-5 15,4-4-15,2-3 0,1-3 16,2-3-16,1-6 0,1 0 16,0-2-16,6-4 0,1 1 15,1 1-15,1 1 0,-1 3 0,0 3 16,-3 3-16,0 4 0,-2 4 15,0 4-15,1 2 0,-1 4 16,0 4-16,1 4 16,-3 3-16,-2 2 0,-5 3 0,-2 4 15,-2 0-15,-1-1 0,2 3 16,0 1-16,0-3 0,0-5 16,2 1-16,-1-2 0,0-2 15,0-3-15,1-4 0,-2-1 0,0-1 16</inkml:trace>
  <inkml:trace contextRef="#ctx0" brushRef="#br0" timeOffset="148371.8681">19827 9783 0,'0'0'0,"0"0"16,0 0-16,0 0 0,-24-10 0,24 10 15,-33 1-15,14 1 0,-3 1 16,-5 3-16,-4 2 16,-7 5-16,2 2 0,1 3 0,1 4 15,-3 2-15,7-2 0,6 1 16,9 0-16,5-4 0,6-2 0,7-4 16,8-3-16,3-2 15,4-3-15,5-4 0,4-3 16,-3-2-16,-2-2 0,7-7 0,1-3 15,-2-1-15,-3 1 0,-4-3 16,-2-3-16,-5 3 0,-1 1 16,-5 4-16,-1 2 0,-3 3 15,0 3-15,-2 6 0,-2 4 16,0 2-16,-1 2 0,-4 9 16,-2 5-16,-3 5 0,-2 2 0,-3 8 15,-1 5-15,2-3 0,3-4 16,2 4-16,1-3 15,1-5-15,2-4 0,-1 2 0,2-3 16,0-8-16,1-3 0,-1-3 16,-2-4-16,0-3 0,-2-3 15,-4-4-15,-4-1 0,2-5 16,1-1-16,1-7 0,1-5 16,2 4-16,1 4 0,1 2 0</inkml:trace>
  <inkml:trace contextRef="#ctx0" brushRef="#br0" timeOffset="148755.4185">19899 9964 0,'0'0'0,"0"0"0,0 0 15,0 0-15,0 0 0,24 3 16,-24-3-16,27 2 0,-27-2 0,35-1 15,-14 0-15,2-2 0,3 0 16,-2-1-16,0-1 0,7-4 16,-2 1-16,-2-3 0,0-2 15,-6 0-15,-5 1 0,-5-3 16,-5-1-16,-5 2 0,-3 2 0,-6 0 16,-4 2-16,-3 1 0,-4 3 15,-8 4-15,-1 6 16,-2 2-16,-1 2 0,0 4 0,0 4 15,5 1-15,4 0 0,1 7 16,5 0-16,7 1 0,3 0 16,8-1-16,7-1 0,6-3 15,6-4-15,6-3 0,5-1 16,1-5-16,1-1 0,5-5 16,3-3-16,-4-1 0,-1-3 0,-4 2 15,-9 0-15,-5 2 0</inkml:trace>
  <inkml:trace contextRef="#ctx0" brushRef="#br0" timeOffset="149056.3138">20565 9810 0,'0'0'16,"0"0"-16,0 0 0,-16 28 0,6-16 15,-3 6-15,-4 4 16,-2 6-16,3-2 0,1 1 0,3-2 15,-1 0-15,2-6 0,2 0 16,2-1-16,0-5 0,3-3 0,1-3 16,2-2-16,1-5 15,0 0-15,1-7 0,3-4 16,1-2-16,2-4 0,2-1 16,3-3-16,0 0 0,0 2 0,1-3 15,-1 3-15,0 3 16,-1 2-16,0 1 0,0 1 0,1 4 15,0 2-15,1 5 0,5 2 16,-1 2-16,1 1 0,-3 0 16,-2-1-16,-2 0 0</inkml:trace>
  <inkml:trace contextRef="#ctx0" brushRef="#br0" timeOffset="168856.0439">17678 11169 0,'0'0'0,"0"0"16,0 0-16,0 0 0,23-4 0,-23 4 15,22 2-15,-22-2 0,24-1 16,-8 1-16,3 0 0,0 2 16,2-1-16,4 1 0,1 0 15,10 1-15,2 1 0,5-1 16,4 1-16,12 1 0,-2 0 0,6 0 16,4 2-16,10-2 0,-2-2 15,20-1-15,4-1 0,-7 1 16,-6 2-16,20-3 0,3 0 15,32 1-15,-19 2 0,0-3 16,-1-3-16,-13 1 0,-8 2 16,13-2-16,8 0 0,-11 0 15,-7 2-15,8 0 0,7-1 16,-9 3-16,-6 1 0,7-1 0,6 0 16,-10-1-16,-8 0 0,12-1 15,9-2-15,-11-1 16,-7-2-16,11 3 0,7 2 15,-8 0-15,-4 1 0,7-1 16,3 0-16,-12-2 0,-6-1 0,7 0 16,7-1-16,-11 3 0,-6 0 15,12-4-15,10-3 0,-14 3 16,-9 2-16,5-1 0,4-1 16,-9-1-16,-7 1 0,11 2 15,8 2-15,-12 0 0,-8-1 0,7 0 16,5-2-16,-6 0 0,-2-2 15,0 2-15,2 0 0,-8-2 16,-5-2-16,6 3 0,6 3 16,-9-3-16,-6-1 0,4 3 15,3 1-15,-7-1 0,-5 1 0,3-3 16,2-2-16,-7-1 0,-7 0 16,1 0-16,3 3 15,-11 2-15,-7 0 0,5-2 0,4-2 16,-16 3-16,-9 1 0,0 3 15,0 1-15,-4-1 0,-3-1 16,-8 0-16,-6-1 0,-6 1 16,-3-1-16,-3 1 0,0 5 15,-3 0-15,-1-2 0,-7 0 0,-6 0 16,5-1-16,3 0 0,4-1 16</inkml:trace>
  <inkml:trace contextRef="#ctx0" brushRef="#br0" timeOffset="183139.0564">7271 12575 0,'0'0'0,"0"0"16,0 0-16,0 0 0,0 0 0,0 0 15,0 0-15,0 0 16,0 0-16,0 0 0,0 0 16,0 0-16,0 0 0,27 0 15,-27 0-15,0 0 0,0 0 16,31 3 0,-31-3-16,25-1 0,-11 1 15,0 1-15,-1 0 0,3 0 0,1 0 16,1 0-16,0 0 0,0 1 15,2-1-15,0 0 0,0 0 0,7 1 16,3-1 0,-1 1-16,-2-1 0,3 1 0,2 0 15,-1 0-15,-1-1 0,7 1 16,1 0-16,0 1 0,2 3 16,-2-4-16,-1-1 0,-1 0 15,1-1-15,5 3 0,-3 2 16,0-3-16,0-1 0,-1-1 0,1 1 15,-1 1-15,0-1 0,1 1 16,1 0-16,1 1 0,-4-2 16,3 2-16,1-1 0,-1 0 15,-1 3-15,9-2 0,-2-2 16,-1 0-16,0-1 0,1 3 16,0 4-16,-1-4 0,0-2 15,1 0-15,0 2 0,1 0 0,1-2 16,6 2-1,5 0-15,5 0 16,3 1-16,-4-3 0,-11 0 0,6 0 16,5-1-16,-10 1 0,-5 2 0,29-2 15,-1 1-15,-9 0 16,-5 0-16,1 0 0,1 0 16,-10-1-16,-7-1 0,11-1 0,8 1 15,-7-2-15,-3 2 0,5-1 16,4-1-16,-9 2 0,-5 2 0,8-2 15,8 0-15,-8 0 16,-4-1-16,6 2 0,3 0 16,-7 1-16,-4-2 0,8 0 15,5 1-15,-10-1 0,-7 1 0,10 0 16,7 0-16,-5-2 0,-4 0 16,8 1-16,5 0 15,-11 0-15,-6-1 0,6 1 0,2-1 16,-2-1-16,-3 2 0,5-1 15,4 0-15,-10-1 0,-8 0 0,11 2 16,5 1 0,-3-1-16,-3-1 0,6 0 0,3-1 15,-9 3-15,-9 2 0,8-3 16,7-1-16,-2-1 0,-2-1 0,3 2 16,2 0-16,-10-2 0,-5-1 15,9 3-15,6 1 0,-7 1 16,-5 1-16,3-1 0,4 0 15,-3-2-15,-1 0 0,4 1 16,4 1-16,-9 0 0,-6 1 0,6-3 16,5 0-16,-4 1 0,-2 1 15,7-1-15,6 1 16,-10-1-16,-7-1 0,9 2 16,6 1-16,-8-1 0,-6 1 0,7 0 15,4 0-15,-5 1 0,-4 1 0,5 0 16,5 2-16,-11-5 15,-7-2-15,11 1 0,8 0 16,-6 5-16,-4 2 0,7-3 16,2-1-16,-8-1 0,-6 1 0,9 2 15,6 1-15,-9-6 0,-7-4 16,9 5-16,5 4 16,-6-1-16,-4-1 0,6 2 0,6-2 15,-10-1-15,-6-1 0,8-2 16,6 0-16,-9 0 0,-7 1 15,7 0-15,3-1 0,-4 0 16,-2-1-16,4-2 0,4 1 16,-8 0-16,-3-1 0,1 1 15,3 1-15,-6 1 0,-5 0 0,8 1 16,3 0-16,-5-4 16,-6-3-16,9 3 0,5 3 0,-9-3 15,-6 0-15,9 4 0,3 2 16,-5 0-16,-4-2 0,4 0 15,3 1-15,-4-2 0,-2-1 0,2 0 16,2-1-16,-3 5 16,-2 3-16,5-4 0,3-2 15,-3 1-15,-3 0 0,2-2 16,3 1-16,-6 5 0,-4 3 0,6-7 16,5-3-16,-7-1 0,-3 1 15,3 0-15,4 1 16,-6 4-16,-1 4 0,2-2 0,1 0 15,-3-1-15,0-4 0,3 3 16,1 1-16,-18-1 0,3-1 0,21 0 16,-1 1-16,-21-1 15,2 0-15,10-1 0,2 0 16,-8 1-16,-2 0 0,5-2 0,2-2 16,0 1-16,-1 2 0,4-1 15,4 1-15,-5 1 0,-3 3 0,4-3 16,3 0-16,-3-2 15,-1 0-15,2 2 0,1 2 16,-3-1-16,-1-1 0,2 2 16,0 3-16,-2-5 0,1 0 0,1 2 15,2 4-15,-4-4 0,-1-1 16,4-1-16,3-1 16,-4 3-16,-3 1 0,6 1 0,4 0 15,-5-1-15,-3-1 0,5 1 16,4-1-16,-5 1 0,-3 0 0,8-1 15,6 0-15,-9 0 16,-4 0-16,28-2 0,-2 0 16,-28-2-16,-1-2 0,27 2 15,-2 4-15,-5-2 0,-5 0 0,4-1 16,4-2-16,-11 3 0,-7 1 16,9-1-16,7-2 0,-5 0 15,-3 0-15,1-3 0,2 0 16,-6 0-16,-4 0 0,11 2 15,8 1-15,-8 4 0,-6 2 0,10-1 16,6 0-16,-6-3 0,-3-3 16,5 0-16,7 1 15,-11 4-15,-5 3 0,11 0 16,9-1-16,-5-2 0,-3-2 0,6 1 16,4 0-16,-12 0 0,-10 0 15,16-2-15,13-1 0,-13 0 16,-7 1-16,7 1 0,7 1 15,-5-1-15,-4-2 0,8-2 16,6-1-16,-9 2 0,-4 2 0,9 1 16,8 1-16,-10-4 0,-7-3 15,9 4-15,7 4 16,-11-1-16,-7 1 0,10-3 0,7-2 16,-12 0-16,-7-2 0,11 2 15,9 1-15,-11 1 0,-7 3 16,8 0-16,6-1 0,-7-2 15,-5 0-15,7-1 0,5 0 16,-8-5-16,-3 0 0,6 5 16,4 2-16,-9 1 0,-8 0 0,10-4 15,5-3-15,-12 4 0,-6 3 16,6-2-16,5 0 16,-2-1-16,-3-1 0,5-2 0,5 0 15,-10 1-15,-5-1 0,7 0 16,7 1-16,-10 1 0,-6 0 0,7 1 15,6 1-15,-6 0 16,-3 0-16,6-2 0,6-2 16,-10-1-16,-7-3 0,10 7 15,7 4-15,-11-1 0,-7 0 0,8 0 16,5 4-16,-9-6 0,-4-2 16,8-2-16,6 0 0,-11 1 15,-6 2-15,7-3 0,5 0 16,-8 1-16,-5 2 0,6 2 15,5 2-15,-7-3 0,-4-2 0,6 2 16,2 1-16,-9-2 16,-7-2-16,9 1 0,8 1 15,-8-1-15,-5 1 0,7 0 0,4 0 16,-10 1-16,-6 0 0,8 0 16,3 0-16,-7 0 0,-5 0 15,7 1-15,3 1 0,-7-2 16,-6 0-16,9 1 0,5 2 15,-10-1-15,-7-1 0,7 1 16,5 0-16,-9 1 0,-3 1 0,3 2 16,3 0-16,-9 2 15,-5 0-15,3-1 0,1-1 16,-4 0-16,-2 0 0,-7 4 0,-1 2 16,-11-9-16,-1 1 0,-2 0 15,-3 2-15,0-2 0,-1-1 16,0-3-16</inkml:trace>
  <inkml:trace contextRef="#ctx0" brushRef="#br0" timeOffset="184972.539">2668 13605 0,'0'0'0,"0"0"16,0 0-16,0 0 0,0 0 0,0 0 15,0 0-15,0 0 0,0 0 16,0 0-16,0 0 0,23-8 16,-23 8-16,0 0 0,31-6 15,-31 6-15,29-4 0,-11 2 16,2 1-16,2 0 0,2 1 16,2 0-16,-1 0 0,9 1 15,-2-1-15,5 2 0,2 1 16,-1-2-16,-3-1 0,13 4 15,0 0-15,-2 1 0,2 0 0,-3-1 16,2 0-16,12 2 0,-2-3 16,-1 0-16,2 0 0,-1-1 15,0-1-15,13-1 0,1-1 16,-2 1-16,-1 1 0,10 2 16,-1 1-16,-5-3 0,-1-2 15,32 3-15,-6 0 0,-6-1 16,-7-1-16,-1 0 0,1 1 15,-4 0-15,-1 3 0,3-2 16,-2-1-16,-3-2 0,-1-3 0,3 1 16,4 1-16,-4 1 0,-4 0 15,2 0-15,1 0 0,0 1 16,2 2-16,-1-1 0,2-1 16,-5-2-16,-1-1 0,3 3 15,0-2-15,-1 4 0,-1-1 0,3-2 16,-1-1-16,-2 0 0,0 0 15,0 2-15,-2 1 16,-1-1-16,-2 0 0,1-1 0,-1-1 16,1 0-16,2-1 0,3 4 15,0 1-15,-6 1 0,0-1 16,-2-2-16,2-2 0,0 0 16,0 0-16,1 2 0,-3 1 15,-3 0-15,-3 1 0,1-1 16,2 0-16,-3 1 0,-2-2 0,3 1 15,3 1-15,-1 0 0,-1 1 16,-2 0-16,-2 1 0,-1-1 16,1 1-16,-1-2 0,0 0 15,-2 1-15,0 1 0,-3-1 16,-1-2-16,0 0 0,0-1 16,4-2-16,5-2 0,-5 4 15,-4 1-15,-2 1 0,0-1 16,4 1-16,4 1 0,-3 0 15,0-2-15,-6-2 0,-1-3 0,4 1 16,3-1-16,-2 3 0,-2 2 16,-1-2-16,-1 0 0,5-1 15,5 1-15,-3 2 0,-2 3 16,-5 0-16,-2 0 0,6 0 16,5-1-16,-3 2 0,-4 0 0,2-2 15,1-2-15,-1 1 16,1 0-16,-1 1 0,1-1 15,-7 2-15,-3 1 0,4-3 16,3-1-16,-8 2 0,-4 2 0,1-3 16,0-2-16,-8-2 0,-7-1 15,0 0-15,-2-1 0,-7 2 16,-6 0-16,-3 1 0</inkml:trace>
  <inkml:trace contextRef="#ctx0" brushRef="#br0" timeOffset="186238.9994">13207 13783 0,'0'0'0,"0"0"0,27-1 16,-14-1-16,4 1 0,7 0 16,5 0-16,-1 0 0,2 0 0,11 0 15,2 0-15,2 0 16,2 0-16,7-1 0,-1 2 0,-1-1 16,-1-1-16,2 1 0,2 1 15,6 1-15,-4-1 0,2-1 16,2-3-16,0 2 0,-2 1 15,12 0-15,-1 1 0,-4-2 16,-4-1-16,1 2 0,1 2 16,8-2-16,-2 0 0,23 1 15,-5-1-15,-12 3 0,-8 2 0,2-1 16,0 0-16,-1-3 0,-4-2 16,5-2-16,5-1 0,-1 3 15,-1 3-15,1 1 0,1 2 16,-3-2-16,-3 0 0,2-2 15,1 0-15,-1 5 0,-1 0 0,4-2 16,2-1-16,-5 0 16,-5-1-16,2 5 0,2 2 15,2-5-15,0-4 0,5-3 16,4-1-16,-3 7 0,-2 5 0,0-3 16,2-1-16,-4-5 0,1-1 15,2 2-15,1 3 0,-4-3 16,-3-3-16,4 4 0,4 3 15,-6-2-15,-2-1 0,4 3 16,3 3-16,-3-5 0,-2-3 0,7-1 16,5 0-16,-8 2 15,-5 1-15,2 0 0,2 0 16,-1 1-16,-1 1 0,6-3 0,5-1 16,-3 2-16,-2 0 0,3 2 15,2 1-15,-5-1 0,-1 0 16,2-1-16,3 1 0,-2 1 15,-2 0-15,7 1 0,6 1 16,-9 1-16,-7 1 0,2-3 16,2-1-16,-2-1 0,0 0 0,7 0 15,6 0-15,-7 0 0,-4 2 16,4-2-16,1 1 0,-3-1 16,-4 0-16,4 0 0,2 0 15,-2-1-15,-2-1 0,2 2 16,1 2-16,-2-1 0,0-1 15,2 0-15,1-1 0,-5-1 16,-2-1-16,4 2 0,2 1 16,-7 2-16,-3-2 0,3 1 15,3-1-15,1 3 0,-2 3 0,1-4 16,-1 0-16,-7-2 0,-5 2 16,2-2-16,3 2 0,-3-4 15,0 0-15,1 1 16,4 2-16,-4-1 0,-2 1 0,-1-1 15,1 2-15,-7-3 0,-2 1 16,1 1-16,3 2 0,1 0 16,2 1-16,0 1 0,1-1 15,-8-1-15,-3-2 0,2-3 16,0-1-16,2 1 0,-1 2 0,1 2 16,0 1-16,-5 1 0,-3 0 15,5-6-15,2-3 0,-3 0 16,-1 2-16,9 2 15,6 2-15,-10-7 0,-6-4 16,2 1-16,-1 2 0,-5 2 0,-1 2 16,-2-4-16,1-5 15,0 4-15,1 1 0,-3-1 0,-1 0 16,-2 0-16,0 0 0,-1 2 16,0 0-16,-4 0 0,-3-2 15,1-1-15,1 1 0,-1 0 16,0 2-16,0 1 0,-2 3 15,-6-2-15,-1 1 0,-11-1 16,3 0-16,2 3 0,1 1 0,-1 0 16,-2 1-16,-4 2 0,1 1 15,-2-1-15,-1-1 0,-4-2 16,-3-1-16,-2 0 16,-1-1-16,0 1 0</inkml:trace>
  <inkml:trace contextRef="#ctx0" brushRef="#br0" timeOffset="187822.6215">3004 15036 0,'0'0'0,"0"0"0,0 0 16,0 0-16,0 0 0,0 0 15,0 0-15,0 0 0,0 0 0,0 0 16,29-4-16,-29 4 0,0 0 16,24-3-16,-24 3 0,25-3 15,-25 3-15,36-4 0,-15 1 16,-2 0-16,4 1 0,2-1 15,2-1-15,9-1 0,-4 3 16,5-2-16,2 1 0,-1 1 0,2 3 16,7 1-16,2 1 15,-2 0-15,1 0 0,10-1 16,3 0-16,-5 0 0,-2 1 0,3 0 16,3 1-16,6 0 15,-5 0-15,6-1 0,5 0 0,-6 1 16,-2 3-16,14-1 0,-1-2 15,-1-1-15,1-1 0,31 2 16,-6 3-16,-17-5 0,-12-2 0,8-3 16,10-1-16,-13 4 15,-7 4-15,11-2 0,11-2 16,-8-1-16,-3 0 0,8-3 0,3-2 16,-7-2-16,-4-2 0,6 9 15,4 4-15,-6-1 0,-4-2 16,10-1-16,6-3 0,-9 2 15,-6 1-15,11 2 0,7 1 16,-10-2-16,-3-3 0,7 2 16,10 2-16,-9-1 0,-6 1 15,3-1-15,1-2 0,0 0 16,-1 0-16,11 2 0,6 3 16,-23-1-16,-14 1 0,3-2 0,3-1 15,3-1-15,1-3 0,0 0 16,1-2-16,-7 3 0,-3 2 15,3-1-15,6 0 0,-9-2 16,-7 1-16,-1-1 0,1-1 16,-2 1-16,-1 0 0,7-3 15,5 0-15,-15 0 16,-13 1-16,-3 1 0,-5 2 0,-8-1 16,-5-2-16,-2 3 15,0 2-15,-4-1 0,-2-1 0,-9 1 16,-6 4-16,-4-2 0,0 0 15,-2 0-15,-2-1 16,1 3-16,-2 1 0,-1 0 16,-3 1-16,2 0 0,3-2 15,0-1-15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2:53:45.728"/>
    </inkml:context>
    <inkml:brush xml:id="br0">
      <inkml:brushProperty name="width" value="0.05292" units="cm"/>
      <inkml:brushProperty name="height" value="0.05292" units="cm"/>
      <inkml:brushProperty name="color" value="#FF0000"/>
    </inkml:brush>
  </inkml:definitions>
  <inkml:trace contextRef="#ctx0" brushRef="#br0">2920 4453 0,'0'0'0,"0"0"0,0 0 15,0 0-15,0 0 0,0 0 0,0 0 16,0 0-16,0 0 0,0 0 16,29 8-16,-29-8 0,0 0 0,26 9 15,-26-9-15,26 8 0,-26-8 16,27 8-16,-10-5 0,2 0 16,1 2-1,6 0-15,3 1 0,0-1 16,0 0-16,7 1 0,1-2 0,-1 2 15,1-2-15,9 0 0,-2 1 16,0 0-16,0-2 0,-2-1 16,1 0-16,1 0 0,1 1 0,7-1 15,0 0-15,-1-2 0,-4-1 16,4 2-16,-3 4 16,9-2-16,-1-2 0,-1 0 0,3-1 15,-3 0-15,-2 2 0,3-4 16,2 0-16,5 0 0,-3-1 0,0 3 15,1 3-15,-5-4 0,1-2 16,2 3-16,2-2 16,5 1-16,-3 0 0,20 1 0,-7 0 15,-5-1-15,-6-1 0,2 3 16,2 2-16,0 0 0,0-3 16,-2-2-16,3-1 0,-2 2 15,-1 2-15,0-2 0,2 0 16,1-1-16,2 0 0,1 0 15,2 2-15,-1 2 0,-2 0 0,3 0 16,2-1-16,2 0 0,2 0 16,-1 0-16,-1 0 0,1 1 15,-1-2-15,2 1 0,1 0 16,0 1-16,1 0 0,2-2 16,0-1-16,-1 2 0,-2 4 15,3-3-15,2-1 0,1 0 16,1 0-16,0 2 0,2 1 15,-4-1-15,0 0 0,3 1 16,2-2-16,0-1 0,-2 2 0,2-2 16,1-1-16,-3 1 0,-6-1 15,7 1-15,3 0 0,-6 2 16,-3 1-16,2-3 0,3-4 16,-1 2-16,1 0 0,-2 1 15,0 1-15,-2 0 0,-2-1 16,2 3-16,0 0 0,-5-1 15,-2-2-15,1 0 0,3 0 16,-3 0-16,-2-1 0,1 2 16,1 1-16,-2-3 0,-5-2 0,2 0 15,2-3-15,-5 6 0,-2 5 16,5-5-16,4-3 0,-3 2 16,-1-1-16,0 1 0,1-1 15,-2-4-15,-2-1 0,2 0 16,1 2-16,-5 2 0,-4 1 0,3 1 15,1-1-15,-5 1 16,-2-2-16,0-1 0,0 1 16,0-3-16,-2-1 0,0 1 0,-3 4 15,-1-1-15,-3 2 0,2-3 16,1-2-16,-3 1 0,-1 1 16,0-2-16,0-1 0,0 4 15,-1 1-15,1-3 0,1 0 16,-6 0-16,-4 2 0,6 3 15,4 2-15,-2-6 0,-2-2 0,-1-3 16,-2 1-16,2 4 0,0 4 16,1-1-16,0 0 0,0 0 15,1 1-15,1-4 0,0-1 16,-4 4-16,0 1 0,3 0 16,5 1-16,-5-3 0,-1-1 15,1 0-15,0-2 0,3 1 16,3 2-16,-2 0 0,0 2 15,-3-1-15,-3-1 0,4-2 16,2 2-16,3 0 0,1 0 0,-2 1 16,-3 0-16,0 1 15,-2 0-15,5 1 0,0 1 0,-3-1 16,-2 1-16,4-1 0,4 0 16,-4 3-16,-1 3 0,-1-2 15,0 0-15,-2-3 0,-3-1 16,2 0-16,1 0 0,1 0 15,0-1-15,4-1 0,5-2 16,-5 1-16,-2 1 0,4-3 16,1-1-16,0-1 0,-2 3 0,6 0 15,2 2-15,-2-1 0,-1 2 16,1-1-16,1 0 0,0-2 16,0-3-16,0 5 0,0 2 15,2-2-15,-1-3 0,1 0 16,0 2-16,-3 4 0,-2 2 0,2-4 15,1-4-15,-1-2 0,0-1 16,3 3-16,2 2 0,-1 2 16,-3 3-16,2-1 15,2-2-15,-3-3 0,-4 1 0,4 0 16,4 1-16,-2 0 0,0 0 16,1 1-16,2 0 0,-4 2 15,-2 3-15,4-1 0,4-2 16,-1 0-16,-2 0 0,1-3 15,-1 0-15,1 4 0,-2 3 0,2-2 16,0-4-16,-1 2 0,2 2 16,2 3-16,1 3 0,-5-6 15,-1-1-15,0 0 0,3 1 16,-3 2-16,1 2 0,2-4 16,4 0-16,-2-2 0,-2 2 15,3 1-15,1 0 0,-1 0 16,-1-1-16,2 2 0,2-1 15,0 1-15,1-2 0,3-1 16,4-4-16,-5 1 0,-5 0 0,3 2 16,2 0-16,-2-2 0,2-1 15,1 0-15,3 2 0,-1 2 16,-1 2-16,2-2 0,1-2 16,-3 2-16,0-1 0,2-1 15,1-1-15,-5 0 0,0 0 16,2-2-16,2-3 0,-4 5 15,-2 1-15,1 0 0,0-2 16,0 1-16,-1 3 0,4-2 0,1 0 16,-3 0-16,0-1 0,0 0 15,1 0-15,-3 1 0,1 0 16,-1 1-16,1 0 0,-1-2 16,-3-1-16,2 2 0,1 2 15,-4-4-15,-2-4 0,0 8 16,1 4-16,1-8 0,1-6 0,2 11 15,1 4-15,-2-5 16,-3-4-16,4-6 0,1-3 16,-2 3-16,-1 2 0,1 0 0,2 1 15,-1-2-15,1 0 0,6 1 16,2 1-16,-2 0 0,-3 0 16,2-4-16,2-1 0,-3 1 15,1 0-15,0 4 0,0 1 16,-2-2-16,1 0 0,0 0 15,1-1-15,-3 2 0,0 0 0,4-3 16,1-1-16,-5 7 0,-3 3 16,1 4-16,0 3 0,-1-6 15,1-3-15,-1-3 0,2-4 16,-2 6-16,-4 5 0,3 1 16,-1 0-16,-1-5 0,-2-2 15,1 2-15,1 2 0,-2 0 16,-1 3-16,0-4 0,3-2 15,-5 6-15,-3 2 0,3-1 16,0 1-16,-1-3 0,-2 1 0,2 0 16,3 1-16,-5-4 0,-2 1 15,1-1-15,2 1 0,-3 3 16,-1 2-16,-3 0 0,1 0 16,-6 0-16,-3-1 0,6-5 15,5-2-15,-9 5 0,-5 4 16,1-5-16,0-5 0,0 1 15,-1 0-15,-3 4 0,-4 3 16,-5-1-16,-3-2 0,2-3 0,1-2 16,-5-3-16,-4 0 0,-5 7 15,-2 5-15,0-6 0,1-3 16,-8-1-16,-3 0 0,-9 0 16,1 2-16,-4 0 0,0 4 15,-7-3-15,-4-1 0,3 0 16,3 0-16,0 0 0</inkml:trace>
  <inkml:trace contextRef="#ctx0" brushRef="#br0" timeOffset="3566.1245">2893 5983 0,'0'0'0,"0"0"0,0 0 16,0 0-16,0 0 0,0 0 16,0 0-16,22 8 0,-22-8 0,0 0 15,25 6-15,-15-4 0,3-1 16,2 1-16,-2 2 0,2-3 15,1 1-15,0-2 0,4 1 16,1 0-16,-1-1 0,2 0 16,2 0-16,5 0 0,2 0 15,1 0-15,1 0 0,1-1 16,1 0-16,2-2 0,1 1 16,6-2-16,2-1 0,0-1 15,1 0-15,1-1 0,-1 1 0,7-1 16,-3 0-16,2 5 0,1 3 15,-1-1-15,1 0 0,6 0 16,-6 0-16,3-1 0,0 0 16,-3 1-16,2 2 0,5-5 15,-1-4-15,2 5 0,1 2 16,1-5-16,2-1 0,-3 1 16,1 2-16,31-1 0,-10 1 15,-6-3-15,-6-3 0,-3 4 16,1 3-16,-1 3 0,-3 4 0,3 0 15,5-1-15,-5-5 0,-1-1 16,0-1-16,1 3 0,-3 0 16,1 0-16,6-2 0,5-2 15,-10 1-15,-5 0 0,3 4 16,1 1-16,3-1 0,4 0 16,1 1-16,2 2 0,-3-4 15,-2-4-15,2-2 0,2-2 0,-4 3 16,-3 3-16,2-3 0,3-1 15,0-1-15,0 0 0,0 0 16,1 1-16,-3 6 0,-2 3 16,1 0-16,3 0 0,-2-2 15,-1 0-15,2-1 0,2-2 16,-1-1-16,-1-1 0,2 4 16,1 3-16,-1-1 0,-1 2 0,0-3 15,1 0-15,-2-1 0,-2-1 16,2 1-16,1 0 15,-2-1-15,-1-3 0,3 3 16,3 0-16,-4 1 0,-4 2 0,5 0 16,3-2-16,-6 2 0,-1-1 15,2 0-15,0-1 0,2 1 16,3 1-16,-1 0 0,0 0 16,-4-2-16,-4-1 0,6 0 15,3 1-15,-3 0 0,-2 0 0,2 1 16,0 0-16,-3-1 0,-3-1 15,3 2-15,1 0 0,-3 2 16,0 1-16,-1-3 0,1-2 16,0 0-16,1 2 0,3-1 15,3-1-15,-3 3 0,-2 3 16,2-4-16,0-1 0,-3 0 16,-4-1-16,2-1 0,3-1 15,0 0-15,-1 0 0,2 3 16,1 0-16,-5 0 0,-2 0 0,1-2 15,1 1-15,-1 2 0,-3 1 16,2 2-16,2-1 0,-1-2 16,-1-2-16,2-1 0,2 0 15,-3 2-15,-2 0 0,4 1 16,1 0-16,-2 0 0,-2 1 16,1-2-16,2-1 0,-5-1 0,-2 0 15,1 2-15,0 1 16,0 0-16,0-1 0,3-5 15,3-2-15,-5 5 0,-4 7 0,1 0 16,0-1-16,-3-3 0,-1-3 16,4 1-16,2-1 0,-4 2 15,-4-1-15,-1-1 0,0 1 16,1 0-16,3 0 0,0 0 16,3 0-16,-7-1 0,-3 1 0,2 1 15,3-1-15,1 3 16,0 2-16,-3-4 0,-2-2 0,-2-2 15,-3 1-15,5 4 0,4 2 16,-7-4-16,-1-3 0,0 1 16,2-1-16,-2 3 0,-1 2 15,0-2-15,-1 0 0,0 0 16,1 1-16,-1-3 0,1 0 16,-1 0-16,1-2 0,2 4 15,0 5-15,-2-6 0,0-2 0,0 3 16,2 3-16,-6-3 0,-2-1 15,2 3-15,3 1 0,-3-1 16,-1-2-16,4 2 0,1 0 16,-3 0-16,-3 2 0,3-4 15,3-3-15,-2 3 0,-1 3 16,-2-1-16,-1 1 0,-13-2 16,5 2-16,1-2 0,2 1 15,2-2-15,3 0 0,0 0 16,0 1-16,1 2 0,1 0 0,0-1 15,-1-1-15,1 1 0,0 0 16,1 0-16,0 0 0,-2 1 16,-1-2-16,3 1 0,1 1 15,-3-1-15,-2 2 0,4-5 16,4 1-16,-6 2 0,-4 1 0,5-1 16,3 2-16,-3-3 0,-2-2 15,2 3-15,2 3 16,-3-4-16,-1-1 0,3-1 0,2 2 15,-4 0-15,-4 2 0,4-4 16,2-1-16,0 2 0,-2-1 16,0 2-16,-1 0 0,3-1 15,0 0-15,-2 1 0,-1 1 16,1-2-16,1-1 0,0 1 16,-1-1-16,0 2 0,-2 0 0,-1-2 15,1-1-15,0 1 0,0 0 16,-3 0-16,0 4 0,2-4 15,0 2-15,-1-1 0,0 1 16,-2 0-16,-1 0 0,2-1 16,-1 0-16,-6 1 0,0-1 15,1 1-15,1 0 0,-2 1 16,-3 1-16,0-2 0,1 1 16,1-2-16,1 0 0,-4 0 15,0 1-15,-1 0 0,1 1 0,0-2 16,2 1-16,-7 0 0,-1 1 15,2-2-15,1-2 0,-1 1 16,0-1-16,-1 1 0,1 2 16,-5-1-16,0-1 0,0 2 15,-1 0-15,-4 0 0,0 0 0,-2 0 16,0 0-16,0-3 16,1 0-16,-2 1 0,0 2 15,-2 0-15,0 1 0,-1-1 16,-1 0-16,0 0 0,-2 0 0,0 0 15,-1-1-15,0 0 0,1 0 16,-2-1-16,-2 2 0,2-1 16,-2 1-16,1 4 0,-1-4 15,0 0-15,2 1 0,-2-1 16,0 0-16,0 0 0,0 2 16,0-2-16,0 0 0,0 0 15,0 0-15,0 0 0,0 0 0,0 0 16,0 0-16,0 0 0,0 0 15,0 0-15,0 0 0,0 0 16,0 0-16,0 0 0,-7 1 16,7-1-16,-14 3 0,8 0 15,0-1-15,2-1 0</inkml:trace>
  <inkml:trace contextRef="#ctx0" brushRef="#br0" timeOffset="24116.085">9824 2756 0,'0'0'0,"0"0"0,0 0 15,0 0-15,0 0 0,0 0 0,15 19 16,-15-19-16,0 0 0,17 24 16,-17-24-16,16 19 0,-6-9 0,3 1 15,1 1-15,1-1 16,2 0-16,-1 0 0,0 1 16,-1-1-16,0-1 0,1 3 15,-2 1-15,-1-3 0,-4-2 0,0-2 16</inkml:trace>
  <inkml:trace contextRef="#ctx0" brushRef="#br0" timeOffset="24332.9003">9660 3168 0,'0'0'16,"0"0"-16,0 0 0,27-9 15,-15 6-15,6 0 0,4 0 16,6 0-16,-1 0 0,3 0 16,3 1-16,-3 0 0,-2 0 0,6-1 15,-2 1-15,-6 1 0,-3 2 16,-4-1-16,-4 0 0,-3 0 0</inkml:trace>
  <inkml:trace contextRef="#ctx0" brushRef="#br0" timeOffset="24550.2152">9549 3394 0,'0'0'0,"0"0"16,24 0-16,-9 0 0,5 0 16,13-2-16,7-1 0,-1 0 15,0-1-15,11 0 0,0 1 16,-1-1-16,-4 1 0,6 0 15,-5 2-15,-10-4 0,-6-1 0,-9 2 16,-5 2-16,-8 0 16,-3 1-16,-2-1 0,-1 2 15,0-1-15</inkml:trace>
  <inkml:trace contextRef="#ctx0" brushRef="#br0" timeOffset="24784.0524">9893 3301 0,'0'0'0,"0"0"0,0 0 16,0 0-16,0 0 0,0 0 15,0 0-15,0 0 0,10 24 0,-10-24 16,5 21-16,-5-21 0,6 22 16,0-10-16,1 1 0,-2 0 15,1 1-15,-1 0 0,2 0 16,-2 0-16,0-2 0,-3 1 15,-3-1-15,-2-1 0,1-2 0,0 0 16,0-2-16,0 0 0</inkml:trace>
  <inkml:trace contextRef="#ctx0" brushRef="#br0" timeOffset="24951.2417">9702 3642 0,'0'0'0,"0"0"16,0 0-16,0 0 0,0 0 0,0 0 15,0 0-15,0 0 16,29 3-16,-29-3 0,43-1 15,-15 0-15,2 1 0,4-1 16,2 0-16,9-3 0,0 2 0,6-1 16,-1 1-16,-6 0 0,-5 0 15,-5 1-15,-4-1 16,-8 0-16,-7 1 0,-2 0 0,-2 0 16,-2 1-16</inkml:trace>
  <inkml:trace contextRef="#ctx0" brushRef="#br0" timeOffset="25602.1243">3259 3371 0,'0'0'0,"0"0"0,0 0 15,0 0-15,0 0 0,-22 26 16,22-26-16,-22 29 0,6-10 0,1 6 16,-1 3-16,-3 9 15,0 2-15,-3 7 16,0 4-16,-1 12 0,4-2 0,1 16 0,7 1 15,6-5-15,2-5 0,9 9 16,6-5-16,4 0 0,3-10 16,9-11-16,7-6 0,3-10 15,0-7-15,10-4 0,0-8 0,-4-4 16,3-1-16,9 4 0,1 2 16,2 0-16,-1 0 0,2 1 15,-19-6-15,-13-4 0</inkml:trace>
  <inkml:trace contextRef="#ctx0" brushRef="#br0" timeOffset="26999.9155">14143 3689 0,'0'0'0,"0"0"0,0 0 16,0 0-16,0 0 0,0 0 15,25 22-15,-25-22 0,0 0 0,31 22 16,-18-13-16,2 1 0,3 1 16,1 3-16,2 2 15,-2 0-15,1 0 0,7 7 0,0 2 16,0 1-16,-3 0 0,1 9 16,-4 0-16,-5-2 0,-4-2 15,-10 3-15,-7 4 0,-6-2 16,-5 2-16,1-3 0,4-8 15,2-6-15</inkml:trace>
  <inkml:trace contextRef="#ctx0" brushRef="#br0" timeOffset="30017.8208">26266 4395 0,'0'0'0,"0"0"0,0 0 15,0 0-15,0 0 0,30-6 0,-30 6 16,0 0-16,33 0 0,-20 0 16,2-1-16,1 0 0,3 2 15,2 0-15,1 3 0,3-3 16,3 0-16,8-1 0,2-1 15,3 1-15,5 1 0,12-1 16,3 1-16,0-1 0,1-1 0,12 0 16,0-1-16,0 2 15,1 1-15,12 1 0,-1 1 0,11 1 16,-2 3-16,1-4 0,1-1 16,40 1-16,-10 1 0,-9 0 15,-4 1-15,-5 3 0,-3-1 16,3-2-16,3-3 0,-5 3 15,-4 4-15,2-6 0,0-1 16,-2-1-16,-2-2 0,3 3 16,3 0-16,-5 2 0,-2-1 0,-4 0 15,-4-3-15,-5 0 0,-3 2 16,-3 2-16,-3 1 0,-7-4 16,-3-2-16,-11-2 0,-7 0 15,-13 2-15,-6 1 0,-11 2 16,-7 0-16,-10-4 0,-7-4 0,1 2 15,0 2-15,3 2 0</inkml:trace>
  <inkml:trace contextRef="#ctx0" brushRef="#br0" timeOffset="30467.2425">27605 2834 0,'0'0'15,"0"0"-15,0 0 0,0 0 16,0 0-16,26-1 0,-26 1 16,21 5-16,-21-5 0,24 6 15,-24-6-15,30 9 0,-17-3 0,-2-1 16,-1 0-16,-1-1 0</inkml:trace>
  <inkml:trace contextRef="#ctx0" brushRef="#br0" timeOffset="30783.9444">27367 3300 0,'0'0'0,"0"0"16,0 0-16,0 0 0,27-9 0,-27 9 16,32-4-16,-12 0 0,1 1 15,3 2-15,2 0 16,0 0-16,-1-1 0,7 5 0,0 2 15,-4 0-15,-4-1 0,-4 3 16,-3 0-16,-3 0 0,-3 2 16,-6 3-16,-4 1 0,-3 4 15,-2 0-15,-4 5 0,-3 1 16,0 0-16,0 0 0,-1 4 16,2-4-16,1-4 0,2-3 0,4-4 15,2-1-15,2-4 0,1-3 16,4-3-16,3-1 0,3-4 15,2-2-15,5-3 0,3-4 16,-1-1-16,-1-3 0,1 1 16,-5 3-16,-3 2 0</inkml:trace>
  <inkml:trace contextRef="#ctx0" brushRef="#br0" timeOffset="31018.432">27989 2783 0,'0'0'0,"0"0"15,0 0-15,0 0 0,0 0 0,7 24 16,-7-24-16,2 25 16,-2-25-16,1 34 0,-1-14 15,0-1-15,0-1 0,0 0 0,1 0 16,0-1-16,1-1 0,-1-1 15,0-3-15,0-3 0,0 0 0,0-2 16</inkml:trace>
  <inkml:trace contextRef="#ctx0" brushRef="#br0" timeOffset="31299.8221">28259 2737 0,'0'0'0,"7"-1"0,3-1 15,1 0-15,1 2 0,5-1 16,4 1-16,5 2 0,0 1 16,3 0-16,2 3 0,-1-3 15,-2-1-15,3 7 0,-3 2 16,-4 0-16,-3 0 0,-2 0 16,-3 3-16,-2-1 0,-3-2 0,-6 4 15,-3 0-15,-3 4 0,-3 0 16,-8 2-16,-6 3 0,-2-2 15,-2 1-15,-4 0 0,-4-1 16,-1 0-16,0-1 0,-7-2 16,-2-6-16,9-2 0,7-3 0,5-1 15</inkml:trace>
  <inkml:trace contextRef="#ctx0" brushRef="#br0" timeOffset="31466.1926">28097 3090 0,'0'0'0,"0"0"15,0 0-15,0 0 0,0 0 0,0 0 16,15-23-16,-15 23 0,20-10 15,-5 5-15,5-1 0,1 1 16,1 2-16,3-2 0,5-1 16,6-2-16,-2-2 0,2 0 15,-1 3-15,4-3 0,-4 1 0,-4 1 16,-4-1-16,-5 3 0,-4 4 16,-4 1-16,-3-1 0,-2 1 15</inkml:trace>
  <inkml:trace contextRef="#ctx0" brushRef="#br0" timeOffset="31666.3808">28300 2873 0,'0'0'0,"0"0"16,0 0-16,0 0 0,0 0 0,0 0 16,-14 29-16,14-29 0,-7 22 15,7-22-15,-9 30 16,6-14-16,0 1 0,-2 0 0,1 0 15,0-1-15,-1-2 0,1-1 16,-1 0-16,2-2 0,0-2 0,1-1 16</inkml:trace>
  <inkml:trace contextRef="#ctx0" brushRef="#br0" timeOffset="32017.0404">28119 3192 0,'0'0'0,"0"0"16,0 0-16,0 0 0,0 0 0,0 0 15,0 0-15,29-5 0,-29 5 16,29-5-16,-8 3 15,1-2-15,1 2 0,1-1 0,1 1 16,1-1-16,-2 0 0,5-2 16,-3 2-16,-3 0 0,-3 0 15,-4 1-15,-4 0 0,-3 1 16,-4 1-16,-5 0 0,-2 1 16,-5 1-16,-2 1 0,-3 2 0,-3 2 15,-1 0-15,1 1 0,-3 4 16,0 4-16,-1 0 0,-1 1 15,1 2-15,1 4 0,-1 7 16,3 1-16,2 2 0,1-1 16,2-1-16,2-2 0,2 5 15,4-3-15,1-3 0,1-5 0,2-3 16,2-6-16,0-4 16,1-1-16,-2-3 0,1-3 15,1-1-15,-1 0 0,1-6 0,1-2 16,-1-1-16,2 1 0,-2-1 15,-1 3-15,1-1 16</inkml:trace>
  <inkml:trace contextRef="#ctx0" brushRef="#br0" timeOffset="32266.9182">28410 3309 0,'0'0'0,"0"0"16,0 0-16,21-13 0,-21 13 0,19-8 16,-8 3-16,1 2 15,0 2-15,1 1 0,0 3 16,-1 2-16,0 0 0,-1 4 0,-1 2 15,1 5-15,-1 1 0,-1 3 16,-3 3-16,0 1 0,-2-3 16,1 1-16,-1 0 0,-1 0 15,1-3-15,-2 3 0,-1-1 16,-1-7-16,-1-1 0,-1-1 16,-2 1-16,0-2 0,-2-1 0,-2-1 15,-3 0-15,-2-2 0,1-3 16,-2-2-16,-3-1 0,2-3 15,0-2-15,1 1 0,3 1 16,3 1-16</inkml:trace>
  <inkml:trace contextRef="#ctx0" brushRef="#br0" timeOffset="32433.5387">28318 3463 0,'0'0'0,"0"0"15,0 0-15,0 0 0,0 0 0,25-10 16,-25 10-16,26-3 15,-11 2-15,0 1 0,1 1 0,-2-1 16,-1 0-16,1 0 0,-1 0 16,-2 3-16,-2-1 0,-2 0 15,1 0-15,-1 0 0</inkml:trace>
  <inkml:trace contextRef="#ctx0" brushRef="#br0" timeOffset="32566.3009">28327 3581 0,'0'0'0,"0"0"0,0 0 0,0 0 15,0 0-15,0 0 0,0 0 16,34-11-16,-34 11 0,34-3 16,-13-1-16,-1 2 0,0 1 0,-4 0 15,0 0-15,-3 0 0</inkml:trace>
  <inkml:trace contextRef="#ctx0" brushRef="#br0" timeOffset="52083.6072">28232 4331 0,'0'0'0,"0"0"0,0 0 16,0 0-16,0 0 0,0 0 0,12 25 15,-12-25-15,7 20 0,-7-20 16,4 35-16,-4-15 0,0 0 16,0 3-16,0 5 0,1-2 15,1 0-15,4 5 0,2 1 16,0-4-16,2-3 0,6 3 15,2-5-15,3-4 0,1-3 0,3-7 16,1-7-16,0-1 16,-1-3-16,4-5 0,1-4 15,-2 0-15,-3-2 0,8-8 16,4-3-16,-4-2 0,-1 1 0,-1-4 16,-2 0-16,0 1 0,-1 4 0,-2-2 15,-3 3-15,-4 5 16,-4 5-16,-4 2 0,-2 1 15,-2 6-15,-2 3 0,1 5 16,-1 3-16,-1 1 0,-2 2 0,-3 5 16,-2 6-16,-1-1 15,0 0-15,1 4 0,0 2 16,3-4-16,1-4 0,3 1 0,2 0 16,1-2-16,0 0 0,4-1 15,3-3-15,1-1 0,3-2 16,1-2-16,2-1 0,0-3 15,1-1-15,4-3 0,4-5 16,0-3-16,1-1 0,5-7 16,5-5-16,4-5 0,-3-5 15,1 1-15,1-1 0,-5 1 0,-6 2 16,2-3-16,-3 2 16,-8 6-16,-4 6 0,-6 3 0,-3 5 15,-3 1-15,-2 4 0,-4 2 16,-1-1-16,-1 3 0,0 0 15,-5 6-15,1 5 0,0 4 16,-2 4-16,-1 4 0,-1 4 16,1 0-16,0-1 0,4 1 15,3 0-15,2-2 0,4-2 0,8 4 16,6-1-16,-3-5 16,0-3-16,11 2 0,5-2 0,0-5 15,0-3-15,7-3 0,4-3 16,-1-5-16,-2-3 0,5-7 15,6-4-15,4-4 0,-3 0 0,3-8 16,2-6-16,-5 3 16,-4 2-16,2-6 0,-5 0 15,-8 5-15,-4 1 0,-4 2 0,-3 5 16,-12 7-16,-4 3 0,-2 3 16,-2 3-16,-3 0 0,-1 1 15,-3 6-15,-2 6 16,-2 1-16,-3 3 0,-3 6 0,-2 5 15,1 0-15,1 1 0,4 1 16,2 1-16,5-1 0,4-2 0,6 0 16,4-2-16,2-2 15,0-3-15,9-2 0,5 0 16,-2-5-16,1 0 0,7-6 0,6-2 16,-1-4-16,-2-6 0,7-3 15,2-4-15,5-4 0,-4-4 0,-4 0 16,-2-2-16,-7 4 15,-5 1-15,-6 2 0,-6 5 16,-8 5-16,-4 1 0,-7 3 16,-4 1-16,-3 0 0,-1-1 15,-6 9-15,-6 6 0,1 3 0,-1 3 16,1 7-16,3 4 16,7 0-16,6-1 0,11 1 0,8-1 15,7-1-15,2-2 0,9-5 16,6-3-16,1-5 0,1 0 15,9-6-15,1-5 0,-3-1 16,-1-1-16,-1-11 0,1-4 16,-5-2-16,-2 0 0,-6-8 15,-8-3-15,-13 1 0,-8-1 0,-2 9 16,-1 6-16,-2 5 0</inkml:trace>
  <inkml:trace contextRef="#ctx0" brushRef="#br0" timeOffset="55717.9179">2478 5732 0,'0'0'0,"0"0"16,0 0-16,0 0 0,0 0 15,0 0-15,15 18 0,-15-18 16,0 0-16,14 21 0,-14-21 15,8 23-15,-4-11 0,3 3 16,-1 0-16,2 3 0,0 2 16,-1 4-16,2 4 0,1 6 15,-1-1-15,3-1 0,1 0 16,3-3-16,0-3 0,6 3 16,0-3-16,-1-4 0,0-2 0,5-6 15,3-3-15,0-5 0,-4-3 16,7-5-16,3-4 0,-3-2 15,0-3-15,12-8 0,0-2 16,-3-1-16,-3-1 0,3-2 16,0-3-16,0 1 0,-5 1 0,7-3 15,-5 3-15,0 1 0,-3 2 16,-1 3-16,-4 2 0,0 2 16,-4 4-16,2 3 15,1 5-15,-6 2 0,-2 2 0,-3 4 16,-1 2-16,-2 0 0,-1 1 15,0 4-15,0 3 0,2 4 16,-1 1-16,4 1 0,0 2 16,-3-2-16,0-1 0,-1-3 15,2-3-15,1 1 0,1-1 0,3 1 16,0-1-16,-2 0 0,-2-1 16,-1-1-16,1 0 0,1-5 15,-1 0-15,2-1 0,2-2 16,-2 0-16,-1 1 0,5-4 15,3-3-15,-1-2 0,1-2 0,0-4 16,0-5-16,1 3 16,3 1-16,7-7 0,-1-5 15,-1 3-15,0 1 0,-3 0 16,0 0-16,-3 2 0,-2 1 0,2 0 16,1 0-16,-2 4 0,-2 2 15,-1 2-15,-3 1 0,-2 2 16,0 0-16,1 3 0,1 1 15,-3 2-15,-2 0 0,-1 3 16,-1 1-16,-1 1 0,-4 0 0,0 2 16,0 2-16,0 0 15,-3 0-15,3 2 0,2 3 16,-1 1-16,0-2 0,1 2 16,-2 2-16,1-3 0,0-1 0,1 0 15,-2 0-15,1-2 0,0 0 16,3 1-16,1 0 0,-1-1 15,-1-1-15,1 1 0,2 1 16,-2-1-16,-4 0 0,3-1 16,2 1-16,-3-3 0,-1-2 0,6 1 15,3 0-15,-6-3 0,1 0 16,-2-2-16,4-1 16,-3-1-16,3 2 0,3-5 0,2-1 15,-1-3-15,-1-1 0,4-4 16,2-3-16,-2 2 0,0-2 15,2 0-15,1-4 0,-2 2 16,0 0-16,4-2 0,2-1 16,-3 1-16,-4 0 0,7-3 15,-2 0-15,3 3 0,-2 1 0,-1 1 16,1 0-16,-3 1 0,-6-1 16,4 2-16,4 2 0,-4 3 15,-3 3-15,-2 2 0,-2 1 16,-2 1-16,-4-2 0,5 3 15,-2 4-15,0 0 0,-1 3 16,0 0-16,-1 1 0,-2 0 0,0 0 16,-1 3-16,-1-2 15,-1 2-15,0 1 0,1 1 16,2 2-16,-4-4 0,1 0 0,3 2 16,-3 2-16,4 1 0,-4 1 15,4 0-15,-5 1 0,1-1 16,0-3-16,2 4 0,2-3 15,-4-2-15,1-1 0,1 1 16,0 0-16,0-1 0,1-2 0,0 2 16,2-2-16,-2 0 15,0 0-15,-2-2 0,2-1 16,-3 0-16,1-3 0,2 0 16,1-2-16,1 0 0,1-2 0,1-3 15,3-2-15,-2-1 0,0-3 16,-1-2-16,1-1 0,1-1 15,1 2-15,-2-4 0,3-3 16,2-1-16,-2 0 0,0 1 16,1-2-16,-2 2 0,-2 1 0,1 0 15,1 3-15,-4 2 16,2 2-16,-2 0 0,0 1 16,0 1-16,-3 2 0,0 0 15,-1 1-15,0 4 0,0 0 0,0 1 16,-1 0-16,2 1 0,-1 1 15,3 0-15,0-1 0,-1 2 16,-1 2-16,0 2 0,-1 1 16,0 1-16,0 0 0,0 1 15,1-1-15,1 0 0,-2 2 0,0 0 16,1 1-16,-1 1 0,0-2 16,0 0-16,-1-1 0,-1 1 15,-1 0-15,0-1 0,1 3 16,-3-1-16,1 0 0,1-1 15,1 1-15,-2 0 0,1 0 16,-1 0-16,-1 1 0,1-2 16,1-1-16,-3 1 0,3-2 15,1 1-15,-3 1 0,2-1 16,0-1-16,-2-4 0,-1 0 0,0 0 16,1 1-16,0 0 0,-1-1 15,0-1-15,2 1 0,0 1 16,-1-2-16,1 0 0,1 0 15,-2-4-15,2 0 0,1 0 16,1-2-16,1 1 0,0-1 0,1-2 16,1-2-16,-1 0 15,0-2-15,1-1 0,2-2 16,-2 1-16,0-2 0,6-3 0,0 1 16,-1-1-16,0 1 0,-1 0 15,-2-1-15,-1 0 0,1 1 16,-1 0-16,2 2 0,-2 0 15,-1 3-15,0-1 0,1 3 16,-2-2-16,0 1 0,0 2 16,1-1-16,-3 4 0,0 1 0,1-1 15,0 3-15,0 0 0,-1 2 16,0 1-16,0 1 16,2 2-16,-2 0 0,2-1 0,-1 3 15,0-1-15,0 1 0,-1-1 16,0 2-16,-1 1 0,-2 0 15,1 2-15,0-1 0,0 0 16,-1 1-16,2-1 0,0-1 16,-2-1-16,-2 0 0,3 2 15,1-1-15,-3-3 0,1 1 0,1 1 16,0 0-16,0 0 0,1 0 16,-2-2-16,0 1 0,1-1 15,-2 0-15,-1 1 0,1-1 16,-1 0-16,-2-2 0,2 1 15,-1 1-15,1 0 0,-1-2 16,0 1-16,1 1 0,-1-3 16,1 0-16,-1 0 0,0 1 15,1-2-15,-1 1 0,1 0 0,-1-2 16,1 1-16,-1 1 0,0-1 16,1 1-16,-1-1 0,2 0 15,-3 0-15,-1 0 0,1 0 16,1 1-16,-1-1 0,0 0 15,1 0-15,-1-1 0,0 0 16,0 2-16,-1 0 0,0-1 16,0 0-16,0 1 0,1-2 15,0 1-15,-1 0 0,0 0 16,-2-1-16,2 0 0,-2 0 0,0 0 16,0 0-16,0 0 0,0 0 15,0 0-15,7 2 0,-7-2 16,0 0-16,0 0 0,4 2 15,-4-2-15,0 0 0,0 0 16,0 0-16,0 0 0,0 0 16,0 0-16,0 0 0,0 0 0,0 0 15,0 0-15,0 0 0,7 0 16,-7 0-16,0 0 0,0 0 16,-2-5-16,2 5 0,-2-5 15,2 5-15</inkml:trace>
  <inkml:trace contextRef="#ctx0" brushRef="#br0" timeOffset="61567.2986">5800 4843 0,'0'0'0,"0"0"0,0 0 15,0 0-15,0 0 0,22-5 0,-22 5 16,0 0-16,30-8 0,-16 5 16,3-1-16,-1-2 0,0 0 15,1 0-15,2-1 0,-1 1 16,0 0-16,7-3 0,-1-1 15,-2 1-15,-2 3 0,0-4 16,1 2-16,-5-2 0,2 3 0,-1 0 16,1 2-16,-4 1 15,1 1-15,-5 1 0,-2-1 0,0 2 16</inkml:trace>
  <inkml:trace contextRef="#ctx0" brushRef="#br0" timeOffset="62300.3357">5739 5063 0,'0'0'0,"0"0"15,0 0-15,35-7 0,-19 3 0,3-3 16,6 0-16,2-2 0,0 0 16,11-3-16,1 1 0,-1 0 15,-2 0-15,6-3 0,-3 0 16,-5 2-16,-4 1 0,-5 3 15,-3 0-15,-7 0 0,-5-3 16,-2 1-16,-5 2 0,-1 1 16,0 2-16,-1 0 0</inkml:trace>
  <inkml:trace contextRef="#ctx0" brushRef="#br0" timeOffset="62501.2218">5998 4696 0,'0'0'0,"0"0"16,0 0-16,0 0 0,10 25 16,-10-25-16,7 31 0,-4-13 0,-1 3 15,2 2-15,-1 1 0,0 1 16,2 1-16,0 5 0,1-1 16,-3-3-16,4-1 0,-4-4 15,1-3-15,0-3 0,0-2 16,0-3-16</inkml:trace>
  <inkml:trace contextRef="#ctx0" brushRef="#br0" timeOffset="62816.9723">5844 5238 0,'0'0'0,"0"0"15,0 0-15,0 0 0,0 0 0,7 23 16,-7-23-16,17 9 0,-17-9 15,29 7-15,-29-7 0,42-2 16,-17-3-16,2-1 0,0-2 16,7-5-16,-3 1 0,-1-3 15,-1-1-15,-4 0 0,-1-1 0,0-3 16,-2 1-16,-5 2 0,-1 2 16,-3 4-16,-2 4 0,-1 2 15,-1 2-15,-1 3 0,2 2 16,-1 4-16,-1 2 0,1 2 15,0 1-15,-1 0 0,0 1 0,1-1 16,0 0-16,1-1 16,-2-1-16,2-2 0,0-4 15,-2 0-15,0-1 0,-4 0 0</inkml:trace>
  <inkml:trace contextRef="#ctx0" brushRef="#br0" timeOffset="62999.8715">6496 4827 0,'0'0'16,"0"0"-16,0 0 0,27-13 15,-27 13-15,40-14 0,-15 7 0,2 0 16,1-1-16,8-2 0,1 2 16,-2 0-16,0 1 0,0-2 15,-1 2-15,-6 1 0,-3 0 16,-5 2-16,-4 0 0,-2 2 15</inkml:trace>
  <inkml:trace contextRef="#ctx0" brushRef="#br0" timeOffset="63233.9649">6811 4646 0,'0'0'0,"0"0"0,0 0 0,0 0 16,3 26-16,-3-26 0,2 37 15,-2-11-15,0 3 0,2 2 16,-1 2-16,2 7 0,1-2 0,0-4 16,-3-3-16,2 2 0,2-5 15,-2-6-15,-1-3 0,-3-3 16,-3-2-16,-2-3 0,-1 2 16,-5-6-16,-1-3 0,1-1 15,2 0-15,2-1 0</inkml:trace>
  <inkml:trace contextRef="#ctx0" brushRef="#br0" timeOffset="63350.7829">6621 4996 0,'0'0'0,"0"0"16,0 0-16,0 0 0,33-10 0,-15 5 15,4-2-15,3 0 16,3-1-16,7-3 0,1-2 16,-1 2-16,0 1 0,2 1 0,-9 0 15,-6 2-15</inkml:trace>
  <inkml:trace contextRef="#ctx0" brushRef="#br0" timeOffset="63533.6495">7053 4856 0,'0'0'16,"0"0"-16,0 0 0,0 0 0,28-12 16,-28 12-16,33-7 0,-33 7 15,38-7-15,-17 0 0,1-1 16,1 0-16,0 1 0,3 0 15,-1 1-15,-6 0 0,-1 2 0,-4 0 16,-1 0-16,-2 1 0</inkml:trace>
  <inkml:trace contextRef="#ctx0" brushRef="#br0" timeOffset="63767.3119">7278 4855 0,'0'0'0,"0"0"16,0 0-16,0 0 0,0 0 0,14 29 15,-14-29-15,6 32 16,-4-13-16,2 3 0,-4 0 16,1 1-16,-1-5 0,0 5 15,0-3-15,0-2 0,0-3 0,-1-1 16,1-3-16,-4-2 16,1-1-16,-2-5 0,-3-3 15,-1 2-15,0 1 0,-1-2 0,-3-3 16,-1-3-16,2 0 0,2 0 15,1 2-15,1-1 0</inkml:trace>
  <inkml:trace contextRef="#ctx0" brushRef="#br0" timeOffset="63936.1495">7676 5002 0,'0'0'0,"0"0"0,0 0 15,0 0-15,24 14 0,-24-14 16,17 13-16,-17-13 0,17 16 16,-10-8-16,0-1 0,1 0 15,-1-1-15,0-1 0,-1 0 16,-2 0-16</inkml:trace>
  <inkml:trace contextRef="#ctx0" brushRef="#br0" timeOffset="64166.8117">8002 4719 0,'0'0'16,"0"0"-16,22-5 0,-8 1 0,3 1 15,3-2-15,6 1 0,5-2 16,-3 0-16,4 1 0,3-2 15,2 0-15,-4-1 0,-4 2 16,-4 1-16,-4 2 0,-2 1 16,-6 1-16,-1 0 0,-4 0 0</inkml:trace>
  <inkml:trace contextRef="#ctx0" brushRef="#br0" timeOffset="64371.8069">8003 4900 0,'0'0'0,"0"0"0,0 0 0,31-7 16,-31 7-16,30-8 0,-8 3 15,2-2-15,-2 0 0,9-3 0,2-1 16,-2 1-16,-2-1 0,4-2 16,-4 1-16,-3 2 0,0 1 15,-5-1-15,-7 1 0,-2 1 16,-1 2-16,-1 1 0,-4 1 15,-1 1-15</inkml:trace>
  <inkml:trace contextRef="#ctx0" brushRef="#br0" timeOffset="64611.6707">8290 4541 0,'0'0'0,"0"0"0,0 0 0,0 0 15,-1 30-15,1-30 0,-2 38 16,1-15-16,0 4 0,0 2 16,1 2-16,0 7 0,0-3 0,1 4 15,2-4-15,-1-5 0,1-4 16,0-2-16,-2-3 16,1-4-16,0-2 0,-4 0 0,-1-1 15,-3-7-15,1-4 0,1 1 16,-1-2-16,3-1 0</inkml:trace>
  <inkml:trace contextRef="#ctx0" brushRef="#br0" timeOffset="64950.3826">8112 5057 0,'0'0'0,"0"0"16,0 0-16,0 0 0,0 0 16,0 0-16,0 0 0,-2 27 15,2-27-15,0 0 0,8 19 16,-8-19-16,23 8 0,-23-8 15,36 5-15,-12-7 0,2 0 16,0-1-16,3-3 0,7-3 0,-3 0 16,0-1-16,-1 0 15,-4-1-15,-4 0 0,1-1 0,-4-1 16,-2 4-16,-6 3 0,-2 0 16,-2 2-16,-3 2 0,-1-1 15,0 3-15,-2 1 0,0 3 16,0 2-16,0 2 0,-1 2 15,0 0-15,0 2 0,2-1 16,-1 2-16,0-2 0,0-1 0,2-1 16,0 0-16,2-1 0,1-1 15,-4 1-15,-2-1 16,-1-1-16,1-3 0,-1 1 0</inkml:trace>
  <inkml:trace contextRef="#ctx0" brushRef="#br0" timeOffset="84317.6455">9728 4556 0,'0'0'0,"0"0"0,0 0 16,-26 3-16,26-3 0,-28 5 15,10-2-15,-1 1 16,-5 0-16,-12 5 0,-6 5 16,2-1-16,3-1 0,-8 5 0,1 3 15,-3 2-15,-1 4 0,-7 7 16,-1 1-16,4-2 0,2 2 16,-8 8-16,0 2 0,5-1 15,5 2-15,-4 5 0,5-2 16,6 1-16,7 0 0,4 1 15,3 2-15,7 2 0,4-7 0,4 17 16,6-4-16,9-8 0,4-8 16,11 4-16,7 4 0,4-5 15,2-5-15,4-5 0,4-5 16,9 1-16,7-2 0,5-4 16,2-1-16,-1-7 0,0-3 15,6-4-15,6-1 0,1-6 0,2 1 16,2-6-16,5-3 0,1-1 15,2 1-15,5-6 0,4-3 16,-3-3-16,-3-2 0,-2-2 16,-1 0-16,-8 1 0,-4 0 15,0-7-15,1-2 0,-3-2 16,-3-1-16,-4-3 0,-3 2 16,-8-4-16,-5-1 0,-7-2 15,-4-1-15,-5-1 0,-3 0 0,-2-3 16,-1-3-16,-6-1 0,-4-1 15,-6-2-15,-3-5 0,-6 4 16,-3 0-16,-4 0 0,-4 1 16,-9 1-16,-6 1 0,-6 4 15,-5 2-15,2 0 0,0-1 16,-9 3-16,-7 2 0,2 6 16,0 5-16,-7 3 0,-5 2 15,-3 7-15,0 3 0,-5 5 16,-2 4-16,3 6 0,2 4 0,-3 5 15,-2 1-15,-1 4 0,-2 0 16,-1 12-16,-1 8 0,4 7 16,2 2-16,5 2 0,4 1 15,18-16-15,14-10 0,8-6 16</inkml:trace>
  <inkml:trace contextRef="#ctx0" brushRef="#br0" timeOffset="85267.0168">11849 5948 0,'0'0'0,"0"0"0,0 0 0,31-1 16,-18-1-16,4 1 0,3 2 16,3 0-16,2 0 0,12 1 15,3 1-15,0-1 0,0 0 16,14-1-16,4 1 0,0-1 0,-1 3 15,15-2-15,0-1 16,-3-1-16,-4 0 0,15 1 0,3 2 16,3-2-16,-7 2 15,4-1-15,3 0 0,27-2 0,-13-1 16,0 0-16,0 2 0,-10-2 16,-7-1-16,8 1 0,5-1 15,-8 2-15,-5 1 0,4 1 16,4 2-16,-3-1 0,-2-3 15,9 1-15,6 2 0,-9 0 16,-5 0-16,7-1 0,3-1 16,-7-2-16,-4-1 0,10-1 0,7-1 15,-8 3-15,-7 1 0,10-1 16,8 0-16,-11 1 0,-8 2 16,6-1-16,4-2 0,-4 1 15,-4-1-15,8 1 0,5 1 16,-6 0-16,-5 0 0,11-2 15,6-2-15,-10 2 0,-7 2 0,5 2 16,3 3-16,-5-2 16,-4 0-16,10-3 0,7 1 15,-10 2-15,-7 1 0,7 0 0,6 1 16,-9-1-16,-4-1 0,8-1 16,5-3-16,-4 2 0,-5 1 15,9 1-15,4 2 0,-10-1 16,-6 2-16,10-6 0,5-4 15,-7 5-15,-4 1 0,9 0 16,9-4-16,-10 1 0,-4 0 0,7 4 16,7 3-16,-14 0 0,-10 0 15,7-2-15,5-2 0,-13-3 16,-8-3-16,0 4 0,-2 2 16,-12 0-16,-7 0 0,-4-7 15,-1-3-15,-7 9 0,-4 7 16,-6-6-16,-6-2 0,-7-4 15,-6-5-15,-5 4 0,-5 1 0,-2 1 16</inkml:trace>
  <inkml:trace contextRef="#ctx0" brushRef="#br0" timeOffset="85650.2456">18574 4536 0,'0'0'0,"0"0"16,0 0-16,0 0 0,0 0 0,33 0 16,-33 0-16,28 6 0,-12-3 15,2 1-15,1 2 0,1 0 16,-1 0-16,8 3 0,1 0 15,-4 0-15,-3 1 0,-4-3 0,-1 0 16,-4-1-16</inkml:trace>
  <inkml:trace contextRef="#ctx0" brushRef="#br0" timeOffset="85852.7451">18503 4806 0,'0'0'0,"0"0"0,23-3 16,-7 0-16,3 2 0,5-1 0,6 0 16,11-1-16,1-1 0,12 0 15,1 0-15,-3-1 0,-3-1 16,3 2-16,-7 3 16,-4 0-16,-5-1 0,-7 1 0,-7 1 15,-4-1-15</inkml:trace>
  <inkml:trace contextRef="#ctx0" brushRef="#br0" timeOffset="86033.8578">18558 4992 0,'0'0'0,"0"0"0,0 0 16,24-6-16,-24 6 0,31-9 15,-7 5-15,3-1 0,1 0 0,14-1 16,2-1-16,-1 2 15,-1-2-15,8 1 0,-4 2 16,-9 0-16,-6 1 0,-5 1 0</inkml:trace>
  <inkml:trace contextRef="#ctx0" brushRef="#br0" timeOffset="86366.7935">18875 4873 0,'0'0'0,"0"0"16,0 0-16,0 0 0,0 0 0,0 0 16,7 26-16,-7-26 15,0 0-15,3 29 0,-3-29 0,2 22 16,-2-22-16,0 23 0,-3-14 16,0 2-16,-2-1 0,-1 0 15,-4 1-15,1 2 0,-1 4 0,-2-6 16,-2-6-16,0 0 15,2 1-15,-1-2 0,0 1 16,2-2-16,1-2 0,1 0 0,3-2 16,6 1-16,2-3 0,4 1 15,5-1-15,4 1 0,3-1 0,11-2 16,4 1-16,2 2 16,2-1-16,10 2 0,2 1 15,-10 0-15,-7 0 0,-5 0 16</inkml:trace>
  <inkml:trace contextRef="#ctx0" brushRef="#br0" timeOffset="86816.7151">21524 5996 0,'0'0'0,"0"0"16,25 3-16,-9-2 0,3 1 0,16 0 16,9 1-16,5 0 0,2 0 15,26 0-15,11-2 0,11-1 16,-6-1-16,30 1 0,26 0 16,36-2-16,-27 0 0,16-1 15,12 0-15,-37 0 0,-26 0 16,-15-2-16,-11 1 0,-6 1 15,-4 2-15,-8 3 0,-8 1 16,-19-3-16,-14-1 0,-6-2 0,-4 1 16,-10 1-16,-9-1 0,-12 1 15,-9 0-15,5-1 0,1 1 16,3 1-16</inkml:trace>
  <inkml:trace contextRef="#ctx0" brushRef="#br0" timeOffset="87074.1923">22982 4521 0,'0'0'0,"0"0"16,0 0-16,21 5 0,-21-5 0,0 0 15,25 13-15,-25-13 0,19 21 16,-11-10-16,-2-2 0,0-2 16</inkml:trace>
  <inkml:trace contextRef="#ctx0" brushRef="#br0" timeOffset="87371.6364">22681 4874 0,'0'0'0,"0"0"0,23-2 0,-6 0 16,1-1-16,6 2 0,3 1 16,8-2-16,0 1 0,-2 1 15,0 1-15,2 2 0,-4 2 0,-7 3 16,-5 3-16,-6 1 15,-4 4-15,-7-1 0,-5 0 16,-3 4-16,0 2 0,-2 1 0,-1-1 16,1-3-16,2-2 0,1-3 15,2-2-15,2-2 0,2-5 16,7-3-16,5-4 0,2-4 16,4-4-16,2-1 0,2-4 15,7-5-15,0 1 0,-6 2 16,-4 4-16,-4 3 0</inkml:trace>
  <inkml:trace contextRef="#ctx0" brushRef="#br0" timeOffset="87551.5477">23413 4429 0,'0'0'0,"0"0"15,0 0-15,0 0 0,0 0 16,13 27-16,-13-27 0,8 25 0,-5-7 15,-1 1-15,0 2 16,-2-3-16,0 0 0,-2-1 16,0-2-16,-3 1 0,-1-6 0,1-1 15,0-2-15,2-1 0</inkml:trace>
  <inkml:trace contextRef="#ctx0" brushRef="#br0" timeOffset="87902.7537">23415 4478 0,'0'0'0,"0"0"16,0 0-16,0 0 0,28-12 0,-14 6 15,4 1-15,0 0 0,3 0 16,3 2-16,0 1 16,7 1-16,0 2 0,-4 0 0,0 0 15,-3 3-15,-2 1 0,-3 2 16,-3 4-16,-3-2 0,-2-1 16,-3 2-16,-2 1 0,-5 1 15,-3 1-15,-7 1 0,-6-2 16,-2 1-16,-4 0 0,-3 1 15,-4-1-15,-5 1 0,2 0 0,3-2 16,4-2-16,2-4 0,3-4 16,3-2-16,2-1 15,5-5-15,3-1 0,4-3 0,3-2 16,4 0-16,1 0 0,6 1 16,6 2-16,1 1 0,0-2 15,2 4-15,1 0 0,-1 2 16,0 2-16,0 1 0,0 1 15,-1-2-15,-1 0 16,-4 0-16,-3-1 0,-2 2 0</inkml:trace>
  <inkml:trace contextRef="#ctx0" brushRef="#br0" timeOffset="88066.7447">23693 4502 0,'0'0'0,"0"0"0,0 0 16,0 0-16,0 0 0,0 0 15,-11 22-15,11-22 0,-11 21 16,11-21-16,-12 31 0,5-12 0,1 1 16,-2 1-16,0 3 15,0-2-15,2 2 0,-2 1 0,1-4 16,2-3-16</inkml:trace>
  <inkml:trace contextRef="#ctx0" brushRef="#br0" timeOffset="88267.4837">23562 4845 0,'0'0'16,"0"0"-16,0 0 0,0 0 15,-4 27-15,4-27 0,-6 27 16,6-27-16,-3 36 0,1-15 0,1-1 16,0 1-16,0-2 0,1 3 15,0-4-15,1-2 0,0-3 16,0-2-16,2-3 0,-2-1 15,0-1-15,0-1 0</inkml:trace>
  <inkml:trace contextRef="#ctx0" brushRef="#br0" timeOffset="88551.1084">23701 4788 0,'0'0'0,"0"0"0,0 0 15,28-8-15,-14 6 0,0 0 16,1 0-16,2 2 0,1 2 15,4 2-15,-1 1 0,-3 2 16,-1 0-16,-3 5 0,-1 5 16,-2 0-16,-1 1 0,-1 1 0,-1 0 15,-2 0-15,0-1 0,-3 1 16,-1 0-16,0 0 0,-1-1 16,-1-2-16,0 1 0,-1-3 15,-1-2-15,0-1 0,-1-1 16,-3 0-16,0 0 0,-5-2 15,-2-5-15,-3 1 0,-1-1 0,-2-2 16,-2-1-16,3 0 16,4 0-16,2 0 0</inkml:trace>
  <inkml:trace contextRef="#ctx0" brushRef="#br0" timeOffset="88684.1119">23663 4912 0,'0'0'0,"0"0"0,0 0 15,23-3-15,-23 3 0,27-2 16,-14 1-16,1 1 0,1 1 0,-1 1 16,1 1-16,-1 1 15,-3 0-15,-2 0 0,-2 0 0,0-1 16</inkml:trace>
  <inkml:trace contextRef="#ctx0" brushRef="#br0" timeOffset="88827.7996">23679 5037 0,'0'0'0,"0"0"16,0 0-16,32-4 0,-32 4 0,38-2 15,-14-1-15,2 1 16,0 0-16,3-1 0,-5 0 0,-3 2 16</inkml:trace>
  <inkml:trace contextRef="#ctx0" brushRef="#br0" timeOffset="90183.4391">14552 5789 0,'0'0'0,"0"0"0,0 0 0,0 0 16,0 0-16,0 0 0,0 0 15,0 0-15,-28 14 0,28-14 16,-24 11-16,24-11 0,-29 16 0,11-6 16,-3 1-16,0 0 0,0 1 15,-1 0-15,0 1 0,-4 4 16,0 1-16,3-3 0,2 0 16,3-2-16,2-1 0,3 1 15,3-1-15,5 1 0,5-1 0,4-4 16,6 1-16,1-2 15,2 1-15,6 0 0,4-2 16,0 0-16,1 0 0,5-2 16,2-1-16,5-1 0,0-4 0,-4 0 15,-2-2-15,-2-1 0,-3-2 16,-3 1-16,-3 0 0,-3-1 16,-4-3-16,-5-1 0,-3-2 15,-4 0-15,-2-1 0,-5 1 16,-4-1-16,-2 2 0,-3 0 0,-5 0 15,-3 1-15,1 1 0,1 3 16,2 1-16,3 1 16,4 3-16,2 1 0,2 0 0,3 1 15,0 0-15</inkml:trace>
  <inkml:trace contextRef="#ctx0" brushRef="#br0" timeOffset="90867.7924">19289 5921 0,'0'0'0,"0"0"0,0 0 16,0 0-16,0 0 0,0 0 16,0 0-16,0 0 0,2 20 0,-2-20 15,0 0-15,0 0 16,-19 17-16,19-17 0,-23 13 15,23-13-15,-25 14 0,12-7 0,1-2 16,1 3-16,1-1 16,2-1-16,0 3 15,2-2-15,2 0 0,4-1 0,3-1 16,5 2-16,3 0 0,3-2 16,3 1-16,3-2 0,2-1 0,9 0 15,-1 1-15,2-2 0,0-2 16,0-1-16,0 1 0,4-3 15,-5-1-15,-3 0 0,-2 1 16,-6-2-16,-2 1 0,-2-4 16,-3-1-16,-4-1 0,-5 0 15,-4 2-15,-3 0 0,-3-2 0,0-1 16,-4 1-16,-4 0 0,0 0 16,-1 0-16,-1 1 15,1 2-15,0 0 0,3 2 0,2 2 16,2-1-16,0 1 0</inkml:trace>
  <inkml:trace contextRef="#ctx0" brushRef="#br0" timeOffset="91236.7619">23807 6007 0,'0'0'0,"0"0"16,0 0-16,0 0 0</inkml:trace>
  <inkml:trace contextRef="#ctx0" brushRef="#br0" timeOffset="91576.5435">27794 6027 0,'0'0'15,"0"0"-15,0 0 16,0 0-16,0 0 0,0 0 0,0 0 0,0 0 16</inkml:trace>
  <inkml:trace contextRef="#ctx0" brushRef="#br0" timeOffset="92811.0695">3213 7153 0,'0'0'16,"0"0"-16,0 0 0,0 0 0,0 0 16,0 0-16,0 0 15,0 0-15,0 0 0,5 21 0,-5-21 16,0 0-16</inkml:trace>
  <inkml:trace contextRef="#ctx0" brushRef="#br0" timeOffset="93270.5081">6738 7196 0,'0'0'0,"0"0"15,0 0-15,0 0 0,0 0 16,17 15-16</inkml:trace>
  <inkml:trace contextRef="#ctx0" brushRef="#br0" timeOffset="93670.1837">9935 7234 0,'0'0'0,"0"0"0,0 0 0,0 0 15</inkml:trace>
  <inkml:trace contextRef="#ctx0" brushRef="#br0" timeOffset="94584.4326">11607 7071 0,'0'0'0,"0"0"0,0 0 0,0 0 16,28-2-16,-28 2 0,28 1 15,-10-1-15,1 0 0,5-1 16,1 0-16,10 0 0,4 0 0,3 0 16,4 1-16,11 0 0,1 0 15,2-1-15,3-2 0,12 2 16,-1 0-16,14 0 0,0-1 16,-4 0-16,-2 1 0,14 0 15,0-1-15,29 0 16,-15 0-16,8-1 0,5 2 15,-26 0-15,-18 0 0,-5 0 0,-5 1 16,-1 0-16,-3-1 0,-1-1 16,-3 2-16,-7 1 0,-6 2 0,-10-3 15,-4-1-15,-15 1 0,-6 3 16,-5-2-16,-2 1 0,-3-1 16</inkml:trace>
  <inkml:trace contextRef="#ctx0" brushRef="#br0" timeOffset="94884.031">12496 7177 0,'0'0'0,"0"0"15,0 0-15,26 2 0,-26-2 16,21 7-16,-9 0 0,0 2 16,-1 0-16,1 2 0,0 1 15,-1-1-15,0 0 0,0 0 16,-1-1-16,-1-2 0,-2-1 0,-2-1 15</inkml:trace>
  <inkml:trace contextRef="#ctx0" brushRef="#br0" timeOffset="95101.8422">12370 7442 0,'0'0'0,"0"0"0,0 0 16,30-3-16,-30 3 0,37-7 15,-10 2-15,3-2 0,2 1 0,12-3 16,1 1-16,0 1 0,-1 1 16,6-1-16,-2 0 15,-6 1-15,-4 0 0,4 0 0,-4-2 16,-9 3-16,-4 1 0,-11 2 16,-6 1-16,-4 0 0,0 1 0,0-2 15</inkml:trace>
  <inkml:trace contextRef="#ctx0" brushRef="#br0" timeOffset="95283.8006">12895 7384 0,'0'0'16,"0"0"-16,0 0 0,0 0 15,0 0-15,0 0 0,0 0 0,-19 29 16,19-29-16,-17 28 0,7-12 16,0 2-16,0 0 0,-1 0 15,-2 0-15,-1-1 0,-2 0 16,-4 2-16,1-1 0,1-1 0,1 0 15,1-6-15,-1-4 16,3-2-16,2 0 0,2 0 0</inkml:trace>
  <inkml:trace contextRef="#ctx0" brushRef="#br0" timeOffset="95450.4806">12619 7525 0,'0'0'0,"0"0"0,0 0 15,17 10-15,-17-10 0,22 12 0,-6-4 16,-1 1-16,1-1 0,0 2 16,2-2-16,1 1 0,0-2 15,6-2-15,-2-1 0,-3 1 16,-4-3-16,-3 0 0</inkml:trace>
  <inkml:trace contextRef="#ctx0" brushRef="#br0" timeOffset="95684.1901">13451 7200 0,'0'0'0,"0"0"0,0 0 0,0 0 16,0 0-16,-23 29 0,8-15 15,-2 2-15,-1 0 0,-4 4 16,-4 2-16,-1-1 0,2 1 0,-7 4 15,1 1-15,-3 1 0,3-4 16,5-2-16,1-2 16,7-3-16,2-5 0,4-2 0,2-1 15,2-1-15</inkml:trace>
  <inkml:trace contextRef="#ctx0" brushRef="#br0" timeOffset="95834.2239">13328 7416 0,'0'0'16,"0"0"-16,0 0 0,4 19 0,-4-19 16,1 24-16,-2-5 15,-1-1-15,0 1 0,-1 2 0,0 0 16,1-2-16,0-2 0,-1-3 16</inkml:trace>
  <inkml:trace contextRef="#ctx0" brushRef="#br0" timeOffset="96034.272">13942 7300 0,'0'0'0,"0"0"16,0 0-16,0 0 0,0 0 16,0 0-16,-37 14 0,37-14 15,-39 17-15,13-5 0,-4 1 16,2-1-16,0 1 0,-8 3 15,-2 2-15,3-2 0,2-1 0,0 0 16,5-3-16,6-2 16</inkml:trace>
  <inkml:trace contextRef="#ctx0" brushRef="#br0" timeOffset="96384.2754">13620 7260 0,'0'0'0,"0"0"16,0 0-16,0 0 0,10 21 0,-10-21 16,4 23-16,-4-23 0,2 33 15,-1-15-15,-1 1 0,0 0 16,0 0-16,0 1 0,2 1 16,-1 4-16,1-5 0,0-2 15,1-2-15,3-1 0,0-1 16,7-2-16,3-1 0,2-1 15,0-1-15,6-1 0,2-2 16,-1 0-16,1-1 0,6 0 0,0-3 16,-4 1-16,0-1 0,-3-3 15,0-2-15,-4-1 0,-4-1 16,1-4-16,-2-3 0,-1-4 16,-3 0-16,-4-5 0,-4-5 15,-2-1-15,-1-3 0,-2 1 16,-2 0-16,0 1 0,-2 1 0,2 2 15,0 6-15,0 4 0</inkml:trace>
  <inkml:trace contextRef="#ctx0" brushRef="#br0" timeOffset="97234.6251">16782 7038 0,'0'0'0,"14"0"0,5 1 0,6 0 16,3-1-16,15 2 0,15 1 0,5 0 15,4-1-15,17 2 0,2 1 16,12-3-16,-2 0 0,19-2 15,3 0-15,28 2 0,-11 0 16,-2 0-16,1-1 0,-2-2 16,0 0-16,0 1 0,2 2 15,-4-2-15,-3-1 0,8 0 16,7 1-16,-7 0 0,-5 0 0,5 0 16,2 1-16,-1 1 0,-3 1 15,3-3-15,0-3 0,-2 4 16,-1 3-16,8-5 0,3-2 15,-8 0-15,-6 0 0,3 2 16,2 1-16,-1 0 0,-1-2 16,0 2-16,0 0 0,-4 1 15,-2 1-15,4 0 0,4 1 16,-4 0-16,-2-1 0,3-1 16,4-2-16,-6 1 0,-5 0 0,0 1 15,0 1-15,-11 0 0,-6 0 16,4 1-16,2-1 0,-7 0 15,-4-2-15,-8 2 0,-6-2 16,-9 1-16,-4 3 0,-4-2 16,-4 1-16,-10-1 0,-8 0 0,-2-2 15,-3-2-15,-12 0 16,-9 0-16,-4 2 0,-2 2 0,-7-2 16,-6 0-16,-11 3 0,-10 2 15,6 0-15,3-3 0,2 1 16</inkml:trace>
  <inkml:trace contextRef="#ctx0" brushRef="#br0" timeOffset="105419.4426">3910 4473 0,'0'0'15,"0"0"-15,0 0 0,0 0 0,0 0 16,22-2-16,-22 2 0,0 0 16,26-2-16,-26 2 0,23-1 15,-9 0-15,-1 0 0,4-2 16,4 1-16,-2 1 0,3 0 15,0 1-15,3-1 0,7 0 16,-1 1-16,4-1 0,1 0 16,1-1-16,-2 1 0,15 0 15,1-1-15,-4-1 0,-2 1 0,15-1 16,-1 0-16,-5-1 0,-2 1 16,2 2-16,5 1 0,3 0 15,-1-1-15,-1 0 0,1 0 16,-2 2-16,-7 0 0,13 1 15,4 0-15,-8-2 0,-2-1 16,1 0-16,4-1 0,-5 2 0,-1-1 16,30 2-16,-4 1 15,-11 0-15,-6-1 0,1 0 16,0 0-16,-5-2 0,-4 0 16,7 0-16,5 1 0,-4 0 0,-2 2 15,2-1-15,2 2 0,-5-1 16,-4-1-16,6 1 0,4-1 15,-3-2-15,-7-1 0,8 2 16,2 3-16,-6 0 0,-4-2 16,7 0-16,6 1 0,-11-2 15,-4 0-15,5-1 0,4 0 16,-2 0-16,-2 2 0,4 0 0,4 0 16,-8-2-16,-3-1 0,6-1 15,5 2-15,-5 1 0,-2 0 16,5 3-16,4 1 0,-6-1 15,-3-2-15,6 0 0,2 1 16,-5-1-16,-6 0 0,5 1 16,5 1-16,-7-1 0,-3 0 0,5 0 15,3 0-15,-7 2 0,-6-1 16,7 0-16,4-2 16,-5-1-16,-4-1 0,6 2 0,4 2 15,-4 0-15,-3 1 0,2-3 16,1 0-16,-6 1 0,-3 1 15,7-5-15,6-5 0,-6 5 16,-3 3-16,4 3 0,2 1 16,-9-6-16,-5-2 0,8-1 15,6 2-15,-1 1 0,-2 0 16,4-3-16,2-1 0,-8 3 0,-6 1 16,6-2-16,2 2 0,-2-1 15,-3 0-15,6 0 0,4 1 16,-6-1-16,-5 0 0,4-1 15,1 1-15,-1 0 0,-3 0 0,2-1 16,-1-2-16,-3 1 16,-2-2-16,6 4 0,4 2 15,-9-1-15,-6-1 0,7-1 16,4-1-16,-5 2 0,-3-1 16,5 1-16,2-3 0,-6 1 15,-5 0-15,7 6 0,6 2 16,-8-8-16,-5-6 0,5 3 0,2 3 15,-1 5-15,0 6 0,0-7 16,-1-4-16,-2 4 0,-2 1 16,6 2-16,3-1 0,-6-4 15,-5-3-15,5 3 0,3 1 16,-4 1-16,-2 1 0,1-5 0,2-3 16,-2 4-16,-1 4 15,3-1-15,2 1 0,-5-2 0,-1-1 16,3 3-16,4 1 0,-5 0 15,-4 0-15,7-4 0,4-1 16,-2-3-16,-1-3 0,-1 4 16,0 1-16,-4 3 15,-2 3-15,3-3 0,3-2 0,-5 1 0,-1 1 16,0-2-16,-1 2 16,-4 1-16,-4 1 0,4-2 15,1-2-15,-3 2 0,-1 1 0,2-1 16,0 0-16,-13 1 0,2-1 15,1 2-15,3 0 0,-3 0 16,2 1-16,2-2 0,2-2 16,-3 1-16,-2 0 0,1 0 15,0 2-15,-2 0 0,-1 1 0,2 1 16,2 1-16,-6-2 0,-2-1 16,6 1-16,4 0 15,-3 2-15,-2 2 0,4-5 0,3-2 16,-1 2-16,-3 0 0,0 1 15,0-1-15,-3 0 0,-3-1 16,-1 1-16,-1 3 16,-6-2-16,-5-1 0,-3 0 0,-3-1 0,-3 1 15</inkml:trace>
  <inkml:trace contextRef="#ctx0" brushRef="#br0" timeOffset="119684.07">17539 3090 0,'0'0'0,"0"0"15,0 0-15,0 0 0,0 0 0,0 0 16,-28 2-16,28-2 16,0 0-16,-22 11 0,11-6 15,0 0-15,0 0 0,-1 2 0,0 2 16,0 1-16,0 0 0,0 3 15,0 3-15,1 0 0,0 1 0,-3 11 16,2 3-16,1 2 16,2 0-16,-2 13 0,0 3 15,4 0-15,1 1 0,2 12 0,0 1 16,2-5-16,0-4 0,1 6 16,1 0-16,-1-10 0,-1-5 15,2-2-15,1-2 0,2-5 16,2-5-16,3 1 0,1-4 15,-1-7-15,-1-1 0,1-2 16,0-4-16,0 0 0,-1-3 0,0-3 16,0-1-16,-3-2 15,0-1-15,0 0 0</inkml:trace>
  <inkml:trace contextRef="#ctx0" brushRef="#br0" timeOffset="121402.2611">17322 3364 0,'0'0'0,"0"0"0,0 0 16,0 0-16,0 0 0,21-13 0,-21 13 15,0 0-15,31-10 0,-16 7 16,3 1-16,0-2 0,2 1 0,5 1 16,2-2-16,10-1 15,-1-1-15,4-3 0,4 0 16,10-2-16,1 2 0,3-1 0,5-1 16,8 1-16,-5 0 0,15 0 15,3 1-15,-7 1 0,-4 0 16,14-1-16,1 2 0,-5 0 15,-5 2-15,41 0 16,-6 4-16,-16-6 0,-10-3 0,9 1 16,6 1-16,-11 6 0,-10 3 15,12-2-15,7-2 0,-7 2 0,-6-2 16,6 0-16,4-2 16,-10 1-16,-6 2 0,8-2 15,4 0-15,-6 7 0,-4 5 0,10-4 16,5-1-16,-10-4 0,-6-3 15,10 4-15,8 1 0,-8 2 16,-6-2-16,9 0 0,7 0 16,-9-3-16,-6-3 0,11-1 15,8 0-15,-10 3 0,-8 2 0,6 1 16,3 1-16,-7 0 0,-4-2 16,6 0-16,4 0 0,-9 2 15,-6 2-15,6 1 0,5 2 16,-7-6-16,-4-3 0,6 2 15,5 1-15,-8 1 0,-5 1 16,8-1-16,7 0 0,-9 1 16,-7 3-16,9-4 0,7-2 15,-14 0-15,-7 2 0,7 1 0,3 2 16,-7 0-16,-4 0 0,7-1 16,6-3-16,-10 1 0,-5 2 15,5-1-15,3 0 0,-5 8 16,-4 2-16,4 0 0,2 0 15,-8-3-15,-5-1 0,1 1 16,1 1-16,-8 1 0,-4 0 0,-5 4 16,-3 2-16,-7-1 0,-8-1 15,1-3-15,0-2 16,-3-1-16,-1-1 0,-3 3 16,-2 4-16,-6 2 0,-2 4 0,-6 2 15,-1 5-15,-1-6 0,1-3 16,3 4-16,2 2 0,-8-4 15,-2 3-15,2 3 0,1 3 16,-1-3-16,0-2 0,1 9 16,-2 4-16,-1-3 0,-1-2 0,-1-1 15,0 2-15,-2-7 0,1-2 16,0 3-16,-1 3 0,-1-5 16,1-1-16,1-1 0,0-1 15,-2 1-15,1-2 0,0 0 16,-1 1-16,2-5 0,0 1 15,0-1-15,0-1 0,1-2 16,-1 1-16,-1 0 0,0 2 16,0-3-16,-1-4 0,0-3 0,-2-3 15,0 0-15,-2 0 0,-2-2 16,-1 1-16,-2-2 0,-2 0 16,1-2-16,-1 0 15,0-2-15,0 0 0,-4-2 0,-2-1 16,0 1-16,-1-2 0,-8 1 15,-2 1-15,-1 1 0,0 1 0,-2 0 16,-1-1-16,-2 2 16,1 1-16,-12 0 0,0 0 15,2 0-15,4-1 0,-5 0 16,-5-1-16,4 1 0,5 1 0,-11 0 16,-2-2-16,2 2 0,1 0 15,0-2-15,0 1 0,1-1 16,0 0-16,-11 0 0,-2 2 15,8-1-15,8-1 0,-7 1 16,-2 1-16,0 2 0,2 2 0,-28-7 16,6-3-16,14 1 0,9 1 15,-8 2-15,-5 2 16,9 0-16,5 1 0,-5-3 0,-3-1 16,4 1-16,0 1 0,-5 1 15,-3 3-15,5-1 0,4-1 16,-2-2-16,0-3 0,0 4 15,2 4-15,-7-1 0,-5 1 16,6 0-16,5-2 0,-7 1 16,-6 3-16,9-4 0,6-2 0,-6 2 15,-5 1-15,3-1 0,3 2 16,-7-2-16,-3 1 16,8-2-16,6 0 0,-8 2 0,-4 4 15,5-5-15,5 0 0,-7 1 16,-6 1-16,5-5 0,4-5 15,-5 5-15,-3 2 0,3 2 16,5 3-16,-5-3 0,-5-3 16,6 0-16,2 1 0,-8-2 15,-5-1-15,7 0 0,3-3 0,-7 7 16,-4 2-16,5-5 0,4-6 16,-5 1-16,-3-2 0,3 5 15,3 1-15,-6-2 0,-4-3 16,7 5-16,5 2 0,-7-2 15,-6-2-15,8 0 0,6 0 0,-12-1 16,-6 1-16,10-3 16,6-2-16,-11 2 0,-7 0 15,7 1-15,5 0 0,-9-2 0,-6 0 16,7 2-16,5 1 0,-8 1 16,-3-2-16,4 2 0,3 0 15,-11 4-15,-8 3 0,10-2 16,8 1-16,-8-5 0,-7-3 15,33 2-15,21 1 0,15 1 16</inkml:trace>
  <inkml:trace contextRef="#ctx0" brushRef="#br0" timeOffset="138975.6437">20500 4316 0,'0'0'0,"0"0"0,23 15 16,-14-11-16,1-1 0,2 4 0,4 3 15,5 5-15,1 0 0,0 1 16,1 0-16,0 0 0,1 2 16,7-2-16,0-4 0,-6-2 15,-4-2-15,-4-2 0</inkml:trace>
  <inkml:trace contextRef="#ctx0" brushRef="#br0" timeOffset="139267.7354">22402 4339 0,'0'0'0,"0"0"0,22 11 16,-9-2-16,1-2 0,5 4 0,5 1 15,-1 1-15,1 1 0,0 1 16,-1 2-16,6-1 0,-1-1 0,-6-4 15,-4-2-15,-3-1 0</inkml:trace>
  <inkml:trace contextRef="#ctx0" brushRef="#br0" timeOffset="139528.2005">24851 4365 0,'0'0'0,"3"1"0,-3-1 16,2 1-16</inkml:trace>
  <inkml:trace contextRef="#ctx0" brushRef="#br0" timeOffset="152020.2127">20415 4326 0,'0'0'0,"0"0"0,17 10 0,-6-3 16,1 2-16,8 4 0,2 4 15,1 0-15,0 0 0,5 0 16,3 2-16,1 1 0,-7-4 0,-4-3 15</inkml:trace>
  <inkml:trace contextRef="#ctx0" brushRef="#br0" timeOffset="152250.9368">22340 4279 0,'0'0'15,"0"0"-15,0 0 0,26 7 0,-26-7 16,24 11-16,-9-3 0,1 2 16,-1 1-16,7 5 0,2 1 15,1-1-15,0 3 0,-4-4 16,-3-2-16,-3-2 0</inkml:trace>
  <inkml:trace contextRef="#ctx0" brushRef="#br0" timeOffset="152454.895">24546 4385 0,'0'0'0,"10"4"0,5 1 15,0 2-15,0 1 0,7 4 16,2 2-16,-1 1 0,-4-3 0,-4-3 16</inkml:trace>
  <inkml:trace contextRef="#ctx0" brushRef="#br0" timeOffset="197717.9328">26348 5896 0,'0'0'0,"0"0"16,-29 17-16,11-6 0,0 1 0,-10 7 15,-3 3-15,-2 6 0,-2 2 0,-11 14 16,-2 4-16,-7 11 16,1 1-16,-2 15 0,6 1 15,7-1-15,5-2 0,6 10 16,8-2-16,11 27 0,14-14 0,17-14 15,13-11-15,14-18 0,11-11 16,14-9-16,9-6 0,4-12 16,2-8-16,11-8 0,6-7 15,3-1-15,1-2 0,3-12 16,2-7-16,-5-3 0,-3-2 0,-3-5 16,-2-5-16,-10-3 0,-6-4 15,-8-6-15,-6-6 0,-11 2 16,-7 2-16,-10-5 0,-8-2 15,-15 2-15,-8 1 0,-12-2 16,-8-3-16,-11 7 0,-8 3 16,-20 7-16,-13 1 0,-7 8 15,-5 6-15,-21 2 0,-12 2 16,-6 11-16,-2 7 0,-20 13 16,-13 8-16,47-2 0,31 1 0,23-2 15</inkml:trace>
  <inkml:trace contextRef="#ctx0" brushRef="#br0" timeOffset="198968.6823">3206 8585 0,'0'0'0,"0"0"0,0 0 16,25 1-16,-25-1 0,28-1 16,-8-1-16,2-1 0,2-1 0,9 1 15,7 0-15,-2 1 16,0 2-16,13-2 0,0 0 15,1 0-15,-1 0 0,13 0 0,-1 2 16,-8 2-16,-2 0 0,13 1 16,3 0-16,-3 0 0,-3 0 15,1 2-15,3 1 16,5 0-16,-6-1 0,2-1 0,3 0 16,-4-2-16,2-1 0,32-2 15,-6-1-15,-11 0 0,-9 1 0,6-3 16,4-2-16,-11 3 15,-4 3-15,6-5 0,4-2 16,-9-2-16,-7-1 0,7 2 0,8 1 16,-7 5-16,-2 2 0,0-1 15,2 0-15,-6-1 0,-2 0 0,-3 6 16,0 4-16,-10-1 16,-8-2-16,-13-1 0,-10-2 15,-5 0-15</inkml:trace>
  <inkml:trace contextRef="#ctx0" brushRef="#br0" timeOffset="202318.1302">8921 8505 0,'0'0'0,"0"0"16,23 2-16,-23-2 0,24 1 16,-7-1-16,2-2 0,6 1 0,2 0 15,0 1-15,2-1 16,1-1-16,0 1 0,8 0 15,0 1-15,-1 0 0,-3 0 0,2 2 16,2 3-16,-4-4 0,-2-1 16,2 2-16,4 1 0,-3-1 15,-2 0-15,7 0 0,-1 1 16,0-2-16,0 1 0,-2-2 16,1 1-16,0-1 0,1 0 0,-2 0 15,0 2-15,0-1 0,2 0 16,-2-1-16,0 2 0,0-2 15,1-2-15,3 2 0,0 2 16,-5-2-16,0 0 0,6-2 16,-1 1-16,-1 0 0,2 1 15,-1 1-15,-1 0 0,1-1 16,-1 0-16,1 0 0,1 2 16,0-2-16,1 0 0,0 0 15,0 0-15,0 1 0,-1-1 0,1 0 16,1 0-16,-2 1 0,0 1 15,2-1-15,1-1 0,1 0 16,2-2-16,6 1 0,-1 1 16,-5 0-16,-3 2 0,5-2 15,3 0-15,-6 0 0,-3 2 16,4-1-16,2-1 0,-3-1 16,-2 0-16,1 0 0,2 1 15,1 0-15,2 0 0,-1 0 16,-1 1-16,2-2 0,0 0 0,-1 0 15,2 2-15,-3-1 0,-4 1 16,11-1-16,3-1 0,-12 1 16,-1-1-16,26 0 0,-5 0 15,-5 1-15,-3 1 0,0 1 16,-2 2-16,-2-4 0,-2-2 0,3 2 16,4 2-16,-6-2 15,-3 1-15,2-1 0,2 1 16,2-2-16,2-1 0,-2 2 0,-1 1 15,-3-1-15,-2-1 0,6 0 16,5-1-16,-4 2 0,-3 1 16,-2-1-16,0-1 0,-1 0 15,-1 0-15,1 1 0,0-1 16,-1 1-16,0-2 0,3 2 16,2 2-16,-4-1 0,-4 2 0,4-2 15,1 1-15,0-4 0,0 1 16,0 0-16,0 2 15,-2-2-15,-2-1 0,4 2 0,1 1 16,-4 1-16,-3 1 0,6-1 16,3 2-16,-3-1 0,-2 1 15,-1-3-15,-2-2 0,4 0 16,2 1-16,0 1 0,-1 4 16,-2-3-16,-3-3 0,8 0 15,6-1-15,-5 4 0,-4 3 0,5-2 16,0-2-16,0-1 15,1-1-15,-1-2 0,2-4 0,-5 6 16,-3 3-16,3 1 0,2 0 16,3-1-16,-1-1 0,2 3 15,0 1-15,-5-4 0,-2-3 16,4 2-16,2 2 0,-3-1 16,-2 0-16,1 1 0,1-4 15,0 2-15,1 0 0,5 0 16,3 0-16,-6 2 0,-5 1 0,1-4 15,3-1-15,-1-1 0,1 2 16,0 3-16,1 2 0,-6-1 16,-4 0-16,5-3 0,4-2 15,-1 1-15,0 1 0,0 0 16,3 2-16,-6-4 0,-4 0 0,6 3 16,5 1-16,-6 0 0,-3 1 15,1-2-15,1-1 16,0 1-16,1-1 0,4 1 0,2-1 15,-8 1-15,-4 2 0,3-2 16,3-1-16,-2 3 0,0-1 16,-1 0-16,0 1 0,1-2 15,0-1-15,5-1 0,1 0 16,-4 2-16,-5-1 0,4 0 16,3-3-16,2 5 0,4 0 0,-1 1 15,-1 0-15,-6-4 0,-3-1 16,3-1-16,3 2 15,0 0-15,1-1 0,-3 2 0,-2 0 16,-1 3-16,-1 3 0,7-7 16,4-4-16,-3 1 0,-1-1 15,-3 2-15,1 0 0,-2 1 16,0 2-16,6-1 0,3 1 16,-6 0-16,-5 0 0,4 1 15,2 1-15,1-1 0,2-2 0,3 1 16,3 1-16,-5-1 0,-4-1 15,4 1-15,3 1 0,-5 0 16,-5 1-16,7-1 0,6 3 16,0-3-16,3-2 0,3 1 15,2 1-15,-5 1 0,-5 3 16,5-3-16,2-1 0,-1 1 16,0 1-16,3-2 0,2-1 15,-3 2-15,-3 0 0,4 1 16,4 2-16,-3-2 0,-3 2 0,7-1 15,4 2-15,-6-3 0,-4 0 16,4 3-16,0 1 0,3-2 16,2-2-16,0-2 0,-1 1 15,-4-1-15,-4 1 0,5-1 16,4 0-16,-6 2 0,-5 0 0,2-1 16,1-1-16,-3 0 15,-3 0-15,1-2 0,1 0 16,-2 1-16,1 1 0,0 0 0,-1 0 15,-12-1-15,-7-2 0,-1-1 16,1 0-16,0-2 0,0-2 16,-6-1-16,-4-1 0,-3-1 15,-3-2-15,-3-3 0,-2-4 16,-5 2-16,-1 4 0,-2-3 16,0-1-16,-6-5 0,-3-2 15,-1-6-15,-1-4 0,1 5 16,2 5-16,-8 1 0,0-8 0,2 5 15,1 0-15,2-6 0,2-6 16,2 1-16,-1 2 0,-1-1 16,1 0-16,0 1 0,2 1 15,2-5-15,1-2 0,1 4 16,1 1-16,-1-2 0,-1 1 16,-3 2-16,-3 2 0,0 4 15,2 2-15,-3 3 0,-2 1 0,-2-2 16,-1-2-16,-7 8 0,-5 3 15,-2 2-15,-4 2 0,-1 0 16,-1 2-16,-6-2 0,-5-1 16,-3 2-16,-3 5 0,-3-2 15,-3 0-15,-2 1 0,0 2 16,-8 0-16,-5 2 0,-8-1 16,1 0-16,-1-1 0,-2 0 15,1 1-15,-1-1 0,-14 2 16,-2 1-16,4-6 0,0-1 0,-35-1 15,7 4-15,5 1 0,4 2 16,0-6-16,-2-2 0,5 4 16,3 3-16,-4-4 0,-1-3 15,-1 1-15,2 0 0,-8-1 16,-6-2-16,8 0 0,7-1 0,-10 1 16,-7 2-16,5 3 15,3 2-15,-4-2 0,-4 0 16,2 2-16,2 0 0,-5-3 15,-2 0-15,1-1 0,1 0 0,-5 0 16,-5 1-16,6-1 0,3 0 16,-4 4-16,-4 4 0,9-3 15,5-2-15,-4 0 0,-3 3 16,7 0-16,5 1 0,-11 0 16,-7 2-16,6 0 0,4 1 0,1-3 15,0 1-15,1 0 0,-1 0 16,-7 0-16,-4-1 0,6 2 15,4-1-15,-8 4 0,-5 3 16,5-2-16,3-1 16,-30 3-16,-19 1 0,32-5 15,21-3-15,9-1 0,8 1 0,-9 2 16,-5 1-16,-5-1 0,-3-1 16,5 1-16,5 0 0,-4 3 15,-1 3-15,2-4 0,4-6 16,-5 4-16,-3 1 0,6 3 15,3 1-15,-3 0 0,0-1 16,-2 0-16,1 1 0,0-3 16,1 0-16,5-1 0,5 0 0,-4 2 15,0 3-15,-1-1 0,0 3 16,-2-1-16,-1 2 16,5-4-16,4-1 0,-1-1 0,1 0 15,6 1-15,5 2 0,2 0 16,2 0-16,4-2 0,5-4 15,4 2-15,4 2 0,1-2 16,2-2-16,6 2 0,4 0 16,4-2-16,4-1 0,6 1 15,4 1-15,3 1 0,2 3 0,-2 0 16,0 0-16,5 0 0,5 2 16,1 2-16,2 3 0,0 0 15,0 0-15,1 1 0,2 3 16,4-5-16,-1 4 0,0-1 15,-3 1-15,2 0 0,0 3 16,-1 4-16,1 3 0,1 1 16,2 2-16,-1 1 0,-2 2 15,3-4-15,0 0 0,1 10 16,4 0-16,-1 1 0,-1-1 0,1 5 16,0 0-16,0 0 0,0 0 15,-1 1-15,0 3 0,-1-3 16,0-3-16,-1 4 0,-1 3 15,1-3-15,-1-3 0,0 4 16,0-2-16,1-5 0,1-4 0,0 0 16,0-2-16,0-7 15,0 0-15,0-5 0,1-3 16,0-3-16,0-3 0,1 2 0,0 0 16,-1-6-16,0-3 0,0-1 15,0 0-15,0-3 0,-1 2 16,1-2-16,0 0 0,0 2 15,0-2-15,0 0 0,0 0 16,0 0-16,0 2 0,0-2 16,2 3-16,-2-3 0,0 0 0,0 0 15,-2-3-15,1 0 0,1 3 16,-2-3-16</inkml:trace>
  <inkml:trace contextRef="#ctx0" brushRef="#br0" timeOffset="205584.9695">3111 9846 0,'0'0'0,"0"0"0,0 0 16,22-3-16,-22 3 0,24-1 15,-24 1-15,29-2 0,-12 2 0,2 0 16,6 2-16,-3-1 0,0 0 15,8 0-15,3 1 0,-1 0 16,-3-1-16,4 2 0,-1-2 16,9 1-16,0-1 0,-1 2 15,-1 1-15,2-1 0,-1 1 0,1-1 16,-1-1-16,8 3 16,-2 1-16,-1 0 0,2-3 0,-3 0 15,-1-2-15,3 2 16,0 0-16,0-1 0,-2 0 0,9-1 15,2 0-15,-2-1 0,-5-1 16,3 1-16,1 0 0,-3 0 16,-1 0-16,10-1 0,-1-3 15,0 4-15,0 1 0,-3-1 16,0 0-16,-4-1 0,-3-1 0,7 2 16,1 2-16,-3 0 0,-4 0 15,3 0-15,2 0 0,0-1 16,0 1-16,27-1 0,-7-1 15,-10 0-15,-5-1 0,4 1 16,3 0-16,-3 0 0,-6 0 16,5-2-16,3-1 0,-2 1 15,-2 0-15,3 1 0,1 1 16,-1 1-16,-3-1 0,1 2 16,1 0-16,-3-2 0,2-1 0,4 1 15,6 2-15,-2 0 0,-2 0 16,3-1-16,0 0 0,-5-2 15,-6-1-15,8 0 0,4 0 16,-1 1-16,0 0 0,2-1 16,3-1-16,0 0 0,-1 0 15,2 0-15,3 1 0,-5 3 16,0 2-16,2-7 0,4-6 16,-5 7-16,-4 3 0,7 1 15,2 2-15,-4-2 0,-2-3 0,5 0 16,3 1-16,-5-1 0,-2 2 15,6 0-15,5-1 0,-6 1 16,-4 0-16,6 0 0,3-1 16,-5-1-16,-4 0 0,7 1 15,4 3-15,-2-2 0,-3 0 0,3 1 16,0 1-16,-3-3 0,-2-2 16,6 0-16,5 0 0,-6 3 15,-3 4-15,3-3 0,1-2 16,-2 1-16,-1 1 0,2 1 15,1 1-15,-5-3 0,-3-1 16,5 1-16,3 1 0,-4 0 16,-2 0-16,3 2 0,1-3 15,-4 1-15,-1-1 0,2 2 16,2 0-16,-3-2 0,-1 0 16,2 2-16,2 1 0,-3-2 15,1 1-15,2 1 0,3 2 0,-4-4 16,-4-4-16,2 0 0,0-1 15,-1 4-15,1 2 0,3 2 16,1 2-16,-3-5 0,-3-3 16,3 0-16,1-1 0,-1 4 15,-3 2-15,3-2 0,0 0 16,-3-2-16,-1 1 0,1 0 16,2 1-16,-1-1 0,-3 1 0,4 0 15,2 1-15,-6-2 0,-5-2 16,3 0-16,1-2 0,-1 2 15,0 2-15,1-1 0,1-2 16,-2 2-16,-2 1 0,0-1 16,2-1-16,-4 2 0,-3 1 0,3 0 15,4 0-15,-2-1 16,-3-1-16,4 1 0,2 1 16,-5-1-16,-5-1 0,4-3 0,3-3 15,-4 5-15,-3-1 0,6 3 16,4 1-16,-3 2 0,-2-1 15,0-2-15,2-2 0,-2-1 16,-1 0-16,3 2 0,3 0 16,-5 2-16,-1-1 0,0 0 15,3 0-15,-5 0 0,-3 0 0,3 0 16,1 2-16,2-2 16,-2 1-16,6 0 0,3 1 15,-2-1-15,-1 0 0,2 0 16,2-2-16,-4 2 0,-2 1 0,5-3 15,4 0-15,-4 2 0,-3 3 16,0-3-16,-1 1 0,1 1 16,0 3-16,3 0 0,3-1 15,-6-3-15,-4-1 0,8 0 16,7 0-16,-4 0 0,-3 0 0,3 3 16,1 0-16,-2-1 0,-3-2 15,5 1-15,4-2 0,0 3 16,0 3-16,0-1 0,0-1 15,-5 1-15,-5 0 0,8-1 16,5-1-16,-1 0 0,-1-2 16,4 2-16,2 2 0,-3 1 15,-4 1-15,1-2 0,1 0 16,-2 0-16,-1 1 0,2-2 16,2-3-16,-3 1 0,-3 1 0,6 5 15,4 3-15,-6-6 0,-4-6 16,6-2-16,5 0 0,-8 4 15,-6 1-15,5 5 0,3 1 16,-8 0-16,-8-1 0,3-2 16,3-1-16,-11-1 0,-8-1 0,0 7 15,-3 6-15,-9-5 16,-6-5-16,-13 0 0,-10-3 16,-4-1-16</inkml:trace>
  <inkml:trace contextRef="#ctx0" brushRef="#br0" timeOffset="206885.0974">3948 11153 0,'0'0'0,"0"0"15,22 4-15,-22-4 0,22 1 0,-7 0 16,5 0-16,4 0 0,5 2 0,11 1 16,4-3-16,6 0 15,2-1-15,18 2 0,3 2 16,14-1-16,0-1 0,12 0 15,1 1-15,0 1 0,0 2 0,20-2 16,3-1-16,41-1 0,-19-1 16,2-4-16,0-1 0,-9-6 15,-3-3-15,9 3 0,5 2 16,3 1-16,0 0 0,6-3 16,5-4-16,-3 4 0,2 2 0,9 1 15,8 2-15,-8 1 0,-5-1 16,8 0-16,6 1 0,-5 1 15,-3 2-15,8 1 0,6 1 16,-4 1-16,-3-1 0,13-2 16,9-2-16,-6-1 0,-5-2 15,6 5-15,5 4 0,-6-2 16,-4-1-16,3 1 0,2 1 16,-3-1-16,0 1 0,3-1 15,3 2-15,-11-6 0,-5-2 0,10-1 16,8-1-16,-9 0 0,-7-3 15,8 1-15,5 0 0,-3-1 16,-2 1-16,3-4 0,4-2 16,-8 4-16,-6 1 0,1 5 15,0 3-15,-8 4 0,-7 3 16,-3 5-16,1 0 0,-10 0 16,-7 0-16,-3 7 0,-1 5 15,-12 2-15,-8 1 0,-8 3 16,-3 2-16,-18-1 0,-13-1 0,-26-9 15,-19-6-15,-14-4 0</inkml:trace>
  <inkml:trace contextRef="#ctx0" brushRef="#br0" timeOffset="216301.9626">16954 8451 0,'0'0'0,"18"0"0,3 2 0,-1-2 15,2 1-15,16 1 0,6-1 16,14 2-16,2 2 0,19-2 16,5 1-16,11 1 0,-5-1 0,23 0 15,3-1-15,-5 1 16,-5-3-16,60 1 0,-3-2 16,-18 2-16,-13 1 0,2-2 15,2-1-15,-10 0 0,-7 2 0,5-2 16,5 1-16,-13 1 0,-9 0 15,-3 4-15,-2 2 0,-17-2 16,-12-1-16,-15 0 0,-8 1 16,-15-1-16,-10 0 0,-7-1 15,-6-1-15,-4-1 0</inkml:trace>
  <inkml:trace contextRef="#ctx0" brushRef="#br0" timeOffset="216668.6056">16861 8494 0,'0'0'0,"20"-4"0,5 3 0,2-2 16,5 0-16,19 2 0,23 0 16,16 1-16,0 0 0,28 2 15,8 1-15,11 0 0,-5 0 0,69 1 16,-5-1-16,-26 1 16,-15 0-16,6 1 0,3 1 0,-17 0 15,-12-2-15,-5 3 0,-2 3 16,-23-3-16,-17-1 0,-16 0 15,-13-1-15,-20-1 0,-15-2 16,-26-3-16,-18-3 0,7 2 0,4 0 16,2 1-16</inkml:trace>
  <inkml:trace contextRef="#ctx0" brushRef="#br0" timeOffset="216903.8808">17746 8497 0,'7'-1'16,"30"0"-16,16 0 0,20-1 0,20-1 16,72 1-16,29 3 15,6 4-15,-20 2 0,-2 1 16,-3 1-16,-28 0 0,-19 1 0,-17-2 15,-9-2-15,-28-2 0,-15-2 16,-18 0-16,-14 0 0,-8-1 0</inkml:trace>
  <inkml:trace contextRef="#ctx0" brushRef="#br0" timeOffset="217435.2595">17094 7356 0,'0'0'15,"18"-3"-15,4 0 0,-3 0 0,2 1 0,12-1 16,11-4-16,0 0 0,-1 0 15,6 1-15,-4 1 16,-6 1-16,-5 1 0,-10 0 16,-6 1-16,-9 1 0,-6 1 0,-1 0 15,0 0-15,-2 0 0</inkml:trace>
  <inkml:trace contextRef="#ctx0" brushRef="#br0" timeOffset="217620.4688">17319 7165 0,'0'0'0,"0"0"16,0 0-16,0 0 0,0 0 0,7 32 16,-7-32-16,5 38 0,-3-13 15,0 5-15,1 5 0,1 1 16,0 2-16,2 6 0,-2-2 16,2 4-16,-2-6 0,-2-5 15,-2-5-15,-2-5 0,-2-4 0,0-4 16,1-3-16,1-3 0</inkml:trace>
  <inkml:trace contextRef="#ctx0" brushRef="#br0" timeOffset="217751.8294">17192 7589 0,'0'0'0,"0"0"16,0 0-16,34-11 0,-19 7 0,5 0 15,2-1-15,1 0 16,2-1-16,1-2 0,-4 2 0,-3 2 15</inkml:trace>
  <inkml:trace contextRef="#ctx0" brushRef="#br0" timeOffset="217935.3164">17667 7275 0,'0'0'16,"0"0"-16,0 0 0,32-5 15,-17 4-15,1 0 0,-1-1 16,1 1-16,0 2 0,3 1 16,-1-1-16,-4 0 0,-2 0 0,-1 0 15</inkml:trace>
  <inkml:trace contextRef="#ctx0" brushRef="#br0" timeOffset="218067.8959">17557 7443 0,'0'0'15,"0"0"-15,0 0 0,29-7 0,-29 7 16,36-7-16,-12 3 16,-1 1-16,0-2 0,2 1 0,-1 2 15,2-1-15,-4 1 0,-3 0 16</inkml:trace>
  <inkml:trace contextRef="#ctx0" brushRef="#br0" timeOffset="218223.9827">17540 7611 0,'0'0'0,"0"0"16,0 0-16,28-5 0,-28 5 0,35-5 15,-11 1-15,2-1 0,-1-3 16,2 0-16,2-2 0,5-2 16,-1 0-16,-5 1 0,-5 2 15,-3 2-15</inkml:trace>
  <inkml:trace contextRef="#ctx0" brushRef="#br0" timeOffset="218452.0427">17911 7145 0,'0'0'0,"0"0"0,0 0 16,0 0-16,0 0 0,9 22 15,-9-22-15,2 33 0,-4-11 16,-2 5-16,-4 3 0,2 5 0,-1 0 15,-3 12-15,0-1 16,-1 5-16,2-5 0,2-6 16,-1-5-16,1-6 0,3-5 0,0-8 15,1-6-15,1-1 0,1-3 16,0-1-16</inkml:trace>
  <inkml:trace contextRef="#ctx0" brushRef="#br0" timeOffset="218668.4549">18133 7117 0,'0'0'0,"0"0"15,0 0-15,0 0 0,0 0 0,10 36 16,-10-36-16,1 46 0,-2-16 16,-1 5-16,-1 5 0,-3 11 15,1-2-15,-1 5 0,1-8 16,1-6-16,2-5 0,0-4 15,0-5-15,-2-5 0,1-3 0,-2-6 16,-3-4-16,1-2 0,2 0 16,0-3-16</inkml:trace>
  <inkml:trace contextRef="#ctx0" brushRef="#br0" timeOffset="218834.9307">18120 7275 0,'0'0'15,"0"0"-15,0 0 0,30-6 0,-14 5 16,1-1-16,1 0 16,-1 1-16,2-2 0,5 2 15,0 1-15,-4 0 0,-3 1 0,-5 1 16,-3 1-16,-2 0 0,-1-2 16,-1 1-16</inkml:trace>
  <inkml:trace contextRef="#ctx0" brushRef="#br0" timeOffset="218969.4792">18120 7383 0,'0'0'16,"0"0"-16,0 0 0,0 0 0,0 0 16,0 0-16,29 3 0,-29-3 15,29 1-15,-29-1 0,35 3 16,-18-2-16,2 0 0,-2 1 16,-3-1-16,-2 0 0</inkml:trace>
  <inkml:trace contextRef="#ctx0" brushRef="#br0" timeOffset="219102.2172">18213 7563 0,'0'0'0,"0"0"0,0 0 15,0 0-15,27-2 0,-27 2 16,34-7-16,-13 0 0,2-1 16,-2 1-16,-3 1 0,-3 0 15</inkml:trace>
  <inkml:trace contextRef="#ctx0" brushRef="#br0" timeOffset="219534.9318">18908 7072 0,'0'0'0,"0"0"16,0 0-16,0 0 0,0 0 0,-20 17 15,20-17-15,-23 20 0,23-20 0,-25 24 16,9-11-16,1 2 16,0-2-16,-1 1 0,2-1 15,3-1-15,2-2 0,1 1 16,4-2-16,4-2 0,3-1 0,4-2 16,2 0-16,-1-2 0,2 0 15,4 0-15,0 2 0,-1-3 16,-1 2-16,-3 0 0,-3 1 15,-6 0-15,-5 3 0,-3 0 16,-3 0-16,-3 1 0,-3 2 16,-8 4-16,0-1 0,2 0 15,2 0-15,-2 0 0,3-2 16,4-2-16,4 0 0,7-3 16,4 0-16,4-2 0,4-2 0,7-1 15,7-1-15,1-1 0,1-1 16,5-1-16,2-1 0,5 1 15,-5 2-15,-5-2 16,-5 0-16,-5 1 0,-2 0 0,-2 0 16</inkml:trace>
  <inkml:trace contextRef="#ctx0" brushRef="#br0" timeOffset="219701.6902">18509 7672 0,'0'0'0,"0"0"16,0 0-16,0 0 0,0 0 15,38-2-15,-38 2 0,38-5 16,-15 2-16,3-3 0,2 0 16,2-2-16,2 0 0,8-4 15,-2-3-15,-4 3 0,-7 1 0,-4 3 16</inkml:trace>
  <inkml:trace contextRef="#ctx0" brushRef="#br0" timeOffset="219918.6658">18994 7193 0,'0'0'0,"0"0"16,0 0-16,0 0 0,0 0 0,0 0 16,32 1-16,-32-1 0,36-2 15,-11 1-15,6 0 16,1 0-16,1-2 0,11 0 0,0-2 15,-3 4-15,-3-1 0,4 1 16,-3-1-16,-8-2 0,-6 1 0,-5 1 16,-4 0-16,-2 0 0</inkml:trace>
  <inkml:trace contextRef="#ctx0" brushRef="#br0" timeOffset="220168.7617">19283 7113 0,'0'0'0,"0"0"16,0 0-16,0 0 0,-10 23 0,10-23 16,-19 32-16,7-12 0,-2-1 15,0 4-15,-1 1 0,2 0 16,1-3-16,0 6 0,2-3 16,3-1-16,3-4 0,6-1 0,7-3 15,4-4-15,5-2 0,3-4 16,3-3-16,0 0 15,2-2-15,3-1 0,1-1 0,-4-4 16,-4-1-16,-5 1 0,-2 2 16,-3-1-16</inkml:trace>
  <inkml:trace contextRef="#ctx0" brushRef="#br0" timeOffset="220518.3702">18970 7360 0,'0'0'0,"0"0"0,0 0 0,29-2 16,-29 2-16,33-1 0,-12 0 15,2 0-15,2 0 0,8-1 16,0-3-16,-1 4 0,-2 0 0,-2 1 16,-3-1-16,-3-1 15,-2-1-15,0 1 0,-5 0 16,-4 4-16,-2 3 0,-2 2 0,-2 3 15,-2 3-15,1 2 0,-3 4 16,-2 4-16,0 2 0,-2 2 16,1 6-16,1 1 0,0-4 15,0-2-15,0-1 0,0-3 16,0-3-16,1-4 0,0-3 16,0-1-16,0-3 0,-1-2 0,-1 0 15,1-1-15,-3-3 0,-3-3 16,-4 0-16,-4 1 15,-1-4-15,0-1 0,2 1 0,1 0 16,4 0-16</inkml:trace>
  <inkml:trace contextRef="#ctx0" brushRef="#br0" timeOffset="220685.6042">19100 7584 0,'0'0'0,"0"0"0,0 0 0,0 0 16,0 0-16,0 0 0,5 27 15,-5-27-15,-2 19 0,2-19 16,-4 26-16,3-13 0,0 0 16,1 0-16,0-4 0,0 0 0,0-2 15,0 0-15</inkml:trace>
  <inkml:trace contextRef="#ctx0" brushRef="#br0" timeOffset="220822.8463">19669 7686 0,'0'0'0,"0"0"16,0 0-16,23 21 0,-16-13 0,-2 4 15,0 2-15,-1 1 16,-1-2-16,1-2 0</inkml:trace>
  <inkml:trace contextRef="#ctx0" brushRef="#br0" timeOffset="227418.4209">15890 8509 0,'0'0'0,"0"0"0,0 0 16,0 0-16,0 0 0,0 0 15,0 0-15,0 0 0,0 0 16,24-11-16,-24 11 0,28 1 16,-28-1-16,34-2 0,-9 3 15,2 0-15,0-1 0,16 0 16,8 1-16,1-1 0,1-1 0,19 0 16,7-1-16,10 1 15,-5-1-15,25-3 0,8 0 16,2-1-16,-13 1 0,57-4 15,-3-1-15,-25 5 0,-16 1 0,14 0 16,8 2-16,-13 1 0,-10 1 0,18-2 16,14-3-16,-15 3 15,-12 0-15,18 1 0,13 1 16,-22-4-16,-13 0 0,16-2 16,12-1-16,-17 3 0,-12 1 0,17 1 15,9-2-15,-14 1 0,-10-1 16,13 3-16,8 1 15,-18-2-15,-10-1 0,11-1 0,10 0 16,-14 1-16,-8 0 0,14 0 16,10 0-16,-20 1 0,-12 1 0,18 0 15,13 0-15,-17 0 16,-12 2-16,15-2 0,11 0 16,-10 4-16,-9 5 0,13-2 0,8 1 15,-17-2-15,-12 0 0,13 3 16,8 2-16,-15-3 0,-11-4 15,13 2-15,8-2 0,-16 1 16,-12 0-16,12-3 0,9-2 16,-16 1-16,-10 2 0,6-4 15,3 0-15,-15-3 0,-8-2 0,5 2 16,3 1-16,-11-1 0,-8 1 16,4 2-16,2 2 15,-10-2-15,-7 0 0,4 6 0,2 1 16,-10-4-16,-6-5 0,5 3 15,5 2-15,-11-2 0,-8 0 0,2 3 16,1 3-16,-7 2 16,-6 0-16,-4-2 0,-3-2 15,-4-2-15,-2-1 0,-5 0 16,-5 0-16,0-3 0,-2 1 0,-3 1 16,1 1-16,-1 2 0,-1 1 15,-6-1-15,-4 0 16,0-1-16,-2-2 0,-4 2 0,-4 2 15,-1 0-15,0-2 0,-9 1 16,-5-1-16,1 2 0,-1-2 16,-14 1-16,-6-1 0,5 1 15,3 1-15,-16 2 0,-5 0 16,4 0-16,4-1 0,-41 3 16,1 2-16,15 1 0,10-1 0,-9 0 15,-5 1-15,8-2 0,8-3 16,-10-2-16,-4 0 0,3-1 15,5 0-15,-13-6 0,-7-5 16,10 7-16,9 4 0,-19 3 16,-13 3-16,14-4 0,10-3 0,-13-3 15,-9-3-15,10 0 16,8 2-16,-15 0 0,-9 1 16,14-3-16,10-1 0,-18-2 0,-12 0 15,19 2-15,12 3 0,-19-3 16,-13-2-16,14 0 0,9-2 15,-17 2-15,-10 1 16,16 0-16,12 1 0,-15 1 16,-11-1-16,16 0 0,13-3 0,-14 3 15,-7 1-15,14 2 0,8-1 0,-11 1 16,-11 1-16,14 0 0,10 1 16,-11-3-16,-7-2 15,12 2-15,9 2 0,-17-2 0,-13 0 16,16 2-16,9 2 0,-9 3 15,-7 3-15,14-5 0,8 1 16,-12-4-16,-8-1 0,12 3 16,8 2-16,-14 2 0,-9 3 15,14-4-15,11-1 0,-9 0 16,-7 0-16,12-1 0,9-2 0,-11 1 16,-5 0-16,14-2 0,12-3 15,-13 6-15,-10 3 16,13-3-16,9-4 0,-5-1 0,-2-4 15,13 2-15,10 1 0,-5-1 16,-4-2-16,10 1 0,5 0 0,-1-2 16,-3-2-16,13 4 15,7 2-15,-4-3 0,-3-5 16,12 6-16,6 2 0,0-1 16,1 1-16,3-1 0,2 1 0,4 2 15,4 0-15,4 0 0,3 0 16,1 1-16,1 1 0,2 2 15,2 0-15,-4 5 0,-1 2 16,5-3-16,0 2 0,0-1 16,2-3-16,0 0 0</inkml:trace>
  <inkml:trace contextRef="#ctx0" brushRef="#br0" timeOffset="248551.723">16357 8397 0,'0'0'0,"0"0"16,24 0-16,-7-1 0,2 1 15,13 0-15,7 1 0,1 1 16,0 0-16,18 0 0,7-3 16,11-1-16,-2 0 0,21 4 15,4 4-15,-5-1 0,-5 4 16,24 0-16,5 0 0,41 1 16,-15-2-16,5-3 0,4 0 15,-12-3-15,-9-1 0,16 1 16,11 2-16,-13-2 0,-8-1 0,14-1 15,10-1-15,-12 1 0,-9 1 16,16 2-16,9 0 0,-11-1 16,-9-2-16,14 2 0,10 0 15,-16-3-15,-9-3 0,16-2 16,11-1-16,-9 1 0,-4 0 0,9 2 16,10 1-16,-16-3 0,-10-1 15,12 0-15,9 2 0,-14 2 16,-10 4-16,15 1 0,10 2 15,-17 0-15,-11-2 0,6-2 16,4-1-16,-11 1 0,-10 2 16,8-1-16,3 2 0,-17 2 15,-13 2-15,2 3 0,2 2 16,-12-3-16,-9-2 0,2-4 0,-1-1 16,-11 1-16,-7 0 0,-1-1 15,1-2-15,-14 4 0,-9 0 16,-1 0-16,1-2 0,-10-7 15,-5-4-15,-6 8 0,-4 4 16,-9 5-16,-5 2 0,-7-8 16,-3-8-16,-6 4 0,-4 2 15,-4 0-15,-3 1 0,-3 1 0,-2 1 16,-10 5-16,-7 1 16,6-8-16,3-7 0,-14 10 15,-9 8-15,14-5 0,-2-1 0,-10-1 16,-7-2-16,-4 3 0,-2-1 15,-39 4-15,0-1 0,6-4 16,5-2-16,-5-3 0,-3 0 16,2 0-16,4-1 0,-17 6 15,-10 2-15,6-2 0,5-4 0,-13-6 16,-6-4-16,5 4 0,1 5 16,-12-2-16,-10 0 0,10-3 15,7 1-15,-5-11 0,-4-5 16,6 13-16,4 7 0,-6-2 15,-4-2-15,18 2 0,13-1 16,-11 11-16,-7 7 0,17-10 16,12-6-16,4 6 0,3 2 15,15-2-15,11 2 0,4-1 16,3 1-16,13-3 0,9-3 0,9 0 16,5-2-16,5 3 15,2 2-15,15 0 0,8 0 0,10 0 16,8-2-16,18 2 15,13-2-15,-2-5 0,-1-3 0,4 7 16,4 6-16,-12 2 0,-9 1 16,-18-4-16,-10-1 0,-9-1 15</inkml:trace>
  <inkml:trace contextRef="#ctx0" brushRef="#br0" timeOffset="275103.8693">17330 4421 0,'0'0'0,"0"0"15,0 0-15,27-5 0,-27 5 16,27-3-16,-8 2 0,3 0 15,3 0-15,6 1 16,6-1-16,8 2 0,-3 0 16,11 2-16,0 3 0,0-3 0,0 1 15,12 3-15,1 2 0,0-1 16,0-2-16,15 3 0,0-1 16,-2 2-16,-3 1 0,12-6 15,1-4-15,8 1 0,-3 2 16,26 0-16,-6 3 0,-10 0 15,-4 3-15,0-10 0,0-7 16,-2 6-16,-2 2 0,4 3 0,1 2 16,-2-7-16,-2-5 0,0 9 15,0 4-15,-4-1 0,-5 0 16,6-3-16,5-2 0,-5 1 16,-3-1-16,2-1 0,2-1 15,-4 1-15,0 2 0,2-3 16,3-1-16,-5-2 0,-3-2 0,2 5 15,2 3-15,-2 1 0,0-1 16,2-1-16,2-1 16,-6-2-16,-3-2 0,4 2 0,4 1 15,-3 2-15,-2 1 0,0-3 16,1-1-16,-4-2 0,-3-2 16,3 1-16,2 2 0,-2-1 15,-2-1-15,1-4 0,0-4 16,-3 3-16,-2 2 0,3 4 15,1 2-15,-3-2 0,1-3 0,-1 2 16,-1-1-16,-1 5 0,-3 1 16,0-4-16,-1-3 15,-5-1-15,-5 1 0,2 1 0,1 2 16,-4 1-16,-2 1 0,0 0 16,3 4-16,-5-2 0,-4 0 15,-2-4-15,-1 0 0,-1 2 16,0 2-16,-2-4 0,-3-3 15,-9 5-15,-6 2 0,-2 0 0,-1-1 16,-6 4-16,-4 4 0,-6-6 16,-3-2-16,-7 1 15,-4 1-15,-4 3 0,-3-1 0,-2 3 16,-2-2-16,-5-3 0,-4-3 16,-7 3-16,-3 3 0,-5-3 15,-5-1-15,-2-2 0,0-3 0,-7 5 16,-5 2-16,-3-3 15,-1-1-15,-5-3 0,-4 0 16,-9 0-16,2 3 0,-2 3 0,-3 1 16,-33-3-16,9-3 15,2 0-15,4 1 0,2 5 16,2 6-16,0-2 0,1-1 16,0-5-16,1-2 0,-5-2 0,-3-3 15,-1 8-15,0 5 0,-3 2 16,-2 1-16,3-5 0,4-4 15,-3 1-15,-3 0 0,2 1 16,2-1-16,1 1 0,3-2 16,0 1-16,0 2 0,-2 0 0,-2 1 15,3-2-15,3-1 0,-2 0 16,0-1-16,4 1 0,4 2 16,-5 0-16,-2-3 0,2 0 15,2-1-15,-4 1 0,-3 1 16,3-1-16,1 0 0,0 2 15,1 0-15,3 2 0,1-1 0,-5-1 16,-3-1-16,2 0 0,2-1 16,-1 3-16,-2 1 0,7-2 15,4-2-15,0 0 0,-2 1 16,3 0-16,3 2 0,0-4 16,1-2-16,4 4 0,3 2 0,0-3 15,-1-1-15,2-1 0,2 1 16,2 4-16,2 1 15,3 2-15,3 2 0,0-2 16,2 1-16,2-5 0,2-1 16,6 1-16,5 1 0,3 2 0,1 2 15,4-4-15,2-4 16,4 5-16,1 3 0,5-4 0,3 0 16,5-2-16,4 0 0,3-2 15,2-4-15,4 3 0,2 0 16,2 2-16,0-3 0,0 3 15,4 6-15,3-2 0,2-2 16,2-2-16,3-1 0,4-2 16,2 0-16,2 1 0,3 4 0,6-4 15,4 1-15,0 0 0,0 0 16,5 0-16,4 1 0,1 0 16,3 0-16,0-1 0,1-1 15,10 1-15,2 2 0,1-1 16,2 0-16,-4 2 0,-1 0 0,9-4 15,-1-2-15,0 6 0,-1 4 16,4-5-16,3-4 16,31-2-16,-10 1 0,-3 3 0,-4 3 15,-7-2-15,-2 0 0,1 3 16,1 2-16,-3-3 0,-4-1 16,3-2-16,3-1 0,-4 1 15,-1 0-15,4 1 0,5-2 16,-4 2-16,-2-1 0,2 2 15,2 1-15,-3-4 0,-2-2 16,5 2-16,3 0 0,-3 1 16,0 2-16,-1-4 0,1-1 15,-1 2-15,1 1 0,-1-4 0,0-3 16,1 5-16,1 4 0,-1-2 16,1-2-16,-2 0 0,1 1 15,0 0-15,3-1 0,-1 0 16,-2-1-16,0 3 0,-1-1 15,-5 2-15,-2-1 0,2 1 0,2 0 16,-2 1-16,0 1 0,1-1 16,1 0-16,0 1 15,2 3-15,-1 1 0,1 0 0,-3-5 16,-2-5-16,2-1 0,3 0 16,-3 5-16,0 3 0,0-1 15,0-1-15,-3 0 0,-3-1 0,3 5 16,2 0-16,-3-2 0,-2-3 15,0 1-15,-3 1 16,-1-1-16,-1 1 0,1 0 0,0 0 16,-4-4-16,-2-2 0,-2 3 15,-1 3-15,-1 1 0,-3-3 16,-3 3-16,-1 1 0,-1-5 16,1-3-16,1-1 0,2 1 15,-10 0-15,-5 2 0,-3 1 16,-1 0-16,-5 1 0,-2 0 15,-10 2-15,-5 3 0,-5-7 16,-3-1-16,-3 3 0,0 0 16,-2 1-16,-1 1 0,-3-3 0,-2-2 15,-3 1-15,-3-2 0,-6 2 16,-3 1-16,-2-1 16,-2 0-16,-4 1 0,-3-2 0,-2 0 15,-2 1-15,-4-1 0,-3 3 16,-2 0-16,-2 0 0,-9-2 15,-2-1-15,1 1 0,-1 2 0,-4 0 16,-3 0-16,-8 1 0,2 0 16,-2-1-16,-2-1 0,-5 0 15,3 1-15,-23-1 0,6 1 16,9-5-16,5-1 0,-2 3 16,0 4-16,1-3 0,1-1 0,1 3 15,-2 3-15,-1-3 16,0-2-16,0 1 0,-2-1 15,5 2-15,5 0 0,-4-1 16,-5-1-16,3-1 0,4-3 16,-1 6-16,1 2 0,0 2 0,0-2 15,-2-1-15,1-1 0,2 0 16,2 0-16,-2 2 0,-2-1 16,3-1-16,2 0 0,1-1 15,-1 0-15,3 0 0,3 1 16,-3 2-16,1 4 0,1-5 15,3-1-15,3-1 0,4 1 16,1 2-16,2 2 0,-4-4 0,-3-2 16,2 0-16,4 2 0,1 2 15,0-2-15,2 2 0,0 0 16,0 1-16,0-1 0,4 1 16,2-3-16,1 2 0,0 0 15,5 1-15,0 1 0,1-3 16,0-2-16,7 1 0,4 0 0,-1 0 15,0 1-15,7 0 0,4 0 16,3-2-16,1-1 0,10-1 16,0 2-16,2 1 0,-1-1 15,2 1-15,1 0 0,2 0 16,0 0-16,0 0 0,2 1 16,1 0-16,2 2 0,2-2 15,3 0-15,4-1 0,2 0 16,2 0-16,0 0 0,3-1 15,3-1-15,1 0 0,2 2 0,3-1 16,2 1-16,2-1 16,2 0-16,1 0 0,3 0 15,2-1-15,2 0 0,10 0 0,0 0 16,-1-2-16,-3-1 0,12 1 16,0 0-16,-3 1 0,-1 2 15,0 0-15,1-1 0,-3-3 16,0 1-16,9 0 0,-1 4 15,-4-1-15,-4 1 0,2-1 16,3 1-16,-3 0 0,0 2 0,23-2 16,-6-1-16,-8-1 0,-4-2 15,0 2-15,-1 0 0,-1 2 16,-2 3-16,1 0 0,-1-3 16,-3-2-16,-2 1 0,3 2 15,1 1-15,-3-2 0,-2-2 0,1 1 16,-1 0-16,0 1 0,0 2 15,2 0-15,1 0 0,-3-1 16,-1 0-16,1 0 0,0 2 16,0-3-16,1-1 0,0-3 15,0-3-15,-1 8 0,1 5 16,-1-2-16,0-1 16,-2-3-16,-1-1 0,1 0 0,2 1 15,-3 0-15,0 2 0,0 1 16,-1 0-16,2-1 0,1 0 15,-5-2-15,-1-2 0,0 0 16,0 1-16,-1 2 0,1 2 16,0-2-16,-1 1 0,1-1 0,0 2 15,-1 0-15,-3-1 0,1-1 16,0 0-16,-2 1 0,-1-1 16,0-1-16,0-1 0,-14 1 15,4 0-15,2 0 0,1-3 16,0 2-16,0-1 0,0 2 15,-1 1-15,1 0 0,0-2 0,-2 2 16,0 1-16,-4-3 0,-1-1 16,-7 2-16,1 1 0,0 0 15,0-1-15,-2 0 0,-3 1 16,-4-1-16,-1 2 0,-2-2 16,-1 0-16,-1 1 0,-3 0 0,-1 1 15,1-1-15,-3-1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00:35.765"/>
    </inkml:context>
    <inkml:brush xml:id="br0">
      <inkml:brushProperty name="width" value="0.05292" units="cm"/>
      <inkml:brushProperty name="height" value="0.05292" units="cm"/>
      <inkml:brushProperty name="color" value="#FF0000"/>
    </inkml:brush>
  </inkml:definitions>
  <inkml:trace contextRef="#ctx0" brushRef="#br0">1898 6160 0,'0'0'0,"0"0"0,0 0 15,0 0-15,0 0 0,0 0 16,0 0-16,0 0 0,0 0 16,0 0-16,0 0 0,0 0 15,0 0-15,0 0 0,0 0 16,0 0-16,25 8 0,-25-8 0,0 0 15,0 0-15,25-1 0,-25 1 16,0 0-16,25 1 0,-25-1 0,25 2 16,-14-2-16,1 1 15,1-1-15,1-1 0,0 1 16,-2-1-16,1 0 0,2 0 0,1 0 16,-2 1-16,0 0 0,1-1 15,-1-1-15,-1-1 0,-1 2 0,1-1 16,-4 1-16,-1 0 15,1 2-15,0-1 0,-3 0 16,0 0-16,-3 1 0,2-2 16,0-1-16,-1 1 0,1 0 15,-2 1-15,-2-2 0,2 2 0,0-1 16,0 1-16,1 0 0,-3 0 16,-1 0-16,2 0 0,-2 0 15,3-1-15,-3 1 0,0 0 16,2 0-16,-2 0 15,0 0-15,0 0 0,1 0 0,-1 0 16,0 0-16,0 0 0,0 0 16,0 0-16,0 0 0,0 0 15,0 0-15,0 0 0,0 0 0,0 0 16,0 0-16,0 0 16,0 0-16,0 0 0,0 0 15,-6 0-15,6 0 0,-9 2 0,2 1 16,-1 0-16,0-1 0,-2 0 15,-2 2-15,2-2 0,-2 2 0,3-2 16,2 1-16,-1-1 0</inkml:trace>
  <inkml:trace contextRef="#ctx0" brushRef="#br0" timeOffset="1277.0946">5096 6163 0,'0'0'16,"0"0"-16,0 0 0,0 0 16,0 0-16,0 0 0,0 0 15,0 0-15,0 0 0,30 2 0,-30-2 16,0 0-16,0 0 0,29 0 15,-29 0-15,0 0 0,29-4 0,-17 2 16,2 0-16,1 1 16,-2 1-16,0-1 0,1 0 15,0 1-15,-2 3 0,1-3 16,2 0-16,-1-1 0,-1 0 0,-1 0 16,0 1-16,-2-1 0,-1 0 15,0-2-15,1 2 0,-4-1 16,-1 1-16,0-1 0,1 1 15,-3 0-15,0 2 0,0-1 16,-1-1-16,-2 1 0,0 0 0,-2-3 16,-1 2-16,0 0 15,-4 0-15,1 1 0,-3-1 16,0 2-16,0 0 0,-2-1 0,-1 0 16,-2 1-16,-1-1 0,-2 1 15,-1 0-15,3 1 0,-1 0 16,0 1-16,0-2 0,1 0 15,2-1-15,-3 2 0,1 1 16,5-2-16,0 1 0,2-1 16,4 1-16,-2-1 0,3 0 15,3-1-15,2 2 0,1-2 16,2 1-16,0 0 0,1 0 16,2 0-16,0 0 0,2-1 0,2 0 15,-1 1-15,2 0 0,0 0 16,1-1-16,-1 1 0,0-1 15,-1 3-15,-2 0 0,2-2 16,-2-1-16,-2 0 0,0 0 16,-1 0-16,-1 0 0,0 0 15,-1 0-15,-3 0 0,-2 0 0,0 0 16,-2-1-16,-1 0 0,-2 0 16,-2 0-16,-5 0 0,-1-1 15,-3 1-15,1 0 0,-2 0 16,2 0-16,-1 0 0,-3 0 15,-4 0-15,5 0 0,0 1 0,4 0 16,2 1-16,2-1 16,3-1-16,0 1 0,4 0 15,3 0-15,2 1 0,4-1 0,3 0 16,0 1-16,0 0 16,5-2-16,2 0 0,2 0 15,-4 0-15,7-2 0,-2 2 16,-4-1-16,1 1 0,-3 0 0,-2 2 15,-2-3-15,0-2 0,-4 2 16,2 1-16,-4 1 0,-2 0 16,-1 0-16,0 0 0,0 0 0,0 0 15,0 0-15</inkml:trace>
  <inkml:trace contextRef="#ctx0" brushRef="#br0" timeOffset="4882.7082">12859 6807 0,'0'0'0,"0"0"16,0 0-16,0 0 0,0 0 0,0 0 15,0 0-15,0 0 0,0 0 16,0 0-16,0 0 0,0 0 15,0 0-15,0 0 0,0 0 16,0 0-16,0 0 16,0 0-16,0 0 0,0 0 0,0 0 15,-27 2-15,27-2 0,0 0 16,0 0-16,0 0 0,-23 10 16,23-10-16,0 0 0,0 0 0,-20 8 15,20-8-15,0 0 0,-20 13 16,13-6-16,0-1 0,1-1 15,-1 1-15,1 0 16,0 1-16,2-1 0,0 1 0,1 0 16,0 0-16,1-1 0,-1 1 15,1 0-15,1 0 16,2 0-16,0 0 0,0-1 0,3 0 0,0 1 16,2-1-16,-1-1 15,1 1-15,-1 1 0,1-3 0,-1 0 16,1 1-16,-2-2 15,0 1-15,1-1 0,-2 0 0,0 0 16,1-2-16,-2 1 0,0-1 16,0 0-16,-2-1 0</inkml:trace>
  <inkml:trace contextRef="#ctx0" brushRef="#br0" timeOffset="5647.6146">12676 6816 0,'0'0'16,"0"0"-16,0 0 0,0 0 0,0 0 15,0 0-15,0 0 16,0 0-16,0 0 0,0 0 0,0 0 16,0 0-16,0 0 0,0 0 15,0 0-15,0 0 0,0 0 0,0 0 16,0 0-16,0 0 15,-23 5-15,23-5 0,0 0 16,0 0-16,0 0 0,0 0 16,0 0-16,-16 17 0,16-17 0,0 0 15,0 0-15,0 0 0,-9 22 16,9-22-16,0 0 16,0 0-16,-9 22 0,7-18 0,-1 2 15,1-1-15,0 2 0,0-1 16,-1 0-16,1 0 0,1 0 15,1 0-15,0 1 16,0-1-16,0 0 0,1 0 0,1-2 16,1 1-16,-1-2 0,0 4 15,0 0-15,1-1 0,-1-1 0,0-1 16,1 0-16,1 0 0,-1-2 16,0 2-16,0 1 0,1-2 15,-1 0-15,1 1 0,1-1 16,-1 0-16,1-1 0,-1 1 15,1 0-15,-1 0 0,0-2 0,0 0 16,-1-1-16,-1 1 16,0-1-16,-2 0 0,1-2 15,-1 2-15,0-2 0,0 2 0</inkml:trace>
  <inkml:trace contextRef="#ctx0" brushRef="#br0" timeOffset="6630.0504">14264 6844 0,'0'0'0,"0"0"0,0 0 15,0 0-15,0 0 0,0 0 16,0 0-16,0 0 0,0 0 0,0 0 15,0 0-15,0 0 16,0 0-16,0 0 0,0 0 16,0 0-16,0 0 0,0 0 15,0 0-15,0 0 0,0 0 0,0 0 16,0 0-16,0 0 0,0 0 16,26 3-16,-26-3 0,0 0 15,0 0-15,0 0 0,0 0 16,0 0-16,24 16 0,-24-16 15,0 0-15,0 0 0,12 19 16,-12-19-16,0 0 0,0 0 16,0 0-16,5 19 0,-5-19 15,-2 9-15,1-6 0,-2 1 16,1 0-16,-1 0 0,0 0 0,-2 0 16,0 1-16,-1-2 0,1 2 15,-2-1-15,0 0 0,2-1 16,-1 1-16,1-2 0,-2 2 15,2-2-15,-1 1 0,2-1 16,-1-1-16,2-1 0,1 0 16,2 0-16,-2 0 0,2 0 0</inkml:trace>
  <inkml:trace contextRef="#ctx0" brushRef="#br0" timeOffset="7202.1026">14405 6834 0,'0'0'0,"0"0"0,0 0 16,0 0-16,0 0 0,0 0 0,0 0 16,0 0-16,0 0 0,0 0 15,0 0-15,0 0 0,0 0 0,0 0 16,0 0-16,0 0 15,0 0-15,0 0 0,0 0 16,17 14-16,-17-14 0,0 0 16,0 0-16,0 0 0,0 0 0,20 17 15,-20-17-15,0 0 16,0 0-16,0 0 0,0 0 16,16 17-16,-14-14 0,0 0 0,0 1 15,-1 0-15,0 0 0,-1 0 16,0 1-16,0-2 0,-1 1 0,-1 1 15,-1-2-15,0 1 16,-2 2-16,0-1 0,-1 2 16,-1-1-16,0-1 0,-1 0 0,1 0 15,0-1-15,-2 2 0,0-2 16,-1 0-16,1 1 0,1-2 16,0 1-16,0 1 0,1-1 15,2-2-15,1 0 0,-1 0 16,2 0-16</inkml:trace>
  <inkml:trace contextRef="#ctx0" brushRef="#br0" timeOffset="16183.5038">15599 6728 0,'0'0'0,"0"0"0,22 3 0,-22-3 16,26 7-16,-10-2 0,2 3 16,6 1-16,-1 1 0,-3-1 15,-2-2-15,-3 0 0,-4-1 16,-1-2-16,-2 1 0,-1-2 16</inkml:trace>
  <inkml:trace contextRef="#ctx0" brushRef="#br0" timeOffset="16366.4205">15378 6889 0,'0'0'0,"0"0"0,0 0 15,35-3-15,-35 3 0,42-5 16,-11 2-16,1 0 0,1-2 0,14 0 16,2 0-16,10 1 0,-4 0 15,3-2-15,-6-1 0,-10 2 16,-8-1-16,-7 0 0,-8-1 15,-3 2-15,-4 1 0,-2 1 16</inkml:trace>
  <inkml:trace contextRef="#ctx0" brushRef="#br0" timeOffset="16516.2104">15605 6850 0,'0'0'0,"0"0"0,0 0 15,0 0-15,0 0 0,-11 32 0,11-32 16,-6 24-16,6-24 0,-6 28 15,4-12-15,2-2 0,1 0 16,2-2-16,4-1 0,-2-2 16,0 0-16,-1-2 0</inkml:trace>
  <inkml:trace contextRef="#ctx0" brushRef="#br0" timeOffset="16749.7131">16020 6876 0,'0'0'0,"0"0"0,0 0 16,0 0-16,0 0 0,0 0 0,-21 19 15,21-19-15,-34 19 0,9-6 16,-3 0-16,-2 3 0,0-1 0,-11 6 16,1-2-16,3-1 0,5-2 15,0-1-15,7-3 16,5 0-16,6-3 0,6 0 0,7-4 16,8-2-16,6-2 0,7-2 15,5-2-15,9-2 0,3-4 16,0 2-16,2-1 0,-3 4 15,-1 0-15,0-2 0,-8-5 16,-5 4-16,-4 0 0,-5 3 16</inkml:trace>
  <inkml:trace contextRef="#ctx0" brushRef="#br0" timeOffset="16934.9249">15379 7316 0,'0'0'0,"0"0"15,0 0-15,26-2 0,-26 2 0,42-5 16,-13-1-16,3 0 0,1-2 16,13-3-16,1-2 0,-2 2 15,-1 0-15,5 0 0,-4 1 16,-8-1-16,-6 0 0,-3 1 16,-9 3-16,-7 3 0,-2 0 0,-1 2 15</inkml:trace>
  <inkml:trace contextRef="#ctx0" brushRef="#br0" timeOffset="17149.8101">15854 7121 0,'0'0'15,"0"0"-15,0 0 0,0 0 16,0 0-16,-3 30 0,1-10 0,0 1 16,0 2-16,-2 3 0,1 2 15,0 0-15,-1 1 0,0 4 16,1-2-16,0-3 0,1-3 15,-2 2-15,0-7 0,-1-6 16,-3-2-16,-1-2 0,-2-4 16,1-2-16,2-5 0,0 1 15,2-2-15,1 2 0</inkml:trace>
  <inkml:trace contextRef="#ctx0" brushRef="#br0" timeOffset="17283.1334">15721 7379 0,'0'0'16,"0"0"-16,0 0 0,0 0 15,0 0-15,0 0 0,0 0 16,0 0-16,-1001 0 0,1983 17 15,-982-17-15,-24 17 0,24-17 0,-26 18 16,11-8-16,2 0 16,1 0-16,0-1 0,1 0 0,1-2 15,1 0-15,1-1 16</inkml:trace>
  <inkml:trace contextRef="#ctx0" brushRef="#br0" timeOffset="17401.7494">15931 7394 0,'0'0'0,"0"0"16,0 0-16,0 0 0,19 13 0,-19-13 16,15 10-16,-8-5 15,1-2-15,-1 0 0,-2-1 0,1 0 16</inkml:trace>
  <inkml:trace contextRef="#ctx0" brushRef="#br0" timeOffset="17585.7222">16445 6981 0,'0'0'0,"0"0"0,0 0 15,0 0-15,0 0 0,-29 7 0,29-7 16,-35 15-16,14-4 0,-2 2 16,-2 2-16,-1 0 0,-2-2 15,-4 2-15,2-2 0,5-1 16,4-2-16,3-2 0</inkml:trace>
  <inkml:trace contextRef="#ctx0" brushRef="#br0" timeOffset="17751.9071">16196 7177 0,'0'0'0,"0"0"16,0 0-16,4 26 0,-4-26 0,1 32 15,-2-9-15,-1-2 0,1 3 16,0 2-16,0 1 0,0-5 15,0-1-15,1-5 0,0-2 16,0-4-16,0-4 0,0 0 16,0-1-16,0-1 0</inkml:trace>
  <inkml:trace contextRef="#ctx0" brushRef="#br0" timeOffset="17899.5616">16321 7256 0,'0'0'0,"0"0"16,27-4-1,-5 0-15,5-1 0,-3 1 16,-1-1-16,8 0 0,-1-1 16,-4 3-16,-2 3 0,-1-1 15,-5 1-15,-2-1 0</inkml:trace>
  <inkml:trace contextRef="#ctx0" brushRef="#br0" timeOffset="18099.5443">16523 7311 0,'0'0'0,"0"0"16,0 0-16,4 21 0,-4-21 0,1 27 15,-2-7-15,0 2 0,0 0 16,-1 8-16,-1 0 16,1-2-16,0-3 0,0-3 0,1-1 15,1-5-15,0-3 0,1-5 16,1-4-16,0-1 0,0-1 0,-2-2 15</inkml:trace>
  <inkml:trace contextRef="#ctx0" brushRef="#br0" timeOffset="18366.0088">17069 6847 0,'0'0'0,"0"0"0,20 2 16,-8 1-16,0-2 0,3 0 16,1 4-16,4 1 0,0 0 0,-2 4 15,-2-2-15,-3 2 16,-2 1-16,-3 1 0,-5 0 0,-3 1 16,-2 2-16,-5 0 0,-4 1 15,-2 0-15,1-1 0,-4 1 16,-3 1-16,0-4 0,2-3 15,-4 2-15,1-2 0,4-3 0,3 0 16,2-2-16</inkml:trace>
  <inkml:trace contextRef="#ctx0" brushRef="#br0" timeOffset="18699.5834">17066 7014 0,'0'0'0,"0"0"0,0 0 16,0 0-16,0 0 0,0 0 15,-14 18-15,14-18 0,-11 26 16,5-13-16,1 3 0,0-1 16,1 0-16,2 1 0,2 0 15,2-2-15,1 1 0,5-4 16,4-5-16,1 0 0,2-1 0,6 1 16,1 0-16,1-4 0,0-2 15,0-1-15,0 0 0,-3 1 16,-1 0-16,-3 2 0,-1 0 15,-3 3-15,-1-1 0,-3 5 16,-3 3-16,-2 0 0,0 1 0,-6 3 16,-1 4-16,-5 0 0,-3 3 15,-3 0-15,-3 1 16,-2 3-16,2-1 0,-4-1 0,-3 1 16,-3-5-16,0-3 0,0 0 15,7-5-15,5-3 0</inkml:trace>
  <inkml:trace contextRef="#ctx0" brushRef="#br0" timeOffset="18836.4158">16803 7470 0,'0'0'0,"0"0"0,0 0 15,0 0-15,0 0 0,23-22 16,-23 22-16,32-15 0,-12 9 0,5-3 16,5 2-16,1-1 0,1 1 15,12-5-15,1-4 0,1 1 16,-8 1-16,-8 4 0</inkml:trace>
  <inkml:trace contextRef="#ctx0" brushRef="#br0" timeOffset="19085.7317">17379 6828 0,'0'0'0,"0"0"0,0 0 0,0 0 0,10 26 16,-10-26-16,5 34 15,-4-15-15,-1 0 0,1 1 16,1 1-16,1 3 0,1 0 16,-1-4-16,1-4 0,1-2 15,0-4-15,0-3 0,-2-3 0,0-2 16,-1 0-16,1 1 0</inkml:trace>
  <inkml:trace contextRef="#ctx0" brushRef="#br0" timeOffset="19341.0393">17479 6850 0,'0'0'0,"0"0"0,0 0 0,0 0 0,0 0 16,36-11-16,-36 11 0,36-4 15,-16 3-15,3 1 16,3 1-16,-1 1 0,0 0 0,6 0 15,-1 0-15,-3 1 0,0 1 16,-4 3-16,-3 2 0,-4 0 16,-3 0-16,-5 3 0,-2 2 15,-7 0-15,-6 0 0,-3 0 16,-2 2-16,-4 0 0,-4-2 0,-7 3 16,0-1-16,-4-2 0,-2-1 15,6-3-15,5-1 0,5-2 16</inkml:trace>
  <inkml:trace contextRef="#ctx0" brushRef="#br0" timeOffset="19483.0391">17348 7029 0,'0'0'0,"0"0"15,0 0-15,0 0 0,30-10 0,-30 10 16,33-10-16,-11 5 0,2 1 16,2-1-16,0 0 0,1-1 15,0 1-15,7-2 0,-2 2 16,-4-2-16,-3 0 0,-4 1 15,-3 2-15,-3 0 0</inkml:trace>
  <inkml:trace contextRef="#ctx0" brushRef="#br0" timeOffset="19675.2288">17606 6896 0,'0'0'0,"0"0"0,0 0 15,0 0-15,0 0 0,0 27 16,0-27-16,-5 26 0,5-26 0,-8 29 16,3-12-16,-2-1 15,0 2-15,1-2 0,-1 0 16,2-1-16,-1-1 0,1 1 16,-1-2-16,2-2 0</inkml:trace>
  <inkml:trace contextRef="#ctx0" brushRef="#br0" timeOffset="20283.4579">17453 7164 0,'0'0'0,"0"0"15,0 0-15,0 0 0,0 0 16,0 0-16,0 0 0,0 0 16,34-10-16,-34 10 0,34-5 0,-14 3 15,1 1-15,1-2 16,2-1-16,0 1 0,-2 1 16,3-1-16,-4 1 0,-3 1 15,-4 0-15,-3 1 0,-2 2 0,-8 2 16,-7 2-16,-1-1 0,-4 0 0,-7 5 15,-2 1-15,-3 0 16,-2 3-16,-1-2 0,1-1 16,-3 2-16,4 1 0,3-3 15,4-2-15,3-2 0,5-1 0,4-2 16,3 0-16,4-3 0,3-1 16,7-1-16,4-3 0,4 1 15,2-1-15,2-1 0,3 0 16,5-1-16,-1 0 0,-4 0 15,-2 1-15,-4 1 0,-3 1 16,-5 2-16,-2-1 0,-3 1 16,-4 1-16,-6 3 0,-4 2 15,-8 2-15,-3 4 0,-4-1 16,-2 0-16,-4 1 0,-3-1 0,-7 6 16,-1 2-16,4-2 0,2-1 15,-1 3-15,7-2 0,5 0 16,5-1-16,9-5 0,4-3 15,9 0-15,5-1 0,5-4 16,5-2-16,6-2 0,3 1 16,3-4-16,1-2 0,0 1 0,0-2 15,4-1-15,-3-1 16,-4 1-16,-2 2 0,-4 1 0,-3 1 16,-4 2-16,-4-1 0,-2 4 15,-1 3-15,-3 0 0,-2 3 16,0 3-16,-3 0 0,-1 1 15,0 0-15,-2 0 0,0-1 16,-2 1-16,1-2 0,-4-2 16,-3-1-16,-1 0 0,0 0 0,2-1 15,0-1-15,2 1 0</inkml:trace>
  <inkml:trace contextRef="#ctx0" brushRef="#br0" timeOffset="20500.2111">17547 7486 0,'0'0'0,"0"0"0,0 0 0,0 0 16,0 0-16,0 0 0,0 0 16,24 20-16,-24-20 0,14 19 15,-14-19-15,15 22 0,-9-11 0,0 1 16,-1 0-16,1 0 0,-2 0 16,1-1-16,-2 0 0,0-1 15,-1-3-15,0 0 16,-1-1-16,-4-1 0,-1 0 0,-1-2 15,-3 0-15,-3-9 0,-2-7 16,2 2-16,1 1 0,1 2 0</inkml:trace>
  <inkml:trace contextRef="#ctx0" brushRef="#br0" timeOffset="20632.8214">17368 7592 0,'0'0'0,"0"0"0,0 0 16,0 0-16,0 0 0,0 0 0,-1 26 15,1-26-15,0 0 0,-2 25 16,2-25-16,4 19 0,-4-19 0,0 0 16,12 19-16,-8-14 0</inkml:trace>
  <inkml:trace contextRef="#ctx0" brushRef="#br0" timeOffset="20760.0092">17895 7664 0,'0'0'0,"0"0"15,0 0-15,18 3 0,-12 1 0,1-1 16,0 0-16,-2-2 16,1 0-16,-2-1 0,0 1 0,0-1 15</inkml:trace>
  <inkml:trace contextRef="#ctx0" brushRef="#br0" timeOffset="21116.2072">18435 6941 0,'0'0'0,"0"0"0,0 0 16,0 0-16,26-1 0,-26 1 15,27 3-15,-10-2 0,0 0 16,2 1-16,0 2 16,1-2-16,0 1 0,3 2 0,-2 1 15,-4-2-15,-1-1 0,-4 3 0,-3 0 16,-3 3-16,-1-1 0,-7 4 16,-6 2-16,-1-1 0,-1 2 15,-2 0-15,-1 2 0,-3-2 16,0-1-16,-4 1 0,-1-2 15,3-2-15,3-2 0,2-1 16</inkml:trace>
  <inkml:trace contextRef="#ctx0" brushRef="#br0" timeOffset="21533.8276">18467 7025 0,'0'0'15,"0"0"-15,0 0 0,0 0 0,0 23 0,0-23 16,-9 28-16,9-28 16,-18 37-16,6-18 0,-1 2 15,1-1-15,1-2 0,-2 3 16,2-3-16,2-3 0,2-3 0,2-2 16,4-2-16,3-1 0,4-3 15,5-2-15,5-2 0,2-1 16,1 0-16,5-3 0,5-1 15,-1 3-15,0 1 0,7 1 16,1 0-16,-4 0 0,-3 1 0,-4 2 16,-1 5-16,-5 0 0,-1 1 15,-1 4-15,-3 3 16,-4-1-16,-2 1 0,-4 4 0,-1 1 16,-2-1-16,-2 0 0,-2 0 15,-2 2-15,-1-2 0,-1-2 0,-3-2 16,-3 0-16,-1-1 15,-2 0-15,-1-1 0,-2-3 16,1 0-16,2-4 0,-4 2 16,-3-2-16,1-1 0,1-1 15,3 0-15,4-2 0,3 0 16</inkml:trace>
  <inkml:trace contextRef="#ctx0" brushRef="#br0" timeOffset="21666.9355">18272 7497 0,'0'0'0,"0"0"0,0 0 15,0 0-15,0 0 0,0 0 16,0 0-16,31-1 0,-31 1 16,40-4-16,-12 0 0,3 1 15,1 0-15,15-1 0,2-2 0,-7 2 16,-7 0-16,-5 1 0</inkml:trace>
  <inkml:trace contextRef="#ctx0" brushRef="#br0" timeOffset="29516.5668">12537 7239 0,'0'0'0,"0"0"0,0 0 16,0 0-16,0 0 0,0 0 0,0 0 15,0 0-15,0 0 0,0 0 16,0 0-16,0 0 0,0 0 0,0 0 16,0 0-16,0 0 0,0 0 15,28-12-15,-28 12 16,22-3-16,-22 3 0,32-3 0,-12 3 16,-1-1-16,2 0 0,1 0 15,3-2-15,0 2 0,0 0 16,6 0-16,-1-2 0,0 1 15,0 1-15,-1-1 0,0 0 16,-5 1-16,-3-1 0,-3 0 16</inkml:trace>
  <inkml:trace contextRef="#ctx0" brushRef="#br0" timeOffset="29883.372">14114 7140 0,'0'0'0,"0"0"0,0 0 0,0 0 15,0 0-15,0 0 0,0 0 16,28-2-16,-28 2 0,0 0 16,35-2-16,-35 2 0,27-2 15,-8 2-15,4-1 0,-1 1 16,0 0-16,5 0 0,2 1 15,8-1-15,-3 1 0,2 0 16,2 1-16,-3 2 0,-3 1 0,1 1 16,-7-2-16,-3 1 0</inkml:trace>
  <inkml:trace contextRef="#ctx0" brushRef="#br0" timeOffset="31500.4118">1863 6092 0,'0'0'0,"0"0"16,0 0-16,0 0 0,0 0 0,0 0 16,0 0-16,0 0 15,0 0-15,-13-21 0,13 21 16,0 0-16,-7-22 0,7 22 16,-6-21-16,2 10 0,2-1 0,-1-2 15,0-3-15,-1 0 0,2-1 16,1-1-16,-1-1 0,1 0 15,1-1-15,0-4 0,0 0 16,1 1-16,2 0 0,3 1 16,-2 0-16,1 1 0,2 3 15,3-2-15,2 2 0,1 1 16,2 1-16,0 2 0,3 2 16,3 2-16,-1 0 0,7 0 15,2 4-15,2 2 0,-2 2 0,3 3 16,3 2-16,-4 5 0,3 0 15,-2 4-15,3 0 0,-4 1 16,-3 1-16,1 7 0,-3 3 16,-1 0-16,-5 1 0,-3 0 15,-1 2-15,-3-2 0,-5 1 0,-4 1 16,-1 1-16,-6-3 0,-3-2 16,-2 3-16,-3 1 15,-1-2-15,-2 1 0,-3-3 0,-3-2 16,-4-2-16,0-3 0,-3 0 15,-2 0-15,1-4 0,-1-4 16,5-1-16,7-1 0,2-2 16</inkml:trace>
  <inkml:trace contextRef="#ctx0" brushRef="#br0" timeOffset="32359.162">5215 6226 0,'0'0'0,"0"0"0,0 0 0,0 0 16,0 0-16,0 0 0,0 0 0,0 0 16,0 0-16,0 0 15,0 0-15,-26 6 0,26-6 0,0 0 16,0 0-16,-19-17 0,19 17 16,-15-15-16,15 15 0,-19-21 15,9 9-15,-1-2 0,0-1 16,1-2-16,2-1 0,-1 0 15,0-1-15,-2-7 0,1-1 0,1 1 16,3-1-16,-2 3 0,2 1 16,2-3-16,1 0 0,2 0 15,1 1-15,3-6 0,0 2 16,6 3-16,2 2 0,7 1 16,1 0-16,4 4 0,0 1 0,4 3 15,5 3-15,0 2 0,-1 4 16,1 5-16,2 5 15,5 1-15,-2 4 16,0 10-16,-2 8 0,-6-1 0,-4-2 16,-6 0-16,-2 1 0,-2 3 15,-5 3-15,-5 1 0,-8 0 16,-1-2-16,-1-2 0,-4 0 16,-1 2-16,-3-3 0,-2-2 0,-6-1 15,-4 0-15,1-1 0,0-2 16,5-4-16,5-5 0,2-2 15</inkml:trace>
  <inkml:trace contextRef="#ctx0" brushRef="#br0" timeOffset="55783.4327">12838 7304 0,'0'0'0,"0"0"0,0 0 0,0 0 16,0 0-16,-14-14 0,14 14 15,0 0-15,-19-14 0,19 14 16,-19-8-16,8 3 0,-1 1 0,-1 1 16,-1-3-16,-1 3 0,1-1 15,-3 1-15,-1-2 0,-1 0 16,0 2-16,-6-4 0,-2 1 16,1 0-16,-1 1 0,0-3 15,-2-1-15,2 1 0,0 0 16,0-1-16,-1-2 0,-5 0 0,2 0 15,4-1-15,1-2 16,4 1-16,2 2 0,4-3 0,1-2 16,4 2-16,3 0 0,1 0 15,4-3-15,2-2 0,2 1 16,3-1-16,3-2 0,2 2 16,2-1-16,6 1 0,6-1 15,-1 0-15,0 4 0,6 0 16,4 1-16,0 1 0,0 1 0,12-4 15,5 0-15,-4 3 0,-2 3 16,3 3-16,3 3 16,-1 2-16,1 2 0,5 4 0,-2 4 15,-3 3-15,-4 2 0,-2 5 16,-1 2-16,-4 2 0,-4 1 16,-1 7-16,-5 4 0,-8-4 15,-4-2-15,-7 3 0,-4 1 16,-3-7-16,-1-5 0,-7 2 15,-5 0-15,-4-3 0,-2-4 0,-6-1 16,-5-3-16,-3 0 0,-3-1 16,-7-2-16,-4-3 0,3 0 15,1 0-15,10-2 0,8 0 16,6 0-16</inkml:trace>
  <inkml:trace contextRef="#ctx0" brushRef="#br0" timeOffset="56433.5199">14352 7170 0,'0'0'0,"0"0"0,0 0 16,0 0-16,0 0 0,0 0 16,0 0-16,0 0 0,-30-10 0,30 10 15,0 0-15,-31-10 16,31 10-16,-27-8 0,8 1 15,0 1-15,1 1 0,-2-3 16,-4-1-16,1 0 0,0 1 0,-7-5 16,1-1-16,0-2 0,2 1 15,0-2-15,-1-2 0,4 1 16,2 0-16,-2-8 0,3 1 16,4 0-16,3 4 0,3-3 15,3 1-15,3 2 0,1 1 0,5 1 16,4-2-1,4 1-15,2 1 0,4 0 0,5 0 16,2 1-16,2 2 0,6 2 16,4 3-16,0 2 0,2 1 0,11 2 15,5 4-15,-2 0 0,-2 4 16,14 4-16,2 3 0,-7 7 16,-4 4-16,2 2 0,1 3 15,2 3-15,-8 0 0,-4 2 16,-5 4-16,-6-6 0,-8-3 0,-5 4 15,-5 2-15,-7-5 0,-5-4 16,-5 3-16,-4 0 16,-6-7-16,-3-5 0,-10-1 0,-9 0 15,-7-2-15,-4-1 0,-14-1 16,-11-3-16,19 0 0,11-2 16,10-1-16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02:16.516"/>
    </inkml:context>
    <inkml:brush xml:id="br0">
      <inkml:brushProperty name="width" value="0.05292" units="cm"/>
      <inkml:brushProperty name="height" value="0.05292" units="cm"/>
      <inkml:brushProperty name="color" value="#FF0000"/>
    </inkml:brush>
  </inkml:definitions>
  <inkml:trace contextRef="#ctx0" brushRef="#br0">2045 4721 0,'0'0'0,"0"0"15,20-2-15,-5 0 0,2-1 0,10-1 16,6 0-16,15-4 16,3 0-16,20-3 0,8-1 15,13 0-15,-3 1 0,15 0 16,0 0-16,-1 0 0,-11 3 0,32 1 15,-12 4-15,-24 4 0,-16 3 16,-22-2-16,-16 0 0,-11-1 16</inkml:trace>
  <inkml:trace contextRef="#ctx0" brushRef="#br0" timeOffset="11639.9386">3999 4717 0,'0'0'0,"0"0"0,0 0 0,0 0 16,22 0-16,-22 0 0,23 0 15,-9-1-15,0-1 0,4 2 16,4 3-16,-3-1 0,1-1 0,11 2 16,1-1-16,2 2 0,-2-1 15,3 1-15,6-1 16,4 1-16,1 1 0,5-1 15,3 1-15,9 1 0,-4 1 0,5-1 16,2-2-16,4 0 0,-7-2 16,16 1-16,6 3 0,-11-2 15,-6 0-15,40-3 0,-1-2 16,-15 2-16,-13 2 0,9-3 16,7-2-16,-12 2 0,-8 2 0,13-5 15,9-6-15,-12 7 0,-8 3 16,7 1-16,4 2 0,-3-4 15,-6-4-15,14 4 0,7 2 16,-14-4-16,-10-1 0,14 2 16,8 0-16,-12-2 0,-7 1 0,9-3 15,8-1-15,-9-1 0,-8 2 16,10-1-16,8 1 16,-11 1-16,-7 2 0,8-2 0,8 0 15,-11 0-15,-8 0 0,11 1 16,8 0-16,-11 2 0,-7-2 15,8 2-15,6 1 0,-10-1 16,-6 0-16,5-3 0,6 0 16,-11 0-16,-5-1 0,9 0 15,8-1-15,-8 8 0,-4 6 0,6-9 16,4-5-16,-9 3 16,-6 2-16,10-2 0,4-1 15,-9 1-15,-6-2 0,8 0 0,7 1 16,-8-1-16,-4-1 0,6 1 15,5 0-15,-9 1 0,-6-1 16,10 3-16,7 2 0,-10-1 16,-6 1-16,8-3 0,2 1 15,-11 0-15,-8 1 0,20 2 16,14 2-16,-18 0 0,-12-1 0,-1 1 16,-3 1-16,4 0 0,3 1 15,3-2-15,3 1 16,-8 0-16,-6 0 0,5 1 0,4 1 15,-4-2-15,-4-3 0,3 1 16,1 0-16,-1 3 0,-1 0 16,-1-1-16,1-1 0,-5-1 15,-4 1-15,6-3 0,1 0 16,-1 3-16,-2 2 0,2-2 16,0-5-16,-2 4 0,0-1 0,3 3 15,4 3-15,-4-4 0,-4-2 16,5-2-16,3 0 0,-3 1 15,-1 2-15,4 2 0,2-1 16,-3 0-16,-4 0 0,3-2 16,1 0-16,-2-1 0,-3-2 15,5 0-15,3 2 0,-2 2 16,-1 0-16,1-1 0,2-2 16,-6 0-16,-2 0 0,5 2 15,4 1-15,1-3 0,1-1 0,1-1 16,4 0-16,-6 2 0,-4 1 15,4-3-15,1-1 0,-5 1 16,-5-1-16,5 5 0,4 3 16,-2-1-16,-1 1 0,0-2 15,1 0-15,-4-1 0,-4-2 16,6 2-16,2 3 0,0-2 0,0 0 16,1 1-16,2 2 0,-4-3 15,-2-1-15,4 2 0,5-1 16,-4 0-16,-1 1 0,0-3 15,2-2-15,-2 5 0,1 2 16,2-3-16,4-2 0,-2 3 16,-2 2-16,4-2 0,1 0 15,-3-2-15,-3-2 0,6-2 16,4 0-16,-4 2 0,-3 2 0,4-1 16,5 1-16,-7-2 0,-5 0 15,6 2-15,5 2 0,-3 1 16,-2 1-16,2 0 0,2-2 15,-4 2-15,-3 4 0,5-7 16,3-3-16,-1 3 16,-4 1-16,3 3 0,2 1 0,-1 2 15,-2-2-15,3-6 0,2-2 16,-5 3-16,-2 3 0,6-2 16,2-1-16,-1-1 0,0 2 0,2 3 15,2 1-15,-1-3 0,-1-6 16,4 5-16,4 0 0,-3-1 15,-2 0-15,4-2 0,0-1 16,-2 1-16,1-1 0,2-2 16,4 0-16,-6-2 0,-4 2 0,4 1 15,3-2-15,-4 3 0,-3 0 16,3-3-16,3 0 16,-3 2-16,-1-1 0,8 3 0,4 1 15,-6-5-15,-6-1 0,5 0 16,3 2-16,-5-1 0,0 0 15,-1 1-15,2-1 0,-6-2 16,-2-2-16,1 1 0,1 2 16,-4 2-16,-3 2 0,6-2 15,5 1-15,-6 0 0,-2-1 0,3-1 16,2-2-16,-5 3 0,-4 1 16,3 2-16,4 0 15,-4-3-15,-2-1 0,5 1 0,3-1 16,-3 4-16,-3 2 0,2-2 15,1-1-15,-4-1 0,-1-3 16,-2 2-16,-1 1 0,-7 1 16,-3 2-16,4-2 0,2-3 15,-5-2-15,-3-4 0,1 4 16,2 3-16,-3-1 0,-2 1 0,-2 1 16,1 0-16,0-2 0,-1-2 15,3-2-15,2-4 0,-5 3 16,-5 2-16,3 2 0,3 1 15,-4 0-15,-2 0 0,3-1 16,0 0-16,-2 1 0,-2-1 16,5 3-16,3 1 0,-6-4 15,-4 0-15,2-1 0,3-1 16,-2 2-16,0 0 0,-1 3 16,0 1-16,-3-1 0,-4-1 0,7 3 15,4 3-15,-6-2 0,-5 0 16,1-4-16,2-3 0,-3 3 15,0 3-15,-1 2 0,1 3 16,1-3-16,0 0 0,0-1 16,-1 2-16,-1-3 0,0 0 0,1-1 15,2-2-15,-2 1 0,-1 1 16,4 1-16,2 2 16,-5-1-16,-2-1 0,4 3 15,2 1-15,0-5 0,2-5 0,-1 6 16,-1 1-16,1 1 0,-1-1 15,2 1-15,1-1 0,-2-1 16,-2 0-16,5 1 0,3 2 16,-2-1-16,-4-1 15,12 0-15,9 1 0,-13 0 0,-10 3 16,-1-7-16,-2-1 0,-2 3 16,-2 3-16,3 0 0,0-2 15,-4 4-15,-2 0 0,1-2 16,2-1-16,-6-1 0,-4-1 0,-4-1 15,-3 0-15,-11 1 0,3 3 16,-2 0-16,-3 0 0,-1-1 16,-1 0-16,-3-1 0,-3 0 15,0 0-15</inkml:trace>
  <inkml:trace contextRef="#ctx0" brushRef="#br0" timeOffset="14767.3739">3063 6042 0,'0'0'0,"0"0"0,0 0 15,0 0-15,21-3 0,-21 3 16,22-1-16,-8 1 0,2 1 0,2-1 15,2-1-15,2 1 0,1-2 16,8 2-16,0 2 0,2 0 16,1 2-16,4-1 0,-1 1 15,10 1-15,1 1 0,-1 2 16,4 1-16,-2 0 0,0-1 16,11 2-16,-2 0 0,-2-2 15,-2-1-15,10 1 0,1 0 16,-1 0-16,1 1 0,-1-3 0,2 0 15,10-1-15,1-1 0,-2-1 16,-3-2-16,33 5 0,-10 2 16,-4-1-16,1-3 0,-4-1 15,-1-2-15,0-3 0,1-3 16,2 7-16,-1 2 0,4 0 16,1-3-16,-1-1 0,-1-2 0,-1-3 15,2-3-15,-2 3 16,1-2-16,5 1 0,1 2 15,0 2-15,0 3 0,5-3 0,0-3 16,-1 2-16,-4-1 0,2-1 16,1-1-16,2 3 0,0 1 15,2-2-15,3 0 0,-3-3 16,-2 3-16,4-1 0,4 2 16,-3-5-16,-1-2 0,2 5 15,1 3-15,-4-1 0,-3 1 0,5-4 16,3-4-16,-4 8 0,-2 4 15,3-1-15,2-1 16,-1-4-16,-4-3 0,1 4 0,0 4 16,-5-1-16,-2 1 0,6-1 15,4-1-15,0 1 0,-1 0 16,0-2-16,-1-2 0,0 1 16,-1 0-16,2 0 0,0 0 15,-2-3-15,-2 0 0,4 2 16,3 2-16,-3-1 0,-2 1 15,3 1-15,2 1 0,1-2 0,-2 0 16,4-1-16,0-1 16,-5 2-16,-3 2 0,7-2 0,5-3 15,-3 3-15,-1 0 0,4 1 16,2-1-16,-4 1 0,-4-1 16,4 1-16,2 0 0,-4 1 15,-3 1-15,4 2 0,1 0 16,0-1-16,0 0 0,3-2 15,1-1-15,-4 2 0,-4 2 0,2-1 16,2 1-16,-1-1 0,2 0 16,2 1-16,2 0 0,-4 0 15,0 0-15,0-2 0,0-3 16,0 2-16,0-1 0,3 2 16,3-1-16,-1 2 0,-2 0 0,6 1 15,4 1-15,-6-5 16,-2-4-16,0 4 0,0 2 15,-3 0-15,-1 0 0,1-1 0,0 0 16,-3-2-16,-2-3 0,4 7 16,3 3-16,-4-1 0,-4-2 15,4 2-15,2 1 0,-7-4 16,-8-3-16,7 3 0,2 2 16,1 0-16,-1 0 0,1-6 15,-1-3-15,-2 5 0,-3 2 0,1-3 16,2-2-16,-3-3 0,0-2 15,4 5-15,1 3 16,-4-1-16,-2-2 0,5 0 0,3-1 16,-2 0-16,-2 1 0,1 3 15,-1 2-15,1-1 0,1 0 16,-1-3-16,0-1 0,-4 3 16,-3 2-16,3-2 0,3 0 15,-5-2-15,-4 0 0,1 3 16,0 1-16,-4-1 0,-2 0 0,2 0 15,0 0-15,-3-1 16,-4-1-16,2 0 0,0 0 0,-4 0 16,-1 1-16,4 1 0,2 1 15,-1-1-15,-2-2 0,5-2 16,5-1-16,-8-1 0,-2 2 16,2 1-16,2 2 0,-4-2 15,0 2-15,0 3 0,2 4 16,-5-3-16,-3-1 0,6-4 15,3-3-15,-4 0 0,-2 1 0,0 3 16,-2 1-16,-6-1 0,-2 0 16,2 1-16,3 0 0,-1 0 15,-1-1-15,1-1 0,2 2 16,-4-1-16,-1 1 0,1 0 16,2 0-16,-2 3 0,-2 0 15,1-2-15,3-1 0,-1-1 16,0 0-16,0 3 0,0 2 15,-2-1-15,1-1 0,1-1 0,4 1 16,-4 0-16,-4-1 0,3 3 16,2 2-16,-2-5 0,-3-1 15,-1 0-15,2 1 0,-3-2 16,-1 0-16,-2 1 0,1 1 16,-4 2-16,-3 4 0,2-2 15,4 0-15,-3-4 0,-3-1 0,1 1 16,2 3-16,-3-4 0,-1-2 15,1-2-15,2-3 16,-5 6-16,-4 4 0,3 0 0,1-1 16,-2 1-16,-2-1 0,2-4 15,0-4-15,-4 5 0,-1 5 16,1-4-16,2-3 0,-5 2 16,-2 1-16,0 1 0,-1 2 15,-4-1-15,-3 1 0,-3-2 16,-1-1-16,-4-1 0,0 0 0,-7 0 15,-3 0-15,-6-1 0,-2-2 16,-3-2-16,0-4 16,-11 3-16,-6-2 0,-1 7 0,2 2 15,-2-3-15</inkml:trace>
  <inkml:trace contextRef="#ctx0" brushRef="#br0" timeOffset="17841.1542">3430 7424 0,'0'0'0,"0"0"0,0 0 0,18-2 16,-18 2-16,22-1 0,-22 1 15,30 3-15,-14 0 0,5-1 16,1 2-16,0 1 0,0-2 0,10 1 15,0 1-15,1-1 0,0 2 16,11 1-16,1-1 0,-3 0 16,-2-3-16,1 2 0,4 1 15,-2-2-15,-1-1 0,11 0 16,1 2-16,-4-3 0,-6-1 0,14 1 16,1-2-16,-4 2 0,-3 1 15,3-3-15,5-2 16,-6 0-16,-1 1 0,9 1 0,3 0 15,-10 0-15,-7 0 0,35-3 16,-2-3-16,-29 4 0,-2 0 16,26-8-16,-3-2 0,-9 6 15,-5 5-15,4-2 0,6-1 16,-9 0-16,-3 0 0,8 0 16,8 2-16,-11-6 0,-10-2 0,13 0 15,8-1-15,-4 2 0,-5 2 16,8-2-16,1 0 15,-10 2-15,-6 1 0,9 2 0,6 0 16,-8 1-16,-7-2 0,7 1 16,7 0-16,-6 1 0,-1 1 15,6 0-15,4 1 0,-12 0 16,-9 1-16,11-6 0,6-3 16,-6 3-16,-5 2 0,7 1 15,3 0-15,-11 3 0,-6 3 0,10-3 16,5 1-16,-3 0 0,-5 0 15,7-1-15,4 0 0,-12 0 16,-7-1-16,11-1 0,7-1 16,-6 2-16,-3 4 0,4-5 15,4 0-15,-7 2 0,-6 4 0,8 0 16,5 1-16,-9-3 16,-6-2-16,9-2 0,4 2 15,-6 3-15,-6 1 0,5-1 16,4 0-16,-7-5 0,-4 0 0,9 0 15,7 1-15,-13 1 0,-8 0 16,9 4-16,7 2 0,-4-5 16,-1-1-16,3 1 0,3 2 15,-11 2-15,-8 2 0,8-6 16,6-3-16,-9 1 0,-4-1 0,10 4 16,8 2-16,-7-5 15,-4-2-15,5 4 0,5 1 16,-11 0-16,-9 1 0,9-3 15,6 0-15,-4 3 0,-2 1 0,7-1 16,5 0-16,-9-3 0,-6-3 16,6 0-16,4-1 0,-10 4 15,-4 3-15,9-2 0,7-1 16,-3 0-16,-5 0 0,4 1 16,4 1-16,-9-2 0,-5-2 0,7 2 15,5 2-15,-9-2 0,-7-1 16,8-1-16,6 0 15,-4 1-15,-2 1 0,3 0 0,3 1 16,-4-3-16,-2-2 0,4 2 16,3 2-16,-9 2 0,-7 2 0,8-4 15,6-3-15,-7 2 16,-6-1-16,8 1 0,4 1 16,-3-1-16,-4 1 0,2-1 15,2 0-15,-6 1 0,-3 1 0,8 0 16,6 0-16,-10-2 0,-5-1 15,9-1-15,6 2 0,-9 2 16,-6 2-16,5-2 0,4 0 16,-7 3-16,-3 1 0,5-1 15,5 1-15,-5-5 0,-3-3 0,4 3 16,4 0-16,-5 1 16,-2-1-16,5 0 0,3 2 15,-5-1-15,-3 1 0,7 4 16,5 1-16,-10-3 0,-5-2 0,10-2 15,6 0-15,-7 2 0,-6 1 16,7-2-16,3-1 0,-5 1 16,-1 2-16,8 1 0,7 0 15,-10-1-15,-6 1 0,6-2 16,5-2-16,-6 4 0,-4 3 0,7-1 16,5-1-1,4-4-15,4-3 0,-5 1 0,-4 0 16,-5 3-16,-4 5 0,4-4 15,3-1-15,1-4 0,2-2 0,-2 4 16,0 1-16,-3 1 0,-2 1 16,1 2-16,2-1 0,-1 0 15,-1 0-15,0-7 0,-1-3 16,6 3-16,1 2 0,3 3 16,0 1-16,-6-1 0,-4-1 15,2-1-15,1 0 0,2 1 16,-1 2-16,-3-3 0,-1-1 15,0-1-15,0 1 0,3-2 16,3 0-16,-5 2 0,-3 1 0,2-2 16,2-1-16,2 0 0,0 0 15,-2 0-15,-2 2 0,-2-1 16,-3 0-16,4 0 0,2-2 16,-5 3-16,-5 4 0,6-5 15,4 1-15,-1-5 0,-1 0 0,-2 1 16,-2 4-16,2 0 0,-1 0 15,0-1-15,1-3 16,-2 3-16,1 1 0,-3-1 0,-2 0 16,0 0-16,0 0 0,4 2 15,1 0-15,-4 2 0,-3-1 16,1-2-16,3-3 0,-5 2 16,-1 2-16,2-1 0,2-2 15,-19 2-15,2-1 0,7 1 16,5 0-16,-4 2 0,-2 2 0,3-4 15,3-1-15,-3 0 0,-1 0 16,-2 0-16,-1 2 0,0 2 16,1-2-16,-2-3 0,-2-3 15,-2 5-15,-1 2 0,1 2 16,0 0-16,-4-2 0,-2 1 16,-1-1-16,-1 1 0,-1 0 15,0 1-15,-6 0 0,-3-1 16,-2 0-16,-2 1 0,0-2 15</inkml:trace>
  <inkml:trace contextRef="#ctx0" brushRef="#br0" timeOffset="42038.4258">25184 4672 0,'0'0'16,"0"0"-16,0 0 0,-20-3 16,20 3-16,0 0 0,-36 0 15,20 1-15,-2-1 0,-1 1 16,-1 0-16,-1-1 0,0-1 0,-10 0 16,-3 1-16,3 0 0,2 1 15,-2-3-15,-3-1 0,-5-2 16,4-1-16,-1-1 0,-1-3 15,3 0-15,3-1 0,0-3 16,1-4-16,2 1 0,3 1 0,-5-7 16,0-1-16,6 1 15,3 1-15,0-2 0,0-3 16,3 4-16,4 5 0,2-4 16,1 0-16,1-2 0,2 3 0,4-3 15,3-3-15,1 2 0,2 2 16,2-4-16,2-2 15,4 1-15,2 1 0,7-1 16,5-1-16,-2 0 0,-1-1 0,7 0 16,5-2-16,0 1 0,-1 2 15,11-6-15,4-1 0,-4 6 16,-2 4-16,14-8 0,7-4 16,-6 8-16,-3 2 0,16-1 15,6 2 1,8-4-16,-15 0 0,8 1 0,7-1 0,-5 5 0,-3 3 0,8 4 15,5 0-15,-12 1 16,-6 1-16,8-2 0,7-1 16,-9 6-16,-6 4 0,16-3 15,13 0-15,-12 0 0,-8 1 0,10 1 16,6 0-16,-9 4 16,-6 2-16,26-3 0,20-4 15,-18 4-15,-12 3 0,-3 3 0,-3 2 16,6-5-16,3-3 0,6 2 15,5 2-15,-7 3 0,-6 1 0,0 2 16,1 3-16,-1-4 16,0-1-16,4 3 0,4 0 15,-9 4-15,-6 1 0,2 3 0,-1 1 16,-6 0-16,-4-2 0,-1 4 16,1 1-16,-6 2 0,-4-1 15,-2 6-15,-4 4 0,-6-1 16,-4 1-16,6 1 0,3 2 15,-8-1-15,-5 1 0,0 1 16,-2 3-16,2 10 16,2 5-16,11 10 15,10 7-15,-16-1 0,-8-2 16,-15-15-16,-10-11 0,-1 13 16,-2 4-16,-7-3 0,-4-4 0,-7 7 15,-4 5-15,-3-12 0,-2-6 0,-12 3 16,-6 4-16,-3-5 15,-3-3-15,-12 1 0,-10 1 16,2-4-16,-1-3 16,-36 4-16,-24 2 0,11-7 0,8-5 15,-4-4-15,-3-5 0,31-4 16,21-6-16,14-2 0</inkml:trace>
  <inkml:trace contextRef="#ctx0" brushRef="#br0" timeOffset="50641.1089">8176 4624 0,'0'0'0,"0"0"0,0 0 16,0 0-16,0 0 0,17-10 15,-17 10-15,0 0 0,22-8 16,-22 8-16,20-6 0,-10 4 16,0 0-16,2 1 0,3 0 15,0 0-15,2 1 0,0-1 0,2 1 16,0 0-16,1 0 0,7 0 15,2-1-15,-2-1 0,0 1 16,1 0-16,3 2 0,-2-1 16,-1 0-16,8 0 0,0 0 15,0 0-15,-2 1 0,1-1 16,-1 0-16,2 2 0,-1 0 0,2-1 16,2-1-16,-2 1 0,1-1 15,7 1-15,0 2 16,-1-3-16,-1 0 0,3 0 0,0 0 15,-2 0-15,-2 0 0,10 1 16,1-1-16,-5 2 0,-2-2 16,3 1-16,1 0 0,-5 1 15,-3 1-15,6-1 0,5 1 0,-6-1 16,-1 0-16,8 0 16,1-2-16,-3 1 0,-3 0 0,2 1 15,1 1-15,-2-2 0,0-1 16,6-1-16,5 1 15,-7 1-15,-6 2 0,31-3 0,-2-1 16,-5-1-16,-4 1 0,0-1 16,1 1-16,-11-1 0,-5 1 0,6 2 15,5 2-15,-5-3 16,-5 0-16,2 2 0,3 1 0,-1-1 16,2-2-16,6 1 15,4-1-15,-9-1 0,-6-1 0,6 2 16,4 2-16,-6-2 0,-3 1 15,6-1-15,4 0 0,-6 0 16,-5-1-16,4 0 0,5 1 16,-3-1-16,-4 1 0,6 0 15,2 1-15,-3 0 0,-4 0 0,2 0 16,1 1-16,-3-3 0,-2 0 16,8 2-16,6 3 15,-9-3-15,-3 1 0,2-3 0,4-1 16,-4 2-16,-3 0 0,7 1 15,6 0-15,-9-3 0,-2 1 16,5-2-16,3 2 0,-8 1 16,-5 2-16,7 0 0,5-1 15,-3-1-15,-2-1 0,6 1 16,4 2-16,-10-1 0,-4-2 0,3 0 16,5-2-16,-2 5 0,0 1 15,5 0-15,4 2 0,-9-4 16,-6-1-16,7 0 0,5 2 15,-5 2-15,-2 1 0,5-3 16,6-2-16,-4 0 0,-4 0 0,4 5 16,4 1-16,-8-2 0,-7-3 15,7 1-15,6-1 16,-5 2-16,-3 1 0,4-2 0,4 0 16,-5 1-16,-2 1 0,3-4 15,4-4-15,-9 3 0,-5-2 16,9 2-16,7 0 0,-6 2 15,-4 4-15,6 0 0,6 2 16,-9-6-16,-6-3 0,7-2 16,5 1-16,-8-2 0,-5-2 15,5 1-15,4 3 0,0 4 16,-2 3-16,5 0 0,4-2 16,-10-1-16,-5 0 0,6-5 0,5-3 15,-7 6-15,-4 4 0,8-3 16,3-2-16,0-2 0,-1-3 15,4 4-15,3 3 0,-6 0 0,-5 1 16,6-3-16,3-3 16,-7 4-16,-4 2 0,9 0 15,6 0-15,-8-1 0,-6-1 0,4 1 16,5 0-16,-2-2 0,-3-2 16,5-1-16,3 0 15,-6 4-15,-5 2 0,6 3 16,3-1-16,-9-1 0,-6-3 0,8 3 15,3 3-15,-4-3 0,-1-1 0,3 1 16,5-1-16,-5 1 16,0 1-16,1-1 0,3 1 15,-6 1-15,-3 4 0,7-7 16,4-2-16,-11 1 0,-6 0 0,6 6 16,5 2-16,-3-3 0,-4-2 15,7-3-15,3-2 0,-6 0 16,-5-2-16,4 7 0,3 2 15,-5-2-15,-2-1 0,4 0 16,4 0-16,-9-1 0,-4-1 0,3-1 16,-1-1-16,-2 3 15,0 4-15,0-5 0,1-1 16,-6-1-16,-6 1 0,7 0 0,3-1 16,-8-4-16,-5-2 0,0 5 15,0 3-15,-7-2 0,-5-1 16,3-1-16,1 1 15,-2 0-15,-2 2 0,1-1 0,0 1 16,-2-2-16,-3-2 0,-2 4 16,-1 2-16,-12 0 0,2 0 15,2 2-15,3 1 0,-2-2 16,2-1-16,1 0 0,0 1 16,0-2-16,-1-2 0,4 1 0,2-2 15,-3 1-15,0-1 0,-1-1 16,-3-1-16,1-1 0,-1-4 15,1-1-15,4 0 0,-2-1 16,0 4-16,-1-4 0,0-3 16,-2 2-16,0-2 0,1-2 15,5-3-15,-7 3 0,0 1 0,2-6 16,2-1-16,-3-1 0,-3 0 16,-3-2-16,-2 1 15,-1-2-15,-3 1 0,-1 0 0,1-1 16,-3-1-16,-2 2 0,0-2 15,0-2-15,-1 3 0,0 1 0,-2 2 16,-1-1-16,0 0 16,-2 1-16,-1 0 0,-3-1 15,-1 1-15,0 1 0,-4 0 16,-1 1-16,-1 3 0,2 0 16,-4 0-16,-3 0 0,-2 1 0,-2 1 15,-1 1-15,-2 1 16,2 0-16,-1 0 0,-3 0 0,-2-1 15,2 2-15,1-1 0,-4 4 16,-4 2-16,2-2 0,3-1 0,-5 2 16,-5 2-16,2-1 15,2-2-15,-11 2 0,-5 1 16,4-1-16,3-1 0,-6 2 16,-3 2-16,1 1 0,1 1 0,-14-3 15,0-2-15,4 3 0,3 1 16,-34-3-16,3 0 0,13 2 15,12 2-15,-8 2 0,-5-2 16,6 1-16,5-2 0,-10 2 16,-5 1-16,6 0 0,4-1 0,-9 2 15,-4-1-15,7 1 16,4 0-16,-9 0 0,-7 0 0,3 1 16,6 0-16,-12 1 0,-6 0 15,11-2-15,5-1 0,-8-1 16,-4 1-16,5-1 0,4 0 15,-5-1-15,-4 2 0,7 0 16,5-1-16,-15 1 0,-8 3 16,9-5-16,7-4 0,-6 3 15,-5 3-15,7 2 0,6 2 0,-11-4 16,-6-1-16,7 1 16,5-1-16,-6 4 0,-6 3 15,7-4-15,5 0 0,-12-5 0,-9-2 16,10 3-16,7 3 0,-5 3 15,-3 3-15,8-4 0,5 0 16,-10-2-16,-7-2 0,8 3 16,6 1-16,-8 2 0,-5 3 15,10-5-15,6-5 0,-9-1 16,-6-2-16,10 3 0,6 3 0,-12 1 16,-6 1-16,7-3 0,7-3 15,-6 4-15,-4 1 16,7-1-16,6 0 0,-9-5 0,-7-3 15,11 1-15,7 2 0,-8 3 16,-6 4-16,5-1 0,6-1 0,-10-5 16,-5-3-16,9 1 15,5 2-15,-8-1 0,-4 0 16,9 3-16,7-1 0,-13 4 0,-8 2 16,10-2-16,5 0 0,-3-5 15,-4-1-15,7 1 0,5 0 16,-11 1-16,-7 1 0,8 1 15,7 1-15,-8-1 0,-6 2 16,13 1-16,8-1 0,-9 0 16,-8-1-16,8 1 0,8 0 15,-5 1-15,-2-1 0,8-3 16,5-1-16,-11 0 0,-8 1 16,10 5-16,7 2 0,-4 1 0,-4-1 15,5-5-15,1-3 0,-1 2 16,-3 0-16,10 6 0,4 2 15,-4 1-15,-5-2 0,6-1 16,2-3-16,-5-3 0,-2 1 16,5 1-16,3 2 0,-3 0 15,-4 0-15,6 2 0,5 0 16,-4 1-16,-3 0 0,7 0 16,5 1-16,-6-1 0,-4 1 0,10-2 15,6 0-15,0 2 0,0 2 16,3-5-16,4-3 0,-4 5 15,-2 4-15,11-1 0,10 0 16,-3-2-16,-3-2 0,4 1 16,4-1-16,3-2 0,1-2 15,6 0-15,4 1 0,3 0 16,3 2-16,1-3 0,0-1 0,1 4 16,-1 5-16,6-4 0,4 1 15,6-1-15,0 2 0,0-1 16,-4-1-16,2 3 0,3 1 15,0 2-15,1 4 0,1-2 16,0 0-16,1 0 0,1 0 16,3 5-16,0 4 0,2-3 15,-3 2-15,2 3 0,-1 1 16,2 1-16,-4 2 0,3 5 0,-1 1 16,-2-1-16,2 0 0,-2 2 15,-1 4-15,1 0 0,-1-1 0,2 1 16,1 2-16,-2-3 15,0 0-15,2 0 0,2 1 16,0-3-16,0 0 0,-2 6 16,2 0-16,-2-4 0,0-3 0,-3 0 15,-1-1-15,-1-3 16,0-1-16,0 1 0,0 1 16,0-2-16,0-1 0,2-4 0,0-2 15,2-7-15,1-3 0,4 1 16,0-1-16,4-1 0,3-1 15,8-4-15,7 1 0,0-3 16,0 1-16,7 1 0,4 2 16,0 0-16,-1 0 0,-8 0 15,-8-3-15,-6 0 0</inkml:trace>
  <inkml:trace contextRef="#ctx0" brushRef="#br0" timeOffset="56383.7268">18468 4542 0,'0'0'0,"0"0"16,0 0-16,0 0 0,0 0 0,0 0 15,0 0-15,-24 6 16,24-6-16,0 0 0,-26 2 0,26-2 16,-22-2-16,22 2 0,-22-6 15,11 3-15,1 1 16,-4-3-16,0-2 0,-1 0 0,0-2 15,1-1-15,-1 1 0,0-3 16,1 0-16,-4-8 0,2 1 16,0-1-16,2-1 0,0 0 15,0-1-15,1-3 0,1 2 16,1-3-16,0-1 0,0-5 0,1-1 16,1 1-16,3 1 15,1 1-15,3-1 0,3 1 16,2-2-16,2 2 0,0 0 0,4-1 15,2 1-15,0 1 0,1 1 16,9-5-16,5 3 0,1 1 16,3 3-16,5 2 0,4 0 15,2 4-15,0 2 0,14-2 16,2 4-16,0 2 0,2 4 0,3 4 16,5 4-16,4 7 0,-2 4 15,-3 5-15,-2 4 16,-5 3-16,-3 1 0,13 13 0,-16 2 15,-10 3-15,-7 2 0,-7 6 16,-6 5-16,-9-4 0,-6-3 16,-9-2-16,-5 0 0,-4-2 0,-3 1 15,-4 0-15,-2 2 16,-3-5-16,-1-1 0,-8-3 16,-7-1-16,1-2 0,-1 1 0,-5-4 15,-3-2-15,0-5 0,0-2 16,-6-7-16,-6-6 0,2-4 15,1-3-15,5 3 0,4 1 16,0-3-16,-2-2 0,16 0 16,10 0-16,7 0 0</inkml:trace>
  <inkml:trace contextRef="#ctx0" brushRef="#br0" timeOffset="58738.8652">19001 3797 0,'0'0'0,"0"0"16,0 0-16,0 0 0,0 0 0,0 0 16,24-13-16,-24 13 15,0 0-15,24-14 0,-14 7 16,1 0-16,1 0 0,5-1 0,4-1 16,0 2-16,0 2 0,13-6 15,6-2-15,-1 2 0,1 2 16,16-3-16,6 1 0,-1-1 15,-2-2-15,27-6 16,12-5-16,4 1 0,-11 5 0,29-7 16,25-4-16,21-3 15,-18 5-15,51 1 0,35 1 16,-40 6-16,-28 6 0,-5 0 0,-4 1 16,9 4-16,6 0 0,5 9 15,4 5-15,-7 2 0,-4 0 0,1 4 16,1 0-16,-11 8 0,-8 5 15,-2-2-15,-3-2 0,-21 9 16,-15 6-16,-5-2 0,-3 0 16,-12-5-16,-7-3 0,-4-6 15,-4-2-15,-8-4 0,-4-1 16,-6 5-16,-5 2 0,-7-3 16,-4-1-16,0-9 0,-1-4 0,-7 9 15,-4 6-15,-2 0 0,-3-1 16,-1-5-16,-2-4 0,-5 2 15,-2 0-15,-5-2 0,-3-1 16,-4-3-16</inkml:trace>
  <inkml:trace contextRef="#ctx0" brushRef="#br0" timeOffset="59217.7448">24934 3618 0,'0'0'0,"0"0"0,0 0 16,0 0-16,0 0 0,0 0 0,18 17 15,-18-17-15,0 0 0,24 14 16,-24-14-16,23 22 0,-12-10 15,3 1-15,0 3 0,1-3 16,1 1-16,1 3 0,2 4 16,3 2-16,-1 0 0,-2-1 15,-2 0-15,-5-1 0,-2 0 16,-6 1-16,-6-3 0,-8-7 0,-8-2 16,-21-3-16,-17-4 0,-10-3 15,-9-1-15,-43 1 0,-21 0 16,16 1-16,30-1 0,24 0 15</inkml:trace>
  <inkml:trace contextRef="#ctx0" brushRef="#br0" timeOffset="62450.0746">13862 4700 0,'0'0'0,"0"0"0,0 0 16,0 0-16,0 0 0,0 0 0,0 0 16,0 0-16,0 0 0,0 0 15,0 0-15,0 0 0,0 0 16,0 0-16,0 0 0,0 0 15,-29 5-15,29-5 0,0 0 16,-27 14-16,17-9 0,-1 2 16,-1 1-16,-1 1 0,-3 0 0,1-1 15,-1 1-15,2-1 16,2 1-16,-1-1 0,1 1 0,1 0 16,1 0-16,-2 1 0,-1 0 15,6-2-15,-1-2 0,1 0 16,3 1-16,1-1 0,0 0 15,3 0-15,4-2 0,-1 1 16,2-2-16,4 0 0,6 2 16,0-3-16,3 1 0,6 0 15,3 1-15,0 0 0,1-1 0,0 1 16,1-2 0,-1 1-16,-1-2 0,6 1 0,-1 2 0,-3-3 15,-5-2-15,-2 0 0,-2-1 16,-2 0-16,-3 0 0,-2-2 15,-2 1-15,-2 0 0,-2-1 16,-4-1-16,-2-2 0,-2 0 16,-1 0-16,-4-3 0,-2-1 15,-2-1-15,-1-1 0,-6-2 16,-5-1-16,-1 0 0,-1 1 0,-11-3 16,-2 1-16,2 2 0,0 4 15,8 2-15,4 2 0,4 1 16</inkml:trace>
  <inkml:trace contextRef="#ctx0" brushRef="#br0" timeOffset="78067.9797">11823 2689 0,'0'0'0,"0"0"0,0 0 16,0 0-16,0 0 0,0 0 0,0 0 15,0 0-15,25 0 0,-25 0 16,35 0-16,-13-1 0,2 0 15,2 0-15,3-1 0,-1-1 16,1 0-16,9 1 0,-1 1 16,-4 0-16,-3-2 0,0 0 15,-5-2-15,-6 4 0,-4 1 0,-8 1 16,-4 2-16,-1-1 0,0-1 0,1 1 16</inkml:trace>
  <inkml:trace contextRef="#ctx0" brushRef="#br0" timeOffset="78484.3608">11880 2495 0,'0'0'0,"0"0"0,0 0 0,0 0 16,0 0-16,0 0 0,2 27 15,-2-27-15,0 29 0,0-29 16,-2 41-16,1-19 0,0 1 15,0 0-15,0 2 0,-2 4 0,1-1 16,1-3-16,1-3 16,0-1-16,1-3 0,3-2 0,-1-2 15,3-1-15,3-2 0,3-3 16,4-3-16,0-2 0,2-1 16,4-2-16,6-1 15,-3-2-15,-1-1 0,7 0 0,1 1 16,-3 3-16,-2 1 0,-2 3 15,-3 3-15,-4 3 0,-2 1 16,-3 3-16,-2 3 0,-2 3 0,-4-1 16,-2 4-16,-3 1 0,-3 2 15,-1-2-15,-6 0 0,-3-1 16,-3-2-16,0-1 0,-3-2 16,-1 0-16,-3-3 0,-3-1 0,-7 1 15,0-2-15,-1 2 16,1-1-16,-2-3 0,-3-4 15,8 0-15,7-3 0,5 0 16</inkml:trace>
  <inkml:trace contextRef="#ctx0" brushRef="#br0" timeOffset="78617.1275">11662 3176 0,'0'0'16,"0"0"-16,0 0 0,0 0 0,19-12 16,-19 12-16,29-14 0,-9 6 15,2 0-15,5-2 0,5-2 16,7-3-16,1 3 0,11-2 15,-1 2-15,-2-2 0,-4 1 0,-3 0 16,-9 3-16,-7 2 0</inkml:trace>
  <inkml:trace contextRef="#ctx0" brushRef="#br0" timeOffset="78805.0987">12845 2804 0,'0'0'0,"0"0"15,0 0-15,0 0 0,0 0 0,31 10 16,-31-10-16,18 11 0,-18-11 0,15 13 16,-10-7-16,1-2 0</inkml:trace>
  <inkml:trace contextRef="#ctx0" brushRef="#br0" timeOffset="78937.1009">13178 2798 0,'0'0'0,"0"0"15,0 0-15,0 0 0,23 4 16,-23-4-16,21 5 0,-21-5 16,24 4-16,-13-3 0,-2-1 15,-1 1-15</inkml:trace>
  <inkml:trace contextRef="#ctx0" brushRef="#br0" timeOffset="79086.5192">13666 2783 0,'0'0'16,"0"0"-16,0 0 0,21 2 0,-21-2 16,0 0-16,30 7 0,-30-7 15,27 4-15,-15-1 0,-1-2 16,-1 1-16</inkml:trace>
  <inkml:trace contextRef="#ctx0" brushRef="#br0" timeOffset="79198.7653">14082 2770 0,'0'0'15,"0"0"-15,0 0 0,0 0 0,0 0 16,0 0-16,26 5 0,-26-5 16,21 8-16,-21-8 0,28 7 15,-28-7-15,23 5 0,-13-2 16</inkml:trace>
  <inkml:trace contextRef="#ctx0" brushRef="#br0" timeOffset="79315.1982">14556 2755 0,'0'0'0,"0"0"0,0 0 16,0 0-16,0 0 0,25 8 0,-25-8 16,23 7-16,-11-2 0,-1 0 15,-1-2-15,-2 1 0</inkml:trace>
  <inkml:trace contextRef="#ctx0" brushRef="#br0" timeOffset="79550.7383">15162 2317 0,'0'0'0,"0"0"0,0 0 16,0 0-16,8 24 0,-8-24 15,1 22-15,-3-9 0,-2-1 0,-1 0 16,-2-1-16,2-1 0,-1-1 16,2-1-16</inkml:trace>
  <inkml:trace contextRef="#ctx0" brushRef="#br0" timeOffset="79717.0359">14888 2590 0,'0'0'0,"0"0"15,0 0-15,0 0 0,0 0 0,0 0 16,0 0-16,0 0 16,0 0-16,0 0 0,32-16 15,-32 16-15,43-4 0,-13 0 16,8 0-16,-2 1 0,1-1 0,7 0 16,5-3-16,-6 0 0,-4 2 15,-7-1-15,-4 0 0,-6 1 16,-5 2-16,-2 0 0</inkml:trace>
  <inkml:trace contextRef="#ctx0" brushRef="#br0" timeOffset="79884.184">15073 2563 0,'0'0'0,"0"0"16,0 0-16,0 0 0,0 0 0,-5 29 15,5-29-15,-3 26 0,3-26 16,-5 33-16,1-15 0,1-1 15,1 1-15,2-2 0,2 0 16,0-3-16,-1 0 0,0-3 16</inkml:trace>
  <inkml:trace contextRef="#ctx0" brushRef="#br0" timeOffset="80851.473">15437 2632 0,'0'0'0,"0"0"0,0 0 15,0 0-15,0 0 0,0 0 16,-28 6-16,28-6 0,-41 17 0,13-5 15,-7 3-15,-1 2 16,-3 3-16,-12 4 0,-2 2 16,-8 1-16,6-2 0,-1-1 15,8-3-15,12-6 0,10-1 0,10-7 16,9-2-16,14-5 0,11-4 16,7-3-16,10-7 0,5 2 15,4-1-15,12-2 0,2 2 16,6-3-16,-4 2 0,-6 0 15,-5 3-15,-8 2 0,-6 1 16,-9 4-16,-6 0 0,-9 5 16,-5 3-16,-11 1 0,-6 0 15,-2 1-15,-4 0 0,-3 3 16,-4 4-16,1-2 0,-1-2 0,1 0 16,1-3-16,2 1 0,1 0 15,4 1-15,2 0 0,0 2 16,2-2-16,3 2 0,0 1 15,0 3-15,0 5 0,1 0 16,-1 1-16,-1 0 0,-1 2 0,3 0 16,0 1-16,1-4 0,2-3 15,1-3-15,0-2 16,1-3-16,-1-1 0,1-4 16,0-2-16,2-1 0,-2-5 0,2 0 15,0-1-15,2-3 0,0 0 16,1-1-16,3-1 0,1 0 15,3 2-15,3 1 0,4 0 16,1 0-16,0 1 0,4-1 16,3 3-16,-1-1 0,-1 2 0,-1 0 15,-2 2-15,-1 1 0,-3 2 16,1 1-16,-4 2 16,-6-1-16,-4 1 0,-5 4 0,-5 4 15,-6-1-15,-5 1 0,-4 2 16,-3 3-16,-8 4 0,-3-2 15,5 0-15,0 0 0,5-3 16,4-1-16,5-3 0,1-3 16,6-3-16,4-1 0,6-5 15,2-2-15,9-3 0,7-1 0,1-3 16,3 2-16,-1-1 0,0 0 16,-3 2-16,-3-1 0,0 4 15,-2 5-15,-4-2 0,-5 0 16,-4 3-16,-4 6 0,-3-1 15,-2 4-15,-3 2 0,-4 1 0,-4 2 16,-3 3-16,-3 3 16,2 0-16,1-2 0,0-2 15,3-2-15,1-4 0,5-2 0,2-2 16,3-2-16,2-2 0,5-3 16,4 1-16,4-5 0,1-3 15,3-2-15,3-3 0,1-1 16,2 1-16,0 0 0,-1 1 15,0 2-15,-1 2 0,2 2 16,0 2-16,-5 2 0,0 2 16,1 2-16,1 5 0,1 0 15,0 1-15,5-3 0,3 0 16,1-1-16,0 0 0,11-1 16,5-5-16,-1-2 0,1-4 0,1-6 15,1-5-15,-1-1 0,-2-1 16,4-5-16,-4-1 0,-8 5 15,-7 4-15,-4 4 0</inkml:trace>
  <inkml:trace contextRef="#ctx0" brushRef="#br0" timeOffset="81417.6332">16200 2371 0,'0'0'0,"0"0"16,0 0-16,0 0 0,0 0 0,-16 19 16,16-19-16,-23 22 15,23-22-15,-28 26 0,13-8 16,1-1-16,0-1 0,2 0 0,1 0 16,0 1-16,3-1 0,5-4 15,5-4-15,6-1 0,4-3 0,6-2 16,4-1-16,2-1 15,0 1-15,3 1 0,0 0 16,2 1-16,-5 1 0,-6 3 16,-6 2-16,-6 1 0,-6-1 0,-10 4 15,-9 1-15,1-2 0,-1 1 16,-12 5-16,-6 3 16,3-3-16,2-1 0,-3 2 0,3-1 15,5-4-15,6-2 0,6-2 16,5-2-16,5-1 0,2-3 15,9 0-15,6-3 0,3 0 16,3 0-16,5-1 0,5-1 16,-1 0-16,2 0 0,0-1 0,0-1 15,-1 0-15,-2-1 0,3 3 16,-4-1-16,-7 4 0,-2-1 16,-3 4-16,-1 1 0,-3 0 15,-3 1-15,-1 3 0,-3 2 16,-2 2-16,-2-1 0,-6 3 15,-4 2-15,-2-1 0,-3-2 0,-2 2 16,-2 1-16,-1-2 0,-1 1 16,-3-1-16,-5-2 15,4-2-15,4-4 0,4 0 0,4-2 16,2-2-16</inkml:trace>
  <inkml:trace contextRef="#ctx0" brushRef="#br0" timeOffset="81569.1017">15974 3024 0,'0'0'0,"0"0"0,0 0 15,0 0-15,23-13 0,-23 13 16,32-6-16,-13 1 0,2 1 16,4-1-16,2-1 0,7 1 0,0 0 15,-4 1-15,-1 0 16,-4 2-16,-3 1 0,-1 2 0,-5 3 16,-6-2-16,-1 0 0,-3 0 15</inkml:trace>
  <inkml:trace contextRef="#ctx0" brushRef="#br0" timeOffset="81752.8278">15846 3214 0,'0'0'0,"0"0"0,25-9 16,-25 9-16,42-10 0,-15 3 16,4-1-16,2-2 0,4 0 15,8-4-15,-2 0 0,5-1 16,-3 3-16,-8 1 0,-6 1 0,-8 1 15,-5 2-15,-8 0 0,-6 1 16,-1 1-16,0 0 16,-1 2-16</inkml:trace>
  <inkml:trace contextRef="#ctx0" brushRef="#br0" timeOffset="82000.7217">16137 2943 0,'0'0'16,"0"0"-16,0 0 0,0 0 15,0 0-15,9 26 0,-9-26 16,-3 33-16,0-12 0,-3 8 16,0 6-16,-1-1 0,1 0 0,-1 6 15,3-1-15,0 4 0,3-6 16,0-4-16,1-5 0,0-6 16,0-3-16,-1-4 0,0-2 15,0-2-15,0-3 0,-5 0 16,-4-1-16,-4 0 0,-4 0 15,-8 2-15,-8 0 0,-6-1 16,-4-1-16,-1 0 0,8 0 0,8-3 16</inkml:trace>
  <inkml:trace contextRef="#ctx0" brushRef="#br0" timeOffset="84801.1823">13528 3483 0,'0'0'15,"-6"-5"-15,-4 0 0,-1-1 0,0 0 16,-9-5-16,-3 0 0,-7-1 16,-1 0-16,-4 3 0,-4 3 15,1 3-15,-1 2 0,-12 2 16,-2 4-16,-1 2 0,0 4 0,-1 3 16,0 4-16,-9 8 15,1 7-15,-1-1 0,0 3 0,-4 3 16,4 0-16,8 3 15,5 2-15,-15 20 0,10-1 0,7-5 16,6-5-16,12-1 0,8 0 16,8-1-16,5 1 0,7-1 15,4-1-15,6-3 0,4 1 16,8-5-16,4-3 0,9-2 16,7-1-16,-4-5 0,-2-6 0,10-2 15,7-1-15,2-1 0,1 0 16,3 0-16,3 0 15,2-2-15,1 1 0,6-4 0,5 0 16,3 1-16,2-1 0,4-3 16,4-1-16,1 1 0,2 0 15,6-6-15,5-2 0,2 1 16,-1 1-16,5 0 0,3 0 16,-2-1-16,-1-1 0,6 0 15,5 0-15,-5-2 0,-4-2 0,3 1 16,4-4-16,-4 1 0,-2-2 15,0-1-15,2-2 0,-3-3 16,-2-1-16,-1-2 0,-2-2 16,-6 4-16,-5 3 0,0-6 15,-2-3-15,-3-4 0,-2 0 16,-4-3-16,-4-2 0,-8 1 16,-5 0-16,-11-8 0,-8-6 15,-5 4-15,-3 1 0,-7-5 0,-4-3 16,-10 0-16,-6-1 0,-7-2 15,-3-4-15,-3 5 0,-2 2 16,-9-6-16,-3-1 0,-2-4 16,-2-3-16,-4 4 0,-5 5 15,-2 1-15,-1 1 0,-7 3 16,-5 3-16,-1 0 0,-1-2 16,-18-3-16,-11 1 0,9 10 15,6 8-15,-7 3 0,-5 2 16,-4-1-16,-1 0 0,-14 1 0,-8 2 15,-6 6-15,-3 3 0,-2 6 16,-3 4-16,2 1 0,-1-2 16,-7 10-16,-4 3 0,-3 3 15,-2 1-15,0 5 0,0 4 16,9 2-16,6 2 0,36-11 0,24-5 16,17-5-16</inkml:trace>
  <inkml:trace contextRef="#ctx0" brushRef="#br0" timeOffset="85219.2263">12491 4150 0,'0'0'0,"0"0"15,0 0-15,0 0 0,0 0 0,0 0 16,33-7-16,-33 7 0,26-4 16,-26 4-16,39-3 15,-16 2-15,2-1 0,9 1 0,5-1 16,13 0-16,1 2 0,23 2 15,9-2-15,13 0 0,-3-2 0,32 0 16,10 0-16,9-1 16,-10 2-16,82-3 0,1 0 15,-30 1-15,-22 3 0,19 4 16,12 1-16,-27 2 0,-18 1 0,20 5 16,14 3-16,-27-3 0,-15-1 15,-2 2-15,-2 4 16,-25 1-16,-19-2 0,-30-5 0,-20-4 15,-16-2-15</inkml:trace>
  <inkml:trace contextRef="#ctx0" brushRef="#br0" timeOffset="90634.6134">2722 5868 0,'0'0'0,"0"0"0,0 0 16,0 0-16,0 0 0,0 0 0,0 0 16,0 0-16,0 0 0,0 0 15,0 0-15,0 0 0,25-11 0,-25 11 16,0 0-16,26 3 0,-26-3 16,23 4-16,-23-4 0,30 7 15,-17-6-15,3 1 0,3-2 16,0 2-16,1 1 0,1-2 15,1 0-15,0-1 0,0 1 16,10 2-16,0 0 0,-1 0 16,-3-2-16,3 2 0,2 0 15,1-2-15,-2 0 0,11 0 16,2 1-16,-4-2 0,0 0 0,1-1 16,2 1-16,6-2 0,-4 0 15,1 1-15,2-1 0,-3-1 16,-2 0-16,3 0 0,-2 1 15,-1-2-15,-1 2 0,9-1 16,1 0-16,-6 1 0,-3 1 16,1 1-16,2-1 0,-7 0 0,0 0 15,3 1-15,-1 1 16,1 0-16,-2 0 0,0 0 16,2-2-16,-4 0 0,-1 0 0,4 0 15,0 1-15,-2-2 0,-1 1 16,2 1-16,2 0 0,-5 0 15,0-1-15,3-2 0,-2 0 16,-1 0-16,-2 2 0,1 2 16,0 0-16,-1 2 0,0 0 0,0-2 15,2-1-15,-2 0 0,-1 1 16,2-1-16,0-1 16,-1 2-16,0 1 0,-2 0 0,-1-1 15,1-1-15,1 1 0,1-2 16,0 0-16,0 1 0,1-2 15,-3 2-15,-1 2 0,1-1 16,0 0-16,2-1 0,1 0 16,-4 0-16,0 0 0,4 0 15,2 2-15,-6-2 0,-1-1 0,3-1 16,1 1-16,-1-1 16,-3 1-16,2 1 0,3 0 0,-1-1 15,-2 0-15,2 0 0,-3 1 16,0-1-16,0 1 0,0 0 15,2 0-15,-3 0 0,2-1 16,1 0-16,-1 0 0,1-1 16,0 2-16,3-1 0,0 1 15,-1-1-15,-1 0 0,-1 2 16,3 3-16,-4-4 0,-2-2 0,6 2 16,2 0-16,-2-2 0,-3 0 15,4-1-15,-1-1 0,0 4 16,-4 3-16,1-4 0,0-2 15,1 2-15,-1 0 0,4-1 16,3 0-16,-5 1 0,0 0 0,1 2 16,1 2-16,-1-3 15,0 0-15,-1-2 0,1 2 16,-2 2-16,1-1 0,0 0 0,-1 1 16,1-1-16,-1 1 0,1-2 15,1 2-15,1 0 0,-1-2 16,1 1-16,-1 0 0,1-1 15,1-1-15,-2 2 0,1 0 16,0-1-16,1-1 0,1 0 16,1 0-16,-1 1 0,-1-1 0,0 0 15,0 1-15,-2-1 0,0 0 16,0-2-16,1 1 0,1 1 16,-1 1-16,1 0 0,0 2 15,-4-2-15,-1-1 0,3-3 16,2 1-16,-3 2 0,1 2 15,0 0-15,4-1 0,-6 0 16,0 0-16,2 0 0,3 0 16,-3 0-16,-3 0 0,3 0 15,4-1-15,-4 2 0,-4 0 0,3 0 16,3 1-16,-5 0 0,-2 1 16,2-3-16,1-2 15,-1 1-15,1 0 0,0 2 0,1 0 16,0 0-16,-1 2 0,-2-2 15,1 0-15,-1 1 0,0 0 16,0 0-16,0 2 0,0-3 0,1-1 16,-1 0-16,-1 0 15,-2 0-15,-3 0 0,4 0 16,1 0-16,-3 0 0,-3 1 0,-3-1 16,-2 1-16,-2-2 0,0-1 15,0 1-15,0 1 0,-2 1 16,-2 1-16,-3-2 15,-3-2-15,-4 2 0,-1 1 0,-5-1 16,-1-2-16,-2-1 0,1 2 16,2 1-16</inkml:trace>
  <inkml:trace contextRef="#ctx0" brushRef="#br0" timeOffset="92133.899">11307 5502 0,'0'0'15,"0"0"-15,0 0 0,0 0 0,0 0 16,0 0-16,0 0 16,-24-6-16,24 6 0,0 0 0,0 0 15,-26-3-15,26 3 0,0 0 16,-20-4-16,14 3 0,-1 0 15,2 0-15,-1 0 0,1 2 16,-2 0-16,-1-1 0,-1-1 16,-1 0-16,1 0 0,-5-1 15,-1 1-15,1-1 0,-1 1 0,-2 1 16,-3 0-16,-1-1 0,-2 0 16,-8 0-16,0-1 0,-1 0 15,-1-1-15,-2 2 0,-3 0 16,1 0-16,-1-1 0,-10-1 15,-2 1-15,2-2 0,0 3 16,-10-3-16,-2 3 0,5-1 16,4-1-16,-12 1 0,0-1 15,3 0-15,3-1 0,-5 0 0,-2 2 16,6 1-16,4 1 0,-14-1 16,-1-2-16,6 0 0,6-1 15,-29-1-15,4 1 0,9 2 16,7 2-16,-5-2 0,-2 0 15,10 0-15,7 2 0,-9-3 16,-5 0-16,7 1 0,7-1 0,-6 0 16,-3 0-16,5 1 0,1-1 15,-2-1-15,-7-2 16,10 5-16,6 4 0,-5-7 16,-5-2-16,5 0 0,0-2 0,-1 4 15,-2 1-15,3-1 0,2 0 16,-3 2-16,-2 4 0,4-2 15,5-3-15,-6 1 0,-5-2 16,4 2-16,1 2 0,-3-4 16,-5-2-16,6 5 0,5 5 0,-9-1 15,-3-1-15,2 0 0,5 0 16,-4 0-16,-3-2 16,5-2-16,4 0 0,-5 2 0,-4 4 15,3-3-15,1-2 0,-4 2 16,-2 0-16,6 1 0,6 1 15,-3 0-15,-1 1 0,3 3 16,0 2-16,-3-6 0,-4-3 16,6 0-16,7 0 0,-5 5 15,-1 3-15,1-6 0,2-3 0,-2-2 16,-2 0-16,5 4 0,5 1 16,-8 1-16,-2-3 0,5 1 15,8-1-15,-8 4 0,-1 3 16,0-4-16,0-1 0,-2-1 15,-4-1-15,8 3 0,3 1 16,-5-3-16,-3-1 0,7 0 16,5 2-16,-6-1 0,-3-1 15,6 1-15,4 0 0,-5 2 16,-2 3-16,1-5 0,2-2 0,-3-2 16,2 1-16,4 4 0,2 4 15,-3-5-15,0-4 0,3-1 16,2 0-16,-3 2 0,0 1 15,3 1-15,3 1 0,-3-2 16,0-1-16,0-1 0,6 0 16,-2 0-16,-2 3 0,17 0 0,1 0 15,-5-2-15,-5-1 16,0 0-16,1-1 0,-6 1 16,-1 3-16,3 1 0,3 1 0,-4 3 15,-4 2-15,3-5 0,3-4 16,-11 8-16,-9 6 0,8 1 15,-3 0-15,-18 10 0,-10 3 16,22-7-16,17-5 0,8-4 0</inkml:trace>
  <inkml:trace contextRef="#ctx0" brushRef="#br0" timeOffset="94517.2184">13093 5794 0,'0'0'0,"0"0"15,0 0-15,0 0 0,0 0 0,0 0 16,22 10-16,-22-10 0,0 0 16,23 10-16,-23-10 0,25 11 15,-10-5-15,1-1 0,2-1 16,3 1-16,2-3 0,3 2 15,3-1-15,11 0 0,1-1 16,5 0-16,5-1 0,7 0 16,-4 0-16,8-1 0,6-1 15,8 0-15,-3 0 0,16 0 16,4 0-16,-8 1 0,-6 1 0,20-2 16,5-1-16,28-1 0,-18 0 15,-2 2-15,1 2 0,-17-3 16,-11 0-16,6 0 0,7-2 15,-9 6-15,-6 3 0,5 1 16,5 2-16,-11-4 0,-8-3 16,1 0-16,-1 1 0,-13 2 15,-9 1-15,4 0 0,4-3 16,-9-1-16,-3-1 0,-5 1 0,-4 1 16,-7-1-16,-5-2 0,-5 0 15,-2 1-15,-8-1 0,-4 0 16,-5 0-16,-3 1 0,-4-1 15,-3 0-15,-6 1 0,-6 0 16,1-2-16,1 1 0,-5-1 16,-6-2-16,-2 1 0,-1 0 0,-6 1 15,-6 1-15,2-1 0,3-1 16,-10 1-16,-6 0 16,-1-1-16,0 2 0,-16-1 0,-3 0 15,3 0-15,1 1 0,-39 0 16,3-1-16,14 1 0,8 0 0,-5-2 15,-4-2-15,8 2 16,5 2-16,-7 0 0,-6 0 16,5 1-16,2 0 0,-5-2 15,-3-1-15,8 4 0,5 3 0,-5-2 16,-3-2-16,3-1 0,3-2 16,0 5-16,0-1 0,4 4 15,6 3-15,-4-6 0,0-2 16,12 2-16,9-2 0,-5 3 15,-1 2-15,4-1 0,6-2 16,5-1-16,3-1 0,4-1 16,4-1-16,7 1 0,7 1 15,3 0-15,4 0 0,3-2 16,1-1-16,6 2 0,5 1 0,-2-2 16,1 0-16,5 1 0,5 2 15,3-2-15,4-2 0,3 1 16,2 0-16,4 0 0,7 1 15,-1 0-15,1 1 0,4-1 16,6 1-16,-1 0 0,1 1 0,12-2 16,3 0-16,-1 0 15,-2 1-15,7 0 0,5 0 16,3 0-16,-5 0 0,5-1 16,4 1-16,-7 1 0,-6 2 0,35-1 15,-6 1-15,-7-1 0,-7 2 16,1 0-16,0 0 0,-11-1 15,-6-3-15,9 2 0,6 0 16,-8 0-16,-5 0 0,4 3 16,2 0-16,-3-2 0,-2 0 0,-1 1 15,0 1-15,-6 1 0,-3-2 16,5 2-16,5 3 0,-9-6 16,-6-2-16,3-1 15,2 0-15,-6 4 0,-3 3 0,-2-7 16,0-3-16,-5-1 0,-3 2 15,-2 2-15,0 2 0,-9-2 16,-6-1-16,-5 0 0,-4-1 16,-7 2-16,-1-3 0,1 3 0,-1-4 15,1 4-15</inkml:trace>
  <inkml:trace contextRef="#ctx0" brushRef="#br0" timeOffset="100014.8564">16665 5754 0,'0'0'0,"6"-1"0,1 2 16,1 2-16,1 1 0,2 1 0,2 2 15,0 2-15,1 1 0,3 3 16,-2 0-16,-3 1 0,-3 0 16,-1-2-16,-1-2 0,-2-1 15</inkml:trace>
  <inkml:trace contextRef="#ctx0" brushRef="#br0" timeOffset="100201.044">16521 6117 0,'0'0'0,"0"0"0,0 0 0,0 0 16,0 0-16,35 4 0,-35-4 15,35-1-15,-35 1 0,44 1 16,-19-2-16,0 2 0,-2 3 0,2-2 16,-4 1-16,-3-1 0</inkml:trace>
  <inkml:trace contextRef="#ctx0" brushRef="#br0" timeOffset="100334.5491">16519 6479 0,'0'0'0,"0"0"0,0 0 16,29-15-16,-10 6 0,4-3 16,4 0-16,3-3 0,1-2 15,12-7-15,2-2 0,2-1 0,-10 6 16,-6 4-16</inkml:trace>
  <inkml:trace contextRef="#ctx0" brushRef="#br0" timeOffset="100502.4687">17141 5741 0,'0'0'0,"0"0"0,0 0 16,0 0-16,0 0 0,23 2 0,-23-2 15,18 10-15,-18-10 0,17 18 16,-10-8-16,-1-1 0,-1 0 16,0-3-16</inkml:trace>
  <inkml:trace contextRef="#ctx0" brushRef="#br0" timeOffset="100920.7464">16990 5918 0,'0'0'0,"0"0"16,0 0 0,30-3-16,-4 1 0,1-3 0,-2 0 15,3 0-15,1 0 0,8-1 0,-2 0 16,1-1-16,2 1 16,0-1-16,-4 3 0,-5 0 0,-3 1 15,-5 0-15,-4 1 0,-5 0 16,-3 2-16,-4 2 0,-4-1 15,-9 5-15,-7 3 0,-4 1 16,-3 3-16,-6 0 0,-5 3 16,-5 2-16,1 0 0,-4 1 15,-2-1-15,6-1 16,5-3-16,1 1 0,7-2 0,5-2 16,6-4-16,4-1 0,4-2 0,6-2 15,5 0-15,10-1 0,7 0 16,3-3-16,4-2 0,4-1 15,3-4-15,1 1 0,2 0 16,3-2-16,-5-1 0,-3 1 16,-5 2-16,-4 1 0,-5 2 15,-5 0-15,-2 3 0,-8 2 16,-4 1-16,-2-1 0,3 3 0,-3-3 16</inkml:trace>
  <inkml:trace contextRef="#ctx0" brushRef="#br0" timeOffset="101134.2248">17153 6129 0,'0'0'0,"0"0"0,0 0 16,0 0-16,0 0 0,2 34 16,-2-34-16,5 23 0,-5-23 0,3 27 15,0-11-15,2-1 0,1-3 16,0 0-16,-1 0 0,0-2 15,-1-3-15,1-1 0,-2-1 16,0-2-16,-1 2 0,1-3 16</inkml:trace>
  <inkml:trace contextRef="#ctx0" brushRef="#br0" timeOffset="101284.3471">17227 6233 0,'0'0'0,"0"0"15,0 0-15,0 0 0,0 0 0,0 0 16,0 0-16,22 14 0,-22-14 15,0 0-15,10 30 0,-10-30 16,4 26-16,-1-12 0,-1-1 16,1-2-16,2 0 0,-2-5 15,0-3-15,0 0 0,1-1 0,-2 1 16</inkml:trace>
  <inkml:trace contextRef="#ctx0" brushRef="#br0" timeOffset="101500.2787">17482 6141 0,'0'0'0,"0"0"15,0 0-15,0 0 0,0 0 16,0 0-16,0 0 0,0 24 16,0-24-16,0 26 0,0-26 15,1 36-15,0-16 0,2 0 16,2 1-16,1-5 0,2 0 0,3-2 16,3-2-16,4-2 0,0-5 15,-2-2-15,1-3 0,-1-1 16,1-3-16,-2-3 0,0-4 15,-1-3-15,-1-4 0,-2 2 16,-1 4-16,-2 2 0</inkml:trace>
  <inkml:trace contextRef="#ctx0" brushRef="#br0" timeOffset="101729.0974">17956 5831 0,'0'0'0,"0"0"16,0 0-16,0 0 0,0 0 0,0 0 15,-5 28-15,5-28 0,-11 36 16,4-14-16,-2 4 0,1 1 16,3-1-16,0 6 0,4-1 15,3-6-15,3-3 0,1-4 16,3-3-16,0-1 0,1-2 0,0-2 16,1-1-16,-1-1 0,0-3 15,1 0-15,0-3 0,-4 0 16,-2 1-16,-2-2 15,0 0-15,0 0 0</inkml:trace>
  <inkml:trace contextRef="#ctx0" brushRef="#br0" timeOffset="101917.0324">18035 5973 0,'0'0'16,"0"0"-16,0 0 0,0 0 16,0 0-16,0 0 0,0 0 0,-4 24 15,4-24-15,-7 25 0,2-7 16,-1 3-16,-1 0 0,0 1 15,-2 1-15,0 0 0,1-1 16,-3 3-16,0-2 0,-2-5 16,-1-2-16,-2-3 0,0-5 15,-1-3-15,1-4 0,1 0 16,3 0-16,2 0 0</inkml:trace>
  <inkml:trace contextRef="#ctx0" brushRef="#br0" timeOffset="102034.3242">17722 6128 0,'0'0'0,"0"0"16,0 0-16,0 0 0,0 0 15,25-7-15,-25 7 0,29-6 16,-7 1-16,0-1 0,1-1 16,4 2-16,0-1 0,1 0 15,-1-2-15,3 0 0,-4 1 16,-4 2-16</inkml:trace>
  <inkml:trace contextRef="#ctx0" brushRef="#br0" timeOffset="102250.4479">18144 5841 0,'0'0'0,"0"0"0,0 0 15,29-7-15,-29 7 0,36-6 16,-13 2-16,3 1 16,1-1-16,3 1 0,2 1 15,6-1-15,-5 0 0,-5 0 0,-3 1 16,-2 0-16,-6-1 0,-9 4 15,-8 2-15,-4-3 0,-5-1 0,2-1 16,2 1-16,-1 0 0</inkml:trace>
  <inkml:trace contextRef="#ctx0" brushRef="#br0" timeOffset="102433.9069">18284 5734 0,'0'0'0,"0"0"16,0 0-16,0 0 0,0 0 15,0 0-15,0 0 0,5 29 16,-5-29-16,-3 27 0,3-27 16,-5 34-16,4-16 0,0 1 15,1-1-15,1-2 0,1-2 0,1-2 16,1-4-16,-1 0 0,0-1 16,0-1-16</inkml:trace>
  <inkml:trace contextRef="#ctx0" brushRef="#br0" timeOffset="102950.8818">18473 5700 0,'0'0'0,"0"0"16,0 0-16,0 0 0,4 28 0,-4-28 16,-1 33-16,0-13 0,0 1 15,0 1-15,0 3 0,0-2 16,0 0-16,-2 1 0,1-1 15,-1-5-15,-1-3 0,-2 1 16,-3-4-16,-3-2 0,-4-2 0,2-4 16,0-1-16,1-3 15,0-1-15,2-3 0,2-3 16,0 0-16,1-1 0,2 2 0,2 2 16,1-1-16,1 2 0,2 1 15,2 0-15,3 2 0,4 0 16,2-1-16,2 0 0,1 0 15,0 0-15,4 2 0,-2 1 16,-2 1-16,0 0 0,-4 1 16,-3 3-16,-2 0 0,-4 2 0,-6 2 15,-2 1-15,-8-1 0,-5 0 16,-2 2-16,-1 2 0,-1-1 16,-2 0-16,-4 1 0,2-1 15,6-5-15,5-2 0,2 1 16,4-2-16,3 1 0,4-2 15,7-2-15,6-1 0,6-2 16,2-2-16,7-2 0,7 0 16,1 0-16,1-2 0,11 1 15,3-3-15,-5 2 0,-4 2 0,3-2 16,-4 2-16,-7 0 0,-4 1 16,-9 0-16,-5-1 0,-3 2 15,-1 0-15,-3 0 0</inkml:trace>
  <inkml:trace contextRef="#ctx0" brushRef="#br0" timeOffset="103133.8168">18482 6051 0,'0'0'0,"0"0"16,0 0-16,0 0 0,0 0 0,-4 31 16,4-31-16,-2 35 0,1-14 15,1 5-15,0 2 0,0 0 16,1-2-16,1 6 0,1-1 15,0-5-15,0-4 0,-1-3 16,1-2-16,-2-5 0,0-3 0,0-2 16,-1 0-16,0-2 0</inkml:trace>
  <inkml:trace contextRef="#ctx0" brushRef="#br0" timeOffset="103300.5534">18450 6209 0,'0'0'16,"0"0"-16,0 0 0,0 0 15,0 0-15,-32 14 0,32-14 16,-28 17-16,14-5 0,-3 0 16,0 3-16,-2-1 0,0 2 0,1-3 15,3 1-15,-1-1 0,2-4 16,3-3-16,1 0 0,3 0 16</inkml:trace>
  <inkml:trace contextRef="#ctx0" brushRef="#br0" timeOffset="103417.8656">18409 6295 0,'0'0'15,"0"0"-15,0 0 0,23 1 16,-23-1-16,26 4 0,-8-1 16,0 1-16,1 0 0,-1 2 15,2-2-15,7 3 0,-1-3 0,-4 0 16,-3-1-16,-4 0 0</inkml:trace>
  <inkml:trace contextRef="#ctx0" brushRef="#br0" timeOffset="103634.5353">19095 5841 0,'0'0'0,"0"0"16,0 0-16,0 0 0,0 0 0,0 0 16,-18 17-16,18-17 0,-24 24 15,8-5-15,-1 4 0,-2 0 16,-1 1-16,0-1 0,1 0 15,-3 5-15,4-3 0,3-3 16,4-4-16,4-4 0,2-3 0,2-3 16,0-1-16,0 0 0</inkml:trace>
  <inkml:trace contextRef="#ctx0" brushRef="#br0" timeOffset="103783.9721">19003 6079 0,'0'0'0,"0"0"16,0 0-16,0 0 0,16 24 0,-16-24 15,11 25-15,-7-8 0,0 1 0,0 1 16,-1 1-16,0-2 16,2 0-16,0 1 0,1-2 15,-1-3-15,1-5 0,-2 0 0,1-2 16,-2-1-16</inkml:trace>
  <inkml:trace contextRef="#ctx0" brushRef="#br0" timeOffset="103984.0203">19274 5939 0,'0'0'16,"0"0"-16,23-7 0,-5 3 0,3 0 15,3-2-15,4 2 0,6-2 16,-2 0-16,0 2 0,-1-1 16,3 0-16,-4 1 0,-5-1 15,-3 3-15,-5-1 0,-5 0 16,-6 0-16,-4-1 0,-7 3 15,-4-1-15,2 1 0,0 1 0,2-1 16</inkml:trace>
  <inkml:trace contextRef="#ctx0" brushRef="#br0" timeOffset="104217.5353">19419 5751 0,'0'0'0,"0"0"0,0 0 0,0 0 16,0 0-16,11 32 0,-11-32 15,4 38-15,-3-13 0,0 6 16,0 7-16,1 1 0,-1 2 0,1 11 16,1-1-16,3 4 0,-1-6 15,2 0-15,1-5 16,-2-7-16,1-5 0,-2-8 0,1-5 16,-3-4-16,-2-3 0,-5-5 15,-4-4-15,-1-5 0,0-4 16,2 3-16,0-1 0,3 1 0</inkml:trace>
  <inkml:trace contextRef="#ctx0" brushRef="#br0" timeOffset="104401.4162">19440 6046 0,'0'0'0,"0"0"16,0 0-16,0 0 0,0 0 0,0 0 16,0 0-16,0 0 0,0 0 15,0 0-15,0 0 0,-36 20 16,36-20-16,-34 24 0,14-8 15,-2 2-15,-1 1 0,0 1 16,0 0-16,-4 6 0,4-3 0,3-5 16,3-5-16,2-3 0,3-1 15,1-1-15</inkml:trace>
  <inkml:trace contextRef="#ctx0" brushRef="#br0" timeOffset="104534.6959">19405 6099 0,'0'0'0,"9"-2"0,3-2 16,4 2-16,3 0 0,6-1 15,1 1-15,3-1 0,1 3 0,4 0 16,-3 1-16,-5 1 0,-2-2 16,-5 1-16,-2 0 15,-6 3-15,-6 1 0,1-1 0,-2-1 16,0 1-16</inkml:trace>
  <inkml:trace contextRef="#ctx0" brushRef="#br0" timeOffset="104684.7625">19337 6295 0,'0'0'16,"0"0"-16,0 0 0,32-2 0,-12 0 15,3-1-15,5-2 0,1 1 16,3 0-16,8-1 16,-1-2-16,-7 1 0,-5 1 0,-4 2 15</inkml:trace>
  <inkml:trace contextRef="#ctx0" brushRef="#br0" timeOffset="112034.2216">19350 5652 0,'0'0'0,"0"0"16,0 0-16,0 0 0,0 0 0,0 0 16,0 0-16,0 0 15,0 0-15,0 0 0,0 0 16,0 0-16,0 0 0,37 6 16,-37-6-16,35 11 0,-15-5 0,6 1 15,6 2-15,1 2 0,0-2 16,19 4-16,7-3 15,11-1-15,-1-4 0,19 3 0,4-1 16,8 3-16,-10 0 0,21-2 16,5-2-16,-14-1 0,-12 0 0,53 4 15,-3-1-15,-22 0 16,-15-1-16,3-5 0,2-1 16,-17-4-16,-10-5 0,6-1 15,4-3-15,-11-2 0,-10 2 0,1-9 16,-2-7-16,-15 0 0,-11 1 15,-6-4-15,-7-4 0,-9 6 16,-7 4-16,-19-7 0,-11-4 16,-9-3-16,-3 0 0,-23-5 15,-14-2-15,4 5 0,4 3 0,-30 2 16,-21 1-16,5 4 0,5 4 16,-20-3-16,-14 0 15,14 5-15,9 3 0,-20 2 16,-13 0-16,16 6 0,11 4 0,-13 2 15,-8 2-15,17 3 0,12 0 16,-11 5-16,-8 3 16,20 5-16,13 4 0,0 7 0,0 5 15,17-1-15,12-1 0,11 15 16,7 11-16,11-5 0,6-2 16,23 17-16,14 12 0,10-12 15,6-6-15,19-8 0,14-4 0,11-2 16,8-2-16,13-12 0,8-8 15,2-5-15,2-2 0,4-7 16,3-6-16,-8-2 0,-4-3 16,-2 2-16,-2-2 0,-7 5 15,-4 1-15,-26 1 0,-17-1 16,-11 1-16</inkml:trace>
  <inkml:trace contextRef="#ctx0" brushRef="#br0" timeOffset="112401.1248">20949 6064 0,'0'0'15,"0"0"-15,0 0 0,-8-22 0,8 22 16,-4-18-16,3 7 0,0-2 16,0 1-16,1-2 0,1 0 15,0 2-15,1 1 0,1 0 16,2 2-16,-2 1 0,0 1 0,2 3 15,-1 4-15,0 2 0,1 2 16,-2 5-16,-1 0 16,2 5-16,0 2 0,-1-2 0,1-2 15,-2-2-15</inkml:trace>
  <inkml:trace contextRef="#ctx0" brushRef="#br0" timeOffset="112700.7349">21424 5911 0,'0'0'0,"0"0"16,0 0-16,0 0 0,0 0 16,-32 8-16,32-8 15,-43 14-15,17-4 0,-5 2 16,-3 0-16,-4 3 0,-2-1 0,-9 5 16,0-1-16,-5 2 0,4-2 15,1-2-15,11-3 0,9-3 16,9-1-16,13-4 0,11-4 15,7-2-15,7-3 0,10-2 16,8-1-16,6 0 0,5 0 0,10-2 16,2-3-16,-3 2 0,-3 0 15,2 1-15,-6 4 0,-10-2 16,-8 1-16,-9 3 0,-7 2 16,-12 1-16,-8 0 0,1 1 15,0-1-15,2 0 0</inkml:trace>
  <inkml:trace contextRef="#ctx0" brushRef="#br0" timeOffset="112901.1291">21167 5876 0,'0'0'0,"0"0"0,0 0 15,2 28-15,-2-28 0,3 43 16,-2-15-16,0 3 0,0 3 0,-1 8 15,0-2-15,0 5 0,0-5 16,-1-5-16,-1-5 0,-3-7 16,1-5-16,-1-4 0,2-3 15,1-1-15</inkml:trace>
  <inkml:trace contextRef="#ctx0" brushRef="#br0" timeOffset="113051.2621">21188 6138 0,'0'0'0,"0"0"0,0 0 16,0 0-16,0 0 0,0 0 15,0 0-15,0 0 0,-32 5 0,32-5 16,-31 16-16,11-6 0,-2 0 16,-1 4-16,0 3 0,-7 7 15,2-1-15,2-2 0,3-2 16,3-3-16,4-3 0,1-1 16</inkml:trace>
  <inkml:trace contextRef="#ctx0" brushRef="#br0" timeOffset="113171.7573">21283 6157 0,'0'0'0,"9"-1"16,4 0-16,2 0 0,2 1 0,5 3 16,0 1-16,0 1 0,-1-1 15,-3 3-15,-3 2 0,-5 2 16,-4 2-16,-2-2 0,0-3 16,0 1-16</inkml:trace>
  <inkml:trace contextRef="#ctx0" brushRef="#br0" timeOffset="113368.0841">20845 6464 0,'0'0'0,"0"0"0,27-7 16,-5 2-16,4-2 0,14-3 16,5 0-16,4 1 0,1 1 0,12 0 15,-2 1-15,5-2 16,-7-1-16,-7 0 0,-7 2 15,-4-1-15,-9 2 0,-8 2 0,-6 1 16,-3 1-16</inkml:trace>
  <inkml:trace contextRef="#ctx0" brushRef="#br0" timeOffset="113550.8931">21230 6340 0,'0'0'0,"0"0"15,0 0-15,0 0 0,-9 29 0,9-29 16,-13 31-16,4-11 0,0-1 16,-3 3-16,-2 1 0,-4 3 15,2-4-15,1-2 16,2-3-16,1-2 0,1-4 0,2-3 16,2 0-16,0-2 0</inkml:trace>
  <inkml:trace contextRef="#ctx0" brushRef="#br0" timeOffset="113701.1481">21185 6462 0,'0'0'0,"0"0"0,0 0 0,0 0 16,18 15-16,-18-15 0,22 18 15,-22-18-15,29 22 0,-11-10 16,1 1-16,1-1 0,2-1 16,7-2-16,2-6 0,-4 0 15,-5-1-15,-4 0 0</inkml:trace>
  <inkml:trace contextRef="#ctx0" brushRef="#br0" timeOffset="113901.0225">22034 5967 0,'0'0'15,"0"0"-15,0 0 0,0 0 0,-17 19 16,17-19-16,-30 35 0,12-14 15,-3 1-15,-3 5 0,-5 3 16,-6 9-16,2-2 0,-7 7 16,2-3-16,6-6 0,5-6 15,0-3-15,8-5 0,3-4 0</inkml:trace>
  <inkml:trace contextRef="#ctx0" brushRef="#br0" timeOffset="114141.5956">21938 6132 0,'0'0'0,"0"0"15,0 0-15,2 21 0,-2-21 0,1 26 16,-2-5-16,-1 2 0,-1 1 16,-2 3-16,0 1 15,-1 6-15,2-4 0,-1-4 16,2-2-16,1-5 0,0-4 0,-1-2 15,1-3-15,1-1 16,0-3-16,1-6 0,3-2 0,1-5 16,-1-5-16,-1 2 0,0 2 15,1 1-15</inkml:trace>
  <inkml:trace contextRef="#ctx0" brushRef="#br0" timeOffset="114450.9098">22113 6092 0,'0'0'0,"0"0"16,0 0-16,0 0 0,0 0 16,0 0-16,17 30 0,-17-30 15,3 30-15,-4-12 0,-1 3 16,-1-1-16,0 2 0,-1-1 16,-2 2-16,0 2 0,-2-2 0,1-2 15,1-4-15,0-2 0,2-2 16,0-2-16,1-4 15,1-1-15,0-4 0,2-2 0,0 0 16,0 0-16,2 0 0,5-2 16,2-2-16,3 0 0,0 0 15,1-1-15,2 0 0,6-1 16,0-1-16,1 1 0,1-2 16,-3 0-16,-2 1 0,-3 2 15,-1-1-15,-3 2 0</inkml:trace>
  <inkml:trace contextRef="#ctx0" brushRef="#br0" timeOffset="114633.9101">22347 6125 0,'0'0'0,"0"0"16,0 0-16,0 0 0,0 0 0,10 25 15,-10-25-15,9 20 0,-9-20 16,7 18-16,-1-10 0,-1 1 15,1-1-15,0-1 0,1-5 16,-1 0-16,-1 1 0,0-2 0</inkml:trace>
  <inkml:trace contextRef="#ctx0" brushRef="#br0" timeOffset="114861.9169">22641 5949 0,'0'0'0,"0"0"0,0 0 0,0 0 16,-2 34-16,-2-15 0,-3 6 16,0 1-16,0 3 0,-4 10 15,0 3-15,0-3 0,0-5 0,-3 8 16,2-3-16,-1-5 0,0-4 16,-2-4-16,0-4 0,0-4 15,0-2-15,-1-4 0,-1-2 16,3-3-16,2-3 0,1-4 15,1-4-15,2 1 16,1-1-16,2 2 0</inkml:trace>
  <inkml:trace contextRef="#ctx0" brushRef="#br0" timeOffset="115000.9178">22543 6334 0,'0'0'16,"0"0"-16,0 0 0,27 3 0,-27-3 15,30 6-15,-9-2 0,3 1 16,1 0-16,13 1 0,5-2 15,-3 0-15,-1 1 0,7-3 16,-1-2-16,-7 0 0,-8 0 0,-6 0 16</inkml:trace>
  <inkml:trace contextRef="#ctx0" brushRef="#br0" timeOffset="116723.5744">25713 5296 0,'0'0'0,"14"7"0,7 3 16,8 7-16,2 3 0,18 9 15,19 10-15,-4-3 0,-3-2 0,13 9 16,10 5-16,-14-8 0,-9-5 16,18 15-16,-13-5 0,-15-13 15,-11-11-15,-4-2 0,-2-2 16,-7-4-16,-5-1 0,-7-3 15,-5-3-15,-2-2 0</inkml:trace>
  <inkml:trace contextRef="#ctx0" brushRef="#br0" timeOffset="116984.4248">28485 5182 0,'0'0'16,"27"2"-16,3 0 0,5 2 0,5 2 15,18 5-15,20 7 16,10 6-16,-3 3 0,19 8 0,4 3 16,32 13-16,-20-6 0,-2-1 15,0 3-15,-20-4 0,-12-2 16,-3 5-16,-3 4 0,-24-16 15,-19-10-15,-10-8 0</inkml:trace>
  <inkml:trace contextRef="#ctx0" brushRef="#br0" timeOffset="118284.4929">4083 6482 0,'0'0'0,"0"0"16,29-5-16,-13 5 0,-2 1 0,15 4 15,7 2-15,0 3 0,4 2 0,15 10 16,5 7-16,-2 0 15,-1 3-15,16 9 0,3 1 16,7 10-16,-5 0 0,8 11 16,-1 2-16,20 16 0,-18-13 0,-8-6 15,-5-3-15,-23-19 0,-16-12 16,-11-9-16</inkml:trace>
  <inkml:trace contextRef="#ctx0" brushRef="#br0" timeOffset="119351.2901">7117 7228 0,'0'0'0,"0"0"0,0 0 16,20-4-16,-20 4 0,21-3 15,-21 3-15,31-1 0,-14 0 0,2 0 16,6 0-16,-1-1 16,2 1-16,10-1 0,5 1 0,-5-1 15,-1 0-15,14 1 0,2-1 16,-1 2-16,-2-1 0,11 1 15,4 0-15,-5 0 0,-3 0 0,17 0 16,5-1-16,-9 0 0,-8 0 16,17-2-16,6 2 15,-10 0-15,-6 0 0,41 3 16,-2 3-16,-15-4 0,-8-1 0,7 0 16,8 0-16,-15 0 0,-7-1 15,14-3-15,8 1 0,-12 2 16,-8 1-16,16-1 0,9 1 15,-11-2-15,-8 1 0,12-4 16,7 0-16,-9 3 0,-7 2 0,16-3 16,10 1-16,-13-3 0,-9 0 15,15 0-15,11 1 16,-13 1-16,-7 2 0,14 1 0,8-2 16,-14 1-16,-8 0 0,13 0 15,8 0-15,-15 0 0,-8-2 0,14 2 16,10 0-16,-12-1 15,-10 0-15,16 3 0,9 3 16,-14-2-16,-10 0 0,12-4 16,8 1-16,-14 0 0,-8 2 0,14 2 15,10 0-15,-13-2 0,-9 0 16,16 1-16,11 2 16,-19 2-16,-9-3 0,13 0 0,9-1 15,-16-1-15,-9-1 0,13 3 16,9 0-16,-13 0 0,-7-2 0,13 1 15,10 2-15,-12-2 16,-8 1-16,14-3 0,12 0 16,-18 1-16,-13 1 0,14-2 15,8 0-15,-11 3 0,-8 2 0,17-4 16,10-2-16,-18-4 0,-12 0 16,15 4-16,12 4 0,-15 0 15,-11 2-15,9-5 0,9-4 16,-13 2-16,-7 0 0,12 1 15,7 0-15,-12 1 0,-7 0 0,12 0 16,8-1-16,-12-2 0,-9 2 16,12 0-16,7 2 15,-14 0-15,-11 3 0,9-3 16,6 0-16,-15 1 0,-10 3 0,3-1 16,1 0-16,-16 1 0,-12-2 15,-8 3-15,-4 2 0,-17-3 16,-11-3-16,-3 0 0,-4-1 15,-1 0-15</inkml:trace>
  <inkml:trace contextRef="#ctx0" brushRef="#br0" timeOffset="142668.9259">14820 5339 0,'0'0'0,"0"0"0,0 0 0,0 0 16,0 0-16,-8-24 0,8 24 15,0 0-15,-9-24 0,5 12 16,2 0-16,-1-2 0,0-1 16,0-2-16,1-2 0,0 1 0,0-3 15,0-6-15,0-3 16,1 2-16,0 0 0,0-1 0,1-2 16,0 1-16,0 0 0,0-10 15,0-1-15,1 3 0,1 5 16,1-2-16,0 0 0,-1 2 15,-1 2-15,1-6 0,2 2 16,-1 5-16,0 1 0,1 2 16,-1 2-16,-1 3 0,-1 3 0,-1 1 15,0 2-15,-1 5 0,0 1 16,0 0-16,0 0 0,0 2 16,0 1-16,0 1 0,0 0 15,-1 4-15,0 0 0,2 2 16,-1-4-16,1 4 0,-2-3 0,2 3 15,0-2-15,0 2 16,0 0-16,-2 2 0,2-2 16,-3 3-16,1 0 0,0 0 15,-1-1-15,-1 1 0,1 1 0,-1 2 16,-2 2-16,1 1 0,-2 0 16,-1 1-16,1 0 0,-2 0 15,0 1-15,-1 1 0,-1 1 16,0-1-16,0-1 0,-2 2 15,1-1-15,2-1 0,1 0 16,1-2-16,0-1 0,4-2 16,0-1-16,-1 0 0,2-3 15,0-1-15,-1-2 0,2 1 16,0-1-16,0 1 0</inkml:trace>
  <inkml:trace contextRef="#ctx0" brushRef="#br0" timeOffset="142819.1234">14832 4305 0,'0'0'0,"0"0"0,0 0 16,0 0-16,24 11 0,-24-11 15,19 15-15,-6-4 0,-1 2 0,2 4 16,3 3-16,2 4 0,0 0 16,-2-4-16,-4-2 0,-2-4 15</inkml:trace>
  <inkml:trace contextRef="#ctx0" brushRef="#br0" timeOffset="147851.4189">21196 7429 0,'0'0'0,"0"0"0,0 0 15,20-6-15,-20 6 0,28-6 16,-9 2-16,2 1 0,1-1 15,11-1-15,4-1 0,1 0 16,2-1-16,13-1 0,3 1 16,-1-1-16,-1-1 15,16 1-15,2-1 0,0 4 0,-1 4 0,13-1 16,1-2-16,5 2 0,-9 3 16,6-4-16,5-3 0,27 1 15,-17 1-15,2-2 0,0-2 16,-8 7-16,-6 2 0,8-4 15,7-7-15,-9 3 0,-5 1 0,13 4 16,8 2-16,-7 1 16,-5 0-16,11-3 0,7-2 15,-9 2-15,-6 4 0,9-1 16,5 1-16,-9 0 0,-7-1 0,10 5 16,7 1-16,-12-2 0,-8-2 15,12 0-15,6 0 0,-10 3 16,-7 2-16,5-2 0,4 1 15,-10-6-15,-5-3 0,9 4 16,8 3-16,-10 1 0,-6 2 0,7-5 16,5-2-16,-9 1 15,-6-2-15,7 3 0,7 2 16,-10-1-16,-6-3 0,8 1 0,5 1 16,-11 3-16,-6 1 0,7-2 15,5 0-15,-7-3 0,-4-3 16,8-2-16,6-3 15,-11 7-15,-6 5 0,9-3 0,5-2 16,-8-2-16,-4-1 0,1 1 16,0 1-16,-6 2 0,-4 2 0,6-3 15,4-2-15,-7-1 16,-4-1-16,4 1 0,1 0 16,-8 1-16,-7 2 0,4-2 0,5-1 15,-8-1-15,-3-2 0,4 1 16,4 1-16,-6-1 0,-3-1 15,3-1-15,2 2 0,-6 1 16,-5 2-16,5-6 0,5-4 16,-5-4-16,-1-2 0,0 4 15,2 3-15,-7 3 0,-5 1 0,2 3 16,1 2-16,-6 1 0,-3 0 16,1 2-16,2 2 0,-11 0 15,-5 0-15,-5-2 0,-1-2 16,-8 8-16,-5 5 0,-3-6 15,-3-1-15,-3-1 0</inkml:trace>
  <inkml:trace contextRef="#ctx0" brushRef="#br0" timeOffset="150586.4063">3157 8590 0,'0'0'0,"0"0"0,0 0 15,0 0-15,0 0 0,30-1 16,-30 1-16,22-1 0,-22 1 15,31 1-15,-12 0 0,1 0 16,1 0-16,0 1 0,5 1 16,-1 1-16,4-1 0,10 3 15,3 1-15,-2-2 0,0 1 0,14 1 16,3 1-16,0-1 0,-2 0 16,16-1-16,3-1 15,-5-1-15,-3 0 0,13-2 0,0 0 16,9 0-16,-6 1 0,4-2 15,6 0-15,31 0 0,-13 0 0,1 1 16,0 1-16,-11-1 0,-8-2 16,9 4-16,6 3 15,-8-4-15,-5-3 0,5-2 16,7 0-16,-7 3 0,-3 2 0,10 0 16,8-1-16,-11 0 0,-3 1 15,10-1-15,7 1 0,-9-1 16,-5-1-16,4-5 0,2-4 15,-7 0-15,-6 1 0,12 4 16,9 0-16,-11 2 0,-8 0 0,11 1 16,10-1-16,-13-1 0,-9 0 15,9-5-15,9-2 16,-10 2-16,-7 0 0,7 0 0,5 3 16,-8-2-16,-9 1 0,5 2 15,5 1-15,-9 0 0,-7-1 0,9-1 16,5-1-16,-7 1 15,-4 3-15,5-2 0,3 0 16,-9-1-16,-6 2 0,5-2 16,4 0-16,-8 0 0,-6-1 0,8 6 15,4 4-15,-5-5 0,-4-1 16,5 1-16,4 2 16,-8-3-16,-6 0 0,6 1 0,7 0 15,-10 1-15,-5-1 0,6 2 16,6 1-16,-6-1 0,-4 0 15,6 1-15,6-1 0,-9-2 16,-4-1-16,4 3 0,3 2 16,-4-2-16,-2-4 0,5 2 15,2-1-15,-4 1 0,-5-3 0,4 6 16,2 3-16,-5-1 0,-5-1 16,8-2-16,5-2 0,-8 0 15,-6 0-15,6 0 0,6 0 16,-8 0-16,-2 0 0,5 1 15,5 0-15,-9-1 0,-3-1 0,5 0 16,5 0-16,-6 2 16,-5 3-16,7-4 0,5-2 0,-5 1 15,-3-1-15,3 1 16,3 1-16,-2 0 0,-1 0 0,4 3 16,1 2-16,-6-2 0,-5-1 15,8-1-15,5 1 0,-7 0 16,-5 1-16,7 1 0,6-2 15,-9-2-15,-3-2 0,7 1 16,6 1-16,-9 1 0,-5 1 0,3 0 16,5 3-16,-7-4 15,-1-1-15,5 0 0,5 0 16,-5 2-16,-3 2 0,7-3 0,5-1 16,-5 0-16,-3 1 0,6 1 15,3 0-15,-10-4 0,-6-2 16,6 1-16,5 0 0,-2 3 15,0 2-15,4-2 0,2 0 16,-6-2-16,-3-1 0,5 2 16,4 1-16,-6 0 0,-2 1 15,7-1-15,3 0 0,-3 0 0,-3-1 16,3-1-16,1-1 16,-5 0-16,-3 0 0,6 6 0,4 1 15,-6-2-15,-4-1 0,6 1 16,4 2-16,-6-2 0,-1-1 15,2 1-15,4-2 0,-4-2 16,-3 1-16,5 5 0,4 3 16,-8-4-16,-4-5 0,5 0 15,5-1-15,-3 0 0,-4 0 0,4 2 16,3 1-16,-5 0 0,-3 1 16,6 2-16,2 0 15,-6-3-15,-4-2 0,7 1 16,4 2-16,-7-3 0,-3-1 0,3 0 15,0-2-15,-7 3 0,-6 1 16,6 1-16,6 1 0,-13-1 16,-8 0-16,4-2 0,3 0 15,-6-1-15,-4 1 0,1 0 16,1-1-16,-8 0 0,-6 0 0,0 1 16,2-1-16,-7 2 0,-3 1 15,-3 1-15,-1 0 0,-2-1 16,-2-1-16,-1 1 0,-2 1 15,-6 1-15,-6-1 0,-2 1 16,-1-1-16,-5-1 0,1 0 0,2 0 16,0 1-16,0 1 15,-1-1-15,1-2 0,-1-1 0,0 2 16,-2 2-16,3 1 0,0 0 16,0 1-16,-1-1 0,1-1 15,-1 1-15,0-2 0,-1 2 0,1-2 16,0 0-16,0 0 15,-1-1-15,-1 3 0,1-2 16,-2 2-16,0 0 0,-2-3 16,2 0-16,-2 0 0,2 2 0,-2-2 15,3 0-15,-3 0 16,2 3-16,-2-3 0,0 0 0,0 0 16,2 1-16,-2-1 0,2 1 15,-2-1-15,2 0 0,1 0 16,0 1-16,2-2 0,2 0 15,3-1-15,3-1 0,2 0 16,1 0-16,5 1 0,4-2 16,3 2-16,1 1 0,15-4 15,4 2-15,2-2 0,2 1 0,16 0 16,5-1-16,8 0 0,-4 2 16,14 1-16,-2 1 0,-11 1 15,-6 1-15,10-1 0,-1 1 16,-8 0-16,-7 1 0,27-2 15,-10 0-15,-18 0 0,-11 1 0,-4-4 16,0-2-16,-9-3 16,-6 1-16,-5 5 0,-4 3 15,0-2-15,-3-2 0,-5-1 16,-3 1-16,-12 1 0,-1-1 0,-3 0 16,-3 0-16,-3-1 0,-2 0 15,-12 0-15,-11 1 0,8 0 16,5 2-16,4-2 0</inkml:trace>
  <inkml:trace contextRef="#ctx0" brushRef="#br0" timeOffset="151585.2059">19703 7589 0,'0'0'0,"0"0"0,0 0 16,-20-13-16,20 13 0,-23-11 16,7 5-16,-3 1 0,-2-1 0,-10 0 15,-4 2-15,-2 2 0,0-1 16,-15 7-16,-3 4 16,1 3-16,1 1 0,-13 5 0,-1 2 15,3 0-15,2 1 0,-11 10 16,2 5-16,8-3 0,8 2 15,-6 5-15,4 3 0,10 0 16,9 1-16,-12 23 0,8-4 0,12-8 16,7-7-16,13-1 0,8-1 15,7-5-15,3-4 0,13 3 16,9 2-16,1-7 0,2-3 16,13 0-16,11 1 0,3-9 15,5-6-15,14-1 0,8-2 16,-1 0-16,-1-3 0,17-2 15,13-3-15,-8-1 0,-5-1 16,6-4-16,6-4 0,-9 5 16,-7 2-16,4-9 0,4-6 15,-11 0-15,-8 2 0,0-4 16,0-2-16,-14-3 0,-9-3 0,-6-2 16,-4-1-16,-9-2 0,-6-1 15,-6-2-15,-3-2 0,-10-3 16,-8-1-16,-4 2 0,-4 0 15,-4 1-15,-4-2 0,-6-8 16,-4-5-16,-5 3 0,-6 1 16,-8 5-16,-6 4 0,2 2 0,4 3 15,-9 0-15,-6-2 16,2 0-16,3 0 0,-4 5 0,-4 4 16,2 5-16,-1 2 0,-2 0 15,-2 3-15,7 0 0,4 1 16,-2-4-16,-2-3 0,3 9 15,2 7-15,1 3 0,-1 2 16,6-2-16,4-3 0,7 1 16,3-1-16,3 1 0,4 0 0,6 3 15,0 1-15,1-2 0,2 0 16,-4 0-16,-2 2 16,-1 0-16,-2 0 0,-8-1 0,-7 2 15,-4 3-15,-8 3 0,5 0 16,8-3-16,8-1 0</inkml:trace>
  <inkml:trace contextRef="#ctx0" brushRef="#br0" timeOffset="161184.3396">21369 7118 0,'0'0'0,"0"0"16,0 0-16,0 0 0,-1 25 0,1-25 15,-9 35-15,1-11 0,-2 1 16,-3 7-16,-3 6 0,-5 10 15,-1 0-15,-7 11 0,-2-2 16,-2 0-16,4-10 0,3-6 16,2-5-16,-1-7 0,1-6 0,-7-1 15,-2-8-15,8-4 0,2-3 0,5-2 16,4-1-16,3-1 16</inkml:trace>
  <inkml:trace contextRef="#ctx0" brushRef="#br0" timeOffset="161368.5013">20759 7550 0,'0'0'0,"0"0"16,30-12-16,-6 3 0,6-1 0,20-3 16,9-2-16,18-2 0,3 0 15,22-4-15,5 3 16,4-1-16,-13 2 0,28-5 0,-3 1 16,-29 7-16,-20 4 0,-22 4 15,-15 4-15,-15 1 0,-10 0 16,-15 3-16,-11 1 0,-7 2 0,-4 2 15,16-3-15,3-3 0,1 0 16</inkml:trace>
  <inkml:trace contextRef="#ctx0" brushRef="#br0" timeOffset="161535.11">21491 7450 0,'0'0'0,"0"0"16,0 0-16,0 0 0,-10 22 0,10-22 15,-9 34-15,3-12 16,0 3-16,0 5 0,-1 3 15,-2 8-15,1-2 0,-1 6 16,1-4-16,1-6 0,2-6 0,-1-6 16,1-4-16,-1-6 0,0-5 15,1 0-15,1-3 0,1 0 16</inkml:trace>
  <inkml:trace contextRef="#ctx0" brushRef="#br0" timeOffset="161784.3405">21511 7471 0,'0'0'16,"9"-2"-16,5-2 0,3 1 0,1 1 16,6-1-16,1 3 0,1 0 15,-1 2-15,7 6 0,0 3 16,-5 2-16,-3 4 0,-5 3 16,-1 5-16,-4 0 0,-3 1 0,-4 2 15,-3 0-15,-1-3 16,-2-1-16,-2 4 0,-3 0 15,-1-3-15,-3-2 0,-5-2 16,-6-2-16,4-6 0,-2-1 16,-6 0-16,-4-2 0,4-4 0,-1-3 15,1 1-15,5-2 0,5 1 16</inkml:trace>
  <inkml:trace contextRef="#ctx0" brushRef="#br0" timeOffset="161918.5582">21445 7660 0,'0'0'16,"0"0"-16,0 0 0,0 0 0,0 0 15,30-9-15,-30 9 16,32-9-16,-13 6 0,0-1 0,2-1 16,0 2-16,0 0 0,3 1 15,0 2-15,-5 0 0,-2 0 0,-4 0 16</inkml:trace>
  <inkml:trace contextRef="#ctx0" brushRef="#br0" timeOffset="162051.6725">21458 7756 0,'0'0'0,"0"0"0,0 0 16,0 0-16,29 2 0,-29-2 0,42-4 15,-16 0-15,3 0 0,4-4 16,5-2-16,3 0 0,-5 1 16,-7 2-16</inkml:trace>
  <inkml:trace contextRef="#ctx0" brushRef="#br0" timeOffset="162519.6812">22342 7257 0,'0'0'0,"0"0"0,0 0 0,0 0 16,-29 13-16,29-13 0,-34 20 15,15-8-15,0 0 0,1 1 16,2 2-16,-1 2 0,6-1 0,8-2 15,5-2-15,4-2 0,1-1 16,8-1-16,5-1 16,-1 0-16,0-1 0,-1 0 0,-2 0 15,-1-1-15,-4 0 0,-5 3 16,-3 1-16,-7 2 0,-3 1 16,-8 2-16,-5 0 0,2 1 15,-1-2-15,-3 4 0,0-1 16,2-2-16,2-3 0,7 0 15,7 0-15,3-1 0,3-1 0,5 1 16,2 0-16,0-3 0,1-1 16,0 2-16,0-1 15,-4 1-15,-3 0 0,-4 2 0,-5 3 16,0 0-16,-2 1 0,-4 4 16,-3 2-16,1-3 0,0-4 15,-1 3-15,3-2 0,6-1 16,4-1-16,7-3 0,7-2 15,0-4-15,2 0 0,8-6 16,6-3-16,3-2 0,1-2 0,10-6 16,2-4-16,-8 4 0,-6 4 15,-6 1-15</inkml:trace>
  <inkml:trace contextRef="#ctx0" brushRef="#br0" timeOffset="162687.2669">22508 7471 0,'0'0'0,"0"0"16,0 0-16,0 0 0,36-4 0,-36 4 15,47-5-15,-21 1 0,3 0 16,2 1-16,3 1 0,8-2 16,-4 1-16,2 0 0,-8-1 15,-7 2-15</inkml:trace>
  <inkml:trace contextRef="#ctx0" brushRef="#br0" timeOffset="162868.3694">22426 7635 0,'0'0'16,"0"0"-16,0 0 0,28 0 0,-28 0 0,35-5 16,-7 2-16,3 1 15,3 0-15,12-4 0,4-3 16,-3 0-16,-2-1 0,6-2 15,-5 0-15,-7 0 0,-8-1 0,-3 1 16,-4 2-16,-7 2 0</inkml:trace>
  <inkml:trace contextRef="#ctx0" brushRef="#br0" timeOffset="163071.226">22608 7333 0,'0'0'15,"0"0"-15,0 0 0,11 22 0,-11-22 16,12 33-16,-4-6 16,0 3-16,1 3 0,6 10 0,4 4 15,4 6-15,-1-6 0,3 3 16,1-7-16,-2-8 0,-1-6 0,2-9 16,2-5-16,-6-3 15,-5-3-15,-2-2 0</inkml:trace>
  <inkml:trace contextRef="#ctx0" brushRef="#br0" timeOffset="163250.8769">23024 7621 0,'0'0'0,"0"0"0,0 0 0,-21 14 16,21-14-16,-32 20 0,9-5 15,-4 0-15,0 1 0,-12 5 16,1 0-16,-1-3 0,1-1 15,-5-2-15,4-6 0,5-7 0,5-7 16,1 1-16,7 1 0,5 0 16</inkml:trace>
  <inkml:trace contextRef="#ctx0" brushRef="#br0" timeOffset="163401.1315">22890 7225 0,'0'0'0,"0"0"0,0 0 16,25 20-16,-15-12 0,-1 5 0,3 3 16,-3-1-16,0-3 0,-1-1 15</inkml:trace>
  <inkml:trace contextRef="#ctx0" brushRef="#br0" timeOffset="163568.4662">23281 7446 0,'0'0'16,"0"0"-16,2 19 0,-2-19 0,-1 32 15,-1-11-15,-1 4 16,1 6-16,0-1 0,1-5 0,1-3 16,1-5-16,0-3 0,0 1 15,0-3-15,0-2 0</inkml:trace>
  <inkml:trace contextRef="#ctx0" brushRef="#br0" timeOffset="163810.3773">23372 7383 0,'0'0'0,"0"0"16,23-2-16,-7 2 0,0 0 0,10 0 15,2 2-15,-1 0 16,-2 1-16,2 2 0,0 3 15,4 1-15,-2-2 0,-5 5 16,-3 2-16,-5 0 0,-2-2 0,-6 4 16,-3 3-16,-5-1 15,-3-1-15,-7 0 0,-6 0 16,0-1-16,-2 0 0,-6-3 0,-5-2 16,6-1-16,4-3 0,4-1 15</inkml:trace>
  <inkml:trace contextRef="#ctx0" brushRef="#br0" timeOffset="163951.3871">23275 7600 0,'0'0'0,"0"0"16,0 0-16,0 0 0,0 0 0,0 0 15,38-12-15,-38 12 0,38-6 16,-15 3-16,3 0 0,-1 1 16,2 0-16,3 0 0,-1 2 15,-5-2-15,-4 1 0,-3 1 16</inkml:trace>
  <inkml:trace contextRef="#ctx0" brushRef="#br0" timeOffset="164117.9206">23297 7706 0,'0'0'0,"0"0"16,0 0-16,0 0 0,26-4 0,-26 4 15,38-7-15,-15 2 0,3-1 0,1 1 16,4-1-16,5-3 15,0-1-15,-6 2 0,-5 1 0,-4 2 16</inkml:trace>
  <inkml:trace contextRef="#ctx0" brushRef="#br0" timeOffset="164384.9572">23541 7253 0,'0'0'0,"0"0"16,0 0-16,0 0 0,-3 34 0,-2-14 16,-1 6-16,-2 4 15,0 4-15,-2 15 0,1 3 16,2-7-16,0-5 0,3 4 0,4-4 16,2-5-16,0-4 0,5 1 15,3-5-15,1-6 0,2-3 0,4-9 16,5-4-16,-5-4 15,-2 0-15,4-8 0,3-5 16,0 0-16,1-1 0,-4 2 0,-3 1 16,-4 4-16</inkml:trace>
  <inkml:trace contextRef="#ctx0" brushRef="#br0" timeOffset="164528.8793">24240 7200 0,'0'0'0,"0"0"0,0 0 16,0 0-16,13 19 0,-13-19 0,3 20 15,-3-20-15,0 0 0,0 26 16</inkml:trace>
  <inkml:trace contextRef="#ctx0" brushRef="#br0" timeOffset="164817.7561">23939 7443 0,'0'0'0,"0"0"0,0 0 15,30-2-15,-30 2 0,40-3 0,-11 0 16,1 0-16,0 1 0,9-1 16,1-1-16,-3 1 0,-1 1 15,1-1-15,-4 2 0,-6 1 16,-5-1-16,-7 2 0,-3 2 15,-6 2-15,-5 1 0,-8 1 16,-6 3-16,-2 1 0,-2 1 0,-12 6 16,-6 4-16,2-2 0,2 0 15,-3 2-15,-2 2 16,-3 0-16,5-1 0,3 0 0,4-1 16,3-5-16,6-5 0,3-1 15,4-2-15,2-4 0</inkml:trace>
  <inkml:trace contextRef="#ctx0" brushRef="#br0" timeOffset="164985.2863">24239 7611 0,'0'0'0,"0"0"0,0 0 16,0 0-16,7 27 0,-7-27 16,2 26-16,-4-9 0,1 0 0,-1 2 15,0 1-15,0-3 16,-1-1-16,2 1 0,1-4 15,0-1-15,0-2 0,0-1 0</inkml:trace>
  <inkml:trace contextRef="#ctx0" brushRef="#br0" timeOffset="165134.3422">24278 7674 0,'0'0'0,"0"0"0,0 0 16,0 0-16,16 21 0,-16-21 15,16 14-15,-5-8 0,0 1 0,2-4 16,-1-1-16,-1-2 0,-1 1 16,-3-1-16</inkml:trace>
  <inkml:trace contextRef="#ctx0" brushRef="#br0" timeOffset="165520.8187">24593 7291 0,'0'0'0,"0"0"15,0 0-15,3 28 0,-3-28 0,1 29 16,-1-11-16,0 1 0,-1 1 0,1 3 16,0-5-16,0-1 15,1-2-15,-1-5 0,0-1 16,0-4-16,1-3 0,-1-2 15,3-5-15,0 1 0,0-3 0,2-3 16,2-4-16,3-4 0,2 1 16,1 1-16,3 2 0,-1 0 15,0 3-15,0 4 0,2 2 16,-2 3-16,-1 1 0,2 4 16,-1 3-16,-1 3 0,0 2 0,-3 3 15,-2 2-15,-2 1 16,0 1-16,1 7 0,-2-1 15,0-4-15,-1-2 0,0 0 16,-2 0-16,-2-4 0,-1-2 0,-3-6 16,-4-3-16,3 0 0,0-2 15,1 1-15</inkml:trace>
  <inkml:trace contextRef="#ctx0" brushRef="#br0" timeOffset="165668.451">24750 7533 0,'0'0'16,"0"0"-16,0 0 0,0 0 15,1 28-15,-1-28 0,-1 29 16,1-29-16,-7 33 0,0-16 0,-2 3 16,-1 0-16,0 0 0,-2 5 15,0-1-15,2-4 0,1-2 16,2-3-16,1-4 0,1 0 16</inkml:trace>
  <inkml:trace contextRef="#ctx0" brushRef="#br0" timeOffset="165852.0149">24729 7763 0,'0'0'0,"0"0"0,0 0 16,0 0-16,10 20 0,-10-20 0,13 17 15,-13-17-15,25 16 0,-8-10 16,5 0-16,4-1 0,2-1 16,13-2-16,3-2 0,-2 0 15,0-1-15,4-5 0,-4-4 16,-6-1-16,-8 0 0,-5 3 15,-4-1-15,-3 4 0</inkml:trace>
  <inkml:trace contextRef="#ctx0" brushRef="#br0" timeOffset="268797.2618">25901 8590 0,'0'0'16,"0"0"-16,0 0 0,23-5 15,-12 5-15,4-2 0,1 0 0,3 0 16,2-2-16,11 3 15,4 2-15,0 0 0,-1-1 0,12 0 16,4 0-16,2-1 0,1-1 16,15-1-16,4 0 0,1 0 15,0 2-15,16 0 16,3 2-16,12-3 0,-3-1 0,14-1 16,-3 0-16,27-2 0,-12 0 0,-3 2 15,-3 1-15,-4-2 16,-4 3-16,4 0 0,1 0 0,-3-2 15,-3 0-15,6 3 0,5 1 16,-6 3-16,-4 1 0,8-1 16,3-1-16,-3 0 0,-6 1 15,7 0-15,1-2 0,-7 1 16,-7 2-16,5 4 0,4 1 16,-3-3-16,-2-3 0,-1 0 15,1 2-15,-7-2 0,-5 2 16,-4 3-16,-1 1 0,-5 0 0,-4-5 15,-8 0-15,-5 0 0,-7-2 16,-7 0-16,-8 2 16,-5 2-16,-12-2 0,-7 0 0,-15-9 15,-11-6-15,0 4 0,-2 1 16,0 3-16</inkml:trace>
  <inkml:trace contextRef="#ctx0" brushRef="#br0" timeOffset="273002.6022">3404 10020 0,'0'0'0,"0"0"0,0 0 0,0 0 16,0 0-16,0 0 0,0 0 15,26-5-15,-26 5 0,0 0 16,33-2-16,-33 2 0,24-5 0,-11 4 15,2 1-15,-1 0 16,0-1-16,3 1 0,3-2 16,-2 1-16,1-1 0,2 1 15,1-1-15,7 0 0,-1 1 0,0 0 16,2 0-16,1-1 0,-3 1 16,10-2-16,-1 1 0,-1-1 15,-4 1-15,2-2 0,4 0 16,-2 3-16,-2 2 0,4-2 15,5-1-15,0 1 0,-2 1 0,5-3 16,2-3-16,-4 2 0,-3 1 16,11 1-16,3 1 15,-8-3-15,-5 0 0,3 2 16,5 1-16,0 0 0,-2 0 0,8-1 16,1 1-16,-6-2 0,-6 1 15,7 1-15,5 2 0,-8-1 16,-5 0-16,9 0 0,3 0 15,-7 0-15,-5 0 0,25 1 16,1 0-16,-32-1 0,2-1 0,28 1 16,1 0-16,-9 0 0,-3 1 15,2 0-15,3 0 16,-13-1-16,-4 0 0,6-2 0,9-1 16,-7 1-16,-6 0 0,7 1 15,6 1-15,-2 0 0,-2-1 0,7-6 16,6-2-16,-12 3 15,-6 2-15,6 1 0,9 0 16,-3 1-16,-3 1 0,1-1 16,3 0-16,-11-1 0,-7 2 0,10-3 15,4-1-15,-2 3 16,-4 2-16,4-1 0,3-1 16,-8 0-16,-6 2 0,10-2 0,8-2 15,-11 2-15,-5 2 0,7-4 16,6 0-16,-6 2 0,-3 2 0,5 1 15,4 1-15,-10-3 16,-6-3-16,9 3 16,6 2-16,-9 1 0,-6 2 0,5-4 0,3-2 15,-3 1-15,-4 2 0,6-1 16,3-1-16,-5-1 0,-4-1 16,7 2-16,7 0 0,-12 1 15,-7 0-15,10-2 0,6-2 16,-7 1-16,-2 1 0,2 1 15,0 3-15,-2-4 0,-2-3 0,4 2 16,2 2-16,-7 2 0,-5 1 16,6-2-16,6-2 15,-9-1-15,-5 0 0,6 2 16,6 4-16,-8-2 0,-6 1 0,6-4 16,5-2-16,-7 2 0,-4 1 0,9 0 15,7 0-15,-7-1 16,-7 2-16,8-1 0,2-1 15,-6 1-15,-5-1 0,5 4 16,4 2-16,-2 2 0,-1-1 0,3-5 16,1-2-16,-5 2 0,-3 2 15,4-2-15,3-1 16,-3 3-16,-2 2 0,2-2 0,4 0 16,-5-1-16,-3 0 0,5-1 15,3 2-15,-3-3 0,0-1 0,3 1 16,5 1-16,-9 2 15,-5 0-15,8 0 0,6 0 16,-9-2-16,-6-1 0,9-1 16,6 2-16,-8 1 0,-4 1 0,6 1 15,6 0-15,-2-1 0,-3 1 16,5-2-16,2 1 16,-5 0-16,-4 0 0,6-1 0,3 2 15,-7-1-15,-6-1 0,7 2 16,6 1-16,-9 0 0,-8 0 0,8-4 15,6-4-15,-9 2 16,-4 0-16,4-1 0,4 2 16,-7 1-16,-5 1 0,7-1 15,5 1-15,-6-1 0,-4-1 0,7 1 16,3 1-16,-4 1 0,-4-1 16,5 0-16,3 0 15,-17-2-15,0 0 0,23 3 0,2 2 16,-20-1-16,0-2 0,18 1 15,-2-2-15,-18 0 0,2 0 16,19 1-16,-1 2 0,-20-1 0,-1 2 16,20 1-16,1-2 15,-23-1-15,1 0 0,25-1 16,0-1-16,-25 2 0,1 1 0,26 2 16,2 2-16,-29-3 0,-1-2 15,25 2-15,0 0 0,-24-1 16,-2-1-16,30 4 0,3 2 15,-30-7-15,-3-2 0,29 2 16,1 0-16,-27 2 0,-1 1 0,29-1 16,0-3-16,-21 1 0,-3 3 15,25 1-15,2-1 16,-10-1-16,-5-2 0,6 1 0,5 0 16,-9-1-16,-5 0 0,8 0 15,5 3-15,-11-4 0,-5-2 0,8 0 16,6 1-1,-7 0-15,-3 0 0,6 0 0,5 0 16,-8 1-16,-2 1 0,6-2 16,5-1-16,-7-2 0,-5 0 0,7 6 15,4 3-15,-5-3 0,-4-2 16,5-1-16,4 0 16,-8-2-16,-2 2 0,3 1 0,4 3 15,-4-2-15,-4 0 0,7-1 16,4 0-16,-10-1 0,-4-2 0,10 2 15,6 0-15,-9 2 16,-7 3-16,9-4 0,5-3 16,-4 2-16,-2 4 0,4-2 15,4 1-15,-5-3 0,-3-3 0,9 0 16,5 1-16,-11 2 0,-8 0 16,7 1-16,4 0 0,-4 0 15,-2 0-15,7 0 0,6-2 16,-11 0-16,-5-2 0,7 0 15,5 0-15,-7 2 0,-5 0 0,5 1 16,5-2-16,-8 2 0,-5 2 16,7-2-16,4 1 15,-6-3-15,-5 0 0,4 0 0,4 0 16,-8 2-16,-6 1 0,6-1 16,6-2-16,-8 0 0,-6 0 15,10 1-15,5 0 0,-11 2 16,-4 2-16,7-1 0,4 0 15,-6 1-15,-5-2 0,6 1 16,5 0-16,-6 1 0,-4 2 0,4 0 16,3-2-16,-3-1 15,-2-2-15,3 2 0,3 1 0,-3-1 16,-3-1-16,4 3 0,2 4 16,-6-4-16,-1-2 0,5 5 15,5 3-15,-21-6 0,5 0 16,27 4-16,1 2 0,-6-3 15,-3-2-15,6-1 0,5 0 16,-11-1-16,-8 3 0,9-6 16,5-4-16,-3 2 0,-2 5 0,8-2 15,6-2-15,-11 1 16,-7-2-16,5 3 0,4 1 16,-7-1-16,-6-2 0,7-1 15,4-1-15,-3 2 0,-3 1 0,5-5 16,4-3-16,-7 4 0,-6 3 0,4 0 15,2 0-15,-7-1 16,-4 0-16,11 2 0,7 1 16,-11-2-16,-8-2 0,7 0 0,2 0 15,0 1-15,-2 0 0,1 2 16,0 1-16,-5-1 0,-2-1 16,5 1-16,5 1 0,-6-1 15,-3-1-15,5 3 0,4 1 16,-6-2-16,-3-1 0,3-1 15,3-1-15,-5 2 0,-2 2 0,4 0 16,4 1-16,-8-1 0,-5-1 16,7 0-16,5 2 15,-6-3-15,-4-1 0,7 0 16,4 1-16,-6 2 0,-4 2 0,8 2 16,6-1-16,-10-3 0,-7-1 15,6 1-15,6 2 0,-6-3 16,-3-3-16,5 5 0,5 2 15,-20-3-15,0-1 0,20 2 16,1 1-16,-23 1 0,2 2 0,21 2 16,0 0-16,-22-5 0,-1 1 15,23 2-15,1 2 16,-25-3-16,-1 1 0,8-2 0,7 1 16,-7 1-16,-3 0 0,5-1 15,5-3-15,-5 2 0,-4 2 0,3 1 16,3 2-16,-8-2 15,-3-3-15,-2 3 0,-1 4 16,-4-4-16,-1 1 0,-5-1 0,-3-3 16,-3-1-16</inkml:trace>
  <inkml:trace contextRef="#ctx0" brushRef="#br0" timeOffset="278953.175">26541 8183 0,'0'0'0,"11"0"0,5 0 16,3 0-16,2 0 0,14 0 16,7-1-16,13 0 0,1 0 0,20 1 15,6 0-15,-1 1 16,-1 0-16,20 2 0,5 0 0,9-2 16,-9 0-16,54-2 0,-7-2 15,-19 3-15,-14 2 0,9 0 16,5 0-16,-14-4 0,-10-1 15,8 1-15,5 0 0,-10-1 16,-9-1-16,5 6 0,3 3 16,-13 0-16,-8-1 0,5 1 15,3-1-15,-13 3 0,-10-1 0,-6 2 16,-3 1-16,-15-2 0,-8 0 16,-11 2-16,-7 3 15,-9-6-15,-4-4 0,-4 0 0,-3-1 16,-1 0-16</inkml:trace>
  <inkml:trace contextRef="#ctx0" brushRef="#br0" timeOffset="280386.2968">25278 9593 0,'0'0'0,"0"0"16,0 0-16,0 0 0,-24-4 0,24 4 16,-29-3-16,12 2 0,-2 1 15,-5-2-15,-5 1 0,-8 1 16,-1 0-16,-5 0 0,-5 1 15,-12 1-15,2-2 0,-17 1 16,-4 0-16,3 2 0,2 0 16,-17 1-16,-4-1 0,-5 0 0,7-1 15,-46 0-15,6-2 16,17 1-16,14 1 0,-13-3 16,-8-1-16,10 3 0,7 1 0,-7 2 15,-6 0-15,8 0 0,7-1 16,-13-4-16,-9-4 0,10 5 15,7 3-15,-10 2 0,-7 1 16,10-6-16,4-3 0,-13 5 16,-11 3-16,15-4 0,9-4 0,-11 5 15,-8 3-15,8-4 16,8-4-16,-10 0 0,-6-1 0,4 7 16,3 5-16,-10-10 0,-8-6 15,14 5-15,11 3 0,-14 1 16,-10 0-16,8 1 0,8-2 15,-12-4-15,-6-1 0,6 4 16,5 4-16,-9-2 0,-6 1 16,11-2-16,8 1 0,-8-2 15,-8-3-15,11-1 0,7 1 0,-10 1 16,-10 0-16,11 6 0,7 0 16,-15-6-16,-9-6 15,21 2-15,13 0 0,-16 5 0,-13 2 16,7 0-16,4-2 0,-8-1 15,-6-3-15,16 3 0,10 2 0,-14 4 16,-9 2-16,10 1 16,8-1-16,-13-2 0,-9-2 15,14-2-15,10-3 0,-10 3 16,-6 1-16,14 2 0,10 3 0,-12-5 16,-8-2-16,12-1 0,8 0 15,-10 2-15,-7 1 16,11-4-16,6-3 0,-10 0 0,-8 0 15,10 4-15,8 3 0,-9-1 16,-5 0-16,6 0 0,5 0 0,-11-3 16,-4 0-16,12-2 15,9 1-15,-10 1 0,-8 0 16,12 3-16,7 0 0,-13-4 0,-9-2 16,16 5-16,10 4 0,-10-1 15,-7-1-15,11-1 0,7-3 0,-9 3 16,-6 0-16,9 3 15,7 2-15,-5-3 0,-2-2 16,3 1-16,5-2 0,-4 2 16,-4-1-16,9 1 0,7-1 0,-12 2 15,-8 0-15,12 1 0,9 0 16,-10 0-16,-7-1 16,11 1-16,8-2 0,-4 2 0,-5 0 15,8 1-15,4 1 0,-11-3 16,-7-2-16,9 1 0,8 2 0,-6-1 15,1 1-15,5-2 16,7-1-16,-9 0 0,-8 1 16,13-2-16,7-1 0,-10 2 15,-6 1-15,11 0 0,8-1 0,-6-5 16,-7-1-16,9 3 0,8 4 16,-3-1-16,-4 1 0,9-3 15,5-1-15,-7-1 0,-2 1 16,4-3-16,4 1 0,-3-1 15,-3 2-15,12 2 0,8 3 0,-4-3 16,-4-2-16,0 1 16,0 0-16,1-2 0,1-3 15,10 7-15,7 4 0,-4-5 16,-7-4-16,8 0 0,2 1 0,-3 3 16,0 2-16,2 1 0,3 3 15,1-3-15,1-1 0,2 2 16,2 0-16,-2 2 0,0 3 15,1 2-15,1 0 0,1 7 16,-2 4-16,4 0 0,1 0 0,11-6 16,10-5-16,1-1 0</inkml:trace>
  <inkml:trace contextRef="#ctx0" brushRef="#br0" timeOffset="282335.679">26205 9968 0,'0'0'0,"0"0"0,0 0 15,0 0-15,0 0 0,31-1 0,-31 1 16,31 1-16,-13 0 0,2-1 16,2 2-16,2-1 0,1 2 15,11-2-15,2 1 0,0 0 16,-2 0-16,13 1 0,2-2 15,-2-1-15,-4-1 0,15 1 16,4 1-16,-6 0 0,-4 2 0,16-2 16,1-1-16,-6-1 15,-3-3-15,12 3 0,2 0 16,-9 1-16,-5 0 0,33-1 0,-4-1 16,-18-3-16,-12 1 0,6-1 15,5-1-15,-12 4 0,-7 5 16,3-8-16,4-6 0,-9 3 15,-7 1-15,2 1 0,1 0 16,-5-3-16,-5-2 0,0 1 16,1 0-16,-5 0 0,-4 0 0,0-5 15,0-2-15,-6 5 0,-3 5 16,5-5-16,3-3 16,-15 6-16,0 1 0,0-7 0,2-6 15,-4 3-15,-2 3 0,3-4 16,1-2-16,-3 3 0,-1-1 15,-2-3-15,0-5 0,-3 4 16,0 2-16,-2-2 0,-1-1 16,-2 0-16,-2 3 0,-4-5 0,-2-1 15,-1 6-15,0 0 0,-3-4 16,-3-2-16,-2 2 0,-1 2 16,-8-7-16,-4 0 0,3 6 15,1 1-15,-11-5 0,-3-2 16,2 3-16,0 3 0,-5-2 15,-5-1-15,3 3 0,1 3 0,-10-5 16,-1 0-16,4 1 0,2 3 16,-29-8-16,2 6 15,28 9-15,3 2 0,-25-9 16,1-1-16,5 5 0,4 4 0,-4-1 16,-4 2-16,11-1 0,10 0 15,-9 6-15,-2 4 0,4 1 16,2 0-16,-7 2 0,-5 0 15,7 1-15,5 2 0,-10 3 16,-6 4-16,4-2 0,3 2 0,-5 4 16,-4 1-16,9 1 0,7 1 15,-5 8-15,-5 5 16,6-5-16,4-2 0,-5 6 0,-2 5 16,10-2-16,7-1 0,-3 6 15,-1 3-15,10-2 0,7 0 0,4 9 16,4 5-16,4-6 15,3-4-15,9 5 0,6 3 16,1-2-16,1-4 0,12 4 16,8 3-16,-1-8 0,1-7 0,8 5 15,6 3-15,2-5 0,2-4 16,8 5-16,5 2 0,-6-4 16,-4-6-16,4 2 0,4 0 15,-16-11-15,-10-6 0,-8-5 16</inkml:trace>
  <inkml:trace contextRef="#ctx0" brushRef="#br0" timeOffset="287403.0061">2422 11296 0,'0'0'16,"0"0"-16,0 0 0,0 0 0,0 0 16,0 0-16,0 0 0,25 6 15,-25-6-15,0 0 0,28 5 0,-28-5 16,22 4-16,-9-3 0,3 1 15,0-1-15,4 0 0,1 0 16,2 0-16,1 0 0,2-1 16,11 0-16,1 0 0,0-1 15,3-1-15,0 1 0,2 0 16,12-1-16,0-2 0,1 2 16,-2 1-16,10-3 0,-1-2 0,0 1 15,1 0-15,8 3 0,-4 1 16,-4-2-16,-1 0 0,-3 0 15,0 1-15,9 0 0,1 1 16,-5 0-16,0 0 0,1 0 16,-2 2-16,23 0 0,-10 2 15,-1-1-15,-1-1 0,-2-1 16,0-1-16,-4 0 0,-1-2 16,-3 1-16,-5 1 0,-2 0 15,-2-1-15,0-2 0,1 0 0,-6 3 16,-6 4-16,-2-2 0,-4 0 15,-5-3-15,-5-3 0,-4 2 16,-3 3-16,0-1 0,0 0 16,-9-1-16,-3 2 0,-2-1 15</inkml:trace>
  <inkml:trace contextRef="#ctx0" brushRef="#br0" timeOffset="288108.5286">7148 10345 0,'0'0'16,"0"0"-16,0 0 0,0 0 0,-24-6 16,24 6-16,-26-4 0,10 2 15,1 1-15,-4 2 0,-3 1 16,0 2-16,-1 2 0,-8 4 15,-1 2-15,1 4 0,0 1 16,-9 8-16,1 4 0,2-1 0,3-1 16,-5 10-16,0 5 15,7-2-15,3 0 0,3 1 16,3 1-16,3 7 0,3 0 0,8-3 16,3 1-16,5-4 0,2-4 15,7 1-15,5 1 0,6-4 16,4-4-16,12 2 0,7-1 15,4-6-15,4-4 0,12-1 16,7 0-16,0-7 0,1-4 0,37 1 16,-5-4-16,-15-9 0,-7-6 15,-1-10-15,5-6 16,-15 0-16,-7 2 0,-2-15 0,-2-9 16,-4 3-16,-2 4 0,-10-10 15,-6-8-15,-9-2 0,-6-2 0,-6-3 16,-4-1-16,-6 8 15,-5 8-15,-16-7 0,-9-7 16,-4 9-16,-1 4 0,-15 4 16,-10 3-16,-3 6 0,-2 5 15,-12 3-15,-6 5 0,8 7 0,6 5 16,-5 6-16,2 5 0,6 2 16,6 3-16,7 4 0,6 4 15,8 2-15,3 1 0,9 4 16,5 3-16,8-1 0,5 2 15,1-9-15,0-4 0,2-4 0</inkml:trace>
  <inkml:trace contextRef="#ctx0" brushRef="#br0" timeOffset="289552.9846">23007 10203 0,'0'0'0,"0"0"0,0 0 16,-23-19-16,13 12 0,-4 1 15,-3-2-15,0 5 0,-2 0 16,-9 4-16,-1 4 0,1 1 0,3 3 16,-1 4-16,2 3 0,-2 9 15,1 4-15,2 6 0,0 6 16,2 1-16,3 1 0,2 11 15,4 1-15,6 1 0,5 0 16,8 8-16,5-2 0,6-3 16,4-4-16,14 8 0,9-3 15,3-5-15,1-3 0,39 14 16,4-9-16,-5-11 0,-1-7 0,6-8 16,5-5-16,-3-7 0,0-2 15,1-6-15,1-4 0,-5-2 16,-3-4-16,0-8 0,-2-4 15,-6-9-15,-3-7 0,-2 0 16,0-1-16,-12-5 0,-8-5 0,-9-4 16,-5-2-16,-7-10 0,-4-6 15,-11 1-15,-7 0 16,-5 4-16,-4 2 0,-9 2 16,-6 2-16,-11 1 0,-7 0 0,-4-5 15,-2-3-15,-9 11 0,-7 9 16,-11 0-16,-8-1 0,-6 4 15,-5 3-15,-8 0 0,-2 2 16,-2 1-16,0 3 0,-9 12 16,-8 9-16,4 3 0,4 3 0,0 4 15,1 3-15,5 5 16,4 1-16,29-4 0,20-3 0,14-4 16</inkml:trace>
  <inkml:trace contextRef="#ctx0" brushRef="#br0" timeOffset="297321.7447">25223 11208 0,'0'0'0,"0"0"0,0 0 15,0 0-15,0 0 0,29-1 0,-29 1 16,26 0-16,-11-1 0,1 0 16,4 1-16,1 1 0,1 0 0,9 1 15,2 0-15,1 1 16,3-3-16,3 0 0,4 2 15,10 0-15,-1-1 0,6 1 16,4 0-16,7 0 0,-3 0 0,15-1 16,2-1-16,-5 1 0,-2 1 15,17-1-15,3 0 16,-9-1-16,-5 0 0,46 2 0,-4 1 16,-14-2-16,-9 0 0,6-2 15,4-1-15,-9 3 0,-4 4 16,9-4-16,7-2 0,-8-4 15,-5-4-15,11 6 0,7 3 16,-9 6-16,-9 4 0,10-9 0,6-2 16,-10 1-16,-8 4 0,7 3 15,4 0-15,-9-2 0,-9-2 16,9-1-16,5 0 0,-11 2 16,-8 2-16,4-2 0,4 0 15,-10 1-15,-6-1 0,3 2 16,3 2-16,-6-3 0,-5 0 15,0 1-15,2 2 0,-11 2 16,-7 0-16,1-4 0,1-1 16,-6-2-16,-3 1 0,-7 5 0,-3 3 15,-10-5-15,-7-3 0,-2 1 16,-2 3-16,-9-2 0,-7 0 16,-2-2-16,-1-2 0,-2-2 15</inkml:trace>
  <inkml:trace contextRef="#ctx0" brushRef="#br0" timeOffset="299218.878">7949 12504 0,'0'0'0,"0"0"15,0 0-15,0 0 0,0 0 0,22-8 16,-22 8-1,0 0-15,23 0 0,-23 0 0,26 2 16,-11-2-16,-1 2 0,5-1 16,3 2-16,0-2 0,1 1 15,14-2 1,8 0-16,5 1 0,5 1 16,-3 0-16,-3 1 0,15 0 15,14-2-15,-2 1 0,-2-1 0,16-1 16,3-1-1,6 3-15,6 3 0,-8-2 0,-19-2 16,46 2-16,-3-2 16,-14 2-16,-10 1 0,9-1 15,6 1-15,-4 1 16,-2 3-16,-9-4 0,-4-2 0,-3-1 16,-2 0-16,8 3 0,6 1 15,-3-3-15,-2-5 0,1 5 16,2 3-16,-3-2 0,0-1 0,3 0 15,2-2-15,1 1 0,-1 1 16,3 0-16,1 1 0,-4-2 16,-3-3-16,6 0 0,4-3 15,-2 3-15,-2 1 0,0 2 16,-1 2-16,0-1 0,0 1 16,4-3-16,3-1 0,-6 2 15,-4 2-15,5-1 0,2-1 16,0-1-16,0 0 0,1 4 15,3 3-15,-3-1 0,-1 0 0,5-1 16,4-1-16,-3 2 0,-4 1 16,6-2-16,3-2 0,-8 1 15,-6 0-15,6 2 0,6-2 16,-5 2-16,-4-1 0,-5 2 16,-1 0-16,-6-4 0,-4-2 0,4 1 15,2-1 1,3 3-16,0-1 0,-4 0 0,-2 1 15,-14-1-15,-7 1 0,3-1 16,2 1-16,-3 3 0,0 1 0,-7-1 16,-4 0-16,-7-4 0,-8-3 15,7 1-15,3 2 16,-9 3-16,-6 1 0,-14-2 16,-9-1-16,-9-1 0,-4-2 15,-12 1-15,-8-2 0,3 0 16,3 0-16,1 0 0</inkml:trace>
  <inkml:trace contextRef="#ctx0" brushRef="#br0" timeOffset="307469.4207">18327 11626 0,'0'0'0,"0"0"0,41-3 0,-19 2 0,5 0 16,17 0-16,8-1 15,13 1-15,-2-1 0,8 2 16,4 2-16,2-2 0,-11-2 0,3 4 16,1 1-16,-16-1 0,-10-2 15,-15-1-15,-11 0 16,-7 0-16,-2 0 0,-3 1 15</inkml:trace>
  <inkml:trace contextRef="#ctx0" brushRef="#br0" timeOffset="307719.6062">18876 11157 0,'0'0'0,"0"0"16,0 0-16,0 0 0,12 24 0,-12-24 15,4 41-15,-6-9 0,-4 4 16,-3 13-16,-2 8 16,-2 23-16,0 4 0,-2 18 15,0 14-15,2 3 0,4-18 0,2-6 16,4-20-16,2 4 0,1-21 16,0-20-16,0-13 0,-1-13 15,-1-9-15,-3-14 0,-1-11 16,2 8-16,1 3 0,1 4 0</inkml:trace>
  <inkml:trace contextRef="#ctx0" brushRef="#br0" timeOffset="307885.9804">18776 11718 0,'0'0'0,"0"0"0,0 0 15,-21 8-15,21-8 0,-33 18 16,13-6-16,-3 4 0,-2 2 0,-10 6 15,0-1-15,0 1 16,-1-2-16,-4 3 0,5-4 16,6-3-16,6-4 0,4-3 0</inkml:trace>
  <inkml:trace contextRef="#ctx0" brushRef="#br0" timeOffset="308036.2926">18789 11772 0,'0'0'0,"0"0"15,0 0-15,23 25 0,-12-12 0,2 2 16,0 2-16,3 3 0,0 3 16,2-5-16,3-1 0,-3-2 15,-3-3-15,-1-2 0</inkml:trace>
  <inkml:trace contextRef="#ctx0" brushRef="#br0" timeOffset="308286.6827">19860 11437 0,'0'0'0,"0"0"0,0 0 15,-25 6-15,25-6 0,-37 8 16,11-1-16,0 2 0,2 1 16,-1 2-16,-1 1 15,1 6-15,6 1 0,6-1 16,4-4-16,10 1 0,9-2 15,3 0-15,3-2 0,11 0 16,7-1-16,-2-1 0,-1-1 16,-3-3-16,-4-2 0,-4 0 0,-3-2 15,-4 0-15</inkml:trace>
  <inkml:trace contextRef="#ctx0" brushRef="#br0" timeOffset="308519.4804">19351 11897 0,'0'0'16,"0"0"-16,23 2 0,-8-1 16,3 2-16,9 1 0,3 0 15,1 1-15,1 1 0,0 0 16,0-2-16,0 3 0,-7 0 0,-5 1 16,-5-1-16,-6 4 0,-6 1 15,-9 1-15,-7 3 0,-4-3 16,-2 0-16,-6-3 0,-6 0 15,0 0-15,0 0 0,-2-6 16,-1-3 0,7 0-16,3-1 0,6 1 0</inkml:trace>
  <inkml:trace contextRef="#ctx0" brushRef="#br0" timeOffset="308803.6446">19426 11905 0,'0'0'0,"0"0"15,0 0-15,0 0 0,0 0 0,0 0 16,0 0-16,0 27 15,0-27-15,-12 26 0,1-8 16,0 1-16,0-1 0,0 1 16,1 2-16,3-1 0,1 0 0,6 5 15,7 0-15,2-2 0,3-3 16,7 0-16,9-3 16,3-1-16,1-4 0,16 2 0,6-3 15,-2-1-15,-2-3 0,7-2 16,-2-2-16,0-1 0,-8-1 15,-9-1-15,-5-2 0,-7-2 16,-8 0-16,-5-2 0,-5 0 16,-5-1-16,-4-2 15,-9-11-15,-8-9 0,0 1 0,2-1 0,1-3 16,3-2-16,2 8 0,3 4 16,1 6-16</inkml:trace>
  <inkml:trace contextRef="#ctx0" brushRef="#br0" timeOffset="309419.4615">20461 11593 0,'0'0'0,"0"0"0,0 0 16,12 25-16,-12-25 0,10 29 0,-7-7 15,-1 4-15,-2 2 0,-3 15 16,-3 4-16,0-2 0,-1-1 15,-2 7-15,-1-5 0,2-6 16,0-8-16,-1 0 0,0-6 16,1-5-16,1-4 0,-1-9 15,-1-6-15,4-10 0,0-6 0,1 3 16,1 2-16,0 1 0</inkml:trace>
  <inkml:trace contextRef="#ctx0" brushRef="#br0" timeOffset="309577.7191">20530 11796 0,'0'0'0,"0"0"0,0 0 16,0 0-16,34 2 0,-34-2 16,40 4-16,-17-2 0,1-1 0,3 1 15,1-2-15,7 1 16,-3 1-16,-3-1 0,-1 1 0,-3-4 16,-2-2-16,1-3 15,-6-3-15,-4 4 0,-3 0 0,-3 2 16</inkml:trace>
  <inkml:trace contextRef="#ctx0" brushRef="#br0" timeOffset="309841.0528">20748 11458 0,'0'0'0,"0"0"16,0 0-16,0 0 0,0 0 16,8 34-16,-8-34 0,4 38 15,-1-14-15,-1 7 16,0 4-16,2 3 0,2 0 0,1 10 15,-1-3-15,2 5 0,-1-4 16,-4-5-16,-2-4 0,-2 3 16,-1-6-16,-5-5 0,-3-2 15,0-8-15,-1-1 0,-6-4 16,-6-3 0,-4-6-16,-5-6 0,3-4 0,5-2 0,-1-20 15,3-13-15,4 8 16,5 8-16,3 4 0</inkml:trace>
  <inkml:trace contextRef="#ctx0" brushRef="#br0" timeOffset="310021.0751">21473 11562 0,'0'0'0,"0"0"16,0 0-16,0 0 0,-22 17 0,22-17 15,-36 17-15,13-8 0,-2 0 16,-4 2-16,-2 2 0,-6 1 16,0-2-16,7-1 15,4-3-15,4-1 0</inkml:trace>
  <inkml:trace contextRef="#ctx0" brushRef="#br0" timeOffset="310188.6216">21198 11839 0,'0'0'0,"0"0"0,0 0 16,0 34-16,-2-15 0,-4 4 0,-1 5 16,-5 9-1,-3 1-15,2-2 0,1-1 0,-1 2 16,2-5-16,2-7 0,1-6 0,1-6 16,2-4-16,1-2 0,0-1 15,2-2-15</inkml:trace>
  <inkml:trace contextRef="#ctx0" brushRef="#br0" timeOffset="310435.764">21382 11889 0,'0'0'0,"10"-2"0,6 1 0,0-2 16,2 1-16,7 0 16,2-1-16,-2 4 15,0 2-15,-5 2 0,-3-1 0,-6 5 16,-5 1-16,-5 3 15,-4 1-15,-6 5 0,-4 4 0,-7 4 16,-3 0-16,-3 0 0,-3 1 16,1-2-16,3-1 0,-8-1 15,-1-6-15,4-4 0,2-6 16,3-6-16,1-6 0,5 1 16,5 1-16,3 1 0</inkml:trace>
  <inkml:trace contextRef="#ctx0" brushRef="#br0" timeOffset="310602.803">21258 11940 0,'0'0'0,"0"0"0,0 0 16,25 16-16,-25-16 0,32 22 0,-9-6 15,4 3-15,1 1 0,17 11 16,7 2-16,3-1 16,4-1-16,10 5 0,10 4 0,-7-3 15,-13-6-15,-14-7 0,-10-5 16,-8-6-16,-7-2 0,-5-4 15</inkml:trace>
  <inkml:trace contextRef="#ctx0" brushRef="#br0" timeOffset="310969.5506">18970 12611 0,'0'0'0,"0"0"0,26 0 16,-6 1-16,2 2 0,11 0 0,9 0 15,18-1-15,3-1 0,29-2 16,12-1-16,22 0 0,0 1 16,33 2-16,26 2 0,50 2 15,-33 1-15,0 5 0,1 3 16,-24 0-16,-14-2 0,1 4 16,2 3-16,-32-1 0,-21-2 0,-18-1 15,-13-1-15,-27-4 0,-17-3 16,-13-2-16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02:19.849"/>
    </inkml:context>
    <inkml:brush xml:id="br0">
      <inkml:brushProperty name="width" value="0.05292" units="cm"/>
      <inkml:brushProperty name="height" value="0.05292" units="cm"/>
      <inkml:brushProperty name="color" value="#FF0000"/>
    </inkml:brush>
  </inkml:definitions>
  <inkml:trace contextRef="#ctx0" brushRef="#br0">2121 4850 0,'0'0'0,"17"-6"0,6-2 16,14 0-16,6 2 0,27-6 0,12 0 16,18-2-16,0 1 0,29-1 15,22-3-15,43 3 0,-28 7 16,-5 2-16,-5 2 0,-26 6 16,-16 3-16,-36-2 0,-24 0 15,-17-3-15</inkml:trace>
  <inkml:trace contextRef="#ctx0" brushRef="#br0" timeOffset="371686.7131">4236 4627 0,'0'0'0,"0"0"0,0 0 0,0 0 16,0 0-16,22-6 0,-22 6 0,0 0 16,33 0-16,-33 0 0,27 0 15,-11 0-15,-1 0 0,4 0 16,3 0-16,0 1 15,-1 1-15,5 1 0,3 0 0,6-2 16,0 0-16,3-1 0,6-1 16,7 1-16,-4 2 0,3 0 15,2 2-15,1-1 0,-3-2 0,14 0 16,0 0-16,-2 0 0,-5 3 16,13-1-16,0 0 0,-4 0 15,-3-2-15,10 1 0,-1 0 16,-6 0-16,-3-1 0,36 1 15,-2 1-15,-11 0 0,-8 2 0,2-4 16,0-2-16,-10 0 16,-9 1-16,9 0 0,3 0 15,-7 0-15,-4 0 0,5-1 16,2 1-16,-1 4 0,1 6 0,0-2 16,4-3-16,-7-9 0,-5-5 15,8 5-15,7 2 0,-10 1 16,-6 0-16,6-1 0,5 1 15,-4-1-15,-2-2 0,4 2 16,5 0-16,-8 2 0,-5 2 0,7-1 16,4-1-16,-10 1 15,-7-1-15,7-2 0,4-1 16,-1 4-16,-1 2 0,3-3 0,3-3 16,-12 1-16,-6 1 0,6 1 15,5-1-15,-3 0 0,-3-1 0,2 2 16,2 0-16,-9-3 15,-7-1-15,8 0 0,7 2 16,-9 1-16,-3 0 0,0 1 16,2 1-16,-2-2 0,1-2 0,4 2 15,2 2-15,-4 1 0,-4 1 16,1-2-16,-1-1 0,-3-1 16,-3 1-16,-3 1 15,1 2-15,-4-1 0,-2 0 0,-6-2 16,-4-4-16,-4 4 0,-4 1 0,1-2 15,-2-1-15,-7 2 16,0 1-16,0 2 0,-2 3 16,-1-2-16,-2-2 0,0 0 15</inkml:trace>
  <inkml:trace contextRef="#ctx0" brushRef="#br0" timeOffset="376990.2109">10732 4098 0,'0'0'0,"0"0"0,0 0 0,0 0 15,0 0-15,32-5 0,-32 5 16,26-5-16,-13 2 0,6-1 16,3 0-16,1 2 0,0 0 0,6 0 15,4 0-15,8-1 0,-1-1 16,13-1-16,2 0 16,-1 1-16,0 2 0,12-1 0,0 2 15,-5 2-15,-1 3 0,14-4 16,1-2-16,-4 2 0,0 3 15,13 0-15,1 2 0,-7-4 16,-5-1-16,40-1 0,-3 1 16,-11-3-16,-9 1 0,4 2 15,2 1-15,-6 2 0,-3 0 0,6-2 16,3 0-16,-5 1 16,-4 0-16,14 0 0,8 0 0,-8-2 15,-4-2-15,6 1 0,4-1 16,-8-1-16,-5 2 0,14 0 15,10 0-15,-10 0 0,-7 0 0,9-4 16,7 0-16,-11 5 0,-8 3 16,10-3-16,6-1 15,-10 2-15,-4 0 0,10 5 0,9-1 16,-11-1-16,-8-2 0,6-1 16,3-1-16,-8 0 0,-8 2 15,4 2-15,3 0 0,-11 0 16,-6 1-16,0-2 0,1 1 15,-9-2-15,-5 0 0,1-3 16,4-2-16,-13 3 0,-9 3 16,1 1-16,1 2 0,-9-6 0,-5-3 15,-1 0-15,-2 3 16,-6 0-16,-4 2 0,-7 1 16,-5 4-16,-7 1 0,-4 0 0,-2-2 15,-1-2-15,0 0 0</inkml:trace>
  <inkml:trace contextRef="#ctx0" brushRef="#br0" timeOffset="379570.3425">19019 4686 0,'0'0'0,"0"0"15,0 0-15,26-7 0,-26 7 0,22-6 16,-7 3-16,4 0 0,3-1 16,11 0-16,5-1 0,0 1 15,2 0-15,4 0 16,4-2-16,10 0 0,0-1 0,14 0 15,2 2-15,0-2 0,0 1 16,12 0-16,-1-1 0,5-1 16,-6-2-16,1 4 0,1 3 15,29-1-15,-12 0 0,-9-1 16,-7-2-16,-3 4 0,-3 4 0,1 0 16,-2 0-16,-4-2 0,-2-2 15,1 5-15,2 4 0,-3-6 16,-2-5-16,-2 5 0,0 4 15,-4-1-15,-2 1 0,2-5 32,2-4-32,-3 2 0,-1 1 0,3 2 0,1 2 0,-4 1 0,-2 1 15,-3 0-15,0 2 16,-4-2-16,-2-1 0,4 0 16,2 1-16,-1-2 0,-4 0 0,0 2 15,0 2-15,2-5 0,1-2 16,0-1-16,-1-2 0,-2 2 15,-1 1-15,2 2 0,3 1 16,0 0-16,-1-2 0,-1 1 16,-1 0-16,-1 0 0,0 1 15,3 1-15,1 0 0,-4-1 16,-3 0-16,3 1 0,1 1 16,3-1-16,2 1 0,-1-2 0,2-2 15,-4 3-15,-2 0 0,6-2 16,3-1-16,-1 0 0,-1 2 15,-1-4-15,1 1 0,-3 0 16,-3-1-16,4 3 0,4 2 16,3 2-16,1-2 0,-2-1 15,-1-2-15,-4 0 0,-4 3 0,5-3 16,2 0-16,2 0 0,0 0 16,3 2-16,4 1 15,-6 2-15,-1 0 0,0-1 0,0 0 16,-4 1-16,-4-2 0,3-2 15,1-3-15,2-2 0,1 0 16,0 3-16,1 3 0,-4 1 16,0 1-16,-1 1 0,-2 0 15,5-3-15,3-3 0,2-1 16,0 1-16,-5 2 0,-3 1 0,4 0 16,2-1-16,-1-2 0,-1 0 15,1-2-15,2-1 0,-1 1 16,0 2-16,4-1 0,2 1 15,-4-1-15,-3 2 0,3-2 16,0-1-16,-1 0 0,1 0 16,0 3-16,1 3 0,-1-3 0,1-3 15,3 0-15,3-1 16,-1 1-16,0 2 0,0 0 0,0 1 16,0 2-16,2 0 0,4 0 15,2 1-15,-3-1 0,-3 1 16,6 0-16,3 0 0,-4-2 15,-3-2-15,2 3 0,2 3 16,1 1-16,1 2 0,-2-4 16,-2-3-16,-6 3 0,-4 3 15,4-2-15,3-2 0,-3-1 0,0-1 16,0 0-16,0 3 16,-5-1-16,-4 1 0,-2 1 15,-1-1-15,-3-3 0,-3-2 0,-6 1 16,-4 0-16,-5 0 0,-2 0 15,-12 1-15,-7 3 0,-7-6 16,-7-1-16,-4 3 0,-3 0 16,-9 0-16,-3-3 0,3 2 0,3 0 15,2 0-15</inkml:trace>
  <inkml:trace contextRef="#ctx0" brushRef="#br0" timeOffset="381803.4099">2504 5828 0,'0'0'0,"0"0"16,0 0-16,0 0 0,0 0 0,0 0 16,23-5-16,-23 5 0,0 0 15,24-7-15,-24 7 0,22-3 16,-11 2-16,3 0 0,0 0 16,1 0-16,1-1 0,2 1 15,0 1-15,1-2 0,2 1 0,1-1 16,1 1-16,8 0 15,0-2-15,1 3 0,1 1 16,0 1-16,-4-2 0,3-2 16,1 1-16,7-1 0,0-1 0,-3 1 15,2 2-15,-2 0 0,0 2 16,0-1-16,1-1 0,-1 0 16,1 0-16,6 0 0,0 2 15,-1 0-15,0 1 0,-5-2 16,1-1-16,1 1 0,-3 1 0,2-2 15,-1 0-15,1 1 16,1 0-16,-2 0 0,1 0 16,5-1-16,-1-1 0,-2 1 0,3 0 15,-3-2-15,1 0 0,-1 1 16,2 1-16,-2 0 0,3 1 16,-1-3-16,1-1 0,1 0 15,1 1-15,-4-1 0,0-2 16,1 3-16,-3 2 0,2-1 15,-1 1-15,-3 1 0,-6 1 0,-2-1 16,0-1-16,-8 0 0,-4 0 16,-5 0-16</inkml:trace>
  <inkml:trace contextRef="#ctx0" brushRef="#br0" timeOffset="384087.5463">6229 5878 0,'0'0'0,"0"0"0,0 0 16,0 0-16,0 0 0,26 3 0,-26-3 15,0 0-15,29 4 0,-16-4 16,3 0-16,1-1 0,3-2 0,1 2 16,0 0-16,3 1 15,3-1-15,9-1 0,3-1 0,0-1 16,3-1-16,7 1 0,0 2 16,1-2-16,-1 1 0,1-1 15,3 2-15,6-2 0,-3-1 16,0 2-16,-1 1 0,9 2 15,-2 1-15,-2 0 0,0 0 16,-3-1-16,-2 1 0,10 2 16,1 0-16,-3-1 0,0 1 15,0 0-15,0 1 0,0 0 16,0 0-16,30 2 0,-2-2 16,-12-1-16,-4-2 0,-2 3 15,-3 1-15,-1-2 0,-3 1 0,3-2 16,4-2-16,2 2 0,0-1 15,3 3-15,2 4 0,-5-5 16,-4-1-16,1-1 0,2 0 0,-2 0 16,-2-1-16,4-1 0,1-1 15,0 3-15,0 1 0,-2 2 16,-2 0-16,-6-4 0,-4-2 16,3 2-16,2 2 15,-2-2-15,0 0 0,0 0 0,1 1 16,-2 1-16,-1 1 0,-2-5 15,1-4-15,-2 2 0,0 1 16,3 5-16,1 2 0,-4-1 16,-4-5-16,1 5 0,2-1 15,-2 0-15,-1-1 0,0-2 0,-1 0 16,-2-5-16,-3 0 0,0 3 16,1 1-16,-5 2 0,-2 2 15,-1-6-15,0-3 0,-7 5 16,-4 4-16,-5 0 0,0 1 15,-4-3-15,-1-2 0,-4 0 16,-2 1-16,-10 0 0,1 0 16,-2 0-16,-1 0 0,-1 2 15,-2-1-15,0 0 0,0 0 16,0 0-16,-2-2 0,0 1 16,0-2-16,-1 1 0,-1 0 0,1 0 15,0 1-15,-1 0 0,0 0 16,-2-1-16,0 2 0,-3 2 15,-1-1-15,-1-1 16,0-1-16,-1 1 0,1-2 0,-3 1 16,-2 0-16,-3 0 0,-3 1 0,0 0 15,0 0-15,-3 0 0,-3 0 16,-1 0-16,-3-2 16,-2 2-16,0 1 0,-10 0 0,0 0 15,-2-1-15,-2-1 0,-10 1 16,-2 0-16,4 0 0,4 1 15,-4 0-15,-3 0 0,-11-1 16,3-1-16,-1 1 0,-2-1 16,-4 2-16,7 3 0,-1-4 15,-3-3-15,2 5 0,0 0 0,-27-1 16,9-2-16,5 0 0,1-2 16,6 0-16,2-3 0,1 3 15,0 1-15,-3 0 0,-2-1 16,5 3-16,5 1 0,-7-4 15,-3-2-15,1-4 0,2 1 16,-5 5-16,-2 7 0,4-6 16,1-6-16,0 3 0,-3 1 15,6 0-15,1 0 0,-3 1 16,-1 0-16,4 0 0,4 0 0,-4-1 16,-1-1-16,3 2 0,2 0 15,-4 1-15,-2 0 0,3 3 16,3 2-16,-5 0 0,-2-3 15,0-4-15,0-5 0,-1 7 16,0 6-16,6-1 0,5 0 16,-4-4-16,1-4 0,3 6 0,4 4 15,-3 2-15,-1 1 16,3-6-16,-1-1 0,2-2 16,1 0-16,9 2 0,3 2 0,-1-1 15,-2-1-15,2 2 0,2-2 16,1 2-16,2 2 0,8-2 15,8-1-15,-5-2 0,1 0 16,2 0-16,2 1 0,6-1 16,6 0-16,-1 0 0,3 0 0,7 2 15,1-1-15,0 0 16,2 1-16,0-2 0,1-1 0,3 1 16,5 0-16,1 1 0,4 1 15,1-2-15,1-2 0,1 0 16,1 0-16,3 0 0,4 2 15,3 2-15,1-1 0,1-1 16,3-3-16,3 1 0,3-2 16,2 2-16,-3 1 0,10-2 15,2 2-15,0-1 0,0-1 0,1 0 16,1 1-16,2 0 0,1-1 16,8 3-16,0 3 0,-1-3 15,0 0-15,0 2 0,0 2 16,9-3-16,-2-1 0,1-1 15,0-1-15,-2 1 0,-1-1 0,9 1 16,1 1-16,18 1 16,-9 0-16,-1 0 0,-3-1 15,-3 3-15,-2 1 0,0-2 16,-1 0-16,0 0 0,0-1 0,0 0 16,2-1-16,-2 0 0,-2 0 15,2 1-15,1 0 0,-1 3 16,-1 1-16,3-3 0,2-2 15,1-1-15,0-2 0,1 1 16,-1 2-16,0 5 0,1 1 0,-3-4 16,-2-4-16,1 0 15,1-1-15,3 1 0,1 0 0,-8 2 16,-7 1-16,8-2 0,4-2 16,-4 6-16,-1 1 0,-3-5 15,0-2-15,0 0 0,1 4 16,3 1-16,2 1 15,-6-3-15,-4 0 0,-1-1 0,-1 1 16,-3 2-16,1 2 0,3 0 16,2-2-16,-3-1 0,-4-1 0,-2 3 15,-1 2-15,-4-2 0,-2-2 16,-1 1-16,1-2 16,-5 1-16,-4 2 0,2-1 0,0 0 15,-3 0-15,-3 0 0,-3 0 16,-2 0-16,-1-2 0,-3-1 15,-2 2-15,-3 2 0,-6-1 16,-2-1-16,-9 0 0,-1 0 16,0 3-16,-2-1 0,-1-1 15,-1 1-15,-4-2 0,-5-1 0,2 0 16,2 0-16,0 0 0</inkml:trace>
  <inkml:trace contextRef="#ctx0" brushRef="#br0" timeOffset="391370.734">6050 6040 0,'0'0'0,"0"0"0,0 0 16,29-10-16,-17 7 0,5-1 0,1-1 16,3 0-16,1 1 0,8-4 15,1 0-15,0 1 0,-3 3 16,-2 1-16,-1 2 0,-2 1 16,-4 1-16,-3-1 0,-4 2 15,-2-2-15</inkml:trace>
  <inkml:trace contextRef="#ctx0" brushRef="#br0" timeOffset="391570.3207">6003 6273 0,'0'0'0,"0"0"0,27-5 16,-8 0-16,1-1 0,14-4 15,7-2-15,0 1 0,2 0 16,10-4-16,0-1 0,-3 2 15,-5 2-15,5 1 0,-8 0 16,-7-1-16,-5 1 0,-9 0 16,-7 2-16,-5 2 0,-1 1 0,-3 1 15</inkml:trace>
  <inkml:trace contextRef="#ctx0" brushRef="#br0" timeOffset="391770.6456">6316 6108 0,'0'0'0,"0"0"0,0 0 16,2 29-16,-2-29 0,2 35 0,-1-9 15,1 3-15,0 0 0,1 11 16,3 0-16,-3-5 0,1-1 16,1 0-16,-2-3 0,-1-7 15,0-4-15,1-7 0,-3-7 16,1 0-16,1-3 0,-2 1 15</inkml:trace>
  <inkml:trace contextRef="#ctx0" brushRef="#br0" timeOffset="391920.7197">6338 6321 0,'0'0'0,"0"0"16,0 0-16,0 0 0,0 0 0,-23 24 15,23-24-15,-24 24 16,11-9-16,-1 0 0,-1 3 15,1-2-15,2-2 0,-1 1 0,2-2 16,1-3-16</inkml:trace>
  <inkml:trace contextRef="#ctx0" brushRef="#br0" timeOffset="392037.4209">6315 6346 0,'0'0'0,"0"0"0,0 0 0,0 0 15,0 0-15,25 2 0,-25-2 16,23 9-16,-23-9 0,26 9 15,-12-4-15,0-2 0,1-1 0,-3-1 16,-1 0-16,-1 0 0</inkml:trace>
  <inkml:trace contextRef="#ctx0" brushRef="#br0" timeOffset="392220.0299">6707 5986 0,'0'0'15,"0"0"-15,0 0 0,0 0 0,12 20 16,-12-20-16,7 28 16,-7-28-16,7 34 0,-4-16 15,1 3-15,0-3 0,-1-2 0,0-2 16,0-2-16,-1-1 0</inkml:trace>
  <inkml:trace contextRef="#ctx0" brushRef="#br0" timeOffset="392520.4742">6800 5949 0,'0'0'0,"0"0"0,0 0 15,30-10-15,-18 7 0,4-1 0,3 1 16,6 0-16,-2 1 0,0-1 16,1 0-16,-2 2 0,-6 1 15,-1 2-15,-4 3 0,-6 0 16,-4 3-16,-7 2 0,-7 4 15,-4 2-15,-2 1 0,-4 1 16,-3 3-16,-3 2 0,5-4 0,2-1 16,2-2-16,7-1 15,2-3-15,5-3 0,5-4 16,4-1-16,5-3 0,8-2 0,6-1 16,-1-2-16,-1-1 0,-1 0 15,-1 1-15,-2-2 0,1 0 16,-6 2-16,0 0 0,-4 1 0</inkml:trace>
  <inkml:trace contextRef="#ctx0" brushRef="#br0" timeOffset="392687.8788">6643 6369 0,'0'0'15,"0"0"-15,0 0 0,0 0 16,4 26-16,-4-26 0,3 27 15,-3-27-15,8 32 0,-3-16 16,2-2-16,2-1 0,1 0 0,-2-3 16,0-1-16,0-2 0</inkml:trace>
  <inkml:trace contextRef="#ctx0" brushRef="#br0" timeOffset="392838.5892">6928 6370 0,'0'0'0,"0"0"0,0 0 16,0 0-16,19 21 0,-19-21 16,13 25-16,-4-12 0,-2 1 0,4-3 15,4-1-15,-3-1 0,-1-1 16,1 0-16,-1-1 0,-2-1 16</inkml:trace>
  <inkml:trace contextRef="#ctx0" brushRef="#br0" timeOffset="393040.5572">7304 5960 0,'0'0'0,"0"0"0,0 0 16,0 0-16,14 22 0,-14-22 15,11 30-15,-6-12 0,0 2 0,2-1 16,-1 2-16,2-2 15,0-3-15,1 1 0,-1-4 16,0-2-16,-1-2 0,-2-2 0</inkml:trace>
  <inkml:trace contextRef="#ctx0" brushRef="#br0" timeOffset="393271.4964">7468 5955 0,'0'0'0,"0"0"0,22-6 15,-6 2-15,-1 0 0,11-2 16,6 0-16,-1 2 0,-1 0 16,2 1-16,2 2 0,-3 1 15,-5-1-15,2 1 0,-5 1 0,-4 2 16,-5 4-16,-4 2 0,-4 3 16,-7 1-16,-5 3 0,-5 1 15,-3 2-15,-4 0 0,-2 1 16,-2-1-16,-2 1 0,4-4 15,5-4-15,1-2 0</inkml:trace>
  <inkml:trace contextRef="#ctx0" brushRef="#br0" timeOffset="393419.9633">7471 6085 0,'0'0'0,"0"0"16,0 0-16,20-8 0,-20 8 15,28-10-15,-28 10 0,35-11 16,-15 6-16,2-1 0,1 2 15,-1-1-15,-2 2 0,4-1 16,-1-1-16,-4 2 0,-5 0 16,1 0-16</inkml:trace>
  <inkml:trace contextRef="#ctx0" brushRef="#br0" timeOffset="393587.5886">7542 5986 0,'0'0'0,"0"0"0,0 0 16,0 0-16,0 0 0,0 0 16,2 30-16,-2-30 0,-1 26 15,1-26-15,-1 33 0,1-16 0,1-1 16,0-2-16,-1 0 0,0-3 16</inkml:trace>
  <inkml:trace contextRef="#ctx0" brushRef="#br0" timeOffset="394170.8048">7436 6210 0,'0'0'0,"0"0"16,0 0-16,0 0 0,0 0 0,0 0 16,32-19-16,-32 19 0,35-15 15,-15 7-15,2 1 16,0 0-16,1 1 0,1-1 0,-2 0 16,1-1-16,-2 2 0,-5 1 15,-1 1-15,-6 3 0,-2 1 16,-7 3-16,-5 2 0,-4 1 15,-4 1-15,-7 5 0,-7 2 16,1 1-16,-1 0 0,2 0 16,1-1-16,-2 3 0,3-3 0,4 0 15,5-3-15,4-3 0,5-2 16,4-1-16,4-4 16,5-1-16,4-2 0,5-3 15,5-2-15,0-2 0,4 1 0,7-2 16,3 0-16,-6 2 0,-1-1 15,-4 2-15,-2 3 0,-4 0 16,-2 0-16,-9 3 0,-2 2 16,-5 1-16,-4 3 0,-6 1 15,-8 4-15,-3 1 0,-3 2 0,-9 6 16,-2 0-16,1-1 0,0-2 16,4 0-16,5 0 0,0 2 15,5-4-15,3 0 0,5-5 16,6-2-16,5-3 0,8-1 15,6-3-15,5-5 0,4-2 0,2-3 16,2-1-16,0-1 16,2-1-16,-1-1 0,-2-1 15,-2-1-15,-2 2 0,0 0 16,-2 4-16,-5 0 0,-4 2 0,-1 4 16,-1 4-16,0 2 0,0 2 15,-1 3-15,-2 3 0,0-2 16,-1 2-16,1 1 0,1 0 15,-4-1-15,0-2 0,1 1 16,-1-1-16,-1-2 0,0 0 0,0-1 16</inkml:trace>
  <inkml:trace contextRef="#ctx0" brushRef="#br0" timeOffset="394520.4209">7632 6418 0,'0'0'0,"0"0"15,0 0-15,0 0 0,0 0 16,0 0-16,19 21 0,-19-21 16,0 0-16,18 29 0,-18-29 15,8 25-15,-2-15 0,-4 1 16,2 0-16,-2-1 0,0 1 0,-1-1 16,-1-2-16,-1 0 0,-2-2 15,-2-2-15,0-1 0,-4-2 16,0-1-16,0-1 0,-1-4 15,3 2-15,-2 0 0,-2-3 16,-4-2-16,2 2 0,-1 2 0,3 0 16,1 0-16,1 2 0,2 0 15,0-1-15,1 2 16,1 1-16,1 0 0,-1 4 16,2 0-16,0 3 0,2 2 0,1 0 15,0 1-15,0 0 0,1 0 16,1-3-16,-1 2 0,0-4 15</inkml:trace>
  <inkml:trace contextRef="#ctx0" brushRef="#br0" timeOffset="394638.6381">7867 6530 0,'0'0'0,"0"0"16,0 0-16,0 0 0,21 4 15,-21-4-15,0 0 0,21 9 16,-21-9-16,17 9 0,-11-5 15,1-1-15</inkml:trace>
  <inkml:trace contextRef="#ctx0" brushRef="#br0" timeOffset="394854.1108">8490 5984 0,'0'0'0,"0"0"0,0 0 0,-18 19 16,18-19-16,-19 24 0,4-7 15,-2 3-15,-1 2 0,-4 8 0,2 0 16,2 6-16,1 3 0,-1 1 16,4-8-16,3-5 0</inkml:trace>
  <inkml:trace contextRef="#ctx0" brushRef="#br0" timeOffset="395037.8506">8349 6249 0,'0'0'0,"0"0"0,0 0 0,11 19 16,-11-19-16,5 28 0,-3-11 16,-2 2-16,0 2 0,0 0 15,2-2-15,-1 4 0,2-5 16,0-2-16,1-3 0,-2-3 15,0-3-15,-1-1 0,0-1 16,0-1-16</inkml:trace>
  <inkml:trace contextRef="#ctx0" brushRef="#br0" timeOffset="395254.0769">8391 6267 0,'0'0'0,"0"0"16,0 0-16,0 0 0,22-13 15,-22 13-15,28-5 0,-11 1 16,1 2-16,-1-2 0,1 3 15,0-1-15,-1 1 0,1 4 16,0 0-16,2 3 0,-3 3 0,-3 2 16,0 3-16,-5 0 0,-1 1 15,-5 0-15,-3 2 16,-1-1-16,-2-2 0,-2 2 0,-3-1 16,-1-2-16,-1-2 0,-2-1 15,-3-1-15,1-1 0,4-2 16,0-1-16</inkml:trace>
  <inkml:trace contextRef="#ctx0" brushRef="#br0" timeOffset="395387.3456">8402 6386 0,'0'0'15,"0"0"-15,0 0 0,0 0 0,0 0 16,30-10-16,-30 10 0,29-5 16,-12 2-16,-2 0 0,1 1 15,-2 0-15,0 1 0,-1 1 16,-2-1-16,-3 1 0</inkml:trace>
  <inkml:trace contextRef="#ctx0" brushRef="#br0" timeOffset="395536.7216">8419 6499 0,'0'0'0,"0"0"0,0 0 16,0 0-16,0 0 0,26-8 15,-26 8-15,31-9 0,-15 2 16,3 2-16,1-3 0,2 0 15,1-1-15,-3 0 0,-3 2 16,-1 2-16</inkml:trace>
  <inkml:trace contextRef="#ctx0" brushRef="#br0" timeOffset="395903.4556">8938 6090 0,'0'0'0,"0"0"0,0 0 15,0 0-15,0 0 0,-18 21 16,18-21-16,-19 20 0,19-20 0,-20 22 16,12-10-16,1-1 0,3 1 15,-1-1-15,1-1 0,4-4 16,4-1-16,2-3 0,0-1 16,2-1-16,2-2 0,0-1 15,3 1-15,1-3 0,3 1 16,-1 0-16,1-1 0,2 2 15,-2 2-15,0 1 0,-1 2 16,-1 2-16,-2 1 0,-3 3 16,-1 4-16,-4 3 0,-3 4 0,-2 0 15,-2 3-15,-1-2 0,-1-1 16,-1 0-16,0-1 16,-2-2-16,-1-1 0,-3 0 0,-3 0 15,-3-3-15,0-1 0,-2-6 16,0-2-16,4 0 0,2-2 15,2 1-15</inkml:trace>
  <inkml:trace contextRef="#ctx0" brushRef="#br0" timeOffset="396003.7301">8820 6384 0,'0'0'0,"0"0"0,0 0 0,27-4 16,-27 4-16,33-2 0,-10 2 16,2-1-16,1 1 0,9 0 15,2 0-15,-6 1 0,-5-1 16,-4 0-16</inkml:trace>
  <inkml:trace contextRef="#ctx0" brushRef="#br0" timeOffset="396137.5564">9612 6426 0,'0'0'0,"0"0"0,0 0 15,0 0-15</inkml:trace>
  <inkml:trace contextRef="#ctx0" brushRef="#br0" timeOffset="399453.4421">7661 2993 0,'0'0'16,"-10"10"-16,-1 3 0,-4 4 15,-4 3-15,-2 11 0,2 3 0,0 3 16,4-1-16,6-4 0,5-2 15,6-4-15,5-4 0,9-6 16,7-6-16,9-5 0,7 0 16,9-11-16,7-5 0,-13 2 15,-11 3-15,-8 0 0</inkml:trace>
  <inkml:trace contextRef="#ctx0" brushRef="#br0" timeOffset="399772.7164">8227 2976 0,'0'0'16,"0"0"-16,0 0 0,-25 13 16,25-13-16,-23 22 0,10-6 15,1 2-15,-1 1 0,-3 9 16,3 1-16,4 0 0,4 1 0,3-6 16,6-3-16,6-3 0,3-4 15,9-4-15,3-7 0,3-7 16,2-3-16,0-7 0,1-1 15,-2-3-15,-6-1 0,-1-5 16,-5-3-16,-5 2 0,-4 0 0,-7 2 16,-6 0-16,-7 4 15,-7 2-15,-3 6 0,-3 4 16,-7 2-16,-3 2 0,1 5 16,-1 4-16,3 1 0,2 1 0,3 2 15,4 1-15,8 0 0,4 0 16,11-1-16,7 0 0,-1-1 15,-1-3-15,-3-1 0</inkml:trace>
  <inkml:trace contextRef="#ctx0" brushRef="#br0" timeOffset="400120.4876">8628 2936 0,'0'0'0,"0"0"16,-8 18-16,1-2 0,-1 1 15,-3 5-15,-3 3 0,-5 8 16,-1 1-16,-1 5 0,3-3 16,4-8-16,2-5 0,2-6 15,2-4-15,3-6 0,1-5 16,3-6-16,2-5 0,3-3 0,0-6 16,6-6-16,3 0 0,3-5 15,1-4-15,0 2 0,-2 0 16,1 4-16,0 2 0,3 2 15,-2 3-15,0 7 0,0 2 16,-2 4-16,2 1 0,-4 7 16,-1 5-16,0 5 0,-1 5 15,-1 1-15,0 0 0,-4 5 16,0 2-16,-2 0 0,0 1 0,0 0 16,1-1-16,0 0 0,2-2 15,-2-4-15,0-3 0,-2-4 16</inkml:trace>
  <inkml:trace contextRef="#ctx0" brushRef="#br0" timeOffset="400588.2899">9366 2859 0,'0'0'0,"0"0"16,0 0-16,0 0 0,-28-2 0,28 2 15,-40 5-15,15 0 0,-2 1 16,-11 7-16,-4 3 0,2 2 16,4 4-16,-11 8 0,1 5 15,9 0-15,5 0 0,4 2 0,9-1 16,12-6-16,8-6 0,11-9 16,9-7-16,3-7 0,4-3 15,4-8-15,3-7 0,-2 0 16,-2 2-16,2-6 0,-2-5 15,-6 3-15,-4 3 0,-3-4 16,-5-1-16,-3 6 0,-2 3 16,-3 6-16,-3 5 0,-2 5 0,0 0 15,-5 6-15,-1 8 0,1 2 16,-4 7-16,-1 4 0,-1 8 16,-1 2-16,-2 3 0,0 7 15,0 0-15,4-9 0,2-4 16,2 1-16,2-3 0,1-7 15,1-7-15,-1-5 0,0-3 16,0-4-16,-1-2 0,-3-5 16,-1-5-16,1 1 0,-1-2 15,1-4-15,2-2 0,1-6 0,3-5 16,0 4-16,0 5 0,0 1 16</inkml:trace>
  <inkml:trace contextRef="#ctx0" brushRef="#br0" timeOffset="400920.6463">9545 2819 0,'0'0'0,"0"0"15,0 0-15,0 0 0,-10 33 0,2-15 16,-2 6-16,1 1 0,-2 3 16,0 1-16,1 1 0,-1 5 15,1-5-15,1 2 0,2-6 16,3-6-16,1-5 0,1-5 15,2-6-15,0-4 0,3-1 0,-1-5 16,0-2-16,2-3 16,2-3-16,2-4 0,3-2 15,1-1-15,-1 1 0,4-6 0,1 0 16,-1 4-16,1 2 0,-1 3 16,0 5-16,2 2 0,0 2 15,0 2-15,1 1 0,-2 3 16,0 3-16,-2 2 0,2 4 15,-1 1-15,0 0 0,-2-1 16,-4-1-16,0-1 0</inkml:trace>
  <inkml:trace contextRef="#ctx0" brushRef="#br0" timeOffset="401239.24">9729 3067 0,'0'0'0,"0"0"0,0 0 16,0 0-16,0 0 0,16 13 15,-16-13-15,23 8 0,-23-8 0,28 7 16,-9-7-16,0-1 0,0-2 16,2-1-16,2-3 15,-2-2-15,-1 0 0,2-3 0,-3-3 16,-2 2-16,-4 1 0,-5-3 16,-4-2-16,-3 2 0,-2 0 15,-6 1-15,-7-2 0,1 5 16,-1 3-16,-3 5 0,0 2 15,-1 2-15,-1 3 0,-5 6 16,0 5-16,3 2 0,2 0 0,5 5 16,2 1-16,4 1 0,3-2 15,8 2-15,4 2 16,7-2-16,3-3 0,10-3 0,7-3 16,8-1-16,0-6 0,-9-1 15,-8 0-15,-5-4 0</inkml:trace>
  <inkml:trace contextRef="#ctx0" brushRef="#br0" timeOffset="401704.028">10609 2870 0,'0'0'0,"0"0"0,0 0 15,0 0-15,-28-8 0,28 8 16,-35 0-16,14 4 0,-1 1 15,-4 5-15,-4 3 0,-5 5 16,3 1-16,4 2 0,4 1 16,0 3-16,5-2 0,7-3 15,5 1-15,5-5 0,3-5 0,8-2 16,6-3-16,3-4 0,2-3 16,3-6-16,2-3 0,-1-2 15,0-2-15,-5 0 0,0-3 16,-4 1-16,-4 1 0,-2 1 15,-1 2-15,-1 2 0,-2 3 16,-1 5-16,-1 3 0,-2 2 16,0 3-16,-1 5 0,-1 4 15,-1 4-15,0 3 0,-3 12 16,1 6-16,2-2 0,1-2 0,-1-2 16,1 0-16,0-4 0,0-3 15,-3 2-15,-2-5 16,-3-2-16,-2-4 0,-6-3 0,-5-3 15,1-4-15,-4-1 0,-8-3 16,-2-1-16,3-5 0,3-2 16,6-7-16,6-5 0,2 3 0,4 3 15,2 3-15</inkml:trace>
  <inkml:trace contextRef="#ctx0" brushRef="#br0" timeOffset="402139.3718">11119 2966 0,'0'0'0,"0"0"0,0 0 15,16-17-15,-12 9 0,0-1 0,-1 1 16,-2-2-16,-1-2 0,-4 2 16,-6 0-16,-3 2 0,0 2 15,-11-1-15,-5 3 0,1 3 16,-2 2-16,-1 4 0,-2 4 15,-5 7-15,4 2 0,3 2 16,4 2-16,4 2 0,3 3 0,2 6 16,5-1-16,5-7 0,6-7 15,9-4-15,7-3 16,5-4-16,4-3 0,4-6 16,4-3-16,0-4 0,0 0 0,-4-6 15,-4-2-15,-3 0 0,-3 1 16,-2-2-16,-2 0 0,-3 1 15,-2 0-15,-2 5 0,-2 2 16,0 4-16,-1 0 0,-3 6 16,0 0-16,-2 8 0,2 1 0,-2 3 15,-2 3-15,1-1 0,0 2 16,0 7-16,2 3 16,2-2-16,3-2 0,1-2 0,4-2 15,3-3-15,4-3 0,2-6 16,4-3-16,-4-1 0,-4-1 0,-1 0 15</inkml:trace>
  <inkml:trace contextRef="#ctx0" brushRef="#br0" timeOffset="402403.4915">11543 2691 0,'0'0'0,"0"0"0,0 0 0,0 0 15,-10 22-15,10-22 0,-19 36 16,6-11-16,-3 2 0,1 3 16,-2 5-16,0 5 0,2-2 15,6 1-15,5-5 0,6-6 16,4-5-16,5-4 0,4-7 0,1-2 16,0-5-16,1-1 0,2-2 15,-3-1-15,0-1 0,-2-3 16,-2-5-16,-2 3 0,-2 0 0,-2 2 15</inkml:trace>
  <inkml:trace contextRef="#ctx0" brushRef="#br0" timeOffset="402570.8875">11372 2877 0,'0'0'0,"0"0"0,0 0 0,34-4 15,-17 4-15,5-2 0,5 1 16,8-1-16,2 0 0,1 0 16,3 2-16,1 0 0,-9 0 0,-5 0 15</inkml:trace>
  <inkml:trace contextRef="#ctx0" brushRef="#br0" timeOffset="402920.794">11740 3021 0,'0'0'16,"0"0"-16,20-2 0,-6 0 0,3 1 15,9-2-15,4-1 16,-1-1-16,-2-1 0,2-1 0,0-1 16,1-1-16,-2 0 0,-6-2 15,-3 0-15,-5-1 0,-4-1 16,-4 0-16,-5 0 0,-5 0 15,-3 0-15,-6-1 0,-3 3 16,-2 1-16,-2 2 0,-4 6 16,-3 4-16,0 2 0,2-1 0,-2 6 15,-1 5-15,0 3 0,2 3 16,-3 7-16,4 1 16,6 2-16,4-1 0,6 1 0,4 3 15,9-6-15,4-5 0,12-2 16,9-1-16,6-4 0,6-3 15,9-3-15,6-5 0,4 3 16,-4-3-16,-15 0 0,-10 0 16,-8-2-16</inkml:trace>
  <inkml:trace contextRef="#ctx0" brushRef="#br0" timeOffset="403030.1361">12351 3095 0,'0'0'0,"0"0"15,0 0-15,0 0 0,0 0 0,-21 7 16</inkml:trace>
  <inkml:trace contextRef="#ctx0" brushRef="#br0" timeOffset="403521.4719">7621 3745 0,'0'0'16,"0"0"-16,0 0 0,0 0 0,37-4 15,-15 3-15,6 0 0,5-1 16,5-1-16,13 1 15,10 1-15,18 0 0,-2 1 0,22-2 16,20-3-16,21-2 0,17 1 0,60-8 16,-13 1-16,-10-3 15,-7-2-15,6 1 0,5 1 16,-6 4-16,-2 1 0,5 2 16,3-1-16,-10 3 0,-6 0 0,0 6 15,0 1-15,-9 2 0,-6 0 16,-3 6-16,-6 3 0,-48-2 15,-36-3-15,-22-3 0</inkml:trace>
  <inkml:trace contextRef="#ctx0" brushRef="#br0" timeOffset="404570.3939">13816 2850 0,'0'0'15,"0"0"-15,0 0 0,0 0 0,0 0 16,0 0-16,0 0 16,9-19-16,-9 19 0,0 0 0,0 0 15,0 0-15,-23-7 0,23 7 16,-32 0-16,32 0 0,-40 4 0,15 2 15,-5 2-15,-8 6 16,2-1-16,-3 3 0,0 2 16,-5 3-16,5-1 0,4 5 15,3 2-15,0 4 0,6-5 0,8 2 16,3 1-16,7-3 16,3-3-16,10-5 0,8-2 15,4-5-15,4-1 0,8-8 0,5-5 16,2-5-16,0-1 0,-1-3 15,0-2-15,-4-1 0,-2 1 16,4-4-16,-1 0 0,-10 3 16,-2 0-16,-1-3 0,-4 0 15,-5 6-15,-1 2 0,-1 3 16,-3 1-16,-1 1 0,0 1 0,-2 2 16,-2 2-16,0 0 0,0 6 15,-2 2-15,-2 5 16,1 0-16,0 4 0,0 1 0,-1 3 15,2 0-15,1 0 0,3 5 16,4-2-16,5-5 0,4-2 0,10-9 16,9-5-16,-8-1 0,-4-1 15,-4 0-15</inkml:trace>
  <inkml:trace contextRef="#ctx0" brushRef="#br0" timeOffset="404853.9012">14373 2835 0,'0'0'0,"0"0"0,0 0 0,-34 3 0,17-1 16,-4 3-16,-4 3 15,-6 1-15,2 0 0,4 6 16,2 4-16,1 0 0,5-1 0,7-3 16,7 1-16,6-2 15,6 1-15,8-2 0,6 0 0,-1-2 16,0 0-16,0-1 0,1-2 15,-5-1-15,-4 0 0,-6 1 16,-5 0-16,-3 0 0,-2 0 16,-6 2-16,-4 2 0,-5-2 0,-2-2 15,-1 1-15,1-2 16,4 0-16,1-1 0,3-1 16,2-1-16,3-2 0</inkml:trace>
  <inkml:trace contextRef="#ctx0" brushRef="#br0" timeOffset="405153.926">14823 2769 0,'0'0'0,"0"0"0,-20 5 0,20-5 16,-34 15-16,9-4 0,-4 2 15,-9 5-15,2 1 0,-4 6 16,5 3-16,6-3 0,7 0 0,8-2 15,7 1-15,8-3 16,6-4-16,7 1 0,6-1 16,-1-5-16,-1-2 0,6 2 15,-1 0-15,-6-2 0,-2-2 0,-7 0 16,-3 0-16,-6-2 16,-4 1-16,-6 2 0,-3 2 0,-1 0 15,-2 1-15,-3-1 0,-2 0 16,2-3-16,3-3 0,2 0 15,3-2-15,2 0 0</inkml:trace>
  <inkml:trace contextRef="#ctx0" brushRef="#br0" timeOffset="405489.4335">14853 3061 0,'0'0'0,"0"0"0,0 0 0,24-2 16,-24 2-16,25-4 0,-7 0 15,-1 1-15,1-1 0,5-2 16,0 0-16,-1-2 0,-2 0 16,0-3-16,-1-1 0,-3 0 15,-1 0-15,-4-3 0,-4-1 0,-2 3 16,-4 0-16,-5 0 0,-2 2 16,-2 1-16,-2 2 0,-5 4 15,-4 1-15,-1 3 0,-1 4 16,-3 4-16,-2 6 0,-6 5 15,1 3-15,2 3 0,1 3 16,6 0-16,6-1 0,4 6 16,6 2-16,7-5 0,5-4 0,9-6 15,7-3-15,5-3 0,3-5 16,8-6-16,7-2 16,-1-3-16,-1-2 0,-4-1 0,-10 3 15,-7-1-15</inkml:trace>
  <inkml:trace contextRef="#ctx0" brushRef="#br0" timeOffset="406037.4004">15481 2877 0,'0'0'16,"0"0"-16,0 0 0,0 0 0,-8 21 16,8-21-16,-15 30 0,6-12 15,-1 1-15,-1 3 0,-1 1 16,1 0-16,1-1 0,-1 4 15,1-1-15,1-4 0,1-2 16,2-6-16,0-2 0,3-4 16,2-3-16,3-7 0,3-4 15,1-4-15,1-2 0,1-5 16,3-3-16,2 1 0,0 0 0,8-9 16,3-1-16,-2 3 0,-1 4 15,-1 5-15,0 2 0,-2 4 16,0 2-16,-1 6 0,-2 3 15,-2 5-15,-3 4 0,-2 6 16,-3 3-16,-1 1 0,-3 1 0,-5 4 16,-2 3-16,0-3 0,2-3 15,0 0-15,-1-1 16,1-3-16,-1 0 0,2-4 16,2-2-16,0-3 0,0-1 0,3-6 15,3-5-15,3-1 0,2-2 16,2-5-16,3-4 0,0-1 15,0-1-15,9-5 0,2-3 16,-1 2-16,0 5 0,-2 2 16,0 2-16,-2 4 0,-2 2 15,2 3-15,-2 4 0,-5 5 16,-3 0-16,-5 9 0,-2 3 0,-3 4 16,-2-1-16,-5 6 0,-3 5 15,0-2-15,1 0 0,0-2 16,2 2-16,2-4 0,2-3 15,0-1-15,-1-3 0,1-4 16</inkml:trace>
  <inkml:trace contextRef="#ctx0" brushRef="#br0" timeOffset="406470.9519">16386 2702 0,'0'0'16,"0"0"-16,0 0 0,-7 21 16,7-21-16,-11 34 0,0-6 15,-2 4-15,-1 2 0,-6 13 16,0 2-16,-1 4 0,3-4 0,1-1 16,2-8-16,4-7 0,4-5 15,-1-11-15,1-7 0,4-5 16,3-5-16,1-7 0,1-4 15,1-2-15,-1 0 0,2-6 16,2-4-16,0-3 0,2 0 0,4 1 16,5 0-16,0 4 15,2 2-15,5 0 0,2 5 16,-4 3-16,1 5 0,3 2 16,1 5-16,-5 4 0,-3 1 0,-5 5 15,-2 5-15,-5 0 0,-3 1 16,-5 4-16,-6 2 0,-2 0 15,-3-3-15,-7 3 0,-5 0 16,1-5-16,2-2 0,-3-5 16,-2-2-16,0-4 0,2-4 0,4-4 15,4-5-15,5-2 0,3-4 16,3 6-16,1 1 16,1 1-16</inkml:trace>
  <inkml:trace contextRef="#ctx0" brushRef="#br0" timeOffset="406672.8985">16787 2578 0,'0'0'0,"0"0"0,0 0 16,-3 27-16,3-27 0,-9 33 16,-1-5-16,-2 3 0,-2 3 0,-6 15 15,-1 2-15,-3 8 0,2-5 16,1 5-16,4-7 0,4-9 15,1-5-15,3-1 0,3-7 16,4-12-16,3-6 0,-1-2 16,0-3-16,0-1 0</inkml:trace>
  <inkml:trace contextRef="#ctx0" brushRef="#br0" timeOffset="406970.8616">16768 3125 0,'0'0'0,"0"0"15,0 0-15,32-12 0,-16 7 0,4-1 16,3 0-16,4-3 0,0-1 0,-1 0 16,1 2-16,-3-2 15,-2 0-15,1-4 0,-4 1 16,-6 0-16,-4 1 0,-6-1 16,-5 1-16,-2 3 0,-2 2 0,-6 3 15,-6 0-15,-1 4 0,-3 3 16,-9 3-16,-2 2 0,2 7 15,3 4-15,3 5 0,1 3 16,5 0-16,3-2 0,6 9 16,8 2-16,9-6 0,6-3 0,10-3 15,8-1-15,1-6 16,1-6-16,-8-2 0,-5-1 16,-4-3-16</inkml:trace>
  <inkml:trace contextRef="#ctx0" brushRef="#br0" timeOffset="407403.575">13636 3573 0,'0'0'0,"0"0"16,25-7-16,-25 7 0,38-8 15,-8 3-15,7-1 0,17-1 16,6-1-16,24 1 0,7 0 16,21 1-16,0 1 0,26 2 15,2 1-15,54 2 0,4 3 0,-5 1 16,-4-1-16,-15-2 0,-10-1 16,7-4-16,4-2 0,-11 5 15,-9 2-15,0 2 0,1 2 16,-14-2-16,-7 1 0,-44-2 15,-27 0-15,-21-1 0</inkml:trace>
  <inkml:trace contextRef="#ctx0" brushRef="#br0" timeOffset="411397.9666">7343 3434 0,'0'0'0,"0"0"0,0 0 16,0 0-16,0 0 0,0 0 0,-22-6 15,22 6-15,0 0 0,0 0 16,0 0-16,-23 10 0,23-10 15,0 0-15,-16 8 0,12-5 16</inkml:trace>
  <inkml:trace contextRef="#ctx0" brushRef="#br0" timeOffset="411946.1474">7476 3655 0,'0'0'0,"0"0"16,0 0-16,26 0 0,-26 0 0,27-2 16,-11 1-16,2 1 0,1 0 15,3-2-15,2 2 16,9 0-16,-2 0 0,4 0 0,4 0 15,-1 2-15,0-2 0,12 0 16,4-2-16,-1 1 0,-1 0 16,14-1-16,3 1 0,-5-1 15,-4-2-15,15 1 0,1-1 16,-4 0-16,-3 0 0,14-2 0,4 2 16,-5-1-16,-5 1 0,42-4 15,-4 0-15,-14 4 0,-12 3 16,11 1-16,4 1 0,-7-4 15,-5-1-15,9 0 0,6 3 16,-9-1-16,-5 0 0,8-1 16,7-1-16,-11 2 0,-6 4 0,10 0 15,8 1-15,-8 0 0,-6 0 16,2-2-16,1-1 16,-12-1-16,-9-1 0,6 6 0,4 3 15,-10 1-15,-7 0 0,-1-4 16,-3 0-16,-10-5 0,-8-4 15,-5 4-15,-4 1 0,-10-2 16,-7 0-16,-12 3 0,-7 1 16,-5 2-16,-4 0 0,3-2 0,1 0 15,0 0-15</inkml:trace>
  <inkml:trace contextRef="#ctx0" brushRef="#br0" timeOffset="412553.7907">7341 3642 0,'0'0'0,"0"0"16,0 0-16,36-10 15,-18 8-15,3-1 0,1 3 0,4-1 16,3 1-16,10 0 0,3 0 0,4-1 15,4-4-15,15 3 0,1 2 16,16-3-16,0-3 0,4 0 16,2 0-16,16 1 0,0 2 15,13-4-15,-6-1 0,50 2 16,-10 4-16,-17-5 0,-10-2 0,0 0 16,1 2-16,-4 4 0,-2 3 15,0-3-15,2-3 0,-3 4 16,-3 2-16,-2 1 0,-3 1 15,-4-1-15,-4 0 0,9 2 16,2 0-16,-7-1 0,-6 0 16,0 3-16,-3 1 0,-7-2 15,-4-2-15,-6 1 0,-3-2 16,-8 0-16,-4 1 0,-3-1 16,-4-1-16,-13 3 0,-8 2 0,-10-5 15,-6-2-15,-7-3 0,-7-1 16,-3 2-16,-4 4 0,-7-1 15,-3 4-15,-13 1 0,-9 1 16,10-1-16,6-2 0,5-1 16</inkml:trace>
  <inkml:trace contextRef="#ctx0" brushRef="#br0" timeOffset="416636.7542">13200 2400 0,'0'0'0,"0"0"15,0 0-15,0 0 0,0 0 0,0 0 16,-21 29-16,21-29 0,-15 30 16,7-8-16,-2 6 15,-1 1-15,-3 4 0,-2 13 16,0 4-16,2 0 0,1 3 0,-4 12 16,1 2-16,-1 6 0,3-6 15,0 9-15,3-2 0,4-10 16,3-7-16,4-1 0,3-6 15,7-12-15,4-6 0,12-8 16,7-5-16,2-5 0,0-3 0,13-8 16,8-3-16,-1-3 15,-2-1-15,5-3 0,3 0 0,-4-1 16,-3 0-16,25-2 0,-9 2 16,-13-3-16,-8 0 0,-6-1 15,-2 0-15,-14 3 0,-8 3 0,-6 3 16</inkml:trace>
  <inkml:trace contextRef="#ctx0" brushRef="#br0" timeOffset="417238.7618">13190 2486 0,'0'0'0,"15"-4"0,4 2 0,0-1 15,3 0-15,17-4 0,10 0 16,11-1-16,-3 0 0,23-1 15,10-1-15,-7 2 0,-2 0 0,21-4 16,19-5-16,-13 4 16,-9 1-16,62-9 0,1 2 15,-23 2-15,-15 1 0,17 3 16,12 2-16,-14 1 0,-10-1 0,19 3 16,14 2-16,-19-3 0,-15 0 15,18 2-15,12 1 16,-20 1-16,-15 0 0,9 5 0,7 5 15,-15 3-15,-12 0 0,1 1 16,-1-3-16,-18 2 0,-13 2 0,2 0 16,0-2-16,-18 3 0,-11 0 15,-9 9-15,-5 8 16,-12-6-16,-8-4 0,-2 7 0,-4 4 16,-4 1-16,-3 2 0,-8 11 15,-7 10-15,-3-2 0,-2-1 16,-4 14-16,-2 9 0,1-5 15,0-3-15,-5 3 0,-4 4 16,4-12-16,3-9 0,1 2 16,0-1-16,4-8 0,3-6 0,-14 2 15,-9 3-15,-1-4 0,1 0 16,-19 1-16,-12 1 16,21-13-16,14-8 0,10-7 15</inkml:trace>
  <inkml:trace contextRef="#ctx0" brushRef="#br0" timeOffset="419737.0744">7526 2578 0,'0'0'0,"0"0"16,0 0-16,0 0 0,0 0 0,-11 29 16,11-29-16,-9 31 15,3-14-15,-1 6 0,-3 8 16,2 2-16,-1 0 0,-3 14 16,-2 2-16,-1 12 0,0 2 0,-3 10 15,3-3-15,1-3 0,3-5 16,-2 6-16,0-6 0,2-10 15,1-5-15,-2 3 0,1-4 16,-3-8-16,3-8 0,0-6 16,1-6-16,5-5 0,2-3 0,0-2 15,1-3-15,2-5 16,0 0-16,1-6 0,-1-4 16,1-5-16,1-3 0,-1 3 0,0 4 15,1 1-15</inkml:trace>
  <inkml:trace contextRef="#ctx0" brushRef="#br0" timeOffset="420423.2616">7314 2694 0,'0'0'0,"0"0"0,0 0 16,15-14-16,-15 14 0,20-12 16,-20 12-16,33-16 0,-13 8 0,3-1 15,6 2-15,8-4 0,2-1 16,4-1-16,4 1 16,13-3-16,-3 2 0,20-4 0,6 1 15,-5 0-15,-3 2 0,20-2 16,4 0-16,5-3 0,-9 1 0,46-5 15,-7 4-15,-19 1 16,-13 1-16,4 1 0,2-1 0,-7 3 16,-8 3-16,14 2 15,8-1-15,-8 0 0,-6 1 0,8 0 16,5 1-16,-8 1 0,-7-2 16,8 7-16,7 3 0,-10-5 15,-5-2-15,11 2 0,4 2 16,-13 2-16,-11 4 0,6-2 15,5 1-15,-11 3 0,-10 0 0,4 2 16,1 1-16,-11-2 16,-8 0-16,2 1 0,2 0 0,-10 2 15,-6 1-15,2 7 0,2 5 16,-11-4-16,-6-1 0,1-1 16,0-1-16,-8-1 0,-6 0 15,-2 4-15,-1 2 0,-4 1 16,-2 1-16,0 2 0,0 0 15,-6 0-15,-3-2 0,-4 4 16,-2 2-16,-1 0 0,-1-1 16,-2 8-16,-1 4 0,-1-5 15,0-3-15,-4 9 0,-1 6 0,2-20 16,-2 1-16,-11 24 0,-6 0 16,10-20-16,-1 1 0,-10 21 15,4-6-15,10-18 0,2 0 16,-10 12-16,-2 0 0,8-21 15,-2 0-15,2 5 0,0 4 16,0-1-16,0-2 0,5-8 0,1-6 16,3-3-16</inkml:trace>
  <inkml:trace contextRef="#ctx0" brushRef="#br0" timeOffset="424355.7016">11188 2174 0,'0'0'0,"0"0"16,0 0-16,0 0 0,0 0 0,0 0 15,-18-17-15,18 17 0,-23-7 16,8 6-16,-2 0 16,-2 1-16,-1 2 0,-2 1 0,-3 2 15,-1 1-15,-1 4 0,-9 3 16,-2 2-16,2 1 0,1 1 15,-10 5-15,1 3 0,5-1 16,2 2-16,-6 4 0,1 3 16,6 0-16,3 2 0,3 4 15,3 3-15,0-2 0,1-2 0,-5 8 16,0-1-16,3 1 0,3 0 16,5 1-16,4-1 0,0-1 15,1-1-15,-2 7 0,3 0 16,4-3-16,2-3 0,3-3 15,0 1-15,4-4 0,2-4 0,5-2 16,2-1-16,-1-1 0,2-1 16,2 1-16,3-2 0,2-5 15,0-1-15,6 2 16,4 0-16,-1-5 0,1-4 16,9 1-16,7 1 0,-5-3 15,-3-3-15,6-2 0,4-3 0,2-1 16,2-1-16,7-5 0,-1-2 15,1-3-15,1 1 0,5-3 16,3-3-16,-1-1 0,-3-1 0,3-3 16,1 1-16,26-7 15,-9 4-15,-3-6 0,-3-5 16,-4 2-16,-4-1 0,-1 1 16,0 2-16,-7-4 0,-6-2 0,0-3 15,0-1-15,-6 1 0,-4 2 16,-3-7-16,-2-2 0,-6-2 15,-4 0-15,-5-5 0,-2-3 16,2 4-16,1 4 0,-2-5 16,0-4-16,-6 1 0,-4 0 15,-3 2-15,-3-1 0,0 2 0,-1-1 16,1 0-16,-1-1 16,-2 4-16,-4 3 0,-4-3 15,-1-2-15,-3 0 0,-1 0 0,-8 4 16,-5 3-16,-6 1 0,-3 4 15,-4 2-15,-3 1 0,-7 2 16,-6 1-16,-9 8 0,-7 5 16,-3 8-16,-3 5 0,-12 4 15,-9 5-15,-5 7 0,-4 5 0,-10 7 16,-7 3-16,-1 12 0,-1 8 16,40-14-16,25-12 0,19-6 15</inkml:trace>
  <inkml:trace contextRef="#ctx0" brushRef="#br0" timeOffset="428990.6058">12857 5859 0,'0'0'0,"0"0"0,0 0 15,29-2-15,-29 2 0,22-1 16,-8 1-16,0 0 0,1-2 15,2 1-15,4 0 0,-1 0 0,-1 2 16,8-2-16,3-1 16,-1 0-16,-1 1 0,4 0 15,3 1-15,-2-2 0,-1 4 0,7-4 16,1 1-16,0 0 0,-1 0 16,10 0-16,-1 1 0,-1-3 15,-3-1-15,2 2 0,1 2 16,-1 0-16,-3 0 0,10-1 15,1 0-15,-5 0 0,-2-2 0,3 0 16,3 0-16,-3 1 0,-3 0 16,3 2-16,2 0 15,-3 2-15,0 0 0,9-1 0,1-1 16,-7 3-16,-2 2 0,2-2 16,1-1-16,-5-1 0,-2-2 15,4 4-15,4 2 0,-7-2 16,-6-1-16,12 2 0,4 1 15,-12 0-15,-2 0 0,22 2 16,-4 1-16,-27-6 0,0 1 0,23 1 16,-1 0-16,-21 0 0,1 0 15,21 1-15,-4-1 16,-21 0-16,1 0 0,21-1 0,-3-2 16,-20 2-16,2 1 0,3-2 15,3-1-15,-3 0 0,0 2 0,0-1 16,1 0-16,1 2 15,-1-2-15,3-2 0,2-1 16,-3 3-16,-3 4 0,1-4 16,2-1-16,-4 2 0,-2 2 0,5-2 15,3-1-15,-3 1 0,0 0 16,0 0-16,3-2 0,-5 2 16,2-1-16,6-2 0,1-2 15,-3 3-15,-3 1 0,6 0 16,5 1-16,-4-3 0,-2 0 0,1 0 15,0 0-15,-1 0 16,-1 0-16,4 0 0,1 0 16,-3-1-16,-2 1 0,4 0 0,2 3 15,-3-3-15,-6 1 0,6 0 16,2 0-16,-2 1 0,-2 1 16,5-3-16,3 0 0,-6 1 15,-3-1-15,5 2 0,2-1 16,-1 1-16,-1-1 0,27 3 15,-3 0-15,-30-2 0,1 0 16,30 3-16,-2 0 0,-11-2 16,-10-1-16,8 0 0,2 2 0,0-2 15,-2 0-15,1 6 0,0 2 16,-5-2-16,-2 0 0,8-8 16,6-6-16,-7 5 0,-4 3 15,7 3-15,3 0 0,-4-3 16,-5-4-16,8 4 0,6 0 15,-3-2-15,-3-1 0,4 2 16,4 2-16,-9-1 0,-6 0 0,7-3 16,6-2-16,-2 3 0,-2 1 15,3-1-15,4-3 0,-6 4 16,-3 2-16,6 2 0,2-1 16,-8-4-16,-5-1 0,7-1 15,7 1-15,-5-2 0,-2-1 16,5 3-16,3 2 0,-6 1 15,-4-1-15,4-1 0,4-1 16,-6-2-16,-3-3 0,5 3 0,4-1 16,-6 2-16,-4 1 0,5 0 15,5 0-15,-7 3 0,-5 3 16,3-2-16,2 1 0,-4-7 16,-3-3-16,7 2 0,6 3 15,-3 1-15,0 0 0,1-1 16,3-1-16,-7-2 0,-4 0 0,7-2 15,2-2-15,-7 5 16,-6 3-16,7-1 0,5 0 16,-3-3-16,-2 0 0,2 1 0,2 2 15,-8 0-15,-5-1 0,9 0 16,5-1-16,-2 0 0,-2 0 16,4 2-16,4 2 0,-8-1 15,-5 0-15,9-1 0,6-1 16,-10 1-16,-6 2 0,8-1 15,3-1-15,0 0 0,-2-2 0,5 0 16,2 1-16,-8 0 16,-5-2-16,9 3 0,9 1 0,-9 1 15,-5 0-15,8 0 0,6 1 16,-10-2-16,-5 0 0,6 0 16,4 0-16,-6 0 0,-4 2 15,7-1-15,4-3 0,-5 2 16,-5 1-16,8 0 0,3 1 15,-8-3-15,-5 0 0,7-1 16,5 2-16,-6 2 0,-1-1 0,4 0 16,4-2-16,-8 1 0,-4 0 15,5-1-15,4-1 0,-7 1 16,-4-1-16,6 1 0,5 0 16,-7 2-16,-4 2 0,8-2 15,5 1-15,-6-3 0,-3-1 16,4 4-16,4 2 0,-6-2 15,-1 0-15,3-2 0,4 1 16,-9-6-16,-5-4 0,6 2 16,5 3-16,-9 2 0,-6 2 0,8-1 15,5 1-15,-5-4 0,-4 0 16,9 2-16,5 2 0,-5-4 16,-3-3-16,3 0 0,5-1 15,-10 6-15,-6 4 0,8 1 16,7 0-16,-6-2 0,-3-1 15,6 2-15,3 2 0,-8 0 16,-6-2-16,6 0 0,5 1 16,-11 5-16,-8 3 0,-1 0 0,-2-1 15,-10-2-15,-3 1 0,-10-1 16,-4 2-16,-6-5 0,-5-2 16,-14 3-16,-8 2 0,4-3 15,1-2-15,3 0 0</inkml:trace>
  <inkml:trace contextRef="#ctx0" brushRef="#br0" timeOffset="430587.4918">3079 7465 0,'0'0'0,"0"0"0,0 0 0,0 0 15,0 0-15,0 0 0,0 0 16,0 0-16,17-15 0,-17 15 16,0 0-16,28 1 0,-28-1 0,28 3 15,-12-1-15,2-1 16,1 0-16,2 1 0,5 2 15,1 0-15,0 0 0,14 0 16,4-1-16,-1 0 0,2 0 0,15-2 16,6-1-16,5-3 0,-10-1 15,18-3-15,3 0 0,-8 2 16,-4 1-16,17-1 0,7 0 16,-14 2-16,-5 1 0,44-3 15,-6 1-15,-16 1 0,-11 3 0,8 0 16,5-1-16,-14-3 15,-9-2-15,15 1 0,13 2 16,-16 0-16,-10 3 0,12 1 16,7 1-16,-12-5 0,-8 0 0,10 2 15,11 1-15,-15 0 0,-6 0 16,8-2-16,5-2 16,-4 2-16,-6 2 0,4 0 0,3 0 15,-7-3-15,-2-3 0,8 1 16,6 0-16,-11 4 0,-9 4 0,11-2 15,7-1-15,-12 0 0,-8 0 16,4 3-16,5-1 16,-9-4-16,-5-3 0,9 3 0,6 4 15,-11 2-15,-6 0 0,6 0 16,1 1-16,-8-2 0,-8 0 16,8 1-16,4 2 0,-7-3 15,-5 1-15,4-2 0,4-1 16,-10-1-16,-7-2 0,6 2 15,0 0-15,-9 0 0,-7 0 0,-2-3 16,-2-1-16,-6 0 0,-3 1 16,-7 1-16,-5 1 15,-7-6-15,-4-4 0,0 4 0,0 2 16,0 1-16</inkml:trace>
  <inkml:trace contextRef="#ctx0" brushRef="#br0" timeOffset="432254.5645">11053 6046 0,'0'0'0,"-13"-1"0,-1 2 0,-1 2 0,-2 0 15,-11 2-15,-5 0 16,-2 1-16,-2 0 0,-13 1 0,-5 2 16,2 1-16,2 4 0,-11 8 15,-1 3-15,4 1 0,1 0 16,-9 5-16,1 2 16,2 0-16,9-2 0,4 2 0,4 2 15,8-1-15,8-1 0,2 4 16,4-1-16,12-4 0,4 2 0,9-4 15,6-1-15,6-1 0,5-1 16,10 1-16,8 0 16,6-2-16,3 0 0,11 0 15,8-1-15,0-2 0,0-1 0,49 6 16,4-4-16,-11-1 0,-8-2 0,5-5 16,6-5-16,-6-3 15,-5-2-15,8-2 0,5-3 16,-10-6-16,-5-4 0,1 2 15,1 2-15,-10-2 0,-6-1 0,1-6 16,3-2-16,-10 0 0,-5-1 16,-3-5-16,-1-5 0,-12 0 15,-8 1-15,2-1 0,0-2 16,-9-2-16,-8-1 0,-4-4 16,-1-3-16,-8 1 0,-3 0 15,-5-5-15,-5-3 0,-5 4 16,-4 2-16,-15-6 0,-11-4 15,-1 7-15,0 4 0,-16-6 16,-13-4-16,-3 7 0,-5 3 16,-16 4-16,-10 0 0,-2 9 0,-1 8 0,-22 5 15,-16 3 1,4 6-16,3 5 0,-22 10 0,-14 8 16,13 11-16,9 8 0,-6 9 15,-4 7-15,47-18 0,32-11 0,24-7 16</inkml:trace>
  <inkml:trace contextRef="#ctx0" brushRef="#br0" timeOffset="435185.6514">10204 7285 0,'0'0'0,"0"0"0,0 0 16,22 19-16,-22-19 0,19 22 15,-8-5-15,-1-3 0,0 1 0,2 5 16,0 2-16,-2-4 0,-2-2 16,-1-3-16,-2-2 0,1-1 15</inkml:trace>
  <inkml:trace contextRef="#ctx0" brushRef="#br0" timeOffset="435521.7088">10275 7234 0,'0'0'16,"0"0"-16,19-5 0,-6 3 0,2-1 15,6 0-15,6 0 0,6-2 16,1 2-16,2-1 0,3 1 16,4 0-16,-4-1 0,-5 3 15,-3 2-15,-6 0 0,-4 2 0,-10 1 16,-9 3-16,-6 1 15,-5 2-15,-13 4 0,-10 4 16,-3 1-16,-3 0 0,-8 6 16,-3-2-16,5 0 0,3-4 0,3 2 15,7-2-15,9-5 16,6-5-16,14-2 0,10-1 0,5-4 16,6-2-16,13-6 0,11-3 15,0-1-15,0 0 0,3 0 16,3-1-16,1 1 0,-3 3 15,-13 1-15,-9 2 0,-5 2 0</inkml:trace>
  <inkml:trace contextRef="#ctx0" brushRef="#br0" timeOffset="435705.4452">10242 7614 0,'0'0'0,"0"0"0,0 0 16,17 10-16,-17-10 0,19 12 16,-7-2-16,-1 1 0,0-1 0,2 0 15,0-2-15,-1-1 0,-1-1 0,-2-1 16</inkml:trace>
  <inkml:trace contextRef="#ctx0" brushRef="#br0" timeOffset="436037.8971">10338 7631 0,'0'0'0,"0"0"0,0 0 0,0 0 16,0 0-16,23-14 0,-23 14 16,41-11-16,-16 3 0,7 0 15,5-1-15,12-2 0,0-1 0,10 0 16,-1 1-16,-5 3 0,-4 3 16,-2 0-16,-8 1 0,-10 1 15,-10 2-15,-15 6 0,-13 5 16,-9 2-16,-6 2 0,-15 6 15,-10 2-15,-4-2 0,-3 1 0,-11 3 16,2 0-16,13-5 0,9-5 16,6 0-16,11-2 0,9-5 15,6-2-15,20-4 0,12-2 16,4-3-16,5-5 0,12-2 16,10-3-16,-2 2 0,2 0 15,0-3-15,1 1 0,-4 2 16,-5 1-16,-3-2 0,-5 0 15,-11 4-15,-7 2 0,-5 3 0</inkml:trace>
  <inkml:trace contextRef="#ctx0" brushRef="#br0" timeOffset="436204.3486">10516 7485 0,'0'0'0,"0"0"15,0 0-15,0 0 0,0 0 0,22 22 16,-22-22-16,16 28 16,-8-13-16,-2 5 0,0 2 15,-2-1-15,-2 1 0,2 1 0,-2-3 16,0-3-16</inkml:trace>
  <inkml:trace contextRef="#ctx0" brushRef="#br0" timeOffset="436489.6949">10436 7870 0,'0'0'0,"0"0"0,0 0 15,0 0-15,0 0 0,27-5 16,-27 5-16,35-8 0,-13 4 0,3-2 16,3-1-16,0 0 0,2-1 15,7-2-15,0 0 16,-4 1-16,-2 1 0,3-4 0,-2-3 16,-7 1-16,-4-1 0,-8 3 15,-5 1-15,-3 1 0,-4 2 0,-4-1 16,-1 0-16,2 3 15,0 2-15,1 1 0,1 3 16,0 0-16,0 0 0,4 4 16,4 4-16,-1 1 0,2 2 0,2 0 15,1 1-15,1 1 0,-1-1 16,1 1-16,1 1 0,2-3 16,-1-2-16,-2-1 0,-2-1 15,-2-3-15</inkml:trace>
  <inkml:trace contextRef="#ctx0" brushRef="#br0" timeOffset="436903.8871">11222 7213 0,'0'0'0,"0"0"0,0 0 16,21 11-16,-21-11 0,19 17 15,-8-4-15,0 3 0,0 2 0,3 8 16,1-1-16,0-1 0,-1-2 16,-1-1-16,-1-3 15,-2-2-15,-2-3 0,-3-3 16,-4-2-16,-2-1 0,-3-4 0,-4 1 16,-3-1-16,-1-3 0,0-3 0,-4-1 15,-4 1-15,1-2 16,1 2-16,3-2 0,3 1 15,2 0-15,2 1 0,10-1 16,8 0-16,5-1 0,2 0 0,12-2 16,8 0-16,4-2 0,3-2 15,18-3-15,17-2 0,-8 1 16,-8 3-16,7-2 0,-2-1 16,-14 5-16,-9 2 0,-6-1 15,-10 0-15,-12 3 0,-9 1 0,-15 2 16,-10 1-16,-5 2 15,-4 1-15,6 0 0,5 0 16,4 0-16</inkml:trace>
  <inkml:trace contextRef="#ctx0" brushRef="#br0" timeOffset="437054.7028">11550 7262 0,'0'0'0,"0"0"16,0 0-16,0 0 0,0 0 15,8 23-15,-8-23 0,11 22 16,-11-22-16,10 31 0,-5-12 15,-1 0-15,-1 0 0,1 0 16,-2 0-16,0-1 0,-1-2 0,1 2 16,-1-3-16,0-2 0</inkml:trace>
  <inkml:trace contextRef="#ctx0" brushRef="#br0" timeOffset="437204.6888">11663 7467 0,'0'0'0,"0"0"0,0 0 0,0 0 15,0 0-15,31 12 0,-31-12 16,21 13-16,-10-6 0,0 0 0,1 0 16,0-3-16,-1 0 0,-1 0 15,-1-1-15,-2 0 0</inkml:trace>
  <inkml:trace contextRef="#ctx0" brushRef="#br0" timeOffset="437371.127">12028 7186 0,'0'0'0,"0"0"15,0 0-15,0 0 0,0 0 0,4 33 16,-4-33-16,-6 32 0,0-11 16,-3 5-16,-3 3 0,2-2 15,1-5-15,2-2 0</inkml:trace>
  <inkml:trace contextRef="#ctx0" brushRef="#br0" timeOffset="437507.2901">11494 7757 0,'0'0'0,"0"0"16,0 0-16,27-2 0,-27 2 0,43-6 16,-10 5-16,3-1 0,4-2 15,16 4-15,4 6 0,0-1 16,-11 0-16,-10-2 0</inkml:trace>
  <inkml:trace contextRef="#ctx0" brushRef="#br0" timeOffset="439594.3196">19321 7111 0,'0'0'15,"0"0"-15,18-2 0,-6 1 0,2-1 16,2 1-16,4 1 16,8-1-16,1 1 0,4 0 0,4 0 15,-2 1-15,-1 0 0,15 1 16,4 1-16,-1 0 0,-2 0 0,14 1 15,1 0-15,-1 0 16,-1 1-16,18-1 0,3-2 16,-3 0-16,-3-1 0,16 0 15,2 1-15,33 1 0,-15 0 0,3 0 16,2-1-16,-11 2 0,-8-1 16,7-1-16,4-2 0,-7-2 15,-5-2-15,15 1 0,12 2 16,-10 1-16,-7 1 0,11-1 15,9-1-15,-12 0 0,-8-3 0,15 2 16,9-2-16,-14 3 16,-9 2-16,12 0 0,7-1 15,-14-1-15,-9-1 0,11 1 16,7 1-16,-12 2 0,-7 0 0,7-1 16,7-1-16,-8 2 0,-7-2 15,10-2-15,8 1 0,-10 2 16,-9 2-16,11-3 0,6 0 15,-12-4-15,-9 0 0,14-3 16,7-1-16,-10 4 0,-7 3 0,6 0 16,5-4-16,-11 2 0,-7 0 15,9 0-15,5 2 16,-9 0-16,-7-1 0,5-2 0,5 0 16,-9 1-16,-6-1 0,3 3 15,4 0-15,-9 1 0,-6 1 16,9 2-16,7 1 0,-8-3 15,-8-2-15,6 1 0,4 1 16,-14-2-16,-9 0 0,7 1 16,5 0-16,-9 0 0,-5-1 0,10 2 15,7 0-15,-8 1 0,-5 1 16,7-7-16,5-4 0,-4 4 16,-6 3-16,10-2 0,7 0 15,-9-1-15,-8 1 0,10-2 16,5-3-16,-10 4 0,-6 2 15,3 4-15,3 3 0,-7-3 16,-2-1-16,2-2 0,4-1 16,-9 1-16,-7 2 0,-2 5 15,-3 3-15,-6-2 0,-3 0 0,-4 2 16,-3 3-16,-10-4 0,-10-2 16,-5-2-16</inkml:trace>
  <inkml:trace contextRef="#ctx0" brushRef="#br0" timeOffset="440720.9128">25329 6348 0,'0'0'0,"-23"6"0,-2 4 0,-2 1 15,0-1-15,-16 8 0,-15 6 16,7 0-16,6 1 0,-4 11 16,1 3-16,9-2 0,4-3 0,5 8 15,5 0-15,9-3 0,5-3 16,10 3-16,6 1 0,8-4 16,4-3-16,16 1 0,12-1 15,4-3-15,2-3 16,23 1-16,18 1 0,6-4 0,-5-6 0,40 0 15,-4-8-15,5 2 16,4 2-16,0-6 0,1-2 16,1-4-16,1-1 0,7 2 15,4 2-15,-8-3 0,-4-3 0,-4-4 16,-3-2-16,-6-2 0,-6-3 16,-4-2-16,-4 1 0,-8-5 15,-6-2-15,-8-6 0,-5-6 16,-11 1-16,-6-2 0,-10-3 15,-5-1-15,-13 1 0,-9 2 0,-10-5 16,-7-3-16,-8 1 16,-7 0-16,-8-5 0,-4-4 15,-8 1-15,-4 0 0,-19 2 0,-12-1 16,-8 4-16,-5 1 0,-15 1 16,-7 0-16,-6 4 0,-2 2 15,-15 9-15,-10 2 0,-5 8 16,-3 2-16,-9 7 0,-8 3 15,-2 9-15,-1 5 0,-11 11 16,-8 4-16,12 3 0,8 1 0,2 12 16,0 11-16,9-4 15,7-3-15,12 1 0,7-1 0,26 7 16,18 2-16,20-17 0,16-12 16,10-6-16</inkml:trace>
  <inkml:trace contextRef="#ctx0" brushRef="#br0" timeOffset="441554.3864">29430 7228 0,'0'0'0,"17"3"0,3 2 0,-3-1 15,3 1-15,15 2 0,8 0 16,9 4-16,-1 0 0,19 0 16,8 0-16,-5-4 0,-1-1 15,19-1-15,15 2 0,-13-4 16,-10-2-16,45 0 0,-4-1 15,-19-1-15,-12 0 0,5-6 16,4-2-16,-14-2 0,-8 2 0,5-4 16,3-2-16,-14 0 15,-10 1-15,1-5 0,2-1 16,-10-2-16,-6-2 0,1-4 0,1-4 16,-17 2-16,-9-1 0,-5-8 15,-3-7-15,-4 6 0,-5 3 0,-10-8 16,-8-6-16,-3 4 15,-2 3-15,-11-14 16,-7-8-16,-5 10 0,-3 9 0,-2 4 16,-2 2-16,-3-1 0,-3-2 15,-8 3-15,-6 3 0,0 3 16,1 5-16,-24-3 16,-16 1-16,10 7 0,9 4 0,-6 6 15,-1 2-15,-9 5 0,-6 1 0,-10 6 16,-6 5-16,2 8 0,1 7 15,-7 9-15,-4 6 0,3 6 16,2 2-16,6 6 0,5 4 16,12 3-16,10 1 0,11 8 15,9 1-15,19 0 0,13-2 16,17-7-16,10-3 0,16-4 16,9-3-16,22 2 0,15 1 15,9-4-15,7-3 0,16-3 16,11-3-16,0 1 0,3 0 0,1-6 15,0-3-15,-8 0 0,-4-1 16,-4-1-16,-4 1 0,-24-9 16,-17-4-16,-10-6 0</inkml:trace>
  <inkml:trace contextRef="#ctx0" brushRef="#br0" timeOffset="443238.9253">3529 7643 0,'0'0'0,"0"0"16,-27-16-16,14 7 0,-2 1 15,-7-5-15,-4-1 0,1 1 16,-4 0-16,-10-5 0,-3 1 15,1 1-15,2-1 0,-5 3 16,-3 0-16,-7 0 0,3 2 0,2 2 16,-2 3-16,-3 4 0,0 2 15,-12 5-15,0 5 0,3 5 16,3 3-16,-9 11 0,-1 4 16,4 4-16,1 0 0,-10 9 15,-3 0-15,-8 13 0,16-4 0,6 3 16,8 1-16,9-6 15,8-4-15,5-4 0,5-2 16,7-3-16,7-1 0,8 1 0,4-1 16,4-2-16,2-4 0,8-1 15,4 1-15,9-6 0,7-2 16,1 3-16,0 1 0,9 5 16,6 2-16,7-6 0,6-3 15,-3-6-15,0-3 0,6 1 16,6 0-16,4 3 0,6 0 0,8-6 15,7-5-15,0-6 16,-2-4-16,8 10 0,8 5 0,-4-7 16,-3-6-16,5-3 0,3-3 15,5-2-15,4-1 0,2-2 16,2 1-16,-5 1 0,-3-1 16,-1-5-16,2-2 0,-8 2 15,-6 1-15,4-6 0,3-3 16,-9-3-16,-6-2 0,-11 3 15,-2 2-15,-12-2 0,-7 2 0,-8-2 16,-6-2-16,-8-3 0,-7-2 16,-7-6-16,-4-4 0,-11 5 15,-7 5-15,-13-6 16,-9-1-16,-5-5 0,-6 1 0,-5-4 16,-2-1-16,-7 0 0,-4 0 15,-7 0-15,-3-1 0,1 2 16,3 2-16,-5-4 0,-5-1 15,-2 5-15,-1 4 0,-7-1 16,-6-1-16,-5 4 0,-2 2 0,-13 5 16,-8 5-16,1 7 0,0 7 15,-8 3-15,-7 3 0,-3 11 16,-4 9-16,-13 17 0,-10 14 16,-1 9-16,0 9 0,47-19 15,33-15-15,25-9 0</inkml:trace>
  <inkml:trace contextRef="#ctx0" brushRef="#br0" timeOffset="446222.0516">3426 8476 0,'0'0'0,"0"0"0,0 0 15,0 0-15,0 0 0,-27 17 16,10-6-16,-1-1 0,-3 0 0,-3 2 15,-4 1-15,0-1 16,0 1-16,-11 5 0,-2-1 16,6-2-16,3-3 0,-2 2 15,6-1-15,6-6 0,6-2 0,3-2 16,7-3-16,6 0 0,2-3 16,5-2-16,3-2 15,-2 3-15,3 1 0,0 1 0,0 1 16,1 1-16,-1 3 0,0 4 15,-2 6-15,-1 4 0,0 5 0,-5 7 16,1 5-16,-4 9 0,1 0 16,-2 2-16,-2 1 0,2 3 15,-2-6-15,1-5 0,-2-4 16,2-11-16,-1-10 0,2-2 16,-3-3-16,4-1 0</inkml:trace>
  <inkml:trace contextRef="#ctx0" brushRef="#br0" timeOffset="446470.6642">3360 8765 0,'0'0'0,"10"-5"0,6-5 16,0 2-16,5-1 0,6-2 0,8-3 16,-2 3-16,-4 1 0,-3 2 15,2 3-15,-9 2 0,-1 3 0,-6 5 16,-2 1-16,-9 6 0,-2 3 15,-10 8-15,-5 5 16,-4 0-16,-2-1 0,-10 8 16,-2 1-16,2-3 0,1-2 0,-7 1 15,0-4-15,2-6 0,7-3 16,8-5-16,3-4 0,6-2 16</inkml:trace>
  <inkml:trace contextRef="#ctx0" brushRef="#br0" timeOffset="446637.7535">3351 8909 0,'0'0'16,"0"0"-16,0 0 0,21 22 0,-13-11 15,3 2-15,6 3 0,1 7 16,-1-1-16,2 0 0,-1-2 16,1-2-16,-2-2 0,5-1 15,2-5-15,-6-5 0,-1-2 0,-5-2 16,-1 1-16,-2-1 15</inkml:trace>
  <inkml:trace contextRef="#ctx0" brushRef="#br0" timeOffset="446937.8916">3970 8435 0,'0'0'0,"0"0"16,0 0-16,0 0 0,0 0 0,4 22 15,-4-22-15,-14 28 16,5-8-16,-3 1 0,-1 2 16,-3-3-16,1-1 0,-2 3 0,0-1 15,4-3-15,3-2 0,4-3 16,3-3-16,6-3 0,6-4 0,4-2 16,5-1-16,4-3 15,4 0-15,5-1 0,0 2 16,11-3-16,-1 2 0,-4-2 15,0-2-15,-4 3 0,-4-1 0,-1 1 16,-6 3-16,-11 2 0,-3 3 16,-2-1-16,-2-1 0,0 0 15</inkml:trace>
  <inkml:trace contextRef="#ctx0" brushRef="#br0" timeOffset="447341.1507">3809 8898 0,'0'0'15,"0"0"-15,0 0 0,32-8 16,-17 3-16,4-2 0,6 0 16,-1 0-16,0 0 0,9-4 0,3 1 15,-4 2-15,-4 0 0,1 2 16,-4 0-16,-8 4 0,-2 1 16,-7 4-16,-4 4 0,-7-1 15,-5 3-15,-5 3 0,-4 4 16,-4 2-16,-1 2 0,-8 5 15,-4 0-15,3 0 0,3-2 0,-4 0 16,3-1-16,7-5 0,5-4 16,5-3-16,4-6 15,8-1-15,6-3 0,8-7 0,4-7 16,6 0-16,4-2 0,7-1 16,6-2-16,6-2 0,-2 3 15,2 0-15,0-2 0,-7 5 16,-4 4-16,-4 1 0,-5 1 15,-6 6-15,-5 2 0,-7 7 16,-8 5-16,-2 0 0,-4 2 0,-9 1 16,-5 4-16,-4-3 0,1-1 15,-3-2-15,-4-3 16,3-4-16,1-2 0,7-1 0,3-1 16,1 0-16</inkml:trace>
  <inkml:trace contextRef="#ctx0" brushRef="#br0" timeOffset="447541.6613">4112 8618 0,'0'0'15,"0"0"-15,0 0 0,0 27 16,0-27-16,0 36 0,-3-7 0,0 4 16,-2 0-16,1 14 0,-3 1 15,2 5-15,0-8 0,2-6 16,2-5-16,0-8 0,1-6 0,0-5 15,1-7-15,3-6 0,3-4 16,-1 1-16,-2 0 0,-1 0 16</inkml:trace>
  <inkml:trace contextRef="#ctx0" brushRef="#br0" timeOffset="447703.7083">4503 8641 0,'0'0'0,"0"0"15,0 0-15,0 0 0,14 22 0,-14-22 16,6 23-16,-6-23 16,3 27-16,-2-12 0,0 1 15,0-3-15,0-2 0,1-1 0,-2 0 16,1-4-16</inkml:trace>
  <inkml:trace contextRef="#ctx0" brushRef="#br0" timeOffset="447955.4361">4718 8493 0,'0'0'16,"0"0"-16,0 0 0,0 0 0,17 18 15,-17-18-15,4 40 0,-1-10 16,-1 4-16,-2 7 0,0 2 16,0 8-16,3-7 0,-2 8 15,1-2-15,0-2 0,0-7 16,-2-8-16,-4-4 0,1-7 15,0-3-15,-8-6 0,-4-3 16,0-2-16,-6-2 0,-5-6 16,-6-4-16,1-3 0,-1-3 0,-8-9 15,4-6-15,7 6 0,6 3 0,5 4 16</inkml:trace>
  <inkml:trace contextRef="#ctx0" brushRef="#br0" timeOffset="452437.8449">15717 8479 0,'0'0'0,"0"0"0,0 0 15,0 0-15,26-3 0,-15 2 0,5 0 16,1 1-16,2 0 0,3-2 15,3 2-15,8-1 0,2 1 16,2 0-16,3 0 0,10 1 16,1 2-16,3-2 0,2 0 15,12 0-15,-2 0 0,2 1 16,4 0-16,11 0 0,-2 0 0,4 1 16,3 1-16,13-3 0,-3-1 15,37-2-15,-12-3 0,-9 2 16,-5 0-16,-1 2 0,1 1 15,-7 0-15,-4 1 0,8-1 16,6 1-16,-5-1 0,-3 0 0,3 0 16,1 0-16,2 0 15,2-1-15,3-3 0,3 0 16,-5 2-16,-5 1 0,4 0 0,3-2 16,-2 1-16,-1 1 0,5-3 15,3-2-15,-4 2 0,-4 1 16,1 3-16,-1 1 0,-3 0 15,-2 0-15,1-3 0,1-1 16,-4 0-16,-4 0 0,6 3 16,5 2-16,-4 0 0,-2 2 0,1-2 15,1-1-15,-2 0 0,1-2 16,1 1-16,2 1 0,-6-1 16,-1 2-16,5-2 0,4 0 15,-4 2-15,-4 3 0,2-2 16,2-2-16,0-5 0,0-1 15,1 4-15,2 2 0,-4-1 16,-2-1-16,4-2 0,4 0 16,-2 0-16,-1 1 0,2 1 15,1 1-15,1-4 0,2-2 0,3 3 16,3 1 0,-1 1-16,-1 1 0,6-4 0,3-1 0,-4 4 15,-3 4-15,6-1 0,3-1 16,-1-3-16,-1-3 0,2 5 15,2 4-15,-3-2 0,-2 1 16,2 1-16,1 3 0,-2-5 16,-2-3-16,3 0 0,1 1 15,-3 2-15,-2 0 0,-1 2 16,1 3-16,-7 0 0,-3 0 0,-6 1 16,-2 2-16,-11 2 0,-6-1 15,-9-2-15,-4-1 16,-11-1-16,-9-1 0,-14-3 0,-9-1 15,-14 0-15,-9 0 0,-8-3 16,-8-2-16,-11-5 0,-9-6 0,7 4 16,6 5-16,4-1 0</inkml:trace>
  <inkml:trace contextRef="#ctx0" brushRef="#br0" timeOffset="453254.0923">24094 8636 0,'0'0'0,"0"0"0,0 0 16,-25-5-16,25 5 0,-27-6 15,9 2-15,-3 0 0,-1 0 0,-11-2 16,-4 1-16,1-2 16,0 1-16,-13-3 0,-3 1 15,5 0-15,3 1 0,-16-4 0,-4-1 16,5 0-16,5 1 0,-14-3 16,0 0-16,7 2 0,5-1 15,-10-3-15,0-2 0,12 0 16,8-1-16,-2-4 0,0-3 15,7 1-15,6 2 0,-12-18 16,10-5-16,19 20 0,5 0 0,1-25 16,7-5-16,8 26 0,3 1 15,17-25-15,9 1 16,-6 22-16,5 1 0,41-30 0,14-4 16,-3 10-16,-3 4 0,24 4 15,14 2-15,-8 5 0,-6 3 0,19 2 16,14 2-1,-17 11-15,-9 8 0,23 5 0,17 5 16,-15 1-16,-12 2 0,21 10 16,13 7-16,-16-3 0,-12-2 0,6 18 15,5 12-15,-26 0 0,-18-1 16,2 8-16,2 5 16,-16-11-16,-12-8 0,-10 14 0,-8 9 15,-14-4-15,-11-4 0,-9 0 16,-6 0-16,-10-6 0,-9-6 15,-16 5-15,-12 4 0,0-9 16,0-4-16,-16-1 0,-10 0 16,3-9-16,2-5 0,-23 3 15,-15 2-15,10-4 0,6-2 0,-25-5 16,-16-3-16,5-3 0,6-2 16,-34-3-16,-22-2 0,49 0 15,36 0-15,24 0 0</inkml:trace>
  <inkml:trace contextRef="#ctx0" brushRef="#br0" timeOffset="458821.4791">24410 8485 0,'0'0'15,"0"0"-15,0 0 0,0 0 0,0 0 0,0 0 16,0 0-16,0 0 16,0 0-16,0 0 0,0 0 15,21-7-15,-21 7 0,23 7 0,-23-7 16,34 10-16,-34-10 0,38 10 15,-17-6-15,1 1 0,0-1 16,6 3-16,-3-1 0,-4-1 16,-4-1-16,-3 0 0,-2-1 15,-2 0-15</inkml:trace>
  <inkml:trace contextRef="#ctx0" brushRef="#br0" timeOffset="458991.721">24220 8639 0,'0'0'0,"0"0"16,0 0-16,32-3 0,-32 3 16,53-4-16,-16 2 0,6-2 15,5 0-15,18-1 0,3-2 16,14 0-16,-4 3 0,10 0 16,-9 1-16,1 2 0,-13 1 0,-16 0 15,-14 0-15,-9 0 0</inkml:trace>
  <inkml:trace contextRef="#ctx0" brushRef="#br0" timeOffset="459170.9634">24566 8688 0,'0'0'0,"0"0"15,0 0-15,0 0 0,0 0 0,17 30 16,-17-30-16,8 25 0,-3-11 15,0 1-15,2 1 0,0-3 16,-1-3-16,1-1 0,-2 0 16,0-3-16</inkml:trace>
  <inkml:trace contextRef="#ctx0" brushRef="#br0" timeOffset="459387.9463">24551 8796 0,'0'0'15,"0"0"-15,0 0 0,22-7 0,-22 7 16,30-5-16,-8 4 0,1-1 15,2 0-15,2 2 0,0 2 16,7 0-16,-2 0 0,-2-1 16,-4 2-16,-2-1 0,-6 2 15,-6 1-15,-5 0 16,-7 1-16,-4 0 0,-10 2 0,-6 0 16,-7 1-16,-4-1 0,-12 5 15,-3-1-15,-3 0 0,0-1 0,2 0 16,11-3-16,7-1 0</inkml:trace>
  <inkml:trace contextRef="#ctx0" brushRef="#br0" timeOffset="459555.3785">24263 8950 0,'0'0'0,"0"0"16,0 0-16,0 0 0,21 19 0,-21-19 15,20 24-15,-8-10 0,0 3 16,0 0-16,1-1 0,-1 1 15,1-1-15,1 2 0,-1-1 16,0-6-16,0-4 0,-2 0 16,-3-2-16,0 0 0</inkml:trace>
  <inkml:trace contextRef="#ctx0" brushRef="#br0" timeOffset="459820.8613">24429 9034 0,'0'0'0,"0"0"0,0 0 16,0 0-16,34-15 0,-12 11 0,5-1 15,5 0-15,3 1 0,16-2 16,4 0-16,3 0 0,1 1 16,13 1-16,-4 1 0,5 0 15,-9 2-15,2 0 0,-8 0 16,-10 2-16,-10 2 0,-9 0 16,-8 1-16,-8 1 0,-4-2 0,-7 5 15,-4 2-15,-7 3 0,-5 1 16,-3 0-16,-1 1 0,-3 2 15,-3 0-15,-1-2 0,-1-2 16,0-1-16,3 0 0,-2 0 16,-3-2-16,1-4 0,0-2 15,6-2-15,5 1 0,3-2 0</inkml:trace>
  <inkml:trace contextRef="#ctx0" brushRef="#br0" timeOffset="460155.0034">24690 9067 0,'0'0'0,"0"0"0,0 0 16,0 0-16,0 0 0,0 0 15,7 24-15,-7-24 0,0 0 0,6 27 16,-6-27-16,0 0 16,3 22-16,-3-22 0,0 0 15,0 0-15,0 0 0,0 0 0,10 10 16,-7-16-16,2-1 0,1-1 15,2-1-15,2 0 0,2 1 16,2 1-16,3 0 0,0 3 16,0 0-16,0 3 0,-1 0 15,0 2-15,-2 2 0,3 2 16,-3 1-16,-4 1 0,-4 1 0,-2 0 16,-4 0-16,-2 2 15,-2-1-15,-5-2 0,-3-1 0,-2 0 16,-1-3-16,-2-2 0,2-2 15,1 1-15,3-1 0,1 1 16</inkml:trace>
  <inkml:trace contextRef="#ctx0" brushRef="#br0" timeOffset="460354.6309">25493 8541 0,'0'0'15,"12"-2"-15,6 1 0,5 0 0,5 0 16,9 0-16,3 0 0,7 0 16,-1 0-16,2 1 0,-3 1 15,-6 1-15,-5-1 0,-10-1 16,-6-2-16,-5 0 0,-2 1 0,-2-1 16</inkml:trace>
  <inkml:trace contextRef="#ctx0" brushRef="#br0" timeOffset="460554.1881">25429 8648 0,'0'0'0,"0"0"0,3 19 16,-3-1-16,0 3 0,-2 6 16,1 5-16,-1 11 0,-1 1 0,0 8 15,-1-2-15,2-8 16,0-4-16,-1-1 0,-1-8 0,-1-5 15,-1-6-15,-3-6 0,-2-6 16,4-2-16,0-1 0,1 0 16</inkml:trace>
  <inkml:trace contextRef="#ctx0" brushRef="#br0" timeOffset="460721.5791">25905 8617 0,'0'0'0,"0"0"0,0 0 0,0 0 16,0 0-16,0 0 0,-4 23 16,4-23-16,-21 16 0,21-16 15,-33 18-15,13-9 0,-1 2 16,3-1-16,1-3 0,3 0 16</inkml:trace>
  <inkml:trace contextRef="#ctx0" brushRef="#br0" timeOffset="460887.7158">25574 8720 0,'0'0'0,"0"0"16,0 0-16,0 0 0,19 23 0,-19-23 15,16 27-15,-7-12 16,0 3-16,0 0 0,-1 1 16,1 0-16,0-2 0,2 3 15,-2-2-15,-1-5 0,-2-3 0,0-3 16,-2 0-16,-1-1 0</inkml:trace>
  <inkml:trace contextRef="#ctx0" brushRef="#br0" timeOffset="461104.2515">25658 8792 0,'0'0'0,"0"0"0,0 0 16,27-11-16,-27 11 0,33-9 16,-11 4-16,3 2 0,0 0 0,8-1 15,1 3-15,-2 2 0,-2 0 16,-3 2-16,-1 1 0,-4 2 15,-2-2-15,0 5 0,-4 1 16,-7-1-16,-3-1 0,-3 1 16,-4 2-16,-4-1 0,-3 1 15,-5 1-15,-4 1 0,-3-1 16,-2-1-16,0 0 0,4-1 16,4-3-16</inkml:trace>
  <inkml:trace contextRef="#ctx0" brushRef="#br0" timeOffset="461240.4328">25679 8887 0,'0'0'0,"0"0"16,0 0-16,0 0 0,26-6 16,-26 6-16,30-6 0,-10 3 15,2 2-15,0-1 16,1 1-16,0 1 0,0 1 0,5 0 16,-3 1-16,-4 0 0,-4-2 15,-3 1-15,-2-1 0,-2 1 0</inkml:trace>
  <inkml:trace contextRef="#ctx0" brushRef="#br0" timeOffset="461387.1896">25624 8997 0,'0'0'0,"0"0"0,0 0 15,0 0-15,0 0 0,0 0 16,29-3-16,-29 3 0,35-5 0,-11 2 16,2 1-16,1-1 15,-1 0-15,3 2 0,0 0 0,4 1 16,-5-1-16,-5 1 0</inkml:trace>
  <inkml:trace contextRef="#ctx0" brushRef="#br0" timeOffset="461620.6831">25859 8981 0,'0'0'0,"0"0"0,0 0 15,0 0-15,8 22 0,-8-22 0,4 28 16,-4-28-16,5 32 0,-3-15 15,0 0-15,0-1 0,1-1 16,-1-1-16,-1 0 0,0-2 16,-1-1-16,-2-2 0,-3-2 15,0-2-15,-2-1 0,-3-3 16,-2-1-16,0-1 0,-1-3 0,0-1 16,-2-1-16,0 0 0,2 0 15,2 1-15</inkml:trace>
  <inkml:trace contextRef="#ctx0" brushRef="#br0" timeOffset="461700.6817">25621 9124 0,'0'0'15,"0"0"-15,0 0 0,0 0 16,0 0-16,0 0 0,0 0 16,-11 22-16,11-22 0,-2 19 15,2-19-15,0 17 0,0-10 16,0-1-16</inkml:trace>
  <inkml:trace contextRef="#ctx0" brushRef="#br0" timeOffset="461811.2734">26382 9124 0,'0'0'0,"0"0"0,0 0 0,0 0 16,0 0-16,7 20 0,-7-20 15,0 0-15</inkml:trace>
  <inkml:trace contextRef="#ctx0" brushRef="#br0" timeOffset="468791.4165">2541 9849 0,'0'0'0,"0"0"15,0 0-15,0 0 16,27 1-16,-27-1 0,30 0 0,-30 0 15,46 3-15,-15-3 0,3 0 16,8 0-16,3 0 0,23 0 16,5 1-16,22-1 0,0 0 0,22 0 15,22 0-15,15 0 16,-11 0-16,59 2 0,-15 2 16,-13 1-16,-9 0 0,3 0 0,4 1 15,-5-3-15,-3-1 0,5 0 16,7 0-16,-3 1 0,-4-1 15,9 0-15,7 0 0,-11 0 16,-8 3-16,2-3 0,0 1 16,-10-1-16,-7-1 0,-5 0 15,-4 1-15,-12-1 0,-10-1 0,-12-1 16,-8-1-16,-18-1 0,-12 1 16,-20-3-16,-11-1 0,-11 1 15,-8 0-15,-8 2 0,-5 3 16,-7 0-16,-1 3 0,-12 0 15,-8 0-15,-14 3 0,-10 4 16,15-4-16,9-1 0,6-2 16</inkml:trace>
  <inkml:trace contextRef="#ctx0" brushRef="#br0" timeOffset="470670.6678">5600 8732 0,'0'0'15,"0"0"-15,35-3 0,-16 5 16,6-1-16,17-1 0,5-1 16,6-3-16,2 1 0,20-1 15,14 1-15,-4 1 0,-8 1 0,12-2 16,-6 2-16,-5-1 16,-16-1-16,-13 1 0,-9-1 15,-13 2-15,-7-1 0,-15 0 0,-10-1 16,-5 0-16,-8 0 0,6 0 15,3 2-15,4 0 0</inkml:trace>
  <inkml:trace contextRef="#ctx0" brushRef="#br0" timeOffset="470821.7087">6037 8630 0,'0'0'0,"0"0"0,0 0 0,0 0 16,0 26-16,0-26 0,-3 33 15,1-12-15,0 1 0,-1 2 16,1 2-16,-1 4 0,0-2 0,3-5 16,3-4-16,2-5 0,0-4 15,-1-2-15,-1-1 0,1-1 16</inkml:trace>
  <inkml:trace contextRef="#ctx0" brushRef="#br0" timeOffset="471138.2111">6330 8542 0,'0'0'0,"0"0"15,0 0-15,0 0 0,0 0 16,0 0-16,22-3 0,-22 3 0,0 0 16,11 24-16,-11-24 15,0 28-15,0-28 0,-4 35 16,-2-12-16,2 0 0,-1 3 0,-4 3 16,-1-1-16,-2-2 0,-2-3 15,-2 1-15,-6-3 0,-4 1 16,-1-2-16,-4-2 0,-2-2 15,1-3-15,3-1 0,2-3 16,1-1-16,4-3 0,5 0 16,2 0-16,4-2 0,5 0 15,5-1-15,6 0 0,8-1 16,7 0-16,8 0 0,14-3 16,5-2-16,3-1 0,0-1 0,11 1 15,-1 1-15,-2 3 0,-2 1 16,-5 1-16,-14-1 0,-8 0 15</inkml:trace>
  <inkml:trace contextRef="#ctx0" brushRef="#br0" timeOffset="471304.6152">6414 9035 0,'0'0'0,"0"0"0,-20 7 15,7 1-15,-1 0 0,-6 3 16,-3 1-16,-7 4 0,3-3 0,-3 3 15,-2 1-15,-4 0 16,5-2-16,6-4 0,5-1 16,3-2-16</inkml:trace>
  <inkml:trace contextRef="#ctx0" brushRef="#br0" timeOffset="471437.6666">6284 9093 0,'0'0'0,"0"0"0,19 1 0,-4 2 15,4-2-15,7 5 0,3 3 16,1-1-16,2 2 0,4 1 15,1 0-15,-3-1 0,1 1 0,-3-1 16,2 1-16,-7-5 16,-3-1-16,-5-3 0,-4 1 0,-2-1 15</inkml:trace>
  <inkml:trace contextRef="#ctx0" brushRef="#br0" timeOffset="471636.9259">7077 8571 0,'0'0'0,"0"0"0,0 0 15,23 7-15,-15-2 0,-1 2 0,0 3 16,-2-3-16,1 0 0,-2-1 15</inkml:trace>
  <inkml:trace contextRef="#ctx0" brushRef="#br0" timeOffset="471904.8468">6915 8795 0,'0'0'0,"0"0"0,0 0 0,22 4 16,-22-4-16,22 3 0,-8 1 15,-1 1-15,-1 1 0,-1 1 16,-1 4-16,-3 1 0,-4 1 0,-4 4 16,-3 3-16,-4 2 0,0 1 15,1-2-15,0 2 16,0-3-16,2-3 0,3-1 0,1-2 16,3-3-16,3-1 0,10-5 15,3-3-15,4-4 0,2-5 0,3-2 16,4-3-16,5-7 15,-1 0-15,-8 2 0,-5 5 16,-4 1-16</inkml:trace>
  <inkml:trace contextRef="#ctx0" brushRef="#br0" timeOffset="472071.4366">7399 8597 0,'0'0'0,"0"0"0,0 0 0,0 0 16,0 0-16,9 27 0,-9-27 15,5 26-15,-5-26 0,4 33 16,0-13-16,-1-3 0,0-1 0,1-1 16,0-2-16,-1-2 0,2-3 15,-2-1-15,-2-1 16,1 0-16</inkml:trace>
  <inkml:trace contextRef="#ctx0" brushRef="#br0" timeOffset="472361.8955">7438 8628 0,'0'0'0,"0"0"15,0 0-15,0 0 0,33-13 0,-33 13 16,38-4-16,-15 1 16,1 2-16,3-2 0,0 2 15,7 1-15,-2 0 0,-3 3 16,-4 0-16,-3 1 0,-5 1 0,-8 1 16,-9 5-16,-7-1 0,-4 1 15,-8 1-15,-5 1 0,-7 4 16,0 1-16,-1-2 0,0-1 15,7-2-15,3-3 0,4-1 16,7 0-16,6-5 0,6 1 16,12-2-16,10-3 0,7-3 0,4-1 15,6-1-15,4-2 0,6 1 16,-3 1-16,-5-3 0,-3 0 16,-10 1-16,-5 3 0,-6 0 15</inkml:trace>
  <inkml:trace contextRef="#ctx0" brushRef="#br0" timeOffset="472523.4121">7368 9000 0,'0'0'0,"0"0"0,0 0 16,0 0-16,0 0 0,-3 26 0,3-26 15,0 0-15,0 24 0,0-24 16,0 0-16,12 25 0,-8-10 0,0-2 15,1-2-15,-2-1 0</inkml:trace>
  <inkml:trace contextRef="#ctx0" brushRef="#br0" timeOffset="472656.5604">7881 9024 0,'0'0'0,"10"4"0,5 1 0,0 1 15,3 0-15,7 6 0,4 4 16,7 3-16,1 1 0,3 1 15,4 0-15,-2 0 0,-7-4 0,-11-5 16</inkml:trace>
  <inkml:trace contextRef="#ctx0" brushRef="#br0" timeOffset="473255.3514">11279 9878 0,'0'0'0,"13"-1"0,7 0 15,3-1-15,3 0 0,21 1 16,24-2-16,7 2 0,7-1 0,33 1 16,32-2-16,12 2 0,-10 1 15,87 0-15,-3 2 16,-22 0-16,-14-2 0,18 1 16,12-1-16,-20 2 0,-14 2 0,18-1 15,12-1-15,-19 3 0,-13-1 16,9 0-16,7-1 0,-26-2 15,-19-1-15,-1 0 0,1-1 16,-30-3-16,-18 0 0,-9-4 16,-7-2-16,-20-3 0,-15-2 0,-11 3 15,-7 1-15,-13 4 0,-8-1 16,-11 4-16,-7 0 16,-7 5-16,-3 4 0,-5 3 0,-2 1 15,1-2-15,2-3 0,2-1 16</inkml:trace>
  <inkml:trace contextRef="#ctx0" brushRef="#br0" timeOffset="473804.1682">11367 8545 0,'0'0'15,"2"11"-15,-1 3 0,0-2 0,0 2 16,1 11-16,0 5 0,0 4 16,2 1-16,0 10 0,1 1 15,0-6-15,1-2 0,2 1 16,2-4-16,-2-5 0,0-4 0,-2-3 15,2-1-15,-3-5 0,-3-2 16,-1-7-16,0 0 0,0-1 16</inkml:trace>
  <inkml:trace contextRef="#ctx0" brushRef="#br0" timeOffset="474105.0747">11474 8557 0,'0'0'0,"14"-3"0,4-1 0,9 0 16,3 0-16,9-2 0,4 1 16,-2 0-16,-2 4 0,4 1 15,-4 3-15,-5 3 0,-4 0 0,-7 5 16,-5 2-16,-6 4 16,-5 4-16,-8 5 0,-6 5 15,-2 2-15,-1 3 0,3-1 0,0-1 16,3-2-16,1-1 0,8-2 15,5-1-15,3-2 0,2-2 16,3-2-16,1 0 0,0-7 16,0-1-16,2-3 0,0-1 15,-4-6-15,-4-2 0,-5-8 16,-6-2-16,-1 2 0,0 1 0,0 2 16</inkml:trace>
  <inkml:trace contextRef="#ctx0" brushRef="#br0" timeOffset="474272.9675">11750 8637 0,'0'0'0,"0"0"16,0 0-16,0 0 0,-22 26 0,22-26 16,-21 26-16,8-9 0,-3 1 15,-1 1-15,-2 1 0,1 1 0,1 1 16,-8 3-16,1-2 0,4-3 15,3-3-15,2-3 0</inkml:trace>
  <inkml:trace contextRef="#ctx0" brushRef="#br0" timeOffset="474422.9958">11615 8751 0,'0'0'0,"0"0"0,19 9 16,-7-4-16,3 2 0,2 0 0,3 3 15,7 1-15,0 0 0,4-3 16,3 1-16,-5-2 0,-5-1 16,-4-2-16</inkml:trace>
  <inkml:trace contextRef="#ctx0" brushRef="#br0" timeOffset="474820.8172">12273 8582 0,'0'0'0,"0"0"0,16 1 16,-4 1-16,1 1 0,3-1 16,0 1-16,4 2 0,-2 0 15,-3 1-15,-1 0 0,-5 1 16,0 0-16,-3 0 0,-4 0 16,-5 0-16,-6 0 0,-4-1 15,-4-1-15,1-1 0,-2 0 0,-3-2 16,-2 0-16,0-1 0,1-1 15,2-1-15,2 0 0,4 3 16,2 4-16,2-8 0,2-9 16,3 1-16,0 3 0,2 1 15,1 5-15,2 1 0,1 7 0,0 1 16,1 5-16,-2 4 16,0 5-16,-2 7 0,-3 6 15,1 1-15,0 1 0,-2 8 0,2-1 16,-1-5-16,2-4 0,0 1 15,0-5-15,1-7 0,1-6 16,1-6-16,1-7 0,3-8 16,1-4-16,-1 1 0,0 1 15,-1 2-15</inkml:trace>
  <inkml:trace contextRef="#ctx0" brushRef="#br0" timeOffset="475054.6694">12881 8383 0,'0'0'0,"0"0"16,0 0-16,0 0 0,0 0 16,-36 10-16,36-10 0,-44 18 15,19-7-15,2 2 0,1 0 16,2-1-16,2-1 0,0 2 16,6 0-16,5-3 0,5-1 0,8-1 15,5-1-15,5-3 0,6-1 16,3-1-16,5 2 0,-1-3 15,-2 0-15,3 0 0,-4 2 16,-8-1-16,-3-1 0,-3 0 16,-2-1-16,-3 1 0</inkml:trace>
  <inkml:trace contextRef="#ctx0" brushRef="#br0" timeOffset="475220.6868">12478 8697 0,'0'0'0,"0"0"0,0 0 15,0 0-15,36-1 0,-36 1 16,34 0-16,-13 0 0,2 0 16,0-1-16,1 1 0,-3-1 15,-3 0-15,2 0 0,-3 1 16,-5 1-16,-5 1 0,0-1 16,-1 0-16,-2 0 0</inkml:trace>
  <inkml:trace contextRef="#ctx0" brushRef="#br0" timeOffset="475388.3574">12408 8829 0,'0'0'0,"0"0"16,0 0-16,0 0 0,33-3 15,-33 3-15,34 2 0,-15-1 16,0 1-16,0-1 0,0 0 16,0 1-16,-1 0 0,1 1 15,-3 0-15,-3-1 0,-2 0 16,-1 0-16</inkml:trace>
  <inkml:trace contextRef="#ctx0" brushRef="#br0" timeOffset="475521.7651">12421 8953 0,'0'0'16,"0"0"-16,0 0 0,0 0 16,0 0-16,24 8 0,-24-8 15,23 7-15,-23-7 0,33 8 0,-14-5 16,-3-1-16,-2 0 0,0-1 15</inkml:trace>
  <inkml:trace contextRef="#ctx0" brushRef="#br0" timeOffset="475754.3091">12827 8933 0,'0'0'0,"0"0"16,0 0-16,0 0 0,0 0 0,0 0 16,-25 10-16,25-10 15,-33 17-15,11-6 0,-4 1 16,0 1-16,-2 1 0,-6 2 0,2 1 15,3-2-15,3 0 0,0 0 16,3-3-16,10-2 0,7-3 16,7-2-16,5 0 0,10-2 15,8-1-15,7-2 0,5 0 16,11-3-16,-1 0 0,1 1 16,1 0-16,1 0 0,-5 1 0,-8 1 15,-8 1-15,-5 0 0,-5 0 16,-4 1-16</inkml:trace>
  <inkml:trace contextRef="#ctx0" brushRef="#br0" timeOffset="479321.5339">20856 8750 0,'0'0'0,"0"0"0,0 0 16,-20 20-16,20-20 0,-20 29 16,5-4-16,0 3 0,-1 3 0,-7 21 15,-1 10-15,-3 14 0,5-1 16,4 21-16,2 18 16,10-15-16,5-10 0,21 22 15,20-7-15,0-30 0,1-23 0,13-13 16,11-9-16,-2-10 0,-3-6 0,13-12 15,9-8-15,-6-3 16,-4-2-16,7-14 0,3-10 16,-10-1-16,-8-1 0,-5-20 15,0-12-15,-15 2 0,-8 1 0,-12-23 16,-10-13-16,-10 12 0,-6 8 16,-20-6-16,-12-5 15,-1 14-15,-2 10 0,-19 3 0,-12 4 16,-4 12-16,-3 10 0,-20 12 15,-13 7-15,10 11 0,8 8 16,-20 17-16,-12 13 0,14 5 16,11 4-16,30-11 0,20-9 15,16-4-15</inkml:trace>
  <inkml:trace contextRef="#ctx0" brushRef="#br0" timeOffset="479991.143">21781 9898 0,'0'0'0,"0"0"0,29 2 16,-16-1-16,2-1 0,12 2 15,8-1-15,4 1 0,2 0 0,19 2 16,8 0-16,0-3 16,1-1-16,28-3 0,25 0 15,-11 2-15,-8 1 0,65 0 16,25 1-16,-29-5 0,-18-4 0,14 3 15,10 0-15,-18 4 0,-13 1 16,27 1-16,19 2 0,-16-3 16,-11-2-16,24-1 0,15 1 15,-22 2-15,-14 4 0,30-7 16,20-2-16,-27-5 0,-18 0 0,22-1 16,13 0-16,-20 4 0,-14 3 15,13-2-15,12 0 0,-29 3 16,-18 2-16,17-1 0,12-2 15,-27-2-15,-18-1 0,6 1 16,4 1-16,-22 2 0,-17-1 0,4-3 16,2-5-16,-19 7 15,-12 3-15,-5-1 0,-2 1 16,-15 0-16,-12 1 0,-7-5 16,-7-3-16,-10 4 0,-7 2 0,-4 0 15,-1 2-15,-2 0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19:48.361"/>
    </inkml:context>
    <inkml:brush xml:id="br0">
      <inkml:brushProperty name="width" value="0.05292" units="cm"/>
      <inkml:brushProperty name="height" value="0.05292" units="cm"/>
      <inkml:brushProperty name="color" value="#FF0000"/>
    </inkml:brush>
  </inkml:definitions>
  <inkml:trace contextRef="#ctx0" brushRef="#br0">3795 4452 0,'0'0'0,"0"0"0,0 0 16,0 0-16,0 0 0,22 3 0,-22-3 15,0 0-15,25 0 0,-25 0 16,23 0-16,-10 0 0,-2 0 15,5 1-15,1 0 16,0 1-16,0-1 0,0 0 0,2-1 16,0 2-16,3 1 0,4-2 15,2 0-15,0-1 0,-1 0 16,3 0-16,-1 0 0,2 0 0,-2-1 16,1 0-16,3 1 15,4 0-15,2 0 0,-5-2 0,1 1 16,-1 0-16,2 2 0,-2-1 15,-1 1-15,1 1 0,-3-1 16,2 0-16,2 1 0,5 1 16,-5-1-16,3 3 0,-1 1 15,-1-1-15,-2-3 0,1 3 16,3-1-16,-5 1 0,0-2 0,0 0 16,1-3-16,1 3 0,2 0 15,-2-1-15,-2 1 16,3-4-16,3-1 0,-2 2 15,-2 3-15,3 0 0,1 2 0,-1-1 16,0-2-16,2 1 0,-3-1 16,8 1-16,-1-1 0,0-1 15,1 2-15,-4-3 0,1-2 16,1 1-16,-1 0 0,1 1 16,-3 0-16,1-1 0,2-4 0,-5 4 15,2-1-15,2 2 0,2 3 16,-4-4-16,-1-3 0,2 3 15,3 1-15,-3 0 0,0-1 16,2 0-16,1-2 0,-1 2 16,-1-1-16,0 0 0,0 0 15,3 1-15,-1 1 0,0 0 16,-2-2-16,4 1 0,-2 2 16,-1-2-16,0 1 0,-2-2 15,2 0-15,-1 2 0,0 2 0,2-2 16,0 1-16,-4-2 0,-2-1 15,4 0-15,-1 2 0,0-1 16,-2-2-16,4 2 0,0 0 16,-1-1-16,-1-2 0,2 2 15,3 1-15,-5 1 0,0 1 0,3-2 16,1-2-16,-2-1 16,-3 2-16,3 2 0,1 1 15,-2-2-15,-1-2 0,3 1 16,2 2-16,-3-1 0,-2 1 0,2-3 15,2 2-15,-1 0 0,-3 0 16,2 1-16,2 1 0,-1-1 16,2-1-16,-2-2 0,0 0 15,0 1-15,1 0 0,0 2 16,2-1-16,-2 0 0,-1-2 0,0 0 16,0 2-16,-1-1 15,-1 1-15,0-3 0,1 1 16,0 0-16,0 2 0,-2 1 0,-3 0 15,2 1-15,1-1 0,-2 2 16,1 1-16,-1-1 0,-1 2 16,2-3-16,0 0 0,-2 1 15,1 0-15,-1 1 0,0-1 16,-3-1-16,2-1 0,0 1 16,0-1-16,2 0 0,0 0 0,-1 0 15,1-1-15,1 1 0,-1 1 16,1 0-16,1-1 0,-2 0 15,1-1-15,0 1 0,-1 0 16,2 0-16,1 0 0,0-1 16,1 0-16,0 1 0,0 1 15,3-2-15,-2-1 0,-5 0 16,0 1-16,2 1 0,-1 1 16,-5-1-16,3 0 0,-1 2 15,1 0-15,0-2 0,2-2 0,-1 2 16,-2 1-16,2 0 0,1-1 15,-2-1-15,1 0 0,-1 1 16,2 1-16,-1 0 0,-1-1 16,1-1-16,-1 0 0,0 1 15,-1 1-15,0 0 0,-1 0 0,0 1 16,2 1-16,-4-2 0,-2-1 16,2 0-16,3 0 0,-3 2 15,-2-2-15,2 1 16,2 0-16,-2 1 0,0 1 0,-2-2 15,-2-1-15,2-1 0,0-3 16,-1 2-16,0 2 0,0 1 16,1-1-16,-1 2 0,0 1 15,-6-5-15,-1 1 0,3-1 16,0 1-16,2 0 0,0 1 0,-1 0 16,0 0-16,-1-2 0,1 1 15,0 0-15,0 0 16,-2 0-16,-2 1 0,1 0 0,2-1 15,-1 1-15,1 0 0,-2 1 16,1 2-16,1-2 0,-1-2 16,2 1-16,-1 1 0,0-2 15,-3 0-15,4 0 0,1 1 16,-1-1-16,-2-1 0,0 2 16,-2 1-16,4-1 0,1 0 0,1-1 15,0 1-15,-1-1 0,-2 1 16,3-1-16,1-2 0,-1 2 15,-2 0-15,1-1 0,0 2 16,-1-1-16,2 0 0,-1 0 16,-1 0-16,-1 0 0,-2-1 15,3 1-15,1 0 0,0 0 16,-1-1-16,-1-1 0,1 1 16,0 0-16,1 0 0,0-2 15,-1 2-15,1-1 0,1 0 0,1 0 16,2 2-16,-2-1 0,-2 1 15,2-1-15,0 1 16,-1 2-16,-1 1 0,-1-1 0,2 1 16,0-1-16,0 2 0,-2-1 15,1 0-15,0 0 0,-1 1 0,1 0 16,2 0-16,-3-2 0,-1 0 16,2 0-16,1 0 15,1 2-15,0-2 0,1 1 0,1-1 16,0 1-16,0 0 0,3-1 15,-1 0-15,1 0 0,1 0 16,-1 1-16,0 2 0,2-2 16,-1-1-16,1 0 0,-1 0 15,1 0-15,0 1 0,5-2 16,-1-1-16,-2 0 0,-1-1 0,0 1 16,2 1-16,-1 0 0,-1 0 15,0 1-15,-1 0 0,-2 0 16,-2 1-16,1-2 0,1 0 15,-2 2-15,0-1 0,2 0 16,2 0-16,-2-1 0,0-1 16,0 2-16,1 1 0,1-2 15,-2 0-15,2-1 0,-1-1 16,1 1-16,-1 0 0,2-1 16,0 1-16,-1 0 0,-1-2 0,0 1 15,-1 2-15,-1 0 0,1-1 16,-2 1-16,0 1 0,1-2 15,2 0-15,-1-2 0,1 0 16,-2 2-16,-1 1 0,2-2 16,3 1-16,-4 0 0,-1-2 15,2 3-15,1 1 0,-2-2 16,-1-1-16,0-2 0,0 1 16,-1-1-16,0 0 0,0 2 15,-1 0-15,1 2 0,0-1 0,0 0 16,0 0-16,0-3 0,1 1 15,-1 0-15,0 1 0,-5 2 16,2-2-16,5 0 0,2 0 16,-7 2-16,-1 0 0,2 0 15,1 0-15,-1 1 0,-1 1 0,1-1 16,2-2-16,0 1 16,0 3-16,0-3 0,-1 1 15,1-1-15,0 0 0,1 0 0,2 3 16,-1-2-16,1 1 0,-1-2 15,1 0-15,0 0 0,2 0 16,3 0-16,0-1 0,-1 1 16,0 2-16,0 2 0,2 1 15,-2-4-15,-1-1 0,0-2 16,3-1-16,-1 2 0,0 2 0,0-1 16,-2-1-16,0 2 15,-1 0-15,2 0 0,1-2 16,-2 2-16,-2 1 0,0-1 0,0 1 15,-2 1-15,-1-1 0,2-1 16,0-1-16,-2 0 0,-2 1 16,2 1-16,2 1 0,-1-1 15,0 1-15,-1 0 0,2 0 16,-1 0-16,0 1 0,0-2 16,0 1-16,1-1 0,3 0 0,-2 1 15,1-2-15,-2 0 0,0 0 16,1 2-16,-1 0 0,0 0 15,2 0-15,-1-3 0,3-2 16,-1 2-16,-1 0 0,1 0 16,-2 0-16,1 0 0,-1 0 15,2-1-15,-1 0 0,-1 0 16,-3 1-16,4-2 0,2 1 16,-1 1-16,-2-1 0,2-2 15,0 0-15,-3 3 0,-2 1 0,2-2 16,3 0-16,-3-2 0,-1 0 15,1 1-15,2 0 0,-2-1 16,-1 2-16,0-1 0,2 1 16,-1-1-16,2 0 0,-2-1 15,0 1-15,2 3 0,-1 0 16,0-1-16,-2-2 0,0-1 0,1 0 16,0 1-16,0 1 15,2 0-15,-1-2 0,0 3 16,-2 1-16,0-2 0,1-3 0,-1 1 15,1 1-15,0 1 0,-2 1 16,1 1-16,0 2 0,1-2 16,-1-1-16,0 0 0,0-1 15,0 0-15,-2 1 0,3 0 16,3 2-16,-3-2 0,-1-2 0,4 1 16,1 2-16,-1-1 0,1 0 15,2 0-15,1-1 0,-2-1 16,-2 1-16,4-2 15,2 2-15,0 0 0,-2 1 0,2 0 16,1 1-16,-1-1 0,0 0 16,3-2-16,-1-1 0,7 2 15,-1 4-15,0-2 0,-1 1 16,-2-1-16,-2 0 0,4 1 16,1 0-16,-2-1 0,-3-1 0,2 0 15,0 0-15,-1 2 0,-3 1 16,4-2-16,3-1 0,-3 3 15,1 0-15,-1 0 0,-2-2 16,1-1-16,-1 2 0,6-1 16,-1 0-16,-6 0 0,-1 0 15,7 0-15,0 1 0,-4 1 16,-2 3-16,17-4 0,-3-4 16,-21 1-16,0 1 0,18 1 15,-1 2-15,-19-2 0,2-1 0,17-1 16,-3-4-16,-17 3 0,4 1 15,2-1-15,0 1 0,-3 1 16,2 0-16,6-1 0,2-2 16,-7 3-16,0 1 0,1-1 15,1 2-15,-2-2 0,0 0 0,2 0 16,2 0-16,-3-2 0,-1-1 16,0 3-16,1 1 15,-2 0-15,-3-1 0,2 0 0,2-2 16,-2 2-16,-1 0 0,0 0 15,2 0-15,-2 0 0,-1 2 16,0-2-16,2 1 0,-2 1 16,-1 0-16,1-2 0,1 2 15,-2-2-15,0 0 0,0 1 16,1 0-16,-1 0 0,1 0 0,-3 0 16,1 3-16,-4-2 0,2 1 15,-1-1-15,0 0 16,1 0-16,-2-1 0,0 4 0,-1 1 15,-2-4-15,-2-2 0,2 2 16,2 1-16,-2-1 0,-3 1 16,1-1-16,-2-1 0,-1 2 15,-3 2-15,-3-2 0,2-1 16,-2-1-16,-2 2 0,-3-1 16,-2-1-16,-1-1 0,-1-1 0,-4 2 15,-3 0-15,0 0 0,-1 1 16,1-1-16</inkml:trace>
  <inkml:trace contextRef="#ctx0" brushRef="#br0" timeOffset="1883.3545">29158 4429 0,'0'0'15,"0"0"-15,0 0 0,0 0 0,27-2 16,-27 2-16,25 1 0,-11 0 16,3 0-16,1 0 0,4 1 15,2-2-15,0 1 0,10 0 16,2 2-16,2-1 0,0 0 15,3-1-15,2 1 0,9-2 16,0 0-16,0 3 0,-1-1 16,11-2-16,0-2 0,-1 0 15,-1 2-15,5 0 0,-4 2 0,-2-1 16,2-1-16,-3-1 0,1 1 16,5 1-16,-2 2 0,-3 1 15,0-2-15,0-1 0,2-1 16,-3 2-16,-1 1 0,0 1 15,-1-1-15,22-1 0,-6-2 0,-7 5 16,-4 1-16,-4 0 16,-3 1-16,-3-9 0,-3-5 15,-7 12-15,-6 9 0,2-5 16,0-2-16,-5-4 0,-4-1 0,-15 2 16,2 0-16,-2-2 0,0-2 15,-2 0-15,-1-1 0,-4 0 16,-1 1-16,-2-1 0</inkml:trace>
  <inkml:trace contextRef="#ctx0" brushRef="#br0" timeOffset="3555.8052">2817 5824 0,'0'0'0,"0"0"15,0 0-15,0 0 0,26 0 16,-26 0-16,26 0 0,-12 0 16,1-1-16,5 0 0,2 2 15,0-1-15,0 0 0,9 0 16,4-1-16,-1-1 0,-1 0 16,2 1-16,2 1 0,7-3 15,-3 1-15,4-3 0,1 0 16,-3-2-16,-3 1 0,12 0 0,1 0 15,-3 1-15,-3 0 0,2 3 16,1 1-16,0 1 0,1 0 16,6-1-16,3 1 0,-6-1 15,0 0-15,12 1 0,-2 1 16,-7-2-16,-5-1 0,6-2 16,5 1-16,-3 2 0,-1 3 0,28-2 15,-3-2-15,-14 2 0,-12 1 16,5-2-16,2 0 15,-8 3-15,-1 2 0,6-1 0,3-1 16,-4 1-16,-5 0 0,6-2 16,3-2-16,-6-2 0,-1-1 15,2 0-15,5 2 0,-7-1 16,-6 1-16,6-2 0,6-2 16,-12 4-16,-5 2 0,1-1 15,-1-1-15,-2 0 0,-2-1 0,-3 3 16,-3 4-16,-7-1 0,-5 2 15,3-2-15,2 1 0,-6 1 16,-2 1-16,-9-3 0,-3-1 16,-3 0-16</inkml:trace>
  <inkml:trace contextRef="#ctx0" brushRef="#br0" timeOffset="15299.9995">14175 4394 0,'0'0'0,"0"0"0,0 0 16,0 0-16,0 0 0,0 0 16,0 0-16,0 0 0,0 0 15,26-14-15,-26 14 0,0 0 16,0 0-16,20-5 0,-20 5 15,0 0-15,0 0 0,24-2 16,-24 2-16,18-1 0,-7 2 0,2 0 16,1 1-16,0 0 0,2 0 15,0-4-15,1 0 0,2 1 16,1 3-16,0-2 0,3 1 16,-1-2-16,0-2 0,6 1 15,2 1-15,-1 1 0,-1 0 0,0-1 16,-1-2-16,1 3 0,1 3 15,0-3-15,1 0 16,7-3-16,0 1 0,-1 2 0,0 0 16,-2-1-16,-2-3 0,2 1 15,1 1-15,0 0 0,-2-1 16,1 0-16,1-1 0,6 0 16,-1 3-16,-2-1 0,1 1 15,-1 1-15,2 1 0,-3-1 16,1 0-16,-1 0 0,1 0 0,-3 1 15,-1 1-15,3 1 0,1-1 16,1-2-16,0-2 16,-1 2-16,1 1 0,-2 0 0,0-1 15,6 2-15,-2 4 0,-1-4 16,-2-1-16,-2-2 0,0 0 16,2 1-16,0 0 0,-2 0 15,-2-1-15,2 3 0,4 4 16,-4-2-16,-1-1 0,0-2 15,1 1-15,-3 0 0,-1 1 0,1-1 16,3-1-16,-2 1 0,-1-1 16,0-2-16,0-2 0,3 2 15,4 0-15,-2 1 0,-3-1 16,0 2-16,0 2 0,2-1 16,-1-1-16,-1-2 0,1-1 0,-1 2 15,-1 2-15,0-1 16,1 0-16,1-2 0,1-2 15,-1 2-15,-2-1 0,2 4 0,2 4 16,-2-4-16,-2-1 0,2-2 16,1-1-16,-3 0 0,-1 1 15,1 1-15,2 1 0,-3 2 16,-1 1-16,0-3 0,-1 0 16,-1-2-16,2 0 0,-1 1 15,0-1-15,-4 0 0,0-1 0,2 3 16,2 1-16,-3-3 15,0-2-15,2 4 0,2 1 16,0 0-16,0-1 0,0 0 16,1-1-16,0 2 0,0-1 0,0 0 15,0-2-15,0 0 0,1 1 16,0-2-16,0 0 0,-1 0 16,0 0-16,0 3 0,-1 2 15,-4-4-15,-1-2 0,-2 1 16,-1 1-16,-2 1 0,-2 1 0,-4 0 15,-4 0-15,-3 0 0,-4 1 16,-1-1-16,-1 0 16,-1 0-16</inkml:trace>
  <inkml:trace contextRef="#ctx0" brushRef="#br0" timeOffset="17117.0646">21538 4398 0,'0'0'0,"0"0"0,0 0 15,0 0-15,0 0 0,0 0 16,22-4-16,-22 4 0,0 0 0,23 2 16,-23-2-16,19 3 15,-8-3-15,1 1 0,1 1 16,0-1-16,2 1 0,2-2 0,3-1 15,1 1-15,0 0 0,3 1 16,4 0-16,7-1 0,-1 0 16,3 1-16,1-1 0,0 2 15,-2-2-15,9 1 0,2-1 16,-4 2-16,-3 0 0,10 4 16,1-2-16,-5 1 0,-3-1 0,2 1 15,1 0-15,-3 0 16,-2-1-16,10 2 0,2 2 15,-7-3-15,-4-1 0,5 2 0,4-1 16,-5 0-16,-1-1 0,2 2 16,3 2-16,-6-3 0,-4-1 15,11-2-15,1 1 0,-6 1 16,-2 1-16,3-2 0,1-1 16,-5-3-16,-2 0 0,2 1 15,2 2-15,-3 0 0,-2 1 0,1-2 16,0 2-16,-4-4 0,-3-1 15,6 2-15,3 2 16,-5-2-16,-2-2 0,1 1 0,2-3 16,-4 2-16,-4-2 0,5 1 15,3 0-15,-7 4 0,0 3 16,2-5-16,2-2 0,-3 1 16,-2 2-16,3-1 0,4-2 15,-4 0-15,-1-4 0,0 2 0,0-1 16,-1 3-16,0-2 0,0 3 15,0-1-15,-1 1 0,-2-2 16,0 1-16,3 0 0,-4 1 16,-4-1-16,4 1 0,2 0 15,-8 0-15,-1 1 0,0 0 16,-2-2-16,0 3 0,-2 1 16,-3-1-16,-2 0 0,-1 0 15,0 0-15,-3 0 0,-3 0 0,0 0 16</inkml:trace>
  <inkml:trace contextRef="#ctx0" brushRef="#br0" timeOffset="18083.4401">21451 4461 0,'0'0'0,"0"0"0,0 0 15,0 0-15,0 0 0,0 0 0,0 0 16,27 8-16,-27-8 0,0 0 15,28 1-15,-28-1 0,23 0 16,-23 0-16,32-1 0,-15 1 16,1-1-16,3 1 0,2 0 15,3 0-15,0 0 0,10-1 16,2 0-16,-1 1 0,1-2 16,11 4-16,3-1 0,-4 0 15,-4-1-15,4 1 0,4-1 0,5-1 16,-5 0-16,4 0 0,3 1 15,-3 1-15,-1 2 0,12-2 16,2-2-16,-6 1 0,-6-1 16,11 2-16,3 2 0,-5-1 15,-3 0-15,12 0 0,1-1 16,8 3-16,-15-2 0,1 3 16,-1-1-16,-5 0 15,-2 3-15,3-6 0,1-3 0,-8-2 16,-4 0-16,5 3 0,3 2 15,-3 2-15,0 3 0,0-4 0,2-2 16,-8 0-16,-5-2 0,7 3 16,4 1-16,-9-2 0,-4-3 15,2 3-15,4 1 0,-8 1 16,-5 0-16,0 0 0,2-4 16,-7 2-16,-3 0 0,1 0 15,1 0-15,-4 0 0,-4 0 16,-4 0-16,-2 0 0,-9 0 0,1 2 15,2-2-15,3 0 16,-5 0-16,-2 3 0,-1-1 0,-2-1 16,-3 3-16,-1-1 0,-4-2 15,-3-2-15,1 0 0,1 1 0,1-1 16</inkml:trace>
  <inkml:trace contextRef="#ctx0" brushRef="#br0" timeOffset="18784.1394">21652 4472 0,'0'0'0,"0"0"0,0 0 0,0 0 16,0 0-16,25-6 0,-25 6 15,22-4-15,-22 4 0,27-3 16,-9 1-16,2 1 0,1 0 16,3-1-16,2 1 0,2 0 15,-1 1-15,13 0 0,4 0 16,-1 1-16,1 0 0,13-1 15,0-1-15,-1 0 0,0 0 0,15 0 16,2 2-16,-6-2 0,-4 0 16,14-3-16,1 1 0,-4 0 15,-3 0-15,10 0 0,0 0 16,-6 2-16,-5 2 0,34 1 16,-7 1-16,-16-1 0,-10 2 15,0-1-15,0-1 0,-8-1 0,-6-1 16,5 2-16,2 1 15,-7 3-15,-5 0 0,0 1 0,0 2 16,-1-7-16,-3-3 0,-1-1 16,0-1-16,-5 5 0,-2 1 0,-2-3 15,-2-2-15,-5 1 16,-2-2-16,-3 2 0,0 0 16,-8 2-16,-3 1 0,-11-3 0,2 0 15,-2 1-15,-1 0 0,-3 0 16,-2 2-16,-3 0 0,-3-2 15,4 1-15,0-1 0,1 0 16</inkml:trace>
  <inkml:trace contextRef="#ctx0" brushRef="#br0" timeOffset="19383.9612">21389 3101 0,'0'0'0,"0"0"16,24-5-16,-6 1 0,2 1 0,7-2 15,6-2-15,12-2 16,3 1-16,11-2 0,1 1 16,-6 1-16,-3 2 0,0 0 15,-5 4-15,-10-2 0,-6 0 0,-7-1 16,-5 3-16,-4-1 0</inkml:trace>
  <inkml:trace contextRef="#ctx0" brushRef="#br0" timeOffset="19567.9138">21707 3106 0,'0'0'15,"0"0"-15,0 0 0,-12 29 0,12-29 16,-16 38-16,4-9 0,0 2 15,-1 2-15,-2 11 0,-2-1 16,1 4-16,3-5 0,-1 0 16,3-6-16,1-6 0,3-7 15,0-5-15,2-3 0,1-5 16</inkml:trace>
  <inkml:trace contextRef="#ctx0" brushRef="#br0" timeOffset="19769.5483">21758 3279 0,'0'0'0,"0"0"0,0 20 0,-1-5 15,0 3-15,-1 14 0,1 4 16,-2 1-16,1-1 0,0 5 16,1 0-16,0-8 0,1-4 0,2-1 15,1-6-15,1-8 0,0-4 16,-1-2-16,1-2 0,-2-1 15</inkml:trace>
  <inkml:trace contextRef="#ctx0" brushRef="#br0" timeOffset="19902.5858">21889 3366 0,'0'0'16,"0"0"-16,0 0 0,0 0 0,0 0 15,26 18-15,-26-18 16,20 16-16,-9-7 0,1-1 0,1-1 15,-2-1-15,-1-2 0,-1 0 16</inkml:trace>
  <inkml:trace contextRef="#ctx0" brushRef="#br0" timeOffset="20101.206">22385 3040 0,'0'0'0,"13"-3"15,5-1-15,4-1 0,3 1 16,9-3-16,3 0 0,8 0 16,1 2-16,2-1 0,-4 1 15,-6 1-15,-5 1 0,-6 1 16,-1 2-16,-10-1 0,-6-1 0,-2 1 16,-1 0-16,-2-1 0</inkml:trace>
  <inkml:trace contextRef="#ctx0" brushRef="#br0" timeOffset="20250.5969">22358 3169 0,'0'0'0,"0"0"15,0 0-15,0 0 0,-7 27 16,7-27-16,-3 29 0,2-11 16,0-1-16,1 1 0,0-1 15,1-1-15,0-2 0,0 0 0,0-4 16,0 0-16</inkml:trace>
  <inkml:trace contextRef="#ctx0" brushRef="#br0" timeOffset="20524.2255">22334 3284 0,'0'0'0,"0"0"0,0 0 0,0 0 16,0 0-16,0 0 0,0 0 16,33-14-16,-33 14 0,35-7 15,-14 5-15,-1-2 0,0 2 0,1 0 16,0 1-16,-4 1 0,-1 1 15,-2 3-15,-5 1 0,-7-1 16,-4 0-16,-5 3 0,-4 1 16,-8 5-16,-3 0 0,-1 0 15,-1 2-15,2-3 0,2 0 0,0 1 16,4-2-16,5-1 16,3-3-16,6-2 0,4 0 15,6-3-15,5 1 0,7-6 16,4-3-16,1-1 0,1-1 0,0-1 15,-5 2-15,-3 2 0</inkml:trace>
  <inkml:trace contextRef="#ctx0" brushRef="#br0" timeOffset="20817.7882">22717 3088 0,'0'0'0,"0"0"16,0 0-16,0 0 0,0 0 15,0 0-15,16 30 16,-16-30-16,4 39 0,-4-13 0,-1 6 16,1-1-16,1 2 0,1 6 15,2-2-15,-2-4 0,-1-4 0,0 4 16,-1-5-16,0-4 16,0-5-16,0-3 0,0-5 15,-3-3-15,-4-3 0,-3 0 0,-2-3 16,-1-1-16,0-1 0,-5-3 15,-4-4-15,2-1 0,1-1 16,3-4-16,3-3 0,2 1 16,3-1-16,0-1 0,2 4 15,0 2-15</inkml:trace>
  <inkml:trace contextRef="#ctx0" brushRef="#br0" timeOffset="21433.6391">23167 3045 0,'0'0'0,"0"0"0,0 0 0,-2 30 15,2-30-15,-3 33 0,0-9 16,1 0-16,-1 0 0,1 2 16,1 0-16,1-7 0,0-3 15,1-4-15,1-2 0,1-3 16,0-2-16,2-6 0,0-5 15,0-3-15,-1-2 0,1-4 0,-1-5 16,-1 2-16,1 1 0,-1 4 16,0 2-16,1-1 0,0 1 15,5 0-15,3-1 0,2-1 16,2 1-16,6 0 0,4 2 16,1-2-16,-1 3 0,6-1 15,-1 4-15,-5 1 0,-2 2 16,-2 2-16,-1 3 0,-5 4 0,-3 2 15,-6 6-15,-6 4 0,-2 1 16,-3 0-16,-3 3 0,-1 5 16,1-3-16,0-1 0,-1-2 15,2-3-15,-1 0 0,1 0 16,0 0-16,-2-2 0,-2 0 16,-1-4-16,-1-2 0,-2-3 15,0-2-15,2-1 0,4-6 0,1-5 16,2-2-16,2-4 0,1 2 15,0 1-15,5-7 0,4-6 16,0-1-16,0 3 16,-1 6-16,-2 5 0,-2 2 0,-1 1 15,-1 3-15,0 4 0,-3 2 16,-1 7-16,-3 2 0,0 1 16,-4 6-16,-2 4 0,-2 1 15,-2 3-15,-7 6 0,-3 4 16,3-5-16,1-1 0,0 1 0,3-3 15,2-6-15,4-2 0,0-7 16,-1-5-16,4-1 0,2-2 0,3-1 16</inkml:trace>
  <inkml:trace contextRef="#ctx0" brushRef="#br0" timeOffset="21616.9363">23246 3457 0,'0'0'0,"0"0"16,0 0-16,9 24 0,-9-24 0,9 23 15,-1-7-15,0-1 0,-1 0 16,4-2-16,3-1 0,1-1 16,2-1-16,6-1 0,0-4 15,0-2-15,0-6 0,2 1 16,3-3-16,-3-1 0,-3-4 0,4-8 16,-3-8-16,-4 6 15,-4 4-15,-3 3 0</inkml:trace>
  <inkml:trace contextRef="#ctx0" brushRef="#br0" timeOffset="21800.6195">24126 3000 0,'0'0'0,"0"0"0,0 0 15,0 0-15,-17 23 0,17-23 16,-31 30-16,11-11 0,-1 4 0,-3 0 15,-3 1-15,-4 4 0,3-3 16,-6 5-16,2-3 0,5-4 16,6-4-16,4-5 0</inkml:trace>
  <inkml:trace contextRef="#ctx0" brushRef="#br0" timeOffset="21967.6368">23890 3251 0,'0'0'0,"0"0"15,0 0-15,1 20 0,-1-20 0,4 21 16,-3-5-16,-2 3 0,-1 1 0,0 2 16,1 0-16,1-1 15,1-2-15,-2 3 0,-1-3 16,0-3-16,1-3 0,0-1 16</inkml:trace>
  <inkml:trace contextRef="#ctx0" brushRef="#br0" timeOffset="22200.4101">23973 3280 0,'0'0'0,"0"0"0,0 0 15,31-6-15,-18 4 0,3-1 16,0 0-16,1 1 0,-1 2 0,4 2 16,0 3-16,-3-1 0,-1 2 15,-3 2-15,-1 1 16,-3 1-16,-2 2 0,-3 3 0,-2 0 15,-2 0-15,-3-2 0,0 1 16,-2 1-16,0-1 0,-2 0 16,-2-1-16,-1 1 0,-1-2 15,-1-1-15,2-1 0,3-1 16,0-2-16</inkml:trace>
  <inkml:trace contextRef="#ctx0" brushRef="#br0" timeOffset="22350.972">23877 3471 0,'0'0'15,"0"0"-15,0 0 0,0 0 0,0 0 16,17-17-16,-17 17 0,21-12 16,-21 12-16,28-11 0,-9 5 15,-1 2-15,-1 3 0,-1 0 16,-2-1-16,-2 2 0,-1 0 0,-1 0 16</inkml:trace>
  <inkml:trace contextRef="#ctx0" brushRef="#br0" timeOffset="22501.1587">23854 3571 0,'0'0'0,"0"0"0,0 0 0,0 0 15,0 0-15,24-3 0,-24 3 16,31-6-16,-31 6 0,39-9 16,-16 6-16,-1-4 0,-1 1 15,-4 0-15,-1 0 0,-3 2 0</inkml:trace>
  <inkml:trace contextRef="#ctx0" brushRef="#br0" timeOffset="22900.9748">24467 3069 0,'0'0'0,"0"0"15,0 0-15,0 0 0,0 0 0,-16 16 16,16-16-16,-23 22 0,23-22 15,-26 25-15,13-9 16,2-1-16,1-2 0,2-1 0,2-2 16,4-1-16,2-2 0,6-1 15,4-3-15,2-1 0,1-1 16,9-2-16,5-2 0,0-2 16,1 1-16,0-2 0,1 1 15,3 1-15,-3 1 0,-3 4 0,-2 3 16,-4 0-16,-3-1 0,-4 6 15,-1 5-15,-3 2 0,-4 4 16,-2 2-16,-4 2 16,-3-2-16,0-1 0,-4 0 0,-3 2 15,0-2-15,-1-3 0,0-1 16,-1 0-16,-1-1 0,1-3 16,-5-1-16,-4-2 0,-1-1 15,0-1-15,0-2 0,0 1 16,0-3-16,-2-3 0,7 0 0,2-1 15,3 1-15</inkml:trace>
  <inkml:trace contextRef="#ctx0" brushRef="#br0" timeOffset="22993.1058">24394 3385 0,'0'0'0,"0"0"0,0 0 16,22-3-16,-22 3 0,31 3 16,-7 0-16,4 1 0,2 2 0,3 1 15,-6-2-15,-4 0 0</inkml:trace>
  <inkml:trace contextRef="#ctx0" brushRef="#br0" timeOffset="23733.9402">26267 2907 0,'0'0'0,"0"0"15,0 0-15,24 3 0,-24-3 16,24 8-16,-11-1 0,0-1 16,-1 2-16,-1 1 0,-1 0 15,-2 3-15,-3-3 0,1 2 16,-1-1-16,0-2 0</inkml:trace>
  <inkml:trace contextRef="#ctx0" brushRef="#br0" timeOffset="23884.5706">26266 3204 0,'0'0'0,"12"-2"0,7 0 0,3-1 15,2-1-15,13-3 0,3-2 16,11 0-16,0 0 16,0 2-16,-1 1 0,1 0 15,-8 3-15,-8 0 0,-5-3 0,-7 3 16,-4 1-16,-5 0 0,-2 1 0,-3 0 15</inkml:trace>
  <inkml:trace contextRef="#ctx0" brushRef="#br0" timeOffset="24085.7666">26612 3262 0,'0'0'16,"0"0"-16,0 0 0,-7 20 0,7-20 15,-14 25-15,6-7 0,-3 3 16,-2 1-16,-1-1 0,-2 3 15,-4 4-15,0-2 0,1-3 16,1-3-16,0-2 0,-1-3 16,-4 0-16,1-5 0,3-4 15,2-2-15,6-1 0,2 0 16,1-2-16</inkml:trace>
  <inkml:trace contextRef="#ctx0" brushRef="#br0" timeOffset="24235.8165">26376 3360 0,'0'0'0,"0"0"0,0 0 15,0 0-15,0 0 0,31 7 0,-31-7 16,31 10-16,-14-2 0,0-1 16,1 1-16,2 2 15,2 2-15,4 0 0,4 2 16,6-1-16,0-1 0,5-1 0,-3-3 16,-4-12-16,-3-13 0,-6 3 15,-5 3-15,-3 3 0</inkml:trace>
  <inkml:trace contextRef="#ctx0" brushRef="#br0" timeOffset="24468.0516">27151 3131 0,'0'0'0,"13"-2"0,3-2 15,5 0-15,4 0 0,13-1 16,4 1-16,7-4 0,-1 0 0,5 0 15,-5 1-15,-7-1 16,-6 1-16,-7 2 0,-7 1 16,-5 3-16,-2 2 0,-7-3 0,-3-4 15,-9 3-15,-6 1 0,2 0 16,3 1-16,0-1 0</inkml:trace>
  <inkml:trace contextRef="#ctx0" brushRef="#br0" timeOffset="24717.2054">27380 2930 0,'0'0'0,"0"0"15,0 0-15,0 20 0,0-20 16,0 33-16,0-11 0,-1 5 16,-2 4-16,0 12 0,0 3 15,0 1-15,1 2 0,1 3 16,1-7-16,0-3 0,0-3 0,1 2 15,0-3-15,0-8 16,1-4-16,-1-5 0,0-3 0,-1-4 16,0-3-16,-1-4 0,0-3 15,-4-4-15,-3-5 0,3 2 16,1 0-16,-1 1 0</inkml:trace>
  <inkml:trace contextRef="#ctx0" brushRef="#br0" timeOffset="24885.5843">27310 3246 0,'0'0'16,"0"0"-16,0 0 0,0 0 0,0 0 16,0 0-16,0 0 0,-23 21 15,23-21-15,-28 23 0,11-7 16,-4 1-16,-2 4 0,0-2 16,-1 2-16,-5 2 0,-1 0 15,3-5-15,3-2 0,5-3 16,5-5-16,2-1 0,1 0 15,2-3-15</inkml:trace>
  <inkml:trace contextRef="#ctx0" brushRef="#br0" timeOffset="25050.6777">27482 3266 0,'0'0'0,"0"0"0,0 0 16,29 5-16,-16-2 0,2 2 15,3-1-15,3 3 0,-1-1 16,-1 3-16,-2 0 0,-1 1 0,-2 0 15,-3 0-15,-2-1 16,-6 1-16,-4-2 0,1 0 0,0-1 16,0-2-16</inkml:trace>
  <inkml:trace contextRef="#ctx0" brushRef="#br0" timeOffset="25201.1088">27122 3557 0,'0'0'15,"0"0"-15,25-1 0,-25 1 16,46-1-16,-14-1 0,6 1 16,11-1-16,3-1 0,11 1 0,-1-1 15,-12 1-15,-9 1 0,-8 0 16</inkml:trace>
  <inkml:trace contextRef="#ctx0" brushRef="#br0" timeOffset="25651.1577">28192 3539 0,'0'0'0,"0"0"0,0 0 15,28-26-15,-14 16 0,5-3 16,5-2-16,11-3 0,4 0 0,7 0 16,6 0-16,16-1 0,3 1 15,16-1-15,2 2 16,12 1-16,-7 7 0,12 6 0,-3 8 15,-1 4-15,-10 4 0,15 15 16,-16 4-16,-18 5 0,-12 1 16,-15 2-16,-9 2 0,-8 0 15,-7 0-15,4-7 0,1-6 16,-3-5-16,-2-4 0,-7-2 16,-6 0-16,-3-5 0,-1-5 0,-3-1 15,0 0-15,-2-7 0,-4-2 16,-1-3-16,0-4 0,0 4 15,2 1-15,1 0 0</inkml:trace>
  <inkml:trace contextRef="#ctx0" brushRef="#br0" timeOffset="25934.7582">29996 3443 0,'0'0'0,"0"0"0,0 0 16,26 12-16,-15-4 0,0 3 0,0 3 16,1 1-16,2 3 0,4 6 15,4 0-15,1 0 0,-1 1 16,0-1-16,0 0 0,2 3 0,-2-3 16,-4-1-16,-3-2 0,-4-4 15,-3-2-15,-9-1 0,-6-2 16,-11-3-16,-8-2 0,-14 0 15,-9 1-15,-13-3 0,-10-2 16,-31 2-16,-14-1 0,-29 7 16,-3 2-16,-20 1 0,33-2 15,42-4-15</inkml:trace>
  <inkml:trace contextRef="#ctx0" brushRef="#br0" timeOffset="30602.7159">7308 5783 0,'0'0'16,"0"0"-16,0 0 0,22-9 15,-22 9-15,0 0 0,31-1 0,-18 1 16,3-1-16,0 0 0,2-2 0,2 1 16,4 1-16,-1 0 15,1 0-15,12 0 0,4 1 16,1-2-16,-1-2 0,15-2 16,0 0-16,-2 3 0,-3 0 0,16 0 15,3-1-15,-5 0 0,-6 1 16,14-1-16,3-1 0,-6 3 15,-5 2-15,19-3 16,8-1-16,-14 3 0,-9 1 0,30 0 16,-10 0-16,-6 0 0,-2-1 0,-2 2 15,-1 0-15,-3-1 0,-3-2 16,1 2-16,3 0 0,-3 1 16,-3 0-16,4 0 0,1 2 15,-2 0-15,-1 0 0,2 3 16,1 1-16,-6-4 0,-3-6 15,1 5-15,1-1 0,-2 3 16,-1 4-16,5 0 0,3 0 16,-4-3-16,-1 0 0,-1-3 15,0-1-15,-7-1 0,-4-2 0,0 3 16,0 3-16,-4-2 0,-2-3 16,-4-1-16,-2 0 15,-3 4-15,-4 5 0,-1-4 0,-1-2 16,-4-1-16,-2 0 0,-3-2 15,0 0-15,-5 1 0,-3-2 16,-4 4-16,-2 1 0,-7-1 16,1 1-16,-1-3 0,1-1 15,-3 2-15,0 0 0,-2 0 16,2 1-16,-2-1 0,0 3 16,0-3-16,0 3 15,0-3-15</inkml:trace>
  <inkml:trace contextRef="#ctx0" brushRef="#br0" timeOffset="36135.1442">8077 4605 0,'0'0'16,"0"0"-16,0 0 0,0 0 0,30-12 15,-30 12-15,41-9 0,-17 3 16,3-1-16,10-4 0,4 0 16,0-1-16,0 1 0,5-2 15,-2-1-15,-6 1 0,-5 2 0,2-2 16,-6 2-16,-8 3 16,-4 4-16,-6 0 0,-5 1 15,-6 3-15,-2 1 0,-1 0 0,1 0 16,2-1-16</inkml:trace>
  <inkml:trace contextRef="#ctx0" brushRef="#br0" timeOffset="36301.4193">8348 4427 0,'0'0'0,"0"0"16,0 0-16,0 0 0,0 0 0,0 0 16,0 0-16,3 26 0,-3-26 15,4 25-15,-4-25 0,5 31 16,-4-14-16,0 0 0,0 3 15,-1-2-15,-1-1 0,-2-1 16,-3-3-16,2-1 0,-1-1 0,2-2 16</inkml:trace>
  <inkml:trace contextRef="#ctx0" brushRef="#br0" timeOffset="36468.5013">8071 4781 0,'0'0'0,"0"0"16,0 0-16,0 0 0,0 0 0,0 0 15,0 0-15,0 0 0,22-10 16,-1 4-16,8-1 0,2-3 15,3-1-15,15-2 0,7-1 16,-6 0-16,0-2 0,6-2 16,-2-1-16,0 1 0,-10 4 0,-7 3 15,-7 3-15,-6-2 0,-8-1 16,-3 3-16,-3 1 16,-2 3-16</inkml:trace>
  <inkml:trace contextRef="#ctx0" brushRef="#br0" timeOffset="36651.1695">8684 4428 0,'0'0'0,"0"0"0,0 0 0,0 0 16,0 0-16,0 0 0,0 0 16,-21 18-16,21-18 0,-26 27 15,5-7-15,-1 3 0,-2 0 0,-10 13 16,-3 3-16,2 2 0,-1 0 16,-6 9-16,2-1 15,0 2-15,8-7 0,3 0 0,7-8 16,6-7-16,5-5 0,2-8 15,2-2-15,3-5 0</inkml:trace>
  <inkml:trace contextRef="#ctx0" brushRef="#br0" timeOffset="36784.1366">8275 4920 0,'0'0'0,"0"0"16,0 0-16,19-13 0,-19 13 0,27-14 16,-9 5-16,5-2 0,4 0 15,9-3-15,0-1 0,0 2 16,-2 0-16,5 0 0,-2 1 15,-7 3-15,-5 0 0,-5 2 16,-4 0-16,-2 3 0</inkml:trace>
  <inkml:trace contextRef="#ctx0" brushRef="#br0" timeOffset="37084.9669">8492 4865 0,'0'0'0,"0"0"16,0 0-16,-15 19 0,15-19 0,-10 18 15,7-7-15,-1 0 0,4-1 16,1-2-16,4-1 0,2 0 16,6-3-16,0-1 0,2-1 15,2-1-15,0-2 0,7 0 16,0 0-16,-2-1 0,-2 0 0,-4 1 16,-1 1-16,-3 1 0,-2 1 15,-4 4-15,-1 2 0,-5 1 16,-3-1-16,-3 4 0,-5 1 15,-1 2-15,-2-1 0,1 0 16,0-3-16,0-1 0,0-2 0,-1-1 16,2-2-16,2-4 15,1-3-15,2 0 0,1 0 0,1 0 16</inkml:trace>
  <inkml:trace contextRef="#ctx0" brushRef="#br0" timeOffset="37269.7849">9126 4232 0,'0'0'0,"0"0"0,0 0 0,0 0 0,0 0 16,-1 26-16,1-26 16,-5 27-16,5-27 0,-9 34 15,4-12-15,2-2 0,1 0 0,0-3 16,0-4-16,1-1 0,0-1 0,0-2 15</inkml:trace>
  <inkml:trace contextRef="#ctx0" brushRef="#br0" timeOffset="37418.1452">9116 4436 0,'0'0'0,"0"0"0,0 0 16,23-14-16,-9 8 0,4 0 0,5-1 16,2 0-16,-2 0 0,8 0 15,0 0-15,-4 3 0,-1 0 16,0 2-16,-5 2 0,-8 1 15,-5 3-15,-8 1 0,-6 4 16,2-1-16,1-1 0,-1-3 16</inkml:trace>
  <inkml:trace contextRef="#ctx0" brushRef="#br0" timeOffset="37618.5692">9054 4623 0,'0'0'16,"0"0"-16,0 0 0,0 0 0,0 0 15,23-14-15,-23 14 0,35-13 16,-15 8-16,5-2 0,5 0 15,-2 0-15,0 2 0,4-1 16,-2 1-16,-4 1 0,-2 3 0,-3 0 16,-2 1-16,-6 1 15,-5 2-15,-6 2 0,-5 5 16,-4 0-16,-3 0 0,-5 3 0,-8 1 16,0 0-16,0-1 0,-1 1 15,6-3-15,2-3 0</inkml:trace>
  <inkml:trace contextRef="#ctx0" brushRef="#br0" timeOffset="37810.5706">9000 4662 0,'0'0'0,"0"0"0,0 0 16,0 0-16,4 34 0,-4-34 0,-2 41 15,0-17-15,0 2 0,-1 0 16,0 0-16,-1 7 0,2 0 15,1-4-15,0 0 0,1-4 16,0-3-16,0 0 0,0-5 16,0-6-16,1-4 0,0 0 15,-1-2-15,0 0 0</inkml:trace>
  <inkml:trace contextRef="#ctx0" brushRef="#br0" timeOffset="37967.7762">9068 4804 0,'0'0'0,"0"0"0,21-13 0,-6 3 15,3-1-15,9-2 0,5-2 16,1 3-16,0 0 0,9-4 16,0 2-16,-4 1 0,-4 5 0,0-2 15,-5 3-15,-8-1 16,-6-1-16,-5 3 0,-1 2 0,-3-1 16</inkml:trace>
  <inkml:trace contextRef="#ctx0" brushRef="#br0" timeOffset="38275.9038">9234 4698 0,'0'0'0,"0"0"0,0 0 16,-3 21-16,3-21 0,-1 24 0,3-8 16,1-1-16,3 0 0,1-2 15,6-2-15,1-2 0,2-1 16,5-2-16,0-3 0,-1-1 15,-2-2-15,-2 0 0,-1-2 16,-4 1-16,-2-1 0,-5 1 16,-4 1-16,0-2 0,-3 2 15,-4 2-15,-2 5 0,-2 0 16,-2 3-16,-4 1 0,-1 3 16,0 1-16,2-1 0,-1 4 15,2 1-15,0 1 0,2-1 0,-4 6 16,2-2-16,3-3 0,2-2 15,3-4-15,0-2 0,1-2 16</inkml:trace>
  <inkml:trace contextRef="#ctx0" brushRef="#br0" timeOffset="38567.9955">9336 5088 0,'0'0'0,"0"0"15,0 0-15,21 4 0,-21-4 16,22 4-16,-6-2 0,2-1 15,1 0-15,-2-2 0,1 0 16,2-3-16,-2-1 0,-2-1 16,-3-1-16,-4 1 0,-4-1 0,-4 0 15,-3-2-15,-3 3 16,-3 0-16,-3 0 0,-3 0 16,0 1-16,1 3 0,2 0 0,2-2 15,2 2-15,1 0 0,5 0 16,3-3-16,6 2 0,3-1 15,7-2-15,4-3 0,3 1 16,3-1-16,1-3 0,2-2 16,0-2-16,-6 4 0,-4 2 15</inkml:trace>
  <inkml:trace contextRef="#ctx0" brushRef="#br0" timeOffset="38968.3585">9817 4503 0,'0'0'0,"0"0"0,0 0 15,21-6-15,-21 6 0,23-7 16,-4 2-16,0-1 0,1-1 0,-1 3 16,-1 0-16,0 0 0,-2 1 15,2 1-15,-2 0 0,-3 1 16,-2 2-16,-5 3 0,-5 1 15,-2 1-15,-1 1 0,-4 3 16,-5 3-16,-6 6 0,-2 1 16,1 0-16,0-1 0,2-2 15,4-1-15,-1-2 0,2-3 16,3 0-16,3 1 0,4-6 16,2-3-16,4-2 0,4-2 0,6-4 15,4-1-15,0 0 0,-1-1 16,2 1-16,2 1 15,-1-1-15,-2 1 0,2-2 0,-3 3 16,-4 1-16,-2 3 0,-4 3 16,-5 1-16,-3 1 0,-3 2 0,-5 3 15,-3 4-15,-1 1 0,0 3 16,2-3-16,1-2 0,3-3 16</inkml:trace>
  <inkml:trace contextRef="#ctx0" brushRef="#br0" timeOffset="39118.3615">9807 4902 0,'0'0'0,"0"0"16,0 0-16,0 0 0,18-20 16,-18 20-16,25-14 0,-7 8 0,2 0 15,1-1-15,0-3 16,0 3-16,0-1 0,5-1 16,1 0-16,-5 1 0,-2 2 0,-4 0 15,-2 0-15,-1 2 0</inkml:trace>
  <inkml:trace contextRef="#ctx0" brushRef="#br0" timeOffset="39371.3715">10000 4747 0,'0'0'0,"0"0"0,0 0 16,0 0-16,0 0 0,-5 29 0,5-29 15,-10 31-15,2-12 0,2 1 16,-1 4-16,0-3 0,1-1 15,-3 3-15,1-4 0,2-3 16,0-3-16,3-4 0,1-4 16,2-5-16,0 0 0,4-1 15,2-3-15,2-1 0,3-2 0,7-2 16,3 0-16,1 0 16,1-1-16,1 0 0,3 1 0,-3-1 15,-1 2-15,2-2 0,-7 3 16,-2 0-16</inkml:trace>
  <inkml:trace contextRef="#ctx0" brushRef="#br0" timeOffset="39572.7512">10361 4582 0,'0'0'0,"0"0"0,0 0 16,0 0-16,0 0 0,0 25 0,0-25 15,0 0-15,2 28 0,-2-28 16,2 18-16,-2-18 0,0 0 0,1 20 16,2-16-16,-1-2 15,0-2-15,0 0 0,0 0 0,-2 0 16</inkml:trace>
  <inkml:trace contextRef="#ctx0" brushRef="#br0" timeOffset="39769.7581">10573 4460 0,'0'0'0,"0"0"15,0 0-15,0 0 0,0 0 0,0 0 16,12 27-16,-12-27 16,1 32-16,-5-8 0,-1 5 15,-1 2-15,1 0 0,-3 9 16,1-1-16,-1-2 0,0-2 0,-5 3 16,-1-4-16,-2-3 15,0-5-15,-4-4 0,-2-1 0,-3-4 16,0-2-16,4-1 0,5-4 15,1-2-15</inkml:trace>
  <inkml:trace contextRef="#ctx0" brushRef="#br0" timeOffset="40368.7699">7658 5687 0,'0'0'0,"0"0"0,0 0 16,0 0-16,22-5 0,-22 5 0,22 3 16,-22-3-16,28 2 0,-9 0 15,2 1-15,2-1 0,1 0 0,6 0 16,2-1-16,11 0 0,2-1 16,3 0-16,3-1 0,12-1 15,0 0-15,16 0 0,0 0 16,0 0-16,0 1 0,15-2 15,2-3-15,6 1 0,-8-3 16,42-1-16,-8 1 0,-10 4 16,-8 2-16,4 1 0,2 0 15,-8-3-15,-6-2 0,11 3 16,6 2-16,-11 2 0,-9 1 16,-1-1-16,0 0 0,-4 1 0,-4-1 15,0-2-15,-1-2 0,-10 2 16,-5 0-16,-4 4 0,-4 3 15,-11-4-15,-9-5 0,-7 0 16,-6-3-16,-7 1 0,-5 2 0,-8 5 16,-5 3-16,-4-8 15,-2-5-15,-3 2 0,-2 3 16,-3 0-16,-3 0 0,-13 2 16,-10-1-16,0 2 15,-3 0-15,13 0 0,5 0 16,4 0-16</inkml:trace>
  <inkml:trace contextRef="#ctx0" brushRef="#br0" timeOffset="40817.5594">7889 5882 0,'0'0'0,"0"0"15,0 0-15,0 0 0,0 0 0,33-15 16,-13 9-16,3 1 16,4-2-16,6 1 0,5 1 0,15-3 15,1 1-15,21-3 0,7 0 16,13 1-16,-4 0 0,25 0 15,5 1-15,5 1 16,-10-1-16,52 0 0,-8 1 0,-19 3 16,-12 3-16,2 0 0,2 0 15,-20 1-15,-11-2 0,4 5 16,3 0-16,-12 0 0,-8 0 0,-3-1 16,-2 0-16,-13 5 0,-7 2 15,-7-2-15,-6-2 0,-10-2 16,-8-2-16,-8-1 0,-7-1 15,-9 3-15,-8 3 0,-4-4 16,-3-2-16,-8 0 0,-5 0 16,-13-3-16,-8 0 0,12 2 0,9 1 15,6-1-15</inkml:trace>
  <inkml:trace contextRef="#ctx0" brushRef="#br0" timeOffset="46051.4273">12429 5829 0,'0'0'15,"0"0"-15,0 0 0,0 0 16,0 0-16,22-4 0,-22 4 16,0 0-16,0 0 0,30-2 15,-17 1-15,1 1 0,1-2 0,0 2 16,2 2-16,0-2 0,1-1 15,9 0-15,2-1 0,0 1 16,0 1-16,4-1 0,3 1 16,-2-2-16,-1 0 0,13 0 15,2-2-15,-3 2 0,-1 1 16,9 0-16,0 0 0,-3 1 16,-4 1-16,4 0 0,0 1 15,1 0-15,-1 2 0,8-3 0,1-2 16,-5 3-16,-4 1 0,7 2 15,2 3-15,-4-6 0,-3-2 16,9-1-16,-1 1 0,-2 1 16,-3 1-16,4-1 0,4-1 15,-7 2-15,-4 2 0,31-2 16,-3-2-16,-5 1 0,-3 1 0,-5 0 16,-2-1-16,-6-2 0,-4-1 15,5 0-15,5 2 16,-5-1-16,-5 1 0,7 1 0,4 2 15,-8-2-15,-5-2 0,9 0 16,5 1-16,-3 1 0,-3 2 16,2-1-16,1-2 0,-7 1 15,-4-1-15,7 0 0,5 1 16,-7 0-16,-3 1 0,7-4 16,3-1-16,-7 1 0,-4 2 0,6 0 15,4 2-15,-7-2 0,-3 1 16,3-1-16,3-1 15,-4 2-15,-3 1 0,9 1 0,4-1 16,-8 0-16,-5 3 0,4-1 16,1 2-16,0-5 0,0-3 0,1 0 15,2 1-15,-6-2 16,-4-2-16,6 4 0,5 2 16,-3 1-16,0 1 0,4-4 15,2 0-15,-9 2 0,-5 3 0,6-5 16,6-3-16,-1 1 0,-2 1 15,0 1-15,-1 0 0,-2-1 16,-2-2-16,7 0 0,7 0 16,-5-1-16,-5 0 0,5 1 15,3-1-15,-6 5 0,-5 2 16,5-3-16,4-4 0,-3 4 16,-3 0-16,5 0 0,5 1 15,-12-1-15,-6 0 0,6-1 0,5-2 16,-4 1-16,-1 0 0,5 3 15,2 1-15,-8-2 0,-4-1 16,8 1-16,6 0 0,-5 2 16,-5 0-16,7-1 0,5-1 15,-7-3-15,-7-1 0,6 2 16,5 1-16,-4 2 0,-3 1 0,4-1 16,3 0-16,-9-1 15,-4 1-15,7-4 0,5 1 0,-8 2 16,-4 1-16,2 0 0,2-2 15,0 5-15,1-1 0,4 0 16,3-2-16,-7-3 0,-5-4 16,8 6-16,5 5 0,-1-1 15,0-3-15,2 1 0,3 0 16,-10-4-16,-6-4 0,5 6 16,6 3-16,-5 1 0,-1 0 0,-4-3 15,-2 0-15,-9-3 16,-6-1-16,3 2 0,2 0 0,-6 0 15,-4 1-15,-4 0 0,-4-1 16,-8 2-16,-4-1 0,-4 1 16</inkml:trace>
  <inkml:trace contextRef="#ctx0" brushRef="#br0" timeOffset="46668.365">23458 5668 0,'0'0'0,"0"0"0,0 0 15,0 0-15,0 0 0,28-2 0,-28 2 16,22 0-16,-22 0 0,26 1 15,-9 0-15,-1-1 0,2 0 16,2 0-16,2 0 0,0 0 16,1-2-16,9 1 0,2 0 15,-1 1-15,0 0 0,2 0 16,0 0-16,8-1 0,-1 1 0,2 0 16,1 0-16,-1-2 0,-2 1 15,10 1-15,2 0 16,-3 0-16,-4 0 0,3 1 0,1 1 15,6-2-15,-5-2 0,3 0 16,-1-1-16,-3 1 0,-1 5 16,2-2-16,2 1 0,4-1 15,-3 1-15,2-2 0,0 0 16,-5 0-16,-5 0 0,5 1 16,3 1-16,-4 1 0,-5 2 0,7-1 15,0 2-15,-10-5 0,-2-2 16,18 1-16,-3 2 15,-24-1-15,2 0 0,-1-1 0,1 0 16,-6 0-16,-1 1 0,-1-1 16,2 0-16,-5 2 0,-2-1 15,-2 2-15,-2 0 0,-4-2 16,-2-1-16,-3 1 0,0 1 16,-4-2-16,0-2 0,-1 1 0,0 0 15,-3 1-15,3 0 0,-3 0 16,2-1-16,-2 1 0,0 0 15,0 0-15,-3 0 0,-2 2 16,-2 2-16,2-1 0,-1-1 16,2 0-16</inkml:trace>
  <inkml:trace contextRef="#ctx0" brushRef="#br0" timeOffset="50568.0716">25103 4552 0,'0'0'0,"0"0"0,0 0 16,0 0-16,-8 25 0,8-25 0,-21 26 16,6-6-16,-3 5 0,-4 2 15,-4 4-15,-9 10 0,-2 3 0,-8 10 16,1 1-16,-4 4 15,7-8-15,7-6 0,8-7 16,2-2-16,6-7 0,8-10 0,6-9 16,0-2-16,2-3 0,0-1 15</inkml:trace>
  <inkml:trace contextRef="#ctx0" brushRef="#br0" timeOffset="50735.6481">24931 4878 0,'0'0'0,"0"0"16,0 0-16,10 21 0,-10-21 0,14 24 16,-14-24-16,19 33 0,-7-14 15,1-1-15,1 0 0,-1-1 16,0-2-16,5-1 0,-1-1 16,0-5-16,-2-2 0,-3-1 15,-1-1-15,-2-1 0</inkml:trace>
  <inkml:trace contextRef="#ctx0" brushRef="#br0" timeOffset="51020.3436">25453 4365 0,'0'0'0,"0"0"0,0 0 15,0 0-15,0 0 0,0 0 16,2 27-16,-2-27 0,-10 28 0,10-28 15,-12 36-15,7-21 0,3 0 16,3-2-16,2-2 16,5-2-16,5-2 0,5-4 15,4-2-15,3-1 0,3-2 0,10-3 16,0-3-16,0 0 0,-2 0 16,4-3-16,-5 1 0,-5 2 15,-5 2-15,-7-2 0,-5-3 16,-3 2-16,-1 2 0,-3 1 0</inkml:trace>
  <inkml:trace contextRef="#ctx0" brushRef="#br0" timeOffset="51186.4209">25725 4407 0,'0'0'0,"0"0"0,0 0 15,0 0-15,0 31 0,0-31 16,-1 28-16,-1-12 0,-1 2 15,0 2-15,-1 1 0,-1-1 0,0 0 16,-4 4-16,-2 1 16,-1-3-16,-2-1 0,3-3 0,3-3 15,0-2-15</inkml:trace>
  <inkml:trace contextRef="#ctx0" brushRef="#br0" timeOffset="51338.106">25424 4782 0,'0'0'0,"0"0"0,0 0 16,0 0-16,0 0 0,0 0 15,35-15-15,-35 15 0,40-10 0,-16 3 16,3 2-16,0-2 0,1 0 16,6 0-16,0 1 0,-2 1 15,-2 1-15,-6 0 0,-5 0 16,-4 0-16,-2 2 0,-2-1 16</inkml:trace>
  <inkml:trace contextRef="#ctx0" brushRef="#br0" timeOffset="51588.2176">25599 4860 0,'0'0'0,"0"0"16,0 0-16,0 0 0,-11 23 0,11-23 16,0 0-16,-3 26 0,4-17 15,4-2-15,4-1 0,4-3 16,5-3-16,1-2 0,1-3 16,0-2-16,0 0 0,6-4 15,-2-1-15,-4 0 0,-5 2 0,-4 1 16,-4-1-16,-7 0 0,-4 2 15,-5 1-15,-4 3 16,-6 2-16,-5 5 0,-3 0 16,0 4-16,-8 1 0,1 3 0,0-1 15,1 0-15,4 1 0,4 0 16,4-2-16,4-1 0,4-3 16</inkml:trace>
  <inkml:trace contextRef="#ctx0" brushRef="#br0" timeOffset="51818.1943">25297 4795 0,'0'0'15,"0"0"-15,0 0 0,0 0 16,4 23-16,-4-23 0,6 26 16,-6-26-16,13 34 0,-3-14 15,2 1-15,3-1 0,1 0 0,9 2 16,5-3-16,0-4 15,1-3-15,3-4 0,2-4 16,9 0-16,-4-4 0,1-4 16,0-2-16,-4-2 0,-4-3 0,-2 0 15,-7 3-15,-5 1 0</inkml:trace>
  <inkml:trace contextRef="#ctx0" brushRef="#br0" timeOffset="52052.212">26095 4508 0,'0'0'0,"0"0"0,0 0 15,0 0-15,0 0 0,-9 28 16,9-28-16,-3 20 0,3-20 16,3 22-16,-3-22 0,17 17 15,-5-10-15,2-3 0,2-1 16,0-2-16,3-1 0,0-1 15,1-2-15,2 0 0,-2-1 0,-4-2 16,-2-3-16,-1 3 0,-3 0 16,-2 1-16</inkml:trace>
  <inkml:trace contextRef="#ctx0" brushRef="#br0" timeOffset="52235.4438">26244 4539 0,'0'0'15,"0"0"-15,0 0 0,-1 26 0,1-26 16,-3 37-16,0-12 0,0 3 16,-1 2-16,-3 8 0,2-3 15,-1-2-15,1-3 0,-4 1 16,-1-3-16,-2-5 0,0-2 16,2-4-16,1-2 0,2-4 15</inkml:trace>
  <inkml:trace contextRef="#ctx0" brushRef="#br0" timeOffset="52385.2633">26059 4861 0,'0'0'16,"0"0"-16,0 0 0,0 0 0,0 0 16,0 0-16,22-16 0,-22 16 15,30-9-15,-30 9 0,39-15 16,-15 4-16,0 1 0,2-2 16,2 0-16,5-5 0,-2 0 0,0-2 15,-2-4-15,2 1 16,-5 4-16,-7 3 0</inkml:trace>
  <inkml:trace contextRef="#ctx0" brushRef="#br0" timeOffset="52701.2552">26642 4420 0,'0'0'0,"0"0"0,0 0 15,0 0-15,-22 21 0,22-21 16,-21 23-16,9-7 0,-1 1 16,1-1-16,1 1 0,3-1 15,3-3-15,5-1 0,4-1 16,3-1-16,4-3 0,9-1 15,3-4-15,2 0 0,-1-2 0,0-2 16,2 1-16,-2 0 0,0 0 16,1 2-16,-4 1 0,-3 3 15,-4 1-15,-1 6 0,-5 0 16,-2 2-16,-2 3 0,-2 3 16,-2 4-16,-1 4 0,-2-2 15,0-1-15,-1 0 0,0-4 16,0-2-16,-3-2 0,-1-1 15,-3-3-15,-3-1 0,-2-3 16,1-3-16,-1-4 0,-2 0 0,-2-5 16,-1-2-16,0-1 0,0 0 15,5 0-15,2 1 0,3 3 16</inkml:trace>
  <inkml:trace contextRef="#ctx0" brushRef="#br0" timeOffset="52851.2614">26546 4708 0,'0'0'16,"0"0"-16,0 0 0,0 0 0,0 0 15,0 0-15,-1 28 0,1-28 16,-9 30-16,2-10 0,-5 1 16,1 2-16,0 1 0,0-3 15,-1 0-15,-1 3 0,2-3 16,2-4-16,2-5 0,0-2 16,1-1-16,2-1 0</inkml:trace>
  <inkml:trace contextRef="#ctx0" brushRef="#br0" timeOffset="53038.8586">26680 4811 0,'0'0'0,"0"0"0,0 0 0,-5 27 16,5-27-16,-11 36 0,2-12 16,-1 1-16,0 1 0,-2 7 15,0-2-15,2-5 0,1-4 16,0 1-16,1-6 0,1-4 15,2-2-15,1-7 0,4-4 0,-2-1 16,2 1-16,-2-1 0</inkml:trace>
  <inkml:trace contextRef="#ctx0" brushRef="#br0" timeOffset="53235.5119">27107 4438 0,'0'0'0,"0"0"0,0 0 16,0 0-16,15 18 0,-15-18 0,8 24 15,-8-24-15,8 33 0,-6-15 16,-1 4-16,1-3 0,-1 0 0,0-4 16,0-1-16,0-2 0</inkml:trace>
  <inkml:trace contextRef="#ctx0" brushRef="#br0" timeOffset="53538.1978">27401 4448 0,'0'0'15,"0"0"-15,0 0 0,23 7 0,-14-4 16,-1 2-16,1 1 15,-2 0-15,-2 1 0,-6 3 16,-4 3-16,-3-1 0,-2 1 0,-6 4 16,-3 0-16,-2 0 0,-1 0 15,1-3-15,1-1 0,2-2 16,3-1-16,1 1 0,3-1 16,5-4-16,3 0 0,5-3 15,6 0-15,3-2 0,3-1 0,1-1 16,2 0-16,0 0 0,-2 0 15,-1-1-15,0 1 0,-3-1 16,-3 0-16,0 1 0</inkml:trace>
  <inkml:trace contextRef="#ctx0" brushRef="#br0" timeOffset="53735.2176">27063 4857 0,'0'0'0,"0"0"0,0 0 16,0 0-16,0 26 0,0-26 16,-2 23-16,1-10 0,0 0 0,1 1 15,0-2-15,-1-1 16,0-1-16,-2-2 0,0-2 16,0-1-16,1 0 0,-1-1 0</inkml:trace>
  <inkml:trace contextRef="#ctx0" brushRef="#br0" timeOffset="53984.5789">27021 4865 0,'0'0'0,"0"0"0,0 0 16,0 0-16,28-12 0,-28 12 15,32-7-15,-15 4 0,0 1 16,0 0-16,-1 1 0,-2 1 16,0 1-16,-1 2 0,-3 1 15,-5 2-15,-2 2 0,-6-1 0,-2 4 16,-2 0-16,-2 0 0,-5 1 15,-2 0-15,0-2 0,2-1 16,3 0-16,2-1 0,1-1 16,2-3-16,3 0 0,6-3 15,4 1-15,5-1 0,5-1 16,3-1-16,1-1 0,1 0 0,-3-1 16,-4 2-16,-2-1 0</inkml:trace>
  <inkml:trace contextRef="#ctx0" brushRef="#br0" timeOffset="54185.3196">27457 4791 0,'0'0'0,"0"0"16,0 0-16,0 0 0,-4 23 0,4-23 15,-4 23-15,1-9 0,-1 1 16,0-1-16,1 1 0,-2-3 15,1-1-15,1-2 0,-1-1 16,0-2-16,-1-2 0,2-2 16,0 1-16,0-1 0</inkml:trace>
  <inkml:trace contextRef="#ctx0" brushRef="#br0" timeOffset="54435.311">27461 4765 0,'0'0'0,"0"0"15,0 0-15,22-13 0,-12 10 0,5 0 16,2-1-16,2 2 0,1 0 15,8 1-15,3 2 0,-3 2 16,-3 2-16,-1-1 0,-2 2 16,-3-1-16,-2 2 0,-3 3 15,-5 1-15,-5-1 0,-1 0 0,-9 1 16,-6 0-16,-1-1 16,-2 0-16,-2 1 0,-2-1 15,-3 2-15,2-3 0,4 0 0,2-2 16,3 0-16,4-2 0,3-1 15,5 0-15,5-3 0,5-1 16,3 1-16,3-1 0,0 1 16,3 1-16,-3-1 0,-4 0 15,-2 0-15</inkml:trace>
  <inkml:trace contextRef="#ctx0" brushRef="#br0" timeOffset="55701.6436">26708 5763 0,'0'0'0,"10"0"0,3 1 16,3-1-16,1 0 0,13 1 16,5 0-16,5-1 0,-2-1 0,5 2 15,4 0-15,5-1 16,-5-1-16,6-2 0,3-1 15,-3 0-15,-2 3 0,5 0 0,-2 1 16,0-3-16,-1 1 0,6 1 16,-3 1-16,-3-1 0,-2 0 15,1 0-15,1-1 0,-3 2 0,-3 3 16,4-2-16,2 0 16,-3 0-16,-2-2 0,3 3 0,1 1 15,-2-2-15,1-1 0,1 0 16,1 0-16,-2 0 0,-2-2 15,28 2-15,-3 1 0,-10 0 16,-7 1-16,1-3 0,0-3 16,1 5-16,-1 3 0,2 2 15,0 1-15,-7-2 16,-3-4-16,4 2 0,3-1 0,-1 1 0,1-2 16,-1 1-16,0 1 15,-1-2-15,0-1 0,3 2 0,2 0 16,-4-1-16,-2-3 0,3 2 15,1 1-15,2 0 0,0 0 16,1 1-16,0 3 0,-4-2 16,-3-1-16,3 0 0,2 0 15,-2-2-15,0-1 0,2 1 16,-1 1-16,0 0 0,-3 0 0,3 0 16,4 2-16,-7-1 0,-4 1 15,-1 2-15,1-1 0,-4 0 16,0-1-16,-2 0 0,-1 1 15,-4-1-15,-4 1 0,-4 2 16,-1 0-16,-10 1 0,-7 0 16,-8 0-16,-6 0 0,-9-4 15,-4 0-15,4-2 0,2 0 16,3 1-16</inkml:trace>
  <inkml:trace contextRef="#ctx0" brushRef="#br0" timeOffset="57502.2175">2546 7088 0,'0'0'0,"0"0"15,0 0-15,0 0 0,28 0 0,-28 0 16,26 1-16,-9-1 0,3 0 15,2 1-15,2-1 0,3 2 16,0-2-16,14 1 0,1 1 16,0-2-16,-1-1 0,15 2 15,1 0-15,1 0 0,-2 0 16,13 0-16,4-1 0,-4 0 16,-1 0-16,13 0 0,1 0 15,4 1-15,-7 1 0,2 0 16,1-1-16,26 0 0,-10-1 0,-6-1 15,0 1-15,-7-1 0,-7 0 16,4-2-16,3 0 0,-5 4 16,-4 3-16,5-9 0,9-2 15,-9 4-15,-4 1 0,9-1 16,6 0-16,-5 1 0,-2-1 0,6-2 16,4 1-16,-9-1 15,-4 3-15,8-3 0,9 1 16,-15 0-16,-9-2 0,8 4 15,5 1-15,-6 1 0,-7 1 0,3-4 16,2-3-16,-7 6 0,-3 4 16,2-1-16,4-3 0,-6-3 15,-6-1-15,0 1 0,1 2 16,-12-1-16,-7 0 0,4 1 16,3 1-16,-14-1 0,-6 0 15,-11-2-15,-8 0 0,-4 1 0,-3 1 16,-2 0-16</inkml:trace>
  <inkml:trace contextRef="#ctx0" brushRef="#br0" timeOffset="58368.5248">2289 7385 0,'0'0'0,"0"0"16,0 0-16,0 0 0,0 0 15,0 0-15,-16-14 0,16 14 16,0 0-16,0 0 0,0 0 16,0 0-16,0 0 0,0 0 15,26 0-15,-26 0 0,23 2 0,-23-2 16,31 4-16,-31-4 16,37 2-16,-15 1 0,5 0 15,6 2-15,0-1 0,4 1 16,4 0-16,0 1 0,-3-2 0,15 0 15,5-1-15,-4 0 0,-1 1 16,14 0-16,4 2 0,2-3 16,-6-1-16,16 2 0,4 1 15,-11-4-15,-6-1 0,35-3 16,-2-2-16,-16 3 0,-6 5 0,7-4 16,8-1-16,-11-1 0,-8-1 15,13 1-15,6 1 16,-9 0-16,-10 1 0,11 2 0,6 3 15,-12-2-15,-6-1 0,7 2 16,8 1-16,-12-1 0,-7-1 0,11 1 16,8 2-16,-10-4 15,-5 1-15,11-3 0,9 0 16,-17 1-16,-9 0 0,14 0 16,5 0-16,-11-4 0,-11-2 0,10 1 15,3 2-15,-9-2 0,-9 0 16,5-2-16,2-2 15,-8 4-15,-5 2 0,2-2 0,4-1 16,-13-1-16,-6 2 0,-2-1 16,0 2-16,-7 0 0,-3 2 0,-4 2 15,-3 2-15,-4-2 16,-7 0-16,-2 6 0,-2 3 16,-9 7-16,-4 4 0,0-6 0,2-4 15,1-3-15</inkml:trace>
  <inkml:trace contextRef="#ctx0" brushRef="#br0" timeOffset="59818.7853">29854 5609 0,'0'0'0,"0"0"0,0 0 15,0 0-15,20-7 0,-20 7 16,0 0-16,28-12 0,-19 8 0,4 0 16,3 1-16,0-1 0,1 3 15,2-1-15,5 0 16,0-1-16,2 0 0,13 1 15,4 0-15,2 2 0,3 0 0,12 1 16,3 1-16,11 1 0,-2-2 16,2 2-16,4 0 0,4 2 15,-6-1-15,10 3 0,-2-2 16,-11-3-16,-8-2 0,23 6 16,-10 2-16,-6-2 0,-5-5 0,-13 2 15,-9 1-15,-5-4 0,-1-3 16,-5 1-16,-3 0 0,-8-1 15,-6 1-15,-13 3 0,-2 3 16,0-5-16,1-3 0,-7 3 16,-4 2-16,1 0 0,2 0 0,2-1 15</inkml:trace>
  <inkml:trace contextRef="#ctx0" brushRef="#br0" timeOffset="61585.5383">2409 5807 0,'0'0'0,"0"0"16,0 0-16,-22 31 0,22-31 0,-19 28 15,9-8-15,-2 3 0,2 4 16,-9 8-16,-3 0 0,4-1 16,-1-1-16,-1 5 0,-1-1 15,6-8-15,4-6 0,2-3 0,0-5 16,2-1-16</inkml:trace>
  <inkml:trace contextRef="#ctx0" brushRef="#br0" timeOffset="61752.2089">2402 5961 0,'0'0'0,"0"0"0,0 0 0,8 25 0,-8-25 15,7 34-15,-4-12 16,-1 4-16,0 1 0,2 10 0,-3 3 16,1-2-16,1-2 0,-2 2 15,1-4-15,2-7 0,-3-5 16,1-4-16</inkml:trace>
  <inkml:trace contextRef="#ctx0" brushRef="#br0" timeOffset="61952.5416">2483 6069 0,'0'0'15,"0"0"-15,0 0 0,31-13 16,-16 7-16,4-1 0,6 0 15,0-1-15,1-2 0,6-1 16,-1 1-16,1 2 0,-4 2 0,1-4 16,-6 2-16,-5 0 0,-5 3 15,-3 0-15,-1 1 0,-3 2 16</inkml:trace>
  <inkml:trace contextRef="#ctx0" brushRef="#br0" timeOffset="62318.3227">2620 5893 0,'0'0'0,"0"0"0,0 0 15,4 23-15,-4-23 0,0 33 0,-2-8 16,0 1-16,2 1 0,0 7 16,0-2-16,0-1 0,0-5 15,2-4-15,0-3 0,-2-5 16,0-1-16,0-5 0,3-3 15,0-7-15,-1-2 0,0 0 16,0-3-16,2-2 0,2-3 0,2 0 16,0-2-16,1 2 0,1 3 15,-3 1-15,2 5 0,-3-1 16,3 2-16,-1 4 16,-2 3-16,0 4 0,-1 2 0,-1 2 15,-1 1-15,-3 2 0,0 2 16,-2 0-16,-2-1 0,0 0 15,-5 0-15,-1-2 0,-2 0 16,-1-2-16,1-2 0,-1-1 16,-2-1-16,4-5 0,-1-6 0,2 2 15,1-1-15,3 1 0</inkml:trace>
  <inkml:trace contextRef="#ctx0" brushRef="#br0" timeOffset="62569.3344">3057 5749 0,'0'0'0,"0"0"16,0 0-16,0 0 0,0 0 0,0 0 16,15 23-16,-15-23 0,-8 31 15,-1-12-15,-2 4 0,-1-2 16,0 1-16,-1 4 0,2-1 16,4-5-16,2-5 0,3-2 15,4-3-15,7-4 0,1-4 16,5-3-16,5-3 0,2-1 15,3-2-15,0 0 0,0-2 16,4 0-16,-3 0 0,-1 1 16,-3 3-16,-3 1 0,-3 1 0,-4 0 15,-1 1-15,-2 1 0</inkml:trace>
  <inkml:trace contextRef="#ctx0" brushRef="#br0" timeOffset="62752.3347">3149 6063 0,'0'0'0,"0"0"0,0 0 16,0 27-16,0-27 0,-4 34 15,-1-13-15,0 1 0,0 3 0,-5 4 16,0-3-16,-1-1 0,1-3 16,-3-5-16,-3-5 0,1-3 15,2-2-15,-1 0 0,3-3 16,4 2-16</inkml:trace>
  <inkml:trace contextRef="#ctx0" brushRef="#br0" timeOffset="62902.5047">3006 6163 0,'0'0'0,"0"0"15,0 0-15,0 0 0,22 14 16,-22-14-16,17 19 0,-7-5 16,1 2-16,2 2 0,0 0 15,3-1-15,0 0 0,5 1 16,-2-3-16,-4-2 0,-1-3 0,-2-1 15</inkml:trace>
  <inkml:trace contextRef="#ctx0" brushRef="#br0" timeOffset="63152.2666">3673 5818 0,'0'0'0,"0"0"0,0 0 0,0 0 15,-15 23-15,15-23 0,-20 39 16,10-16-16,1 3 0,-1 2 16,2 2-16,-2 6 0,0-2 0,5-3 15,4-3-15,5 2 0,1-5 16,5-3-16,5-4 0,3-2 16,3-4-16,-2 0 0,1-2 15,-2 0-15,0-2 0,-2 2 16,0 0-16,-5 0 0,0 1 15,-4-2-15,-1-2 0,0-1 0</inkml:trace>
  <inkml:trace contextRef="#ctx0" brushRef="#br0" timeOffset="63469.265">3734 6041 0,'0'0'0,"0"0"0,0 0 16,0 0-16,0 0 0,-4 27 15,4-27-15,-15 25 0,5-8 0,-2 2 16,-2 4-16,0 1 0,-1 0 16,-4 7-16,-3-2 15,0-5-15,0-1 0,0-8 0,1-2 16,3-5-16,1-1 0,0-5 16,2-5-16,2 1 0,1 1 15,3-11-15,2-8 0,1-1 16,2-1-16,1-3 0,3 2 15,1 2-15,1 1 0,5 3 16,2 2-16,1 1 0,3-2 0,6 3 16,4 2-16,2-1 0,2-1 15,5 2-15,0 0 0,0 1 16,0 3-16,-7 2 0,-4 0 16,-5 1-16</inkml:trace>
  <inkml:trace contextRef="#ctx0" brushRef="#br0" timeOffset="63818.3446">3984 5849 0,'0'0'0,"0"0"0,0 0 16,23-7-16,-23 7 0,27-3 16,-10 2-16,1 1 0,0-2 15,-4 4-15,2-1 0,-4 2 16,0 1-16,-7 2 0,-3 2 15,-5 1-15,-5 2 0,-4 6 16,-1 2-16,0 1 0,1 0 0,0-3 16,2-1-16,1-1 15,3-1-15,5 1 0,1 1 0,0-3 16,4-2-16,1 0 16,3 1-16,2-2 0,2 1 0,0 0 15,0 1-15,-2 0 0,-1-3 16,-3 1-16,-1 0 0,-2 0 15,-1 1-15,-3-1 0,-1 2 16,-5 2-16,1-1 0,-5 0 16,0-2-16,-1 0 0,-4-2 0,4-1 15,1-1-15,2 0 0</inkml:trace>
  <inkml:trace contextRef="#ctx0" brushRef="#br0" timeOffset="63968.422">3911 6154 0,'0'0'15,"0"0"-15,0 0 0,30-14 16,-30 14-16,36-13 0,-17 5 16,6-1-16,0 1 0,7-3 15,2-1-15,-2 0 0,2-1 0,2 1 16,-8 3-16,-5 0 0</inkml:trace>
  <inkml:trace contextRef="#ctx0" brushRef="#br0" timeOffset="64134.9801">4537 5816 0,'0'0'0,"0"0"15,0 0-15,0 0 0,0 0 16,22 23-16,-22-23 0,15 23 16,-6-8-16,-5 4 0,0 1 15,-2 0-15,-4-3 0,0-2 16,2-1-16,-2-2 0</inkml:trace>
  <inkml:trace contextRef="#ctx0" brushRef="#br0" timeOffset="64251.7567">4448 6210 0,'0'0'0,"0"0"16,0 0-16,0 0 0,0 0 15,0 0-15,21-15 0,-21 15 16,29-17-16,-10 7 0,3-2 16,1-2-16,1-2 0,2-1 15,0-2-15,3-1 0,-5 3 16,-3 3-16</inkml:trace>
  <inkml:trace contextRef="#ctx0" brushRef="#br0" timeOffset="64418.5252">4907 5753 0,'0'0'16,"0"0"-16,0 0 0,-11 19 16,11-19-16,-19 28 0,6-11 15,-2 2-15,-1 3 0,-4 7 16,2 1-16,-1-2 0,1-2 0,2-3 15,0-1-15,1-2 0,4-3 16,2-3-16,2-3 0,1-2 16</inkml:trace>
  <inkml:trace contextRef="#ctx0" brushRef="#br0" timeOffset="64607.9523">4855 5952 0,'0'0'16,"0"0"-16,0 0 0,5 24 15,-5-24-15,1 37 0,-2-10 16,-2 1-16,1 2 0,0 11 0,1 3 16,-2-4-16,-3-4 0,5 1 15,-1-4-15,1-9 0,1-6 16,0-5-16,1-8 0,-1-5 16,-1-3-16,1-1 0,-3 1 15,3 1-15</inkml:trace>
  <inkml:trace contextRef="#ctx0" brushRef="#br0" timeOffset="64758.3413">5120 5706 0,'0'0'0,"0"0"16,0 0-16,0 0 0,24-7 16,-24 7-16,0 0 0,26 10 15,-18-4-15,-1 0 0,-2 1 16,1 0-16,-2-1 0,2-1 0</inkml:trace>
  <inkml:trace contextRef="#ctx0" brushRef="#br0" timeOffset="64935.5457">5014 5932 0,'0'0'0,"0"0"0,0 0 15,22-8-15,-22 8 0,33-9 16,-13 2-16,-1-1 0,3 1 15,0 2-15,-2 2 0,4-2 16,-5 2-16,-3 1 0,-4 3 16,-2 0-16,-1-1 0,-1 0 0</inkml:trace>
  <inkml:trace contextRef="#ctx0" brushRef="#br0" timeOffset="65102.1056">4984 6063 0,'0'0'0,"0"0"15,0 0-15,0 0 0,32-9 0,-32 9 16,32-12-16,-13 6 0,0 1 16,-1 1-16,2-1 15,-1 0-15,-1 2 0,1 1 0,0 1 16,-9 3-16,-4 2 0,-2 0 16,-1-1-16,1 0 0</inkml:trace>
  <inkml:trace contextRef="#ctx0" brushRef="#br0" timeOffset="65252.5497">4960 6217 0,'0'0'0,"0"0"0,0 0 16,0 0-16,0 0 0,31-7 15,-31 7-15,33-15 0,-12 5 0,2 1 16,1 0-16,0 1 0,2-1 16,4-2-16,-3 1 0,-4 2 15,-2 0-15,-5 1 0,-2 1 16,-2 2-16</inkml:trace>
  <inkml:trace contextRef="#ctx0" brushRef="#br0" timeOffset="65520.1712">5164 6018 0,'0'0'0,"0"0"0,0 0 15,0 0-15,0 0 0,10 29 16,-10-29-16,-4 30 0,2-12 0,-1 1 15,-1 3-15,1-1 16,0 1-16,0-2 0,-1-3 16,0 2-16,2-2 0,0-3 0,-1-3 15,3-2-15,3-2 0,1-3 16,2-3-16,0-1 0,2-1 16,3 0-16,3-1 0,3-2 15,-2-2-15,7-3 0,0 0 16,-3 2-16,-2 0 0,-5 2 15</inkml:trace>
  <inkml:trace contextRef="#ctx0" brushRef="#br0" timeOffset="65869.2141">5746 5652 0,'0'0'0,"0"0"16,0 0-16,0 0 0,-28 19 0,28-19 15,-19 21-15,6-9 16,4 0-16,2-1 0,4 0 0,0-3 16,6 0-16,3-2 0,2-3 15,4-1-15,2-1 0,3-1 16,-1-3-16,5 1 0,0 0 16,-1-1-16,-1 2 0,-3-1 15,-1 0-15,-4 1 0,-2 2 16,-5 3-16,-4 2 0,-3 5 15,-4 2-15,-3 4 0,-4 2 0,-3 3 16,-2 3-16,0 2 0,-3 2 16,-4 6-16,2 0 0,1-4 15,-2-3-15,-2 0 0,2-6 16,2-1-16,3-4 0,1-5 16,-2-4-16,8-2 0,3-1 0,0-1 15</inkml:trace>
  <inkml:trace contextRef="#ctx0" brushRef="#br0" timeOffset="66026.7482">5434 6010 0,'0'0'0,"0"0"0,0 0 16,24-14-16,-8 10 0,5-2 0,5 1 15,4-2-15,4 0 0,12-2 16,5 1-16,10-1 0,-2 0 16,2 1-16,-2 0 0,5 1 15,-7 1-15,-10 3 0,-7 2 16,-4 1-16,-11 2 0,-14 0 15,-8 0-15,-1 0 0,-2-2 16,2 3-16</inkml:trace>
  <inkml:trace contextRef="#ctx0" brushRef="#br0" timeOffset="66235.474">5696 6089 0,'0'0'0,"0"0"0,0 0 15,0 0-15,0 0 0,7 30 0,-7-30 16,0 31-16,1-12 0,-1 1 16,0 2-16,0 0 0,0-3 15,0 0-15,0-2 0,1-2 16,1-2-16,1-7 0,-1 0 16,0-4-16,-2 0 0,1 1 15</inkml:trace>
  <inkml:trace contextRef="#ctx0" brushRef="#br0" timeOffset="66469.3688">5863 6092 0,'0'0'0,"8"-2"0,6-3 16,-1 2-16,3 2 0,0 0 16,2 0-16,5 0 0,0 0 15,-1 2-15,-1 3 0,-4 4 16,-3 1-16,-2 2 0,-2 1 15,-3 2-15,-4 3 0,-3 1 16,-3 3-16,-1-1 0,-2 1 0,-2 5 16,0-3-16,-1-3 0,-1-3 15,-1-2-15,0-4 0,-2-3 16,-2-1-16,3-1 0,2-1 16,2-1-16</inkml:trace>
  <inkml:trace contextRef="#ctx0" brushRef="#br0" timeOffset="66618.531">5758 6279 0,'0'0'0,"0"0"16,0 0-16,0 0 16,23-8-16,-23 8 0,28-10 0,-28 10 15,37-14-15,-16 7 0,1 0 16,3-1-16,-2 1 0,4-1 16,-2 3-16,-5-1 0,-2 2 0,-4 1 15,-1 0-15,-2 1 16</inkml:trace>
  <inkml:trace contextRef="#ctx0" brushRef="#br0" timeOffset="66919.4047">5925 6146 0,'0'0'16,"0"0"-16,0 0 0,0 0 15,1 25-15,-1-25 0,-5 28 16,5-28-16,-7 37 0,1-18 15,2 0-15,-3-1 0,1 0 0,1-3 16,1-2-16,-4 1 0,1-2 16,3-6-16,-3-4 0,2 1 15,-1-1-15,2 1 0,-2 1 16,2-2-16,-1-1 0,2-1 16,1-1-16,2 1 0,2-1 0,5 0 15,2-1-15,4 1 16,4-1-16,3 1 0,1-1 15,1 0-15,4-1 0,-1 1 16,-3 0-16,-3 1 0</inkml:trace>
  <inkml:trace contextRef="#ctx0" brushRef="#br0" timeOffset="67093.4478">6164 6631 0,'0'0'0,"0"0"0,0 0 16,0 0-16,0 0 0,-13 25 0,13-25 16,0 0-16</inkml:trace>
  <inkml:trace contextRef="#ctx0" brushRef="#br0" timeOffset="76669.334">11657 13164 0,'0'0'0,"0"0"16,0 0-16,0 0 15,7-31-15,-7 31 0,1-25 0,-3 13 16,-1-1-16,-3 0 16,-1 0-16,-4-1 0,-4 1 15,0 1-15,-1 1 0,-7 1 0,-3 3 16,-1 4-16,-1 3 0,0 4 15,-2 4-15,-3 4 16,3 0-16,0 10 0,1 6 0,4 0 16,4 0-16,3 8 0,3 3 15,5-7-15,6-5 0,8-4 16,9-6-16,4-4 0,4-5 0,10-9 16,7-7-16,-3-3 0,-1-3 15,5-6-15,4-6 0,1-4 16,-5 0-16,3-5 0,1-5 15,-7 1-15,-7 1 0,1-11 16,-3-1-16,-4 6 0,-5 4 0,3-11 16,-5 11-16,-10 23 15,-1 4-15,-4 4 0,-2 5 16,-4 5-16,-2 4 0,-4 10 16,-5 7-16,-2 2 0,-2 3 0,-6 11 15,-2 10-15,2-1 0,4 2 16,0 10-16,2 2 0,9-10 15,6-8-15,7-7 0,5-6 16,-2-8-16,-2-6 0,0-5 16</inkml:trace>
  <inkml:trace contextRef="#ctx0" brushRef="#br0" timeOffset="76988.9204">11870 13161 0,'0'0'0,"0"0"0,0 0 0,0 0 16,0 0-16,30-2 0,-30 2 16,27-4-16,-27 4 0,32-5 15,-9 2-15,-3-1 0,1-2 0,1-2 16,2-4-16,3-3 0,-1 2 16,-3-1-16,-2 0 15,-5 0-15,-3 0 0,-6 1 0,-5 0 16,-3 2-16,-3 1 0,-5 5 15,-4 4-15,-5 1 0,-3 2 0,-7 8 16,-2 5-16,2 1 16,2 2-16,0 6 0,2 5 15,3-2-15,5-2 0,7 8 16,9 3-16,6-4 0,6-4 0,16-4 16,12-5-16,-9-3 0,-7-4 15,-4-2-15</inkml:trace>
  <inkml:trace contextRef="#ctx0" brushRef="#br0" timeOffset="77287.0349">12935 12976 0,'0'0'0,"0"0"16,-24-7-16,6 4 0,-1 1 0,-11 3 15,-6 3-15,1 1 0,1 2 16,-7 4-16,4 1 0,7 4 15,7 0-15,8 1 0,8 0 16,4-1-16,7 1 0,5-1 16,3 0-16,3 0 0,2 1 15,0 1 1,2 3-16,-7-2 16,-4-1-16,-5-2 0,-4-1 0,-4-2 0,-4 2 15,-2-2-15,-2 0 0,-4-3 16,-2-3-16,0-2 0,1-2 15,0-4-15,3-4 0,1 2 16,5 1-16,0-1 0</inkml:trace>
  <inkml:trace contextRef="#ctx0" brushRef="#br0" timeOffset="77552.0353">13465 12872 0,'0'0'0,"0"0"0,0 0 0,0 0 16,-21 28-16,6-11 0,-6 5 15,0 3-15,0 4 0,-7 12 16,-2 4-16,6-3 0,4-4 16,2 5-16,7-5 0,4-5 0,5-5 15,4-1-15,5-4 0,1-6 16,1-5-16,-2-7 0,1-4 15,-3-2-15,0-4 0,-2 1 16,-1 1-16,1 1 16</inkml:trace>
  <inkml:trace contextRef="#ctx0" brushRef="#br0" timeOffset="77686.0417">13027 13119 0,'0'0'0,"0"0"16,0 0-16,28-1 0,-28 1 15,38 0-15,-13 0 0,2 0 16,1 1-16,15-1 16,5-1-16,-9 0 0,-6 1 15,-4-1-15</inkml:trace>
  <inkml:trace contextRef="#ctx0" brushRef="#br0" timeOffset="78020.9794">13836 13016 0,'0'0'0,"0"0"15,0 0-15,-16 27 0,10-13 0,-2 1 16,-1 3-16,-1 3 16,0 2-16,-4 5 15,-1 1-15,1-5 0,2-5 16,2-2-16,3-4 0,0-4 15,3-3-15,1-2 0,3-4 0,4-5 16,2-5-16,1-3 16,1-1-16,2-1 0,1-3 15,0 3-15,1 2 0,5-2 16,3 3-16,-1 2 0,-1 3 0,0 1 16,1 4-16,0 0 0,1 1 15,2 4-15,3 3 16,-2-1-16,-2 0 0,-3-1 0,-4-1 15,-3 0-15</inkml:trace>
  <inkml:trace contextRef="#ctx0" brushRef="#br0" timeOffset="78402.1745">14343 13044 0,'0'0'0,"0"0"0,0 0 0,0 0 15,0 0-15,-23 28 0,11-12 16,-2 2-16,0 0 0,-2 4 16,-2 3-16,3-1 0,0-1 0,2 5 15,3-2-15,2-3 0,4-2 16,7-2-16,8-4 16,-1-8-16,2-3 0,10-6 0,7-5 15,-1-1-15,-2-2 0,4-7 16,3-5-16,-2-1 0,-1 0 0,1-7 15,-3-2-15,-5 7 16,-3 3-16,-3 3 0,-5 4 16,-5 5-16,-1 4 0,-6 3 15,-3 3-15,-2 3 0,0 4 0,-7 7 16,-5 5-16,2 1 0,0 0 16,1 4-16,0 4 0,3-2 15,3 1-15,8 3 0,6 1 16,7-5-16,3-4 0,-4-5 15,-2-3-15,-2-4 0</inkml:trace>
  <inkml:trace contextRef="#ctx0" brushRef="#br0" timeOffset="78603.4044">15143 13030 0,'0'0'0,"0"0"16,0 0-16,0 0 0,-30 4 0,12 2 15,-6 4-15,-1 1 16,2 3-16,-10 7 0,-1 6 16,3-1-16,4 0 0,1 7 15,9 0-15,6-4 0,5-3 0,14 3 16,9-4-16,6-4 0,6-7 16,-7-3-16,-4-2 15,-5-2-15</inkml:trace>
  <inkml:trace contextRef="#ctx0" brushRef="#br0" timeOffset="78869.1237">15695 12898 0,'0'0'0,"0"0"15,0 0-15,-21 27 0,21-27 0,-32 33 16,11-7-16,-2 4 0,-3 2 15,-2 8-15,1-1 0,2 5 0,5-5 16,6 5-16,7-4 16,7-6-16,5-6 0,9-5 15,6-4-15,0-5 0,1-3 16,4-5-16,1-1 0,-3-5 0,-2-5 16,-4 2-16,-5 0 0,-2 1 15</inkml:trace>
  <inkml:trace contextRef="#ctx0" brushRef="#br0" timeOffset="79021.8719">15256 13204 0,'0'0'0,"0"0"16,0 0-16,23-2 0,-23 2 0,40-2 16,-9 1-1,2 1-15,2 1 0,11 0 0,2 1 16,0-1-16,1 1 0,0 0 15,-9-1-15,-7 0 0</inkml:trace>
  <inkml:trace contextRef="#ctx0" brushRef="#br0" timeOffset="79221.0362">16025 13200 0,'0'0'0,"0"0"16,0 0-16,-10 24 0,5-11 0,-3 2 16,-2 2-16,0 1 0,2-2 15,-2 6-15,2-1 16,2-3-16,3-3 0,1-1 16,0-3-16,-1-1 0</inkml:trace>
  <inkml:trace contextRef="#ctx0" brushRef="#br0" timeOffset="79402.9168">16122 12890 0,'0'0'16,"0"0"-16,18 9 0,-7-3 0,0 2 15,2 2-15,4 0 0,0 1 16,-2-1-16,-3-1 15</inkml:trace>
  <inkml:trace contextRef="#ctx0" brushRef="#br0" timeOffset="79704.8795">16370 13204 0,'0'0'0,"0"0"15,0 0-15,-12 25 0,12-25 0,-13 24 16,6-9-16,3 0 0,2-1 15,5 5-15,7 2 16,9-3-16,7-1 0,6-2 0,6-1 16,-2-4-16,-1-5 0,9-2 15,2-3-15,-7-6 0,-3-4 16,-10-6-16,-10-3 0,-14-5 16,-9-2-16,-11-2 0,-8-1 15,-3 4-15,-2 1 0,-10 3 16,-6 4-16,5 4 0,4 2 0,4 6 15,3 2-15,7 3 0,5 3 16,6 2-16,5 3 0,8 2 16,6 2-16,11-2 0,8 2 15,-5-4-15,-4 0 0,-4-4 16</inkml:trace>
  <inkml:trace contextRef="#ctx0" brushRef="#br0" timeOffset="80085.5595">17153 13094 0,'0'0'0,"0"0"0,0 0 0,-8 25 16,8-25-16,-15 31 0,4-10 15,-2 1-15,-2 0 0,-2 10 16,1 0-16,2-3 0,2-4 0,0-1 15,1-5-15,3-4 0,1-2 16,3-9-16,2-5 16,2-5-16,2-4 0,1-3 0,2-3 15,4-6-15,2-4 16,5-4-16,5 0 0,2-2 0,-1 6 16,9-2-16,2 6 0,0 6 15,0 7-15,0 9 0,2 8 16,-1 3-16,0 3 0,-4 7 15,-4 5-15,-3 3 0,-2 3 0,-2 10 16,-5 5-16,-7-5 0,-6-2 16,-4 6-16,-3 4 15,-1-8-15,-3-6 0,2-9 16,2-7-16,2-5 0</inkml:trace>
  <inkml:trace contextRef="#ctx0" brushRef="#br0" timeOffset="80635.5607">15788 13686 0,'0'0'0,"0"0"0,0 0 16,0 0-16,0 0 0,0 0 16,0 0-16,0 0 0,0 0 15,-26 0-15,26 0 0,-27 6 16,27-6-16,-39 8 0,13-3 15,-2 1-15,-3-2 0,-18 3 16,-6 0-16,-2 0 0,-3-2 16,-20 1-16,-6-2 15,-23 0-15,-4 0 0,2 2 16,15-2-16,-53 4 0,-17 3 16,32-5-16,24-4 0,-19 0 15,-11 0-15,14 0 0,9 3 16,-18-1-16,-14 0 15,13-4-15,11-4 0,-2 2 16,0 0-16,17 1 0,12 0 0,4-2 16,4 1-16,2 0 15,0 1-15,2 2 0,3 2 0,3-2 16,3-2-16,2 0 0,1 1 16,7-1-16,4 0 0,6 0 15,4 0-15,17-1 0,10 1 0,9 1 16</inkml:trace>
  <inkml:trace contextRef="#ctx0" brushRef="#br0" timeOffset="85202.9443">10933 13118 0,'0'0'0,"2"21"16,2 5-16,-1 1 0,0 2 0,3 16 16,-1 7-16,3 8 15,1-1-15,0-3 0,0-1 0,1-1 16,-1-6-16,2 0 0,2-3 15,-4-12-15,-1-4 0,2 0 16,1-2-16,-3-11 0,-3-2 0,-4-7 16,-3-2-16,-1-5 15,-1-3-15,1 0 0,1 2 0,0-1 16</inkml:trace>
  <inkml:trace contextRef="#ctx0" brushRef="#br0" timeOffset="86102.9724">10730 12980 0,'0'0'0,"0"0"0,0 0 15,0 0-15,0 0 0,15-19 16,-15 19-16,0 0 0,22-17 15,-22 17-15,21-11 0,-9 7 16,1 0-16,5 0 0,4-2 16,0 2-16,0 1 0,4-1 15,5-1-15,9-1 0,-1 0 0,3-1 16,2 1-16,9-1 0,-2 0 16,2 0-16,2-3 0,8-2 15,-1 0-15,2-2 0,2-1 16,5-2-16,-3 1 0,-1 2 15,-1 1-15,5-1 0,-5 1 0,4-4 16,3-3-16,-6 5 16,-4 1-16,32-2 0,-5 3 15,-11 0-15,-10 0 0,5 0 0,4 1 16,-4 2-16,-2 2 0,7-2 16,6-1-1,-3 1-15,-2 2 0,-1 1 0,1 4 16,-4-1-16,-2 2 0,0-2 0,0-1 15,-4 0-15,1 1 0,-1 1 16,2 0-16,-3 3 0,-1 2 16,1 1-16,2 1 0,-3-2 15,-2 0-15,1 0 0,2 1 16,-5-2-16,-3 1 0,0-1 16,-1-1-16,-4-1 0,-3 0 0,1 0 15,0 2-15,-2 1 0,-2 2 16,2-3-16,1-2 0,-7-2 15,-5 0-15,1 3 0,1 1 16,-3 1-16,-2 0 0,0 2 16,-1-2-16,-8 4 0,-6 2 15,2-3-15,1-3 0,-3 1 16,-2 0-16,-11-2 0,1 3 16,0 1-16,-1 0 0,-1 1 15,-1 1-15,1 2 0,1 3 0,0 1 16,1 0-16,-2-1 0,0 1 15,-2 2-15,1 1 0,-2 1 16,-1 2-16,1 7 16,-1 4-1,0-3-15,0 2 0,-1-1 0,0 0 0,-1 3 16,-1 2-16,1-2 16,0 0-16,-1 0 0,0 1 0,0 1 15,-2-1-15,2 0 0,-1-1 16,-1-1-16,-1-1 0,-2 1 15,0 1-15,0 1 0,1-1 0,-3 5 16,-2 4 0,0 0-16,-1-1 15,3-6-15,-1-3 0,1 0 16,-2 1-16,2-7 0,2-5 0,0-5 16</inkml:trace>
  <inkml:trace contextRef="#ctx0" brushRef="#br0" timeOffset="86869.7846">10971 12915 0,'0'0'0,"0"0"0,0 0 0,0 0 16,0 0-16,0 0 0,15 23 15,-15-23-15,0 0 0,8 33 16,-5-17-16,-1 4 15,0 2-15,1 3 0,-1 4 16,0-1-16,0-1 0,2 7 0,0-2 16,0-1-16,1-1 0,0 8 15,2-2 1,-2 1-16,0-1 0,-2-5 0,-1-3 16,2-6-16,-1-2 0,-1-4 15,0-4-15,1-1 0</inkml:trace>
  <inkml:trace contextRef="#ctx0" brushRef="#br0" timeOffset="87185.7763">11010 13887 0,'0'0'0,"0"0"15,0 0-15,0 0 0,0 0 0,36-5 16,-36 5-16,35-6 0,-16 2 16,4 0-16,3-1 0,2-1 15,-1 0-15,14-2 16,3 0-16,-2 0 0,0 2 0,9-2 15,-2 2-15,-1 0 0,-3 1 16,6-1-16,-5 0 0,-10 1 16,-7 2-16,-7 0 0</inkml:trace>
  <inkml:trace contextRef="#ctx0" brushRef="#br0" timeOffset="90969.2377">18799 13430 0,'0'0'0,"0"0"0,0 0 15,0 0-15,0 0 0,0 0 16,0 0-16,20-12 0,-20 12 16,0 0-16,21-12 0,-21 12 0,0 0 15,21-17-15,-15 12 0,1-2 16,-1-1-16,-1-2 0,0 0 16,-3-2-16,-2-2 0,-4-1 15,-1-2-15,-2 1 0,-2 1 16,0 1-16,-4-2 0,-4-2 15,-2 1-15,-4 2 0,-4 3 16,1 3-16,0 4 0,-4 4 16,-3 6-16,1 5 15,1 6-15,-4 8 0,2 2 0,4 2 16,5 1-16,5 8 16,9-1-16,9-6 0,7-6 0,9-4 15,6-1-15,6-7 0,6-5 16,8-4-16,8-5 15,6-9-15,4-6 0,-1-5 0,-12 0 16,7-11-16,-2-5 16,-10 3-16,-6 2 0,-7-11 0,-3-9 15,-8 7-15,-4 6 0,1-11 16,-6 11-16,-4 19 0,-3 1 16,-2 4-16,-3 5 0,1 6 15,0 4-15,-4 9 0,0 7 16,-6 1-16,0 0 0,-7 14 15,-3 8-15,6-4 0,0-1 0,0 13 16,3 5-16,4-4 0,2-2 16,5 5-16,3-1 15,1-10-15,3-8 0,6-4 0,4-3 16,-3-7-16,-3-4 16,-3-5-16</inkml:trace>
  <inkml:trace contextRef="#ctx0" brushRef="#br0" timeOffset="91303.2133">19114 13384 0,'0'0'0,"0"0"0,0 0 16,0 0-16,31 1 0,-31-1 0,30-1 16,-30 1-16,38-5 0,-16 2 15,2-2-15,-1-1 0,-1 1 0,5-2 16,-2-2-16,-2-1 15,-2-1-15,-4-4 0,-3-3 16,-4 0-16,-3 1 0,-4 0 16,-4 0-16,-5 1 0,-3 1 0,-6 5 15,-6 2-15,-8 4 16,-2 5-16,-4 10 16,-2 7-16,5 2 0,5 1 0,3 5 15,6 0-15,6 2 0,6 1 0,8-2 16,8 0-16,8-2 0,8 0 15,11-5-15,11-2 16,0-8-16,3-6 0,-6 0 0,-12-1 16,-8 0-16</inkml:trace>
  <inkml:trace contextRef="#ctx0" brushRef="#br0" timeOffset="91569.2975">20108 13181 0,'0'0'0,"0"0"15,0 0-15,-24-2 0,8 3 16,-2 1-16,-1 2 16,-2 1-16,-1 4 0,-4 4 0,4 3 15,7 1-15,5-1 0,7 3 16,5 1-16,5 2 0,4 2 16,8 1-16,4-3 0,-2 0 15,-1 0-15,-3-1 0,-4 1 16,-4-2-16,-3-2 0,-5 0 15,-5-1-15,-6-3 0,-4 0 0,-5-6 16,-2-1-16,0-3 0,0-1 16,0-7-16,1-3 0,4 0 15,3 3-15,2-1 0</inkml:trace>
  <inkml:trace contextRef="#ctx0" brushRef="#br0" timeOffset="91820.0689">20694 13046 0,'0'0'0,"0"0"16,0 0-16,-14 29 0,14-29 0,-20 32 16,7-9-16,0 2 15,-1 3-15,-1 11 16,1 1-16,4-3 0,3-4 0,5 6 15,3-6-15,5-2 0,3-1 0,11 1 16,6-5-16,-3-5 0,-2-6 16,-4-5-16,-2-5 0,-3 0 15,-3-1-15,-3-2 0</inkml:trace>
  <inkml:trace contextRef="#ctx0" brushRef="#br0" timeOffset="91987.0974">20303 13269 0,'0'0'0,"0"0"16,0 0-16,37 0 15,-37 0-15,44 2 0,-15-1 0,4 2 16,4-3-16,10 2 0,2 0 16,7 1-16,-4 1 0,-11-2 15,-6 0-15,-7 0 0</inkml:trace>
  <inkml:trace contextRef="#ctx0" brushRef="#br0" timeOffset="92322.2021">21072 13162 0,'0'0'0,"0"0"0,0 0 15,0 0-15,-2 28 0,2-28 16,-5 35-16,1-13 0,1 2 0,-1 2 15,-1 1 1,2-1-16,1 0 0,0 2 16,0-5-16,1-3 0,0-3 15,-1-3-15,0-2 0,0-5 0,2-7 16,-3 0-16,2-6 0,1-5 16,1-4-16,2 0 0,-1-2 15,1-1-15,3-1 0,-1 2 16,1 0-16,5 1 0,2 1 15,0 6-15,1 2 0,6 0 16,2 3-16,-4 3 0,0 2 0,7 3 16,4 3-16,-4-3 0,-3 0 15,-3-1-15,-4-1 0,-3 0 16</inkml:trace>
  <inkml:trace contextRef="#ctx0" brushRef="#br0" timeOffset="92686.6157">21612 13283 0,'0'0'0,"0"0"0,0 0 16,0 0-16,0 0 0,-17 26 0,17-26 15,-13 28-15,6-11 16,2 3-16,0 2 0,3-1 0,1-1 0,5 5 15,6 0-15,3-5 16,4-2-16,2-4 0,2-1 16,2-3-16,2-1 0,6-4 0,-2-4 15,-5-2-15,-3-2 0,-2-7 16,-2-5-16,-2-2 0,-3-1 16,-6-2-16,-2-2 0,-4 0 15,-4 0-15,-3 2 0,-5 1 16,-4 3-16,-3 0 0,-2 4 15,-1 1-15,1 3 0,2 1 0,-2 4 16,0 2 0,1 2-16,1 2 0,4 0 0,3-1 15,2 0-15</inkml:trace>
  <inkml:trace contextRef="#ctx0" brushRef="#br0" timeOffset="93119.7577">22189 13269 0,'0'0'0,"0"0"16,0 0-16,0 0 0,-3 21 0,3-21 15,-8 24-15,8-24 0,-9 30 16,6-12-16,1 2 0,2-1 15,1-3-15,2 4 0,3-2 16,4-2-16,2-1 0,4-3 16,5-6-16,-1-2 0,-1-2 0,2-4 15,1-2-15,1-2 0,2-2 16,4-6-16,-2-3 0,-5-1 16,-4-2-16,0 4 0,-3 2 15,-2 3-15,-2 3 16,-4 2-16,0 3 0,-3 4 0,-2 4 15,0 5-15,-2 5 0,-2 6 0,0 5 16,-1 8 0,-1 6-16,-2 9 0,1-2 0,-3 8 15,-2-3-15,1-5 0,-1-4 0,-6 6 16,-5-5-16,-2-7 0,-2-6 16,-11-10-16,-9-6 15,11-4-15,8-4 0,7-1 0</inkml:trace>
  <inkml:trace contextRef="#ctx0" brushRef="#br0" timeOffset="95652.412">3372 7095 0,'0'0'0,"0"0"0,0 0 16,-5 36-16,2-17 0,-4 8 0,-3 8 15,-2 11-15,-1 1 0,-2 13 16,2 0-16,0-7 0,4-7 16,-3 2-16,1-5 0,3-8 15,4-7-15,-2-7 0,0-6 16,0-7-16,0-3 0,1-2 15,2 0-15,-2 0 0</inkml:trace>
  <inkml:trace contextRef="#ctx0" brushRef="#br0" timeOffset="95905.5246">3300 6970 0,'0'0'0,"10"-3"16,5-1-16,1 1 0,3-1 0,10 2 15,5 2-15,-2 2 0,2 2 16,5 3-16,-1 0 16,-6 3-16,-4 3 0,-6 4 15,-3 4-15,-6-2 0,-1-1 0,-8 3 16,-2 3-16,-5-2 0,-3 0 16,-12 3-16,-5 0 0,2-5 15,0 1-15,-10 1 0,-3-4 16,4-4-16,4-2 0,0-5 15,3-4-15,3 0 0,5-2 0,3 0 16</inkml:trace>
  <inkml:trace contextRef="#ctx0" brushRef="#br0" timeOffset="96219.2818">3980 6866 0,'0'0'0,"0"0"0,0 0 15,-2 32-15,2-32 0,-8 35 16,-1-11-16,0 1 0,2 1 0,-8 7 16,1 1-16,2-6 0,0-4 15,-2 1-15,2-4 16,0-5-16,1-3 0,0-6 0,1-5 16,5-5-16,1-3 0,5-6 15,4-4-15,1-1 0,3-1 16,5-6-16,1-2 0,4 3 15,-1 4-15,1 2 0,3 4 16,0 2-16,0 2 0,4 5 16,-1 2-16,4 2 0,-1 1 0,-2 3 15,-1 3-15,-1-1 0,1-1 16,-2 0-16,-6-1 0,-2-1 16</inkml:trace>
  <inkml:trace contextRef="#ctx0" brushRef="#br0" timeOffset="96553.5503">4408 6961 0,'0'0'0,"0"0"0,0 0 16,0 0-16,-18 22 0,18-22 0,-19 27 16,7-11-16,0 1 0,2 4 15,1 2-15,5-1 0,2-2 16,7 2-16,5-3 0,5-6 15,5-3-15,8-4 0,4-8 16,9-1-16,-4-2 0,-2-5 16,0-2-16,-6-2 0,-3-1 0,-2-7 15,-9-4-15,-5 2 0,-4 3 16,-8-1-16,-8 2 0,-6 5 16,-5 0-16,-5 6 0,-6 5 15,-1 5-15,0 2 0,1 3 16,1 2-16,7 2 0,4 0 15,3 1-15,5 1 0,6-2 16,6 0-16,0-2 0,0-3 0,0 0 16</inkml:trace>
  <inkml:trace contextRef="#ctx0" brushRef="#br0" timeOffset="96870.1496">4867 6889 0,'0'0'0,"0"0"0,0 0 16,-3 31-16,1-13 0,-3 4 16,0 2-16,-2 0 0,1 0 0,-3 8 15,3-2-15,3-4 0,2-4 16,1 0-16,1-2 0,5-9 16,-2-2-16,5-6 0,3-3 15,1-4-15,1-2 0,4-5 16,3-5-16,-1-3 0,-1 0 15,5-8-15,1-1 0,1 3 0,-1 3 16,-2-1-16,-2 2 16,-9 8-16,-2 2 0,0 1 15,-2 3-15,-4 4 0,1 3 0,-3 1 16,-1 5-16,-1-2 0,-1 4 16,1-2-16,0-2 0,0 2 15,0-3-15,0-1 0</inkml:trace>
  <inkml:trace contextRef="#ctx0" brushRef="#br0" timeOffset="97069.3341">5329 6954 0,'0'0'0,"0"0"0,0 0 0,0 0 16,0 0-16,-2 30 0,2-30 15,-3 27-15,3-27 0,-7 34 16,3-18-16,0 0 0,2-3 0,1 1 15,0-1-15,-1-2 16,0-1-16,-2-3 0,1-2 16,0-2-16,-3-1 0,2-1 0,0 0 15,2 1-15</inkml:trace>
  <inkml:trace contextRef="#ctx0" brushRef="#br0" timeOffset="97219.6577">5288 6760 0,'0'0'0,"0"0"0,0 0 16,0 0-16,0 0 0,28 0 16,-28 0-16,0 0 0,25 11 0,-25-11 15,22 14-15,-11-4 0,0-2 16,-1-1-16,-2 0 0,0-2 16</inkml:trace>
  <inkml:trace contextRef="#ctx0" brushRef="#br0" timeOffset="97736.2329">5749 7035 0,'0'0'0,"0"0"0,0 0 0,0 0 16,0 0-16,0 0 0,0 0 16,19-14-16,-19 14 0,0 0 15,-3-23-15,3 23 0,-10-18 0,4 8 16,-3 2-16,2-1 15,-2 0-15,-1 3 0,-1 0 16,0 2-16,-2 4 0,-3 1 16,-1 4-16,0 1 0,-1 5 0,-2 5 15,-1 2-15,2 1 0,2 1 16,4 1-16,4-1 0,3-2 16,0-2-16,6 2 0,6-1 15,-2-6-15,4-2 0,5-3 16,6-2-16,-3-3 0,3-2 15,5-6-15,2-3 0,-4-3 16,-1-1-16,0-3 0,1-2 16,-4-2-16,0-2 0,-1-4 0,-3-3 15,-2 2-15,0 2 0,0-6 16,1 2-16,0 4 0,-3 5 16,-2 4-16,-1 5 0,-3 3 15,0 1-15,-2 6 0,1 5 16,-3 3-16,0 3 0,-3 5 15,-5 7-15,0 1 0,2 1 16,-3 6-16,1 3 0,3-1 0,-2-2 16,-1-1-16,2-2 15,5-3-15,1 2 0,0-2 0,3-3 16,-1-6-16,2-1 0,-1-3 16,0-2-16,-2-1 0</inkml:trace>
  <inkml:trace contextRef="#ctx0" brushRef="#br0" timeOffset="98020.7166">5963 7140 0,'0'0'16,"0"0"-16,0 0 0,0 0 15,0 0-15,33-6 0,-33 6 0,31-6 16,-12 2-16,-2 0 0,2-2 16,0 0-16,-1 0 0,4-4 15,-3-3-15,-2 3 0,-3 1 16,-4-2-16,-3-3 0,-4 1 15,-3 1-15,-5 2 0,-3 2 16,-4 4-16,-1 0 0,-8 6 16,-4 4-16,1 2 0,1 2 0,-5 5 15,3 5-15,4-1 0,4-1 16,5 2-16,7-1 16,4-2-16,3-1 0,8-2 0,3-1 15,7-1-15,4 0 0,8-3 16,7-2-16,-6-1 0,-8-2 0,-5 0 15</inkml:trace>
  <inkml:trace contextRef="#ctx0" brushRef="#br0" timeOffset="103370.1838">10524 7164 0,'0'0'0,"0"0"0,0 0 0,0 0 16,0 0-16,0 0 0,20 6 15,-20-6-15,0 0 0,0 0 16,0 0-16,27-2 0,-27 2 0,0 0 16,30 3-16,-19-2 0,0-1 15,1 0-15,3 1 16,-1 1-16,0 1 0,3-1 0,2 0 16,-1-1-16,0-2 0,7 2 15,3 0-15,-2 0 0,1-1 0,0 0 16,3 3-16,-1-2 15,-2 1-15,12-1 0,2-1 16,-3 0-16,0-2 0,2 2 0,3 0 16,-3 0-16,-1-1 15,12 0-15,0-3 0,-2 3 0,-3-1 16,8-1-16,-1-2 16,-3 3-16,-3 2 0,3 0 0,2 2 15,-6-3-15,-4-3 0,10 3 16,1 2-16,-13-2 0,-2-1 0,11 3 15,6 3-15,-10-3 0,-6 0 16,8 1-16,5 2 16,-6-3-16,-3 0 0,5 1 0,4 0 15,-4-1-15,-3 0 0,9-2 16,2 0-16,-13 1 0,-2 0 0,27 0 16,0 1-16,-26-2 15,-1 0-15,22 1 0,1 2 16,-12 2-16,-8 0 0,9 2 15,6-2-15,-9-4 0,-6-3 0,7 2 16,4 2-16,-4-2 0,-4 1 16,5-2-16,2 0 0,-7 3 15,-4 4-15,9-4 0,5-1 16,-7-1-16,-6 0 0,7 5 16,5 4-16,-7-5 0,-4-1 0,5-2 15,7 0-15,-6 1 16,-2 0-16,9 1 0,9 2 15,-12-2-15,-8-2 0,8 4 16,7 5-16,-7-4 0,-5-4 0,9 0 16,6 1-16,-5 1 0,-3 2 15,10-2-15,7 1 0,-10 0 16,-5-1-16,12 3 0,11 2 16,-9-6-16,-6-4 0,13 3 15,9 0-15,-12 1 0,-8 0 16,15-1-16,9-1 0,-9-2 15,-4-2-15,10 0 0,9 2 16,-14 3-16,-9 1 0,15-3 16,8-3-16,-12 4 0,-6 1 0,6 2 15,4 1-15,-6-5 0,-6-3 0,11 2 16,5 4-16,-12-2 16,-5-3-16,8 0 0,6-2 15,-10 4-15,-8 1 0,12-5 16,10-2-16,-16 8 0,-8 8 0,11-8 15,9-5-15,-14 5 0,-9 3 16,8 2-16,7-1 16,-15 2-16,-8-1 0,3 0 0,0-2 15,-7-7-15,-5-4 0,-4 1 16,0 0-16,-14 3 0,-9 2 0,-13-1 16,-8 2-16,-2-1 15,0 1-15,-2 0 0</inkml:trace>
  <inkml:trace contextRef="#ctx0" brushRef="#br0" timeOffset="104053.4301">14984 7059 0,'0'0'0,"0"0"0,0 0 16,0 0-16,23-2 0,-23 2 16,0 0-16,28-3 0,-16 1 0,4 0 15,3 0-15,-1 1 0,1 0 16,4 0-16,5-1 0,7 2 16,-1 0-16,4 0 0,4-2 15,0 0-15,-1-1 0,12 3 16,2 0-16,-2-1 0,-1-2 15,12 2-15,0 0 0,-4 0 0,-4-3 16,13 3-16,2 2 16,-6-1-16,-3-3 0,12 3 0,2 2 15,-6-4-15,-4-1 0,36-1 16,-5 1-16,-10 3 0,-8 2 16,7 1-16,6 0 0,-11-5 15,-6-3-15,5 4 0,1 4 16,-2-1-16,-5-2 0,7 0 15,4 1-15,-6-1 0,-3 0 16,5-4-16,3-1 0,-8 3 0,-5 2 16,9 2-16,6 3 15,-8-4-15,-3-1 0,5-1 0,6-3 16,-11 5-16,-7 3 0,4-4 16,4-1-16,-7 0 0,-7 1 15,-1 2-15,1 3 0,-6-2 16,-3-1-16,-7 0 0,-4-2 15,-6 2-15,-7 1 0,-7 0 16,-4 0-16,-9-1 0,-6 1 0,-1 0 16,-2-3-16,3 2 0</inkml:trace>
  <inkml:trace contextRef="#ctx0" brushRef="#br0" timeOffset="104811.4463">15198 7039 0,'0'0'0,"0"0"0,0 0 15,35-1-15,-23 1 0,3-1 0,3 0 16,8 3-16,3 0 0,3 0 16,3 1-16,4-3 0,2-2 15,9 2-15,2 0 0,0 0 16,0 2-16,12-5 0,1 0 15,-3 2-15,-3 1 0,10-2 16,0 1-16,-4-2 0,-1 1 0,11 1 16,-1-1-16,-7 2 0,-4 1 15,1 0-15,0 1 16,-4 1-16,0-1 0,27 2 0,-4-1 16,-6 0-16,-3-1 0,-3-1 15,0-1-15,-4 1 0,-2 1 16,4 3-16,1 1 0,2-4 15,2-3-15,1-3 0,1 1 16,0 0-16,0 3 0,0 1 16,1 0-16,-3-1 0,-2-1 0,2 3 15,3 1-15,-4 0 0,-1-2 16,0 0-16,1 1 0,-7 1 16,-3-1-16,0 0 0,1-2 15,-1 0-15,-2 0 0,-7 3 16,-5 1-16,-7-1 0,-4-2 15,-7 1-15,-5 3 0,-6-2 0,-5-1 16,-7-1-16,-6-1 16,1 0-16,-3 0 0,2 0 15</inkml:trace>
  <inkml:trace contextRef="#ctx0" brushRef="#br0" timeOffset="105505.9907">15127 7085 0,'0'0'16,"0"0"-16,0 0 0,25-3 15,-25 3-15,24 0 0,-5 0 16,1 1-16,2-1 0,10-1 16,2-1-16,3 0 0,0 1 0,15 0 15,3 2-15,-3-2 0,-3-1 16,17-1-16,2 0 0,-4 0 16,-2 2-16,14 0 0,1-2 15,-4 3-15,-4 0 0,15 3 16,1-2-16,-9 0 0,-7-1 0,37 2 15,-5 1-15,-10-2 16,-7-1-16,4 3 0,3-1 16,-8 2-16,-6 2 0,7-2 0,5 2 15,-9-2-15,-9 0 0,13-3 16,9 0-16,-9 1 0,-6 0 16,7-1-16,4 2 0,-6-1 15,-4-1-15,4 0 0,3 2 16,-7-2-16,-5 1 0,1 2 15,1 4-15,-7-1 0,-2-1 16,1-4-16,3-1 0,-8 0 0,-3 2 16,-4-3-16,-3-1 0,-9 0 15,-6 2-15,-1-2 0,2 0 16,-12 4-16,-7 3 0,-5-4 16,-4-1-16,-7-2 0,-4 1 0,-7-10 15,-7-4-15,4 6 16,3 1-16,3 3 0</inkml:trace>
  <inkml:trace contextRef="#ctx0" brushRef="#br0" timeOffset="106145.0788">15264 7144 0,'0'0'0,"0"0"15,0 0-15,26-1 0,-26 1 0,23-4 16,-6 3-16,0 0 0,3 2 16,4-1-16,5 0 0,7 0 15,2 2-15,4-2 0,4 0 16,9 2-16,-2 1 0,14-2 15,3-1-15,-4 0 0,-3 1 0,15-1 16,4-2-16,-9 0 0,-8-2 16,15 1-16,5 1 15,-10 2-15,-8 1 0,38 3 0,-5 0 16,-9-1-16,-9 0 0,8-1 16,4 0-16,-11-1 0,-8-2 0,7 0 15,6-1-15,-9 2 16,-5 2-16,5-4 0,4-3 15,-9-2-15,-6 1 0,5 6 16,3 6-16,-12-4 0,-9 0 0,6-1 16,4-1-16,-10 0 0,-5 1 15,-1-1-15,1 0 16,-13 1-16,-6 0 0,-3 3 0,-3 2 16,-4-5-16,-3-2 0,-6 0 15,-4-2-15,-6 5 0,-3 3 0,0-3 16,1-2-16,0 3 15</inkml:trace>
  <inkml:trace contextRef="#ctx0" brushRef="#br0" timeOffset="106669.9519">15234 7150 0,'0'0'15,"0"0"-15,0 0 0,22-1 0,-22 1 16,23 1-16,-6 0 0,0-2 16,3 0-16,4-1 0,5 2 15,9-1-15,2-1 0,5 0 16,4-1-16,12 0 0,-2-1 0,17 0 15,4 1-15,-4-1 0,-4-1 16,20 0-16,3 0 0,3 1 16,-10-2-16,41 0 0,-9 2 15,-13 0-15,-10 1 0,-1 3 16,-2 1-16,-13 1 0,-7 2 16,0-3-16,0-2 0,-8 1 15,-5-1-15,-3 5 0,-1 4 16,-9 1-16,-7 0 0,-8-2 15,-5 0-15,-3 2 0,-3-1 0,-8-2 16,-4-2-16,-2-1 0</inkml:trace>
  <inkml:trace contextRef="#ctx0" brushRef="#br0" timeOffset="108203.877">15725 5616 0,'0'0'0,"0"0"0,0 0 0,0 0 16,-2 21-16,2-21 0,-9 34 16,3-13-16,-3 1 0,-4 6 15,-5 5-15,1 2 0,-1 0 0,-10 12 16,-9 11-16,4-8 15,3-5-15,-1 2 0,5-7 16,2-7-16,5-6 0,2-10 0,5-11 16,4-1-16,2-2 0,1-1 15</inkml:trace>
  <inkml:trace contextRef="#ctx0" brushRef="#br0" timeOffset="108369.6924">15610 5893 0,'0'0'15,"0"0"-15,0 0 0,9 24 16,-9-24-16,2 35 0,-3-8 16,-2 5-16,0 0 0,0 14 15,0 0-15,-1 7 0,2-5 0,1 2 16,2-7-16,3-9 0,3-9 16,1-8-16,1-8 0,-2-8 15,1-6-15,-2 1 0,-2 2 16,-1 0-16</inkml:trace>
  <inkml:trace contextRef="#ctx0" brushRef="#br0" timeOffset="108537.0767">15959 5609 0,'0'0'0,"0"0"16,0 0-16,0 0 0,0 0 0,5 29 15,-5-29-15,-3 37 16,3-15-16,-2 3 0,0 3 15,1-1-15,1 0 0,0 3 16,0-5-16,0-4 0</inkml:trace>
  <inkml:trace contextRef="#ctx0" brushRef="#br0" timeOffset="108803.6252">15999 5613 0,'0'0'0,"0"0"0,0 0 16,0 0-16,26-6 0,-26 6 15,36-4-15,-17 3 0,0-1 0,1 1 16,1 1-16,3 0 0,-2 1 16,-4 2-16,-3 3 15,-4 2-15,-4 2 0,-10 3 0,-8 4 16,-3 1-16,-2 1 0,-5 2 16,-3 2-16,-3 2 0,4-2 15,4 0-15,4-3 0,4-2 16,3-1-16,7-6 0,4-5 15,7-1-15,6-2 0,5-4 0,4-1 16,0-2-16,0 1 0,-5-1 16,-4 2-16,-3 0 0</inkml:trace>
  <inkml:trace contextRef="#ctx0" brushRef="#br0" timeOffset="109187.8121">15778 6112 0,'0'0'0,"0"0"0,0 0 16,0 0-16,0 0 0,41-8 0,-15 1 16,2 0-16,4-2 0,6-1 15,5-1-15,11-4 0,-1 1 16,7-1-16,-2 1 16,-10 3-16,-6 1 0,-5-1 0,-9 1 15,-11 3-15,-9 0 0,-10 4 16,-9 2-16,-2 0 0,-4-1 0,-4 1 15,-4 1-15,2-1 16,1 0-16,-6-3 0,0 0 16,10 0-16,5-1 0,2 1 0,3-1 15,3 2-15,0-1 0,5 4 16,0 0-16,0 5 0,2 2 16,-1 6-16,-1 5 0,0 6 15,0 2-15,-2 16 0,-2 5 16,-2 2-16,1-1 0,1 8 15,4-2-15,0-10 0,-1-5 0,2-1 16,2-7-16,-1-7 0,0-7 16,-1-5-16,0-3 0,0-2 15</inkml:trace>
  <inkml:trace contextRef="#ctx0" brushRef="#br0" timeOffset="109353.8714">16086 6138 0,'0'0'15,"0"0"-15,0 0 0,-15 16 0,15-16 16,-16 20-16,16-20 0,-24 30 16,8-12-16,0 2 0,-2 1 15,-3 4-15,1-3 0,1-2 16,-1-1-16,3-4 0,4-4 0,2-1 16,1-3-16,2 0 0</inkml:trace>
  <inkml:trace contextRef="#ctx0" brushRef="#br0" timeOffset="109486.9647">16239 6181 0,'0'0'0,"0"0"0,0 0 15,24 11-15,-13-6 0,1 3 0,0 0 16,1 0-16,1 0 0,6 1 16,0-2-16,-2-1 0,-4-2 15,-2 1-15</inkml:trace>
  <inkml:trace contextRef="#ctx0" brushRef="#br0" timeOffset="109670.2814">16527 5995 0,'0'0'0,"0"0"16,23-7-16,-5 3 0,2 1 0,5-4 16,5-1-1,8-2-15,1 2 0,2-1 16,1 2-16,1-1 0,-8 0 0,-8-1 15,-6-2-15,-3 2 0,-4 2 16,-3 1-16</inkml:trace>
  <inkml:trace contextRef="#ctx0" brushRef="#br0" timeOffset="109870.3714">16773 5773 0,'0'0'0,"0"0"0,0 0 15,0 0-15,11 30 0,-10-10 16,-2 3-16,-1 5 0,-1 2 16,-1 14-16,-1 3 0,1-3 15,2-2-15,0 2 0,1-4 16,0-6-16,1-2 0,-3-1 16,-1-5-16,-4-11 0,-3-5 0,2-2 15,3-1-15,0-1 0</inkml:trace>
  <inkml:trace contextRef="#ctx0" brushRef="#br0" timeOffset="109986.5707">16535 6232 0,'0'0'0,"0"0"16,0 0-16,0 0 15,28-14-15,-28 14 0,42-14 0,-15 4 16,1-2-16,2 0 0,2 1 16,2-2-16,-4 2 0,-6 1 15</inkml:trace>
  <inkml:trace contextRef="#ctx0" brushRef="#br0" timeOffset="110169.7012">17206 5671 0,'0'0'15,"0"0"-15,0 0 0,0 0 0,18 20 16,-18-20-16,7 20 0,-4-5 15,-2 1-15,-1-1 0,0 2 16,0-2-16,0-2 0,0-1 16</inkml:trace>
  <inkml:trace contextRef="#ctx0" brushRef="#br0" timeOffset="110454.0348">17167 5889 0,'0'0'0,"0"0"16,23-4-16,-8 0 0,3 2 15,3-2-15,3 1 0,8 0 16,0 0-16,-4-1 0,-1 2 16,-4 1-16,-2 1 0,-1 2 15,-6 3-15,-7-1 0,-5 1 0,-8 5 16,-6 2-16,-5 1 0,-4 2 16,-9 7-16,-2 2 0,2-3 15,2-6-15,3 0 0,5-3 16,4-3-16,4-2 0,3-1 15,2-3-15,8 1 0,7 1 0,8-5 16,6-2-16,2-1 16,2-1-16,4-1 0,2 1 15,-2-1-15,-3 1 0,-4 1 0,-6 0 16,-3 1-16</inkml:trace>
  <inkml:trace contextRef="#ctx0" brushRef="#br0" timeOffset="110687.2292">17187 5989 0,'0'0'0,"0"0"0,0 0 16,1 26-16,-1-26 0,-3 32 0,0-7 16,-3 2-16,0 1 0,-3 9 15,-1-2-15,-1-1 0,0-3 16,-6 5-16,0-4 0,-1-3 15,0-1-15,-2-3 0,-4-5 16,0-8-16,-1-6 0,5-2 16,3 1-16,4-3 0</inkml:trace>
  <inkml:trace contextRef="#ctx0" brushRef="#br0" timeOffset="110823.057">17934 6194 0,'0'0'16,"0"0"-16,0 0 0,-27 8 0,27-8 15,-33 9-15,33-9 0,-26 9 16</inkml:trace>
  <inkml:trace contextRef="#ctx0" brushRef="#br0" timeOffset="129421.1788">20704 7120 0,'0'0'0,"0"0"15,0 0-15,0 0 0,0 0 0,28 0 16,-28 0-16,25-2 15,-11 2-15,2 0 0,0 2 16,1-1-16,1-1 0,3 0 16,2 2-16,4 1 0,0 0 0,4 1 15,3-3-15,-2 1 0,0 0 0,8 0 16,2 1-16,-2-2 16,-1-1-16,-2 1 0,2 1 15,-1 0-15,2-2 0,9 0 16,-1 0-16,-3-2 0,-2 0 0,2-1 15,3 0-15,-4 0 0,-1 0 16,11 1-16,2 0 16,-5 1-16,-5-2 0,4 2 0,2-1 15,-3 0-15,-1-2 0,7-1 16,0 2-16,-2 1 0,-1 0 16,-2 1-16,1 0 0,-2-1 15,-2-1-15,5 2 0,2 0 16,-7 0-16,-5 0 0,4 2 15,4 1-15,-4-2 0,0 0 0,1 0 16,3 0-16,-5 0 0,-4 0 16,3 0-16,3 1 0,-4-2 15,-2 0-15,7 2 0,3 1 16,-8-1-16,0-2 0,4 2 16,-1 0-16,-9 1 0,-1-2 0,5 0 15,2-2-15,-1 2 16,-1 3-16,2-4 0,1-1 15,1 1-15,0 1 0,2-2 16,-1 0-16,-1 3 0,-2 3 0,1-4 16,2-3-16,-3 1 0,0 0 15,2 1-15,1 2 0,-4-2 16,-2-2-16,3 2 0,2 1 16,-4-1-16,-3 1 0,5-1 15,2-1-15,-4-1 0,-2 1 16,4 1-16,3 0 0,-5 2 0,-4 0 15,5 1-15,5 0 16,-7 1-16,-1-1 0,4-1 0,2-1 16,-4-1-16,-2 0 0,5-1 15,3 1-15,-6-1 0,-5 2 16,6-2-16,4 0 0,-5 1 16,-4 2-16,4 0 0,6 1 15,-9-2-15,-2-2 0,7 2 16,5 0-16,-5 0 0,-4 2 0,3-4 15,2 0-15,-3 1 0,-3 2 16,6-3-16,4-1 16,-7 1-16,-2 0 0,3-1 0,3 2 15,-3-2-15,-1 3 0,2-2 16,1 0-16,-2 2 0,-2 0 16,1-2-16,2-1 0,0 2 15,-1 2-15,1-1 0,0 1 16,-2 0-16,-2-1 0,5-1 15,3-3-15,-4 3 0,-3 2 0,1-3 16,1-2-16,-2 3 0,0 2 16,1-3-16,2-1 0,-1 1 15,0 3-15,0-2 0,0 0 16,0 1-16,0 1 0,1-1 16,1 0-16,-1-1 0,-1 0 15,1-3-15,2-2 0,-2 4 16,-2 2-16,3 0 0,4-1 15,-4 4-15,-2 2 0,3-4 16,2-2-16,-3-3 0,-3-1 16,6 0-16,1 1 0,-4 2 0,-3 2 15,5 1-15,5 3 16,-6-5-16,-3-2 0,3 2 0,3 0 16,-3-3-16,-1-1 0,4 1 15,4 2-15,-1 1 0,-1 2 16,7-2-16,0 0 0,-8-1 15,-1-2-15,31 5 0,-3 5 16,-9-5-16,-5-4 0,0-5 0,2-1 16,-2 4-16,-3 4 0,5-1 15,3 4-15,-7-5 0,-3 0 16,3-5-16,4 0 0,-5 5 16,-5 4-16,4-2 0,2-3 15,-6 2-15,-5 4 0,2 0 16,2 4-16,-11-1 0,-6 1 0,-2-2 15,-2-3-15,-7 6 16,-7 4-16,-6-3 0,-3-4 0,-3 0 16</inkml:trace>
  <inkml:trace contextRef="#ctx0" brushRef="#br0" timeOffset="133154.4235">2365 8286 0,'0'0'0,"0"0"16,0 0-16,0 0 0,0 0 0,0 0 16,0 0-16,0 0 0,0 0 15,0 0-15,0 0 0,0 0 16,0 0-16,29 0 0,-29 0 16,0 0-16,28 6 0,-28-6 15,29 3-15,-13-2 0,2-1 16,2 0-16,2-1 0,0 0 0,2 1 15,6-1-15,3 1 16,-1-1-16,1 1 0,1-2 16,1 2-16,2 2 0,-2 0 0,9 1 15,1 2-15,-2 0 0,-1 0 16,11-1-16,2 0 0,-2-2 16,-2-2-16,2 2 0,1 2 15,-3 1-15,-3 0 0,15-2 16,5-1-16,-6 2 0,-2 1 0,12-1 15,3 0-15,-9-1 0,-6-1 16,35 3-16,-2 0 16,-8-1-16,-6-3 0,3-1 0,3-2 15,-6 3-15,-9 1 0,13-3 16,7-1-16,-8-1 0,-3 0 16,3 1-16,4 1 0,-9 1 15,-2 2-15,6 0 0,4 1 16,-4 1-16,-3-1 0,7-1 15,3 0-15,-4 1 0,-4 0 0,6 1 16,6 0-16,-8 2 0,-7 0 16,8-8-16,4-6 15,-5 6-15,-4 5 0,12-1 0,8-2 16,-13-5-16,-8-1 0,7 3 16,5 2-16,-4 5 0,-1 0 15,3-2-15,5-2 0,-10-1 16,-7-2-16,9 2 0,8 1 15,-8 0-15,-7 0 0,7 0 16,5 0-16,-9-3 0,-4 0 0,5 1 16,3 2-16,-5 4 0,-3 3 15,2-5-15,3-3 0,-6 0 16,-3 0-16,6 0 0,2 0 16,-8 2-16,-7 2 0,7-4 15,4-2-15,-7 0 0,-6 0 16,10-1-16,6 1 0,-9 1 15,-3 1-15,4 1 0,5 1 16,-7-2-16,-2-1 0,7 0 0,4 0 16,-5-1-16,-4-1 0,2-1 15,1 0-15,-4 2 0,-6 3 16,9-1-16,5-1 0,-8-2 16,-4 0-16,3 1 0,5 1 15,-7-1-15,-5 2 0,4-1 16,3-1-16,-1 0 0,-3 0 0,7-2 15,7-1-15,-12 2 16,-6 3-16,4 1 0,3 1 16,-5-3-16,-5-3 0,6 2 15,5 1-15,-5 1 0,-4 1 0,5 0 16,2-2-16,-6 1 0,-5 1 16,6-3-16,4 0 0,-3 0 15,-1 2-15,4 0 0,3-1 16,-7 2-16,-6 0 0,6 0 15,3 0-15,-1 2 0,-2-2 0,2 0 16,2 0-16,-10 1 16,-7 1-16,5-2 0,3-1 15,-4 0-15,-3 1 0,0 1 0,1 1 16,-6-2-16,-4-1 0,0 0 16,0 2-16,-5-2 0,-2-1 15,-2 0-15,-1 1 0,-5-2 16,-2-1-16,3 3 0,4-2 15,-8 3-15,-3 1 0,-11-2 16,1-1-16,-1-1 0,-2 1 0,0-1 16,1 1-16,-2 1 0,0 1 15,-1-1-15,1-2 0,-2 1 16,1-1-16,-3 0 0,0-3 16,1-2-16,2-3 0,-2-3 15,-1-3-15,0-1 0,1-1 0,0-2 16,1-3-16,1-1 15,0 1-15,1-4 0,0-1 16,2-1-16,0 0 0,0-4 0,-1-1 16,0 1-16,-2 1 0,1-6 15,-2 1-15,-2 5 0,1 2 16,-3-2-16,-1 1 0,-3 4 16,0 3-16,-4-1 0,-2-1 15,-1 4-15,-2 3 0,-5 1 16,-1-2-16,-1 4 0,1 1 0,-5 3 15,-4 1-15,-1 5 0,1 0 16,-4 3-16,-1 0 16,-1 2-16,-1 2 0,-1 2 0,-1 3 15,-2-2-15,-1 0 0,-12-1 16,-2 2-16,5 1 0,4 2 16,-7-2-16,-6-2 0,2 1 15,0 1-15,-15 0 0,-1 0 16,6-2-16,4 0 0,-7 1 15,-4 0-15,-28 2 0,12-1 0,-1-2 16,-3-1-16,9 0 16,7 1-16,-7 0 0,-4-1 15,8-2-15,3-1 0,-7-3 0,-8 0 16,7 3-16,6 4 0,-9-4 16,-8-1-16,9 0 0,4 1 0,-10-1 15,-6 0-15,9 1 16,5 1-16,-9 0 0,-5-1 15,5 0-15,4 0 0,-6 2 16,-5 2-16,9-3 16,4 0-16,-10 1 0,-8 0 0,12 1 0,9-2 15,-6 1-15,-6-1 0,6 0 16,4 1-16,-3 2 0,-3 5 16,8-4-16,5-3 0,-10-2 15,-5-3-15,10 5 0,6 3 0,-10-4 16,-7-3-16,9 1 0,8 0 15,-10 3-15,-1 1 16,6-2-16,6 0 0,-5-1 0,-5-1 16,9 1-16,4-1 0,-5 2 15,-2 1-15,5 1 0,4 1 16,-9-3-16,-5-2 0,8 2 16,3 1-16,-7 3 0,-5 1 15,8-1-15,8 0 0,-9-1 16,-5 0-16,11-1 0,9-2 0,-10 1 15,-6 0-15,6 0 0,4-1 16,-8-3-16,-2-1 16,7 2-16,5 2 0,-4 0 0,-2 0 15,0 1-15,2 2 0,-2-1 16,-1 0-16,10 0 0,7 0 16,-9 0-16,-4-2 0,7 0 15,3 0-15,-6 1 0,-3 0 16,4 2-16,0 1 0,-5-1 0,-1-1 15,3-1-15,5-1 0,-6 3 16,-3 3-16,7-1 0,4 0 16,-2-3-16,-1-2 0,4 0 15,2 0-15,-5 1 0,-4 1 16,6 1-16,8 1 0,-7-3 16,-5-4-16,11 6 0,6 3 15,-4-6-15,-4-3 0,8-1 16,3 0-16,-1-1 0,-3 0 15,0-3-15,1-1 0,3 5 16,0 4-16,1-4 0,1-2 0,-2 2 16,0 2-16,1-3 0,3-1 15,1-2-15,-1 0 0,3 4 16,1 2-16,-2 1 0,1 1 16,5-1-16,0 0 0,1 1 15,0 1-15,-2 0 0,4-1 0,-1 7 16,3 5-16,11-7 0,-4-1 15,-2 0-15,-3-1 16,4 2-16,0 1 0,-1 0 0,-5-1 16,2 6-16,4 1 0,3-3 15,0-2-15,0 0 0,1 1 16,1 0-16,-2 1 0,3 1 16,3 2-16,3 2 0,4-1 15,2-3-15,1-3 0,0 0 16,3 2-16,-1 0 0,1 4 15,1-2-15,1 2 0,1 0 0,0-1 16,0 3-16,-2 3 16,0 0-16,2 0 0,0 3 15,-2 2-15,2 3 0,0 1 0,-1 1 16,-1-1-16,-1 0 0,0-1 16,2 0-16,-2 1 0,3-3 15,0-1-15,-2-1 0,2 1 16,0-2-16,2-3 0,-2 3 15,3 3-15,-2-4 0,2-4 0,-2-2 16,3 0-16,-1-4 0,1-1 16,2-1-16,1 0 15,-1-2-15,1-1 0,5-1 0,5-1 16,1-3-16,0-1 0,8-3 16,3-2-16,2 2 0,-2 0 0,10 0 15,4 2-15,-3 1 16,-4 1-16,11 8 0,0 8 15,-11-4-15,-8-2 0,-3-3 0</inkml:trace>
  <inkml:trace contextRef="#ctx0" brushRef="#br0" timeOffset="137370.7978">15034 8324 0,'0'0'0,"0"0"16,0 0-16,0 0 0,27 2 0,-27-2 16,31 2-16,-14-1 0,2-1 15,5 1-15,5 0 16,1 1-16,0-1 0,17 1 0,5 3 16,14 0-16,1-1 0,22 1 15,6 2-15,-2-4 0,-4 0 0,26 3 16,20 2-16,-10-3 0,-7-4 15,57-4-15,-10-3 16,-15 5-16,-11 2 0,5 1 0,2-1 16,-13 0-16,-10 0 0,9-5 15,8-5-15,-15 1 0,-10-1 16,4 2-16,2 2 0,-10 2 16,-7 2-16,2 2 0,2 0 15,-17-1-15,-10 2 0,-4-2 16,-2-2-16,-9 2 0,-6 2 0,-3-1 15,-2-1-15,-5 2 0,-4-1 16,-3 5-16,-2 4 0,-7-8 16,-4-5-16,1 4 0,-1 2 15,-6 3-15,-7 1 0,-2-3 16,-3 1-16,-1-3 0,-1-1 16,-7 0-16,-3-1 0,-2 2 0,2-2 15,0 0-15</inkml:trace>
  <inkml:trace contextRef="#ctx0" brushRef="#br0" timeOffset="138070.8442">20885 8410 0,'0'0'0,"18"0"16,3-1-16,-3 1 0,3 1 0,13-1 16,6 0-16,15 1 0,5 1 15,15 0-15,2 1 0,1-1 16,2 2-16,16 1 0,1 1 15,9-2-15,-2-1 0,47 2 16,-10-1-16,-11-2 0,-6-2 0,-1 0 16,1 1-16,-3 1 15,-2 1-15,-1-1 0,0 1 16,-3-2-16,-3 0 0,-2 1 16,1 2-16,-4-1 0,-2-1 0,3-1 15,3 2-15,-7-5 0,-2 1 16,-4 0-16,-2 2 0,-6 2 15,-3-1-15,-1-2 0,0-1 16,-8 0-16,-8 1 0,-2 0 16,0 0-16,-10-2 0,-5 1 0,-17 0 15,-10 0-15,-9 0 0</inkml:trace>
  <inkml:trace contextRef="#ctx0" brushRef="#br0" timeOffset="138647.1871">28456 8323 0,'0'0'0,"23"-1"16,3-1-16,4 0 15,2 0-15,21 0 0,21 0 0,-1 0 16,-1 0-16,24 0 0,9-1 16,7 2-16,-6 1 0,52 2 15,-8 1-15,-20-2 0,-12 1 16,1 1-16,2 2 0,-14 1 0,-10-1 15,7-1-15,5-2 0,-12-2 16,-9-1-16,5 1 0,3 2 16,-13-3-16,-8-3 0,-1 3 15,-1 1-15,-10-1 0,-6 0 16,-4-2-16,-2 0 0,-14-1 16,-8 2-16,-7-3 0,-4-4 15,-11-1-15,-5-1 0,-1 2 16,-1 4-16,0 2 0</inkml:trace>
  <inkml:trace contextRef="#ctx0" brushRef="#br0" timeOffset="139922.3804">2845 9669 0,'0'0'0,"0"0"0,28-2 0,-17 1 16,3 0-16,8-1 0,7 0 0,0 2 16,3 0-16,5 0 0,2 0 15,11-2-15,3-1 0,5 1 16,5 2-16,9-3 0,-4 2 16,19 0-16,2 0 0,-1-1 0,0-1 15,14-4-15,-1 1 16,36 1-16,-16 2 0,0 2 15,2 1-15,-14 0 0,-7 1 0,3 2 16,-2-2-16,-6 3 0,-4 2 16,-1 2-16,1 2 0,-9-7 15,-1-2-15,2-2 0,-1-1 16,-4 0-16,0-2 0,-4 1 16,2 0-16,-11-4 0,-5-2 0,-7 0 15,-2-1-15,-6 1 16,-4 0-16,-9 0 0,-9-1 0,-6 0 15,-7 1-15,-5 3 16,-1 2-16,-3 2 0,-2 0 0,-1 2 16</inkml:trace>
  <inkml:trace contextRef="#ctx0" brushRef="#br0" timeOffset="141421.6834">6294 8586 0,'0'0'0,"0"0"0,23 10 16,-23-10-16,29 15 0,-8-1 0,4 6 16,11 9-16,3 4 0,15 15 15,4 4-15,3 5 0,-3 3 16,21 19-16,16 18 0,2 4 16,-10-9-16,41 40 0,-8-9 15,-17-17-15,-11-12 0,0 2 16,2 0-16,-12-12 0,-7-10 0,-9 5 15,-5 4-15,-18-26 0,-16-18 16,-7-12-16</inkml:trace>
  <inkml:trace contextRef="#ctx0" brushRef="#br0" timeOffset="144256.8019">14221 9840 0,'0'0'0,"0"0"0,0 0 15,34-3-15,-34 3 0,38-2 0,-10-1 16,6 0-16,6-1 0,20-1 15,8-1-15,19 0 0,3-2 0,22 0 16,0-1-16,20 0 0,-2 0 16,56-2-16,9 0 15,-20-1-15,-13 0 0,-1 5 0,-2 0 16,-6 5-16,-3 2 0,-7 0 16,-4 0-16,-11 7 0,-9 3 15,-14 3-15,-10 1 0,-30-5 0,-20-3 16,-14 0-16</inkml:trace>
  <inkml:trace contextRef="#ctx0" brushRef="#br0" timeOffset="148238.1781">14173 8701 0,'0'0'0,"0"0"0,0 0 15,0 0-15,0 0 0,22-14 16,-22 14-16,0 0 0,10-22 0,-10 22 16,1-19-16,-1 19 0,-2-20 15,-2 9-15,-3 0 16,-1-1-16,1 1 0,-3 0 0,-4-1 15,0 4-15,-1-1 0,-10 2 16,-3 4-16,0 1 0,3 4 0,-6 3 16,-3 5-16,3 1 15,2 2-15,-3 9 0,1 5 16,5 0-16,3-1 0,2 8 16,7 2-16,7-7 0,7-8 0,8-1 15,5-3-15,7-6 0,4-4 16,9-5-16,6-5 15,-1-3-15,1-4 0,3-7 0,2-7 16,4-4-16,-1-1 0,-2-6 16,1-4-16,-6 5 0,-5 3 0,1-8 15,-5-2-15,-6 10 0,-7 7 16,-3 6-16,-5 3 16,-4 7-16,-2 2 0,-4 6 15,-6 7-15,0 0 0,-1 4 0,-6 6 16,-5 8-16,-1 3 0,0 1 15,-2 6-15,-1 6 16,5-2-16,1-2 0,3 7 0,3-3 16,5-10-16,2-9 0,9-4 15,6-2-15,4-6 0,1-3 0,6-8 16,5-4-16,-9 0 0,-5 3 16,-3-1-16</inkml:trace>
  <inkml:trace contextRef="#ctx0" brushRef="#br0" timeOffset="148371.5594">14784 8653 0,'0'0'0,"0"0"0,0 0 15,0 0-15,-14 21 0,14-21 16,-15 24-16,15-24 0,-15 29 0,6-14 16,-1-1-16,2-2 0,3-2 15,-1 0-15,2-2 0,1-1 16</inkml:trace>
  <inkml:trace contextRef="#ctx0" brushRef="#br0" timeOffset="148527.8278">14787 8388 0,'0'0'15,"0"0"-15,0 0 0,21 20 0,-12-10 16,1 4-16,1 3 0,-1-2 15,-1-3-15,-2-1 0</inkml:trace>
  <inkml:trace contextRef="#ctx0" brushRef="#br0" timeOffset="148971.872">15374 8550 0,'0'0'16,"0"0"-16,0 0 0,0 0 0,0 0 15,-32-9-15,32 9 0,-39 2 16,16 1-16,-3 4 0,-3 2 16,-1 3-16,-1 4 0,-7 7 15,1 5-15,0 5 0,6-4 16,10-1-16,7-3 0,8-4 16,8-2-16,9-6 0,8-4 15,3-5-15,4-2 0,6-7 16,2-4-16,-3-4 0,-3-2 0,3-4 15,0-4-15,-3 1 0,-4 0 16,-4 2-16,-5 3 0,-3 5 16,-3 3-16,-2 6 0,-3 5 15,-2 4-15,-1 4 0,-4 7 16,-4 8-16,0 3 0,-2 3 0,-5 11 16,-3 6-16,3-5 0,2-3 15,2-4-15,2-3 16,0-5-16,3-5 0,-3-1 0,0-3 15,1-9-15,-2-4 0,-7-1 16,-4-2-16,-2-3 0,-2-2 16,-2-7-16,-3-4 0,0-3 15,0-2-15,2-4 0,4-4 16,4 2-16,5 0 0,3 6 16,2 4-16,2 3 0</inkml:trace>
  <inkml:trace contextRef="#ctx0" brushRef="#br0" timeOffset="149221.9301">15785 8649 0,'0'0'0,"0"0"15,0 0-15,0 0 0,0 0 0,-12 32 16,12-32-16,-18 36 0,8-14 16,0 2-16,0 1 0,2-2 15,1-3-15,2 2 0,2-4 16,2-4-16,1-3 0,0-3 16,0-1-16,0 0 0</inkml:trace>
  <inkml:trace contextRef="#ctx0" brushRef="#br0" timeOffset="149387.8348">15813 8428 0,'0'0'0,"0"0"0,0 0 16,18 20-16,-11-10 0,1 3 0,2 1 15,-3-1-15,1-2 0,-1 0 16</inkml:trace>
  <inkml:trace contextRef="#ctx0" brushRef="#br0" timeOffset="150339.8388">16306 8493 0,'0'0'15,"0"0"-15,0 0 0,0 0 16,0 0-16,-15 22 0,15-22 16,-24 28-16,9-9 0,0 2 15,-2 3-15,1 0 0,1 1 0,-1 5 16,4-1-16,4-2 0,5-4 15,5 0-15,6-4 16,2-2-16,2-2 0,8-2 0,3-5 16,0-3-16,-1-3 0,-1-4 15,0 0-15,-4-1 0,-3 1 0,-3 1 16</inkml:trace>
  <inkml:trace contextRef="#ctx0" brushRef="#br0" timeOffset="150487.5021">15971 8689 0,'0'0'0,"0"0"16,0 0-16,26-1 0,-26 1 15,37-3-15,-8 1 0,3 0 16,2 1-16,14-1 0,4 1 16,-2-1-16,-4-2 0,2 0 15,-10 1-15,-7 2 0</inkml:trace>
  <inkml:trace contextRef="#ctx0" brushRef="#br0" timeOffset="150955.226">16879 8676 0,'0'0'0,"0"0"0,0 0 15,0 0-15,0 0 0,0 0 0,0 0 16,0 0-16,0-23 0,0 23 16,0 0-16,-18-17 0,18 17 0,-24-5 15,24 5-15,-37 1 16,19 3-16,-4 3 0,-4 3 16,1 1-16,0 1 0,-5 7 15,1 3-15,4 0 0,3 0 0,1 0 16,5-3-16,7-3 0,5-2 15,6-3-15,6-2 0,4-5 16,6-4-16,3-4 0,2-2 16,1-1-16,1-2 0,0-4 15,-1-4-15,-1 1 0,-1-1 16,-4 1-16,-3 0 0,-3 2 0,-2 2 16,-2 3-16,-1 1 15,-2 3-15,0 1 0,-3 3 16,-2 4-16,-1 1 0,0 3 0,-1 3 15,2 2-15,0 3 0,-1 1 16,2 0-16,3 1 0,-1-3 16,1 0-16,7-3 0,6 0 15,-3-2-15,-2-2 0,-2-1 16</inkml:trace>
  <inkml:trace contextRef="#ctx0" brushRef="#br0" timeOffset="151205.0153">17370 8449 0,'0'0'0,"0"0"0,0 0 16,-17 26-16,17-26 0,-27 32 0,5-7 16,0 1-16,0 2 0,-4 10 15,0 1-15,2 3 0,4-7 16,10-4-16,8-6 0,4-3 15,4-4-15,9-2 0,8-5 16,2-3-16,0-4 0,9-4 16,3-6-16,-9 1 0,-6 2 0,-4 0 15</inkml:trace>
  <inkml:trace contextRef="#ctx0" brushRef="#br0" timeOffset="151345.9487">17669 8699 0,'0'0'0,"0"0"16,0 0-16,0 0 0,0 0 0,0 0 16,-10 27-16,10-27 15,-10 26-15,4-10 0,-3 1 16,1-1-16,0-2 0,2-1 16,0-1-16,2-3 0</inkml:trace>
  <inkml:trace contextRef="#ctx0" brushRef="#br0" timeOffset="151526.5284">17747 8465 0,'0'0'0,"0"0"15,0 0-15,0 0 0,25 13 0,-25-13 16,16 14-16,-6-7 0,0 0 15,-1 0-15,-1-2 0,-2 1 16</inkml:trace>
  <inkml:trace contextRef="#ctx0" brushRef="#br0" timeOffset="151823.964">17998 8535 0,'0'0'0,"0"0"16,0 0-16,25 7 0,-25-7 0,28 7 15,-14-4-15,0 1 0,1 0 16,0 1-16,0 2 16,-2 0-16,-6 2 0,-3 2 0,-7 0 15,-1-1-15,-3-1 0,-9 4 16,-6 4-16,1-2 0,1-1 16,0 1-16,1-1 0,3 0 15,2-1-15,0 0 0,4-2 16,6 0-16,5-1 0,6-4 0,5 1 15,4-2-15,5-1 0,4-1 16,2-2-16,6-2 0,0-1 16,-6 0-16,-5 0 0,-5 1 15</inkml:trace>
  <inkml:trace contextRef="#ctx0" brushRef="#br0" timeOffset="152141.3627">18244 8739 0,'0'0'0,"0"0"0,0 0 16,0 0-16,26 7 0,-26-7 16,31 1-16,-31-1 0,41-2 0,-16 1 15,3-1-15,-1-2 16,2-1-16,6-1 0,0-2 16,-2 0-16,-1 0 0,3-5 15,-7-1-15,-6-1 0,-5 2 0,-8 0 16,-7-2-16,-5-1 0,-5 1 15,-8 1-15,-5 3 0,-5 3 16,-4 2-16,-5 6 0,-5 5 16,3 4-16,0 2 0,-2 9 15,3 4-15,8 2 0,3-1 0,11 5 16,6 4-16,6-4 16,6-4-16,11 2 0,9-1 15,0-5-15,4-2 0,12 3 16,5-1-16,-11-5 0,-9-5 0,-6-2 15</inkml:trace>
  <inkml:trace contextRef="#ctx0" brushRef="#br0" timeOffset="152528.1304">16927 9018 0,'0'0'0,"0"0"16,0 0-16,0 0 0,0 0 0,0 0 16,0 0-16,0 0 0,0 0 15,-8 25-15,8-25 0,-11 29 16,6-10-16,-2 1 0,0 2 16,-1-1-16,1 0 0,0 2 0,0 0 15,2-5-15,4-4 0,1-1 16,3-1-16,2-5 0,3-2 15,-2-1-15,0-1 0,-2 0 16</inkml:trace>
  <inkml:trace contextRef="#ctx0" brushRef="#br0" timeOffset="152658.6701">17172 9014 0,'0'0'15,"0"0"-15,0 0 0,-21 26 0,6-12 16,-11 11-16,-8 7 15,-10 16-15,-1 4 0,-1 1 0,9-10 16,7-8-16</inkml:trace>
  <inkml:trace contextRef="#ctx0" brushRef="#br0" timeOffset="159389.0209">16948 9029 0,'0'0'16,"0"0"-16,0 0 0,0 0 0,0 0 16,0 0-16,0 0 0,0 0 15,0 0-15,0 0 0,-8 26 16,8-26-16,0 0 0,-12 24 15,12-24-15,-10 17 0,5-9 0,-2 1 16,-1 2-16,1-3 0,-1 2 16,0-1-16,1 0 15,-1 2-15,0 1 0,0 1 16,1-1-16,-1-1 0,-1-1 0,2-1 16,0-1-16,1 1 0,2 1 15,0-2-15,0 0 0,1-1 16</inkml:trace>
  <inkml:trace contextRef="#ctx0" brushRef="#br0" timeOffset="165857.4604">18013 9749 0,'0'0'0,"0"0"0,0 0 16,0 0-16,0 0 0,1-21 0,-1 21 15,0 0-15,0 0 0,2-24 16,-2 24-16,0 0 0,0 0 16,0-21-16,0 21 0,0 0 15,-1-16-15,1 10 0,0 1 16,1 0-16,0 3 0,3-1 16,1 1-16,2 1 0,1 0 0,2-2 15,2 1-15,-1-1 0,0 0 16,3 1-16,4 1 15,0 0-15,2-2 0,2 1 16,3 1-16,7-2 0,0 1 0,4 0 16,3 0-16,-1 1 0,1-1 15,9 0-15,3 0 0,-4 0 16,-1 1-16,10 0 0,2 0 16,-6 1-16,-6-1 0,13 1 15,2-1-15,-8 1 0,-5-1 0,4 2 16,4 0-16,-3-1 0,-1 0 15,8-1-15,2-3 0,-7 3 16,-6-1-16,11 1 0,4 1 16,-16 2-16,-4 2 0,28-4 15,1-4-15,-10 0 0,-7-1 0,3 4 16,0 4-16,-5-2 16,-4 1-16,6-2 0,4-1 15,-12 0-15,-6 1 0,9 0 0,6-1 16,-10 2-16,-5 2 0,6-1 15,4-1-15,-4-4 0,-1-3 16,1 6-16,0 5 16,-6-5-16,-2-1 0,4 4 0,3 4 15,-2-6-15,-2-3 0,3-2 16,2 1-16,-4 4 0,-3 2 0,2 2 16,1 0-16,-2-1 0,-1-3 15,3 1-15,2-1 16,-7 2-16,-6-2 0,7 0 0,3 1 15,-1-2-15,-2 0 0,1 0 16,0 0-16,-20-1 0,1 0 16,6 2-16,0 2 0,-5 1 15,-1-2-15,6-1 0,3 1 16,-6-2-16,-4 0 0,1 0 16,1 1-16,-4 1 0,-1 2 0,1-1 15,-1-3-15,-1 1 0,-3-1 16,-2 0-16,-1-1 15,-1 2-15,-1 2 0,0-3 16,1-4-16,-4 4 0,0 1 0,-1-1 16,1-1-16,-1 0 0,1-2 15,-3 2-15,-1 0 0,1 1 16,-1 0-16,-2 0 0,2 0 16,-2 0-16,2 0 0,-2 0 15,0 0-15,0 0 0,0 0 0,3 0 16,-1 0-16,0 0 15,-2 0-15,3 1 0,-1 1 16,1 0-16,-1 0 0,0 0 0,1 0 16,1-1-16,-1 0 0,1 0 15,2 1-15,-1-2 0,1 0 0,1 0 16,-1 0-16,1 0 16,-1 2-16,2 0 0,1-1 15,1-1-15,0 0 0,1 0 16,1 0-16,0 1 0,1 0 0,2 0 15,-1 0-15,0 1 0,-1 0 16,3-1-16,3 0 0,-2-1 16,0-1-16,5 2 0,1 0 15,-1 0-15,-1 0 0,2 0 16,3 0-16,-2 1 0,-1-2 0,1 1 16,2-1-16,-2 1 15,-1 1-15,8-1 0,1 1 16,-4-1-16,-1 1 0,2-1 0,3 0 15,-4 0-15,0 1 0,0 1 16,1-2-16,0 1 0,-2-2 0,2 1 16,0 1-16,-2-1 15,-1 0-15,8 1 0,2 0 16,-8-2-16,-3 0 0,8 2 16,2 1-16,-2 1 0,-1-2 15,2 0-15,1-1 0,-2 1 0,-2-1 16,2 0-16,1 2 15,-2-1-15,-1-1 0,2 0 0,2 1 16,-5-1-16,-2 2 0,1-2 16,4-1-16,-3-1 0,-2-1 0,-3 1 15,-2 2-15,-3-1 16,-3-1-16,-2 1 0,0 0 16,-2-3-16,-3-1 0,-4 3 15,-1 2-15,-1 0 0,1-1 0,3 1 16,1 1-16,-1 1 0,-1 1 15,3-1-15,1 1 16,0-2-16,0 0 0,5-1 0,4 0 16,0 0-16,-1 0 0,3 0 15,2 0-15,0-1 0,0-1 0,8-1 16,2-1-16,-3 0 16,-2-1-16,3-1 0,2-2 15,-3-2-15,-4-1 0,4 0 16,2-1-16,-2 0 0,-1 0 0,6-4 15,2-1-15,-5-2 0,-3-2 16,-2 1-16,1 1 0,-4-2 16,-2 1-16,2-6 0,-1-4 15,-4 1-15,-4 3 0,3-8 16,1-1-16,-7 5 0,-3 3 0,-1-9 16,-2 0-16,-4 5 0,-1 2 15,-5-1-15,-4-1 16,4 2-16,1 0 0,-7-1 0,-6 0 15,1 6-15,-1 1 0,-6-7 16,-2-2-16,-3 6 0,0 2 16,-9-1-16,-7-3 0,-1 4 15,0 1-15,-11-2 0,-9-3 16,2 7-16,2 6 0,-22-5 16,-7-1-16,-29 1 0,16 8 0,-6 5 15,-4 1-15,13 4 16,8 1-16,-15 5 0,-8 2 15,12 0-15,11-1 0,-10 7 0,-7 6 16,13 0-16,10 0 0,-1 7 16,-1 5-16,11-1 0,9-1 0,-4 7 15,-3 5-15,17-2 16,12-2-16,4 4 0,5 4 16,8-1-16,8-2 0,9 6 15,7 5-15,6-8 0,5-6 0,17 2 16,13 0-16,-3-3 0,-2-5 15,19 1-15,12-1 0,2-7 16,1-4-16,10-2 0,5-2 16,-8-4-16,-7-4 0,7 1 15,6 3-15,-13-4 0,-9-1 0,6-1 16,3 0-16,-8 1 16,-5-1-16,-17-1 0,-11-3 15,-9-1-15</inkml:trace>
  <inkml:trace contextRef="#ctx0" brushRef="#br0" timeOffset="166413.4532">26400 9745 0,'0'0'0,"16"1"16,2 0-16,-3-1 0,2 1 0,11 0 15,8-1-15,8 3 0,0 2 16,7-1-16,-996-1 0,2012-2 15,-1002-1-15,18 0 0,4 2 16,-3 1-16,-2 1 0,19 1 16,2-2-16,5 0 0,-9 0 15,39-6-15,-2-3 0,-16 3 16,-10 5-16,5 0 0,4 1 16,-8-7-16,-4-5 0,4 0 15,3 1-15,-15 2 0,-12 3 0,10-5 16,6-3-16,-11-1 0,-9-1 15,6 7-15,2 2 0,-9-1 16,-7 1-16,2 4 0,2 3 16,-11 1-16,-7 2 0,3 0 15,3 0-15,-4 2 0,-3 1 16,-3 0-16,-2 1 0,-10 2 16,-6 2-16,-6 3 0,-3 2 15,-5-5-15,-4-6 0,-3 3 0,-4 1 16,-10 1-16,-6 0 0,1-3 15,0-3-15,0-4 0</inkml:trace>
  <inkml:trace contextRef="#ctx0" brushRef="#br0" timeOffset="167939.0474">2646 11054 0,'0'0'0,"0"0"15,0 0-15,0 0 0,0 0 0,29-3 16,-29 3-16,26-3 0,-26 3 16,33-5-16,-14 2 15,1 1-15,2 1 0,1-1 16,4 0-16,-1 1 0,1-1 0,10 0 15,0-1-15,1 0 0,-3 2 16,11-1-16,2 0 0,-1 0 16,-3-1-16,13 2 0,-3 1 15,-3-1-15,-4-2 0,3 0 16,5 3-16,-2-1 0,-5-1 0,11 1 16,2 0-16,-4 0 15,0 0-15,12 1 0,0 1 16,-6-3-16,-4-2 0,3 1 0,7 3 15,-5-2-15,-1-2 0,32 4 16,-3 4-16,-13-3 0,-7-1 0,1-3 16,3-5-16,-9 5 15,-5 1-15,8-1 0,6-1 16,-4 0-16,-2-2 0,0 0 16,4 1-16,-10 2 0,-8 2 0,3-4 15,2-1-15,-3 3 16,-4 3-16,-7-2 0,-2-2 15,-7-1-15,-4 0 0,-9 2 0,-6 1 16,-8-1-16,-8-4 0,2 3 16,-4 2-16,-1 2 0</inkml:trace>
  <inkml:trace contextRef="#ctx0" brushRef="#br0" timeOffset="168638.475">6565 10543 0,'0'0'0,"0"0"16,0 0-16,0 0 0,0 0 0,-32 6 15,32-6-15,-32 6 0,32-6 16,-42 5-16,18-1 16,-1-2-16,-4-1 0,-12 1 0,-1-2 15,0 0-15,-1 0 0,-12 0 16,-2-1-16,2 0 0,2 0 16,-11-1-16,-2-2 0,3 1 15,2 0-15,-10 0 0,0 0 16,5 0-16,8 1 0,-13-2 0,-1-1 15,2 1-15,1 2 0,-1-1 16,-2-1-16,-25 0 0,12 1 16,0 3-16,4 1 0,8-2 15,7-2-15,-7 2 0,-3 1 16,6-1-16,0 0 0,-3-1 16,-5 1-16,5 0 0,6 0 15,-8 2-15,-4 2 0,7-1 16,8-1-16,-8 3 0,-5 3 15,9-1-15,7-1 0,-8-1 0,-3-3 16,4-1-16,-2 0 0,-2 1 16,-1 1-16,11 0 0,8-1 15,-3-2-15,-3-1 0,3 0 16,1 0-16,-1 0 0,2 1 16,8 2-16,3 1 0,-6-5 15,-5-1-15,12-1 0,10-1 0,-10 4 16,-2 3-16,7 0 0,6 0 15,-5-3-15,-2-3 0,6 3 16,3 2-16,5 0 0,3 1 16,0-2-16,3 0 0,4 1 15,-2 1-15,5 0 0,2-1 16,1 0-16,3 1 0,2-1 16,1-1-16,0 5 0,0 3 15,0 0-15,3 2 0,0-2 16,0-2-16,0 0 0</inkml:trace>
  <inkml:trace contextRef="#ctx0" brushRef="#br0" timeOffset="169922.4139">30783 9293 0,'0'0'0,"0"0"0,0 0 16,0 0-16,26-1 0,-26 1 15,27-2-15,-27 2 0,30 0 0,-11 1 16,6-1-16,-1 1 0,1-1 15,14 1-15,6 0 16,1 1-16,2 0 0,16 3 0,4 0 16,-1 1-16,-2 0 0,19 4 15,18 3-15,-14 2 0,-8-2 0,9 3 16,-5 1-16,11-3 16,-21-6-16,-21-6 0,-12-4 15,-16 0-15,-9-1 0,-9-1 16,-3-2-16,-10 1 0,-4-4 0,-19-2 15,-14-5-15,16 7 0,7 2 16,5 2-16</inkml:trace>
  <inkml:trace contextRef="#ctx0" brushRef="#br0" timeOffset="172127.3977">7466 11003 0,'0'0'0,"0"0"16,0 0-16,35-4 0,-19 3 0,1 0 15,2 1-15,3-1 0,2-1 16,9 1-16,1 0 0,2 0 16,-1 0-16,10 1 0,-1 1 15,3-1-15,-2 0 0,4-1 16,0 0-16,6 1 0,-3 1 0,4-1 16,0-1-16,-1 0 0,-2 0 15,9 1-15,-1 1 0,-1-2 16,2-1-16,1 0 0,1 4 15,4 0-15,-4-1 0,2 0 16,3-1-16,-5 0 0,-2-1 16,32 1-16,-6 0 0,-7-1 15,-5 0-15,-2 1 0,-3 1 0,-3-2 16,-3-2-16,2 2 16,1 2-16,1-3 0,-2-1 0,1 3 15,2 2-15,-5-3 0,-2 0 16,2-2-16,2-2 0,-3 2 15,-3 1-15,2 4 0,5 1 16,-1 2-16,1 0 0,2-3 16,-1-2-16,-6-1 0,-4-1 15,3-1-15,3-1 0,-2 3 0,-1 2 16,3 2-16,3-2 0,-3 2 16,-2 0-16,0 2 0,0 1 15,1-3-15,1-3 0,0 1 16,0-1-16,0 2 0,0 3 15,2-2-15,3 0 0,-5-1 16,-2 1-16,1-1 0,0 0 16,2 4-16,2 1 0,3 0 15,0 0-15,-1-3 0,-3 0 0,5-1 16,2 0-16,-6-1 0,-5 2 16,7-2-16,6-1 0,-6 3 15,-4 1-15,3 1 0,4-1 16,-1-2-16,-2-2 0,3-1 15,1-1-15,-3 2 0,-3 3 0,4 1 16,1-2-16,-3 0 16,-2 0-16,3-1 0,2 2 15,-3-2-15,0 0 0,2-1 16,3-1-16,-1 0 0,-2 0 0,2 1 16,1 2-16,-1-1 0,-1-2 15,3 1-15,3 0 0,-2-2 16,-1-2-16,1 2 0,3 1 15,-5 0-15,-3 0 0,3-2 16,1 1-16,-1 2 0,0 1 16,5-4-16,1-1 0,-1 1 15,-2 1-15,3 0 0,3 1 16,-1 0-16,-1-1 0,1-1 0,3-1 16,0 1-16,0 1 0,4-1 15,1 0-15,-4 1 0,-2 1 16,1 1-16,1-1 0,-2-1 15,-2-1-15,4 3 0,3 1 16,-2-3-16,1-1 0,5-2 16,6 0-16,-2 2 0,-1 1 0,1 2 15,1 0-15,-2 0 0,-2 1 16,4-1-16,4 0 16,-2-3-16,-1-1 0,4 2 0,3 1 15,-7 0-15,-4 1 0,7-2 16,4 0-16,-1 1 0,-1 1 15,2 2-15,1 1 0,-2-1 16,-2-1-16,8-2 0,7-1 16,-8 1-16,-6-1 0,9-3 15,5-3-15,-4 2 0,-4 2 0,5 0 16,2-1-16,-2 2 0,-3-2 16,5-1-16,3-1 0,-4 3 15,-3 2-15,5 1 0,3-1 16,-2 0-16,-1 1 0,-1 3 15,-1 1-15,-3 3 0,-3 0 16,1 1-16,0 1 0,-8 0 16,-5 0-16,1 1 0,0-1 15,-8 1-15,-6 1 0,-3-1 16,-3-1-16,-9-4 0,-7-4 0,-9-2 16,-8-3-16,-12-5 0,-9-5 15,-9 6-15,-4 2 0,-5 2 16</inkml:trace>
  <inkml:trace contextRef="#ctx0" brushRef="#br0" timeOffset="180772.0093">21846 10012 0,'0'0'0,"0"0"0,-32 6 0,17-3 16,-2 1-16,-10 4 0,-6 1 15,-5 5-15,-2 2 0,-11 8 0,0 2 16,1 3-16,2 1 0,-7 11 15,4 4-15,-1 6 0,8-1 16,9 1-16,6 3 0,11-1 16,6-1-16,12 9 0,10-1 15,7-5-15,3-3 0,15 2 16,10-1-16,32 13 0,4-13 0,8-10 16,6-4-16,6-11 0,5-6 15,14-5-15,12-4 16,-3 1-16,-1-1 0,14-5 0,11-5 15,-1 1-15,-2-1 0,2-3 16,3-1-16,-3-6 0,-2-2 16,0-1-16,-2-2 0,-5-3 15,-4-5-15,-5-5 0,-4-6 16,-12-2-16,-9 0 0,-6-1 16,-5 1-16,-13-5 0,-9-2 0,-16 2 15,-8 0-15,-11 0 0,-8-1 16,-11-4-16,-6-2 15,-12 1-15,-7 1 0,-17-3 0,-11-5 16,-6 7-16,-5 4 0,-18-2 16,-13-1-16,-5 3 0,-4 0 0,-20-2 15,-15 0-15,-7 2 16,-7 4-16,-17-5 0,-13-1 16,-10 12-16,-8 7 0,-19 5 15,-15 3-15,-5 5 0,-5 4 0,-20 14 16,-13 11-16,79-6 0,56-4 15,37-3-15</inkml:trace>
  <inkml:trace contextRef="#ctx0" brushRef="#br0" timeOffset="186308.3748">25268 10919 0,'0'0'0,"0"0"0,0 0 0,0 0 16,0 0-16,-5 22 0,5-22 16,-16 19-16,16-19 0,-28 28 15,9-11-15,-3 2 0,-2 0 0,-2-1 16,0 0-16,-6 4 15,2-3-15,4-2 0,4-3 16,1 0-16,4-1 0,9-6 0,7-4 16,7-3-16,4-2 0,7-1 15,8 0-15,4-1 0,7 0 16,8 0-16,1-1 0,-2 2 0,-2 1 16,0 1-16,-6 1 15,-9 1-15,-6 1 0,-8 2 16,-4 2-16,-9 2 0,-7 3 0,-7 1 15,-6 1-15,-2-1 0,-2-2 16,6-2-16,3-2 0,3 0 16</inkml:trace>
  <inkml:trace contextRef="#ctx0" brushRef="#br0" timeOffset="186489.2528">25094 11359 0,'0'0'0,"0"0"0,-6 19 15,6-19-15,-13 30 0,7-12 16,-1 3-16,0 3 0,0-1 16,6-3-16,5-4 15,3-3-15,2-2 0,5-5 0,5-4 16,2-3-16,2-5 0,2-3 16,3-4-16,-1-1 0,-4 3 0,-4 3 15</inkml:trace>
  <inkml:trace contextRef="#ctx0" brushRef="#br0" timeOffset="186672.4778">25727 10871 0,'0'0'0,"0"0"0,0 0 16,3 23-16,-3-23 0,3 24 0,-2-11 15,0 0-15,1-2 0,-1 0 16,0-1-16,0-3 0</inkml:trace>
  <inkml:trace contextRef="#ctx0" brushRef="#br0" timeOffset="186826.0289">25487 11062 0,'0'0'0,"0"0"15,0 0-15,-15 28 0,9-15 16,-1 2-16,1 2 0,-1 1 16,-1 1-16,-2-1 0,0-5 15,3-2-15,0-3 0,1 0 0</inkml:trace>
  <inkml:trace contextRef="#ctx0" brushRef="#br0" timeOffset="187024.8657">25631 11005 0,'0'0'0,"12"0"0,8 0 15,5 0-15,6 2 0,10 1 16,2 2-16,7 0 0,-4 1 0,3 2 16,-8 1-16,-6-1 15,-7 1-15,-6 3 0,-4 0 16,-11 1-16,-10 0 0,-4-4 0,-7 1 16,-7-2-16,-5-1 0,-6 0 15,-4-3-15,-8 3 0,-1 0 16,-1-4-16,0-2 0,9-1 15,9 1-15,6 0 0</inkml:trace>
  <inkml:trace contextRef="#ctx0" brushRef="#br0" timeOffset="187206.2988">25558 11121 0,'0'0'0,"0"0"0,0 0 0,0 0 16,8 24-16,-8-24 0,3 38 15,-3-11-15,-1 3 0,-1 3 16,-1 2-16,-2 8 0,1-2 15,1 4-15,0-8 0,1-4 16,1-4-16,-1-8 16,-1-5-16,-2-7 0,1-6 0,0-1 15,1 0-15,1 0 0</inkml:trace>
  <inkml:trace contextRef="#ctx0" brushRef="#br0" timeOffset="187472.7255">25600 11178 0,'0'0'15,"0"0"-15,0 0 0,32-3 0,-32 3 16,33-1-16,-13 1 0,1 1 16,1 2-16,3 0 0,-1 1 15,-5-2-15,-2 1 0,-4 1 16,-2 1-16,-5 1 0,-5 0 0,-7 2 16,-6 0-16,-3 0 0,-3 1 15,-4 0-15,-3-1 16,1 0-16,0-2 0,0 2 0,4-2 15,5-1-15,3-1 0,3 2 16,4 0-16,7-2 0,4 1 16,7 0-16,7 1 0,1 0 15,2 0-15,4-1 0,1 0 16,4-1-16,-3-1 0,-6-1 0,-4 1 16,-4-2-16</inkml:trace>
  <inkml:trace contextRef="#ctx0" brushRef="#br0" timeOffset="187774.093">25572 11458 0,'0'0'0,"0"0"16,0 0-16,0 0 0,33 6 0,-33-6 16,35 3-1,-15-1-15,1-1 0,-4 0 16,-1 0-16,-4 0 0,-3 2 15,-4 0-15,-3 2 0,-5 3 16,-6 1-16,-2 0 0,-2 0 0,-6 5 16,-1 0-16,4-1 0,2-3 15,3 0-15,2 0 0,3-3 16,4 0-16,12-1 0,10 1 16,1-4-16,2-2 0,9-2 15,8-1-15,9-4 0,0 1 0,-3 0 16,-10 1-1,-7 1-15</inkml:trace>
  <inkml:trace contextRef="#ctx0" brushRef="#br0" timeOffset="188039.592">26260 11010 0,'0'0'0,"0"0"15,24-3-15,-24 3 0,39-2 0,-11 1 16,7 0-16,16-1 0,4 0 16,16 0-16,0-1 0,0 1 15,-3-1-15,7 3 0,-5 3 16,-4-1-16,-12-2 0,-16 2 16,-10-1-16,-17-2 0,-13-1 0,-11 1 15,-9-1-15,-6 0 0,-6-1 16,-7 0-16,-4 2 0,-1-2 15,-2-1-15,6 0 0,10 1 16,9 0-16</inkml:trace>
  <inkml:trace contextRef="#ctx0" brushRef="#br0" timeOffset="188180.935">26409 10858 0,'0'0'0,"0"0"0,0 0 0,0 0 16,0 0-16,0 0 0,13 29 15,-13-29-15,3 30 0,-3-30 16,-3 41-16,-1-19 0,1 2 15,0-3-15,0-1 0,2 1 16,1-4-16,0-4 0,0-2 16,0-1-16</inkml:trace>
  <inkml:trace contextRef="#ctx0" brushRef="#br0" timeOffset="188325.1203">26646 10841 0,'0'0'0,"0"0"15,0 0-15,0 0 0,2 31 16,-2-31-16,-15 32 0,5-13 16,-1 0-16,-1 2 0,-1 2 15,1-5-15,1-1 0,2-2 16</inkml:trace>
  <inkml:trace contextRef="#ctx0" brushRef="#br0" timeOffset="189258.8674">26160 11200 0,'0'0'0,"0"0"0,0 0 16,0 0-16,0 0 0,0 0 15,28 12-15,-28-12 0,30 7 0,-30-7 16,36 8-16,-18-5 16,-1 0-16,0 1 0,-1-1 15,0 0-15,-3 0 0,-3-1 16,-3 0-16,-4 2 0,-3-1 0,-7 2 15,-4 1-15,-3 0 0,-4 0 16,-4 0-16,-2 0 0,-7 2 16,1 0-16,4 1 0,3-1 15,-2-1-15,7-3 0,3-1 16,4-3-16,7 1 0,3 1 0,7-1 16,8 0-16,2-1 0,4 0 15,4-1-15,5-1 0,0 1 16,-1 0-16,4 1 0,-2 0 15,-3 1-15,-3 3 0,-3 0 16,-4 1-16,-8 0 0,-8 4 16,-7 0-16,-6 3 0,-7 1 15,-4 0-15,-7 0 16,-4 1-16,0-1 0,-2 1 0,0-2 16,5-3-16,7-2 15,4-3-15,6 1 0,3 2 16,7-5-16,8-5 15,3 1-15,5-1 0,10-3 0,9 0 16,1 1-16,0 1 0,4 1 16,1 1-16,-3 1 0,-3 1 0,3 1 15,-2 2-15,-6 1 0,-6 1 16,-6-1-16,-7 0 16,-4 3-16,-6 2 0,-8-1 0,-7 2 15,-3-2-15,-2 0 0,-7 0 16,-4 1-16,1-3 0,1-1 0,-9 0 15,-1-2-15,7-2 0,6-1 16,3-1-16,1 0 16,5-2-16,5-1 0,4-2 15,4-1-15,5-2 0,2-1 0,6-1 16,2-2-16,3 1 0,3 1 0,3-1 16,5-2-1,-1 1-15,-1-2 0,0-2 0,1-2 16,0 1-16,0 1 0,1-5 15,-2-2-15,-3 1 0,-1 1 16,-2 1-16,-1 1 0,-2 4 0,-1 4 16,1 1-16,3 2 15,-2 5-15,1 2 0,4 6 0,1 4 16,1 3-16,0 4 0,3 5 16,3 3-16,0 3 0,1-1 15,5 6-15,0 0 0,1-2 16,1-1-16,1 1 0,1 1 15,-3-5-15,-1-2 0,4 1 16,0-1-16,-6-4 0,-6-4 0,-4-3 16,-5-3-16,-5-3 15,-1-2-15,-6-2 0,-4-3 16,-4-3-16,-2-1 0,-2-3 16,-4-3-16,0-5 0,0-2 0,2 3 15,2 2 1,2 4-16</inkml:trace>
  <inkml:trace contextRef="#ctx0" brushRef="#br0" timeOffset="189423.0804">26876 11336 0,'0'0'0,"0"0"0,0 0 15,0 0-15,0 0 0,0 0 16,0 0-16,-7 31 0,7-31 0,-14 25 16,14-25-16,-28 31 0,13-14 15,-2 1-15,0 3 0,0-3 16,1-1-16,-5 1 0,0-4 15,2-3-15,2-1 0,4-3 16,2-1-16,1 0 0</inkml:trace>
  <inkml:trace contextRef="#ctx0" brushRef="#br0" timeOffset="189543.3456">26911 11245 0,'0'0'0,"0"0"0,0 0 0,32 16 15,-20-9-15,0 0 0,0 2 16,-1-1-16,-2-2 0,-1 0 16</inkml:trace>
  <inkml:trace contextRef="#ctx0" brushRef="#br0" timeOffset="197355.766">2321 12477 0,'0'0'0,"0"0"16,0 0-16,0 0 0,0 0 0,0 0 15,0 0 1,-4-20-16,4 20 0,0 0 15,0 0-15,0 0 0,0-20 0,0 20 16,0 0 0,19-9-16,-19 9 15,25-5-15,-11 3 0,1-1 0,5 1 0,2 0 16,2-1-16,2 2 16,2-1-16,10-1 0,0 2 0,4 0 15,5-1-15,8 2 0,1 0 16,3 0-16,1-1 0,9 1 15,1 1-15,3 2 0,0 0 16,15 0-16,-6-1 0,11 0 16,-2 0-16,-2-1 0,-3 0 0,39 1 15,-6 1-15,-10-1 0,-3 1 16,2-3-16,4 0 0,-7-2 16,-2 0-16,5 0 0,5 1 15,-7 1-15,-3 0 0,7-3 16,5-1-16,-4 0 0,1 1 0,6 1 15,6 2-15,-6-1 0,-4 0 16,6-1-16,7 1 0,-6 1 16,-4 0-16,7-2 15,6 1-15,-1 0 0,-2 2 0,3 0 16,5 1-16,-5-2 0,-3 0 16,8-1-16,7-1 0,-6 1 15,-5-1-15,8-1 0,6 1 16,-9 2-16,-3 0 0,2 1 15,5 0-15,-4 1 0,-4-2 0,7 1 16,4 1-16,-7 0 0,-6 0 16,6-2-16,3-2 15,-7 0-15,-4-2 0,7 2 16,6 2-16,-3-1 0,-1 1 0,2-1 16,1-1-16,-9 2 0,-6 0 15,7-1-15,5 0 0,-6-1 16,-3 1-16,0-3 0,-1-2 15,-2 1-15,-3 1 0,6 3 16,4 2-16,-8-1 0,-4 2 0,0-2 16,1 0-16,-5 0 0,-1-4 15,3 1-15,2 0 0,-5 4 16,-4 2-16,7-1 0,5 0 16,-12 0-16,-5 1 0,2-4 15,2-1-15,-6 0 0,-4 1 16,3 1-16,1 0 0,-7 1 15,-4 1-15,4-2 0,3 0 16,-7-3-16,-5 0 0,4 2 16,2 0-16,-8-2 0,-5-2 0,-3-2 15,-1 1-15,-5 2 16,-5 1-16,-1-2 0,-2 0 0,-4-1 16,-3 2-16,-7-2 0,-6 0 15,-3 2-15,-4-1 0,-7 1 16,-6 2-16,-7 0 0,-6-3 15,-2 2-15,-2-1 0,-3 3 16,-2 1-16,-2 0 0,0 0 16,0 0-16,0 0 0,0 0 15,0 0-15,0 0 0,0 0 0,0-2 16,-1 0-16,0-1 0,1 3 16,-2-8-16,4-1 15,0-4-15,1-4 0,-1-1 0,2-3 16,0 1-16,2-1 0,-1-1 15,1-1 1,-1 0-16,2-1 0,-1 0 0,1 2 16,-3-3-16,0 0 0,-3 2 0,-2 2 15,-2 0-15,1 3 0,-3-5 16,-3-2-16,-4-1 16,-2 1-16,-1 3 0,0 4 15,-5-1-15,-3-2 0,-3 5 16,0 3-16,-12-8 0,-3-1 15,0 3-15,0 3 0,-8 2 16,-6 0-16,2 2 0,3 2 0,-19-1 16,-4 0-16,4 1 0,4 0 15,-22-1-15,-8 1 16,13 2-16,8 1 0,-51 0 16,-1 4-16,22-6 0,13-2 0,-11 5 15,-9 5-15,10 0 0,6 1 16,-15-5-16,-9-3 0,14 4 15,10 1-15,-13-1 0,-9-3 16,12 0-16,7 1 0,-18 4 16,-12 2-16,17-3 0,10-2 15,-17 0-15,-13-2 0,14 3 0,10 0 16,-12-1-16,-9 1 0,13-2 16,8 0-16,-20-2 0,-12-1 15,22 5-15,16 2 0,-20-3 16,-12-2-16,7-1 0,6-1 15,-9 5-15,-5 3 0,19 0 0,14-1 16,-21 1-16,-12 1 16,13-3-16,8 0 0,-18 2 15,-12 0-15,19 1 0,14 0 0,-12-1 16,-7 1-16,11-2 0,7-3 16,-10 4-16,-9 2 15,12 1-15,8-1 0,-12 1 0,-7 0 16,14-2-16,8 0 0,-8 2 15,-6 1-15,8 2 0,8-1 16,-9-2-16,-3-2 0,7 0 16,6-1-16,-5 2 0,-4 1 15,8 0-15,6 0 0,-14-1 16,-8 1-16,11 1 0,8-1 0,-6 0 16,-3 0-16,6-2 0,7 1 15,-6-1-15,-6 0 0,12 1 16,4 1-16,-5-1 0,-7 0 15,7-5-15,4-3 0,-10 6 16,-4 4-16,11-1 0,7 0 16,-9-2-16,-4-3 0,12 0 0,7 2 15,-13-2-15,-8-1 16,12 0-16,6 0 0,-5 3 16,-3 0-16,5 0 0,7 0 0,-6 1 15,-2 0-15,7-2 0,5-1 16,-4 1-16,-5-1 0,10 2 15,4-2-15,-2 3 0,-1 3 16,1-5-16,8-4 0,-4 7 16,-3 3-16,11-3 0,8 1 0,-6 0 15,-1 2-15,3 2 0,5-1 16,-1 5-16,-3 3 16,10-3-16,9 0 0,-4 1 15,-2 1-15,9 0 0,4-1 0,2 1 16,0 1-16,3 2 0,4 0 15,6 3-15,7 1 0,2 0 16,3 0-16,2 0 0,-1 1 16,2 3-16,0 4 0,1 6 15,1 4-15,-4-19 0,2 0 0,1 5 16,-1 4-16,1 1 16,0-1-16,-3 4 0,1 6 15,0-6-15,2-4 0,3 5 0,0 0 16,4-6-16,3 0 0,1-2 31,2-2-31,0 0 0,-1 1 0,4-2 0,-1-2 0,4-1 16,1-2-16,7 1 15,3 2-15,-7-6 0,3-1 0,-5-12 16,-1-9-16,-2 2 0,-5 2 0,-1 1 16</inkml:trace>
  <inkml:trace contextRef="#ctx0" brushRef="#br0" timeOffset="201578.9248">4899 14051 0,'0'0'0,"0"0"0,0 0 0,0 0 16,0-28-16,0 28 0,-5-21 15,1 9-15,1 1 0,-2-1 16,-3 0-16,-2 1 0,-2-1 0,-7 1 16,-2 1-16,1 6 15,0 2-15,-4 5 0,-2 3 16,-2 3-16,3 2 0,-6 12 0,2 5 16,3 4-16,2 3 15,4 0-15,1 0 0,4-4 16,5-4-16,6 0 0,11-3 0,3-4 15,3-2-15,8-10 0,7-5 16,-1-4-16,1-3 0,0-2 16,3-2-16,-1-3 0,0-4 15,-2-2-15,-2-3 0,-6 0 0,-2 0 16,-1 1-16,-3 1 0,-4 2 16,-3 4-16,-2 3 0,0 3 15,-5 6-15,0 0 0,-1 10 16,-5 3-16,3 4 0,1 1 15,-1 5-15,2 4 0,0-2 16,1 0-16,2 1 0,3 1 16,1-4-16,3-4 0,5-5 15,2-2-15,-2-3 0,-4-2 0,-1 0 16</inkml:trace>
  <inkml:trace contextRef="#ctx0" brushRef="#br0" timeOffset="201939.4075">5281 14086 0,'0'0'15,"0"0"-15,0 0 0,-16 29 16,9-15-16,-1 1 0,-2 2 0,1 1 16,3 1-16,-6 2 0,5-4 15,0-2-15,1-4 0,1-3 16,3-5-16,2-3 0,0-6 15,2-3-15,1-4 0,5-4 16,0-4-16,6-4 0,3 0 16,0-2-16,3 0 0,6-2 15,-2 3-15,4 5 0,2 4 0,1 8 16,1 6 0,-1 10-16,-2 8 0,-7 0 15,-6 1-15,0 12 0,-4 8 16,-2-4-16,-6-3 0,-1 3 15,-3 2-15,0-3 0,2-3 0,0-1 16,2-3-16,-4-10 16,1-1-16,1-4 0,-2-2 15,0-1-15</inkml:trace>
  <inkml:trace contextRef="#ctx0" brushRef="#br0" timeOffset="202258.8449">6220 14234 0,'0'0'16,"0"0"-16,22 2 0,-9-2 15,3 1-15,2 1 0,6-1 16,5 0-16,2-1 0,2-2 0,3-2 16,3-4-16,-3-1 0,-4-2 15,-4-3-15,-4 0 0,-3-3 16,-6-1-16,-5-3 0,-6 1 15,-5 0-15,-8 2 0,-6 1 16,-5 3-16,-3 5 0,-5 5 16,-4 3-16,-2 5 0,0 4 0,-6 11 15,3 6-15,4 3 16,3 2-16,8 7 0,10 0 16,9-2-16,11-2 0,11-3 15,13-1-15,6-7 0,5-7 0,-9-3 16,-10-3-16,-5-2 0</inkml:trace>
  <inkml:trace contextRef="#ctx0" brushRef="#br0" timeOffset="202774.7555">7038 14101 0,'0'0'0,"0"0"15,0 0-15,-11 24 0,11-24 16,-14 33-16,6-14 0,0 4 15,-3 0-15,0 6 0,-2-2 16,4-5-16,0-3 0,3-2 16,0-1-16,3-7 0,2-3 0,1-6 15,4-7-15,2-1 0,3-4 16,-1-3-16,6-3 0,0-4 16,5-3-16,5-4 0,1 3 15,2 6-15,1 3 0,2 5 16,-1 3-16,-4 4 0,-3 4 15,0 4-15,-3 7 0,-4 2 16,1 3-16,-4 3 0,-3 2 16,-4 3-16,-1 1 0,-3-1 15,-2-1-15,-2-5 0,1-3 16,1-3-16,0-1 0,1-3 0,-2-2 16,2-5-16,0 0 0,2-8 15,4-2-15,3-4 0,6-5 16,0-1-16,3-2 0,5-3 15,1 3-15,2 5 0,-1 3 16,0 5-16,1 3 0,-3 5 16,-1 2-16,-1 5 0,-2 3 15,-3 0-15,0-1 0,-3 3 16,-1 4-16,-2 2 0,-1 1 0,-4 0 16,0 0-16,-3-3 0,0-2 15,1-3-15,2-5 0,-2 1 16,0-3-16,-2 0 0</inkml:trace>
  <inkml:trace contextRef="#ctx0" brushRef="#br0" timeOffset="203173.7633">8114 13851 0,'0'0'0,"0"0"0,-4 25 0,-3-7 15,-1 4-15,-6 16 0,-7 8 16,-1 8-16,3-3 16,5-8-16,3-7 0,1-2 0,2-9 0,3-6 15,1-4-15,1-6 0,0-5 16,2-8-16,0-5 0,0-5 16,1-4-16,3-5 0,3-7 15,1-1-15,2-1 0,7-3 16,5 4-16,-1 8 0,-1 6 15,6 9-15,6 5 0,0 6 16,-1 4-16,1 6 0,0 5 16,2 2-16,0 3 0,-5 2 15,-3 2-15,-7-3 0,-2-2 0,-5 2 16,-3-3-16,-5-5 0,-5-2 16,-6 1-16,-6-2 0,-8-4 15,-6-2-15,-5-4 0,-6-3 16,3-2-16,2 0 0,1-6 15,1-3-15,6-2 0,6-1 0,5 3 16,3 2-16,3 2 0</inkml:trace>
  <inkml:trace contextRef="#ctx0" brushRef="#br0" timeOffset="203573.3872">9088 14166 0,'0'0'0,"0"0"16,0 0-16,-11-18 0,11 18 0,-27-19 16,7 6-16,-2 0 0,-2 0 15,-12 1-15,-4 5 16,-2 2-16,-1 4 0,-6 5 0,5 3 16,4 7-16,2 4 0,1 8 15,6 4-15,13-3 0,10-1 16,13-1-16,9-1 0,9-6 15,8-5-15,7-3 0,5-3 16,0-6-16,0-2 0,7-5 16,0-1-16,-6-5 0,-4-2 0,-6-5 15,-3-3-15,-7-1 0,-5-1 16,-7 5-16,-6 4 0,-3 5 16,-4 4-16,-5 3 0,-3 2 15,2 5-15,-2 2 0,-2 9 16,-1 7-16,2 4 0,1 2 15,6 3-15,3 1 0,4-5 16,4-4-16,6-5 0,4-3 16,-4-5-16,-3-1 0,-2-2 0</inkml:trace>
  <inkml:trace contextRef="#ctx0" brushRef="#br0" timeOffset="203873.511">9425 14100 0,'0'0'0,"0"0"0,0 0 15,-9 29-15,5-14 0,-4 5 16,-2 3-16,-3 8 0,1 0 0,3-5 16,2-4-1,2-4-15,0-3 0,2-2 0,2-5 16,1-8-16,4-1 0,1-8 15,-1-5-15,2-1 0,-1 0 0,2-6 16,0-5-16,3-2 16,1 4-16,-1 5 0,0 4 0,2 4 15,-2 5-15,4 3 0,1 3 16,-2 4-16,-1 3 0,-1 4 16,0 3-16,0-1 0,0-2 15,-2-1-15,-1-4 0,-3 1 16</inkml:trace>
  <inkml:trace contextRef="#ctx0" brushRef="#br0" timeOffset="204172.7263">9865 14109 0,'0'0'0,"0"0"15,0 0-15,-8 24 0,8-24 16,-15 33-16,5-12 0,-1 0 15,-1 2-15,-2 4 0,2-2 0,2-5 16,3-3-16,0-5 0,1-3 16,2-5-16,2-2 0,1-5 15,1-5-15,2-3 0,1-2 16,5-5-16,2-3 0,3-1 16,1-1-16,1 2 0,-2 0 15,2 1-15,0 3 0,1 4 16,2 4-16,2 3 0,1 3 0,-1 6 15,-2 3-15,-1 3 16,-3 3-16,-2-2 0,-2-2 0,-2-1 16</inkml:trace>
  <inkml:trace contextRef="#ctx0" brushRef="#br0" timeOffset="204573.3629">10569 14272 0,'0'0'16,"0"0"-16,0 0 0,0 0 0,-4-25 16,-1 14-16,-1-2 0,-3-1 15,-3 0-15,-5 1 0,-3 2 16,-6-1-16,0 3 0,-4 4 16,-3 3-16,2 5 0,2 5 15,-5 7-15,1 3 0,4 3 16,3 1-16,7 2 0,7 1 15,9-3-15,8-2 0,5-2 16,6-3-16,4-3 0,7-2 0,5-3 16,0-2-16,1-3 0,1-2 15,-2-4-15,-2-5 0,-4-3 16,-1-3-16,-4-3 0,-2-2 16,-2 3-16,-3 2 0,-3 4 15,-3 4-15,-1 2 0,-2 3 16,-5 2-16,0 3 0,-1 6 15,0 4-15,2 5 0,1 4 16,4 3-16,1 1 0,6-2 16,2-2-16,-3-3 0,-2-5 0,-1-3 15</inkml:trace>
  <inkml:trace contextRef="#ctx0" brushRef="#br0" timeOffset="204840.2476">11186 14135 0,'0'0'0,"0"0"16,0 0-16,-19-17 0,6 11 0,-3-1 16,-2 2-16,1-1 0,-2 3 15,-4 2-15,1 4 16,4 4-16,4 2 0,8 7 0,8 4 16,3 0-16,4 1 0,7 2 15,6 2-15,3 5 0,-4-2 16,-4-4-16,-2-1 15,-7-5-15,-3-2 0,-6-3 16,-4-1-16,-9-5 0,-8-2 16,0-5-16,0-1 0,-5-3 15,-3-1-15,3-3 0,3-1 0,2 1 16,4 1-16,5 2 0</inkml:trace>
  <inkml:trace contextRef="#ctx0" brushRef="#br0" timeOffset="205140.0209">11771 14137 0,'0'0'15,"0"0"-15,0 0 0,0 0 16,-29-8-16,29 8 0,-35 1 16,13 2-16,-1 1 0,-1 4 15,-1 2-15,4 2 0,3 0 0,0 8 16,7 1-16,4 2 0,4-1 15,6 3-15,6 2 0,4 3 16,3-4-16,-2-2 0,-1-2 16,-3-3-16,-2-3 0,-6-4 15,-4-1-15,-7-2 0,-5-1 0,-6-4 16,-4-3-16,-2-5 16,0-2-16,-3-4 0,1-1 15,3-3-15,4 0 0,2 0 0,3 3 16,4 2-16</inkml:trace>
  <inkml:trace contextRef="#ctx0" brushRef="#br0" timeOffset="205924.0713">12071 14106 0,'0'0'0,"0"0"15,0 0-15,-6 24 0,6-24 0,-12 31 16,2-9-16,-2 2 0,-1 1 15,-4 7-15,2-1 0,2-4 16,1-4-16,3-2 0,3-2 16,2-3-16,2-3 0,2-5 15,1-4-15,2-4 0,3-4 0,-1-5 16,1-3-16,0-6 0,2-3 16,2-5-16,1-3 0,5-5 15,2 1-15,-3 5 0,0 3 16,-2 7-16,-2 4 0,0 3 15,-1 2-15,-1 5 0,0 3 16,-1 7-16,0 5 0,-1 4 16,-2 3-16,0 4 0,-2 5 15,-1-1-15,-1 1 0,0-2 16,1 0-16,-1-3 0,0-3 0,-1-2 16,0-3-16,0-2 0,-1-1 15,1-2-15,0-4 0,0-1 16,0-2-16,0-2 0,0-6 15,1-2-15,2-2 0,3-5 16,2-5-16,4-2 0,3-1 16,-1-2-16,2-2 0,2 0 15,0 2-15,2 5 0,2 3 16,1 6-16,1 3 0,-3 5 16,-2 2-16,-4 4 0,-1 3 0,-3 4 15,-1 1-15,-4 4 0,-1 2 16,-3 6-16,-1 3 0,-1 1 15,-1 1-15,1-1 0,1 0 16,0-2-16,0-1 0,4-4 16,1-4-16,3-2 0,3-2 15,7-4-15,4-4 16,0-4-16,1-3 0,3-6 0,3-5 16,-3-3-16,0-3 0,3-13 15,1-6-15,-2 1 0,-4 2 0,-4 2 16,-4 3-16,-5 5 0,-3 6 15,-4 2-15,-4 4 0,-4 3 16,-2 2-16,-6 6 0,-5 4 16,1 6-16,-1 6 0,0 1 15,-3 4-15,0 3 0,1 2 0,0 8 16,5 0-16,5-1 16,5 0-16,7-2 0,6-2 15,3-2-15,4-2 0,6-4 16,6-2-16,0-6 0,3-3 0,-7-2 15,-6-1 1,-3-1-16</inkml:trace>
  <inkml:trace contextRef="#ctx0" brushRef="#br0" timeOffset="206289.8891">13178 14237 0,'0'0'16,"0"0"-16,0 0 0,0 0 0,-10 23 15,10-23-15,-10 33 0,3-14 16,0 1-16,-2 0 0,-1-2 16,-1 3-16,1-2 0,2-5 15,1-1-15,1-6 0,0-1 0,1-5 16,0-4-16,4 0 0,1-2 16,1-3-16,2-4 0,2-3 15,3-3-15,2-1 0,3-3 16,4 2-16,2 1 0,3 2 15,2 2-15,5 1 0,2 2 16,0 5-16,0 4 0,-5 4 16,-1 4-16,-5 5 0,-4 3 15,-3 5-15,-2 5 0,-5 3 16,-4 3-16,-3 1 0,-2 1 0,-4 3 16,-1-2-16,1-4 0,0-4 15,4-5-15,2-4 16,2-8-16,2-5 0,2-6 0,3-4 15,-1 1-15,-2 2 0,0 0 16</inkml:trace>
  <inkml:trace contextRef="#ctx0" brushRef="#br0" timeOffset="206489.8828">13947 14047 0,'0'0'0,"0"0"16,0 0-16,0 0 0,-12 29 0,1-12 15,-5 6-15,-2 4 16,-1 3-16,1 2 0,1 3 0,-2 8 16,5-3-16,3 6 0,5-5 15,6-6-15,5-6 0,5-3 16,5-3-16,3-7 0,0-5 0,-2-2 16,-4-2-16,-2-1 0</inkml:trace>
  <inkml:trace contextRef="#ctx0" brushRef="#br0" timeOffset="206656.5096">13684 14190 0,'-1001'0'0,"2002"0"16,-1001 0-16,0 0 0,35-6 0,-35 6 15,48-2-15,-17 2 16,5 2-16,3 0 0,4 2 0,4-1 15,-8 0-15,-6 0 0</inkml:trace>
  <inkml:trace contextRef="#ctx0" brushRef="#br0" timeOffset="207009.6044">14782 14239 0,'0'0'0,"0"0"16,0 0-16,-22 28 0,10-11 16,-4 4-16,-4 4 0,-3 9 15,2 2-15,6-3 0,4 0 0,4 3 16,6-4-16,16-5 16,13-5-16,5-7 15,6-5-15,6-6 0,-1-6 0,-3-4 16,-2-5-16,-2-9 15,-3-7-15,-6-7 16,-6-4-16,-6-2 0,-7 4 0,-7 2 16,-5 3-16,-6 4 0,-3 4 0,-11 1 15,-9 2-15,2 5 0,1 1 16,-3 4-16,-4 5 16,6 3-16,6 3 0,4 6 0,5 4 15,5 1-15,5 0 0,2-4 16,1-2-16,0-1 0</inkml:trace>
  <inkml:trace contextRef="#ctx0" brushRef="#br0" timeOffset="207293.3485">15567 13990 0,'0'0'15,"0"0"-15,0 0 0,0 0 0,0 0 16,-25 26-16,25-26 0,-22 31 16,11-5-16,-1 6 0,0 7 15,-2 16-15,1 2 0,-1 16 16,4 0-16,0 7 0,4-10 0,1 5 16,3-8-16,1-11 0,0-8 15,0-6-15,0-6 16,-1-10-16,-2-6 0,-1-10 0,-3-6 15,-2-12-15,-3-10 0,4 7 16,3 2-16,0 2 0</inkml:trace>
  <inkml:trace contextRef="#ctx0" brushRef="#br0" timeOffset="207456.7007">15356 14142 0,'0'0'15,"12"0"-15,7 2 0,4 0 16,4 1-16,12 1 0,5 1 16,13 1-16,1 0 0,9 2 0,-1 1 15,-15-1-15,-11-2 0,-9-2 16</inkml:trace>
  <inkml:trace contextRef="#ctx0" brushRef="#br0" timeOffset="207873.3175">16395 14004 0,'0'0'0,"0"0"0,0 0 16,1 30-16,-1-30 0,-5 33 16,1-8-16,0 1 0,-1 1 15,-4 10-15,-1 1 16,2-2-16,0-5 0,0 1 0,2-6 16,1-5-16,2-3 0,-1-7 15,1-4-15,0-4 0,1-3 16,1-4-16,1-3 0,2-3 15,1-2-15,1-4 0,3-4 16,2 1-16,1 0 0,7-2 16,6 1-16,0 3 0,1 3 0,4 2 15,1 4-15,1 3 0,1 4 16,-1 0-16,-2 2 0,1 3 16,0 3-16,-2-1 0,-6-1 15,-4 0-15</inkml:trace>
  <inkml:trace contextRef="#ctx0" brushRef="#br0" timeOffset="208056.8828">16977 14319 0,'0'0'16,"0"0"-16,0 0 0,-5 25 15,5-25-15,-4 28 0,0-10 16,-3 1-16,-1-1 0,-1 0 15,2-1-15,-1-3 0,0-1 16,-1-3-16,4-5 0,-1-1 0,2-1 16,1 0-16</inkml:trace>
  <inkml:trace contextRef="#ctx0" brushRef="#br0" timeOffset="208206.4443">16987 13933 0,'0'0'0,"0"0"0,0 0 16,20 15-16,-20-15 0,28 29 0,-10-9 15,-3-2-15,0-4 0,-3 0 16</inkml:trace>
  <inkml:trace contextRef="#ctx0" brushRef="#br0" timeOffset="208457.1897">17464 14280 0,'0'0'0,"0"0"15,0 0-15,0 0 16,-25 3-16,25-3 0,-27 14 0,13-2 16,0 5-16,0 1 0,2 3 15,3 1-15,3 0 0,1 6 16,5-1-16,5-4 0,4 0 0,7-5 15,7-3-15,3-4 16,2-3-16,8-5 0,0-3 16,-2-4-16,-2-3 0,7-11 0,-2-7 15,-8 5-15,-6 5 0,-5 3 16</inkml:trace>
  <inkml:trace contextRef="#ctx0" brushRef="#br0" timeOffset="208823.8468">17972 14029 0,'0'0'0,"0"0"16,0 0-16,-7 34 0,0-14 0,-3 5 15,-4 4-15,-3 9 0,2-1 16,0 0-16,2-2 0,0 5 16,2-3-16,2-6 0,1-4 15,3-5-15,0-3 0,2-4 16,0-4-16,1-3 0,1-4 0,1-4 15,1-4-15,1-5 16,2-4-16,4-3 0,4-2 16,1-2-16,1-1 0,3-4 15,2 2-15,-3 4 0,1 3 0,1 4 16,-1 4-16,2 4 0,2 5 16,-2 4-16,-2 4 0,-2 4 15,-3 3-15,-3 4 0,-3 2 16,-2 4-16,-3 2 0,-2 2 15,-3 1-15,0-2 0,-2 1 0,0 1 16,0-3-16,2-5 16,0-6-16,2-4 15,0-2-15,1-3 0</inkml:trace>
  <inkml:trace contextRef="#ctx0" brushRef="#br0" timeOffset="209157.1856">18304 14539 0,'0'0'0,"0"0"16,0 0-16,25 5 0,-25-5 15,29 3-15,-12-2 0,1 1 16,3-2-16,1-3 0,0 1 16,4-2-16,-4 1 0,-2-3 15,-3-1-15,-2-2 0,-3-1 16,-3-3-16,-3-4 0,-2 0 0,-3 2 15,-6-1-15,-5 0 0,-2 4 16,-2 3-16,-2 2 0,0 3 16,-3 4-16,-1 2 0,-8 7 15,-3 5-15,4 3 0,4 1 0,3 6 16,3 2 0,5-1-16,4 0 0,5 4 0,5-1 15,11-3-15,8-3 0,15-6 16,12-6-16,-12-1 0,-7-3 15,-7-1-15</inkml:trace>
  <inkml:trace contextRef="#ctx0" brushRef="#br0" timeOffset="209425.527">19132 14391 0,'0'0'0,"-10"-2"0,-5-1 15,-3 1-15,-2 1 0,-12 2 16,-4 3-16,2 1 0,3 1 0,-2 7 16,5 6-1,8 4-15,7 3 0,4-3 0,4-2 0,8 10 16,8 5-16,0-7 16,0-2-16,0-3 0,0 0 0,-3 0 15,-3 0-15,-8-1 16,-8 0-16,-4-6 0,-4-4 15,-4-2-15,-4-3 0,-4-3 16,-3-1-16,8-2 0,5 0 16,4 0-16</inkml:trace>
  <inkml:trace contextRef="#ctx0" brushRef="#br0" timeOffset="210390.717">19051 15321 0,'0'0'0,"0"0"0,0 0 15,-31 8-15,19-7 0,-7 1 0,-4-2 16,-3 1-16,1 0 0,-15 0 16,-5-1-16,-3-1 0,-2-1 0,-17 0 15,-4 0-15,-12 0 16,3-1-16,-13 0 0,3-2 16,9-1-16,9-1 0,-22 0 15,-5 1-15,-38-4 0,11 0 16,8-1-16,6 1 0,16 5 0,12 2 15,-3 1-15,-3 1 0,-5-1 16,-3-1-16,-11 5 0,-8 4 16,10-2-16,8-1 0,-2-2 15,1 1-15,-1-2 0,-2 0 16,-9 4-16,-7 6 0,9-2 0,9 0 16,-19-1-16,-11-1 15,13 1-15,10 1 0,0-1 0,-2-1 16,0 0-16,-1 0 0,3-3 15,1-1-15,-1 1 0,-1 1 16,-10 3-16,-6 2 16,16-2-16,12-3 0,-12 2 0,-7 1 15,5-2-15,4-2 0,-3 0 16,-1-1-16,-1 2 0,-3 0 0,0-1 16,2 1-16,1-1 15,3 0-15,-3 2 0,-4 1 16,1-4-16,2-5 0,-4 0 0,-1 1 15,5 2-15,3 2 0,-5-2 16,-4-3-16,5-1 0,5 0 16,-10 2-16,-7 4 0,7-3 15,6-2-15,-9-1 0,-5-2 16,6 5-16,3 1 0,-9 0 16,-4-1-16,8 0 0,4 1 0,-7-2 15,-4-1-15,10-5 0,7-1 16,-10 2-16,-8 3 0,8 2 15,6 1-15,-7-3 0,-5 0 16,5-3-16,6-3 0,-6 4 16,-4 2-16,0 1 0,1 2 15,-14-2-15,-10-1 16,14-1-16,12-3 0,0 6 0,4 3 16,-3-2-16,-2-3 0,-3 1 15,-1-1-15,6 3 0,5 2 16,-4 1-16,-3 0 0,9-1 0,7 1 15,4 1-15,1 0 16,4-2-16,4-3 0,-5-2 16,-4-1-16,23 4 0,10 4 0,1-4 15,2 0-15,1-4 0,6-1 16,2-1-16,1 0 0,4 0 16,4 1-16,5-4 0,-1-3 15,-5-4-15,-1-3 0,19 5 16,9 6-16,8 3 0</inkml:trace>
  <inkml:trace contextRef="#ctx0" brushRef="#br0" timeOffset="230026.1966">19447 14327 0,'0'0'16,"0"0"-16,0 0 0,0 0 0,29 3 15,-29-3-15,35 9 16,-12-6-16,3 1 0,4 1 16,3 0-16,9 1 0,-3 0 0,13 1 15,1-1 1,-7-3-16,-5-1 0,-8-1 0,-5 1 15,-6-1-15</inkml:trace>
  <inkml:trace contextRef="#ctx0" brushRef="#br0" timeOffset="230190.4393">19418 14575 0,'0'0'0,"0"0"0,0 0 16,30 0-16,-30 0 0,48-1 15,-16 0-15,1 1 0,0-1 16,14-1-16,4 0 0,12-3 16,-1-1-16,-3 0 0,-12 2 0,-11 0 15</inkml:trace>
  <inkml:trace contextRef="#ctx0" brushRef="#br0" timeOffset="230657.2651">20552 13969 0,'0'0'0,"0"0"16,0 0-16,-1 32 0,1-32 16,-7 40-16,1-12 0,-3 4 0,-2 6 15,-5 13-15,1 3 16,-2 7-16,4-5 0,0 4 0,3-5 15,1-7-15,2-6 0,0-10 16,1-6-16,2-7 0,1-6 16,-1-4-16,1-3 0,0-5 15,-1-4-15,3-7 0,1-6 16,1-7-16,2-3 0,3-4 16,3-4-16,3 2 0,4 3 15,6-1-15,3 5 0,0 2 0,1 2 16,5 7-16,4 6 0,-3 3 15,-3 2-15,-2 5 0,0 3 16,-3 5-16,-2 3 0,-4 6 16,-5 2-16,-7 3 0,-6 1 15,-5-1-15,-6-3 0,-2 0 16,-1-2-16,-9 2 0,-5 1 16,-1-4-16,1-1 0,-4-2 15,-3-1-15,1-3 0,0-4 0,-2-4 16,6-2-16,9-1 0,4 0 15,5 0-15</inkml:trace>
  <inkml:trace contextRef="#ctx0" brushRef="#br0" timeOffset="230960.6821">20973 14511 0,'0'0'15,"11"1"-15,4 0 0,2-2 16,4-1-16,9-2 0,2-2 15,10-3-15,1 0 0,-5-1 16,-2-1-16,0-3 0,-4 1 0,-6-3 16,-4-3-16,-7-4 0,-7-2 15,-8 0-15,-5 2 0,-6 3 16,-3 1-16,-12 5 0,-6 4 16,-2 6-16,-2 4 0,-3 6 15,0 4-15,0 7 0,2 7 0,-4 9 16,2 4-16,12 2 0,7 2 15,15-1-15,13-1 0,8-3 16,6-2-16,15-4 0,12-2 16,9-9-16,7-6 0,29-6 15,12-7-15,-30 0 0,-22 0 16,-16 0-16</inkml:trace>
  <inkml:trace contextRef="#ctx0" brushRef="#br0" timeOffset="231224.1172">22310 14243 0,'0'0'0,"0"0"0,-19-3 16,19 3-16,-32-1 0,10 2 0,-4 0 15,1 3-15,1 2 0,-4 6 16,4 3-16,5 3 0,7 1 16,9 0-16,8 2 0,12 6 15,7 0-15,7-2 0,5 1 16,-4-3-16,-3-3 0,0 3 15,-6-1-15,-9-2 16,-6-2-16,-14-3 0,-10-2 0,-7-2 16,-5-1-16,-10-2 0,-6-3 15,1-2-15,1-2 0,2-3 16,0-5-16,9 2 16,7 1-16,5 1 0</inkml:trace>
  <inkml:trace contextRef="#ctx0" brushRef="#br0" timeOffset="231448.0107">22904 14345 0,'0'0'0,"0"0"16,0 0-16,-14 38 0,6-19 0,-6 11 16,-4 6-16,-7 13 0,1 1 15,-3 13-15,1 1 0,-2 6 16,1-8-16,1 0 0,1-9 15,9-12-15,5-11 0,0-12 16,-1-7-16,1-10 0,0-8 0,4 2 16,1 2-16,2 0 15</inkml:trace>
  <inkml:trace contextRef="#ctx0" brushRef="#br0" timeOffset="231673.9357">22868 14300 0,'0'0'0,"18"1"15,10 3-15,8 3 0,1 3 16,14 4-16,11 7 0,-8-2 16,-8-1-16,0 7 15,-6 2-15,-12-2 0,-8-1 0,-14-2 16,-10-2-16,-7 0 0,-6-1 0,-11 0 16,-11 1-1,-3-2-15,-2-3 0,3-4 0,1-5 16,2-1-16,2 1 0,-1-5 15,5-2-15,12 1 0,5-1 16,4 1-16</inkml:trace>
  <inkml:trace contextRef="#ctx0" brushRef="#br0" timeOffset="231973.9371">23650 14469 0,'0'0'0,"0"0"0,0 0 15,-22 24-15,4-11 0,0 5 16,-3 5-16,2 0 0,2 0 0,1 4 16,5-4-16,5-1 0,6 0 15,11-4-15,10-2 0,9 0 16,3-4-16,5-4 0,2-4 16,0-3-16,-1-2 0,3-8 15,-4-5-15,-9-4 0,-7-2 16,-9-5-16,-7-5 15,-8 3-15,-3 1 0,-9 2 0,-7 2 16,-6 3-16,-3 2 0,-7 2 16,-2 3-16,4 4 0,3 2 0,5 5 15,2 3-15,7 4 0,4 4 16,6-5-16,0 0 0,2-1 16</inkml:trace>
  <inkml:trace contextRef="#ctx0" brushRef="#br0" timeOffset="232174.6367">24202 14566 0,'0'0'0,"0"0"16,0 0-16,0 0 0,-3 33 16,3-33-16,-12 28 0,5-12 15,0 0-15,0 1 16,0-1-16,1-1 0,-1-3 0,2-1 15,0-1-15,1-4 0,-1-5 16,1 0-16,1 0 0,-1 0 0</inkml:trace>
  <inkml:trace contextRef="#ctx0" brushRef="#br0" timeOffset="232340.3879">24313 14104 0,'0'0'0,"0"0"16,0 0-16,0 0 0,21 23 16,-21-23-16,16 21 0,-6-9 15,1 0-15,-1-1 0,-2-1 16,-1-2-16</inkml:trace>
  <inkml:trace contextRef="#ctx0" brushRef="#br0" timeOffset="232574.0444">24791 14245 0,'0'0'0,"-3"11"16,-3 5-16,-2 3 0,-3 3 0,-7 15 16,-7 7-16,-2 9 15,0-3-15,1 1 0,4-6 0,3-1 16,5-8-16,7-5 0,7-5 15,6-8-15,4-4 0,6-10 16,7-5-16,5-8 0,3-6 16,-7 4-16,-5 1 15,-5 4-15</inkml:trace>
  <inkml:trace contextRef="#ctx0" brushRef="#br0" timeOffset="232757.2653">25286 14294 0,'0'0'0,"0"0"15,0 0-15,-11 22 0,11-22 0,-22 34 16,2-5-16,1 0 0,2 0 16,-5 9-16,2 1 0,1 5 15,5-4-15,6-5 16,6-3-16,3-3 0,2-4 0,6-5 16,4-5-16,3-4 0,0-3 15,-2-2-15,-3-1 0,-3 0 16</inkml:trace>
  <inkml:trace contextRef="#ctx0" brushRef="#br0" timeOffset="232907.3048">25002 14471 0,'0'0'0,"14"1"0,6 0 0,11 1 15,3-1-15,17 2 0,5-1 16,3 1-16,3 0 0,-4 0 15,-11 0-15,-12-2 0</inkml:trace>
  <inkml:trace contextRef="#ctx0" brushRef="#br0" timeOffset="233191.1322">26311 14222 0,'0'0'0,"0"0"0,0 0 16,-27 8-16,27-8 0,-29 21 15,6 3-15,0 5 0,0 4 16,-7 16-16,0 4 0,1 6 0,6-5 16,0 2-16,4-6 0,1 2 15,2-6-15,2-5 0,1-5 16,2-5-16,0-6 0,-2-5 15,0-2-15,-1-11 0,-4-3 16,-5-10-16,-3-7 0,1-4 16,3-5-16,5 6 0,4 3 15,3 3-15</inkml:trace>
  <inkml:trace contextRef="#ctx0" brushRef="#br0" timeOffset="233324.4863">25794 14429 0,'0'0'0,"0"0"16,32 3-16,-6-2 0,3 2 15,15 1-15,6 3 0,11 0 16,-2 0-16,9 4 0,-6 0 16,-13-3-16,-11-1 0,-8-1 15</inkml:trace>
  <inkml:trace contextRef="#ctx0" brushRef="#br0" timeOffset="233659.9853">26536 14510 0,'0'0'0,"0"0"0,0 0 15,-32 15-15,18-8 0,-3 4 0,-1 4 16,-8 7-16,0 4 0,5 1 16,4 1-16,7 6 0,9 0 0,9-5 15,6-2-15,10-4 0,5-1 16,5-4-16,4-3 15,6-5-15,-2-5 0,-3-4 0,-2-4 16,-4-7-16,-2-5 0,-3-9 16,-4-6-1,-9-2-15,-6-1 0,-10-7 0,-9 2 16,-7 4-16,-3 5 0,-17-1 16,-9 1-16,3 6 0,2 7 15,-6-1-15,-1 5 0,5 2 0,5 5 16,3 4-16,6 3 0,8 2 15,8 0-15,5 0 0,2-1 16,2-2-16</inkml:trace>
  <inkml:trace contextRef="#ctx0" brushRef="#br0" timeOffset="234007.3842">26992 14431 0,'0'0'0,"0"0"0,0 0 16,0 0-16,0 31 0,0-31 0,-16 29 16,5-9-16,-1 3 0,-1 0 15,-2 0-15,2-1 0,0-1 16,-1 1-16,1-2 0,4-4 16,1-3-16,0-3 15,2-3-15,1-4 0,3-6 0,3-6 0,3-5 16,2-3-16,1-2 0,2-3 15,6-3-15,6-6 0,4 0 16,-2 4-16,-1 5 0,-2 3 16,-1 4-16,-1 3 0,-3 3 15,-1 2-15,0 3 0,-1 3 16,0 4-16,0 4 0,0 3 16,1 4-16,0 3 0,-2-2 15,-2-4-15,-2-2 0</inkml:trace>
  <inkml:trace contextRef="#ctx0" brushRef="#br0" timeOffset="234307.34">28044 14640 0,'0'0'0,"0"0"0,0 0 0,-3-28 15,1 18-15,-3-1 0,-1-4 16,-6-1-16,-5 1 0,-4 2 0,-4 3 16,-4 1-16,-2 4 0,-3 5 15,-2 4-15,-8 4 0,0 5 16,3 11 0,4 10-16,10 2 0,6 4 15,6 1-15,7-6 0,19-1 16,16-6-16,4-8 0,2-8 0,11-4 15,7-3-15,-1-4 0,-3-4 16,-6 2-16,-12-1 0,-8 1 16</inkml:trace>
  <inkml:trace contextRef="#ctx0" brushRef="#br0" timeOffset="234673.8051">28421 14177 0,'0'0'0,"0"0"15,0 0-15,0 0 0,0 0 0,-7 30 16,7-30-16,-15 38 0,5-15 16,-3 6-16,-3 5 0,-1 1 15,0 0-15,-4 8 0,2-1 16,-1 1-16,3-7 0,1-2 16,3-7-16,5-9 0,1-4 15,2-4-15,0-3 0,3-6 0,1-4 16,3-7-16,4-6 15,3-1-15,4 0 0,7-9 0,4-3 16,1 4-16,2 3 0,0 6 16,3 3-16,2 3 0,-4 4 15,1 8-15,2 4 0,-4 4 16,-4 4-16,-5 4 0,-5 6 16,-4 2-16,-4 3 0,-5 1 15,-4 0-15,-2-3 0,1-4 0,-2 0 16,-1-1-16,1-2 0,-1 0 15,5-6-15,2-3 0,1-3 16,0-1-16,0-3 0</inkml:trace>
  <inkml:trace contextRef="#ctx0" brushRef="#br0" timeOffset="234991.1904">28829 14564 0,'0'0'0,"-5"8"16,-3 6-16,-1 2 0,0 2 0,0 6 16,1 2-16,6-1 0,3-2 15,9 4-15,6-3 0,7-3 16,5-3-16,6-5 0,7-4 16,-4-2-16,-1-2 0,0-3 15,-4-1-15,-2-8 0,-3-6 0,-5-7 16,-5-5-16,-7 2 0,-7-1 15,-7-5-15,-6-4 16,-5 5-16,-2 4 0,-9 2 16,-3 0-16,-2 6 0,0 2 0,-3 4 15,2 3-15,8 4 0,3 3 16,9 2-16,6 3 0,3-1 16,-1-1-16,2-1 0</inkml:trace>
  <inkml:trace contextRef="#ctx0" brushRef="#br0" timeOffset="235158.1966">29494 14727 0,'0'0'0,"0"0"0,0 0 16,-16 28-16,5-13 0,-3 1 15,-1 0-15,1-1 0,0-1 0,2 0 16,3-2-1,3-7-15,2-3 0,1-1 0,1 0 0,0 0 16</inkml:trace>
  <inkml:trace contextRef="#ctx0" brushRef="#br0" timeOffset="235312.7017">29493 14248 0,'0'0'0,"0"0"0,0 0 15,0 0-15,0 0 0,23 24 16,-23-24-16,24 25 0,-10-10 0,-2-1 16,-1-3-16,-2-1 0</inkml:trace>
  <inkml:trace contextRef="#ctx0" brushRef="#br0" timeOffset="235541.0605">30076 14477 0,'0'0'16,"0"0"-16,0 0 0,-32 10 0,32-10 16,-35 16-16,11-5 15,-1 4-15,0 6 0,-6 10 16,1 7 0,8-2-16,8 0 0,3 2 0,7-6 15,8-3-15,7-1 0,5-3 0,2-1 16,4-2-16,-1-6 0,-4-3 15,-4-3-15,-3-2 0</inkml:trace>
  <inkml:trace contextRef="#ctx0" brushRef="#br0" timeOffset="235874.0292">30109 14752 0,'0'0'0,"0"0"15,0 0-15,0 0 0,0 0 0,23 6 16,-23-6-16,30 3 0,-30-3 15,39 3-15,-13-1 16,1-1-16,0 0 0,4 0 0,2 0 16,7 0-16,-3-1 0,6-1 15,-4-1-15,-6-2 0,-4 1 0,-6-4 16,-3-3-16,-5-1 16,-4-2-16,-6 0 0,-8-2 15,-2-1-15,-4 1 0,-10 1 16,-8 0-16,-3 1 0,-2 2 0,-5 4 15,-5 4-15,0 4 0,1 2 16,-5 9-16,2 6 0,9 0 16,10 0-16,8 9 0,12 4 15,8-6-15,7 2 0,18 7 16,10 3-16,4-3 0,2 0 0,11-1 16,8 0-16,9 9 15,-1 1-15,-21-12 0,-13-8 16,-11-7-16</inkml:trace>
  <inkml:trace contextRef="#ctx0" brushRef="#br0" timeOffset="244008.3244">23929 12717 0,'0'0'0,"20"-1"0,3 1 16,8-2-16,1 1 0,15 0 15,15 0-15,-998-1 0,2004 1 0,-980-2 16,6 1 0,8-3-16,6-3 0,-8 2 15,-20 0-15,48-3 0,-2 0 16,-16 0-16,-11-1 0,-9 3 15,-7 2-15,-2-2 0,-2 0 0,2-3 16,-1 0-16,-1 2 0,-1 1 16,2 0-16,4 1 0,-1 0 15,-1-1-15,6 3 0,3 1 16,-3 0-16,-2-1 0,1-1 16,0 1-16,-1-1 0,0 2 15,6 1-15,3 1 0,0 0 16,-1 0-16,3 1 0,2 1 15,-5 1-15,-1 0 0,3 3 16,2-1-16,-2 1 0,-2 1 0,6-2 16,5 1-16,-5-3 0,-2 1 15,1-3-15,2-2 16,-8 2-16,-2 0 0,-4-5 0,-2-3 16,-5-4-16,-1-2 0,0-1 15,0-2-15,-4 2 0,-2 0 0,3-1 16,2-1-16,-5 3 15,-5 4-15,-3-2 0,-1-1 16,-2 3-16,0 2 0,1 5 16,1 5-16,-4-1 0,-1 0 0,-2 8 15,-1 2-15,-3-1 0,-1 0 16,-5 0-16,0 2 0,-8 0 16,-2 0-16,-7 1 0,-5 0 15,-7-4-15,-6-3 0,-3-2 16</inkml:trace>
  <inkml:trace contextRef="#ctx0" brushRef="#br0" timeOffset="245608.7992">2339 13612 0,'0'0'0,"0"0"0,0 0 16,0 0-16,0 0 0,0 0 15,26 4-15,-26-4 0,0 0 0,32 6 16,-17-4-16,4 0 0,3-1 16,1 2-16,5 0 0,0 1 15,1 0-15,15 2 0,1 0 16,2-1-16,-3-2 0,15 2 16,5 2-16,-1-3 0,0 1 15,16-1-15,2 0 0,7-1 16,-5-2-16,16 1 0,2-1 15,-8 0-15,-8 1 0,41-4 16,-6-3-16,-15 4 0,-9 2 0,4 2 16,1 1-16,-3 0 0,-1 0 15,5-3-15,6-1 0,-6-1 16,-5-2-16,2 2 0,3 0 16,-1 0-16,-3 1 0,9-1 15,7 1-15,-9-1 0,-4-2 0,4 0 16,3 0-16,-2 0 0,-5 0 15,3-2-15,1-2 0,-5 1 16,-6 1-16,8 2 0,4 3 16,-2-4-16,0-3 0,-1-1 15,0 1-15,-4 4 0,0 3 16,2-1-16,6-1 0,-3 2 16,-3 2-16,-1-1 0,0 1 15,-8-1-15,-3 0 0,4 1 16,3-1-16,-7 1 0,-4 0 0,-1 1 15,1 0-15,-11 1 0,-7-1 16,-1-1-16,-2 0 0,-10-5 16,-8-1-16,-9-1 0,-9 2 15,-10 1-15,-8 2 0,-10-5 16,-7-3-16,3 3 0,1 1 16,0 1-16</inkml:trace>
  <inkml:trace contextRef="#ctx0" brushRef="#br0" timeOffset="266091.5586">3480 12708 0,'0'0'0,"0"0"0,0 0 16,-22-12-16,22 12 0,-25-11 15,1 4-15,-2 0 0,0 0 0,-18-1 16,-10 1-16,1 2 16,1 2-16,-22 1 0,-21 3 15,6 3-15,6 3 0,-21 8 0,-16 9 16,19 1-16,15 1 0,-36 26 15,10 6-15,25-7 0,17-6 16,10 11-16,10 7 0,11-5 16,10-3-16,21 5 0,11 4 15,9-7-15,7-3 0,14 0 16,10 0-16,7-10 0,2-7 0,30-1 16,19 0-16,-6-4 0,-4-5 15,26-3-15,19-5 16,-7-5-16,-9-3 0,26-2 0,18-1 15,-22-4-15,-9-4 0,24-1 16,22 0 0,-15-6-16,-9-4 0,-10-5 0,-9-2 0,-15-8 15,-9-4-15,-4-2 0,1-3 16,-9-4-16,-8-2 0,-10-5 16,-7-3-16,-17-3 0,-9-3 15,-14-8-15,-10-4 0,-15 1 16,-12 1-16,-19-9 0,-13-3 15,-16 5-15,-10 6 0,-26-2 16,-21-2-16,-12 10 0,-11 9 0,-29 2 16,-19 4-16,-8 9 0,-2 8 15,59 9-15,39 6 0,30 3 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24:46.221"/>
    </inkml:context>
    <inkml:brush xml:id="br0">
      <inkml:brushProperty name="width" value="0.05292" units="cm"/>
      <inkml:brushProperty name="height" value="0.05292" units="cm"/>
      <inkml:brushProperty name="color" value="#FF0000"/>
    </inkml:brush>
  </inkml:definitions>
  <inkml:trace contextRef="#ctx0" brushRef="#br0">1923 3800 0,'0'0'0,"0"0"0,0 0 16,0 0-16,0 0 0,0 0 15,-4 30-15,4-30 0,-6 20 0,6-20 16,-7 26-16,2-11 16,-2 0-16,0 4 0,1 1 15,-3 1-15,0 0 0,-1 9 16,1 3-16,2 1 0,1-1 0,0 3 16,0 1-16,2 6 0,0-1 15,1 4-15,1 5 0,0 1 16,2-6-16,0 2 0,2 1 15,0-1-15,-2-1 0,1 9 16,-1 0-16,0 0 0,0-1 0,-1 0 16,-1 1-16,0-7 15,0-1-15,-1 9 0,0 3 16,0-3-16,-1-2 0,-1 3 16,-2 3-16,-2-4 0,3-4 15,-8 28-15,0-4 0,4-9 0,2-5 16,1 1-16,-1 0 15,1-5-15,0-4 0,2-1 0,3-1 16,1 2-16,2 1 0,-2 3 16,-1 4-16,-2-4 0,1-4 0,2 6 15,-1 3-15,-5-6 16,-2-5-16,3 3 0,0 4 0,3-4 16,2-2-16,1 3 15,0 3-15,1-7 0,1-4 0,1 3 16,3 3-16,-2-7 0,2-4 15,-3 8-15,3 4 0,0-4 16,4-3-16,-6 1 0,-3 0 16,1-1-16,-2-1 0,2 5 15,-2 4-15,1-4 0,1-5 0,5 2 16,1 1-16,-3 0 16,-3 0-16,0 1 0,0 2 0,-6-4 15,2-2-15,-1 5 0,0 3 16,4-5-16,3-4 0,-3 4 15,1 2-15,0 2 0,-2-1 16,-4 0-16,-5-1 0,2 1 16,0 1-16,2 6 0,1 3 15,-1-9-15,0-5 0,0 4 16,-2 4-16,4 0 0,3 0 0,-3 0 16,3 0-16,-4 0 0,2-1 15,-1 3-15,-1 0 16,2-9-16,1-7 0,-2 8 0,3 6 15,-2-3-15,1 0 0,-3 4 16,4 3-16,-2-4 0,2-4 0,-1 3 16,-1 4-16,1-4 15,-2-2-15,2 6 0,1 2 16,-2-5-16,-1-4 0,3 6 0,-2 3 16,-3-6-16,-1-6 0,0 12 15,1 6-15,3-12 0,2-8 16,4-2-16,-1-1 0,-6 5 15,-1 5-15,1 4 0,0 2 16,1-7-16,1-7 0,-3 7 16,2 7-16,-1-8 0,-1-5 15,1 4-15,3 3 0,3 1 0,4 0 16,-5-1-16,2-1 16,0-8-16,1-3 0,0 1 0,0 3 15,1-2-15,-3-1 0,4 6 16,-2 5-16,-1-4 0,-1-3 0,1 1 15,2 0-15,0-7 16,3-4-16,1 8 0,-1 6 16,-5-4-16,0-5 0,-1-1 15,0-1-15,5-3 0,-1 0 0,-1 5 16,1 2-16,2-6 16,2-5-16,0 1 0,-1 2 15,-1-2-15,-5 1 0,1 3 0,-1 1 16,-1-6-16,0-3 0,1 3 15,-2 2-15,1-17 0,1 0 0,-1 3 16,0 2-16,0 2 16,1 1-16,2 2 0,3 3 15,-8-9-15,-2-4 0,1 3 0,-2 2 16,1-11-16,1-3 0,0-2 16</inkml:trace>
  <inkml:trace contextRef="#ctx0" brushRef="#br0" timeOffset="133820.8463">1957 7129 0,'0'0'0,"0"0"0,0 0 16,0 0-16,0 0 0,0 0 15,0 0-15,0 0 0,0 0 0,0 0 16,28-8-16,-28 8 0,0 0 16,26 1-16,-26-1 15,22 2-15,-10-4 0,1 2 0,4 0 16,0 0-16,1 0 0,4-1 16,3 0-16,1-1 0,-1 2 15,13-1-15,2 0 0,3 0 16,-1 1-16,11-1 0,1-2 15,-3 2-15,0 1 0,12-1 16,3-2-16,-8 1 0,-2 2 0,14 0 16,3 0-16,-7 0 0,-6-1 15,15 1-15,5-1 16,-13-1-16,-5 2 0,34 2 0,-2 0 16,-15 2-16,-13 1 0,3-2 15,2 1-15,-6-6 0,-8 0 16,9-1-16,4-1 0,-12 6 15,-5 3-15,3-3 0,3 0 16,-6-4-16,-4 0 0,5 3 16,6 2-16,-9-2 0,-7 0 0,3 4 15,4 0-15,-10-2 0,-5-2 16,-2 2-16,0 0 16,-2-2-16,-1-1 0,-2 0 0,-3 1 15,-7 0-15,-7 1 0,0 0 16,-1-1-16,-5 0 0,0 0 0,-3 0 15,-3 2-15,-3 0 16,0 0-16,1-1 0,0 0 0,2-2 16</inkml:trace>
  <inkml:trace contextRef="#ctx0" brushRef="#br0" timeOffset="139653.8564">2827 7149 0,'0'0'0,"0"0"0,0 0 16,0 0-16,0 0 0,0 0 15,0 0-15,-20 7 0,20-7 0,0 0 16,-22 8-16,22-8 0,-19 10 0,6-4 16,-3 0-16,2 0 15,0 1-15,-2-1 0,-1 2 16,0 1-16,1 0 0,-7 2 15,1-1-15,4 0 0,-1 0 0,4-1 16,1-2-16,4 1 0,2-1 16,2-1-16,3 2 15,3-1-15,5 0 0,4 0 0,2 1 16,-1-1-16,1 0 0,9-1 16,4-1-16,1-2 0,1 0 15,3-2-15,1 0 0,2 1 16,-3-1-16,4-4 0,0-2 15,-3 1-15,-1 1 0,-2-3 16,-3 0-16,0-1 0,-6-1 0,-4 0 16,-2 0-16,-4-2 0,-1-1 15,-4 0-15,-3-1 16,-2 1-16,-1-1 0,-7 1 0,-3-1 16,-3 1-16,3 2 0,-6-1 15,1 1-15,0 2 0,5 1 0,3 1 16</inkml:trace>
  <inkml:trace contextRef="#ctx0" brushRef="#br0" timeOffset="146504.4793">1713 6157 0,'0'0'0,"0"0"16,0 0-16,0 0 0,0 0 15,0 0-15,0 0 0,0 0 0,0 0 16,-9 25-16,9-25 0,0 28 16,0-28-16,1 40 0,2-16 15,-2 4-15,3 4 0,-3 8 16,1 2-16,-2-1 0,0-2 16,4 11-16,-1 0 0,0-6 15,1-2-15,-1 7 0,3 0 16,-3-7-16,1-4 0,0 1 15,-1 1-15,2-2 0,-1-4 0,-2 0 16,-4-2-16,1-4 0,-2-2 16,1-2-16,-1-1 15,-2-4-15,-1-3 0,-3-2 0,2-2 16,1-5-16,0-6 0,3 1 16,0-1-16,-1 1 0</inkml:trace>
  <inkml:trace contextRef="#ctx0" brushRef="#br0" timeOffset="148487.3622">1853 6141 0,'0'0'16,"0"0"-16,0 0 0,0 0 0,0 0 16,0 0-16,0 0 15,0 0-15,0 0 0,0 0 0,0 0 16,0 0-16,0 0 0,0 0 16,0 0-16,0 0 0,0 0 15,0 0-15,0 0 0,0 0 16,0 0-16,22-17 0,-22 17 15,22-2-15,-22 2 0,29-1 16,-7 0-16,-2-1 0,2-2 0,3 3 16,5-1-16,-1 0 15,3 0-15,10-2 0,4 1 16,1-1-16,1-1 0,10-1 0,2 2 16,9 0-16,-3-1 0,4 2 15,-1 0-15,6-1 0,-10-1 16,3 0-16,2-2 0,3 0 15,-6 0-15,5 1 0,0 2 16,-5 0-16,-4 1 0,28 0 16,-8-1-16,-13 1 0,-5 1 0,2 1 15,3 1-15,-14-1 16,-9-2-16,4 3 0,0 0 0,0 2 16,-4 1-16,0 2 0,1 2 15,-3-4-15,-2-3 0,-1-1 16,-1 1-16,-4-1 0,-2 0 0,4 3 15,1 2-15,-5-3 0,-3-2 16,2 3-16,4 3 16,-20-3-16,0 2 0,3 1 15,1 0-15,-3-3 0,0-4 0,-4 4 16,2 2-16,-5-2 0,-5 0 0,0 2 16,-2 0-16,1-1 15,-3 1-15,2 1 0,0 3 16,0-2-16,-1 2 0,-1 0 15,1 4-15,0 0 0,0-1 16,1 4-16,0 0 0,-1 3 0,0 1 16,-1 5-16,1 6 15,0-4-15,1 0 0,0 2 0,2 3 16,0-1-16,1 1 0,0 2 16,0 5-16,1 3 0,-1-2 0,0 3 15,0 1-15,-2-3 16,0-2-16,-1 1 0,-1-1 15,-1-2-15,-2-2 0,1 8 16,-2 1-16,0-7 0,0-6 0,-3 2 16,-4-1-16,2-5 0,-2-5 15,2-6-15,1-2 0,1-4 16</inkml:trace>
  <inkml:trace contextRef="#ctx0" brushRef="#br0" timeOffset="162471.3656">26755 7287 0,'0'0'0,"22"0"16,6-1-16,9 2 0,0 0 0,18-1 16,18-1-16,13-1 0,0-3 15,15 1-15,2 0 0,31 0 16,-6 0-16,0-1 0,1-1 15,-3 0-15,-2 2 0,7 2 16,2 2-16,1-5 0,1-1 0,2 0 16,0 1-16,-1 4 15,-1 4-15,5-6 0,3-4 16,-6 1-16,-5 2 0,2 3 16,2 0-16,-3 2 0,-1 1 0,0 0 15,1 2-15,-5-2 0,-3-1 16,-5-3-16,-2-1 0,-9 1 15,-5 0-15,-10 1 0,-4 1 16,-10-2-16,-7-1 0,-11-1 16,-9-3-16,-10-3 0,-8 0 0,-11 2 15,-7 3-15,-6 2 0</inkml:trace>
  <inkml:trace contextRef="#ctx0" brushRef="#br0" timeOffset="162878.8353">28967 5659 0,'0'0'15,"0"0"-15,0 0 0,26 4 0,-15-2 16,3 3-16,2 1 16,0 2-16,-1-1 0,7 2 0,3 1 15,-4 1-15,-3 1 0,-3 0 16,-5-1-16,-3-2 16,0-1-16,-2-2 0</inkml:trace>
  <inkml:trace contextRef="#ctx0" brushRef="#br0" timeOffset="163087.9823">28798 5942 0,'0'0'0,"0"0"0,23-7 16,-5 3-16,7-1 0,12-1 0,7 1 15,6-2-15,4-2 0,15 0 16,3 0-16,8-1 0,-5 3 15,1 2-15,-8 0 0,-12 3 16,-7-1-16,-7 3 0,-11 2 16,-11-1-16,-4-1 0,-5 1 0</inkml:trace>
  <inkml:trace contextRef="#ctx0" brushRef="#br0" timeOffset="163321.5202">29104 5979 0,'0'0'0,"0"0"0,0 0 15,0 0-15,-2 23 0,2-23 0,-5 29 16,2-11-16,0 2 0,-1 2 16,2 3-16,-1 0 0,0-1 15,-2 6-15,1-1 0,0-2 16,1-4-16,0-4 0,1-2 15,0-2-15,1-2 0,1-2 16,0-1-16,0-3 0</inkml:trace>
  <inkml:trace contextRef="#ctx0" brushRef="#br0" timeOffset="163713.0096">30109 5619 0,'0'0'0,"0"0"16,0 0-16,0 0 0,0 0 0,-17 17 16,17-17-16,-26 16 0,26-16 0,-26 18 15,14-7-15,2-1 16,1-1-16,2-1 0,2 0 15,2 0-15,1 0 0,7-1 0,5-1 16,1 0-16,2-1 0,4 0 16,1 1-16,5 0 0,0-1 15,-3 1-15,0-1 16,-3 2-16,-2 0 0,-5 0 0,-4 0 16,-5-1-16,-4 1 0,-10 2 15,-5 3-15,-4-1 0,-4 0 0,-5 1 16,-4 1-16,-8 2 15,1 0-15,1 1 0,1 1 16,-1-1-16,6-4 0,7-2 0,6-4 16,5 0-16</inkml:trace>
  <inkml:trace contextRef="#ctx0" brushRef="#br0" timeOffset="163904.7348">29673 5975 0,'0'0'15,"0"0"-15,0 0 0,2 24 0,-2-24 16,2 30-16,-2-7 16,0 0-16,-1 2 0,1 10 0,1 0 15,0-1-15,-1-3 0,5 3 16,1-3-16,0-7 0,-1-3 16,1-7-16,-1-4 0,1-4 15,-1-4-15,-1 0 0,-1-1 16,-1 0-16</inkml:trace>
  <inkml:trace contextRef="#ctx0" brushRef="#br0" timeOffset="164221.5935">29807 6051 0,'0'0'0,"0"0"16,0 0-16,33-9 0,-17 6 0,2-2 15,5 0-15,6 0 16,2-1-16,1 1 0,1 1 15,0-1-15,0 1 0,7 0 16,0 1-16,-4 2 0,-2 0 16,-2 3-16,-2 2 0,-5 1 15,-1-1-15,-6 7 0,-1 5 16,-4 0-16,-2-2 0,-3 4 0,-3 3 16,-1 1-16,-2 1 0,-3 0 15,-1 2-15,-3-2 0,0 0 0,-4-2 16,-2 0-16,-2-4 15,-1-3-15,-1 0 0,-3-2 16,-1-1-16,-1-1 0,-4-3 16,0-4-16,4 1 0,4-2 0,3-1 15</inkml:trace>
  <inkml:trace contextRef="#ctx0" brushRef="#br0" timeOffset="164421.6047">29854 6170 0,'0'0'0,"0"0"15,0 0-15,27-1 0,-16-1 0,3 0 16,3 0-16,0-2 0,0 1 16,6 0-16,0 2 0,-2-3 15,-1-1-15,-3 4 0,-2 2 16,-2 1-16,-1-1 0,-3-1 15</inkml:trace>
  <inkml:trace contextRef="#ctx0" brushRef="#br0" timeOffset="164621.9349">29876 6318 0,'0'0'0,"0"0"16,19-4-16,-4 1 0,0 1 0,5 0 15,3-2-15,7 0 16,-1 0-16,0 1 0,2 0 16,-3 2-16,-3-1 0,1-2 0,-4-1 15,-6-2-15,-4 0 0,-2 3 16,-1-1-16,-2 2 0</inkml:trace>
  <inkml:trace contextRef="#ctx0" brushRef="#br0" timeOffset="164805.4482">29983 6111 0,'0'0'0,"0"0"0,0 0 0,3 27 16,-3-27-16,3 32 0,-3-10 15,0 2-15,-1 1 0,1 7 16,1-1-16,1-3 0,1-4 15,-1 0-15,0-4 0,-1-4 0</inkml:trace>
  <inkml:trace contextRef="#ctx0" brushRef="#br0" timeOffset="166871.5364">2068 8607 0,'0'0'16,"0"0"-16,0 0 0,20-3 0,-20 3 15,25-2-15,-6 1 0,2 0 16,-1-2-16,7 1 0,5-2 16,9-1-16,1 1 0,6 0 15,4-2-15,11 2 0,0 2 16,14-1-16,2-2 0,-3 2 15,-4 1-15,13 0 0,1 1 16,2 1-16,-13 1 0,2-2 0,-1-2 16,15-1-16,-17-3 0,-9 0 15,-10 0-15,-15 3 0,-15 0 16,-6 2-16</inkml:trace>
  <inkml:trace contextRef="#ctx0" brushRef="#br0" timeOffset="167304.7339">2998 7440 0,'0'0'0,"0"0"16,0 0-16,0 0 0,0 0 0,0 0 16,0 0-16,25-7 0,-25 7 15,24-5-15,-24 5 0,37-7 16,-17 3-16,3 1 16,2 1-16,1-2 0,1 2 0,8-2 15,-3-1-15,-1 2 0,-1 0 0,4 0 16,-3-1-16,-6-9 15,-2-10-15,-4 6 0,-4 2 16,-2 2-16</inkml:trace>
  <inkml:trace contextRef="#ctx0" brushRef="#br0" timeOffset="167505.0495">3348 7440 0,'0'0'0,"0"0"16,0 0-16,0 0 0,-23 6 0,23-6 15,-21 17-15,21-17 0,-26 24 16,7-10-16,0 2 16,-2 0-16,2 1 0,-4 7 0,0-1 15,2 0-15,2-3 0,3-2 16,0-2-16,4-4 0,5-2 16,-2-2-16,2-1 0,2 0 0</inkml:trace>
  <inkml:trace contextRef="#ctx0" brushRef="#br0" timeOffset="168404.9603">3369 7229 0,'0'0'0,"0"0"16,0 0-16,0 0 0,-24 12 0,24-12 15,-23 13-15,11-4 0,-3 0 16,1 1-16,-5 0 0,0 0 16,1-1-16,-4 4 0,2-3 15,4 0-15,1-1 0,3-2 16,2-1-16,3 0 0,1-1 15,6 0-15,4-1 0,5-2 0,1-1 16,8-1-16,5-1 16,1-1-16,1 0 0,1 0 0,0-1 15,-2-1-15,-1 1 0,5-1 16,-2 2-16,-5 0 0,-4 2 16,-4 0-16,-2 1 0,-8 1 15,-3 1-15,0-1 0,0 0 0,0-2 16</inkml:trace>
  <inkml:trace contextRef="#ctx0" brushRef="#br0" timeOffset="168604.8443">3082 7542 0,'0'0'0,"0"0"16,0 0-16,0 0 0,28-7 0,-28 7 15,32-5-15,-16 2 16,3 1-16,3-2 0,0 0 15,0 0-15,0-1 0,4 0 16,-4 1-16,-3 0 0,-1-1 0,-7 3 16,-3-1-16,-1 1 0,-1 1 15,-2 0-15</inkml:trace>
  <inkml:trace contextRef="#ctx0" brushRef="#br0" timeOffset="168771.8469">2981 7660 0,'0'0'0,"0"0"15,0 0-15,0 0 0,0 0 0,0 0 16,0 0-16,0 0 0,34 0 0,-34 0 16,32-7-16,-32 7 15,39-8-15,-17 4 0,1 1 16,-1-1-16,2-1 0,4-1 16,0-1-16,-5 2 0,-4-1 15,-2 1-15,-3 1 0,-4 1 0</inkml:trace>
  <inkml:trace contextRef="#ctx0" brushRef="#br0" timeOffset="169021.8867">3199 7596 0,'0'0'16,"0"0"-16,0 0 15,-13 18-15,13-18 0,-15 19 0,5-3 16,1 0-16,-1 2 0,3 1 15,0 1-15,0 5 0,3-5 16,0-2-16,5-4 0,3-3 0,1-4 16,7-6-16,5-4 0,-2-4 15,4-2-15,1-3 16,4-4-16,-2-3 0,4-3 0,2-6 16,1-2-16,-7 5 0,-3 6 0,-4 3 15</inkml:trace>
  <inkml:trace contextRef="#ctx0" brushRef="#br0" timeOffset="169191.8609">3566 7171 0,'0'0'16,"0"0"-16,0 0 0,0 0 15,0 0-15,0 0 0,0 0 16,3 24-16,-3-24 0,0 0 15,-9 29-15,9-29 0,0 0 0,-7 23 16,7-23-16,0 0 0</inkml:trace>
  <inkml:trace contextRef="#ctx0" brushRef="#br0" timeOffset="169371.9215">3390 7327 0,'0'0'0,"0"0"0,0 0 15,0 0-15,30-11 0,-30 11 16,35-7-16,-16 2 0,0 1 0,0 0 16,6-2-16,-3 3 0,0-1 15,3 0-15,-2 0 0,-3 0 16,-2 2-16,-5-2 0,-1 2 16,-2 0-16</inkml:trace>
  <inkml:trace contextRef="#ctx0" brushRef="#br0" timeOffset="169542.4714">3534 7333 0,'0'0'0,"0"0"0,0 0 0,0 0 0,0 0 16,-9 24-16,9-24 0,-10 21 16,10-21-16,-11 21 0,6-13 15,2 1-15,1-1 0,1-3 16,1-2-16,0 0 0,0 1 0,0-2 15</inkml:trace>
  <inkml:trace contextRef="#ctx0" brushRef="#br0" timeOffset="169788.7593">3743 7337 0,'0'0'0,"0"0"16,0 0-16,0 0 0,0 0 16,0 0-16,0 0 0,0 0 15,-26 19-15,26-19 0,-32 17 16,14-7-16,1-1 0,-4 2 15,-2 1-15,1 0 0,1-1 0,-4 2 16,3-2-16,3-2 16,4 0-16,1-2 0,4 1 0,4-4 15,-1-1-15,7-1 0,3 1 16,4-3-16,2-1 0,7-2 16,4-1-16,1 1 15,1-3-15,1 1 0,5 1 0,-6 1 16,0-1-16,-2 1 0,-4 1 0,-1 1 15</inkml:trace>
  <inkml:trace contextRef="#ctx0" brushRef="#br0" timeOffset="170572.4877">3541 7592 0,'0'0'16,"0"0"-16,0 0 0,0 0 0,-4 19 15,4-19-15,0 0 16,-6 22-16,6-22 0,-2 12 0,1-8 16,1 0-16,0 0 0,0-4 15,3 1-15,0-2 0,3 0 16,-3-3-16,4-2 0,-3 0 16,2 0-16,4-4 0,4-2 15,-3 2-15,1 1 0,1 0 16,2 1-16,-2 0 0,-1 0 15,4 1-15,-2 2 0,-3 2 0,-1 1 16,0 3-16,-4 1 16,1 2-16,0 1 0,-3 1 0,-1 1 15,1 2-15,-4 1 0,0 0 16,0 0-16,-3-1 0,1 0 16,-2 2-16,-3 0 0,1-2 15,-3-2-15,-4 2 0,-3-1 16,0-1-16,0-1 0,2 0 15,1-2-15,3 0 0,0-3 0,1-3 16,2-5-16,4 1 0,0-1 16,4 0-16,4 0 0,-1 2 15,1-2-15,5 0 0,1 1 16,0 1-16,0-1 0,0 3 16,-1 1-16,-1 0 0,-3 2 15,-1 3-15,0-1 0,-4 2 16,1-1-16,-4 3 0,-1 3 15,-1-1-15,-5 0 0,-1 1 0,-2 2 16,-1 4-16,-1-1 0,0 2 16,1-1-16,0-1 0,1-1 15,-2-2-15,2 1 16,2-4-16,1-1 0,3-2 0,3-4 16,-1-3-16,4-4 0,4-2 15,2 0-15,1 2 0,-2 0 0,5-3 16,2-1-16,-1 2 15,-2 2-15,0 1 0,-2 3 16,-2 1-16,2 2 0,0 2 0,2 1 16,0 3-16,-2 2 0,-1 1 15,3 2-15,-2 1 0,-1-1 16,3-2-16,1-2 0,3-1 16,3 0-16,0-4 0,6-3 15,-1-2-15,-1-2 0,1-2 16,-3-1-16,-1-3 0,0-1 0,-3-1 15,-1-1-15,-2 2 0,0 2 16,-4 1-16</inkml:trace>
  <inkml:trace contextRef="#ctx0" brushRef="#br0" timeOffset="170758.975">3964 7313 0,'0'0'0,"0"0"0,0 0 16,0 0-16,0 0 0,28 15 15,-28-15-15,0 0 0,15 17 16,-15-17-16,0 0 16,11 21-16,-7-14 0,-1 1 0,0-3 15,0 0-15</inkml:trace>
  <inkml:trace contextRef="#ctx0" brushRef="#br0" timeOffset="170955.7503">3897 7492 0,'0'0'0,"0"0"16,0 0-16,0 0 0,0 0 16,22 11-16,-22-11 15,0 0-15,29 10 0,-29-10 0,20 5 16,-10-2-16,1-2 0,-4 2 15,1 0-15,-1-2 0,-1 0 0,1 0 16,-4-1-16,3 0 0</inkml:trace>
  <inkml:trace contextRef="#ctx0" brushRef="#br0" timeOffset="171142.399">3862 7631 0,'0'0'0,"0"0"0,0 0 0,0 0 16,0 0-16,0 0 0,25-3 0,-25 3 15,30-4-15,-10 2 0,4-2 16,1 1-16,3-1 0,1-1 16,0 0-16,6-1 0,-3 0 15,-2 3-15,1 0 16,-2 1-16,-4-3 0,1 0 0,-4 1 16,-7 1-16,-5 0 0,0 0 15,-1 1-15,-3 0 0</inkml:trace>
  <inkml:trace contextRef="#ctx0" brushRef="#br0" timeOffset="171372.2199">4215 7417 0,'0'0'0,"0"0"16,0 0-16,0 0 0,0 0 0,0 0 15,-7 27-15,7-27 16,-11 28-16,3-10 0,-2 3 15,0 0-15,1 1 0,-1-2 16,1 2-16,-4 3 0,2-4 0,0-2 16,-2-1-16,1-4 0,3 0 15,0-3-15,-1-2 0,1-3 16,2-1-16,3-1 0,-2 0 16,1-2-16</inkml:trace>
  <inkml:trace contextRef="#ctx0" brushRef="#br0" timeOffset="171505.5887">4153 7703 0,'0'0'0,"0"0"0,0 0 16,22 6-16,-22-6 0,0 0 0,25 13 16,-14-8-16,0-1 0,3 1 15,-2-1-15,-2 2 0,0 0 16,-2 0-16,0 1 0,-1-1 16,0 0-16,-2-1 0</inkml:trace>
  <inkml:trace contextRef="#ctx0" brushRef="#br0" timeOffset="219773.7196">21376 11269 0,'0'0'0,"0"0"0,0 0 0,0 0 16,0 0-16,0 0 0,0 0 16,17-15-16,-17 15 0,0 0 15,0 0-15,26-6 0,-26 6 16,23 0-16,-10 0 0,-1 0 0,0 0 16,4 0-16,4 1 15,0 0-15,3 0 0,2-1 0,4 2 16,8-2-16,-1 0 15,7 0-15,6 1 0,6-1 0,-5-1 16,14 1-16,3 1 0,-2-1 16,-2 0-16,5-1 0,4-1 15,5 1-15,-8 2 0,16-1 16,1 0-16,-6 0 0,-7 0 0,42-1 16,-5 0-16,-18 0 0,-14-1 15,9 1-15,7 0 0,-14 1 16,-8 0-16,14-1 0,9-3 15,-12 1-15,-8 0 0,17 2 16,13 0-16,-14-1 0,-9 0 0,5-4 16,5-1-16,-4 3 15,-2 4-15,6-1 0,5-3 16,-5 2-16,-4-1 0,12 2 0,8 0 16,-9 2-16,-8 0 0,7-3 15,7-3-15,-9 1 0,-7 2 16,10 3-16,8 2 0,-12-4 15,-9-3-15,11 5 0,8 4 16,-10-1-16,-6-1 0,6-3 16,3 0-16,-7 0 0,-2 2 0,10 0 15,9 0-15,-10 0 16,-6-1-16,8 0 0,6 0 16,-8 1-16,-7 0 0,9 0 15,4 1-15,-3-1 0,-6-2 0,7 2 16,2 3-16,-12-3 0,-7-1 15,8 1-15,5 2 0,-8-3 16,-4-1-16,10 2 0,7 3 16,-12 0-16,-6 0 0,7 0 15,3 1-15,-6-3 0,-6 1 0,6 1 16,2 0-16,-9-3 0,-6-1 16,4 5-16,4 2 0,-7-1 15,-4-2-15,5 0 0,3-1 16,-9 1-16,-3 1 0,2 2 15,4 0-15,-8-3 0,-7-3 16,4 3-16,3 2 0,-5-2 0,-4-1 16,-3 0-16,-1-2 15,-4-1-15,-2-1 0,-2 1 0,-1 1 16,-4 1-16,-3 0 0,-2-1 16,-2 2-16,-2-4 0,0-1 15,-1 3-15,-1 2 0,-7 0 16,-3-1-16,0-3 0,0-2 15,-2 3-15,-2 0 0,-2 0 16,-1 0-16,-8-1 0,-2 0 0,0-1 16,0-1-16,0 2 15,-3 0-15,0 0 0,2 2 16,-2-2-16,0 0 0,-9-8 16,-3-2-16,2 1 0,2 3 0,2-1 15</inkml:trace>
  <inkml:trace contextRef="#ctx0" brushRef="#br0" timeOffset="244849.0257">6943 13834 0,'0'0'0,"0"0"0,0 0 0,0 0 15,0 0-15,26-4 0,-26 4 16,25 2-16,-11-1 0,4 1 16,2-1-16,1 2 0,1-1 0,9 4 15,1 1-15,3-2 16,-1 1-16,6 1 0,4 1 0,9 1 16,0-3-16,5 1 15,5 0-15,11-1 0,0 0 0,16-2 16,2-2-16,-4 1 0,-1-1 15,13 2-15,2 0 0,33 2 16,-15-4-16,5 2 0,3 2 16,-7 0-16,-4 0 0,10 1 15,7 0-15,-28-3 0,-18-4 0,7 1 16,7-1-16,1 0 0,2-1 16,22 1-16,14 2 15,-12 3-15,-9 4 0,-3-6 0,-2-3 16,-4 1-16,-1-1 0,6 1 15,4 2-15,-9 1 0,-6-1 16,11-1-16,7-1 16,-9-1-16,-8-1 0,-4-2 0,-3 1 15,2 2-15,0 1 0,6 0 16,3-2-16,-5 1 0,-3-1 16,-2 0-16,-1-1 0,-2 0 15,-1 0-15,4 2 16,3 1-16,-4 1 0,-2 0 0,0-2 15,0-2-15,-5 3 0,-4 1 0,0-2 16,1 0-16,0-2 0,-1 1 16,20 2-1,15 3-15,-7 0 16,-6 2-16,-28-5 0,-21-4 0,2 3 0,3 2 16,-7 0-16,-3-1 0,8 2 15,6 3 1,-7-2-16,-5-1 0,-12 1 0,-8 1 15,-3-5-15,-2-2 0,-3 1 16,-3 0-16,-5 5 0,-3 4 16,-4-4-16,-3-2 0,-4 1 0,-2-2 15,-3-1-15</inkml:trace>
  <inkml:trace contextRef="#ctx0" brushRef="#br0" timeOffset="263058.0374">20817 13766 0,'0'0'0,"0"0"16,19-7-16,-11 3 0,0 1 0,3 0 16,2 0-16,4 0 15,1 0-15,7 2 0,0 1 16,2 0-16,1 0 0,5 0 15,4 2-15,6 1 16,5 3-16,8-1 0,-2 0 0,25 0 16,9 1-1,0-2-15,1 1 0,26-1 16,21-1-16,4 0 16,4-2-16,29 1 0,-41 0 0,7 0 15,6 1-15,-5 1 16,-2-1-16,3 3 0,2 2 15,-12-4-15,-8 0 0,-1-3 16,0 0-16,-6 1 0,-3-1 0,0-1 16,3-1-16,-4-2 15,0 0-15,1 1 0,3 2 16,-6 0-16,-3 2 0,6-5 0,3-3 16,-2 0-16,-3 2 0,3 2 15,3 2-15,-8-2 0,-3-2 16,3 1-16,4 1 0,-6 1 15,-4 2-15,2-3 0,2-1 16,-8 2-16,-4 1 0,6 0 16,6 0-16,-3 0 0,-3-2 0,-1 1 15,0-1-15,-6 4 0,-2 5 16,3-3-16,2 0 16,-4-3-16,-2-2 0,6 3 0,4 3 15,-3 2-15,-2 1 0,-1-1 16,-1 0-16,-2-1 0,0 1 15,7 0-15,5 0 0,-10 4 16,-7 1-16,4-2 0,4 0 16,-4 1-16,-1-1 0,9-1 15,9-2-15,8-1 16,6-3-16,-31 2 0,-22 0 0,8 3 16,7 0-16,-11-5 0,-7-5 15,9 1-15,5 0 0,-9 3 16,-7 4-16,2-4 0,3-2 15,-10-1-15,-10-2 0,6-2 16,2-2-16,-8-1 0,-4-1 0,-4 3 16,1 0-16,-6 2 15,-4-1-15,-2-4 0,1-4 16,-4 0-16,-3 1 0,0 1 0,2 2 16,-2 0-16,-2-1 0,-1-4 15,-1-2-15,-2 4 0,0 3 16,11-7-16,7-4 15,-19 11-15,-3 3 0,-1-6 0,3-2 16,2-4-16,4-1 0,3-4 16,1-3-16,-7 3 15,-3-1-15,5-5 0,1 0 0,-4 0 16,-1-2-16,-1-5 0,0 3 16,-5 5-16,-3 2 0,-2-1 15,-2 0-15,-4-1 16,-3-2-16,-1 4 0,-3 1 15,-5 1-15,-6 1 0,2 2 16,0 2-16,-4 0 0,-2 0 16,1 4-16,-1 2 0,-8-5 15,-5-2-15,7 6 16,-1-1-16,-10-4 0,-2-1 0,1 2 0,1 2 16,-5-3-16,-4-4 0,1 4 15,3 2-15,-13-5 0,-5 0 16,9 4-16,7 4 0,-10-3 15,-7-1-15,6 3 0,3 1 0,-36-7 16,1 2-16,15 3 16,10 4-16,-9 2 0,-6 3 15,7-4-15,5 1 0,-8-2 0,-5-1 16,6 3-16,5 2 0,-10 1 16,-7 1-16,3 2 0,4 2 15,-6-5-15,-4-4 16,2 1-16,1 1 0,1 3 0,1 2 15,3 0-15,0 2 0,-4-3 16,-2-2-16,1 1 0,1 2 16,-1 0-16,-2 0 0,3-1 15,3-1-15,-5 1 0,-4 0 16,-3 1-16,-1 1 0,-2 1 16,-2 2-16,4-5 0,5-2 0,-4 1 15,-3 2-15,2-1 0,3-2 16,-9 3-16,-5 2 0,4-1 15,4-1-15,-2-2 0,-2-1 16,3-1-16,1 1 0,-5 3 16,-4 2-16,4-4 0,0-2 15,-4 0-15,-2-1 0,4 2 16,4 0-16,-28 0 16,-20 0-16,-8-1 15,-7 1-15,45-1 0,32-1 0,-11 3 16,-8 3-16,5-3 0,4-3 15,-7-1-15,-4-2 0,11 4 16,7 1-16,-11-1 0,-6-1 16,8 5-16,7 1 0,-5 1 15,-4-1-15,11 1 0,6 0 0,-9-1 16,-5 1-16,10-2 0,7 0 16,-13 1-16,-8-2 15,22 5-15,14 4 0,-3-2 0,0 1 16,2-2-16,1 0 0,-2 0 15,1 0-15,4-1 0,3-1 16,2 8-16,2 5 0,8-2 16,6 0-16,1 0 0,0-2 15,-1 5-15,0 2 16,-3 2-16,-1 0 0,8-1 0,6-3 16,7 4-16,3 3 0,0 2 15,1 2-15,-6-1 0,-1 0 16,2 3-16,3 3 0,0 1 0,1 1 15,0-1-15,0 0 0,-6 0 16,-2 0-16,3-2 0,3-2 16,1-2-16,0-1 0,5-6 15,-5 5-15,3-3 0,1 1 16,0-1-16,0 0 0,-3 1 16,-3-2-16,4 3 0,4 2 15,2 0-15,3-1 0,5-1 16,1 1-16,2 6 15,0 5-15,3 3 0,2 4 16,2-6-16,-1-2 0,3 5 16,3 3-16,0-3 0,-1-3 0,3 2 15,4 3-15,-3-4 0,-2 0 16,4 7-16,0 0 0,-4-8 16,-2-1-16,0 5 0,0-1 15,-4-9-15,-1-1 0,-5 2 16,-4-1-16,4-11 0,0-4 0,0-2 15</inkml:trace>
  <inkml:trace contextRef="#ctx0" brushRef="#br0" timeOffset="264525.1046">6947 12551 0,'0'0'15,"0"0"-15,0 0 0,0 0 16,0 0-16,0 0 0,0 0 16,-3 29-16,3-29 0,0 32 15,0-8-15,0 2 0,-1 1 0,0 8 16,0 7-16,0 14 0,1 1 16,0 17-16,0 3 0,1 7 15,0-8-15,0 13 0,0 0 16,2-6-16,0-15 0,1 24 15,1-10-15,-2-18 0,-1-11 0,0-5 16,2-5-16,1-12 16,-1-9-16,0-10 0,-1-7 15,-3-5-15,0 0 0,-1-7 0,0-3 16,0-4-16,1-3 0,-1-11 16,0-9-16,0 4 0,1-2 15,0 4-15,0 9 0,0 4 16</inkml:trace>
  <inkml:trace contextRef="#ctx0" brushRef="#br0" timeOffset="265074.4941">6793 12557 0,'0'0'0,"0"0"15,0 0-15,0 0 0,0 0 0,0 0 16,0 0-16,18-17 0,-18 17 16,25-4-16,-25 4 15,41-3-15,-16 3 0,6-1 16,6-1-16,3 1 0,5-2 16,23 1-16,25-1 15,8 0-15,7-3 0,4 2 16,-13 0-16,27 1 15,27 0-15,38 5 0,-23 1 16,-28 1-16,-21 2 0,-11-1 0,-7 0 16,2 0-16,1-4 0,-13 0 15,-7-1-15,-5 1 16,-2 0-16,-7 0 0,-5 2 0,-7-3 16,-2 0-16,-6-1 0,-1 0 15,-10-2-15,-5 0 0,-11 1 16,-7 5-16,-4-2 0,-3-1 15,-1-1-15,-2-2 0,-3 3 16,-4 4-16,1 1 0,0 2 0,1 0 16,2 4-16,-1 5 0,0 7 15,2 6-15,-1 7 0,3 4 16,0 6-16,3 6 0,2 6 16,0 4-16,0 2 0,1 15 15,-1 3-15,4 0 0,0 1 16,8 43-16,-1-6 0,-8-7 15,-4-5-15,-14-2 0,-11-1 16,5-33-16,2-21 0,4-17 16</inkml:trace>
  <inkml:trace contextRef="#ctx0" brushRef="#br0" timeOffset="302042.6164">8709 14006 0,'0'0'16,"0"0"-16,0 0 0,0 0 0,0 0 16,0 0-16,0 0 0,0 0 15,0 0-15,0 0 0,0 0 16,0 0-16,0 0 0,0 0 16,-29-6-16,29 6 15,-24 6-15,24-6 0,-27 10 16,27-10-16,-31 14 0,15-7 0,-2 1 15,1-2-15,1 2 0,0 1 16,2 0-16,-1 2 0,-2-2 0,4-1 16,1 0-16,2-1 15,2 2-15,5-3 0,2 2 16,2-1-16,2 1 0,4-1 16,3 3-16,4-3 0,4 0 0,6 0 15,2 0-15,2-1 0,1 0 16,-2-1-16,0-1 0,4-1 15,1 0-15,-1-1 0,0-1 16,-5-2-16,-4-1 0,-5-1 16,-4 0-16,0-2 0,-3 0 0,-4-1 15,-1-2-15,-4-1 0,-1-3 16,-6 0-16,-3-1 0,-4 1 16,-2 0-16,-3-1 0,-2 0 15,-3 1-15,-6 2 0,2 1 16,4 0-16,4 3 0</inkml:trace>
  <inkml:trace contextRef="#ctx0" brushRef="#br0" timeOffset="314610.0931">9601 14706 0,'0'0'16,"0"0"-16,0 0 0,0 0 16,0 0-16,-16-24 0,16 24 15,-15-16-15,5 7 0,-2-1 16,-1-1-16,-1 2 0,-1 2 0,0 1 15,0 0-15,-3 1 16,-2 1-16,-6 2 0,0 3 16,3 2-16,2 2 0,1 4 0,2 3 15,-2 2-15,-1 3 16,2 3-16,3 3 0,1-1 0,3 0 16,2 2-16,5-3 0,5-1 15,5-1-15,3-2 0,2 1 16,5-4-16,6-2 0,3-3 15,3-4-15,-1-3 0,1-3 0,1-3 16,1-3-16,-1-3 0,-2-1 16,0-1-16,-2-2 0,2-4 15,0-2-15,-2 1 0,-1 0 16,-4 5-16,-5 3 0,-3 2 16,-2 4-16,-2 2 15,-2 0-15,1 5 0,-2 3 0,0 5 16,1 2-16,-2 3 0,0 4 15,1 0-15,0 4 0,2 6 16,-1 1-16,4-3 0,1-1 0,-1-6 16,-3-3-1,0-3-15</inkml:trace>
  <inkml:trace contextRef="#ctx0" brushRef="#br0" timeOffset="315112.1957">10553 14302 0,'0'0'0,"0"0"16,0 0-16,7 22 0,-7-22 0,3 28 15,-6-5 1,0 4-16,-1 3 0,-2 4 0,0 3 15,-4 12-15,-1 3 0,-3 6 16,2-4-16,1-6 0,2-5 0,2 0 16,1-6-16,2-8 0,0-5 15,2-6-15,1-6 16,-1-2-16,-1-4 0,-2-7 0,-1-6 16,-1-6-16,0-6 0,4-2 15,2-4-15,2 1 0,1 0 16,4 2-16,2-1 0,1 3 15,4 4-15,2 2 0,4 1 16,4 1-16,4 0 0,2 4 16,0 2-16,1 4 0,-1 2 0,9 4 15,2 4 1,-7 1-16,-6 3 0,-5 2 0,-3 0 16,-5 2-16,-3 3 0,-6-1 15,-5 0-15,-5 0 0,-2 1 0,-14 3 16,-10 3-1,-2-5-15,-7-1 16,-3-3-16,4-5 0,3-4 0,3-5 16,1-4-16,2-3 0,6-17 15,7-12-15,6 12 16,3 5-16,1 3 0</inkml:trace>
  <inkml:trace contextRef="#ctx0" brushRef="#br0" timeOffset="315347.6914">11445 14237 0,'0'0'0,"0"0"0,0 0 16,7 24-16,-4-8 0,-5 8 16,-2 6-16,-1 3 0,-2 1 15,-4 13-15,-2 2 0,-2 7 16,1-4-16,-1 8 15,1-3-15,0-4 0,0-3 16,0-6-16,3-6 0,1-9 0,1-7 0,0-4 16,2-3-1,3-4-15</inkml:trace>
  <inkml:trace contextRef="#ctx0" brushRef="#br0" timeOffset="315722.2331">11686 14691 0,'0'0'0,"0"0"0,0 0 15,0 0-15,0 0 0,-10 33 0,10-33 16,-10 37-16,4-15 0,0 4 16,1 2-1,5 0-15,4 0 0,6 2 0,2-6 16,9-5-16,9-5 15,-1-5-15,2-3 0,9-4 0,2-5 16,-3-4-16,-4-3 0,3-11 16,-1-7-16,-9-1 0,-4-1 0,-7-6 15,-6-1-15,-7 8 16,-4 1-16,-13-2 0,-9 1 16,1 6-16,0 2 0,-8 5 15,-7 1-15,3 6 0,4 5 0,-1 3 16,1 3-16,5 2 0,4 3 15,4 3-15,2 4 16,4-3-16,3-3 0,1-3 0</inkml:trace>
  <inkml:trace contextRef="#ctx0" brushRef="#br0" timeOffset="316060.2866">12442 14607 0,'0'0'16,"0"0"-16,0 0 0,-21 16 0,21-16 0,-23 25 15,9-9-15,0 4 16,0 4-16,2 2 0,1 1 16,1 4-16,5-3 0,5-1 15,4-3-15,8-2 0,7-3 16,10-2-16,4-3 0,0-7 15,0-2-15,-1-5 0,-2-4 0,3-6 16,-4-2-16,0-5 16,-1-2-16,-7-5 0,-4-5 0,-6 0 15,-5 0-15,-7 0 0,-5 1 16,-5 1-16,-4 1 0,-3 3 16,-1 3-16,-9 3 15,-8 5-15,4 4 0,3 3 16,0 7-16,3 4 0,5-1 15,4-1-15,4-1 0</inkml:trace>
  <inkml:trace contextRef="#ctx0" brushRef="#br0" timeOffset="316560.2717">13415 14739 0,'0'0'16,"0"0"-16,0 0 0,-10-19 16,10 19-16,-18-19 0,4 7 15,-3 1-15,0 1 0,-7 1 16,-3 1-16,-8 2 0,-1 4 0,1 6 16,0 3-16,-3 5 0,5 5 15,5 6-15,3 6 16,8-2-16,3 0 0,8 2 15,7 0-15,9-5 0,9-2 0,5-7 16,5-4-16,6-5 0,5-4 16,4-9-16,3-5 15,-3-3-15,-3-2 0,4-8 0,-2-3 16,-2-5-16,0-5 0,-4-10 16,-6-3-16,-2-2 0,-3-2 0,-6 10 15,-6 6-15,-3 5 0,-3 7 16,-5 3-16,-4 5 15,-1 6-15,-1 6 0,-3 7 0,-1 4 16,-2 7-16,0 3 0,0 7 16,0 6-16,-1 3 0,-1 3 15,-2 6-15,-2 7 0,1 3 16,6-4-16,0-2 0,1-2 16,4-7-16,3-6 0,4 0 15,3-1-15,3-9 0,2-6 0,-3-3 16,-3-2-1,-1-2-15</inkml:trace>
  <inkml:trace contextRef="#ctx0" brushRef="#br0" timeOffset="316976.4131">13966 14652 0,'0'0'16,"0"0"-16,0 0 0,-13 26 15,8-13-15,0 4 0,-2 4 16,1 0-16,0-1 0,2 8 0,3 4 16,2-4-16,2-3 0,6-3 15,5-2-15,7-2 0,1-5 16,5-6-16,1-3 0,1-6 16,1-4-16,1-6 0,-1-5 15,1-4-15,1-2 0,4-8 16,-5 2-16,-5 5 0,-6 2 15,-6 7-15,-3 4 0,-3 2 16,-2 1-16,-1 5 0,-5 3 16,-1 8-16,-5 6 0,-6 8 0,-6 7 15,2 7-15,-1 5 0,0 14 16,1 3-16,3-3 16,2-3-16,-2 3 0,0-5 0,-2-2 15,0-3-15,-4 0 0,-1-6 16,-1-9-16,-1-6 0,-8-6 15,-6-5-15,4-8 0,-1-4 0,-7-11 16,-4-9-16,6-11 0,2-7 16,7 6-16,8 8 0,5 7 15</inkml:trace>
  <inkml:trace contextRef="#ctx0" brushRef="#br0" timeOffset="317843.3554">15113 14697 0,'0'0'0,"0"0"16,0 0-16,0 25 0,0-25 16,-3 34-16,0-10 0,-1 6 0,-1 4 15,-3 15-15,1 3 0,-4 14 16,-1-2-16,-4 9 16,1-4-16,0-10 0,2-6 0,-1 0 15,1-8-15,-1-10 0,2-7 16,1-9-16,1-6 0,1-9 15,2-7-15,1-10 0,2-9 16,-1-9-16,2-8 0,1 9 16,0 6-16,-1 5 0</inkml:trace>
  <inkml:trace contextRef="#ctx0" brushRef="#br0" timeOffset="318080.6489">14991 14633 0,'0'0'0,"0"0"0,0 0 0,18-14 16,-18 14-16,23-13 0,-5 7 15,2 1-15,2 1 0,4 3 16,4 1-16,7 2 0,0 1 16,8 7-16,-2 5 0,-3-1 0,-3 3 15,-6 1 1,-5 3-16,-8 1 0,-8 2 16,-8-2-16,-6-2 0,-11 0 15,-6 1-15,-3-3 0,-2-1 0,-12 1 16,-3-3-16,1-3 15,1-4-15,-3-5 0,4-5 16,7-5-16,6-2 0,7 3 0,3 0 16,5 2-16</inkml:trace>
  <inkml:trace contextRef="#ctx0" brushRef="#br0" timeOffset="318292.9293">15840 14797 0,'0'0'16,"0"0"-16,-1 18 0,-1-7 0,-1 0 15,-5 10-15,-3 3 0,0-1 16,1 0-16,0-5 0,1-2 16,1-3-16,2-2 0,0-6 15,1-3-15,1-5 0,3-3 0,0-1 16,0 2-16,1 1 0</inkml:trace>
  <inkml:trace contextRef="#ctx0" brushRef="#br0" timeOffset="318442.3648">15851 14294 0,'0'0'0,"0"0"0,0 0 0,0 0 16,9 23-16,-9-23 0,12 20 15,-4-10-15,2-1 0,-1-1 16,-2-2-16,0 0 0</inkml:trace>
  <inkml:trace contextRef="#ctx0" brushRef="#br0" timeOffset="318676.4288">16452 14245 0,'0'0'0,"0"0"0,0 0 16,-6 24-16,6-24 0,-14 35 16,3-9-16,-1 2 0,-1 1 15,-6 14-15,-2 4 0,-2 9 0,1-2 16,3-2-16,3-4 0,0 2 16,4-5-16,4-5 0,4-2 15,2-7-15,3-4 0,-1-7 16,0-4-16,0-4 0</inkml:trace>
  <inkml:trace contextRef="#ctx0" brushRef="#br0" timeOffset="319026.9235">16481 14831 0,'0'0'0,"0"0"15,0 0-15,0 0 0,26 5 16,-26-5-16,28 5 0,-12-3 15,3-3-15,1 0 0,1 0 16,2-2-16,2-1 0,6-2 16,-2-2-16,-3 0 0,-3-1 0,-2-2 15,-2 2-15,-3-1 0,-3 0 16,-7-2-16,-3-4 16,-5-1-16,-2-1 0,-5 2 0,-4 1 15,-4 2-15,-2 2 0,-12 4 16,-6 5-16,4 5 15,1 4-15,4 6 0,2 5 0,-1 7 16,4 1-16,5 3 0,7 1 16,8-1-16,5 0 0,10-1 15,9 0-15,6-4 0,7-3 0,7-5 16,10-5-16,12-2 0,3-4 16,-16-2-1,-13-1-15,-9 0 0</inkml:trace>
  <inkml:trace contextRef="#ctx0" brushRef="#br0" timeOffset="319381.2114">17751 14711 0,'0'0'0,"0"0"0,0 0 15,0 0-15,0 0 0,-31 6 16,31-6-16,-35 19 0,10-3 15,1 5-15,0 3 0,3 0 16,2 0-16,1 5 0,5-1 16,4 2-16,6-4 0,12-3 15,11-2-15,4-4 0,4-3 0,6-6 16,5-6-16,2-2 0,2-3 16,4-5-16,-6-1 0,-5-6 15,-7-3-15,0-10 0,-7-4 16,-7-5-16,-7-2 0,-7 4 15,-5 3-15,-5 4 0,-4 5 16,-9 1-16,-8 2 0,-1 6 0,-1 3 16,-4 5-16,-4 5 15,6 2-15,4 2 0,4 6 0,3 2 16,6 3-16,4 1 0,3-4 16,2-3-16,3-2 0</inkml:trace>
  <inkml:trace contextRef="#ctx0" brushRef="#br0" timeOffset="319676.951">18606 14442 0,'0'0'0,"0"0"0,0 0 0,0 0 15,-26 9-15,26-9 0,-28 19 16,12-5-16,-2 4 0,-2 6 15,-2 5-15,-4 13 0,1 3 0,4 1 16,4-1-16,-1 7 0,4-4 16,-2 3-16,4-5 15,1-6-15,2-4 0,1-5 0,0-3 16,0-6-16,0-4 0,-5-5 16,-4-2-1,-1-11-15,1-7 0,5-7 0,1-7 16,2 5-16,2 3 0,1 2 0</inkml:trace>
  <inkml:trace contextRef="#ctx0" brushRef="#br0" timeOffset="319776.2062">18130 14708 0,'0'0'16,"0"0"-16,0 0 0,0 0 15,29-12-15,-8 7 16,6-1-16,4 1 0,1 1 0,15-1 16,6 2-16,4 2 0,1 2 15,1-1-15,-10 1 0,-9-1 0</inkml:trace>
  <inkml:trace contextRef="#ctx0" brushRef="#br0" timeOffset="320527.1226">18773 15667 0,'0'0'0,"0"0"0,0 0 16,0 0-16,0 0 0,0 0 15,0 0-15,0 0 0,-32 0 0,32 0 16,-33-8-16,13 5 0,-2 0 16,-7 1-1,-5 0-15,-2 0 0,-2-1 0,-23 2 16,-8-1 0,-20 2-16,-3 2 0,-3 0 0,15 1 0,-20 3 15,-3 1-15,2 0 16,12 1-16,-46-1 0,1-4 15,25 1-15,17 2 0,-15 4 16,-9 2-16,11-1 0,8 0 0,-4-4 16,-4-3-16,11 0 0,8-1 15,-21-2-15,-14-1 16,12-3-16,9-1 0,-16 1 0,-10-1 16,14 4-16,8 1 0,-16-6 15,-11-3-15,17-2 0,13 0 0,-17-1 16,-11 0-16,10-1 0,6-1 15,-33 1 1,-25 2-16,20 3 0,14 3 0,9-6 16,6-4-16,-8 5 0,-5 2 15,2 1-15,2-1 0,1 2 16,1 0-16,-6 4 0,-3 0 16,8 1-16,7 0 0,-9 0 15,-4 0-15,7 0 0,5 0 0,0 1 16,-2 3-16,8 2 0,6 2 15,-4-4-15,-2-1 0,9-2 16,5 1-16,7-1 0,3 2 16,7-3-16,5 0 0,2-1 15,3-1-15,4-4 0,5-2 0,5-4 16,5-1-16,8-5 16,7 0-16,-8-1 0,-4 0 15,17 6-15,11 3 0,10 4 0</inkml:trace>
  <inkml:trace contextRef="#ctx0" brushRef="#br0" timeOffset="350649.917">7185 4448 0,'0'0'0,"0"0"0,0 0 16,0 0-16,24 3 0,-24-3 16,0 0-16,27 4 0,-27-4 0,20 3 15,-13-1-15,0 0 0</inkml:trace>
  <inkml:trace contextRef="#ctx0" brushRef="#br0" timeOffset="351502.9722">6597 4416 0,'0'0'0,"0"0"0,0 0 0,0 0 16,0 0-16,0 0 0,0 0 15,31 0-15,-31 0 0,0 0 16,30 6-16,-30-6 0,26 3 16,-12-1-16,4 0 0,-1-2 15,-2 0-15,5 0 0,2 1 16,0-1-16,0 0 0,9-1 15,1 0-15,-1 0 0,0-1 0,2 1 16,2 0-16,-1 1 16,-1 0-16,12 0 0,3-1 15,-4 1-15,-3 0 0,6 0 0,-2-1 16,1 0-16,-1 1 0,1 0 16,1 0-16,1 0 0,-1 1 15,4 0-15,1-1 0,7 1 16,-1 0-16,1 0 0,2 1 15,0-2-15,-2-2 0,10 0 16,1 1-16,-3-1 0,-2-2 0,1 0 16,2-1-16,23 1 0,-7 3 15,-2-1-15,-3 1 0,-2 0 16,-2 2-16,-1-2 0,0-1 16,-7-1-16,-4-1 0,4 1 15,4 0-15,-2 2 0,-1 1 0,3 3 16,-2 4-16,1-6 0,-1-5 15,2 3-15,0 1 16,-2 1-16,-1 0 0,1 1 16,-1 0-16,-1-3 0,-1-3 0,3 3 15,0 1-15,1 1 0,0 2 16,2-3-16,2-2 0,-1 4 16,-2 2-16,2-1 0,0-3 15,-5 2-15,-3 0 0,5 0 16,0-1-16,-4-4 0,-3-1 0,2 3 15,1 2-15,0 3 0,1 3 16,-3-3-16,-2-1 0,-8-4 16,-5-6-16,-1 5 0,2 4 15,-8 1-15,-5 2 0,-2 0 16,-3 0-16,-10-2 0,-7-2 16,-4 1-16</inkml:trace>
  <inkml:trace contextRef="#ctx0" brushRef="#br0" timeOffset="354578.3412">6536 4423 0,'0'0'16,"0"0"-16,0 0 0,25-7 0,-25 7 15,25 0-15,-8-3 0,4 1 0,4 1 16,6 1-16,5 1 16,13 0-16,0-2 0,22 0 15,6 0-15,3-2 16,4 0-16,38-5 0,15-2 15,3 2-15,-18 3 0,43-2 0,-2-1 16,-9 1-16,-5 0 0,-6 3 16,-6 2-16,-12 3 0,-10 4 0,-6-2 15,-5 1-15,-10 0 0,-6-1 16,-5 4-16,-2 1 16,-5-2-16,-4 0 0,-7 0 15,-4 0-15,-14-2 0,-7-4 0,-11-4 16,-7-2-16,-8 0 0,-6-1 15,-15 0-15,-8-3 0,4 4 16,3 1-16,3 2 0</inkml:trace>
  <inkml:trace contextRef="#ctx0" brushRef="#br0" timeOffset="354978.0045">6637 3246 0,'0'0'16,"17"-5"-16,7-2 0,-4 0 0,4 1 16,11-2-16,2 0 0,12-1 15,-1 1-15,8 0 0,-5-1 16,-4 1-16,-8 0 0,-3 1 15,-5 3-15,-8 1 0,-7 1 0,-8 1 16,-8 1-16,-3-1 0,-5 3 16,0 0-16,4-1 0,-1 1 15</inkml:trace>
  <inkml:trace contextRef="#ctx0" brushRef="#br0" timeOffset="355161.0825">6899 3051 0,'0'0'0,"0"0"16,0 0-16,0 0 0,17 29 0,-17-29 16,12 40-16,-9-13 0,2 6 15,-2 2-15,0 5 0,2 7 16,-1-3-16,1 7 0,1-4 16,1-6-16,0-6 0,3 0 15,2-8-15,-4-7 0,-1-6 0,-1 0 16</inkml:trace>
  <inkml:trace contextRef="#ctx0" brushRef="#br0" timeOffset="355344.3151">6726 3474 0,'0'0'0,"-7"7"0,-1 3 15,0 1-15,0 3 0,2 2 16,2 2-16,4-5 0,4-1 0,7-5 15,5-3-15,7-5 16,6-4-16,5-6 0,5-3 0,0-2 16,-8 2-16,-5 5 0</inkml:trace>
  <inkml:trace contextRef="#ctx0" brushRef="#br0" timeOffset="355661.4656">7305 3027 0,'0'0'0,"0"0"16,0 0-16,0 0 0,30 13 16,-30-13-16,27 16 0,-12-8 15,-4 2-15,1 0 0,1 1 16,-2-1-16,-3-1 0,-4 2 16,-2-1-16,-4 0 0,-3-1 15,-5 2-15,-7 0 0,-1 0 16,-3 1-16,-6 2 0,-1-3 15,4-1-15,3-1 0,5-2 16,3 0-16,6-1 0,2-2 0,12-3 16,5-2-16,9-3 0,7-3 15,6-1-15,3-2 0,12-1 16,-1 0-16,11 0 0,-6 0 16,-7 2-16,-5-1 0,-9 1 15,-8 1-15,-4 3 0,-5 0 0,-3 1 16</inkml:trace>
  <inkml:trace contextRef="#ctx0" brushRef="#br0" timeOffset="355879.0073">7468 3241 0,'0'0'0,"0"0"0,0 0 0,0 0 16,10 21-16,-10-21 0,10 30 15,-5-9-15,-1 4 0,-1 2 16,-1 4-16,0-1 0,1 0 0,-2 6 15,-1-3-15,-1-2 16,-2-6-16,-2 3 0,-3-6 0,0-5 16,1-6-16,-1-5 0,-1-3 15,0-1-15,-1-6 0,3-5 16,0-4-16,2 3 0,-1 0 0,2 2 16</inkml:trace>
  <inkml:trace contextRef="#ctx0" brushRef="#br0" timeOffset="356011.0134">7380 3385 0,'0'0'0,"0"0"15,0 0-15,0 0 0,0 0 0,0 0 16,-7 25-16,7-25 0,-16 28 16,7-10-16,-3 4 0,2 2 15,-3 2-15,0-1 0,-1 1 16,1 2-16,2-5 0,2-5 16,1-1-16,2-4 0</inkml:trace>
  <inkml:trace contextRef="#ctx0" brushRef="#br0" timeOffset="356160.7962">7650 3441 0,'0'0'0,"0"0"0,0 0 15,0 0-15,22 20 0,-22-20 16,19 24-16,-8-11 0,0 0 16,1-2-16,2-1 0,1-2 15,-1-2-15,2-1 0,-2 0 16,-3-1-16</inkml:trace>
  <inkml:trace contextRef="#ctx0" brushRef="#br0" timeOffset="356344.7906">7940 3192 0,'0'0'0,"0"0"0,0 0 15,34-5-15,-15 2 0,3 0 16,2-1-16,3 0 0,1-1 0,6 0 15,-2-1-15,-1 1 0,-2 0 16,0-1-16,-4 0 0,-6 1 16,-3 1-16,-3 2 0</inkml:trace>
  <inkml:trace contextRef="#ctx0" brushRef="#br0" timeOffset="356529.0802">8197 2964 0,'0'0'0,"0"0"0,0 0 16,0 0-16,0 0 0,0 0 0,4 27 16,-4-27-16,-2 24 0,2-24 15,-4 37-15,1-16 0,0 1 16,0 0-16,-1 1 0,2-1 16,1-2-16,-2 4 0,-3 0 15,3-5-15,0-4 0,0-1 16</inkml:trace>
  <inkml:trace contextRef="#ctx0" brushRef="#br0" timeOffset="356680.3315">7998 3362 0,'0'0'0,"0"0"16,0 0-16,0 0 0,0 0 15,27-4-15,-27 4 0,34-6 16,-12 2-16,3-2 0,3-1 16,-1 1-16,1 1 0,6-1 15,-1-1-15,-4 1 0,-4 0 0,-4 1 16,-3-1-16,-2 2 15,-3 0-15,-2 2 0</inkml:trace>
  <inkml:trace contextRef="#ctx0" brushRef="#br0" timeOffset="356827.8263">8057 3507 0,'0'0'0,"0"0"0,0 0 15,-17 25-15,11-11 0,-4 2 16,1 2-16,0 0 0,1-1 0,-1 5 15,2-3-15,1-1 0,2-4 16,1-2-16,-1-1 0,3-2 16</inkml:trace>
  <inkml:trace contextRef="#ctx0" brushRef="#br0" timeOffset="357149.0624">8214 3614 0,'0'0'0,"0"0"15,0 0-15,0 0 0,20 22 0,-12-14 16,2 2-16,2 0 0,2-1 16,4-2-16,0-2 0,0-2 15,2-2-15,4-2 0,0-2 16,-2-1-16,-1-3 0,-4 0 16,-1-1-16,-6-1 0,-4 0 15,-5-4-15,-4 1 0,-1-1 16,-6 0-16,-1 0 0,-1-1 15,-3 1-15,0 2 0,-1 0 16,2 0-16,3 3 0,3 2 0,3 3 16,-2-1-16,5 1 0,2 1 15,5 1-15,2 2 0,4-1 16,3 0-16,6-1 16,3 1-16,1-1 0,-1 1 0,-2-1 15,-6 1-15,-1-1 0</inkml:trace>
  <inkml:trace contextRef="#ctx0" brushRef="#br0" timeOffset="357595.2481">8903 3107 0,'0'0'15,"0"0"-15,0 0 0,0 0 0,0 0 16,-7 25-16,7-25 0,-14 33 15,8-13-15,-1 2 0,1 3 16,0-1-16,2 1 0,4 3 16,4-1-16,4-5 0,0-5 0,4-5 15,3-3-15,2-2 16,1-4-16,2-3 0,1-2 16,-2-4-16,-3-1 0,3-5 0,-1-1 15,-4-3-15,-2 0 0,-3-4 16,-3-2-16,-3 4 0,-2 1 15,-2 2-15,-2-1 16,0 4-16,1 1 0,-2 5 0,-2 4 16,1 5-16,-1 2 0,1 6 15,-2 3-15,-1 2 0,1 0 16,-2 7-16,1 5 0,-1 7 16,2 0-16,0 3 0,2 2 15,1-4-15,3-2 0,2 4 0,3-5 16,-1-5-16,0-3 0,0-6 15,1-4-15,-1-8 0,0-5 16,3-6-16,2-5 0,-2 2 16,0 2-16,-2 0 0</inkml:trace>
  <inkml:trace contextRef="#ctx0" brushRef="#br0" timeOffset="357852.2418">9381 3118 0,'0'0'0,"0"0"16,0 0-16,0 0 0,-15 18 0,15-18 16,-15 24-16,8-9 15,2-1-15,4 1 0,3 0 16,4-3-16,1-2 0,4-2 16,4-4-16,1-1 0,4-2 0,6-1 15,2-3-15,0-1 16,-2-3-16,4-1 0,-4 0 0,-4 1 15,-3 0-15,-9 0 0,-7 1 16,-4-1-16,-2 0 0,1 2 16,-1 0-16,1 2 0</inkml:trace>
  <inkml:trace contextRef="#ctx0" brushRef="#br0" timeOffset="358328.3148">9560 3113 0,'0'0'0,"0"0"15,0 0-15,0 0 0,0 0 0,7 29 16,-7-29-16,1 32 0,-1-14 16,0 4-16,-1 5 0,0-1 15,0 1-15,1 7 0,0 0 16,0-5-16,0-3 0,-1 2 16,0-5-16,0-6 0,-2-2 0,-2-3 15,-3-4-15,-2-1 0,-1-3 16,-5-3-16,-2-3 0,2 0 15,-1-3-15,2 0 0,0-3 16,1 0-16,1 0 0,2 1 16,4 0-16,-1 1 0,3 2 15,3 0-15,4 1 0,2-1 16,5-1-16,4 0 0,7 1 16,1 0-16,1 0 0,3 0 15,3 2-15,-2-1 0,0 3 0,1 2 16,-2 1-16,-7-1 0,-2 1 15,-7 3-15,-7 3 0,-5-2 16,-6 0-16,-9 4 0,-6 2 16,-3 1-16,-1 1 0,-10 4 15,0 1-15,-3 1 0,4-3 0,8-1 16,3-2-16,9-3 0,5-2 16,12-3-16,11-1 15,6-4-15,7-3 0,8-2 0,10-3 16,11-3-16,1-2 0,4 4 15,2 2-15,2 0 0,-7 1 16,-14 1-16,-10 0 0,-8 2 16</inkml:trace>
  <inkml:trace contextRef="#ctx0" brushRef="#br0" timeOffset="358844.7453">10824 4365 0,'0'0'0,"0"0"16,0 0-16,0 0 0,0 0 0,27-2 16,-27 2-16,38 1 15,-38-1-15,50 1 0,-15 2 16,3 1-16,3-1 16,24 0-16,11-1 0,10 0 0,-6-1 0,9 2 15,6 0-15,-12 0 0,-10-2 16,0 6-16,-10 4 15,-17-6-15,-9-4 0,-13 3 0,-9-1 16,-9 7-16,-8 2 0,1-3 16,-1-3-16,1-1 0</inkml:trace>
  <inkml:trace contextRef="#ctx0" brushRef="#br0" timeOffset="359099.8971">10564 4440 0,'0'0'0,"0"0"0,0 0 0,0 0 15,33-8-15,-13 5 0,6-2 16,5 1-16,3-3 0,19 0 16,7 1-16,1 1 0,3 0 0,21-1 15,19 0-15,-9 1 0,-6 2 16,10-3-16,7 1 15,-20 2-15,-14 2 0,15 5 0,-17 2 16,-20 0-16,-15-3 0,-19 3 16,-14-2-16,-2-4 0,0 3 15,0-3-15</inkml:trace>
  <inkml:trace contextRef="#ctx0" brushRef="#br0" timeOffset="359311.5776">10765 4407 0,'0'0'0,"0"0"15,31-4-15,-9 2 0,5 0 0,18-1 16,10 2-16,6 0 16,4 0-16,24-3 0,25-1 15,8-1-15,-8 0 0,12 5 0,-3 2 16,22 2-16,-26 3 0,-37-4 15,-26 0-15,-17 0 0</inkml:trace>
  <inkml:trace contextRef="#ctx0" brushRef="#br0" timeOffset="361731.2484">10652 3177 0,'0'0'0,"21"-7"16,6-1-16,-5 1 0,1 1 0,7-2 15,10 1-15,-2-2 0,-3 2 0,1-2 16,-5 2-16,-8 3 0,-5 2 16,-9 3-16,-6 1 0,-1 1 15,-2-3-15,2 3 0</inkml:trace>
  <inkml:trace contextRef="#ctx0" brushRef="#br0" timeOffset="362011.5016">10837 2926 0,'0'0'0,"0"0"0,0 0 15,0 0-15,0 0 0,7 30 16,-7-30-16,1 36 0,-1-13 16,0 6-16,0 6 0,0 2 15,0 2-15,0 12 0,-1 2 16,0 5-16,0-4 0,1-6 15,1-8-15,0-3 0,-1-8 0,-1-6 16,-2-5-16,-2-3 0,-2 0 16,-6-8-16,-5-1 0,-2-2 15,-4-4-15,1 0 0,0 0 16,4-1-16,4 1 0,2-2 16</inkml:trace>
  <inkml:trace contextRef="#ctx0" brushRef="#br0" timeOffset="362094.6652">10549 3472 0,'0'0'0,"0"0"16,0 0-16,21-17 15,-3 8-15,4-2 0,4-1 0,6-1 16,5 0-16,10-4 0,2 0 0,-1-1 16,-8 4-16,-8 2 0</inkml:trace>
  <inkml:trace contextRef="#ctx0" brushRef="#br0" timeOffset="362328.277">11149 2928 0,'0'0'0,"0"0"0,0 0 16,19-10-16,-19 10 0,29-9 16,-7 3-16,1 1 0,2 1 15,10-2-15,3 2 0,-4-1 0,-2-1 16,4 0-16,-3 1 0,-6 2 15,-6 2-15,-5-1 0,-1 1 16,-4-1-16</inkml:trace>
  <inkml:trace contextRef="#ctx0" brushRef="#br0" timeOffset="362511.0657">11316 2966 0,'0'0'0,"0"0"15,0 0-15,-1 21 0,1-21 0,-5 26 16,0-6-16,-2 2 0,0-2 16,0 8-16,0 1 0,2-4 15,0-5-15,5-4 0,2-3 16,3-5-16,1-3 0,0-2 0,-1-1 16,0 1-16</inkml:trace>
  <inkml:trace contextRef="#ctx0" brushRef="#br0" timeOffset="362734.7796">11499 2943 0,'0'0'15,"0"0"-15,0 0 0,0 22 16,0-22-16,-5 30 0,1-4 16,-2 2-16,1 2 0,-3 9 15,-1 0-15,4-3 0,1-4 0,2 3 16,1-6-16,0-7 0,0-4 15,-1-5-15,1-4 0,-2-3 16,0-5-16,-1-3 0,-3-5 16,2 2-16,0 0 0,2 2 15</inkml:trace>
  <inkml:trace contextRef="#ctx0" brushRef="#br0" timeOffset="363028.2913">11223 3088 0,'0'0'0,"0"0"16,0 0-16,0 0 0,0 0 0,31-8 15,-31 8-15,35-6 0,-15 2 16,2 1-16,2-2 0,1 0 16,-2 3-16,4-1 0,1 3 15,-4 0-15,-3 1 0,-7 2 16,-5 1-16,-4 0 0,-5 3 0,-6 2 16,-4 0-16,-4 1 0,-5 0 15,-5 4-15,-4 2 16,1-1-16,-1-1 0,-1 0 0,4-2 15,5-3-15,4-2 0,5-2 16,3-1-16,8-4 0,2 2 16,10-4-16,8-3 0,0 1 15,4-1-15,10-2 0,4 0 16,-3-2-16,-1 3 0,3 3 16,-4 1-16,-8 2 0,-6 0 0,-5 0 15,-2 0-15,-3 0 0</inkml:trace>
  <inkml:trace contextRef="#ctx0" brushRef="#br0" timeOffset="363611.1291">11054 3448 0,'0'0'0,"0"0"0,0 0 16,0 0-16,32-4 0,-32 4 15,38-8-15,-16 3 0,2 0 0,3 0 16,0 1-16,4 0 0,-3 1 15,-3 2-15,-2 4 0,-4-2 16,-3 0-16,-7 2 0,-7 3 16,-5 2-16,-6 0 0,-6 3 15,-7 3-15,-3-1 0,0 2 16,-9 0-16,-2-2 0,4-2 16,3 0-16,5-2 0,5-2 15,4-1-15,3-1 0,5-3 0,3 0 16,4-2-16,6 5 0,7-6 15,8-2-15,0-2 0,2-2 16,13-3-16,4-1 16,0 2-16,-1 1 0,4-4 0,-3-2 15,-4 3-15,-4 1 0,-5 6 16,-3 5-16,-7 1 0,-6 0 0,-9 7 16,-6 4-16,-3 0 15,-2 3-15,-8 5 0,-8 3 16,0 1-16,-1 1 0,-11 2 0,-2-1 15,3-4-15,3-1 0,-2 3 16,2-3-16,3-5 0,4-7 16,4-3-16,3-6 0,7-5 15,3-2-15,5-3 0,2-4 16,1 5-16,0 0 0,9-7 16,6-5-16,-1 1 0,1 2 15,-1 0-15,0 0 0,-1 5 0,2 1 16,4 5-16,5 1 0,-2 4 15,1 2-15,4 0 0,0 2 16,1-1-16,0 2 0,4 4 16,-1 2-16,-4 1 0,-1-3 15,-6-1-15,-3 0 0,-4-4 16</inkml:trace>
  <inkml:trace contextRef="#ctx0" brushRef="#br0" timeOffset="363894.8924">11619 3448 0,'0'0'0,"8"-3"15,3 0-15,2-2 0,1 1 0,7-1 16,2 0-16,-2 2 16,-2-1-16,-1 3 0,-3 1 15,-2 0-15,-2 0 0,-2 5 0,-3 2 16,-3 0-16,-3 1 0,-6 3 15,-4 3-15,-3 1 0,-2-1 16,-3 3-16,-1 0 0,0-1 16,-2 0-16,-7 1 0,-1-1 15,4-3-15,2-3 0,1-2 16,1-3-16,2-4 0,0-1 16,5-1-16,2 1 0,2 0 0</inkml:trace>
  <inkml:trace contextRef="#ctx0" brushRef="#br0" timeOffset="364045.0914">11561 3530 0,'0'0'0,"0"0"16,0 0-16,28 8 0,-28-8 0,28 14 16,-11-3-16,3 2 15,1 1-15,4 5 0,1 2 16,-2-3-16,-2-2 0,6 1 16,-1-3-16,-3-2 0,-3-3 0,-4-2 15,-4-3-15,-4-3 0,-1 2 16,-3-1-16</inkml:trace>
  <inkml:trace contextRef="#ctx0" brushRef="#br0" timeOffset="364344.5057">12034 2964 0,'0'0'0,"0"0"0,0 0 16,9 21-16,-9-21 0,4 27 16,-3-9-16,0 1 0,-1 1 15,0 1-15,0 1 0,0 3 16,1-4-16,-1-5 0,0-3 15,0-4-15,0 0 0,0-9 16,3-1-16,-2-4 0,-1-1 0,0 0 16,0 1-16,0 1 0</inkml:trace>
  <inkml:trace contextRef="#ctx0" brushRef="#br0" timeOffset="364580.8149">12103 2981 0,'0'0'0,"0"0"0,0 0 16,0 0-16,21-8 0,-21 8 15,23-8-15,-8 3 0,2 0 0,-1 2 16,1-1-16,-3 1 0,1 2 16,-2 2-16,-1 1 0,-1 0 15,0 2-15,-2 1 0,-3 2 16,0 2-16,-2 1 0,-1 1 16,-3 0-16,-2 0 0,1 2 15,-3 2-15,-2 0 0,-2-1 16,-5 1-16,0-2 0,-1-1 15,-2-1-15,1-1 0,0 0 16,-1 0-16,3-1 0,2-2 0,1-1 16</inkml:trace>
  <inkml:trace contextRef="#ctx0" brushRef="#br0" timeOffset="364745.19">12013 3163 0,'0'0'0,"0"0"15,0 0-15,0 0 0,0 0 0,0 0 16,18-21-16,-18 21 15,23-11-15,-23 11 0,28-11 16,-13 5-16,2 1 0,0 1 0,2-1 16,-2 2-16,-2 1 0,-2 1 15,-2 1-15,-1 0 0,-1 0 16,-1 0-16</inkml:trace>
  <inkml:trace contextRef="#ctx0" brushRef="#br0" timeOffset="364894.5903">12108 3209 0,'0'0'0,"0"0"0,0 0 15,22-9-15,-11 6 0,1 1 16,3 1-16,-1 0 0,-1-3 16,0 2-16,-2 0 0,-3 0 15</inkml:trace>
  <inkml:trace contextRef="#ctx0" brushRef="#br0" timeOffset="365211.9644">12158 3195 0,'0'0'16,"0"0"-16,0 0 0,0 0 16,0 0-16,5 22 0,-5-22 15,0 0-15,0 32 0,0-32 16,-5 24-16,0-10 0,1-1 15,-3 1-15,0 0 0,0-2 0,2-1 16,-5 0-16,-4-3 16,1 1-16,0-1 0,2-3 0,1 0 15,1-2-15,2-1 0,1-2 16,3-2-16,3 0 0,3-1 16,6-1-16,4-1 0,4-1 15,1 0-15,11-4 0,3-2 16,-1 2-16,-1 2 0,7-2 15,2 3-15,-5 1 0,-4 1 0,-6 1 16,-4 0-16,-4 1 0,-3 0 16,-1 1-16</inkml:trace>
  <inkml:trace contextRef="#ctx0" brushRef="#br0" timeOffset="365802.3963">12198 3400 0,'0'0'15,"0"0"-15,0 0 0,0 0 0,0 0 16,-21 19-16,21-19 0,0 0 16,-15 19-16,15-19 0,-9 8 15,6-4-15,0 2 0,2-2 16,1-4-16,4 2 0,3-3 16,2 0-16,2-3 0,2 1 15,2-2-15,2 0 0,-1 0 16,1 1-16,-1 1 0,0-1 15,-1 2-15,0 1 0,-2-1 0,0 3 16,-3 1-16,-6 0 0,-2 1 16,-4 1-16,-2 3 0,-3 0 15,-1 0-15,-3 1 0,-4 1 16,-2 2-16,0 0 0,1-2 16,-1 0-16,3-3 0,2-1 15,2-3-15,1-2 0,2 0 16,2-1-16,0-2 0,2-1 0,1 1 15,1 0-15,1 3 0,1-2 16,1 2-16,1 0 0,1 2 16,-1 0-16,0 4 0,2 3 15,-1 1-15,0 0 16,1 2-16,0 1 0,1 0 0,-1 0 16,1 2-16,-1-1 0,1 3 15,-2 0-15,-3-5 0,-1 1 0,-3-2 16,-2-2-16,-3 0 15,-2-1-15,0 0 0,-1-1 16,0-3-16,0 1 0,-1-4 0,0-2 16,0-1-16,-1 0 0,4-2 15,2-2-15,2 0 0,3-2 16,4-1-16,4 0 0,3-1 16,2-2-16,10-5 0,4-1 15,3 0-15,-1 1 0,2 2 16,1-1-16,-1 1 0,-4 3 0,-5 2 15</inkml:trace>
  <inkml:trace contextRef="#ctx0" brushRef="#br0" timeOffset="366394.4527">12723 3127 0,'0'0'0,"0"0"0,0 0 16,0 0-16,4 21 0,-4-21 16,-1 21-16,-2-8 0,0 0 0,-2 2 15,-3-2-15,0 1 16,0-2-16,0 0 0,-1-1 15,1-1-15,2-2 0,-2 1 16,1-1-16,3-3 0,-1 0 0,3-3 16,2-2-16,0 0 0,3 2 15,3-1-15,3 0 0,3-1 16,2-1-16,1 1 0,0 1 16,-2 0-16,-1 0 0,4 2 15,-2 0-15,-2 2 0,-2-1 0,-4 1 16,-3 0-16,-3 0 15,-2 0-15,-5 2 0,-3 2 16,-3 1-16,-2 1 0,-4 2 0,0-3 16,1 2-16,2-1 0,1-1 15,1-2-15,3-1 0,4 0 16,1-2-16,3-2 0,2-1 16,3 2-16,3 0 0,4 2 15,1-2-15,2 0 0,4 1 16,2 1-16,0-1 0,0 0 0,-2 1 15,1 0-15,-3 0 0,-1-1 16,-2 2-16,-2-1 0,-3 1 16,-3 1-16,-5 2 0,-4 1 15,-6 1-15,-4-3 0,-6 5 16,-5 0-16,-5 2 0,-3 2 16,-2-1-16,8-3 0,4-1 15</inkml:trace>
  <inkml:trace contextRef="#ctx0" brushRef="#br0" timeOffset="376980.5959">13665 4491 0,'0'0'0,"0"0"0,0 0 16,25 0-16,-25 0 0,23 2 15,-23-2-15,28-1 0,-13 1 0,4 0 16,2 0-16,2 0 0,3-1 16,8 0-16,1 0 15,2 0-15,-1-1 0,2 2 0,3-1 16,10 1-16,1-3 0,0 1 16,-1 0-16,10-1 0,-1 1 15,1-2-15,2 1 0,8-1 16,-4 2-16,-1-1 0,0-1 15,-2 0-15,-1-1 0,11 0 16,0 0-16,-3 4 0,-1 1 0,31-1 16,-6-2-16,-8 2 15,-5 0-15,-2 1 0,1 2 0,-3-1 16,-2 1-16,2-2 0,1-1 16,-2 1-16,-1 1 0,2 2 15,3 2-15,-3-2 0,-2 2 16,3-2-16,3 1 0,0-2 15,0-2-15,5 1 0,3 0 16,-4-2-16,-1 0 0,1 4 16,0 3-16,-3-1 0,0-1 0,5-1 15,4-3-15,-2 4 0,-2 5 16,3-2-16,0 0 0,-2-5 16,0-3-16,0-5 0,1-2 15,0 5-15,-1 2 0,5 2 16,3 0-16,-4-3 0,-1-2 0,1 0 15,0 2-15,-2 1 16,-3 2-16,4-1 0,4 1 16,-4-2-16,-3-2 0,4 2 0,2 1 15,-4 1-15,-1 2 0,3-3 16,3 0-16,-4 0 0,-4-1 16,2 1-16,3 1 0,-6 0 15,-3 1-15,-1 3 0,1 0 16,-4 3-16,-4 1 0,-3-4 15,0-5-15,-4 2 0,-3 0 0,-6 5 16,-2 1-16,-5 1 0,-5-1 16,-7-3-16,-6-1 0,-11-2 15,-7 1-15,-5-2 0</inkml:trace>
  <inkml:trace contextRef="#ctx0" brushRef="#br0" timeOffset="382613.5321">23771 4559 0,'0'0'0,"0"0"15,26 0-15,-13 0 0,3 0 16,12 0-16,5 0 0,1-1 16,1-2-16,15 0 0,4-2 15,-2 1-15,-4 3 0,15-2 16,3 1-16,-2 2 0,-1 2 0,14-2 16,3-1-16,-6 0 0,-5-1 15,14-5-15,1-3 16,-7 5-16,-5 2 0,38-2 0,-8-2 15,-13 2-15,-8 1 0,4 3 16,2 2-16,-4-2 0,-5-1 0,10 0 16,8-3-16,-9 0 15,-5 1-15,7 2 0,5 3 16,-6-2-16,-3 1 0,8 4 16,7 5-16,-8-9 0,-1-4 15,6 0-15,5 1 0,-5 3 0,-3 4 16,10-3-16,7 1 0,-11 0 15,-7 0-15,7 1 0,7-2 16,-8 0-16,-4 1 0,3-2 16,3-2-16,-9-3 0,-5-3 15,4 3-15,1 0 0,-8 3 16,-8 1-16,2-3 0,1-3 16,-8-3-16,-3-1 0,0 0 15,0 1-15,-10 5 0,-9 4 0,0-2 16,0-3-16,-6-1 0,-4 0 15,-4 4-15,-1 3 0,-6 0 16,-5-1-16,-3-1 0,-2 0 16,-3 3-16,-2 2 0,-9 1 15,-7 0-15,1-2 0,2-2 0,-2 2 16</inkml:trace>
  <inkml:trace contextRef="#ctx0" brushRef="#br0" timeOffset="384945.0678">2811 5693 0,'0'0'0,"0"0"0,0 0 0,0 0 15,0 0-15,0 0 0,0 0 16,0 0-16,0 0 0,0 0 16,0 0-16,9-18 0,-9 18 0,0 0 15,25 0-15,-25 0 16,22 2-16,-22-2 16,32 5-16,-13-3 0,1-1 0,1 0 15,1 1-15,1-1 0,1 1 16,8-1-16,0 0 0,3 1 15,-1-1-15,1 0 0,2 1 16,9-1-16,0-1 0,1 3 16,-1-1-16,1 1 0,3-1 0,7-1 15,-3 2-15,0-1 0,0 0 16,3 1-16,3 2 0,6-7 16,-3-6-16,1 3 0,1 1 15,5 0-15,-1-1 0,-2-2 16,2-3-16,0 6 0,-1 4 0,30-1 15,-7 0-15,-10-6 16,-5-2-16,0 2 0,-3 2 16,0 5-16,-4 3 0,4-1 0,-1-2 15,-3-2-15,-2-2 0,3 0 16,0 1-16,-3 0 0,-6 2 16,3 1-16,2 0 0,1 1 15,-3 4-15,0-5 0,1-3 16,-5 5-16,0 4 0,-1-2 0,2 2 15,-3-2-15,2 1 0,5 0 16,0 1-16,-1-3 0,-2-1 16,-1-2-16,1-1 0,1 5 15,0 0-15,0-1 0,1-3 16,-3 1-16,1 2 0,1-2 16,-1 0-16,2 0 0,-3 0 15,2 5-15,0 3 0,0-4 16,0-2-16,1-5 0,2-4 15,-3 1-15,-3 1 0,3 4 16,0 2-16,1-1 0,0 0 0,1-2 16,1-1-16,-3 4 0,-5 3 15,4-2-15,2-1 0,-1-2 16,0-1-16,-1-5 0,6-1 16,-4 6-16,-3 4 0,0 1 15,-1 1-15,-3-4 0,-1-2 0,6 2 16,3 1-16,-3-2 15,-3-1-15,-2 0 0,0 1 16,-1 2-16,1 3 0,3-3 0,3-3 16,-6 1-16,-4 0 0,1-1 15,-1 0-15,3 3 0,2-1 16,0 1-16,-3-1 0,-2 2 16,-1 0-16,5-2 0,5-1 15,-4-2-15,-2 0 0,0-2 16,-1 2-16,0 1 0,1 2 0,1-4 15,2-2-15,-3 3 16,-2 1-16,0-3 0,1 0 0,0 1 16,0 2-16,2-1 0,0 4 15,-3-2-15,-3 0 0,2 0 16,1-2-16,-3 2 0,0 0 16,1 4-16,1 1 0,0-1 15,0-1-15,0-1 0,-2-2 16,1 3-16,0 0 0,1-1 15,1 0-15,-4 3 0,-4 0 0,6 2 16,4-1-16,-4-4 0,-4-2 16,3 2-16,1 4 0,-1-3 15,-2-1-15,-3-4 0,0-1 16,-2 1-16,0 3 0,-4 0 16,-4 0-16,-1 1 0,-1 1 15,-4-2-15,-3-1 0,-16 4 16,0 2-16,-4-1 0,-1-3 15,-3 1-15,-1-2 0,1 1 0</inkml:trace>
  <inkml:trace contextRef="#ctx0" brushRef="#br0" timeOffset="386645.1499">13005 4578 0,'0'0'15,"0"0"-15,0 0 0,0 0 0,0 0 16,-27 3-16,21-1 0,-2 2 16,-1 1-16,-1 1 0,-1 2 15,0 3-15,1 3 0,-1 3 16,-1 2-16,1 3 0,0 1 0,-2 12 15,-1 4-15,2 0 0,0 2 16,-2 11-16,0 3 0,0-5 16,2-5-16,-1 11 0,2 0 15,1-5-15,0-3 0,1 7 16,2-3-16,0-3 0,1-5 16,2-1-16,1-3 0,2-2 15,2-3-15,-1-3 0,1-3 0,4-1 16,4 0-16,1-5 15,0-3-15,2-2 0,2-2 0,-1-4 16,0-1-16,3-1 0,3-1 16,4-1-16,4-2 0,-1-2 15,2 0-15,3 1 0,2-1 16,0-3-16,1-2 0,4 1 16,4 1-16,-1-2 0,0-2 0,3 0 15,3-1-15,7 1 16,-1 0-16,2-1 0,2 1 15,0 1-15,0 0 0,6 2 0,3 2 16,6 0-16,-4 0 0,-1-3 16,-1-2-16,6 2 0,-1 1 15,22 1-15,-5 2 0,-3-3 16,-3-2-16,1-1 0,0 0 16,-5 3-16,-2 2 0,2 1 15,2 1-15,-5 2 0,-3 2 16,3-4-16,2-3 0,1 4 15,1 1-15,1 1 0,0 2 0,-7-1 16,-5-1-16,0-1 0,1 1 16,-3-2-16,-1 1 0,3 0 15,3 1-15,1 0 0,-1 0 16,4-3-16,1-2 0,-2 2 16,-1 3-16,2-2 0,2 1 15,-5-7-15,-4-5 0,4 3 16,1-1-16,-8 0 0,-7 1 0,0-1 15,0 2-15,-6 0 0,-6 1 16,1-1-16,2 1 16,-3-5-16,-2-2 0,-5-1 0,-4-1 15,-6 0-15,-4 0 0,-1 0 16,2-2-16,-6-2 0,-3-1 16,-4-3-16,-2-5 0,-5 2 15,-3-1-15,-2 6 0,3-4 16,-1-1-16,1-4 0,2-4 15,2-3-15,2 2 0,2-2 0,2 1 16,3 0-16,-1-2 0,1 0 16,-2 1-16,-1-1 0,1 2 15,0 1-15,-1-2 0,1-2 16,-2 2-16,0 5 0,-1-2 16,0-1-16,-2 0 0,-1 1 0,-2-1 15,-3 1-15,-3 1 16,-2 1-16,-4 0 0,-3 1 15,-3 1-15,-2-1 0,-3 2 16,0 3-16,-2 3 0,-2 0 0,-5 0 16,-6 2-16,-1-1 0,-1 3 15,-6-1-15,-2 1 0,-11 0 16,-2 3-16,-6-1 0,-3 3 16,-2 0-16,-1 1 0,-13-2 15,-2-2-15,1 3 0,-1 3 0,-37-4 16,8 1-16,8 1 15,6 2-15,-4 6 0,0 5 16,4-8-16,5-6 0,-3 3 0,0 2 16,3 3-16,0 1 0,-7-1 15,-5 0-15,0-1 0,1 4 16,1-2-16,2 1 0,3-7 16,2-4-16,-3 2 0,-2 2 15,1 3-15,2 6 0,-4-5 16,-3 1-16,3-1 0,3-2 0,1 1 15,2 1-15,3 1 0,2 2 16,-3 6-16,-2 4 0,6 1 16,3 1-16,3-4 0,1 0 15,7 6-15,6 4 0,2 0 16,1 2-16,10-3 0,6-1 0,16-6 16,10-3-16,7-1 0</inkml:trace>
  <inkml:trace contextRef="#ctx0" brushRef="#br0" timeOffset="387162.0786">16201 5698 0,'0'0'16,"0"0"-16,29-3 0,-14 1 16,0 0-16,9 0 0,4 1 0,3-1 15,1-2-15,4 0 0,5 2 16,9 0-16,-2 3 0,5-2 15,3-2-15,10 2 0,-2 0 0,2 3 16,2 3-16,6 0 16,-5 0-16,-2 1 0,-1 1 15,3 0-15,-6 0 0,-8 0 16,-6 2-16,-5-5 0,-4-3 0,-7 2 16,-4 2-16,-11-4 0,-9-2 15,-2 1-15,-1 0 0,-3 0 16</inkml:trace>
  <inkml:trace contextRef="#ctx0" brushRef="#br0" timeOffset="387495.3222">15842 5763 0,'0'0'0,"0"0"0,0 0 15,36-8-15,-19 7 0,5-3 16,6 1-16,12-1 0,3 0 16,16 0-16,6 1 0,2-1 0,2 1 15,16-2-15,2 1 16,12 1-16,-3 1 0,13 0 0,-3 0 15,1 2-15,-12 1 0,17 1 16,-15-1-16,-13 3 0,-9 0 16,-8 1-16,-4-1 0,-15 1 15,-9 1-15,-13-1 0,-7-2 16,-6-1-16</inkml:trace>
  <inkml:trace contextRef="#ctx0" brushRef="#br0" timeOffset="392479.3971">15417 4674 0,'0'0'16,"0"0"-16,0 0 0,33-8 0,-20 5 15,4 1-15,2 0 0,4-1 16,1 0-16,11 0 15,3-2-15,-3-1 0,-2 1 0,2 1 16,-4 0-16,-5 1 0,-3 0 0,-5 0 16,-2 1-16,-4 0 0</inkml:trace>
  <inkml:trace contextRef="#ctx0" brushRef="#br0" timeOffset="392646.2192">15524 4758 0,'0'0'16,"0"0"-16,0 0 0,0 0 0,4 22 16,-4-22-16,5 25 0,-5-25 15,5 36-15,-3-16 16,0 2-16,1 0 0,0-2 0,0 1 16,1-1-16,-1 1 0,0-3 15,-1-3-15</inkml:trace>
  <inkml:trace contextRef="#ctx0" brushRef="#br0" timeOffset="392916.8399">15582 4824 0,'0'0'0,"0"0"16,0 0-16,23-11 0,-23 11 16,32-11-16,-11 4 0,2 0 15,2 1-15,5-1 0,0 1 16,0 1-16,0-1 0,-2 3 15,0 1-15,-4 1 0,-2-3 0,-3 3 16,-3 2-16,-3 3 0,-2 1 16,-2 4-16,-3 2 15,-3 1-15,-3 2 0,-3 0 0,-3 2 16,-7 0-16,-3 0 0,-1 0 16,1-1-16,-6 1 0,-1-3 15,4-2-15,3-2 0,4-2 16</inkml:trace>
  <inkml:trace contextRef="#ctx0" brushRef="#br0" timeOffset="393064.1434">15608 4935 0,'0'0'0,"0"0"0,0 0 16,23-6-16,-23 6 0,26-8 0,-8 5 16,2-2-16,2-1 0,-1 1 15,-2 1-15,7-1 0,-2 1 16,-2 0-16,-1 0 0,-3 0 15,-4-1-15,-2 0 0,-1 2 16,-2 0-16</inkml:trace>
  <inkml:trace contextRef="#ctx0" brushRef="#br0" timeOffset="393245.619">15789 4852 0,'0'0'0,"0"0"16,0 0-16,0 0 0,0 0 15,0 0-15,21 19 0,-21-19 16,0 0-16,9 31 0,-9-31 16,0 29-16,-2-14 0,-1-1 0,-2 1 15,1-11-15,-1-6 0,1 0 16,1 0-16,-1-1 0</inkml:trace>
  <inkml:trace contextRef="#ctx0" brushRef="#br0" timeOffset="393395.3886">15673 5031 0,'0'0'0,"0"0"15,0 0-15,0 0 0,0 0 0,0 0 16,27-8-16,-27 8 0,31-5 16,-31 5-16,36-4 15,-17 0-15,0 0 0,0 1 16,-1-2-16,0 2 0,-1-2 0,-3 2 16,-2 0-16,-1 0 0</inkml:trace>
  <inkml:trace contextRef="#ctx0" brushRef="#br0" timeOffset="393645.3034">15542 5129 0,'0'0'0,"0"0"16,0 0-16,0 0 0,0 0 16,0 0-16,-11 21 0,11-21 15,0 0-15,0 0 0,0 0 16,11 20-16,-11-20 0,24 1 15,-24-1-15,39-3 0,-17-1 16,4 0-16,1 1 0,0-2 0,-2-2 16,7 0-16,-2 0 0,0 0 15,-2 1-15,-1 0 0,-3 0 16,-4 2-16,-4 1 0,-1 0 16,-3 1-16,-2 1 0</inkml:trace>
  <inkml:trace contextRef="#ctx0" brushRef="#br0" timeOffset="393795.6596">15976 5037 0,'0'0'16,"0"0"-16,0 0 0,0 0 0,0 0 15,11 27-15,-11-27 0,4 21 16,-4-21-16,7 22 0,-4-8 16,0 0-16,1 1 0,-1-2 15,0-1-15,1-2 0,-1-2 16,-1-1-16,0 0 0,1-3 15</inkml:trace>
  <inkml:trace contextRef="#ctx0" brushRef="#br0" timeOffset="394428.971">16198 4698 0,'0'0'0,"0"0"0,0 0 16,0 0-16,0 0 0,32-16 0,-32 16 15,35-9-15,-17 5 0,4 1 16,4-1-16,-2 1 0,-1-1 0,6 1 15,-3 0-15,-3 0 16,-3 2-16,-3 1 0,-3 0 16,-3 1-16,-3 2 0,-5 1 15,-4 2-15,-3 1 0,-4 2 0,-4 1 16,-5 1-16,-1 2 0,-3-1 16,-3 4-16,-1 1 0,-1-1 15,-2-1-15,-3 3 0,3-3 16,4-1-16,6-3 0,2-3 15</inkml:trace>
  <inkml:trace contextRef="#ctx0" brushRef="#br0" timeOffset="394612.7126">16198 4867 0,'0'0'0,"0"0"16,0 0-16,0 0 0,11 25 15,-11-25-15,10 26 0,-3-9 16,1 1-16,-1 3 0,0 0 15,1-2-15,1-2 0,0 4 16,0-3-16,0-5 0,-1-3 0,0-5 16,-2-4-16,0 0 0,-1 0 15,0 0-15</inkml:trace>
  <inkml:trace contextRef="#ctx0" brushRef="#br0" timeOffset="394895.3982">16308 4907 0,'0'0'0,"0"0"0,0 0 16,28-9-16,-11 5 0,3 1 16,3 0-16,3-2 0,4-1 0,10 0 15,0 0-15,0 1 0,-1-1 16,4 1-16,-5 0 0,-5 2 16,-4 1-16,-2 1 0,-3 0 15,-4 1-15,-4 1 0,-4 3 16,-2 0-16,-4 7 0,-3 4 15,-3-1-15,-3 3 0,-2 0 16,-1 1-16,-6 8 0,-3 3 16,1-1-16,0-3 0,-2 0 15,0-3-15,-1-4 0,2-5 0,-2-1 16,1 1-16,-2-6 16,0-3-16,4-1 0,3 0 0,2-1 15</inkml:trace>
  <inkml:trace contextRef="#ctx0" brushRef="#br0" timeOffset="395079.0399">16356 4950 0,'0'0'0,"0"0"0,0 0 0,0 0 16,0 0-16,4 24 0,-4-24 15,2 24-15,-2-24 0,0 31 16,0-14-16,1 0 0,0-2 0,0-1 15,0-2-15,0-2 0,0-2 16,0-2-16,-1-1 0,0 0 16</inkml:trace>
  <inkml:trace contextRef="#ctx0" brushRef="#br0" timeOffset="395245.4886">16366 5024 0,'0'0'16,"0"0"-16,0 0 0,0 0 15,29-6-15,-29 6 0,27-5 16,-27 5-16,29-8 0,-15 5 0,2-1 16,-2 2-16,0 1 0,-3-1 15,-1 1-15,-1 0 0,-1 0 16,-2 0-16</inkml:trace>
  <inkml:trace contextRef="#ctx0" brushRef="#br0" timeOffset="395412.6202">16408 5082 0,'0'0'16,"0"0"-16,0 0 0,26-7 0,-26 7 15,26-8-15,-12 4 0,1 1 16,0 2-16,0-2 0,1 2 16,-2 1-16,-1 0 0,-2 0 15,-1 0-15,-1 0 0</inkml:trace>
  <inkml:trace contextRef="#ctx0" brushRef="#br0" timeOffset="395612.4522">16632 4906 0,'0'0'0,"0"0"0,0 0 15,0 0-15,0 0 0,0 0 16,5 25-16,-5-25 0,0 0 15,-1 30-15,1-30 0,-5 32 16,1-15-16,0 0 0,-1-1 16,1-2-16,0 0 0,-1-2 0,2-2 15,0-2-15</inkml:trace>
  <inkml:trace contextRef="#ctx0" brushRef="#br0" timeOffset="395762.8">16469 5158 0,'0'0'16,"0"0"-16,0 0 0,20-7 0,-20 7 16,25-4-16,-8 2 0,3-2 15,1 1-15,1-2 0,1 2 16,7 0-16,-1-1 0,-5 2 16,-4 0-16,-4 0 0</inkml:trace>
  <inkml:trace contextRef="#ctx0" brushRef="#br0" timeOffset="395890.8026">17153 5064 0,'0'0'0,"0"0"0,0 0 0,0 0 16,0 0-16,3 24 0,-3-24 16,-2 21-16,2-21 0,0 0 15</inkml:trace>
  <inkml:trace contextRef="#ctx0" brushRef="#br0" timeOffset="397077.5705">17364 4750 0,'0'0'0,"0"0"16,0 0-16,0 0 0,4 26 0,-4-26 15,2 30-15,-1-13 0,1 2 16,-1 0-16,1 1 15,0-1-15,0-3 0,0 0 0,1-1 16,-2-3-16</inkml:trace>
  <inkml:trace contextRef="#ctx0" brushRef="#br0" timeOffset="397346.0436">17339 4843 0,'0'0'0,"0"0"15,0 0-15,0 0 0,0 0 0,0 0 16,21-23-16,-21 23 0,29-15 15,-9 6-15,3-1 0,1-1 16,2 1-16,6 1 0,-1 1 16,-3 1-16,0 1 0,-3 1 15,0 1-15,-2 3 0,-4 1 0,-2 5 16,-3 3-16,-3 1 16,-3 1-16,-4 2 0,-3 3 15,-2-1-15,-2 1 0,-2 0 16,-4 1-16,0-1 0,0-3 0,-2 0 15,0-2-15,2-2 0,-1-3 16,-2-5-16,-2-4 16,2-3-16,2-3 0,2 3 0,1 0 15,2 0-15</inkml:trace>
  <inkml:trace contextRef="#ctx0" brushRef="#br0" timeOffset="397562.9313">17581 4556 0,'0'0'0,"0"0"0,0 0 0,0 0 16,4 28-16,-4-28 0,0 44 16,-2-15-16,-2 4 0,-2 13 15,1 3-15,-1-1 0,1-3 16,-1 9-16,2-2 0,-1-1 16,2-7-16,2-6 0,1-6 15,0-7-15,0-6 0,4-8 16,4-6-16,-1-6 0,-2-4 0,0 1 15,-2 2-15,-1 0 0</inkml:trace>
  <inkml:trace contextRef="#ctx0" brushRef="#br0" timeOffset="397762.5096">17944 4396 0,'0'0'0,"0"0"15,0 0-15,0 0 0,0 0 0,8 22 16,-8-22-16,3 30 0,-3-30 16,-1 37-16,-3-12 0,1 2 15,-1 0-15,-1 7 0,3 0 16,0-4-16,0-3 0,0-5 16,1-2-16,0-4 0</inkml:trace>
  <inkml:trace contextRef="#ctx0" brushRef="#br0" timeOffset="397912.8474">17936 4655 0,'0'0'0,"0"0"0,0 0 16,0 0-16,0 0 0,21-13 0,-21 13 15,26-9-15,-9 3 0,0 2 16,2 2-16,0-2 0,-1 0 16,-1 1-16,0-1 0,2 2 15,-2 1-15,-2 0 0,-3 1 0,-1-2 16</inkml:trace>
  <inkml:trace contextRef="#ctx0" brushRef="#br0" timeOffset="398112.5979">17903 4799 0,'0'0'15,"0"0"-15,0 0 0,-1 21 0,1-21 16,-1 23-16,1-23 15,-9 32-15,3-16 0,2 2 16,1 0-16,-1-3 0,1 0 0,0 2 16,0-2-16,1-2 0,0-2 0,1-1 15</inkml:trace>
  <inkml:trace contextRef="#ctx0" brushRef="#br0" timeOffset="398339.2038">17955 4843 0,'0'0'0,"0"0"15,0 0-15,0 0 0,27-9 0,-27 9 16,24-6-16,-9 4 0,0 0 16,0 2-16,-2 0 0,-1 2 15,-2 0-15,0 3 0,-1 0 16,-2 1-16,0 0 0,-3 3 16,0-1-16,-2 2 0,0 1 0,-1 0 15,-1-1-15,0 2 0,-1 1 16,0-1-16,-1-1 0,0 0 15,-1-2-15,0 0 0,-1-3 16,-1-1-16,0-4 0,0 0 16,2 0-16,0 1 0</inkml:trace>
  <inkml:trace contextRef="#ctx0" brushRef="#br0" timeOffset="398528.8972">18012 4947 0,'0'0'0,"0"0"15,0 0-15,0 0 0,0 23 0,0-23 16,-4 25-16,0-13 0,1 2 16,-1 0-16,-2 0 0,-1-2 15,1 1-15,-4-1 0,-2 1 16,0-3-16,-2-2 16,2 0-16,1-1 0,1-1 0,2-3 15,-2 0-15,2 0 0,1 0 16</inkml:trace>
  <inkml:trace contextRef="#ctx0" brushRef="#br0" timeOffset="398662.3296">18086 5075 0,'0'0'0,"0"0"15,0 0-15,21 4 0,-21-4 0,24 9 16,-10-2-16,1 1 0,0 1 16,-1 1-16,0 0 0,-2-1 15,-2-1-15,-1-1 0</inkml:trace>
  <inkml:trace contextRef="#ctx0" brushRef="#br0" timeOffset="400162.2515">20246 5746 0,'0'0'0,"0"0"16,0 0-16,32-3 0,-17 3 0,4-2 15,4-1-15,9 3 0,2 3 16,6-2-16,4-1 15,8 0-15,-4 0 0,5-1 16,4 1-16,10-2 0,-4 0 0,16-1 16,0 0-16,-5 0 15,-5 0-15,19 3 0,3 2 16,-7-1-16,-6 0 0,42-2 0,-4-4 16,-12 0-16,-8 1 0,4 1 15,2 1-15,-5-1 0,-3 0 16,12 0-16,8 1 0,-11 0 15,-6 1-15,11-2 0,9 0 0,-7 2 16,-5 1-16,10-2 0,6-2 16,-9 1-16,-5 2 0,12 4 15,9 3-15,-13-2 0,-8-4 16,15 2-16,12 0 0,-12 0 16,-7-1-16,10 1 0,9 0 15,-10 0-15,-5 1 0,12-1 16,5-1-16,-5 0 0,-3 1 0,9-2 15,9-2-15,-13 2 0,-7 0 16,14 0-16,9-1 16,-16 1-16,-11 1 0,12-1 0,7-1 15,-13 0-15,-9 1 0,1 4 16,1 0-16,-16 4 0,-10 1 16,-5 1-16,-3 1 0,-20 2 15,-13 1-15,-17-5 0,-12-3 0,-7-2 16</inkml:trace>
  <inkml:trace contextRef="#ctx0" brushRef="#br0" timeOffset="405830.3488">5237 7122 0,'0'0'16,"0"0"-16,0 0 0,35 0 0,-35 0 15,33-1-15,-5-2 16,2 2-16,3 1 0,22-1 16,8 0-16,15 0 0,-3 1 0,26-1 15,6-2-15,9 0 16,-10 1-16,56-1 0,15-2 0,-31 1 16,-22-3-16,0 2 0,-4 0 15,-22 4-15,-19 1 0,-9 1 16,-10 2-16,-17 4 0,-14 0 15,-9-2-15,-6-1 0,-4-2 0</inkml:trace>
  <inkml:trace contextRef="#ctx0" brushRef="#br0" timeOffset="409196.5806">4296 6126 0,'0'0'0,"0"0"15,0 0-15,0 0 0,0 0 0,-22-12 16,22 12-16,0 0 0,-23-5 15,11 4-15,-1 1 16,-2-1-16,0 1 0,-2 2 0,-1 4 16,-1 0-16,0 0 0,-7 3 15,-6 2-15,3 3 0,1 4 16,0 3-16,-4 3 0,-3 5 16,4 1-16,0 3 0,2 1 15,6 3-15,1-1 0,0 11 16,1 0-16,8-3 0,3-1 0,7 7 15,4-3-15,5-6 0,3-4 16,10 0-16,7 3 0,4-4 16,2-3-16,9-3 0,4-3 15,1-5-15,-2-4 0,14 2 16,5-3-16,-3-7 0,-2-4 16,5-4-16,6-3 0,-6-4 15,-4-1-15,28-14 0,-6-8 16,-10-4-16,-4-2 0,-2-7 15,-3-6-15,-11 2 0,-10 1 0,-2-8 16,-2-6-16,-7 4 0,-2 6 16,-13-1-16,-9-1 0,-6 4 15,-3 3-15,-11-2 0,-8-2 16,-7 5-16,-3 2 0,-10 3 16,-5-1-16,-4 11 0,0 8 15,-17 6-15,-14 4 0,3 5 16,0 3-16,-14 7 0,-8 5 15,31-5-15,23-1 0,13-1 0</inkml:trace>
  <inkml:trace contextRef="#ctx0" brushRef="#br0" timeOffset="409996.3376">2150 7037 0,'0'0'0,"0"0"0,0 0 0,23 5 15,-23-5-15,21 5 0,-21-5 16,28 4-16,-9-2 0,3 2 16,4 0-16,2 0 0,-1 0 0,14-1 15,3 1-15,0-3 0,2 0 16,15-2-16,2-2 15,6-2-15,-7 1 0,3-3 16,1-2-16,3-4 0,-7 0 16,3-4-16,2-5 0,-10 2 15,-12 3-15,-1-6 0,-7-2 0,-2 1 16,-3-2-16,-4-2 0,0-3 16,-9-1-16,-8-1 0,-7-3 15,-5-4-15,-7 4 0,-6 0 16,-4-2-16,-1-5 0,-5 3 15,-2 2-15,-7-2 0,-4-2 16,-4 3-16,1 3 0,-8 2 16,-5 1-16,-2 7 0,-3 5 0,-35-8 15,2 4-15,5 10 0,1 4 16,-3 10-16,-2 7 0,3 11 16,3 7-16,-6 3 0,-1 2 15,6 6-15,5 5 0,3 14 16,0 12-16,12-3 0,5-1 15,13 6-15,12 6 0,10 0 16,10 1-16,14-5 0,11-4 16,9-5-16,7-6 0,20-8 15,12-8-15,11-12 0,9-9 0,-26-6 16,-15-4-16,-12-2 0</inkml:trace>
  <inkml:trace contextRef="#ctx0" brushRef="#br0" timeOffset="424929.7976">9210 7076 0,'0'0'0,"0"0"15,0 0-15,0 0 0,0 0 0,0 0 16,31-6-16,-31 6 0,27 0 15,-27 0-15,47 0 0,-19-2 16,3 1-16,17-1 0,8 1 16,0 0-16,2-2 0,20 1 15,1-1-15,13 0 0,-4 1 0,12 0 16,-4 2-16,-1 1 16,-13 4-16,21 2 0,-18 0 15,-20 0-15,-13 0 0,-16-4 0,-11-3 16,-7-1-16,-6 0 0,-4 1 15</inkml:trace>
  <inkml:trace contextRef="#ctx0" brushRef="#br0" timeOffset="425214.5553">9080 7139 0,'0'0'0,"0"0"15,0 0-15,38-2 0,-38 2 0,42-3 16,-8 2-16,4-1 0,3 0 16,22 1-16,5 0 15,15 0-15,-3 0 0,20 1 16,18 1-16,-14-1 0,-11-1 0,33 3 15,2 0-15,-26 3 0,-20 1 16,-24-2-16,-19-1 0,-12-1 16</inkml:trace>
  <inkml:trace contextRef="#ctx0" brushRef="#br0" timeOffset="425531.8552">8892 5981 0,'0'0'0,"0"0"0,22-7 15,-9 5-15,1 1 0,5 1 16,3-1-16,0-1 0,1 2 0,8 0 16,0 2-16,-4 0 0,-1 1 15,-1 1-15,-5-1 0,-4-1 16</inkml:trace>
  <inkml:trace contextRef="#ctx0" brushRef="#br0" timeOffset="425696.8367">8855 6169 0,'0'0'0,"0"0"0,20-3 15,-6 0-15,3-3 0,9 2 0,5-2 16,-1 1-16,-2-1 0,0 1 15,-3 1-15,2 1 0,-6-1 16,-4 2-16</inkml:trace>
  <inkml:trace contextRef="#ctx0" brushRef="#br0" timeOffset="425880.3158">8752 6406 0,'0'0'0,"0"0"0,0 0 16,28-10-16,-28 10 0,41-11 15,-18 3-15,6-2 0,4-1 0,9-5 16,-2 0-16,1-1 0,-3-2 16,5-3-16,-4 2 0,-7 0 15,-5 0-15,-6 1 0,-5 0 0,0 1 16,-4 5-16,-2 3 0</inkml:trace>
  <inkml:trace contextRef="#ctx0" brushRef="#br0" timeOffset="426076.0282">9289 5765 0,'0'0'0,"0"0"0,0 0 0,0 0 16,0 0-16,0 0 0,0 0 15,7 27-15,-7-27 0,0 38 16,-1-10-16,-1 2 0,-1 3 0,1 14 16,0 5-16,0-4 0,0-2 15,-1 6-15,2-4 0,1-9 16,1-7-16,-1-1 0,0-7 15,0-7-15,0-7 0,0-3 16,0-2-16,0 1 0</inkml:trace>
  <inkml:trace contextRef="#ctx0" brushRef="#br0" timeOffset="426279.925">9581 5735 0,'0'0'0,"0"0"15,0 0-15,0 0 0,-1 33 0,-1-12 16,0 4-16,-1 6 16,-1 5-16,0 12 0,-1 2 15,1-1-15,0-2 0,0 4 16,2-6-16,0-1 0,-1-9 0,0-10 16,1-4-16,0-7 0,0-3 15,1-4-15,0-1 0,0-2 16</inkml:trace>
  <inkml:trace contextRef="#ctx0" brushRef="#br0" timeOffset="426429.9341">9534 5968 0,'0'0'16,"0"0"-16,0 0 0,23-9 0,-23 9 16,28-6-16,-11 2 15,1 3-15,0 0 0,-1 0 16,1-1-16,-3 1 0,0 1 0,0-1 15,-2 1-15,-2-1 0</inkml:trace>
  <inkml:trace contextRef="#ctx0" brushRef="#br0" timeOffset="426583.9378">9556 6104 0,'0'0'0,"0"0"15,0 0-15,0 0 0,31-3 0,-31 3 16,33-5-16,-33 5 0,36-7 15,-17 4-15,1 2 0,-2 0 16,-3-1-16,-2 1 0,-1 0 16,-2 0-16</inkml:trace>
  <inkml:trace contextRef="#ctx0" brushRef="#br0" timeOffset="426713.6371">9590 6212 0,'0'0'0,"0"0"0,0 0 15,0 0-15,0 0 0,0 0 16,0 0-16,26 4 0,-26-4 0,34-1 15,-9-3-15,2-1 0,1-2 16,-2 2-16,-4-1 0,-2 2 16</inkml:trace>
  <inkml:trace contextRef="#ctx0" brushRef="#br0" timeOffset="426892.0121">10132 5688 0,'0'0'0,"0"0"0,0 0 16,0 0-16,3 23 0,-3-23 15,2 28-15,-2-28 0,2 35 0,0-16 16,2 1-16,-1-3 16,0-2-16,0-3 0,-1-1 15,0-2-15</inkml:trace>
  <inkml:trace contextRef="#ctx0" brushRef="#br0" timeOffset="427046.3026">9966 5827 0,'0'0'0,"0"0"0,0 0 16,0 0-16,26 14 0,-26-14 0,24 15 15,-24-15-15,35 14 0,-19-7 16,-2 0-16,-2-3 0</inkml:trace>
  <inkml:trace contextRef="#ctx0" brushRef="#br0" timeOffset="427196.9598">10487 5796 0,'0'0'0,"0"0"16,0 0-16,-31 6 0,17-1 0,-5 5 15,-7 2-15,1 0 0,-2 1 16,-10 7-16,-5 2 0,-3 10 15,5 4-15,8-7 0,6-6 16,5-4-16</inkml:trace>
  <inkml:trace contextRef="#ctx0" brushRef="#br0" timeOffset="427363.7182">9914 6045 0,'0'0'0,"0"0"0,0 0 0,0 0 0,17 19 15,-17-19-15,13 22 0,-6-9 16,-1 0-16,1 0 0,0 1 16,-2-3-16,0-1 0,-2-1 15,0-1-15,0-1 0</inkml:trace>
  <inkml:trace contextRef="#ctx0" brushRef="#br0" timeOffset="427563.6876">10042 6013 0,'0'0'0,"0"0"15,0 0-15,33-12 0,-16 8 16,4 0-16,3-1 0,9-1 16,1-2-16,1 2 0,-1-1 15,4 3-15,-2 3 0,-6-1 16,-3-2-16,-5 3 0,-4 1 0,-6 3 16,-6 1-16,-5 1 15,-4 1-15,-7 3 0,-6 3 16,-3-1-16,-1 2 0,-1-1 0,5-2 15,2-2-15</inkml:trace>
  <inkml:trace contextRef="#ctx0" brushRef="#br0" timeOffset="427730.8787">10071 6092 0,'0'0'0,"0"0"0,0 0 0,0 0 0,0 0 16,10 19-16,-10-19 15,4 23-15,-4-23 0,4 25 16,-2-10-16,2-2 0,2 0 0,-1-2 16,1-1-16,-1-3 0,0 1 0,-1-1 15</inkml:trace>
  <inkml:trace contextRef="#ctx0" brushRef="#br0" timeOffset="427930.6099">10138 6145 0,'0'0'0,"0"0"15,0 0-15,20-6 0,-20 6 0,21-2 16,-21 2-16,29-1 0,-14 2 16,1-1-16,-2 1 0,-1 2 15,-2 2-15,-3-1 0,-4 1 16,-3 0-16,-3 1 0,-4 0 16,-4 4-16,-4 0 0,-2 1 0,-11 4 15,-2 1-15,-3 1 0,-1-1 16,-1 0-16,7-3 0,5-1 15</inkml:trace>
  <inkml:trace contextRef="#ctx0" brushRef="#br0" timeOffset="428063.0506">9952 6321 0,'0'0'0,"0"0"0,0 0 16,0 0-16,21 17 0,-21-17 15,13 16-15,-7-4 0,-1 3 0,1-1 16,-1 1-16,0-3 0,-1 1 15,0-3-15,0 0 0,-1-2 16</inkml:trace>
  <inkml:trace contextRef="#ctx0" brushRef="#br0" timeOffset="428297.2126">10030 6384 0,'0'0'0,"0"0"16,0 0-16,0 0 0,30-12 0,-30 12 15,42-14-15,-16 5 0,3 1 16,10-2-16,-1-1 0,0 2 15,-2 1-15,5 0 0,-5 2 16,-5 2-16,-6 3 0,-4 3 16,-3 4-16,-5 0 0,-4 0 0,-6 6 15,-4 1-15,-5-2 16,-4 1-16,-6 5 0,-3 0 16,2-3-16,0-1 0,0-2 15,-1 0-15,3-4 0,1-3 0,3 0 16,3-1-16,1-1 0</inkml:trace>
  <inkml:trace contextRef="#ctx0" brushRef="#br0" timeOffset="428481.2283">10210 6222 0,'0'0'0,"0"0"16,0 0-16,0 0 0,4 32 0,-4-32 15,2 40-15,0-14 0,-2 2 16,1 1-16,0 1 0,0 7 15,0-3-15,-1-2 0,0-4 16,2 1-16,0-7 0,-1-2 16,-1-1-16,2-9 0,-1-4 0,0-1 15,0-1-15,0-1 0</inkml:trace>
  <inkml:trace contextRef="#ctx0" brushRef="#br0" timeOffset="428646.9638">10702 6392 0,'0'0'0,"0"0"0,0 0 16,0 0-16,0 0 0,0 0 15,0 24-15,0-24 0,0 0 0,-17 27 16,5-16-16,-1-3 16,-2 0-16,3-3 0,1 0 0,1 0 15</inkml:trace>
  <inkml:trace contextRef="#ctx0" brushRef="#br0" timeOffset="428880.3144">10964 6095 0,'0'0'16,"10"-3"-16,5 0 0,4-2 15,3 1-15,8-2 0,1-1 16,5-1-16,-1 1 0,-3 0 0,-2 1 16,-5 0-16,-2 1 0,-7 1 15,-3 2-15,-5 1 0,-5 1 16,0-1-16,-1 1 0,-2 0 0</inkml:trace>
  <inkml:trace contextRef="#ctx0" brushRef="#br0" timeOffset="429096.9039">11083 5895 0,'0'0'0,"0"0"16,0 0-16,0 0 0,8 25 0,-8-25 16,1 34-16,-3-11 15,-2 6-15,1 1 0,1 4 16,-2 8-16,1-1 0,1-5 15,1-4-15,1 0 0,0-4 0,2-6 16,2-5-16,0-2 0,-2-3 16,0-3-16</inkml:trace>
  <inkml:trace contextRef="#ctx0" brushRef="#br0" timeOffset="429280.0577">11576 5913 0,'0'0'0,"0"0"16,0 0-1,0 0-15,16 26 0,-16-26 16,-1 25-16,1-25 0,-12 29 16,4-17-16,1-1 0,0-2 15,0-1-15,2-1 0</inkml:trace>
  <inkml:trace contextRef="#ctx0" brushRef="#br0" timeOffset="429446.5523">11845 5804 0,'0'0'0,"0"0"0,0 0 15,17 9-15,-17-9 0,16 14 16,-7-3-16,-2 0 0,1 1 0,-3 2 15,-3 2-15,0-2 0,0-2 16,0-1-16</inkml:trace>
  <inkml:trace contextRef="#ctx0" brushRef="#br0" timeOffset="429746.3982">11581 6129 0,'0'0'16,"0"0"-16,0 0 0,26-2 0,-26 2 15,31-8-15,-7 1 0,0 3 16,1 0-16,10 0 0,1 0 16,-3-1-16,-2-1 0,3 0 15,-3 1-15,-5 2 0,-2 2 0,-3 2 16,-3 2-16,-1 3 16,-3 0-16,-5 5 0,-2 3 15,-3 2-15,-2 2 0,-2 2 0,-2 3 16,-1 3-16,-2-2 0,1-2 15,-2-1-15,1-3 0,-1-3 16,0 0-16,-1-3 16,-1-1-16,0-2 0,-8-2 0,-4-4 15,4 0-15,-1-1 0,1-1 16,2 0-16,3 0 0</inkml:trace>
  <inkml:trace contextRef="#ctx0" brushRef="#br0" timeOffset="429923.3829">11850 6178 0,'0'0'0,"0"0"0,0 0 0,0 0 15,-7 26-15,7-26 0,-17 31 16,5-13-16,-1-1 0,-3-1 16,0 1-16,-4 4 0,0 0 0,-1-3 15,-1-3-15,3-1 0,4-3 16,2-3-16</inkml:trace>
  <inkml:trace contextRef="#ctx0" brushRef="#br0" timeOffset="430080.1697">12474 6291 0,'0'0'0,"0"0"0,0 0 0,0 0 16,0 0-16,-10 26 0,10-26 16,0 0-16</inkml:trace>
  <inkml:trace contextRef="#ctx0" brushRef="#br0" timeOffset="434146.848">1894 7071 0,'0'0'15,"0"0"-15,0 0 0,0 0 0,0 0 0,29-4 16,-29 4-16,32-2 16,-10 3-16,5-2 0,6 0 15,5 0-15,3 1 0,19-2 16,9 2-16,13 0 0,3 2 0,22-2 16,4 0-16,12-3 15,-7 0-15,56 0 0,14 3 16,-21 4-16,-14 1 0,7-5 0,5-3 15,-13 1-15,-13 0 0,18-2 16,13 0-16,-14 4 0,-8 1 16,6 4-16,8 2 0,-18-2 15,-9 0-15,8 2 0,5 3 16,-16 0-16,-10 0 0,-2 0 16,-1 1-16,-18-1 0,-11-2 0,-5-2 15,-6 0-15,-16-1 0,-12 1 16,-9-6-16,-7-4 15,-9 0-15,-9-1 0,-7 1 0,-8 0 16,-5-1-16,-3-1 16,-8-3-16,-5 1 0,-7-3 15,-1 0-15,-16 6 0,-7 6 0,-4-3 16,-1-1-16,-11 1 0,-8 0 16,1 2-16,1 2 0,-17-3 15,-10-3-15,0 2 0,-1 0 0,-16 4 16,-11 0-16,6 0 0,3 0 15,-18-2-15,-12 0 0,7-1 16,5 0-16,-16 5 0,-10 7 16,14 2-16,9-1 0,-14-2 15,-13-2-15,17 0 0,14 2 0,-5 1 16,-3 1-16,12-3 16,10 0-16,3 0 0,4-1 0,13 0 15,9-1-15,5 0 16,5-1-16,14-3 0,11 0 0,17-4 15,10-1-15,10-2 0,6-2 16,10 4-16,6 2 0,7-4 16,8 0-16,23-3 0,15-2 15,4 2-15,1 1 0,17-4 16,11-4-16,-1 8 0,1 5 16,17 3-16,15 3 0,-5-7 15,-5-3-15,21 0 0,11 2 16,-5 1-16,-2 1 0,12 3 0,13 2 15,-13 4-15,-9 0 0,16-5 16,10-2-16,-10 2 0,-8 1 16,9-4-16,8-2 0,-17 5 15,-10 5-15,1 2 0,4-1 16,-19-2-16,-9-5 0,-16 9 16,-7 6-16,-28-6 0,-19-4 0,-12-2 15</inkml:trace>
  <inkml:trace contextRef="#ctx0" brushRef="#br0" timeOffset="445531.9848">8998 7241 0,'0'0'16,"0"0"-16,0 0 0,0 0 0,0 0 0,0 0 15,0 0-15,23 2 16,-23-2-16,0 0 0,0 0 16,28 2-16,-28-2 0,22 1 15,-22-1-15,29 1 0,-14 1 0,3-1 16,2 0-16,-1 0 16,2 0-16,3 0 0,1 1 15,8-2-15,1 0 0,3 0 16,0 0-16,0 0 0,1 1 0,9-2 15,1-1-15,-2 1 0,-1 1 16,10 1-16,1 2 0,-4-2 16,-1-2-16,0 2 0,1 1 15,-2-1-15,-1 0 0,10 1 16,3 2-16,-7-3 0,-4-1 0,2 1 16,2 0-16,3-1 0,-3-1 15,-17 0-15,-9 1 0,-9-1 16</inkml:trace>
  <inkml:trace contextRef="#ctx0" brushRef="#br0" timeOffset="452363.7553">2472 8539 0,'0'0'15,"0"0"-15,0 0 0,35-7 16,-20 3-16,7-2 0,7 1 16,10-2-16,-2 1 0,11-1 0,6 0 15,6-1-15,0 1 0,15-3 16,1-1-16,-7 4 0,-6 1 15,8 2-15,0 0 0,-10 3 16,-7 2-16,-10 4 0,-5 3 16,-8-4-16,-5 0 0,-7-1 15,-5 0-15,-4-2 0</inkml:trace>
  <inkml:trace contextRef="#ctx0" brushRef="#br0" timeOffset="452631.0979">2417 8575 0,'0'0'0,"0"0"0,18-11 0,-3 5 16,-1 1-16,11 1 0,8 1 15,9-2-15,0-1 0,18 4 16,5 4-16,-1 3 0,-1 2 0,16 0 16,16-1-16,-13-2 15,-6-1-15,8-5 0,-3-3 16,-24 0-16,-14 2 0,-14 1 16</inkml:trace>
  <inkml:trace contextRef="#ctx0" brushRef="#br0" timeOffset="458931.3806">4558 8353 0,'0'0'0,"0"0"0,0 0 16,0 0-16,0 0 0,0 0 16,0 0-16,13-18 0,-13 18 0,0 0 15,0 0-15,0 0 0,0 0 16,-25 6-16,25-6 0,-29 17 15,10-4-15,-3 4 0,-2 4 16,1 1-16,-3 0 0,-5 10 16,2 1-16,-3 5 0,5-3 15,8-5-15,6-1 0,5-4 16,5-2-16,10-4 0,8-3 16,5-3-16,2-3 0,8-3 15,6-5-15,9-1 0,2-3 0,1-5 16,5-6-16,-12 3 0,-9 3 15,-7 1-15</inkml:trace>
  <inkml:trace contextRef="#ctx0" brushRef="#br0" timeOffset="459280.9651">4846 8471 0,'0'0'0,"0"0"16,-19 10-16,5-2 0,0 4 0,-3 2 15,-2 3-15,-6 4 0,2 2 16,4 4-16,4 2 0,3 2 16,6-3-16,11-5 0,8-5 15,7-6-15,5-4 0,8-5 16,7-6-16,0-3 0,-1-4 0,8-6 16,-2-5-16,-4 0 0,-4-3 15,1-4-15,-11 0 16,-6 3-16,-5 2 0,-8 1 0,-7 1 15,-5 3-15,-8 3 0,-8 1 16,-10 4-16,5 6 0,-2 4 16,-4 2-16,-5 0 0,5 4 15,3 2-15,-1 4 0,1 2 16,12-1-16,2-2 0,9-1 16,3-2-16,2-3 0,0 0 0,0-2 15</inkml:trace>
  <inkml:trace contextRef="#ctx0" brushRef="#br0" timeOffset="459934.8095">5597 8345 0,'0'0'0,"0"0"15,0 0-15,0 0 0,0 0 0,-18 20 16,18-20-16,-16 26 0,7-8 15,-3 2-15,-2 1 0,-1 0 16,2 0-16,-6 5 0,1 2 16,1-4-16,2-3 0,1-1 15,5-1-15,-3-2 0,5-4 0,-2-1 16,3 2-16,2-5 0,-1-3 16,1 0-16,3-2 15,-2 1-15,1 0 0,2-5 0,-3 1 16,3-1-16,0 0 0,0 0 15,0 0-15,-1-2 0,1 2 16,0 0-16,0-3 0,0 3 16,0 0-16,-1-2 0,1 2 15,0 0-15,-1-2 0,1 2 16,0 0-16,0 0 0,0 0 0,0 0 16,0 0-16,0 0 0,0 0 15,0-4-15,0 4 16,0 0-16,0-5 0,0 1 0,0 1 15,1-2-15,1-1 0,2-3 16,0 0-16,3-1 0,-3-1 0,5 0 16,3 0-16,-2-1 15,2 0-15,0 0 0,1-1 16,3 1-16,-3-1 0,9-2 16,0 1-16,-2 2 0,1 0 0,1 2 15,0 0-15,-3 0 0,1-2 16,1 4-16,1 3 0,-2 3 15,-1 1-15,-1 1 0,-1 0 16,-2 2-16,-3 2 0,-1 3 16,-1 4-16,-1 1 0,-2 0 0,-2 4 15,-2 1-15,0 0 16,-2 0-16,-1 2 0,-1 0 16,-2-1-16,-1-3 0,-2 2 15,1 0-15,-1-1 0,1 0 0,-1-3 16,3-1-16,0-3 0,-1-3 15,3 0-15,0-1 0,0-2 16</inkml:trace>
  <inkml:trace contextRef="#ctx0" brushRef="#br0" timeOffset="460214.7321">6324 8281 0,'0'0'0,"0"0"16,0 0-16,0 0 0,-7 23 0,7-23 16,-22 32-16,5-11 0,0 3 0,-4 4 15,-2 5-15,-6 7 16,4-1-16,0 4 0,7-3 16,4-5-16,6-4 0,7-1 0,5-5 15,5-8-15,3-5 0,0-5 16,5-3-16,-2-4 0,0-2 15,3-4-15,1-2 0,-4 1 16,-3 1-16,-2 2 0</inkml:trace>
  <inkml:trace contextRef="#ctx0" brushRef="#br0" timeOffset="460347.4508">5990 8524 0,'0'0'0,"0"0"0,0 0 16,0 0-16,0 0 0,28-3 15,-28 3-15,43-3 0,-16 5 0,4-2 16,4-2 0,2 2-16,2 0 0,3 0 0,-6 0 15,-7 0-15</inkml:trace>
  <inkml:trace contextRef="#ctx0" brushRef="#br0" timeOffset="460798.0301">6820 8561 0,'0'0'0,"0"0"0,0 0 0,0 0 15,0 0-15,0 0 0,0 0 16,-4-26-16,4 26 0,0 0 16,-12-21-16,12 21 0,-16-14 0,16 14 15,-27-12-15,13 7 0,-1 1 16,-4 4-16,-3 2 0,0 3 15,-4 2-15,-4 5 0,-1 5 16,1 0-16,1 2 0,-4 8 16,4 2-16,7-2 0,6-2 0,5-3 15,5-2-15,7-2 0,6-4 16,5-4-16,4-4 16,3-2-16,5-6 0,2-2 0,3-6 15,-2-1-15,-4 0 0,8-6 16,-2-3-16,-3 0 0,-2 2 15,-6 1-15,-1 1 0,-7 3 16,-2 1-16,-3 1 0,1 2 16,-4 4-16,0 2 0,-2 3 15,-3 5-15,-1 3 0,0 1 0,0 2 16,-1 3-16,2 0 0,2 2 16,4 5-16,4-1 0,3 0 15,-2-1-15,2-4 0,-4-3 16,-1-2-16</inkml:trace>
  <inkml:trace contextRef="#ctx0" brushRef="#br0" timeOffset="461030.8432">7267 8494 0,'0'0'0,"0"0"0,0 0 16,-23 5-16,23-5 0,-32 13 0,12-2 15,-1 2-15,-1 1 0,-3 7 16,1 3-16,4-1 0,3-2 0,4 4 16,8-1-16,5-2 15,3-3-15,9-3 0,6-3 16,4-3-16,2-3 0,7-5 0,4-4 16,-6 0-16,-6 1 0,-4 0 15</inkml:trace>
  <inkml:trace contextRef="#ctx0" brushRef="#br0" timeOffset="461247.965">7709 8324 0,'0'0'0,"0"0"0,0 0 16,0 0-16,0 0 0,-24 25 15,24-25-15,-26 36 0,9-12 0,-2 4 16,-1 4-16,-4 7 0,5-2 15,3-3-15,4-4 0,3 3 16,5-4-16,5-6 0,4-3 16,4-3-16,3-4 0,5-4 15,-1-4-15,3-2 0,1-3 0,-2 0 16,-6 0-16,-1 0 0</inkml:trace>
  <inkml:trace contextRef="#ctx0" brushRef="#br0" timeOffset="461414.6984">7402 8532 0,'0'0'0,"0"0"0,0 0 0,0 0 16,27-1-16,-27 1 0,42-2 16,-14 2-16,4 0 0,4 0 15,4-1-15,4 1 0,-6-1 0,-8 0 16</inkml:trace>
  <inkml:trace contextRef="#ctx0" brushRef="#br0" timeOffset="461707.2754">8512 8231 0,'0'0'0,"0"0"16,0 0-16,-15 25 0,15-25 0,-17 32 15,6-8-15,-1 3 0,0 2 16,-6 11-16,-1 1 16,4-3-16,2-3 0,-2 6 0,4-3 15,1-6-15,2-2 0,0-1 16,1-4-16,4-6 0,0-1 15,2-6-15,2-5 0,0-1 0,-1-1 16,0-1-16</inkml:trace>
  <inkml:trace contextRef="#ctx0" brushRef="#br0" timeOffset="462050.0465">8582 8626 0,'0'0'0,"0"0"0,0 0 0,0 0 15,0 0-15,28 13 0,-28-13 16,31 4-16,-14-4 0,0-1 16,3-1-16,0-1 0,1-1 15,4-3-15,-2-1 0,-3-2 0,-2 0 16,-4-3-16,-2-1 16,-2-1-16,-2 0 0,-5 0 15,-4 2-15,-2 1 0,-6 3 0,-4 0 16,-6 4-16,-1 4 0,-2 2 15,-3 6-15,-3 4 0,-3 4 16,4 0-16,-1 8 0,1 3 16,5 0-16,5-1 0,9 5 15,8-3-15,5-4 0,1-4 0,13-1 16,10-3-16,1-5 0,3-3 16,7-5-16,8-3 0,-2-1 15,-1 0-15,7-9 0,-2-4 16,-13 4-16,-9 3 0,-7 2 15</inkml:trace>
  <inkml:trace contextRef="#ctx0" brushRef="#br0" timeOffset="462416.5396">9219 8475 0,'0'0'16,"0"0"-16,0 0 0,0 0 0,0 0 15,-28 24-15,28-24 0,-27 29 16,13-11-16,0 3 0,-1 3 15,0-3-15,2-1 0,-1 4 16,2-5-16,2-2 0,1-1 16,2-4-16,2-4 0,1-3 15,2-2-15,2-3 0,6-7 16,0 0-16,1-2 0,4-7 0,2-3 16,3 0-16,0-2 0,4 0 15,2-2-15,6-2 0,-1 2 16,2 4-16,0 3 0,-4 3 15,-1 4-15,-2 4 0,0 4 16,-3 2-16,-2 3 0,-4 4 16,-3 3-16,-3 3 0,-1 1 0,-5 5 15,-4 3-15,-1 0 0,1-1 16,-1 1-16,-1 1 0,1 1 16,-1 0-16,2-3 0,1-4 15,1-5-15,2-3 0,0-2 16,-1-1-16,0-3 0</inkml:trace>
  <inkml:trace contextRef="#ctx0" brushRef="#br0" timeOffset="462714.8386">10059 8406 0,'0'0'0,"0"0"15,0 0-15,0 0 0,0 0 0,-31-10 16,31 10-16,-43 0 15,19 2-15,-3 1 0,0 3 16,-4 0-16,3 3 0,4 2 16,4 2-16,5-1 0,4 1 0,7 2 15,7 0-15,4 1 0,4 1 16,7 3-16,2 2 16,-1-3-16,-1-2 0,0 0 0,0 0 15,-5-3-15,-2 0 0,-7-1 16,-4 0-16,-5 0 0,-4-2 15,-9-1-15,-5 0 0,-3-1 16,-2-1-16,5-2 0,4 0 16,4-3-16</inkml:trace>
  <inkml:trace contextRef="#ctx0" brushRef="#br0" timeOffset="500718.9247">4735 9021 0,'0'0'0,"0"0"15,0 0-15,0 0 0,0 0 0,0 0 16,26-8-16,-26 8 0,0 0 15,35-2-15,-21 1 0,3 1 16,1-2-16,4 4 0,4-1 16,-1-1-16,0 0 0,13 0 15,5-1-15,1 2 0,0 1 16,18-1-16,2-2 0,-4 1 16,-1 0-16,17 1 0,1 3 15,8-1-15,-6-1 0,16 1 16,2 2-16,-9-2 0,-6-2 0,44 3 15,-5 0-15,-15 0 0,-11 0 16,9-2-16,8-1 0,-8-1 16,-8 0-16,7 2 0,5 3 15,-10-3-15,-7-3 0,13 0 16,9 0-16,-10-1 0,-6-1 0,8 3 16,5 2-16,-7-3 15,-5-2-15,5-1 0,5-2 16,-9 2-16,-8-2 0,0 4 0,-1 0 15,-10-1-15,-5 1 0,-1 1 16,0 2-16,-13 3 0,-9 1 0,-17 0 16,-11-3-16,-7-1 0</inkml:trace>
  <inkml:trace contextRef="#ctx0" brushRef="#br0" timeOffset="510583.2187">2068 11084 0,'0'0'15,"0"0"-15,0 0 0,22 2 0,-22-2 16,26 1-16,-2 1 0,-1-1 16,5 1-16,7-1 0,10 0 15,13 1-15,1-2 0,28 1 16,8 0-16,14 1 0,-5-1 0,33-5 16,31-4-16,50-2 15,-22 2-15,-3 5 0,-3 7 16,-32-5-16,-23-2 0,17 6 0,13 4 15,-20 1-15,-9 3 0,-44-4 16,-27-2-16,-22-1 0</inkml:trace>
  <inkml:trace contextRef="#ctx0" brushRef="#br0" timeOffset="512847.2755">2898 9660 0,'0'0'0,"0"0"0,0 0 16,20 6-16,-20-6 0,20 8 0,-2-3 15,-2 2-15,1 0 0,0 1 16,3 1-16,4 0 0,0-2 16,-3 0-16,-6-1 0,-2-2 15</inkml:trace>
  <inkml:trace contextRef="#ctx0" brushRef="#br0" timeOffset="513065.8565">2687 9870 0,'0'0'0,"0"0"0,0 0 0,0 0 16,25-5-16,-25 5 0,45-5 15,-14 1-15,1 1 0,9-2 16,6-2-16,13-1 0,-5 1 0,17-2 16,-3 2-16,7 0 15,-6 3-15,-4-1 0,-9 1 0,-15-1 16,-10-1-16,-8 2 0,-7 0 15,-3 2-15</inkml:trace>
  <inkml:trace contextRef="#ctx0" brushRef="#br0" timeOffset="513265.7091">2881 10000 0,'0'0'0,"0"0"0,-10 20 15,1-4-15,1 2 0,-3 14 0,0 5 16,-1 2-16,2 2 0,-2 9 16,2 1-16,1-9 0,3-5 15,0-4-15,2-7 0,1-7 16,3-5-16,0-4 0,0-2 16,0-1-16</inkml:trace>
  <inkml:trace contextRef="#ctx0" brushRef="#br0" timeOffset="513616.2997">3102 9930 0,'0'0'0,"0"0"15,0 0-15,33-3 0,-33 3 0,32-3 16,-13 2-16,0 1 16,1 1-16,5 1 0,0 1 15,-3 1-15,-3 0 0,-2 2 16,-3 0-16,-4-1 0,0 2 0,-5 2 15,-5 3-15,-3-1 0,-2-2 16,-9 2-16,-1 2 0,-4 0 16,-3-2-16,-3 1 0,-4 2 15,-3-3-15,3-4 0,2-4 16,-2-2-16,4-2 0,4 0 0,2-1 16,3 1-16,2-3 15,4-1-15,2 0 0,1 0 16,2 2-16,1 1 0,8 1 0,4 0 15,1-1-15,2 1 0,4 2 16,-1 2-16,1 0 0,3 2 16,0 0-16,3 1 0,-2 0 15,-1-2-15,-4 0 0,-2 0 16,-1-2-16</inkml:trace>
  <inkml:trace contextRef="#ctx0" brushRef="#br0" timeOffset="513836.3847">2927 10191 0,'0'0'0,"0"0"16,0 0-16,0 0 0,0 0 0,0 0 16,0 0-16,29 1 0,-29-1 15,45-2-15,-11-3 0,3 1 16,4-1-16,14-2 0,4 0 16,-4 2-16,-2-1 0,10 1 15,9 0-15,-14 2 0,-10 2 0,-11 1 16,-9 3-16,-8 0 0,-7 0 15,-16 4-15,-11 3 0,-7 1 16,-2 0-16,5-3 0,4-1 16,3-3-16</inkml:trace>
  <inkml:trace contextRef="#ctx0" brushRef="#br0" timeOffset="514054.2383">3240 10114 0,'0'0'15,"0"0"-15,0 0 0,7 20 0,-7-20 16,5 29-16,-4-7 0,2 3 16,-3 1-16,1 1 0,1 2 15,-1 5-15,1-5 0,-2-4 16,1-1-16,-1-4 0,-1-3 0,-1-4 16,-1 0-16,-2-4 0,0 0 15,-2-8-15,-3-2 16,1-6-16,-1-4 0,2 1 15,1 1-15,1 2 0</inkml:trace>
  <inkml:trace contextRef="#ctx0" brushRef="#br0" timeOffset="514557.3348">3673 9886 0,'0'0'0,"7"-2"0,3 0 15,4-1-15,1 0 0,5-1 0,6 0 16,9 0-16,3-1 0,9 0 15,2 1-15,-2 0 0,0 1 0,6-3 16,-3-1-16,-6 2 16,-8 1-16,-3 0 0,-4-1 15,-7 2-15,-5 2 0,-9-1 16,-4 0-16,-8 3 0,-1 3 0,-7 1 16,-7 0-16,-1 2 0,-2 2 15,-6 4-15,-7 4 16,3 0-16,2-1 0,-11 9 0,-1 3 15,4-3-15,5 0 0,2-4 16,-1-3-16,8-1 0,5 0 16,4-4-16,5-6 0,7 0 15,5 1-15,7-5 0,7-4 16,1-2-16,4-1 0,4-3 0,4 0 16,0-1-16,0 0 0,8-2 15,0 3-15,-5 2 0,-3 1 16,-7 3-16,-6 1 15,-2 3-15,-6 4 0,-2 4 0,-5 3 16,-4 0-16,-4 2 0,-6 5 16,-6 0-16,0 1 0,1 2 0,-5 2 15,0 2-15,-1-7 16,2-3-16,-3-1 0,-2 1 16,5-7-16,1-5 0,1-2 15,-2-2-15,5-1 0,4 1 0,3-2 16</inkml:trace>
  <inkml:trace contextRef="#ctx0" brushRef="#br0" timeOffset="514682.4899">3787 10189 0,'0'0'0,"0"0"15,0 0-15,0 0 0,25 8 16,-25-8-16,23 5 0,-23-5 0,31 6 16,-11-2-16,2-1 15,0 0-15,0 0 0,4-3 16,1 0-16,4-1 0,-6 0 0,-3 1 15</inkml:trace>
  <inkml:trace contextRef="#ctx0" brushRef="#br0" timeOffset="514865.7329">4463 9996 0,'0'0'0,"0"0"15,0 0-15,0 0 0,0 0 0,0 0 16,0 30-16,0-30 0,0 24 15,0-24-15,-4 28 0,2-13 16,2-2-16,2-2 0,3-2 16,0-3-16,2-5 0,-2 1 15,2-1-15,-4 0 0</inkml:trace>
  <inkml:trace contextRef="#ctx0" brushRef="#br0" timeOffset="515116.6212">4703 9831 0,'0'0'0,"0"0"16,0 0-16,0 0 0,0 0 0,7 26 16,-7-26-16,4 32 0,-1-11 0,2 3 15,-2 4-15,0 0 16,1 0-16,1 7 0,5 0 16,0-5-16,-2-4 0,1 3 15,-1-2-15,-3-6 0,-1-1 0,0-4 16,-4-3-16,-4-3 0,-2-1 15,-7-2-15,-5-2 0,-7-2 16,-1-4-16,-9-2 0,-8-2 16,-9-3-16,2-1 0,1 0 15,10 2-15,9 2 0</inkml:trace>
  <inkml:trace contextRef="#ctx0" brushRef="#br0" timeOffset="520916.2563">15699 11175 0,'0'0'0,"19"0"15,9 0-15,14-2 0,4 1 0,26-1 16,30 0-16,21-2 0,3 0 15,34 1-15,7-3 16,68 3-16,-22 2 0,-10-1 16,-8-1-16,-20 5 0,-13 2 0,-10 6 15,-5 3-15,-18-2 0,-12-3 16,-37-1-16,-25-3 0,-17-1 16</inkml:trace>
  <inkml:trace contextRef="#ctx0" brushRef="#br0" timeOffset="521816.3476">15828 9619 0,'0'0'0,"0"0"0,0 0 16,0 0-16,3 25 0,-3-25 16,-4 37-16,-1-15 0,-1 1 0,-3 8 15,-2 6-15,-1 7 16,0-3-16,0 7 0,1-3 15,2-9-15,2-5 0,3-4 0,2-6 16,2-9-16,2-3 0,11-6 16,8-6-16,0-1 0,1-2 0,3-4 15,4-4-15,-1-4 16,-1-1-16,5-6 0,-2-3 16,-4 1-16,-1 0 0,-6 1 0,-2 0 15,-6 4-15,-6 4 0,-5 7 16,-3 5-16,-2 2 0,-3 0 15,-1 7-15,-2 6 0,1-2 16,-1 1-16,-4 7 0,-4 4 16,2 3-16,2 3 0,-3 10 15,2 3-15,3-1 0,2-2 0,2 2 16,1-1-16,1-6 0,3-3 16,1 3-16,0-2 15,2-7-15,0-2 0,1-6 0,0-3 16,0-3-16,0-1 0,0-1 15</inkml:trace>
  <inkml:trace contextRef="#ctx0" brushRef="#br0" timeOffset="522149.3564">16279 9781 0,'0'0'0,"0"0"0,21-4 16,-8 1-16,1 0 0,8 0 0,4 0 15,-4 2-15,-1 1 0,-2-2 16,-2 1-16,-1 2 0,-3 1 0,-4 4 16,-4 1-16,-4 2 15,-3 2-15,-10 3 0,-10 4 16,-1-1-16,-1-1 0,-11 5 16,-2-1-16,3-1 0,3-1 0,-2 0 15,4-1-15,7-6 0,5-2 16,10-2-16,7-1 15,6-3-15,4 0 0,12-5 0,11-1 16,4 0-16,1-3 0,14-1 16,4-1-16,-4 2 0,-4 1 0,2-2 15,-2-3-15,-11 4 0,-6-1 16,-10 3-16,-8 0 16,-3 1-16,-3 1 0,-2 0 0</inkml:trace>
  <inkml:trace contextRef="#ctx0" brushRef="#br0" timeOffset="522382.8219">16347 9657 0,'0'0'0,"0"0"16,0 0-16,0 0 0,0 0 0,9 32 15,-8-11-15,-1 2 0,-1 3 16,-2 8-16,-3 8 0,-3 8 15,1-1-15,-7 7 0,0-3 16,2-8-16,0-7 0,-1 2 16,0-4-16,2-8 0,1-5 0,1-8 15,0-7-15,2-2 16,3-2-16,1-2 0,1-1 16,1 0-16</inkml:trace>
  <inkml:trace contextRef="#ctx0" brushRef="#br0" timeOffset="522516.1845">16357 10167 0,'0'0'0,"0"0"0,0 0 0,18 18 16,-10-11-16,0 2 0,3 2 16,2 1-16,-1-1 0,5 4 15,2-1-15,0-3 0,0-3 0,1-4 16,3-5-16,-5 0 0,-1 1 16,-4-2-16</inkml:trace>
  <inkml:trace contextRef="#ctx0" brushRef="#br0" timeOffset="522670.3199">17039 9674 0,'0'0'0,"0"0"0,19 2 16,-7 3-16,1 0 0,-1 2 0,0 1 15,1 1-15,0-2 0,3 2 16,-4-2-16,-1 0 0</inkml:trace>
  <inkml:trace contextRef="#ctx0" brushRef="#br0" timeOffset="522840.9132">17078 9927 0,'0'0'0,"0"0"16,0 0-16,-6 27 0,1-10 0,-1 4 15,-2 4-15,-1 5 0,1-1 16,3-1-16,0-1 0,2-5 15,0-1-15,2-1 0,1-2 16,2-6-16,2-6 0,0-1 16,-2-1-16,0-1 0</inkml:trace>
  <inkml:trace contextRef="#ctx0" brushRef="#br0" timeOffset="523118.0513">17266 9929 0,'0'0'16,"0"0"-16,19-4 0,-4 0 0,1 0 15,4-1-15,3 1 0,7 0 16,0-1-16,0 1 0,0-1 16,-2 1-16,-4 2 0,1 1 15,-6 1-15,-2 0 0,-4 2 16,-2 2-16,-3 4 0,-4 1 0,-1 2 16,-3 6-16,-3 5 15,-1 2-15,-2 0 0,0 7 0,0 0 16,2-4-16,1-3 0,0 0 15,2 0-15,0-3 0,0-3 16,0-2-16,-1-3 0,-4 0 16,-1-3-16,-9-5 0,-6-1 15,-6-3-15,-2-2 0,4 0 0,5 0 16,5 0-16</inkml:trace>
  <inkml:trace contextRef="#ctx0" brushRef="#br0" timeOffset="524551.9833">21367 9809 0,'0'0'0,"0"0"16,0 0-16,3 32 0,-3-32 0,2 46 16,-1-7-16,0 14 0,2 4 15,-1 22-15,0 7 16,3 11-16,0-8 0,2 10 0,-1-6 15,1-1-15,-2-13 0,1 24 16,-2-13-16,-3-19 0,-2-14 16,-2-13-16,-3-7 0,2-8 0,0-7 15,-4-10-15,-1-6 16,3-2-16,1-2 0,3-1 16</inkml:trace>
  <inkml:trace contextRef="#ctx0" brushRef="#br0" timeOffset="525200.2026">21339 9997 0,'0'0'0,"16"-3"0,2 0 0,1-1 16,3-1-16,17-2 15,7 0-15,16 0 0,3-1 0,24 0 16,8 0-16,16 2 0,-4 0 16,25-2-16,4-2 0,46-4 15,-22 0-15,6 2 0,4 2 16,-12 1-16,-9-1 0,15-1 16,12-1-16,-12 2 0,-8 1 0,17-5 15,14-3-15,-15 3 0,-8-1 16,16 1-16,11 0 0,-19 3 15,-13 4-15,17-4 0,9-1 16,-18 2-16,-13 3 0,13 0 16,9-1-16,-17 1 0,-12 1 0,11 5 15,7 5-15,-24-3 0,-15 0 16,9-1-16,6 0 16,-16 1-16,-10-1 0,1 4 0,0 2 15,-15-2-15,-10-2 0,-3-2 16,0-1-16,-12 2 0,-8 3 15,0 5-15,-3 3 0,-13-3 16,-9-2-16,-1-2 0,1 1 16,-11 2-16,-8 2 0,-1 2 15,0 1-15,-5-2 0,-2 0 0,-4 3 16,-5 2-16,-2-2 16,-1-2-16,-1 6 0,0 3 15,-2 0-15,-2-1 0,-1 6 0,0 2 16,-1 4-16,0 3 0,-1 6 15,-1 5-15,-1 0 0,-3 0 0,3 10 16,2 7-16,-2-7 16,0-4-16,2 12 0,0 9 15,2-4-15,1 0 0,2 7 16,2 6-16,-1-8 0,-2-4 0,-1 2 16,-1 1-16,-3-5 15,-3-2-15,-7-3 0,-6-1 16,-5-9-16,-5-4 0,-6-8 0,-6-3 15,14-12-15,8-8 0,6-6 16</inkml:trace>
  <inkml:trace contextRef="#ctx0" brushRef="#br0" timeOffset="529020.4568">22629 9597 0,'0'0'16,"3"19"-16,1 2 0,-1 0 0,0 2 15,1 7-15,-2 3 0,2 2 16,2-4-16,-2-8 0,1-7 16,-2-4-16,-1-3 0,0-1 15</inkml:trace>
  <inkml:trace contextRef="#ctx0" brushRef="#br0" timeOffset="529300.317">22531 9631 0,'0'0'0,"0"0"15,0 0-15,0 0 0,0 0 16,17-14-16,-17 14 0,33-18 16,-11 9-16,4 2 0,4 0 15,4-1-15,4-1 0,10-1 16,1 0-16,7 0 0,-3 0 15,-5 5-15,-4 1 0,3 2 0,-7 2 16,-4 2-16,-7 2 0,-5 1 16,-6 1-16,-4 3 0,-6 1 15,-7 2-15,-5 0 0,-6 1 16,-5 3-16,-4 1 0,-2-1 16,-5 3-16,-5 0 0,0-1 15,-1-1-15,1-2 0,7-2 16,5-4-16</inkml:trace>
  <inkml:trace contextRef="#ctx0" brushRef="#br0" timeOffset="529469.8807">22680 9673 0,'0'0'0,"0"0"16,0 0-16,34-7 0,-14 3 15,3 0-15,3 0 0,2-1 16,2 1-16,7-1 0,1 0 15,-3 1-15,-2 1 0,1 1 16,-6 1-16,-7 1 0,-5 1 0,-2-1 16,-3 0-16,-3 0 0</inkml:trace>
  <inkml:trace contextRef="#ctx0" brushRef="#br0" timeOffset="529618.2527">22710 9774 0,'0'0'0,"0"0"0,0 0 16,0 0-16,0 0 0,0 0 15,0 0-15,27 7 0,-27-7 0,33 0 16,-11 0-16,3-1 0,1-1 16,0-1-16,2 0 0,6-1 15,-1-3-15,-5 3 0,-5 0 16,-3 0-16</inkml:trace>
  <inkml:trace contextRef="#ctx0" brushRef="#br0" timeOffset="529783.4609">22946 9737 0,'0'0'16,"0"0"-16,0 0 0,0 0 0,16 17 15,-16-17-15,12 18 0,-12-18 16,13 25-16,-7-12 0,-1 1 16,0-2-16,-2-1 0,-1-1 15,1-1-15,-1-2 0</inkml:trace>
  <inkml:trace contextRef="#ctx0" brushRef="#br0" timeOffset="529973.5861">22632 10008 0,'0'0'0,"0"0"0,0 0 16,0 0-16,0 0 0,28 0 16,-28 0-16,44-4 0,-14 1 15,4-1-15,5-1 0,1 0 16,4-1-16,14-2 0,-1-1 15,7-1-15,-5 1 0,2 0 16,-6 1-16,-11 3 0,-8 1 0,-9 2 16,-6-1-16,-4 1 0</inkml:trace>
  <inkml:trace contextRef="#ctx0" brushRef="#br0" timeOffset="530150.3472">22898 10033 0,'0'0'16,"0"0"-16,0 0 0,0 0 0,7 21 16,-7-21-16,7 22 0,-7-22 15,9 28-15,-3-15 0,-1 1 16,1-4-16,-1-1 0,0-1 16,-1-1-16,-1-1 0</inkml:trace>
  <inkml:trace contextRef="#ctx0" brushRef="#br0" timeOffset="530433.3783">22886 10100 0,'0'0'0,"0"0"0,0 0 16,0 0-16,24-8 0,-24 8 0,31-9 15,-10 5-15,4 2 0,2-3 16,2-1-16,-1 2 0,2 1 16,5-1-16,-3 0 0,-4 1 15,-5 1-15,-3 2 0,-3 1 16,-6 1-16,-5 2 0,-8 4 15,-7 2-15,-5 1 0,-5 1 0,-5 0 16,-5 1-16,-5 3 16,1-1-16,1-1 0,1-2 0,4-2 15,6 0-15,6-3 0,4-2 16,8-2-16,6 0 0,8-4 16,6-2-16,6 0 0,5 0 15,8-3-15,2-2 0,0 1 16,-3 0-16,-2 0 0,-6 2 15,-8 2-15</inkml:trace>
  <inkml:trace contextRef="#ctx0" brushRef="#br0" timeOffset="530650.2228">23159 10194 0,'0'0'16,"0"0"-16,0 0 15,7 23-15,-7-23 0,6 30 0,-4-11 16,-2 2-16,-1 0 0,0 0 16,-1 1-16,0 2 0,1-2 0,-1-3 15,-1-2-15,-3-3 0,-1-1 16,-1-4-16,-3-3 0,2-1 16,1 0-16,1-2 0</inkml:trace>
  <inkml:trace contextRef="#ctx0" brushRef="#br0" timeOffset="530799.5272">22936 10339 0,'0'0'16,"0"0"-16,0 0 0,0 0 15,0 0-15,0 0 0,7 25 0,-7-25 16,0 0-16,-11 30 0,11-30 16,-10 24-16,10-24 0,-11 23 15,7-11-15,1-2 0,-1-1 16,1-1-16</inkml:trace>
  <inkml:trace contextRef="#ctx0" brushRef="#br0" timeOffset="530920.925">23312 10395 0,'0'0'0,"0"0"0,0 0 0,17 12 16,-17-12-16,17 11 0,-7-5 15,0 0-15,1 0 0,-3 0 16,0-2-16,0 0 0</inkml:trace>
  <inkml:trace contextRef="#ctx0" brushRef="#br0" timeOffset="531133.5928">23841 9726 0,'0'0'0,"0"0"0,0 0 16,26 11-16,-26-11 0,23 10 15,-11-3-15,-1 1 0,0 0 0,2 1 16,-3-3-16,-2 0 16</inkml:trace>
  <inkml:trace contextRef="#ctx0" brushRef="#br0" timeOffset="531300.5724">23639 10002 0,'0'0'0,"0"0"16,0 0-16,0 0 0,31 9 0,-31-9 16,32 8-16,-15-5 0,2 0 15,1 1-15,2 2 16,-3-3-16,-3 1 0,-1-2 0</inkml:trace>
  <inkml:trace contextRef="#ctx0" brushRef="#br0" timeOffset="531466.2866">23646 10292 0,'0'0'15,"0"0"-15,0 0 0,0 0 0,32-9 16,-32 9-16,34-12 15,-13 3-15,2 0 0,4-4 0,5-3 16,7-4-16,-3-1 0,1 1 16,-8 4-16,-4 3 0</inkml:trace>
  <inkml:trace contextRef="#ctx0" brushRef="#br0" timeOffset="531866.7041">24167 9531 0,'0'0'0,"0"0"0,0 0 16,-10 21-16,10-21 0,-8 26 16,4-8-16,1-2 0,-1 0 0,1 5 15,1-2-15,1-3 0,0-3 16,3-3-16,2-4 15,2-1-15,-1-2 0,5-6 0,3-2 16,1-4-16,0-1 0,3-5 16,2-1-16,2-1 0,1-1 0,9-4 15,2 1-15,-3 0 16,-3 3-16,0 1 0,1 3 16,-4 7-16,-2 3 0,0 3 15,-4 1-15,-6 2 0,-1 2 0,-3 8 16,-3 6-16,-3-1 0,-3-1 15,-3 6-15,-4 5 16,-2-1-16,-1-1 0,-1-3 0,-1-1 16,1-5-16,-1-4 0,2-1 15,3-2-15,1-2 0</inkml:trace>
  <inkml:trace contextRef="#ctx0" brushRef="#br0" timeOffset="532004.1773">24325 9807 0,'0'0'0,"0"0"16,0 0-16,-6 22 0,6-22 15,-4 25-15,2-11 0,-1 1 0,0 1 16,1-3-16,0 0 16,-1-3-16</inkml:trace>
  <inkml:trace contextRef="#ctx0" brushRef="#br0" timeOffset="532169.6388">24571 9835 0,'0'0'0,"0"0"0,0 0 16,0 0-16,22 8 0,-17-3 16,2 1-16,-3 1 0,1 0 0,-4 0 15,-4 1-15,1-1 0,0 0 16,1-1-16</inkml:trace>
  <inkml:trace contextRef="#ctx0" brushRef="#br0" timeOffset="532334.8851">24230 10132 0,'0'0'0,"0"0"0,0 0 0,0 0 16,0 0-16,0 0 0,0 0 16,37-7-16,-37 7 0,48-9 15,-16 3-15,0 0 0,1-1 0,12-1 16,1 0-16,-4-1 0,-3 1 15,3-1-15,-5 1 0,-7 1 16,-7 2-16,-4-1 0,-4 3 16,-3 0-16</inkml:trace>
  <inkml:trace contextRef="#ctx0" brushRef="#br0" timeOffset="532550.4672">24505 9950 0,'0'0'0,"0"0"16,0 0-16,0 0 0,12 26 0,-12-26 16,8 32-16,-4-12 0,-2 2 15,0 4-15,1 1 0,0-3 16,-2 0-16,1 5 0,0-2 16,0-3-16,0-3 0,-2-3 15,-1-1-15,0-4 0,-1-2 0,0-2 16,1-1-16,0-1 0</inkml:trace>
  <inkml:trace contextRef="#ctx0" brushRef="#br0" timeOffset="532700.0844">24459 10201 0,'0'0'0,"0"0"16,0 0-16,0 0 0,-23 12 0,23-12 15,-25 16-15,25-16 0,-29 21 16,14-9-16,-2 1 15,2-2-15,-1-1 0,0 1 0,1-2 16,3-1-16</inkml:trace>
  <inkml:trace contextRef="#ctx0" brushRef="#br0" timeOffset="532821.1898">24608 10215 0,'0'0'16,"0"0"-16,0 0 0,34 3 0,-17-3 15,3 1-15,2-1 0,6 2 16,2 0-16,-1-1 0,-1 0 15,-3-1-15,-4 0 0,-4 0 16</inkml:trace>
  <inkml:trace contextRef="#ctx0" brushRef="#br0" timeOffset="629536.1427">21194 13550 0,'0'0'15,"0"0"-15,0 0 0,0 0 0,0 0 16,0 0-16,0 0 0,0 0 16,0 0-16,0 0 0,23-9 15,-23 9-15,0 0 16,41 3-16,-41-3 0,38 3 15,-17-3-15,3 1 0,4 1 16,4 2-16,3-1 0,15 2 0,3-1 16,14 1-16,0 0 0,5 2 15,3 1-15,12 1 0,-2-2 16,17-1-16,1-1 0,7 0 16,-6-1-16,42 3 0,-11 0 15,-9-1-15,-7 0 0,0-1 16,0 1-16,-5-3 0,-1-1 0,9 0 15,7-1-15,-6 0 0,-5 1 16,6-1-16,5 0 16,-4 2-16,-4 1 0,12-3 15,9-2-15,-17 4 0,-9 2 16,12-1-16,7-1 0,2-4 16,2-2-16,-9 2 0,-6 1 0,-4-2 15,-2-3-15,-1-1 0,1-1 16,-5 5-16,-1 5 0,0-3 15,2-1-15,-8-7 0,-2-3 0,0 3 16,-1 4-16,-6 1 0,-4 2 16,-7-4-16,-3 1 15,-8 0-15,-7 1 0,-5-2 0,-5 1 16,-6-5-16,-5-2 0,-9-1 16,-7-1-16,-15-1 0,-9 1 15,-3 4-15,0 3 0,-2 1 16</inkml:trace>
  <inkml:trace contextRef="#ctx0" brushRef="#br0" timeOffset="657170.6231">20937 13666 0,'0'0'0,"0"0"15,0 0-15,0 0 0,0 0 0,0 0 16,35 0-16,-35 0 16,22-1-16,-22 1 15,34 0-15,-14 1 0,1 0 0,2 0 16,2 0-16,1 1 0,4-2 16,8 1-16,3 0 0,1-1 0,1 1 15,14-2-15,3 0 16,-2 0-16,0 0 0,12-2 0,2-1 15,-2 1-15,1 1 0,11-1 16,-2 2-16,1 0 0,-1 2 16,11-1-16,0 0 0,31-2 15,-14-3-15,0 1 0,0 0 16,-5 2-16,-4 2 0,1 2 16,1-1-16,-3 0 0,-1-2 0,-2 1 15,-2-1-15,2 1 0,1 0 16,8-2-16,5-1 0,-2 3 15,-3 2-15,-2 1 0,-1-1 16,0 0-16,-3-2 0,2 0 16,2 0-16,0 3 0,1 3 0,-2-1 15,1 0-15,0-1 0,2-1 16,8 0-16,7 0 16,-3 1-16,-4-2 0,6 1 15,4 2-15,-7-8 0,-1-3 0,3 3 16,3 3-16,-5 0 0,-4 2 15,3-2-15,1 1 0,-1-1 16,-3 0-16,-3 3 0,-3 3 16,-5-6-16,-3-4 0,4 2 15,1 2-15,-1 1 0,-3 3 0,-1-4 16,-1-2-16,-5-1 16,-3 0-16,3 3 0,1 2 15,-3 0-15,-3 0 0,-3 0 0,1 0 16,-5-3-16,-2-2 0,-1 2 15,0 2-15,-5-3 0,-1 0 16,-2 2-16,-2 1 0,-5 0 16,-4 0-16,-4 1 0,-3 2 15,-2-5-15,1-3 0,-7 1 16,-5 1-16,-8 1 0,-7 2 0,-6 0 16,-2 1-16,-6 0 15,-1-1-15,-2 0 0</inkml:trace>
  <inkml:trace contextRef="#ctx0" brushRef="#br0" timeOffset="658103.7661">25145 14201 0,'0'0'16,"0"0"-16,0 0 0,0 0 0,0 0 16,31-3-16,-31 3 15,24-2-15,-24 2 0,32-2 0,-9 2 16,1-1-16,1 0 0,4-1 15,6 1-15,9-2 0,1 1 16,13 0-16,3-1 0,-3 0 16,-1 0-16,10 1 0,0 1 15,-6 1-15,-6 1 0,-4 1 16,-4 0-16,-3 0 0,-10 2 16,-8 1-16,-8-1 0,-4 2 0,-6 0 15,-8 0-15,-5 1 16,-7 0-16,-6 0 0,-5 0 0,-3 0 15,-2 0-15,-4 1 0,-11 3 16,-4 0-16,3-2 0,1-1 16,-5-1-16,-4 0 0,2-1 15,8 1-15,-4-4 16,-1-1-16,7-3 16,6-2-16,10-2 0,7 1 0,5-4 15,2-4-15,6 2 0,2-1 16,9-6-16,10-4 15,0 1-15,-1 0 0,5-2 0,3-2 16,3-1-16,1 0 0,3-1 16,2-2-16,0 4 0,1 3 0,5 2 15,1 5-15,-7 5 0,-4 4 0,-1 7 16,0 5 0,-2 5-16,0 3 0,-5 11 0,-3 6 15,-6-4-15,-2 2 0,-2 10 16,-2 5-16,-3-1 0,0 0 0,-1 5 15,0 4 1,-1-9-16,0-4 0,0-6 16,0-8-16,-1-8 0,0-3 0,0-5 15,0-2-15,0-3 0,0-1 16,-3-6-16,-3-4 16,-8-9-16,-7-8 15,3 3-15,1 0 0,-10-11 0,-3-4 16,-3 2-16,-2 3 0,-15-5 15,-5 0-15,6 4 0,3 5 0,-10-8 16,-1-1-16,15 10 16,12 7-16,9 5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31T03:37:13.128"/>
    </inkml:context>
    <inkml:brush xml:id="br0">
      <inkml:brushProperty name="width" value="0.05292" units="cm"/>
      <inkml:brushProperty name="height" value="0.05292" units="cm"/>
      <inkml:brushProperty name="color" value="#FF0000"/>
    </inkml:brush>
  </inkml:definitions>
  <inkml:trace contextRef="#ctx0" brushRef="#br0">3722 10238 0,'0'0'0,"0"0"15,0 0-15,2 23 0,-2-23 0,2 31 16,-1-9-16,2 1 16,-3 4-16,1 12 0,1 5 0,-2 2 15,1-1-15,1 14 0,-1 2 16,1 0-16,0-3 0,0 10 15,-2-4-15,3-3 0,3-11 16,-5-2-16,1-1 16,-2-7-16,0-6 0,-3-5 0,-1-3 15,1-6-15,1-4 0,-2-6 16,1-5-16,0-6 0,1-4 0,1 1 16,-2 1-16,2-1 0</inkml:trace>
  <inkml:trace contextRef="#ctx0" brushRef="#br0" timeOffset="1500.4905">3645 10237 0,'0'0'0,"0"0"0,0 0 15,0 0-15,26-4 0,-26 4 16,24-2-16,-8 1 0,3 0 0,0 0 16,6-1-16,1 2 0,2-1 15,10-1-15,4-2 0,1 2 16,1-2-16,16-1 0,4 0 15,-5 2-15,-1-1 0,14-1 16,3 0-16,9-2 0,-6 1 0,7 0 16,2 1-16,7-1 15,-8 0-15,45-3 0,-7 0 16,-17 1-16,-13 2 0,11-1 16,3-3-16,-7 3 0,-10 2 0,7 1 15,1 0-15,-4 0 0,-3 1 16,11-3-16,9-1 15,-11 3-15,-7 0 0,5-2 0,4-4 16,-9 5-16,-3 2 0,7 2 16,7 1-16,-12-2 0,-6 1 15,8-3-15,7-2 0,-11 3 16,-5 1-16,1 1 0,3 0 16,-11 0-16,-3 0 0,3 1 15,2 1-15,-12-1 0,-5 1 0,-2 1 16,0-1-16,-6 1 0,-5 0 15,-1-2-15,1-1 0,-7 1 16,-8 3-16,2-2 0,2 1 16,-4-1-16,-3 0 0,-3 1 15,-2 0-15,-5 3 0,-2 0 16,2 5-16,4 1 0,-7 2 0,-4 0 16,-3 1-16,-2 1 15,-1 1-15,1 0 0,-4 0 0,1 3 16,0 0-16,-1-2 0,-1 3 15,1 3-15,-2-3 0,1 3 16,-2 3-16,-1 2 0,-1-3 16,0 1-16,0 3 0,-1 3 15,0-2-15,-1-2 0,0 3 16,1 3-16,-1-2 0,0-4 0,2 4 16,0 4-16,0-4 15,0-1-15,0 2 0,1 3 0,-2-2 16,0 0-16,-1-4 0,1-1 15,0-2-15,0-1 0,-1 0 16,0 1-16,-1-9 0,0-2 16,0 0-16,0 1 0,1-2 15,0-2-15,-1 0 0,-1-1 16,1-1-16,1-2 0,-2-2 16,2 1-16,-1 0 0,-1-1 0,-1 0 15,-1 1-15,0-2 0,-1-1 16,-1 1-16,-3 1 0,-1-2 15,-1-1-15,-1 0 0,-1 3 16,-3-2-16,0 1 0,-5-3 16,-2-1-16,-2 0 0,1 1 15,-5-1-15,-3-1 0,-5 2 16,2 0-16,-6-1 0,-3-1 16,0 0-16,0 0 0,-14 0 0,-1-1 15,1-1-15,2-1 0,-13 0 16,-2 0-16,5 3 0,3 0 15,-15-2-15,-3-1 0,8 1 16,4-1-16,-34 1 0,4-2 16,12 2-16,8-1 0,-4 1 15,-2 0-15,6-1 0,4 0 0,-3 2 16,-6 0-16,8 1 16,5 0-16,-9-1 0,-4 0 0,9 0 15,6 2-15,-8 2 16,-5 3-16,9-6 0,7-4 0,-8 5 15,-4 2-15,5 0 0,5-1 0,-8 0 16,-6 0 0,9-1-16,6-1 0,-3 1 0,-3 0 15,2-2-15,3 0 0,-6 2 16,-2 2-16,5 0 0,3 1 0,-3-1 16,-1-1-16,7 0 0,6-1 15,-4 0-15,-2-1 16,4-2-16,2-4 0,1 5 0,-4 1 15,10 4-15,6 2 0,-1-4 16,-2-3-16,7-2 0,6-1 16,-3 3-16,-3 2 0,8 0 15,5 1-15,-1-1 0,-1-4 16,4 4-16,2 0 0,3-1 16,3-1-16,6 0 0,1-1 0,6 2 15,0 1-15,-1 0 0,0 0 16,4 0-16,-2-1 0,1-1 15,2-1-15,2 1 0,-2 0 16,2 0-16,-2-1 0,2 1 16,0 0-16,2-1 0,-2 1 15,2 0-15,-2 0 0,2 2 16,-2-2-16,0 0 0,-2 2 16,2-2-16,-2 1 0,2-1 0</inkml:trace>
  <inkml:trace contextRef="#ctx0" brushRef="#br0" timeOffset="23383.691">5291 10144 0,'0'0'0,"0"0"16,0 0-16,-16 18 0,16-18 0,-15 23 15,5-6-15,1 1 0,0 3 16,-1003 10-16,2000 3 0,-1000 0 16,1 1-16,-2 12 15,0 3-15,6-3 0,-2-2 0,6 9 16,3 2-16,4-2 15,4-2-15,6 8 0,5-1 16,4-6-16,3-2 0,10 4 0,3 1 16,2-7-16,1-3 0,9-2 15,5-4-15,-2-3 0,-2-2 16,39 8-16,4-8 0,-13-7 0,-8-5 16,9 0-16,6-3 15,-8-5-15,-1-4 0,2-4 16,2-2-16,-6-6 0,-5-4 0,2-6 15,2-3-15,-8-1 0,-5 1 16,-3-12-16,1-8 0,-9 4 16,-5 2-16,-2-4 0,-2-4 15,-6-4-15,-4-3 0,-5-9 16,-4-3-16,-4 0 0,-3 1 16,-5-7-16,-3-5 0,-9 2 0,-4 2 15,-9-4-15,-6-3 0,0 6 16,-3 6-16,-10-4 0,-7-4 15,1 7-15,0 5 0,-7-2 16,-4 1-16,-1 6 0,2 5 16,-16 1-16,-11-1 0,1 7 15,-1 6-15,-11 0 0,-10 1 16,2 4-16,2 5 0,-19 9 16,-11 7-16,5 8 0,7 6 15,34-3-15,23-3 0,18 0 0</inkml:trace>
  <inkml:trace contextRef="#ctx0" brushRef="#br0" timeOffset="165644.3901">27038 6073 0,'0'0'0,"11"-2"15,0 2-15,0-1 0,2 0 0,8-2 16,4 0-16,5 0 0,3 0 16,6 0-16,5-1 0,12 0 15,0 0-15,18 0 0,3 0 16,0-1-16,-2 1 0,18-1 0,3-2 15,11 0-15,-4 1 0,43-1 16,-10 2-16,-12-2 0,-6-1 16,1 2-16,1 0 0,-3-1 15,-1-2-15,7 1 0,4 2 16,-4-1-16,-4 0 0,2 8 16,3 6-16,-5-1 0,-3-1 0,4-2 15,2 0-15,-4-2 0,-4 1 16,-1 2-16,1 3 15,-6-3-15,-2-1 0,-4 0 0,-3 1 16,-5 0-16,-4 3 0,-5 0 16,-2 4-16,-8-5 0,-6-2 15,-6-3-15,-4-2 0,-12 3 16,-7 0-16,-4 3 0,-4 4 16,-9-3-16,-5 0 0,-13-5 15,-7-1-15,0 0 0,2 0 0,-2 0 16</inkml:trace>
  <inkml:trace contextRef="#ctx0" brushRef="#br0" timeOffset="167054.8683">31352 7396 0,'0'0'0,"0"0"15,0 0-15,0 0 0,0 0 0,0 0 16,-21 15-16,21-15 0,-23 4 16,23-4-16,-38 2 0,15-3 15,-2 0-15,-5-1 0,-3 0 16,-11-2-16,0-1 0,-5 2 16,-3-2-16,-10 1 0,0 1 0,-15-1 15,-3 0-15,4 2 0,2 0 16,-17 2-16,-3 2 15,-5-3-15,8 0 0,-43-1 0,7 1 16,15 3-16,9 6 0,-10-4 16,-9-1-16,12-2 0,9-2 15,-13-1-15,-7 0 0,5 5 16,5 2-16,-14-2 0,-8 0 16,6-3-16,6 0 0,-14 1 15,-9 0-15,14-1 0,8-1 0,-18 0 16,-12-2-16,9 3 0,6 1 15,-13-1-15,-8-2 0,10 0 16,8-1-16,-18 3 0,-11 3 16,15-4-16,10-2 0,-17 0 15,-12 2-15,11-3 0,9-2 16,-20 3-16,-13-1 0,15 7 16,12 3-16,-16 0 0,-11-2 15,13-2-15,10-2 0,-12 1 0,-7 0 16,16 2-16,9 0 0,-15 3 15,-9 2-15,14-4 0,12 0 16,-11-2-16,-5-2 16,17 0-16,13-1 0,-13 0 0,-10-1 15,13 0-15,10 0 0,-9-1 16,-4 0-16,12 0 0,8 0 0,-12-1 16,-11 1-16,12 1 0,7 3 15,-15-2-15,-11 1 16,12-3-16,7 0 0,-8 3 0,-5 2 15,12-1-15,10 1 0,-19-1 16,-10 1-16,16-2 16,12-1-16,-10 0 0,-9 1 0,12 1 15,7 1-15,-11-3 0,-7-3 16,11 2-16,8 0 0,-12 3 16,-7 1-16,11-2 0,10-1 0,-15-1 15,-9 1-15,11 1 0,7 2 16,-11-1-16,-8 0 15,14 2-15,12 0 0,-11-3 0,-7-2 16,8-2-16,7 0 0,-11 1 16,-7 0-16,11 2 0,10 0 15,-12 0-15,-10 0 0,13-2 16,9-1-16,-10 2 0,-7 2 16,9 1-16,7 0 0,-15-1 15,-9 0-15,15 2 0,9 0 0,-10-2 16,-5-1-16,7 1 0,4 1 15,-13 0-15,-10 1 0,19 0 16,13-1-16,-14 2 0,-10-1 16,10-1-16,10 1 0,-13 1 15,-7 0-15,15 0 0,13-1 16,-10 0-16,-5-2 0,5 0 16,2 1-16,-7 0 0,-5-1 15,14 0-15,8-1 0,-12 2 0,-10 2 16,18 4-16,13 2 0,-13-2 15,-10-5-15,8 2 0,6-1 0,-8 4 16,-7 2-16,10 0 16,8 0-16,-6-1 0,-2 0 15,8 2-15,9 0 0,-8-2 16,-8-1-16,8 0 0,5 1 0,-4-2 16,-2 1-16,12-1 0,9 2 15,-9-5-15,-6-2 16,11 0-16,7-1 0,-2 4 0,-4 3 15,11-3-15,5-4 0,-4-4 16,-2-3-16,12 2 0,8 2 0,-5-3 16,1 0-16,4-1 15,5 1-15,-2 2 0,-4-2 16,7 2-16,1-3 0,-4 4 16,-4 1-16,7 4 0,4 4 0,-7 4 15,-6 5-15,2 2 16,2 2-16,-4 1 0,-3 2 15,24-7-15,16-4 0,13-5 0</inkml:trace>
  <inkml:trace contextRef="#ctx0" brushRef="#br0" timeOffset="168488.9191">2618 8755 0,'0'0'0,"0"0"16,0 0-16,28-1 0,-28 1 0,29 2 15,-10 0-15,3 1 0,3-1 16,10 0-16,4 0 0,0 1 16,2 1-16,14 0 0,5 0 15,-3 0-15,-1 2 0,17 2 16,0 3-16,-3-4 0,-1 0 0,12 1 16,2 1-16,6 3 0,-3 3 15,40 4-15,-7-3 16,-17-3-16,-10-3 0,5 1 0,3-1 15,-7-1-15,-8 0 16,13-1-16,10-1 0,-8-3 0,-4 0 16,10-3-16,7-1 0,-4-1 15,-1 0-15,7-3 0,9-2 16,-12 4-16,-6 4 0,14-3 16,9 0-16,-8 2 0,-7 1 0,14-5 15,12-2-15,-15 5 0,-11 1 16,16-2-16,10-2 0,-9 6 15,-8 1-15,6-5 0,4-5 16,-5 1-16,-3 0 0,16 1 16,11-1-16,-17 0 0,-10 3 15,14-2-15,10-2 0,-11-2 16,-11-1-16,13 2 0,8 3 16,-10 1-16,-7 3 0,13-3 15,8-1-15,-12-3 0,-9-4 0,11 6 16,8 4-16,-13-5 0,-9 0 15,16-2-15,12 2 0,-14 3 16,-8 0-16,11-4 0,6-2 16,-12 1-16,-9 0 0,14 1 15,11 0-15,-15 3 0,-9-1 0,9 3 16,5 0-16,-11 1 0,-10 0 16,12 2-16,7 0 15,-10 1-15,-9 0 0,13 0 0,8 1 16,-9-2-16,-8-1 0,11 0 15,7 0-15,-10 0 0,-8-3 16,11 2-16,9 0 0,-12 2 16,-7-1-16,12-1 0,10-4 15,-15 4-15,-10 2 0,10-1 16,9 0-16,-8-1 0,-6-1 0,8 2 16,6 1-16,-10 1 0,-9 0 15,13 2-15,8 0 16,-14-1-16,-9-1 0,9 1 0,8 0 15,-6-2-15,-6-2 0,12 0 16,9-1-16,-14 2 0,-10 3 16,12-4-16,9-2 0,-9-1 15,-6 0-15,12-1 0,10 2 16,-14-1-16,-9 1 0,12-3 16,9-1-16,-10 2 0,-6 1 0,12 0 15,9 0-15,-12 3 0,-11-1 16,13 0-16,6-3 15,-9 0-15,-9-1 0,15 3 0,11 1 16,-14-2-16,-11-4 0,11 6 16,5 3-16,-10-4 0,-6-2 15,11-2-15,6-2 0,-10 6 16,-5 4-16,13-2 0,10-1 16,-20 1-16,-14 1 0,13 1 15,9 3-15,-8-5 0,-7-2 0,11 0 16,7 1-16,-17 2 0,-11 4 15,12-3-15,7-2 16,-13-2-16,-10 0 0,11 1 0,9 0 16,-11-1-16,-6 0 0,11 1 15,10 0-15,-13 4 0,-8 1 16,7-5-16,6-3 0,-12 2 0,-8 2 16,11 0-16,6 0 15,-16 0-15,-11 1 0,13-2 0,10 2 16,-9-2-16,-5-1 0,5-2 15,4 2-15,-10 3 0,-3 1 16,6-1-16,8-1 0,-12-3 16,-10 0-16,7 5 0,6 4 15,-6-2-15,-4 1 0,9-1 16,7 2-16,-15 0 0,-10-1 0,7 1 16,4 1-16,-10 0 0,-5 1 15,3-2-15,3 0 16,-11-1-16,-8 1 0,-2 3 0,-2 3 15,-7-4-15,-5 0 0,0 4 16,1 2-16,-11-3 0,-5-2 16,-5 5-16,-1 3 0,-8-6 15,-5-4-15,-12 4 0,-7 3 16,-3-5-16,-2-2 0,-3-2 0</inkml:trace>
  <inkml:trace contextRef="#ctx0" brushRef="#br0" timeOffset="169888.8879">23874 9842 0,'0'0'0,"0"0"15,0 0-15,-27-5 0,16 4 16,-3 0-16,-4-2 0,-2 1 0,0 0 15,-12-1-15,-4-2 0,0 3 16,0 1-16,-5 0 0,-3 0 16,-11 0-16,0 2 0,-1 0 15,-1 1-15,-11 1 0,0 1 16,-11-1-16,1 0 0,1 1 16,0 0-16,-11 0 0,1 1 15,3-3-15,2-2 0,-38 4 16,7 1-16,9 0 0,6-1 15,-10-4-15,-6-4 0,0 7 0,2 7 16,-3-5-16,0-4 0,-3 3 16,-2 2-16,-4-6 0,-4-4 15,0 1-15,0 0 0,-7 2 16,-3-2-16,3 0 0,6-1 0,-9 0 16,-5 2-16,1 1 15,2 1-15,-3-1 0,-1 1 16,6 0-16,5 1 0,-7-4 15,-5-1-15,2 2 0,0 1 0,-2 1 16,0 1-16,6-1 0,4 0 16,-6-2-16,-6-2 0,1-2 15,3 0-15,-6 0 0,-2 1 16,7 4-16,7 2 0,-6 0 16,-3-1-16,0-2 0,2 1 0,-4-3 15,-2-3-15,7 5 16,4 3-16,-1-2 0,-1-2 15,2-3-15,3 0 0,-3 1 0,-1 2 16,7-1-16,6 0 0,-6-1 16,-4 0-16,3 1 0,0 1 15,0-4-15,-1 0 0,3 0 16,2 1-16,-2 0 0,-2 0 16,6-1-16,6 0 0,-5 1 0,-2 1 15,3 2-15,3 2 0,-7-1 16,-5-1-16,5-1 0,5 0 15,-4 2-15,-3-1 0,2 3 16,1 1-16,1 4 0,3 2 16,-2-4-16,0-2 0,-1-1 15,0 0-15,3 1 0,1 0 16,1 2-16,-1-1 0,1 1 16,-1 0-16,1 1 0,2-1 15,4 1-15,2 1 0,0 0 0,0-1 16,-5-2-16,-3 0 0,4 3 15,3 2-15,2 0 0,1 0 16,-1-2-16,-1-1 0,5 0 16,4 0-16,-6 2 0,-3 4 15,3-3-15,4 1 0,-2 0 16,-1 1-16,2 0 0,1 0 16,0 2-16,-1 3 0,3-3 15,0-4-15,-7 0 0,-3-2 16,8 2-16,7 1 0,0-1 0,-2-1 15,1-1-15,-3-3 0,0 3 16,1 3-16,6-6 0,1-3 16,2 0-16,1-1 0,-4-1 15,-3 1-15,3-4 0,2-1 16,5 4-16,3 2 0,-2 1 16,-1 0-16,3-1 0,-1-1 0,3 1 15,1-1-15,1 2 0,2 0 16,-2 0-16,-1 2 15,0 1-15,0 3 0,0-1 0,-4-1 16,4 0-16,6 2 0,-4 3 16,2 5-16,-1-3 0,2-2 15,-1 2-15,4 3 0,1-3 16,3 0-16,-2 5 0,2 3 16,4 0-16,2-1 0,19-5 0,18-4 15,7-4-15</inkml:trace>
  <inkml:trace contextRef="#ctx0" brushRef="#br0" timeOffset="287792.6468">2614 5681 0,'0'0'0,"0"0"16,0 0-16,0 0 0,0 0 0,-12 19 15,12-19-15,-22 23 16,22-23-16,-29 29 0,7-7 16,0 0-16,0 2 0,-7 8 0,-3 1 15,1-1-15,-3 0 0,-4 4 16,2-4-16,5-3 0,6-3 16,1-1-16,6-7 0,9-8 15,4-6-15,4-1 0,-3 0 0,2-1 16</inkml:trace>
  <inkml:trace contextRef="#ctx0" brushRef="#br0" timeOffset="287959.2711">2520 5831 0,'0'0'0,"0"0"16,0 0-16,0 0 0,0 0 0,17 28 16,-17-28-16,5 30 0,-3-9 0,-4 5 15,0 2-15,1 1 16,-2 0-16,0 3 0,2-2 15,-2-5-15,3-3 0,-2-3 16,1-5-16,1-7 0,-3-3 0,2-1 16,1 1-16,0-2 0</inkml:trace>
  <inkml:trace contextRef="#ctx0" brushRef="#br0" timeOffset="288126.2324">2751 5675 0,'0'0'0,"0"0"15,0 0-15,0 0 0,0 0 16,22 10-16,-22-10 0,15 13 0,-5-5 16,0 1-16,2 2 0,-3-2 15,-3-1-15,1 1 0,-4 0 16,0-2-16,0 0 0,-2-1 16</inkml:trace>
  <inkml:trace contextRef="#ctx0" brushRef="#br0" timeOffset="288275.4819">2564 5899 0,'0'0'0,"0"0"0,0 0 15,0 0-15,0 0 0,0 0 16,0 0-16,0 0 0,0 0 0,0 0 16,22-10-16,0 3 0,5 0 15,4 0-15,4 0 0,11-2 16,-2 2-16,-2-2 0,1 1 16,1 0-16,-5 2 0,-9 1 15,-6-1-15,-5 3 0,-4-1 0,-4 1 16</inkml:trace>
  <inkml:trace contextRef="#ctx0" brushRef="#br0" timeOffset="288442.9441">2654 5981 0,'0'0'0,"0"0"0,0 0 0,0 0 16,27-10-16,-27 10 0,32-12 15,-11 8-15,2 1 0,1-2 16,2 1-16,-1-1 0,-3 1 0,7-1 15,-4 3-15,-5 0 0,-2 1 16,-2-1-16</inkml:trace>
  <inkml:trace contextRef="#ctx0" brushRef="#br0" timeOffset="288596.1228">2606 6087 0,'0'0'0,"0"0"16,0 0-16,0 0 15,40-6-15,-18 0 0,-2 1 0,7-2 16,3-2-16,1 1 0,-4 1 0,12-5 16,0-3-16,0 0 0,-7 4 15,-5 2-15</inkml:trace>
  <inkml:trace contextRef="#ctx0" brushRef="#br0" timeOffset="288828.0911">2949 5902 0,'0'0'0,"0"0"0,0 0 16,-15 19-16,5-11 0,-2 5 16,-4 2-16,3 2 0,-3 1 15,0 4-15,2-1 0,3-2 16,2-1-16,7-1 0,5-4 16,8-2-16,3-2 0,7-4 15,4-4-15,4-1 0,0-2 0,8-2 16,1 0-16,-3 0 15,-4 1-15,-6-1 0,-7-2 16,-6 2-16,-2 2 0,-2-1 0</inkml:trace>
  <inkml:trace contextRef="#ctx0" brushRef="#br0" timeOffset="288994.688">2466 6364 0,'0'0'0,"0"0"0,0 0 15,0 0-15,0 0 0,0 0 16,0 0-16,0 0 0,0 0 0,0 0 15,38 6-15,-12-10 0,5 1 16,11-4-16,4-2 0,-1 0 16,2 0-16,7-1 0,2 0 15,-1 1-15,-8 1 0,-9 0 16,-7-2-16,-6 2 0,-6 2 16,-6 0-16</inkml:trace>
  <inkml:trace contextRef="#ctx0" brushRef="#br0" timeOffset="289192.9143">2795 6238 0,'0'0'0,"0"0"0,0 0 16,0 0-16,3 25 0,-3-25 16,0 34-16,0-12 0,0 2 0,-2 4 15,1 4-15,-3 6 0,4-2 16,0-4-16,0-5 15,0 1-15,-2-5 0,1-4 0,1-4 16,0-3-16</inkml:trace>
  <inkml:trace contextRef="#ctx0" brushRef="#br0" timeOffset="289393.6817">2827 6342 0,'0'0'0,"0"0"0,0 0 16,-27 14-16,15-5 0,-7 3 15,-5 3-15,-5 3 0,3 0 0,-2 0 16,2-2-16,4-1 0,3-2 16,7 1-16,5-1 0,11-2 15,3-3-15,11-5 0,9-6 16,9-1-16,5 0 0,3-5 16,6-2-16,-2-1 0,0-1 15,-1 1-15,-12 2 0,-6 3 0</inkml:trace>
  <inkml:trace contextRef="#ctx0" brushRef="#br0" timeOffset="289594.3722">3287 6075 0,'0'0'16,"0"0"-16,0 0 0,0 0 0,0 0 15,0 0-15,0 0 16,13 32-16,-13-32 0,1 32 15,1-11-15,-2-2 0,0 1 0,0-1 16,3 1-16,1-5 0,-1-1 16,-2-2-16,1 0 0,1-3 15</inkml:trace>
  <inkml:trace contextRef="#ctx0" brushRef="#br0" timeOffset="289926.2417">3300 6137 0,'0'0'0,"0"0"16,0 0-16,14-12 0,-14 12 0,21-7 15,-21 7-15,35-12 0,-11 5 16,3 0-16,4 1 0,10-1 16,0 0-16,1 1 0,1-3 15,5 3-15,-3 1 0,-5 1 16,-8 3-16,-7 0 0,-3 0 0,-7 3 16,-5 2-16,-6 3 15,-10 4-15,-9 3 0,-11 1 0,-6 3 16,-5 0-16,-5 3 15,-3 0-15,-5 3 0,6-1 0,6-2 16,3-3-16,6-2 0,5-6 16,11-3-16,7-5 0,8 0 15,8 0-15,12-4 0,6-3 16,7-3-16,3 1 0,3-2 16,1 1-16,1 1 0,-1-2 0,-5 2 15,-3 2-15,-1-2 0,-5-1 16,-8 2-16,-5 3 0,-3-1 15</inkml:trace>
  <inkml:trace contextRef="#ctx0" brushRef="#br0" timeOffset="290109.7925">3651 5908 0,'0'0'16,"0"0"-16,0 0 0,0 0 15,-2 37-15,-1-11 0,-4 6 16,1 7-16,-1 7 0,-3 20 0,3 8 16,-1 15-16,2-4 0,2 10 15,0-2-15,2-11 0,1-20 16,-1-15-16</inkml:trace>
  <inkml:trace contextRef="#ctx0" brushRef="#br0" timeOffset="294675.9273">2483 6741 0,'0'0'0,"0"0"15,22 5-15,-7-1 0,2 0 0,10 1 16,7-2-16,0 4 0,2 1 16,15 0-16,3 0 15,2-4-15,1-3 0,17-1 16,7-1-16,-5-3 0,-4-1 0,18-3 15,-1-2-15,5-4 0,-6 0 16,29-11-16,-10-2 0,-20 3 16,-11 0-16,-9-7 0,-6-2 15,-6 5-15,-4 7 0,-8-11 16,-6-4-16,-8 0 0,-9 3 0,-6-9 16,-4-4-16,-4-1 0,-2 0 15,-13-4-15,-4-2 16,-6 1-16,-3 1 0,-10-2 0,-9-2 15,-4 5-15,-2 5 0,-13 1 16,-8 1-16,3 4 0,2 2 0,-12 7 16,-8 2-16,0 5 15,2 1-15,-10 1 0,-5 0 16,3 8-16,6 10 0,-8 4 16,0 4-16,1 2 0,5 2 0,-9 6 15,-9 4-15,10 4 0,8 4 16,-6 9-16,-3 6 0,12 4 15,7 2-15,0 10 0,0 8 16,13-7-16,13-4 0,11 5 16,11 3-16,14-8 0,9-7 15,13 7-15,12 3 0,8-10 0,9-7 16,21 0-16,15 0 16,2-11-16,3-5 0,15-4 0,8 1 15,-4 0-15,-6-1 0,7 1 16,4-1-16,-31-5 0,-20-6 0,-16-2 15</inkml:trace>
  <inkml:trace contextRef="#ctx0" brushRef="#br0" timeOffset="296426.2511">12265 7258 0,'0'0'16,"26"-1"-16,6 0 0,6-2 15,4 0-15,24-1 0,23-2 16,14 1-16,-4 0 0,25-2 0,8-2 16,43-1-16,-21 1 0,5 3 15,4 0-15,-14 0 0,-10 2 16,13-1-16,10 0 15,-13 1-15,-8-1 0,19 4 0,13 4 16,-12 0-16,-9-2 0,21-2 16,12-4-16,-10 4 15,-9 1-15,15 2 0,10 0 0,-17 1 16,-10-1-16,18 0 0,12 0 16,-20 2-16,-13-1 0,5 2 0,2 2 15,-20 0-15,-15 2 0,-1 3 16,-3 2-16,-25-2 0,-17 0 15,-26-3-15,-19-4 0,-13 0 16</inkml:trace>
  <inkml:trace contextRef="#ctx0" brushRef="#br0" timeOffset="296959.9619">13163 5863 0,'0'0'16,"0"0"-16,-14 23 0,6-12 0,-1 1 15,-9 10-15,-5 3 0,-2 3 16,0 2-16,-9 9 0,-3-1 15,4-2-15,4-4 0,-2 5 16,4-2-16,7-9 0,5-5 0,3-5 16</inkml:trace>
  <inkml:trace contextRef="#ctx0" brushRef="#br0" timeOffset="297094.527">13173 6011 0,'0'0'16,"11"-1"-16,6-2 0,4 1 15,3 2-15,8-1 0,1 1 16,6 1-16,-3 1 0,-3 3 16,-3 3-16,-10 0 0,-8 2 0,-2-3 15,-3-1-15,0-1 0</inkml:trace>
  <inkml:trace contextRef="#ctx0" brushRef="#br0" timeOffset="297309.4542">13049 6224 0,'0'0'0,"0"0"0,0 0 0,34-6 16,-14 5-16,1 0 0,1 0 15,5 1-15,0 0 0,-3 0 16,-2 2-16,-3 1 0,-3-1 16,-5 4-16,-5 2 0,-6 3 15,-5 3-15,-6 0 0,-4 3 16,-3-2-16,-2-1 0,-2-1 15,-1-1-15,0-1 0,4-1 0,4-2 16</inkml:trace>
  <inkml:trace contextRef="#ctx0" brushRef="#br0" timeOffset="297493.5487">13071 6246 0,'0'0'0,"0"0"16,0 0-16,0 0 0,0 0 15,1 27-15,-1-27 0,2 34 16,-2-34-16,3 34 0,1-14 15,0 0-15,3-2 0,3-2 16,4-2-16,4-1 0,1-4 0,11-1 16,3-6-16,1-3 0,2-4 15,7-3-15,-1-1 0,-5-5 16,-3-3-16,-5 3 0,-6 3 16,-4 1-16</inkml:trace>
  <inkml:trace contextRef="#ctx0" brushRef="#br0" timeOffset="297676.3702">13754 5993 0,'0'0'0,"0"0"15,0 0-15,0 0 0,0 0 16,0 31-16,0-31 0,-3 32 16,0-14-16,-1-1 0,2 1 15,-1-3-15,1-2 0,-1-2 16,1-2-16,1 0 0,0-1 0,0-3 15</inkml:trace>
  <inkml:trace contextRef="#ctx0" brushRef="#br0" timeOffset="297876.6849">13924 5914 0,'0'0'0,"0"0"15,0 0-15,3 27 0,-3-27 0,1 42 16,-2-13-16,0 2 15,-1 3-15,0 7 0,0-3 16,1 5-16,-1-6 0,1-4 16,-1-4-16,-3-3 0,-4-3 0,-7-4 15,-5-4-15,2-2 0,0-1 16,3-2-16,4-3 0,2-1 16</inkml:trace>
  <inkml:trace contextRef="#ctx0" brushRef="#br0" timeOffset="298159.094">14415 5703 0,'0'0'0,"0"0"16,0 0-16,0 0 0,24 6 16,-24-6-16,0 0 0,9 22 15,-13-11-15,-1 2 0,-4 2 16,-3 0-16,-3 2 0,-3-2 15,-1 0-15,-4 2 0,1-2 0,4-2 16,4-2-16,2-3 0,3-1 16,7-2-16,5-2 15,8-3-15,7-4 0,6-3 0,6 0 16,3 0-16,3 0 0,12-1 16,0 1-16,-4 0 0,-4-1 15,0-10-15,-7-8 0,-7 6 16,-6 5-16,-5 2 0</inkml:trace>
  <inkml:trace contextRef="#ctx0" brushRef="#br0" timeOffset="298325.9522">14401 5953 0,'0'0'0,"0"0"0,0 0 0,0 0 15,0 0-15,4 23 0,-4-23 16,0 20-16,0-20 0,0 20 15,0-20-15,0 18 0,0-9 0,0-1 16,0-2-16,0 0 0</inkml:trace>
  <inkml:trace contextRef="#ctx0" brushRef="#br0" timeOffset="298576.2338">14641 5913 0,'0'0'0,"0"0"0,0 0 15,0 0-15,0 0 0,-17 17 16,17-17-16,-26 23 0,7-10 0,-2-1 16,-1 1-16,-1 0 0,0 1 15,-6 3-15,1-1 0,6-4 16,4-3-16,3 0 0,3-3 16,7-1-16,5 0 0,5-5 15,6-1-15,6-3 0,3 2 16,4-3-16,3-1 0,2 0 15,1 0-15,5-1 0,-1 1 16,-5 2-16,-6 1 0,-4 2 0,-4 0 16,-3-1-16</inkml:trace>
  <inkml:trace contextRef="#ctx0" brushRef="#br0" timeOffset="298759.7703">14207 6289 0,'0'0'0,"0"0"0,0 0 15,0 0-15,28-6 0,-28 6 16,40-9-16,-13 3 0,4-1 16,4-2-16,3-1 0,10-1 15,1 0-15,7-2 0,-4 1 0,-6 2 16,-4 2-16,-9 1 0,-6 2 16,-5 0-16,-5 1 0,-2 1 15</inkml:trace>
  <inkml:trace contextRef="#ctx0" brushRef="#br0" timeOffset="299326.0947">14554 6163 0,'0'0'0,"0"0"0,0 0 16,0 0-16,0 0 0,7 22 16,-7-22-16,7 27 0,-3-8 15,2 2-15,0 2 0,1-1 16,1 1-16,2 4 0,0-3 15,-3-2-15,0-2 0,-4-2 16,-3-3-16,-4-1 0,-4-2 0,-1-3 16,-2-1-16,-2-3 0,-2 0 15,-2-4-15,-1-2 0,2-3 16,0-2-16,4-1 0,4-2 16,2 0-16,4-1 0,7-1 15,6-1-15,6-2 0,5 0 16,5-4-16,7-1 0,12-4 15,5 2-15,0 1 0,1-1 16,6-6-16,-4 0 0,4-3 16,-4 4-16,-9 3 0,-6 0 0,-11 2 15,-7 2-15,-7 1 0,-7 2 16,-9 0-16,-8 1 0,-4 2 16,-5 2-16,0 3 0,0 3 15,-2 3-15,-1-1 0,0 6 16,-1 0-16,5 5 0,2 0 15,4 4-15,3 3 0,6 2 0,3 3 16,3 1-16,3 4 16,3-1-16,3-1 0,3 5 0,2-2 15,-3-3-15,-1-3 0,1-1 16,-2-1-16,-2-2 0,-4-2 16,-1-4-16,-2-2 0,-3-1 15,-2-1-15,-6 1 0,-4 0 16,-7 1-16,-5-2 0,-3 1 15,-1-2-15,-1-2 0,2-3 0,4 0 16,6 0-16,3 0 0</inkml:trace>
  <inkml:trace contextRef="#ctx0" brushRef="#br0" timeOffset="302293.1335">15406 5892 0,'0'0'16,"0"0"-16,0 0 0,0 0 0,-9 25 15,9-25-15,-11 29 0,4-10 16,1 1-16,0 1 0,1 1 16,1-1-16,2-1 0,3 3 15,4-4-15,2-3 0,4-2 0,6-6 16,4-3-16,1-3 0,1-3 15,1-2-15,3-3 0,3-3 16,-3-1-16,-4 1 0,-3 0 16,-7-1-16,-4 1 0,-6-4 15,-4-2-15,-4-9 0,-5-9 16,1 7-16,3 6 0,-8 6 16,-3 7-16,1 5 0,3 4 15,3-2-15,2 0 0,2 1 16,0 1-16,2 0 0,0 3 15,2 5-15,1 6 0,1 3 16,0 1-16,0 11 0,1 4 0,-1 4 16,-1 3-16,0 3 0,-1 1 15,1 4-15,1-4 0,1-8 16,0-6-16,1-6 0,1-8 16,2-5-16,0-3 0,1-9 0,1-4 15,1-7-15,3-7 0,-2 4 16,-1 2-16,-3 2 0</inkml:trace>
  <inkml:trace contextRef="#ctx0" brushRef="#br0" timeOffset="302526.2736">15937 5791 0,'0'0'0,"0"0"0,0 0 15,0 0-15,-20 19 0,20-19 16,-18 21-16,18-21 0,-17 29 15,14-15-15,3 0 16,3-3-16,4 0 0,4-3 0,5 0 0,3-5 16,2-1-16,8-1 0,1-1 15,-1-1-15,-1-2 0,-3 1 16,-3-2-16,0 0 0,-4 2 16,-7-1-16,-6-1 0,-1 2 15,-1-1-15,0 1 0</inkml:trace>
  <inkml:trace contextRef="#ctx0" brushRef="#br0" timeOffset="302975.8402">16001 5827 0,'0'0'0,"0"0"15,0 0-15,0 0 0,0 0 16,4 29-16,-4-29 0,3 29 16,-3-7-16,0 3 0,0 6 15,0 0-15,0 0 0,1 8 16,1 0-16,-1-6 0,1-6 0,1 1 15,-1-5-15,-1-4 0,0-3 16,-3-6-16,-2-1 0,-2-3 16,-3-1-16,-3-5 0,-2-2 15,-1-3-15,0-3 0,0 0 16,2-1-16,1 1 16,1 1-16,2-1 0,2 2 0,0 1 15,2 1-15,3 0 0,2 1 16,4-1-16,2 2 0,6 1 15,6 1-15,1-1 0,1 0 16,-1 2-16,1 2 0,-1 0 0,0 2 16,-4 0-16,-1 1 15,-2 1-15,-4 1 0,-5 0 0,-7 3 16,-2 0-16,-4 2 0,-6-1 16,-4 0-16,-1 1 0,-1 0 0,-3 2 15,2-2-15,5-2 16,4-3-16,4 2 0,5 0 15,6-1-15,4 0 0,11-4 16,7-4-16,9-1 0,6-1 0,15 1 16,5 2-16,-12-1 0,-8 0 15,-7 1-15</inkml:trace>
  <inkml:trace contextRef="#ctx0" brushRef="#br0" timeOffset="305226.506">16506 5857 0,'0'0'0,"0"0"0,0 0 15,0 0-15,8 23 0,-8-23 16,4 29-16,-2-12 0,1 2 0,-1 1 15,0 0-15,0 0 0,0-1 16,2 2-16,0-3 0,1-3 16,-1-4-16,0-2 0,0-1 15,-1-2-15</inkml:trace>
  <inkml:trace contextRef="#ctx0" brushRef="#br0" timeOffset="305576.9137">16677 5766 0,'0'0'16,"8"-2"-16,4 2 0,2 0 0,3 0 16,7 2-16,3 2 0,0-1 15,-2 2-15,6 5 0,0-1 16,-3 5-16,-4 3 0,-4 0 16,-4-2-16,-3 0 0,-3 1 0,-6 1 15,-7 2-15,-3 0 16,-4 1-16,-9-1 0,-5 2 15,-3-3-15,0-2 0,-6-2 0,-4 2 16,-1-2-16,4-2 0,-1-1 16,2-3-16,5-3 0,3-4 15,8-3-15,4-4 0,5-1 16,5-2-16,9-3 0,10-2 16,-1 3-16,3 0 0,4-3 15,5 0-15,1 3 0,-1 1 0,4 1 16,-2 2-16,-4 2 15,-2 3-15,-4 3 0,-4 3 16,-7 3-16,-2 3 0,-3-4 0,1-1 16,-2-1-16</inkml:trace>
  <inkml:trace contextRef="#ctx0" brushRef="#br0" timeOffset="305759.5228">16766 6111 0,'0'0'0,"0"0"0,0 0 15,0 0-15,0 0 0,-2 19 0,2-19 16,-12 24-16,12-24 0,-16 28 16,7-12-16,-3 3 0,0 2 15,-2 1-15,-1 0 0,-5 5 16,0-4-16,2-1 0,2-1 16,2-3-16,3-3 0,2-2 0</inkml:trace>
  <inkml:trace contextRef="#ctx0" brushRef="#br0" timeOffset="306030.2472">16794 6396 0,'0'0'0,"0"0"0,20 7 15,-20-7-15,26 8 0,-8-2 0,2-1 16,5 4-16,-1-2 0,2 0 16,0-3-16,-2 0 0,-2-1 15,0-2-15,-5-2 0,-7-1 16,-5-2-16,-4-1 0,-5-2 0,-4 1 15,-3-1-15,-4-1 16,-4 0-16,0 1 0,1-2 0,-4-2 16,2 0-16,3-1 0,4 1 15,5 1-15,4 2 0,5 2 16,3 1-16,7-3 0,6-2 16,4 2-16,3 4 0,12-4 15,5 0-15,-1-1 0,-3 1 0,-6 2 16,-5 1-16,-7 0 0</inkml:trace>
  <inkml:trace contextRef="#ctx0" brushRef="#br0" timeOffset="306376.1384">17416 5965 0,'0'0'0,"0"0"0,0 0 15,-9 23-15,9-23 0,-4 28 16,8-6-16,-2-1 0,0 2 0,3 1 16,1-1-16,3 4 0,0-4 15,-1 0-15,-2-3 0,0-3 16,-2-1-16,-3 0 0,-2-2 16,-2-3-16,-4-1 0,-5-3 15,-5-1-15,2-3 0,0-1 16,0-3-16,1-3 0,2-1 0,1-1 15,4-1-15,4-2 16,2 0-16,3-1 0,10-3 16,9-5-16,2-1 0,3 1 0,14-8 15,10-1-15,-2 0 0,1 1 0,-3 2 16,-10 5-16,-9 4 16</inkml:trace>
  <inkml:trace contextRef="#ctx0" brushRef="#br0" timeOffset="306543.4361">17782 5851 0,'0'0'0,"0"0"16,0 0-16,-14 21 15,14-21-15,-18 21 0,7-4 0,0 2 16,0 2-16,-6 7 0,-1 1 16,2-2-16,0-4 0,-2 4 15,0-2-15,4-6 0,3-4 0,1-3 16,2-2-16,1-1 0</inkml:trace>
  <inkml:trace contextRef="#ctx0" brushRef="#br0" timeOffset="306743.4086">17734 6075 0,'0'0'0,"0"0"16,0 0-16,-1 26 0,0-13 0,-1 8 15,0 7-15,-1 11 16,1 1-16,0 2 0,0 2 15,0 4-15,0-6 0,1 5 0,0-5 16,1-9-16,0-9 0,-1-4 16,-1-6-16,0-9 0,-2-6 15,2-9-15,0-8 0,1 2 0,0 4 16,0 2-16</inkml:trace>
  <inkml:trace contextRef="#ctx0" brushRef="#br0" timeOffset="306893.3359">18011 5759 0,'0'0'0,"0"0"0,0 0 0,23 4 15,-23-4-15,22 8 0,-22-8 16,19 12-16,-11-3 0,-4 3 16,-1 3-16,-1-2 0,1-2 0,-1-1 15</inkml:trace>
  <inkml:trace contextRef="#ctx0" brushRef="#br0" timeOffset="307043.3962">17945 5971 0,'0'0'0,"0"0"0,0 0 0,22-4 16,-22 4-16,28-4 0,-8 0 16,-1 1-16,0 0 0,2-1 15,2 1-15,2 0 0,-2 3 0,-4-1 16,-2 0-16,-4 1 0</inkml:trace>
  <inkml:trace contextRef="#ctx0" brushRef="#br0" timeOffset="307193.1083">17969 6113 0,'0'0'0,"0"0"0,0 0 15,32-5-15,-17 4 0,4-2 0,1-1 16,6 1-16,2 1 0,-3 0 15,0 1-15,-6-1 0,-3 1 16,-3-2-16,-2 2 0,-2 0 0</inkml:trace>
  <inkml:trace contextRef="#ctx0" brushRef="#br0" timeOffset="307359.8302">17837 6281 0,'0'0'0,"0"0"15,0 0-15,0 0 0,0 0 0,26-2 16,-26 2-16,38-9 0,-16 3 15,4 1-15,3-1 0,1 2 16,-1-1-16,9-1 0,-1 0 16,-5-1-16,-4 2 0,-1-5 15,-5 0-15,-7 4 0,-3 0 0,-1 1 16</inkml:trace>
  <inkml:trace contextRef="#ctx0" brushRef="#br0" timeOffset="307626.719">18134 6058 0,'0'0'15,"0"0"-15,0 0 0,0 0 16,0 0-16,0 0 0,0 0 16,0 0-16,3 33 0,-3-33 0,0 34 15,-2-13-15,1 0 0,0 3 16,0 0-16,0-1 0,0-2 0,-1 2 16,-2-2-16,1-2 0,0-3 15,0-2-15,-2-2 16,2-4-16,1-2 0,-1 1 15,2-3-15,2-1 0,3-2 0,2-2 16,4 0-16,6-1 0,4 1 16,4 1-16,4 1 0,12-2 15,1-1-15,5 0 0,4-3 16,1 2-16,-10 1 0,-7-1 16</inkml:trace>
  <inkml:trace contextRef="#ctx0" brushRef="#br0" timeOffset="307722.2151">19069 6353 0,'0'0'0,"0"0"16,0 0-16,0 0 0,0 0 0,0 0 16,-26 8-16,26-8 0,0 0 15,-31 8-15</inkml:trace>
  <inkml:trace contextRef="#ctx0" brushRef="#br0" timeOffset="308727.0751">10538 6268 0,'0'0'0,"0"0"16,0 0-16,0 0 0,0 0 0,19-22 16,-5 14-16,4 1 0,3-2 0,5 0 15,5-1-15,12-4 0,3 2 16,1 0-16,3 1 16,7-2-16,-2 0 0,7 0 0,-4 1 15,-8 2-15,-8 2 0,-7 4 16,-6 3-16,-8 5 0,-6 4 15,-7 2-15,-6 1 0,-10 4 0,-6 3 16,-10 3-16,-8 4 16,-7 3-16,-4 3 0,-8 1 0,-6 2 15,-10 3-15,1-2 0,-4 2 16,7-3-16,10-10 0,7-5 16,11-5-16,7-4 0,10-7 15,4-3-15,7-6 0,2-4 16,7-4-16,4-5 0,8-2 15,7-4-15,2-1 0,3-3 16,0-2-16,2-4 0,1 4 16,2 1-16,-1 1 0,-1-1 0,-2 2 15,1 1-15,-1 3 16,1 2-16,-5 3 0,-2 4 0,-2 6 16,-1 4-16,-2 6 0,-1 3 15,0 4-15,-1 5 0,-2 1 16,0 4-16,-1 6 0,0 3 15,-2 1-15,-2 0 0,0 1 16,-1 0-16,0-2 0,-1-2 0,-2-2 16,0-1-16,-3-5 0,0-3 15,-1-5-15,-2-4 0,-3-1 16,-5-3-16,-5-3 0,-4-5 16,1-1-16,-2-1 0,-5-4 15,-3-5-15,-2-2 0,-1 0 16,-8-6-16,1 0 0,3 1 15,2 0-15,3 3 0,1 4 16,4 1-16,3 1 0,-1 4 0,2 1 16,6 4-16,4 3 0,3 1 15,1 0-15,3 1 0</inkml:trace>
  <inkml:trace contextRef="#ctx0" brushRef="#br0" timeOffset="310493.672">26465 7090 0,'0'0'16,"0"0"-16,0 0 0,0 0 0,0 0 15,0 0-15,0 0 0,0 0 16,14 19-16,-14-19 0,0 0 16,0 0-16</inkml:trace>
  <inkml:trace contextRef="#ctx0" brushRef="#br0" timeOffset="310980.4871">30568 7099 0,'0'0'0,"0"0"0,0 0 15,0 0-15,0 0 0,10 22 0,-10-22 16,0 0-16</inkml:trace>
  <inkml:trace contextRef="#ctx0" brushRef="#br0" timeOffset="313493.6172">24983 6613 0,'0'0'0,"-11"1"16,-6 0-16,-3 1 0,-3-1 16,-17 8-16,-20 6 0,-1-3 15,1-2-15,-17 10 0,-4 7 16,-4 0-16,8-4 0,-8 9 16,5 3-16,7 2 0,14-4 0,-2 15 15,14 1-15,17-12 16,11-4-16,21 1 0,16 3 15,4-5-15,3-3 0,18-4 0,14 0 16,-8-12-16,8 1 0,48 5 16,11 2-16,-4-9 0,-2-4 15,24-2-15,15-2 0,-8 4 16,-5 0-16,22-5 0,14-4 16,-7 2-16,-5 2 0,21-3 15,13-2-15,-16 1 0,-12 1 0,19-1 16,14 0-16,-14 0 15,-8-1-15,21-1 0,13 0 16,-15 0-16,-13 2 0,17-1 0,13-1 16,-15 0-16,-10 1 0,20 3 15,15 3-15,-21 0 0,-15 4 16,12 2-16,7 4 0,-25-5 16,-17-2-16,2-1 0,2-2 15,-27-3-15,-18-4 0,2-1 16,0-4-16,-16 0 0,-11-2 0,-13-5 15,-9-3-15,-9-1 16,-6-2-16,-13-2 0,-7-2 0,-13-5 16,-10-3-16,-13-4 15,-9-1-15,-11 1 0,-9 2 0,-12-7 16,-5-5-16,-7 1 0,-3-1 16,-21 0-16,-17-2 0,2 2 15,0 1-15,-23 3 0,-17 5 16,5-2-16,4-2 0,-29 8 15,-19 5-15,13 0 0,9 0 0,-27 0 16,-18 0-16,5 4 0,5 3 16,-24 9-16,-15 6 0,12 2 15,8 1-15,-18 2 0,-12 0 16,10-2-16,7 0 0,-20 12 16,-14 9-16,23 2 0,16 3 0,-21 8 15,-15 7-15,26-5 0,17-1 16,-7 6-16,-6 6 15,27-4-15,17 0 0,1 3 0,-2 4 16,23-10-16,13-5 0,11-2 16,5-2-16,20-1 0,13 2 15,4 4-15,1 1 0,25-9 16,18-9-16,11-4 0</inkml:trace>
  <inkml:trace contextRef="#ctx0" brushRef="#br0" timeOffset="314469.7936">24708 6098 0,'0'0'0,"8"8"0,-1 0 16,-2-1-16,1 1 0,-1-1 15,0-1-15,-1-1 0</inkml:trace>
  <inkml:trace contextRef="#ctx0" brushRef="#br0" timeOffset="314693.4324">24422 6222 0,'0'0'0,"0"0"0,21-8 15,-4 1-15,5 0 0,19-4 16,9-1-16,3-1 0,2 1 16,18-5-16,15-5 0,-9 5 15,-7 2-15,1 3 0,-12 4 16,-8 0-16,-14 2 0,-19 4 0,-14 2 15,-11 1-15,-8 0 0,3 1 16,3-2-16,1 1 0</inkml:trace>
  <inkml:trace contextRef="#ctx0" brushRef="#br0" timeOffset="314909.9523">24733 6228 0,'0'0'0,"0"0"16,0 0-16,29 4 0,-14-1 0,2 4 15,4 1-15,5 4 16,-2 3-16,-1 0 0,-1 3 0,-1 0 16,-1-3-16,0 6 0,-4-1 15,-4-4-15,-2-1 0,-6-2 16,-5 0-16,-5-1 0,-3 0 16,-4-2-16,-4-1 0,3-2 0,-2-1 15,-6 0-15,-2-2 16,6-1-16,2-1 0,4 0 0</inkml:trace>
  <inkml:trace contextRef="#ctx0" brushRef="#br0" timeOffset="315093.7839">24794 6281 0,'0'0'0,"0"0"0,0 0 16,0 0-16,0 0 0,0 0 16,0 0-16,-13 30 0,13-30 0,-20 28 15,5-8-15,-2 0 16,1 1-16,0 1 0,1 1 15,-4 4-15,3-4 0,1-3 16,3-4-16,2-4 0,3-2 0,3-7 16,4-6-16,0 1 0,0 2 15,0-4-15</inkml:trace>
  <inkml:trace contextRef="#ctx0" brushRef="#br0" timeOffset="315259.8024">25412 5941 0,'0'0'0,"7"-3"0,4 1 16,2 2-16,0 1 0,4 1 15,3 1-15,-2 0 0,-2 1 16,1 3-16,-2 2 0,-1-2 16,-3 0-16,-1-2 0</inkml:trace>
  <inkml:trace contextRef="#ctx0" brushRef="#br0" timeOffset="315410.0837">25408 6131 0,'0'0'0,"0"0"0,0 0 16,22 0-16,-22 0 0,24 4 15,-8-2-15,0 2 0,-2 1 0,-2-2 16,-1 1-16,-1-1 0</inkml:trace>
  <inkml:trace contextRef="#ctx0" brushRef="#br0" timeOffset="315577.692">25251 6388 0,'0'0'0,"0"0"16,0 0-16,0 0 0,0 0 0,28-10 15,-28 10-15,40-11 0,-18 5 16,4-1-16,2-1 15,1-1-15,1 1 0,8-3 16,1 0-16,-4 0 0,-3-1 0,0 0 16,-7 2-16,-4 2 0</inkml:trace>
  <inkml:trace contextRef="#ctx0" brushRef="#br0" timeOffset="315745.4545">25688 6081 0,'0'0'0,"0"0"15,0 0-15,25-10 0,-25 10 0,34-8 16,-10 2-16,1 0 0,2-1 16,8-2-16,2 1 0,-3-1 15,-3 2-15,4 0 0,-2 2 16,-8-3-16,-4-1 0,-4 1 16,-4 1-16,-2 3 0</inkml:trace>
  <inkml:trace contextRef="#ctx0" brushRef="#br0" timeOffset="315926.3135">25923 5864 0,'0'0'15,"0"0"-15,0 0 0,0 0 16,0 0-16,0 0 0,16 26 16,-16-26-16,0 0 0,2 35 15,-2-35-15,-6 34 0,3-14 0,0 2 16,-2 2-16,2-3 0,0-1 15,1-5-15</inkml:trace>
  <inkml:trace contextRef="#ctx0" brushRef="#br0" timeOffset="316277.0725">25756 6214 0,'0'0'0,"0"0"0,0 0 16,0 0-16,0 0 0,0 0 16,0 0-16,28-5 0,-28 5 0,37-6 15,-13-1-15,1 2 16,2-1-16,0 0 0,2 1 15,4-3-15,-3 1 0,-4 1 0,-3 2 16,-4 1-16,-3-1 0,-9 4 16,-7 0-16,-2 4 0,-6 0 15,-8 3-15,-8 4 0,-3 0 16,0 2-16,-10 4 0,-1 1 16,4-1-16,4-1 0,1 1 15,7-2-15,4-4 0,5-3 0,7-1 16,3-3-16,10-1 15,5-2-15,7-3 0,5-4 0,3-1 16,1 2-16,1-4 0,1 1 16,-5 0-16,-3 1 0,0 1 15,-4 1-15,-7 4 0,-2 2 16,-6 0-16,-3 1 0,-7 5 16,-6 5-16,-17 5 0,-14 6 15,8-3-15,7-6 0,5-2 16</inkml:trace>
  <inkml:trace contextRef="#ctx0" brushRef="#br0" timeOffset="318393.3228">2331 8629 0,'0'0'0,"0"0"15,0 0-15,0 0 0,24 3 0,-24-3 16,30 0-16,-30 0 0,43 1 16,-17 1-16,6-2 0,2 0 15,4 0-15,13 0 0,8 0 16,14 0-16,-1 1 0,23 0 16,3-1-16,13-1 0,-7-2 0,22 3 15,4 0-15,42-1 0,-19-2 16,3-4-16,3 0 15,-12 2-15,-6 3 0,15-3 0,9-2 16,-13 2-16,-7 2 0,18-2 16,12 0-16,-12-1 0,-9-1 15,14 4-15,11 1 16,-13 0-16,-10 1 0,12 1 0,9 1 16,-14 1-16,-12-1 0,9 1 15,4 0-15,-16 0 0,-12 1 16,-2-1-16,1 1 0,-16-5 15,-11-3-15,-3 4 0,-1 1 16,-16-2-16,-9 1 0,-10-2 0,-3-2 16,-12-1-16,-11 0 0,-15-1 15,-11 1-15,-9 1 0,-6 2 16,-8 0-16,-6 0 0,-16 1 16,-11 1-16,13 1 0,8-1 15,6 1-15</inkml:trace>
  <inkml:trace contextRef="#ctx0" brushRef="#br0" timeOffset="333910.3479">10382 8582 0,'0'0'0,"0"0"16,0 0-16,0 0 0,0 0 15,0 0-15,0 0 0,0 0 16,0 0-16,0 0 0,0 0 15,0 0-15,0 0 0,0 0 16,11-17-16,-11 17 0,0 0 0,31 3 16,-31-3-16,32 1 15,-32-1-15,38 0 0,-11 0 16,-1 0-16,1 0 0,10 0 16,5 0-16,-2-1 0,-3-2 0,16 2 15,6 1-15,-4-1 0,-2 1 16,13-2-16,1-3 0,-6 4 15,-5 2-15,14 0 16,4 0-16,-4 1 0,-4-2 0,14-2 16,3 1-16,-12 0 0,-9 2 0,44-4 15,2-1-15,-16 3 16,-12 2-16,12 3 0,5 0 16,-11-4-16,-9-1 0,11-5 15,9-2-15,-11 4 0,-6 4 0,9 1 16,8 1-16,-8-2 0,-4-2 0,8 2 15,6 0-15,-11 3 16,-6 1-16,16 0 0,11 0 16,-15-2-16,-11-1 0,14-1 15,8-1-15,-10 1 0,-8 0 0,13 4 16,10 2-16,-11-1 0,-7-3 16,14 0-16,8-2 15,-12 3-15,-8-1 0,15 0 16,11 0-16,-11-2 0,-6-1 0,12 1 15,8 1-15,-13-1 0,-8 0 0,15-1 16,12 0-16,-16 1 16,-10 0-16,13 2 0,9 1 15,-11-6-15,-10-1 0,18 5 16,11 5-16,-17 2 0,-11 2 0,17-8 16,13-3-16,-14-3 0,-10-3 15,18 6-15,11 3 16,-15-2-16,-12-1 0,20 0 0,13-1 15,-17 2-15,-12 2 0,18-1 16,10 0-16,-15-1 0,-9 0 0,16-1 16,11 0-16,-19-1 15,-12 1-15,21 3 0,15 3 16,-19-3-16,-12-3 0,16-2 16,12-2-16,-14 3 0,-10 1 0,14-2 15,11-1-15,-17 3 0,-10-1 16,19 1-16,14-3 0,-20-2 15,-12-1-15,16 0 0,10 0 16,-16 4-16,-13 2 0,19 0 16,15-1-16,-16-3 0,-11-1 0,15 3 15,10 2-15,-19 2 0,-15 2 16,18 0-16,12-1 16,-18 0-16,-13 1 0,13 0 0,11 1 15,-21 3-15,-12 2 0,15-2 16,10-2-16,-16-1 0,-9-3 15,6 3-15,7 5 0,-20-2 16,-11 0-16,5-4 0,4-1 16,-16 2-16,-11 2 0,0-3 15,0 1-15,-15-3 0,-8-1 0,-8-1 16,-5-1-16,-13 0 0,-7-1 16,-8 2-16,-6 1 15,-12 0-15,-6 1 0,4 0 0,2 0 16,4 0-16</inkml:trace>
  <inkml:trace contextRef="#ctx0" brushRef="#br0" timeOffset="352035.1778">13310 7371 0,'0'0'0,"0"0"15,20-3-15,-20 3 0,21 6 0,-9 1 16,2 1-16,1 3 16,-2 2-16,7 13 0,2 8 15,-4 2-15,0 0 0,-3 23 0,-2 8 16,-3-2-16,-3-2 0,-1 17 15,-2 15-15,-2-15 0,-2-13 16,-1 7-16,0 2 0,0-4 16,1-16-16,1-10 0,0-6 15,-3-9-15,0-8 0,0-7 16,-1-6-16,1-7 0,-1-1 0,-5-7 16,-2-4-16,4-2 0,0-3 15,3 4-15,0 1 16,0 3-16</inkml:trace>
  <inkml:trace contextRef="#ctx0" brushRef="#br0" timeOffset="352944.2062">13267 7577 0,'0'0'0,"0"0"0,0 0 16,23-7-16,-23 7 0,28-3 16,-1007 3-16,2004 0 0,-997 0 15,11-1-15,5 1 0,2 0 0,-1 0 16,19 2-16,4 0 16,0-2-16,0 0 0,18-3 15,3 2-15,9 1 0,-6 2 0,19-3 16,4-2-16,32-3 0,-18 1 15,-3 0-15,-1 0 0,-15 1 16,-8 1-16,12-2 0,7 1 16,-8-2-16,-9-2 0,12 4 15,6 3-15,-11 0 0,-8 0 0,13-3 16,9-2-16,-8-1 16,-7 0-16,11-1 0,8 1 0,-5 7 15,-5 4-15,5-5 0,5-4 16,-9-3-16,-6-3 0,10 0 15,8 3-15,-8 1 0,-5 2 16,8 1-16,5 0 0,-9 0 16,-9 2-16,11-3 0,5-1 15,-11 1-15,-9 2 0,12-2 16,7 1-16,-14 1 0,-8 0 0,9-1 16,6 0-16,-5 1 0,-4-1 15,7 0-15,7 1 16,-9 2-16,-7 1 0,10 0 0,9-1 15,-8-2-15,-7 0 0,10 3 16,5 1-16,-8 0 0,-5 2 16,12-3-16,8-2 0,-12 4 15,-7 0-15,7 0 0,8 2 16,-11-1-16,-6-1 0,9 0 16,9 1-16,-12-4 0,-6-1 0,10 0 15,5 0-15,-10 1 0,-7-2 16,11 0-16,10-1 0,-13-1 15,-7 0-15,8 1 0,7 0 16,-8-3-16,-7-3 0,10 3 16,7 1-16,-12 2 0,-6 2 15,5-3-15,5 0 0,-12 3 16,-6 1-16,3 2 0,2 1 16,-13 2-16,-7 2 0,4-1 0,2 0 15,-16-1-15,-10-2 0,-5 5 16,-2 4-16,-6-1 0,-3 0 15,-1 5-15,-1 4 0,-5 1 16,-5 1-16,-1 8 0,0 6 16,-7 4-16,-4 4 0,-3 5 15,1 5-15,-2-3 0,-2-3 0,4 5 16,1 5-16,-6-12 0,-7-6 16,1 5-16,-2 3 15,-5-4-15,-4-2 0,-12-3 0,-9-4 16,-4-2-16,-6-2 0,-25-3 15,-20 0-15,22-8 0,15-6 0,10-5 16</inkml:trace>
  <inkml:trace contextRef="#ctx0" brushRef="#br0" timeOffset="353494.5191">24593 8526 0,'0'0'0,"0"0"0,0 0 16,0 0-16,0 0 0,2 25 0,-2-25 15,0 25-15,0-25 0,2 34 16,-1-11-16,0 1 0,0 1 15,0 6-15,2 3 16,0 9-16,0 0 0,3 13 0,0 2 16,2-3-16,1-3 0,1 11 15,-1 1-15,1-3 0,1-1 16,1 14-16,0 1 0,-2-3 0,-1-4 16,2 14-16,1 2 15,-2-5-15,-2-3 0,6 33 0,-1-8 16,1-12-16,2-6 0,-2 0 15,0 0-15,-2-11 0,1-8 16,0-2-16,1-2 0,-3-5 16,-2-3-16,-7 1 0,-4 2 15,-9-12-15,-7-8 0,6-10 16,5-8-16,1-6 0</inkml:trace>
  <inkml:trace contextRef="#ctx0" brushRef="#br0" timeOffset="354613.3383">23345 11317 0,'0'0'0,"0"0"16,0 0-16,0 0 0,0 0 0,0 0 15,-10-19-15,10 19 0,0 0 0,-28-13 16,28 13-16,-38-6 16,17 6-16,-6 4 0,-5 3 15,-1 2-15,-2 3 0,-13 9 16,0 7-16,-7 8 0,4 0 0,-1 10 16,9 1-16,10-5 15,9-4-15,13 0 0,13-5 16,7-13-16,4-6 0,11-2 0,7-4 15,0-8-15,3-5 0,7-5 16,1-4-16,-3 0 0,-3-1 16,-3-7-16,-3-6 0,-4-1 15,-1-2-15,-5 1 0,-2 0 16,-4 4-16,-3 1 0,-4 6 16,-3 2-16,-4 5 0,-3 3 0,-2 6 15,-3 4-15,-2 3 0,-2 4 16,0 5-16,0 6 0,3 1 15,0 6-15,-1 9 0,1 2 16,6-2-16,3-5 0,5-2 16,4-4-16,7-6 0,5-4 15,-5-5-15,-4-1 0,-2-2 0</inkml:trace>
  <inkml:trace contextRef="#ctx0" brushRef="#br0" timeOffset="354911.6176">23769 11364 0,'0'0'16,"0"0"-16,0 0 0,-19 21 15,19-21-15,-22 32 0,8-7 16,-3 2-16,0 3 0,-8 7 16,1 0-16,4-5 0,3-4 15,1 0-15,6-8 0,4-8 0,2-7 16,4-5-16,3-9 15,1-4-15,3-4 0,3-7 16,3-6-16,0 3 0,1 0 0,-1 5 16,-4 5-1,2 6-15,2 4 0,-3 0 0,-2 3 16,4 6 0,2 3-16,0 2 0,1 3 0,2-3 15,2 0-15,-5-2 0,-2-1 16,-2 0-16</inkml:trace>
  <inkml:trace contextRef="#ctx0" brushRef="#br0" timeOffset="355144.8793">24289 11244 0,'0'0'0,"0"0"0,0 0 0,-23 29 16,7-12-16,-4 8 0,-3 6 15,-8 13-15,0 5 0,-2 6 16,4-3-16,5 0 0,9-7 0,7-10 16,6-8-16,6-8 0,5-6 15,4-3-15,3-2 0,-2-6 16,0-3-16,-3-1 16,-2 1-16,-2 1 15</inkml:trace>
  <inkml:trace contextRef="#ctx0" brushRef="#br0" timeOffset="355261.0425">24009 11418 0,'0'0'0,"0"0"0,27-2 16,-7 1-16,2 1 0,14-1 16,6-1-16,-7 1 0,-5 1 0,-5-1 15</inkml:trace>
  <inkml:trace contextRef="#ctx0" brushRef="#br0" timeOffset="355581.712">24939 11361 0,'0'0'16,"0"0"-16,0 0 0,-31-1 0,31 1 15,-40-1-15,14 3 0,-1 0 16,0 2-16,-6 1 0,2 5 15,4 0-15,5-1 0,2 5 16,6 0-16,6 1 0,6 2 16,9 4-16,8 2 0,3-1 15,2-1-15,2-1 0,1 1 16,-1-3-16,0-2 0,-4 0 16,-4-1-16,-5-3 0,-4-2 0,-6 1 15,-4-2-15,-4-1 0,-2-1 16,-9-3-16,-6-1 15,-2-3-15,0 0 0,0-4 0,-2-3 16,2-2-16,2-2 0,1 0 16,6 3-16,3 1 0</inkml:trace>
  <inkml:trace contextRef="#ctx0" brushRef="#br0" timeOffset="356794.5852">26201 11143 0,'0'0'16,"0"0"-16,0 0 0,0 0 15,0 0-15,-32 9 0,32-9 0,-33 18 16,13-5-16,-2 7 0,-1 5 15,0 4-15,1 3 0,-6 18 16,1 7-16,-6 9 0,2 0 16,1 3-16,5-8 0,1-1 15,6-10-15,2-9 0,2-8 16,0-6-16,-1-7 0,-5-4 16,-4-3-16,2-5 0,-1-3 0,-1-6 15,-2-3-15,3-12 0,1-8 16,6 5-16,2 5 15,4 3-15</inkml:trace>
  <inkml:trace contextRef="#ctx0" brushRef="#br0" timeOffset="356894.404">25566 11462 0,'0'0'15,"12"-4"-15,7-1 0,4 0 16,4-1-16,14-3 0,7 1 16,11 1-16,1 1 0,-3 1 15,-13-1-15,-8 3 0</inkml:trace>
  <inkml:trace contextRef="#ctx0" brushRef="#br0" timeOffset="357260.8739">26389 11420 0,'0'0'0,"0"0"0,0 0 15,0 0-15,-18 21 0,18-21 0,-30 27 16,12-8-16,0 2 0,-2 6 15,-1 3-15,-2 6 16,4-2-16,6 1 0,9-4 0,7-7 16,4-4-16,13-8 15,11-7-15,9-7 16,7-8-16,-6-2 0,-5-1 0,7-14 16,-1-6-16,-8 0 0,-5 0 15,-6-5-15,-8 0 16,-10 7-16,-6 5 0,-11 3 0,-9 5 15,-6 6-15,-4 6 0,-9 6 16,-6 4-16,4 2 0,3 0 16,0 8-16,4 4 0,12-3 15,4 0-15,7 5 0,9 1 16,4-7-16,4-3 0,-1-4 16,-1-1-16,-1-2 0</inkml:trace>
  <inkml:trace contextRef="#ctx0" brushRef="#br0" timeOffset="357545.413">27008 11415 0,'0'0'15,"0"0"-15,0 0 0,-24 25 16,24-25-16,-29 36 0,9-9 16,-6 7-16,-2 0 0,3 0 15,1 0-15,-1 0 0,7-4 0,0-4 16,5-6-16,5-8 0,3-6 15,2-7-15,3-5 16,4-10-16,3-8 0,6-5 0,3-4 16,2-2-16,0 2 0,5-3 15,-3 4-15,-1 7 0,-2 7 16,-1 6-16,2 3 0,0 4 16,-1 2-16,1 5 0,-2 5 15,5 4-15,2 4 0,6 3 16,3 2-16,-10-6 15,-4-3-15,-4-1 0</inkml:trace>
  <inkml:trace contextRef="#ctx0" brushRef="#br0" timeOffset="357977.6113">28177 11508 0,'0'0'0,"0"0"15,0 0-15,0 0 0,-9-19 0,9 19 16,-25-10-16,25 10 0,-40-10 16,13 7-16,-5 2 0,-11 2 15,-2 2-15,-2 8 16,-3 5-16,-9 10 0,2 2 16,3 7-16,10 0 0,13-4 0,9-2 15,8-1-15,9-3 0,12-8 16,12-3-16,6-6 0,8-5 15,4-3-15,3-1 0,9-8 16,2-5-16,1-11 16,1-6-16,-9 3 0,-7 1 0,-2-2 15,-5 0-15,-9 9 16,-7 6-16,-5 3 0,-2 3 16,-6 4-16,-1 4 0,-11 10 15,-6 8-15,3-2 0,0 4 0,-1 6 16,1 7-16,3-4 15,2-1-15,6 0 0,3 0 16,4-4-16,4-4 0,9-3 0,6-5 16,2-4-16,3-4 0,-7 0 15,-5-1-15,-3-1 0</inkml:trace>
  <inkml:trace contextRef="#ctx0" brushRef="#br0" timeOffset="358261.5911">28588 11497 0,'0'0'0,"0"0"16,0 0-16,0 0 0,-13 20 0,13-20 16,-21 31-16,8-11 0,-2 1 15,0 0-15,-2 2 0,3-2 16,2 0-16,-3 1 0,3 0 16,2-5-16,3-3 0,1-4 15,2-7-15,0-1 0,2-2 0,2-5 16,1-7-16,3 0 15,0-3-15,3-2 0,0-2 16,0 3-16,0 5 0,-1 1 0,1 0 16,-1 3-16,1 2 0,2 2 15,2 2-15,3 2 0,4 1 16,2-1-16,2 2 0,-3-1 0,-3-1 16,-3 2-16</inkml:trace>
  <inkml:trace contextRef="#ctx0" brushRef="#br0" timeOffset="358528.2105">29096 11397 0,'0'0'0,"0"0"15,0 0-15,-19 24 0,19-24 0,-24 30 16,7-6-16,-3 3 15,-1 4-15,-6 10 0,2 0 16,0 2-16,5-7 0,2 3 0,5-6 16,4-5-16,4-4 0,7-2 15,5-3-15,4-7 0,5-3 0,3-4 16,2-5-16,2-6 16,2-2-16,2-4 0,0-5 15,-5 5-15,-3 1 0,-5 2 0</inkml:trace>
  <inkml:trace contextRef="#ctx0" brushRef="#br0" timeOffset="358694.7557">28782 11579 0,'0'0'0,"0"0"0,0 0 15,41-3-15,-21 1 0,3 0 0,3 2 16,11-1-16,1 1 0,4 0 15,2 0-15,8 0 0,-5 1 0,-8 1 16,-7-2-16,-7 1 0</inkml:trace>
  <inkml:trace contextRef="#ctx0" brushRef="#br0" timeOffset="359061.4014">29782 11560 0,'0'0'16,"0"0"-16,0 0 0,0 0 0,0 0 15,0 0-15,0 0 0,-29-9 16,29 9-16,-36-3 16,13 5-16,-3-1 0,0 2 0,1 4 15,0 0-15,-2 4 0,2 1 16,8 2-1,6 3-15,10 4 0,8 1 16,4 0-16,4-3 0,8 5 16,3 0-16,1-2 0,-2-2 0,4 2 15,-3-3-15,-5-2 0,-4-2 16,-6-4-16,-5 0 0,-6-3 16,-4-1-16,-10-1 0,-7 0 15,-4-2-15,-2 0 0,-4-1 16,-3-1-16,4-1 0,4-2 0,0 0 15,6 1-15,5 0 0</inkml:trace>
  <inkml:trace contextRef="#ctx0" brushRef="#br0" timeOffset="359694.7232">30841 11557 0,'0'0'0,"0"0"0,0 0 0,0 0 15,-6-25-15,6 25 0,-17-15 16,3 8-16,-3 1 0,-8 1 16,-6 2-16,0 1 0,-1 1 0,-7 1 15,-1 3-15,-3 3 0,4 3 16,8 3-16,7 2 0,8 2 15,7 1-15,8 2 16,6 1-16,7 1 0,5-1 0,4 0 16,3 1-16,4 3 0,-3-2 15,-5-2-15,-4-2 16,-5 0-16,-3-1 0,-8 1 0,-6-3 16,-8 2-16,-3-2 0,-8-2 15,-3-2-15,3-4 0,1-2 0,-7-1 16,2-3-1,3-2-15,5-2 0,5 1 0,4 0 16,2 0-16</inkml:trace>
  <inkml:trace contextRef="#ctx0" brushRef="#br0" timeOffset="360079.0347">31248 11648 0,'0'0'0,"0"0"15,0 0-15,0 0 16,0 0-16,0 0 16,-24-15-16,24 15 15,-45 2-15,19 0 0,2 1 0,-3 5 16,-4 4-16,-8 4 0,3 1 16,4 0-16,4 0 0,1 3 0,6-2 15,9 0-15,7 0 16,6-2-16,5-4 0,9-5 0,8-4 15,2-2-15,-1-2 0,1-5 16,2-4-16,-3 1 0,-2-1 16,3-5-16,0-2 0,-6 2 15,-3 2-15,-4 2 0,-2 3 16,-5 2-16,0 2 0,-5 4 16,0 0-16,-5 5 0,-1 2 0,-1 5 15,1 3-15,0 0 0,2 1 16,0 7-16,3 2 15,2-4-15,4-2 0,5-3 0,4-1 16,0-5-16,2-5 0,-4 1 16,-2-3-16,-2 0 0</inkml:trace>
  <inkml:trace contextRef="#ctx0" brushRef="#br0" timeOffset="360311.4858">31487 11374 0,'0'0'0,"0"0"16,0 0-16,-5 27 0,5-27 0,-11 32 15,1-4-15,-1 3 0,-1 0 16,-4 13-16,1 1 0,2-2 16,1-3-16,-3 6 0,2-3 15,-1-1-15,0-6 0,5-7 16,1-4-16,3-9 0,4-7 0,0-3 15,0 0-15,0-3 16</inkml:trace>
  <inkml:trace contextRef="#ctx0" brushRef="#br0" timeOffset="360544.3303">31772 11631 0,'0'0'0,"0"0"16,0 0-16,-26-5 0,26 5 0,-39 2 15,12 0-15,-1 3 0,-2 1 0,0 2 16,-1 3-16,-3 2 0,4 1 16,6 0-16,4 0 15,4 3-15,6-1 0,8 3 16,5 1-16,6-4 0,4-1 16,8 2-16,3 0 0,3-3 0,1-1 15,-1-2-15,-2-2 0,-4-1 16,-4-3-16,-4 0 0</inkml:trace>
  <inkml:trace contextRef="#ctx0" brushRef="#br0" timeOffset="360878.4643">31675 11921 0,'0'0'0,"0"0"0,0 0 0,26 1 15,-26-1-15,29 1 16,-9-1-16,2-1 15,2-1-15,-2 0 0,0-1 0,5-3 16,-2-3-16,-3 0 16,-1 1-16,-4-2 0,-3-2 0,-2-2 15,-1-1-15,-3 0 16,-3 1-16,-3 0 0,-2-2 0,-4 3 16,-4 1-16,-3 3 0,-2 3 15,-2 2-15,-3 4 0,-4 4 16,-3 4-16,-6 5 0,1 5 15,2-1-15,4 2 0,3 3 16,4 1-16,6 0 16,5 0-16,6 1 0,6 3 0,7-4 15,7 0-15,7-3 0,4-4 16,3-2-16,4 0 0,-10-3 16,-4-3-16,-7-2 0</inkml:trace>
  <inkml:trace contextRef="#ctx0" brushRef="#br0" timeOffset="361298.1233">29566 11253 0,'0'0'0,"0"0"0,-8 23 15,-1-4-15,-3 4 0,-1 3 16,2-5-16,1-3 0</inkml:trace>
  <inkml:trace contextRef="#ctx0" brushRef="#br0" timeOffset="377431.9778">23975 12223 0,'0'0'0,"0"0"0,27-4 16,-10 1-16,2 1 0,11-1 16,6 0-16,1 1 0,-1-1 15,9 0-15,1 3 0,-6 0 0,-5 3 16,2 0-16,-5 1 0,-7-1 15,-5-1-15,-5 0 0</inkml:trace>
  <inkml:trace contextRef="#ctx0" brushRef="#br0" timeOffset="377628.5969">23845 12458 0,'0'0'0,"0"0"0,28-3 16,-8 2-16,2 0 0,14 0 16,8 0-16,1 0 0,0 1 0,14 1 15,9 4 1,-9-4-16,-9-4 0,-4 1 0,-12 0 16,-9 1-16</inkml:trace>
  <inkml:trace contextRef="#ctx0" brushRef="#br0" timeOffset="377975.5964">24202 12320 0,'0'0'0,"0"0"16,0 0-16,0 0 0,9 24 0,-9-24 15,-2 39 1,-1-10-16,-2 5 0,0-2 15,-1-2-15,-2 8 0,0-1 16,-1 3-16,1-3 0,-3-4 0,-1-4 16,-2-4-16,-3-3 0,4-6 15,2-2-15,-5-6 0,-3-4 0,-2-2 16,0 0-16,3-2 16,3 0-16,1-2 15,3 0-15,3 1 0,1 0 0,5 2 16,3 1-16,4 0 0,5 0 15,18-2 1,15 0-16,11 0 16,9-1-16,5-3 0,-10-1 0,-1 0 15,-13 2-15,-10-1 0</inkml:trace>
  <inkml:trace contextRef="#ctx0" brushRef="#br0" timeOffset="378378.4465">25252 12210 0,'0'0'0,"0"0"0,0 0 15,0 0-15,0 0 0,-18 18 16,18-18-16,-32 17 0,15-6 0,-4 0 15,-4 1-15,1-1 0,1-3 16,-3 3-16,2-2 16,5-2-16,2 0 0,5-2 0,3 1 15,6-1-15,4 1 0,10-3 16,8-1-16,5 0 0,5-1 16,4 2-16,3-1 0,10 0 15,1 0-15,-2 0 0,-2 3 16,2-1-16,-6 1 0,-6 1 15,-6 2-15,-8 1 0,-7 1 16,-12 4-16,-9 3 0,-3-2 16,-3-2-16,-11 0 0,-6-1 15,0-1-15,2 0 0,5-3 16,7-2 0,2 0-16</inkml:trace>
  <inkml:trace contextRef="#ctx0" brushRef="#br0" timeOffset="378579.217">25182 12535 0,'0'0'0,"0"0"0,0 0 15,-2 30-15,2-13 0,-1 6 16,-1 5-16,0 8 16,-1 0-16,1 2 0,0 1 15,-2 4-15,-1-8 0,0-4 0,-2-5 16,-1-3-16,1-4 0,-7-4 15,-2-5-15,-5-3 16,-2-4-16,4 0 0,4-1 0,3 0 16</inkml:trace>
  <inkml:trace contextRef="#ctx0" brushRef="#br0" timeOffset="378747.7742">24883 12672 0,'0'0'0,"0"0"0,0 0 0,0 0 16,-11 32-16,11-32 0,-16 38 16,6-17-16,1 2 0,2 0 15,-1 0-15,2-4 16,3-2-16,0 2 0,-1-3 0,2-3 16</inkml:trace>
  <inkml:trace contextRef="#ctx0" brushRef="#br0" timeOffset="378911.9369">25460 12853 0,'0'0'0,"0"0"0,0 0 16,6 25-16,-4-14 0,0 2 16,0 1-16,1 0 0,-1-2 0,2 0 15,2-3-15,-2-1 16,-1-1-16,1-3 0</inkml:trace>
  <inkml:trace contextRef="#ctx0" brushRef="#br0" timeOffset="379123.7518">26180 12266 0,'0'0'0,"0"0"0,0 0 16,0 0-16,0 0 0,-19 15 16,19-15-16,-27 22 0,11-9 0,-3 3 15,-6 2-15,2 0 0,1 2 16,-2 0-16,4-2 16,3-3-16</inkml:trace>
  <inkml:trace contextRef="#ctx0" brushRef="#br0" timeOffset="379311.5804">26358 12403 0,'0'0'0,"0"0"0,0 0 16,0 0-16,-21 16 0,21-16 16,-38 25-16,14-9 0,-3 0 0,-1 2 15,-3 1-15,-8 3 0,1 0 16,-3 1-16,7 0 0,6-4 15,5-4-15,4-3 0</inkml:trace>
  <inkml:trace contextRef="#ctx0" brushRef="#br0" timeOffset="379478.8139">26168 12641 0,'0'0'0,"0"0"15,0 0-15,4 27 0,-4-27 0,0 37 16,-3-10-16,-2 3 0,-3 5 15,-3 9-15,-1 0 0,0 6 16,1-6-16,2-8 0,2-4 16,2-9-16,0-4 0,2-4 15,1-3-15,0-2 0</inkml:trace>
  <inkml:trace contextRef="#ctx0" brushRef="#br0" timeOffset="379695.7501">26473 12355 0,'0'0'0,"0"0"16,22-1-16,-5 1 0,3-1 0,4 1 16,4 2-16,11-1 0,4 0 15,11 0-15,1 1 0,-4 0 16,-3 1-16,3 0 0,-2 1 15,-9-1-15,-7-2 0,-7 0 0,-5 0 16,-5 0-16</inkml:trace>
  <inkml:trace contextRef="#ctx0" brushRef="#br0" timeOffset="379911.7961">26822 12205 0,'0'0'0,"0"0"16,0 0-16,-8 19 0,8-19 0,-15 24 15,4-7-15,-2 2 0,0 2 16,-1 2-16,-2 2 0,-4 5 16,0-1-16,0-3 0,1-3 15,-3 1-15,1-6 0,3-3 0,4-2 16,3-4-16</inkml:trace>
  <inkml:trace contextRef="#ctx0" brushRef="#br0" timeOffset="380078.6131">26463 12536 0,'0'0'0,"0"0"15,0 0-15,5 22 0,-5-22 0,4 23 16,-2-6-1,0-1-15,-1-2 0,-1 4 0,-1 0 16,-1-2-16,1-3 0,0-2 16</inkml:trace>
  <inkml:trace contextRef="#ctx0" brushRef="#br0" timeOffset="380346.6326">26669 12487 0,'0'0'0,"12"0"16,4 2-16,5-1 0,5 2 0,12 0 16,5 2-16,8 2 0,-4 1 15,7 1-15,-3-1 16,-9 1-16,-7 0 0,-6 0 16,-6-1-16,-4 0 0,-5 1 0,-8 0 15,-6 2-15,-7-1 16,-5-2-16,-6 1 0,-5-1 0,-2 1 15,-3 0-15,-8-1 0,-3-1 16,3-1-16,2-3 0,-2-2 16,0-3-16,7 1 0,7 0 0,5 1 15</inkml:trace>
  <inkml:trace contextRef="#ctx0" brushRef="#br0" timeOffset="380497.5456">26584 12498 0,'0'0'0,"0"0"0,0 0 0,-1 22 16,1-22-16,-3 24 0,1-11 0,0 2 15,0 2 1,-2-1-16,1-2 0,0 1 0,1-2 16,-1-2-16</inkml:trace>
  <inkml:trace contextRef="#ctx0" brushRef="#br0" timeOffset="380678.4336">26758 12503 0,'0'0'0,"0"0"0,0 0 16,0 0-16,0 0 0,10 26 16,-10-26-16,-1 26 0,1-26 0,-6 30 15,2-15-15,-1 1 16,1-2-16,-2-1 0,0-3 15,-1-2-15,2 0 0,0-1 16</inkml:trace>
  <inkml:trace contextRef="#ctx0" brushRef="#br0" timeOffset="380847.1633">26543 12680 0,'0'0'0,"0"0"0,0 0 16,27 7-16,-27-7 0,33 6 15,-13-2-15,3 0 0,4 0 0,7 2 16,0-2 0,-1 0-16,-2 0 0,1 1 0,-6-3 0,-5 1 15</inkml:trace>
  <inkml:trace contextRef="#ctx0" brushRef="#br0" timeOffset="381044.987">26436 12820 0,'0'0'0,"0"0"0,27 3 16,-8 0-16,2 0 0,10 1 0,3 1 16,4 0-16,2-1 0,11 2 15,0-3-15,-5-1 16,-3-1-16,-2 1 0,-9-1 0,-7-1 15</inkml:trace>
  <inkml:trace contextRef="#ctx0" brushRef="#br0" timeOffset="381229.0447">26537 12925 0,'0'0'0,"0"0"0,0 0 16,-14 21-16,14-21 0,-17 22 0,9-10 15,-1 1-15,0 2 0,0 0 16,0 1-16,2-1 0,1-1 16,1 1-16,2-3 0,3-4 15,3-4-15,-2-2 0,0 0 16,-1-2-16</inkml:trace>
  <inkml:trace contextRef="#ctx0" brushRef="#br0" timeOffset="381447.4609">26569 13084 0,'0'0'0,"0"0"0,0 0 16,0 0-16,15 19 0,-15-19 16,21 16-16,-8-7 0,2 0 15,6 2-15,5 0 16,2 1-16,4-2 0,7 2 16,-3-1-16,6 0 0,-2-2 15,-7-2-15,-5-2 0,-2 0 16,-3-2-16,-4 0 0,-5-2 0,-6-3 15,-6-4-15,-3-2 16,-4 0-16,3 3 0,0 0 0,0 1 16</inkml:trace>
  <inkml:trace contextRef="#ctx0" brushRef="#br0" timeOffset="381619.4279">26861 12986 0,'0'0'16,"0"0"-16,0 0 0,0 0 0,0 0 16,10 22-16,-10-22 0,0 0 15,8 24-15,-8-24 16,0 0-16,12 22 0,-8-17 0,-1 1 16</inkml:trace>
  <inkml:trace contextRef="#ctx0" brushRef="#br0" timeOffset="381764.0566">27197 13028 0,'0'0'0,"0"0"0,0 0 0,1 22 16,-1-22-16,0 27 16,-1-12-16,0-1 15,-1-2-15,1-1 0</inkml:trace>
  <inkml:trace contextRef="#ctx0" brushRef="#br0" timeOffset="389388.4428">22556 12089 0,'0'0'0,"0"0"16,0 0-16,32 2 0,-18-2 0,4 0 15,5 2-15,9-1 0,3 2 16,9-2-1,9 2-15,9 0 0,10 2 16,9-2-16,-9 0 0,19 0 0,15 1 16,5-1-16,-10-2 0,45-2 15,-9-2-15,-17 3 0,-11 3 16,19-2-16,12 1 0,-23-2 16,-16-1-16,7 2 0,6 0 15,7 1-15,6 0 16,20-2-16,17 1 0,-34 2 0,-21 0 0,6-2 15,4-3-15,3 2 0,1 1 16,24 1-16,15 2 16,-17-3-16,-12 0 0,-4 1 15,-3 1-15,2-1 0,0 1 0,11 3 16,8 0 0,-11 1-16,-8-2 0,2-1 0,0 0 15,-6-1-15,-2 0 0,3 1 0,4 2 16,-2 0-16,-1 3 0,20-2 15,14-1 1,14 1-16,9 2 0,-42-2 16,-29-1-16,2 0 0,6 1 15,-7 1-15,-2 1 0,7-4 16,6-2-16,-26 3 0,-16 5 0,-5-5 16,-2-1-16,-5-1 0,-1-1 15,-1 0-15,0 1 0,-6-1 16,-3-2-16,0 0 15,1-1-15,-7 4 0,-6 4 0,-2 1 16,-2 1-16,-4-5 0,-4-2 16,-4 0-16,-2 0 0,-5 0 15,-1 1-15,-7 0 0,-1-1 16,-6 0-16,-3-2 0,-1 0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2025/10/31</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2025/10/31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2025/10/31</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2025/10/31</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2025/10/31</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2025/10/31</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2025/10/31</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2025/10/31</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2025/10/31</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2025/10/31</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1.emf"/><Relationship Id="rId4" Type="http://schemas.openxmlformats.org/officeDocument/2006/relationships/customXml" Target="../ink/ink1.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2.emf"/><Relationship Id="rId4" Type="http://schemas.openxmlformats.org/officeDocument/2006/relationships/customXml" Target="../ink/ink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 Id="rId5" Type="http://schemas.openxmlformats.org/officeDocument/2006/relationships/image" Target="../media/image3.emf"/><Relationship Id="rId4" Type="http://schemas.openxmlformats.org/officeDocument/2006/relationships/customXml" Target="../ink/ink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 Id="rId5" Type="http://schemas.openxmlformats.org/officeDocument/2006/relationships/image" Target="../media/image4.emf"/><Relationship Id="rId4" Type="http://schemas.openxmlformats.org/officeDocument/2006/relationships/customXml" Target="../ink/ink4.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image" Target="../media/image5.emf"/><Relationship Id="rId4" Type="http://schemas.openxmlformats.org/officeDocument/2006/relationships/customXml" Target="../ink/ink5.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image" Target="../media/image6.emf"/><Relationship Id="rId4" Type="http://schemas.openxmlformats.org/officeDocument/2006/relationships/customXml" Target="../ink/ink6.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 Id="rId5" Type="http://schemas.openxmlformats.org/officeDocument/2006/relationships/image" Target="../media/image7.emf"/><Relationship Id="rId4" Type="http://schemas.openxmlformats.org/officeDocument/2006/relationships/customXml" Target="../ink/ink7.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image" Target="../media/image8.emf"/><Relationship Id="rId4" Type="http://schemas.openxmlformats.org/officeDocument/2006/relationships/customXml" Target="../ink/ink8.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 Id="rId5" Type="http://schemas.openxmlformats.org/officeDocument/2006/relationships/image" Target="../media/image9.emf"/><Relationship Id="rId4" Type="http://schemas.openxmlformats.org/officeDocument/2006/relationships/customXml" Target="../ink/ink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image" Target="../media/image10.emf"/><Relationship Id="rId4" Type="http://schemas.openxmlformats.org/officeDocument/2006/relationships/customXml" Target="../ink/ink10.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image" Target="../media/image11.emf"/><Relationship Id="rId4" Type="http://schemas.openxmlformats.org/officeDocument/2006/relationships/customXml" Target="../ink/ink1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 Id="rId5" Type="http://schemas.openxmlformats.org/officeDocument/2006/relationships/image" Target="../media/image12.emf"/><Relationship Id="rId4" Type="http://schemas.openxmlformats.org/officeDocument/2006/relationships/customXml" Target="../ink/ink1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image" Target="../media/image13.emf"/><Relationship Id="rId4" Type="http://schemas.openxmlformats.org/officeDocument/2006/relationships/customXml" Target="../ink/ink1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8.xml"/><Relationship Id="rId1" Type="http://schemas.openxmlformats.org/officeDocument/2006/relationships/tags" Target="../tags/tag187.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0.xml"/><Relationship Id="rId1" Type="http://schemas.openxmlformats.org/officeDocument/2006/relationships/tags" Target="../tags/tag189.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2.xml"/><Relationship Id="rId1" Type="http://schemas.openxmlformats.org/officeDocument/2006/relationships/tags" Target="../tags/tag191.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4.xml"/><Relationship Id="rId1" Type="http://schemas.openxmlformats.org/officeDocument/2006/relationships/tags" Target="../tags/tag193.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tags" Target="../tags/tag197.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2.xml"/><Relationship Id="rId1" Type="http://schemas.openxmlformats.org/officeDocument/2006/relationships/tags" Target="../tags/tag201.xml"/></Relationships>
</file>

<file path=ppt/slides/_rels/slide7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4.xml"/><Relationship Id="rId1" Type="http://schemas.openxmlformats.org/officeDocument/2006/relationships/tags" Target="../tags/tag203.xml"/></Relationships>
</file>

<file path=ppt/slides/_rels/slide7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6.xml"/><Relationship Id="rId1" Type="http://schemas.openxmlformats.org/officeDocument/2006/relationships/tags" Target="../tags/tag20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750240" y="781560"/>
              <a:ext cx="10773000" cy="3374280"/>
            </p14:xfrm>
          </p:contentPart>
        </mc:Choice>
        <mc:Fallback xmlns="">
          <p:pic>
            <p:nvPicPr>
              <p:cNvPr id="2" name="墨迹 1"/>
              <p:cNvPicPr/>
              <p:nvPr/>
            </p:nvPicPr>
            <p:blipFill>
              <a:blip r:embed="rId5"/>
              <a:stretch>
                <a:fillRect/>
              </a:stretch>
            </p:blipFill>
            <p:spPr>
              <a:xfrm>
                <a:off x="740880" y="772200"/>
                <a:ext cx="10791720" cy="339300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551160" y="1116360"/>
              <a:ext cx="10887840" cy="4309920"/>
            </p14:xfrm>
          </p:contentPart>
        </mc:Choice>
        <mc:Fallback xmlns="">
          <p:pic>
            <p:nvPicPr>
              <p:cNvPr id="2" name="墨迹 1"/>
              <p:cNvPicPr/>
              <p:nvPr/>
            </p:nvPicPr>
            <p:blipFill>
              <a:blip r:embed="rId5"/>
              <a:stretch>
                <a:fillRect/>
              </a:stretch>
            </p:blipFill>
            <p:spPr>
              <a:xfrm>
                <a:off x="541800" y="1107000"/>
                <a:ext cx="10906560" cy="432864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892080" y="983160"/>
              <a:ext cx="10635840" cy="3060360"/>
            </p14:xfrm>
          </p:contentPart>
        </mc:Choice>
        <mc:Fallback xmlns="">
          <p:pic>
            <p:nvPicPr>
              <p:cNvPr id="2" name="墨迹 1"/>
              <p:cNvPicPr/>
              <p:nvPr/>
            </p:nvPicPr>
            <p:blipFill>
              <a:blip r:embed="rId5"/>
              <a:stretch>
                <a:fillRect/>
              </a:stretch>
            </p:blipFill>
            <p:spPr>
              <a:xfrm>
                <a:off x="882720" y="973800"/>
                <a:ext cx="10654560" cy="307908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653400" y="1988280"/>
              <a:ext cx="6115680" cy="779040"/>
            </p14:xfrm>
          </p:contentPart>
        </mc:Choice>
        <mc:Fallback xmlns="">
          <p:pic>
            <p:nvPicPr>
              <p:cNvPr id="2" name="墨迹 1"/>
              <p:cNvPicPr/>
              <p:nvPr/>
            </p:nvPicPr>
            <p:blipFill>
              <a:blip r:embed="rId5"/>
              <a:stretch>
                <a:fillRect/>
              </a:stretch>
            </p:blipFill>
            <p:spPr>
              <a:xfrm>
                <a:off x="644040" y="1978920"/>
                <a:ext cx="6134400" cy="79776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736200" y="834120"/>
              <a:ext cx="10659240" cy="3775680"/>
            </p14:xfrm>
          </p:contentPart>
        </mc:Choice>
        <mc:Fallback xmlns="">
          <p:pic>
            <p:nvPicPr>
              <p:cNvPr id="2" name="墨迹 1"/>
              <p:cNvPicPr/>
              <p:nvPr/>
            </p:nvPicPr>
            <p:blipFill>
              <a:blip r:embed="rId5"/>
              <a:stretch>
                <a:fillRect/>
              </a:stretch>
            </p:blipFill>
            <p:spPr>
              <a:xfrm>
                <a:off x="726840" y="824760"/>
                <a:ext cx="10677960" cy="379440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596520" y="667080"/>
              <a:ext cx="10907280" cy="2928240"/>
            </p14:xfrm>
          </p:contentPart>
        </mc:Choice>
        <mc:Fallback xmlns="">
          <p:pic>
            <p:nvPicPr>
              <p:cNvPr id="2" name="墨迹 1"/>
              <p:cNvPicPr/>
              <p:nvPr/>
            </p:nvPicPr>
            <p:blipFill>
              <a:blip r:embed="rId5"/>
              <a:stretch>
                <a:fillRect/>
              </a:stretch>
            </p:blipFill>
            <p:spPr>
              <a:xfrm>
                <a:off x="587160" y="657720"/>
                <a:ext cx="10926000" cy="294696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644400" y="1046520"/>
              <a:ext cx="10963440" cy="4509360"/>
            </p14:xfrm>
          </p:contentPart>
        </mc:Choice>
        <mc:Fallback xmlns="">
          <p:pic>
            <p:nvPicPr>
              <p:cNvPr id="2" name="墨迹 1"/>
              <p:cNvPicPr/>
              <p:nvPr/>
            </p:nvPicPr>
            <p:blipFill>
              <a:blip r:embed="rId5"/>
              <a:stretch>
                <a:fillRect/>
              </a:stretch>
            </p:blipFill>
            <p:spPr>
              <a:xfrm>
                <a:off x="635040" y="1037160"/>
                <a:ext cx="10982160" cy="452808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你是否考虑过无形格式（即数字信息）的生命周期问题？这些数字产物的创造者很少为其长期保存做出规划。图书馆历来承担着组织、保存和提供信息访问的责任。因此，图书馆员对实体资料进行数字化处理，使全球研究人员能够快速检索和利用馆藏资源。这导致了历史资料的极大丰富，但随之也产生了沙海淘金式的检索难题。</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562320" y="1027080"/>
              <a:ext cx="10910520" cy="4646520"/>
            </p14:xfrm>
          </p:contentPart>
        </mc:Choice>
        <mc:Fallback xmlns="">
          <p:pic>
            <p:nvPicPr>
              <p:cNvPr id="2" name="墨迹 1"/>
              <p:cNvPicPr/>
              <p:nvPr/>
            </p:nvPicPr>
            <p:blipFill>
              <a:blip r:embed="rId5"/>
              <a:stretch>
                <a:fillRect/>
              </a:stretch>
            </p:blipFill>
            <p:spPr>
              <a:xfrm>
                <a:off x="552960" y="1017720"/>
                <a:ext cx="10929240" cy="466524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2755"/>
            <a:ext cx="10968990" cy="57969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彼得有个招牌镜头叫蝴蝶</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起飞</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，用一张照片定格蝴蝶离花飞起的多重振翅。这类起飞镜头的拍摄难度要大得多</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由于必须使用广角镜头，他得在距离蝴蝶不足两厘米处拍摄。通常他要反复拍摄上万次，才能获得一组对焦准确的蝴蝶起飞序列。在极高速快门下景深极浅，而蝴蝶飞行轨迹飘忽不定，转眼就会脱离焦平面。这些惊艳绝伦的影像，已成为他精神银行里稳赚不赔的财富储备。</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599040" y="1971360"/>
              <a:ext cx="10922760" cy="2798280"/>
            </p14:xfrm>
          </p:contentPart>
        </mc:Choice>
        <mc:Fallback xmlns="">
          <p:pic>
            <p:nvPicPr>
              <p:cNvPr id="2" name="墨迹 1"/>
              <p:cNvPicPr/>
              <p:nvPr/>
            </p:nvPicPr>
            <p:blipFill>
              <a:blip r:embed="rId5"/>
              <a:stretch>
                <a:fillRect/>
              </a:stretch>
            </p:blipFill>
            <p:spPr>
              <a:xfrm>
                <a:off x="589680" y="1962000"/>
                <a:ext cx="10941480" cy="281700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1170"/>
            <a:ext cx="10968990" cy="57785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全球各地现有约</a:t>
            </a: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个官方认证的</a:t>
            </a:r>
            <a:r>
              <a:rPr lang="en-US" altLang="zh-CN" sz="2400">
                <a:solidFill>
                  <a:schemeClr val="tx1"/>
                </a:solidFill>
                <a:latin typeface="Times New Roman" panose="02020603050405020304" charset="0"/>
                <a:cs typeface="Times New Roman" panose="02020603050405020304" charset="0"/>
              </a:rPr>
              <a:t>DIY</a:t>
            </a:r>
            <a:r>
              <a:rPr lang="zh-CN" altLang="en-US" sz="2400">
                <a:solidFill>
                  <a:schemeClr val="tx1"/>
                </a:solidFill>
                <a:latin typeface="Times New Roman" panose="02020603050405020304" charset="0"/>
                <a:cs typeface="Times New Roman" panose="02020603050405020304" charset="0"/>
              </a:rPr>
              <a:t>生物实验中心，分布于巴黎、伦敦和悉尼等地。这些机构汇聚资源、协同合作、突破常规思维，以绕过障碍的解决方案和创新方式，纯粹为科学而探索，打破传统正式研究环境的局限。那么现在，是否到了将培养皿从实验室搬进自家车库的时候了呢？</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608760" y="989280"/>
              <a:ext cx="11015640" cy="4640760"/>
            </p14:xfrm>
          </p:contentPart>
        </mc:Choice>
        <mc:Fallback xmlns="">
          <p:pic>
            <p:nvPicPr>
              <p:cNvPr id="2" name="墨迹 1"/>
              <p:cNvPicPr/>
              <p:nvPr/>
            </p:nvPicPr>
            <p:blipFill>
              <a:blip r:embed="rId5"/>
              <a:stretch>
                <a:fillRect/>
              </a:stretch>
            </p:blipFill>
            <p:spPr>
              <a:xfrm>
                <a:off x="599400" y="979920"/>
                <a:ext cx="11034360" cy="465948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然而，仍有规划者不愿将心选小路纳入正式规划，他们主要担忧安全问题、环境影响，尤其是美观问题。一个专门讨论此现象的</a:t>
            </a:r>
            <a:r>
              <a:rPr lang="en-US" altLang="zh-CN" sz="2400">
                <a:solidFill>
                  <a:schemeClr val="tx1"/>
                </a:solidFill>
                <a:latin typeface="Times New Roman" panose="02020603050405020304" charset="0"/>
                <a:cs typeface="Times New Roman" panose="02020603050405020304" charset="0"/>
              </a:rPr>
              <a:t>Reddit</a:t>
            </a:r>
            <a:r>
              <a:rPr lang="zh-CN" altLang="en-US" sz="2400">
                <a:solidFill>
                  <a:schemeClr val="tx1"/>
                </a:solidFill>
                <a:latin typeface="Times New Roman" panose="02020603050405020304" charset="0"/>
                <a:cs typeface="Times New Roman" panose="02020603050405020304" charset="0"/>
              </a:rPr>
              <a:t>网页拥有近五万名成员，上面展示着各种当地心选小路的照片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这些小路旁常立有指示牌，要求行人按指定路线行走，恰恰凸显了这些人行小径与生俱来的叛逆特质。这种冲突揭示了公共空间在使用者主导的有机生长，与追求视觉规整的管控之间的持久拉锯。</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4823640" y="315720"/>
              <a:ext cx="1564200" cy="680760"/>
            </p14:xfrm>
          </p:contentPart>
        </mc:Choice>
        <mc:Fallback xmlns="">
          <p:pic>
            <p:nvPicPr>
              <p:cNvPr id="2" name="墨迹 1"/>
              <p:cNvPicPr/>
              <p:nvPr/>
            </p:nvPicPr>
            <p:blipFill>
              <a:blip r:embed="rId5"/>
              <a:stretch>
                <a:fillRect/>
              </a:stretch>
            </p:blipFill>
            <p:spPr>
              <a:xfrm>
                <a:off x="4814280" y="306360"/>
                <a:ext cx="1582920" cy="69948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743400" y="770040"/>
              <a:ext cx="10726200" cy="2710800"/>
            </p14:xfrm>
          </p:contentPart>
        </mc:Choice>
        <mc:Fallback xmlns="">
          <p:pic>
            <p:nvPicPr>
              <p:cNvPr id="2" name="墨迹 1"/>
              <p:cNvPicPr/>
              <p:nvPr/>
            </p:nvPicPr>
            <p:blipFill>
              <a:blip r:embed="rId5"/>
              <a:stretch>
                <a:fillRect/>
              </a:stretch>
            </p:blipFill>
            <p:spPr>
              <a:xfrm>
                <a:off x="734040" y="760680"/>
                <a:ext cx="10744920" cy="272952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杰克逊当时采用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来操控多台相机和不同尺寸的底片。该工艺要求他先将化学混合剂涂于底片上，然后在便携暗房中完成曝光与显影。这套原始技术不仅需要对曝光时间进行预判，还离不开笨重不堪的器材。</a:t>
            </a:r>
          </a:p>
        </p:txBody>
      </p:sp>
      <mc:AlternateContent xmlns:mc="http://schemas.openxmlformats.org/markup-compatibility/2006" xmlns:p14="http://schemas.microsoft.com/office/powerpoint/2010/main">
        <mc:Choice Requires="p14">
          <p:contentPart p14:bwMode="auto" r:id="rId4">
            <p14:nvContentPartPr>
              <p14:cNvPr id="2" name="墨迹 1"/>
              <p14:cNvContentPartPr/>
              <p14:nvPr/>
            </p14:nvContentPartPr>
            <p14:xfrm>
              <a:off x="2322000" y="2012760"/>
              <a:ext cx="1083240" cy="853200"/>
            </p14:xfrm>
          </p:contentPart>
        </mc:Choice>
        <mc:Fallback xmlns="">
          <p:pic>
            <p:nvPicPr>
              <p:cNvPr id="2" name="墨迹 1"/>
              <p:cNvPicPr/>
              <p:nvPr/>
            </p:nvPicPr>
            <p:blipFill>
              <a:blip r:embed="rId5"/>
              <a:stretch>
                <a:fillRect/>
              </a:stretch>
            </p:blipFill>
            <p:spPr>
              <a:xfrm>
                <a:off x="2312640" y="2003400"/>
                <a:ext cx="1101960" cy="871920"/>
              </a:xfrm>
              <a:prstGeom prst="rect">
                <a:avLst/>
              </a:prstGeom>
            </p:spPr>
          </p:pic>
        </mc:Fallback>
      </mc:AlternateContent>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lastest climate prediction data for each season. The performance was a creative call to action ahead of November’s United Nations Climate Change Conference in Glasgow, UK.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科学家们正日益寻求与视觉艺术家合作，以期将他们的研究成果传播给新受众。一位受访者表示：</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艺术家能帮助科学家触及更广泛的群体，并建立增强学习效果的情感联结。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上个月，悉尼交响乐团重新演绎安东尼奥</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维瓦尔第的《四季》，堪称艺术与科学联袂打造的典范。创作团队根据最新的季节性气候预测数据，对这部三百年历史的经典乐谱进行了创新重构。在</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月英国格拉斯哥联合国气候变化大会前夕，这场演出无疑是一次激发行动力的艺术倡议。</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7835"/>
            <a:ext cx="10968990" cy="579183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新西兰《</a:t>
            </a:r>
            <a:r>
              <a:rPr lang="en-US" altLang="zh-CN" sz="2400">
                <a:solidFill>
                  <a:schemeClr val="tx1"/>
                </a:solidFill>
                <a:latin typeface="Times New Roman" panose="02020603050405020304" charset="0"/>
                <a:cs typeface="Times New Roman" panose="02020603050405020304" charset="0"/>
              </a:rPr>
              <a:t>2000</a:t>
            </a:r>
            <a:r>
              <a:rPr lang="zh-CN" altLang="en-US" sz="2400">
                <a:solidFill>
                  <a:schemeClr val="tx1"/>
                </a:solidFill>
                <a:latin typeface="Times New Roman" panose="02020603050405020304" charset="0"/>
                <a:cs typeface="Times New Roman" panose="02020603050405020304" charset="0"/>
              </a:rPr>
              <a:t>年雇佣关系法》中的个人申诉条款规定，雇主不得无故解雇员工。任何解雇行为都必须具备正当理由，雇主不仅需要出示合理依据，还必须确保解雇过程的程序正义。该条款旨在保护普通劳动者免受</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不当解雇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的风险。其立法前提在于：普通合同法无法为劳动者提供充分保障，难以抵御管理层的任意妄为。老板仅凭一纸通知就能解雇员工的时代早已一去不复返。</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thinnking that you’re still in charge of your life. Tmeperament is the gas, but you’ve got a foot on the pedal.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懒惰是天性，正如色盲一样。在更早的时代，智者相信人类对善恶惰勤并无选择权</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希波克拉底的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体液学说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为人类行为差异提供了理论支撑，这套理论在西方医学界盛行了两千年。当然，我说的不是肌肉，而是四种基本体液，它们在人血液中的比例决定了性格与情绪。我承认偶然因素的存在，但世上哪有两个人会对相同刺激作出完全一致的反应？能激活某人思维的事件，未必能在他人身上产生同等效果。我们固然承认某些倾向会随经历而强化或削弱，但若认为成长期某个未曾发生的偶然事件就能让我与比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盖茨同啃一桶肯德基，或穿着华伦天奴在米兰</a:t>
            </a:r>
            <a:r>
              <a:rPr lang="en-US" altLang="zh-CN" sz="2400">
                <a:solidFill>
                  <a:schemeClr val="tx1"/>
                </a:solidFill>
                <a:latin typeface="Times New Roman" panose="02020603050405020304" charset="0"/>
                <a:cs typeface="Times New Roman" panose="02020603050405020304" charset="0"/>
              </a:rPr>
              <a:t>T</a:t>
            </a:r>
            <a:r>
              <a:rPr lang="zh-CN" altLang="en-US" sz="2400">
                <a:solidFill>
                  <a:schemeClr val="tx1"/>
                </a:solidFill>
                <a:latin typeface="Times New Roman" panose="02020603050405020304" charset="0"/>
                <a:cs typeface="Times New Roman" panose="02020603050405020304" charset="0"/>
              </a:rPr>
              <a:t>台走秀，这种想法就大错特错了。归根结底，认为性格决定命运与坚信掌控人生并不矛盾：性格是燃料，而掌控方向盘的始终是你自己。</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根据孙和瓦齐尔的观点，自我认知可分为特质性自我认知与状态性自我认知：前者指对自身稳定特质的了解，后者则是对性格瞬时波动的觉察。为研究后一范畴，两位学者开展了专项实验。参与者需佩戴音频记录仪，该设备会在白天每隔</a:t>
            </a:r>
            <a:r>
              <a:rPr lang="en-US" altLang="zh-CN" sz="2400">
                <a:solidFill>
                  <a:schemeClr val="tx1"/>
                </a:solidFill>
                <a:latin typeface="Times New Roman" panose="02020603050405020304" charset="0"/>
                <a:cs typeface="Times New Roman" panose="02020603050405020304" charset="0"/>
              </a:rPr>
              <a:t>9.5</a:t>
            </a:r>
            <a:r>
              <a:rPr lang="zh-CN" altLang="en-US" sz="2400">
                <a:solidFill>
                  <a:schemeClr val="tx1"/>
                </a:solidFill>
                <a:latin typeface="Times New Roman" panose="02020603050405020304" charset="0"/>
                <a:cs typeface="Times New Roman" panose="02020603050405020304" charset="0"/>
              </a:rPr>
              <a:t>分钟自动激活，每次录制</a:t>
            </a:r>
            <a:r>
              <a:rPr lang="en-US" altLang="zh-CN" sz="2400">
                <a:solidFill>
                  <a:schemeClr val="tx1"/>
                </a:solidFill>
                <a:latin typeface="Times New Roman" panose="02020603050405020304" charset="0"/>
                <a:cs typeface="Times New Roman" panose="02020603050405020304" charset="0"/>
              </a:rPr>
              <a:t>30</a:t>
            </a:r>
            <a:r>
              <a:rPr lang="zh-CN" altLang="en-US" sz="2400">
                <a:solidFill>
                  <a:schemeClr val="tx1"/>
                </a:solidFill>
                <a:latin typeface="Times New Roman" panose="02020603050405020304" charset="0"/>
                <a:cs typeface="Times New Roman" panose="02020603050405020304" charset="0"/>
              </a:rPr>
              <a:t>秒环境音频</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研究人员耗费大量时间才完成所有录音资料的文字转写。实验过程中，受试者需在每日特定时段参照外向性、宜人性、尽责性与神经质四项人格维度进行自我评估。</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密西西比河沿岸的居民常将蜉蝣视为恼人之物。这些昆虫骤然羽化腾空，依着性子慵懒飞舞、随处停歇，继而纷纷死去的过程，对人类而言不啻为一种困扰。问题的核心在于蜉蝣成虫转瞬即逝的生命周期。每年夏季总有那么两三周，历经数月水下发育的稚虫（蜉蝣幼虫）会集体羽化，蜕变成千上万口器退化的成熟蜉蝣。这些成虫交配后在水面附近产卵，仅存活一两天便纷纷死去，有时堆积成数英尺高的虫尸，给道路行车带来安全隐患。这些濒死的昆虫不仅影响交通，还会聚集在空调压缩机等设备上，常常导致机器故障。事实上，市政部门常需关闭路灯来减少蜉蝣的聚集规模。更令人诧异的是，蜉蝣的翅膀和体表残留物还会引发部分人群的皮肤过敏反应。</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sterillization and lobotomies performed without clear clinical justification, illustrating that when ethical oversight is absent or insufficient, the consequences can extend far beyond the lab, shaping social policy, cultural norms, and human rights.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25.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新高考</a:t>
            </a:r>
            <a:r>
              <a:rPr lang="en-US" altLang="zh-CN" sz="2400">
                <a:solidFill>
                  <a:schemeClr val="tx1"/>
                </a:solidFill>
                <a:latin typeface="Times New Roman" panose="02020603050405020304" charset="0"/>
                <a:cs typeface="Times New Roman" panose="02020603050405020304" charset="0"/>
              </a:rPr>
              <a:t>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demning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prefectly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7841</Words>
  <Application>Microsoft Office PowerPoint</Application>
  <PresentationFormat>宽屏</PresentationFormat>
  <Paragraphs>180</Paragraphs>
  <Slides>72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72</vt:i4>
      </vt:variant>
    </vt:vector>
  </HeadingPairs>
  <TitlesOfParts>
    <vt:vector size="78"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301</cp:revision>
  <dcterms:created xsi:type="dcterms:W3CDTF">2019-06-19T02:08:00Z</dcterms:created>
  <dcterms:modified xsi:type="dcterms:W3CDTF">2025-10-31T06:36:21Z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2D3044D5506546A49CEC1AC75943BC5C_11</vt:lpwstr>
  </property>
</Properties>
</file>