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ink/ink2.xml" ContentType="application/inkml+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ink/ink3.xml" ContentType="application/inkml+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ink/ink4.xml" ContentType="application/inkml+xml"/>
  <Override PartName="/ppt/tags/tag79.xml" ContentType="application/vnd.openxmlformats-officedocument.presentationml.tags+xml"/>
  <Override PartName="/ppt/tags/tag80.xml" ContentType="application/vnd.openxmlformats-officedocument.presentationml.tags+xml"/>
  <Override PartName="/ppt/ink/ink5.xml" ContentType="application/inkml+xml"/>
  <Override PartName="/ppt/tags/tag81.xml" ContentType="application/vnd.openxmlformats-officedocument.presentationml.tags+xml"/>
  <Override PartName="/ppt/tags/tag82.xml" ContentType="application/vnd.openxmlformats-officedocument.presentationml.tags+xml"/>
  <Override PartName="/ppt/ink/ink6.xml" ContentType="application/inkml+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ink/ink7.xml" ContentType="application/inkml+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8" r:id="rId4"/>
    <p:sldId id="258" r:id="rId5"/>
    <p:sldId id="309" r:id="rId6"/>
    <p:sldId id="259" r:id="rId7"/>
    <p:sldId id="310" r:id="rId8"/>
    <p:sldId id="260" r:id="rId9"/>
    <p:sldId id="311" r:id="rId10"/>
    <p:sldId id="261" r:id="rId11"/>
    <p:sldId id="312" r:id="rId12"/>
    <p:sldId id="262" r:id="rId13"/>
    <p:sldId id="313" r:id="rId14"/>
    <p:sldId id="263" r:id="rId15"/>
    <p:sldId id="314" r:id="rId16"/>
    <p:sldId id="264" r:id="rId17"/>
    <p:sldId id="315" r:id="rId18"/>
    <p:sldId id="265" r:id="rId19"/>
    <p:sldId id="316" r:id="rId20"/>
    <p:sldId id="266" r:id="rId21"/>
    <p:sldId id="317" r:id="rId22"/>
    <p:sldId id="267" r:id="rId23"/>
    <p:sldId id="268" r:id="rId24"/>
    <p:sldId id="269" r:id="rId25"/>
    <p:sldId id="270" r:id="rId26"/>
    <p:sldId id="271" r:id="rId27"/>
    <p:sldId id="272" r:id="rId28"/>
    <p:sldId id="273" r:id="rId29"/>
    <p:sldId id="278" r:id="rId30"/>
    <p:sldId id="279" r:id="rId31"/>
    <p:sldId id="280" r:id="rId32"/>
    <p:sldId id="281" r:id="rId33"/>
    <p:sldId id="274" r:id="rId34"/>
    <p:sldId id="275" r:id="rId35"/>
    <p:sldId id="276" r:id="rId36"/>
    <p:sldId id="277" r:id="rId37"/>
    <p:sldId id="282" r:id="rId38"/>
    <p:sldId id="283" r:id="rId39"/>
    <p:sldId id="284" r:id="rId40"/>
    <p:sldId id="285" r:id="rId41"/>
    <p:sldId id="286" r:id="rId42"/>
    <p:sldId id="287" r:id="rId43"/>
    <p:sldId id="288" r:id="rId44"/>
    <p:sldId id="289" r:id="rId45"/>
    <p:sldId id="290" r:id="rId46"/>
    <p:sldId id="291" r:id="rId47"/>
    <p:sldId id="292" r:id="rId48"/>
    <p:sldId id="293" r:id="rId49"/>
    <p:sldId id="294" r:id="rId50"/>
    <p:sldId id="295" r:id="rId51"/>
    <p:sldId id="296" r:id="rId52"/>
    <p:sldId id="297" r:id="rId53"/>
    <p:sldId id="298" r:id="rId54"/>
    <p:sldId id="299" r:id="rId55"/>
    <p:sldId id="300" r:id="rId56"/>
    <p:sldId id="301" r:id="rId57"/>
    <p:sldId id="302" r:id="rId58"/>
    <p:sldId id="303" r:id="rId59"/>
    <p:sldId id="304" r:id="rId60"/>
    <p:sldId id="305" r:id="rId61"/>
    <p:sldId id="306" r:id="rId62"/>
    <p:sldId id="307" r:id="rId6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54" d="100"/>
          <a:sy n="54" d="100"/>
        </p:scale>
        <p:origin x="44" y="5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23:36.983"/>
    </inkml:context>
    <inkml:brush xml:id="br0">
      <inkml:brushProperty name="width" value="0.05292" units="cm"/>
      <inkml:brushProperty name="height" value="0.05292" units="cm"/>
      <inkml:brushProperty name="color" value="#FF0000"/>
    </inkml:brush>
  </inkml:definitions>
  <inkml:trace contextRef="#ctx0" brushRef="#br0">3652 4321 0,'0'0'0,"0"0"16,0 0-16,0 0 0,0 0 0,24 7 15,-24-7-15,0 0 16,0 0-16,29 0 0,-29 0 16,19 2-16,-9-2 0,2 1 15,4 0 1,-4 1-16,1 0 0,2 0 0,0 1 15,0-2-15,1-1 0,1 1 16,3-1-16,0 1 0,1-1 0,7 0 16,1 0-16,-1 0 15,-2-1-15,5 0 0,0 0 16,-1-1-16,-2 4 0,10-2 16,0 1-16,-1 0 0,-5 0 0,3-1 0,6-1 15,-4 0-15,-1 1 0,8-1 16,1-1-16,-4 4 0,-6 1 0,6-2 15,5-1-15,-7 1 16,-4-1-16,8-1 0,2 1 16,-5-1-16,-5-1 0,12 1 15,4-1-15,-7 2 0,-3 0 0,3 2 0,7 0 16,-7-3-16,-3-3 0,8 2 16,3 1-16,-11-1 0,-2 0 15,11-1-15,4 3 0,-6-1 16,-5-1-16,7 0 0,6-1 15,-6 2-15,0 0 0,7-1 16,4-1-16,-15 1 16,-4 1-16,30-2 0,0-1 15,-11 3-15,-8-1 0,4 1 16,1 0-16,-5 2 0,-3 0 16,5 1-16,7-2 0,-11-4 0,-7-3 15,7 6-15,3 3 16,-7 2-16,-5 0 0,10-4 15,6-2-15,-5 2 0,-2 1 0,3-1 0,5 0 16,-8-1-16,-3 0 0,6 2 16,5 0-16,-8-2 0,-7 0 0,10-1 15,3-1-15,-5 2 16,-6 3-16,7 0 0,5-1 16,-5 1-16,-3-1 0,6 0 15,5 1-15,-9-4 16,-6 0-16,9 1 0,8-1 15,-10 2-15,-5 3 0,4-1 16,6 0-16,-7-1 0,-5 0 0,7 0 16,5 0-16,-6 2 0,-5 2 15,8-6-15,6-3 16,-10 1-16,-6 0 0,8 2 0,5 2 16,-5 0-16,-4-1 0,8 0 0,7 0 15,-9-2-15,-5-3 0,8 1 16,8 1-16,-10 1 0,-8 0 0,8-2 15,6 1-15,-7-1 0,-3 2 16,6-2-16,5-1 16,-9 4-16,-6 2 0,6-4 0,4-3 15,-6 2-15,-4 5 0,5-2 0,5-2 16,-7 1-16,-2 1 0,4 1 16,3 0-16,-7-3 0,-5-1 0,9-5 15,6-1-15,-8 9 0,-7 5 16,9-1-16,4 1 15,-8-3-15,-6-2 0,4-1 0,5-2 16,-6 4 0,-2 4-16,5-3 0,3 1 15,-8-3-15,-6-1 0,6 0 16,5 4-16,-7-2 0,-2 0 0,1 1 16,5 1-16,-4-3 0,-3-4 15,6 2-15,4 1 16,-6 0-16,-4 1 0,7-1 0,7 0 15,-8 3-15,-5 4 0,7-4 0,6-2 16,-9-5-16,-5-3 0,6 8 16,6 4-16,-10-3 0,-4-2 0,6 4 15,5 0-15,-6-3 0,-5-3 16,5 5-16,3 3 16,-6-4-16,-3-2 0,3 3 0,4 3 15,-22-4 1,1-3-16,24 5 0,2 0 15,-23 1-15,0 2 0,7-2 16,5-1-16,-5 1 0,-3-2 0,6 1 16,5-1-16,-5-3 0,-3-2 15,2 2-15,1 0 0,-1 3 16,-4 2-16,5-4 0,1-1 16,-6 1-16,-1 2 0,7-2 0,-1-1 15,-4 1-15,0 0 0,2 2 0,2 0 16,-4-2-16,-3-1 0,5 0 15,4 2-15,-5 0 0,-4 2 16,3-2-16,2-3 0,-3 3 16,0 0-16,1-2 0,0-2 15,-2 2-15,-2 3 0,4 0 0,2 1 16,-4-4-16,-3 0 0,5-1 0,4 3 16,-5-1-16,-3-2 0,1 1 15,3 1-15,-5 0 0,-1 0 16,6-1-16,1-1 0,-6 2 31,0-1-31,4 0 0,1 1 0,-9-2 16,-2 1-16,3 0 0,3 1 15,-3 0-15,-1 0 0,1 1 16,1-1-16,-3 1 0,-1 1 0,2-1 16,3-1-16,-1 2 0,-3 1 15,1-2-15,1 0 0,-1-1 16,-1 1-16,3 1 0,5 2 15,-7-2-15,-1 0 0,4-1 0,2 0 16,-4 1-16,0 0 0,4-1 0,1 0 16,-6-1-16,-2 0 0,7 0 15,2 1-15,-7 1 0,0 0 16,5 1-16,-1 0 0,-5-1 16,0-1-16,7 2 0,0 0 15,-6 0-15,-2 0 16,4 0-16,2-3 15,-8 2-15,1 0 0,3 3 0,2 1 16,-1-3-16,-3 0 0,3-1 16,0 0-16,0 0 0,0 1 0,1 0 0,2-2 15,-2 0-15,-1-2 0,3 2 16,3 0-16,-2 2 0,-2 0 16,7-1-16,2 0 15,-7 0-15,-1 2 0,7-3 0,1-1 16,-3 2-16,-2 2 0,2-1 15,1 1-15,-5 0 0,-1-2 16,2 1-16,4 0 0,0-1 16,-1 0-16,2 0 0,1 1 15,-3-2-15,-2 0 16,2-2-16,3 1 16,-3 4-16,-4 0 0,4 0 0,2-2 15,-2 2-15,-1 0 0,3 0 16,3 3-16,-4-2 0,-2 0 0,5-3 15,5-2-15,-5 1 16,-3 1-16,9 2 0,2 0 16,-4 0-16,-3 0 0,4-2 0,3 1 15,-5-1-15,-2 3 0,3-2 0,3-1 16,-3 0-16,-3 1 0,5-1 16,3 2-16,-4-2 0,-3-1 15,5 0-15,3 0 0,-3-2 16,-2 0-16,12 2 0,3 0 15,-14 0-15,-5 0 0,14 0 0,5 0 16,-7 0-16,-5 1 0,6-1 0,4-1 16,-6 0-16,-4-2 0,11 3 15,3 0-15,-10 0 0,-3 0 0,29-1 16,-3-1-16,-10-2 16,-7-1-16,3 4 0,2 2 15,-8 3-15,-7 2 16,5-4-16,5-3 15,-5 0-15,-4-1 0,5 2 0,5 1 16,-6-1-16,-4-3 0,2 3 16,2 2-16,-4-2 0,-2-3 0,8 3 15,7 1-15,-10 2 16,-5 1-16,5-4 0,5-3 16,-6-1-16,-4-1 0,9 6 0,6 5 15,-7-5-15,-6-4 0,7 6 0,4 1 16,-6-4-16,-3-2 0,4 1 15,4 1-15,-3 1 0,-2 0 0,4 0 16,3 1-16,-9-5 16,-5-3-16,10 3 0,6 1 15,-8 4-15,-7 3 16,7-1-16,4 1 16,-5-6-16,-1-6 0,4 0 0,6 2 15,-6 1-15,-5 1 0,6 1 16,2 1-16,-8-2 0,-6 1 0,9 0 15,5 1-15,-9-3 16,-5 1-16,8 1 0,7 2 16,-4 1-16,-4 0 0,4-2 0,1-4 15,-5 4-15,-2 1 0,4 1 0,7 1 16,-9 0-16,-5 0 0,4-2 16,4-3-16,-7-4 0,-5-2 0,8 4 15,6 2-15,-8 2 16,-4 0-16,8 0 0,5 0 15,-8 1-15,-4-1 0,6 3 0,5 1 16,-5 0-16,-5-2 0,5-3 0,4-3 16,-7 4-16,-4 3 0,9-2 15,5 0-15,-8 0 0,-5 1 0,2-1 16,1-2-16,-3 2 16,-2 0-1,6-1-15,5-2 0,-8 2 0,-6-1 16,8 1-16,5 0 15,-8 4-15,-7 3 0,10-3 0,4 0 16,-6-3-16,-4-3 0,7 1 16,6 0-16,-9 2 0,-5 0 0,5 1 15,5 1-15,-6-4 16,-3-2-16,6 6 0,2 2 16,-17-3-16,1-2 0,18 2 0,0 3 0,-23-1 15,1 0-15,24-3 0,3-3 16,-22 3-16,1 1 0,24 2 15,-3 2-15,-26-3 0,1 1 0,23-1 16,1-4-16,-23 1 0,0 1 16,26 0-16,-1 1 15,-26-3-15,0 0 16,10 1-16,3 1 0,-7-1 16,0-1-16,6-2 0,3-1 15,-4 4-15,-4 4 0,7-2 16,3-2-16,-5 1 0,-3 1 0,4 0 15,2 0-15,-4-1 0,-1 0 16,5-2-16,4-3 16,-7 5-16,-3 1 0,5 0 0,4-1 15,-5 0-15,-3 0 0,4 2 0,3-1 16,-5-1-16,-4 0 0,4 0 16,3 1-16,-2-1 0,-1 1 0,5-2 15,4 0-15,-6-2 0,-3 1 16,12 0-16,4 2 15,-13-1-15,-3-1 0,26 3 0,-2 4 0,-27-5 16,-2-1-16,29-1 0,-1 0 16,-8-1-16,-6-1 0,4 2 15,3 4-15,-6 0 0,-5 3 16,6-4-16,4-2 16,-8 1-16,-6 1 0,7-1 0,7 1 15,-5-2-15,-3-1 0,1 2 16,3 1-16,-7 1 15,-3 1-15,7 1 0,3-2 16,-5-1-16,-5-1 0,6 1 16,5-1-16,-8 2 0,-5 0 0,4-2 15,4-1-15,-9 2 0,-4 1 16,6 0-16,3-3 16,-5 2-16,-4 1 0,5-2 0,4-1 15,-5 0-15,-4 0 0,7-1 0,4-1 16,-23 1-16,0 4 0,24-1 15,0 1-15,-20-2 0,-1 0 0,6 0 16,4 1-16,-3 1 0,-2 0 16,6-2-16,3-1 15,-4-1-15,-4 0 0,3 1 16,4-1-16,-4 2 16,-1 0-16,1 0 0,2-2 15,-2 0-15,-1-1 0,3 1 16,1 5-16,-5-3 0,-2 0 0,3-3 15,4-1-15,-10 4 0,-2 3 16,2-7-16,3-5 0,-4 5 16,-3 4-16,-2 2 0,-2 2 0,-4-1 15,-1-3-15,-4 0 0,-2-2 16,-4 0-16,1-2 0,-2 2 16,-1-1-16,1 2 0</inkml:trace>
  <inkml:trace contextRef="#ctx0" brushRef="#br0" timeOffset="1937.4275">2143 5512 0,'0'0'0,"0"0"0,0 0 0,0 0 0,0 0 15,0 0-15,22-9 16,-22 9-16,0 0 0,22-7 0,-22 7 15,20-2-15,-11 1 0,4 0 16,-1 2-16,1-1 0,1 1 16,1 0-16,2 0 0,0 1 0,-1-1 15,0 0-15,3-2 0,-2 1 16,0 0-16,9 0 0,0-1 16,-1 1-1,0 0-15,0 0 0,1 2 16,0-2-16,-2 0 0,3 0 15,2 2-15,-2-1 0,0 2 0,9 0 16,-1-1-16,0 0 0,-1 0 16,2 0-16,0 1 0,-1-1 15,-1 0-15,2 1 0,1 2 0,4-2 0,-2-1 16,-1 1-16,5 0 16,-4-2-16,-5-3 0,4 3 0,0 1 15,-1-1-15,2 1 0,-1 0 16,0-1-16,0 2 0,-2 2 0,8-3 31,-1-2-31,-2 1 0,-6 1 16,3-3-16,0 0 0,1 0 15,-2 0-15,2-2 0,1 0 16,-6 2-16,1 0 0,-1-1 16,3 0-16,-3-1 0,0 0 0,-1 0 15,1 0-15,-2 3 0,-2 2 16,0-1-16,1 0 0,1-1 0,-4-1 15,3 1-15,-2 3 16,-7-2-16,1 1 0,2-1 0,3 1 16,-3-1-16,-5 0 0,2-1 15,2-1-15,-2 2 0,0 2 16,0-2-16,1-1 0,-6-1 0,-1-1 0,-1 1 16,-1 0-16,-3 0 15,0-1-15,3 1 0,-3 1 16,-2-1-16,-3-1 0,2 2 0,0 0 15,-3 0-15,-1 0 0,1 0 16</inkml:trace>
  <inkml:trace contextRef="#ctx0" brushRef="#br0" timeOffset="12632.781">24630 2760 0,'0'0'0,"0"0"0,0 0 0,0 0 16,0 0-16,23 18 0,-23-18 16,15 17-16,-15-17 0,0 0 15</inkml:trace>
  <inkml:trace contextRef="#ctx0" brushRef="#br0" timeOffset="12987.1607">24494 3081 0,'0'0'0,"0"0"0,0 0 0,37-10 15,-23 6-15,5-2 0,3 0 16,7-1-16,0 0 0,1 1 0,0 2 0,-2 0 15,-3 0-15,1 3 0,-5 0 16,-5 3-16,-5 3 0,-9 2 16,-5 6-16,-3 3 0,-2 4 0,-3 5 15,-2 5-15,-5 7 0,1-1 16,-1-2-16,2 0 0,0 2 16,3-6-1,5-5-15,5-3 0,5-3 16,5-5-16,4-7 0,3-7 15,1-3-15,1-6 0,7-5 16,6-5-16,2-3 0,1-2 0,7-7 16,2-1-16,-6-2 0,-4 0 15,-3 4-15,-8 7 0,-5 6 16</inkml:trace>
  <inkml:trace contextRef="#ctx0" brushRef="#br0" timeOffset="13181.214">25384 2788 0,'0'0'0,"0"0"0,0 0 16,-13 24-16,13-24 15,-21 34-15,7-7 0,-3 2 16,-3 5-16,-7 13 0,-2 4 16,-2 10-16,5-4 0,-3 4 15,4-7-15,7-10 0,5-8 0,4-7 16,5-11-16,1-6 15,1-3-15,0-2 0</inkml:trace>
  <inkml:trace contextRef="#ctx0" brushRef="#br0" timeOffset="13319.4426">25296 3238 0,'0'0'16,"0"0"-16,10 18 0,-3-4 15,-1 0-15,4 4 0,2 5 16,2 4-1,1-3-15,0-4 0,2-2 0,-1-6 16,2-3-16,0 1 0,-4-2 16,-2-2-16</inkml:trace>
  <inkml:trace contextRef="#ctx0" brushRef="#br0" timeOffset="13611.0371">25877 2670 0,'0'0'0,"0"0"16,0 0-16,0 0 0,0 0 0,-7 30 15,-5-14-15,-2 4 0,-3 4 0,-1 1 16,-2 2-16,-3 3 0,2-4 0,4-3 16,4-4-16,6-2 0,5-3 15,5-6-15,6-2 0,7-3 16,3-1-16,7-3 0,3-2 15,8-1-15,3-1 0,-2 1 16,0 0-16,-5 2 0,-5 0 0,3 2 16,-3 2-1,-7 0-15,-5 1 0,-2-2 0</inkml:trace>
  <inkml:trace contextRef="#ctx0" brushRef="#br0" timeOffset="13767.0002">25606 3232 0,'0'0'16,"0"0"-16,0 0 0,34-7 16,-34 7-16,43-8 0,-13 1 15,2 1-15,2 0 0,11-1 16,0-2-16,-2 4 0,-1 2 0,4-5 16,-4-2-16,-9 2 0,-5 1 15,-6 2-15</inkml:trace>
  <inkml:trace contextRef="#ctx0" brushRef="#br0" timeOffset="13971.3763">25964 3050 0,'0'0'0,"0"0"15,0 0-15,-11 23 0,11-23 0,-15 33 16,4-9-16,-3 3 0,-1 2 0,-6 8 15,0 0-15,1-3 0,1-1 0,-3 2 16,1-5-16,4-5 0,0-5 16,4-4-16,2-4 0,2-2 15</inkml:trace>
  <inkml:trace contextRef="#ctx0" brushRef="#br0" timeOffset="14132.6266">25863 3241 0,'0'0'0,"0"0"0,0 0 0,0 0 15,19 18-15,-19-18 0,12 24 16,-7-7-16,1 1 0,0 0 16,1 1-1,-1-1-15,2-2 0,4 2 16,1-5-16,-2-1 0,-2-2 0,-1-2 16</inkml:trace>
  <inkml:trace contextRef="#ctx0" brushRef="#br0" timeOffset="14306.7118">26190 3005 0,'0'0'0,"0"0"15,0 0-15,0 0 0,0 0 16,7 26-16,-7-26 0,3 31 16,-3-31-16,-1 43 0,0-17 15,-1 0-15,-1-1 0,2 7 16,2-2-1,0-5-15,1-4 0,-2-4 0</inkml:trace>
  <inkml:trace contextRef="#ctx0" brushRef="#br0" timeOffset="14623.2694">26151 3127 0,'0'0'0,"0"0"15,0 0-15,0 0 0,0 0 0,29-14 0,-29 14 16,31-10-16,-11 6 0,2 0 15,2-1-15,2 2 0,0 0 16,6 0-16,-1 3 0,-5 0 16,-4 3-16,-3 0 0,-2 0 15,-4 3-15,-3 1 0,-7 3 0,-5 4 16,-6 1 0,-4 2-16,-6 0 0,-4 0 15,-4 2-15,-3 0 0,-5 1 16,2-2-16,6-4 0,2-2 15,7-2-15,4-2 0,3-2 16,2-1-16,6-1 0,4-3 16,6-1-16,5-2 0,5-2 15,5-2-15,8 0 0,2 2 0,-7-1 0,-4 2 16,-4 0-16</inkml:trace>
  <inkml:trace contextRef="#ctx0" brushRef="#br0" timeOffset="14839.4933">27143 2800 0,'0'0'16,"0"0"-16,0 0 0,0 0 0,-19 14 16,19-14-16,-26 21 0,8-7 15,-4 0-15,-4 3 0,-2 3 16,-11 6-1,1-2-15,1 0 0,2 1 16,-4 0-16,5-1 0,7-5 16,3-4-16,6-2 0</inkml:trace>
  <inkml:trace contextRef="#ctx0" brushRef="#br0" timeOffset="15024.6074">26774 3061 0,'0'0'0,"0"0"15,0 0-15,0 0 0,-1 27 0,1-27 16,-3 37-16,1-13 0,0 1 16,-2 1-16,1 2 0,0 5 15,0-4-15,1-3 0,-1-3 16,1-4 0,0-2-16,-1-4 0,2-1 15,0-2-15</inkml:trace>
  <inkml:trace contextRef="#ctx0" brushRef="#br0" timeOffset="15294.3266">26801 3097 0,'0'0'0,"8"-2"0,3-2 0,3 1 0,1-1 0,10 0 16,2 2-16,0-2 0,-2-1 16,0 2-16,0 0 15,2 2-15,-3 1 0,-2 1 16,-2 3-16,-3 0 0,-3 2 0,-4 2 15,-3 5-15,-3-3 0,1 2 16,-4 4 0,-4 3-16,-1 1 0,-2 1 0,-1 4 15,-2-1-15,0-3 16,1 0-16,-2-3 0,-1-3 16,2-1-16,-2-2 0,-4-1 15,-4-1-15,1-3 0,-1-2 0,4 0 16,2-2-16,3-1 0</inkml:trace>
  <inkml:trace contextRef="#ctx0" brushRef="#br0" timeOffset="15426.0443">26721 3282 0,'0'0'0,"0"0"0,0 0 0,0 0 15,0 0-15,27-15 0,-27 15 16,36-11-16,-16 5 0,2 0 16,2 0-16,0 1 0,-2 2 15,4-2-15,-2 2 0,-4 1 0,-3-1 0,-3 1 16</inkml:trace>
  <inkml:trace contextRef="#ctx0" brushRef="#br0" timeOffset="15557.5452">26778 3400 0,'0'0'0,"0"0"0,0 0 15,25-3-15,-25 3 0,28-6 0,-9 3 16,2-3-16,1 0 0,-2 0 15,-3 0-15,-3 2 0</inkml:trace>
  <inkml:trace contextRef="#ctx0" brushRef="#br0" timeOffset="15996.5445">27605 2959 0,'0'0'0,"0"0"0,0 0 16,-23 15-16,23-15 16,-30 17-16,6-4 0,1 0 15,1 2-15,-10 3 0,-1 1 16,3-3-16,3-1 0,-2-1 16,6-3-16,4-4 0,5-1 0,5-2 15,6-2-15,6-4 16,5-1-16,6-1 0,6-2 15,3 0-15,3-1 0,8-2 0,1 0 0,-1 2 16,-1 1-16,-1 3 0,-1 1 16,-4 2-16,-5 1 0,0 5 15,-4 2-15,-4-1 0,-3 3 0,-5 2 16,-1 5-16,-3 1 16,-2 4-16,-5 0 0,-2 3 15,-3-1-15,-1-2 0,-4 0 0,-1 1 16,-1-3-16,2-1 0,-7 1 0,-1 0 15,-1-3-15,-1-4 0,-2-2 16,-2 0-16,0-2 0,2-4 16,-2-2-16,-1-3 0,4-4 0,3-3 15,4 1-15,5 1 0,3 2 16</inkml:trace>
  <inkml:trace contextRef="#ctx0" brushRef="#br0" timeOffset="16098.8112">27239 3262 0,'0'0'0,"0"0"0,0 0 16,0 0-16,25-6 0,-25 6 15,27 3-15,-27-3 0,36 7 0,-13-1 16,3 3-16,-3 0 0,-3-1 16,-2-3-16</inkml:trace>
  <inkml:trace contextRef="#ctx0" brushRef="#br0" timeOffset="20945.636">6546 5475 0,'0'0'0,"0"0"0,0 0 0,0 0 16,0 0-16,0 0 0,15 21 15,-15-21-15,0 0 0,11 18 16,-11-18-16,0 0 0,15 25 0,-15-25 16,12 17-16,-5-7 0,0-1 15,1-1-15,1 0 0,1-3 0,0-1 16,2-1-16,2 1 0,1-2 16,-1-2-16,2-1 0,1-1 15,-2-2-15,-1 0 0,2-2 16,3-2-16,5-2 0,-3 0 0,-1-1 15,-1 0-15,-1 1 0,-1 2 16,0 1-16,-1 1 16,0 2-16,-2 2 0,3 1 0,1 3 0,-2 1 15,-1 0-15,0 5 0,-2 0 16,1 3-16,-2 0 0,4 1 16,3 1-16,0-2 0,-2 1 0,2-3 15,-1 1-15,1-4 0,0-1 16,3-3-16,3 0 0,-2-4 15,-1-3 1,6-2-16,-2-1 0,2 0 16,-4-1-16,2-3 0,-1-2 15,-2 1-15,-1 2 0,0-1 16,0-2-16,-2 7 0,0 3 0,1 3 16,0 1-16,-1 1 15,-2 2-15,1 2 0,1 3 16,-4 1-16,0-1 0,0 3 0,2 2 0,0-2 15,-1-2-15,1 0 0,1 0 16,-1-2-16,2 1 0,2-4 0,3 0 16,-1-3-16,-1-1 0,1-2 15,1-1-15,-1 0 0,0-1 16,0-2-16,2-1 16,-3-1-16,-1 1 0,1-1 15,0-3-15,0 2 16,0 2-16,1 1 0,0 1 15,-2 2-15,-1 2 0,3 3 16,0 3-16,0 1 0,-2-1 0,0 2 16,-3-1-16,1 1 0,-1 0 15,3 2-15,2 0 16,1-1-16,-1-3 0,1 1 0,2-2 0,-1 0 16,1-1-16,0-3 15,2 0-15,-2-4 0,0 0 0,3 0 0,2-2 16,-4-1-16,-2 0 0,6 0 0,0-1 15,-2 0-15,0 1 0,-1 1 16,0-2-16,-3 2 0,-1 2 0,2 1 31,1 3-31,-2 3 0,-3-1 16,2 2-16,1 1 0,-5 2 0,-2-1 16,7 3-16,0 1 15,-5-3-15,-1 0 0,8 0 16,4-1-16,-7-4 0,0 0 0,6-4 15,0 1-15,-6-1 16,2 0-16,4-3 0,0 0 0,-1-3 0,0-2 0,1 1 16,1 0-16,-3-2 15,-4-1-15,2 3 0,0 0 16,0 3-16,-2 1 0,0 3 16,1-1-16,-3 3 0,-1 0 0,0 4 15,-1 2-15,0 1 0,0-1 16,1 2-16,0 1 0,-4-3 0,-2 1 15,4-1-15,3 1 0,0-2 0,0-1 16,2-1-16,-1-1 16,1-2-16,1 0 0,1-4 15,2-1-15,-3-1 0,-2-2 0,7 0 16,2 1-16,-6-2 0,-2 1 16,5-2-1,-1 3-15,-4 0 0,-2 2 16,3 1-16,1 4 0,-6-1 15,-2 1-15,1 2 0,1 3 16,-2 1-16,0 1 0,1 1 16,2 3-16,-2-2 0,-2-2 0,0 1 15,1-2-15,0 0 0,0 0 16,1-3-16,4 1 0,-2-3 0,-1-2 16,2-2-16,1 0 0,-2-3 15,-1 0-15,1 0 0,1-2 16,-2-1-16,-1-1 0,1 0 0,1 0 15,0-1-15,0 1 0,1 3 16,0 2-16,-2 1 0,-3 1 16,2 0-1,1 3-15,-2 2 0,-2 0 0,2 1 16,0 2-16,-2 0 16,-1 0-16,-1 0 0,1 1 15,0 0-15,1 1 0,3-2 0,2-2 16,-1 0-16,-2 1 0,1-2 15,0-1-15,1-1 0,0-2 16,0-3-16,0-1 0,-2 0 0,-3 0 0,0 1 16,-2 0-16,-2 1 15,-1 1-15,-1-1 0,1 1 0,1 1 16,0 4-16,3 0 0,1 2 16,1-1-16,-2 1 0,2 1 15,-1 2-15,1-1 0,0 0 0,2-1 31,0-1-31,-4-1 0,-2 0 0,-2 0 16</inkml:trace>
  <inkml:trace contextRef="#ctx0" brushRef="#br0" timeOffset="21863.9199">6174 4482 0,'0'0'16,"0"0"-16,0 0 0,0 0 16,0 0-16,0 0 0,0 0 15,0 0-15,9 21 0,-9-21 0,0 0 16,3 33 0,-3-33-16,2 32 0,-1-8 15,-1 0-15,-1 2 0,-1 2 16,0 3-16,-2 9 0,1-1 15,-1 3-15,0 2 0,-3 7 16,-2-5-16,1 0 0,0 0 16,-2 3-16,2-4 0,-1-3 0,3 1 15,2-7-15,-3-5 0,2-1 0,-1-2 16,4-3-16,2-1 0,3-3 16,3-2-16,2-2 0,-2-3 15,4-2-15,2-5 0,-2 0 16,0 1-16,3-3 0,3-1 15,1-2-15,-1 1 0,3 1 0,0-2 16,0 0-16,0 1 0,0-2 0,3-1 16,0 0-16,1-1 0,-4 1 15,-4-1-15,-3 0 0</inkml:trace>
  <inkml:trace contextRef="#ctx0" brushRef="#br0" timeOffset="23367.9321">6211 4486 0,'0'0'15,"0"0"-15,0 0 0,0 0 0,0 0 16,4-19 0,-4 19-16,0 0 0,0 0 0,0 0 15,12-19-15,-12 19 0,12-5 16,-6 5-16,1 0 15,2 3-15,0 0 0,4 0 0,0 2 16,6-2-16,0 0 0,3 0 16,3-2-16,0 0 0,2 0 15,10 0-15,3-2 0,0 0 0,0-1 0,13-1 16,0 0-16,-3 0 0,-4-1 16,10 0-16,2-2 15,-10 3-15,-4 2 0,3 0 0,-3 2 16,-2 1-16,-4 3 0,5 2 15,-2 1-15,-3 0 0,-3 1 16,0 3-16,4 1 0,-3-1 0,0 0 0,4-2 16,3 0-16,-3-4 0,-2-2 15,9-2-15,5-1 0,-3-3 16,-1-1-16,2-2 16,3 0-16,-2-3 0,0-2 0,5 0 15,1 1-15,-3 1 0,-4 1 0,-1 2 31,0 2-31,-4 0 0,-1 0 0,-1 3 16,-2 1-16,-2 3 0,-3 0 16,3 5-16,1 3 0,-3-4 15,-3-2-15,4-1 0,4 1 16,0-1-16,-1 2 0,9-5 16,5-1-16,-3-2 0,-3-4 15,10-4-15,5-4 0,-5 0 0,-3 1 0,29-10 16,-7 3-16,-8 2 0,-7 3 15,-6 3-15,-3 0 0,-5 2 16,-5-1-16,1 7 0,2 3 16,-7 3-16,-5 5 0,-2 4 15,-2 6-15,-1-1 0,-1-2 0,-1 2 32,0-2-32,-10-7 0,3 0 0,7-1 15,6 0-15,3 1 0,0 0 16,7-5-16,5-3 0,-2 0 15,1 0-15,1-4 0,3-2 16,-2-4-16,-2 1 0,8-5 16,6-2-16,-8 3 0,-5 0 0,22-7 15,-7 2-15,-9 7 0,-5 4 0,-3 6 16,1 5-16,-8-4 0,-5-3 16,0 5-16,0 3 15,-18 4-15,-2 3 0,6-1 0,4 1 16,-1 0-16,1-1 0,2 0 15,-1-2-15,-1-1 0,4-3 0,5 0 32,5-2-32,-2-3 0,0-2 0,3-4 15,5-1-15,-5 1 0,-1 0 16,5-3-16,0-2 0,-10 2 16,-3-1-16,4 2 0,1 2 15,-12 2-15,-3 1 0,-1 2 16,-1-1-16,-4 2 0,-1 2 15,1 5-15,-1 2 0,-3 3 0,-1 1 0,0 0 16,0-1-16,0 0 0,0-1 16,1 1-16,2 2 0,-2-6 15,1-2-15,3 0 0,3-3 16,-2 2-16,-2-1 0,0-1 16,-1 1-16,-2-2 0,-2 0 15,-2 2-15,-2 0 0,-2 2 0,-2 1 0,-5 1 16,-3 1-16,-3 0 0,-1 0 15,-1 2-15,-2 4 0,2-3 16,1 0-16,1 1 0,1 1 16,2 1-16,0 0 0,3-1 15,2-1-15,-1 1 0,2 0 0,1 0 32,1 0-32,2 0 0,-1 0 15,1-1-15,0 0 0,-3 0 16,-1 1-16,-2 1 0,-1 1 15,-4 1-15,-1 1 0,-3 1 16,-2 1-16,-2-1 0,1-1 0,-2 3 16,3 0-16,2-1 0,1-1 0,2-2 0,2 1 15,3-1-15,0-1 16,4-2-16,3 2 0,0-5 0,0 0 16,3 1-16,2 3 15,-3-2-15,-1 0 0,2 0 0,1 1 16,-2-1-16,1-1 0,-3 1 15,-2-2-15,-1 0 0,-1-1 0,-1-1 32,0 0-32,-1-2 0,0-2 0,-1 2 15,-2-1-15,-1 1 0,0-2 16,0 0-16,2 0 0,0-2 16</inkml:trace>
  <inkml:trace contextRef="#ctx0" brushRef="#br0" timeOffset="28462.6174">12524 5619 0,'0'0'0,"0"0"15,0 0-15,0 0 0,0 0 16,0 0-16,23-8 0,-23 8 16,25-7-16,-25 7 0,43-11 15,-17 6-15,0-2 0,12-2 16,4-2 0,-3 2-16,0 0 0,8 1 15,1 1-15,-6 0 0,-5-2 0,6-1 16,-1 0-16,-7 0 0,-5 2 15,-6 2-15,-5 3 0,-6 2 16,-3-2-16,-3 2 0,-2 1 16,0-1-16</inkml:trace>
  <inkml:trace contextRef="#ctx0" brushRef="#br0" timeOffset="28685.4822">13012 5289 0,'0'0'0,"0"0"16,0 0 0,0 0-16,0 0 0,1 33 0,-4-13 15,-1 4-15,-2 2 0,-2 7 16,-1 5-16,-5 8 0,0 1 16,-6 6-16,-1-3 0,2-6 15,3-6-15,-3-1 0,3-4 16,1-9-16,3-6 0,-1-3 15,-1-6-15,4-1 0,2-4 0,1 2 0</inkml:trace>
  <inkml:trace contextRef="#ctx0" brushRef="#br0" timeOffset="28847.9062">12931 5612 0,'0'0'0,"0"0"0,0 0 16,0 0-16,23 12 0,-23-12 15,22 21-15,-10-8 0,1 2 0,2 1 16,-1 2-16,-1 1 0,0 0 0,5 3 15,1 0-15,-2-4 0,1-1 16,1-5-16,1-3 0,-4-2 16,-3 0-16,-2-2 0</inkml:trace>
  <inkml:trace contextRef="#ctx0" brushRef="#br0" timeOffset="29063.7395">13439 5386 0,'0'0'0,"0"0"0,0 0 0,35-12 0,-17 6 15,3-1-15,4 0 0,8-1 16,0 0-16,2-1 0,0 1 16,4-1-16,-2 1 0,-4 0 0,-2 3 15,-6 0-15,-4 2 0,-5 1 16,-4 0-16,-2 1 0,-3 1 0,0-1 15</inkml:trace>
  <inkml:trace contextRef="#ctx0" brushRef="#br0" timeOffset="29242.0097">13759 5324 0,'0'0'0,"0"0"0,0 0 16,0 0-16,0 0 0,-12 21 15,12-21-15,-16 29 0,16-29 0,-21 40 0,7-13 0,0 1 16,-1 2-16,-6 11 15,-2 3-15,1-1 0,0-2 16,-2 2-16,3-4 16,2-3-16,5-8 0,3-9 0,2-7 15,3-4-15,2-1 0,0-1 16</inkml:trace>
  <inkml:trace contextRef="#ctx0" brushRef="#br0" timeOffset="29417.4779">13772 5481 0,'0'0'0,"0"0"0,0 0 0,2 28 16,-2-28-16,0 40 0,-2-10 15,-1 3-15,-2 3 0,-3 13 16,-1 4 0,-2 6-16,1-7 0,2 1 0,3-11 15,2-9-15,0-9 0,1-10 16,1-7-16,-1-2 0,2-1 0,0-1 15</inkml:trace>
  <inkml:trace contextRef="#ctx0" brushRef="#br0" timeOffset="29571.1396">13830 5556 0,'0'0'0,"0"0"16,0 0-16,0 0 0,0 0 0,30 17 15,-30-17-15,22 16 0,-11-7 16,2 1-16,3 2 15,-3-1-15,-1-1 0,-2-2 0</inkml:trace>
  <inkml:trace contextRef="#ctx0" brushRef="#br0" timeOffset="29765.2035">14217 5446 0,'0'0'0,"0"0"15,23-7-15,-6 3 0,2 0 0,9-2 16,5-1-16,1-2 16,-2 1-16,6-2 0,0 2 15,-5 2-15,-5 0 0,-5 3 16,-3-1-16,-5 2 0,-5 2 0,-3-1 16,0 1-16,-2-1 0</inkml:trace>
  <inkml:trace contextRef="#ctx0" brushRef="#br0" timeOffset="29987.5635">14457 5237 0,'0'0'0,"0"0"16,0 0-16,4 23 0,-4-23 0,1 39 15,-4-8-15,-2 5 16,1 2-16,-2 17 0,0 3 15,0 6-15,2-5 0,-1-1 16,2-8-16,2-9 0,1-9 0,0-7 16,1-4-16,-1-6 0,0-4 15,0-8-15,0-6 0,0 3 0,0-3 16,0 3-16</inkml:trace>
  <inkml:trace contextRef="#ctx0" brushRef="#br0" timeOffset="30172.5878">14475 5488 0,'0'0'0,"0"0"16,0 0-16,0 0 16,0 0-16,-22 22 0,22-22 15,-24 29-15,9-12 0,-4 5 16,-2 3-16,0 1 0,-1 2 16,-7 6-16,1 0 0,-1 1 15,5-6-15,7-8 0,6-8 16,2-3-16,3-1 0,0-2 0</inkml:trace>
  <inkml:trace contextRef="#ctx0" brushRef="#br0" timeOffset="30304.1831">14448 5557 0,'0'0'15,"0"0"-15,0 0 16,24 3-16,-24-3 0,29 8 16,-15-1-16,0-2 0,0 0 0,0 1 15,1 1 1,0-2-16,-3-1 0,-1 1 15,-1-1-15,-1-2 0</inkml:trace>
  <inkml:trace contextRef="#ctx0" brushRef="#br0" timeOffset="30504.8487">14732 5409 0,'0'0'0,"0"0"0,0 0 16,0 27-16,0-27 0,-1 42 0,-1-13 15,0 2-15,-1-1 0,1 11 16,0-1-16,1-3 0,1-2 16,0 0-16,1-6 0,0-5 15,1-5-15,1-7 0,0-6 0,-1 0 0,0-1 16,-1-2-16</inkml:trace>
  <inkml:trace contextRef="#ctx0" brushRef="#br0" timeOffset="30792.8027">14712 5434 0,'0'0'16,"0"0"-16,0 0 0,25-20 0,-25 20 15,34-16-15,-14 8 0,2 0 16,1 1-16,7 0 0,-1 2 16,-2 2-16,-3 0 0,-3 2 15,-1 2-15,-3 3 0,-1 3 16,-3 4-16,-1 2 0,-2 4 15,-1 3-15,-2 5 0,-2 5 0,-2 8 0,0 2 16,-2-1 0,-1-1-16,-1-3 0,0-3 15,-2 1-15,1-1 16,0-7-16,-1-3 0,-2-4 0,0-3 16,-2-5-16,-2 0 0,-3-4 15,-3-2-15,-2-3 0,0-2 0,2 1 16,3-1-16,2 1 0</inkml:trace>
  <inkml:trace contextRef="#ctx0" brushRef="#br0" timeOffset="30924.4895">14745 5612 0,'0'0'0,"0"0"0,0 0 15,0 0-15,0 0 0,0 0 0,7-24 16,-7 24-16,21-14 0,-21 14 16,33-17-16,-14 10 0,1 0 0,1 1 15,1 1-15,-1 1 16,-1 2-16,3 0 0,-5 0 15,-1 1-15</inkml:trace>
  <inkml:trace contextRef="#ctx0" brushRef="#br0" timeOffset="31093.9806">14784 5692 0,'0'0'16,"0"0"-16,0 0 0,24-3 0,-24 3 15,31-5-15,-11 0 0,1 2 16,1 1-16,-2 1 0,-1 1 16,-3 1-16,-2-1 0,-1 1 0</inkml:trace>
  <inkml:trace contextRef="#ctx0" brushRef="#br0" timeOffset="31241.2309">14716 5905 0,'0'0'0,"0"0"0,0 0 15,0 0-15,30-9 0,-5 1 16,6-1-16,2-2 0,3 0 16,-2 1-16,-1 1 0,4-1 0,-6 1 15,-6 2-15</inkml:trace>
  <inkml:trace contextRef="#ctx0" brushRef="#br0" timeOffset="31457.5485">15447 5371 0,'0'0'0,"0"0"0,0 0 16,0 0-16,7 27 0,-7-27 16,-2 40-16,0-15 0,-1 1 0,-2 7 15,-1 6-15,-1 7 0,1-3 16,3-4-16,1-3 0,1-1 15,1-6-15,2-7 0,2-8 0,1 0 16,-2-5-16,-1 0 0</inkml:trace>
  <inkml:trace contextRef="#ctx0" brushRef="#br0" timeOffset="31795.5954">15585 5325 0,'0'0'0,"10"-3"0,7-1 16,1-1-16,1-1 0,11-1 16,3 1-16,1 0 0,2 0 0,4 0 15,0 0-15,-6 3 0,-4 2 0,-1 2 16,-3 0-16,-3 2 0,-3 1 16,-2 4-16,-3 4 0,-1 3 15,-2 2-15,-2 7 0,-2 5 16,-2 4-16,-4 3 0,-2 6 15,-2 3 1,0 4-16,0-4 0,-1-5 0,3-5 16,-1-5-16,0-5 0,-1-3 0,-1-4 0,-3-2 15,1-4 1,-5-1-16,-4-3 0,-7-3 0,-5-3 0,-2 1 16,-2 0-16,-7-4 0,-2-4 0,1 1 15,8 0 1,7 1-16</inkml:trace>
  <inkml:trace contextRef="#ctx0" brushRef="#br0" timeOffset="31942.7803">15450 5564 0,'0'0'0,"0"0"15,0 0-15,0 0 0,21-14 16,-21 14-16,31-17 0,-9 8 16,3 1-16,2-1 0,1 0 0,7-2 0,1 0 15,-3 1-15,-2 0 16,3 2-16,-4 2 0,-6 1 0,-4 2 15,-4 0-15</inkml:trace>
  <inkml:trace contextRef="#ctx0" brushRef="#br0" timeOffset="32127.8197">15593 5602 0,'0'0'0,"0"0"15,0 0-15,0 0 0,0 0 0,16 21 16,-16-21-16,5 22 0,-5-22 16,3 25-16,-1-13 0,-1 1 0,0-1 15,0-2-15,1-2 16,0-1-16,-1-1 0,0 0 0</inkml:trace>
  <inkml:trace contextRef="#ctx0" brushRef="#br0" timeOffset="32344.1366">15670 5606 0,'0'0'0,"0"0"0,0 0 0,21-12 15,-21 12-15,30-10 0,-10 6 16,0 1-16,-2-2 0,1 1 16,0 2-16,3-1 0,-1 1 15,-4 2-15,-4 1 0,-2-1 16,-2 1-16,-5 2 0,-3 2 0,-3-1 0,-4 3 15,-5 3-15,-4 2 0,-7 5 16,-1 2-16,3-3 0,3-3 16,3-2-16</inkml:trace>
  <inkml:trace contextRef="#ctx0" brushRef="#br0" timeOffset="32460.0292">15600 5725 0,'0'0'0,"0"0"0,0 0 0,0 0 0,26-8 31,-26 8-31,27-7 0,-27 7 15,34-7-15,-14 3 0,1 2 16,-1-1-16,-1 1 0,3-1 16,-4 1-16,-3 1 0</inkml:trace>
  <inkml:trace contextRef="#ctx0" brushRef="#br0" timeOffset="33932.458">9193 5799 0,'0'0'15,"9"-4"-15,6 0 0,2-1 0,3 1 16,12-3-16,5 2 0,3-3 0,2 0 15,12-2-15,1-1 16,-2 1-16,-2 1 0,5-1 0,-3 1 16,-6 2-16,-4 1 0,3 2 15,-7 2-15,-7 2 0,-6 2 16,-8 5-16,-3 3 0,-8-1 16,-2 1-16,-9 3 15,-5 3-15,-7 2 0,-4 3 16,-6 3-16,-6 4 0,0-2 15,-1 0-15,-2 3 16,-3 2-16,1-3 0,0-2 0,-1 2 16,2-3-16,3-4 0,1-2 15,4-2-15,1-3 0,6-2 16,4-2-16,2-3 0,3-3 0,4-2 16,2-3-16,0-5 0,3-7 15,1 0-15,2-1 0,1-3 0,2-6 16,2-3-16,0-4 0,5-9 15,3-1-15,-1 1 0,0 1 16,3 0-16,-1 0 0,0 3 16,0 4-16,0 0 0,-2 2 15,-3 11-15,-1 2 0,2 5 16,0 2-16,2 5 0,1 5 0,1 4 16,3 2-16,-5 1 0,-2 3 15,0 6-15,1 4 0,-2 1 16,-1 1-16,1 4 0,1 3 15,-1-3-15,0-2 16,2 8-16,1-1 0,-2-1 16,-1-2-16,-1-3 0,1-1 15,-1-3-15,-1-3 0,-2-3 0,0-1 16,-2-2-16,0-1 0,-2-6 16,-2 0-16,-2-1 0,-3-1 15,-5-3-15,-3-1 0,2-3 16,0-2-16,-5-2 0,-4-2 0,-1-2 15,-1-2-15,-4-7 0,0-3 16,3 2-16,1 0 0,-1-2 16,1-3-16,3 2 0,3 0 0,-2-1 15,4 3-15,1 3 0,3 2 16,3 3-16,1 3 0,3 3 16,-1 1-1,2 2-15,1 3 0,2 2 0,-1 5 16,1-1-16,0-1 0,0-1 15</inkml:trace>
  <inkml:trace contextRef="#ctx0" brushRef="#br0" timeOffset="54287.9367">12501 5327 0,'0'0'0,"0"0"0,0 0 15,0 0-15,0 0 0,0 0 16,0 0-16,0 0 0,0 0 0,26-6 16,-26 6-16,0 0 0,0 0 0,26-5 15,-26 5-15,0 0 0,0 0 16,26-2-16,-26 2 16,15 0-16,-8 0 0,1 0 0,2 0 15,-1 0-15,-2 0 0,2 0 16,1 0-16,1 1 0,1 0 0,1-1 15,1 0-15,-1-1 0,0 0 0,0 0 32,1 0-32,0 1 0,1 1 0,3-1 15,1-1-15,-2 1 0,0 0 0,4 0 16,0-1-16,0 0 0,1 0 0,0-1 16,1 1-16,-1 2 15,-2 1-15,0-2 16,0 0-16,0 0 0,1 1 0,1-1 15,3-1-15,-4 1 0,-1 0 16,-1 0-16,2 0 16,1 2-16,0 0 0,5-1 0,-1-1 15,-6 1-15,0 0 0,5-1 16,2-1-16,-2 0 0,1 2 0,0-1 16,0-1-16,-1-1 0,-3-1 0,2 0 15,4 2-15,-3 0 0,-1 0 16,2 1-16,0-1 0,-2-1 15,-2 1-15,3 1 0,1-3 16,-3 3-16,-3 2 0,2-2 16,2-3-16,-1 3 0,0 0 0,0 0 15,0-1 1,-1 0-16,-1 0 0,2 0 16,1 2-16,0-1 0,0 0 15,-1 1-15,-1 0 16,-1-2-16,-2 0 0,1-2 0,4 2 15,-2 1-15,-1 0 0,1 0 16,0 0-16,-1 0 0,-1 0 0,2-1 16,2 0-16,-2 1 0,-1-1 0,1 1 15,0 0-15,-1 0 0,0 0 16,2 0-16,1 0 0,-2 1 16,-2 1-16,0-1 0,0-1 15,-1 0-15,-2 0 0,4 0 16,1-1-16,-2 1 0,-1-1 0,1 1 31,1 0-31,-2-1 0,0 1 0,2 0 16,1 1-16,-1-1 0,-2-1 0,0 0 15,0 0-15,0 0 16,-1 1-16,1 0 0,1 0 16,0 1-16,-1-1 0,0 0 15,0 0-15,-1 0 0,0 0 0,3 0 16,2 1-16,-1-1 0,0 1 0,1-1 15,2-1-15,-2 1 0,0-1 0,2 0 16,2-1-16,-4-1 16,-2 2-16,1 0 0,1 0 15,-1-1-15,0 1 0,-1 0 16,-1 0-16,-4-2 0,-2 2 0,-3 0 16,-3-1-16,0 0 0,-2 0 0,-3 2 15,-1 0-15,0 0 0,-2 0 0,3 0 16</inkml:trace>
  <inkml:trace contextRef="#ctx0" brushRef="#br0" timeOffset="55322.1639">15677 4380 0,'0'0'0,"0"0"15,0 0-15,0 0 0,0 0 0,0 0 16,0 0-16,0 0 0,0 0 0,0 0 15,0 0-15,0 0 0,0 0 0,0 0 16,0 0-16,0 0 0,20 14 16,-20-14-16,0 0 0,0 0 15,13 19-15,-13-19 0,0 0 16,15 23-16,-15-23 0,13 19 16,-5-8-1,1-2-15,0 1 0,2 2 16,1 1-16,-1 1 0,-1-2 0,1 2 15,1 1-15,0 0 16,-1-1-16,6 7 0,2 3 16,-2-1-16,0 0 0,1 0 15,-1 1-15,1-2 0,-2-1 0,9 6 16,2-1-16,-1 0 0,-3-2 0,1 1 16,1 1-16,0-2 0,-2-1 15,3 5-15,4 2 0,1 2 16,-3-4-16,-1 1 0,-2 0 15,3 0-15,1-2 0,-4 1 0,-1 0 16,0 0-16,1 1 0,4 1 16,2-2-16,-3-1 0,-4-3 0,0 2 15,2 2-15,-2-2 0,0 0 16,2-3-16,-1-4 0,-3-1 16,-3 0-16,-1 4 0,2 2 15,-2-5-15,1-1 0,-2-1 0,2 1 16,-2-4-16,-2-1 0,0 1 15,1 2 1,-1-2-16,1-1 0,-3-1 16,-1 0-16,-1-2 0,-2-1 15,-1-2-15,-2-1 0,1-1 16,-2 0-16,1-1 0,-2-1 16,0-1-16,-1 0 0,-1 1 0,-1-1 15,-1-2-15,4 3 0,-4-3 16,2 2-16,-2-2 0,1 3 0,-1-3 15,0 0-15,0 0 0,0 0 0,0 0 16,0 0-16,0 0 16,0 0-16,0 0 0,0 0 0,2 2 15,0-1-15,-2-1 0,0 0 16,0 0-16,0 0 0,0 0 16,0 0-1,0 0-15,0 0 0,0 0 16,0 0-16,0 0 0,0 0 0,0 0 15,0 0-15,0 0 0,0 0 16,0 0-16</inkml:trace>
  <inkml:trace contextRef="#ctx0" brushRef="#br0" timeOffset="58516.1064">17703 5575 0,'0'0'0,"0"0"0,26 0 16,-10 0-16,2 2 0,9-1 0,5 0 0,3 0 16,1 0-16,14 0 0,2 1 15,2 2-15,0-1 0,15 0 16,3 1-16,-3-3 0,-1-2 0,15 1 16,0 0-16,7 0 15,-3-2 1,12 0-16,9 0 0,-17 0 15,-13 1-15,37-3 0,-12 0 0,3 0 16,0 0-16,-1-3 16,0 0-16,-2 0 0,0 3 0,-1-2 15,1-1-15,-3 3 0,-2-2 16,5-1-16,1-1 0,-5 1 16,-6 1-16,4 2 0,1 3 15,1-3-15,-1 1 0,0 0 0,-1 2 0,-2 1 16,-3-3-16,3 2 0,1 0 15,-6 0-15,-4 1 0,5-1 16,2-3-16,-1 0 0,-2 1 16,2 0-16,0 2 0,-2 2 15,-2 2-15,3-1 0,4-1 16,-3-3-16,-5-2 16,3 0-16,3 1 0,0 0 15,0 3-15,3 2 16,1 0-16,-8-2 0,-5-4 0,6 3 15,2 1-15,-3 0 0,0 0 16,2-4-16,2-4 0,-2 5 16,-1 1-16,1 0 0,1-2 15,-1-1-15,-1-2 0,3 3 0,2 2 0,-7 2 16,-3 1-16,3 0 0,4 0 16,-5-1-16,-1 0 0,-1 0 15,-2-1-15,0 1 0,0-1 16,1 0-16,0 0 0,-1 2 15,-1 2-15,0-3 0,2-2 16,0 1-16,0 1 0,0 1 0,0 0 0,-1 3 16,-2 3-16,-1-3 0,1 0 15,-3-3-15,-2-1 0,3 2 16,2 1-16,-1-3 0,0-3 0,1 1 16,3-1-16,-5 1 15,-3 2-15,3-1 0,0 2 16,1-1-16,-1-1 15,1 2-15,2 2 0,-2-1 16,0-1-16,-1 0 0,2-1 16,-3 2-16,0-1 0,2 1 0,0-1 0,-3 4 15,-3 2-15,4-7 0,3-4 16,-4 1-16,-2 3 0,-1 3 16,-2 1-16,-1-4 0,1-3 15,0 1-15,-1 0 0,-1 2 16,-1 3-16,2-2 0,-1-2 15,-4 0-15,-2 1 0,-3 2 16,-2 3-16,1-5 0,1-3 0,1-1 16,2-2-16,-7 6 15,-6 6-15,3-8 0,3-3 16,-7 2-16,-3-1 16,0 0-16,1 1 0,-4 2 15,-4 3-15,-1-4 0,-2-3 16,-1 4-16,-3 4 0,3-3 15,3-2-15,-4 2 0,-2 2 0,-5 1 16,-4-1-16,1 0 0,2 1 16,-13 1-16,3-1 15,-5 2-15,-3 2 0,-2-2 0,0 1 0,-2-1 16,1 1-16,-2-2 0,0-1 16,-2 0-16</inkml:trace>
  <inkml:trace contextRef="#ctx0" brushRef="#br0" timeOffset="60055.957">2153 6909 0,'0'0'0,"0"0"0,0 0 16,0 0-16,0 0 0,12-17 16,-12 17-16,0 0 0,22-7 15,-22 7-15,23-4 0,-14 0 16,-1-1-16,1 1 0,0 1 16,0-1-16,4 1 0,0 0 15,0 1-15,1-1 0,1 1 0,-1 0 0,0-1 16,1 1-16,0 0 15,2 1-15,1 1 0,1-1 0,0 1 16,0 0-16,-2 0 0,8 0 16,0-1-16,0 1 0,3 1 15,-3 0-15,2 0 0,1 2 0,3 0 32,0 0-32,1 1 0,5-2 15,0-2-15,3 3 0,-2 4 0,1-5 16,0-4-16,1 2 0,3 1 15,6 0-15,0 0 0,-1-1 16,-3 0-16,1 0 0,-2-1 16,0 0-16,-3-1 0,7-1 15,-7 3-15,0 0 0,-2 1 0,-4 1 0,-2-4 16,-7 1-16,-4-2 0,-3 3 16,2 2-16,0-4 0,0-1 15,-5 3 1,-3 0-16,-3 1 0,-1 1 15,-6 0-15,2-1 0,-1 0 0</inkml:trace>
  <inkml:trace contextRef="#ctx0" brushRef="#br0" timeOffset="64404.1296">18475 4046 0,'0'0'0,"0"0"0,0 0 16,0 0-16,23 6 0,-23-6 0,22 7 15,-22-7-15,21 12 0,-11-5 16,0 1-16,-1-1 0,-1 0 16,-2 0-1,0 0-15,-2-3 0</inkml:trace>
  <inkml:trace contextRef="#ctx0" brushRef="#br0" timeOffset="64604.5791">18192 4292 0,'0'0'0,"0"0"0,0 0 16,0 0-16,10 25 0,-10-25 0,7 22 31,-2-9-31,-1-1 0,1 1 0,0 0 16,1-2-16,0-1 0,0-3 15,-2 0-15,1 0 0</inkml:trace>
  <inkml:trace contextRef="#ctx0" brushRef="#br0" timeOffset="64806.5162">18445 4249 0,'0'0'0,"0"0"0,19-9 0,-5 4 0,3 1 0,8-3 16,4 1-16,0 1 15,-1 1-15,1 1 0,0 0 16,3 2-16,-4 2 0,-2 1 0,-3 3 16,-5-1-16,-2 3 0,-6 0 15,-5-1-15,-6 2 0,-4 3 16,-4 2-16,-4 0 0,2-2 0,2-2 0,1 0 31</inkml:trace>
  <inkml:trace contextRef="#ctx0" brushRef="#br0" timeOffset="65307.5963">18380 4420 0,'0'0'0,"0"0"15,0 0-15,27-8 0,-27 8 0,26-5 16,-9 4-16,-1-1 15,1 1-15,-1 0 0,1 2 16,-3 0-16,-1 1 0,2 3 16,-3 2-16,-2 3 0,-3-2 0,-1 4 15,-3 0-15,-2 1 0,-2 0 16,-1 1-16,-2 3 0,0-2 0,1 1 16,1-1-16,1-2 0,1-2 15,1-2-15,3 0 16,4-2-16,2-2 15,1-2-15,4-3 0,4-3 16,0 0-16,0-1 0,-1-1 16,0-1-16,-3-2 0,-1-1 0,-2-2 15,-1 0-15,-2 0 0,-2 1 16,-3 0-16,-5 0 0,-3 1 0,-1 2 16,-9 3-16,-4 2 15,-2 2-15,-1 1 0,-6 4 16,-3 2-16,-7 3 0,3 1 0,0 2 0,1 3 15,4 0-15,4-3 0,3 7 16,6 1-16,10-5 0,3 0 0,9 0 16,5-2-16,4 1 0,4-2 15,7-2-15,4-3 0,2-1 16,1-4-16,12 0 16,1 1-16,-2-3 0,-2-2 0,-4-2 15,0-1-15,-4 0 16,-3-2-16,-3 2 0,-8 0 15,-4 1-15</inkml:trace>
  <inkml:trace contextRef="#ctx0" brushRef="#br0" timeOffset="65508.2181">19236 4218 0,'0'0'16,"0"0"-16,0 0 0,0 0 0,0 0 0,-2 28 15,2-28-15,-14 35 16,4-13-16,-1 6 0,-2 2 16,1 2-16,0-2 0,-5 7 15,-1-2-15,0-6 0,0-3 16,1 1-16,2-6 16,3-3-16</inkml:trace>
  <inkml:trace contextRef="#ctx0" brushRef="#br0" timeOffset="65660.1109">19130 4507 0,'0'0'15,"0"0"-15,0 0 0,0 0 0,0 0 0,21 16 0,-21-16 16,14 16-16,-14-16 0,16 17 16,-8-9-16,0-1 0,-1-1 0,-2 0 15</inkml:trace>
  <inkml:trace contextRef="#ctx0" brushRef="#br0" timeOffset="65926.5617">19541 4209 0,'0'0'0,"0"0"0,0 0 0,-3 25 16,3-25-16,-9 35 15,1-5-15,-1 1 16,1-1-16,-5 11 0,1 1 16,1-4-16,0-5 0,-2 3 15,1-2-15,1-6 0,0-4 0,-2 1 16,-1-4-16,2-7 0,-1-3 16,-1-4-16,-1-1 15,1-5-15,1-3 0,2-3 0,0-3 0,2 0 0,2 2 16,2 2-16</inkml:trace>
  <inkml:trace contextRef="#ctx0" brushRef="#br0" timeOffset="66127.1946">19586 4524 0,'0'0'0,"0"0"0,17 8 0,-5-1 0,1 0 15,3 1-15,0-1 16,5 3-16,-1 1 0,1-2 0,1-1 15,-2 0-15,-1-1 0,-3 0 16,-2 0-16,-1-2 0,-4 0 16,0-3-16,-2 0 0,-3-2 15,-1 0-15,-9-1 0,-5-1 0,2 2 0,1 0 16,2-1-16</inkml:trace>
  <inkml:trace contextRef="#ctx0" brushRef="#br0" timeOffset="76142.6993">4752 6836 0,'0'0'0,"0"0"0,0 0 16,22 0-16,-22 0 0,22 1 15,-22-1-15,27 0 0,-11 1 16,1 0-16,4 0 0,-2 1 16,0-2-16,9 1 0,3-1 15,1 1-15,-2 2 0,2-2 0,1-1 0,0 1 16,1 0-16,11 1 0,3-1 16,-3 0-16,-3-1 0,12 1 15,3-1-15,-4-1 0,-5 1 0,5 0 16,5 2-16,6 0 0,-5-1 15,3-1-15,1 1 0,-5 0 16,-1 3-16,12-5 16,4-3-16,-9 1 15,-7 0-15,34 1 0,-3 4 16,-12-1-16,-7 2 16,10-4-16,8-3 0,-13 1 0,-9 3 0,0 3 15,0 2-15,-4-3 16,0-2-16,2-2 0,1-2 15,-1 4-15,-2 2 0,4 2 0,4 0 0,-5-2 16,-4-2-16,3 2 0,2 2 16,-2-1-16,-2 0 0,3-2 15,1 2-15,0 0 0,0 4 0,2-3 16,1-1-16,-3 1 0,-3-1 31,3 0-31,4-2 0,-5-1 0,-3 1 16,5 3-16,4 2 0,-2-2 15,-2-1-15,5 1 0,3-1 16,-4 1-16,-1-1 0,0-1 0,1-1 16,-6 0-16,-3 2 15,7-3-15,3-2 0,0 1 0,-1 1 0,1 1 0,1 2 16,-5-3-16,-3-1 16,0-1-16,0 1 0,-3-1 15,-1 0-15,4 1 0,3 0 16,-3 0-16,-1-2 0,1 2 0,1 1 15,-6 1-15,-2 2 0,3-3 16,4-1-16,-2-2 0,-1 2 16,-2-1-16,0-2 0,-5 1 15,-3 1-15,2 1 0,2 0 0,-2 1 16,-1 0-16,0-3 0,0-1 16,-3 1-16,-1 2 0,0-3 15,2 1-15,-2 0 0,0 2 16,-1 0-16,0 0 0,-2 0 0,-2 0 15,0 0-15,-1 1 16,-2 2-16,-1 2 16,1-3-16,-1-3 0,0-1 15,-2-1-15,1-2 0,-1 2 16,2 3-16,0-1 16,-10 0-16,10 1 0,-6 0 0,-4 2 15,0-2-15,2-2 0,1 1 0,3-1 16,-1 3-16,0 0 0,-1-2 15,-1 0-15,3-2 0,2 0 0,-5 3 16,-3 3-16,-1-1 0,2 0 16,-2-2-16,0-2 0,-2 2 15,0-2-15,-3 3 0,0 3 16,0-2-16,2 1 0,-6-3 0,-2 0 16,-2-1-16,1-1 15,-2 2-15,0 1 16,0 1-16,0 0 0,-4 1 15,-1-1-15,-1-1 0,0 1 16,-1-1-16,-3 0 16,1 0-16,-2 0 0,-1 0 0,-2 0 0,0 0 15,0 0-15,-5 0 0,-2 0 16,-1-1-16,-1 0 0,2-1 16,0 1-16,0 1 0</inkml:trace>
  <inkml:trace contextRef="#ctx0" brushRef="#br0" timeOffset="82409.1507">14282 6857 0,'0'0'0,"0"0"16,0 0-16,0 0 0,27-1 15,-27 1-15,24 1 0,-24-1 16,29 2-16,-11 0 0,3 1 0,1-1 16,3 2-16,9 1 15,2-1-15,1 1 0,-2 0 0,5 0 0,3-1 16,10 0-16,-1-2 0,1 0 16,0 2-16,11-3 0,0 1 0,3-1 15,2-1-15,7 0 0,-4-3 16,1 1-16,3-3 0,5-2 15,-6 0-15,1 2 0,2 1 16,29 1-16,-12 3 0,-2-6 0,-2-3 16,-3 2-16,-1 4 15,18 0-15,13 2 16,-26-5-16,-19-3 0,0-1 0,-1-1 16,3 9-16,2 7 0,9-7 0,6-4 15,-6-3-15,-5 1 0,1 5 16,-1 5-1,-1-2-15,-2-1 0,1 0 0,2-1 16,-3 1-16,-1 0 0,3-1 16,0 2-16,-3 0 15,-2 0-15,2-1 0,2-2 0,-4 2 0,-3-1 0,3 2 16,1 0-16,0 0 0,1-1 16,-1-1-16,1 0 0,-2 1 15,-1 1-15,1 0 16,2-1-16,-2 0 0,-4-1 15,2 1-15,0-1 0,-1-1 0,-1 1 16,4 1-16,4 2 16,-7-1-16,-2 0 0,-1 0 0,1 0 15,-3-1-15,0-3 0,4 1 16,1-1 0,-2 1-16,-3 1 0,-1 2 0,-1 1 15,-1 0-15,0-1 16,2 1-16,3 0 0,-4-4 15,-1-3-15,-1 5 0,-2 2 0,1 0 16,0 1-16,0-2 0,-1 1 16,1-1-16,0-1 0,1-2 15,1 1-15,-3 1 0,-1 2 0,0-2 0,1-1 16,-4 0-16,-3 1 0,0-1 16,-1 2-16,-1-1 0,-1 0 0,1 2 15,1 3-15,-3-3 16,0-3-16,-2 2 0,1 1 15,-2-1-15,2-3 0,0 1 16,3 0-16,-1 0 0,-1 3 0,-3-3 0,-1 0 16,0-1-16,-1 0 0,4 2 31,4 1-31,-5 0 0,-3 1 0,2-2 16,2-2-16,-3 0 0,-2-1 15,1 0-15,1 1 16,-3 3-16,-2 0 0,2 0 0,0 1 15,-1 0-15,1 0 0,-2 0 0,-1 0 16,-17 1-16,3-1 0,6-1 16,4-3-16,-2 1 0,-1 1 15,3 1-15,3 3 0,-3-3 16,0-2 0,0 1-16,3 1 0,-3 0 0,0 0 0,2 0 0,0 0 15,-2-2-15,-2-1 0,-2 1 0,1 1 16,-1 3-16,-1 2 0,1-2 15,0-1-15,0-1 0,0-2 16,0 1-16,0 1 0,0 0 16,1 1-16,0-1 0,0 0 15,-2-1-15,-2-1 0,2 2 0,0 2 16,-1-1 0,-1-1-16,0 1 0,1-1 15,-5 1-15,1 0 0,-3 2 16,0-2-16,-1-1 0,-1-3 0,1 2 15,0 1-15,-2 0 0,-2 1 16,-2 1-16,0-1 0,-4-1 16,-1-1-16,-2-1 0,-2 2 15,-1 2-15,-2-1 0,0-2 0,-1-1 16,-1 2-16,-2 0 0,0 0 16,-5 0-16,1 0 0,1 0 15,1 0-15</inkml:trace>
  <inkml:trace contextRef="#ctx0" brushRef="#br0" timeOffset="83249.8362">26209 6751 0,'0'0'0,"0"0"0,0 0 15,0 0-15,0 0 0,0 0 16,0 0-16,30-4 0,-30 4 0,0 0 15,32 3-15,-20-2 0,1 1 16,1-1-16,2 1 0,-1-2 16,1 0-16,1 0 0,2 0 15,1 0-15,0 1 0,2 0 16,2 0-16,6 0 0,-2 1 0,1-1 0,1 0 16,0-1-16,-1 0 0,2 0 15,0 0-15,5 0 0,-1 1 16,0 1-16,0-1 0,-2 0 0,-2 0 15,-1 1-15,1 0 16,-3-1-16,0 1 16,0-2-16,0 0 0,-2 2 15,-2 1-15,1-1 0,3-1 16,-3 0-16,-1 0 0,-1-1 16,0-1-16,-1 1 0,0 1 15,1-2-15,0 1 0,-1-1 16,0 1-16,-2-1 0,-1-2 15,-3 2-15,0 3 0,0 0 0,1-2 0,-1 1 16,1-1-16,-2 0 0,0 0 16,-4-1-16,1 1 0,-1 0 15,-1 0-15,-2 0 0,0 0 0,0 0 16,0 0-16,-1 0 0,1 0 16,0-2-16,-1 2 15,0 0-15,0 0 16,-3 0-16,0 0 0,1 0 0,-1 0 0,0 0 15,-1 2-15,-1-2 0,-2 0 0,2 0 16,1 0-16,-3 0 0,2-3 16,-4 3-16,-3 1 0,2 1 15,0-2-15,0 1 0</inkml:trace>
  <inkml:trace contextRef="#ctx0" brushRef="#br0" timeOffset="86722.5697">2303 8190 0,'0'0'16,"0"0"-16,0 0 0,0 0 0,26-4 16,-26 4-16,22 0 0,-22 0 0,26 0 0,-13 0 15,3 0-15,0-1 16,3 1-16,-3 0 0,3 0 16,-1-2-1,-1 1-15,8 0 0,-2 0 16,1 1-16,1-1 0,1 1 15,-1-2-15,0 1 0,0 0 0,3 0 16,1 1-16,0 0 0,-4 0 0,9 0 16,1 1-16,0 0 15,-2 1-15,0-1 0,2-1 16,-2 0-16,0 1 0,3-1 16,1 0-16,0 0 0,2 0 0,3-1 15,1-2-15,-3 2 16,-1 4-16,2-2 0,0-1 0,1 1 0,-4 1 15,3-2-15,0 0 0,0 0 0,0 0 16,4 0-16,1-1 16,-4 1-16,-1-1 0,1 0 15,1 0-15,-4 2 0,1 1 0,1 2 16,1-1-16,-2-1 16,-1-1-16,1 0 0,1-1 0,0 1 0,0 3 15,-1-2-15,3 1 0,-2-2 16,-3-1-16,4 2 0,1 1 15,-2-2-15,0 0 0,4 2 16,-1-2-16,-6 0 0,-1 1 0,6-1 16,2 0-16,-6 0 0,-4 0 15,7 0 1,1 2-16,-6-2 0,-1 1 16,5-1-16,-2 2 0,-5 1 0,-1-1 15,9 0-15,-1-2 16,-6 1-16,0 0 0,1-1 15,1 0-15,-2-2 0,-3-1 0,3 3 16,2 5-16,-4-5 0,-2-1 16,2 0-16,4 0 0,-4 1 0,-2 1 15,-1-2-15,0 1 0,-4 0 16,-4 1-16,3-3 0,1-2 16,-4 1-16,-5 1 0,-5 1 15,-1 1-15,-1-2 0,-2-2 0,0 1 16,-2 1-16,-1 1 0,-2 1 15,-1-2 1,-2 1-16,2-3 0,-2 3 0,0 0 16,0 0-16,0 0 0,0 0 15,0 0-15,2-3 16,-2 3-16,0 0 0,0 0 0,0 3 16,0-3-16,0 0 0,0 0 15,2 1-15,-2-1 0,3 1 16,-3-1-16,0 0 0,0-2 0,0 2 15,0 0-15,0 0 0,0 0 16,0 0-16,0 0 0,0 0 16,-4-3-16,0 3 0,1 0 0,1-2 15,0 2-15</inkml:trace>
  <inkml:trace contextRef="#ctx0" brushRef="#br0" timeOffset="90187.7024">6811 8199 0,'0'0'0,"0"0"0,0 0 15,0 0-15,0 0 0,0 0 16,0 0-16,0 0 0,28 5 0,-28-5 16,0 0-16,30 7 15,-30-7-15,26 3 0,-12-2 16,3 1-16,1-1 0,3 1 16,2 0-16,-1 0 0,1 0 0,11-1 0,2 1 15,0 0-15,0-1 0,2-1 16,5 1-16,5-1 15,-1 1-15,2 1 0,0 1 16,-1-2-16,-2 1 0,10-2 0,0-2 16,-2 4-16,-2-1 0,9 2 15,0-2-15,-5-1 0,-6-1 0,2 0 0,2-1 16,-3 1-16,-4-1 0,10 1 16,1 0-16,-5 1 0,-3 1 15,0-2-15,3 0 0,-3 1 16,-3 0-16,5 1 0,2-1 15,-1 1-15,-3-1 0,8-1 0,2-1 16,-13 0 0,-3 2-16,26 1 0,-4 1 15,-9 1-15,-5 3 0,0-4 16,1-3-16,-6 1 16,-3 2-16,3-2 0,3-2 15,-1 1-15,-2 0 0,3 3 0,0 1 16,-2 0-16,-3-1 0,6-1 15,3 1-15,-7-2 0,-4 0 0,6 0 16,4 1-16,-6 1 0,-3 2 16,3-3-16,2-1 0,-2 0 0,-1 0 0,3 1 15,4-1-15,-1-1 0,-3-1 16,3 2-16,1 2 16,-4 0-16,-3 0 0,7 0 0,4-1 15,-4-2 1,-3 0-16,2 1 0,2 0 15,-6-1-15,-3 1 0,6-2 16,4 1-16,-6 1 0,-4 1 0,3-1 16,4 2-16,-2-4 0,-3 2 15,5-1-15,3 0 16,-5 1-16,-5 0 0,5 0 0,3 0 16,-4 0-16,-3 0 0,3 0 0,2 0 15,-2-1-15,-1-3 0,2 3 16,3 2-16,-4-2 0,-3 1 0,3 0 15,2 0-15,-1-1 0,-3 1 16,4 2-16,1 1 16,-5-6-16,-4-2 0,7 3 0,3 1 15,-3 1 1,-3 2-16,5-6 0,2-2 16,-2 4-16,-3 3 0,3 0 15,1-1-15,-6 0 0,-4-2 0,8 2 16,5 1-16,-7-1 0,-6-1 15,3-2-15,3-3 16,-4 5-16,-2 4 0,4-2 0,3 0 16,-6-1-16,-4 0 0,5-1 0,3-2 15,-1 1-15,-2 1 0,1 1 16,2 0-16,-5-2 0,-4 0 0,3 2 16,1 2-16,-15 2 0,1 1 15,21-3-15,1-3 0,-23 0 16,3-1-16,3-1 0,3 2 15,-1 2-15,0 2 0,2-3 0,3-3 16,-4 4-16,-2 2 0,1-4 16,3-2-16,-3 3 0,-1 0 0,3 1 15,0 0-15,-2-1 0,-3 0 16,3-2-16,4 0 0,-4 1 16,-2 2-16,1 1 0,3 2 15,-9-2 1,-3 2-16,5-2 0,3-2 15,-3 0-15,-1-2 0,2 2 0,1 0 16,-2 0-16,-3 0 0,2-1 16,1 1-16,-2 0 15,-2 2-15,2 0 0,0 1 0,-3-3 16,-1-3-16,2 2 0,0 1 16,-3 1-16,-1-1 0,1 0 0,1-2 15,1 3-15,-1 0 0,0 1 0,0 0 16,-2-2-16,-1 0 0,1-1 15,1-2-15,-2 3 0,-1 2 16,2-2-16,3-2 0,-3 1 16,-2-1-16,2 2 0,2 2 15,-6 0 1,0 1-16,1-4 0,1-2 16,-2-1-16,-1-2 0,1 6 0,1 2 15,0-1-15,-1-1 0,2 0 16,0-1-16,-3-1 0,-3-1 15,2 3-15,1 1 0,-2-3 16,1-2-16,0 3 0,1 2 16,-3 0-16,-1-1 0,0 0 0,1-1 15,-3 0-15,2 0 0,0 0 0,0 1 16,1 0-16,-1 2 0,3-2 16,-1-1-16,1-1 0,-3 0 15,1 2 1,2 2-16,-1-1 0,1 0 0,0-3 0,1-2 0,0 1 15,-2 1-15,1 0 0,0 0 16,-2 1-16,0 1 0,2-1 0,2 0 16,-2 0-16,0-1 0,-1 1 15,1 0-15,-2 0 16,0-1-16,0 1 0,2 1 16,-1-1-16,0-1 0,0 2 0,1 0 15,-1 0 1,1 0-16,-2 0 0,1 0 15,-1 0-15,-1-1 0,2-2 0,-1 1 16,2 0-16,-1 1 0,2 0 0,0-2 16,-2 2-16,0-1 0,0 1 15,3-1-15,0 0 0,-1 1 16,3-2-16,1 1 0,-1 1 16,-1 0-16,2-2 0,2 1 15,1 0-15,-1 1 0,5 0 0,-1 0 16,0 0-16,-2-1 0,4 0 15,1 0-15,-2 0 0,-4 1 16,4-1-16,3 0 0,-3 0 16,1 0-16,0 1 0,1 1 15,-1-2-15,-2 1 16,2 1-16,1 0 0,0-1 16,0 0-16,5 1 0,-1 3 15,-2-1-15,-1-2 0,1-2 16,3 0-16,-3 1 0,-2 0 15,4 1-15,2 0 0,-1 1 16,-2-1-16,2-1 0,2-1 16,-2 1-16,0 2 0,3 1 0,2 0 15,0 0-15,-2 0 0,10-2 0,1 0 16,-3 1-16,-4 0 0,3 0 16,4 0-16,-6 0 0,-3 0 0,5-1 15,5 0-15,-4 1 0,-2 0 16,8-2-16,0-1 15,-7 0-15,-3-1 16,6 1-16,3 2 0,-4 0 16,-3-1-16,2 0 0,1 2 15,-3-1-15,0 1 0,3-2 16,4-1-16,-5 4 0,-3 2 16,4-2-16,2 1 0,-2-1 15,-3-2-15,6 3 0,3 2 16,-6-1-16,-4-2 0,24 1 0,-4-3 0,-27 1 15,1 0-15,22 2 0,-2-1 16,-21-1-16,2 0 0,18 0 16,-1-2-16,-25 1 0,2 1 15,24 2-15,2 3 0,-26-6 16,2-1-16,24 1 0,-3 0 16,-24 0-16,0 0 0,23 0 0,-1 0 15,-23 1-15,0 0 0,12-1 0,4-1 16,-9 1-16,-2 1 0,4-1 15,3 0-15,-5 3 0,-2 1 16,3-2-16,4-2 0,-4-1 16,-3 0-16,3 3 0,3 1 15,-4-2-15,-1 0 16,0-1-16,3-2 0,-3 3 16,0 2-16,-1 1 0,0 1 15,-4-4-15,-2-1 0,0 0 16,0 1-16,-6-1 0,0 0 0,2 0 15,0 0-15,-3 1 16,-2-1-16,-1 0 0,-1 0 16,-5 0-16,0 2 0,0-2 0,-1 1 0,1-1 15,2 0-15,-2 0 0,0 0 16,-3 0-16,0 1 0,-2 1 16,0 0-16,-2-1 0,-2-2 0,1 2 31,-1 0-31,-3 2 0,-1-1 0,0 1 15,-1-1-15,0-2 16</inkml:trace>
  <inkml:trace contextRef="#ctx0" brushRef="#br0" timeOffset="91787.9603">3635 8162 0,'0'0'0,"0"0"15,0 0-15,0 0 0,0 0 16,0 0-16,0 0 0,-25 10 16,25-10-16,0 0 0,-18 14 15,18-14-15,0 0 0,-27 16 16,15-10-16,-3 1 0,-1 3 0,1-1 0,1 2 15,-4-1-15,1 0 16,-4 1-16,-1 1 0,-3 1 16,3 0-16,2-2 0,4 2 0,0-5 15,1-1-15,1 1 0,1 0 16,2-2-16,4-2 0,0 0 16,1 2-1,3-3-15,1 1 0,2-3 16,2 1-16,2-1 0,2-1 0,3 1 15,4-1-15,-1 0 0,4-1 16,0 0-16,1-1 0,7 1 16,-2 1-16,3 0 0,1-1 15,-1-1-15,-3 2 0,1-1 16,2 0-16,0 0 0,-2 0 0,5 0 0,-2-1 16,-7 2-16,-2-1 0,2 0 15,0 0-15,-5 1 0,1-1 16,-4 1-16,0 0 0,-1 0 15,-2 0-15,-1 0 0,-4 0 16,1 0-16,-1 0 0,0 0 16,-2 0-1,-1 0-15,0 0 0,-1-1 0,-2 0 0,0 0 0,-1-2 16,1-1-16,0 0 0,-3 1 16,3 0-16,-3-2 15,2-1-15,1-1 0,-3 1 0,3-2 0,-3 1 16,2-1-16,1 0 0,-3 0 15,3-2-15,-3 2 16,2-2-16,1 1 0,-3 1 16,3-1-16,-1 0 0,1 1 15,0 1-15,1 0 0,0 1 0,-1-1 16,0 2-16,-2-1 16,4 2-16,-5 0 0,-1 1 15,-4 1-15,0 3 0,1 0 0,1-1 16,3 1-16</inkml:trace>
  <inkml:trace contextRef="#ctx0" brushRef="#br0" timeOffset="93424.0597">2447 6874 0,'0'0'16,"0"0"-1,0 0-15,0 0 0,0 0 16,0 0-16,0 0 0,0 0 0,14 26 0,-14-26 0,-1 28 16,1-28-16,-4 32 0,1-13 15,0 1-15,-2 1 0,1-1 16,-2 1-16,2-1 0,-5 5 16,2-3-16,-2-1 0,0-5 15,2-2-15,4-3 0,-3-1 16,3-3-16,0 0 0</inkml:trace>
  <inkml:trace contextRef="#ctx0" brushRef="#br0" timeOffset="93573.3918">2400 7137 0,'0'0'0,"0"0"0,0 0 0,0 0 15,15-15-15,-15 15 0,26-15 0,-7 6 16,-1 0-16,4-1 0,-2 1 16,6 0-16,1 0 15,5-2-15,-3 2 0,-4 1 0,-3 2 16,-2 0-1,-2 3-15,-5 2 16,-1 0-16,-3 1 0,1-1 0,-4 1 0</inkml:trace>
  <inkml:trace contextRef="#ctx0" brushRef="#br0" timeOffset="93740.0152">2526 7180 0,'0'0'0,"7"-3"0,8-3 15,1 0-15,3 2 0,10-5 16,-1-1-16,3-1 0,2 0 16,7 0-16,-5 4 0,-4 0 15,-2 4-15,-7-1 0,-6 2 0,0-1 16</inkml:trace>
  <inkml:trace contextRef="#ctx0" brushRef="#br0" timeOffset="94110.0009">2475 7307 0,'0'0'0,"0"0"15,0 0-15,0 0 0,3 25 0,-3-25 16,0 0-16,10 23 0,-10-23 16,0 0-16,19 19 15,-12-15-15,-1-3 0,1-1 0,-2-2 0,2-2 16,-4-3-16,1-1 0,-2 0 15,1 0-15,0-2 0,1-1 16,0-2-16,2 1 0,0-2 0,4 1 16,2-3-16,4 2 15,2 0-15,8-2 0,5 0 0,-3 4 16,1 1 0,0 2-16,-2 1 0,5 4 15,-5 1-15,-2 2 0,-1 1 16,-4 1-16,-1 2 0,-3 3 15,-1 1-15,-8 1 0,-4-1 0,-3-1 16,-6 3-16,-2 0 0,0 1 16,-8 0-16,0 1 0,-5-3 15,-1-2-15,0-2 0,4 2 0,4-3 16</inkml:trace>
  <inkml:trace contextRef="#ctx0" brushRef="#br0" timeOffset="94310.7884">2698 6967 0,'0'0'0,"0"0"16,0 0-16,11 28 0,-11-28 15,4 37-15,-4-11 16,-1 2-16,1 3 0,-3 7 0,3-2 16,0-3-16,0-3 0,3 2 15,0-5-15,1-9 0,-1-7 0,0-1 16,1-2-1,-3-2-15</inkml:trace>
  <inkml:trace contextRef="#ctx0" brushRef="#br0" timeOffset="94473.5919">3054 6954 0,'0'0'0,"0"0"15,0 0-15,0 0 0,0 0 0,12 26 16,-12-26-16,6 27 0,-4-10 15,0-1-15,-1 0 0,1-2 16,-2 0-16,1-3 0,1 0 16,0-3-16,2-4 0,-1 1 0,1-1 15,-3 0-15</inkml:trace>
  <inkml:trace contextRef="#ctx0" brushRef="#br0" timeOffset="94727.0967">3211 6896 0,'0'0'0,"0"0"15,0 0-15,0 0 0,0 0 0,0 0 16,16 21-16,-16-21 0,8 29 16,-5-7-16,-1 5 0,1 3 15,-2 3-15,3 6 0,0-1 0,1-3 16,0-3-16,0 1 0,0-3 16,-2-5-16,0-2 0,0-7 15,-2-1-15,-1-5 0,-1-2 0,-5-2 16,0-3-16,-4-2 15,-6-3-15,-2-4 0,-6-3 0,2-3 16,1-2-16,2-2 0,0-4 0,0-4 16,0 1-16,6 4 0,1 3 0,3 2 15</inkml:trace>
  <inkml:trace contextRef="#ctx0" brushRef="#br0" timeOffset="94911.6904">3736 6682 0,'0'0'16,"0"0"-16,0 0 0,20 2 0,-20-2 0,21 6 16,-21-6-16,25 10 15,-14-4-15,0 0 0,-3-2 0,0 1 0</inkml:trace>
  <inkml:trace contextRef="#ctx0" brushRef="#br0" timeOffset="95112.5217">3563 6902 0,'0'0'0,"0"0"16,0 0-16,3 19 0,-3-19 15,3 19-15,-3-19 16,3 27-16,0-14 0,1 0 0,-1 1 16,2-2-16,-1-1 0,2 0 15,0 0-15,0-3 0,-1 0 0,0 0 0</inkml:trace>
  <inkml:trace contextRef="#ctx0" brushRef="#br0" timeOffset="95297.485">3708 6943 0,'0'0'0,"0"0"0,0 0 15,0 0-15,22-14 0,-9 8 16,3 0-16,2 0 16,-1 0-16,2 1 0,6 0 0,2-1 0,2 2 15,-4 1-15,-3-2 0,-2 1 16,-3 2-16,-3 2 0,-2 2 16,-2 1-16,-6 0 0,-5 6 15,-5 2-15,-5 1 0,0 1 16,-1-2-16,3-3 0,1 0 0</inkml:trace>
  <inkml:trace contextRef="#ctx0" brushRef="#br0" timeOffset="95885.3148">3605 7132 0,'0'0'0,"0"0"0,0 0 15,0 0-15,0 0 0,0 0 16,24-18-16,-24 18 0,28-15 0,-28 15 16,38-15-16,-19 7 0,3-1 15,-2 1-15,1 2 0,-2 1 0,-1 0 16,2 0-16,-1-1 0,-4 4 15,-1 3-15,-2 3 0,-1 1 16,-2 3-16,-3 2 0,0 2 16,-5 3-16,1-1 0,1 3 0,-1 0 15,0 0-15,0-2 0,1-1 16,1-1 0,-1-2-16,1-1 0,2-2 15,-1-1-15,2-1 0,0 0 16,-1-1-16,3-5 0,1-5 15,-1-1-15,1-1 0,-4-3 16,3-3-16,-1 3 0,1 0 16,-1-1-16,-1-1 0,0 0 15,-2 2-15,-4 0 0,-1 2 0,0 2 0,-1 0 16,-2 2-16,-2-1 0,1 4 0,-5 0 16,-3 3-16,-4 3 15,-1 1-15,2 0 0,-11 4 16,-2 2-16,2 1 0,2 0 0,-5 4 15,2 1-15,2-4 16,5 0-16,0-1 16,-1-1-16,5-3 0,3-3 15,3-2-15,4 1 0,-1-2 16,4 2-16,1-2 0,4 1 16,1 1-16,4-2 0,0 2 15,4 0-15,2 1 0,3-2 0,3 1 16,3-2-16,1 1 15,1 1-15,5 1 0,1 1 0,-2-2 0,0-3 16,10 1-16,3 0 0,-2-2 16,-3 0-16,5-2 15,1 0-15,5-4 0,-3 1 16,2-5-16,3-1 0,-10 3 0,-8 1 16,-8 1-16</inkml:trace>
  <inkml:trace contextRef="#ctx0" brushRef="#br0" timeOffset="106663.8305">4951 7002 0,'0'0'0,"0"0"0,0 0 15,0 0-15,0 0 0,9 27 0,-9-27 16,2 22-16,-2-22 0,-2 28 16,1-13-16,1 0 0,0 0 15,-2 0 1,-1-1-16,0 0 0,0-2 0,-1-1 16,3-1-16,-1-3 0,1-1 15,1-1-15,0-2 0,3-3 16,1-1-16,-1-5 0,4-4 15,-1 1-15,1-2 0,1-2 16,-1-5-16,2-1 0,1 0 16,5-6-16,4 0 0,0 3 0,0 2 0,-2 4 15,1 1-15,4 3 0,-2 5 16,-1 5-16,-3 6 0,-2 1 16,-1 1-16,-2 5 0,-1 6 15,-2 6-15,-1 1 0,-4 2 16,-2 1-16,-2-3 0,-2 0 0,-1-1 31,0 0-31,-3-4 0,0-5 0,0-2 16,3-1-16,-4-3 0,2-2 15,1-6-15,0-4 0,2-6 16,2-3-16,2-4 0,4-5 16,1-1-16,4-3 0,9-4 15,1 0-15,4 2 0,-1 2 0,6 2 16,4 2-16,2 2 0,1 4 0,-1 3 15,-1 5-15,-5 5 0,-5 4 16,-5 5-16,-4 3 0,-2 3 16,-4 5-16,-1 4 0,-3 6 15,-1-3-15,-4 0 0,-4 0 16,-3 1-16,3-1 0,4-1 0,-1-2 16,0-2-16,0-4 0,0-3 0,1-3 15</inkml:trace>
  <inkml:trace contextRef="#ctx0" brushRef="#br0" timeOffset="107096.4277">6025 6945 0,'0'0'0,"0"0"16,0 0-16,0 0 0,0 0 0,-30-7 15,30 7-15,-31 5 0,14 1 16,-4 2-16,-1 2 16,-3 2-16,2 1 0,-4 8 0,1 4 0,3 1 15,2 2-15,-1 7 0,6 2 16,1-6-16,8-6 0,3 0 16,5-5-16,6-3 0,4-3 15,8-10-15,5-5 0,1-2 0,3-2 16,3-7-16,1-6 0,3-4 15,-3-2 1,-1-2-16,0-3 0,-6 2 16,-3 0-16,0 2 0,-6 3 15,-6 8-15,-4 1 0,0 5 16,-1 3-16,0-1 0,-4 2 0,-2 8 16,-5 6-16,1 3 0,-2 2 15,-1 6-15,1 6 0,1 0 16,2 2-16,3 0 0,2 2 0,2-5 15,1-5-15,7-4 0,5-6 16,-4-4-16,-2-2 0,-1-2 16,-2 1-16,-1-2 0</inkml:trace>
  <inkml:trace contextRef="#ctx0" brushRef="#br0" timeOffset="107312.3904">6460 6775 0,'0'0'0,"0"0"0,0 0 0,0 0 16,-12 24-16,12-24 0,-20 39 15,8-12-15,0 4 16,-1 7-16,0 5 0,-5 9 16,3-3-16,-2 6 0,4-6 15,2 0-15,3-8 0,5-7 16,1-7-16,0-5 0,2-5 0,0-4 15</inkml:trace>
  <inkml:trace contextRef="#ctx0" brushRef="#br0" timeOffset="107550.8832">6727 6929 0,'0'0'0,"0"0"15,0 0-15,-25 9 0,25-9 16,-29 13-16,7-4 0,0 0 15,0 3 1,-3-1-16,-4 1 0,-4 3 16,0 0-16,5 1 0,4 2 15,0 4-15,4-2 0,7 1 16,1-1-16,5 0 0,4-2 0,7-1 16,7 0-16,3-1 0,4-3 15,2-2-15,2 0 0,2-4 16,2 0-16,-6-1 0,-2-1 0,-2-1 0</inkml:trace>
  <inkml:trace contextRef="#ctx0" brushRef="#br0" timeOffset="107918.8965">6669 7239 0,'0'0'0,"0"0"0,0 0 15,0 0-15,0 0 0,25 3 0,-25-3 16,24 0-16,-24 0 0,31-2 16,-12-3-16,1 1 0,1 0 15,0-3-15,1-1 0,-5-1 16,1 0-16,2-4 0,-2-1 0,-3 0 0,-2-1 16,-3-2-16,-3 1 15,-2 0-15,-5 1 0,-2 1 0,-5 3 16,-3 1-16,-3 3 0,-4 4 15,-3 3-15,0 2 0,1 4 0,-4 5 16,-3 6-16,-4 4 16,2 0-16,6 8 0,3 5 0,5-3 0,4 0 15,9 3 1,5-2-16,9-5 0,3-5 16,10-4-16,7-5 0,1-6 15,4-6-15,-8 0 0,-7 0 16,-4-1-16</inkml:trace>
  <inkml:trace contextRef="#ctx0" brushRef="#br0" timeOffset="108030.2147">7381 7275 0,'0'0'0,"0"0"16,-18 16-16,3-3 0,-4 3 0,-2 1 15,4-2-15,1-3 0</inkml:trace>
  <inkml:trace contextRef="#ctx0" brushRef="#br0" timeOffset="109040.0832">8103 6984 0,'0'0'15,"0"0"-15,0 0 0,0 0 0,0-23 16,0 23-16,-3-21 0,3 21 16,-14-19-1,5 9-15,-4 2 0,0 0 16,-1 1-16,-2 2 0,0 3 16,0 0-16,-1 5 0,-6 3 15,-2 5-15,3 0 0,3 2 0,1 3 16,2 4-16,1 2 0,0 4 15,-1 14-15,0 5 0,1-1 16,1 1-16,-1 8 0,2-2 0,2-10 16,5-8-16,-2-3 0,1-3 15,1-4-15,-1-4 0,-2-4 16,-2-3-16,-1-1 0,0 0 0,-6-5 16,-2-5-16,2-5 0,0-4 15,4 1-15,2 1 0,2 2 16</inkml:trace>
  <inkml:trace contextRef="#ctx0" brushRef="#br0" timeOffset="109187.3314">7414 7168 0,'0'0'0,"0"0"0,0 0 0,20-14 15,-20 14-15,34-14 0,-9 6 16,3-1-16,3 1 0,14-1 16,5 0-1,-3 1-15,-1 2 0,12 0 16,-1 0-16,3 0 0,-8-1 0,-12 1 15,-8 1-15,-8 1 0</inkml:trace>
  <inkml:trace contextRef="#ctx0" brushRef="#br0" timeOffset="109519.7243">8146 7125 0,'0'0'0,"0"0"0,0 0 0,-17 19 15,17-19-15,-17 27 0,5-9 16,0 2-16,-1 1 0,1 6 16,2 1-1,5-4-15,2-2 0,7-4 0,6-6 16,3-2-16,4-4 0,4-7 16,5-4-16,4-3 0,-3-1 15,0-3-15,-2-1 0,-2-3 16,-2-5-16,-3-6 0,-6-3 15,-6 7-15,-5 0 0,-6-2 16,-3 3-16,-4 2 0,1 5 0,-5 5 0,-4 5 16,1 2-16,-2 3 0,-3 4 15,0 3-15,6 1 0,4 1 16,3 1-16,3 2 0,4-1 16,3 1-16,1-3 0,-3-2 15,2-1-15</inkml:trace>
  <inkml:trace contextRef="#ctx0" brushRef="#br0" timeOffset="109804.6156">8594 7120 0,'0'0'0,"0"0"0,0 0 16,-8 29-16,2-14 0,-2 5 15,-5 4-15,-2 6 0,1-1 0,2-3 0,2-2 16,1-4-16,1-3 0,0-3 15,3-4-15,2-7 0,3-3 16,-2-9-16,4-3 0,1-2 16,2-1-16,4-5 0,2-2 15,1 1-15,0 0 0,4-2 16,-2 5-16,2 3 0,-1 2 0,5 5 0,3 0 16,-1 3-16,-2 3 0,1 1 15,0 2-15,1 1 0,0 1 0,-4-1 16,-3 0-16,-4-1 0</inkml:trace>
  <inkml:trace contextRef="#ctx0" brushRef="#br0" timeOffset="110359.4429">9002 7126 0,'0'0'0,"0"0"0,0 0 15,-13 23-15,8-12 0,-3 3 16,-1 4-16,1-1 0,-1-1 0,-1 4 0,1-4 16,2-1-16,2-2 0,-1-2 15,2-3-15,2-1 0,1-3 16,1-4-16,4-6 0,0-2 0,2-2 16,6-9-16,4-3 15,0-1-15,2 1 0,3-1 16,2 2-16,3-2 15,0 3-15,-1 4 0,0 4 16,-3 5-16,-3 2 0,-1 5 16,-2 4-16,-2 3 0,-2 3 0,0 5 15,-3 4-15,-2 1 0,0 1 16,-4 1-16,-2 0 16,-1-3-16,-1-2 0,0-1 15,-3-1-15,0-2 0,1-1 0,-1-4 16,-1-2-16,1-3 0,1-3 0,-1-3 0,2-1 15,1-5-15,1-3 0,3-6 16,4-4-16,1 0 16,2-2-16,6-3 0,3 1 0,0 2 15,-1 4-15,3 3 0,2 3 16,1 3-16,-2 4 0,-1 4 0,-2 5 16,-2 2-16,-3-1 0,-2 6 15,-2 4-15,-3 1 0,-2 1 0,-2 6 16,-3 3-16,-1 0 0,-2-1 15,-1-1-15,-2-1 16,1-1-16,-2-1 0,2-3 16,0-2-16,3-2 15,1-3-15,0-3 0,0 0 16,0-1-16</inkml:trace>
  <inkml:trace contextRef="#ctx0" brushRef="#br0" timeOffset="110760.6756">9875 7019 0,'0'0'16,"0"0"-16,0 0 0,0 0 0,0 0 15,-6 24-15,6-24 0,-15 28 16,5-12-16,-2 4 0,-2 5 16,2-2-16,2-1 0,-1 4 15,4-4-15,1-1 0,3-5 16,4-3-1,4-2-15,4-4 0,3-3 0,3-5 16,1-4-16,1-1 16,0-4-16,3-4 0,1-4 15,-1 0-15,-2 1 0,2-8 16,-3-4-16,-1 4 0,-3 3 0,-1 3 16,-2 1-16,-1 5 0,-2 4 15,-1 2-15,-2 4 0,0 4 0,-3 5 0,-1 1 16,-2 5-16,-1 1 0,1 3 15,0 2-15,0 6 0,1-2 16,1-1-16,2 3 16,1-2-16,4-1 0,2-5 0,5-3 15,6-5-15,-1-2 0,-1-2 16,-2-1 0,-4-1-16,-2 0 0</inkml:trace>
  <inkml:trace contextRef="#ctx0" brushRef="#br0" timeOffset="110992.6016">10557 6738 0,'0'0'0,"0"0"0,0 0 15,0 0-15,-12 30 0,2-14 0,-4 6 16,-3 1-16,0 2 0,-7 13 15,2 1-15,3-2 0,0-1 16,-2 7-16,2-3 0,6-4 0,3-3 0,3 1 16,5-4-16,3-7 0,4-6 15,-3-5-15,0-3 0,0-1 16</inkml:trace>
  <inkml:trace contextRef="#ctx0" brushRef="#br0" timeOffset="111424.9062">10837 7089 0,'0'0'0,"0"0"0,0 0 0,0 0 16,0 0-16,-13-23 0,13 23 16,-22-12-16,9 8 0,-3 1 15,-1-1-15,-2 3 0,-2 1 16,-1 4-16,0 1 0,-5 4 0,3 2 15,1 5-15,1 2 0,0 2 16,1 2-16,0 6 0,4-1 16,6-4-16,5-2 15,7-3-15,5-1 0,4-5 16,1-2-16,8-6 16,7-4-16,-2-1 0,0-2 0,-1-4 15,0-4-15,0-2 0,2-1 16,-3-4-16,-2-3 15,-3 2-15,-2 0 0,-2-2 0,-2 1 16,-2 5-16,-2 4 0,-2 1 16,-2 1-16,0 3 0,0 5 0,-4 3 15,-3 5-15,1 0 0,-2 0 0,1 7 16,-1 4-16,1 0 16,2-1-16,2 5 0,3-3 0,2-6 15,0 0-15,5-2 0,2-3 16,-4-2-16,-1-1 0,-2-1 15</inkml:trace>
  <inkml:trace contextRef="#ctx0" brushRef="#br0" timeOffset="111694.4025">11273 6819 0,'0'0'0,"0"0"0,0 0 15,-19 20-15,19-20 0,-24 32 16,5-6-16,-2 4 16,-2 2-16,-5 11 0,2 4 0,-2 4 15,6-5-15,2-1 0,7-8 0,5-9 16,4-9-16,4-1 0,3-2 16,4-4-16,3-2 0,2-7 15,2-2-15,1-3 0,-1 0 0,0-9 16,1-6-16,-3 4 0,-2 3 0,-3 1 15</inkml:trace>
  <inkml:trace contextRef="#ctx0" brushRef="#br0" timeOffset="111863.375">10907 7099 0,'0'0'0,"0"0"0,0 0 0,0 0 15,37-4-15,-37 4 0,40-5 16,-17 2-16,1 1 0,4-2 16,3 1-16,7 0 0,0-2 0,-6 2 15,-6 0-15,-4 0 0</inkml:trace>
  <inkml:trace contextRef="#ctx0" brushRef="#br0" timeOffset="112226.4697">11353 7191 0,'0'0'0,"0"0"0,0 0 16,28-2-16,-28 2 0,25-3 16,-11 1-16,2-1 0,-1-1 0,3 0 15,2-1-15,4-1 0,0-1 16,-3-2-16,-2-1 15,-3 1-15,-1-2 0,-4-1 0,-2-2 0,-4 2 16,-2 1-16,-5 2 16,-4 0-16,-5 0 0,-3 3 0,-4 2 15,-6 4-15,-1 2 16,-2 2-16,-9 6 0,1 4 0,2 3 16,1 1-16,4 4 0,4 6 15,2 2-15,7-2 0,7-1 0,8-3 0,8-3 16,5-6-16,11-2 0,9-1 15,2-5-15,3-1 0,5-5 16,5-3-16,-3 0 0,-6-2 0,-2 2 16,-11 0-16,-6 1 0</inkml:trace>
  <inkml:trace contextRef="#ctx0" brushRef="#br0" timeOffset="118448.4044">24475 8167 0,'0'0'0,"0"0"0,0 0 16,0 0-16,0 0 0,28 8 15,-28-8-15,26 14 0,-26-14 0,25 19 16,-12-10-16,-1 1 16,0 0-16,2-1 0,-1 1 15,-1-1-15,-1-1 0,0 0 16,-1-3-16,-1 2 0,-1-2 16,-2 0-16,0 0 15,-1-1-15,0-2 0,-3 1 0,-2-3 16,-3 1-16,-1-1 0,1 0 15,0 0-15,0 0 0</inkml:trace>
  <inkml:trace contextRef="#ctx0" brushRef="#br0" timeOffset="118863.3926">27388 8070 0,'0'0'0,"0"0"0,0 0 15,0 0-15,0 0 0,28 2 0,-28-2 16,0 0-16,23 14 0,-14-6 16,1 1-16,-1 0 0,0 1 15,-1 1-15,1 2 0,0-1 0,-1-1 0,-1-2 16,1-1-16,0 2 0,0-2 15,-1 2-15,1-2 16,-1 1-16,-2-2 0,1-1 0,-2 0 16,-1-1-16,1-2 0,-1 1 15,0-1-15,0-1 0</inkml:trace>
  <inkml:trace contextRef="#ctx0" brushRef="#br0" timeOffset="119349.4258">30553 8045 0,'0'0'0,"0"0"0,13 6 0,-6 0 16,1 0-16,4 1 0,4-1 15,-2 1-15,2 0 0,2 5 0,1 1 16,-2 1-16,-2-2 0,0 0 0,2 0 15,-2-1-15,0-2 0,-1 2 16,-1 1-16,-1 0 0,-1 0 16,-1-2-16,-1-1 0,-2-2 0</inkml:trace>
  <inkml:trace contextRef="#ctx0" brushRef="#br0" timeOffset="120637.2834">2769 9386 0,'0'0'0,"0"0"16,0 0-16,0 0 0,0 0 0,20 14 16,-20-14-16,19 16 0,-19-16 15,22 20-15,-10-9 16,0 2-16,-2 0 0,-1 0 0,-1 1 15,0-1-15,-2-1 0,4 3 16,-3-4 0,-1 0-16,1-2 0,-4-4 15,0 1-15,1-1 0,-1-2 0,-1 1 16,-2 0-16,0-2 0,0 1 16,0-3-16,0 3 0,0-3 15</inkml:trace>
  <inkml:trace contextRef="#ctx0" brushRef="#br0" timeOffset="121809.8482">4916 8448 0,'0'0'0,"0"0"15,0 0-15,0 0 0,0 0 0,-20-10 16,20 10-16,-21-5 0,10 5 16,-7 0-16,0 2 0,-2-1 15,0 0-15,-4 2 0,-5 4 0,-6 1 0,-1 3 16,-1 1-16,-4 4 0,-10 6 16,4 1-16,-3 7 15,3 4-15,-7 6 0,3-1 0,-6 14 16,4 6-16,8-6 0,2-4 15,-2 10-15,4 2 0,12-3 16,7-4 0,3 23-16,7-8 0,6-8 15,3-8-15,14-1 0,12 0 0,0-8 16,2-6-16,9-2 16,4-1-16,3-2 0,0-3 15,10 2-15,6 0 0,0-6 0,-3-4 16,11-1-16,6-1 15,0-2-15,0-1 0,7-3 0,6 0 0,-4-5 0,-1-2 16,13-7-16,4-3 0,-8 0 16,-6 0-16,10-3 0,12-2 15,-7-4-15,-6-4 0,6-2 16,3-2-16,-12 4 0,-8-1 0,5-2 16,3-3-16,-13 3 15,-5 1-15,3-3 16,0-1-16,-9-3 0,-5 0 15,-1-1-15,1-2 0,-5 0 16,-2 1-16,-3-4 0,1-3 16,-8 0-16,-6 1 0,-3-4 15,-3-2-15,-5 4 0,-3 3 0,1-5 16,2-4-16,-6 6 16,-2 3-16,-6-4 0,-5-2 0,-4 6 0,-3 4 15,-5-6-15,-3-5 0,-2 5 16,0 3-16,-7-2 0,-3-4 15,1 5-15,0 1 0,-3-3 16,-1 2-16,-3 2 0,-2 1 16,-3 1-16,-2-1 0,13 15 0,-2 0 15,-22-11-15,-4 1 0,17 9 0,-2-2 16,-25-6-16,1 4 0,24 8 16,-1-2-16,-29-3 0,2 1 15,5 1-15,3 0 0,-9 4 16,-4 1-16,7 3 0,3 2 0,2 2 15,0 1-15,0 1 16,3 2-16,-2-5 16,0-5-16,6 6 0,5 2 0,-2 4 15,-2 4-15,6-4 0,6-2 16,-5 1-16,-1 3 0,6-2 16,5 1-16,4 1 0,5-1 15,9-1-15,-5-1 0,-1 0 16,-1-1-16,1 0 0,3 1 0,5-1 15,3-1-15,1 1 0,2 1 16,1-1-16,1-2 0,2 0 16,-2-2-16,2 2 0,0 0 15,0 2-15,0-2 0,0 0 16,0 0-16,0 0 0,0 0 0,0 0 16,0 0-16,0 0 0,0 0 15,-3 3 1,0 1-16,-5 1 0,0 0 15,0 0-15,1-2 0,0 1 0</inkml:trace>
  <inkml:trace contextRef="#ctx0" brushRef="#br0" timeOffset="132189.2534">4761 9361 0,'0'0'0,"0"0"0,26-5 0,-9 2 15,3 0-15,12-3 0,5-1 16,1 0-16,2-1 0,12-2 0,2-1 16,3 0-16,-6 0 0,-8 3 0,-8 2 15,-6 2-15,-5-1 0,-13 5 16,-7 4-16,0-1 0,-1-1 0,-2 0 15</inkml:trace>
  <inkml:trace contextRef="#ctx0" brushRef="#br0" timeOffset="132358.6761">4850 9467 0,'0'0'0,"0"0"0,0 0 0,0 0 16,17 18-16,-17-18 0,20 21 15,-8-8-15,0 1 16,2 0-16,-1 0 0,0 0 16,-1-1-16,3 2 0,-1-3 15,-2-2-15,-2-3 0,-1 0 16</inkml:trace>
  <inkml:trace contextRef="#ctx0" brushRef="#br0" timeOffset="132612.9371">4962 9465 0,'0'0'0,"0"0"16,0 0-16,29-9 0,-17 5 0,7 1 15,5-1-15,9-1 0,-3 1 16,4 1-16,3-2 16,2 0-16,-4 0 15,2 2-15,-3 3 0,-4 1 16,-5 1-16,-3 2 0,-3 3 15,-6 0-15,-3 0 0,-6 3 16,-4 1-16,-3 0 0,-3 0 0,-6 3 16,-1 1-16,-2 0 15,1 1-15,1-4 0,4-2 0,1-2 16</inkml:trace>
  <inkml:trace contextRef="#ctx0" brushRef="#br0" timeOffset="132775.7445">5069 9512 0,'0'0'0,"0"0"0,0 0 16,32-6-16,-19 3 0,4 1 0,2 1 0,1-2 15,0 2-15,8-2 0,-3 0 16,-3 2-16,-3 0 0,-1-1 16,-4 2-16,-2-1 0</inkml:trace>
  <inkml:trace contextRef="#ctx0" brushRef="#br0" timeOffset="132929.143">4992 9651 0,'0'0'15,"0"0"-15,0 0 0,0 0 16,0 0-16,24-7 0,-24 7 16,33-6-16,-13 1 0,4 0 0,6 1 15,-3-2-15,0 2 0,2-3 16,-4 2-16,-3 1 0</inkml:trace>
  <inkml:trace contextRef="#ctx0" brushRef="#br0" timeOffset="133167.0472">5165 9344 0,'0'0'0,"0"0"0,0 0 15,0 0-15,0 0 0,12 37 16,-9-14-16,-1 2 0,0 1 16,0 4-16,1 4 0,1 6 15,-1-3-15,-2 5 0,1-4 16,-2-3-16,0-5 0,-3-2 0,-2-3 0,0-2 0,-3-3 0,-5-6 31,-4-1-31,2-4 16,3 0-16,2-4 0</inkml:trace>
  <inkml:trace contextRef="#ctx0" brushRef="#br0" timeOffset="133345.3789">4979 9757 0,'0'0'0,"0"0"0,0 0 0,23 5 0,-12-2 0,5 2 16,4 1-16,1 1 0,0 3 15,11 3-15,3 0 0,-3-1 16,-1 0-16,4 0 0,1 0 15,-3-4-15,-2-2 0,-5-5 16,-5-4-16,-3 2 16,-3 0-16,-4 0 0</inkml:trace>
  <inkml:trace contextRef="#ctx0" brushRef="#br0" timeOffset="133514.9325">5718 9150 0,'0'0'0,"0"0"0,0 0 15,22 6-15,-22-6 0,21 9 0,-21-9 16,20 12-16,-11-6 0,-1 0 16,0 0-1,-2-2-15</inkml:trace>
  <inkml:trace contextRef="#ctx0" brushRef="#br0" timeOffset="133715.6041">5598 9327 0,'0'0'16,"0"0"-16,0 0 0,29-2 0,-29 2 16,35-5-16,-9 2 0,0-2 15,3 0-15,9-1 0,2-1 16,-1 3-16,-1-1 0,5-1 15,-4 2-15,-8 0 0,-8 0 0,-5 1 16,-2 0-16,-4 0 0</inkml:trace>
  <inkml:trace contextRef="#ctx0" brushRef="#br0" timeOffset="133878.4307">5759 9356 0,'0'0'0,"0"0"0,0 0 0,0 0 16,12 25-16,-12-25 0,11 18 0,-5-7 0,-1 0 16,2 0-16,0-1 15,1-4-15,-1-1 0,0-1 0,-2 0 16,0-2-16</inkml:trace>
  <inkml:trace contextRef="#ctx0" brushRef="#br0" timeOffset="134132.054">5998 9311 0,'0'0'0,"0"0"0,0 0 16,0 0-16,0 0 0,0 0 0,-6 24 31,6-24-31,-12 25 0,1-8 0,-4 0 0,1 1 16,1-1-16,-3 1 16,0-1-16,0 0 0,3-2 0,-6 1 15,3-3-15,4-2 0,0-1 16,5-5-16,5 0 15,2-5-15,6 2 0,2-4 0,3-2 16,7-1-16,4 0 0,0-1 16,3 0-16,1-2 0,-3 3 0,7-4 15,-1 1-15,-4-1 16,-6 0-16,-3 2 0,-3 1 0,-1 2 0</inkml:trace>
  <inkml:trace contextRef="#ctx0" brushRef="#br0" timeOffset="134332.7209">5707 9736 0,'0'0'0,"0"0"0,0 0 16,36-8-16,-21 3 0,8-3 16,6 0-16,7-3 0,0 0 15,0 1-15,5 1 0,3-1 16,-7 0-16,-1 2 0,-4 1 15,-7 2-15,-4 1 0,-5 1 16,-2 1-16,-3 0 0</inkml:trace>
  <inkml:trace contextRef="#ctx0" brushRef="#br0" timeOffset="134548.9917">5940 9569 0,'0'0'0,"0"0"15,0 0-15,0 0 0,0 0 16,18 27-16,-18-27 0,8 30 16,-3-12-16,0 1 0,-1 1 15,-1-2-15,0 0 0,2 5 16,-2-1-16,1-3 0,0-1 16,-3-4-16,1-1 0,-2-2 0,-2 0 15,-1-1-15,-3-2 0,-2-2 16,2-2-16,-1-1 0,3-2 0,-1 1 0</inkml:trace>
  <inkml:trace contextRef="#ctx0" brushRef="#br0" timeOffset="134696.1582">5853 9775 0,'0'0'0,"0"0"16,0 0-16,0 0 0,0 0 0,0 0 0,0 0 16,-6 24-16,6-24 0,0 0 15,-6 26-15,6-26 0,-4 20 0,4-11 16,-2-2-16,1-1 0,1 0 15,-2-1-15</inkml:trace>
  <inkml:trace contextRef="#ctx0" brushRef="#br0" timeOffset="134818.592">6147 9798 0,'0'0'15,"0"0"-15,0 0 0,0 0 16,0 0-16,20 13 0,-20-13 15,0 0-15,24 13 0,-24-13 16,15 5-16,-8-2 0</inkml:trace>
  <inkml:trace contextRef="#ctx0" brushRef="#br0" timeOffset="135018.7375">6493 9226 0,'0'0'0,"0"0"16,0 0-16,0 0 0,0 0 0,-6 21 15,6-21-15,-17 26 16,17-26-16,-28 33 0,11-13 16,2-2-16,-1-2 0,4-2 0</inkml:trace>
  <inkml:trace contextRef="#ctx0" brushRef="#br0" timeOffset="135235.0095">6323 9483 0,'0'0'16,"0"0"-16,0 0 0,11 31 0,-8-15 0,0 3 16,-1 6-1,2 4-15,-1-1 0,0-1 0,1-2 16,-1-2-16,-2-3 0,1 1 0,-2-6 15,0-2-15,-2-3 0,-1-5 16,-2-2-16,0-2 0,-1-2 0,2 0 31,-2-1-31,3 1 0</inkml:trace>
  <inkml:trace contextRef="#ctx0" brushRef="#br0" timeOffset="135397.8398">6356 9542 0,'0'0'0,"0"0"0,0 0 15,29-10-15,-14 7 0,3-2 0,6 0 16,-1 1-16,1-1 0,7-1 0,-2-1 16,-3 2-16,-1 2 0,5-2 0,-1 2 15,-6 0-15,-3 0 0,-8 2 16,-7 1-16,-1 0 0,-4 0 16,2 0-16,-2 0 0,0 0 15</inkml:trace>
  <inkml:trace contextRef="#ctx0" brushRef="#br0" timeOffset="135635.9129">6520 9538 0,'0'0'0,"0"0"0,0 0 0,0 0 15,0 0-15,8 22 0,-8-22 16,11 25-16,-11-25 0,11 34 16,-6-13-16,2 1 0,-1 1 15,1-1-15,-1 0 0,0 5 0,0-3 0,0-3 16,-1 0-16,-1-4 0,1-2 15,-2-3-15,0 0 16,-1-1-16,1 0 0,-2-4 0,0-2 16,0-2-16,0 0 0,-3-3 15,-3-3-15,2 1 0,0 0 0,-2 1 32</inkml:trace>
  <inkml:trace contextRef="#ctx0" brushRef="#br0" timeOffset="136817.6389">7831 9460 0,'0'0'15,"0"0"-15,0 0 0,0 0 0,24-2 16,-24 2-16,0 0 0,31 3 16,-17-2-16,4 0 0,4-1 15,2 0-15,1 0 0,12-1 16,1 1 0,2 0-16,2 2 0,13-2 15,-1 0-15,4-2 0,0 0 0,14-2 16,-1 0-16,-1 2 0,-3 1 15,11 1-15,-2 1 0,-2 0 16,-1-1-16,10 1 0,-3 1 16,-1-2-16,0-3 0,31 2 15,-10 3-15,-8 0 0,-6-1 0,-1 0 16,-2-1-16,1-2 0,-1 1 0,2 3 16,1 3-16,-5-4 0,-2-1 15,1 0-15,2 0 0,-2-1 16,1 1-16,3 1 0,0 0 15,0 0-15,-1-1 0,2 0 16,1-2-16,-5 1 0,-2-2 0,-1 3 16,-1 1-16,1 1 0,2-1 0,0-2 15,2-2-15,-4-1 0,-1-2 16,4 2-16,-1 0 0,0 0 16,-2 2-16,0-2 0,3 1 15,-2 0-15,-1-1 0,2 2 16,0 1-1,-1 0-15,0-2 0,0 1 0,2 1 16,-3 1-16,-1 1 0,1-3 16,2 0-16,-5 1 0,-3 2 15,3 0-15,1 0 0,-1-1 16,-1-1-16,1 0 0,1 1 16,-1 0-16,-1 1 0,0 1 15,0 0-15,-4 3 0,-1 1 0,4-6 16,3-4-16,-2 3 0,-2 2 0,2 0 15,0 2-15,0-2 0,0 0 16,1 1-16,1 1 0,-5 0 16,-1-2-16,0 1 0,2 1 15,-2 2-15,-3 1 0,-2-1 16,-1 1 0,-1-4-16,-3 0 0,1-2 15,1 0-15,-5-2 0,-2 0 0,-1 2 16,-1 1-16,-4 3 0,-3 4 15,0-8-15,2-5 0,-4 2 16,-2 1-16,-6 3 0,-4 1 16,-5-3-16,-2-2 0,-5 1 15,-4 0-15,-3 4 0,-2 2 0,-5-1 16,-3-1-16,-3-2 0,1-3 0,-1 3 16,-4 1-16,2 0 0,2-1 15,-5-1-15,0 1 0,-6-1 16,-5 1-16,4 0 0,2 0 15,3 0-15</inkml:trace>
  <inkml:trace contextRef="#ctx0" brushRef="#br0" timeOffset="141038.6825">13075 8414 0,'0'0'0,"0"0"15,0 0-15,27-6 16,-14 1-16,8-2 0,6 0 16,3-1-16,3-1 0,15-4 15,2-1-15,7 0 0,-6 3 0,9-4 16,-3-1 0,-9 4-16,-9 3 0,-3 3 0,-10 4 15,-11 0-15,-5 1 0,-2-1 16,-2 1-16,-2 0 0</inkml:trace>
  <inkml:trace contextRef="#ctx0" brushRef="#br0" timeOffset="141239.2926">13419 8375 0,'0'0'0,"0"0"16,0 0-16,0 31 15,0-17-15,-1 5 0,1 5 16,-1 8-16,0-1 0,0 3 15,1-2-15,1 4 0,0-5 0,1-4 16,0-3-16,1-5 16,-1-3-16,-1 2 0,-1 2 15,0-3-15,0-4 0,0-2 16</inkml:trace>
  <inkml:trace contextRef="#ctx0" brushRef="#br0" timeOffset="141386.5571">13465 8515 0,'0'0'15,"0"0"-15,0 0 0,0 0 16,28 10-16,-28-10 0,24 7 16,-24-7-1,26 8-15,-11-2 0,3-1 16,-3 0-16,-2 0 0,-1-2 16</inkml:trace>
  <inkml:trace contextRef="#ctx0" brushRef="#br0" timeOffset="141734.2019">13997 8015 0,'0'0'0,"0"0"16,0 0-16,28-8 0,-17 6 0,5 1 15,4-1-15,1 0 0,0 2 16,5 0-16,1 3 0,-4-2 0,-2 2 0,-3 1 15,-1 1-15,-5 0 16,-5 1-16,-8 2 0,-7 3 16,-4 1-16,-5 3 0,-8 2 15,-7 5-15,-9 1 0,1-2 0,-7 1 16,1-2-16,7-4 0,7-4 16,7-1-1,5-3-15,7-3 0,3-1 0,12-2 16,10-1-16,4-2 0,1 0 15,7-5-15,8-4 16,-2 2-16,-1 1 0,6-3 0,2 1 16,-7 0-16,-2-1 0,-7 3 15,-5 0-15,-2 3 0</inkml:trace>
  <inkml:trace contextRef="#ctx0" brushRef="#br0" timeOffset="141941.3422">13870 8149 0,'0'0'0,"0"0"15,0 0-15,-2 27 0,2-27 0,-5 35 16,3-6-16,0 4 16,-1 4-16,-2 15 0,1 2 15,1 6-15,1-9 0,4 5 0,1-6 16,-1-7-16,-1-8 0,0-7 15,0-6-15,-1-8 0,0-3 0,0-3 16,0-1-16,0-3 0</inkml:trace>
  <inkml:trace contextRef="#ctx0" brushRef="#br0" timeOffset="142135.4533">13960 8335 0,'0'0'0,"0"0"0,24-6 0,-9 2 0,0 1 0,11-4 15,4 0-15,-2 0 0,0 0 16,6-1-16,-1 0 16,-3 2-16,-2 0 0,-5 1 0,-6 0 15,-3 2-15,-1 0 0,-3 0 16</inkml:trace>
  <inkml:trace contextRef="#ctx0" brushRef="#br0" timeOffset="142288.7906">14021 8409 0,'0'0'0,"0"0"15,0 0-15,0 0 0,0 28 0,0-28 16,0 27-16,1-14 0,1 0 0,2 1 16,0-1-16,0-2 15,1-3-15,-1-1 0,0-1 0,-1-1 16</inkml:trace>
  <inkml:trace contextRef="#ctx0" brushRef="#br0" timeOffset="142474.0278">14074 8450 0,'0'0'0,"0"0"0,0 0 16,0 0-16,22-12 0,-22 12 0,33-8 16,-15 4-16,-1 0 0,3 0 15,1 0-15,-2 1 0,-1 1 16,3 1-16,-4 1 0,-3 1 15,-4 2-15,-7 4 0,-8 3 16,0-1-16,-3 1 0,-10 5 16,-5 0-16,-1 2 0,0-1 0,-1 0 0,6-3 15,2-2-15</inkml:trace>
  <inkml:trace contextRef="#ctx0" brushRef="#br0" timeOffset="142642.0231">13887 8590 0,'0'0'15,"0"0"-15,0 0 0,0 0 0,21 14 16,-21-14 0,14 17-16,-6-6 0,0 2 15,2 1-15,0 2 0,0-1 16,0 1-16,3 2 0,1 0 16,-2-4-16,-1-2 0,-3-2 15,0-2-15,-1-1 0</inkml:trace>
  <inkml:trace contextRef="#ctx0" brushRef="#br0" timeOffset="142922.0881">14062 8635 0,'0'0'0,"0"0"0,0 0 0,22-11 15,-22 11-15,30-10 0,-6 3 16,2 2-16,3 1 0,9-1 16,-1 1-16,0-1 0,0 1 15,5 0-15,-4 2 16,-5 1-16,-5 1 0,-4 3 0,-3 3 15,-5 1-15,-5 1 0,-5 3 16,-2 2 0,-3 1-16,-2-1 0,-5 3 15,-4 1-15,-1 0 0,-1 1 0,-2-2 16,-3-3-16,2-2 0,0-2 16,0-2-16,-2-3 0,2-3 15,2-2-15,-6-3 0,-5-2 16,4 1-16,4 1 0,3 1 0</inkml:trace>
  <inkml:trace contextRef="#ctx0" brushRef="#br0" timeOffset="143210.9947">14193 8419 0,'0'0'0,"0"0"0,0 0 0,0 0 15,0 0-15,8 32 16,-8-32-16,0 30 0,0-30 15,0 36-15,-1-15 0,0 1 16,-1 0-16,1 4 0,-1 1 16,-1-6-16,-2-2 0,2-5 15,2 0-15,-1-6 0,-1-1 16,-2-1-16,1-3 0,0-1 16,2 1-16,1-1 0,0 1 15,1-3-15,-2 2 0,2-2 0,5 0 0,1-1 16,2-2-16,0 1 0,2 1 15,0-2-15,0 2 0,1-2 16,1-1-16,-2 0 0,-1 2 0,-1-2 16</inkml:trace>
  <inkml:trace contextRef="#ctx0" brushRef="#br0" timeOffset="143358.7528">14341 8672 0,'0'0'0,"0"0"0,0 0 15,0 0-15,0 0 0,10 21 16,-10-21-16,11 20 0,-11-20 0,11 20 15,-5-9-15,1-1 16,0 0-16,-1-1 0,1-1 16,-1-1-16,0-2 0,-2-1 15</inkml:trace>
  <inkml:trace contextRef="#ctx0" brushRef="#br0" timeOffset="143543.746">14804 8735 0,'0'0'15,"0"0"-15,0 0 0,0 0 16,0 0-16,25 16 0,-25-16 16,17 14-16,-17-14 0,0 0 15,22 14-15,-16-10 0,0-2 0,-2 1 16</inkml:trace>
  <inkml:trace contextRef="#ctx0" brushRef="#br0" timeOffset="143759.6324">15061 8070 0,'0'0'0,"0"0"16,0 0-16,0 0 0,17 21 0,-17-21 16,14 28-16,-14-28 0,13 37 15,-7-19-15,1 1 16,-1-2-16,-1-2 0,-1-3 0</inkml:trace>
  <inkml:trace contextRef="#ctx0" brushRef="#br0" timeOffset="144090.8755">15138 8026 0,'0'0'0,"0"0"16,0 0-16,0 0 0,26-4 0,-26 4 16,31-4-16,-12 3 15,2 0-15,0 0 0,1 2 16,-1-1-16,0 1 0,3-1 0,-1 1 15,-4 1-15,-4 0 0,-6 3 16,-4 2-16,-5 2 0,-4-1 0,-6 4 16,-5 1-16,-4 1 0,-3 0 0,-1 1 15,-1-1 1,-1 0-16,2 0 0,-1-1 16,4-4-16,5 0 0,4-2 0,6-2 15,5-1-15,5-2 0,4-1 16,5-1-16,7 0 15,1-2-15,2-3 0,7 1 16,1 1-16,-3 1 0,-3 2 0,-4-2 16,-4 2-16,-4 0 0</inkml:trace>
  <inkml:trace contextRef="#ctx0" brushRef="#br0" timeOffset="144275.9181">15143 8386 0,'0'0'0,"0"0"16,0 0-16,0 0 0,0 0 0,3 28 16,-3-28-16,-2 24 0,2-24 15,0 28-15,3-13 16,0-2-16,0 1 0,1-2 0,-1-3 0,0 0 0,1-1 16,-2-2-16</inkml:trace>
  <inkml:trace contextRef="#ctx0" brushRef="#br0" timeOffset="144492.1735">15237 8375 0,'0'0'16,"0"0"-16,0 0 15,32-7-15,-32 7 0,32-10 16,-13 5-16,0 1 0,0-2 0,7 1 16,-1 0-16,-3 0 15,-3 3-15,-3 1 0,-1 1 16,-3 1-16,-2 2 0,-4 3 0,-2 0 15,-5 4-15,-4 1 0,-1 3 16,-3 2-16,-2-1 0,-1-2 0,-2 0 16,1 0-16,1-5 0,1-2 0,2-1 15,1-2-15,2 0 0</inkml:trace>
  <inkml:trace contextRef="#ctx0" brushRef="#br0" timeOffset="144661.5619">15262 8399 0,'0'0'15,"0"0"-15,0 0 0,0 0 0,0 0 16,0 0-16,4 29 16,-4-29-16,0 31 0,-1-9 15,0 2-15,-2 0 0,1 1 0,-1 9 16,0-3-16,-1-2 0,0-2 16,-2-4-16,1-3 0,-2-4 15,-1-3-15,2 0 0,0-3 0,1-3 16</inkml:trace>
  <inkml:trace contextRef="#ctx0" brushRef="#br0" timeOffset="144824.3994">15335 8675 0,'0'0'16,"0"0"-16,0 0 0,19 14 0,-12-8 15,2 3-15,4 0 0,-1-1 16,2 2-16,4-1 0,0 0 15,-1-3-15,-2-1 0,-1-1 16,-3-1-16,-1 0 0</inkml:trace>
  <inkml:trace contextRef="#ctx0" brushRef="#br0" timeOffset="145025.0494">15709 8372 0,'0'0'15,"0"0"-15,0 0 0,31-13 16,-31 13-16,38-9 0,-14 2 0,1 3 0,1-1 16,9-2-16,-2 1 0,-1 0 15,-2 3-15,-2-1 0,-2 3 16,1 0-16,-5 1 0,-4 0 16,-4 0-16,-3 0 0</inkml:trace>
  <inkml:trace contextRef="#ctx0" brushRef="#br0" timeOffset="145210.0637">15931 8376 0,'0'0'0,"0"0"0,0 0 0,0 0 16,4 23-16,-4-23 0,1 25 16,-1-25-16,0 30 0,1-14 15,0 1-15,0 0 0,0 0 0,2-2 0,-1-1 16,-1 0-16,0 0 0,-1-2 15,-2-1-15,-1-3 0,-3-2 16,2-1-16,-1 0 0,2-1 16</inkml:trace>
  <inkml:trace contextRef="#ctx0" brushRef="#br0" timeOffset="145410.7819">15668 8727 0,'0'0'0,"0"0"15,0 0-15,0 0 0,0 0 0,0 0 16,24-3-16,-24 3 0,36-4 15,-12 1-15,5-1 0,0-2 16,3 0-16,9 0 0,1 0 16,-2 0-16,-2 2 0,5 0 15,-3-2-15,-7 1 0,-5 1 0,-5 2 0,-3 2 16,-5-1-16,-2 1 0,-5-1 16,-5-2-16,-6 3 0,-5 1 15,2-1-15,0 2 0,2-2 16</inkml:trace>
  <inkml:trace contextRef="#ctx0" brushRef="#br0" timeOffset="149661.2962">17707 8217 0,'0'0'15,"0"0"-15,0 0 0,0 0 0,0 0 16,-27 2-16,27-2 0,-31 8 16,31-8-16,-39 13 0,17-4 0,-2 1 15,1 1-15,-7 3 0,2 2 16,4-1-16,4 1 0,5-2 16,5 0-16,5-1 0,3 0 0,7 1 15,7 0-15,3-1 0,1 1 16,6 0-16,5-1 0,3 1 15,-4-2-15,-3-1 16,-2-1-16,-4 0 16,-5-1-16,-5-1 0,-3 0 15,-5-1-15,-5 1 0,-8 2 0,-9 4 0,0-2 16,-1-3-16,-1 0 0,-3-3 16,3-1-16,2-2 0,4 0 0,4 0 15,3-1-15</inkml:trace>
  <inkml:trace contextRef="#ctx0" brushRef="#br0" timeOffset="150048.2468">17950 8247 0,'0'0'15,"0"0"-15,0 0 0,0 0 0,-11 21 16,11-21-16,-21 31 15,9-12-15,0 3 0,0 3 0,0 3 16,2-2-16,2-2 0,2 2 16,2-5-16,4-3 0,2-4 15,8-4-15,7-4 0,1-4 16,1-4-16,6-7 0,2-5 0,5-5 16,-1 0-16,-2-5 0,-2-3 15,-1 0-15,-2-1 0,-2-3 0,-6 4 16,-3 6-16,-6 2 0,-2 6 15,-3 3-15,-4 4 0,-3 2 0,-1 7 16,-3 3-16,0 5 16,0 2-16,-2 8 0,-2 5 0,0 1 0,1 1 15,4 3-15,5-1 16,4 1 0,4-5-16,7-6 0,6-2 0,1-10 0,1-3 15,-5-3-15,-3 1 0,-3-2 16</inkml:trace>
  <inkml:trace contextRef="#ctx0" brushRef="#br0" timeOffset="150209.0787">18455 8214 0,'0'0'0,"0"0"16,0 0-16,-10 22 0,10-22 0,-15 34 15,2-7-15,-2 6 16,0 4-16,-7 16 0,-2 4 0,-4 11 0,3-5 15,-1 5-15,4-7 16,6-13-16,2-9 0,3-5 0,3-9 16,1-5-16</inkml:trace>
  <inkml:trace contextRef="#ctx0" brushRef="#br0" timeOffset="150462.7694">18401 8224 0,'0'0'0,"9"-3"0,5-1 0,3 1 16,3 3-16,7 0 0,2 1 15,-2 4-15,1 2 0,4 4 16,-2 1-16,-5 4 0,-4 1 0,-7 1 0,-5 1 16,-5-1-16,-6-1 0,-6 2 15,-7 3-15,-1-3 0,-2 2 16,-6-3-16,-6 0 15,1-3-15,2-2 0,-7 3 0,0-3 16,5-3-16,5-5 0,5 0 16,5-3-16,2 1 0</inkml:trace>
  <inkml:trace contextRef="#ctx0" brushRef="#br0" timeOffset="150779.362">18691 8421 0,'0'0'0,"0"0"0,0 0 16,33-1-16,-18 0 0,3 0 15,4-3 1,0 1-16,-1 1 0,8-4 0,2 0 16,-1-1-16,-2-2 0,3-4 15,-4-2-15,-5 1 0,-4-1 16,-3-1-16,-5 1 0,-4 0 16,-1 2-16,-5 2 0,-4 2 15,-2 3-15,-4 2 0,-3 2 16,-4 2-16,1 5 0,-1 3 0,-3 4 0,-2 4 15,-2 6-15,2 3 0,3 0 16,4 2-16,4 0 0,5-1 16,7-1-16,6-1 0,5-6 15,3-3-15,7-2 0,5-3 16,4-6-16,3-3 0,9-4 16,1-4-16,-10 2 15,-6 1-15,-7 1 0</inkml:trace>
  <inkml:trace contextRef="#ctx0" brushRef="#br0" timeOffset="151080.3603">19357 8236 0,'0'0'0,"0"0"0,0 0 16,-18 27-16,18-27 0,-17 32 15,8-11-15,0 2 0,0 1 0,-1 5 16,0-4-16,3-4 15,0-5-15,3-2 0,0-4 16,3-3-16,1-3 0,2-5 16,2-5-16,-1-2 0,0-5 0,4-1 0,1-4 31,3-1-31,2-2 0,2 1 16,2 2-16,-2 2 0,1 3 15,3-3-15,0 3 0,2 4 0,1 4 0,2 2 0,-1 2 16,-2 2-16,-2 1 0,1 3 0,0 1 31,-3 0-31,-4-2 0,-2 0 0</inkml:trace>
  <inkml:trace contextRef="#ctx0" brushRef="#br0" timeOffset="151265.4062">19753 8333 0,'0'0'0,"0"0"0,0 0 15,-9 21-15,9-21 0,-11 27 16,3-8-16,0 0 0,1-1 0,-1 3 16,3 0-16,0-5 0,3-3 15,1-7-15,1-6 0,2 3 16,-2-3-16,2 1 0</inkml:trace>
  <inkml:trace contextRef="#ctx0" brushRef="#br0" timeOffset="151412.6416">19744 8086 0,'0'0'0,"0"0"0,0 0 16,0 0-16,21 20 0,-21-20 0,23 24 16,-10-10-16,2 1 0,-3-2 0,-1-2 15,-2-1-15</inkml:trace>
  <inkml:trace contextRef="#ctx0" brushRef="#br0" timeOffset="151713.5188">20025 8312 0,'0'0'0,"0"0"0,0 0 15,-21 21-15,21-21 0,-19 28 0,9-9 16,3 0-16,1 1 0,3 1 15,4-1-15,6-3 0,5-4 16,5-3-16,4-4 0,4-4 0,0-3 0,0-2 16,2-4-16,1-4 0,-1-1 15,-4-4-15,-3-2 0,-6-1 16,-3 0-16,-6-2 0,-6-3 16,-6 5-16,-4 1 0,-7 1 15,-5 2-15,-2 6 0,-2 3 0,-2 3 16,-5 0-16,0 3 0,5 3 0,5 5 15,6 4-15,6-1 0,4 0 16,1-3-16,2-2 0,1-1 16</inkml:trace>
  <inkml:trace contextRef="#ctx0" brushRef="#br0" timeOffset="152030.0604">20540 8203 0,'0'0'0,"0"0"0,0 0 0,-12 24 15,12-24-15,-20 32 0,7-7 16,1-1-16,-1 2 0,-1 5 0,1-1 0,2-4 16,1-3-16,0 0 0,2-5 15,3-6-15,2-3 0,3-6 16,2-4-16,0-2 0,0-3 15,1-5-15,2-6 0,0-1 16,2-4-16,2-1 0,2-3 16,2-1-1,1 3-15,1 4 0,-2 3 16,0 4-16,0 2 0,7 6 0,7 4 16,0 4-16,2 2 0,-6 0 15,-4-1-15,-4-1 0</inkml:trace>
  <inkml:trace contextRef="#ctx0" brushRef="#br0" timeOffset="152600.4077">21271 8133 0,'0'0'0,"0"0"0,0 0 16,0 0-16,0 0 0,-9 32 0,9-32 15,-12 31-15,4-12 0,-1 3 16,-2 2-16,-1 3 0,0 0 15,-3 9-15,0-3 0,4-2 16,2-3-16,2 1 0,2-6 0,2-4 0,0-4 16,1-3-16</inkml:trace>
  <inkml:trace contextRef="#ctx0" brushRef="#br0" timeOffset="152747.5675">21183 8384 0,'0'0'0,"0"0"15,0 0-15,0 0 0,25-6 16,-25 6-16,33-6 0,-14 3 16,0 1-16,0-1 0,2 1 15,-1 1-15,-1 0 0,2 0 16,-3 0-16,-4 1 0</inkml:trace>
  <inkml:trace contextRef="#ctx0" brushRef="#br0" timeOffset="152917.6256">20929 8639 0,'0'0'0,"0"0"0,0 0 15,28 3-15,-28-3 0,39 0 16,-9-2-16,4 0 0,4-1 0,12-1 0,3 1 31,0-1-31,-1 2 0,1 0 16,-10 0-16,-8 1 0</inkml:trace>
  <inkml:trace contextRef="#ctx0" brushRef="#br0" timeOffset="153333.1949">21806 8062 0,'0'0'0,"0"0"0,0 0 0,21-7 15,-21 7-15,26-6 0,-4 2 16,1-1-16,1 2 0,12-1 0,1 0 16,1 2-16,-1-1 0,8 0 15,-1 0-15,-6 1 0,-6-1 0,-2 1 16,-3 1-16,-4 2 0,-3 1 16,-3 2-16,-4 5 15,-2 1-15,-2 1 0,-6 6 0,-4 4 16,-2 2-1,-3 2-15,-1 9 0,-3 7 16,-3 0-16,0 0 0,-3 8 16,0-2-16,3-4 0,2-4 0,0 2 0,2-5 15,1-6-15,1-5 0,-1-3 16,0-1-16,4-5 0,-1-1 0,1-3 16,-1-2-16,-1-1 15,1-1-15,-2-3 0,-2 1 16,-3-3-16,-3-2 0,-4-6 15,-3-4-15,4 1 0,4 2 0,2 2 16</inkml:trace>
  <inkml:trace contextRef="#ctx0" brushRef="#br0" timeOffset="153502.725">21710 8224 0,'0'0'15,"0"0"-15,0 0 0,33-6 0,-18 4 16,5 0-16,4-2 0,1 1 16,0-1-16,7 1 0,0 1 15,-2 1-15,-2 3 0,1-1 0,-6 0 16,-4 1-16</inkml:trace>
  <inkml:trace contextRef="#ctx0" brushRef="#br0" timeOffset="153665.021">21759 8391 0,'0'0'16,"0"0"-16,0 0 0,-3 22 15,3-22-15,-1 24 0,1-24 16,-3 30-16,1-14 0,2-2 16,2-2-16,0-1 0,1-2 0,0-1 15,0-1-15,-1-1 0</inkml:trace>
  <inkml:trace contextRef="#ctx0" brushRef="#br0" timeOffset="153935.2349">21767 8383 0,'0'0'0,"0"0"15,0 0-15,0 0 0,0 0 0,30-11 16,-30 11-16,32-4 16,-14 1-16,3 2 0,3 1 15,-2 0-15,0 1 0,3 2 0,-2 0 16,-4 0-16,-4 2 0,-6 1 15,-4 2-15,-5 0 0,-4 1 0,-8 2 16,-7 3-16,0-2 0,-2 1 16,-1-1-16,0-1 0,3 0 15,2-2-15,1 1 0,4 0 16,5-1-16,5-2 16,8-1-16,9-1 15,5-1-15,5-1 0,16-2 0,7 1 16,0-5-16,-1-2 0,-2 0 15,-10 2-15,-7 0 0</inkml:trace>
  <inkml:trace contextRef="#ctx0" brushRef="#br0" timeOffset="154088.7449">22567 8568 0,'0'0'0,"0"0"0,0 0 16,0 0-16,12 25 0,-12-25 15,15 20-15,-7-10 0,0-1 0,2-1 16,0-1-16,1-3 0,2-2 0,-2-1 16,-1 1-16,-1-1 0</inkml:trace>
  <inkml:trace contextRef="#ctx0" brushRef="#br0" timeOffset="154305.0967">23069 7964 0,'0'0'0,"0"0"0,0 0 16,0 0-16,0 0 0,-20 25 16,20-25-16,-32 27 0,10-11 0,-2 6 15,-1 2-15,-1 0 0,1-1 0,-6 3 16,2-2-16,-1 1 0,6-5 15,4-4-15</inkml:trace>
  <inkml:trace contextRef="#ctx0" brushRef="#br0" timeOffset="154467.4786">23089 8165 0,'0'0'0,"10"2"15,4 1-15,3-1 0,0 2 0,6 1 16,2 2-16,-3-2 15,-2 1-15,2 4 0,-4 2 16,-3-1-16,-5-1 0,-3-3 16,0-1-16,-2-1 0</inkml:trace>
  <inkml:trace contextRef="#ctx0" brushRef="#br0" timeOffset="154636.8642">22991 8227 0,'0'0'0,"0"0"15,0 0-15,0 0 0,0 0 0,0 0 16,0 0 0,18 15-16,-18-15 0,0 0 15,21 28-15,-21-28 0,7 25 16,-5-13-16,0-2 0,1-1 0</inkml:trace>
  <inkml:trace contextRef="#ctx0" brushRef="#br0" timeOffset="154906.2059">22841 8453 0,'0'0'0,"0"0"0,0 0 16,28 1-16,-28-1 0,31 0 15,-31 0-15,43 1 0,-20 0 0,1 0 16,-1 1-16,4 2 16,-2-1-16,-6 1 0,-2 1 15,-3 1-15,-3-1 0,-4 3 0,-4-1 0,-4 0 16,-3 2-16,-6-1 0,-3 2 15,-3 0-15,0-2 0,1 1 16,2-1-16,2-2 0,1-1 0,2 0 16,2 1-16,1-1 0,3 0 31,8-3-31,6-2 0,4-1 16,3-2-16,5-4 0,4 0 0,-5 0 15,-3 2-15,-4 1 0</inkml:trace>
  <inkml:trace contextRef="#ctx0" brushRef="#br0" timeOffset="155122.25">23388 8022 0,'0'0'15,"0"0"-15,0 0 0,0 0 0,0 0 16,35-1-16,-35 1 15,35-1-15,-14 1 0,1-1 0,2 0 32,1 1-32,-1-1 0,6 2 15,-1 1-15,-3-2 0,-4-2 0,-3 1 16,-4 0-16,-2 0 0</inkml:trace>
  <inkml:trace contextRef="#ctx0" brushRef="#br0" timeOffset="155276.0229">23534 8089 0,'0'0'16,"0"0"-16,0 0 0,0 0 0,-20 21 15,20-21-15,-18 20 16,6-8-16,-3 0 0,0 2 0,-2 0 16,2 0-16,0-2 0,0 2 15,2-3-15,2-1 0</inkml:trace>
  <inkml:trace contextRef="#ctx0" brushRef="#br0" timeOffset="155454.441">23399 8320 0,'0'0'16,"0"0"-16,0 0 0,-6 20 15,6-20-15,-5 17 0,5-17 16,-7 24-16,5-12 0,0 1 0,0-1 15,1-3-15,1 0 0,0-2 16,0 0-16,0-1 0</inkml:trace>
  <inkml:trace contextRef="#ctx0" brushRef="#br0" timeOffset="155692.7373">23423 8311 0,'0'0'16,"0"0"-16,0 0 0,21-11 0,-21 11 15,23-8-15,-3 4 0,0-1 16,-2 0-16,3 1 0,1 0 15,6-1-15,-3 3 0,0 1 16,-3 2 0,-3 1-16,-2 0 0,-3 3 0,-3 1 15,-2 1-15,-3 1 0,-6 4 0,-5 3 16,-2 0-16,-2 2 0,-2 0 16,-1 2-16,-1 0 0,1-1 0,-3 3 15,-2-4-15,1-4 0,-1-3 16,2-1-16,-2-4 15,4 0-15,2-1 0,2 0 0</inkml:trace>
  <inkml:trace contextRef="#ctx0" brushRef="#br0" timeOffset="155867.8716">23554 8326 0,'0'0'0,"0"0"0,0 0 15,0 0-15,0 0 0,0 0 16,-7 26-16,7-26 0,-7 24 15,7-24-15,-15 31 0,7-14 16,-2 2-16,-4-1 0,0 0 16,-1 0-16,-2 0 0,-2 1 15,2-3-15,1-2 0,3-2 16,2-2-16</inkml:trace>
  <inkml:trace contextRef="#ctx0" brushRef="#br0" timeOffset="156020.1376">23492 8560 0,'0'0'0,"0"0"0,0 0 16,22 11-16,-22-11 0,24 12 16,-10-4-16,0 1 0,1-1 0,0 1 15,2-1-15,-2 0 16,0-2-16,2 2 16,-3-3-16,-2 0 0</inkml:trace>
  <inkml:trace contextRef="#ctx0" brushRef="#br0" timeOffset="156525.7214">24101 7953 0,'0'0'0,"0"0"0,0 0 16,24 8-16,-24-8 0,19 7 0,-8-3 16,0 2-16,0-1 0,-1 1 0,-1 2 15,-3-1-15,-1 0 0,-4 0 16,-2 1-16,-5-1 0,-3 0 16,-2 0-16,-1 1 15,-2 0-15,-3 1 16,-6 1-16,-1-1 0,0 0 15,-1-1-15,3-2 0,3-2 16,0-3-16,2-2 0,3-1 16,2 0-16,4-1 0,4 0 15,1 1-15,3 2 0,0 0 0,3-1 16,-3 1-16,0 0 0,0 0 16,0 0-16,-1 5 0,-1 0 0,0 3 15,-1 0-15,-3 1 0,0 2 16,0-2-16,1 0 0,0-2 15,2 2-15,3-2 0,2 2 16,5 0-16,4-2 0,3-2 0,4 0 16,7-1-16,4-1 0,0-1 15,0-1-15,1-1 0,0-1 0,1 1 16,-4 1-16,-6-1 0,-4 1 16,-4-1-16,-2 1 0,-2-1 15</inkml:trace>
  <inkml:trace contextRef="#ctx0" brushRef="#br0" timeOffset="156726.4154">23741 8383 0,'0'0'0,"0"0"0,0 0 16,26 4-16,-26-4 0,36 5 15,-10-5-15,3 0 0,4 0 16,12-1-16,0 1 0,0-1 15,-1 1-15,6 0 0,-5 0 0,-8 0 0,-5 0 16,-5-1-16,-5 0 0,-9 1 16,-5-2-16,-3 2 0,1-1 15,-2 1-15</inkml:trace>
  <inkml:trace contextRef="#ctx0" brushRef="#br0" timeOffset="156995.7069">24094 8338 0,'0'0'0,"0"0"0,0 0 16,0 0-16,10 24 0,-10-24 15,5 29-15,-4-12 0,0 1 16,0 1-16,0 0 0,0-1 16,-1-1-16,0 6 0,0-3 0,-2-1 0,0-2 15,0-2-15,-1-1 0,0-2 16,-3-1-16,-2-1 0,-4-1 15,-3-1-15,0-2 0,-2-2 16,0-1-16,-4 1 0,-3-2 16,1-2-16,-1 0 0,4-1 15,3 1-15,2-1 0</inkml:trace>
  <inkml:trace contextRef="#ctx0" brushRef="#br0" timeOffset="157111.6484">23801 8542 0,'0'0'0,"0"0"16,0 0-16,0 0 0,23 3 15,-23-3-15,30 6 0,-30-6 16,36 5-16,-14-3 16,4 1-16,-4-1 0,-2 0 15,-3 0-15</inkml:trace>
  <inkml:trace contextRef="#ctx0" brushRef="#br0" timeOffset="228774.8627">17304 9407 0,'0'0'0,"0"0"15,0 0-15,0 0 0,0 0 0,24 4 16,-24-4-16,27 2 16,-13 0-16,3-2 0,2 0 15,-1-1-15,1 0 0,7-2 0,3-1 16,-2 1-16,-3-3 0,1 1 15,3 0-15,-3-1 0,0 0 0,4-1 16,-1 0-16,-8 2 0,-3 0 0,5 3 31,0 1-31,-1 1 0,-1 0 16,-1 3-16,-2 2 0,-3 0 0,-1 1 0,2 2 16,2-1-16,-4-1 15,1-1-15,3-1 0,3 0 16,0 0-16,1-1 0,6-2 15,3-2-15,-1 0 0,-2 0 0,2-2 16,1-1-16,-2-2 0,0 1 16,2-2-16,2 0 15,-5 1-15,-3 2 0,3-1 0,2 0 16,-2 1-16,0 1 0,2-1 16,0 3-16,-8 1 15,-2 1-15,5 3 0,1 2 0,-4-1 16,-1 0-16,0 1 0,1 1 15,-1-1-15,-2 1 0,6-2 16,3-1-16,-2-1 0,0 1 0,0-3 16,3-1-16,-2-1 0,1 1 15,5-2-15,-2-1 16,-5 0-16,-3 0 0,5-1 16,1 0-16,-7 0 0,-1 1 0,3-2 15,-1-2-15,-5 1 0,1 1 16,2 1-16,1 1 15,-2 1-15,-3 2 0,2 1 0,1-1 16,-2 2-16,-1 0 0,1 2 16,2 0-16,-1 1 0,-2 1 0,3-1 0,3 0 15,-2 1-15,-1-1 0,3-3 16,3-1-16,-1 1 0,-1-1 0,2-2 16,0 0-16,-2-2 0,-1-1 15,4-1-15,0-1 16,-2 0-16,-2 1 0,0 1 0,0-1 31,-2-2-31,-1 2 0,2-2 16,1 0-16,-3 3 0,-3 2 0,1 1 15,-2 2-15,1 1 0,-3 2 16,1 2-16,1-1 0,-2 0 16,-1-1-16,3 2 0,4 1 15,-5-3-15,1-1 0,4 1 16,1-1-16,-2 0 0,1-1 0,5 1 0,3 0 15,-5-4-15,-3-1 0,1-2 16,2 2-16,-3-2 0,-1 1 16,0-2-16,1 3 0,-1-2 15,-2-1-15,0 0 0,-2 2 16,-3 2-16,0 1 0,0 1 16,0 0-16,0 1 0,0-1 0,1 3 0,3-1 15,-2 1-15,-1 0 0,1 2 16,2-2-16,-2 1 0,-1-1 15,3 0-15,3-2 0,0 1 16,-1-1-16,2-1 0,1 0 16,-1-2-16,-3 0 0,3-1 15,1-1 1,-1 1-16,-2-1 0,2 0 0,1-1 16,-3 0-16,-1 0 0,-1 2 15,0 2-15,-2 0 0,-1-1 16,2 1-16,3 1 15,-2 2-15,1-1 0,0 2 0,3 0 16,0-1-16,0 1 0,4-1 16,4 0-16,1-1 0,-3-1 0,10-1 15,4 0-15,-4-1 0,-2-1 0,-1-2 16,-1 0-16,-2-1 0,-3-1 0,0 1 16,-6 0-16,-5 2 15</inkml:trace>
  <inkml:trace contextRef="#ctx0" brushRef="#br0" timeOffset="237857.847">18284 9551 0,'0'0'0,"0"0"0,0 0 0,0 0 15,0 0-15,15 20 0,-15-20 16,0 0-16,19 21 0,-10-13 16,1 1-16,0 0 0,1 0 0,-1-1 0,-1-1 15,-1-2-15</inkml:trace>
  <inkml:trace contextRef="#ctx0" brushRef="#br0" timeOffset="238105.4266">18746 9439 0,'0'0'0,"0"0"0,0 0 15,0 0-15,0 0 0,-7 30 0,7-30 16,-21 34-16,8-14 0,-1 5 16,-2 4-16,-3-1 0,-1-1 0,-6 7 15,-1 0-15,-3 2 16,4-3-16,-4-4 0,-2-2 0,3-3 0,4-1 15,-4-2-15,3-7 0,8-4 16,4-2-16,3-1 0</inkml:trace>
  <inkml:trace contextRef="#ctx0" brushRef="#br0" timeOffset="238375.1229">18232 9764 0,'0'0'0,"0"0"16,0 0-16,21-8 0,-21 8 0,26-9 15,-5 3-15,2 0 0,1 0 0,6 0 16,4-2-16,9 0 16,0 0-16,9-2 0,-3 2 0,-2-1 0,-4 2 15,5 1-15,-2 3 16,-9 2-16,-6 3 0,-6 5 0,-4 4 16,-4 0-16,-4 0 0,-4 4 15,-4 3-15,-3-2 0,0 0 16,-5 4-16,-1 1 0,-4-2 15,-2 0-15,-3-1 0,-3 0 16,-1-3-16,0-1 0,1-1 16,0 2-16,1-3 15,0-1-15,-3-3 0,-3-1 16,1-3-16,1-1 0,4-1 16,3-1-16,2 0 0</inkml:trace>
  <inkml:trace contextRef="#ctx0" brushRef="#br0" timeOffset="238522.3096">18629 9820 0,'0'0'0,"0"0"0,0 0 0,0 0 0,0 0 16,29 6-16,-29-6 0,24 7 15,-24-7-15,28 10 0,-14-4 16,3-1-16,1-2 0,-2 1 0,-2 0 16,-2-1-16</inkml:trace>
  <inkml:trace contextRef="#ctx0" brushRef="#br0" timeOffset="239007.8286">19273 9531 0,'0'0'0,"0"0"31,0 0-31,0 0 0,38-5 16,-38 5-16,28-1 0,-13 1 15,0 0-15,-1 1 0,1-1 0,-2 2 16,-1 0-16,0 0 0,0 1 16,-3 1-16,-2 0 15,-3 3-15,0 1 0,-6 1 0,-2 2 16,-3 1-16,0 2 0,-8 3 0,-1 1 16,-1-1-16,1-1 0,-1-2 15,2 0-15,2-2 0,2-2 0,3-2 16,2-2-16,2 0 0,1-2 15,6 0-15,7-2 16,2-2-16,2-3 0,4 0 0,3 0 16,0 1-1,-1 1-15,6 0 0,1 2 16,-4 0-16,-5 0 0,-1 4 16,-2 2-16,-2 1 0,-5 0 0,-1 4 15,-3 4-15,-1-5 0,-2 1 16,-3 0-16,-3 2 15,-2-2-15,0-1 0,-6 2 0,-3-1 16,5-2-16,1-2 0,-4 2 0,-2 0 16,4-4-16,1-1 0,-2 0 15,-1-2-15,0-3 0,1-3 0,2 0 16,1 1-16,3 1 0</inkml:trace>
  <inkml:trace contextRef="#ctx0" brushRef="#br0" timeOffset="243137.2705">21913 9311 0,'0'0'0,"0"0"0,0 0 0,0 0 0,20 3 15,-20-3-15,20 4 0,-20-4 16,26 3-16,-10-1 0,3 0 15,1-1-15,2 1 0,4 0 16,4 0-16,9-1 0,0-1 0,4-1 16,4-1-16,11-2 15,2 2-15,-2-1 16,0 2-16,11-1 0,-2-1 0,1 1 16,2 0-16,9 1 0,-2 1 0,-1 0 15,-1 0-15,7-2 0,-4 1 16,-1-2-16,1 2 0,29 0 15,-13 0-15,-1 0 0,-3 0 16,-5-1-16,-3-1 0,2 2 16,1 0-16,-2-2 0,1-2 15,0 0-15,0-2 0,-4 2 16,0 1-16,1-2 0,3 0 16,-6 2-1,-4 2-15,7-3 0,5-1 0,-17 4 0,-12 2 16,0 0-16,-2-2 0,-4-3 0,-1-2 15,-2 4-15,-2 2 0,-9 0 0,-6 1 16,-5-1-16,-7-1 0,-8-2 16,-5 0-16,-9 0 0,-7 0 15,3 0-15,3 2 0,0 0 16</inkml:trace>
  <inkml:trace contextRef="#ctx0" brushRef="#br0" timeOffset="245328.6469">23317 9454 0,'0'0'15,"0"0"-15,0 0 0,0 0 16,20 17-16,-20-17 0,21 9 15,-21-9-15,21 12 0,-11-4 0,0-1 16,-2 0-16,0-2 0,-1 1 16</inkml:trace>
  <inkml:trace contextRef="#ctx0" brushRef="#br0" timeOffset="245529.2978">23081 9557 0,'0'0'0,"11"-3"0,8 1 16,2-1-16,2 0 0,17-2 16,7-1-16,9 0 0,-2 0 0,12 1 15,1-1-15,-9 1 0,-6 0 0,-3 2 16,-9 3-16,-13-2 0,-11 2 16,-4-1-16,-2 1 0,-3 0 15</inkml:trace>
  <inkml:trace contextRef="#ctx0" brushRef="#br0" timeOffset="245714.3091">23155 9619 0,'0'0'16,"0"0"-16,0 0 0,0 0 0,-2 27 0,2-27 16,-6 36-16,1-15 15,-2 4-15,-1 0 0,1 3 16,-3 5-16,1-1 0,1-4 0,1-2 15,0-3-15,0-3 0,1 1 16,0-4-16,2-4 0</inkml:trace>
  <inkml:trace contextRef="#ctx0" brushRef="#br0" timeOffset="245861.5517">23405 9650 0,'0'0'0,"0"0"16,0 0-16,21 4 0,-21-4 0,17 4 16,-7 1-16,-2 1 0,1 0 15,-1 0-15,-1-2 0,-2 0 16</inkml:trace>
  <inkml:trace contextRef="#ctx0" brushRef="#br0" timeOffset="246021.1275">23304 9721 0,'0'0'0,"0"0"0,0 0 0,0 0 0,0 0 16,0 0-1,25 20-15,-25-20 16,28 11-16,-28-11 0,36 9 16,-19-5-16,-3 0 0,-1-1 0</inkml:trace>
  <inkml:trace contextRef="#ctx0" brushRef="#br0" timeOffset="246146.6801">23798 9669 0,'0'0'16,"0"0"-16,0 0 0,0 0 0,0 0 16,0 0-16,-20 19 0,20-19 15,-32 24-15,10-8 0,-5 5 16,1-1-16,-2-1 0,-1 2 16,3-4-16,5-1 0</inkml:trace>
  <inkml:trace contextRef="#ctx0" brushRef="#br0" timeOffset="246269.2436">23305 9926 0,'0'0'0,"0"0"0,0 0 0,22-3 16,-22 3-16,32-2 16,-10-1-16,3 2 0,4 1 0,11-3 15,2-3-15,-1 1 0,1 0 16,0 0-16,-8 0 0,-6 2 0</inkml:trace>
  <inkml:trace contextRef="#ctx0" brushRef="#br0" timeOffset="246548.0331">24026 9575 0,'0'0'0,"0"0"0,0 0 0,27-5 0,-27 5 16,30-5-16,-8 2 0,0 0 15,2 0-15,6-2 0,2 2 16,-2-1-16,-2 1 0,-3 2 15,-3 1-15,-3 2 0,-4 2 16,-5 2-16,-4 4 0,-6 2 16,-4-1-16,-4 7 15,-6 6-15,0-1 0,-1 1 16,-7 3-16,-3-2 0,2-2 16,1-4-16,-1 1 0,2-2 15,3-7-15,1-1 0,2-1 16,4-3-16,3-1 0</inkml:trace>
  <inkml:trace contextRef="#ctx0" brushRef="#br0" timeOffset="246701.8622">24224 9633 0,'0'0'16,"0"0"-16,16 10 0,-7-2 0,-1 3 16,2 2-16,1 4 15,6 5-15,1 0 0,0-1 16,2-1-16,-2-3 0,-2-2 0,1 0 0,-4-3 15,-2-3-15</inkml:trace>
  <inkml:trace contextRef="#ctx0" brushRef="#br0" timeOffset="246902.6025">24597 9567 0,'0'0'0,"10"-3"15,3-1-15,3 0 0,1-3 0,12 0 16,5 2-16,6-2 0,-2 0 16,-1 2-16,-1 0 15,-6 0-15,-5-1 0,-3 0 16,-6 0-16,-11 2 0,-4 2 0,-1-1 0,0 1 16,0 2-16</inkml:trace>
  <inkml:trace contextRef="#ctx0" brushRef="#br0" timeOffset="247118.8205">24774 9355 0,'0'0'0,"0"0"15,0 0-15,0 0 0,0 0 0,7 35 16,-7-35-16,-1 42 0,-1-17 16,-3 8-16,-1 6 0,-2 6 15,1-3-15,3-3 0,1-2 16,-1 2-16,2-3 0,1-7 15,0-4-15,-1-6 0,0-3 16,-1-4-16,0 1 0,-4-5 0,-2-2 16,-4-4-16,-2-3 0,-2-3 15,0-4-15,1 2 0,3 1 0,2 1 16</inkml:trace>
  <inkml:trace contextRef="#ctx0" brushRef="#br0" timeOffset="247219.0743">24433 9722 0,'0'0'16,"0"0"-1,0 0-15,24 4 0,-24-4 0,41 6 16,-13-3-16,2 1 0,0-1 16,3 1-16,-5-1 0,-5 0 15</inkml:trace>
  <inkml:trace contextRef="#ctx0" brushRef="#br0" timeOffset="249854.535">2327 10724 0,'0'0'16,"0"0"-16,0 0 0,0 0 0,0 0 0,0 0 16,0 0-16,0 0 0,0 0 15,28-7-15,-28 7 0,20-3 16,-20 3-16,18-3 0,-18 3 16,29-3-16,-12 2 0,1-1 15,3 0-15,-1 0 0,2 1 0,2 0 31,3-1-31,5 1 0,-1-1 0,3 1 16,3 0-16,-1 1 16,-3-1-16,11 1 0,2 0 15,-2-1-15,-5-1 0,5 1 16,2 1-16,-1-1 0,-3 0 0,11 0 16,1 2-16,-3 0 0,-4 0 0,11-2 15,0-1-15,-4 0 0,0 2 0,0 0 16,4 2-16,-4-2 0,-3-2 15,13 1-15,2-1 0,-6 2 16,-5 1-16,6 0 0,4 1 16,-5-2-16,0-1 0,33 0 15,-3 0-15,-13 0 0,-5 1 0,2 1 16,1 1 0,-8-2-16,-4-2 0,5-2 15,5 0-15,-4 0 0,-3 0 16,7 0-16,3 1 0,-2 3 15,-2 0-15,4-2 16,5-1-16,-10 1 0,-5-1 0,12 2 16,6 1-16,-7-1 0,-7 0 0,6 0 15,3 2-15,-5-2 0,-4 0 0,10-1 16,7 1-16,-6-2 0,-5 1 16,8 1-16,6 0 0,-8 0 15,-6 1-15,10 0 0,5 0 16,-7-1-16,-6 0 0,9 5 15,7 3-15,-8-1 0,-4 1 0,7-4 16,3-1 0,-2 0-16,-3 1 15,8 1-15,5 0 0,-7-1 0,-7-1 0,11 2 0,6 1 16,-6-1-16,-5 0 0,5-1 16,5-2-16,-7 0 0,-6-1 15,13 3-15,9 4 0,-8-6 16,-7-1-16,5 2 15,4 2-15,-7 2 0,-6-1 0,9 1 16,4-1-16,-7 1 0,-4 1 16,9 0-16,4 0 0,-11-1 15,-8 1-15,4-2 0,2 1 16,-8 0-16,-5 0 0,0-2 16,3-3-16,-9 0 0,-8 0 0,1 2 15,-1 1 1,-11-3-16,-6-4 0,-3-1 15,-1-1-15,-9-1 0,-8 2 0,-10 0 0,-5 0 16,-10-1-16,-5-1 0,0 1 0,1 3 16,0 2-16</inkml:trace>
  <inkml:trace contextRef="#ctx0" brushRef="#br0" timeOffset="257073.6206">13562 9648 0,'0'0'15,"0"0"-15,3-18 0,-2 10 0,-1 1 16,-2-2-16,-3-3 16,0 3-16,-2-1 15,-5-1-15,-2-1 16,-2 3-16,1 3 0,-6 2 0,-6 2 16,1 2-16,-1 2 0,-7 5 15,-7 2-15,-8 4 0,0 1 0,-16 12 16,-4 8-16,4 2 15,4 2-15,-12 12 0,1 4 16,1 6-16,11-5 0,-13 35 0,13-1 0,20-16 16,14-11-16,15 2 0,10 1 15,6-8-15,5-6 0,21-1 16,13-1-16,-1-7 0,0-7 0,19-1 16,13 0-16,-3-9 15,-3-5-15,23-4 0,13-5 16,-8-4-1,-5-3-15,12-6 0,8-6 0,-15-1 16,-9-3-16,9-9 0,7-5 16,-18 4-16,-12 0 0,0-5 15,1-3-15,-15 2 0,-7 0 0,-6-7 16,-1-5-16,-9 4 16,-5 5-16,-3-9 0,-3-6 15,-8 5-15,-6 3 0,-8-5 0,-2-3 0,-5 8 16,-2 6-16,-7-9 0,-5-4 15,-4 4-15,-1 2 0,-10-1 16,-6-1-16,1 7 0,1 5 0,-19 1 16,-14 0-16,4 7 0,2 5 15,-20 7-15,-15 5 0,7 3 16,5 3-16,-13 17 16,-9 10-16,14 0 15,12 0-15,3 7 0,5 5 16,21-1-16,15 0 0,11-12 15,9-9-15,6-6 0</inkml:trace>
  <inkml:trace contextRef="#ctx0" brushRef="#br0" timeOffset="257749.8185">14582 10711 0,'0'0'16,"0"0"-16,0 0 0,0 0 0,24-3 15,-24 3-15,27-3 0,-27 3 16,32-4-16,-11 3 0,4 1 15,2-1-15,0-1 0,14-1 16,4 1-16,2 1 0,-1 1 0,16-1 16,3-1-16,-3 1 0,0 2 15,18 1-15,3-1 0,9 0 16,-7 0-16,15 0 0,1 2 16,-7-2-16,-6-2 0,49 2 15,-3 1-15,-19-1 0,-10-1 0,2 2 16,2-1-16,-12-4 0,-9-1 0,18 5 15,12 4-15,-11-1 0,-9-3 16,7-2-16,5-1 16,-7 2-16,-6 2 0,10-1 15,5 0-15,-9 1 0,-9 1 16,8-4-16,5-2 16,-9 3-16,-5 2 0,9 5 15,6 1-15,-9-5 0,-6-4 0,5 0 16,5 0-16,-10 1 0,-6 1 15,10-2-15,7 0 16,-10 2-16,-8 2 0,10-4 0,6-3 16,-10 3-16,-6-1 0,4 0 15,4-3-15,-8 2 0,-5 2 0,8 0 0,3 0 16,-6 1-16,-4 1 0,6-2 16,6-1-16,-5 0 0,-3 4 15,5 1-15,5 4 0,-9-2 16,-5-1-16,6 0 0,4 1 15,-10-3-15,-6-1 0,5 0 16,3-1 0,-13 1-16,-7 2 0,-5-2 15,-3 2-15,-9-3 0,-5 0 0,-13-1 16,-9 1-16,-6 0 0</inkml:trace>
  <inkml:trace contextRef="#ctx0" brushRef="#br0" timeOffset="262739.4516">15996 9796 0,'0'0'0,"0"0"16,0 0-16,-33-3 0,19 1 0,-4 0 15,-6 0-15,-1 3 16,-1 2-16,-15 2 0,-6-1 16,0 3-16,-1 0 0,-16 8 0,-4 5 15,-7 3 1,6-1-16,-12 9 0,3 3 16,7-1-16,4-3 0,-4 12 15,3 4-15,13-5 0,10-2 0,-7 14 16,16-5-16,12-8 0,9-4 0,11-3 15,7-1-15,7-7 16,5-3-16,10-10 0,12 3 16,4-1-16,2-1 0,16-1 0,10-2 15,3-1-15,0-2 0,51 2 0,1-2 16,-11 2-16,-10 1 0,13 1 16,7 1-16,-9-1 0,-5 0 15,6-4-15,4-1 0,-5-1 16,-5 0-16,9 0 0,5-2 15,-6-4-15,-3-4 16,6-2-16,6-1 16,-13 2-16,-9 2 0,4-3 15,2-2-15,-18-2 0,-12-3 0,-3-1 16,-1-1-16,-12 3 0,-8 1 16,-2-6-16,-2-5 0,-12 0 15,-8 0-15,-6-5 0,-2-3 16,-10 2-16,-5 1 0,-12-6 0,-6-4 0,-12 2 15,-7 1-15,-11-4 0,-6-2 16,-2 2-16,-2 3 16,-15-5-16,-9-4 0,-4 7 0,0 4 0,-15-1 15,-10-1-15,3 2 16,3 2-16,-20 3 0,-13 1 16,4 9-16,1 3 0,-16 4 0,-11 4 15,12 6-15,10 5 0,-5 7 0,-4 6 16,20 1-16,13 3 0,8 5 15,5 5-15,17-1 0,12 2 16,23 1-16,16 4 0,7-12 16,6-8-16,4-5 0</inkml:trace>
  <inkml:trace contextRef="#ctx0" brushRef="#br0" timeOffset="262971.4122">16305 10815 0,'0'0'0,"0"0"0,0 0 15,16 17-15,-16-17 16,9 13-16,-4-3 0,1 0 16,-2 1-16,0-1 0,0-2 15,-1 0-15</inkml:trace>
  <inkml:trace contextRef="#ctx0" brushRef="#br0" timeOffset="263250.5998">16001 10994 0,'0'0'0,"0"0"0,0 0 16,0 0-16,33 0 0,-33 0 16,42 0-16,-17 1 0,2 0 0,3 0 15,2 1-15,5 2 16,-2 1-16,-4 4 0,-4 1 16,-9 2-16,-5 1 0,-6 8 0,-7 2 0,-2-1 15,-2 0-15,-5 0 0,-2 2 16,-1-2-16,0-1 0,3-4 15,2-2-15,4-4 0,3-1 0,6-4 16,7-2 0,1-4-16,4-5 0,5-6 0,5-5 15,-4 3-15,-6 2 16,-2 2-16</inkml:trace>
  <inkml:trace contextRef="#ctx0" brushRef="#br0" timeOffset="263418.9719">16724 10710 0,'0'0'0,"0"0"0,0 0 0,-6 22 15,6-22-15,-7 28 0,4-9 16,1 0-16,-1 0 0,1-1 16,1-2-16,0-2 0,0-1 0,0-2 15</inkml:trace>
  <inkml:trace contextRef="#ctx0" brushRef="#br0" timeOffset="263635.9299">16763 10720 0,'0'0'0,"0"0"16,0 0-16,33 2 0,-16-2 0,2 2 16,4-2-16,7 1 15,0 2-15,1 4 0,2 0 16,-3 1-16,-4 0 0,3 3 0,-5 0 0,-4 1 15,-2 0-15,-6-2 0,-5 1 16,-2 0-16,-4 2 0,-7-1 16,-6 2-16,-1-3 0,-3 2 0,-10-1 15,-4-2-15,6-2 0,4-3 0,5 0 16</inkml:trace>
  <inkml:trace contextRef="#ctx0" brushRef="#br0" timeOffset="263788.7314">16690 10854 0,'0'0'0,"0"0"16,0 0-16,0 0 0,0 0 0,34-3 16,-34 3-16,34-2 15,-34 2-15,41-3 0,-15 2 16,-2 1-16,-1 0 0,7 1 0,0 0 0,-2-2 16,0-2-16,-5 0 0,-3 2 15,-4-1-15</inkml:trace>
  <inkml:trace contextRef="#ctx0" brushRef="#br0" timeOffset="263935.92">16904 10799 0,'0'0'0,"0"0"0,0 0 16,0 0-16,0 0 0,-15 25 0,15-25 16,-9 23-16,4-8 0,1-3 15,0-1-15,-1-3 0,2 1 16,-1-3-16</inkml:trace>
  <inkml:trace contextRef="#ctx0" brushRef="#br0" timeOffset="264236.8425">16703 10985 0,'0'0'15,"0"0"-15,0 0 0,0 0 0,0 0 16,29 3-16,-29-3 0,33-2 16,-33 2-16,42-1 15,-16 1-15,1 1 0,-2 1 0,9-1 16,2-2-16,-4 1 0,-3-1 0,-4 0 15,-4 0-15,-5 1 0,-3-2 0,-5 4 16,-5 0-16,-5 1 0,-5 2 16,-6 0-16,-2-1 15,-3 2-15,0 0 0,-3 1 16,-1 2-16,0 4 0,-1 2 0,-2 3 16,1 1-1,2 5-15,2 3 0,2 3 16,2 1-16,3-2 0,3 0 0,1-1 15,4-4-15,3-4 0,3-5 16,5-6-16,3-4 0,-6-3 16,-3-2-16,2-1 0,-2 1 15,0 0-15</inkml:trace>
  <inkml:trace contextRef="#ctx0" brushRef="#br0" timeOffset="264459.4478">16978 11083 0,'0'0'0,"0"0"0,0 0 15,0 0-15,30-1 0,-30 1 0,24 4 16,-10 0-16,2 1 0,-2 3 16,0 1-1,4 1-15,-2 1 0,-1 2 16,-2 1-16,-2 0 0,-1 1 0,-2 2 16,-3 2-16,-1-4 0,-3-1 15,-4-1-15,-1 0 0,-1-1 16,-2-1-16,-3-1 0,-2 1 0,-5-3 15,-3-1-15,2-6 0,1-1 16,3 0-16,2-1 0,2 1 16</inkml:trace>
  <inkml:trace contextRef="#ctx0" brushRef="#br0" timeOffset="264606.3379">16880 11167 0,'0'0'0,"0"0"0,0 0 0,0 0 15,0 0-15,0 0 0,0 0 16,26 1-16,-26-1 0,23 1 0,-23-1 0,28-1 15,-13 1-15,0 2 0,-1 3 16,-1-1-16,-2-1 0,-1 1 16</inkml:trace>
  <inkml:trace contextRef="#ctx0" brushRef="#br0" timeOffset="264722.4466">16851 11311 0,'0'0'0,"0"0"0,0 0 15,27 2-15,-27-2 0,39-1 16,-12 1-16,1-1 0,4-2 0,-4 2 16,-4 0-16,-2 0 0</inkml:trace>
  <inkml:trace contextRef="#ctx0" brushRef="#br0" timeOffset="265646.9447">20486 10737 0,'0'0'0,"0"0"16,0 0-16,0 0 0,-13-7 0,13 7 16,-1-3-1,3 1-15,2 1 0,6 1 16,6-2-16,2 0 0,4-1 0,8-2 16,6 1-1,12-3-15,0 1 0,22-2 0,7 0 0,-2-2 16,-1 3-16,24-3 15,22 1-15,3 1 0,-14 3 0,54-1 16,-7 3-16,-27-1 0,-17 2 0,13 4 16,12 3-16,-16-1 0,-9 0 0,15 2 15,9 1 1,-11-1-16,-11-1 0,20 3 16,12-1-16,-15-2 0,-12-3 0,20 0 15,13-2-15,-21 2 16,-13 1-16,14-1 0,10 0 15,-18-4-15,-13-2 0,8-1 16,6 1-16,-20 3 0,-14 2 0,-5-1 16,-3-2-16,-17 1 15,-12 0-15,-11-4 0,-8-4 0,-14 4 0,-10-1 0,-15-1 16,-12-1-16,5 3 0,4 0 0,1 3 16</inkml:trace>
  <inkml:trace contextRef="#ctx0" brushRef="#br0" timeOffset="265979.1352">22428 10690 0,'0'0'16,"0"0"-16,0 0 0,0 0 0,0 0 15,20 11-15,-20-11 16,18 12-16,-18-12 0,20 14 0,-7-3 15,1 0-15,1 0 0,0 1 16,2 0-16,-2 0 0,-1-1 0,-1 1 16,-2 1-16,1 1 0,-2-3 0,-2-1 15</inkml:trace>
  <inkml:trace contextRef="#ctx0" brushRef="#br0" timeOffset="266164.0781">22306 10921 0,'0'0'0,"0"0"15,0 0-15,29-2 0,-29 2 0,33-1 16,-11-2-16,2 3 0,3 3 16,7-1-16,1 2 0,-2 0 15,-2-1-15,0 1 0,-6-2 0,-5 1 0</inkml:trace>
  <inkml:trace contextRef="#ctx0" brushRef="#br0" timeOffset="266364.6354">22286 11078 0,'0'0'0,"0"0"0,0 0 0,0 0 0,0 0 16,34 0-16,-34 0 15,47-3-15,-21 2 0,6 0 16,5 2-16,0-2 0,0-1 0,12 0 15,0 1-15,3 0 0,-5 2 0,-9-3 16,-6-2-16,-6 2 0,-5-1 16,-4 2-1</inkml:trace>
  <inkml:trace contextRef="#ctx0" brushRef="#br0" timeOffset="266712.531">22563 10969 0,'0'0'0,"0"0"0,0 0 0,0 0 0,-1 24 16,1-24-16,-2 25 15,2-25-15,-1 28 0,1-14 0,1 0 16,-1-1-16,0 1 0,0-2 16,-1 1-16,-2-2 0,0-1 15,-2 0-15,-2-2 0,-2-2 16,-1-1-16,1-1 15,2-1-15,-8 3 0,-5 1 16,-3 1-16,2-1 0,4-1 16,2-2-16,3 0 0,2-2 15,4 0-15,1 0 0,8 0 16,4 0-16,8-1 0,4 0 16,9-1-16,7-1 0,2-1 0,0 0 15,13-2-15,2 1 0,-2-1 0,-1 1 16,5 0-16,-4 2 15,-7-1-15,-6 1 0,-5-2 0,-9-1 16,-9 3-16,-4-1 0,-2 1 16,-1 1-16,-2-1 0</inkml:trace>
  <inkml:trace contextRef="#ctx0" brushRef="#br0" timeOffset="266850.6441">23355 11196 0,'0'0'0,"0"0"15,0 0-15,0 0 0</inkml:trace>
  <inkml:trace contextRef="#ctx0" brushRef="#br0" timeOffset="273636.8016">2122 12098 0,'0'0'0,"0"0"0,0 0 0,0 0 16,0 0-16,0 0 0,34-8 16,-34 8-16,0 0 0,29-4 15,-29 4-15,25-1 0,-13 1 0,2 0 16,4 1-16,-1 0 0,1 0 0,1 0 15,4-1-15,-1 1 0,0-1 16,10 0-16,3-1 16,-1 1-16,0 0 0,14-1 0,-1 0 15,0 0-15,-2-1 0,12-1 0,6 1 32,-9-1-32,-1 2 0,11-5 15,5-2-15,-8 4 0,-5 2 0,5 3 16,4 1-16,3-1 0,-3-2 0,6 0 15,4-2-15,-9 1 16,-3 1-16,32-2 0,-1 1 16,-14 1-16,-14 0 0,8 0 15,7 0-15,-9 2 0,-8 1 0,8-1 16,7-3-16,-12 3 0,-4 1 0,14 1 16,10 0-16,-12-2 0,-8-2 15,7-2-15,8-1 0,-6 2 16,-4 1-16,9-1 0,8 0 15,-11 2-15,-8 1 0,11-1 16,5-1-16,-9 2 0,-7 1 0,12-1 16,4-1-1,-10 0-15,-8 1 0,9 1 16,8 0-16,-12-3 0,-9-2 0,13 2 16,9 2-16,-16-4 15,-11-2-15,7 2 0,3 2 16,-14-1-16,-8 1 0,2-3 0,0-3 15,-8 3-15,-9 2 16,0 0-16,0-2 0,-8 0 0,-6 0 0,-8 2 16,-5 2-16,-2-1 0,-3 1 0,-1-3 15,-2 1-15,-3-2 0,-4 1 0,5 0 16,2 2-16,1 1 16</inkml:trace>
  <inkml:trace contextRef="#ctx0" brushRef="#br0" timeOffset="277768.1739">4652 11954 0,'0'0'0,"0"0"16,0 0-16,0 0 0,0 0 0,26-15 16,-26 15-16,25-5 0,-6 1 0,6 2 15,4 1-15,-1 0 0,1 0 0,16-1 16,6 1-16,2 1 0,3 0 15,20 1-15,9 2 16,7 0-16,-5 0 0,16 1 16,1 3-16,10-4 15,-7-3-15,50 4 0,-6 2 16,-15-2-16,-8 1 16,-14-2-16,-6 0 0,-14 0 0,-12 2 0,4-4 15,2 1 1,-9-1-16,-4 0 15,-28-2-15,-20-3 0,-7 1 0,-6-1 0,-8 1 16,-6 3-16,-6-4 0,-9-1 0,-5-1 16,-3-1-16,-19 3 0,-13-2 15,18 2 1,0-2-16,-39-4 0,-10 0 16,36 7-16,-2 0 0,-56 0 0,-10-1 15,13-1-15,10 1 0,-10-1 16,-5 2-16,12 4 0,9 3 15,-14-1-15,-8-1 0,16 1 16,11-1-16,-6 4 0,-8 2 16,21 0-16,12-1 0,5-5 15,0 0-15,10-1 0,8-1 0,7 0 16,3 0 0,14-1-16,8 1 0,6-2 0,4 2 0,4 0 0,-1-1 15,23 0-15,17 0 0,3-3 16,1 0-16,20-3 15,14 1-15,-2 4 0,-3 2 0,26 1 16,17 1-16,-15 1 0,-7 0 0,18 3 16,11 1-16,-17-1 0,-11-2 0,6 6 15,3 2-15,-16-3 0,-10-1 16,-8 0 0,-4 2-16,-20-3 0,-11-2 15,-16-1-15,-8-2 16,-6-3-16,-5-1 0,-16-4 0,-8-4 15,-13 0-15,-9-1 0,-26 0 16,-19-1-16,2 2 16,-3 2-16,-18-3 0,-13-2 0,8 4 0,8 4 15,-24 0-15,-17 2 0,13 5 0,11 5 0,-6 6 16,-6 3-16,26-2 16,17-2-16,10 2 0,10 0 15,16-3 1,11-2-16,21-1 0,14 0 15,16-5-15,9-1 0,35-5 16,23 0-16,1-3 0,0-2 0,27-3 16,16-2-16,-11 3 0,-8 1 0,14 0 15,8 0-15,-17 5 0,-13 1 0,-28 1 16,-21 1 0,-13 0-16</inkml:trace>
  <inkml:trace contextRef="#ctx0" brushRef="#br0" timeOffset="278046.447">5060 10936 0,'0'0'0,"0"0"0,27-4 0,-27 4 16,27-3-16,-7 0 0,4 1 16,9 0-16,2-1 0,1 2 15,3 0-15,-4-2 0,-1 0 0,4 0 16,-3 0-16,-4 3 0,-5 0 0,-8 1 16,-8 0-16,-10 2 0,-6 0 15,2 1-15,-1-2 0,2-1 16</inkml:trace>
  <inkml:trace contextRef="#ctx0" brushRef="#br0" timeOffset="278200.21">4981 11052 0,'0'0'0,"-6"2"16,2 0-16,2-1 0,-2 2 15,4-3-15,-2 1 0,8 0 16,1 1-16,9-2 0,6 1 0,7-2 16,5-2-16,12 0 15,3 2-15,11-3 0,2 0 16,-6 2-16,-2 1 0,0-2 15,-9-3-15,-9 2 0,-9 1 0,-6 0 16</inkml:trace>
  <inkml:trace contextRef="#ctx0" brushRef="#br0" timeOffset="278384.9778">4897 11267 0,'0'0'0,"14"-1"15,4-1-15,9-2 0,4 0 0,17-2 16,6 2-16,12-4 0,0-1 16,11-2-16,-4 0 15,0 2-15,-10 1 0,-14 0 0,-12 1 16,-8 1-16,-9 2 0,-3 1 16</inkml:trace>
  <inkml:trace contextRef="#ctx0" brushRef="#br0" timeOffset="278616.8143">5236 10971 0,'0'0'0,"0"0"15,0 0 1,15 32-16,-8-14 0,0 6 0,1 4 16,2 7-16,1 0 0,-2-2 15,1 0-15,0 3 0,-4-4 16,0-4-16,-2-3 0,-2-4 15,-2-5-15,-3-1 0,-6-1 16,-1-6-16,-5-4 0,-2-5 16,0-3-16,3-3 0,2-4 0,0-1 0,2 3 15,1 1-15</inkml:trace>
  <inkml:trace contextRef="#ctx0" brushRef="#br0" timeOffset="278817.0795">5901 10853 0,'0'0'0,"0"0"0,0 0 16,19 16-16,-19-16 0,17 29 16,-11-8-16,-1 3 0,-2 2 15,0 1-15,-3-1 0,1 5 16,2-1-16,-2-3 0,1-3 16,-2-3-16,1-1 0,-1-6 15,0-3-15,-1-4 16,-1-5-16,2-2 0,-1 3 15,1-3-15</inkml:trace>
  <inkml:trace contextRef="#ctx0" brushRef="#br0" timeOffset="279102.1427">5925 10891 0,'0'0'0,"0"0"16,0 0-16,23-6 0,-23 6 0,26-5 0,-6 3 15,0 0-15,1 1 0,1 1 16,1-1-16,7 1 0,1 1 15,-3 4-15,-2 2 0,-4 3 16,-4 2-16,0 4 0,-2 3 16,-5 2-1,-4 2-15,0 6 0,-3 0 0,-1 1 16,-2-1-16,-2 0 0,-2 1 16,0-4-16,-1-2 0,-1-5 15,-4-2-15,2-3 0,-1-3 0,-1-2 0,-1-3 16,-1-2-16,-1-2 0,1-5 15,1-3-15,2-3 0,3-3 0,-1 1 16,2 2-16,1 2 16</inkml:trace>
  <inkml:trace contextRef="#ctx0" brushRef="#br0" timeOffset="279302.6684">6403 10836 0,'0'0'0,"0"0"0,0 0 15,10 20-15,-10-20 0,7 33 0,-6-11 0,-1 3 0,0 1 16,1 7-16,0-2 0,1-3 16,-1-3-16,1-2 0,2-1 15,-4 0-15,1-4 0,-1-6 16,-1-2-16,-3-4 0,-1-4 0,2-6 16,0-4-16,2 1 0,0 1 15,0 1 1</inkml:trace>
  <inkml:trace contextRef="#ctx0" brushRef="#br0" timeOffset="279550.2549">6448 10821 0,'0'0'16,"0"0"-16,0 0 0,0 0 15,0 0-15,24-10 0,-24 10 16,29-1-16,-10 4 0,-3 1 0,3 0 16,1 0-16,1 1 0,1 4 0,-2 3 15,5 6-15,-1 4 0,-5 2 16,-1 1-16,-4 2 0,-1 0 15,0 7-15,-4 0 0,0 0 0,-4-1 16,-2-2-16,-2-1 16,-2-2-16,-2-2 0,-1-2 15,1-3-15,-1-3 16,-3-3-16,-1-2 0,0-2 16,-4-3-16,-2-1 0,0-4 15,-4-4-15,1-5 0,-2-4 0,3 3 16,4 0-16,2 2 0</inkml:trace>
  <inkml:trace contextRef="#ctx0" brushRef="#br0" timeOffset="279851.2903">5841 11044 0,'0'0'0,"0"0"16,0 0-16,0 0 0,0 0 0,31 6 15,-31-6-15,48 3 16,-14-4-16,5 0 0,5 0 16,16 0-16,-1 0 0,15-1 15,0 1-15,10-2 0,-5-3 0,-6 3 16,-5 2-16,5-1 0,-6 2 16,-11-2-16,-8-1 15,-7 3-15,-8 3 0,-12-1 0,-6 1 16,-4-1-16,-3-3 0,-3-1 0,-1-2 15,-4 4-15,-5-2 0,-3 3 16,-4 0-16,-3-1 0,-7 0 0,5 0 16,5 0-16,0 0 0</inkml:trace>
  <inkml:trace contextRef="#ctx0" brushRef="#br0" timeOffset="283683.2925">9404 12029 0,'0'0'0,"0"0"16,0 0-16,28-8 0,-15 5 0,3-1 16,3 1-16,2-1 0,3 0 15,8-1-15,3 0 16,3 2-16,1 0 0,12 0 0,4-1 16,-4 2-16,-5 0 0,16 1 15,3-1-15,-3 2 0,-2 1 0,16 0 16,3 2-16,-4-2 0,-2 2 0,15-1 15,2 0-15,-5 1 0,-3 1 16,42-1-16,-6-1 16,-15-1-16,-12 0 0,10 0 0,6 3 15,-8 1-15,-5-1 0,10-3 16,8-1-16,-11 1 0,-5 0 0,7 2 16,5 1-16,-9-2 0,-6 0 0,11-1 15,7 0-15,-8-1 0,-7-1 16,8 0-16,4-2 15,-9 2-15,-7 0 0,8 1 0,4 1 16,-8 0-16,-5 0 0,8-2 16,7-3-16,-11 2 15,-8 1-15,9 2 0,5 1 16,-10 1-16,-7 1 0,9-3 16,6-1-16,-8-1 0,-5 1 0,5 2 15,4 3-15,-6-1 16,-4-3-16,5 0 0,5 1 15,-10 1-15,-7 1 0,7-1 16,5-1-16,-7 3 0,-2 0 0,2-2 0,3-2 16,-3 2-16,0 1 0,4 0 15,5-1-15,-13-2 0,-10-2 0,9-2 32,3-1-32,-3 3 0,-3 0 0,6 2 15,4 3-15,-5-3 0,0-1 16,2 0-16,4 1 0,-8-2 15,-7 0-15,5 0 0,5 0 16,-5 1-16,-2-1 0,5 0 16,5-1-16,-14 3 0,-7 1 0,7-2 15,2 0-15,-2 0 0,-3-1 16,3 0-16,0-1 16,0-1-16,-2-2 0,7 1 15,4 1-15,-9 1 0,-6 3 0,2-2 0,2 0 16,-5 2-16,-3 1 0,6-3 15,4 0-15,-2-1 0,-5 1 16,7 1-16,2 1 0,-7-1 16,-4-1-16,8 1 0,5 1 15,-7-2-15,-5 0 0,3 4 16,3 5-16,-4-5 0,-3-3 0,5 1 0,4 1 16,-7 1-16,-7 1 0,2-3 15,0 0-15,-2-2 0,-1 0 16,-1-2-16,-1-3 0,-6 3 0,-5 2 15,2-1-15,1-1 16,-4 0-16,-5 0 0,2-1 16,0 1-16,-8 0 15,-7 2-15,-3-2 0,-1 1 0,-5 2 16,-4 2-16,-4-3 0,-1-1 16,-5 2-16,0 0 0,0 0 15,-5-1-15,-1-2 0,-3 1 0,4-1 16,0 2-16,2 0 0</inkml:trace>
  <inkml:trace contextRef="#ctx0" brushRef="#br0" timeOffset="285521.7511">18121 12052 0,'0'0'0,"0"0"15,0 0-15,0 0 0,0 0 0,0 0 16,0 0-1,0 0-15,3-22 0,-3 22 16,0 0-16,0 0 0,0 0 0,0 0 16,0 0-16,27-14 15,-27 14-15,23 0 0,-23 0 16,34 5-16,-14-3 0,5 1 16,6 0-16,3 0 0,3 0 15,16 1-15,3-2 0,17 1 0,1 0 16,9 1-16,10-1 0,8-2 15,-8-1-15,17 0 0,15 2 16,-1 2-16,-12 1 0,29-1 0,-9-4 16,-7-4-16,-6-1 0,-7 4 15,-4 1-15,-7 2 0,-7 0 0,4-1 16,1-1 0,-9 1-16,-6 2 15,-7-3-15,-3 0 0,-8 0 0,-5 0 0,-1-1 16,1-1-16,-11-1 0,-8 0 0,-3 0 15,-1 0-15,-10 3 0,-6 0 16,-6 2-16,-5 0 16,-5-2-16,-1-3 0,-5 3 0,-1 2 15,-1-4-15,-2-2 0,-1-1 16,-4 0-16,-3 0 0,-4-1 16,-9 1-16,-7 0 0,-2 0 15,0 0-15,-8-1 0,-5 2 16,-4-4-16,-4-1 0,-8 1 15,-6 2-15,0 2 0,-1 1 0,-21 1 32,-8 2-32,1-2 0,-2 0 15,-44-3-15,12 1 0,10 1 0,10 2 16,-5 3-16,-2 4 16,15-1-16,12 0 0,-5-2 0,-2-1 15,0 1-15,2 3 0,0 1 16,1 0-16,7 1 0,5 0 15,5 1-15,2-1 0,8-2 0,8-1 16,7-1-16,6 0 0,8-3 0,3 0 16,7 1-16,6 0 0,9-2 15,7 0-15,5 0 0,3 0 16,4 0-16,0 0 0,20 0 16,11 1-16,10 2 0,8 1 15,-11-1-15,11 1 0,7-1 0,7 0 0,45 0 16,1 1-16,-1 2 0,0 0 15,15 3 1,10-3-16,0 1 0,0-1 16,-36-2-16,-26-1 0,-8-3 0,-6-1 15,-15-1-15,-11 0 0,-11 1 16,-7 0 0,-5 0-16</inkml:trace>
  <inkml:trace contextRef="#ctx0" brushRef="#br0" timeOffset="285868.6443">18605 10700 0,'0'0'0,"0"0"16,0 0-16,0 0 0,0 0 0,0 0 15,3 22-15,-3-22 0,-5 25 16,5-25-16,-16 38 15,7-16-15,-4 1 0,2 1 16,0 0-16,-1 0 0,1-2 0,1-5 0,1-3 16,2-3-16,0-2 0,2-3 15,0 0-15,2-1 0</inkml:trace>
  <inkml:trace contextRef="#ctx0" brushRef="#br0" timeOffset="286007.2251">18601 10850 0,'0'0'16,"0"0"-16,0 0 0,0 0 0,24-6 15,-24 6-15,30-4 16,-14 2-16,1-1 0,0 2 0,2 0 16,0 0-16,-1-1 0,1 1 15,-2 2-15,-3-1 0,-2 2 16,-2-2-16</inkml:trace>
  <inkml:trace contextRef="#ctx0" brushRef="#br0" timeOffset="286123.226">18617 10948 0,'0'0'0,"0"0"0,0 0 16,0 0-16,0 0 0,0 0 0,0 0 16,19 24-16,-19-24 0,23 8 15,-23-8-15,33 0 0,-20 0 0,-2 0 16</inkml:trace>
  <inkml:trace contextRef="#ctx0" brushRef="#br0" timeOffset="286308.0758">19111 10658 0,'0'0'16,"0"0"-16,0 0 0,0 0 0,0 0 15,-15 25-15,15-25 0,-23 30 16,9-13-16,0 2 0,-1 3 16,-1 0-16,2-1 0,-5 5 15,1-1-15,4-4 0,1-5 0,2-1 16,2-4-16,1-2 15</inkml:trace>
  <inkml:trace contextRef="#ctx0" brushRef="#br0" timeOffset="286443.714">18996 10808 0,'0'0'0,"0"0"0,0 0 0,31 1 16,-31-1-16,30 0 0,-11 0 16,1 1-16,1 1 0,3 0 15,-2 0 1,-3-1-16,-4 1 0,-3 1 0,-2 0 15,-1 0-15,-2-1 0,-2 1 16</inkml:trace>
  <inkml:trace contextRef="#ctx0" brushRef="#br0" timeOffset="286640.1979">18831 10955 0,'0'0'0,"0"0"0,0 0 15,0 0-15,0 0 0,0 0 16,32 4-16,-32-4 0,35 2 0,-11-1 15,2-2-15,-1 1 16,1-1-16,0 1 0,3 0 0,3 0 16,-4 0-16,-4 0 0,-6 1 15,-4-1-15,-6 1 0,0 0 0,-2 0 16,-1-1-16</inkml:trace>
  <inkml:trace contextRef="#ctx0" brushRef="#br0" timeOffset="286941.0731">18591 11066 0,'0'0'0,"0"0"16,0 0 0,0 0-16,0 0 0,0 0 0,0 0 15,0 0-15,0 0 0,36-1 16,-36 1-16,43-1 0,-21-1 0,4 0 16,0 2-16,-1-3 15,0 2-15,1-1 0,-3 1 16,-5 1-16,-5 0 0,-4 1 15,-5 1-15,-5 0 0,-4 1 0,-6 3 0,-4 2 16,-1 3-16,-3 1 16,-5 7-16,-5 4 0,4 0 0,2 1 0,-5 7 15,3 2-15,-2 4 16,3-1-16,5-4 0,5-2 16,5-4-16,5-3 0,7-7 0,6-3 15,2-8 1,1-3-16,-4-2 0,-2 1 15,0-1-15</inkml:trace>
  <inkml:trace contextRef="#ctx0" brushRef="#br0" timeOffset="287204.1399">18994 11063 0,'0'0'0,"0"0"0,22-3 0,-6 1 0,-1 0 0,6 0 15,5 0-15,4 0 16,1-1-16,0 1 0,2 2 15,-2 1-15,-2 2 0,2 4 16,-5 4-16,-5 2 0,-4 4 0,-5 4 16,-2 2-16,-4 1 0,-1 3 15,-4-2 1,-2 1-16,-3 0 0,-1 0 16,-4 1-16,-2-2 0,-1-3 15,-1-4-15,-3-2 0,0-3 16,-5-3-16,-2-3 0,-7-2 15,-1-3-15,11-1 0,3 0 0,4 0 16</inkml:trace>
  <inkml:trace contextRef="#ctx0" brushRef="#br0" timeOffset="287642.6283">18914 11135 0,'0'0'16,"0"0"-16,0 0 0,0 0 15,0 0-15,0 0 0,0 0 16,6 25-16,-6-25 15,3 26-15,-3-26 0,0 35 0,0-17 0,-1 0 0,-1 0 16,1-1-16,0-1 0,-1-4 16,0-3-16,0-2 0,-1-3 0,1-2 15,0-2-15,0-2 0,0-3 16,0-1-16,2-2 16,2-3-16,1-2 0,1 0 0,1-2 15,0 3 1,1-1-16,5-1 0,3 2 15,4 1-15,3 2 0,1 1 16,0 1-16,1 2 0,1 0 0,-1 2 16,0 1-16,0 3 15,-4 2-15,3 5 0,-3 2 16,-5 1-16,-1 2 0,-7-1 0,-1 1 16,-2 1-16,-2-2 0,-2-1 0,-2 0 15,-4-1-15,-3 0 0,-3-2 16,-4-1-16,2-2 0,1-2 0,0-1 15,2-2-15,1-1 0,1 0 16,3-1-16,0-2 16,4-3-16,3-2 0,4-3 0,5-1 15,6 1 1,6 3-16,5-2 0,2-1 16,-3 1-16,-6 2 0,-2 2 15</inkml:trace>
  <inkml:trace contextRef="#ctx0" brushRef="#br0" timeOffset="287827.7365">19584 10951 0,'0'0'16,"0"0"-16,0 0 15,33-5-15,-9 2 0,1-2 16,0 0-16,4 0 0,2-1 15,5-1-15,-2 0 0,0 1 0,-6 0 16,-5 1-16</inkml:trace>
  <inkml:trace contextRef="#ctx0" brushRef="#br0" timeOffset="288175.042">19797 10790 0,'0'0'0,"0"0"0,0 0 16,11 25-16,-7-13 0,0 7 0,-2 5 15,-1 3-15,-2 4 0,-1 12 16,-2 4-16,1 7 0,0-6 16,0 2-16,1-6 15,0-11-15,-1-5 0,-2-5 0,0-4 0,-2-5 0,0-3 16,-3-7-16,-5-2 0,0-3 15,-3-3-15,1-4 0,-2-2 16,2-3-16,3-2 0,3 0 16,2-1-16,2 1 0,3 2 15,3 1 1,4-2-16,6 2 0,5-2 16,6 1-16,6 0 0,2-3 15,3 1-15,2-2 0,3 0 16,-8 4-16,-5 2 0,-4 1 0</inkml:trace>
  <inkml:trace contextRef="#ctx0" brushRef="#br0" timeOffset="288413.1909">20081 10757 0,'0'0'0,"0"0"16,0 0-16,0 0 0,1 35 0,-1-35 15,-3 41-15,1-16 0,0 3 0,-3 9 16,0 2-16,-1-2 0,1-2 16,0 6-16,2-3 0,1-4 15,1-3-15,0-5 0,1-4 16,0-5-16,0-4 0,-1-2 16,-1-2-16,0-3 0,-2-2 0,2-1 15,-1-1 1,1 0-16</inkml:trace>
  <inkml:trace contextRef="#ctx0" brushRef="#br0" timeOffset="288613.7787">20158 10839 0,'0'0'16,"0"0"-16,0 0 0,28-6 0,-28 6 0,29-1 15,-9 2-15,-1-1 0,1 1 0,4 1 16,0 2-16,-5 0 15,-1 1-15,-4 3 0,-3 2 16,-4 2-16,-5 2 0,-5 0 16,-6 0-16,1-2 0,3-1 0,-1-2 31</inkml:trace>
  <inkml:trace contextRef="#ctx0" brushRef="#br0" timeOffset="289046.212">20043 11105 0,'0'0'0,"0"0"16,0 0-16,0 0 0,0 0 0,0 0 15,25-1-15,-25 1 0,32-2 16,-10 0-16,3-1 16,2 2-16,-1-1 0,2 1 0,-1-1 0,7 0 15,-4 2-15,-1 0 0,-1 1 16,-5 1-16,-3 0 0,-5 2 16,-4 1-16,-6 1 0,-5 2 15,-6 1-15,-4 0 0,-3 1 16,-3 0-16,-5 1 0,-4 1 15,1-3-15,0 1 16,-6-2-16,0-1 0,5-2 16,4-2-16,4 0 0,5 0 15,3-1-15,3-1 0,8-3 16,9-3-16,0 1 0,2 1 16,7-1-16,5 0 0,6 0 15,-2 1-15,2 3 0,0 0 16,-2 2-16,0 1 0,-4 2 0,-1 1 0,-6 1 15,-2 0-15,-5 2 0,-4 1 16,-2 1-16,-4 1 0,-10 1 16,-6 0-16,-3 0 0,-2-1 15,-5 0-15,-6 0 0,0 0 16,0 0-16,-3-3 0,-3-1 16,-4-2-16,4-2 0,4-2 0,4-4 0,5 2 15,6-1-15,3 1 0</inkml:trace>
  <inkml:trace contextRef="#ctx0" brushRef="#br0" timeOffset="289231.268">20260 11329 0,'0'0'0,"0"0"0,20 11 15,-6-5-15,2 1 0,9 4 16,6 3-16,0-3 0,-1 0 0,12 2 15,4 0-15,-6-1 0,-2-2 16,-2-1-16,1-1 16,1-2-16,-3-4 0,-7 1 0,-6-1 0,-4-1 0</inkml:trace>
  <inkml:trace contextRef="#ctx0" brushRef="#br0" timeOffset="289394.2054">20997 11464 0,'0'0'0,"0"0"0,0 0 16,0 0-16,0 0 0,-27 10 0,27-10 15,0 0-15</inkml:trace>
  <inkml:trace contextRef="#ctx0" brushRef="#br0" timeOffset="290820.8012">22344 12144 0,'0'0'0,"0"0"16,0 0-16,0 0 0,0 0 0,0 0 15,0 0-15,35 2 0,-35-2 16,35 1-16,-12-1 15,3 1-15,1 1 16,7-2-16,6 0 0,11 0 16,-1 1-16,21-1 0,5-1 15,-2 2-15,-2-1 0,21 0 16,22 0-16,-14 0 0,-8 2 0,50-1 16,15 0-16,-27-1 0,-18 0 15,10-1-15,8 0 16,-16 1-16,-11 0 0,15 2 0,9 3 0,-18 0 15,-11-2-15,15 2 0,10 1 16,-11 1-16,-9-2 0,19 0 16,12-3-16,-17-1 0,-11-2 0,17 3 15,11 1-15,-17 0 0,-12 1 16,13-6-16,10-3 16,-15 0-16,-11 2 15,14 1-15,9 2 0,-14 2 16,-9 2-16,13-5 0,8-2 15,-16-1-15,-11 1 0,12 1 16,9 1-16,-14-1 0,-9-1 0,12-1 16,7-1-16,-13 1 0,-11 1 15,15-2-15,10-1 16,-13 2-16,-8 1 0,11-1 0,8-1 0,-14 4 16,-8 1-16,13 3 0,11 3 15,-16-7-15,-8-4 0,5 2 16,4 0-16,-10 2 0,-6-2 15,2 2-15,3-1 16,-13 1-16,-7 1 0,1 0 0,3 0 16,-13 1-16,-8 1 15,-4-1-15,-1 0 16,-9-5-16,-6-4 0,-7 4 0,-4 4 16,-9 2-16,-5 3 0,-3-3 15,-1-2-15,-8 0 0,-4 2 0,-9-6 16,-7-4-16,1 2 15,0 1-15,7 1 0,6 3 0,4 0 16</inkml:trace>
  <inkml:trace contextRef="#ctx0" brushRef="#br0" timeOffset="292889.1548">2441 13323 0,'0'0'0,"0"0"16,0 0-16,0 0 0,0 0 0,31 5 15,-31-5-15,23 2 0,-23-2 16,31 3-16,-11-1 16,4 2-16,1 1 15,0-1-15,-1 1 0,10 1 16,3 0-1,-1 0-15,-2 0 0,11 2 0,5 1 16,-6-1-16,-5-1 0,5 1 16,4 1-16,-2-1 0,2 0 15,4-2-15,0-2 0,-4 1 0,-4 0 16,13-1-16,4-2 16,-6 1-16,-3 1 0,2-1 15,4 0-15,-6 0 0,-2 2 0,10-4 0,3-1 16,-3 0-16,-3 0 0,4-1 15,1-2-15,-5 1 0,-7 0 0,31 1 16,-1 4-16,0-3 16,-2-2-16,8-2 15,3 0-15,-17 2 0,-14 2 0,1-2 16,-2-2-16,7 1 0,4 1 0,24 0 16,18 1-1,-2 0-15,-1-1 0,-31 2 16,-22 2-16,2-2 0,5 0 0,6 0 15,5-2-15,-1 1 0,-2 0 16,-2 1-16,-1 2 0,4-2 16,3-1-1,-2 1-15,0 0 0,9-3 16,5-3-16,17 3 16,10 3-16,-28 0 0,-20 2 0,17-1 15,14 1-15,-13 0 16,-9 1-16,3-1 0,0-1 15,1 1-15,1 0 0,10 0 16,7-1-16,-17-2 0,-11 0 0,8 0 0,5 0 16,4 1-16,2 3 0,6-2 15,5 1-15,-16-1 0,-14 0 0,10 1 16,8-4-16,-4 4 0,-5-1 16,11 0-16,7 0 15,-8-1-15,-7 0 0,7 2 0,5 1 16,1-2-1,-1-2-15,0 3 0,-1 0 16,-10 0-16,-8-2 0,12 1 16,7 2-16,2 0 0,3-1 15,9 1-15,5 2 16,-22-2-16,-15 2 0,3-3 0,4-2 16,3 1-16,3 0 0,11 1 15,8 1-15,-5 2 0,-3-1 0,-1-2 16,0 3-16,-4-1 0,-3 0 0,1-1 15,2-1-15,-6 0 16,-2 1-16,2-1 0,1 0 0,1-1 16,0 1-16,4 1 0,1 1 15,-4-2-15,-6-2 0,5 1 16,1-1 0,-2 2-16,-1 2 0,5-2 15,4 0-15,-7 1 0,-4 1 0,3-4 16,3-2-16,-3 0 0,-1 4 15,4-1-15,3 0 0,-7-2 16,-4 0-16,5-1 0,5 1 16,-3 0-16,-2 2 0,2-1 15,0 3-15,-4-5 0,-4 1 0,1-1 16,1-1-16,-4 0 0,-1 0 0,3-2 16,0 0-16,-2 1 0,-4-2 15,-4 2-15,-1 3 0,-5-3 16,-5-2-16,-2 3 0,-3 4 15,-8-2-15,-4-1 0,-3-1 16,-4-1-16,-5 1 0,-5 0 0,-7 4 16,-4 2-16,-5 0 0,-3 1 0,-4 0 15,-5 3-15,1-3 0,1-1 16,0-3-16</inkml:trace>
  <inkml:trace contextRef="#ctx0" brushRef="#br0" timeOffset="299541.5295">13323 12094 0,'0'0'0,"0"0"15,0 0-15,0 0 0,0 0 0,0 0 16,0 0-16,0 0 0,0 0 15,0 0-15,1 29 16,-1-29-16,-17 31 0,0-12 0,-5 3 0,-1-1 16,0 1-16,-11 5 0,-4-1 15,-3 3-15,4-2 0,0-4 16,3-1-16,3-4 0,5-3 0,1-7 16,6-8-16,6 0 15,2 0-15,2 0 0</inkml:trace>
  <inkml:trace contextRef="#ctx0" brushRef="#br0" timeOffset="299695.1252">13383 12200 0,'0'0'0,"0"0"0,20 8 0,-5-1 0,4 1 16,7 5-1,4 2-15,2-1 0,1 1 0,-3-1 16,-4-1-16,1-1 0,-7-3 15,-4-1-15,-3-1 0,-2-2 0</inkml:trace>
  <inkml:trace contextRef="#ctx0" brushRef="#br0" timeOffset="299877.2149">13127 12354 0,'0'0'0,"0"0"0,0 0 0,35 3 0,-35-3 15,40 1-15,-11 1 0,1-1 0,2 0 16,16 1-16,4-1 16,-3 1-1,-1 2-15,0 0 16,-3-1-16,-9-1 16</inkml:trace>
  <inkml:trace contextRef="#ctx0" brushRef="#br0" timeOffset="300180.1739">13136 12562 0,'0'0'15,"0"0"-15,0 0 0,0 0 0,-2 21 16,2-21-16,10 18 16,-10-18-16,25 20 15,-6-12-15,4 0 0,2-4 0,2-1 0,8-3 0,1-4 31,-2 0-31,-3-1 0,1-5 0,-5-3 16,-9 2-16,-5 1 0,-12-4 16,-9 0-16,-4-1 0,-4 1 0,-7 0 15,-8 3-15,1 3 0,-2 2 16,-8 2-16,-1 4 16,8 3-16,5 1 0,7 4 0,6 1 15,5-1-15,6 2 0,0-4 16,2-1-16,0-1 0</inkml:trace>
  <inkml:trace contextRef="#ctx0" brushRef="#br0" timeOffset="300395.4065">14044 12235 0,'0'0'15,"0"0"-15,0 0 0,0 0 0,-26 8 16,26-8-16,-32 19 0,11-8 16,-2 1-16,-3 3 0,0 1 15,-7 6-15,0 0 0,3 0 16,2-1-16,1 0 0,5-4 0,4-3 16</inkml:trace>
  <inkml:trace contextRef="#ctx0" brushRef="#br0" timeOffset="300564.7645">13925 12362 0,'0'0'0,"0"0"0,0 0 15,-4 23-15,4-23 0,-8 30 16,4-12-16,-2 2 0,1 1 16,-1 0-16,1-1 0,-2 3 15,1-3-15,4-5 0,2-1 16,0-3-16,0-2 15,0 0-15</inkml:trace>
  <inkml:trace contextRef="#ctx0" brushRef="#br0" timeOffset="300812.2802">14355 12048 0,'0'0'0,"0"0"0,0 0 15,0 0-15,-15 25 0,15-25 16,-20 24-16,9-11 0,0 2 0,-1-1 16,-2 1-1,5-2-15,2 0 0,4-2 16,3-1-16,7 0 0,8-2 16,1 0-16,3-2 0,12-1 0,5-2 15,-3 0-15,-2 0 0,7 0 0,-3 0 16,-4-3-16,-5-2 15,-4 2-15,-4-1 0,-4-1 0</inkml:trace>
  <inkml:trace contextRef="#ctx0" brushRef="#br0" timeOffset="301066.1742">14280 12314 0,'0'0'0,"0"0"16,0 0-16,5 27 0,-4-14 0,-2 6 0,-2 4 0,0 9 0,0 1 16,-1 2-16,1 2 15,-1-1-15,-1-1 16,1 5-16,1-2 0,-2-6 0,1-4 0,-2-1 16,3-6-16,1-6 15,0-4-15,-2-1 0,0-4 0,-1-4 16,1-4-1,0 1-15,0 0 0,2 0 16</inkml:trace>
  <inkml:trace contextRef="#ctx0" brushRef="#br0" timeOffset="301251.0064">14261 12461 0,'0'0'15,"0"0"-15,0 0 0,0 0 16,30-3-16,-30 3 0,31-3 15,-31 3-15,40 0 0,-18 0 16,2 2-16,-2-1 0,-1 1 0,2-1 16,-3 0-16,-3-1 0,-3 1 15,-2 0-15</inkml:trace>
  <inkml:trace contextRef="#ctx0" brushRef="#br0" timeOffset="301382.6195">14300 12546 0,'0'0'0,"0"0"15,0 0-15,29 1 0,-29-1 16,37 3-16,-10 0 0,0-2 16,3-1-1,10 0-15,0 0 0,-5 0 16,-6 0-16,-4 0 0</inkml:trace>
  <inkml:trace contextRef="#ctx0" brushRef="#br0" timeOffset="303904.9821">15380 12111 0,'0'0'0,"0"0"16,0 0-16,0 0 0,0 0 0,0 0 0,0 0 16,0 0-16,-32 3 0,32-3 15,-29 16-15,12-4 0,1 1 0,-5 4 16,-4 4-16,2-2 15,2 1-15,-2 6 0,2 1 16,5-2-16,2-3 0,3 6 16,6 0-16,4-4 0,4-3 0,10-3 15,8-3-15,1-5 0,3-2 0,3-3 16,6-4-16,-6-1 0,-6 1 0,-3-1 16</inkml:trace>
  <inkml:trace contextRef="#ctx0" brushRef="#br0" timeOffset="304237.1973">15735 12231 0,'0'0'0,"0"0"15,0 0-15,0 0 0,0 0 0,0 0 16,-32 9-16,32-9 0,-33 17 16,16-5-16,0 2 15,1 3-15,-1 1 0,3-1 0,2 2 16,1 4-16,5-2 0,7-2 15,5-3-15,5-5 0,3-3 0,4-5 16,3-3-16,1-2 0,2-3 0,7-4 16,1-4-16,-5-2 0,-1-2 15,-4-2-15,-2-4 0,-5 1 16,-2 0-16,-5-1 0,-4 0 16,-4 1-16,-2 1 0,-8 3 31,-6 4-31,-4 4 0,-3 1 15,-5 5-15,1 4 0,0 3 0,2 3 16,1 5-16,-1 2 0,7 1 16,2-2-16,4-1 0,2-4 15,2-1-15</inkml:trace>
  <inkml:trace contextRef="#ctx0" brushRef="#br0" timeOffset="304590.9843">16157 12247 0,'0'0'15,"0"0"-15,0 0 0,-27 18 0,27-18 0,-25 24 16,10-8-16,1 3 0,1 3 16,0 4-16,3 0 0,5-2 15,5-2-15,9-5 16,7-3-16,8-6 15,7-4-15,4-2 0,-3-2 0,0-9 16,0-5 0,-5 1-16,-3-1 0,-2-9 15,-6-4-15,-4 2 0,-4 0 0,-7 2 16,-4 3-16,-5 3 0,-2 2 16,-11 2-16,-9 3 0,3 4 15,-1 3-15,-3 4 0,-3 3 16,6 2-16,2 2 0,6 0 15,5 2-15,5 0 0,5-3 0,0 0 16,2-2-16,-1-1 0</inkml:trace>
  <inkml:trace contextRef="#ctx0" brushRef="#br0" timeOffset="304837.7186">16594 12230 0,'-1001'0'16,"2002"0"-16,-1001 0 0,-19 31 0,12-14 16,-5 9-16,-4 7 0,-6 12 15,-2 0-15,-3 13 16,3 3-16,4-7 0,4-3 16,-1 1-16,2-3 0,3-13 0,2-9 0,1-8 15,2-5-15,2-9 0,-1-7 16,3-11-16,3-10 0,0 6 15,0 2-15,0 5 0</inkml:trace>
  <inkml:trace contextRef="#ctx0" brushRef="#br0" timeOffset="305060.3412">16478 12165 0,'0'0'0,"0"0"0,0 0 15,27-11-15,-27 11 0,35-5 0,-14 5 16,1 1-16,1 2 0,8 4 15,1 4-15,-4 1 0,-3 0 16,-3 1-16,-3 2 0,-1 0 16,-2 2-16,-3 3 0,-5 0 0,-5-1 15,-2-1-15,-7-2 0,-6-3 16,-5 2-16,-3 0 0,-2 2 16,-2-1-16,-2-3 0,-2-1 0,0-3 15,2-1-15,3-2 16,2-3-16,2-14 0,1-10 15,4 3-15,3 4 0,2 2 0</inkml:trace>
  <inkml:trace contextRef="#ctx0" brushRef="#br0" timeOffset="305392.1584">16887 12386 0,'0'0'0,"0"0"16,26 0-16,-26 0 0,34 2 0,-13-2 15,3 0 1,6 0-16,-2-2 0,0-1 15,2-1-15,-1-2 0,-2 0 0,2-3 16,-5-2-16,-4-1 16,-5 0-16,-4-1 0,-4-1 15,-5 0-15,-4 0 0,-7 1 16,-5 3-16,-5 4 16,-5 1-16,-1 3 0,-2 2 0,-8 8 0,-3 5 15,3 5-15,2 4 0,-2 7 16,4 2-16,7-2 0,6-2 0,10 7 15,11 1 1,11-10-16,7-3 0,11-1 16,4-6-16,5-8 0,2-6 0,4-6 15,3-4 1,-6-3-16,-4-2 0,-11 3 16,-5 1-16,-8 4 0</inkml:trace>
  <inkml:trace contextRef="#ctx0" brushRef="#br0" timeOffset="305676.7835">17520 12210 0,'0'0'0,"-3"7"15,-1 3-15,-3 4 0,-1 3 0,-3 4 16,-2 1-16,-5 9 0,1 1 16,-2 1-16,4-4 0,1-5 15,4-6-15,3-3 0,1-2 16,2-5-16,-1-4 0,3-7 15,1-2-15,2-8 0,1-2 0,3-6 16,0-2-16,3-4 0,1-1 16,3-4-16,0 3 0,-2 6 15,-1 3-15,-3 4 0,1 2 16,0 4-16,0 4 0,2 5 16,2 2-16,4 5 0,2 1 0,4 1 15,2 1 1,-1 2-16,0 1 0,-4-2 15,-4-2-15,-2-2 0</inkml:trace>
  <inkml:trace contextRef="#ctx0" brushRef="#br0" timeOffset="306156.0922">18120 12299 0,'0'0'0,"0"0"0,0 0 16,0 0-16,0 0 0,0 0 0,-20-21 16,20 21-16,-24-12 0,24 12 15,-34-5 1,12 5-16,-3 2 0,-2 1 0,-2 4 16,-10 5-16,-1 4 0,0 4 15,2 3-15,-5 6 0,5 1 16,7-3-16,6-1 0,4 2 15,8-4-15,9-2 0,8-4 16,3-5-16,4-3 0,9-4 16,7-4-16,-1-4 0,2-3 0,8-3 15,4-3-15,-3-4 0,-1-3 0,-2-2 16,0-2-16,-3 1 0,-3 2 16,-4 3-16,-5 2 15,-3 3-15,-5 4 0,-2 1 0,-2 1 0,-2 2 0,-3 0 16,-4 8-16,-3 5 0,-1 5 15,-2 2-15,0 4 0,1 3 16,0 0-16,0-1 0,5 1 16,3 0-16,4-3 0,1-1 15,3-4-15,2-3 0,1-4 16,0-4-16,-2-1 0,-2 0 16,-1-1-16</inkml:trace>
  <inkml:trace contextRef="#ctx0" brushRef="#br0" timeOffset="306394.5663">18492 12097 0,'0'0'0,"0"0"0,0 0 0,-10 22 0,10-22 15,-18 31-15,-1-7 0,-1 3 16,-1 2-16,-7 12 0,-3 2 15,3-6-15,4-2 0,0 2 16,5-4-16,5 2 0,6-3 0,11-5 16,10-4-16,-1-9 0,1-2 15,6-7 1,4-5-16,2-3 0,2-2 16,-2 0-16,-5 1 0,-5 2 0</inkml:trace>
  <inkml:trace contextRef="#ctx0" brushRef="#br0" timeOffset="306595.3013">18239 12304 0,'0'0'16,"0"0"-16,22-1 0,-8 1 0,3 1 15,7-1-15,4 1 0,2-1 16,2 2-16,1-2 0,2-2 15,6 1 1,-4 0-16,-6 1 16,-6-1-16,-5 0 0</inkml:trace>
  <inkml:trace contextRef="#ctx0" brushRef="#br0" timeOffset="306764.67">18739 12308 0,'0'0'0,"0"0"16,-14 19-16,4-6 0,-1 2 16,0 5-16,-1 2 15,0 7-15,2-1 16,2-5-16,3-4 0,0-4 16,2-1-16,0-3 0</inkml:trace>
  <inkml:trace contextRef="#ctx0" brushRef="#br0" timeOffset="306943.2086">18798 12014 0,'0'0'0,"0"0"0,0 0 0,23 11 15,-23-11-15,22 14 0,-22-14 16,24 18-16,-11-7 0,-2-2 15,-1-1-15,-3-1 0</inkml:trace>
  <inkml:trace contextRef="#ctx0" brushRef="#br0" timeOffset="307244.1613">18960 12321 0,'0'0'0,"0"0"16,0 0-16,-15 25 0,6-13 15,0 5 1,-1 4 0,6 1-16,5 0 0,3 2 0,4-5 15,8-2-15,8-6 0,-1-2 16,0-4-16,8-1 0,2-5 16,-3-5-16,-4-3 0,-2-8 15,-2-5-15,-4-2 0,-5 1 0,-4-8 16,-6-3-16,-4 5 0,-2 3 0,-11 1 15,-8 1-15,0 5 0,-1 4 16,-5 6-16,-6 5 0,4 3 16,5 2-16,0 3 0,2 4 15,7-1-15,3-1 0,4-1 16,1 0-16,2-3 0</inkml:trace>
  <inkml:trace contextRef="#ctx0" brushRef="#br0" timeOffset="307637.2052">19460 12237 0,'0'0'16,"0"0"-16,-6 18 0,3-5 0,-2 2 15,-2 3-15,-4 3 0,-3 6 16,2-1-16,1-1 0,0-1 15,1-3-15,3-3 0,-1 0 16,1-4-16,3-4 0,0-1 16,4-9-16,0 0 0,3-8 0,1-2 0,4-3 15,2-4-15,0-2 0,1-1 16,2-3-16,2-2 16,6-3-16,1 4 0,1 4 0,2 1 15,-4 6-15,-3 3 0,2 5 16,2 3-16,-2 3 0,-1 3 0,-1 6 15,-1 7 1,-3 1-16,-1 3 0,-8 7 16,-5 6-16,-2 1 0,-2 1 15,-11 10-15,-6 3 0,5-12 0,2-8 16,5-5-16</inkml:trace>
  <inkml:trace contextRef="#ctx0" brushRef="#br0" timeOffset="309071.2933">22102 12422 0,'0'0'0,"-11"2"0,-7 2 0,-4 1 16,-3 2-16,-14 9 15,-13 10-15,2 2 0,3 2 16,-10 17-1,2 6-15,11 1 0,9-2 0,6 9 16,9 5-16,17-2 0,13 0 16,23 21-16,9-9 0,13-13 15,9-9-15,15-7 0,10-5 16,4-5-16,4-2 0,10-10 0,7-7 0,-2-8 16,-2-4-16,4-5 0,1-4 15,-7-4-15,-6-3 0,-5-12 16,-3-7-16,-14-9 0,-8-2 0,-5-15 15,-2-9 1,-15 1-16,-11 0 0,-15-5 0,-10-4 16,-9 6-16,-8 3 15,-11-1-15,-9 2 0,-11 2 16,-8 2-16,-13 1 0,-9 0 16,0 13-16,0 8 0,-16 3 15,-10 3-15,-3 6 0,0 4 16,-12 10-16,-7 7 0,-5 6 0,-2 6 15,37-4-15,26-1 0,17-1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34:51.899"/>
    </inkml:context>
    <inkml:brush xml:id="br0">
      <inkml:brushProperty name="width" value="0.05292" units="cm"/>
      <inkml:brushProperty name="height" value="0.05292" units="cm"/>
      <inkml:brushProperty name="color" value="#FF0000"/>
    </inkml:brush>
  </inkml:definitions>
  <inkml:trace contextRef="#ctx0" brushRef="#br0">8773 3946 0,'0'0'0,"0"0"0,0 0 0,0 0 0,0 0 15,0 0-15,-24-2 16,24 2-16,0 0 16,-29-2-16,29 2 0,-26-1 15,13 2-15,-2-2 0,0-1 16,-2 0-16,1-1 0,-4 1 15,-2-2-15,1 1 0,-3 1 0,-8-3 0,-2 2 0,1 0 32,2 0-32,-5-1 0,-3 1 0,-6-4 15,2 0-15,-4 1 0,-2 0 0,1 1 16,3 0-16,-12 1 0,-2 0 16,3 0-16,2-1 0,-9-1 15,1 1-15,5-1 0,4 1 16,-6 3-16,-4 2 0,-3-6 0,5-1 15,0 1-15,-1 2 16,2-1-16,2-1 0,-30 1 0,6 3 0,9-3 16,9 0-16,-3 2 0,-3 2 15,9 0-15,1 0 0,-6 1 16,-5 0-16,9-4 0,1-3 0,-3 1 16,-3-1-16,6 3 0,7 2 15,-8-1-15,-3 0 16,7-1-16,4-1 15,-6 4-15,-1 1 0,2-1 16,5 0-16,-6 1 0,-7 1 16,12 1-16,7 0 0,-7 1 15,-7-1-15,0-2 0,0-1 0,1 3 16,1 2-16,6 1 0,7 0 16,-8-2-16,-4-1 0,3 0 15,5 1-15,-8 5 0,-2 3 0,8-4 16,9-3-16,-4-1 0,-7-2 15,8 1-15,4 2 0,-4-4 16,-4-3-16,9 1 0,3 0 0,-1 1 16,-4 3-16,3 1 0,6 2 15,-3-4-15,-3-1 16,7-1-16,3 1 0,1 1 16,-2 1-16,10 0 15,-3-1-15,4 1 0,1-4 16,2 2-16,-3 2 0,0-2 15,-5-2-15,8 5 0,2 0 0,-2-3 16,2-2-16,-1 1 0,2 2 16,0-2-16,1 0 15,-1-1-15,2 1 0,-2 2 0,2 2 0,0-2 16,-4 1-16,3 2 0,-3 1 16,4 0-16,2-2 0,3 0 0</inkml:trace>
  <inkml:trace contextRef="#ctx0" brushRef="#br0" timeOffset="1404.2717">9284 3935 0,'0'0'0,"0"0"15,0 0 1,0 0-16,0 0 0,0 0 15,0 0-15,30-10 0,-30 10 16,0 0-16,29-3 0,-18 1 16,1-1-16,3 2 0,2 0 15,2 1-15,1 0 0,2 1 16,3-1-16,2-1 0,2 1 0,11-3 16,3 1-16,-2 1 0,-1 2 0,13 0 15,2-1-15,-3-2 0,-3-2 16,14 1-16,1 0 0,-3 3 15,-3 1-15,14-3 0,1-2 16,-5 2-16,-3 2 0,12-4 16,1-3-16,-5 2 0,-4 2 0,37-3 15,-3 2-15,-12-2 0,-8 1 0,2 0 16,1 3-16,-7-4 0,-4 2 0,5-3 16,2 0-16,-5 5 15,-5 1-15,5 3 0,4 1 16,-8-5-16,-5-3 0,7 1 15,4 0-15,-5 2 0,-4 1 0,2-2 16,3 0 0,-7 1-16,-7 1 0,7-2 15,3 1-15,-2-1 0,-3 0 16,6 0-16,2-1 0,-8 1 16,-9 3-16,10 2 0,7 0 15,-10-3-15,-6-3 0,6 1 0,5 1 16,-5 2-16,-2 1 0,5-1 15,2 0-15,-8-1 0,-5 0 0,1 3 16,3 3-16,-6-1 0,-2-4 16,3 0-16,2 0 0,-5 2 15,-5 2-15,3-4 0,1-1 16,-5-3-16,-4 1 0,5 4 0,4 2 16,-7 0-16,-4-2 0,5 2 15,3 0 1,-4 1-16,-3-2 0,2 0 15,4 1-15,-6-3 0,-3 0 0,4-2 16,3 1-16,-6 1 0,-4 1 16,1 1-16,1 2 15,-6-4-15,-4-1 0,2-4 0,1 1 16,-15 1-16,-1 1 0,0 2 16,-2 0-16,-4 0 0,-2-1 0,-6 1 15,-6 1-15,-5 0 0,-5 3 0,3-2 16,3-1-16,2 0 0</inkml:trace>
  <inkml:trace contextRef="#ctx0" brushRef="#br0" timeOffset="3793.5606">16094 4259 0,'0'0'0,"0"0"16,0 0-16,0 0 0,0 0 0,0 0 15,0 0-15,12-17 16,-12 17-16,0 0 0,0 0 15,0 0-15,17-12 0,-17 12 0,0 0 16,0 0-16,27-7 0,-27 7 0,20 0 16,-9 1-16,-1-1 0,3 0 15,3 1-15,1 1 0,0-2 0,2 0 16,2 0-16,2 1 16,2 0-16,7-1 0,2-1 15,-1 1-15,0 1 16,9 0-16,1 0 15,-1-1-15,-1-2 0,2 1 0,2 1 16,-2-1-16,-1 1 0,12 0 16,2 0-16,-4 0 0,-4 0 0,13 1 15,2 1-15,-9-1 16,-7-1-16,6 1 0,4-1 16,-1 2-16,-4 0 0,14 1 0,1-3 15,-7 1-15,-4 1 0,30-2 0,-3-1 16,-10 1-16,-8 1 0,8-1 15,3-1-15,-12 1 0,-8 2 0,9 0 16,8-2-16,-7-3 16,-4-3-16,6 8 0,4 3 15,-8-1-15,-7-2 16,13-3-16,6-1 16,-10 1-16,-8-1 0,11 4 0,6 1 15,-7 0-15,-4-2 0,9-3 16,6-1-16,-12 2 0,-7 3 15,11 1-15,10 3 0,-9-4 0,-6 0 16,8 1-16,6 0 16,-12-3-16,-7-4 0,11 5 0,6 5 15,-10-1-15,-6-1 0,5-4 0,4-2 16,-13 3-16,-9 1 0,5-1 16,4 2-16,-7 0 0,-5 2 0,3-1 15,0-1-15,-7 0 0,-4-2 16,-2 1-16,-1 0 15,-5 1-15,-4 1 0,4 0 0,5 1 0,-8-3 16,-4-2-16,5-1 16,2-2-16,-5 1 0,-2 1 15,-4 0-15,-3 1 0,-9-1 16,0 0-16,-2 0 0,1-2 16,-2 3-16,2 3 0,-2-3 15,-1-1-15,0 1 16,-1 1-16,0-2 0,1-2 0,-1 1 15,-2 2-15,3-2 0,-3 2 16,0-3-16,0 3 0,0 0 16,0 0-16,0 0 0,2 2 15,-2-2-15,2 0 0,-2 0 16,2-2-16,-2 2 0,2 0 16,-2 0-16,4-3 0,-2 2 0,1 1 0,2 0 15,0-1-15,1 0 0,0 0 16,2 0-16,0 1 0,1 0 15,-1-3-15,1 2 0,0 1 16,2-2-16,1 1 0,1 0 16,2 0-16,1 0 0,2 0 15,0-1-15,0 1 16,3 0-16,2 0 0,6-2 16,0 1-16,-1 1 0,1-1 0,1 1 15,1 0-15,1-1 0,0-1 16,8 2-16,1-1 0,-1 1 15,-2-1-15,3 1 0,2 0 16,0-2-16,0 2 0,8 0 16,-2 1-16,0-1 0,0-1 0,-1 1 15,0-1-15,1 2 0,2 1 16,5-2-16,-3-2 0,1 4 16,1 2-16,-3-3 0,-1-3 0,0 2 15,2 0-15,7 2 16,-3 0-16,-1-2 0,0-1 15,-2 2-15,0 1 0,3-2 0,4-1 0,-3 2 32,-2 2-32,8-4 0,-1-4 0,16 3 0,-4 3 0,-1 2 15,0 5-15,-3-6 0,-3-1 16,-4-5-16,-3-1 0,-1 3 16,2 3-16,2 0 0,2 0 15,-1 2-15,-1 0 16,3-1-16,3-1 0,-5-3 15,-3-4-15,2 4 0,2 0 16,0 2-16,0-1 0,2 2 16,3 2-16,-1-1 0,0 2 0,-1-4 15,1-2-15,-1 4 0,1 5 0,1-5 16,3-1-16,-2-1 0,-3-2 16,4 3-16,2 2 0,1 0 15,1 1-15,3 1 0,1-1 16,-1-2-16,-3-3 0,3-3 15,3-1-15,-3 8 0,1 6 16,2-1-16,2-1 0,-5-2 16,-2-2-16,2 0 0,1 1 15,0-3-15,0-2 16,1 2-16,-1 0 0,-2 4 16,-3 0-16,2-5 0,3-2 15,-3-4-15,-2-1 0,0 3 16,1 4-16,-5 0 0,-3 1 0,0-1 15,0 1-15,-3-2 16,-2-1-16,0-2 0,1 1 16,-3 4-16,-3 3 0,3 1 0,2 1 0,-4-4 15,-2-4-15,-3 0 0,-1 2 16,-2 0-16,-1 0 0,1 1 16,0 1-16,-2 1 0,-3 3 15,1 0-15,-2 1 0,-2 1 16,-1 0-16,3-7 0,1-4 15,-3 5-15,-2 4 16,2-2-16,1 0 0,-5 0 16,-4-1-16,2-1 0,1 0 15,-4-2-15,-5 0 0,-4-1 16,-3-2-16,-12 2 0,2 0 16,-1 0-16,-1-1 0,-2 1 15,-1-1-15,-4 1 0,-1-1 16,-3 1-16,-2-1 0,-2-5 0,-3-3 0,-5 4 15,-5 2-15,6 3 0,1-1 16,2 1-16</inkml:trace>
  <inkml:trace contextRef="#ctx0" brushRef="#br0" timeOffset="5546.4892">2350 5661 0,'0'0'15,"0"0"-15,0 0 0,0 0 0,0 0 16,27-8-16,-27 8 16,0 0-16,29-4 0,-29 4 15,26-1-15,-11 0 0,1 0 0,3 1 16,-1 2-16,2 0 0,0-2 0,2 0 31,2 0-31,5 2 16,0 2-16,5-3 0,4 0 15,-2 1-15,-3 1 0,5-2 0,0 2 16,-1-2-16,2-3 0,-1 4 16,5 0-16,-3-1 0,0 1 15,8-1-15,2 0 0,-3 1 0,1-1 16,2 0-16,3-1 0,-2-1 0,0-1 15,9 2-15,0 3 0,0-3 16,-2-2-16,2 1 0,0 1 16,8-1-16,-5-3 0,1 3 15,-1 1-15,0 0 0,1-1 0,24-3 16,-9-1-16,-7-1 0,-5 0 16,0 1-1,-1 2-15,-3 1 0,0 1 16,-5 0-16,-2 2 0,-3 2 15,-1 2-15,4-3 0,2-1 16,-2-3-16,-2-3 0,0 7 0,-4 6 16,2-5-16,1-4 0,-3-5 15,-3-5-15,0 6 0,1 4 16,-1-1-16,1-2 0,-6-1 0,-6 0 0,4-1 16,3 0-16,-8 3 0,-5-1 15,-8 1-15,-7 1 16,-6 2-16,3 1 0,-5-1 15,-2 1-15,0-1 0</inkml:trace>
  <inkml:trace contextRef="#ctx0" brushRef="#br0" timeOffset="7019.6085">2580 4291 0,'0'0'0,"0"0"0,0 0 16,0 0-16,0 0 0,0 0 0,0 0 0,26 5 16,-26-5-16,0 0 0,18 19 15,-18-19-15,0 0 0,15 19 0</inkml:trace>
  <inkml:trace contextRef="#ctx0" brushRef="#br0" timeOffset="7351.9387">2339 4598 0,'0'0'0,"0"0"0,0 0 16,26-14-16,-26 14 0,29-8 0,-6 4 15,-1-2-15,2-1 0,4-2 16,0 1-16,1 0 0,-4 1 0,-3 4 16,0 2-16,-5 3 0,-5 3 0,-6 4 15,-4 4-15,-7 2 16,-4 4-16,-7 11 16,-6 9-16,0 5 0,1-4 0,-1 3 15,2-4-15,4-7 0,4-4 0,6-6 16,5-5-1,1-5-15,4-4 0,8-10 16,7-7-16,0-1 0,3-3 16,3-8-16,4-3 0,-7-6 15,0-5-15,-7 7 0,-2 8 0,-3 3 16</inkml:trace>
  <inkml:trace contextRef="#ctx0" brushRef="#br0" timeOffset="7589.3276">2778 4273 0,'0'0'0,"0"0"0,0 0 16,25-5-16,-25 5 0,26-7 0,-12 5 15,2 0-15,1 1 0,-2 2 16,0 0-16,-1 2 0,1 0 0,-3 2 16,0 0-16,-3 1 0,1 2 0,-6 3 15,-2 1-15,-1 3 16,-2 0-16,-2 5 0,-3 3 15,0 0-15,-1 1 0,-2-2 0,2-1 16,-2 0-16,-1-3 0,3-1 16,0-4-1,2-1-15</inkml:trace>
  <inkml:trace contextRef="#ctx0" brushRef="#br0" timeOffset="7905.4255">2808 4485 0,'0'0'0,"0"0"15,0 0-15,27-12 0,-14 5 0,4 0 16,4 0-16,1 1 0,4 1 0,6-3 16,-2-1-16,-1 1 0,1 2 0,3 1 15,-4 1-15,-7 2 16,-7 1-16,-7 6 0,-6 8 16,-9-1-16,-4 3 0,-5 3 0,-4 1 15,-11 6-15,-4-1 0,-6 1 16,-3-1-1,0 1-15,9-5 0,6-3 16,5-4-16,7-3 0,3-2 16,6 0-16,5-1 0,6-5 0,4-6 15,9-1-15,8-2 0,5-1 16,5-1-16,3 0 0,6-1 16,7-1-16,-1 0 0,-3 1 15,-5 0-15,-6 2 0,-1 4 0,-4 0 16,-6 1-16,-8 0 0</inkml:trace>
  <inkml:trace contextRef="#ctx0" brushRef="#br0" timeOffset="8175.2031">3063 4711 0,'0'0'0,"-8"6"0,-2 1 15,-2 3-15,-1 3 0,-4 5 16,2 1-16,-2 0 0,5 0 0,0 1 16,5 0-16,2-3 0,4-3 31,5-2-31,5-5 0,6-3 0,5-3 15,4-5-15,2-2 0,5-3 16,1-4-16,-6 0 0,-1-2 16,-4 1-16,-2-1 0,-6 1 15,-4 0-15,-9 1 0,-5 1 0,-9 2 16,-7 1-16,-2 2 0,-5 3 0,-4 5 16,-1 2-16,1 4 0,1 0 15,-2 3-15,4 0 0,5-1 16,7-2-16,7-1 0,10-3 15,7-5-15,5-4 0,-1 2 16,-2 0-16,-3 1 0</inkml:trace>
  <inkml:trace contextRef="#ctx0" brushRef="#br0" timeOffset="8361.4365">3653 4181 0,'0'0'0,"0"0"0,0 0 16,0 0-16,0 0 0,21 17 0,-21-17 0,15 16 0,-15-16 15,11 18-15,-7-8 0,1 0 16,-2-2-16,0-1 0</inkml:trace>
  <inkml:trace contextRef="#ctx0" brushRef="#br0" timeOffset="8522.3546">3411 4451 0,'0'0'0,"0"0"15,0 0-15,35-13 0,-35 13 0,38-11 16,-16 5 0,1 1-16,1 2 0,7-1 15,-5-2-15,0 2 0,-2 0 0,-5 1 16,-3-1-16,-2 2 0</inkml:trace>
  <inkml:trace contextRef="#ctx0" brushRef="#br0" timeOffset="8704.0613">3465 4594 0,'0'0'0,"10"-3"15,4-3-15,4-1 0,1 0 0,9-1 16,5-2-16,-1 3 0,-1 0 15,8-1-15,-2 1 0,-5 1 16,-5 2-16,-5 0 0,-4 2 0,-3 0 16</inkml:trace>
  <inkml:trace contextRef="#ctx0" brushRef="#br0" timeOffset="8854.2934">3445 4757 0,'0'0'16,"0"0"-16,0 0 15,22-7-15,-22 7 0,35-13 16,-9 4-16,0-1 0,4-2 0,3 1 16,2-2-16,8-1 0,-2 2 15,0 0-15,-8 1 0,-5 3 16</inkml:trace>
  <inkml:trace contextRef="#ctx0" brushRef="#br0" timeOffset="9124.0859">3572 4880 0,'0'0'0,"0"0"0,0 0 16,-12 12-16,8-5 0,3 1 16,1 1-16,3-1 0,1 0 15,6-1-15,3-3 0,5-4 16,3-2 0,10-5-16,4-3 0,-2-2 0,-1-2 15,1-4-15,-2 1 16,-6 0-16,-4 1 0,-8 0 0,-6 1 15,-7 2-15,-2 1 0,-9 2 16,-11 2-16,0 5 0,-6 3 16,-2 3-16,-1-1 0,3 1 15,-1 3-15,7 0 0,3-2 0,4-1 16,5-1-16,3-2 0,3 0 0,9-8 16,8-7-16,-3 4 0,-2 1 15,-1 3-15</inkml:trace>
  <inkml:trace contextRef="#ctx0" brushRef="#br0" timeOffset="9308.7739">4161 4213 0,'0'0'0,"0"0"0,0 0 15,0 0-15,0 0 0,7 21 0,-7-21 16,5 19-1,-5-19-15,5 22 0,0-11 16,0 0-16,-2-1 0,2-2 16,-1 0-16,0-3 0</inkml:trace>
  <inkml:trace contextRef="#ctx0" brushRef="#br0" timeOffset="9478.1717">4334 4122 0,'0'0'0,"0"0"15,0 0-15,0 0 0,0 0 0,0 0 16,3 22-16,-3-22 0,3 22 16,-3-22-16,6 26 0,-6-26 15,10 22-15,-7-12 0,0-2 16,1-1 0</inkml:trace>
  <inkml:trace contextRef="#ctx0" brushRef="#br0" timeOffset="9625.3342">4675 4187 0,'0'0'0,"0"0"16,0 0-16,-19 14 0,19-14 0,-28 20 15,9-6-15,-1 2 0,-4 1 0,-1 2 16,-2 3-16,-3 1 0,4-3 16,6-4-16</inkml:trace>
  <inkml:trace contextRef="#ctx0" brushRef="#br0" timeOffset="9810.3617">4075 4470 0,'0'0'0,"0"0"0,0 0 0,0 0 16,0 0-16,5 26 0,-5-26 15,3 22-15,-3-22 0,5 25 16,-5-25-16,5 31 0,-1-18 0,-2-1 15,2-2-15,2-3 0,0 0 0,1-2 16,-1 0-16,-3-2 0</inkml:trace>
  <inkml:trace contextRef="#ctx0" brushRef="#br0" timeOffset="9973.1326">4222 4488 0,'0'0'0,"0"0"16,0 0-16,32-18 0,-15 10 15,7-1-15,5 0 0,6-2 0,0 0 0,2 1 16,1 1-16,4 1 0,-3 1 15,-6 4-15,-4 4 0,-7 0 16,-6 1-16,-7 4 0,-6 4 16,-9 3-16,-6 4 0,2-3 15,1-3-15,2-2 0</inkml:trace>
  <inkml:trace contextRef="#ctx0" brushRef="#br0" timeOffset="10311.8686">4248 4598 0,'0'0'0,"0"0"15,0 0-15,23-12 0,-23 12 16,31-10-16,-13 4 0,5 3 16,0 2-16,1 0 0,-2-1 15,3-1-15,1 2 0,-8 1 0,-1 1 0,-4 2 16,-3-1-16,-5 4 0,-5 1 16,-5 3-16,-3 1 0,-6 0 15,-2 0-15,2 1 0,0-1 16,3 0-16,1 0 0,5-2 15,-2 2-15,7-1 0,3-3 16,3 1-16,5 1 16,2 0-16,2-1 0,1 0 15,-1 0-15,2-1 0,0 0 16,-2 1-16,-1-1 0,-3 0 16,-2 1-16,-4-1 0,0-2 0,-4 1 15,-1 2-15,-2 0 16,-5-2-16,1 1 0,-2-1 15,0 3-15,-1-2 0,-1 0 0,-3 1 0,-1-1 16,-3-1-16,4 0 0,1-1 16,2-3-16</inkml:trace>
  <inkml:trace contextRef="#ctx0" brushRef="#br0" timeOffset="10481.2489">4293 4820 0,'0'0'15,"0"0"-15,0 0 0,29-10 0,-29 10 0,34-12 16,-9 6-16,4-1 16,3-1-16,11-3 0,-1 1 15,0-1-15,1 0 0,4 0 16,-2 2-16,-8 3 0,-8 0 0,-4 2 16</inkml:trace>
  <inkml:trace contextRef="#ctx0" brushRef="#br0" timeOffset="10612.9081">5127 4719 0,'0'0'0,"0"0"0,0 0 0,0 0 16,0 0-16,0 0 0,0 0 16,0 0-16</inkml:trace>
  <inkml:trace contextRef="#ctx0" brushRef="#br0" timeOffset="17517.0704">26835 4178 0,'0'0'0,"0"0"0,0 0 0,0 0 0,0 0 0,21-5 16,-21 5-16,0 0 0,33-2 0,-33 2 31,32 0-31,-14 1 0,-1 0 16,5 1-16,4 0 16,-1 0-16,0 0 0,13 1 15,4 1-15,-1-2 0,-2 0 0,15 2 0,4 1 16,-3-1-16,-1-3 0,14 0 15,4 1-15,-6-1 16,-4 1-16,14-1 0,3-1 16,3 0-16,-10-1 0,16 6 0,1 2 15,13-3-15,-13-8 0,5-1 16,6-2-16,-13 2 0,-8 3 16,10 0-16,8 2 0,-10-2 15,-6 0-15,7 1 0,6 2 16,-10-1-16,-9 0 0,10-4 0,6 0 15,-12 2-15,-8 0 0,4 3 16,3 2-16,-11 1 0,-7 2 0,3-1 16,2-1-16,-10-2 15,-7 0-15,2 2 0,0 1 0,-7-4 0,-5-2 16,1 2-16,1 2 16,-8-2-16,-6-2 0,-3-1 0,-2 0 15,-5 2-15,-4 2 0,-4 0 16,-1-1-16,-4 2 0,0 1 0,-7-4 15,-2-1-15,-3 2 16,-1 0-16,-3 1 0,-4-1 16,1 1-16,-3 0 0,-6 0 0,-6-2 15,1 0-15,0 0 0,-5-2 16,-5 2-16,2 0 0,0-1 0,-12-1 16,-2 0-16,1-2 15,1 0-15,-9-1 0,-7 0 16,5 2-16,5 0 15,-20 0-15,-7 1 16,8-2-16,6 2 0,-44 1 0,2 1 16,16-1-16,11-1 0,-8 1 15,-7-1-15,15 2 0,7 0 16,-11-2-16,-8-1 0,14 4 16,9 2-16,-12-2 0,-8-2 15,13-1-15,9 1 0,-10 4 0,-9 3 16,13-2-16,9-3 0,-9 0 0,-7 1 15,13-1-15,11-1 0,-9 1 16,-3 1-16,9-3 0,7 0 0,-6 1 16,-2 1-1,10 3-15,6-1 0,-2 0 0,-2 0 16,11 3-16,9 3 16,-2-9-16,0-6 15,5 2-15,5 2 0,6 3 0,6 2 16,4-5-16,5-4 0,1 2 15,2 0-15,2 2 0,1 4 16,4-1-16,4 1 0,1-3 16,1-1-16,7 0 0,6 0 15,-5 0-15,0-2 0,5 3 0,5 2 16,-2-2-16,-1-2 0,9 1 0,4 0 16,-3 2-16,-4 1 0,14-1 15,4-3-15,-3 6 0,-4 0 16,6 1-16,3-1 0,-2 1 15,-2 1-15,17-2 0,4-1 16,-7 0-16,-5 0 0,34-2 0,-1-3 16,-14 4-16,-8 2 0,6-1 0,5-1 15,-8-1-15,-7 0 0,11 1 16,8 2-16,-10-4 0,-8-2 0,12 0 16,6-1-16,-8 1 15,-6 1-15,9-1 0,5-1 16,-10 1-16,-7 1 15,12 2-15,8 3 0,-12-4 16,-7-1-16,5 1 0,4 0 16,-11 1-16,-6 1 0,6 2 15,5-2-15,-11 2 0,-7 2 16,3-1-16,3-1 0,-12 0 0,-7 0 16,0-2-16,1-2 15,-8 2-15,-3 1 0,-10-1 0,-7 0 0,-4-1 16</inkml:trace>
  <inkml:trace contextRef="#ctx0" brushRef="#br0" timeOffset="22192.8925">28029 2767 0,'0'0'0,"0"0"0,0 0 15,14 22-15,-14-22 0,9 21 0,-4-7 16,-1 3-16,0 1 0,1 1 15,-1-1-15,1-1 0,-2-2 0,0 4 16,-1-1-16,1-3 0,-2-3 16,0-2-16</inkml:trace>
  <inkml:trace contextRef="#ctx0" brushRef="#br0" timeOffset="22346.6977">28276 2739 0,'0'0'0,"0"0"16,0 0-16,-4 18 0,4-18 0,-6 23 15,6-23-15,-1 26 0,1-15 16,0 0-16</inkml:trace>
  <inkml:trace contextRef="#ctx0" brushRef="#br0" timeOffset="22516.038">28474 2820 0,'0'0'0,"0"0"0,0 0 15,-24 17-15,24-17 0,-30 21 0,14-6 16,-1 0-16,1 2 16,-6 4-16,0 0 0,1-2 0,1-1 15,3-3-15,3-2 0,2-2 16</inkml:trace>
  <inkml:trace contextRef="#ctx0" brushRef="#br0" timeOffset="23180.3676">27902 3139 0,'0'0'0,"0"0"16,0 0-1,0 0-15,0 30 0,0-30 16,0 26-16,0-26 0,2 27 0,2-15 15,0 0-15,2-1 0,-1-2 16,1-4-16,0-3 16,0-1-16,-1-2 0,1-1 0,0-2 15,0-3-15,-1-4 0,2-1 0,0-3 16,3-1-16,2 1 0,6-5 16,5 3-16,3-2 0,4 0 15,5 1-15,5 1 0,8-1 0,0 3 16,0-1-16,0 1 15,3 2-15,-4 5 0,-10 3 16,-5 2-16,-8 4 0,-5 4 0,-10 1 16,-9 3-16,-10 3 0,-8 4 0,1-1 15,-4 3-15,-8 3 0,-2-3 0,7-3 16,5-4-16,-14 6 0,-11 2 16,5-2-16,5-5 0,6-2 15,9-4-15,7-2 0,4-2 16,6-1-16,4 0 0,10-3 15,7-1 1,-1-1-16,1-1 0,2 1 16,1 2-16,-2 1 0,-1 1 0,-2 1 15,-2 1-15,-2 2 0,-3-1 16,-5 3-16,-7 1 16,-3 4-16,-4 2 0,-3 1 0,-2 3 15,-2 1-15,0 0 0,1-1 16,1-3-16,3 0 0,2 0 0,7-2 15,4 0-15,4 0 0,1-3 0,3 1 16,2-2-16,-1-1 0,2 0 16,-2 0-16,0 0 0,-1 1 15,-2 1-15,-1-1 0,-3 1 16,-2 1-16,-4-1 0,-3 2 16,-4 1-1,0 0-15,-1 0 0,-3 0 0,-2 0 16,-3 0-16,-1 0 0,1-4 15,-2-4-15,3-1 0,4 1 16,1-2-16</inkml:trace>
  <inkml:trace contextRef="#ctx0" brushRef="#br0" timeOffset="23318.1526">28140 3472 0,'0'0'0,"0"0"16,0 0-16,27-13 0,-10 7 0,5-2 15,5-2-15,9-3 0,2 1 16,0 1-16,2-1 0,6-4 15,0 0-15,-6 1 0,-2 2 16,-3 0-16,-7 5 0,-7 0 16</inkml:trace>
  <inkml:trace contextRef="#ctx0" brushRef="#br0" timeOffset="23480.9498">28844 3023 0,'0'0'0,"0"0"15,0 0-15,31-9 16,-16 6-16,3-2 0,0 2 16,7-2-16,-1 1 0,-2 4 15,-1 1-15,-5 0 0,-1-2 16,-3 1-16,-2 0 0,-1 0 16</inkml:trace>
  <inkml:trace contextRef="#ctx0" brushRef="#br0" timeOffset="23681.7149">28751 3256 0,'0'0'0,"0"0"15,0 0-15,36-14 0,-15 6 0,3 0 16,0 1-16,7-3 16,-2 0-16,0 0 15,0 1-15,-5 0 0,-3 2 16,-2 1-16,-6 2 0,-6 2 15,-4-2-15,-2 2 0,-1 2 16,-2-2-16,2 2 0,-2-2 16</inkml:trace>
  <inkml:trace contextRef="#ctx0" brushRef="#br0" timeOffset="23982.9558">29010 3103 0,'0'0'0,"0"0"0,0 0 16,0 0-16,7 25 0,-7-25 15,3 32-15,-3-10 0,0 1 0,0 3 16,0 2-16,0-3 0,1 0 16,0 5-1,0-4-15,-1-2 0,-1-1 16,-2-3-16,-1-3 0,-2-2 16,-1-4-16,-1-1 0,-3 1 15,-2-4-15,0-4 0,1-3 16,0-3-16,1-1 0,1-3 0,2 0 15,2 0-15,2 0 0,3-3 16,4 1-16,2-2 0,4 0 0,3-2 16,5 1-16,2-1 0,3 0 15,3 0-15,1-1 0,2 0 16,-1-1-16,-4 3 0,-4 2 16</inkml:trace>
  <inkml:trace contextRef="#ctx0" brushRef="#br0" timeOffset="24136.7888">29303 3042 0,'0'0'0,"0"0"0,0 0 15,0 0-15,0 0 0,28 14 16,-28-14-16,17 13 0,-17-13 16,14 16-1,-9-9-15,0-1 0</inkml:trace>
  <inkml:trace contextRef="#ctx0" brushRef="#br0" timeOffset="24283.9865">29262 3224 0,'0'0'0,"0"0"0,0 0 0,0 0 16,0 0-16,0 0 0,0 0 0,27 8 0,-27-8 0,0 0 16,28 3-16,-28-3 15,19 3-15,-19-3 0,12 8 0,-8-4 16,-1-1-16,1 0 0</inkml:trace>
  <inkml:trace contextRef="#ctx0" brushRef="#br0" timeOffset="24469.0637">29194 3412 0,'0'0'0,"0"0"16,0 0-16,30-8 0,-30 8 0,40-12 15,-14 5-15,4-1 0,1 1 16,10-4-16,-1 0 0,0 0 15,-1 2-15,6-3 0,-3-2 16,-7 4-16,-5 2 0,-6 1 0,-5 1 16,-6 2-16,-3 1 0,-6 2 0,-4 1 15,-2 1-15,2-1 0,0 0 16</inkml:trace>
  <inkml:trace contextRef="#ctx0" brushRef="#br0" timeOffset="24738.5957">29646 3082 0,'0'0'0,"0"0"0,0 0 0,0 0 15,0 0-15,0 0 0,0 0 16,-2 37-16,2-37 0,-5 43 16,0-14-16,0 0 0,-2 2 15,2 1-15,-1 1 0,0 4 0,3-3 0,-1 3 16,0-6-16,1-5 0,0-6 15,1-3-15,1-4 0,-1-4 16,1-3-16,0-1 0,-1-4 16,-2-3-16,-2-5 0,2-2 15,0-3-15,0-3 0,0-1 0,0 2 16,1 3-16,1 1 0</inkml:trace>
  <inkml:trace contextRef="#ctx0" brushRef="#br0" timeOffset="27910.5989">16129 4280 0,'0'0'0,"0"0"0,0 0 15,0 0-15,0 0 0,0 0 0,0 0 16,30 1-16,-30-1 0,0 0 16,33-1-16,-33 1 15,30 1-15,-14-1 0,3 1 16,1 1-16,1-2 0,3-2 16,3 0-16,2 1 0,1-1 15,11 0-15,2 0 16,-1-3-16,-1-1 0,13 0 0,3-1 15,-2 3-15,-1 0 0,14 1 16,3 0-16,-5 2 0,-4 1 16,9-2-16,-1 1 0,-4 0 15,-2 1-15,12 0 0,2 1 0,-6-2 0,-5-1 16,37-1-16,-5 3 16,-14 2-16,-9 0 0,2-1 15,3-1-15,-6-3 0,-3-3 0,6 2 16,1 1-16,-6 6 0,-5 4 15,6-4-15,4-5 0,-3 1 16,-1 0-16,4-3 16,3-2-16,-7 7 0,-5 3 15,7-3-15,5-2 0,-7 1 16,-6 0-16,7 0 0,4 0 16,-8-2-16,-7-1 0,10 6 15,5 1-15,-12 0 0,-7-1 16,3-2-16,2-1 0,-6 3 15,-1 4-15,-3-6 0,-2-4 0,-1 5 0,0 1 16,1 2-16,0 1 0,-8-5 16,-4-1-16,5 0 0,4 3 15,-6-3-15,-2 1 0,1-1 16,2-1-16,-6-2 0,-5 1 16,3 2-16,3 1 0,-7 0 15,-5 2-15,-8-1 0,-5-1 0,-5-3 0,-2 0 16,-7-1-16,-1 0 0,0 3 15,-2 2-15,-3-2 0,-1-1 16,-2 2 0,-2 3-16,-7-3 15,-5-1-15,-1-1 0,-1-1 0,-5 1 16,-3 1-16,-1 0 0,-1 0 16,-5 0-16,-2 1 0,-1 1 0,0 0 15,-6-2-15,-3-1 0,-8 0 16,4 1-16,-3-2 0,-4 1 15,2-1-15,2 0 0,-15 2 16,-2 0-16,5 1 0,3 1 16,-34-2-16,2-3 0,15 4 0,11 3 15,-1 0-15,-1-1 0,7 1 16,4 2-16,-5-3 0,-4-3 0,8 0 16,5 0-16,1-2 0,-1 1 15,6 0-15,6 1 0,-2 0 16,1 0-16,7-1 0,5-1 15,-1 0-15,-1 1 0,6 2 16,4 3-16,6-3 16,4-1-16,5-2 0,2-2 15,2 2-15,1 0 16,6 0-16,1 1 0,2 1 0,2-3 16,1 3-16,2 0 0,1-2 15,3-3-15,1 1 0,1 2 16,3 1-16,6 0 0,1-2 15,2 0-15,4 1 0,3 0 0,2 1 0,1-1 16,11 1-16,2-1 16,-2 0-16,-1 1 0,6 0 15,4 1-15,-4-2 0,-1-3 0,12 3 16,3 0-16,-3 1 0,-2 1 16,11 0-1,1 3-15,-7-3 0,-5-2 0,6 2 16,4 2-16,-4 1 0,-2 4 15,33-4-15,-6-5 0,-14 1 16,-9-1-16,4 5 0,1 4 16,-8-5-16,-5-3 0,3-2 15,4 1-15,-8 0 0,-8 2 16,4 0-16,2-1 0,-4 3 0,-5 1 16,2-1-16,-1-2 0,-5 2 0,-2 3 15,-1-1-15,-1-4 0,-7 0 16,-5 0-16,1 2 0,-1 1 15,-5-4-15,-3-2 0,-9 2 0,3 3 16,-4-1-16,0 0 0,0 2 16,0-2-16,-2 0 0,2-1 15,-4 1-15,-1 0 0,-1 0 0,0 0 16,-2-1-16,0 0 0,0 0 16,0 0-16,-4 0 0,-1-3 15,1 3-15,-2 0 0,-1-1 16,-2 1-16,1-1 0,1 1 0,2 0 15</inkml:trace>
  <inkml:trace contextRef="#ctx0" brushRef="#br0" timeOffset="28734.7789">18820 2814 0,'0'0'0,"0"0"0,0 0 16,0 0-16,0 0 0,0 0 0,0 0 15,-7 24-15,7-24 0,-9 32 16,0-7-16,-1 1 0,-2 3 16,-2 5-16,-1 4 0,-2 9 0,3-3 31,1 6-31,3-3 15,3-8-15,5-5 0,4 0 0,5-6 16,2-7-16,1-5 0,2-3 16,2-4-16,-4-5 0,0-3 0,-1-3 15,-1-1-15,-2-4 0,0-2 0,-2 2 16,-1 1-16,1 1 0</inkml:trace>
  <inkml:trace contextRef="#ctx0" brushRef="#br0" timeOffset="28882.0012">18509 3127 0,'0'0'0,"0"0"0,26-2 15,-26 2 1,34-2-16,-12-1 0,3 1 16,8 0-16,0-1 0,1 2 0,3-1 15,-7 1-15,-5 0 0,-3 1 16</inkml:trace>
  <inkml:trace contextRef="#ctx0" brushRef="#br0" timeOffset="29229.4474">19087 3035 0,'0'0'0,"0"0"0,0 0 15,-8 28-15,8-28 0,-14 36 16,4-8-16,0 2 0,-1 1 0,-1 7 15,2-1-15,2-5 0,3-4 0,-1-1 16,3-4-16,-2-8 0,1-5 16,3-8-16,2-4 15,1-4-15,2-5 0,-1-4 0,0-4 16,2-4-16,0-2 0,3-8 16,1-2-16,1 3 0,-1 3 15,0 6-15,0 3 16,0 5-16,-1 1 0,0 4 15,1 2-15,2 2 0,1 2 16,4 3-16,3 3 0,-1 1 0,1 2 16,-1 1-16,-2 4 0,2-2 15,1 1-15,-4-2 0,-3-1 16,-2-1-16</inkml:trace>
  <inkml:trace contextRef="#ctx0" brushRef="#br0" timeOffset="29552.6502">19222 3282 0,'0'0'0,"0"0"0,0 0 16,0 0-16,0 0 0,32 9 15,-32-9 1,32 4-16,-11-4 0,3-1 16,1-4-16,1-1 0,3-2 0,6-4 15,-2-2-15,-5-2 0,-5 0 16,-4 1-16,-4-2 15,-3-2-15,-5 2 0,-5 0 16,-3-1-16,-6 7 0,-4 4 0,-4 1 16,-5 4-16,-5 4 0,-2 5 0,1 4 15,-2 4-15,2 1 0,1 5 16,4 3-16,3 2 0,1 6 0,5-1 16,6-2-16,3 0 0,7-5 15,5-4-15,8-4 0,9-5 16,4-4-16,5-1 0,-9-2 15,-5-1-15,-4 0 0</inkml:trace>
  <inkml:trace contextRef="#ctx0" brushRef="#br0" timeOffset="30070.0921">19855 3033 0,'0'0'16,"0"0"-16,0 0 0,0 0 15,-13 27-15,13-27 0,-18 35 0,10-14 16,-1 2-16,0 2 16,0 0-16,-1 5 0,3-4 0,-1-4 15,2-2-15,1-4 0,0-2 16,3-4-16,2-6 0,2-3 16,2-4-16,1-5 0,2-3 0,2-4 0,2-3 15,2-4-15,1-1 16,1 0-16,-1 1 0,0-1 15,-1 4-15,-2 3 0,-1 4 0,1 5 16,0 4-16,2 3 0,-1 1 16,-2 5-16,0 5 0,-2 3 15,0 4-15,-2 2 16,-2 2-16,1 4 0,0 0 16,-1-4-16,0-4 0,-3-1 15,-2-1-15,-2-4 0,0-3 16,0-3-16,-2-1 0,2-5 15,0-4-15,1-2 0,-1-3 16,7-5-16,2-4 0,2-3 16,1-2-16,2 0 0,1-2 0,1-1 0,-1 5 15,2 2-15,0 1 0,0 6 16,2 4-16,-1 5 0,-1 4 16,-1 5-16,-4 4 0,-3 4 15,-3 7-15,-2 3 0,-2 6 16,0-3-16,-1 1 0,1-3 15,1 1-15,3-5 16,3-2-16,-1-4 0,1-3 16,-2-2-16,1-2 0,-2-2 15</inkml:trace>
  <inkml:trace contextRef="#ctx0" brushRef="#br0" timeOffset="30502.4957">20505 2835 0,'0'0'0,"0"0"16,0 0-16,0 0 0,0 0 15,-5 33-15,0-12 0,-3 5 16,-3 4-16,0 6 0,-1 3 16,-2 8-16,-1-2 0,-1 5 0,-1-6 0,6-6 0,3-5 15,2-8-15,1-6 0,1-6 16,1-6-16,3-7 0,1-11 15,3-2-15,2-4 0,1-5 16,3-5-16,2-2 0,3-2 0,2 0 16,4 3-16,4-1 0,-1 5 15,0 5 1,0 4-16,3 5 0,0 6 16,0 2-16,-2 4 0,-5 5 15,-5 3-15,-2 8 0,-3 5 16,-5 0-16,-4 1 0,-4 0 15,-4 3-15,-4-4 0,-3-2 0,-3-3 16,-1-1-16,-1-2 16,0-1-16,-6-6 0,-4-2 0,1-3 0,2-1 15,4-4-15,3-3 0,2-4 16,1-1-16,6-11 0,5-5 16,1 8-16,1 4 0,1 1 15</inkml:trace>
  <inkml:trace contextRef="#ctx0" brushRef="#br0" timeOffset="30704.9853">20919 2686 0,'0'0'0,"0"0"0,0 0 16,0 0-16,0 0 0,-1 26 16,1-26-16,-11 38 0,2-8 0,-4 4 15,-4 7-15,-3 13 0,0 3 16,0 6-16,4-4 0,4-9 0,2-6 15,3 2-15,1-7 0,4-6 16,3-6-16,-1-7 0,0-3 16,0-5-16</inkml:trace>
  <inkml:trace contextRef="#ctx0" brushRef="#br0" timeOffset="31018.7302">20843 3232 0,'0'0'0,"0"0"16,0 0-16,0 0 0,0 0 0,35-6 15,-35 6-15,37-6 0,-15 3 16,1 0-16,2-2 0,1-1 16,-1-1-16,6-3 15,-4-1-15,-2 1 16,-3-1-16,-2-1 0,-4-2 16,-4-1-16,-3-1 0,-4 1 15,-4 2-15,-4 1 0,-2 4 0,-5 1 16,-5 4-16,-2 2 0,-2 3 15,-3 3-15,-2 5 0,0 2 16,1 3-16,-4 9 0,3 2 16,4 2-16,3 1 0,5-2 0,4 0 15,3-4-15,5-1 0,9 1 16,6-4-16,4-7 0,4-2 0,9-5 16,7-4-16,-3 0 0,-7 0 15,-7-1-15</inkml:trace>
  <inkml:trace contextRef="#ctx0" brushRef="#br0" timeOffset="31172.504">21624 3238 0,'0'0'16,"0"0"-16,0 0 0,-11 21 0,11-21 16,-17 24-16,6-9 0,-2 0 15,-4 2-15,0 1 0,-2 0 16,-3 0-16,1-6 0,3-2 0,4 0 15,2-2-15</inkml:trace>
  <inkml:trace contextRef="#ctx0" brushRef="#br0" timeOffset="31504.8794">22046 2891 0,'0'0'16,"0"0"-16,0 0 0,0 0 0,-30 1 16,30-1-16,-36 13 0,16-4 15,-1 1-15,1 1 0,1 1 16,-3 3-16,2 0 0,6 1 0,4 0 0,7-1 16,4 2-16,5-1 0,2 2 15,3-2-15,2 0 0,0 0 16,1 0-16,-1 0 0,-2-2 15,0 2-15,-2-1 0,-4-2 16,-3-1-16,-4 1 0,-4 0 16,-3-2-16,-3 0 0,-1-1 0,-3-2 0,1 0 15,-2-2-15,1-5 0,-1-2 16,3-4-16,2-1 0,2 1 16,1 1-16,3 0 0</inkml:trace>
  <inkml:trace contextRef="#ctx0" brushRef="#br0" timeOffset="31874.9788">22347 2761 0,'0'0'0,"0"0"0,0 0 16,-6 32-16,6-32 0,-15 40 15,1-11-15,-2 3 0,0 2 0,-5 13 16,0 1-16,-2 4 0,2-4 0,1-7 15,1-5-15,1 1 0,5-10 16,3-7-16,3-6 0,3-6 16,5-3-16,3-8 0,2-4 15,3-7-15,3-6 0,4-4 16,0-5-16,4-3 0,2 0 0,6-2 16,-1 2-1,0 4-15,-3 6 0,1 4 16,1 3-16,-3 5 0,-2 3 15,-3 3-15,0 2 0,-4 5 16,-1 1-16,-6 7 0,-2 6 16,-4-1-16,-2 4 0,-4 2 15,-1 5-15,-3 0 0,-1 3 0,-1 1 16,1-4-16,3-3 0,4-5 0,0-3 16,1-4-16,-1-2 0</inkml:trace>
  <inkml:trace contextRef="#ctx0" brushRef="#br0" timeOffset="32276.4147">22976 3016 0,'0'0'0,"0"0"16,0 0-16,0 0 0,0 0 0,-33-6 15,33 6-15,-36 6 0,14 0 16,-5 3-16,-1 2 0,-3 4 15,-1 2-15,-8 9 16,2 4-16,-2 3 0,8-3 16,7-6-16,6-4 15,6-4-15,5-2 0,9-4 0,9-5 16,5-4-16,5-4 0,6-6 16,3-5-16,0-1 0,-1-3 15,1-3-15,-1-4 0,-3 2 16,1 0-16,-4 3 0,-2 0 0,-7 3 15,-3 4-15,-3 3 0,0 3 16,-1 5-16,-2 4 0,-3 4 0,-2 5 16,-2 1-16,-2 3 0,-1 8 15,-3 6-15,2-1 0,3-1 16,4-3-16,3-3 0,3-5 16,1-2-16,8-7 15,6-6-15,-2-3 0,0-3 16,-3 0-16,-3 1 15,-3 2-15</inkml:trace>
  <inkml:trace contextRef="#ctx0" brushRef="#br0" timeOffset="32492.8118">23286 2806 0,'0'0'0,"0"0"0,0 0 16,-17 36-16,6-14 0,-3 5 15,-1 7-15,-5 10 0,1-1 16,-1 9-16,3-2 0,1-7 16,3-7-16,3 1 15,6-6-15,3-7 0,3-6 16,2-7-16,4-6 16,-2-1-16,-2-2 0,-1 1 0</inkml:trace>
  <inkml:trace contextRef="#ctx0" brushRef="#br0" timeOffset="32736.9576">23501 2913 0,'0'0'0,"0"0"15,0 0-15,0 0 0,-25 3 0,25-3 16,-39 12-16,15-4 16,-3 0-16,0 4 0,-2 3 15,-4 2-15,3 1 0,4-1 16,2 0-16,4-1 0,4 0 0,3 3 15,5 0-15,5-2 0,3-3 0,6 2 16,5 1-16,0-6 0,3-1 16,6 4-16,2-2 15,-4-2-15,-4-2 0,-2-1 16</inkml:trace>
  <inkml:trace contextRef="#ctx0" brushRef="#br0" timeOffset="33047.0963">23472 3160 0,'0'0'15,"0"0"-15,0 0 0,23 0 16,-23 0-16,23 0 0,-7-2 0,0-1 0,-2 0 16,1-2-16,1 0 0,3-2 15,-2-1-15,-1-1 0,-3-2 16,-2 0-16,-1-1 15,-8 1-15,-6-1 0,-2 1 16,1-1-16,-4 4 0,-3 2 0,-3 3 16,-2 2-16,-2 2 15,-2 3-15,1 4 16,0 2-16,0 4 0,0 6 16,-3 3-16,4 2 0,3 2 0,5-1 15,6 1-15,5-1 0,5-2 0,6-2 16,5-3-16,3-2 0,8-3 15,5-3-15,-1-1 0,-7-1 16,-5-3-16</inkml:trace>
  <inkml:trace contextRef="#ctx0" brushRef="#br0" timeOffset="33195.6629">24029 3239 0,'0'0'0,"0"0"16,0 0-16,0 0 0,0 0 0,-12 32 15,12-32-15,-15 28 0,4-13 0,-3 2 32,0 0-32,1-1 0,2-4 15,1 0-15</inkml:trace>
  <inkml:trace contextRef="#ctx0" brushRef="#br0" timeOffset="33548.3006">24544 2906 0,'0'0'16,"0"0"-16,0 0 0,0 0 0,-29 6 0,29-6 16,-35 15-16,14-4 15,-1 0-15,1 3 0,1 0 16,-3 3-16,2 0 0,5 0 15,2 0-15,6-1 0,2 0 0,6-1 16,5 1-16,2-1 16,4 0-16,4 1 15,1 0-15,0-1 0,-2-1 16,0 2-16,-3 0 0,-3-3 16,-2-1-16,-6 0 0,-4 1 15,-1-2-15,-4-1 0,-4-2 16,-5-2-16,1-2 0,1 0 0,1-5 15,0-4-15,3 0 0,2 1 16,1 1-16</inkml:trace>
  <inkml:trace contextRef="#ctx0" brushRef="#br0" timeOffset="33949.5369">24838 2744 0,'0'0'0,"0"0"0,0 0 16,-11 23-16,11-23 0,-17 39 16,1-8-16,-1 2 0,-2 3 0,-4 12 15,0 2-15,-2 5 0,3-5 16,0 1-16,5-8 0,2-9 16,4-8-16,2-5 0,3-5 15,1-6-15,3-3 0,2-7 0,0-4 16,4-2-16,1-3 0,4-9 15,2-5-15,3 1 0,3 0 0,3-5 16,4-2-16,-2 2 0,-1 3 16,5 2-16,2 6 15,-3 3-15,1 2 0,-4 5 0,-2 2 16,-5 5-16,-2 3 0,-4 7 0,-3 6 16,-4 0-16,-1 2 0,-4 6 15,-4 5-15,0-1 0,0-3 0,-1 4 16,1-1-16,1-6 15,-1-4-15,5-3 0,3-1 16,4-8-16,3-3 0,-2-2 0,-2-1 16,-1 0-16</inkml:trace>
  <inkml:trace contextRef="#ctx0" brushRef="#br0" timeOffset="34127.9706">25221 3100 0,'0'0'0,"0"0"0,0 0 16,0 0-16,-15 24 0,15-24 0,-20 31 16,9-11-16,1 0 0,0 1 15,1 1-15,0 2 0,1-3 0,2-4 16,1-4-16,3-5 0,1-4 0,1 0 16,0-1-16,0 0 15</inkml:trace>
  <inkml:trace contextRef="#ctx0" brushRef="#br0" timeOffset="34281.9476">25181 2817 0,'0'0'0,"0"0"16,0 0-16,0 0 0,0 0 0,0 0 15,25 20-15,-25-20 0,0 0 0,12 24 16,-12-24-16,0 0 0</inkml:trace>
  <inkml:trace contextRef="#ctx0" brushRef="#br0" timeOffset="34529.4289">25364 3024 0,'0'0'0,"0"0"0,0 0 15,4 20-15,-4-20 0,0 28 0,-1-6 16,-1 0-16,1 0 0,1-1 15,1 1-15,2 0 0,-1-2 16,3-6-16,2-5 0,1-4 16,0-5-16,5-3 0,2-6 15,3 1-15,0-3 0,1-5 0,0-4 16,0 0-16,-2 1 0,4-8 16,-2 0-16,-1 3 0,-2 2 0,-4 4 15,-2 1-15,-4 3 0,-3 3 16,0 3-16,0 1 0,-1 1 0</inkml:trace>
  <inkml:trace contextRef="#ctx0" brushRef="#br0" timeOffset="34915.2217">25713 3169 0,'0'0'0,"0"0"15,0 0-15,28-3 0,-13 3 0,2-1 31,3 1-31,0-2 0,0-1 0,9-1 16,0 0-16,-2-1 0,-3 0 16,-2-2-16,-2-2 0,-2 0 15,-2 0-15,-2-2 0,-1-2 0,-5 1 16,-1 2-16,-3-2 0,-3 0 16,-1-1-16,-1 1 0,-4 1 0,-4 1 15,-2 2-15,-2 4 0,-4 0 16,0 4-16,-1 2 0,-1 2 0,-1 3 15,-1 3-15,1 2 16,0 2-16,-2 7 0,3 3 16,3 1-16,3 0 0,4 3 15,4 1-15,4-2 0,3-1 0,6-4 16,4 0 0,2-2-16,3-6 0,7-3 15,5-6-15,-4-2 0,1-3 0,7-6 16,1-3-16,-9-3 15,-5-3-15,-5 4 0,-3 3 0,-2 1 16</inkml:trace>
  <inkml:trace contextRef="#ctx0" brushRef="#br0" timeOffset="35253.5553">26248 2948 0,'0'0'0,"0"0"15,0 0-15,0 0 0,-3 27 0,3-27 16,-9 32-16,3-12 0,-1 1 15,-1 2-15,0 3 16,-3 4-16,0-2 0,2-3 0,1-3 0,4-3 16,1-2-16,1-5 0,-1-3 31,2-5-31,1-1 0,3-5 0,4-5 16,-1-2-16,1-2 0,1-6 15,0-4-15,2 0 0,0-2 16,0 2-16,1-1 0,0 0 15,-1 2-15,0 6 0,1 4 0,0 3 16,0 2-16,1 3 0,3 2 16,-4 0-16,-1 1 0,2 4 15,1 2-15,1 0 0,3 1 16,-2 1-16,0 3 0,-3-1 0,-2-2 16,-2-2-16</inkml:trace>
  <inkml:trace contextRef="#ctx0" brushRef="#br0" timeOffset="35353.8647">26622 3282 0,'0'0'0,"0"0"0,0 0 16,0 0-16,0 0 0,-23 29 15,23-29-15,-33 28 0,11-12 0,2-3 16,4-1 0,0-1-16</inkml:trace>
  <inkml:trace contextRef="#ctx0" brushRef="#br0" timeOffset="36356.9687">19396 2156 0,'0'0'0,"0"0"0,0 0 16,0 0-16,0 0 0,-3-24 0,3 24 0,0 0 16,-10-19-16,3 11 0,-4-2 15,0 2-15,-1-1 0,-5 2 16,-4 2-16,0 3 0,-1 2 15,-12 3-15,-6 3 0,3 2 16,1 0-16,-5 5 0,1 4 16,3 2-16,4 2 0,-1 7 15,3-1-15,7 1 0,5-1 16,7-2-16,7-2 0,4-3 16,3-5-16,7-5 0,5-4 15,1-3-15,4-3 0,3-5 16,2-6-16,4-3 0,2-4 0,3-4 15,-2-2-15,-1 1 0,-2 1 0,-1 0 16,-3 1-16,-4 0 16,-3 3-16,-2 2 15,-4 3-15,-2 4 0,-3 3 0,-1 4 16,-5 2-16,0 0 0,-6 6 0,-2 5 16,-4 5-16,-1 4 15,-1 4-15,-1 5 0,0 4 0,1 1 0,1 1 0,2 8 16,3-1-16,1-4 0,3-3 15,1-6-15,3-6 0,1-6 16,3-4-16,3-4 0,6-6 16,3-4-16,4-3 0,-7 1 15,-2 1-15,-2 0 0</inkml:trace>
  <inkml:trace contextRef="#ctx0" brushRef="#br0" timeOffset="36773.9339">19632 1995 0,'0'0'0,"0"0"16,0 0-16,0 0 0,0 0 0,0 0 15,-12 21-15,12-21 0,-18 27 0,5-8 16,-3 4-16,0 4 0,-2 1 16,0 2-16,2 2 0,-2 5 15,4-2-15,1 1 0,4-4 16,4-7-16,4-7 0,7-6 15,5-7-15,6-5 0,7-6 0,1-6 16,2-3 0,1-3-16,0 0 0,-2-3 15,0-2-15,3-6 0,-2 0 16,-2 0-16,-2 0 0,-2 4 0,-1 1 16,-7 4-16,-3 4 15,-3 6-15,-2 5 0,-3 3 16,-2 2-16,-1 4 0,-3 1 0,-5 6 15,-3 4-15,0 5 0,1 0 16,-1 11-16,-2 6 0,3-3 16,1-4-16,3 1 0,1-5 0,4-2 15,3-5-15,4-3 0,0-2 16,6-5-16,5-3 0,2-4 16,7-2-16,-6 0 0,-3 0 0,-3 0 31</inkml:trace>
  <inkml:trace contextRef="#ctx0" brushRef="#br0" timeOffset="36936.7526">20195 2082 0,'0'0'0,"0"0"0,0 0 16,0 0-16,0 0 0,-16 23 0,16-23 0,-18 26 15,8-9-15,-1 3 0,0 3 16,0-1-16,1-1 0,1-1 15,1-1-15,2 1 0,1-3 16,2-3-16,0-1 0,0-2 16</inkml:trace>
  <inkml:trace contextRef="#ctx0" brushRef="#br0" timeOffset="37090.5911">20132 1867 0,'0'0'0,"0"0"0,0 0 16,0 0-16,0 0 16,22 11-16,-22-11 0,0 0 15,19 16-15,-19-16 0,0 0 16,0 0-16</inkml:trace>
  <inkml:trace contextRef="#ctx0" brushRef="#br0" timeOffset="37353.6959">20297 2111 0,'0'0'15,"0"0"-15,0 0 0,3 22 0,-3-22 0,0 29 16,0-9-16,-2 3 0,1 0 16,1 1-16,1-2 0,3 3 15,1-3-15,2-9 0,1-4 16,2-6-16,1-1 0,2-6 16,1-3-16,0-6 0,1-5 0,-1 0 15,2-1 1,2-5-16,1 0 0,-2-1 15,-2-1-15,-2 4 0,-1 2 16,-3 2-16,-2 1 0,-2 4 16,0 3-16,-2 3 0,-2 1 15,-1 6-15,-4 3 0,2 0 0,-1-2 16,1 1-16</inkml:trace>
  <inkml:trace contextRef="#ctx0" brushRef="#br0" timeOffset="37692.5683">20626 2266 0,'0'0'16,"0"0"-16,22-3 0,-22 3 16,32-6-16,-12 3 0,2 0 15,5-4-15,1-1 16,-2-2-16,0 0 0,-3-1 16,-1 0-16,-2-2 0,-1 2 15,-2-3-15,-2-1 0,-7 2 16,-3 1-16,-4-1 0,-3 1 0,-4 2 15,-3 0-15,-1 4 0,-1 3 16,-5 1-16,-4 2 0,-1 1 16,-2 3-16,0 5 0,-1 4 0,-6 5 15,0 4-15,2 3 0,3 3 16,4 4-16,3-1 0,2 3 16,3-5-16,6-2 0,5-3 0,7-2 15,6-3-15,7-7 0,5-5 16,8-5-16,5-2 0,3-1 15,2-3-15,0-2 0,-2-4 0,-8 2 16,-7 1-16,-4 3 0</inkml:trace>
  <inkml:trace contextRef="#ctx0" brushRef="#br0" timeOffset="37978.0464">21307 2012 0,'0'0'0,"0"0"15,0 0-15,0 0 0,-3 22 0,3-22 16,-15 31-16,5-8 0,-1 2 16,-2 3-16,0 4 0,-3 5 15,-1-1-15,3-6 16,2-3-16,2-4 0,2-5 0,1 0 16,4-4-16,2-9 0,2-3 0,2-4 15,2-5-15,0-4 0,2-3 0,0-5 16,0-2-16,3-2 0,1 0 15,4-4-15,0 3 0,3 2 16,3 5-16,0 1 16,-1 3-16,3 3 0,1 4 0,3 6 15,3 5 1,1 4-16,0 5 0,-6-4 0,-4-2 16,-4-1-16</inkml:trace>
  <inkml:trace contextRef="#ctx0" brushRef="#br0" timeOffset="60594.4434">8667 4513 0,'0'0'0,"0"0"15,0 0-15,27 2 16,-27-2-16,42 16 0,-20-6 0,7 2 16,6 2-16,0 1 0,0-2 0,21 12 15,21 11 1,-6 0 0,-3 1-16,22 10 0,21 10 0,0-1 15,-17-8-15,53 28 0,-5-3 16,-28-18-16,-19-15 0,6 3 15,6-1-15,-16-3 0,-10-2 0,-3-1 16,-2 0-16,-13-4 0,-10-5 16,-1 0-16,0 1 0,-11-5 15,-7-3-15,-10-7 0,-8-4 0,-5-2 0</inkml:trace>
  <inkml:trace contextRef="#ctx0" brushRef="#br0" timeOffset="60926.6428">11737 4855 0,'0'0'0,"13"6"16,1 0-16,0 4 0,0 2 0,10 7 16,5 5-16,-1 3 0,1 2 15,11 11-15,3 2 16,5 4-16,-1-2 0,0 0 0,3 1 16,3 5-16,-4-4 0,7 0 15,-2-6-15,-8-5 0,-9-4 0,-1 1 16,1 1-16,-8-11 0,-7-7 0,-7-5 15,-4-2-15,-3-2 0</inkml:trace>
  <inkml:trace contextRef="#ctx0" brushRef="#br0" timeOffset="61227.7321">13426 4877 0,'0'0'0,"12"6"0,1 0 16,4 3-16,1 0 0,9 8 0,3 5 15,7 6-15,1 0 0,10 8 16,4 2-16,-5-1 0,-3 0 15,10 4-15,0-1 0,-6-3 16,-6-2-16,5 3 16,1-2-16,-9-7 0,-3-4 15,-3-2-15,-1-2 0,-7-4 16,-5-3-16,-6-4 0,-3-2 16,-3-3-16</inkml:trace>
  <inkml:trace contextRef="#ctx0" brushRef="#br0" timeOffset="61559.5773">15025 4798 0,'0'0'0,"13"9"0,0 1 15,6 6-15,0 2 0,12 11 16,4 4-16,1 1 16,0-2-16,10 12 0,2 0 15,5 1-15,-4-5 0,0 1 16,-1 1-16,-5-3 0,-4-2 15,-3 6-15,-4 1 0,-8-8 16,-7-7-16,-5-9 0,-3-5 16,-2-4-16</inkml:trace>
  <inkml:trace contextRef="#ctx0" brushRef="#br0" timeOffset="62130.5124">16937 4823 0,'6'3'15,"9"3"-15,9 4 0,5 1 16,-1 1-16,9 11 0,9 9 0,9 6 15,2-1-15,1 3 0,4 3 16,26 14-16,-8-6 0,-7-8 16,-4-5-16,-9 1 0,-2-2 0,-2 0 15,-1 0-15,-8-9 0,-5-7 0,-1-1 16,-1-1-16,-5-2 0,-3-2 16,-10-3-16,-7-5 0,-4-2 15</inkml:trace>
  <inkml:trace contextRef="#ctx0" brushRef="#br0" timeOffset="62500.7357">19617 4685 0,'0'0'0,"0"0"0,34 15 16,-18-6-16,0 2 0,12 7 0,5 3 16,-1 1-16,0 1 0,11 8 15,4 4 1,4 4-16,-5-2 0,11 8 15,0 1-15,-2-2 0,-1-4 16,6 5-16,5 3 0,-3-4 16,-9-8-16,13 15 0,-13-4 15,-4-8-15,-3-5 0,-9-6 16,-8-3-16,-4 1 0,-6-2 0,-2-4 16,-3-5-16,-9-11 0,-2 0 0,-1-2 15</inkml:trace>
  <inkml:trace contextRef="#ctx0" brushRef="#br0" timeOffset="62933.3176">22814 4782 0,'0'0'0,"10"6"0,0 1 15,2 2-15,3 1 0,9 7 0,5 2 16,1 3-16,3 0 0,15 9 16,3 2-16,8 5 0,-2-2 15,15 7-15,1 0 16,-5-5-16,-2-6 0,7 7 0,-2-1 16,-11-5-16,-7-4 0,18 12 15,-11-3 1,-14-12-16,-12-5 0,-8-4 0,-4-1 15,-2-3-15,-1-2 0,-12-6 16,-3-2-16,-1-1 0</inkml:trace>
  <inkml:trace contextRef="#ctx0" brushRef="#br0" timeOffset="63348.1627">25702 4908 0,'0'0'0,"0"0"0,14 20 16,-8-12-16,-1 3 0,6 3 16,4 6-16,8 6 0,0 0 0,6 2 15,6 3-15,7 5 0,-3-1 16,11 4-16,-1-2 0,-3-3 15,-6-4-15,6 3 0,-3 1 0,-9-8 0,-6-3 16,-4-6-16,-5-5 16,-5-2-16,-5-3 0,-7-4 0,-6-3 15,2 0-15,0 0 0,2 0 16</inkml:trace>
  <inkml:trace contextRef="#ctx0" brushRef="#br0" timeOffset="63688.0496">27117 4728 0,'0'0'0,"0"0"0,0 0 0,34 6 16,-18-1-16,4 5 0,4 4 15,7 5-15,-1 2 0,3 4 16,3 6-16,5 4 0,-5 0 0,11 12 16,0 4-16,-6-7 15,-5-5-15,9 8 16,2-1-16,-8-6 0,-3-4 16,1 3-16,-3-2 0,-5-6 15,-4-4-15,1-4 0,-1-3 16,-4-3-16,-3-4 0,-5-2 15,-2-3-15,-1-6 0,0-3 0,-4 0 16,0 1-16,-2-1 0</inkml:trace>
  <inkml:trace contextRef="#ctx0" brushRef="#br0" timeOffset="64051.7116">29725 4849 0,'0'0'0,"13"5"16,6 3-16,7 4 0,3 4 0,10 8 16,4 5-16,-1 2 0,-1-1 15,13 9 1,3 0-16,4 4 0,-6-2 0,5 1 15,-3-2-15,-5-3 16,-5-1-16,0 0 0,-2 0 16,-7-4-16,-2-4 0,11 13 15,-6-6-15,-20-16 0,-1-5 0,-5 2 16,-4-3-16,-4-3 0,-3-1 16,-1-1-16,-2-2 0,-1 0 0,-2 2 15,-3-4-15,-4-1 0,-1-2 0,-1 0 16,-3-5-16,-4-1 15,7 2-15,2 0 0,1 1 0</inkml:trace>
  <inkml:trace contextRef="#ctx0" brushRef="#br0" timeOffset="69506.2803">2011 6781 0,'0'0'0,"0"0"15,0 0-15,0 0 0,0 0 0,28 12 16,-28-12-16,23 10 0,-10-5 16,2 1-16,4 2 0,1-1 15,1-1-15,2-1 0,4 2 0,8-1 0,1-1 16,4 1-16,4-2 0,-1 1 15,1-1-15,12 0 0,0-2 16,2 0-16,-2 0 0,10-5 16,-4-4-16,-4 0 0,-4 0 15,6-2-15,-3-1 0,-6 0 16,-4-3-16,-3 1 16,-2-2-16,-3-1 0,-3-1 15,-4-1-15,-1 0 0,-2 1 16,-4 2-16,0-4 0,1-3 15,-8 0-15,1-1 0,-6-3 16,-3-4-16,-3 0 0,-4-2 0,-4 0 16,-2-1-1,-4-2-15,-2 1 0,-6-2 0,-2 2 0,-1 2 0,2 3 0,-9-1 16,-4-2-16,-5 1 16,-3 2-16,-2 2 0,-3 2 15,-1 2-15,1 3 0,-2-1 16,-3 1-16,-6-3 0,4 2 0,-1 6 15,-6 3-15,2-1 0,0 0 16,3 3 0,-2 1-16,0 4 0,1 3 15,-5 1-15,-5 2 0,-2 3 16,3 2-16,-11 7 0,7 0 16,7 2-16,2 0 0,9 9 15,5 6-15,3 3 0,5 0 0,3 4 16,6 5-16,9 1 0,6 0 15,9 7-15,5 4 0,-1 0 0,3-1 16,13 0-16,4-1 0,8-8 16,4-6-16,8-4 15,5-4-15,4 0 0,5-3 0,6-6 16,3-3-16,-20-7 0,-14-3 0,-10-3 16</inkml:trace>
  <inkml:trace contextRef="#ctx0" brushRef="#br0" timeOffset="70086.0957">2615 7111 0,'0'0'0,"0"0"15,0 0-15,9 24 0,-9-24 0,6 25 0,-2-8 16,-1 0-16,-1 1 0,3 1 15,0 2-15,2 6 0,-4 0 0,0-2 16,1-3-16,-2-4 0,1-4 16,-3 0-16</inkml:trace>
  <inkml:trace contextRef="#ctx0" brushRef="#br0" timeOffset="70224.3653">2466 7472 0,'0'0'15,"0"0"-15,0 0 0,0 0 16,0 0-16,0 0 0,0 0 15,0 0-15,22-14 0,-22 14 16,32-6-16,-11 1 0,4 0 0,1-1 16,4-1-16,0-2 0,0 0 0,3-2 15,-4 2-15,-4 2 0</inkml:trace>
  <inkml:trace contextRef="#ctx0" brushRef="#br0" timeOffset="70371.6434">2959 7136 0,'0'0'0,"0"0"0,0 0 0,0 0 16,0 0-16,25 21 0,-25-21 16,12 18-16,-12-18 0,0 0 0,17 17 15,-14-13-15</inkml:trace>
  <inkml:trace contextRef="#ctx0" brushRef="#br0" timeOffset="70588.0098">3319 6934 0,'0'0'0,"0"0"16,0 0-16,-6 26 0,6-26 15,-13 32 1,0-5-16,-1 2 0,0 2 0,-8 8 15,-4 2-15,-2 4 16,-1-2-16,2-3 0,-5-5 16,1 0-16,5-8 0,6-5 0,5-6 15,3-3-15</inkml:trace>
  <inkml:trace contextRef="#ctx0" brushRef="#br0" timeOffset="70741.8455">3215 7316 0,'0'0'15,"0"0"-15,0 0 0,15 16 0,-10-6 16,3 1-16,1 2 16,-1 0-16,2 0 0,4 5 0,2-1 15,-2-5-15,0-4 0,-4-1 0,-1-1 16,-1-2-16</inkml:trace>
  <inkml:trace contextRef="#ctx0" brushRef="#br0" timeOffset="70989.4145">3572 6980 0,'0'0'15,"0"0"-15,0 0 0,26-2 0,-14 2 16,2 0-16,0 1 0,0 0 16,1 1-16,-3 0 0,1 2 15,-1 0-15,-1 0 0,0 3 16,-4 0-16,-4-2 0,-3 1 15,-5 3-15,-4 2 0,-2 0 0,-5 1 0,-6 2 16,-1 3-16,0-4 0,-1-1 16,-4-1-16,3-4 0,6-1 15,3-1-15,1-1 0</inkml:trace>
  <inkml:trace contextRef="#ctx0" brushRef="#br0" timeOffset="71127.6387">3560 7009 0,'0'0'0,"0"0"0,0 0 15,0 0-15,0 0 0,12 20 16,-12-20-16,3 30 0,-3-30 0,1 45 16,-2-15-16,1 1 0,-2 4 15,1 6-15,-2 0 0,3-3 16,-3-4-16,2 0 0,1-7 16,0-9-16,0-6 0,0-1 0,0-4 15,0-1-15</inkml:trace>
  <inkml:trace contextRef="#ctx0" brushRef="#br0" timeOffset="71290.5839">4024 6798 0,'0'0'0,"0"0"16,0 0-16,0 0 0,13 15 15,-13-15-15,9 21 0,-9-21 16,5 24-16,-5-24 0,-2 30 15,2-17-15,-2-1 0,1-2 0</inkml:trace>
  <inkml:trace contextRef="#ctx0" brushRef="#br0" timeOffset="71458.5704">3765 7120 0,'0'0'16,"0"0"-16,0 0 16,0 0-16,34-6 0,-12 2 15,5 1-15,3-1 0,1-1 16,5 0-16,1-1 0,9-2 0,-2 1 15,6 0-15,-6 2 0,-6 0 0,-10 0 0,-2 2 16,-8 1-16,-3-1 0</inkml:trace>
  <inkml:trace contextRef="#ctx0" brushRef="#br0" timeOffset="71645.3896">4066 7146 0,'0'0'0,"0"0"0,0 0 0,0 0 16,0 0-16,25 16 0,-25-16 15,28 20-15,-13-7 0,2 2 16,0 2-16,3-1 0,-1 1 0,1 5 16,-1-1-16,-4 0 0,-2-2 15,-4-3-15,-2-1 0,-6-1 16,-5-2-16,-3 1 0,-5-1 0,-5-1 16,-4-1-16,-1-2 0,-1-1 15,-1-4-15,2-2 0,-2-1 0,6 2 16,2-2-16</inkml:trace>
  <inkml:trace contextRef="#ctx0" brushRef="#br0" timeOffset="71791.6123">4083 7164 0,'0'0'15,"0"0"1,0 0-16,0 0 0,0 0 0,-15 24 16,15-24-16,-22 31 0,3-10 15,-2 2-15,0 2 16,0 2-16,2 0 0,-4 3 0,5-6 15,0-3-15</inkml:trace>
  <inkml:trace contextRef="#ctx0" brushRef="#br0" timeOffset="72076.5607">5047 6888 0,'0'0'0,"0"0"0,0 0 0,0 0 15,0 0-15,-9 34 0,-1-14 16,-5 6-16,-3 7 0,-1 3 0,2 4 16,-5 6-16,1-3 0,4 4 15,4-6 1,5-6-16,4-4 0,4-6 15,1-4-15,6-5 0,1-4 0,7-5 16,4-4-16,-3 0 16,-5 0-16,0-2 0</inkml:trace>
  <inkml:trace contextRef="#ctx0" brushRef="#br0" timeOffset="72408.718">5143 7283 0,'0'0'0,"0"0"0,0 0 16,23 2-16,-23-2 0,28 0 16,-9-2-1,2 0-15,1-3 0,7-3 0,2-1 16,-2-3-16,-2 0 0,-3-1 16,-1 0-16,-6 0 0,-1 0 0,-3-5 15,-7 0-15,-4 5 0,-6 0 16,-7 1-16,-6 2 15,-3 4-15,-2 3 0,-10 5 0,-4 2 16,2 5-16,0 2 0,2 6 16,3 3-16,-1 7 0,6 2 0,9 1 15,5 0-15,10-2 0,4-1 0,10-4 16,4 1-16,9-7 0,5-3 16,11-4-16,9-5 15,-14-1-15,-7-1 0,-5 0 0</inkml:trace>
  <inkml:trace contextRef="#ctx0" brushRef="#br0" timeOffset="72662.8323">5926 7040 0,'0'0'0,"0"0"15,-19 5-15,3-2 0,1 1 0,-8 5 16,-2 2-16,3 3 0,3-1 0,3 2 15,4-2-15,6 2 0,3 0 0,9 2 16,6 0-16,-1-2 0,3-1 16,3 2-16,2-2 15,-3 0-15,0 0 0,-4-2 0,0 1 16,-9-1-16,-3-1 0,-6-2 16,-7 1-16,0-1 0,-6-1 0,-1 1 15,-4-2-15,-1 0 0,3-3 0,3-4 16,4-5-16,2 2 0,2-1 15,2 1-15</inkml:trace>
  <inkml:trace contextRef="#ctx0" brushRef="#br0" timeOffset="72894.5024">6381 6927 0,'0'0'0,"0"0"0,0 0 16,0 0-16,-14 33 0,-1-14 15,-3 6-15,-4 7 0,-3 4 0,-6 10 16,1 0-16,-1 5 16,9-6-16,3 0 0,9-7 0,7-10 0,6-7 15,5-6-15,6-3 0,1-6 16,5-1-16,3-6 16,3-5-16,0-4 0,2-4 0,3-7 15,-3-1-15,-6 4 0,-4 4 0,-5 3 16</inkml:trace>
  <inkml:trace contextRef="#ctx0" brushRef="#br0" timeOffset="73048.2782">6027 7192 0,'0'0'0,"0"0"16,0 0-16,0 0 0,25-1 15,-5-1-15,8-3 0,4-1 0,3 1 16,5 0-16,4 0 0,4-1 0,-7 1 15,-7 2-15</inkml:trace>
  <inkml:trace contextRef="#ctx0" brushRef="#br0" timeOffset="74375.2434">7162 6982 0,'0'0'0,"0"0"0,0 0 0,0 0 16,-25 14-16,25-14 0,-35 27 15,14-8-15,0 2 0,-3 4 16,-4 4-16,-4 9 0,6-2 15,-3 8-15,7 1 0,8-5 16,6-5-16,5 0 0,7-5 16,9-7-16,6-6 15,10-7-15,7-5 16,-3-6-16,0-5 0,-7 1 0,-6 1 16,-5 2-16</inkml:trace>
  <inkml:trace contextRef="#ctx0" brushRef="#br0" timeOffset="74600.5168">7600 6970 0,'0'0'0,"0"0"0,0 0 0,-22 30 16,10-15-16,-3 9 0,-4 8 15,-5 10-15,1 1 0,-4 8 16,4-1-16,6-11 0,5-7 0,8 0 0,8-5 0,4-7 15,3-5-15,4-8 0,5-5 16,-1-3-16,1-2 0,3-18 16,0-13-16,-5 7 0,-5 6 0,-1 4 15</inkml:trace>
  <inkml:trace contextRef="#ctx0" brushRef="#br0" timeOffset="74754.0063">7268 7239 0,'0'0'0,"0"0"0,0 0 16,0 0-16,32-8 0,-32 8 15,43-7-15,-15 3 0,1-1 0,3 1 0,2-3 16,7 2-16,-4 1 0,2-1 16,-8 1-16,-6 2 0</inkml:trace>
  <inkml:trace contextRef="#ctx0" brushRef="#br0" timeOffset="75124.1021">7958 6913 0,'0'0'0,"0"0"15,0 0-15,0 0 0,-12 33 0,3-14 16,-7 7-16,0 2 15,-1 2-15,-5 14 0,-1 1 16,2-4-16,-1-3 0,-2 3 0,0-6 0,2-1 16,6-8-16,2-8 0,1-5 15,7-8-15,2-4 0,7-7 16,1-6-16,5-4 0,3-2 0,2-5 16,6-5-16,1 2 0,2 4 15,6-3-15,2 5 16,-5 4-16,0 2 0,-4 6 0,1 5 0,1 1 15,-2 3-15,-4 6 0,-3 5 16,-3 1-16,-3 3 0,-4 3 16,-3 4-16,-1-4 0,0-2 0,-1 1 15,-1-3-15,1-2 0,0-3 16,0-1-16</inkml:trace>
  <inkml:trace contextRef="#ctx0" brushRef="#br0" timeOffset="75503.2933">8503 7066 0,'0'0'0,"0"0"16,0 0-16,0 0 0,0 0 0,-24-7 16,24 7-16,-34 8 0,12-1 0,-1 4 15,-3 3-15,0 3 0,-1 2 16,-4 8-16,3 0 15,0 2-15,6-5 0,8-2 0,7-4 16,6-1-16,4-3 0,8-6 16,6-3-1,2-5-15,2-2 0,4-5 16,4-2-16,-4 0 0,-2-2 0,0-6 16,-1-5-16,-3 3 0,-2 2 15,-1-4-15,-5 1 16,-1 3-16,-2 4 0,-3 4 0,0 3 15,-5 6-15,0 0 0,-5 5 16,-1 5-16,-2 2 0,-1 4 0,2 3 16,-1 3-16,3 0 0,2-1 0,4-1 15,5-5-15,4-2 0,3-4 16,5-6-16,1-6 0,-1 1 16,-6 0-16,-1 1 0</inkml:trace>
  <inkml:trace contextRef="#ctx0" brushRef="#br0" timeOffset="75704.0384">8814 6980 0,'0'0'0,"0"0"0,-10 17 16,2-3-16,1 2 0,-3 6 15,-2 7-15,-3 9 0,1-2 0,3 5 0,7-2 16,4-7-16,2-4 0,7-7 15,4-8-15,1-3 0,2-3 16,1-7-16,3-4 0,-3 0 16,-4 1-16,-2 2 0</inkml:trace>
  <inkml:trace contextRef="#ctx0" brushRef="#br0" timeOffset="75857.6788">8598 7172 0,'0'0'0,"0"0"15,0 0-15,34-8 0,-34 8 0,41-5 16,-12 2-16,2 1 16,1 0-16,13 1 15,3 0-15,1 1 0,-10-1 16,-7 1-16</inkml:trace>
  <inkml:trace contextRef="#ctx0" brushRef="#br0" timeOffset="76158.6858">9598 7039 0,'0'0'0,"0"0"0,0 0 0,0 0 15,-25-5-15,25 5 0,-40 1 16,18 1-16,0 1 0,-2 3 16,-2 1-16,3 0 0,2 1 15,-1 3-15,6 2 0,2 0 0,7 3 16,3-1-1,8 3-15,1 0 0,4-1 16,0-1-16,0 1 0,-1-2 16,0-2-16,0 3 0,-3-1 15,-1-4-15,-3-3 0,-2 1 16,-3 1-16,-2-2 0,-4-1 0,-7-1 16,-5-1-16,1-3 15,3 0-15,1 1 0,4-2 0,1 0 0</inkml:trace>
  <inkml:trace contextRef="#ctx0" brushRef="#br0" timeOffset="76590.7499">9891 6920 0,'0'0'0,"0"0"0,0 0 0,-1 23 15,1-23-15,-8 31 0,0-8 31,-2 2-31,-1 0 0,-3 9 0,1 2 0,1-4 0,1-6 0,0 3 16,2-3-16,3-3 16,0-2-16,2-6 15,1-4-15,1-2 0,1-2 16,-1-5-16,0-3 0,1-1 16,1-3-16,2-5 0,3-3 15,3-3-15,3 1 0,3-1 16,4 0-16,1 4 0,2 1 0,9 0 15,3 2-15,-1 6 16,-3 4-16,0 3 0,-1 3 0,-4 2 0,-2 1 16,-6 2-16,-3 3 0,-8 0 15,-4-1-15,-5-1 0,-5-1 16,-2 1-16,-3 0 0,-9-1 16,-4-1-16,-1-1 0,1 0 0,-4-1 15,-3-1-15,-4 0 16,5-1-16,5 1 15,3-2-15,7-3 0,2-4 0,7-5 16,6-5-16,6-1 16,6-3-16,-1 4 0,-3 2 15,0 1-15</inkml:trace>
  <inkml:trace contextRef="#ctx0" brushRef="#br0" timeOffset="76707.2486">10379 7324 0,'0'0'0,"0"0"15,0 0-15,0 0 0,0 0 0,1 20 16,-1-20-16,0 0 0,0 0 16,0 0-16,-6 18 0,6-18 15</inkml:trace>
  <inkml:trace contextRef="#ctx0" brushRef="#br0" timeOffset="76944.6969">10934 6889 0,'0'0'0,"0"0"15,0 0-15,0 0 0,0 0 0,-35 14 0,15-1 16,-2 3-16,-1 2 0,-3 3 16,0 5-16,-5 8 0,2 0 0,0 10 15,4 0-15,7-3 16,2-3-16,10 4 0,8-5 15,6-5-15,4-7 0,9-5 0,7-6 16,-6-3-16,-4-2 0,-5-2 0</inkml:trace>
  <inkml:trace contextRef="#ctx0" brushRef="#br0" timeOffset="77223.3675">11440 7013 0,'0'0'0,"0"0"15,0 0-15,-28 2 0,28-2 16,-34 10-16,8 0 0,1 1 16,-1 0-16,-5 7 0,2 3 15,3-1-15,4 0 0,5 4 0,7-3 16,4 0-16,6-3 0,3 0 16,3-2-16,1-1 0,0-2 15,1 0-15,0-2 0,-4-1 0,-1 0 16,-5 0-16,-3 1 0,-2-1 15,-2 1-15,-5-1 0,-6-2 16,1 0-16,1-2 0,1-4 16,3-3-16,3-5 0,2-4 0,1 3 15,3 1-15,-1 0 0</inkml:trace>
  <inkml:trace contextRef="#ctx0" brushRef="#br0" timeOffset="77562.2827">11711 6839 0,'0'0'0,"0"0"0,0 0 16,0 0-16,3 27 0,-8-7 0,-3 8 15,-4 1-15,-4 1 0,-3 5 0,-2 2 16,-2 7-16,2-1 0,-3 2 16,2-5-16,3-5 0,2-5 15,2-2-15,4-7 0,2-5 0,3-3 16,3-10-16,3-6 0,4-4 15,1-3-15,6-7 0,5-5 16,3-2-16,6-2 16,2 4-16,3 3 15,-1 2-15,-2 4 0,5-2 16,-1 4-16,-6 4 0,-2 3 0,-4 4 16,0 3-16,-3 3 0,-4 3 15,-7 6-15,-3 6 0,-3-4 16,-1 0-16,-1 1 0,-3 0 15,0-1-15,-1 0 0,-2 0 0,0 0 16,2-3-16,0-4 0,3-1 16</inkml:trace>
  <inkml:trace contextRef="#ctx0" brushRef="#br0" timeOffset="77894.503">12157 7110 0,'0'0'0,"0"0"0,0 0 0,-13 23 16,13-23-16,-24 30 0,9-8 16,1 2-16,0 1 0,1 5 15,3 0-15,5-4 0,4-4 0,11-2 32,9-6-32,6-6 0,2-6 0,6-6 15,5-5-15,-2-4 0,-1-2 16,6-10-16,-2-7 0,-8 2 15,-7 0-15,-3-6 0,-7 3 16,-6 7-16,-5 6 0,-10 2 16,-9 2-16,-2 6 0,-4 4 15,-6 3-15,-5 4 0,-1 5 0,-1 2 0,3 3 16,3 3-16,3 1 0,3-2 16,4 3-16,6 0 0,10-4 15,7-1-15,0-2 0,-2-2 16,0-2-16</inkml:trace>
  <inkml:trace contextRef="#ctx0" brushRef="#br0" timeOffset="78247.9998">12736 7046 0,'0'0'0,"0"0"15,0 0-15,-20 19 0,20-19 0,-23 27 16,7-5-16,0 2 0,-3 1 15,-3 7-15,2 0 0,3-3 16,4-5-16,7 0 0,7-4 16,5-6-16,6-5 0,9-6 15,7-6-15,1-2 0,0-4 16,6-3-16,1-3 0,-1-4 16,-2-3-16,4-4 0,-2-2 15,-5 3-15,-4 4 0,-4 1 0,-6 6 16,-6 4-16,-3 4 0,-4 4 0,-3 2 15,-5 3-15,0 2 0,-3 6 16,-2 4-16,0 4 16,-1 3-16,-2 2 15,-3 1-15,4-1 0,1-2 0,3 1 16,5-1-16,5-10 0,4-4 16,-2-1-16,0-1 0,-2-1 15</inkml:trace>
  <inkml:trace contextRef="#ctx0" brushRef="#br0" timeOffset="78448.015">13330 6924 0,'0'0'0,"0"0"0,0 0 16,-10 25-1,10-25-15,-16 31 0,2-5 16,-2 3-16,-2 2 0,-5 13 0,1 1 15,-3 5-15,5-5 0,4-2 16,7-7-16,3-8 0,0-6 16,2-4-16</inkml:trace>
  <inkml:trace contextRef="#ctx0" brushRef="#br0" timeOffset="78880.0566">13761 7150 0,'0'0'0,"0"0"0,0 0 16,0 0-16,-23-7 0,23 7 15,-33 0-15,12 1 0,-2 1 0,-3 4 16,-1 4-16,0 1 16,1 2-16,-7 5 0,1 3 15,4 1-15,5-1 0,2 3 0,7-1 16,7-3-16,6-3 0,8-4 0,6-3 15,6-2-15,3-5 0,5-4 16,5-5-16,0-1 0,1-3 0,6-5 16,-1-3-1,-3-1-15,-6-3 0,2-4 0,0-4 16,-3 1 0,-4 1-16,-2-7 0,-4 1 0,-5 6 15,-3 7-15,-3 4 16,-1 5-16,-3 4 0,-1 1 0,1 5 0,-3 2 15,-1 7-15,-1 0 0,-3 8 16,-5 6-16,-2 6 0,-4 2 16,-1 6-16,-3 4 0,0 4 15,4-2-15,1-5 0,3-2 0,3-6 16,3-6-16,3-5 0,5-6 16,-1-2-16,0-1 0,-1-3 15</inkml:trace>
  <inkml:trace contextRef="#ctx0" brushRef="#br0" timeOffset="79111.7948">14309 6899 0,'0'0'0,"0"0"0,0 0 15,24 21-15,-15-9 0,0 5 16,-2 5-16,1 9 0,-3-1 0,-4 3 15,-2 2-15,-3 4 0,0-5 0,-6-3 16,-3-1-16,-3-5 0,0-4 0,-6-1 16,-6-2-16,1-3 15,-1-2-15,-6-2 0,0-5 16,7-2-16,6-1 0,5-1 0,2-1 16,5 0-16</inkml:trace>
  <inkml:trace contextRef="#ctx0" brushRef="#br0" timeOffset="79635.5532">14937 7163 0,'0'0'0,"0"0"0,0 0 16,0 0-16,0 0 0,0 0 0,-6-19 15,6 19-15,-15-16 0,15 16 16,-26-14-16,26 14 0,-34-14 16,16 10-16,-1 0 15,1 4-15,-1 1 0,-8 5 0,1 3 0,2 3 16,2 2-16,3 6 0,1 4 16,4 0-16,2 2 0,2 2 15,5-3-15,5-3 0,6-5 0,8-2 16,8-4-16,0-5 0,0-6 15,6-5-15,4-4 16,-1-1-16,-3-2 16,6-7-16,-3-4 0,-1-1 0,-1 1 15,-3-7-15,0-4 16,-5 3-16,-3 2 0,3-4 16,0-1-16,-5 11 0,-3 2 0,-2 2 15,-3 5-15,-4 4 0,-1 3 16,1 6-16,-1 6 0,-4 2 15,-2 2-15,-4 7 0,-3 5 0,-1 1 16,0 3-16,-4 3 0,-5 3 16,3-2-16,3 0 0,-2 4 15,3 0-15,2-5 0,2-4 0,6-3 16,4-3-16,0-3 0,-1-4 0,0-2 16</inkml:trace>
  <inkml:trace contextRef="#ctx0" brushRef="#br0" timeOffset="79935.9243">15424 7150 0,'0'0'0,"0"0"0,0 0 0,0 0 0,-20 14 15,20-14 1,-26 24-16,11-10 0,-2 2 0,3 1 15,2 1-15,3-1 16,2-1-16,6 2 0,7-1 0,4-3 16,3-3-16,7-4 0,4-5 15,0-1-15,2-2 0,4-5 0,1-1 0,-2-2 0,-1 1 16,-4-6-16,-2-1 16,-4-3-16,-5 0 0,-4-1 0,-5-1 15,-8 3-15,-7 4 0,-10 2 16,-8 2-16,-3 1 0,-2 2 15,1 0-15,7 1 0,6 2 0</inkml:trace>
  <inkml:trace contextRef="#ctx0" brushRef="#br0" timeOffset="84597.8474">16327 6774 0,'0'0'0,"0"0"0,0 0 15,0 0-15,0 0 0,0 0 0,5 28 16,-5-28-16,-3 29 0,-1-8 15,0 3-15,-1-3 0,2 2 16,0-5-16,-1-2 0,2-2 0</inkml:trace>
  <inkml:trace contextRef="#ctx0" brushRef="#br0" timeOffset="84723.1168">16343 6890 0,'0'0'0,"0"0"15,0 0-15,0 0 0,26-2 0,-26 2 16,28-3-16,-14 2 0,1-1 16,-2 2-16,0 0 0,-2 0 15,-2 2-15,-1-2 0,-2 1 0,0-1 0</inkml:trace>
  <inkml:trace contextRef="#ctx0" brushRef="#br0" timeOffset="84951.9587">16015 7086 0,'0'0'0,"0"0"15,0 0-15,0 0 0,0 0 0,0 0 16,0 0-16,31-3 0,-31 3 16,53-11-16,-13 4 0,3-1 15,2-1-15,17-3 0,3 2 16,5-1-16,-7 4 0,5 1 0,-9 4 16,-12-2-16,-8-2 0,-10 7 0,-14 5 15,-12-1-15,-7 1 0,-16 4 16,-12 2-16,-4 3 0,-4 0 15,-11 2-15,-8 1 0,6-3 16,13-3-16,11-3 0</inkml:trace>
  <inkml:trace contextRef="#ctx0" brushRef="#br0" timeOffset="85130.4111">16024 7099 0,'0'0'0,"0"0"0,0 0 16,-3 32-16,1-16 0,-3 8 0,0 5 16,-3 7-16,-1 3 0,3-1 0,1-1 15,1 4-15,-1-3 0,3-7 16,2-3-16,2-6 0,1-4 16,-1-4-16,0-2 0,-1-3 0</inkml:trace>
  <inkml:trace contextRef="#ctx0" brushRef="#br0" timeOffset="85299.7616">16056 7285 0,'0'0'0,"0"0"0,23-11 16,-5 5-16,3-1 0,12-4 16,5-3-16,-1 2 0,2 1 0,9-2 15,2 1-15,-4-2 0,-3 2 0,3-1 16,-3 0-16,-10 2 0,-6 3 15,-6 2-15,-6 1 0,-3 1 0</inkml:trace>
  <inkml:trace contextRef="#ctx0" brushRef="#br0" timeOffset="85500.4512">16319 7138 0,'0'0'0,"0"0"0,-11 14 0,6-5 15,3 2-15,1 1 0,1 1 16,3 4-16,5-2 0,6-3 16,7-4-16,3 0 0,4-3 15,4-3-15,3-3 0,6-2 0,-2 0 0,-6-12 16,-5-10-16,-3 5 0,-7 4 0,-2 2 16</inkml:trace>
  <inkml:trace contextRef="#ctx0" brushRef="#br0" timeOffset="85669.9143">16305 7309 0,'0'0'0,"0"0"0,0 0 15,0 0-15,0 0 0,0 0 16,9 25-16,-9-25 0,0 0 0,3 29 16,-3-29-16,4 23 0,-2-12 15,1 0-15,1-1 16,-2-3-16,0-1 15,0-1-15,0 0 0,1-1 0</inkml:trace>
  <inkml:trace contextRef="#ctx0" brushRef="#br0" timeOffset="85832.7328">16486 7300 0,'0'0'0,"0"0"0,0 0 15,0 0-15,0 0 0,0 0 0,16 28 0,-16-28 16,3 24-16,-3-24 0,1 30 15,-1-15-15,-1 0 0,-1 1 16,-2-1-16,0-1 0,-2-3 0,2-1 16,0-2-16,0 1 0</inkml:trace>
  <inkml:trace contextRef="#ctx0" brushRef="#br0" timeOffset="86115.3444">16119 7454 0,'0'0'16,"0"0"-16,0 0 0,0 0 0,0 0 15,17-13-15,-17 13 0,32-13 16,-11 5-16,4 0 0,4-1 16,-1 1-16,1 0 0,6 0 15,-1 2-15,-3 1 0,-3 1 0,-1 1 16,-6 2-16,-5 3 0,-6 2 16,-10 4-16,-6 3 0,-5 0 0,-4 0 15,-4 4-15,-2 3 0,-4 1 16,0 0-16,3-2 0,1-2 15,6 0-15,4-3 0,8-1 16,5-1 0,5-2-16,6-3 0,10-5 0,10-4 0,2 0 0,3-3 0,5-3 15,4 0-15,9-4 16,-2 1-16,-5 1 0,-13 3 16,-8 2-16</inkml:trace>
  <inkml:trace contextRef="#ctx0" brushRef="#br0" timeOffset="86302.7182">16817 7165 0,'0'0'0,"0"0"16,0 0-16,0 0 0,24-5 0,-24 5 16,35-8-16,-11 3 0,1 1 15,4 0-15,3 0 0,6-2 16,-1 0-16,-3 0 0,-1 0 15,0 1-15,-6 1 0,-5-1 0</inkml:trace>
  <inkml:trace contextRef="#ctx0" brushRef="#br0" timeOffset="86672.8586">17109 6936 0,'0'0'0,"0"0"16,0 0-16,3 21 0,-3-21 0,1 28 16,-2-6-16,0 3 15,0 4-15,-1 12 0,0 3 0,1-2 16,2-2-16,1 4 0,0-5 16,1-4-16,2-6 0,-2-3 0,-1-4 15,-3-4-15,-3-3 0,-7-4 16,-6-4-16,1-1 0,-1-1 0,-4-5 15,-3-3-15,0-1 16,1-4-16,2 0 16,2-1-16,4 1 0,2 2 15,5-1-15,2 0 16,5 0-16,3 0 0,11-3 0,8-1 16,0 4-16,4 0 0,12-2 15,6 1-15,-1-1 0,0 1 16,7-3-16,-1-2 0,-5 1 0,-5-2 15,-2 3-15,-10 2 0,-6 2 0</inkml:trace>
  <inkml:trace contextRef="#ctx0" brushRef="#br0" timeOffset="86972.7011">17345 7188 0,'0'0'0,"0"0"0,0 0 15,0 0-15,0 0 0,7 29 0,-7-29 16,5 21-16,-5-21 0,8 21 15,-3-10-15,1-2 0,-1-1 16,3-2-16,1-2 0,-1-1 16,-1-1-16,1-2 0,1-4 15,-3-2-15,0-1 0,1-3 16,-1-2 0,0 1-16,-1-1 0,1 1 0,-1 0 15,1 2-15,-1 0 0,2 0 16,-2 2-16,0 3 0,0 1 15,1 3-15,0 2 0,0 2 16,0 1-16,0 0 0,1 3 16,0-1-16,1 0 0,-1 0 15,-1-1-15,0-2 0</inkml:trace>
  <inkml:trace contextRef="#ctx0" brushRef="#br0" timeOffset="87193.3526">17971 6957 0,'0'0'16,"0"0"-16,0 0 0,-8 23 0,8-23 0,-14 23 15,0-5 1,-3 3-16,0 2 0,-12 11 0,-4 5 0,2-4 16,2-2-16,-7 6 0,1-6 15,3-2-15,2-5 0,-1 0 16,6-4-16,3-6 0,3-5 0,4-3 15,3-3-15,5-4 0,2-2 16,1 1-16,1-1 0,0 1 16</inkml:trace>
  <inkml:trace contextRef="#ctx0" brushRef="#br0" timeOffset="87388.842">17775 7246 0,'0'0'16,"0"0"-16,0 0 0,21 6 0,-21-6 15,26 12-15,-6-2 0,0-2 0,1 2 16,10 5-16,3 2 15,-1-2-15,-1 2 0,11 1 0,2-3 16,-4-2-16,-3-2 0,-1-2 16,1-3-16,-3-1 0,-2 2 15,0-3-15,-5-1 0,-6 1 16,-5-2-16,-4-1 16,-2-2-16,-3 0 0,-2 0 15,-2 1-15</inkml:trace>
  <inkml:trace contextRef="#ctx0" brushRef="#br0" timeOffset="87520.529">18755 7328 0,'0'0'0,"0"0"0,0 0 16,-35 3-16,11-1 0,3 2 0,2-1 15,2 0-15</inkml:trace>
  <inkml:trace contextRef="#ctx0" brushRef="#br0" timeOffset="88954.8073">3635 6790 0,'0'0'0,"0"0"16,0 0-16,0 0 0,0 0 0,0 0 0,0 0 0,0 0 15,0 0-15,0 0 0,0 0 16,0 0-16,0 0 0,26-11 16,-26 11-1,0 0-15,22-1 0,-22 1 0,0 0 16,31 2-16,-31-2 0,27 1 15,-10-1-15,2 1 0,-2 1 16,2-2-16,2 1 0,1 0 16,-2-1-16,9 2 0,1 0 15,-1-1-15,2 1 0,1 0 0,2 1 0,-2-2 0,-2 0 16,11 1-16,2-1 16,-2 2-16,-3-1 0,4-1 15,5-1-15,-6 2 0,2 0 0,8-1 16,0-1-16,-3-1 0,2-1 15,8 1-15,4-1 0,-8 1 16,-1 1-16,1-3 16,2 1-16,-3 0 0,-4 0 15,11 0-15,0-1 16,-3 1-16,-5-1 0,3 1 16,2 2-16,-5-1 0,-1 0 0,7-1 15,1 1-15,-12 0 0,-2 1 16,27-1-16,-4 0 0,-8 0 15,-11-1-15,3 2 0,4 0 0,-8 2 16,-3-2-16,0 0 0,2 0 16,-2-2-16,-1 2 0,-1 3 0,1 3 15,-18-6-15,2 0 0,17 2 16,3 0-16,-20-2 0,4-2 16,3 4-16,0 2 15,-2-1-15,-1-1 16,2-2-16,6-1 0,-4 2 0,-6 0 15,6 1-15,4 1 16,-8-3-16,-4-1 0,0-1 16,3 1-16,-3 1 0,1 1 0,-1-2 15,-5 0-15,-2 0 0,-2 0 16,0 0-16,-1-1 0,-1 2 16,-1-1-16,-3 1 0,-1-1 0,-2 1 15,-3 1-15,0-3 0,1-3 16,-5 6-16,-1 3 0,0-2 15,1-2-15,-3 0 0,2 0 0,-2 0 16,0 0-16,-7 1 0,-3 1 0,1-2 16,4 1-16,-2-1 15</inkml:trace>
  <inkml:trace contextRef="#ctx0" brushRef="#br0" timeOffset="91367.825">7702 6799 0,'0'0'0,"0"0"16,0 0-16,0 0 0,0 0 16,22 3-16,-22-3 0,0 0 15,25 1-15,-25-1 0,27-1 16,-12 1-16,0 1 0,2-2 16,0 0-16,-1 1 0,1 1 0,2-1 0,4-1 15,-1 0-15,0 1 0,8 0 16,-1 0-16,0 0 0,-1 0 0,1 0 15,1 0-15,-1-1 16,-2 1-16,10 1 0,-1 3 16,-3-2-16,-3-2 0,3 0 15,2 1 1,-2 0-16,0-1 0,-1-1 16,2 1-16,-1 0 0,-1 0 0,7 0 15,0 1-15,-2 0 0,-1 0 16,3 2-16,0-2 0,-3 0 15,-1 2-15,3-4 0,1-1 16,1 0-16,0 2 0,-2-2 16,1 2-16,-1 2 0,-1 0 0,9 0 15,2-2-15,-5 1 0,-3 0 0,3-1 16,4-1-16,-3 1 0,-2-1 16,4-1-16,3 0 0,-4 0 15,-2 4-15,7-4 0,0 1 16,-8 1-16,-1 0 0,10 0 15,1-2-15,-4 2 0,-4 0 0,2 1 0,2 3 16,-3-6-16,-2 0 0,4 0 16,5 2-16,-5-1 0,-1-2 15,3 0-15,4 2 0,-4-1 16,-3 1-16,5 0 0,3 1 16,-5 1-16,-2 2 0,24-2 15,-3 0 1,-25-2-16,-2 1 0,22-1 15,0 0-15,-9 3 0,-5 1 0,2-3 16,5-1-16,-2-1 0,0 1 16,-1 3-16,-1 1 0,-4-1 15,-3-2-15,5-2 0,3-1 16,-4 2-16,-1 3 0,1 0 16,4 0-16,-7-1 0,-4 0 0,9-1 0,6 0 15,-7 1-15,-6 0 0,5-3 16,2-2-16,0 0 0,0 0 15,2 3-15,2 2 0,-3 1 16,-3-1-16,4-1 0,2-2 16,-6 0-16,-5 0 0,7 0 15,5-1 1,-5 1-16,-3 1 0,4 3 16,2 2-16,-3-4 0,-2-4 0,5-1 15,5 1-15,-6 1 0,-4 2 16,5 4-16,3-1 0,-7 0 15,-3-1-15,3 1 0,5-2 16,-4 1-16,-3 1 0,2-2 0,2-1 16,-2 1-16,-3-1 0,3 1 0,1 1 15,-3 0-15,-3 1 0,8-1 16,5-1-16,-5 1 0,-3 1 16,1 0-16,2-1 0,-6 0 15,-4-1-15,4 2 0,4 1 16,-6-3-16,-4-1 0,1 2 0,1 3 15,-6-4-15,-2-2 0,-1 1 0,-1-2 16,-7 3-16,-4 3 0,-6-4 31,4-2-31,-5 0 0,-2-1 0,-2 2 0,-1 0 16,-2 1-16,0 0 0,-3-1 16,0 0-16,-2-2 0,0-2 0,-1 1 15,1-3-15,-2 3 16,0 1-16,0-3 0,0-1 15,-1 1-15,0-1 0,0-3 16,1-3-16,-1 2 0,0-1 0,0-3 16,-1 0-16,1 0 15,1-1-15,0-2 0,0-4 0,1 1 16,-2 0-16,1-5 0,0 1 16,-1 1-16,0-1 0,0-1 0,0 0 15,0 3-15,-1 3 0,1-4 16,0 0-16,0 0 0,0 1 0,-1 2 15,-3 1-15,2 0 16,0 2-16,-3-1 0,0 2 0,-1 1 16,0 1-16,-2 0 0,-1 3 15,-1 0 1,0 2-16,-2 0 0,-1 1 16,0 3-16,0-1 0,-4 4 15,-2-1-15,4 3 0,-2 0 0,-6 2 16,-3-1-16,5 1 15,0 0-15,-9-1 0,-3 1 0,1 0 16,0 1-16,-5 0 0,-5-1 16,0 0-16,0 0 0,-12 0 0,-4 0 15,2 3-15,1-1 0,-12-2 16,-1-2-16,6-1 0,4-1 0,-12 2 16,-2 0-16,5-1 0,3 0 15,-4 0-15,-4 1 0,7-2 16,4 2-16,-33-3 0,3 1 15,12 1 1,7 0-16,-3 1 0,-2 0 16,5-1-16,4-1 0,-4 2 0,-3-1 15,6 0-15,4 1 0,-8-1 0,-4 1 0,7-2 16,6-1-16,-8 0 0,-5 2 16,7 4-16,6 4 0,-7-3 15,-7-1-15,4-3 16,2-2-16,-4-1 0,-3-1 15,3 3-15,2-1 0,-5 4 0,-4 3 16,6 0-16,3 1 0,-4-5 16,-2-3-16,6 0 0,3 1 15,-8 2-15,-8 1 0,15 0 16,9 1-16,-13 1 0,-9 2 16,10-2-16,7-1 0,-5 0 0,-3-1 15,7 3-15,4 3 0,-9-4 0,-6-2 16,6 0-16,5-1 0,-5 1 15,-2 3-15,3-2 0,4 1 16,-5 2-16,-3 2 0,7-3 16,8-2-16,-7 0 0,-3 1 15,9-1 1,4 1-16,-6 0 0,-5 2 0,3-1 16,6 1-16,-6-3 0,-2-1 15,13 4-15,6 2 0,-3-1 16,-3-4-16,3 3 0,4 0 15,0 0-15,-1 0 0,5-1 16,3 0-16,3 1 0,0 0 16,5 0-16,2-1 0,7 1 0,0 1 0,7-1 15,2 1-15,2 0 0,1 4 16,2-2-16,2 0 0,5-5 16,2 1-16,0 2 0,-1 3 15,3 0-15,0 3 0,0-1 16,0-2-16,0 5 0,2 1 15,0 3 1,0 0-16,0 4 0,1 4 0,-1-4 16,0 1-16,3 6 0,0 3 15,-3-6-15,2 2 0,-2 8 16,0 4-16,0-4 0,0-3 0,1 2 16,-1 1-16,1-2 15,-2-1-15,2 0 0,1-2 16,0-3-16,1-3 0,0-2 0,-2-1 0,2-4 15,-1-3-15,1-2 0,0-3 16,-4-2-16,-1-2 0,2-1 16,-2-1-16,0-3 0,2 2 15,-2-2-15,-4-2 0,3 1 0,-2 0 16,3 1-16</inkml:trace>
  <inkml:trace contextRef="#ctx0" brushRef="#br0" timeOffset="105915.4529">12908 5539 0,'0'0'0,"0"0"16,0 0-16,0 0 0,0 0 0,29-3 0,-29 3 15,38-1-15,-16 0 0,4 1 16,4 0-16,0 0 0,0 0 0,7-1 16,-1 0-16,0-2 0,-3 0 15,3-2-15,-4 0 16,-6-2-16,-5 1 0,-5-1 15,-2 3-15,-3 0 0</inkml:trace>
  <inkml:trace contextRef="#ctx0" brushRef="#br0" timeOffset="106078.234">13184 5452 0,'0'0'0,"0"0"15,0 0-15,2 18 0,-2-18 16,4 24-16,-2-9 0,1 2 15,2 1-15,-1-1 0,1 1 16,-2 4-16,-2 0 0,0-4 16,0-3-16,0-2 0</inkml:trace>
  <inkml:trace contextRef="#ctx0" brushRef="#br0" timeOffset="106263.3843">12881 5788 0,'0'0'0,"0"0"0,0 0 0,29-11 15,-29 11-15,43-10 0,-10 2 16,2-3-16,4 1 0,18-6 16,6-1-16,11-3 0,-4 2 15,7-2 1,-5 1-16,-2-1 0,-12 3 0,-14 4 16,-10 2-16,-11 4 0,-7 1 15,-5 2-15,-2 2 0,-3-1 16</inkml:trace>
  <inkml:trace contextRef="#ctx0" brushRef="#br0" timeOffset="106448.456">12936 5924 0,'0'0'0,"0"0"16,20-7-16,-4 1 0,1 0 0,5-1 15,5-2-15,8-2 16,0 0-16,9 0 0,0 1 15,-6 0-15,-5 2 16,-7 0-16,-5 2 0,-4-1 16,-4 1-16,-2 0 0,-2 1 15,-2 1-15</inkml:trace>
  <inkml:trace contextRef="#ctx0" brushRef="#br0" timeOffset="106680.3843">13274 5744 0,'0'0'0,"0"0"0,0 0 16,0 0-16,0 0 0,0 0 0,0 0 0,-25 23 15,25-23-15,-27 25 0,9-8 16,-1 1-16,0 1 0,-1 2 16,0 0-16,-3 4 0,3-2 15,3-3-15,4-1 0,4-3 0,4-4 16,8-3-16,7-5 16,2-2-16,2-3 0,6-2 0,5-2 15,-1-2-15,-1 0 0,3-2 0,0 1 16,-6 1-16,-5-1 0,-2 2 15,-3 2-15,-1-1 0</inkml:trace>
  <inkml:trace contextRef="#ctx0" brushRef="#br0" timeOffset="107018.7066">13005 6176 0,'0'0'15,"0"0"-15,25-7 0,-6 2 16,3-3-16,12-3 0,5-3 15,0 2-15,2 1 0,7-4 16,-1 0-16,-9 1 0,-5 2 0,3-1 16,-5 1-16,-9 1 0,-7 2 0,-9 1 15,-8 1-15,-2 0 0,-4 1 16,-3-1-16,-1-1 0,-2-1 16,-3 0-16,-2-1 0,-2-1 15,2 2-15,3 1 0,2 2 16,3 0-16,1 2 0,2 1 15,2 3-15,0 3 16,3 2-16,1 1 0,1 6 16,1 3-16,0 3 0,0 0 15,0 3-15,1 3 0,1-2 0,0 1 16,1 1-16,1-2 16,0-4-16,1-3 0,-3-3 0,-2-2 15,-1-4-15,-2-5 0,1-1 16,2 0-16,-2 1 0</inkml:trace>
  <inkml:trace contextRef="#ctx0" brushRef="#br0" timeOffset="107234.9633">13452 5481 0,'0'0'0,"0"0"0,0 0 0,11 26 15,-11-26-15,11 43 0,-4-4 16,-1 2-16,1 5 0,4 17 15,2 7-15,2 7 0,-2-7 0,1 5 16,2 2-16,-2-17 16,-1-12-16,3-7 0,-2-9 0,-3-15 15,-1-5-15,-2-4 16,-3-2-16,0-1 0</inkml:trace>
  <inkml:trace contextRef="#ctx0" brushRef="#br0" timeOffset="107419.9439">13766 5779 0,'0'0'0,"0"0"16,0 0-16,0 0 0,0 0 0,-2 28 15,2-28-15,-9 42 0,3-19 0,-4 6 16,-2 3-16,-2 0 16,1-2-16,-5 7 0,-1-3 15,-4 1-15,-1-5 0,0-8 0,-1-6 16,4-3-16,4-2 0,4-4 15</inkml:trace>
  <inkml:trace contextRef="#ctx0" brushRef="#br0" timeOffset="107567.1705">13737 5411 0,'0'0'0,"0"0"0,0 0 0,19 9 0,-19-9 15,19 22-15,-8-5 16,-2-2-16,-1-2 0,-1-2 0</inkml:trace>
  <inkml:trace contextRef="#ctx0" brushRef="#br0" timeOffset="107767.43">14246 5825 0,'0'0'0,"0"0"0,0 0 0,-6 22 16,6-22-16,-13 25 0,1-6 15,-2 1-15,-2 1 0,-4 5 16,1 0-16,0-3 0,1-2 0,0-4 16,-2-3-16,1-4 0,1-5 0,1 1 15,2-1-15,3-1 0</inkml:trace>
  <inkml:trace contextRef="#ctx0" brushRef="#br0" timeOffset="107987.3091">14194 5553 0,'0'0'0,"0"0"16,0 0-16,22 31 0,-12-8 15,4 16-15,1 6 0,1 7 16,2 5-16,3 6 0,0-4 15,3 3-15,-1-10 16,3-3-16,-3-10 16,-3-9-16,-3-3 0,-1-6 15,-2-6-15,-3-7 0,-1-7 0,-6-6 16,-1-5-16,-1 2 0,-1 1 0,0 3 16</inkml:trace>
  <inkml:trace contextRef="#ctx0" brushRef="#br0" timeOffset="108167.9546">14718 5596 0,'0'0'0,"0"0"16,4 20 0,-3-5-16,2 3 0,-1 3 15,0 4-15,1 6 0,1-1 0,0-2 16,0-3-16,2-3 0,1-5 15,-2-3-15,-1-3 0,0-2 16</inkml:trace>
  <inkml:trace contextRef="#ctx0" brushRef="#br0" timeOffset="108468.0632">14710 5648 0,'0'0'16,"0"0"-16,0 0 0,0 0 16,29-18-16,-29 18 0,39-11 15,-13 6-15,1 1 0,3 0 16,1-1-16,6 0 0,0 2 0,-3 1 15,-2 1-15,1 1 0,-5 2 16,-7 2-16,-6 2 16,-11 2-16,-6 2 0,-7 5 0,-4 0 15,-7 3-15,-4 0 0,-8 2 16,-1-1-16,1 0 0,1-1 16,-2 2-16,3-2 15,7-5-15,7-4 0,6-2 0,5-4 16,10 0-16,7 1 0,7-7 15,6-2-15,4-2 0,2-1 16,0-1-16,1-1 0,-2 1 16,-1-2-16,-2 0 0,-6 4 15,-4 0-15</inkml:trace>
  <inkml:trace contextRef="#ctx0" brushRef="#br0" timeOffset="108708.4136">14928 5468 0,'0'0'0,"0"0"16,0 0-16,0 0 0,0 0 0,15 30 15,-15-30-15,5 37 0,-1-12 16,0 7-16,0 6 0,-1 5 16,-2 4-1,0 16-15,0-1 0,-1 6 16,-1-10-16,-4 4 0,-2-9 15,-3-9-15,-1-7 0,-9-4 16,-4-6-16,7-10 0,4-4 0,3-2 16</inkml:trace>
  <inkml:trace contextRef="#ctx0" brushRef="#br0" timeOffset="108869.2423">14578 6040 0,'0'0'15,"0"0"-15,0 0 0,28 5 16,-28-5-16,40 8 0,-16-3 15,4 1-15,2 1 0,9 4 0,2 2 16,-1-2-16,-3-1 0,9 1 16,-2-2-16,-5-3 0,-2-1 0,-6-3 15,-4-3-15,-5 1 0,-4 0 0,-4 0 16</inkml:trace>
  <inkml:trace contextRef="#ctx0" brushRef="#br0" timeOffset="109085.0474">15406 5599 0,'0'0'0,"0"0"0,0 0 0,0 0 16,25 14-16,-25-14 0,17 28 15,-11-8-15,0 5 0,-3 2 0,-2 2 16,1 8-16,-1 0 0,-1-2 15,-2-1-15,-1 2 0,-1-5 0,-1-8 16,1-4-16,0-4 0,1-4 16,1-2-16</inkml:trace>
  <inkml:trace contextRef="#ctx0" brushRef="#br0" timeOffset="109370.4461">15428 5643 0,'0'0'0,"0"0"15,0 0-15,28-15 0,-14 7 16,3 1-16,4-2 0,7 1 16,-1 1-16,-1 1 0,-2 1 15,-1 1-15,-1 3 0,0 2 16,0 2-16,-2 3 0,-2 3 0,-3 6 0,-2 3 16,-2 6-16,-1 3 0,-1 10 15,-2 1-15,-2 0 0,0-3 16,-3-2-16,0-1 0,0 0 15,1-4-15,-1-6 0,-1-2 16,0-6-16,-1-3 0,-3-5 16,-2-1-16,-2-5 15,-4-3-15,0-4 0,1-4 16,2-4-16,2-6 0,2 5 16,0 3-16,0 1 0</inkml:trace>
  <inkml:trace contextRef="#ctx0" brushRef="#br0" timeOffset="109570.668">15979 5561 0,'0'0'0,"0"0"0,0 0 0,12 22 15,-12-22-15,8 34 0,-6-9 16,-1 3-16,-1 4 0,0 7 16,-1-1-16,1-1 0,0-3 0,0 2 15,0-5-15,-1-6 0,-1-6 16,-2-4-16,0-5 0,-5-4 0,-3-5 15,1-6-15,-1-4 0,2 2 16,1 1-16,3 0 0</inkml:trace>
  <inkml:trace contextRef="#ctx0" brushRef="#br0" timeOffset="109840.4168">15903 5579 0,'0'0'0,"0"0"16,0 0-16,23-16 15,-10 10-15,4 1 0,3-1 16,2 1-16,2-1 15,1 3-15,2 2 0,5 1 0,-4 1 16,4 5-16,-2 2 0,-4 5 0,-3 2 16,-5 9-16,-2 5 15,-4 4-15,-3 4 0,-4 1 16,-2 2-16,-1 7 0,0-3 0,-1-3 0,-1-3 16,0-5-16,0-2 0,-1-6 15,1-3-15,-2-4 0,0-2 16,-4-3-16,-2-2 0,-5-5 15,-5-4-15,-2-4 0,-7-4 16,-4-4-16,-2-3 0,1 1 0,8 2 16,5 2-1</inkml:trace>
  <inkml:trace contextRef="#ctx0" brushRef="#br0" timeOffset="110141.4142">15333 5886 0,'0'0'15,"0"0"-15,0 0 0,28-12 16,-9 7-16,9-3 0,6-1 0,6 2 0,4 0 16,17-3-16,3 0 0,14-2 15,-1 0-15,11-3 0,-4 1 16,4 0-16,-7 2 0,-2 1 16,-10 4-16,-11 2 0,-10 3 15,-10 1-15,-8 1 0,-6 0 0,-4 1 16,-5 1-16,-2 0 0,-5 0 0,-2 0 15,-2-1-15,-1-2 0,-3 1 16,2 1-16,-2-1 0,3 0 16,-3 0-16,2 1 0,-2-1 0,0 0 15,-2-5-15,-1 2 0,0-2 16,-1 0-16,0 1 0,1 0 16,1 0-1</inkml:trace>
  <inkml:trace contextRef="#ctx0" brushRef="#br0" timeOffset="115088.908">16089 6220 0,'0'0'0,"0"0"0,0 0 15,0 0-15,0 0 0,0 0 0,-6-21 0,6 21 16,0 0-16,-16-14 0,16 14 16,0 0-16,-24-6 0,9 11 15,-5 3-15,-1 0 0,0 2 0,-3 4 16,-4 5-16,-5 6 0,2 0 15,-9 12-15,1 4 16,4-2-16,5 0 0,-2 8 0,5 3 16,7-8-16,5-3 15,9 2-15,10-3 16,6-5-16,4-5 0,11-6 0,8-4 16,5-3-16,2-1 0,9-6 15,9-4-15,-4-4 16,-4-2-16,10-6 0,6-3 15,-1-3-15,-9-1 0,21-16 0,-9-6 16,-14 7-16,-9 2 0,-9-5 16,-5-6-16,-10 8 0,-7 5 0,-2-7 15,-2-7-15,-3 2 0,-4 3 0,-10 1 16,-9 1-16,6 16 0,-1 1 16,-5 2-16,-5 2 0,-3-3 15,-2-2-15,-8 3 16,-5 3-16,-1 4 0,-2 5 0,-9 3 15,-5 3 1,4 3-16,3 3 0,-10 6 0,-9 4 16,5 1-16,4-1 0,-8 4 15,21-7-15,14-6 0</inkml:trace>
  <inkml:trace contextRef="#ctx0" brushRef="#br0" timeOffset="116624.8305">16470 6324 0,'0'0'0,"0"0"16,0 0-16,0 0 0,0 0 0,0 0 16,0 0-16,0 0 0,-8-18 0,8 18 15,0 0-15,0 0 0,5-18 16,-5 18-16,15-17 0,-15 17 16,23-24-16,-5 10 0,4-4 15,0 1-15,1 1 0,10-6 16,1 1-16,-3-1 0,-4 0 0,7-5 31,-2 2-31,-7 4 0,-6 4 0,-2 3 16,0 2-16,-5 3 0,-3 0 15,-5 3-15,-3 4 0,0-1 16,-1 3-16,0-4 0</inkml:trace>
  <inkml:trace contextRef="#ctx0" brushRef="#br0" timeOffset="116840.7516">17345 5599 0,'0'0'0,"0"0"0,0 0 16,0 0-16,0 0 15,-18 15-15,18-15 16,-27 27-16,11-10 0,-2 4 15,-4 4-15,0-2 0,-1 1 0,-4 6 16,-1-2-16,-6 5 0,1-1 16,9-6-16,6-5 0,4-3 15,2-4-15,2-2 0</inkml:trace>
  <inkml:trace contextRef="#ctx0" brushRef="#br0" timeOffset="117009.7816">17293 5764 0,'0'0'0,"0"0"16,0 0-16,5 19 0,-5-19 0,1 24 16,-1-24-16,-5 38 0,2-16 0,0-1 0,-1 1 15,1 3-15,1-5 0,2-7 0,2-7 16,0-2-16,-1 1 0,0-2 16</inkml:trace>
  <inkml:trace contextRef="#ctx0" brushRef="#br0" timeOffset="117225.4982">17800 5459 0,'0'0'0,"0"0"0,0 0 16,-24 15-16,24-15 0,-30 19 0,10-5 16,2 2-16,-1 1 0,-2 5 15,2-2-15,6-1 0,4-4 16,9-4-16,7-3 15,5-4-15,5-2 0,6-3 0,5-3 16,2 0-16,1 0 0,6-3 16,-1 2-16,-8-2 0,-2 2 15,-3 1-15,-4 0 0,-5 1 16</inkml:trace>
  <inkml:trace contextRef="#ctx0" brushRef="#br0" timeOffset="117410.0826">17752 5741 0,'0'0'0,"0"0"16,0 0-16,5 21 0,-5-21 0,4 29 16,-4-8-16,0 3 15,0 2-15,-1 9 0,-2 2 16,1-4-16,1-3 0,0 5 0,0-3 16,1-6-16,0-6 0,-2-5 0,-3-4 15,4-2-15,1-4 0,0 0 16,0-1-16,0 0 0</inkml:trace>
  <inkml:trace contextRef="#ctx0" brushRef="#br0" timeOffset="117548.1293">17812 5806 0,'0'0'0,"0"0"16,0 0-16,25-9 0,-14 6 0,2-1 15,2-1-15,1 2 0,-1 2 16,3-3-16,0 0 0,-5 2 15,-3 1-15,-2-1 0,-1 1 0,-1 1 16</inkml:trace>
  <inkml:trace contextRef="#ctx0" brushRef="#br0" timeOffset="117679.78">17903 5881 0,'0'0'0,"0"0"15,0 0-15,30-4 0,-19 4 0,3-2 16,2 1-16,7-3 0,-1 1 0,-4-1 15,-1 1-15,-4 1 0</inkml:trace>
  <inkml:trace contextRef="#ctx0" brushRef="#br0" timeOffset="117827.0029">18221 5574 0,'0'0'0,"0"0"0,0 0 0,10 18 16,-10-18-16,0 0 0,15 28 16,-10-19-16,0-2 0,-1 0 0</inkml:trace>
  <inkml:trace contextRef="#ctx0" brushRef="#br0" timeOffset="117996.3612">18630 5571 0,'0'0'15,"0"0"-15,0 0 0,-15 24 16,15-24-16,-26 32 0,7-9 0,-2 5 16,-2 3-1,-10 10-15,-2 0 0,-3 7 16,3-6-16,-6 1 0,1-8 16,6-9-16,4-5 0,7-5 15,5-3-15,4-3 0</inkml:trace>
  <inkml:trace contextRef="#ctx0" brushRef="#br0" timeOffset="118281.7951">18119 5836 0,'0'0'0,"0"0"16,0 0-16,34-16 0,-15 10 0,6 1 15,5-2-15,9 0 16,-1 1-16,5 0 0,3 1 16,6 0-16,-4 2 0,3 1 0,-2 5 15,-9-2-15,-6 1 0,-7 3 16,-3 1-16,-7 3 0,-4 1 0,-4 5 15,-3 2-15,-4-1 0,-2 2 0,-6 1 16,-3 2-16,-5 1 16,-2 0-16,-6 3 0,-1 1 15,-3-3-15,0-2 0,-5-4 0,-2-2 16,2-1-16,1-3 0,2-4 16,-1-3-1,6-8-15,3-3 0,4 1 0,4 2 16,3 0-16</inkml:trace>
  <inkml:trace contextRef="#ctx0" brushRef="#br0" timeOffset="118373.9281">18444 5907 0,'0'0'16,"0"0"-16,0 0 0,20 10 0,-20-10 0,33 12 15,-14-3 1,1 3-16,2 4 0,-2-3 0,-4-1 0,-2-2 16</inkml:trace>
  <inkml:trace contextRef="#ctx0" brushRef="#br0" timeOffset="119184.0092">16824 6838 0,'0'0'15,"0"0"-15,0 0 0,0 0 16,0 0-16,0 0 15,0 0-15,34 3 16,-34-3-16,27 2 0,-27-2 0,39 3 16,-18-4-16,4 2 15,5 1-15,2-1 0,1 2 0,14-1 0,4 0 0,8-1 16,-4-2-16,15 0 0,3 0 16,-7 3-16,-4 1 0,12 1 15,2 0-15,-8 0 16,-4 2-16,9-2 0,6-2 15,3-1-15,-9-1 0,27 1 0,-12 1 16,-5 1-16,-4 0 0,2 1 16,-1 1-16,-4-2 0,-3 1 15,3-2-15,3 1 0,-5-1 0,-4-1 16,1 0-16,3 2 0,-1-6 0,0-2 16,3 2-16,4-1 0,-3 3 15,-2 1-15,4-1 0,1-3 16,0 3-16,-2 2 0,3 1 15,3 1-15,-3 1 0,-4 1 16,3-3-16,4-3 0,-3 3 16,-3 1-16,3-1 15,3 0-15,-2-2 0,-3 0 16,2-1-16,1 1 0,0 0 16,0 2-16,-1 1 0,1 3 15,-6-1-15,-5 2 0,4-2 16,3-1-16,-7-3 0,-2-3 15,-1 2-15,0 2 0,-6 2 0,-5 0 16,4-1-16,3-2 0,-6 0 0,-4-1 16,-5 3-16,-5 2 0,-3-2 15,-3-2-15,-5 0 0,-2-1 16,-10 4-16,-5 3 0,-6-5 16,-4-2-16,-2-4 0,-3 1 0,-2 0 15,1 3 1,-8-4-16,-2 1 0,-11-1 15,-9 2-15,7 0 0,7 1 16,2 0-16</inkml:trace>
  <inkml:trace contextRef="#ctx0" brushRef="#br0" timeOffset="121359.35">25037 6975 0,'0'0'15,"0"0"-15,0 0 0,0 0 0,21 4 16,-21-4-16,0 0 16,24 1-16,-24-1 0,25 1 0,-7 0 15,1-1-15,1 0 0,4 0 0,5 0 16,8 0-16,1-1 0,3 0 16,5-1-16,10 2 0,-1 1 15,3 0-15,3-1 0,7-1 0,-3-1 16,14-1-16,0 3 15,-6 0-15,-5 1 0,15-3 0,1-1 16,-8 0-16,-6-1 0,43 2 16,-2 1-16,-16 0 0,-11-2 15,3 4-15,3 2 0,-6-4 16,-5-1-16,10-1 16,5 0-16,-7 2 0,-4 3 15,4-4-15,4-3 0,-5 0 16,-3 1-16,9 3 0,4 1 15,-8 0-15,-4-1 0,5 0 16,5 0-16,-5 0 0,-3-3 16,7 2-16,5 0 0,-11 1 15,-7 2-15,10 0 0,6-2 0,-9 1 0,-6-1 16,10 0-16,5 0 0,-8-2 16,-4 0-16,5 2 0,5 1 15,-12-2-15,-6 1 0,0-5 16,2-3-16,-7 8 0,-3 6 0,-2-5 15,0-4-15,-10 3 16,-7 1-16,-2 1 16,-1 0-16,-8-4 0,-7-4 15,0 3-15,-2 4 0,-4 0 16,-5-1-16,-1-1 0,-3-1 16,-2 0-16,-1 1 0,-3 2 15,-2 1-15,1 2 0,0-2 0,-4-2 16,1-2-16,-2-1 0,0 0 15,-1 3-15,-2 3 0,-1-2 0,2 2 16,-2-2-16,0 0 0,0 0 16,2 1-16,-2-1 0,0 0 15,0 0-15,0 0 0,0 0 16,0 0-16,0 0 0,0 0 16,0 0-16,0 0 0,0 0 15,2-1-15,-2 1 0,0 0 0,0 0 0,0 0 16,0 0-16,0 3 0,0-3 15,0 0-15,0 0 0,0 0 16,0 0-16,0 0 0,-2 0 16,-2 1-16,-3-2 0,-3-1 0,2 1 15,1-1-15,0 1 0</inkml:trace>
  <inkml:trace contextRef="#ctx0" brushRef="#br0" timeOffset="123796.8819">3120 8072 0,'0'0'0,"0"0"16,0 0-16,0 0 0,0 0 0,0 0 0,0 0 15,0 0-15,0 0 0,0 0 0,0 0 16,25 7-16,-25-7 0,23 5 15,-23-5-15,32 12 0,-14-7 16,4 0-16,3 1 0,1-1 16,2 0-16,13 2 0,3-1 15,0 0-15,2-1 0,13 0 0,1-3 16,0 1-16,1-1 0,14 0 16,-2-1-16,-1-1 0,-2 0 0,12 0 15,0 2-15,10-1 0,-6 0 16,0-2-16,1-1 0,31 0 15,-11 2-15,0-2 0,-5-2 16,-5 1 0,-5 0-16,2 1 15,3 1-15,-2 0 0,-1 0 0,-1 2 16,-1 1-16,0-1 0,-3-1 16,3-2-16,1-2 0,-3 3 15,-3 1-15,5 0 0,0 0 16,0 0-16,0 1 0,2-1 15,0 1-15,-3 0 0,-3 2 0,6-1 0,4 0 16,-4 0-16,-4 0 0,-2 1 0,-2-1 16,-1 2-16,-1 1 0,0-2 15,-1 1-15,0 1 0,-1 1 16,0-2-16,3-2 0,-4 2 16,-1-1-16,1 1 0,-1 1 15,-2-2-15,0 0 16,0-1-16,1 0 15,-1 0-15,1-2 0,-1-1 0,1 0 16,-3 1-16,-3 1 0,0-1 16,-1 0-16,-1 1 0,1 1 15,0 1-15,-1-3 0,-3 0 16,-6-1-16,5 3 0,2 3 16,0-3-16,1 1 0,-3-5 0,0-1 15,-3 5-15,-2 3 0,2-4 16,2-1-16,-2-1 0,-2-1 0,3 2 15,2 1-15,-2 0 0,0 0 16,0-2-16,1 0 0,-2 0 16,-1-2-16,-2 2 0,0 1 15,1-1-15,3-1 16,2 0-16,-1-1 16,-2 4-16,-3 3 0,1-2 0,-1-2 0,-1 0 15,1 0-15,1-2 0,1-1 0,-3 4 16,-1 1-16,4-2 0,0-1 15,0-2-15,-1-1 0,4 4 16,4 1-16,-6-1 0,-3 0 16,1-1-16,0 1 0,-2-1 15,0-1-15,4 1 0,2-2 16,1 2-16,2-1 0,-2 1 16,-1 0-16,-2 1 0,-2 1 15,1-1-15,1-1 0,-1 0 16,2 0-16,3 1 0,1 0 15,0-1-15,-2-1 0,1 4 0,1 1 0,-3 1 16,-1-2-16,2 1 0,2 0 16,0-2-1,-1 2-15,3-1 0,1 1 0,2 0 0,0 1 0,-2 1 16,-1 0-16,-1 1 0,-1-1 16,3-2-16,1 0 0,2-1 15,0-2 1,5 2-16,3 0 0,-3-1 15,-1 0-15,0 2 0,3 1 16,-2-1-16,-2-3 0,3 0 16,2 1-16,-4-2 0,-2 0 0,5 2 0,1 1 15,-4 2-15,-4 0 0,-1-4 16,-1-3-16,4 0 0,0 1 16,6 3-16,6 4 0,-11 0 15,-6 0-15,3 0 0,3-3 16,0 1-16,-1 0 0,2-3 15,1 0-15,-2 0 0,0 0 0,1 5 16,2 3-16,-1-4 16,-3-3-16,3-2 0,4 0 15,-3 1-15,-2 0 16,1 2-16,0 0 0,-1-1 16,-1 1-16,0 2 0,2-2 15,0 0-15,-2-1 0,4-2 16,0-1-16,-1 1 0,-3 2 15,1 1-15,2 0 0,-1-1 0,1 1 16,0-2-16,1-2 16,-3 2-16,-1 0 0,1 2 0,2 0 0,1-1 15,0-2-15,-1 4 16,2 2-16,-7-2 0,-2-2 0,1-4 16,1-1-16,0 3 0,1 1 15,1 2-15,1 3 0,-2-2 16,-1 2-16,3-1 0,3-2 15,-4 1-15,-1-1 0,0 0 0,2 3 0,-2-2 16,0 1-16,1-1 0,2 2 16,-2-1-16,-1-2 0,4 2 15,0 0-15,-6 1 0,-5 3 0,-2 0 16,0 0-16,0-1 0,-2 0 16,-10 1-16,-7 1 15,-13-3-15,-7-1 16,-15 5-16,-9 3 0,0-3 15,-2-5-15,-1 0 0</inkml:trace>
  <inkml:trace contextRef="#ctx0" brushRef="#br0" timeOffset="124267.2422">19112 7120 0,'0'0'0,"0"0"0,0 0 0,0 0 0,0 0 15,0 0-15,2 32 0,-2-32 16,0 31-16,0-8 0,0 5 16,0 2-16,0 3 0,-2 15 15,0 7-15,-1 1 16,-2 1-16,-1 18 0,-3 2 0,-1 8 15,-1-7-15,0 9 16,2-3-16,0-1 16,3-12-16,-2 18 0,2-16 15,3-13-15,2-9 0,1-7 0,1-6 16,2-8-16,2-6 0,-5-11 16,-3-7-16,3-6 0,0 0 15,-7-5-15,-2-6 0,4 6 16,0-1-16,2 2 0</inkml:trace>
  <inkml:trace contextRef="#ctx0" brushRef="#br0" timeOffset="126373.1029">21928 8637 0,'0'0'0,"0"0"0,20 9 16,-8-4-16,-1 2 0,5 3 16,3 2-16,0 1 0,1 1 0,-1 0 15,-2 1-15,-2-2 0,-3 0 16,0 0-16,-2-3 0,-3-2 16</inkml:trace>
  <inkml:trace contextRef="#ctx0" brushRef="#br0" timeOffset="126535.9772">21680 8814 0,'0'0'0,"0"0"16,0 0-16,0 0 0,-8 22 0,8-22 0,-5 23 16,5-23-16,-7 32 0,5-16 15,1-1-15,0 0 0,0-2 16,1-2-16,0-1 0,0 0 15</inkml:trace>
  <inkml:trace contextRef="#ctx0" brushRef="#br0" timeOffset="127075.217">21748 8899 0,'0'0'0,"0"0"0,27-3 0,-5-1 16,4 1-16,15 0 0,4 2 15,1-2-15,2 0 0,9 2 16,-1 1-16,-2 1 0,-9-1 15,-11 2-15,-8 0 0,-9 5 16,-7 3-16,-22 5 0,-17 5 0,-2-2 16,-1-3-16,-7 2 0,-4 1 15,-1-3-15,-2 0 0,-1 1 0,6-4 16,8-2-16,5-1 0,8-3 16,7-1-16,7-5 0,4-3 0,8-1 15,6 0-15,4 0 0,3-1 16,2 4-16,2 2 0,-3 2 0,-2 2 15,-5 2-15,-2 3 16,-5 2-16,-3 2 0,-2 4 16,-2 6-16,-1-3 0,-2 0 0,1-1 15,0 0-15,3-2 0,2-1 16,4-2-16,1 0 0,7-3 16,2-2-16,6-5 15,3-5-15,0-2 0,-2-2 16,-1-2-16,0-1 15,-4-3-15,-4-2 0,-6-2 0,-5-2 16,-6 1-16,-6 1 0,-9 0 16,-7 2-16,-5 5 0,-2 3 15,-5 5-15,-6 3 0,-7 5 16,2 3-16,5 3 0,5 4 0,7 0 16,7 1-16,7 3 0,11 1 15,11-4-15,11 2 0,9-4 0,8-2 16,7-6-16,5-3 0,12 1 15,5 1-15,-2-4 0,-1-4 16,-15 0-16,-11-1 0,-7 1 16</inkml:trace>
  <inkml:trace contextRef="#ctx0" brushRef="#br0" timeOffset="127291.62">22760 8900 0,'0'0'0,"0"0"16,0 0-16,-13 28 0,13-28 0,-20 32 15,7-9-15,-2 5 0,-4 2 0,-4 8 16,0-2-16,-3 5 16,5-7-16,0-5 0,0-5 15,3-6-15,0-6 0,4-3 0,3-1 16,2-2-16</inkml:trace>
  <inkml:trace contextRef="#ctx0" brushRef="#br0" timeOffset="127407.6433">22583 9144 0,'0'0'0,"0"0"0,0 0 0,19 12 0,-19-12 16,17 12-16,-17-12 0,18 20 16,-8-8-16,1-1 15,1 1-15,-1-2 0,-1-1 16,-1-1-16</inkml:trace>
  <inkml:trace contextRef="#ctx0" brushRef="#br0" timeOffset="127623.8598">23132 8883 0,'0'0'0,"0"0"15,0 0-15,-10 31 0,10-31 0,-21 37 16,6-9-16,-2 4 0,-2 1 15,-6 11-15,-3-1 0,-3 7 16,4-5-16,4-6 0,3-4 16,-1-2-1,1-5-15,5-10 0,3-8 16,2-2-16,2-1 0,2-2 0</inkml:trace>
  <inkml:trace contextRef="#ctx0" brushRef="#br0" timeOffset="127724.1893">23037 9217 0,'0'0'0,"0"0"16,0 0-16,24 15 0,-24-15 0,20 18 0,-10-7 16,-1-1-16,0 2 0,-2 2 15,1 2-15,1 2 0,-2-3 0,-2-3 16</inkml:trace>
  <inkml:trace contextRef="#ctx0" brushRef="#br0" timeOffset="128056.3671">23519 8973 0,'0'0'0,"10"-1"15,6 2-15,3 0 0,2 0 16,9 2-16,2 1 16,-1 0-16,-3 0 0,4 5 15,-3 2-15,-8 0 0,-6 0 0,-8 4 0,-8 3 16,-8 0-16,-7 3 0,-6 0 15,-4 1-15,-3-1 0,1 0 16,-8 5-16,2 1 0,7-4 16,5-2-16,5-1 0,6-4 15,7 2-15,5 0 0,11-4 16,9 0-16,7-4 0,7-3 0,2-3 0,3-1 16,-1 0-16,2-1 0,-2-1 15,-3-2-15,-5 1 0,-6 0 16,-7 0-16,-6 0 0,-2 0 15,-2 0-15,-3 0 0</inkml:trace>
  <inkml:trace contextRef="#ctx0" brushRef="#br0" timeOffset="128579.6157">25303 5551 0,'0'0'0,"0"0"0,0 0 15,22 0-15,-22 0 0,22 2 0,-22-2 16,28 8-16,-11-5 0,2 1 15,0 1-15,0 1 0,-1 0 16,1 0-16,-3-1 0,-3 0 16</inkml:trace>
  <inkml:trace contextRef="#ctx0" brushRef="#br0" timeOffset="128740.6423">25115 5799 0,'0'0'0,"0"0"0,0 0 16,0 0-16,0 0 0,9 26 15,-9-26-15,8 21 0,-4-9 16,1-3-16,-2-1 0,0-1 16</inkml:trace>
  <inkml:trace contextRef="#ctx0" brushRef="#br0" timeOffset="129296.806">25235 5821 0,'0'0'16,"0"0"-16,0 0 0,25-11 16,-10 6-16,6-1 0,4-2 15,4 1-15,2 0 0,10-2 16,-1 1-16,-1 0 0,-3 1 0,3 3 16,-6 1-16,-8 3 0,-5 1 15,-11 5-15,-9 3 0,-9 1 0,-6 2 16,-9 4-16,-7 3 0,-2-1 15,-2 0-15,-10 2 0,-2-5 16,7 1-16,7 1 0,7-3 16,5-1-16,5-5 0,5-1 0,7-5 15,4-2-15,11-4 0,5-1 16,3 1 0,4 0-16,0-2 0,-1-1 0,2 5 0,-1 3 15,-2 0-15,-4 1 0,-3 3 16,-3 1-16,-6 4 0,-3 1 0,-5 3 15,-5 3-15,1 0 0,-2 1 16,1-1-16,0 0 0,2-2 16,1-3-16,6 0 15,5-2-15,6-2 0,6-3 16,3-5-16,3-3 0,-1 0 16,0-3-16,1 0 0,1-2 15,-5 0-15,-4-1 0,-5 0 0,-5-2 16,-9 1-16,-5 1 0,-8 1 15,-6 0-15,-4 4 0,-4 2 16,-5 4-16,-5 3 0,-1 2 0,0-1 0,-3 5 31,5 4-31,5-2 0,6 2 16,7-1-16,4-1 0,9 3 16,5 1-16,11-2 0,7-1 15,9-3-15,5-3 0,10-2 16,7-4-16,2 0 0,0 0 0,3-4 15,2-1-15,-6-1 0,-12 2 0,-8 1 16</inkml:trace>
  <inkml:trace contextRef="#ctx0" brushRef="#br0" timeOffset="129512.6595">26034 5679 0,'0'0'0,"0"0"0,0 0 16,0 0-16,-8 25 0,8-25 0,-17 30 16,6-10-16,-1 0 0,0 5 15,-1 4-15,0-3 16,-1 1-16,-3 3 16,-1 0-16,3-8 0,1-4 15,0 0-15,3-3 0,2-2 0</inkml:trace>
  <inkml:trace contextRef="#ctx0" brushRef="#br0" timeOffset="129644.2732">25942 5950 0,'0'0'0,"0"0"0,0 0 16,20 9-16,-20-9 0,21 9 16,-10-2-16,0 1 0,0 0 0,-2-2 15,-2 0-15,1 0 0</inkml:trace>
  <inkml:trace contextRef="#ctx0" brushRef="#br0" timeOffset="129860.6354">26351 5707 0,'0'0'0,"0"0"15,0 0-15,-9 26 0,9-26 0,-13 30 31,0-5-31,0 0 0,-1 4 0,-4 10 16,-2 1-16,-5 3 0,2-7 16,1-4-16,1-3 15,4-8-15,2-4 0,1 0 0,3-5 16,2-2-16</inkml:trace>
  <inkml:trace contextRef="#ctx0" brushRef="#br0" timeOffset="129998.2388">26273 5966 0,'0'0'0,"0"0"0,0 0 15,21 6-15,-21-6 0,17 12 16,-6-3-16,0 0 0,-1 1 16,1 1-16,1 0 0,1 0 0,-1 0 15,3-1-15,1-5 16,-3-1 0,-2 1-16,-2-1 0</inkml:trace>
  <inkml:trace contextRef="#ctx0" brushRef="#br0" timeOffset="130214.2536">26886 5627 0,'0'0'0,"0"0"16,0 0-16,9 25 0,-9-25 16,4 34-16,-4-10 0,-1 1 15,0 2-15,1 8 0,0 2 16,0-4-16,0-2 0,1 2 15,1-5-15,-1-3 0,0-4 16,1-3 0,1-2-16,-4-5 0,-2-3 0,1-2 15,1-1-15,0-2 0</inkml:trace>
  <inkml:trace contextRef="#ctx0" brushRef="#br0" timeOffset="133238.0815">24174 6834 0,'0'0'15,"0"0"1,0 0-16,0 0 0,0 0 0,0 0 15,0 0-15,0 0 0,0 0 16,0 0-16,0 0 0,-21 19 16,21-19-16,-33 14 0,13-5 15,-1-1-15,0 2 0,-1 0 16,-1 0-16,-5 1 0,3 0 0,3-3 16,2-1-16,3-2 0,4 1 0,3-1 15,2 0-15,6 1 0,4-1 16,6 1-16,5-2 0,4-1 15,3-2-15,4 3 0,5 1 16,2-3-16,1-2 0,7 1 16,1-1-16,-4-2 0,-1-3 0,-5 2 15,-1 0 1,-4 0-16,-3 1 0,-3-3 16,-3 1-16,-5 0 0,-3-1 15,-3-1-15,-5 1 0,-1-3 16,-3 1-16,-1 1 0,-3 0 15,-1-1-15,1-1 0,-3-2 16,-2 3-16,0-3 0,-1 0 0,0 1 16,-2 0-16,2-2 0,-1 0 0,2 0 15,1 0-15,1 3 0,1 2 16,1 0-16,2 2 0,0-1 16</inkml:trace>
  <inkml:trace contextRef="#ctx0" brushRef="#br0" timeOffset="133871.1041">22077 6834 0,'0'0'0,"0"0"15,0 0-15,0 0 0,0 0 0,0 0 16,0 0-16,0 0 0,0 0 16,-9 20-16,9-20 0,0 0 15,-24 28 1,24-28-16,-30 24 0,13-12 0,0 1 16,-1-2-16,0 1 0,1-1 15,0-1-15,-3 3 0,2-2 16,2-2-16,4-2 0,2 1 15,3-1-15,4-1 0,3 0 16,4-1-16,1-2 0,5 1 16,3 0-16,4-1 0,3 1 0,4-1 0,0 3 15,2-4-15,0 0 0,-1 0 16,0 0-16,-3-3 0,-3-1 16,-2 0-16,-2 0 0,-1-2 15,-3 1-15,-2-1 0,-1-1 16,-1 0-16,-2-1 0,0 0 15,-2 0-15,-1-3 16,0-1-16,-2-1 0,0 0 16,-3-3-16,0 1 0,-3 0 15,0 0-15,-4 0 0,-4 1 16,1 2-16,4 1 0,0 3 16</inkml:trace>
  <inkml:trace contextRef="#ctx0" brushRef="#br0" timeOffset="140427.059">25342 6935 0,'0'0'0,"0"0"16,0 0 0,33-1-16,-33 1 0,35 0 0,-11 0 15,11 0-15,4 1 0,5 0 16,5 2-16,16-2 0,4-1 0,17 1 15,3-1-15,3-1 16,1 0-16,20 1 0,0 0 16,15 1-16,-2 1 0,52-1 15,-13 1-15,-11-4 0,-7-2 0,-2 4 0,-1 1 16,-9 5-16,-4 1 0,6-3 16,4-2-16,-10-2 0,-5 1 0,1 1 15,0 1-15,-4 3 16,-2 1-16,-2-3 0,0 0 15,-9-1-15,-7-1 0,1 2 0,1 2 16,-10-4 0,-5-1-16,-10 1 0,-6-2 15,-10 2-15,-5 0 0,-8 2 16,-3 0-16,-11-2 0,-6-2 0,-11 4 16,-6 4-16,-6-2 15,-5-4-15,-6 0 0,-5-2 16,-10 0-16,-8 0 0,9 0 0,4 0 15,6 0-15</inkml:trace>
  <inkml:trace contextRef="#ctx0" brushRef="#br0" timeOffset="140912.7152">25575 6890 0,'0'0'15,"0"0"-15,30 3 0,-15-2 0,3 0 0,15 2 16,9 2-16,3-1 0,2 1 16,22 3-16,8-1 0,12 0 15,-4-2-15,27-2 0,23-1 16,-15 0-16,-9 2 0,67-2 15,-2 2-15,-22-4 0,-18-2 0,12-1 32,9-2-32,-22 1 0,-14 1 0,10 2 15,5 2-15,-17 1 16,-13 2-16,-14-3 0,-12 0 0,-13 1 16,-7 1-16,-20 0 0,-13 2 15,-12-3-15,-9 1 0,-1-1 16,-2-1-16,-1 1 0</inkml:trace>
  <inkml:trace contextRef="#ctx0" brushRef="#br0" timeOffset="141807.5376">28326 6303 0,'0'0'16,"0"0"-16,0 0 0,-21-23 0,11 15 16,-4-2-16,-2-2 15,-4 0-15,-3-2 16,-12-3-16,-4 1 0,-1 0 16,0 0-16,-18-2 0,-5 2 15,-8 0-15,2 4 0,-3 4 0,-4 1 16,-6 2-16,7-1 0,-18 1 15,-3 0-15,8 2 0,7 2 16,-44 4-16,5 1 0,16 2 16,13 1-16,-10 2 0,-3 2 15,9 3-15,8 1 0,-4 2 16,-2 1-16,5-1 0,4-1 0,0 1 16,0 0-16,6-2 0,4-1 0,-2 3 15,-2 3-15,10-1 16,9 0-16,-3 3 0,0 3 15,8-4-15,7-4 0,1 3 16,3 3-16,5 0 0,4 1 0,9 0 16,6-2-16,5 0 0,3 0 15,3 3-15,1 2 0,6-2 16,4-2-16,8 5 0,5 3 16,3-6-16,2-3 0,15 4 15,11 2-15,-18-14 0,3-1 16,33 12-16,5-1 15,-26-12-15,5 0 0,48 6 0,7-2 16,-5 0-16,-3-1 0,13-1 16,9-1-16,-10-2 0,-6 0 15,12-1-15,11 1 0,-7-4 0,-5 0 16,10-5-16,6-3 16,-10-3-16,-8-2 0,5-6 0,3-8 15,-10 3-15,-7 0 0,1-4 0,3-4 16,-13 1-16,-10-1 0,0-4 15,-1-3-15,-12-1 0,-6 4 16,-1-4-16,-1-2 0,-10 2 16,-7-1-16,-10-4 0,-5 0 15,-3 1-15,0 3 0,-10-4 0,-6-2 16,-6 1-16,-4 0 0,-16-7 0,-12-4 16,-3 7-16,-3 4 0,-24 1 15,-18 0-15,-7 2 0,-5 3 16,-35 1-16,-24 1 0,46 9 0,31 8 15,21 4-15</inkml:trace>
  <inkml:trace contextRef="#ctx0" brushRef="#br0" timeOffset="168225.3815">29307 7953 0,'0'0'0,"0"0"16,0 0-16,0 35 0,0-35 0,-1 40 15,-2-12-15,0 2 0,-1 2 16,-4 13-16,-2 3 0,-3 8 16,-1-2-16,-2 0 0,3-7 15,4-12-15,4-11 0,0-5 16,2-3-16,-1-5 0</inkml:trace>
  <inkml:trace contextRef="#ctx0" brushRef="#br0" timeOffset="168488.1763">29332 7950 0,'0'0'15,"11"-1"-15,7 0 0,0 0 0,2 0 0,10 2 16,3 2-16,2 3 0,-3-2 0,-3 5 16,-2 3-16,-7 0 15,-3 2-15,-8 4 0,-7 2 16,-4 2-16,-3 1 0,-6 0 15,-6-1-15,-4-3 0,-2-2 0,-7 0 16,0-1-16,1-6 0,2-4 16,4-5-16,3-2 0,3-9 15,4-7-15,3 5 0,3 2 16,0 2-16</inkml:trace>
  <inkml:trace contextRef="#ctx0" brushRef="#br0" timeOffset="168773.1673">29844 7804 0,'0'0'16,"0"0"-16,0 0 0,3 24 0,-3-24 0,-3 35 16,-3-10-16,0 1 15,-1 1-15,-2 9 0,-1 0 16,2-5-16,2-1 0,0-2 16,2-6-16,-1-5 15,2-5-15,0-7 0,1-3 16,-1-5-16,2-4 0,1-5 15,0-5-15,3-4 0,0-5 0,3-1 16,4 0-16,3-4 16,-1 3-16,-1 6 0,-1 3 0,2 5 15,1 1-15,1 4 0,3 3 0,-1 3 16,1 2-16,1 2 16,1 2-16,0 3 0,-1 2 0,-4-1 15,-3-3-15,-2 0 0</inkml:trace>
  <inkml:trace contextRef="#ctx0" brushRef="#br0" timeOffset="169089.8826">29968 8014 0,'0'0'0,"0"0"16,0 0-16,0 0 0,24 7 0,-24-7 15,30 5-15,-30-5 0,42 3 16,-18-3-16,3-2 0,0 1 15,1-1-15,7-4 0,-1-1 16,-4 0-16,-2 2 0,-6-2 16,-5 1-16,-3-3 0,-6-2 0,-6 1 15,-7-1-15,-4 2 0,-4 2 16,-7 3-16,-4 1 0,-2 5 16,-2 4-16,-5 3 0,0 5 15,2 1-15,2 2 0,4 5 16,3 4-16,3 4 0,7-4 0,12 0 0,9 0 15,6-5-15,5-2 0,13-5 16,9-5-16,4-5 0,5-4 0,-12-1 16,-8 1-16,-7-1 0</inkml:trace>
  <inkml:trace contextRef="#ctx0" brushRef="#br0" timeOffset="169359.7052">30866 7878 0,'0'0'0,"0"0"0,0 0 0,-27-10 0,27 10 15,-37-4-15,9 4 0,-3 2 16,-2 2-16,-10 4 16,1 4-16,5-1 0,4 1 0,1 5 15,6 1-15,10-1 0,7 0 16,9-1-16,9-1 0,6 0 0,6 1 0,2-2 16,3 0-16,-3-3 15,-1 0-15,-1 1 0,-3 0 16,-9-4-16,-1 1 0,-9 1 15,-6 1-15,-4-3 0,-2 0 0,-6-1 16,-4-1-16,-1-2 0,0 0 0,4-4 31,2-3-31,4 1 0,3 0 0,2-1 16</inkml:trace>
  <inkml:trace contextRef="#ctx0" brushRef="#br0" timeOffset="169529.0204">30966 7989 0,'0'0'16,"0"0"-16,0 0 0,-10 24 0,10-24 15,-12 27-15,4-7 0,0-2 16,1 0-16,0-2 0,2-3 16,0-2-16,1-4 0,-1 2 15,2-3-15,0 0 0</inkml:trace>
  <inkml:trace contextRef="#ctx0" brushRef="#br0" timeOffset="169660.6884">30994 7752 0,'0'0'0,"0"0"16,0 0-16,11 18 0,-11-18 15,9 26-15,-3-7 0,-1 1 0,1 2 0,-2-2 16,0-4-16,-1-1 0</inkml:trace>
  <inkml:trace contextRef="#ctx0" brushRef="#br0" timeOffset="170077.5442">31303 7965 0,'0'0'0,"0"0"0,0 0 16,0 0-16,-11-18 0,11 18 0,-17-9 15,3 6-15,-1 1 0,-3 4 16,-2 2-16,2 4 0,-1 2 15,-6 5-15,-2 5 0,4 3 16,3 1-16,5 0 0,3 1 16,3 1-1,4-2-15,9-5 0,5-5 16,4-4-16,2-3 0,5-6 16,3-5-16,0-6 0,2-2 0,0-6 15,1-6-15,1-4 0,-1-3 16,4-11-16,-1-3 0,-3 1 15,0 2-15,-1-4 0,-2 3 16,-4 8-16,-3 3 0,-4 9 0,-2 6 0,-3 5 16,-3 3-16,-4 9 0,-2 1 15,-1 8-15,-1 4 0,-5 7 16,-2 7-16,1 1 0,-1 5 0,-4 10 16,1 5-16,1-1 0,1-1 15,1 0-15,2-6 16,3-6-1,4-3-15,1-9 0,0-5 16,2-6-16,1-6 0,-1-1 0,0-1 16,1-1-16</inkml:trace>
  <inkml:trace contextRef="#ctx0" brushRef="#br0" timeOffset="170362.3088">31438 8063 0,'0'0'15,"0"0"-15,0 0 0,0 0 0,0 0 0,0 0 16,25 0-16,-25 0 0,28 1 15,-28-1-15,35 0 0,-15 0 0,1-1 16,0-1-16,0-2 16,-3-2-16,0 0 0,-1-3 0,-3-1 15,0-3-15,-4-2 0,-3 0 16,-4 1-16,-4 1 0,-3 0 0,-7 5 16,-5 2-16,0 1 0,-2 3 15,-3 5-15,-1 3 0,-1 4 16,0 3-16,-3 7 0,3 3 15,6-1-15,3 2 0,8-2 16,3 2-16,7-2 0,3-1 0,8-3 16,5-4-1,4-3-15,5-3 0,-6 0 16,-5-2-16,-2-2 0</inkml:trace>
  <inkml:trace contextRef="#ctx0" brushRef="#br0" timeOffset="170726.3601">31836 7961 0,'0'0'0,"0"0"16,0 0-16,-16 20 0,16-20 15,-16 23-15,6-6 0,0 4 16,0 0-16,0 1 0,1-2 16,-1 4-16,3-5 0,0-2 15,3-3-15,1-6 0,3-5 0,3-4 16,0-3-1,2-6-15,3-3 0,1-5 16,2-5-16,1 1 0,1-2 0,2 3 16,0-1-16,1 1 15,-3 3-15,-2 6 0,-1 2 16,-1 4-16,-2 2 0,-2 4 0,-1 3 16,-1 4-16,0 3 0,-2 4 15,-1 1-15,-1 3 0,-2 1 0,0 0 16,0 1-16,-2-2 0,1-1 0,-2 2 15,2-2-15,1-7 0,1-2 16,-1-2-16,1-5 0,0-2 16,0-2-16,1 0 15,0 0-15,-1 1 0</inkml:trace>
  <inkml:trace contextRef="#ctx0" brushRef="#br0" timeOffset="170933.0493">32050 7763 0,'0'0'0,"0"0"16,0 0-16,-4 23 0,4-23 0,-10 35 15,1-7-15,-3 1 0,-1 3 0,-2 10 16,0 1-16,4-5 0,3-1 0,1 0 16,5-6-16,3-9 0,3-6 15,5-3-15,3-2 16,3-7-16,0-5 0,2-6 15,0-6-15,2-2 0,0-4 0,-4 3 16,-3 4-16,-2 2 0</inkml:trace>
  <inkml:trace contextRef="#ctx0" brushRef="#br0" timeOffset="171080.26">31892 7915 0,'0'0'15,"0"0"-15,0 0 0,0 0 0,37-1 16,-37 1-16,45-1 0,-18 1 16,4 0-16,-5 1 0,-2-1 15,-3 0-15</inkml:trace>
  <inkml:trace contextRef="#ctx0" brushRef="#br0" timeOffset="171966.9896">25718 6952 0,'0'0'0,"0"0"15,0 0-15,30-3 0,-13 1 16,10 1-16,5 1 0,3 0 16,3 0-16,16 1 0,5 1 15,4-1-15,2-1 0,19 1 0,4 0 0,9-1 16,-5-1-16,20 6 0,4 3 16,31 3-16,-23-3 0,-5-8 15,-2-5-15,-20 2 0,-12 2 0,-9 1 16,-4 3-16,-15-3 0,-10-2 15,-6 5-15,-4 0 16,-12 0-16,-5-1 0,-10 2 16,-7-1-16,-12-1 15,-8-4-15,4 2 0,6-1 16,1 1-16</inkml:trace>
  <inkml:trace contextRef="#ctx0" brushRef="#br0" timeOffset="172267.505">25484 6924 0,'0'0'16,"0"0"-16,-9-4 0,6 2 0,3 2 16,0 0-16,6 0 15,3 0-15,5 0 0,9 2 0,9-1 0,6 0 16,4 1-16,21 0 0,9 1 15,17 1-15,0-2 0,27 3 16,28 2-16,7-3 0,-12-5 0,58-3 16,-15-2-16,-29 0 0,-18-1 15,-12 2-15,-5-1 16,-27 3-16,-19 1 16,-15 1-16,-11 1 0,-17 2 15,-12 2-15,-5-2 0,-3 0 16,-3-1-16</inkml:trace>
  <inkml:trace contextRef="#ctx0" brushRef="#br0" timeOffset="172436.9237">26394 6990 0,'0'0'0,"0"0"0,0 0 0,0 0 15,0 0-15,42 9 0,-12-6 16,7-2-16,7 0 0,14-2 0,11-1 15,7-2-15,-12 2 0,-10-1 16</inkml:trace>
  <inkml:trace contextRef="#ctx0" brushRef="#br0" timeOffset="172885.2047">29222 6889 0,'0'0'0,"0"0"0,0 0 16,25 15-16,-14-8 0,5 4 15,5 2-15,0 2 0,1-1 0,8 5 16,4 0-16,-4-1 0,-1 0 0,0 0 16,-6-4-16,-4-2 0</inkml:trace>
  <inkml:trace contextRef="#ctx0" brushRef="#br0" timeOffset="173070.3571">29074 7241 0,'0'0'0,"0"0"0,0 0 0,36-5 15,-36 5-15,50-4 0,-15 0 16,12-2-16,0-1 0,15 1 15,3 1-15,-6 2 0,-2-1 0,1-1 16,-7-1-16,-12 2 0,-8 0 0,-6 1 16</inkml:trace>
  <inkml:trace contextRef="#ctx0" brushRef="#br0" timeOffset="173255.498">29130 7423 0,'0'0'0,"0"0"16,0 0-16,40-6 0,-19 3 0,10-1 16,7-1-16,14 0 15,2-2-15,14-1 0,0-1 16,5 1-16,-8 1 0,0-2 16,-10-4-16,-14 5 0,-10 1 0,-8 1 0</inkml:trace>
  <inkml:trace contextRef="#ctx0" brushRef="#br0" timeOffset="173418.1121">29460 7290 0,'0'0'0,"0"0"16,0 0-16,0 0 0,8 25 0,-8-25 16,4 30-16,-1-11 0,1 0 0,-1 1 15,1 2-15,0-2 16,-2-1-16,0 2 0,0-3 15,-1-3-15</inkml:trace>
  <inkml:trace contextRef="#ctx0" brushRef="#br0" timeOffset="173571.9436">29194 7616 0,'0'0'0,"0"0"0,0 0 16,0 0-16,0 0 0,29-2 15,-29 2-15,45-3 0,-15-1 16,7 1-16,6-4 0,4 2 15,1-3-15,17-5 0,15-8 0,-16 6 0,-13 1 16,-9 3-16</inkml:trace>
  <inkml:trace contextRef="#ctx0" brushRef="#br0" timeOffset="173741.3319">30031 7144 0,'0'0'0,"0"0"16,0 0-16,33-9 0,-16 6 0,5 0 16,4 1-1,4-1-15,2 0 0,9-2 0,1 2 16,3-1-16,-4 2 0,-8 1 16,-6 0-16,-5 0 0</inkml:trace>
  <inkml:trace contextRef="#ctx0" brushRef="#br0" timeOffset="173957.4248">30315 7042 0,'0'0'0,"0"0"16,0 0-16,10 18 0,-10-18 16,6 28-16,-4-7 0,-1 4 15,-1 3-15,0 11 0,0 2 0,1-5 16,0-3-16,2 5 0,0-4 15,0-4-15,2-3 0,-2-4 16,-2-4-16,-4-3 0,-3-3 0,2-3 16,-1-1-16,2-2 0</inkml:trace>
  <inkml:trace contextRef="#ctx0" brushRef="#br0" timeOffset="174104.6516">30140 7394 0,'0'0'0,"0"0"0,27-7 15,-10 3-15,2 0 0,10-2 0,4 0 16,0-2-16,-1 1 0,6-5 16,0 1-16,-7 2 0,-6 3 0,-5-1 15</inkml:trace>
  <inkml:trace contextRef="#ctx0" brushRef="#br0" timeOffset="174289.6049">30522 7099 0,'0'0'16,"0"0"-16,0 0 0,31-6 0,-16 2 15,5 0-15,4-3 16,0 1-16,2 1 0,9-1 0,2-1 16,-4 2-16,-3 1 0,4-3 0,-2 0 15,-6 0-15,-5 1 0,-4 1 0,-2 1 16,-4 1-16</inkml:trace>
  <inkml:trace contextRef="#ctx0" brushRef="#br0" timeOffset="174459.099">30762 6938 0,'0'0'0,"0"0"15,0 0-15,0 0 0,0 0 0,10 31 16,-10-31-16,7 28 15,-4-14-15,-1 2 0,-1 2 16,0-3-16,1 2 0,-2-2 0,-1-1 16,0-2-16,0-2 0,0 0 0</inkml:trace>
  <inkml:trace contextRef="#ctx0" brushRef="#br0" timeOffset="174621.9559">30587 7265 0,'0'0'0,"0"0"0,0 0 0,0 0 16,26-4-16,-26 4 0,40-8 15,-15 2-15,4 0 0,4-3 0,2 1 16,8-2-16,-2 1 0,6-1 16,-4 0-16,-7 3 0,-8 2 0,-7 2 15,-5-1-15,-4 2 0,-2 0 0,-1 0 16</inkml:trace>
  <inkml:trace contextRef="#ctx0" brushRef="#br0" timeOffset="174793.2291">30607 7359 0,'0'0'0,"0"0"0,22-3 15,-7 1-15,3 1 0,7-2 0,6-1 16,9-3 0,-2-1-16,11-2 0,-1 3 0,-6 0 0,-6 3 0,0-3 15,-7 1-15,-5 2 0,-7 0 0,-2 1 16</inkml:trace>
  <inkml:trace contextRef="#ctx0" brushRef="#br0" timeOffset="174991.9727">30926 7231 0,'0'0'0,"0"0"0,0 0 15,0 0-15,8 31 0,-6-13 16,-1 5-16,0 1 0,-1 1 0,0 0 15,0 1-15,0 4 0,1-2 16,-1-4-16,2-3 16,-2-2-16,0-4 0,-2 0 0,1-2 0,-2-3 15,-2-2-15,-8-1 0,-4-4 16,-2-2-16,-1-1 0,4 0 16,1 0-16,3 0 0</inkml:trace>
  <inkml:trace contextRef="#ctx0" brushRef="#br0" timeOffset="175107.9161">30657 7458 0,'0'0'15,"0"0"-15,0 0 16,0 0-16,40 0 16,-17 0-16,5 1 0,6 1 0,7 2 15,3 0-15,-7-2 0,-6 1 16</inkml:trace>
  <inkml:trace contextRef="#ctx0" brushRef="#br0" timeOffset="178513.1001">2453 8222 0,'0'0'0,"0"0"0,0 0 15,0 0-15,0 0 0,0 0 0,0 0 16,26-4-16,-26 4 0,22-4 16,-22 4-16,28-1 0,-28 1 0,30-4 15,-13 2-15,3 0 16,1 0-16,2 1 0,2 0 0,0 0 0,1 0 16,10-1-16,1 0 15,0 0-15,-1 1 0,4-1 0,-1 0 16,10 0-16,-2-1 0,0 1 15,-1-2-15,1 1 0,-3 0 0,10-1 16,-1 0-16,-2 1 16,-3 0-16,3-2 15,2 1-15,3 1 0,-5 0 16,1-1-16,1-3 0,-4 4 16,-1 1-16,0-1 0,2 0 15,-3 1-15,1 1 0,6 1 16,-4 1-16,-2-3 0,0 0 0,-1-2 15,-2-3-15,1 4 0,2 3 16,-4-4-16,-4 0 0,3 1 0,0 3 16,-1-1-16,-2-1 0,1 4 15,1-1-15,-1-1 0,-5-3 16,4 3-16,-2 2 0,0-1 16,-4 0-16,-1 0 0,1 1 0,0-2 15,2 1-15,-8-1 0,1-1 16,2 3-1,-1 2-15,-1-2 0,0 0 0,0 0 16,1 1-16,2-4 0,0-2 16,-2 3-16,0 2 15,-1 2-15,3 0 0,-4-4 0,3-2 16,-6 1-16,1 1 0,0 0 16,3 0-16,0 0 0,-2 0 15,2-1-15,2-3 0,-3 3 0,1 2 0,2 0 16,-2-1-16,-1 0 15,0-1-15,0 2 0,4 2 16,-5-3-16,-2-2 0,3 1 0,0 1 16,1 1-16,0 1 0,-2-2 15,2-2-15,-1 0 0,-2 0 0,2 2 16,1 0-16,-1 1 0,-3 0 0,3-2 16,1 0-1,-1 0-15,-1 1 0,1 0 16,1 1-16,1-1 0,-2 1 15,1-1-15,1-1 0,0-1 16,-1-1-16,3 3 0,5 2 16,-6 0-16,-2-1 0,2 0 15,1-1-15,-2-1 16,-2 0-16,-2 0 0,-2 0 0,-1 1 16,-2 0-16,-4 0 0,-3 0 15,-5 0-15</inkml:trace>
  <inkml:trace contextRef="#ctx0" brushRef="#br0" timeOffset="180694.8061">13928 8100 0,'0'0'0,"0"0"16,0 0-16,0 0 0,0 0 0,0 0 15,25-7-15,-25 7 0,0 0 0,34-2 16,-19 1-16,2 0 16,-1 0-16,6-1 0,4 2 15,0-1-15,1 1 0,11 0 0,5-1 16,1 1-16,2 1 0,16 0 16,8 1-16,-5-2 0,-3-3 0,21 3 15,22 3-15,-11-2 0,-8 0 16,22-3-16,4-1 0,33 0 15,-20 0-15,7 3 0,3 3 16,-19 0-16,-13 1 16,7-1-16,7-1 15,-17 5-15,-11 3 0,6-6 0,4-2 16,-18-3-16,-13 0 0,-3 0 16,-2 0-16,-17-2 0,-11-1 0,-13 3 15,-7 3-15,-7-1 16,-5 1-16,-11-6 0,-6-3 15,-9 5-15,-7 5 0,9-1 0,7-1 0,4 0 16</inkml:trace>
  <inkml:trace contextRef="#ctx0" brushRef="#br0" timeOffset="181091.9247">14436 8253 0,'0'0'0,"0"0"15,0 0-15,16 15 0,-16-15 0,14 18 16,-14-18-16,20 29 15,-10-12 1,-1 1-16,0 0 0,-1-2 16,-1 0-16,1 2 0,-1-4 15,-2-2-15</inkml:trace>
  <inkml:trace contextRef="#ctx0" brushRef="#br0" timeOffset="181264.9155">14171 8425 0,'0'0'0,"0"0"16,23-3-16,-23 3 0,41-1 0,-13 0 16,3-1-16,12-1 15,2 1-15,12 1 0,4 0 16,-6 0-16,-5-1 0,7 1 16,-7 1-16,-10 0 0,-9 0 0,-7 0 15</inkml:trace>
  <inkml:trace contextRef="#ctx0" brushRef="#br0" timeOffset="181543.7735">14411 8565 0,'0'0'0,"0"0"16,0 0-16,-11 27 0,8-16 0,1 1 16,2 4-16,2-4 0,2-2 0,10-2 15,5-3-15,9 0 0,1-2 16,3-3-16,3-5 0,-4 0 15,-4-1-15,3-4 0,-4-1 16,-8 0-16,-5 0 0,-7-2 0,-7 0 16,-8 3-16,-5 3 0,-7 5 15,-6 4-15,-1 1 0,-3 3 0,1 2 16,1 2-16,6 1 0,4 0 0,3 3 16,5-1-16,5-3 15,6-5-15,0-1 0,0-1 0,0-1 16</inkml:trace>
  <inkml:trace contextRef="#ctx0" brushRef="#br0" timeOffset="181697.5178">14660 8657 0,'0'0'0,"0"0"0,0 0 16,0 0-16,0 0 0,-2 36 16,2-36-16,-10 36 0,5-15 0,-2 3 15,1 2-15,0-2 0,1 1 16,-3 3-16,1-2 0,1-3 15,-1-5-15,-2-4 0,-2-6 0,2-1 0,2-1 16,0-1-16</inkml:trace>
  <inkml:trace contextRef="#ctx0" brushRef="#br0" timeOffset="181844.7619">14420 8795 0,'0'0'16,"0"0"-16,0 0 0,0 0 15,0 0-15,-14 30 0,14-30 16,-13 25-16,6-13 0,-1 2 0,-1 1 16,2-2-16,1-2 0,1-1 15,0-2-15,1 1 0</inkml:trace>
  <inkml:trace contextRef="#ctx0" brushRef="#br0" timeOffset="181982.8306">14694 8789 0,'0'0'0,"0"0"0,0 0 16,0 0-16,14 20 0,-14-20 0,0 0 16,13 26-16,-8-17 0,0-1 15,2-3 1,-2-1-16,0 0 0,-1 0 0</inkml:trace>
  <inkml:trace contextRef="#ctx0" brushRef="#br0" timeOffset="182144.3238">14849 8628 0,'0'0'16,"0"0"-16,0 0 15,31-4-15,-18 3 0,4-1 0,2 1 16,6-1-16,-2 1 0,3-2 16,2 0-16,-4 0 0,-4 1 0,-3-1 15</inkml:trace>
  <inkml:trace contextRef="#ctx0" brushRef="#br0" timeOffset="182314.7441">15062 8472 0,'0'0'0,"0"0"16,0 0-16,-18 25 0,7-11 0,-3 6 16,-4 3-16,-5 12 15,-1 0-15,1 1 16,-1 2-16,0 3 15,3-4-15,4 1 0,4-4 16,10-7-16,5-6 0,1-4 0,-2-5 16,0-2-16</inkml:trace>
  <inkml:trace contextRef="#ctx0" brushRef="#br0" timeOffset="182515.4636">15011 8813 0,'0'0'0,"0"0"0,0 0 16,-2 26-16,2-26 0,0 28 0,2-12 15,1 1-15,3-2 0,3 4 16,2-2-16,2-2 0,2-3 16,4-5-16,3-3 0,-1-3 15,-1-2-15,0-6 16,1-6-16,-1-2 0,-2-4 16,2-8-16,-2-3 15,-4 5-15,-3 4 0,-2 6 0</inkml:trace>
  <inkml:trace contextRef="#ctx0" brushRef="#br0" timeOffset="182631.4656">15198 8416 0,'0'0'0,"0"0"0,0 0 0,0 0 0,0 0 15,0 0-15,0 0 0,4 24 16,-4-24-16,5 25 0,-5-25 16,8 28-16,-8-28 0,6 20 15</inkml:trace>
  <inkml:trace contextRef="#ctx0" brushRef="#br0" timeOffset="182816.1659">15593 8353 0,'0'0'0,"0"0"0,0 0 15,-6 21-15,6-21 0,-8 25 16,2-5-16,1 0 0,-1 1 15,2 0-15,-1-1 0,2 3 16,1-5-16,1-3 0,0-2 16,0-3-16</inkml:trace>
  <inkml:trace contextRef="#ctx0" brushRef="#br0" timeOffset="183055.9406">15622 8401 0,'0'0'0,"0"0"0,0 0 15,0 0-15,0 0 0,0 0 16,29-12-16,-29 12 0,25-8 15,-9 5-15,4 0 0,-1 2 16,0 0-16,-2 2 0,0 0 16,-2 3-16,0 0 0,-2 4 15,-3 1-15,-2 3 16,-4 1-16,-4 4 0,-3 2 16,-4-2-16,-2 0 0,-4-1 0,-5-1 15,2-1-15,0 0 0,0 0 0,-2-2 16,-3 1-16,1-3 0,4-1 15,3-2-15,2-1 0</inkml:trace>
  <inkml:trace contextRef="#ctx0" brushRef="#br0" timeOffset="183214.0463">15615 8546 0,'0'0'0,"0"0"0,0 0 16,30-2-16,-19 0 0,1 0 0,2 2 15,0 0 1,0 0-16,0 0 0,-3-1 16,-1 0-16,-2 0 0,-1 0 15</inkml:trace>
  <inkml:trace contextRef="#ctx0" brushRef="#br0" timeOffset="183354.9809">15401 8607 0,'0'0'0,"0"0"0,0 0 15,30-1-15,-30 1 0,34-2 16,-12 1-16,3 0 0,1 1 16,10 1-16,2 2 0,-7-2 0,-5 0 0,-4 1 15</inkml:trace>
  <inkml:trace contextRef="#ctx0" brushRef="#br0" timeOffset="183834.4667">15450 8752 0,'0'0'0,"0"0"0,0 0 16,0 0-16,0 0 0,25-6 0,-25 6 15,33-6 1,-13 4-16,2-3 0,4 0 16,-1-1-16,0 2 0,7-1 15,0-1-15,-4 2 0,-5-1 16,-4 2-16,-4-1 0,-4 2 0,-3 1 15,-8 4-15,-6 5 16,-1 1-16,-3 4 0,-1 3 0,0 3 16,0-2-16,0 0 0,2 1 0,2 0 15,2 2-15,2-3 0,3-4 16,3-1-16,0-4 0,1-4 16,7-1-16,5-2 0,0-4 15,1-1-15,-2-1 0,0 1 16,-3-1-16,-1-2 0,-2 0 0,-4-2 15,-2 0 1,-1 0-16,-9 0 0,-6 1 16,-4 3-16,-3 2 0,-6 3 15,-7 2-15,0 3 0,1 0 16,-10 2-16,-1 2 0,5 0 16,6 0-16,2 2 0,5 2 15,8-2-15,3 1 0,8 0 0,4 3 16,6-5-16,5 0 0,10 0 0,6-1 15,1 1-15,3-1 0,4 0 16,3 1-16,9 2 0,0 1 0,-3-3 16,-2-2-16,-8-1 0,-7-2 0,-5 0 15</inkml:trace>
  <inkml:trace contextRef="#ctx0" brushRef="#br0" timeOffset="183985.0326">16034 8953 0,'0'0'0,"0"0"16,0 0-16,0 0 0,0 0 0,0 0 16,3 23-16,-3-23 0,0 0 0,11 24 15,-11-24 1,0 0-16</inkml:trace>
  <inkml:trace contextRef="#ctx0" brushRef="#br0" timeOffset="184203.9958">16472 8520 0,'0'0'0,"8"-3"0,4 0 0,2 0 16,4 0-16,7-1 0,3 0 15,1 0-15,2 1 0,6-2 16,-2-1-16,-4 2 0,-4 2 0,-4 0 16,-4 0-1,-3 1-15</inkml:trace>
  <inkml:trace contextRef="#ctx0" brushRef="#br0" timeOffset="184366.8057">16675 8574 0,'0'0'16,"0"0"-16,0 0 0,-10 28 0,10-28 0,-12 29 16,4-7-16,0 1 0,-1 0 15,1 7-15,0 2 0,2-4 16,3-3-16,0-3 0,1-4 16,-1-3-16</inkml:trace>
  <inkml:trace contextRef="#ctx0" brushRef="#br0" timeOffset="184536.349">16652 8756 0,'0'0'0,"0"0"0,0 0 16,20-5-16,-20 5 0,25-2 16,-10-1-16,1 2 0,-1 0 0,-1-1 15,0 0-15,-3 1 0,-1 2 0,1 1 16,-1-1-16,-3-1 0</inkml:trace>
  <inkml:trace contextRef="#ctx0" brushRef="#br0" timeOffset="184683.6423">16452 8706 0,'0'0'0,"0"0"0,0 0 15,0 0-15,0 0 0,0 0 16,1 29-16,-1-29 0,-4 23 0,4-23 15,-7 38-15,4-20 16,1-2-16,-1-3 0</inkml:trace>
  <inkml:trace contextRef="#ctx0" brushRef="#br0" timeOffset="184852.9528">16329 8990 0,'0'0'0,"0"0"0,0 0 15,0 0-15,0 0 0,0 0 0,33 4 16,-33-4-16,36 3 0,-12-3 15,5 2-15,2-2 0,2 0 16,11 0-16,2 0 0,-1-2 16,0-1-16,3-3 0,-5-3 15,-9 2-15,-5 2 0,-6 0 0</inkml:trace>
  <inkml:trace contextRef="#ctx0" brushRef="#br0" timeOffset="185053.1235">17201 8357 0,'0'0'0,"0"0"16,0 0-16,0 0 0,0 0 0,19 28 15,-19-28-15,2 39 0,-4-20 0,1 2 16,0 1-16,0-3 0,1-2 15,0 1-15,0-2 0,0-2 0</inkml:trace>
  <inkml:trace contextRef="#ctx0" brushRef="#br0" timeOffset="185322.8489">17248 8368 0,'0'0'0,"0"0"16,0 0-16,29-8 0,-29 8 0,27-3 15,-8 3-15,0 0 0,-1 0 16,6 3-16,-2 1 0,-3 0 16,-1 0-16,-1 3 15,-2 1-15,-2 1 16,-2 1-16,-3-1 0,-2 2 16,-3 2-16,-2-1 0,-2 3 0,-1 0 15,-2-2-15,1 0 0,-1 1 16,-2 0-16,1 1 15,-1-2-15,-3-1 0,-3-1 0,1-3 16,0-2-16,2-3 0,2 1 0,0-1 0</inkml:trace>
  <inkml:trace contextRef="#ctx0" brushRef="#br0" timeOffset="185485.6691">17206 8479 0,'0'0'0,"0"0"16,0 0-1,0 0-15,30 0 0,-30 0 0,30 2 16,-30-2-16,36 0 0,-16 0 16,1 1-16,-1 0 0,-3 0 15,4 2-15,-3 0 0,-4 0 16,-3-4-16,-2 1 0,-1 0 16,-2 0-16</inkml:trace>
  <inkml:trace contextRef="#ctx0" brushRef="#br0" timeOffset="185655.1798">17115 8580 0,'0'0'0,"0"0"0,0 0 16,0 0-16,0 0 0,0 0 16,0 0-16,24 6 0,-24-6 15,26 0-15,-26 0 0,40 2 16,-40-2-16,44 1 16,-19 0-16,1-1 0,-2-1 15,4 2-15,-4 0 0,-4 1 16,-3-1-16,-2 0 0</inkml:trace>
  <inkml:trace contextRef="#ctx0" brushRef="#br0" timeOffset="185840.2305">17002 8711 0,'0'0'0,"0"0"16,0 0-16,0 0 0,0 0 0,38-7 15,-19 4-15,5 1 16,2 1-16,4-2 0,2 0 15,1 1-15,1 1 0,8 0 16,-2 0-16,3-1 0,-7-1 0,-6 0 0,-6 2 16,-4-1-16</inkml:trace>
  <inkml:trace contextRef="#ctx0" brushRef="#br0" timeOffset="186257.8783">17290 8772 0,'0'0'0,"0"0"0,0 0 0,-8 21 16,8-21-16,-9 22 0,5-9 15,3 0-15,2 2 0,2-2 16,3 0-16,-1-1 0,2-2 0,3 1 16,2-4-16,3-1 0,4-3 15,1-2-15,1-3 0,-1 0 0,-3-1 16,0-3-16,-2-2 0,0 0 15,-3 1-15,-3-2 0,-4 1 16,-4 1-16,-2 2 0,-7-1 16,-4 2-16,-4 1 0,-4 1 15,-5 0-15,-6 2 0,0 0 16,-1 2-16,-9 4 16,-1 1-16,4 0 0,2 1 15,1 3-15,5 1 0,7 0 16,4-2-16,6 1 0,3 0 15,5-2-15,1 0 0,10 0 16,6 1-16,3 0 0,3 0 0,5 2 16,5 1-16,0-2 0,4-1 15,5 0-15,3 2 16,5 0-16,-2 0 0,3-1 0,4-1 0,-5-3 16,-3-6-16,-5 2 0,-8-2 15,-8 1-15</inkml:trace>
  <inkml:trace contextRef="#ctx0" brushRef="#br0" timeOffset="186404.1719">18169 9088 0,'0'0'0,"0"0"15,0 0-15,0 0 0,0 0 0,0 0 16,0 0-16,0 0 0</inkml:trace>
  <inkml:trace contextRef="#ctx0" brushRef="#br0" timeOffset="190694.2873">17295 8051 0,'0'0'0,"0"0"0,0 0 0,0 0 16,0 0-16,0 0 0,0 0 0,0 0 0,0 0 15,27 6-15,-27-6 0,33 3 16,-33-3-16,47 0 0,-13 0 15,3 0-15,1 0 0,20 0 16,5-2-16,12 1 0,-3-1 0,17 0 16,-1-2-16,-8 1 15,-5 1-15,10 1 16,-4 1-16,0-3 0,-7-1 16,14-1-16,-17-1 15,-32 3-15,-5 2 0,1 0 0,-9 0 16,-17 2-16,-3 1 0,-2 1 15,-1-2-15,0-1 0</inkml:trace>
  <inkml:trace contextRef="#ctx0" brushRef="#br0" timeOffset="193897.8316">18379 8032 0,'0'0'0,"0"0"0,0 0 0,0 0 16,0 0-16,0 0 0,21 13 16,-21-13-16,0 0 15,11 30-15,-11-30 16,10 37-16,-6-17 0,1 5 0,-2 3 16,-1 1-16,1 2 0,-2 11 15,0 2-15,-1-3 0,0-2 0,-2 8 16,-2 0-16,1-5 15,-1 0-15,-2 5 0,0-1 16,2-5-16,1-4 0,-3-5 0,1-4 16,0-2-16,2-3 0,1-4 0,1-4 15,0-2-15,0-3 0,-4-3 16,-2-1-16,0-1 0,-2-2 0,-1-4 16,0-3-16,2-1 0,2 1 15,0 1-15</inkml:trace>
  <inkml:trace contextRef="#ctx0" brushRef="#br0" timeOffset="194152.0044">18129 8766 0,'0'0'0,"0"0"16,0 0-16,0 0 0,15 19 0,-15-19 15,23 20-15,-9-8 0,-1 0 0,0 1 16,0 1-16,1-1 0,-1 0 15,4 3-15,2 0 0,-1-3 16,-2-1-16,1-2 0,-2-2 16,0-2-16,-1-1 0,-1-1 15,0-2-15,1-1 0,-1-2 16,5-4-16,3-4 0,1-2 0,1-1 0,2-3 16,3 1-16,1-1 0,2-1 15,0 0-15,-6 3 0,-5 3 16</inkml:trace>
  <inkml:trace contextRef="#ctx0" brushRef="#br0" timeOffset="194406.0333">18217 9185 0,'0'0'15,"0"0"-15,0 0 0,0 0 0,22 12 16,-22-12-16,0 0 16,23 18-16,-15-11 0,1 1 0,1 1 15,-1-1-15,-2 1 0,0-2 16,-2-1-1,1 0-15</inkml:trace>
  <inkml:trace contextRef="#ctx0" brushRef="#br0" timeOffset="194687.9815">18047 9342 0,'0'0'0,"0"0"15,0 0-15,23-2 0,-23 2 0,24 0 16,-24 0-16,30 3 0,-13 0 0,0 0 15,-1 1-15,-2 2 0,-1-1 16,-4 7-16,-3 2 16,-5 0-16,-2 0 0,-6 7 0,-5 3 15,1-2-15,0-1 0,0-1 16,0 1-16,-1 3 0,2-3 0,5-2 16,1-3-16,5-4 0,3-3 0,11-7 31,10-5-31,-4-1 0,1-3 0,15-7 15,7-6-15,-2-1 16,-1 0-16,-3 0 0,-7 4 16,-8 5-16</inkml:trace>
  <inkml:trace contextRef="#ctx0" brushRef="#br0" timeOffset="194953.3976">18506 9128 0,'0'0'0,"0"0"0,0 0 0,0 0 15,35-3-15,-35 3 0,34 0 16,-14 0-16,2 0 0,2 0 16,3 0-16,4 0 0,-3 0 0,-2 0 15,-3 3-15,-3 1 0,-5 0 16,-4 2-16,-3 3 16,-5 1-16,-4 1 0,-4 5 0,-5 3 15,0 1-15,-1-1 0,-3 6 16,-2 1-1,2-3-15,1-3 0,-1-1 16,2-2-16,2-3 0,1 0 0,2-4 16,1-2-16,2-1 15</inkml:trace>
  <inkml:trace contextRef="#ctx0" brushRef="#br0" timeOffset="195274.5813">18515 9339 0,'0'0'0,"0"0"0,0 0 15,28-4-15,-28 4 0,33-4 0,-6 1 16,-1 0-16,1 0 0,11 0 16,4-1-16,-4 2 0,-5 0 15,4 1-15,-2 1 0,-6 0 16,-3 0-16,-12 4 0,-9 2 0,-3 2 31,-6 1-31,-11 3 0,-9 3 16,-2-1-16,0 0 0,-8 1 0,-5 3 0,5-4 0,4-1 0,-1 1 31,4-1-31,6-2 0,4-4 0,8 0 0,6-2 0,4 0 31,5-1-31,10-4 0,11-4 16,2 2-16,3 0 0,14-1 0,4-1 0,-1 2 0,-2 0 16,5-4-16,-3-1 15,-8 3-15,-3 1 0,-11 2 16,-6-1-16,-5 1 0</inkml:trace>
  <inkml:trace contextRef="#ctx0" brushRef="#br0" timeOffset="195571.1293">18670 9734 0,'0'0'0,"0"0"0,0 0 15,0 0-15,0 0 0,6 22 16,-6-22-1,23 11-15,-23-11 0,33 4 0,-8-5 16,1-1-16,-1-2 0,10-3 16,3-4-16,-5 0 0,-3-1 15,-2-3-15,-5 1 0,-6 2 16,-7 2-16,-12-1 0,-12 1 16,-1 2-16,-2 1 0,-9 3 15,-9 3-15,1 3 0,2 2 0,-7 3 16,0 0-16,9 0 0,5 0 0,11-1 15,8-1-15,6-5 0,8-4 16,-3 3-16,-2-2 0,0 1 16</inkml:trace>
  <inkml:trace contextRef="#ctx0" brushRef="#br0" timeOffset="195755.9421">19497 9042 0,'0'0'0,"0"0"16,0 0-16,0 0 0,0 0 0,0 0 15,0 0-15,10 23 0,-10-23 16,0 0-16,9 32 0,-9-32 16,5 20-16,-3-12 0,1-1 15,-1-1-15</inkml:trace>
  <inkml:trace contextRef="#ctx0" brushRef="#br0" timeOffset="195940.7261">19283 9274 0,'0'0'0,"0"0"0,0 0 16,28 0-16,-28 0 0,28 1 0,-28-1 15,38-1-15,-17 0 0,2-1 16,1 1-16,4 0 0,-3 1 15,-3 1-15,-3 2 0,-4-1 0,-1-1 16,-3 2-16</inkml:trace>
  <inkml:trace contextRef="#ctx0" brushRef="#br0" timeOffset="196088.03">19290 9417 0,'0'0'0,"0"0"0,0 0 16,28-2-16,-28 2 0,35-5 15,-13 2-15,2 1 0,2 0 16,7 0-16,-1 2 0,-1 0 16,-2 2-16,-5-2 0,-4 0 15,-2 0-15</inkml:trace>
  <inkml:trace contextRef="#ctx0" brushRef="#br0" timeOffset="196257.3371">19257 9571 0,'0'0'0,"0"0"16,0 0-16,0 0 0,0 0 0,0 0 16,35-3-16,-35 3 0,42-6 15,-16 3-15,5-2 0,0 1 0,0 0 16,9 0-16,0 2 0,-4-3 16,-4 1-16,0-1 0,-6 2 15,-4 0-15</inkml:trace>
  <inkml:trace contextRef="#ctx0" brushRef="#br0" timeOffset="196557.4191">19351 9756 0,'0'0'16,"0"0"-16,0 0 0,0 0 16,0 0-16,4 25 0,-4-25 15,0 0-15,22 20 0,-8-14 0,6-4 16,1-1-1,2-1-15,4-2 0,2-1 16,7-3-16,-3-2 0,-4 0 16,-3 0-16,-1-2 0,-5 1 0,-7-1 15,-5-1-15,-7 1 16,-4 2-16,-8 2 0,-6-2 16,-2 4-16,-1 1 0,-11 2 15,-4 1-15,2 4 0,1 0 0,3 3 0,1 1 16,6 2-16,4-1 0,2 1 15,3-3-15,3-1 0</inkml:trace>
  <inkml:trace contextRef="#ctx0" brushRef="#br0" timeOffset="196668.7441">20306 9700 0,'0'0'0,"0"0"16,0 0-16,0 0 0,0 0 0,0 0 15</inkml:trace>
  <inkml:trace contextRef="#ctx0" brushRef="#br0" timeOffset="197435.2502">19485 7419 0,'0'0'0,"0"0"16,0 0-16,-22 14 0,13-7 0,-5 5 15,-4 5-15,-1 1 0,1 3 0,-10 11 16,-2 6-16,-2 8 16,4-1-16,-2 16 15,4 5-15,8-5 0,3-4 16,11 9-16,8-1 16,7-11-16,6-12 0,12 0 0,8-5 15,1-11-15,0-7 0,13-9 16,7-7-16,-4-6 0,-3-4 15,33-15-15,0-3 0,-13-3 16,-6-1-16,0-10 0,2-7 0,-19 2 0,-10 1 16,-9-10-16,-3-8 0,-11 10 15,-6 6-15,-16-7 0,-9-7 16,-5 9-16,-1 5 0,-21 1 16,-13 1-16,-1 10 0,1 5 0,-19 11 15,-13 7-15,9 8 16,6 4-16,-11 16 0,-8 10 0,16 4 0,10-1 15,21-9-15,14-6 0,10-6 16</inkml:trace>
  <inkml:trace contextRef="#ctx0" brushRef="#br0" timeOffset="198622.9159">19759 7946 0,'0'0'0,"0"0"0,0 0 0,0 24 0,0-24 0,0 27 16,1-7-16,1 3 15,0 3-15,0 5 0,1 6 16,3 10-16,-1-1 0,5 15 16,2 4-16,2-4 0,0-3 15,6 19-15,1 2 0,4 6 0,2-9 16,8 13-1,3 0-15,-1-12 0,-1-6 16,23 33-16,-1-8 0,-1-12 16,1-9-16,2-1 0,4 0 15,-2-7-15,-2-4 0,15-4 16,11-1-16,-4-9 0,-1-4 16,13 3-16,9 5 0,-4-9 0,-2-5 0,13-4 15,11-2-15,-9-2 0,-5-2 16,15 0-16,12 0 0,-8-1 15,-6-3-15,16-6 0,13-4 16,-7-3-16,-6-2 0,17-6 16,12-6-16,-13-3 0,-10-4 0,12-4 15,8-2-15,-13-1 0,-9 2 16,11-11-16,8-5 0,-17 0 0,-11 0 16,9-12-16,5-6 0,-16-2 15,-11-1-15,11-11 0,6-8 16,-11 1-16,-8 2 0,5-8 15,3-5-15,-13 1 0,-12 1 0,-1-8 16,0-7-16,-15 8 0,-10 5 16,-5-6-1,-3-5-15,-10 11 16,-7 5-16,-10-4 0,-6-5 0,-3 16 0,-4 12 0,0 0 16,1-1-16,-7 5 0,-5 6 15,-4 7-15,-5 8 0,0 3 0,0 3 16,0 0-16,-1 0 0,-1 7 31,2 8-31,-3 1 0,-1 3 0,1 3 0,0 2 16,-2 1-16,-1 2 0,-1-3 15,0 0-15,2 1 0,2-4 16,-2 4-16,0 4 0,0-4 16,1 3-16,-1-3 0,0 0 15,0 0-15,0 0 16,0 0-16,0 0 0,0 0 15,0 0-15,0 0 0,-2 1 0,2-1 16,1 3-16,-1-3 16,0 0-16,-2-2 0,2 2 15,0 0-15,0 0 0,0 0 16,0 0-16,-2-2 0,2 2 0,-2 0 16,-1 0-16,0 1 0,0 2 15,-3 1-15,0 3 0,-4-1 0,-2 2 0,-4 1 16,-2 4-16,1-1 15,-1 1-15,-9 4 0,-4-2 16,2 0-16,3 0 0,1-2 16,2 1-16,3-3 0,3 1 15,-1-2-15,4-3 0,8-2 0,4-2 16,1 0-16,0-1 0,1-2 0</inkml:trace>
  <inkml:trace contextRef="#ctx0" brushRef="#br0" timeOffset="198789.9913">26971 8141 0,'0'0'0,"0"0"0,15 13 16,-6-3-1,0 0-15,4 6 0,2 4 0,7 7 16,0 0-16,0 3 0,-1 1 16,4 6-16,-2-3 0,0-1 15,0-1-15,-4-5 0,-4-6 0,-3-4 16</inkml:trace>
  <inkml:trace contextRef="#ctx0" brushRef="#br0" timeOffset="204219.5562">23004 7219 0,'0'0'15,"0"0"1,0 0-16,0 0 0,-19 22 0,19-22 16,-26 30-16,11-11 0,1 4 15,-1 7-15,-1 5 16,-1 12-16,0-1 0,-3 18 16,3 5-16,1 6 0,5-5 0,9 8 15,7-3-15,3-12 0,1-7 16,15 5-16,9-4 0,-1-15 0,-1-9 0,25 3 15,3-8-15,-27-14 0,0-6 16,31-9-16,4-11 0,-29 0 16,-3-2-16,17-21 0,-1-9 15,-13 2-15,-10-1 0,-6-15 16,-4-11-16,-4 2 0,-2 4 0,-12-9 31,-7-6-31,-3 15 0,-2 9 0,-4-2 16,-1-3-16,-2 9 0,0 5 15,-11 4-15,-7 5 16,4 7-16,2 6 0,-15 4 0,-11 5 16,8 10-16,3 7 0,14-1 15,9 0-15,9-1 0</inkml:trace>
  <inkml:trace contextRef="#ctx0" brushRef="#br0" timeOffset="207265.0349">23377 8085 0,'0'0'0,"0"0"16,0 0-16,0 0 0,0 0 0,18 11 15,-18-11-15,16 14 16,-16-14-16,21 18 0,-8-6 15,3 1-15,4 1 0,2-1 16,3 2-16,9 4 0,2 3 0,3 0 0,3 2 0,9 4 16,0-2-16,3 3 0,4 2 15,8 5-15,-1 0 0,12 7 16,-1-1-16,-5-3 0,-5-3 0,10 8 16,0 2-16,-2-1 0,-2-2 15,34 18-15,-8-7 0,-12-4 16,-7-6-1,-2 3-15,-1 1 0,-4-4 16,-3-1-16,0 0 0,2 0 16,0-2-16,-2 0 0,-1 1 15,0 2-15,-4-5 0,-4-5 16,0 1-16,-2 0 0,-4-1 16,-3 0-16,-1-2 0,-2-2 15,-6-3-15,-5-2 0,3 0 0,2-1 0,-3-2 16,-3-2-16,-4 0 0,-2 1 15,-4-7-15,0-5 0,-4 2 16,-3 0-16,-4-6 0,-4-2 0,-5-2 16,-2 0-16,-4-1 0,0 0 15,0 0 1,0 0-16,-3-1 0,1-3 16,-2-1-16,-2-1 0,-1 1 15,-3 0-15,3 3 0,2 0 16,0 0-16</inkml:trace>
  <inkml:trace contextRef="#ctx0" brushRef="#br0" timeOffset="207534.3654">26554 9768 0,'0'0'0,"0"0"15,0 0-15,0 0 0,0 0 0,13 18 16,-13-18-16,0 0 0,18 23 15,-18-23-15,16 20 0,-7-7 16,0-1-16,-1 2 0,-1 0 0,1 1 16,0-1-16,-2 0 0,1-2 15,-1 1-15,-2-2 0,-2 0 16,-3-1-16,-6 0 0,-4-2 0,-7-2 16,-7-2-16,-14-1 0,-8-1 15,8 0-15,6-1 0,5 0 16</inkml:trace>
  <inkml:trace contextRef="#ctx0" brushRef="#br0" timeOffset="208014.0152">27145 9701 0,'0'0'0,"5"4"16,1 2-16,-2 0 0,0 1 16,-3 2-16,-4 1 0,2-1 0,0-3 0,0 0 0</inkml:trace>
  <inkml:trace contextRef="#ctx0" brushRef="#br0" timeOffset="208268.1002">26957 9910 0,'0'0'15,"0"0"-15,0 0 0,33 0 0,-18 2 16,2 0-16,3 1 0,5 2 16,-2-1-16,-3 2 0,-3 1 15,-3 3-15,-2 2 0,-8 1 0,-5 4 16,-7 1-16,-6 2 0,-4 2 15,-3 4-15,-6 3 0,-2 0 0,3-2 16,1 0-16,5-3 16,5-3-16,4 3 0,4-4 15,10-8-15,4-3 0,8-5 0,6-4 16,5-5 0,5-4-16,3-5 0,4-3 15,6-9-15,0-2 0,-10 5 16,-8 6-16,-5 3 0</inkml:trace>
  <inkml:trace contextRef="#ctx0" brushRef="#br0" timeOffset="208530.6551">27508 9610 0,'0'0'0,"0"0"0,0 0 15,24 0-15,-10 0 0,3 0 16,0 1-16,8 3 0,-1-1 0,-1 3 15,0-1-15,-3 3 0,-2 1 16,-4 2 0,-2 0-16,-3 5 0,-5 1 0,-4 4 15,-4 1-15,-3 2 16,-2 1-16,-2 4 0,-1 0 0,0-3 16,-1-3-16,0-1 0,-1-4 15,-2-2-15,-2-3 0,4-2 16,2-2-16,2-2 0</inkml:trace>
  <inkml:trace contextRef="#ctx0" brushRef="#br0" timeOffset="209107.3015">27390 9875 0,'0'0'0,"0"0"16,0 0-16,30-4 0,-30 4 0,41-3 16,-12 0-16,2 0 0,1 1 15,11 0-15,1 2 0,-3 0 0,-3 0 0,4 1 16,-4 1-16,-9-1 0,-6 2 15,-10 0-15,-9 3 0,-8 1 16,-7-1-16,-13 4 0,-9 0 16,-6 2-16,-7 2 0,-1 0 15,-3 0-15,-4 1 16,6-1-16,2-1 16,7-2-16,13-1 0,7-1 0,10 0 15,8-1-15,11-1 0,9-2 16,14 0-16,11-1 0,6 0 15,7-1-15,2 0 0,3-1 16,6 4-16,-3 0 0,-2 2 16,-11 0-16,-12-2 0,-9-1 15,-15-1-15,-10 2 0,-12-2 0,-7 0 0,-12 1 16,-10 0-16,-5 1 0,-6 0 16,-3 3-16,-4-1 0,0 2 15,0-1-15,6 1 0,4 0 16,-2 4-16,7 3 0,7 2 15,6 2-15,9-2 0,9 0 0,9-4 32,8-2-32,7-2 0,8-3 0,12 0 15,10-3-15,3 0 0,1-4 16,-2-2-16,0-4 0,-7 0 16,-5-2-16,-11-3 0,-9-1 15,-9-1-15,-7-1 0,-11-2 16,-9-3-16,-10 3 0,-10 1 0,-3 3 15,-2 2-15,2-1 0,2 2 0,4 0 16,4 4-16,8 0 0,5 1 16,9 0-16,6-1 0,10 2 15,8-2-15,-3 2 16,-4 0-16,0 1 0</inkml:trace>
  <inkml:trace contextRef="#ctx0" brushRef="#br0" timeOffset="209288.6946">28496 9603 0,'0'0'0,"0"0"15,0 0-15,0 0 0,15 24 0,-10-13 16,2 1-16,-2-1 0,0-1 0,-1-3 15</inkml:trace>
  <inkml:trace contextRef="#ctx0" brushRef="#br0" timeOffset="209458.6352">28221 9789 0,'0'0'0,"0"0"0,0 0 0,38 3 15,-38-3-15,41 1 0,-13 0 16,8 1-16,2 0 0,0 0 0,2 1 16,4 2-16,-4 0 0,-8 0 0,-6-1 15,-5-1-15</inkml:trace>
  <inkml:trace contextRef="#ctx0" brushRef="#br0" timeOffset="209640.1451">28159 9954 0,'0'0'0,"0"0"0,0 0 16,39-5-16,-20 3 0,8 1 0,6 0 15,10 0-15,1 0 0,11 2 16,0 2-16,-4 0 0,-5-1 16,0-2-16,-8-2 0,-8 1 15,-7-1 1,-5 1-16</inkml:trace>
  <inkml:trace contextRef="#ctx0" brushRef="#br0" timeOffset="209803.0534">28148 10092 0,'0'0'0,"0"0"0,0 0 0,0 0 16,0 0-16,33 4 0,-33-4 0,51-3 0,-19 3 15,6-1-15,6 1 0,13 0 16,-2 0-16,11 2 0,-2 1 15,-12 0-15,-9 0 0,-9-2 16</inkml:trace>
  <inkml:trace contextRef="#ctx0" brushRef="#br0" timeOffset="210104.0349">28182 10309 0,'0'0'0,"0"0"0,0 0 16,-11 22-16,9-13 0,2 0 0,1 0 15,5 1-15,2 0 0,9-1 16,6 0 0,11-1-16,4-1 0,4-5 0,4-2 15,6-2-15,-5-3 0,2-2 16,-7-3-16,-12-1 0,-5 0 16,-14-2-16,-9-5 0,-11 4 15,-9 1-15,-9 2 0,-8 0 16,-5 5-16,-2 3 0,-3 2 15,-1 2-15,5 2 0,4 1 0,4-2 16,8 0-16,7 0 0,8 0 16,16-5-16,13-2 0,-7 1 15,-3 1-15,-2 0 0</inkml:trace>
  <inkml:trace contextRef="#ctx0" brushRef="#br0" timeOffset="210309.8584">29159 9644 0,'0'0'0,"0"0"16,0 0-16,0 0 0,0 0 0,-10 31 0,10-31 15,-3 25 1,2-14-16,2-2 0,1 0 0,1-1 0,2 0 0,-1-1 15,-1-2-15,1 0 0</inkml:trace>
  <inkml:trace contextRef="#ctx0" brushRef="#br0" timeOffset="210457.9399">29341 9622 0,'0'0'15,"0"0"-15,0 0 0,0 0 16,12 22-16,-12-22 15,8 22-15,-8-22 0,5 26 0,1-12 16,1 0 0,0-1-16,-1-2 0,-2-1 0</inkml:trace>
  <inkml:trace contextRef="#ctx0" brushRef="#br0" timeOffset="210605.1824">29839 9786 0,'0'0'0,"0"0"0,0 0 0,0 0 0,0 0 15,0 0-15,-37 14 0,37-14 0,-41 12 16,14-4-16,-3 2 0,-2 0 16,0 1-16,-12 4 0,-4-2 15,8 0-15,7-4 0,5 0 16</inkml:trace>
  <inkml:trace contextRef="#ctx0" brushRef="#br0" timeOffset="210789.7124">28943 9918 0,'0'0'16,"0"0"-16,0 0 0,0 0 0,-2 26 15,2-26-15,-4 31 0,2-13 0,0 2 16,1 2-16,1 0 16,1-1-16,1 0 0,4 1 0,1-4 15,1-4-15,-1-4 0,-2-1 16,1-2-16,-2 0 0</inkml:trace>
  <inkml:trace contextRef="#ctx0" brushRef="#br0" timeOffset="210959.1151">29144 9965 0,'0'0'0,"0"0"15,0 0-15,24-11 16,-11 8-16,7 1 0,4-1 16,10 2-16,3 3 0,5 2 15,3 0-15,7 3 0,-5 0 0,-2 2 16,-1-1-16,-1 4 15,-7 1-15,-12 0 0,-9-2 0,-11 0 16,-10-1-16,-13 1 0,-8-1 16,8-4-16,4-1 0,2 0 0</inkml:trace>
  <inkml:trace contextRef="#ctx0" brushRef="#br0" timeOffset="211294.0789">29137 10116 0,'0'0'0,"0"0"15,0 0-15,0 0 0,0 0 0,31 8 16,-31-8-16,43 7 0,-19-4 15,3 2-15,1 2 0,-2 0 0,-2 2 16,2 1-16,-1-2 0,-7 1 16,-5-3-16,-6 3 0,-6 4 15,-6-6-15,-6-2 0,-6 2 16,-3 3-16,-1 0 0,0-2 0,-2 3 16,1 0-16,5-1 0,2 1 15,8 3 1,5 1-16,6-1 0,2-2 0,8 3 0,3 1 15,3-1-15,2-1 0,0 0 16,1 0-16,-3 0 0,-3 0 0,-4-2 16,-2 1-16,-3-2 15,-3 0-15,-6 1 0,-4 1 16,-4-1-16,-2 0 0,-6-3 16,-4 0-16,-1-4 0,0 0 15,-5-6 1,-5-3-16,5 1 0,6-1 0,4 2 0</inkml:trace>
  <inkml:trace contextRef="#ctx0" brushRef="#br0" timeOffset="211424.2303">29099 10357 0,'0'0'15,"0"0"1,0 0-16,0 0 0,30-5 0,-30 5 16,39-4-16,-13 3 15,4 0-15,5 2 0,5 0 0,13 2 16,1 1-16,1-1 0,-11 0 15,-7 0-15</inkml:trace>
  <inkml:trace contextRef="#ctx0" brushRef="#br0" timeOffset="211544.769">30440 10472 0,'0'0'0,"0"0"0,0 0 16,0 0-16,-21-15 0,21 15 0</inkml:trace>
  <inkml:trace contextRef="#ctx0" brushRef="#br0" timeOffset="287321.1564">6925 2425 0,'0'0'0,"0"0"0,0 0 0,0 0 0,-10-18 16,10 18-16,-16-13 0,5 4 15,0 2-15,-3 1 0,-4 0 16,0 2-16,0 1 0,-12 4 15,-3 5-15,-2 0 0,-3 2 0,-14 9 16,-5 7-16,6 2 0,5 1 16,-11 13-1,-1 8-15,9-2 0,7 1 16,3 7-16,8 8 0,15-12 16,10-7-16,12-4 0,10-3 15,10-8-15,2-4 0,18-6 0,9-3 16,-3-4-16,-4-3 0,35-1 15,1-2-15,-17-3 0,-12 2 0,-18-2 16,-10 1-16,-10-2 0</inkml:trace>
  <inkml:trace contextRef="#ctx0" brushRef="#br0" timeOffset="287738.1006">7329 2811 0,'0'0'0,"0"0"0,0 0 15,0 0-15,0 0 0,-8-19 0,8 19 16,0 0-16,-16-15 0,16 15 16,-22-10-16,7 7 0,0 1 15,-3 1-15,-1 2 0,-3 2 16,-2 2-16,-5 3 0,0 3 16,2 1-16,3 1 15,2 4-15,2 2 16,4-2-16,4 0 0,4 2 15,7 1-15,4-6 0,6-3 0,7-1 16,9-1-16,0-5 0,2-4 16,5-5-16,3-4 15,-2 0-15,-3-1 0,4-3 0,-1 0 16,-4 1-16,-4 3 0,-4-1 0,-3 2 16,-5-2-16,-3 0 0,-4 5 0,-1 2 15,-3 4-15,-2 4 0,-6 4 16,-2 2-16,-3 2 0,0 1 15,-6 8-15,2 3 0,0 1 16,3-2-16,-1 5 0,0 3 16,3-1-16,0-1 15,5 3-15,5-1 16,3-8-16,0-5 0,0-3 16,-1-5-16,2-2 0</inkml:trace>
  <inkml:trace contextRef="#ctx0" brushRef="#br0" timeOffset="293816.9873">8567 2313 0,'0'0'16,"0"0"-16,0 0 0,0 0 0,0 0 0,-21 9 15,21-9-15,-25 12 0,25-12 0,-34 15 16,11-7-16,-2 3 15,2 0-15,-13 8 0,-4 6 16,1-1-16,1 3 0,-12 11 16,0 2-16,4-1 0,7-1 0,-4 6 15,5-1 1,8-4-16,5-4 16,6 4-16,9-1 0,7-8 0,5-3 0,6-4 15,5 0 1,4-2-16,3-2 0,7-5 0,6-1 15,-4-5-15,1 0 0,-4 0 16,-6-2-16,-5-3 0</inkml:trace>
  <inkml:trace contextRef="#ctx0" brushRef="#br0" timeOffset="294124.4693">8952 2618 0,'0'0'0,"0"0"16,0 0-16,-18 10 0,18-10 0,-24 16 15,8-7-15,-2 1 0,-1 2 16,-2 4-16,-2 1 16,-6 6-16,2-1 0,3 0 15,1 1-15,5 0 0,5-4 16,9-2-16,9-3 0,5-4 0,4-1 0,9-4 15,7-2-15,2-3 0,2-1 16,5 0-16,2-1 0,-3-3 0,-3 0 16,3 0-16,-3 0 15,-7 2-15,-9 2 0,-4-3 0,-6-3 16,-2 3-16,-1-1 0,-2 2 16</inkml:trace>
  <inkml:trace contextRef="#ctx0" brushRef="#br0" timeOffset="294293.4759">8901 2752 0,'0'0'0,"0"0"15,0 0 1,0 0-16,-6 22 0,6-22 16,-8 29-16,2-9 0,1 2 0,-2 1 0,1 1 15,-1-1-15,0-2 0,1 2 16,0-2-16,1-5 0</inkml:trace>
  <inkml:trace contextRef="#ctx0" brushRef="#br0" timeOffset="294757.3595">6141 3460 0,'0'0'0,"0"0"15,16 2-15,-4 0 0,2 1 0,9-2 16,8 1-16,10-1 16,1 0-16,19-1 0,13-1 15,16 1-15,-5 0 0,20-3 0,12 0 16,14-2-16,-5-1 0,59-6 15,-5-3-15,-14 2 0,-8 1 0,-5 2 16,-2 2-16,-4-2 0,-3-1 16,-3 6-16,-2 4 15,-12 0-15,-9 0 16,-4 2-16,-1-1 0,-36 1 16,-24-1-16,-17 0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42:02.191"/>
    </inkml:context>
    <inkml:brush xml:id="br0">
      <inkml:brushProperty name="width" value="0.05292" units="cm"/>
      <inkml:brushProperty name="height" value="0.05292" units="cm"/>
      <inkml:brushProperty name="color" value="#FF0000"/>
    </inkml:brush>
  </inkml:definitions>
  <inkml:trace contextRef="#ctx0" brushRef="#br0">3091 3962 0,'0'0'0,"0"0"0,0 0 15,0 0-15,0 0 0,19-5 16,-19 5-16,0 0 0,30 3 16,-30-3-16,28 4 0,-10-1 0,2-3 15,4 2-15,2 1 16,2-1-16,4 1 0,12-1 0,7 1 15,0 2 1,2-2-16,16 0 0,7-1 16,12-1-16,-2 1 0,21 0 15,3-1-15,6-1 0,-7-1 0,52-4 16,-5-2-16,-14 2 16,-9 4-16,9-3 0,0-1 15,-12 0-15,-11 4 0,12-2 0,8 1 16,-9-3-16,-8-2 0,9 2 0,3 3 15,-13 0-15,-9 0 0,7 1 16,4 0-16,-11-1 0,-10 1 16,-2 2-16,-1 3 0,-12-3 15,-7 0-15,-6-3 0,-3-3 0,-19 1 16,-11-3-16,-5 5 0,-5 2 16,-10 1-1,-7 0-15,-9-2 0,-5 1 16,-3 1-16,-6 2 0,2-1 15,4 1-15,0-2 0</inkml:trace>
  <inkml:trace contextRef="#ctx0" brushRef="#br0" timeOffset="2011.3751">3714 4336 0,'0'0'0,"0"0"15,0 0-15,0 0 0,22-15 0,-22 15 16,33-13-16,-10 5 0,3 1 16,4-2-16,4-2 0,10-4 15,0 0-15,7 0 0,-4 1 16,-6 2-16,-6 2 0,-1 0 16,-4 1-16,-9 3 0,-6 3 15,-7 3-15,-8 3 0,0 0 16,0-3-16,0 2 0</inkml:trace>
  <inkml:trace contextRef="#ctx0" brushRef="#br0" timeOffset="2137.842">4003 4150 0,'0'0'0,"0"0"32,0 0-32,0 0 0,0 0 0,28 9 15,-28-9-15,18 18 0,-18-18 16,20 26-16,-9-8 0,-3 0 15,-3 1-15,-1-2 0,-1-3 16,0-1-16</inkml:trace>
  <inkml:trace contextRef="#ctx0" brushRef="#br0" timeOffset="2392.0561">3844 4554 0,'0'0'0,"0"0"0,0 0 16,0 0-16,0 0 0,17-15 15,-17 15-15,33-19 0,-13 9 16,4-2-16,5-2 0,-3 0 15,2 1-15,5-3 0,-2 0 16,-3 4-16,0 1 0,-2 1 0,-2 2 0,-5 2 16,-3 3-16,-10 6 0,-2 5 15,-4 5-15,-6 2 0,-6 6 16,-6 4-16,-4 6 0,-2 2 0,1-2 16,1-1-16,-4 1 15,4-5-15,-2-16 0,1-12 16,5 1-16,4-2 15,3 2-15</inkml:trace>
  <inkml:trace contextRef="#ctx0" brushRef="#br0" timeOffset="2523.5072">3892 4554 0,'0'0'0,"0"0"16,0 0-16,0 0 0,24 6 0,-24-6 16,29 11-16,-29-11 0,32 17 15,-10-9-15,3 1 0,1-3 16,2 0-16,13 0 0,0-1 15,-6-1-15,-4-2 0,-6 2 16</inkml:trace>
  <inkml:trace contextRef="#ctx0" brushRef="#br0" timeOffset="2708.0402">4549 4328 0,'0'0'0,"0"0"15,22-10-15,-6 3 0,3-1 0,12-3 16,3-2-16,1 1 0,0-2 16,8-1-16,1-1 15,-7 1-15,-3 2 0,-4 0 0,-6 0 0,-8 6 16,-3 1-16,-1 0 0</inkml:trace>
  <inkml:trace contextRef="#ctx0" brushRef="#br0" timeOffset="2908.7144">4767 4121 0,'0'0'0,"0"0"16,0 0-16,2 21 0,-2-21 0,3 33 15,-3-7-15,0 2 16,0 3-16,0 11 0,-2-1 16,1-3-16,1-3 0,3 5 0,1-5 15,-1-5-15,3-4 0,-3-7 16,0-5-1,-3-3-15,-3-2 0,1 0 16,1-4-16,0 1 0</inkml:trace>
  <inkml:trace contextRef="#ctx0" brushRef="#br0" timeOffset="3039.5079">4606 4529 0,'0'0'0,"0"0"16,0 0-16,0 0 0,0 0 0,0 0 15,28-10-15,-28 10 0,38-18 0,-10 8 16,1-2-16,2 0 0,0 0 15,8-4-15,-1 0 0,-6 3 0,-4 2 16,-5 1-16</inkml:trace>
  <inkml:trace contextRef="#ctx0" brushRef="#br0" timeOffset="3209.6195">5041 4230 0,'0'0'0,"0"0"15,0 0-15,28-20 0,-28 20 0,35-20 16,-12 9-16,3 0 0,1-1 16,6-2-16,1-2 0,-5 4 15,-2 1-15,1 0 0,-3 0 0,-10 3 16,-6 0-16,0 2 0,-5 0 16,1 2-16</inkml:trace>
  <inkml:trace contextRef="#ctx0" brushRef="#br0" timeOffset="3379.0011">5277 4047 0,'0'0'16,"0"0"-16,0 0 0,0 0 15,0 0-15,0 0 0,24 16 16,-24-16-16,6 21 0,-6-21 0,3 33 16,-4-15-16,-1 0 0,-3 1 15,-3 1-15,-2 1 0,-2-2 16,-1 4-16,2-5 0,2-4 15</inkml:trace>
  <inkml:trace contextRef="#ctx0" brushRef="#br0" timeOffset="3526.2441">5044 4363 0,'0'0'16,"0"0"-16,0 0 0,0 0 0,0 0 15,27-14-15,-27 14 0,34-17 16,-9 8-16,0-1 0,2-1 16,0-1-16,2 1 0,6-2 15,-1 0-15,-3 3 0,-2 2 0,-7 0 0,-3-1 16,-1 0-16,-1 1 0,-5 2 15</inkml:trace>
  <inkml:trace contextRef="#ctx0" brushRef="#br0" timeOffset="3711.3358">5043 4525 0,'0'0'0,"0"0"15,0 0-15,28-9 0,-28 9 0,37-13 16,-12 1-16,3-1 0,0 1 15,11-6-15,2 0 0,-4 1 16,-2 2-16,3-3 0,-6 1 16,-6 3-16,-4 2 0,-7 3 15,-5 2-15,-7 12 0,-3 11 0,0-3 0,0-3 16,0-2-16</inkml:trace>
  <inkml:trace contextRef="#ctx0" brushRef="#br0" timeOffset="3896.2519">5351 4325 0,'0'0'15,"0"0"-15,0 0 0,0 0 16,0 0-16,0 0 16,0 0-16,9 25 0,-9-25 15,5 25-15,-3-6 0,-1 1 16,1 1-16,-2 1 0,1 0 16,0-1-16,-1-1 0,0 2 15,-1-1-15,0-6 0,-4-1 0,-2-2 16,-2-1-16,2-2 0,3 0 15,-3-3-15</inkml:trace>
  <inkml:trace contextRef="#ctx0" brushRef="#br0" timeOffset="3996.0898">5187 4631 0,'0'0'15,"0"0"-15,0 0 0,0 0 16,0 0-16,35-13 0,-35 13 16,33-9-16,-16 6 0,-2 0 15,-1 0-15,-2 1 0</inkml:trace>
  <inkml:trace contextRef="#ctx0" brushRef="#br0" timeOffset="4212.471">5844 4178 0,'0'0'16,"9"-4"-16,4-3 0,3 2 0,-1-1 15,7-4-15,2-2 0,2 0 16,-1 3-16,5-4 0,-2 2 16,-5 2-16,-4 2 0,-3-1 15,-4 1-15,-4 1 0,-1 1 0,0 1 0</inkml:trace>
  <inkml:trace contextRef="#ctx0" brushRef="#br0" timeOffset="4359.5664">6025 4013 0,'0'0'15,"0"0"-15,0 0 0,0 0 16,0 0-16,0 0 16,0 0-16,8 25 0,-8-25 0,2 24 15,-2-24-15,-1 34 16,0-16-16,-2 2 0,1 2 16,-1-1-16,0 0 0,-1 1 15,1-3-15,1-3 0</inkml:trace>
  <inkml:trace contextRef="#ctx0" brushRef="#br0" timeOffset="4544.402">5761 4393 0,'0'0'0,"0"0"16,0 0-16,0 0 0,0 0 15,0 0-15,21-20 0,-21 20 0,33-14 16,-7 4-16,1-2 16,5-1-16,4-2 0,9-5 15,2 1 1,7-2-16,-5 1 0,-4 2 0,-3-1 15,1 1-15,-10 4 0,-8 2 16,-6 2-16,-7 0 0,-3 0 16,-5 4-16,1 0 0,-2 2 0</inkml:trace>
  <inkml:trace contextRef="#ctx0" brushRef="#br0" timeOffset="4776.3287">6362 4009 0,'0'0'0,"0"0"0,0 0 15,0 0-15,0 0 0,-20 20 16,20-20-16,-23 29 0,7-11 0,-4 5 16,-2 6-16,-4 3 0,-1 1 15,-7 14-15,1 2 0,-5 7 0,4-5 16,-2 4-16,3-8 0,5-7 16,5-7-16,1 1 0,5-4 15,4-12-15,4-4 0,-1-6 16,4-4-16,3-4 0,7-5 0,-2 2 15,-1 0-15,0 2 0</inkml:trace>
  <inkml:trace contextRef="#ctx0" brushRef="#br0" timeOffset="5183.0345">6105 4418 0,'0'0'0,"0"0"0,0 0 16,0 0-16,0 0 0,17 21 15,-17-21-15,7 25 0,-7-25 0,6 33 16,-4-12-16,2 0 0,-3 1 15,1-1-15,1-3 0,-2 3 0,2-4 16,-2-4-16,0-3 0,0-3 16,-1-2-16,0-5 0,0 0 15,-3-6-15,-1-1 0,1-4 16,-4-4-16,1-1 0,0 3 0,3-3 16,3-3-16,-2 3 0,2 3 15,2-2 1,2 0-16,3 2 0,1 0 0,5 0 0,6 0 15,0 4-15,2 1 0,1-1 0,4-1 16,-4 3-16,0 2 0,4-1 16,2 3-16,-6 1 0,-2 2 15,-3 3-15,-1 4 0,-4 3 16,-1 1-16,-2 3 16,-1 3-16,-3 1 0,1 1 15,-3-1-15,-1 0 0,-1-3 16,-1-1-16,0-1 0,-1-1 15,0-2-15,0 0 0,-3-2 16,-4 0-16,-3 1 0,-2-2 0,-4 0 16,-2-4-16,4 1 0,2-2 0,3 2 15</inkml:trace>
  <inkml:trace contextRef="#ctx0" brushRef="#br0" timeOffset="5329.8053">6163 4574 0,'0'0'15,"0"0"-15,0 0 0,0 0 0,0 0 16,21-15-16,-21 15 15,31-10-15,-31 10 0,35-7 0,-14 3 16,1 1 0,-2 0-16,7 0 0,-3 1 15,-3 1-15,-3 1 0,-3 0 16,-1 0-16,-4 0 0</inkml:trace>
  <inkml:trace contextRef="#ctx0" brushRef="#br0" timeOffset="5461.364">6147 4692 0,'0'0'16,"0"0"-16,0 0 0,0 0 16,36-1-16,-16-2 0,7-1 15,2 0-15,1-1 0,4 1 0,-6 0 16,-4 0-16</inkml:trace>
  <inkml:trace contextRef="#ctx0" brushRef="#br0" timeOffset="6402.5008">3496 2759 0,'0'0'0,"0"0"0,0 0 16,0 0-16,0 0 0,0 0 15,-29 3 1,29-3-16,0 0 0,-19 20 0,19-20 16,-15 24-16,8-11 0,-3 6 15,2 3-15,-2 2 0,2 0 16,0 7-16,5 2 0,3-2 15,3-3-15,6 0 0,5-6 16,5-5-16,3-6 0,4-8 16,2-8-16,1-5 0,0-5 0,0-1 0,0-4 15,0-4-15,-7-2 0,-4-1 16,-2-3-16,-6 1 0,-4 1 16,-6 2-16,-3 0 0,-7 6 15,-5 2-15,-9 7 0,-6 5 16,-4 4-16,-4 2 0,0 8 15,-5 5-15,4-2 0,4 0 0,3-2 0,6-2 16,8-1-16</inkml:trace>
  <inkml:trace contextRef="#ctx0" brushRef="#br0" timeOffset="6934.9963">4039 2762 0,'0'0'0,"0"0"0,0 0 15,0 0-15,0 0 0,-8 29 16,8-29-16,-7 40 0,1-15 0,0 5 16,-2 3-16,0 2 15,1 0-15,-2 11 0,0 0 16,-1 4-16,1-5 0,2-7 15,-1-6 1,1-5-16,3-5 0,-3-3 0,1-6 16,1-10-16,1-3 0,0 0 15,2 0-15,1 0 0</inkml:trace>
  <inkml:trace contextRef="#ctx0" brushRef="#br0" timeOffset="7188.6612">3956 2793 0,'0'0'0,"0"0"0,21-5 0,-9 1 16,1 1-16,6-2 0,6 2 16,4 0-16,-1 2 0,3 2 15,-2 2-15,-4 4 0,-3 0 0,0 5 16,-5 1-16,-5 3 0,-3 0 16,-8 1-16,-6 2 0,0-1 0,-5 0 15,-4 1-15,-5 0 0,-2-2 16,-1 0-16,0-1 0,0 0 15,0-4-15,0-1 0,3-4 16,2-2-16,5-4 0,1-2 0,4 1 16,0-2-16,1 2 0</inkml:trace>
  <inkml:trace contextRef="#ctx0" brushRef="#br0" timeOffset="7389.35">4441 2845 0,'0'0'0,"0"0"0,-8 32 0,4-10 0,-3 2 0,-3 11 15,1 5-15,-4 8 0,-1 0 16,-2-3-16,0-2 16,-1 1-16,3-7 0,1-6 0,2-5 15,2-6-15,2-7 0,4-9 16,-2-9-16,3 2 0,0 1 0,2 0 31</inkml:trace>
  <inkml:trace contextRef="#ctx0" brushRef="#br0" timeOffset="7620.5353">4559 2754 0,'0'0'0,"8"-2"0,5-1 0,1 1 15,1 1 1,7 3-16,3 2 0,-2 1 0,-1 2 0,-1 3 15,-5 4-15,-4 0 0,-7 0 0,-5 7 16,-5 1-16,-3-1 0,-5-1 16,-9 3-16,-7-1 0,-2-1 15,-1-3-15,-10 4 0,-2-1 16,7-3-16,8-2 0,3-6 16,4-1-16,4-5 0,3-4 15,4 0-15,2 0 0,3 0 0</inkml:trace>
  <inkml:trace contextRef="#ctx0" brushRef="#br0" timeOffset="7968.0339">4890 2801 0,'0'0'0,"0"0"0,0 0 0,-8 24 0,8-24 0,-10 35 15,5-10 1,-1-1-16,1 1 0,4 4 0,4-4 16,3-3-16,2-4 0,9-8 0,5-5 15,4-5-15,-1-3 0,9-8 16,2-4-16,-7-1 0,-1-4 0,-2-6 16,-2-6-16,-7 4 0,-3 2 15,-6 0-15,-4 2 0,-6 3 16,-1 4-16,-12 5 0,-10 2 15,0 7 1,-1 4-16,-9 6 0,-5 3 16,5 2-16,6 1 0,-2 7 15,2 3-15,10-6 0,5 0 0,9 4 16,5-1-16,1-7 0,1-3 16,-2-2-16</inkml:trace>
  <inkml:trace contextRef="#ctx0" brushRef="#br0" timeOffset="8368.2514">5411 2734 0,'0'0'0,"0"0"0,0 0 16,-11 25-16,11-25 0,-11 34 0,1-8 0,-1 1 31,-1 0-31,-6 7 0,0 1 15,3-6-15,2-2 0,0-2 16,3-6-16,2-5 0,3-4 16,5-10-16,9-4 0,-2-2 15,0-2-15,2-8 0,4-5 16,2-8-16,-2-3 0,9 0 0,7 0 16,-1 3-16,-3 2 0,7-1 15,-3 3-15,-2 5 0,-2 5 0,-3 1 16,-1 3-16,-3 3 0,-3 3 15,-1 5-15,-2 4 16,-6 5-16,1 6 0,-5 1 0,-1 6 16,-3 2-16,-2 4 0,-3 1 0,1 2 15,-5 2-15,3-4 0,-1-3 16,3-2-16,2-2 0,1-3 0,-1-3 16,1-3-16,1-4 0,0-1 15,0-2-15</inkml:trace>
  <inkml:trace contextRef="#ctx0" brushRef="#br0" timeOffset="8706.813">5771 2908 0,'0'0'0,"0"0"16,0 0-16,27-3 0,-27 3 16,26-2-16,-6 1 15,2-2-15,-2 0 0,9-3 16,0 0-16,0-1 0,0-1 0,-4-2 15,-2-1-15,-2 0 0,-5-2 16,2-2-16,-1-1 16,-7 0-16,-1 1 0,-6 1 0,-5 2 15,-4 4-15,-3 1 0,-5 3 16,-6 2-16,-1 1 0,-1 1 16,-10 5-16,-3 4 15,3 5-15,2 0 0,0 5 16,2 5-16,0 0 0,5 1 15,1 7-15,3 3 0,5-5 16,6-2-16,8-2 0,7-1 16,5-4-16,5-3 0,10-6 15,7-3-15,3-8 0,1-2 0,-8 1 16,-7-2-16,-5 1 0</inkml:trace>
  <inkml:trace contextRef="#ctx0" brushRef="#br0" timeOffset="9092.4999">6378 2792 0,'0'0'0,"0"0"15,0 0-15,-10 25 0,10-25 16,-12 30-16,4-7 0,0 2 16,-2 0-16,-4 5 0,0 1 15,1-6-15,4-3 0,-1-1 16,2-4-16,2-6 0,3-6 0,3-5 15,6-7 1,-1-1-16,2-4 0,0-6 16,2-7-16,2-1 0,0-1 15,8-5-15,3 0 0,-1 6 16,0 4-16,1 0 0,-1 6 16,-4 2-16,-1 3 0,5 2 15,0 5-15,-4 2 0,-2 2 0,0 3 16,0 2-16,-3 5 0,-2 3 0,-5 4 15,-4 5-15,-2-1 0,-2 1 16,-4 2-16,-3 0 0,-1-2 16,0-1-16,0-1 0,0-1 15,3-3-15,-1-3 0,2-3 16,3-2-16,-1-1 0,2-3 0,2 0 16</inkml:trace>
  <inkml:trace contextRef="#ctx0" brushRef="#br0" timeOffset="9340.1612">6940 2535 0,'0'0'0,"0"0"16,0 0-16,-14 31 0,14-31 0,-22 42 15,5-6-15,-4 7 16,0 1-16,-3 13 0,2 0 15,5-8-15,5-8 0,6-3 16,6-7-16,3-8 0,2-6 0,6-9 16,4-5-16,0-5 0,2-1 15,5-9-15,4-5 0,-5 1 0,-5 2 16,-3 1-16,-4 5 0,-2 1 16</inkml:trace>
  <inkml:trace contextRef="#ctx0" brushRef="#br0" timeOffset="9525.3554">6615 2812 0,'0'0'0,"0"0"16,0 0-16,0 0 0,25-9 16,-25 9-16,40-7 0,-10 3 15,1 1-15,7-2 0,1 2 0,13-3 16,4 1-16,12 0 0,-2 2 0,-11 0 15,-11 0-15,-7 1 0</inkml:trace>
  <inkml:trace contextRef="#ctx0" brushRef="#br0" timeOffset="17666.6242">8030 2420 0,'0'0'0,"0"0"0,0 0 0,0 0 0,-18 16 0,18-16 16,-26 24-16,9-9 0,-4 2 15,-6 3-15,-4 2 16,-10 7-16,1 0 16,-17 7-16,-3 2 0,4-4 0,0 2 0,-5 3 15,0-1-15,2 0 0,5-7 16,5-3-16,10-7 0,17-7 0,8-5 15,5-1-15,0-4 0,4 1 0</inkml:trace>
  <inkml:trace contextRef="#ctx0" brushRef="#br0" timeOffset="17836.0286">7619 2812 0,'0'0'0,"0"0"0,0 0 0,1 23 15,-1-23-15,-1 35 0,-2-9 0,1 1 16,-4 0-16,-2 11 0,-2 1 16,2-4-16,-1-2 0,-1 4 15,-1 0-15,2-7 0,1-4 16,2-3-16,1-5 0,1-3 0,1-2 0,1-2 16</inkml:trace>
  <inkml:trace contextRef="#ctx0" brushRef="#br0" timeOffset="18121.6089">7689 2949 0,'0'0'15,"0"0"-15,23-15 0,-8 5 0,2 0 16,8-4-16,3 1 0,0 0 16,2-1-16,7 0 0,2 3 15,-5 3-15,-3 0 0,-4 3 16,-3 4-16,-3 2 0,-4 2 0,-3 4 15,-3 2-15,-8 4 0,-3 3 16,-3 2-16,-4 4 0,-4 0 0,-3 0 16,-5 1-16,-2-1 0,1-1 0,1 1 15,-3-4-15,-1-1 0,-4 1 16,0-4-16,2-2 0,1-2 16,0-5-16,2-3 0,8 0 0,2 0 31,2-1-31</inkml:trace>
  <inkml:trace contextRef="#ctx0" brushRef="#br0" timeOffset="18297.3832">7984 2941 0,'0'0'0,"0"0"16,0 0-16,23 24 0,-12-11 16,0 3-1,0 1-15,5 5 0,-1 0 16,-1-2-16,0 0 0,-2-2 0,-1-1 15,0-2-15,0-4 16,-1-1-16,-1-2 0,-3-1 16</inkml:trace>
  <inkml:trace contextRef="#ctx0" brushRef="#br0" timeOffset="18551.3897">8569 2737 0,'0'0'0,"0"0"15,0 0-15,25-10 0,-14 8 0,2 1 16,2 0-16,2 1 0,-4-2 16,4 6-1,-3 2-15,-2 1 0,-2 2 0,-3 4 0,-3 3 16,-3 4-16,-2 5 0,-3-1 16,-7 2-16,-2 1 0,0 1 15,-4 3-15,0-1 0,-1-3 0,0-3 16,-4-3-16,-3-3 0,4-1 15,2-3-15,2-2 16,3-3-16,2-6 0,-2-4 0,6 0 16,-1 1-16,2-1 15</inkml:trace>
  <inkml:trace contextRef="#ctx0" brushRef="#br0" timeOffset="18721.2372">8610 2839 0,'0'0'0,"0"0"0,0 0 16,0 0-16,0 0 0,0 0 0,21 27 15,-21-27-15,13 32 0,-5-11 16,1 3-16,0-1 0,1-1 0,1 1 16,0-2-16,3 2 0,1-5 15,1-2-15,0-4 16,0-5-16,-2-3 0,-3 0 0,-1-1 16,-1-1-1</inkml:trace>
  <inkml:trace contextRef="#ctx0" brushRef="#br0" timeOffset="18921.8081">8954 2766 0,'0'0'0,"0"0"0,23-4 16,-5 2-16,3-2 0,3 0 0,3-3 16,8 3-16,1 1 0,1-1 15,-1 0-15,1-1 0,-5 0 0,-4 0 16,-5 2-16,-4-2 0,-5 1 15,-5 1-15,-3 1 0,-2 0 16,-2 1-16,0 0 0</inkml:trace>
  <inkml:trace contextRef="#ctx0" brushRef="#br0" timeOffset="19138.1815">9285 2555 0,'0'0'0,"0"0"15,0 0-15,0 0 0,0 30 16,0-30-16,-2 43 0,1-14 0,-2 5 0,0 2 16,-1 3-16,-1 8 15,1-1-15,-1 5 0,2-5 16,0-6-16,-1-5 0,1-7 0,1-5 16,-2-3-16,-1-4 0,-1-3 15,-2-2-15,-1-3 0,-2-2 16,-1-5-1,-2-5-15,4 0 0,2 2 16,1 1-16</inkml:trace>
  <inkml:trace contextRef="#ctx0" brushRef="#br0" timeOffset="19269.734">9061 2980 0,'0'0'0,"0"0"16,0 0-16,0 0 0,27-3 0,-27 3 15,33-8-15,-14 4 0,2 1 0,1-2 16,2 2-16,-3-1 15,-4 1-15,-1 1 0</inkml:trace>
  <inkml:trace contextRef="#ctx0" brushRef="#br0" timeOffset="19485.9894">9842 2566 0,'0'0'15,"7"-1"-15,5 0 0,2 0 16,0 0-16,7-1 0,2-2 0,-1 0 16,-1 0-1,0-1-15,-1 0 0,-1 1 16,-3 1-16,-1 2 0,-4-1 16,-3 0-16,-1-2 0,-2 1 0,0-1 15,-2 2-15</inkml:trace>
  <inkml:trace contextRef="#ctx0" brushRef="#br0" timeOffset="19671.1507">9988 2465 0,'0'0'0,"0"0"16,0 0-16,0 0 0,-2 21 0,2-21 16,-2 23-16,2-23 0,-2 32 15,1-14-15,-2 3 16,0-1-16,-1-1 15,-1 0-15,0 1 0,-2 4 16,0-1-16,0-3 0,-3-3 16,2-3-16,1-1 0,2-4 0</inkml:trace>
  <inkml:trace contextRef="#ctx0" brushRef="#br0" timeOffset="19887.5331">9601 2810 0,'0'0'0,"0"0"0,0 0 15,25-3-15,-25 3 0,34-7 0,-10 1 16,4 1-16,2-1 0,13-3 16,3 1-16,0-1 0,1 0 15,10-2-15,-2 2 0,-6 1 16,-2 2-16,1-3 0,-5 0 0,-9 1 16,-6 2-16,-7 1 0,-6 1 0,-4 4 15,-3 2-15,-3-1 0,0 0 16,-2 0-16</inkml:trace>
  <inkml:trace contextRef="#ctx0" brushRef="#br0" timeOffset="20141.5677">10358 2493 0,'0'0'0,"0"0"0,0 0 15,0 0-15,0 0 0,-21 22 16,21-22-16,-29 23 15,11-6-15,-4 2 0,-3 3 16,-4 2-16,-3 3 0,-12 12 0,-2 5 0,-13 7 0,0-3 16,-9 8-16,4-2 15,0 0-15,9-8 0,9-5 16,9-4-16,6-7 0,6-3 0,1-5 16,6-3-16,5-7 0,3-1 15,4-8-15,3-5 0,1 1 16,2 1-16,-3-1 15</inkml:trace>
  <inkml:trace contextRef="#ctx0" brushRef="#br0" timeOffset="20342.2004">9839 2920 0,'0'0'0,"0"0"15,0 0-15,0 0 0,0 0 0,9 33 0,-9-33 16,0 34-16,-2-12 0,-1 0 15,-2 3-15,2-2 0,0 0 16,-2 4-16,1-2 16,-1-3-16,0-3 0,-1-2 0,0-4 15,-1-1-15,-1-4 0,3 0 16,-1-1-16,2-3 16</inkml:trace>
  <inkml:trace contextRef="#ctx0" brushRef="#br0" timeOffset="20629.3644">9841 2969 0,'0'0'16,"0"0"-16,0 0 0,27-9 15,-13 5-15,4 0 0,3-1 0,1 1 0,1-1 0,7 2 16,0 0-16,-3 5 0,-2 0 16,-3 1-16,-3 0 0,-1-1 15,-1 2-15,-3 4 16,-1 2-16,-2 2 0,-2 2 0,-2 1 15,-2 3-15,0 2 0,-2 1 16,-2 1 0,-2-1-16,0 4 0,-1-1 15,-1-2-15,0 0 0,0-4 0,1-3 16,-3-1-16,0-1 16,-3-5-16,-3-1 0,-1-3 15,-1-1-15,-2-2 0,0-1 0,2-1 16,1 1-16,4-1 0</inkml:trace>
  <inkml:trace contextRef="#ctx0" brushRef="#br0" timeOffset="20807.7929">9861 3108 0,'0'0'0,"0"0"16,0 0-16,0 0 0,24-11 15,-24 11-15,32-3 0,-32 3 0,35-6 0,-16 3 16,0 0-16,1 2 15,0 1-15,0 1 0,-1 1 16,2 2-16,-4 0 0,-2 0 0,-3-2 16,-2 1-16</inkml:trace>
  <inkml:trace contextRef="#ctx0" brushRef="#br0" timeOffset="20977.2071">9834 3313 0,'0'0'0,"0"0"0,0 0 16,32-8-16,-14 4 0,4-1 0,3 0 15,10-1-15,4-1 0,-1 0 0,1 0 16,7 0-16,-2 3 0,-7 0 0,-7 1 16,-6 1-16</inkml:trace>
  <inkml:trace contextRef="#ctx0" brushRef="#br0" timeOffset="28653.4111">9479 4001 0,'0'0'0,"0"0"16,0 0-16,0 0 0,0 0 15,22-8-15,-22 8 0,0 0 16,26-3-16,-13 3 0,1 1 16,1-1-16,3-1 0,1 2 15,2 0-15,0 2 0,1-2 0,9 1 31,2-1-31,0 0 0,0-1 0,4 1 16,3 1-16,7 1 0,-1-2 16,1-1-16,3 0 15,-2 0-15,-2 1 0,13 0 0,3 0 16,-7-1-16,-5 0 0,14 0 16,4-1-16,-7 1 0,-5 0 0,12 0 15,0-1-15,-6 0 0,-5 1 0,14 0 16,4 0-16,-18 0 0,-4 0 15,33 1-15,-2 0 0,-15-2 16,-8-1-16,5-2 0,3-1 16,-9 4-16,-7 4 0,4-1 15,4 2-15,-4-1 0,-2-1 0,5 0 16,3 0 0,-10-2-16,-6-1 0,9 1 15,6 3-15,-6-1 0,-4 0 0,5 1 16,4-2-16,-7-2 15,-3-2-15,8 2 0,7 2 16,-12 2-16,-7 4 0,8-5 16,5 0-16,-2-4 0,-5 1 0,10 1 0,5 1 15,-13 2-15,-9-2 0,11 5 16,6 2-16,-5-3 0,-6-4 0,6-2 16,6-1-16,-8 1 15,-4-1-15,4 3 16,4 3-16,-8-6 15,-5-2-15,5 7 0,3 3 0,-4-2 16,-4-2-16,6-2 0,4-2 0,-5 4 0,-3 4 0,7-5 16,5-3-16,-10 0 0,-7 3 0,8-3 15,6 0-15,-7 2 16,-3 1-16,7 1 0,4 1 16,-8 1-16,-5-1 0,4-2 0,3 0 15,-5-2-15,-2-1 0,6 1 16,4 0-1,-6 0-15,-3-1 0,6 4 16,5-1-16,-7 0 0,-7 0 0,8-4 16,3-2-16,-2 2 15,-1 0-15,1 4 0,2 1 16,-9-2-16,-4 0 0,6 3 16,5 3-16,-6-5 0,-8-5 15,9 0-15,5 0 0,-8 0 0,-7 4 0,8 1 16,3 4-16,-1-1 0,-3 1 0,2-4 15,4-2-15,-7 0 16,-4 1-16,4-3 0,4-1 16,-5 3-16,-4 1 0,6 1 15,6 0-15,-9 2 0,-6 0 0,6-2 16,5-1 0,-6 0-16,-3 1 0,1 3 15,3 3-15,-4-2 0,-3-4 0,5 0 16,2-1-16,-19 0 0,1 0 15,21 0-15,-1-1 16,-18 1-16,0 0 0,4-1 0,2-2 16,-5 2-16,-1 0 0,2 0 0,3-2 15,-5 3-15,-5 3 0,-3-3 16,1-1-16,-6-2 0,-2 2 0,-1-2 16,-1-1-16,-3 1 15,-2 2-15,-1 0 0,-3 1 16,0 0-16,-1 2 0,-4 1 15,-4-2-15,1 0 0,3 0 0,0 0 16</inkml:trace>
  <inkml:trace contextRef="#ctx0" brushRef="#br0" timeOffset="31477.9152">18809 4027 0,'0'0'0,"0"0"16,0 0-16,0 0 0,0 0 16,0 0-16,0 0 0,0 0 15,0 0-15,0 0 16,24-3-16,-24 3 0,0 0 15,27 5-15,-27-5 16,0 0-16,31 3 0,-31-3 0,28 6 16,-12-3-16,-1-1 0,4 1 15,2 0-15,-1-1 0,-2-1 0,6 0 0,2-1 16,7 3-16,0-1 0,2 0 16,2-2-16,-1 3 0,0-1 15,10 0-15,2 0 16,-4-1-16,-3-2 0,11-1 15,2 0-15,-5 2 0,-6 1 0,4-1 16,4-1-16,-5 0 0,-3 0 16,10 1-16,2 0 0,-6 0 15,-5 1-15,3-3 0,4-1 0,-5 1 16,-3 1-16,8-3 0,2 0 16,-5-1-16,-3 0 0,6 2 15,4 0-15,-6 2 0,-5 1 0,7-3 16,5-2-16,-7 3 0,-3 1 15,26-1-15,0-2 0,-27 1 16,-2-1-16,24 0 16,2 2-16,-9 1 0,-3 0 15,0 0-15,0 1 16,-10-2-16,-7 1 0,9 1 0,5 0 16,-9 1-16,-6 2 0,8-5 15,8 0-15,-5 0 0,-4 1 0,6 0 16,3 1-16,-6 1 15,-5 3-15,5-5 0,5-3 0,-7 3 0,-5 2 16,9-1-16,9 0 16,-10 2-16,-7 0 0,9-2 0,8 0 15,-7-3-15,-3 1 0,6 3 16,5 1-16,-7 0 0,-4 0 16,7-2-16,5-1 15,-9 1-15,-6 1 0,9 1 16,4-2-16,-4 1 0,-3 0 15,8 0-15,5-1 0,-11-1 16,-7 0-16,9 1 0,7 2 16,-8-1-16,-5 1 0,6-2 15,5-2-15,-4 1 0,0-1 16,7-1-16,6 1 0,-9 2 16,-7 4-16,5-1 0,4-2 0,-4-2 0,-1-3 15,6 1-15,4 0 0,-8 2 16,-6 2-16,7 2 0,4-1 15,-6-3-15,-6 0 0,8-2 16,7 1-16,-10 1 0,-6 0 0,8 1 16,4-1-16,-6-1 15,-1 1-15,7-1 16,6 0-16,-7 1 0,-4-1 16,8 0-16,7 2 0,-10-3 15,-7-2-15,9 4 0,6-1 16,-7 2-16,-3-1 0,6 0 15,6 0-15,-8 1 0,-5 1 0,11-2 16,6-3-16,-9 3 16,-9 0-16,9 1 0,5 1 0,-7 0 0,-3 2 15,9-4-15,5-5 0,-9 4 16,-6 1-16,7 1 0,9 0 16,-12-1-16,-7 0 0,8-2 15,7 1-15,-7-2 0,-6 0 0,6 0 16,6 0-16,-9 5 0,-6 3 15,6-3-15,5-2 0,-8 1 0,-5 2 16,6-1-16,4 1 0,-9-5 16,-5-1-16,8 1 0,7 2 15,-10 3-15,-5 3 0,7-3 16,5 1-16,-9-2 0,-6 2 0,7-1 16,5-1-16,-7-2 0,-5-2 15,5 3 1,4 2-16,-8-1 0,-6 0 0,4-1 15,1 1-15,-5-3 16,-6-1-16,-2 6 0,-2 3 16,-5-4-16,-4-1 0,-6-1 15,-5-1-15,-6 5 0,-3 4 0,-18-6 16,-11-5-16,12 2 0,2 0 16,2 0-16</inkml:trace>
  <inkml:trace contextRef="#ctx0" brushRef="#br0" timeOffset="32612.5375">22485 4027 0,'0'0'0,"0"0"16,0 0-16,21-6 0,-21 6 15,24-9-15,-4 6 16,0 0-16,1 0 0,9-1 16,6 0-16,-1-1 0,-1 2 0,12-1 15,3 1-15,-4 0 0,-2-1 16,12-1-16,4-1 0,-5 1 15,-4 4-15,12-3 0,1 1 16,-6 0-16,-3 3 0,5-2 16,4-1-16,-6 1 0,-3 0 0,17-1 15,5 0-15,-8 0 0,-4 1 0,41 1 16,-1 1-16,-12-1 0,-11 0 16,10 0-16,4 0 0,-10 1 15,-8 0-15,11-1 0,9-3 16,-11-1-16,-9 0 0,16 2 15,10 3 1,-12 1-16,-10 2 0,11-1 0,7-4 16,-7 1-16,-6 0 0,6-1 15,5-3-15,-11 6 0,-8 4 0,13-2 16,7 0-16,-14-2 16,-10-2-16,13 4 0,10 5 15,-10-4-15,-6 1 0,9-4 16,5-1-16,-15 2 0,-7 4 0,13-5 0,11-1 15,-12 3-15,-10 2 0,10-2 16,6-1-16,-11 1 0,-7 1 0,9-1 16,5 1-16,-12-3 15,-9 0-15,10-3 0,8-3 16,-11 4-16,-8 2 0,6-1 0,4 0 16,-10-1-16,-6-3 0,5 0 0,4-1 15,-8 3-15,-7 4 0,2-2 16,0 0-16,-7-3 0,-5 1 15,4-3-15,1-2 0,-8 4 16,-6 6-16,-1-1 0,0 0 16,-5-2-16,-3-2 0,-3 2 15,-1 2 1,-7 1-16,-4-2 0,-7 2 0,-6 0 16,-9 3-16,-7 0 0,12-3 15,1-2-15,2 0 0</inkml:trace>
  <inkml:trace contextRef="#ctx0" brushRef="#br0" timeOffset="35205.2197">1882 5489 0,'0'0'0,"0"0"0,0 0 0,0 0 16,0 0-16,27 2 0,-27-2 16,22 1-16,-22-1 0,30 0 15,-11-1-15,0 2 0,1 1 0,2-2 16,2 0-16,-1 0 0,2 0 16,12 0-16,1 1 0,0-1 15,-1 0-15,11-1 0,-1 0 0,1 1 16,-3 2-16,11-4 15,1-2-15,-4 2 0,-2 3 0,0 0 16,3 1-16,-1-1 0,-3 0 16,8-2-16,1-3 0,-4 5 15,-1 4-15,11-4 0,-2-2 16,-8-2-16,-2-3 0,3 2 0,2-1 0,-4 3 16,-5-1-16,2 3 0,0 0 15,-3 2-15,-1-2 0,18-3 16,-7-1-16,-26 1 0,0-1 0,2 2 15,-1 2-15,-6-1 0,-4 0 16,1-1-16,-3-1 0,-3 2 16,-3 1-1,-12 1-15,-5 2 0,2-3 0,-1 2 16,1-2-16</inkml:trace>
  <inkml:trace contextRef="#ctx0" brushRef="#br0" timeOffset="36958.2884">11424 5292 0,'0'0'16,"0"0"-16,0 0 0,0 0 16,26-13-16,-26 13 0,28-8 15,-12 5-15,2 1 0,3 0 0,3-1 16,1 1-16,1-1 0,10 1 16,4-2-16,1 2 0,1 1 0,12-1 15,2 2-15,-3 0 0,-3 0 16,15-2-16,4 0 0,-3-1 15,-1 3-15,13-1 0,2-1 16,-6-1-16,-4 0 0,14 1 16,0 0-16,-6 1 0,-5-2 0,37 2 15,-4-1-15,-16 3 16,-9 1-16,2 0 16,3-2-16,-7-2 0,-7 2 15,2 0-15,1 3 0,-2-3 0,-1-3 16,3 3-16,3 2 15,-11 1-15,-6 2 0,5-2 16,5-2-16,-13 0 0,-6-1 0,3 1 16,3 0-16,-8 0 15,-7 1-15,2-2 0,3 0 16,-8 1-16,-3 0 0,2 3 0,2 2 0,-8-6 0,-5-5 16,-1 2-16,0 1 0,-1 2 0,1 4 15,-5-4-15,-2-2 16,-11 2-16,-1 3 0,1-3 15,0-2-15,1 1 0,0 2 0,-2-2 32,-1-1-32,-1 1 0,-1 0 0,0 1 15,0-2-15,0 2 16,-2 0-16,-1 0 0,0 0 16,1-1-16,-1 0 0,-2 1 15,2-2-15,-2 2 0,2-5 0,-2 5 16,0 0-16,1-2 0,-1 2 15,0 0-15,0-2 0,0 2 0,0 0 0,0 0 16,0 0-16,0 0 0,0 0 16,0 0-16,-2 2 15,2-2-15,-1 4 0,1 0 0,-1 2 16,0-2-16,1 0 0,0 0 16</inkml:trace>
  <inkml:trace contextRef="#ctx0" brushRef="#br0" timeOffset="37844.511">13441 4524 0,'0'0'0,"0"0"16,20 12-16,-6-5 0,4 3 0,8 5 16,4 4-16,2 4 0,2 2 15,15 9-15,5 4 0,2-4 16,3 0-16,14 4 0,3-1 0,12 2 0,-5-4 0,12 5 15,-3 1-15,26 9 0,-16-7 16,-9-9 0,-7-3-16,-16-2 0,-8-1 15,-9 1-15,-6 1 0,-14-4 16,-8-4-16,-13 5 0,-8 4 16,0-9-16,-2-6 0,-1-7 15</inkml:trace>
  <inkml:trace contextRef="#ctx0" brushRef="#br0" timeOffset="38329.2002">16192 4547 0,'0'0'0,"0"0"0,0 0 0,0 0 0,0 0 15,0 0-15,0 0 0,0 0 16,0 0-16,31 19 0,-31-19 16,34 18-16,-15-7 0,5 3 15,5 1-15,1 2 0,2 1 0,14 7 0,1 3 16,11 7-16,0-1 0,13 7 16,2-2-16,-7-2 0,-5-1 0,7 5 15,-2 0-15,-2 0 16,-9-4-16,-3-2 0,-1-3 15,-7-4-15,-4-3 0,3-2 16,-1-1 0,-14-6-16,-3-3 0,-7-2 0,-2 0 15,-5-4-15,-2-2 0,-4-2 16</inkml:trace>
  <inkml:trace contextRef="#ctx0" brushRef="#br0" timeOffset="38730.4702">19069 4640 0,'0'0'0,"11"6"15,0 1-15,3 1 0,1 1 0,9 6 16,5 3-16,2 3 0,2 1 16,12 6-16,2 0 0,9 3 0,-4-2 15,6 1-15,2 0 0,5 5 16,-5-1-16,2-1 0,2-2 15,2-2-15,-6-7 0,0 3 16,0 2-16,-10-3 0,-5-2 0,15 9 16,-8-9-16,-11-3 0,-7-6 15,-9-1-15,-5-1 0,-12-5 0,-2 3 0,-2-3 16,-2-3-16,-1 1 0,0-2 16,-1-2-16</inkml:trace>
  <inkml:trace contextRef="#ctx0" brushRef="#br0" timeOffset="39278.8043">22357 4548 0,'0'0'0,"0"0"16,0 0-16,0 0 0,27 8 0,-27-8 16,27 14-16,-13-4 0,0 1 0,4 2 15,2 1-15,1 3 0,1 0 16,9 10-16,2 2 15,0-1-15,2-3 0,12 11 16,1 1-16,-3-1 0,-2-4 0,11 8 16,0 0-16,1 4 0,-6-4 15,-1-6-15,0-4 0,-7-4 0,-5-3 0,-1 2 16,-4 0-16,-10-8 16,-3-4-16,-5-2 0,-2-3 15,-4-1-15,-4 0 0,-5-3 0,-5 2 16,3-3-16,0 1 0,2-2 15</inkml:trace>
  <inkml:trace contextRef="#ctx0" brushRef="#br0" timeOffset="40288.1769">24137 5307 0,'0'0'0,"0"0"0,0 0 15,0 0-15,27-6 0,-27 6 16,32-3-16,-12 1 0,0 2 0,7 0 16,4 2-16,11-1 15,1 3-15,15-1 0,5-2 16,-2 1-16,-4-2 0,25 0 15,8 0-15,7 2 0,-7 1 0,26-4 16,8-2-16,-13 0 0,-9 0 0,64 0 16,-4 2-16,-26 0 0,-17 1 15,12 0-15,10 0 0,-17 0 16,-11-1-16,13-2 0,9 1 16,-16 1-16,-11 0 0,14 3 15,10 0-15,-16 1 16,-12-1-16,15 1 0,10 0 15,-18 1-15,-13-2 0,10 4 16,5 3-16,-12-6 0,-10-3 0,11 4 16,6 4-16,-17-2 15,-11-3-15,2 0 0,3 3 16,-13-4-16,-9-2 0,-1 1 16,2 2-16,-13-1 0,-8 1 0,-1 1 0,0 0 15,-8-2-15,-4-2 0,-5 2 16,-3 1-16,-7-1 0,-7-2 0,2 0 15,1 0-15,-4 0 16,-3-2-16,-1 4 0,-5 0 16,0 0-16,0-1 0,2-1 15,0 0-15,0 0 16,1-3-16,-1 3 0,-1 5 16,1-5-16,0 0 0,0 0 15,0 0-15,0 0 0,0 0 0,0 0 16,0 0-16,0 0 0,-2 0 15,-3 3-15,0 1 16,-1 0-16,2-1 0,1-1 0</inkml:trace>
  <inkml:trace contextRef="#ctx0" brushRef="#br0" timeOffset="42410.9041">28706 4350 0,'0'0'16,"-7"-4"-16,-2 1 0,-3-4 0,-3-1 0,-12-2 15,-5 0-15,-2 2 0,-2 3 16,-14 0-16,-4 3 0,1 3 16,2 2-16,-17 8 0,-1 6 15,2 0-15,2 2 0,-12 12 0,2 7 16,3 6-16,11-3 0,-14 25 15,14-1 1,17-7-16,12-5 0,15 0 16,9-1-16,10-4 0,6-4 0,20 0 15,13 1-15,1-6 16,1-2-16,19-5 0,13 0 16,4-8-16,3-5 0,15 1 0,11-1 15,-8-6-15,-4-2 0,11-4 16,8-3-16,-9 0 0,-7-2 0,3 0 15,4-2-15,-13-2 0,-9 0 16,2-3-16,1 0 0,-16-3 16,-9-6-16,-2-6 0,-2-6 15,-9-2-15,-7 1 0,-6-10 0,-4-8 16,-10-1-16,-7-3 0,-8-3 16,-6-3-1,-9 5-15,-4 4 0,-11-3 16,-7 0-16,-7 2 0,-5 2 15,-12 9-15,-8 3 0,5 4 16,1 2-16,-13 2 0,-8 0 16,5 9-16,6 5 0,-8 1 0,-4 1 15,8 1-15,2 1 0,6 6 16,2 2-16,11 0 0,10 2 0,8 1 16,7 4-16,6-3 0,5-4 15,4-3-15,5-4 0,2 4 0,2 2 16,0 0-16,-2 1 15,4 1-15,4 0 0,0-1 0,-1 1 16,1-1-16,-1 0 0,-2 0 16,2 0-1,-3 0-15,0 0 0,-2-1 0,2 3 16,-2-3-16,3 0 0,-3 0 16,0 0-16,0 0 0,0 0 0,0 0 15,0 0 1,0 0-16,-4 1 0,0-1 0,-3 0 15,0 1-15,-1 1 0,1-1 16,2 0-16,-1 0 0</inkml:trace>
  <inkml:trace contextRef="#ctx0" brushRef="#br0" timeOffset="44263.1095">24272 5573 0,'0'0'0,"0"0"0,0 0 15,0 0-15,33-5 0,-12 2 16,6 0-16,2 0 0,2-2 0,13 1 0,3-2 16,-3 1-16,-3 0 0,11 0 15,1 0-15,-9-3 0,-6-3 16,-3 1-16,-8 2 0,-6 2 15</inkml:trace>
  <inkml:trace contextRef="#ctx0" brushRef="#br0" timeOffset="44478.0584">24649 5557 0,'0'0'0,"0"0"15,0 0-15,-12 18 0,12-18 0,-19 24 16,2-6-16,-1 3 0,-2 4 0,-9 8 0,-2 2 16,3-3-16,1-1 0,-1 2 15,2-4-15,7-5 16,5-4-16,3-2 16,1-4-16,2-3 0</inkml:trace>
  <inkml:trace contextRef="#ctx0" brushRef="#br0" timeOffset="44780.5552">24627 5716 0,'0'0'0,"0"0"0,-6 20 16,1-3-16,-3 2 0,0 3 0,1 1 16,1 5-16,3-2 0,4-5 15,4-3-15,5-6 0,5-5 0,3-6 16,6-5-16,-2-5 0,-1-1 15,5-7-15,0-1 0,-5-2 0,-5 0 16,-4-2-16,-3-2 16,-6 4-16,-3 2 0,-4 4 0,-4 2 15,-2 6-15,-2 4 0,-6 3 16,-4 2 0,1 4-16,0 1 0,4 0 15,1-2-15,4 2 0,3 0 16,5 1-16,3-2 0,5-5 0,6-7 15,-2 2-15,-2 0 0,0 0 16</inkml:trace>
  <inkml:trace contextRef="#ctx0" brushRef="#br0" timeOffset="44918.701">24994 5572 0,'0'0'0,"0"0"15,0 0-15,-1 32 0,1-32 0,-6 42 16,1-15-16,-1 0 0,1 2 15,-1 8-15,2-2 0,1-6 16,0-3-16,1 0 0,0-5 0,1-4 0</inkml:trace>
  <inkml:trace contextRef="#ctx0" brushRef="#br0" timeOffset="45134.9546">25105 5546 0,'0'0'15,"13"-4"-15,7-3 0,10 0 0,2 2 16,9-4-16,0 0 16,-2 2-16,1 2 0,3 1 15,-4 3-15,-9 0 0,-5 2 0,-8 2 16,-5 2-16,-9 3 0,-9 1 16,-5 1-16,-6 3 0,-4 1 15,-4-1-15,-3 2 0,-5-2 0,2 0 0,6-1 16,7-5-16</inkml:trace>
  <inkml:trace contextRef="#ctx0" brushRef="#br0" timeOffset="45304.2956">25167 5357 0,'0'0'0,"0"0"16,0 0-16,0 0 0,0 0 15,18 14-15,-18-14 0,12 22 16,-12-22-16,9 31 0,-8-13 15,-1 4-15,-1 0 0,-3 1 16,0 1-16,-2-2 0,0 1 16,-1 0-16,2-3 0,-1-3 15</inkml:trace>
  <inkml:trace contextRef="#ctx0" brushRef="#br0" timeOffset="45636.5467">25083 5768 0,'0'0'16,"0"0"-16,0 0 0,0 0 16,0 0-16,24-22 0,-24 22 15,37-13-15,-15 6 0,3-1 16,3 3-16,-2-1 0,1 2 15,4-1-15,-3 2 0,-4 0 0,-1 2 16,-6 2 0,-1 1-16,-5 3 0,-4 1 15,-4 3-15,-6 1 0,-2 1 16,-4 1-16,-6 4 0,-6 2 16,1-2-16,0 1 0,-6 2 15,-2-3-15,0-2 0,1-3 0,1 0 16,2-3-16,1-2 15,2-3-15,0-3 0,1-4 0,4-2 0,3 0 16,7-3-16,6 0 0,2 0 16,3-1-16,3 3 0,3 1 15,3 2-15,3 1 0,9 4 16,2 2-16,4 3 0,3 0 0,0 3 16,1 4-16,3-3 15,0 0-15,9-1 0,-1-3 0,-4-2 0,-2-1 16,-9-1-16,-8 1 0,-4-1 15</inkml:trace>
  <inkml:trace contextRef="#ctx0" brushRef="#br0" timeOffset="45852.7385">25788 5625 0,'0'0'0,"0"0"16,22-5-16,-7 2 0,2-1 0,5-2 16,4 1-16,8-2 0,1 1 15,-1-1-15,0 0 0,3 2 0,-4 1 0,-5 1 16,-5 1-16,-5 2 0,-6 1 16,-2-1-16,-2 1 0,-2-1 15</inkml:trace>
  <inkml:trace contextRef="#ctx0" brushRef="#br0" timeOffset="46138.0617">26006 5443 0,'0'0'0,"0"0"16,0 0-16,0 0 0,0 0 0,0 0 16,0 0-16,0 0 0,14 31 15,-14-31-15,-1 33 0,-2-12 16,-2 2-16,0 3 0,-1 1 15,1 0-15,1 0 0,-4 6 0,-1-4 0,0-4 16,0-4-16,1-4 0,0-1 16,0-6-16,1-5 0,3-2 15,1-2-15,3-1 0,-1-2 16,5-3-16,5-3 0,5 0 16,5-1-16,4-2 0,4 0 15,1 0-15,3-1 0,8-5 0,-1-2 0,-6 5 16,-6 2-16,-5 3 0</inkml:trace>
  <inkml:trace contextRef="#ctx0" brushRef="#br0" timeOffset="46307.4292">26290 5495 0,'0'0'0,"0"0"0,0 0 16,33-7-16,-33 7 0,38-9 15,-12 5-15,4-1 0,2 1 0,9-2 16,0 0-16,-4 0 16,-2 1-16,1 0 0,-8 1 15,-4 0-15</inkml:trace>
  <inkml:trace contextRef="#ctx0" brushRef="#br0" timeOffset="46507.8128">26601 5506 0,'0'0'0,"0"0"0,0 0 16,-5 20-16,5-20 16,-11 26-16,2-7 0,-3 2 15,-3 1-15,-1 2 0,-3 2 0,-5 5 0,0-1 16,1-4-16,2-1 0,-3 1 16,5-5-16,4-5 0,4-6 15,2-2-15,3-1 0,0-1 16</inkml:trace>
  <inkml:trace contextRef="#ctx0" brushRef="#br0" timeOffset="46670.6586">26573 5638 0,'0'0'0,"0"0"0,0 0 0,0 30 0,0-30 16,-3 36-16,1-13 0,0 0 15,0 2 1,0 6-16,0-2 0,2-3 15,0 0-15,2-2 0,0-6 16,1-6-16,2-5 0,-2 0 16,0-2-16,-1 0 0</inkml:trace>
  <inkml:trace contextRef="#ctx0" brushRef="#br0" timeOffset="46786.7214">26713 5711 0,'0'0'16,"0"0"-16,0 0 0,0 0 15,24 13-15,-24-13 0,22 14 0,-10-7 16,1 1-16,-2-1 0,-1-1 16,-1-1-16</inkml:trace>
  <inkml:trace contextRef="#ctx0" brushRef="#br0" timeOffset="47256.9311">27282 5452 0,'0'0'0,"0"0"16,0 0 0,22 6-16,-22-6 0,0 0 15,28 12-15,-18-4 0,0 1 0,-1 2 16,-1 0-16,-3 1 0,0 0 16,-3 3-16,-2 0 15,-2 0-15,-3-1 0,-4 3 0,-3-2 16,-3 0-16,-4-1 15,-1-3-15,-2 0 0,0-4 0,-1-1 0,1-3 16,1-2-16,2-1 0,3-3 0,1-2 16,4-4-16,2-2 0,4 1 15,3 1-15,3-1 0,5 2 16,4 2-16,4 1 0,1-1 16,2 3-16,1 3 0,1 3 15,0 3 1,-3 2-16,-1 4 0,-2 6 15,-3 3-15,-4 0 0,-1 0 0,-5 0 16,-2 2-16,-3-3 0,-1-1 16,-1-2-16,0-1 15,3-3-15,2-2 0,4-2 16,3-2-16,3-3 0,2-1 0,7-4 16,5-4-16,3 0 0,4-3 0,6-4 15,1-2-15,-6 2 0,-6 2 0,-5 3 16</inkml:trace>
  <inkml:trace contextRef="#ctx0" brushRef="#br0" timeOffset="47441.8929">27567 5591 0,'0'0'0,"0"0"0,0 0 0,0 0 16,0 0-16,0 0 0,25-7 0,-25 7 16,37-10-16,-13 6 0,5-3 15,0 1-15,3 0 0,8-1 16,-1 1-16,-5 1 0,-4 0 15,-1 0-15,-5-1 0,-9 2 16,-5 2-16,-9 0 16,-4-3-16,-1 1 0,2 2 15,0-1-15</inkml:trace>
  <inkml:trace contextRef="#ctx0" brushRef="#br0" timeOffset="47642.5936">27735 5386 0,'0'0'0,"0"0"0,0 0 0,0 0 0,19 21 16,-19-21-16,11 23 0,-6-6 16,-2 3-16,-1 5 0,1 4 15,-1 1-15,0 2 0,1 8 16,2 0-16,0 3 0,1-3 16,-1-4-16,1-4 0,-3-5 15,-1-5-15,-3-8 16,-3-6-16,0-2 0,2 0 15,0-2-15</inkml:trace>
  <inkml:trace contextRef="#ctx0" brushRef="#br0" timeOffset="47811.9912">27565 5735 0,'0'0'0,"0"0"0,0 0 0,22-4 0,-22 4 15,25-3-15,-25 3 0,27 0 16,-13-1-16,-1 2 0,0 2 15,-3-1-15,-2 2 0,-5 1 16,-4 0-16,0-1 0,0 0 0,0 0 16</inkml:trace>
  <inkml:trace contextRef="#ctx0" brushRef="#br0" timeOffset="47927.9552">27412 5875 0,'0'0'16,"0"0"-16,0 0 0,0 0 15,0 0-15,0 0 0,0 0 16,0 0-16,39-1 0,-17-1 15,7 0-15,3-2 0,2-2 16,3-1-16,1-1 0,4-3 16,-7 4-16,-5-1 0</inkml:trace>
  <inkml:trace contextRef="#ctx0" brushRef="#br0" timeOffset="48215.2422">28140 5629 0,'0'0'16,"0"0"-16,0 0 0,0 0 0,0 0 15,0 0-15,0 0 0,0 0 0,0 0 16,-26 17-16,26-17 16,-22 8-16,22-8 0,-22 10 0,22-10 15,-22 14-15,11-7 0,1-3 16,1 1-16,1 0 0,2 1 0,1 2 16,2 0-16,4 2 15,2-2-15,5 3 16,3 0-16,2 0 15,3 0-15,4 1 0,3 2 16,5-1-16,0-1 16,-3-4-16,0-1 0,-3-4 0,-3-1 15,1-4-15,-3-2 0,-6 1 0,-2 1 16,-2 0-16</inkml:trace>
  <inkml:trace contextRef="#ctx0" brushRef="#br0" timeOffset="48374.9815">28105 5389 0,'0'0'0,"0"0"15,0 0 1,0 0-16,0 0 0,0 0 16,17 18-16,-17-18 0,7 20 0,-7-20 15,9 22-15,-9-22 0,8 19 16,-5-11-16</inkml:trace>
  <inkml:trace contextRef="#ctx0" brushRef="#br0" timeOffset="49347.097">24984 4542 0,'0'0'0,"-8"-3"16,-3 1-16,-3-1 0,-4 0 0,-9 0 15,-4 1-15,-3-3 16,-3 1-16,-12-2 0,-3 2 16,3 3-16,3 1 0,-15 2 15,-3 0-15,3 4 16,1 3-16,-10 7 0,-2 3 16,6 4-16,4 3 0,-8 4 15,2 3-15,10-2 0,6 2 0,-19 19 16,9-2-16,14 0 15,12-2-15,6-3 0,4-1 0,7-5 16,6-4-16,13-1 0,10 0 16,5-8-16,5-4 0,6 0 0,6 1 15,-7-12-15,3 1 0,14 1 16,8 2-16,0 1 0,0 1 0,39 3 16,4-5-16,-8-4 0,-6-3 15,8 0-15,7-3 16,-8 0-16,-4-2 0,9-1 0,7 1 15,-3-7 1,-1-4-16,2-1 0,2 1 16,-13 1-16,-8-1 0,2-4 15,2-4-15,-14 0 0,-9 1 0,-3 0 16,-1 3-16,-4-3 0,-5 0 16,-5-7-16,-4-3 15,-7 4-15,-5 2 0,-4-8 0,-2-7 16,-6 0-16,-3 0 0,2-8 0,1-6 15,-8 6-15,-5 1 0,-5-1 16,-5-4-16,-6 6 0,-3 5 0,-9 1 16,-5-2-16,-8 5 0,-4 2 15,-9 4-15,-7 5 0,6 4 16,3 4-16,-12 2 0,-9 1 16,3 3-16,2 0 0,-5 6 0,-2 2 15,5 2-15,2 1 0,-5 7 16,-3 5-16,14-3 0,9 0 0,-3-2 15,-3 0-15,9-5 0,4-1 16,8 4-16,3 4 0,6-4 16,2-2-16,0 0 0,0-1 15,3 7 1,3 4-16,7-6 0,5-3 16,2-3-16</inkml:trace>
  <inkml:trace contextRef="#ctx0" brushRef="#br0" timeOffset="50936.3371">24423 1307 0,'0'0'0,"0"0"0,0 0 15,24-3-15,-24 3 0,23-1 0,-3 4 16,2 0-16,1 2 0,13 2 16,4 2-1,1 0-15,1 1 0,18 3 16,7 0-16,-3 0 0,-3 1 0,29 3 15,23 3-15,-6-4 16,-5-2-16,65 2 0,24-2 16,-30-5-16,-20-3 0,12 0 0,9 1 15,-16-3-15,-10 0 0,11 2 16,10 4-16,-19-1 0,-14 4 0,19 3 0,14 4 16,-27-6-16,-17-3 0,8 5 15,7 2-15,-15-1 16,-8-1-16,-8 1 0,-4 1 15,-15-6-15,-11-4 0,-7 2 0,-5 2 16,-9-2-16,-7 0 0,-10-4 16,-5-2-1,-13-3-15,-9 2 0,0-2 16,-2-1-16,2 2 0</inkml:trace>
  <inkml:trace contextRef="#ctx0" brushRef="#br0" timeOffset="51469.2872">24277 1343 0,'0'0'16,"0"0"-16,0 0 0,0 0 16,0 0-16,0 0 0,9 21 15,-9-21-15,2 25 0,-2-5 16,0 4-16,-1 2 16,0 0-16,0 12 0,1 4 0,0-2 0,1-1 0,1 8 15,2 0-15,-1-5 0,0-3 0,2 2 16,0-2-16,0-6 0,-2-3 0,1-4 15,1-2-15,-2-4 16,0-3-16,1-2 0,-1-3 31,-1-3-31,0 0 0,1-2 0,-1-1 16,0-1-16,0 0 0,-1-1 16,0-2-16,0 1 0</inkml:trace>
  <inkml:trace contextRef="#ctx0" brushRef="#br0" timeOffset="52202.2234">24368 2214 0,'0'0'16,"0"0"-16,0 0 0,0 0 0,0 0 16,0 0-16,0 0 15,0 0-15,0 0 0,0 0 16,0 0-16,-12-20 0,12 20 0,0 0 0,0 0 15,-27-12-15,27 12 0,0 0 16,-27-8-16,14 5 0,0 2 16,-2 0-16,-2 0 0,2 1 15,-1 1-15,-2 0 0,-3 2 16,0 3-16,-1 1 0,-8 4 16,-1 1-16,0 2 15,-1 0-15,-1 6 0,0 4 16,-7 4-16,3 0 0,-1 3 15,2 4-15,-1 8 0,5 0 16,2 2-16,1 1 0,5-3 0,4-3 16,3 7-16,8 3 15,4-7-15,5-1 0,8-3 16,5 0-16,4-4 0,1-1 0,11-4 0,6-1 16,5-2-16,2-3 0,14 1 15,7-4-15,-4-4 0,0-1 16,9-4-16,8-2 15,5-3-15,-7-3 0,26-5 0,-6-6 16,-14-1-16,-9-2 0,4-10 16,2-7-1,-11 3-15,-8 3 0,-1-9 0,-2-5 16,-11 0-16,-7 3 0,-4-7 16,-2-2-16,-7-4 0,-7-2 0,-8-4 15,-7-4-15,-3 8 16,-2 4-16,-9 1 0,-5 1 15,-3 4-15,-2 5 0,-6-2 0,-6 1 16,0 4-16,-1 3 0,-11 2 0,-7 0 16,0 5-16,1 3 0,-6 3 15,-5 1-15,10 3 0,7 0 16,-6 4-16,-4 5 0,9 1 0,10 3 16,-5 1-16,-3 2 15,9-3-15,8-3 0,-1 0 16,1 2-16,3 4 15,3 5-15,4-3 0,5-2 16,8-3-16,0 2 0,2-3 16,1-1-16,1 1 0,1-2 15,0 2-15,1-1 16,1 0-16,1 2 0,-1-3 0,1 1 16,-3-2-16</inkml:trace>
  <inkml:trace contextRef="#ctx0" brushRef="#br0" timeOffset="52640.9387">24824 2121 0,'0'0'0,"0"0"0,0 0 0,0 0 16,0 0-16,0 0 0,0 0 16,0 0-1,29 3-15,-29-3 0,30-2 0,-30 2 0,33-5 16,-12 2-16,3 0 16,0-2-16,-1 0 0,9-3 0,1 0 15,-4 1-15,-3 3 0,-1 2 16,-3 1-16,-5 0 0,-1-3 0,-4 4 15,-2 3-15,-4-2 16,-1 1-16,-5 2 0,-3 4 16,-4 0-16,-3-1 0,-5 3 15,-4 2-15,1 0 0,2 0 0,-4-1 16,-2-1-16,-3 1 0,2-1 16,2 0-16,3-1 0,1-1 15,2 2-15,1-2 0,2 2 16,5 0-16,0-2 15,1 1-15,2-3 0,1 0 16</inkml:trace>
  <inkml:trace contextRef="#ctx0" brushRef="#br0" timeOffset="53059.3231">25141 2406 0,'0'0'0,"0"0"0,0 0 0,22-4 15,-22 4-15,0 0 0,33-1 16,-19 0-16,1 1 0,4-1 0,2 0 16,0 0-16,0 0 0,9 0 15,2 0-15,-1-2 0,-2 1 0,0-2 16,-1 1-16,-3 1 0,-1 1 15,2 1-15,-4 2 0,-5 0 16,-2 2-16,-7-2 0,-1 0 16,-5-1-1,-2 2-15,-5-1 0,-4 1 16,-2 0-16,-2 0 0,-6 1 0,-5 4 16,0 0-16,2 0 0,-1-2 15,-1 0-15,-6 1 0,0 2 0,3-1 16,2 0-1,1 1-15,3-1 0,3-1 0,0 0 0,3-2 16,-1 0-16,5-1 0,3 0 16,3-1-16,1-1 0,0 0 0</inkml:trace>
  <inkml:trace contextRef="#ctx0" brushRef="#br0" timeOffset="53574.1768">25204 2884 0,'0'0'15,"0"0"-15,0 0 0,0 0 16,0 0-16,0 0 0,24 12 16,-24-12-16,0 0 0,17 17 15,-17-17-15,15 17 0,-9-9 0,2 1 16,1 1-16,-2-1 0,1 0 0,0-2 31,1-1-31,-2-1 0,1 0 0,1-1 16,0 0-16,0-1 15,-2-2-15,1-1 0,-1-1 16,-2 1-16,1 0 0,-2-2 16,0 1-16,0-1 0,-1 1 0,-1-2 15,1 1-15,-2-1 0,-1 3 0,0-4 16,-4 0-16,0 0 0,-2 2 0,-2-2 16,-5 1-16,0 0 15,0-2-15,-4 2 0,-1-2 16,-2 2-16,0 0 0,-8-1 15,1 1-15,0 1 0,2 1 0,-1 0 16,-1 1-16,3 2 0,2 3 0,-1 1 16,2 2-16,6-3 0,3-1 0,2 0 15</inkml:trace>
  <inkml:trace contextRef="#ctx0" brushRef="#br0" timeOffset="54229.319">24079 2303 0,'0'0'0,"0"0"16,0 0-16,0 0 0,0 0 0,0 0 16,0 0-16,0 0 0,-11-19 15,11 19-15,0 0 16,-21-10-16,21 10 0,0 0 0,-31-14 15,17 11-15,-2 1 0,-1 0 16,-2 1-16,1-3 0,1 1 0,0-1 16,1 0-16,-1 3 0,2 0 0,-4 2 15,1 0-15,2-2 0,0-1 16,3 3-16,1 1 16,3 2-16,1-1 0,2 1 0,0 1 15,2-1-15,-1 3 0,3 0 16,1 0-1,1 1-15,2 0 0,3 1 16,2-1-16,2 0 0,1 0 0,1 0 16,1 0-16,1 0 15,1-2-15,2 4 0,1 0 0,-3-2 16,-1 1-16,-3-2 0,-2 2 16,-1-1-16,-2-2 0,0-1 15</inkml:trace>
  <inkml:trace contextRef="#ctx0" brushRef="#br0" timeOffset="54561.4419">23712 2566 0,'0'0'0,"0"0"0,0 0 16,0 0-16,0 0 0,0 0 0,-25 0 15,25 0-15,0 0 0,-30 10 16,30-10-16,-29 9 0,15-3 16,-2 1-16,1 0 0,0-1 15,3 1-15,0-1 0,1 0 0,1 0 0,1-1 16,2 2-16,0 0 0,2-2 16,0 1-16,3-2 0,1 3 15,1 0-15,1 0 0,3-2 16,2 1-16,2-1 0,1 1 0,4-2 15,1 2-15,0-2 16,1 1-16,1 0 16,2 1-16,2 0 0,-4-1 15,-2 0-15</inkml:trace>
  <inkml:trace contextRef="#ctx0" brushRef="#br0" timeOffset="54846.8454">23628 2959 0,'0'0'0,"0"0"16,0 0-16,0 0 0,0 0 0,0 0 15,0 0-15,0 0 16,-19 22-16,19-22 0,0 0 16,-19 18-16,19-18 0,-11 13 15,5-4-15,0 1 0,1-1 0,-1 1 0,1 1 16,0 0-16,2 1 0,2-2 15,1-1-15,1 1 0,1 0 16,3-3-16,1 1 0,2-1 16,1-3-16,1 1 0,0-2 15,2 0-15,0-1 0,2 0 16,3-1 0,-3 0-16,-1 0 0,-2 1 0</inkml:trace>
  <inkml:trace contextRef="#ctx0" brushRef="#br0" timeOffset="55132.2234">23851 3177 0,'0'0'0,"0"0"0,0 0 16,0 0-16,0 0 0,-7 27 16,7-27-16,-4 28 0,4-28 15,-7 28-15,4-16 0,0 0 16,2 2-16,1-3 0,0-1 15,1 0-15,1-2 0,1-1 16,1-3-16,2 0 16,0-3-16,3-1 0,2-3 15,1 0-15,1 0 0,-1-4 16,1 0-16,0 0 0,0 1 0,6-3 16,1 1-16,-1-1 15,-2 0-15,-1 1 0,-4 2 0,-1 1 16</inkml:trace>
  <inkml:trace contextRef="#ctx0" brushRef="#br0" timeOffset="55364.1733">24221 3294 0,'0'0'16,"0"0"-16,0 0 0,0 0 0,4 22 15,-4-22-15,0 0 0,4 26 0,-3-15 0,1-1 16,1 0-16,1-3 15,-1-1-15,1 0 0,2-2 16,-1-2-16,1 0 0,2-2 16,0-1-16,2-1 0,0-1 0,1-2 15,3 1-15,-1-3 0,0 0 16,-1-2 0,0-3-16,-2 3 0,-1 2 0,-1 0 15</inkml:trace>
  <inkml:trace contextRef="#ctx0" brushRef="#br0" timeOffset="55596.0478">24554 3196 0,'0'0'0,"0"0"0,0 0 16,0 0-16,0 0 0,0 0 0,12 25 15,-12-25-15,0 0 0,9 25 0,-9-25 16,8 22-16,-4-11 0,2-2 16,0-1-16,2-1 0,1-1 0,1-4 15,2-2-15,0-2 0,0-1 16,1-3-16,2-4 0,-2 1 15,0 0-15,3-7 0,-1-2 16,-2 0 0,-1 0-16,-2 0 0,-1-1 15,-2 0-15,-2 0 0,-2 1 16,-3-1-16,-1 1 0,0 2 0,0 2 16,0 3-16,0 1 0</inkml:trace>
  <inkml:trace contextRef="#ctx0" brushRef="#br0" timeOffset="55934.803">24583 2464 0,'0'0'0,"0"0"0,0 0 16,0 0-16,0 0 0,0 0 0,21-7 15,-21 7-15,0 0 0,28 2 16,-28-2-16,31 6 0,-15-2 0,-3 1 16,0 1-16,-1-1 0,-1-1 0,-1 2 15,-1 0-15,0-1 0,-2-1 16,-3 1-16,-3 0 0,-2-1 15,-3 2-15,-1-1 0,-4 3 16,-2-1-16,-1 0 0,-2 2 16,-3 2-16,-2 0 0,4-1 15,2-2-15</inkml:trace>
  <inkml:trace contextRef="#ctx0" brushRef="#br0" timeOffset="56335.404">24158 2475 0,'0'0'0,"0"0"16,0 0-16,0 0 0,0 0 16,0 0-16,0 0 0,0 0 15,0 0-15,0 0 0,21-15 16,-21 15-16,0 0 0,0 0 16,0 0-16,-21 15 0,21-15 0,-25 14 31,6-2-31,1-3 0,1 3 0,-1 0 15,1 0-15,1 2 0,3-2 16,0 1-16,4 0 16,3-2-16,3-1 0,4-1 0,5-2 15,2 0-15,5 2 0,1-2 16,2-2-16,-1 0 0,-3 0 16,-2-3-16</inkml:trace>
  <inkml:trace contextRef="#ctx0" brushRef="#br0" timeOffset="56582.8502">23962 2954 0,'0'0'0,"0"0"0,0 0 0,0 0 15,0 0-15,0 0 0,0 0 16,0 0-16,8 22 0,-8-22 15,0 0-15,0 0 0,0 0 0,28 8 16,-28-8 0,27-1-16,-13 0 0,0 0 15,2-2-15,-1 1 0,1-2 16,-3 2-16,-1-2 0,-2 2 16</inkml:trace>
  <inkml:trace contextRef="#ctx0" brushRef="#br0" timeOffset="56868.199">24357 2981 0,'0'0'0,"0"0"0,0 0 15,0 0-15,8 19 16,-8-19-16,0 0 0,13 25 15,-7-17-15,2-2 0,0-4 16,0 0-16,2-1 0,1-3 16,2-1-16,-1-2 0,0 0 0,0-1 15,0-1-15,-1 0 0,-1-2 16,0 1-16,-1-1 16,-2 1-16,1 0 0,-1 0 0,-2-1 15,1 2-15,-2 0 0,1 1 0</inkml:trace>
  <inkml:trace contextRef="#ctx0" brushRef="#br0" timeOffset="57115.4118">24755 2971 0,'0'0'15,"0"0"-15,0 0 0,0 0 16,0 0-16,0 0 0,21 17 15,-21-17-15,0 0 0,17 10 16,-17-10-16,0 0 0,26 4 0,-18-6 16,2 0-16,-1-2 0,-1 1 0,0-3 15,-1-2-15,0 0 0,0-2 0,-3-1 16,-2-1-16,0 1 16,-1 1-16,1 1 0</inkml:trace>
  <inkml:trace contextRef="#ctx0" brushRef="#br0" timeOffset="57353.8355">24377 2663 0,'0'0'0,"0"0"0,0 0 0,0 0 15,0 0-15,0 0 16,0 0-16,0 0 15,0 0-15,0 0 0,0 0 16,0 0-16,0 0 0,0 0 16,0 0-16,7 19 0,-7-19 0,0 0 15,0 0-15,18-9 0,-18 9 16,0 0-16,16-25 0,-16 25 16,10-19-16,-10 19 0,8-15 0,-5 8 0</inkml:trace>
  <inkml:trace contextRef="#ctx0" brushRef="#br0" timeOffset="65793.5844">30153 5295 0,'0'0'0,"0"0"15,0 0-15,0 0 16,0 0-16,26-7 0,-26 7 0,19-4 16,-8 2-16,2 1 0,2-2 15,4 3-15,2 0 0,3 1 16,4-1-16,10 0 0,4 0 15,4-1-15,5 1 0,13-2 16,0 1-16,2-1 0,3 2 16,12-3-16,-1-1 0,10-1 0,-4 1 15,8 1-15,-6-1 0,-5 1 16,-5 1-16,21-2 0,-16-2 0,-13 2 16,-7 3-16,-11 1 0,-8 1 15,-11-1-15,-8 1 0,-4-1 16,-3-1-16,-8 1 0,-5 0 15,-7 0-15,-2 1 0,-7 1 0,-7-1 0,5-1 16,3 1-16,2-1 0</inkml:trace>
  <inkml:trace contextRef="#ctx0" brushRef="#br0" timeOffset="69148.738">2652 6688 0,'0'0'16,"0"0"-16,0 0 0,0 0 16,0 0-16,0 0 0,23-11 0,-23 11 0,0 0 15,23-5-15,-23 5 0,22-7 16,-10 3-16,3 1 0,1 1 15,2-1-15,-1 0 0,3 0 16,1 2-16,1-1 0,-2 0 0,11-1 16,-1 2-16,2-1 15,-2 0 1,3 0-16,2 1 16,6-1-16,-2 2 0,2 0 0,3 0 0,-3 0 0,-3-1 0,10 1 15,3-1-15,-3 0 0,-3-1 16,5-2-16,2 1 15,-2 0-15,-2-1 0,9 0 0,2 0 16,-4 0-16,-2 2 0,8-2 16,4-1-16,-11 2 0,-3-1 15,1 2-15,3 2 16,-5-1-16,-4 0 0,29 0 0,1 1 16,-34 0-16,-2 1 0,35-2 15,1-2-15,-12 1 0,-7-1 0,0 1 16,6 2-16,-8-4 15,-4 0-15,4-3 16,2 0-16,-4 2 0,-5 1 16,3 9-16,2 3 15,-8-2-15,-5 0 0,9 0 0,7 1 16,-9 1-16,-6-1 0,6-1 16,7-1-16,-6-3 0,-4 0 0,7-2 15,6-2-15,-6 2 16,-5-1-16,6 0 0,4 0 0,-6 2 0,-5 1 15,7-5-15,3-4 0,-8 3 16,-5 2-16,8-1 0,5 0 16,-8 2-16,-4 1 0,6 3 15,4 3-15,-6-4 0,-5-3 0,8 2 16,1 0-16,-4 1 0,-7 2 16,8-3-16,4 1 0,-6 0 0,-2 2 15,3 0-15,5 1 0,-8-4 16,-4-1-16,6-1 0,5-1 15,-8 5-15,-5 2 0,9 1 16,4-2-16,-6-2 0,-4-4 0,6 2 16,4 1-16,-5 0 0,-5 1 15,5 1 1,4 1-16,-7-2 0,-4-1 16,10-2-16,6-2 0,-6 6 15,-3 2-15,2-2 0,2-3 16,-5 0-16,-2-1 0,1 4 15,2-1-15,-3 0 0,-2 2 0,7 1 16,4 1-16,-9-3 16,-6-1-16,9 0 0,6 2 0,-10-3 0,-5 0 15,10-2-15,4-1 0,-7 3 16,-6 3-16,6-1 0,5 0 16,-6 0-16,-3 2 0,3-1 15,2 1-15,-8-1 16,-3 2-16,7-2 0,6-2 15,-22-2-15,0 2 0,24-1 16,0 1-16,-20-1 0,1 1 16,23-1-16,-1-1 0,-24 1 15,0 2-15,7-1 0,7-1 16,-3 1-16,-3 0 0,5-1 16,2-2-16,-4 1 0,-1 2 0,4 0 15,2-1-15,-2 0 0,-1 1 16,2-1-16,2-1 0,-4 2 0,-3-1 15,3 2-15,2 0 0,-2 1 16,-2-3-16,2 0 0,2 0 16,-3-2-16,-4 0 0,7 2 15,4 2-15,-6-1 0,-2 1 0,5-1 16,4 1-16,-7-1 16,-3-2-16,4 0 15,3 1-15,-2-1 0,-2 0 16,4 1-16,4-1 0,-5 2 15,-4-1-15,7 0 0,2-1 0,-3 1 0,-6 0 16,12-1-16,8 1 16,-11 2-16,-6 0 0,7 2 0,1 1 15,-10-5-15,0-2 0,9-1 16,1 1-16,-8 0 0,0 1 16,2 1-16,1 1 0,1-2 15,2 0-15,0-1 16,0-1-16,1 2 0,-2 1 15,7-1-15,-1 0 0,-3 0 16,-3 1-16,21-1 0,0 0 16,-6 3-16,-4 1 0,-3-3 0,-1-3 0,0-1 15,1 1-15,1 1 0,-1 1 0,-4-2 16,-2-2-16,5 2 0,5 2 16,-3 1-16,-2 0 0,2-3 15,1-1-15,-1 1 0,1 0 16,0 0-16,2 0 0,1-2 15,2-1-15,1 3 16,1 2-16,-4 1 16,-4 1-16,4-2 0,3-1 0,-2-1 15,-2-3-15,1 3 0,-2 1 16,0-1-16,-3-2 0,5 3 16,3 1-16,-4 0 0,-1-1 15,5 2-15,3 0 0,-3-2 16,-2-1-16,2 1 0,3 0 0,-3 1 0,-4 0 15,4 0-15,4-1 0,-1 1 16,0 1-16,1-3 0,1-1 16,-3 1-16,0 0 0,4 1 15,2-2-15,-4 0 0,-5 2 0,5 0 16,0 0-16,2 0 0,-1 0 16,4-1-1,1 1-15,-5 1 0,-4 3 16,5-6-16,1-2 0,2-1 15,1-2-15,0 5 0,0 3 16,-3-1-16,0-1 0,2-3 16,0 0-16,0 2 0,-2 1 0,2-3 15,0-2-15,0 1 0,0 1 16,2 3-16,1 0 0,-2 1 0,-1-1 16,2-7-16,1-3 0,-1 5 15,0 4-15,-1 1 0,3 3 16,-1-1-16,0-1 0,1-1 15,1-1-15,-5-2 0,-4 0 0,2 1 16,2 1-16,2 1 16,0 1-16,2 0 0,1 1 0,-3-2 0,-3 1 15,0 0-15,1 1 0,-3-2 16,-2 2-16,3-1 0,1 0 16,-1 1-16,-2 1 0,2 2 15,1-2-15,-3-2 0,-2-2 0,-1-1 16,-1-2-16,2 7 0,0 4 15,1 0 1,1 3-16,0-5 0,1 1 16,-1-3-16,0 0 0,-4 0 15,-2 1-15,0-1 0,1 2 16,-4-1-16,-2-1 0,6 3 16,3 2-16,-4-5 0,-3-4 0,2-1 15,3-1-15,-5 9 0,-4 6 16,5-4-16,3-3 0,-2 0 0,-2-1 15,2-1-15,0 1 0,-6-1 16,-3 0-16,2 0 0,1 0 16,0-6-16,0-5 0,-2 10 15,0 9-15,1-4 0,0 0 0,-2-9 16,0-7-16,-3 6 0,1 3 16,0 5-1,1 6-15,-5-1 0,-2-1 16,4-5-16,3-3 0,-4-2 15,-1 0-15,-1 4 0,-2 5 16,1-4-16,0-3 0,-1 1 16,-1 1-16,-2 0 0,0 2 0,-4-2 15,0-1-15,-3 3 0,-2-1 16,-6 0-16,-4 2 0,-10-1 0,3-1 16,1-2-16,3 0 0,-5 0 15,-3 0-15,-4-1 0,-4 0 16,-5 1-16,-4 0 0,1 0 0,2 0 15,0 0-15</inkml:trace>
  <inkml:trace contextRef="#ctx0" brushRef="#br0" timeOffset="72961.8253">1953 8003 0,'0'0'0,"0"0"0,0 0 16,0 0-16,0 0 0,0 0 0,0 0 16,0 0-16,0 0 0,0 0 15,26-11-15,-26 11 0,25-2 16,-25 2-16,41-4 0,-16 3 15,2 1-15,5 0 0,4-3 16,13 1-16,1 0 16,19 2-16,4 1 15,-1 1-15,-2 0 0,21 3 0,4 3 16,8-1-16,-6-2 0,16 2 16,2-1-16,33 1 0,-19-2 0,-2-2 15,2-4 1,-12 5-16,-7 4 0,5-8 0,4-3 15,-10-6-15,-6-1 0,-1-4 0,1 0 16,-14 0-16,-12 3 0,-9-1 0,-8 0 16,-12 0-16,-14 3 0,-18 2 15,-12 2-15,-19 0 0,-10 1 16,7 0-16,6 2 0,6 1 0</inkml:trace>
  <inkml:trace contextRef="#ctx0" brushRef="#br0" timeOffset="73312.6228">2620 6843 0,'0'0'0,"0"0"0,0 0 0,-8 24 15,8-24-15,-17 27 0,2-6 16,-1 2-1,-4 1-15,-7 13 0,-2 3 0,-3 0 0,1 1 16,-4 7 0,0-2-16,2 3 0,6-7 15,9-9-15,1-7 0,5-6 0</inkml:trace>
  <inkml:trace contextRef="#ctx0" brushRef="#br0" timeOffset="73485.0934">2580 7046 0,'0'0'0,"0"0"16,0 0-16,-3 20 0,3-20 0,-7 30 16,1-4-16,1 4 15,0 1-15,-1 9 0,-1 0 16,5-5-16,0-2 0,1-4 0,-3-6 16,2-5-16,1-4 0,-1-1 15</inkml:trace>
  <inkml:trace contextRef="#ctx0" brushRef="#br0" timeOffset="73678.7784">2595 7050 0,'0'0'0,"0"0"16,0 0-16,25-3 0,-25 3 0,32-7 16,-9 1-16,2-1 0,4 1 0,8-2 15,4-1-15,-3 1 0,0-2 16,3 1-16,-3 0 0,-7 2 15,-2 0-15,-7 3 0,-9-1 16,-1 2-16,-2 0 0,-1 0 0</inkml:trace>
  <inkml:trace contextRef="#ctx0" brushRef="#br0" timeOffset="74039.8089">2842 6875 0,'0'0'0,"0"0"15,0 0-15,-2 21 0,2-21 0,-7 27 16,3-6 0,-4 2-16,0 2 0,2 1 15,0-1-15,0 6 0,-1-6 0,0-2 16,2-1-16,2-5 0,-1-3 16,1-4-16,1-5 15,1-2-15,1 0 0,0-7 0,3-3 16,4-4-16,1-1 0,3-3 15,5 0-15,-1 1 0,-1 3 0,0 3 16,-1 2-16,0 3 0,-1 2 0,1 5 16,-3 5-16,-4 2 15,1 2-15,-4 5 0,-1 4 16,-2 1-16,-3-2 0,0 3 16,-5-1-16,0-2 0,-2-1 0,-4-4 15,-3-3 1,1-2-16,-2-1 0,2-4 15,0-3-15,3-3 0,1-2 0,5-8 0,4-4 16,0 1-16,-1 3 0,2 2 16</inkml:trace>
  <inkml:trace contextRef="#ctx0" brushRef="#br0" timeOffset="74287.2484">3409 6723 0,'0'0'0,"0"0"0,0 0 16,0 0-16,0 0 0,0 0 0,-10 31 15,10-31-15,-27 35 0,12-13 16,-4 4-16,0-2 0,1 1 16,-4 4-16,2-2 0,4-5 15,4-4-15,7-4 16,4-3-16,6-5 0,8-2 16,4-4-16,7-3 0,-1 0 15,3-1-15,8-2 0,0 0 16,-4 2-16,-2 1 0,-3-1 15,-5 2-15,-6 0 0,-4 1 16,-1 0-16,-3 0 0,1-1 16</inkml:trace>
  <inkml:trace contextRef="#ctx0" brushRef="#br0" timeOffset="74464.128">3401 7019 0,'0'0'0,"0"0"0,0 0 16,0 0-16,0 0 0,0 0 15,-12 29-15,12-29 0,-16 31 0,7-10 16,-5 3-16,2 1 0,-1 3 15,-6 7-15,0 0 0,1-3 0,-1-4 16,-5 3-16,-1-5 16,3-6-16,4-4 0,-1-6 15,4-5-15,1 0 0,2-2 0,3 1 16</inkml:trace>
  <inkml:trace contextRef="#ctx0" brushRef="#br0" timeOffset="74619.4514">3086 7135 0,'0'0'0,"0"0"0,0 0 0,0 0 16,0 0-16,31 11 0,-31-11 16,25 22-16,-12-7 0,0 4 15,2 2-15,-1 1 0,2-3 16,6 7-16,2 0 16,-2-4-16,0-3 0,0-4 0,0-4 0,1 0 0,-4-2 15,-4-1-15</inkml:trace>
  <inkml:trace contextRef="#ctx0" brushRef="#br0" timeOffset="74782.2907">3737 6929 0,'0'0'0,"0"0"0,0 0 16,0 0-16,22 5 0,-22-5 15,16 12-15,-16-12 0,0 0 0,19 18 16</inkml:trace>
  <inkml:trace contextRef="#ctx0" brushRef="#br0" timeOffset="74920.4217">3663 7100 0,'0'0'16,"0"0"-16,0 0 0,0 0 15,22 14-15,-22-14 0,0 0 0,29 11 0,-29-11 0,22 8 16,-14-5-16,0 0 0</inkml:trace>
  <inkml:trace contextRef="#ctx0" brushRef="#br0" timeOffset="75067.6332">3679 7342 0,'0'0'0,"0"0"0,0 0 0,0 0 16,0 0-16,29-9 0,-29 9 16,35-9-16,-16 3 0,4-2 15,4-2-15,-1 1 0,-7 1 0,-1 2 16</inkml:trace>
  <inkml:trace contextRef="#ctx0" brushRef="#br0" timeOffset="75268.3086">4039 7025 0,'0'0'0,"0"0"15,0 0-15,26 2 16,-26-2-16,29 1 0,-8-2 16,1 1-16,1 0 0,6 0 15,1-2-15,-3 1 0,-3 0 16,-3 0-16,-1-1 0,-4 1 15,-3 0-15,-1 0 0</inkml:trace>
  <inkml:trace contextRef="#ctx0" brushRef="#br0" timeOffset="75437.7293">4324 6839 0,'0'0'0,"0"0"0,0 0 15,0 0-15,0 0 0,0 0 16,0 0-16,-7 31 0,7-31 15,-9 30 1,1-9-16,0 1 0,-1 2 0,2-1 16,-1 1-16,-2 4 0,0-5 15,2-3-15,1-5 0,3 0 16</inkml:trace>
  <inkml:trace contextRef="#ctx0" brushRef="#br0" timeOffset="75908.0708">4039 7199 0,'0'0'0,"0"0"0,0 0 0,0 0 0,0 0 0,0 0 15,0 0-15,0 0 16,0 0-16,0 0 0,39-10 16,-39 10-16,39-4 0,-15 2 15,3-3-15,1 1 0,-1-2 0,8 1 16,-4 1-16,-3-1 0,-2 1 16,-4 1-16,-6 0 0,-6 2 0,-4 0 0,-6 1 15,-7 4-15,-5 2 16,-6 3-16,-4 3 0,-5 5 0,-1 0 15,-3 1-15,-4 4 0,1 1 16,7-1-16,3 1 0,4-3 16,5-5-16,5-2 0,4-1 15,12-5 1,4-3-16,5 0 0,4 1 16,6-6-16,4-5 0,0 2 0,-2-1 15,8-1-15,-3-3 16,-2 2-16,-2 0 0,-4-1 15,-2-1-15,-5 1 0,-5-1 0,-6 0 16,-5 1-16,2 1 0,-3 1 16,-3 0-16,2 1 0,-1 4 0,2 1 0,0 0 15,-1 5-15,2 4 0,1 3 16,6 4-16,4 3 0,-1-1 16,0-1-16,3 2 0,3 3 15,5 3-15,0 0 0,-2 0 16,2-1-16,-1-4 0,-1-2 0,-4-3 31,-1-4-31,-5-2 0</inkml:trace>
  <inkml:trace contextRef="#ctx0" brushRef="#br0" timeOffset="76694.8608">8575 7986 0,'0'0'0,"0"0"16,0 0-16,33 2 0,-18-1 15,12 0-15,6 0 0,3 0 0,4 0 16,18-1-16,6-1 16,1 1-16,-1-1 0,22 0 0,6 0 0,11 1 15,-3 0-15,18 0 0,1 2 16,34 4-16,-22 2 0,3 1 16,0-1-16,-15-2 0,-10-1 0,11 1 15,9-1-15,-13 0 0,-8 1 16,10-1-16,7 0 15,-8-2-15,-5 1 16,13-1-16,7 3 0,-12-3 16,-9 1-16,11 1 0,6 2 15,-9-5-15,-6-1 0,7 3 0,5 4 16,-14-3-16,-8 0 0,4 0 16,3 1-16,-14-1 0,-10 0 0,-1 1 15,0-1-15,-11-2 0,-7-1 16,-6 1-16,-6 1 0,-7-2 15,-4-1-15,-2 1 0,0 0 16,-6 1-16,-3 1 0,-2 2 16,0 0-16,-5-2 0,-5-2 0,-1 4 15,0-2-15,-4-1 0,-4 0 16,-4 1-16,-3 1 16,0-2-16,-2-1 15,-3-2-15,-2-4 0,2 4 16,0 0-16,0 0 0,1 3 15,-1-3-15,0 0 0,0-2 16,0 2-16,0 0 0,-2 1 0,-1-1 16,-1 0-16,1-1 0,0 1 15,1 0-15</inkml:trace>
  <inkml:trace contextRef="#ctx0" brushRef="#br0" timeOffset="80136.4067">10027 6727 0,'0'0'0,"0"0"0,0 0 0,0 0 0,0 0 0,0 0 16,0 0 0,-16 23-16,16-23 0,-29 28 15,9-8-15,-2 1 0,-3 2 16,-12 10-16,-5 2 0,2-1 0,2 0 16,-6 2-16,3-2 15,0 0-15,7-6 0,9-5 0,3-6 16,5-3-16</inkml:trace>
  <inkml:trace contextRef="#ctx0" brushRef="#br0" timeOffset="80337.0541">9795 6974 0,'0'0'0,"9"-4"15,4-1-15,5 1 0,2-3 0,12-2 16,5-2-16,1 2 0,-1 1 16,6 0-16,-3-1 0,-7 3 15,-4-2-15,-1 4 16,-2 1-16,-8 2 15,-4 2-15,-12 3 0,-8 2 16,-5 4-16,-4 1 0,-9 3 0,-6 2 16,-4 1-16,-3 1 0,-9 6 15,-2 1-15,2-2 0,3-2 16,-1 0-16,5-2 0,9-5 0,8-3 16,5-4-16</inkml:trace>
  <inkml:trace contextRef="#ctx0" brushRef="#br0" timeOffset="80515.6052">9845 7049 0,'0'0'0,"0"0"15,0 0 1,8 25-16,-8-25 0,4 26 0,-2-5 16,-1 2-16,0 0 0,1 7 15,-1 1-15,0-3 0,0-2 16,0-5-16,0-5 0,0-3 15,0-1-15,0-2 0</inkml:trace>
  <inkml:trace contextRef="#ctx0" brushRef="#br0" timeOffset="80816.5125">9865 7133 0,'0'0'0,"0"0"0,20-8 0,-6 4 0,2-1 16,7-2-16,4 0 15,8-5-15,0 1 0,6-1 0,-1 2 0,-2 3 0,-2 4 16,-4-1-16,-2 2 0,-6 1 16,-3 2-16,-3 6 0,-3 3 15,-2 1-15,-1 1 0,-3 3 16,-3 5-16,-3 0 0,-2 4 0,-1 0 16,-1 2-16,0-3 15,0-2-15,-1 0 16,-1 0-16,1-4 0,0-3 15,-2-2-15,-2-2 0,-2-2 16,0-1-16,-3-7 0,-3-6 16,5 3-16,2 1 0,0-1 15</inkml:trace>
  <inkml:trace contextRef="#ctx0" brushRef="#br0" timeOffset="80954.7844">9983 7178 0,'0'0'0,"0"0"0,0 0 15,0 0-15,23-6 0,-23 6 16,27-6-16,-27 6 0,38-7 0,-17 3 16,1 1-16,0 0 0,0 1 15,3 0 1,0 0-16,-6 1 0,-1-1 0,-4 1 16</inkml:trace>
  <inkml:trace contextRef="#ctx0" brushRef="#br0" timeOffset="81133.2006">9989 7343 0,'0'0'0,"0"0"0,0 0 0,0 0 0,0 0 0,24-7 15,-24 7-15,30-8 16,-10 4-16,2-2 0,3-1 16,-2 0-16,0 1 0,-1 0 15,0 2-15,2-2 0,-3 2 0,-3 1 16</inkml:trace>
  <inkml:trace contextRef="#ctx0" brushRef="#br0" timeOffset="81318.2677">10138 7127 0,'0'0'0,"0"0"16,0 0-16,0 0 0,0 0 15,-3 26 1,3-26-16,-2 36 0,2-16 0,-1 4 15,-1 2-15,4 0 16,0-3-16,1 6 0,1-1 16,2-6-16,0-5 0,-2-4 0,-1-3 15,-1-3-15,1 0 0,-1-2 16</inkml:trace>
  <inkml:trace contextRef="#ctx0" brushRef="#br0" timeOffset="81571.812">10449 6872 0,'0'0'0,"0"0"0,21-7 15,-7 3 1,2 0-16,7-1 0,3 0 16,-1-1-16,-4 1 0,-2 0 15,0 1-15,-2 2 0,-4-1 0,-2 3 16,-2 2-16,-4 1 0,-2 2 15,-7 5-15,-2 4 16,-4 0-16,-4 2 0,-2 2 0,-3 2 16,2-1-16,-1 0 0,-4 1 0,0-1 15,2-5-15,1 0 0,4-4 0,3-2 16,2-1-16</inkml:trace>
  <inkml:trace contextRef="#ctx0" brushRef="#br0" timeOffset="81788.0047">10474 6970 0,'0'0'0,"0"0"16,0 0-16,0 0 0,0 0 0,0 0 16,-2 31-16,2-31 15,-7 23-15,7-23 0,-9 26 0,5-13 16,3-2-16,3-3 16,4 0-16,1-2 0,1-2 0,3-1 15,4-3-15,1 0 0,2-3 16,1 0-16,-1-1 0,5 0 0,-5 1 0,0 1 15,-2 0-15,-1 1 0,-4 0 16,-1 0-16</inkml:trace>
  <inkml:trace contextRef="#ctx0" brushRef="#br0" timeOffset="81973.1019">10394 7331 0,'0'0'0,"0"0"16,0 0-16,28-4 0,-28 4 0,34-6 15,-10 2-15,1-2 0,2-1 16,10-2-16,3-3 0,-4 3 16,-2-1-16,3-2 0,-5 0 15,-7 1 1,-4 2-16,-7 1 0,-5-1 16,-2 2-16,-2 1 0,0 1 0</inkml:trace>
  <inkml:trace contextRef="#ctx0" brushRef="#br0" timeOffset="82173.2978">10580 7036 0,'0'0'15,"0"0"-15,0 0 0,0 0 0,5 29 16,-5-29-16,1 42 0,-1-15 16,-1 2-16,0 5 0,-1 4 15,1 8-15,0-2 0,1 3 16,1-8-16,0-5 0,1-6 0,0-5 31,0-6-31,2-6 0,1-7 0,-1 0 16,0-1-16,-2-1 0</inkml:trace>
  <inkml:trace contextRef="#ctx0" brushRef="#br0" timeOffset="82357.8725">11226 6950 0,'0'0'0,"11"-3"0,5 1 0,0 0 16,1-1-16,8 1 0,3-1 15,4-1-15,-4-2 0,-2 4 16,-4 2-16,-5 0 0,-2 1 16,-4 0-16,-2-1 0,-2 1 0</inkml:trace>
  <inkml:trace contextRef="#ctx0" brushRef="#br0" timeOffset="82589.2388">11311 6747 0,'0'0'16,"0"0"-16,0 0 0,0 0 0,0 0 15,0 0-15,9 35 0,-9-14 16,-1 5-16,-2 9 0,-2 7 15,1 3-15,-2 2 0,1 12 16,-1 8-16,2-8 0,1-8 16,-1 0-16,3-11 0,0-6 0,0-4 0,0-9 15,0-7-15,-1-5 0,-1-3 0,2-3 16,0 0-16,0-1 16</inkml:trace>
  <inkml:trace contextRef="#ctx0" brushRef="#br0" timeOffset="82759.3211">11315 7025 0,'0'0'0,"0"0"0,0 0 15,0 0-15,0 0 0,-14 23 16,14-23-16,-22 24 0,22-24 0,-27 30 16,11-12-16,0 1 15,-2 3-15,-5 3 0,1 1 0,2-4 16,2-3-16,4-3 0,2-2 0,1-2 15</inkml:trace>
  <inkml:trace contextRef="#ctx0" brushRef="#br0" timeOffset="82906.48">11292 7132 0,'0'0'0,"0"0"0,0 0 16,20 2-16,-20-2 15,20 4-15,-7 1 0,1-1 16,0 0-16,0 1 0,1 0 15,-3-1-15,-1-1 0,0 1 16,-1-1-16,-1 0 0</inkml:trace>
  <inkml:trace contextRef="#ctx0" brushRef="#br0" timeOffset="83091.6463">11681 6758 0,'0'0'0,"0"0"0,0 0 0,0 0 0,0 0 0,-9 28 32,9-28-32,-17 36 0,7-14 0,-2 2 0,-3 2 0,0 0 15,2-1-15,-1 4 0,1-2 16,2-6-16,2-2 0,1-3 0</inkml:trace>
  <inkml:trace contextRef="#ctx0" brushRef="#br0" timeOffset="83392.7497">11713 6931 0,'0'0'0,"0"0"0,23-2 15,-8 0-15,2-2 0,8-1 16,4 0-16,-2 1 0,0-1 0,0 0 16,1-1-16,4 1 0,-4 1 15,-2 2-15,-4-2 16,-3 2-16,-4 1 0,-3 4 0,-3 6 0,-4 2 15,0 3-15,-2 7 0,-2 6 16,-2 3-16,-1 1 0,-2 9 0,-3 1 16,1-4-16,0-1 0,-1 2 15,2-3-15,0-4 0,1-2 16,-2-6-16,2-4 16,-2-2-16,0-1 15,-2-4-15,-2-1 0,2-5 0,1-1 16,-5-2-16,-4-2 15,4 0-15,2 0 0,2-1 0</inkml:trace>
  <inkml:trace contextRef="#ctx0" brushRef="#br0" timeOffset="83793.531">11806 7045 0,'0'0'0,"0"0"15,0 0-15,0 0 0,0 0 0,0 0 16,0 0-16,0 0 0,0 0 0,-27 25 15,27-25-15,-28 24 0,14-9 16,-1-2-16,2-1 0,1-1 16,1-1-16,2-2 0,2 1 0,0-3 15,2-1-15,4 1 0,2-2 16,4 0-16,2 1 0,2-1 16,4 0-16,1-1 0,1-2 0,2 0 15,-1 1-15,3-1 0,-1 0 16,-3-1-16,0 0 0,-3-1 15,-2 0 1,-3-2-16,0 1 0,-4-1 16,-1-2-16,0 1 0,-1-1 15,-1 0-15,0-1 0,-1 1 16,-1 1-16,2 1 0,0 1 0,0 2 16,4 1-16,0 3 0,2 2 15,0 3-15,2 2 0,1 2 16,0 2-16,-1 1 0,1 0 0,0 5 15,-1 1-15,-4-2 0,-2-5 16,0 0-16,-1-4 0,0-1 0</inkml:trace>
  <inkml:trace contextRef="#ctx0" brushRef="#br0" timeOffset="88459.5453">8785 7338 0,'0'0'16,"0"0"-16,0 0 0,0 0 0,-14 17 15,14-17-15,-10 22 0,2-9 0,0 3 16,-2 3-16,-1 2 16,0 3-16,1 2 0,-2 10 15,1 3-15,2 1 0,1 1 0,1 11 16,4 0-16,3-3 0,5-3 16,7 7-16,6-1 0,3-10 15,3-7-15,5-4 0,7-4 16,7-2-16,1-5 0,5-7 15,2-5-15,1-4 0,-1-1 0,-1-8 16,0-5-16,3-4 0,-5-1 0,-5-5 16,-4-4-16,-4-3 0,-2-4 15,-4-4-15,-5-3 16,-8-4-16,-8-1 0,-4-9 0,-5-3 16,-9 1-16,-5 2 0,-4 0 15,-6-1-15,0-2 16,2 4-16,-16-8 15,-2 8-15,7 8 0,0 7 0,0 7 16,0 7-16,-3 4 0,-1 5 16,-5 10-16,-4 6 0,-3 9 15,-2 4-15,-9 11 0,-4 6 0,-5 11 0,-3 7 0,21-15 16,17-12-16,11-7 16</inkml:trace>
  <inkml:trace contextRef="#ctx0" brushRef="#br0" timeOffset="96301.6448">15522 8021 0,'0'0'0,"0"0"15,23 0-15,-11 0 0,3 1 0,4 0 16,4 0-16,10 0 0,4 1 15,3-1-15,6 2 0,9-3 16,-1 0-16,13 0 0,2 0 16,1 0-16,-1-2 0,17 2 15,3 2-15,-5-2 0,-1 0 0,15-3 0,3 0 16,37-2-16,-13 3 16,7 1-16,7 2 0,-26-2 0,-20-1 15,8 1-15,3 0 0,4 4 16,2 3-16,3-3 0,5-2 15,-5-1-15,-4-1 0,11 0 16,8 1-16,-3 2 16,0 0-16,2 2 0,2-2 15,-3-1-15,-3-3 0,8 1 16,6-2-16,-5 3 0,-2 3 16,7 0-16,4-1 0,-5-1 15,-6-1-15,5 1 0,4 0 16,-5-2-16,-5 0 0,12 1 0,9 1 15,-7-1-15,-3-1 0,3-1 0,3 2 16,-6 0-16,-4 0 0,7 3 16,6 1-16,-8-2 0,-4-1 15,6 1-15,6 1 0,-8-1 0,-5-4 16,6 2-16,2 3 0,-9 0 16,-6 1-16,6-2 0,7-3 15,-2 0 1,-1 1-16,2 4 0,2 2 15,-8-4-15,-4-2 0,8 1 16,6 1-16,-10 0 0,-5-2 0,5 1 16,3-1-16,-8 3 15,-5 1-15,6-2 0,0-2 0,-6 2 16,-4 2-16,4 1 0,4-2 16,-4 0-16,-5 0 0,5-1 0,0-4 15,-3 4-15,-3-1 0,4 1 16,4 0-16,-8 0 0,-4-2 0,4 3 15,4 1-15,-8-4 0,-7-3 16,-1-3-16,-1-2 0,-4 8 16,-2 5-16,0 0 0,-2 0 15,-7-1-15,-4 1 0,1-3 0,-1 1 16,-6-3-16,-4-1 0,-2 0 16,-2 2-16,-7-1 0,-5 1 0,-5 2 15,-3 0-15,-6-2 0,-4-1 16,-2-1-16,-2-1 0,-11 1 15,-7 0-15,-8 1 0,-8 2 16,-2 0 0,1-1-16,-2-1 0</inkml:trace>
  <inkml:trace contextRef="#ctx0" brushRef="#br0" timeOffset="97790.6609">21702 6967 0,'0'0'0,"-25"-3"15,-7 1-15,-4 0 0,-2-2 16,-17-1-16,-7-1 0,-15 1 0,-3 3 16,-14-1-16,0 1 0,-10 2 15,5 2-15,-40 3 0,11 2 16,13 2-16,10 0 0,1 4 15,3 0-15,8 3 0,8 1 0,-2 2 16,0 1-16,1 2 0,1 1 0,7 5 16,4 6-16,2 0 15,2 4-15,2 1 0,4 1 0,6-3 16,3 0-16,5 1 0,5 2 16,8-2-16,4-1 0,8-2 15,7 0 1,3-2-16,3-2 0,5 4 15,4 2-15,6-3 0,4 0 0,5-3 16,4 0-16,7-3 0,5-2 16,12-4-16,8-3 0,6-1 15,4-1-15,8-2 0,6 2 16,-1-3-16,2-2 0,9-3 16,6-4-16,1 1 0,3-1 0,2 1 15,1 1-15,4 0 0,1 1 0,6-1 16,3 1-16,-1-1 0,0 0 15,4 3-15,4 0 0,-2 4 16,-2 2-16,3-6 0,3-4 16,2-2-16,1-3 0,3 3 15,0 4 1,-2-2-16,-4 2 0,6-2 0,6 1 16,-4-3-16,-3 0 0,1 1 15,0 1-15,-1-1 0,-2 0 16,3-2-16,0-2 0,-5 0 15,-4 0-15,2-4 0,2 0 16,-3-1-16,-3 1 0,4-1 16,2-3-16,-2 2 0,-2 1 0,-2-1 0,1 1 15,-5-3-15,-2-1 0,0 3 16,-2 2-16,-9-6 0,-5-6 16,0 1-16,2-2 0,-8 4 15,-6 1-15,-1-5 0,2-2 16,-10 2-16,-5 3 0,2 1 15,-1 1-15,-5-6 0,0-4 0,-2-1 0,-1-1 16,-11-1-16,-7 1 0,-6-1 16,-3 0-16,-4 0 0,-3-1 15,-9-3-15,-5-1 0,-7 0 16,-4 0-16,-10-3 0,-5-1 16,-6-4-16,-5-5 0,-7 7 15,-3 5-15,-9 2 16,-3 0-16,-8-6 0,-6-5 15,-6 9-15,-1 6 0,-6-4 16,-4-3-16,-3 3 0,-6 3 16,-4 0-16,-5-1 0,-1 7 15,2 3-15,-4-2 0,-5-4 16,-3 4-16,-2 4 0,-11 1 16,-6 0-16,4 4 0,3 3 0,-7 0 0,-5-1 15,2-4-15,2-2 0,-2 5 16,-1 5-16,5 2 0,3 1 15,-8 0-15,-6-2 0,7-2 16,3 0-16,2 0 0,-1 2 16,3 0-16,4-3 0,-1 3 15,-2 0-15,5 2 16,4 3-16,-3 1 16,-2 1-16,8-4 0,6-1 0,-5 7 15,-3 5-15,8 1 0,7-1 0,-1 0 16,0 0-16,2 7 0,1 3 15,-4 9-15,-3 2 0,32-8 0,23-9 16,15-5-16</inkml:trace>
  <inkml:trace contextRef="#ctx0" brushRef="#br0" timeOffset="100846.8558">2688 9388 0,'0'0'0,"13"-1"15,1 1-15,0 0 0,-2 0 0,10 1 16,4 1-16,3 0 0,2-2 0,11 0 16,1 0-16,4 0 0,1 1 15,12 0-15,1 1 16,0-1-16,0 2 0,11 0 0,-1-1 0,1-2 15,0-2-15,11 2 0,1 0 16,-3 0-16,-1 0 0,35 0 16,-10-2-16,-8 2 0,-8 2 15,-1-2-15,0 0 0,-3-2 16,-1 1-16,3 0 0,-2-1 16,-1 1-16,-3-1 15,2 0-15,1-1 0,-1 0 16,-4-1-16,6 2 0,0 0 15,-3 2-15,-1 0 0,0-3 16,1-4-16,-3 2 0,0-1 16,0 3-16,0 3 0,0-1 15,-4-1-15,4 1 0,1-1 16,-1 0-16,-2-1 0,3 3 0,0 1 16,-3 4-16,-2 0 0,0-2 0,1-2 15,-1-1-15,0 0 0,2-1 16,0 0-16,-3 2 0,-2 1 15,-2-2-15,1-1 0,-2 2 16,1 1-16,-1 0 0,1-1 16,-6 0-16,-1 2 15,-7-3-15,-4-2 0,-7 1 16,-3 0-16,-14 1 0,-8-1 16,-7 1-16</inkml:trace>
  <inkml:trace contextRef="#ctx0" brushRef="#br0" timeOffset="103700.7201">10459 9574 0,'0'0'0,"0"0"0,0 0 15,0 0-15,0 0 0,0 0 0,0 0 0,0 0 16,0 0-16,0 0 0,0 0 15,0 0-15,0 0 0,0 0 16,25 14-16,-25-14 0,0 0 16,30 2-16,-30-2 0,28 0 15,-11 0-15,1 0 0,0-1 0,0 0 16,3-1-16,1 1 0,0 2 0,7-1 16,0 0-16,0 0 15,2 0-15,0 0 0,1 0 16,-2 0-16,-1 0 0,9 0 0,4 0 15,-2-1-15,-3 1 0,3-3 16,2 1-16,-2-1 0,-1 0 16,11-1-1,1 0-15,-5 0 0,-2 1 0,4 1 16,3 1-16,-3-3 16,-3-1-16,11 1 0,0 0 15,-1 0-15,-1 1 0,3 1 0,2 2 16,-3-1-16,-3-2 0,12 2 15,4-2-15,-5 2 0,-5-1 16,33 0-16,-5 0 0,-12 1 0,-7 0 16,4 2-16,2 0 0,-7-3 15,-4-1-15,6 1 0,4 4 16,-5 0-16,-4 3 0,6-5 0,4-2 16,-7 4-16,-3-1 0,10 1 15,6 0-15,-10-2 0,-7-3 16,10 2-1,8 2-15,-7-2 0,-5-3 16,7-1-16,5-1 0,-5 3 16,-1 2-16,5 2 0,6 2 15,-5-3-15,-5-3 0,7 2 0,7 2 16,-10-2-16,-5-1 0,11 0 16,6 1-16,-9 0 0,-4 2 15,8 1-15,5 1 0,-2-3 0,-4-2 16,7-1-16,7 1 0,-10 1 0,-5 1 15,11-1-15,7 0 16,-5 0-16,-6 2 0,10-1 0,4 1 16,-8-2-16,-7-3 0,13 0 15,7 1-15,-8 1 0,-8 2 16,7 1-16,5 2 0,-6-4 0,-3 0 16,10-1-16,8 2 0,-12-1 0,-8 0 15,11-5-15,7-1 16,-8-1-16,-6 2 0,7-1 0,5 0 15,-9 0-15,-5 3 0,9-1 16,6 1-16,-9 1 0,-6 1 16,5-1-1,5-2-15,-8 1 0,-8 0 0,13-1 16,7-3-16,-9 3 0,-8-1 16,7 2-16,6 1 0,-11 0 15,-5 0-15,6 1 0,6 0 16,-7-1-16,-6-1 0,7 2 15,5 2-15,-11 0 0,-5 1 16,10-1-16,7 0 0,-10 1 0,-8 1 0,9-2 16,6-3-16,-6 0 0,-5-1 15,7 1-15,6 1 16,-7 0 0,-5 0-16,8 2 0,7 2 0,-11 0 0,-7-1 0,9-2 15,8-2 1,-9 1-16,-7 0 0,6 4 15,4 5-15,-7-5 0,-4-5 0,3 3 16,3 3-16,-10 0 0,-8 0 16,1-2-16,0-2 0,-11 4 15,-7 2-15,-2 2 0,-1 0 16,-8-3-16,-7-2 0,-2 1 16,1-1-16,-8-2 0,-6-2 0,-1-2 15,-1 0-15,-3 1 0,-2 5 0,-3-1 16,-1 0-16,-3-2 0,-4 0 15,-1-3-15,-3-2 0,-1 2 16,-1 3-16,-2 1 0,0 3 16,0-3-16,0 4 0,0-4 15,0 4-15,0-4 0,0 0 16,0 2 0,0-2-16,0 4 0,0-1 0,0-3 15,0 0-15,0 0 0,0 0 16,0 0-16,0 0 0,0 0 15,0 0-15,0 0 0,0 0 16,0 0-16,0 0 0,0 2 16,0-2-16,0 0 0,0 0 15,0 0-15,0 0 0,0 0 0,0 0 0,0 0 16,0 0-16,0 0 0,0-2 16,0 2-16,0 0 0,0 0 15,0 0-15,0 0 0,0 0 16,0 0-16,0 0 0,0 0 15,0 0-15,0 0 0,0 0 16,0 0-16,0 0 0,0 0 0,0 0 0,0 0 16,0 0-16,0 0 0,0 0 15,-8-1-15,8 1 0,-8 2 16,8-2-16,-12-1 0,5 0 16,-1 1-16,0 1 0,-2 0 15,-2-1-15,0 2 0,0-1 0,-2 1 31,-2-2-31,0 0 0,-3 0 0,-2 0 16,-2 1-16,-2-1 0,0 0 16,-12-1-16,-4-2 0,-2 1 0,-1 1 0,-15-2 15,0-1-15,1 1 0,2-2 16,-15 3-16,-3 1 0,3 2 16,3 1-16,-13-2 15,1-3-15,-5 1 0,7 1 0,-2 2 16,0 1-16,-24 1 0,16-3 0,-2 0 15,-2-2-15,8 3 16,6 1-16,-5 0 0,-2-2 16,12 2-16,6 3 0,-2-1 15,-4-1-15,5-2 0,3-1 0,-1-2 32,-2 1-32,10 0 0,6-1 0,-4 3 15,-4 0-15,6-1 0,5-2 16,-1 1-16,1 1 0,2-3 15,4-2-15,5 2 0,2 1 16,8 2-16,5 0 0,1-2 16,1-1-16,5-3 0,4 2 0,5 1 15,5 0-15,3 1 0,0-1 0,3 3 16,1 0-16,3 0 0,2-1 16,5 2-16,7 2 0,2-3 15,-1-1-15,9 2 0,5 1 16,2-2-16,2-3 0,6 2 15,7 1-15,1 0 0,0 0 0,16 2 16,4 0-16,-4 0 0,-1 1 0,16-1 16,3 1-16,27 0 0,-16-2 15,-1-2-15,0 0 0,-13 1 16,-7 2-16,6 2 0,3 1 16,-9-2-16,-6-1 0,4 0 15,4 1-15,-11-2 0,-6-1 0,8-1 16,4-1-1,-9 5-15,-5 2 0,4-3 16,4-3-16,-8 0 0,-3 1 16,0-2-16,1-1 0,-9 6 15,-7 2-15,1 0 0,1-3 16,-8 0-16,-7-2 0,-3-2 0,0 1 16,-5-5-16,-2-1 0,-2 5 15,-4-1-15,-4 3 0,-4 1 0,-4 2 16,-2-2-16,-1-1 0,0 0 0,0 0 15,-4 2-15,-3-2 16,-2 0-16,-6-1 0,-7-1 16,5 2-16,4-1 0,3-1 0</inkml:trace>
  <inkml:trace contextRef="#ctx0" brushRef="#br0" timeOffset="104464.5131">26543 9343 0,'0'0'0,"14"0"0,7 1 0,9-2 15,2-2-15,17 3 0,9 4 0,13 0 16,3-2-16,19 1 16,3 1-16,0-3 0,1-1 0,15 2 15,1 1-15,44-2 0,-12-1 16,-6 1 0,-4 0-16,-9-2 0,-6 0 15,-4 3-15,-3 3 0,-9-1 16,-6-3-16,1-3 0,1-3 15,-6 1-15,-2 3 0,-2-5 16,0-2-16,-8 5 0,-4 2 0,-5-3 16,-3-1-16,-5 4 0,-4 1 15,-2 2-15,1 0 0,-3-6 0,-1-6 16,-3-1-16,-3-2 0,-6 0 16,-5-1-16,-2 8 0,-1 6 15,-8-3-15,-7-1 0,-1-2 16,-2 1-16,-3-1 0,-4-1 0,-6 1 15,-3 0-15,2 3 0,0-1 16,-4 4 0,-3 0-16,-1 2 0,-1-1 15,-5 0-15,-3 0 0,4-1 0,1 0 0,3 0 16</inkml:trace>
  <inkml:trace contextRef="#ctx0" brushRef="#br0" timeOffset="106894.7805">2441 10794 0,'0'0'15,"0"0"-15,0 0 0,0 0 0,0 0 16,22-12-16,-22 12 0,22-4 15,-22 4-15,29-6 0,-13 4 0,2 0 0,0 1 16,5-1-16,2 1 16,1-1-16,5 0 0,8-2 15,3 1-15,1-1 0,1 0 0,11 1 32,1 0-32,1-1 0,2-3 0,11 1 15,2 3-15,-2-2 0,-3 1 16,14 1-16,1-1 0,-3 2 15,-5 2-15,13-2 0,0-1 0,7 0 16,-9 2-16,29-1 0,-6 1 16,-10 1-16,-7 2 0,4-1 15,0-1-15,-4 0 0,-2 0 16,3 1-16,5-1 0,-5 1 16,-3 1-16,5-2 0,2 1 0,-6-1 15,-4 1-15,5 1 0,2 2 0,-4 3 16,-2 3-16,3-5 0,1-1 15,-5-4-15,-4-2 0,3-2 16,1 0-16,-5 4 0,-2 1 16,1 0-16,2 1 0,-4 1 15,-1 2-15,-1 0 16,-1-3-16,0-2 0,-2-2 16,1 2-16,3 0 0,-5-1 15,-4-2-15,1 2 0,1 1 16,-4 0-16,-4 0 0,4 3 15,3-1-15,-5 2 0,-3 0 16,3-1-16,1-2 0,-6 0 16,-3 0-16,3-1 0,4 2 0,-4 0 0,0 1 15,0 0-15,2-2 0,-4 2 16,-3-3-16,5 1 0,1 0 16,-2 0-16,-3 0 0,3 2 15,2 1-15,-5-3 0,-4-1 16,2 0-16,2 1 0,-2 0 15,0 2-15,1-1 0,2 2 0,-3-2 0,-3 1 16,3 0-16,4-2 0,0 0 16,1-2-16,1 2 0,-1 0 15,-6 1-15,-5 2 0,6-2 16,5 0-16,-6-2 0,-4-1 16,5 1-16,3 1 0,2-1 15,0 0-15,-1-1 16,0-1-16,-6 4 0,-2 2 15,5-2-15,4-3 16,-3-2-16,-2-1 0,1 4 0,1 4 16,-1-3-16,1-1 0,-1-2 15,0-1-15,-2 2 0,0 0 16,1 0-16,2-2 0,-5 0 16,-3-1-16,7 3 0,5 1 0,-2-2 15,-1 0-15,3 2 0,0 0 0,-1 0 16,-2-1-16,1 1 0,2 1 15,-1-1-15,0-1 0,3-1 16,1 0-16,0 1 0,-2 2 16,2 2-16,1 1 0,0-1 0,-1-4 15,4 2 1,1 0-16,-3-1 0,0-1 16,5 1-16,6 3 0,-4 2 15,-4 2-15,6-5 0,3-2 16,-4 0-16,-1 1 0,2 2 15,2 2-15,0-3 0,0-4 0,2 1 16,1 0-16,-1-2 16,-1 0-16,3 0 0,0 2 0,-5 0 0,-4 1 15,5-2-15,5-1 0,-3 1 0,-1 2 16,1-2-16,2 1 0,-3-1 16,-1 0-16,3-1 0,2-1 15,0 1-15,-1 1 0,3 1 16,1 0-16,-2 1 0,-3 0 0,5 0 15,4-1-15,-4 0 0,-3 2 16,3-1-16,2 1 0,-4-1 16,-1 1-16,6 3 0,4 5 15,-5-4-15,-3-2 0,5-2 16,4-1-16,-2 2 0,-1 0 0,-1-1 16,1 0-16,-2-2 0,-2 0 15,3 2 1,3 3-16,-4-2 0,-3-1 15,5-5-15,6-2 0,-7-1 16,-3 1-16,-1 5 0,1 1 16,-1 0-16,0-2 0,0 1 15,3 0-15,-2-4 0,-2-3 0,1 5 16,2 3-16,-9 2 0,-4 3 16,6-4-16,5-1 0,-5 1 0,-3 2 15,1 2-15,3 2 0,-7-1 16,-3-1-16,6 0 0,4 0 15,-3-2-15,-2-2 0,1 3 16,1 2-16,-3 1 0,-3 0 0,2 0 16,0-3-16,-7 4 0,-4-1 15,3 1 1,3 1-16,-6-2 0,-3 0 0,-8 0 16,-2 1-16,-7-3 15,-5 0-15,-10-3 0,-6 1 16,-9 6-16,-5 5 0,-3-4 15,-1-4-15,0 0 0</inkml:trace>
  <inkml:trace contextRef="#ctx0" brushRef="#br0" timeOffset="108065.4621">15852 10860 0,'0'0'0,"13"-2"16,3 1-16,-1 1 0,4-1 0,15-1 15,8 0-15,1 0 16,1 2-16,25-3 0,9 0 16,10 1-16,-5 2 0,19-4 0,3-1 15,7-2 1,-6 3-16,53-6 0,-6 1 16,-18 2-16,-13 3 0,10-1 15,7 2-15,-11 2 0,-8 3 0,14 0 16,7 0-16,-10-2 0,-6 0 15,15-2-15,11-2 0,-16 3 16,-8 1-16,11 0 0,9-2 16,-12 4-16,-8-1 0,7 1 0,8-1 15,-18 2-15,-10 1 0,-1-4 0,0 0 16,-17-3-16,-11 0 0,-7-1 16,-4 1-16,-17 1 0,-12 1 15,-7 1-15,-6 0 0,-8-1 16,-6 0-16,-10-2 0,-4 2 15,-4 1 1,-5 2-16,-12-1 0,-10-1 16,0-6-16,-2-2 0,-14 0 0,-10 1 15,0 6-15,0 3 0,-14-1 0,-9 0 16,0-2-16,0 0 0,-16 2 16,-10 0-16,4-5 0,4-3 0,-12 7 15,-9 6-15,7-3 0,6-1 16,-15-1-16,-9 1 15,7-3-15,3-1 0,-13-2 0,-9 0 16,9 0-16,6-2 0,-17-3 16,-11-4-16,13 6 0,9 5 15,-13-5-15,-9-3 0,9 3 16,6 2-16,-13 2 0,-7 0 16,19-4-16,14-1 0,-10 0 0,-4 2 15,12 5-15,10 4 0,-4 0 0,-3 0 16,15 1-16,11 0 0,3 0 15,4 3-15,10-2 0,6 0 16,8-1-16,5 1 0,16 0 16,10 2-16,15-4 0,11-4 15,4 0-15,4 1 16,16-1-16,6 1 16,13-1-16,9-1 0,23-1 0,15-1 15,1 0-15,0-1 0,24-1 16,16 0-16,-4 0 0,-1 2 0,20-1 15,13-1-15,-6 2 16,-4 1-16,24-2 0,14-1 16,-12 1-16,-8 2 0,14 3 0,11 2 15,-16 0-15,-8 2 0,8 1 0,5 3 16,-21 0-16,-12 1 0,2-1 16,3-1-16,-20-2 0,-11 0 15,-8 1-15,-6 2 0,-17 0 16,-13 0-16,-8-5 0,-6-2 15,-14-2-15,-9-1 16,-7-2-16,-7-1 16,-6 0-16,-6 0 0,-1 1 0,-3 1 15,-1 2-15</inkml:trace>
  <inkml:trace contextRef="#ctx0" brushRef="#br0" timeOffset="108773.2298">15880 9416 0,'0'0'0,"0"0"0,42-3 0,-21 1 0,2-1 16,23 0-16,14-2 16,15 0-16,0 2 0,24-3 15,20-2-15,-18 2 0,-13 2 0,28 0 16,-4 3-16,-31 1 0,-19 0 16,-29 3-1,-19 2-15,-16 0 0,-12 1 0,-23-4 16,-14-1-16,22-4 15,-1-2-15,9 2 0,6 0 16,4 1-16</inkml:trace>
  <inkml:trace contextRef="#ctx0" brushRef="#br0" timeOffset="108984.1822">16349 9271 0,'0'0'16,"0"0"-16,0 0 0,-2 27 15,2-27-15,-5 38 0,0-10 16,-1 9-16,0 4 16,3-2-16,1 1 0,3 3 0,2-6 0,3-9 0,2-6 15,3-6-15,3-5 0,1-10 16,2-8-16,-1-5 0,1-3 0,-3 3 16,-3 4-16,-2 0 0</inkml:trace>
  <inkml:trace contextRef="#ctx0" brushRef="#br0" timeOffset="109517.1904">16626 9183 0,'0'0'0,"0"0"0,0 0 16,0 23-16,0-23 0,-2 33 0,-1-6 16,-2 3-16,0 2 0,-3 10 15,0 3-15,3-5 0,0-2 16,0 1-16,-1-6 0,3-7 0,1-6 15,-3-3-15,0-3 0,-2-3 16,0-5-16,-6-4 0,-1-4 16,-3-4-16,-3-3 0,-1-6 0,0-2 15,2 1-15,2-1 0,2 3 16,1 1-16,2 3 0,3 3 16,4 1-1,4 1-15,3 0 0,5 1 0,6 1 16,7-1-16,1 2 15,1 2-15,6 2 0,0 3 16,-3-1-16,-6-1 0,-3 2 0,-4 3 16,-6 1-16,-6 2 0,-10 4 15,-8 4-15,-5 1 0,-5 4 16,-9 3-16,-8 5 0,2-3 0,1-2 0,-11 3 16,-2 1-16,2-2 15,10-5-15,10-5 0,7-4 16,8-6-16,4-2 0,13-11 0,8-6 15,5-3-15,6-4 0,11-5 16,11-3-16,3 2 0,1 1 0,12 0 31,4 1-31,-6 4 0,-4 2 0,8 3 16,2 7-16,-12 2 0,-6 2 16,2 0-16,1 0 0,-9 3 15,-8 1-15,-6 3 0,-5 6 16,-5-5-16,-3-1 0,-3-2 15</inkml:trace>
  <inkml:trace contextRef="#ctx0" brushRef="#br0" timeOffset="109655.3677">16209 9866 0,'0'0'0,"0"0"0,25-7 0,-25 7 15,36-11-15,-9 5 0,5 0 16,9-2-16,2 1 0,9-1 0,0 2 15,-5 1-15,-4 3 0,-2 0 0,-9 0 16,-6 0-16</inkml:trace>
  <inkml:trace contextRef="#ctx0" brushRef="#br0" timeOffset="109840.3823">16458 9864 0,'0'0'16,"-3"7"-16,-1 4 0,2 1 16,2 0-16,3 5 0,3 1 0,1-2 15,3-2-15,4-2 0,5-1 16,4-4-16,3-2 0,-4-2 0,-3 0 16,-4-1-16</inkml:trace>
  <inkml:trace contextRef="#ctx0" brushRef="#br0" timeOffset="110103.3368">16857 9538 0,'0'0'0,"0"0"16,0 0-16,27-6 0,-27 6 16,33-4-16,-10 1 0,2 2 15,0-1-15,8 2 0,0 1 16,-2 0-16,-2 0 0,-4 2 15,-2-1-15,-4 0 0,-5 1 16,-7 3-16,-7 1 0,-3 2 0,-4-1 0,-6 3 16,-7 2-16,-3 3 0,-4 3 15,-11 5-15,-6 3 0,4 0 16,4-1-16,-6 5 0,3 0 16,8-7-16,7-6 0,5-3 15</inkml:trace>
  <inkml:trace contextRef="#ctx0" brushRef="#br0" timeOffset="110373.0048">16956 9818 0,'0'0'15,"0"0"-15,0 0 0,10 20 0,-10-20 16,13 16-16,0-6 16,2-2-16,0-1 15,5-3-15,3 0 16,0-4-16,0-2 0,6-4 0,-3-4 15,-4 1-15,-4-2 0,-7-1 16,-5-3-16,-7 2 0,-6 1 0,-6 0 16,-6-1-16,-9 3 0,0 4 15,-4 2-15,-4 4 16,4 1-16,4 3 0,0-1 0,6-1 0,10 1 16,5 2-16,12-2 0,9 0 15,-2 0-15,-2-2 0,-2 0 16</inkml:trace>
  <inkml:trace contextRef="#ctx0" brushRef="#br0" timeOffset="110689.6136">17571 9331 0,'0'0'0,"0"0"15,0 0-15,-21 19 0,21-19 0,-22 25 16,8-10-16,0 2 0,1 0 15,0 5-15,4-2 16,6-2-16,4-2 0,6-4 16,5-3-16,5-4 0,5-2 0,7-4 15,5-3-15,7-2 16,-1-2-16,-2 2 0,1 2 16,-4 1-16,-3 1 0,0 1 15,-7 0-15,-6 3 0,-6 2 0,-9 4 16,-9 3-1,-3 1-15,-6-1 0,0 1 16,-3 0-16,1-1 0,-1 0 0,-3-4 16,-2 0-16,3-3 0,1-3 15,4 0-15,3-1 0,1 1 16</inkml:trace>
  <inkml:trace contextRef="#ctx0" brushRef="#br0" timeOffset="110874.2219">17743 9303 0,'0'0'0,"0"0"0,-4 21 16,4-21-16,-11 36 0,3-9 0,-2 6 15,-1 11-15,0 2 0,-1 7 16,1-2-16,2-7 0,1-3 0,2 1 16,0-6-16,1-7 0,-1-7 0,2-5 15,0-4-15,1-2 0</inkml:trace>
  <inkml:trace contextRef="#ctx0" brushRef="#br0" timeOffset="111128.2575">17375 9829 0,'0'0'0,"0"0"16,0 0-16,0 0 0,14 19 0,-14-19 15,25 12-15,-4-6 0,5-3 0,5-1 16,3-2-16,11-2 15,0-1-15,2-1 0,0-1 16,5-2-16,-6 1 0,-6 1 0,-6 1 0,-2 1 16,-7 3-16,-8 6 0,-7 4 15,-8 2-15,-4 2 0,-6 2 16,-5 4-16,-4 1 0,-3 1 0,2-1 16,-1-1-16,1-3 15,3-2-15,-1-1 0,4-4 0,3-1 16</inkml:trace>
  <inkml:trace contextRef="#ctx0" brushRef="#br0" timeOffset="111407.1113">18421 9303 0,'0'0'0,"0"0"0,0 0 0,0 0 0,23 16 0,-23-16 0,16 19 31,-11-7-31,0 1 0,-2-2 16,0-2-16,-1 0 0</inkml:trace>
  <inkml:trace contextRef="#ctx0" brushRef="#br0" timeOffset="111692.6093">18056 9536 0,'0'0'0,"0"0"16,0 0-16,24-3 0,-24 3 0,29 0 15,-29 0-15,43 0 16,-21 0-16,1 2 0,3 2 0,3 0 0,-1 2 16,-5 2-16,-3 2 0,-5 1 15,-4 2-15,-6 4 0,-6 4 16,-4 1-16,0 2 0,-4 7 16,-1 0-16,1 0 0,0-1 15,2-6-15,1-2 0,4-6 0,2-3 16,5-3-1,6-3-15,6-5 16,5-5-16,9-5 0,6-7 0,0-2 16,-2-2-16,-2 1 0,-8 5 15,-5 2-15</inkml:trace>
  <inkml:trace contextRef="#ctx0" brushRef="#br0" timeOffset="112062.683">18865 9258 0,'0'0'0,"0"0"0,0 0 0,-4 26 16,4-26-16,-8 33 0,0-11 15,1-1-15,-1-2 0,-2 6 16,1-1 0,2-3-16,0-2 0,-1-5 0,1-4 15,0-5-15,0-3 0,2-5 16,1-4-16,2-4 0,1-3 0,4-4 15,4-6-15,2-1 16,3-1-16,11-7 0,6-1 16,-1 6-16,1 4 0,8 1 0,0 5 15,-5 5-15,-4 3 0,-5 5 0,-3 4 16,-4 4-16,-2 5 0,-5 6 16,-3 6-16,-4-2 0,-1 1 15,-1 7-15,0 3 0,0-6 16,0-1-16,3 3 0,4-3 15,2-1-15,1-3 0,1-1 16,0-2-16,-4-5 0,0-1 0,-1-2 0,-2-1 16,0-1-16</inkml:trace>
  <inkml:trace contextRef="#ctx0" brushRef="#br0" timeOffset="112310.3437">18702 9622 0,'0'0'0,"0"0"0,0 0 16,37-5-16,-17 3 0,6-1 16,2 1-16,10-1 0,-1 0 0,0 3 15,-2 0-15,3 2 0,-5 0 16,-7 2-16,-4 2 16,-6 3-16,-5 2 0,-8 5 0,-6 2 15,-7 0-15,-6 2 0,-7-2 0,-6 2 16,-3-3-16,-2-1 0,-9 0 15,-1-3-15,2-2 0,2-1 0,3-6 16,5-6-16,6 0 0,5-1 16,4 0-16,4 0 0,3 2 15</inkml:trace>
  <inkml:trace contextRef="#ctx0" brushRef="#br0" timeOffset="112434.111">18736 9699 0,'0'0'0,"0"0"0,0 0 15,27 7-15,-27-7 0,33 17 16,-12-4-16,-1 2 0,-1 1 0,9 6 15,2 2-15,-2-1 0,0-3 16,5-1-16,-2-4 0,-6-2 16,-4-4-16,-4 0 0</inkml:trace>
  <inkml:trace contextRef="#ctx0" brushRef="#br0" timeOffset="112633.2767">19600 9211 0,'0'0'15,"0"0"-15,0 0 0,28 7 16,-28-7-16,24 11 0,-10-4 0,-2 1 16,-1 1-16,-1 3 0,-3-1 15,0-1-15,-1-1 0,-2-2 16</inkml:trace>
  <inkml:trace contextRef="#ctx0" brushRef="#br0" timeOffset="112780.1476">19350 9512 0,'0'0'0,"0"0"0,24-2 16,-5-1-16,6 0 0,17 0 16,7-2-16,4 1 0,1 0 15,18-2-15,2 0 0,5 1 0,-8 1 0,2 1 16,-6 2-16,-18 0 0,-11 0 15,-11 1-15</inkml:trace>
  <inkml:trace contextRef="#ctx0" brushRef="#br0" timeOffset="112980.7922">19827 9600 0,'0'0'0,"0"0"0,16 16 0,-7-5 15,0 1-15,2 10 0,0 5 16,0 0-16,0 0 0,2 4 16,-1-1-16,-2-4 0,-2-4 0,-3-1 15,0 0-15,-5-4 0,-2-2 0,-5-3 16,-4-4-16,-2-2 0,-2-4 16,3 1-16,2-2 0,3 1 15</inkml:trace>
  <inkml:trace contextRef="#ctx0" brushRef="#br0" timeOffset="113161.1588">19881 9598 0,'0'0'15,"0"0"-15,0 0 0,0 0 0,-18 17 16,18-17-16,-31 31 0,10-12 16,-2 1-16,-2 3 0,-3 3 15,-7 4-15,1-2 0,-5 1 16,5-2-1,5-7-15,6-4 0,5-7 16,6-8-16,2 1 0,3-1 0,0 0 16</inkml:trace>
  <inkml:trace contextRef="#ctx0" brushRef="#br0" timeOffset="113401.2285">20347 9279 0,'0'0'0,"0"0"16,0 0-16,0 0 0,0 0 15,-25 22-15,25-22 0,-27 24 16,14-9 0,2-1-16,2 1 0,2-1 15,4 0-15,5-2 16,5-1-16,5-2 0,4-3 0,11 2 16,6-3-16,1-1 0,1-1 0,6-1 15,2-1-15,-6 1 0,-6-1 16,-10 1-16,-9-1 0,-2 0 15,-3 1-15,0-2 0</inkml:trace>
  <inkml:trace contextRef="#ctx0" brushRef="#br0" timeOffset="113612.3614">20075 9667 0,'0'0'16,"0"0"-16,0 0 0,0 0 0,0 0 0,0 0 16,0 0-16,0 0 15,35-1-15,-11-2 0,7 1 16,2 1-16,1 1 0,12 0 15,1 1-15,-5 0 0,-4 3 0,4 1 16,-4 0-16,-6 1 16,-6 0-16,-9 1 0,-8 1 15,-7 1-15,-4 0 0,-8 1 0,-6 0 16,-4 0-16,-3-1 0,-3-4 16,-3-1-16,6-2 0,4-1 0,4 1 15</inkml:trace>
  <inkml:trace contextRef="#ctx0" brushRef="#br0" timeOffset="113781.8232">20488 9551 0,'0'0'0,"0"0"15,0 0-15,0 0 0,-12 25 16,12-25-16,-18 29 0,7-10 16,-2 0-16,0 0 0,-1 2 15,0-1-15,1-1 0,-3 1 0,0-5 0,3-1 16,2-3-16,2-2 0</inkml:trace>
  <inkml:trace contextRef="#ctx0" brushRef="#br0" timeOffset="114067.1353">20242 9570 0,'0'0'0,"0"0"0,0 0 16,0 0 0,0 0-16,0 0 0,0 0 0,-7 31 15,7-31-15,-14 35 0,6-11 16,1 1-16,1 1 0,3 0 15,2 2-15,2 5 0,2-3 0,6-2 16,4 0-16,5-2 16,3-4-16,10 1 0,3-4 15,2-3-15,3-5 0,2-3 0,2-3 0,5 0 16,-2-3-16,-5-3 0,-2-1 16,-5-4-16,-3 0 0,-4 0 15,-4 0-15,-5-1 0,-2 0 16,-3-3-16,-2-2 0,-3 3 15,-3-2-15,-2 0 0,-3-2 16,-3-1-16,0-1 16,-3 2-16,0 3 15,0 2-15,2 0 0,0 2 0</inkml:trace>
  <inkml:trace contextRef="#ctx0" brushRef="#br0" timeOffset="114715.2925">22467 9568 0,'0'0'15,"-18"1"-15,-8 1 0,-14 3 0,-4 1 16,-26 9-16,-26 7 16,-11 12-16,5 3 0,-13 16 0,-10 12 0,-5 16 15,27-6-15,25 5 0,17 2 16,25-8-16,16-7 0,24 3 15,15 3-15,12-12 0,8-7 0,29-4 16,20-1-16,7-8 0,4-5 16,29 0-16,21-1 0,-4-10 15,-4-6-15,26-6 0,18-3 0,-14-4 16,-10-2-16,13-4 0,10-2 16,-24-4-16,-13-3 0,0-10 15,0-4-15,-29-6 0,-19-3 0,-17-15 16,-9-12-16,-20 6 15,-12 4-15,-28-17 0,-17-9 16,-17 4-16,-13 3 16,-25-2-16,-18-2 0,-3 12 15,1 8-15,-21 1 0,-14 1 16,-2 6-16,1 5 0,-20 12 16,-13 9-16,11 9 0,4 4 0,-12 15 15,-11 8-15,14 3 0,10 4 16,5 11-16,4 8 0,23-2 15,18-1-15,17 3 0,13 5 0,19-11 16,13-4-16,24 3 0,17 2 16,11-5-16,9-7 0,26 1 15,18 0-15,-26-9 0,-20-5 0,-11-4 16</inkml:trace>
  <inkml:trace contextRef="#ctx0" brushRef="#br0" timeOffset="115131.3016">24390 10853 0,'0'0'0,"17"0"0,3 1 0,-1-1 16,4 0-16,15-1 0,6 0 0,11 0 15,1 0-15,22-3 0,8-2 16,-1 0-16,0 0 0,23-1 15,18-5-15,-8 4 0,-7 1 0,64-2 16,-1 0-16,-20 1 0,-11 1 16,10 0-16,7 1 0,-10 1 15,-8 4-15,17 0 0,12 1 0,-15-6 16,-11-5-16,12 1 0,8 3 16,-14-2-16,-10 1 0,11 0 15,8 1-15,-14 0 0,-10 1 0,9-1 16,6 1-16,-18 1 0,-13 3 15,7-3-15,4 2 0,-14-2 16,-10 2-16,0 3 16,0 1-16,-12-1 15,-8 0-15,-2-3 0,-1-3 16,-15 1-16,-8 2 0,0-2 16,2 1-16,-11 0 0,-8 2 0,-3-3 15,-4 0-15,-11-1 0,-9 0 16,-4 2-16,-5 1 0,-2 2 15</inkml:trace>
  <inkml:trace contextRef="#ctx0" brushRef="#br0" timeOffset="116403.4543">3007 11984 0,'0'0'16,"0"0"-16,29-1 0,-13-2 0,2 1 0,13 0 15,7-1 1,1 1-16,2 0 0,18 1 0,2 1 0,1-1 0,-5-1 16,19-1-16,17-2 0,-5 3 15,-3 2-15,15-1 0,3 0 16,-6-1-16,-3-1 0,58-4 15,0-1-15,-26 2 0,-17 4 0,10-8 16,8-6-16,-2 3 0,0 2 16,1 1-16,0 0 0,-7 1 15,-8 1-15,13 1 0,11 1 16,-5 0-16,-2 2 16,1 3-16,1 2 0,-11-1 15,-7-2-15,10 1 0,7 0 16,-6 0-16,-6-2 0,3-2 15,2-1-15,-10-1 0,-7 1 16,8-1-16,6 0 0,-15 1 16,-12 0-16,4-1 0,1 0 15,-11-1-15,-6 1 0,-6-2 16,-3 0-16,-10 2 0,-8 0 0,-10 3 16,-6 0-16,-9 2 0,-6 0 0,-9 1 15,-5-1-15,-6 2 0,-4 1 16,-5-6-16,-3-5 0,3 3 0,2 2 15,2 2-15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44:27.727"/>
    </inkml:context>
    <inkml:brush xml:id="br0">
      <inkml:brushProperty name="width" value="0.05292" units="cm"/>
      <inkml:brushProperty name="height" value="0.05292" units="cm"/>
      <inkml:brushProperty name="color" value="#FF0000"/>
    </inkml:brush>
  </inkml:definitions>
  <inkml:trace contextRef="#ctx0" brushRef="#br0">2845 2652 0,'0'0'0,"0"0"15,0 0-15,22 17 0,-13-11 0,2 1 16,4 3-16,1 1 0,1 0 16,10 5-16,2 0 0,3 2 15,2-1-15,13 4 0,4 0 16,0-4-16,-1-2 0,17 1 0,4-1 16,-1-4-16,-3-2 0,19-5 15,5-1-15,0-6 0,-5-4 0,9-5 16,-4-4-16,14-8 0,-15 1 15,0-7-15,-5-6 0,-13 0 16,-11-1-16,-4-11 0,0-8 16,-10 8-16,-5 5 0,-6-3 0,-4-1 15,-10 1-15,-8 0 0,-11-12 16,-6-8-16,-4 7 0,-2 4 0,-11-2 16,-11-4-16,-3 11 0,-2 8 15,-5-9-15,-3-4 16,0 5-1,0 1-15,-14 4 0,-8-1 16,5 11-16,2 7 0,-7 3 0,-7 1 16,5 6-16,6 5 0,-13 7 15,-10 2-15,8 0 0,3-3 0,-10 16 16,-9 8-16,7 1 16,6 0-16,-10 8 0,-3 4 15,14 7-15,9 5 0,5 10 0,4 6 0,8-9 16,2-7-16,10 9 0,6 5 15,11 0-15,11 3 0,0 1 16,2-1-16,7-3 16,4-3-16,8 4 0,2 5 15,5-1-15,4-1 0,1-6 16,2-7-16,3-5 0,0-3 16,3 0-16,1 1 0,-7-6 15,-4-2-15,6-2 0,1-1 16,-3-2-16,-3-1 0,-1 3 15,1 1-15,-6-3 0,-3 0 0,-1-8 16,-6-7-16,1-3 0</inkml:trace>
  <inkml:trace contextRef="#ctx0" brushRef="#br0" timeOffset="181344.7967">3338 4436 0,'0'0'0,"0"0"0,22 0 15,-9-1-15,3 0 0,6-2 16,3 0-16,2-1 0,3 2 0,-1 1 15,4-2-15,9 1 0,-3-2 16,4 2-16,-1 2 0,-1 0 16,-1 0-16,8 0 0,2 1 0,-2 0 15,-3 0-15,2 2 0,3-2 16,-3 0-16,2 1 0,7-2 16,0-2-16,-2 1 0,-2 0 15,4-1-15,2 2 0,-3-1 16,-1 1-16,9 1 0,1 2 15,-1 0-15,-3 0 16,0-2-16,0-1 0,0 0 16,-5-2-16,29 3 0,-8 1 15,-6 1-15,-3-1 0,-1-1 16,1 0-16,-2-2 0,-4-2 0,2 3 16,0 2-16,3 1 0,-1 0 15,0-3-15,1-2 0,-2-2 16,-3-3-16,6 2 0,1 4 0,0 1 15,0 3-15,1-6 0,3-2 16,-3 3-16,1 1 0,3 4 16,5 2-16,-6-2 0,-2-3 15,3-3-15,0-1 0,0 4 16,-1 3-16,1-2 0,1 2 16,-2-2-16,0 1 15,4-3-15,0 0 0,-1 1 16,-2 1-16,2 4 0,2 1 15,-2-3-15,0 0 0,1-2 16,1-1-16,-3 5 0,-1 3 0,-2-2 16,2-3-16,-1-1 0,-2 1 15,4-2-15,2 2 0,0-1 16,0-1-16,3-1 0,-1 1 0,-3 1 16,-1-1-16,1 1 0,-2-1 15,2 2-15,0-1 0,2-2 16,2-1-16,-2-2 0,-2 2 0,3 2 15,3 2-15,-2-7 16,1-3-16,-1 2 0,2 2 16,-1 0-16,1 1 0,-1-1 0,0 1 0,1 1 15,-2 1-15,2 0 0,0 1 16,-1-5-16,-3-2 0,0 2 0,1 2 16,0 1-16,-2 3 15,1-3-15,1 0 0,-2 1 16,-2 1-16,2-1 0,1 0 0,0 0 15,0 1-15,0-4 16,1-1-16,-1 1 16,-2 2-16,3 1 0,3 0 15,-3 0-15,-2 0 0,1 0 16,2 0-16,-2-1 0,0 1 16,3 0-16,3-1 0,-2 1 15,-2-1-15,3-1 0,1 1 0,0 0 16,-1 0-16,1-1 0,3 0 0,-1 1 15,-1 0-15,3 2 0,2 0 16,-4-2-16,-2 0 0,4-5 16,4-1-16,-4 6 0,-1 3 0,-1 4 15,-1 1-15,-1-7 0,-1-7 16,1 1-16,2 1 0,-1 2 16,-1 2-16,1 1 15,-1-1-15,-1 1 0,-2-1 16,2 0-16,1-2 15,-2 2-15,0 1 0,2 4 16,1 3-16,-2-6 0,-3-6 16,1 3-16,0 1 0,-3 1 15,-2 1-15,6-2 0,4-3 16,-1 5-16,-2 4 0,0-4 0,-1-3 0,1-1 16,-2 0-16,4 2 0,2 1 15,-4 2-15,-2 1 0,2 2 0,2 2 16,-3-4-16,0-4 0,1 1 15,3 0-15,-2 2 0,-1 1 16,2-1-16,4 0 0,-4 0 16,0-1-16,4-1 0,4-1 0,-4 3 15,-2 2-15,1-2 0,1-2 16,-2 3-16,-1 1 0,0 0 0,0 0 16,-2-2-16,-2-1 0,4-1 15,1 0-15,-4 1 0,-2 1 16,1-1-16,-1 1 15,-2-2-15,-1-2 16,1 2-16,1 2 0,-4-2 16,-4 0-16,-3-2 0,-1 2 15,-4 3-15,-3 1 0,-4 0 16,-1-1-16,-5 1 0,-4 2 0,-2-2 16,-1 1-16,-9 1 0,-6 2 15,-7-4-15,-4-2 0,-4-1 16,-6-1-16,-1 1 0</inkml:trace>
  <inkml:trace contextRef="#ctx0" brushRef="#br0" timeOffset="183466.4591">18433 4249 0,'0'0'0,"0"0"16,0 0-16,0 0 0,0 0 15,0 0-15,0 0 0,0 0 16,17-16-16,-17 16 0,0 0 16,0 0-16,31-6 15,-31 6-15,30-4 0,-11 2 16,0 0-16,5 1 0,6 0 15,1 0-15,0 1 0,18-2 16,7 0-16,11 0 16,-5-2-16,20-1 0,5-1 15,-7 1-15,-7 2 0,21-2 16,3 0-16,0 2 0,-11 4 0,44-2 0,-4-3 16,-21 0-16,-14 1 0,6 2 15,5 2-15,-16 0 0,-11 0 0,9 0 16,8-1-16,-16 4 0,-10 3 15,9-3-15,7 0 0,-13 5 16,-7 3-16,3-5 0,2-1 16,-14-6-16,-11-2 15,1 4-15,1 4 0,-9-6 0,-6-4 0,-4 3 16,-1 2-16,-10 1 0,-4 0 16,-8 1-16,-6-2 0,-4-2 15,-2-3-15,-10 7 0,-5 2 16,8-2-16,-2-3 0,-7 0 15,-8 0-15,-1 0 16,-2 0-16,-8-1 0,-6-1 16,1-1-16,0-2 0,-17 1 15,-6 1-15,9 2 0,6 3 0,-43 0 16,-1 1-16,11-2 0,11-1 16,-11 1-16,-6 1 0,15 0 15,8-1-15,-12 0 0,-10-1 16,13 1-16,9 2 15,-7 1-15,-7 0 16,14 2-16,9 0 0,-8-2 0,-3 0 16,10-4-16,8-2 0,-6 4 15,-3 3-15,10 2 0,7 0 0,4-4 0,3-3 16,8-1-16,5-3 0,0 3 16,0 1-16,8 0 15,5-2-15,8-1 0,6-3 16,0 2-16,3 4 0,3 0 15,3 3-15,1-3 0,2-3 0,8-2 16,8-1-16,-1 3 0,0 3 16,12-1-16,8-1 0,-3-3 15,-2-2-15,9 2 0,9-1 16,-1 3-16,-1 2 0,19-1 0,6-2 0,-7 2 16,-5 0-16,44 1 0,-2 2 15,-16 0-15,-12 0 16,8 1-16,2 3 0,-11-1 0,-10 2 15,8-1-15,6 1 0,-14-5 16,-8-2-16,7 2 0,3 1 16,-10-3-16,-6 0 15,0 3-15,1 5 16,-15-4-16,-9-1 0,-5-1 16,-4 0-16,-6-1 0,-4-2 0,-8 0 15,-7 2-15,-4-2 0,-6 0 16,-14 0-16,-12-3 0,12 4 15,-2-1-15,-15-3 0,-10 0 16,0-3-16,1 0 0,-14 4 0,-10 1 0,1 0 16,2 1-16,-51 2 0,1 0 15,18 2-15,13 0 0,-21 6 16,-14 3-16,18-3 0,12-4 0,2 8 16,-1 6-16,15-5 15,10-3-15,9-2 0,4-2 16,15-1-1,7 1-15,16-4 0,10-2 0,10-1 16,6 0-16,24-6 0,16-3 16,9-6-16,4-2 0,28-2 15,19-1-15,-9 5 0,-5 5 16,22 0-16,17-1 0,-15 3 0,-10 2 16,10 10-16,5 6 15,-38-2-15,-27-2 0,-18-2 0</inkml:trace>
  <inkml:trace contextRef="#ctx0" brushRef="#br0" timeOffset="183929.8802">18530 2794 0,'0'0'0,"13"0"15,-1 1-15,-3 2 0,-1 1 0,1 5 16,-1 4-16,-1 0 0,-1-3 0,-2-1 16</inkml:trace>
  <inkml:trace contextRef="#ctx0" brushRef="#br0" timeOffset="184200.2162">18289 3165 0,'0'0'0,"0"0"16,0 0-16,0 0 0,33-8 16,-33 8-16,38-13 0,-13 4 15,1 1-15,1 0 0,-1 2 32,4 1-32,-5 2 0,-4 3 0,-4 3 15,-6 3-15,-4 5 0,-7 5 16,-6 5-16,-5 3 0,-5 4 15,-2 9-15,-1 2 0,3-4 16,2-1-16,3 1 0,3-6 16,7-9-16,4-7 0,7-8 15,6-9-15,4-1 0,5-5 0,4-6 0,3-6 16,5-5-16,0 0 0,-9 6 16,-6 5-16,-4 3 0</inkml:trace>
  <inkml:trace contextRef="#ctx0" brushRef="#br0" timeOffset="184431.2335">18786 2735 0,'0'0'0,"9"-2"0,4-1 16,3-1-16,3 1 0,7-1 16,0 1-16,1 1 0,-1 0 0,-1 2 15,-2 0-15,-3 1 16,-3 2-16,-1 6 15,-2 1-15,-6 2 0,-1 3 16,-4 3-16,-2 1 0,-3 3 16,-3 2-16,-4 8 0,-3-1 15,0 0-15,-2 1 0,1-4 0,0 0 16,2-6-16,2-4 0,1-4 16</inkml:trace>
  <inkml:trace contextRef="#ctx0" brushRef="#br0" timeOffset="185001.6046">18862 2947 0,'0'0'0,"0"0"16,21-6-16,-5 2 0,4 1 0,2-1 15,3 0-15,8 1 0,1 0 16,-1 3 0,-2 1-16,2 3 0,-6 1 0,-5 2 15,-4 1-15,-8 1 0,-6-3 16,-11 7-16,-10 3 15,-6 1-15,-7 1 0,-4 0 16,-3 2-16,-4 2 0,-1-1 0,-3 1 16,4-3-16,9-3 0,7-2 15,6-2-15,5-1 0,6-6 0,5-4 16,9-4-16,8-6 0,7 1 16,8-1-16,9-3 0,6-2 15,7-1-15,1 1 0,-3 2 16,-3 2-16,2 2 0,-7 2 0,-8 3 15,-6 2-15,-13 4 0,-9 3 16,-11 3-16,-5 4 0,-10 4 0,-6 2 0,-8 8 16,-4 5-16,-2 3 0,-1 1 15,0 3-15,8-3 0,9-4 16,6-4-16,8-5 0,8-3 16,7-5-16,7-6 0,12-9 15,9-5-15,5-6 0,2-4 16,2-2-1,0-2-15,-4 1 0,-3 0 0,-7 0 16,-5 1-16,-7 5 0,-2 3 16,-15 0-16,-7 2 15,-6 0-15,-2 0 0,-11 7 0,-7 5 0,-6 4 16,-2 3-16,1 0 0,1 1 16,6 0-16,3-4 0,4 1 15,9-4-15,9-4 0,5-3 0,11-7 16,7-8-16,-3 4 0,-2 2 15,-2 3-15</inkml:trace>
  <inkml:trace contextRef="#ctx0" brushRef="#br0" timeOffset="185202.3944">19514 2677 0,'0'0'0,"0"0"16,0 0-16,0 0 0,17 11 0,-17-11 15,13 19-15,-13-19 0,13 26 0,-8-13 16,-1 1-16,1-2 0,-1 1 16,0-2-16,-1-2 0,-1-1 15</inkml:trace>
  <inkml:trace contextRef="#ctx0" brushRef="#br0" timeOffset="185371.8731">19623 2675 0,'0'0'0,"0"0"0,0 0 15,0 0-15,0 0 0,0 0 16,13 29-16,-13-29 0,10 22 0,-10-22 15,14 23-15,-7-12 0,-2-1 0,0-3 16</inkml:trace>
  <inkml:trace contextRef="#ctx0" brushRef="#br0" timeOffset="185556.931">20045 2679 0,'0'0'15,"0"0"-15,0 0 0,0 0 0,-27 19 0,27-19 16,-33 25-16,14-10 0,-2 1 0,-3 2 15,-1 2-15,-5 4 16,2-2-16,-2-2 0,-1 0 16,-3 4-16,2-1 0,7-4 0,4-4 15,3-3-15</inkml:trace>
  <inkml:trace contextRef="#ctx0" brushRef="#br0" timeOffset="185719.7624">19462 2996 0,'0'0'16,"0"0"-16,0 0 0,0 0 0,0 0 16,7 25-16,-7-25 0,4 24 15,-4-24-15,5 28 0,0-11 0,-1-1 16,0-2-16,0 1 0,-1-3 16,0 0-16,0-2 0,-1-2 0</inkml:trace>
  <inkml:trace contextRef="#ctx0" brushRef="#br0" timeOffset="185904.8028">19701 2957 0,'0'0'16,"8"-3"-16,2-2 0,3 1 0,2 1 16,10-2-16,2-1 15,1 2-15,-1 1 0,5 0 0,0 3 16,-5 0-16,-4 3 0,-5 1 15,-2 3-15,-7 0 0,-5 3 0,-12 1 16,-9 3-16,-4 2 0,-3 2 0,4-5 16,3 0-16,4-5 0</inkml:trace>
  <inkml:trace contextRef="#ctx0" brushRef="#br0" timeOffset="186671.8824">19489 3215 0,'0'0'0,"0"0"0,0 0 16,0 0-16,0 0 0,0 0 0,0 0 15,0 0-15,0 0 0,0 0 16,0 0 0,0 0-16,0 0 0,0 0 15,22 13-15,-22-13 0,0 0 0,0 0 16,0 0-16,0 0 0,28-4 15,-28 4-15,0 0 16,0 0-16,0 0 0,0 0 0,16-14 16,-16 14-16,0 0 0,0 0 15,0 0-15,0 0 0,0 0 0,15-17 16,-13 15-16,1-1 0,1 1 0,-1 0 16,0 0-16,1 1 0,0 1 15,1-3-15,2 1 0,1 0 16,-1-2-16,5 0 0,1 0 15,0-1-15,0 2 0,0-1 16,2 0 0,-2 0-16,0 1 0,-1 0 15,0-1-15,-1 2 0,1 1 0,-4 0 16,-1 1-16,-4 1 0,-3-1 16,-2 6-16,-5 1 0,0 1 15,-3 2-15,-3 1 0,-3 0 16,1 1-16,0-1 0,0 4 15,2-2-15,3-2 0,2 0 0,4-2 16,4-1-16,2 0 0,3-1 0,4 0 16,4 1-16,0 0 0,-1-1 15,0 1-15,0 3 0,-1-1 16,-1 1-16,-2 1 0,-2-1 16,-1 0-16,-2-3 0,-1 2 15,-1 1 1,-1-1-16,-1 1 0,-1-2 0,-2 3 15,-2-1-15,-1 0 0,-3 0 16,-2 0-16,-2 1 0,-3-1 16,-1 0-16,-3-1 0,-2-1 15,-2 0-15,0-1 0,-1 0 16,-1-3-16,2 1 0,-3-5 0,5-4 16,3-2-16,4-3 15,5-3-15,4-3 0,6-1 16,3-1-16,7 1 0,5 0 0,6 2 15,5-1-15,6-1 0,6-3 16,0 1-16,2 0 0,15-2 16,5 2-16,-2 1 0,-2 3 0,-7 0 15,-11 4-15,-10 2 16</inkml:trace>
  <inkml:trace contextRef="#ctx0" brushRef="#br0" timeOffset="186923.9272">20209 2806 0,'0'0'15,"0"0"-15,0 0 0,0 0 0,0 0 0,0 0 16,11 23-1,-11-23-15,0 0 0,8 30 0,-8-30 16,7 23-16,-5-11 0,2-3 0,2 1 16,-2-3-16,0 0 0,0-2 15</inkml:trace>
  <inkml:trace contextRef="#ctx0" brushRef="#br0" timeOffset="187095.8955">20443 2767 0,'0'0'0,"0"0"15,0 0-15,0 0 0,0 0 0,0 0 16,0 0-16,8 21 0,-8-21 0,0 0 16,0 0-16,1 19 0,-1-19 15,0 0 1</inkml:trace>
  <inkml:trace contextRef="#ctx0" brushRef="#br0" timeOffset="188087.6961">20423 2644 0,'0'0'0,"0"0"16,0 0-16,0 0 0,0 0 16,29 12-16,-29-12 0,23 11 15,-23-11-15,23 12 0,-13-4 16,-1 0-16,-2 0 0,-1 1 0,-2-1 16,-1 2-16,-3-1 0,0-1 15,0-1-15,0 0 16</inkml:trace>
  <inkml:trace contextRef="#ctx0" brushRef="#br0" timeOffset="188292.2378">20120 2875 0,'0'0'0,"0"0"0,0 0 16,0 0-16,0 0 0,1 25 15,-1-25-15,3 21 0,-3-21 0,6 26 16,-2-11-16,2-3 15,0-1-15,2 0 16,0-1-16,1-1 0,-1-1 16,1 0-16,0-1 0,-1-2 15,-2 1-15,0-3 0</inkml:trace>
  <inkml:trace contextRef="#ctx0" brushRef="#br0" timeOffset="189040.6415">20311 2834 0,'0'0'0,"0"0"0,19-2 16,-5 0-16,0 0 0,5-1 15,4 1-15,4 0 0,1-2 16,1 1-16,0 2 0,-1 1 0,-2 0 16,3 0-1,-3 3-15,-6-2 0,-2 1 16,-5 1-16,-2 2 0,-5-2 15,-3 2-15,-5 2 0,-6 3 16,-4 2-16,-4 1 0,-6 1 16,-6 3-16,-1-2 0,0-1 15,-9 4-15,-1 0 0,3-3 16,2-1-16,0-2 0,4-2 16,8-3-16,5-3 0,4 0 0,3 0 15,6-2-15,2-1 0,7-1 16,8-2-16,5-2 0,3-1 0,4 1 15,4 0-15,1-1 0,1 0 0,-3 1 16,0 2-16,-4 0 0,-3 0 16,-4 0-1,-4 1-15,-4 1 16,-4 1-16,-5 3 0,-5 1 0,-6 2 16,-5 1-16,-7 4 0,-6 4 15,-4 0-15,-2 0 0,-6 5 16,-5 5-16,-6 5 0,4 0 0,0-2 15,2-1-15,0-2 0,6-5 16,7-4-16,5-4 0,8-1 0,6-4 16,7-2-16,5-4 0,6-3 15,3-2-15,8-5 0,4-3 16,2-1-16,0 0 0,-4 2 0,-4 2 16,10-3-16,9-4 0,1 2 15,0 3-15,-2 3 0,-1 3 0,4-1 16,3-1-16,0 4 0,1 1 15,5 2-15,-2 1 0,-2 6 16,-3 2-16,-1 0 0,-3 4 16,-8-2-16,-5 1 0,-6 2 15,-4 2-15,-5-3 0,-2-1 16,-4 3-16,-5 0 0,-3 0 16,-2-1-16,-3-1 15,-4 1-15,2-2 0,1-1 16,0 1-16,-2-2 0,4-3 15,-1-2-15,1-1 0,0-3 16,0-3-16,3-1 0,0-5 16,0-3-16,2-1 0,1-2 0,1 4 15,2 0-15,0 3 0</inkml:trace>
  <inkml:trace contextRef="#ctx0" brushRef="#br0" timeOffset="189194.3401">20421 3280 0,'0'0'0,"0"0"0,0 0 16,0 0-16,0 0 0,0 0 0,0 0 15,-7 28-15,7-28 0,-12 27 16,1-12-16,-1 1 0,0-2 16,-1 3-1,-1 0-15,2-1 0,1-2 16,-1 2-16,1-2 0,2-4 16,3-2-16,0-1 0,2-2 0,0 0 15</inkml:trace>
  <inkml:trace contextRef="#ctx0" brushRef="#br0" timeOffset="189363.7214">20520 3346 0,'0'0'16,"0"0"-16,0 0 0,0 0 15,0 0-15,0 0 0,0 0 16,-14 22-16,14-22 0,-21 23 16,5-7-16,-1 1 0,-2 1 0,-1 0 15,-1 0-15,2-1 0,3-2 16,-2-1-16,5-4 0,2-2 0,1-1 0,2-1 15</inkml:trace>
  <inkml:trace contextRef="#ctx0" brushRef="#br0" timeOffset="189626.5867">20920 3238 0,'0'0'16,"0"0"-16,0 0 0,0 0 0,0 0 15,-20 15-15,20-15 0,-24 20 16,24-20-16,-31 23 0,16-11 16,2 0-16,1 0 15,2 1-15,2-1 0,2-1 16,3 0-16,5-1 0,5 0 0,3-2 0,3 0 0,10 1 16,5-1-16,0-1 15,2 0-15,2-1 0,2-1 16,6 2-16,-2 0 0,-3 0 0,-2 3 15,-7-4-15,-4 0 0,-4-1 16</inkml:trace>
  <inkml:trace contextRef="#ctx0" brushRef="#br0" timeOffset="192334.5321">3464 4279 0,'0'0'0,"0"0"0,0 0 15,0 0-15,0 0 0,21 5 16,-21-5-16,0 0 0,27 3 0,-27-3 16,25 3-16,-14-2 0,3 0 15,0 0-15,4 1 16,1 0-16,-3-1 16,4 0-16,1-1 0,1-1 15,1 1-15,9-1 0,2 0 16,-1 1-16,1 0 0,0-1 15,1 1-15,7-2 0,-1 2 0,2 0 16,-3 0-16,1-1 0,-1 1 16,10-1-16,-2-1 0,-1 1 15,0 1-15,0-1 0,2 0 0,-2 0 16,-1 1-16,8 0 0,0-3 16,-3 2-16,-1 0 0,0 0 15,1-1-15,-2 0 0,-4 1 0,9 1 16,1 1-16,-5-1 0,-6 0 15,3-1-15,1 1 16,-7 0-16,0-1 0,3 1 0,3 1 0,-4 0 16,-3 3-16,3-2 0,2 1 15,-4 0-15,0-1 0,3 0 16,0-2-16,-2 0 0,1 0 16,2-1-16,3 0 0,-6 0 0,-1 2 15,0-2-15,2 0 0,-2 0 16,-3-1-1,-2-1-15,1 1 0,-4 0 16,-1 2-16,1 0 0,-1-2 16,-5 2-16,-3 1 0,-3 0 0,0 1 15,-3-2-15,-4 0 0,0 1 16,-3 0-16,-4-1 16,0 0-16,-5-1 0,-2 1 0,-1-3 15,-3 3-15,-5-1 0,-2 0 0,-3 0 16,0 0-16,-5 1 0,-4 0 15,-1 0-15,-1-2 0,-6 4 0,-6-1 16,1 0-16,0-1 0,-6 2 16,-5-1-16,-5 1 0,1-1 15,-3 2-15,-5-2 0,4 0 16,-1 1 0,-10-3-16,-1-1 0,4 1 0,5 1 15,-11 1-15,1-1 16,3 0-16,2-1 0,-29-1 0,7 2 15,14 0-15,8 2 0,-2 2 16,-5 1-16,5-3 0,2-6 16,0 0-16,-1 1 0,4 1 15,4 5-15,-3-3 0,-3 0 0,3 0 0,7-1 16,-5-1-16,-5 1 16,10 2-16,5 2 0,-7-1 0,-6 0 15,10-2-15,3-2 0,2 4 16,-2 4-16,3-10 0,-1-3 15,-2-2-15,-1 0 0,4 3 16,3 3-16,0 3 0,0 2 0,4-1 0,5-1 16,-2 0-16,-2 1 0,5-1 15,5 1-15,-3-1 0,-2-1 16,18 3-16,-2 2 0,2-3 16,-2 0-16,4-1 0,0 0 15,0-2-15,-1-1 0,3 3 16,5 2-16,-3-4 15,2-1-15,2 2 0,3 1 16,0 0-16,3-3 0,0 2 16,-1 1-16,2-3 0,2 1 15,-1 2-15,1 2 0,2 0 16,-2 0-16,4-3 0,3-2 16,-1 2-16,4 0 0,1-2 15,0 1-15,1 1 0,3 1 0,1 1 0,0-1 16,1 0-16,5-1 0,-3 1 15,0 1-15,11 0 0,1-2 16,-1 2-16,-2 1 0,0 0 16,3-1-16,0 2 0,-2 1 15,11-2-15,2 0 0,-4-1 16,-2 1-16,2-1 16,2-1-16,-4 0 0,-1 0 15,12 1-15,1-1 0,-6 1 16,-1 1-16,3 0 0,1-2 15,-2 1-15,-2 0 0,5 0 16,5 2-16,-6-3 0,-4-2 0,8 1 16,4 1-16,-7 1 15,-5-1-15,6 1 0,3 0 0,-5 0 0,-4-1 16,4 0-16,3 0 0,-3 0 16,-3 1-16,27 2 0,-4-2 15,-27-4-15,-1 0 0,20-1 0,-4 4 16,-5 1-16,-9 3 0,6-2 15,2 0-15,-4-1 0,-3-1 0,1 0 32,4 0-32,-10 2 0,-4 0 0,4 0 15,1-2-15,-6 1 16,-3 2-16,3-2 0,1-1 16,-20-1-16,-1 1 0,-4-2 15,-3 2-15,-2 0 0</inkml:trace>
  <inkml:trace contextRef="#ctx0" brushRef="#br0" timeOffset="199427.8147">4879 2816 0,'0'0'16,"0"0"0,0 0-16,0 0 0,-19-17 0,4 14 15,-3 2-15,-5 1 0,-2 1 16,-16 5-16,-4 5 0,1 1 15,0 2-15,-9 6 0,2 1 16,9-1-16,5-1 0,3 3 16,11-3-16,8 1 0,8-4 15,13 2-15,10-1 0,7-4 0,8-1 0,9-2 16,8-2-16,-4 2 0,-2 1 16,2 1-16,-6 0 0,-7 1 15,-8 0-15,-8 0 0,-7 0 16,-8 2-16,-7-1 0,-6 0 15,-9 3-15,-4-2 0,-2 2 0,-5-2 16,-4-3 0,5-2-16,4-2 0,0-2 15,3 0-15,12-7 0,8-4 16,1 1-16,0 1 0,1 1 0</inkml:trace>
  <inkml:trace contextRef="#ctx0" brushRef="#br0" timeOffset="199782.1003">5035 2966 0,'0'0'0,"0"0"15,0 0-15,-13 29 0,7-13 0,-4 6 16,0 4-16,-2 7 16,1-1-16,3 2 0,5-4 15,0-4-15,3-6 0,3-5 0,4-4 16,2-5-16,0-3 0,7-9 0,4-5 15,2-3-15,1 0 0,0-7 16,0-5-16,-1-1 0,0 0 16,5-7-16,0 0 0,-6 3 15,-4 6-15,-4 3 0,-3 7 16,-2 2-16,-3 6 16,-4 4-16,-3 6 0,-4 3 15,-4 5-15,-3 5 0,0 3 16,-1 2-16,1 3 0,3 4 15,3 1-15,4-1 0,3-2 16,12-1-16,11-8 0,6-5 0,3-6 16,-7 0-16,-4-2 15,-7-1-15</inkml:trace>
  <inkml:trace contextRef="#ctx0" brushRef="#br0" timeOffset="200029.6368">5896 2801 0,'0'0'0,"0"0"0,0 0 16,-20-2-16,20 2 0,-35 7 15,0 4-15,0 1 0,1 0 0,-8 6 16,3 3 0,-4 4-16,5-2 0,2 4 15,9-2-15,13-4 0,11-1 16,8-2-16,8-1 0,5-5 16,2-3-16,1-2 0,0 0 15,-4 0-15,-1 1 0,-8-2 0,-3 1 16,-7 3-16,-6 2 0,-8 2 15,-5 2-15,-3-1 0,0 1 0,1-4 16,1-3-16,7-2 0,4-3 16,3 0-16,-1-1 0,4-1 0</inkml:trace>
  <inkml:trace contextRef="#ctx0" brushRef="#br0" timeOffset="200245.9815">6016 2880 0,'0'0'0,"0"0"16,0 0-16,-11 33 0,4-12 0,-1 8 16,-5 6-16,-2 13 0,1 2 15,-2 8-15,0-5 16,0 4-16,4-4 16,3-7-16,3-7 0,0-7 15,2-6-15,1-8 0,0-5 16,2-4-16,-2-4 0,1-6 15,-1-3-15,2 0 0,0 2 0,0-1 16</inkml:trace>
  <inkml:trace contextRef="#ctx0" brushRef="#br0" timeOffset="200477.9517">5877 2938 0,'0'0'0,"0"0"0,0 0 16,21-19-16,-5 10 0,0 2 15,5 0-15,8 0 0,-1 2 0,-1 1 16,-1 2-16,0 3 0,-3 5 15,-2 1-15,-1 4 0,-2 6 16,-3 4 0,-8-3-16,-3 0 0,-8 0 15,-2 0-15,-5 1 0,-3 0 16,-2 0-16,-5 0 0,1-1 0,-3-1 16,2-2-16,2-1 0,3-2 15,1-1-15,4-2 0,0-2 16,4-1-16</inkml:trace>
  <inkml:trace contextRef="#ctx0" brushRef="#br0" timeOffset="200778.8327">6173 3048 0,'0'0'0,"0"0"0,0 0 15,28-3-15,-12 2 0,2-1 16,0 0-16,3-1 0,2 0 16,7-1-16,0-1 0,-3 0 15,-1-4 1,-1-2-16,-1 0 0,-2-1 15,-2-1-15,-1-6 0,-7 0 16,-4 0-16,-5 2 0,-5 1 0,-5 1 16,0 7-16,-2 2 0,-5 1 15,-4 2-15,-7 4 0,-1 6 16,-2 3-16,0 4 0,-1 4 16,0 4-16,5 3 0,4 3 0,2 4 0,4-2 15,6-2-15,4-3 16,10-3-16,3-2 0,5-2 0,4-3 15,4-7-15,4-3 0,5-6 16,3-5-16,-7 2 0,-6 2 16,-5-1-16</inkml:trace>
  <inkml:trace contextRef="#ctx0" brushRef="#br0" timeOffset="201148.3642">6769 2823 0,'0'0'15,"0"0"-15,0 0 0,-18 24 16,18-24-16,-23 34 16,11-10-16,-1-1 0,1 3 15,-3 3-15,2-2 0,2-6 0,2-4 16,3-4-16,0-3 0,2-2 16,2-3-16,2-5 0,3-10 15,1-2-15,2-2 0,0-6 16,2-5-16,2-1 0,1 2 15,5-6-15,1-1 0,1 6 0,1 3 16,-2 2-16,2 4 0,-1 5 16,3 3-16,0 6 0,-1 2 15,-1 6-15,-1 5 0,-4 3 16,-2 4-16,-4 4 0,-2 7 16,-5-1-16,-4 0 0,-1-2 15,-1-2-15,-7 4 16,-1 0-16,2-1 0,2-3 15,1-4-15,2-3 0,4-7 16,3-8-16,-1-2 0,2 4 16,-2-4-16</inkml:trace>
  <inkml:trace contextRef="#ctx0" brushRef="#br0" timeOffset="201433.9068">7450 2692 0,'0'0'0,"0"0"15,0 0-15,-26 8 0,4-2 0,-6 3 16,-1 2-16,0 2 16,1 3-16,-4 3 0,4 1 15,0 3-15,7 0 0,8-3 0,5-1 0,8 0 16,5-1-16,8-2 0,6-2 16,0 0-16,2 2 0,0-3 15,-3-1-15,-3-2 0,-2-1 16,-7 0-16,-3 1 0,-4 0 15,-2 0-15,-8 1 0,-3 0 0,-2-3 16,-2 0 0,-6 2-16,1 0 0,1-2 15,1-3-15,2-1 0,5-1 16,3 0-16</inkml:trace>
  <inkml:trace contextRef="#ctx0" brushRef="#br0" timeOffset="201619.3956">7588 2874 0,'0'0'0,"0"0"0,0 0 16,0 0-16,0 0 15,-12 28-15,12-28 16,-20 34-16,7-14 0,1 2 16,0 1-16,1-1 0,1-3 0,-1 2 15,1-3-15,4-4 16,1-4-16,3-5 0,2-5 0,0 0 15,0 0-15,0 0 0</inkml:trace>
  <inkml:trace contextRef="#ctx0" brushRef="#br0" timeOffset="201750.0125">7620 2632 0,'0'0'0,"0"0"15,0 0-15,0 0 0,27 13 0,-27-13 16,23 17-16,-23-17 0,24 24 15,-13-12-15,-2-2 0,-1-1 16</inkml:trace>
  <inkml:trace contextRef="#ctx0" brushRef="#br0" timeOffset="202089.0633">7993 2839 0,'0'0'0,"0"0"0,0 0 0,-21 14 15,21-14-15,-29 28 0,10-7 16,1 2-16,-1 1 0,-2 7 16,2-1-16,6-2 0,5-4 0,7 1 15,6-4-15,7-4 0,8-5 0,5-5 16,5-6-16,1-5 0,1-2 16,0-4-16,-2-3 0,-2-2 15,-4-1-15,3-4 0,-4-1 16,-6 0-16,-4-3 0,-8 2 15,-5 1-15,-3 0 0,-6 3 0,-4 4 16,-5 5-16,-1 0 0,-4 1 0,-7 1 16,0 1-16,1 5 0,1 1 15,2 3-15,1 2 0,4 1 16,2 0-16,7 0 0,4-1 16,2-1-16,2-1 0,1-1 15</inkml:trace>
  <inkml:trace contextRef="#ctx0" brushRef="#br0" timeOffset="202437.0872">8487 2827 0,'0'0'16,"0"0"-16,0 0 0,-16 31 16,6-12-16,-4 0 0,-4 3 0,2 1 0,-3-1 15,-1 4-15,4-2 0,1-3 16,3-2-16,0-1 0,3-2 15,4-9-15,0-3 0,5-4 16,5-7-16,0 0 0,3-4 16,2-2-16,2-3 0,2-3 15,2-2-15,8-6 16,5 0-16,-1 1 0,2 1 16,0 4-16,1 2 0,-1 5 15,-2 2-15,4 3 0,-3 4 16,-5 5-16,-3 6 0,-4 2 15,-5 3-15,-6 2 0,-2 4 16,-4 6-16,-6 3 0,0-1 16,-3 0-16,-1 0 0,-1 0 0,-2 2 0,0-5 15,3 2-15,3 0 0,1-5 16,2-3-16,1-5 0</inkml:trace>
  <inkml:trace contextRef="#ctx0" brushRef="#br0" timeOffset="202580.3705">9316 3118 0,'0'0'16,"0"0"-16,0 0 0,-17 17 0,17-17 0,-24 15 16,24-15-16,-19 12 0</inkml:trace>
  <inkml:trace contextRef="#ctx0" brushRef="#br0" timeOffset="203907.7475">1958 3732 0,'0'0'0,"0"0"0,0 0 0,0 0 15,0 0-15,0 0 16,22 18-16,-22-18 0,15 23 16,-6-5-16,-1 4 15,-1 3-15,-3 1 0,-1 5 0,1 6 16,-3 10-16,1-1 0,-1 8 16,-2-3-16,1-10 0,-2-5 15,1-2-15,1-8 0,0-8 16,1-6-16,4-7 0,0-5 0,0-4 0,1-3 15,-3-6-15,0-6 16,-2 0-16,3-2 0,-2 4 16,1 4-16,-3 1 0</inkml:trace>
  <inkml:trace contextRef="#ctx0" brushRef="#br0" timeOffset="204161.8935">2099 3778 0,'0'0'15,"0"0"-15,0 0 0,0 0 0,14-16 16,-14 16-16,25-11 15,-10 9-15,0 2 0,2 2 0,2 0 16,-3 2-16,2 1 0,2 6 16,-1 4-16,-1 2 0,-2 1 15,-2 2-15,0 3 0,-4 2 16,0 0-16,-1 9 0,-2 0 0,-4 1 0,-1-2 16,-2-1-16,-2-1 15,1-2-15,-4-2 0,1-3 0,-3-2 16,-1-5-16,1-2 0,-3-1 15,1-2-15,-1-6 0,0-3 16,2-5-16,-2 0 0,-2-3 16,-2-3-16,2 1 0,3 3 0,3-1 0</inkml:trace>
  <inkml:trace contextRef="#ctx0" brushRef="#br0" timeOffset="204293.6098">2124 3933 0,'0'0'0,"0"0"15,0 0-15,0 0 0,0 0 0,20-15 16,-20 15-16,29-8 15,-29 8-15,31-6 16,-15 5-16,0 0 0,-1 2 16,-2 1-16,0 3 15,-5 1-15,-1 1 0,0 0 0,-3-3 16,0 1-16</inkml:trace>
  <inkml:trace contextRef="#ctx0" brushRef="#br0" timeOffset="204463.0879">1998 4153 0,'0'0'0,"0"0"32,0 0-32,0 0 0,29-7 0,-29 7 15,31-8-15,-31 8 0,34-8 16,-17 3-16,2 0 0,-4 1 16,2 1-16,-5 2 0,1 2 15,-4-1-15,1 1 0,-4-1 0</inkml:trace>
  <inkml:trace contextRef="#ctx0" brushRef="#br0" timeOffset="204939.52">1945 4296 0,'0'0'0,"0"0"0,0 0 0,0 0 0,32-15 0,-32 15 16,37-14-16,-15 6 15,1 1-15,5 0 0,-2 0 16,9-3-16,-1 0 0,-3 1 15,1 1-15,-6 3 0,-2 1 0,2 2 16,-8 2-16,-7 2 0,-6 4 16,-9-1-1,-4 2-15,-6 2 0,-1 3 16,-7 3-16,-9 2 0,-8 4 16,-1-2-16,-1 4 0,2 4 15,-1-3-15,4-6 0,9-2 16,4-4-16,7-2 0,4-3 0,6 1 15,6 0-15,6-5 0,3-2 16,10-4-16,9-2 0,4-4 0,6-2 16,7-3-16,4 1 0,-3 0 15,-2-1-15,-7 2 0,-1 1 16,-4 2-16,-8 4 0,-8 1 16,-4 1-16,-5 3 0,-5 2 0,-14 4 15,-7 5-15,1 2 0,-4 4 16,-13 9-16,-5 3 0,1-1 0,4-3 15,-8 2-15,-2 1 0,0 2 16,8-2-16,4-2 0,-1-3 16,6-5-16,5-4 0,2-4 15,5-5-15,3-2 0,6 1 0,-1-2 16</inkml:trace>
  <inkml:trace contextRef="#ctx0" brushRef="#br0" timeOffset="205265.6904">2075 4670 0,'0'0'0,"0"0"16,0 0-16,21 16 0,-11-11 0,5 0 15,4 2-15,-2 0 0,2 0 16,12-3-16,1-1 0,0-4 0,-1-1 0,-2-2 16,-2-3-16,5 0 15,-5 0-15,-3-1 0,-2-2 16,-7 0-16,-7 2 0,-6-2 0,-5 0 15,-4 3-15,-2 0 0,-4 1 16,-2-1-16,-4 3 0,3 0 16,-5 2-1,4 2-15,4-3 0,5 1 0,4 0 16,1 1-16,9 0 16,3 0-16,5-3 0,7 0 15,4 0-15,4 0 0,9-3 0,2-2 16,-3 2-16,-1 1 0,-4 0 15,0-1-15,-8 0 0,-2 2 0,-2 0 16,-4 0-16,-4 2 0</inkml:trace>
  <inkml:trace contextRef="#ctx0" brushRef="#br0" timeOffset="205597.7812">2940 3713 0,'0'0'15,"0"0"-15,0 0 0,0 0 0,0 0 0,0 0 16,-27 11-16,27-11 0,-33 24 16,12-8-16,1 5 15,1-1-15,0-1 0,1 2 0,1-2 16,7-1-16,5-3 0,6-2 0,7-3 15,6-4-15,3 0 0,7-4 16,4-2-16,6 0 0,1 1 16,-5-2-16,2-1 0,-6 2 15,-4 0-15,0 2 0,-6 2 16,-7-3-16,-4 2 0,-9 3 0,-6 2 16,-3 3-16,-5 1 0,4-2 0,3-2 15,3-2-15</inkml:trace>
  <inkml:trace contextRef="#ctx0" brushRef="#br0" timeOffset="205929.9444">2730 4060 0,'0'0'0,"0"0"0,0 0 16,0 0-16,0 0 15,0 0-15,0 0 0,29-1 16,-29 1-16,20 4 0,-20-4 16,26 11-16,-26-11 0,21 13 15,-12-4-15,-1 2 0,-2 2 16,-4 0-16,-2 3 0,-6-1 15,-4 2-15,-2 2 0,-4 1 16,-3 3-16,-2-3 0,2-3 0,3-2 16,3-3-16,0-2 0,7-1 0,0-3 15,9-2-15,4-4 0,11-4 16,4-2-16,4-2 0,4 1 16,9-2-16,2-2 0,-6 4 15,-3 0-15,0-1 0,-5 1 16,-8 3-16,-3 3 15,-7 4-15,-5 3 16,-3 2-16,-2 0 0,-9 5 0,-6 2 16,-1 1-16,-1 0 0,-4 2 15,-3 4-15,3-5 0,6-3 0,1-3 16</inkml:trace>
  <inkml:trace contextRef="#ctx0" brushRef="#br0" timeOffset="206099.4564">2789 4558 0,'0'0'0,"0"0"16,0 0-16,0 0 0,0 0 0,7 22 16,-7-22-16,2 24 15,-2-24-15,-3 34 0,-1-16 16,1-1-16,0 0 0,-1 1 0,2-1 0,1-1 16,-3-4-16,3 0 0,-3-2 15,2-2-15</inkml:trace>
  <inkml:trace contextRef="#ctx0" brushRef="#br0" timeOffset="206485.1605">2839 4727 0,'0'0'16,"0"0"-1,0 0-15,0 0 0,25 2 0,-25-2 16,25 7-16,-9-4 0,0 3 0,5-2 16,5 2-16,-1-1 15,-2 0-15,11-2 0,0 0 16,-1 0-16,-5-3 0,4 0 15,-1-3-15,-4 2 0,-3 0 0,-5-1 16,-3-1-16,-7 2 0,-1-1 0,-5-1 16,-4-1-16,-2 0 0,-4 1 0,-5-1 15,-1-1-15,-6-1 16,-2-1-16,-1 0 0,-1-2 16,2 0-16,1-1 0,-2-3 15,0 0-15,5 2 0,2 3 0,5-1 16,1 0-1,6 3-15,3-1 0,4 0 16,7-1-16,4 1 0,3-1 16,8 2-16,7 3 0,5-2 15,3 3-15,0 2 0,-3 2 16,-3 2-16,-3-1 0,2 4 0,-8 4 16,-5-1-16,-8 1 0,-15 6 15,-12 6-15,-2-2 0,-6 2 0,1-2 16,6-5-16,4-3 0</inkml:trace>
  <inkml:trace contextRef="#ctx0" brushRef="#br0" timeOffset="211691.9023">5721 4243 0,'0'0'0,"0"0"0,0 0 0,28-4 16,-14 3-16,4-2 0,5 0 15,2 1-15,0 0 0,14-2 16,4 0-16,-2 1 0,2-2 15,15 2-15,2 0 0,1 3 16,1 0-16,15 3 0,6 0 16,7-2-16,-5-1 0,13-1 15,-3-1-15,-4 3 0,-2 0 16,43-2-16,-5-3 0,-19-1 16,-12 1-16,6 4 0,5 2 0,-5 3 0,-5 0 15,6-5-15,5-3 16,-10 1-16,-5-3 0,13 4 0,7 2 15,-7-7-15,-6-3 0,10 2 16,7 2-16,-11 0 0,-4 1 0,7 2 16,5 1-16,-9 0 0,-6 0 15,13-1 1,9 0-16,-12 0 16,-8 1-16,3-1 0,4 1 0,-8 1 15,-8 0-15,12 1 0,7 3 16,-10 2-16,-8 0 0,10-2 15,5-6-15,-10 2 0,-6 0 0,9 3 16,7-1-16,-10 0 16,-6 0-16,7 0 0,6 1 0,-8-1 0,-5 1 15,12-2-15,7-2 0,-9 2 16,-6 0-16,5 1 0,5 1 16,-9 1-16,-7 0 0,9 0 15,7 1-15,-8-2 0,-4 2 0,4-4 16,5 0-16,-8-1 0,-6-1 15,10 1 1,7 0-16,-12-2 0,-8 0 0,7 4 16,5 3-16,-7-4 15,-6-1-15,6 0 0,5 1 16,-7 3-16,-4 0 0,8-1 0,5 1 16,-10-3-16,-6 0 0,9 0 15,6 2-15,-8 0 0,-6 3 16,8-3-16,4-1 0,-7 4 0,-4 1 0,8-4 15,8-1-15,-7-1 16,-6 1-16,6 1 0,5-1 16,-10 0-16,-5-1 0,9 2 15,9 2-15,-10-4 0,-4 0 0,8-3 16,4-2-16,-8 3 0,-7 2 16,7-1-1,5 2-15,-8-1 0,-4 0 0,2 0 16,2-1-16,-6 0 15,-5-1-15,3 1 0,2-1 0,-10 1 16,-7 0-16,1 2 16,0 3-16,-13 0 0,-9 1 15,-9-2-15,-5-1 0,-13 0 0,-9-3 16,-1 1-16,-3-1 0,0 0 0</inkml:trace>
  <inkml:trace contextRef="#ctx0" brushRef="#br0" timeOffset="215883.6279">16039 3402 0,'0'0'0,"0"0"16,0 0-16,0 0 0,-22-10 0,22 10 15,-25 4-15,10 0 0,-2 5 16,-3 2-16,-4 4 0,-8 11 16,0 5-16,-2 6 0,-1 5 15,-6 15-15,2 3 0,0 19 16,5 2-16,4 10 16,8-2-16,11 4 0,12-4 15,12-14-15,8-11 0,22 11 16,3-18-16,4-18 0,2-11 15,3-15-15,2-9 0,-1-10 16,1-6-16,7-18 0,4-13 16,-1-8-16,0-5 0,-4-7 15,-2-5-15,-10 2 0,-6-2 0,-9-4 0,-5-2 16,-10 5-16,-7 5 0,-11 7 16,-9 3-16,-12 10 0,-6 7 15,-14 6-15,-10 6 0,-6 14 16,-4 9-16,-14 16 0,-8 12 15,-4 9-15,-3 6 0,27-12 0,19-9 16,13-7 0</inkml:trace>
  <inkml:trace contextRef="#ctx0" brushRef="#br0" timeOffset="222573.012">22186 4305 0,'0'0'0,"0"0"0,0 0 0,0 0 15,0 0-15,0 0 0,0 0 16,0 0-16,0 0 0,0 0 15,0 0-15,14 21 0,-14-21 0,0 0 16,23 22-16,-23-22 0,25 17 16,-11-8-1,3 1-15,0 0 0,3-2 16,2-1-16,1-3 0,1 0 16,1 0-16,8-1 0,1 1 15,-2-3-15,-2-1 0,1-1 16,1-2-16,5 0 0,-1-3 0,1 2 15,-1-1-15,-1 3 0,1 2 16,-2-1-16,0 0 0,-4 0 0,-3-1 0,10 0 16,2-1-16,-8 3 15,-1 3-15,8-3 0,0-2 16,-3 0-16,-3-2 0,0-1 0,0 0 16,-1-1-16,0 2 0,-1-5 15,-1 0-15,-2-2 0,-2 0 16,2-2-1,0 0-15,-2-2 0,-3 0 0,-2 0 16,-3 1-16,0-1 16,-1-1-16,2 2 0,1-2 15,-4-1-15,-2-1 0,0 0 0,-1-1 16,-4 4-16,1 2 0,-2-6 16,-2-4-16,0 1 0,-1-2 15,-2 1-15,-2-1 0,-1 0 0,-1 1 0,-2-5 16,-3-1-16,-1 5 0,0 1 0,-3-6 15,-2 1-15,0 2 0,0 3 16,-2-2-16,-2 1 16,-2 1-16,-2 2 0,-2 0 0,-2-1 15,1 4-15,0 2 0,-4 0 32,-5-1-32,1 3 0,2 3 15,-4-1-15,-4-2 0,1 1 16,0 2-16,-3 0 0,-5 1 0,4 4 15,0 1-15,-12 1 16,-2 0-16,2 1 0,3 2 0,0 4 16,-1 0-16,3 2 0,4 0 15,-6 4-15,0 1 0,6 1 0,3-1 0,1 3 16,2 4-16,-1 0 0,1-1 16,-2 5-16,-1 4 15,3 2-15,0 0 0,0 3 0,-2 1 16,7-1-16,5-1 0,0 4 15,-1 6-15,8 0 0,4-1 16,7 0-16,6 1 0,6-3 0,6-2 16,7 0-16,5 2 15,1-6-15,1-4 0,9 0 16,5 1-16,1-5 0,-2-4 16,-9-4-16,-8-5 0,-5-1 15</inkml:trace>
  <inkml:trace contextRef="#ctx0" brushRef="#br0" timeOffset="223038.0944">22751 3408 0,'0'0'0,"0"0"15,0 0-15,0 0 0,0 0 0,-27-8 32,27 8-32,-27-3 0,11 2 15,-8 1-15,-6 1 16,0 1-16,0-1 0,-10 3 0,-2-1 15,-9 4-15,0 1 0,-1 1 16,0-1-16,-10 3 0,3 2 0,1 1 16,-1 1-16,4 3 0,2 1 15,-4 5-15,4 2 0,4-2 0,2-2 16,2 1-16,2 1 0,5 0 16,2 0-16,0-2 0,4-4 15,5 0-15,4-1 0,7-5 16,1-2-16,3-3 0,3-4 15,3 0-15,0-1 0,3-2 0,1 0 16,2-3-16,2-1 0,1-2 0,3-4 0,-2 3 16,0 1-16,-1 1 0</inkml:trace>
  <inkml:trace contextRef="#ctx0" brushRef="#br0" timeOffset="223285.5892">21538 3641 0,'0'0'0,"0"0"0,0 0 16,0 0-1,0 0-15,0 0 0,0 0 16,0 0-16,-26 12 0,26-12 16,-21 14-16,21-14 0,-24 21 0,11-7 15,0 1-15,-1 0 0,1 1 16,0-2-16,0 1 0,2-2 16,1 0-16,-1 2 0,2-2 15,3-2-15,4-4 0,3 0 0,4 0 16,2-2-16,3 1 0,5-3 15,2 0-15,8-2 0,-1-1 0,5-1 16,2-3-16,0 1 0,0-2 16,0 1-16,-6 2 0,-5-1 15</inkml:trace>
  <inkml:trace contextRef="#ctx0" brushRef="#br0" timeOffset="223670.9893">23818 4292 0,'0'0'0,"0"0"16,19 4-16,-19-4 0,30 4 0,-10 0 15,3 0-15,8 1 0,1-1 0,5-1 16,5 1-16,9-2 0,0 2 16,4-3-16,3-1 0,12-1 0,-2-3 15,-7 1-15,-15 0 0,-12 1 16</inkml:trace>
  <inkml:trace contextRef="#ctx0" brushRef="#br0" timeOffset="224125.332">25483 4205 0,'0'0'0,"13"0"16,3 0-16,4 0 0,2 1 0,12 2 15,14-1-15,-1 1 16,1 1-16,15 2 0,5 1 16,-5 0-16,-1 0 0,18 0 15,4 0-15,-4 0 0,-5-3 0,16 1 16,3 0 0,27-3-16,-16-2 0,0-3 15,0-1-15,-13-1 0,-7 1 0,3-3 16,3-1-16,-12 4 15,-7 3-15,5 3 0,3 2 16,-8 0-16,-6-2 0,4 1 16,1 3-16,-8-2 0,-6 2 0,7 2 15,6-1-15,-3 0 0,-1 0 0,8 0 16,5 0-16,-5-3 0,-4-3 0,8-1 16,7 1-16,-7-2 0,-4-1 15,7-1-15,3 1 16,-9-2-16,-6-2 0,10 0 0,8-1 15,-6 0-15,-5 1 0,0-2 16,1-3 0,-11 7-16,-6 4 0,4-3 15,1-2-15,-5 3 0,-2 3 0,2 1 16,3 1-16,-6 3 0,-4 4 16,7-2-16,6-1 15,-5 3-15,-3 1 0,3 3 0,0 4 16,-18-5-16,-13-6 0,-10-1 15</inkml:trace>
  <inkml:trace contextRef="#ctx0" brushRef="#br0" timeOffset="226934.3296">3247 5747 0,'0'0'16,"0"0"-16,0 0 0,22 3 0,-22-3 15,25 7 1,-9-1-16,2 1 0,2-1 15,4 2-15,3 2 0,10 0 16,-1-1-16,4 1 0,6 1 16,9 1-16,-1-1 0,6-4 15,5-2-15,11-4 0,-5-3 16,17-6-16,-2-3 0,-4 2 0,-6 1 16,10 0-16,-1 1 0,3-3 0,-6 2 15,19-3-15,-5 1 0,-12 8 16,-10 5-16,0-1 0,-1-1 15,-3 2-15,-7 2 0,6 1 16,4 1-16,-6-1 0,-1-2 0,9-3 16,5-2-16,-6 1 0,1-1 15,13-2 1,9-4-16,-7 0 0,-3 1 16,8-2-16,7-1 0,-8 1 15,-10 1-15,8 0 0,6-1 16,-8 1-16,-4 4 0,2-2 15,3-1-15,-12 2 0,-6 1 0,5 3 16,5 3-16,-7-3 0,-2 0 16,5 1-16,6 1 0,-5 0 0,0 0 15,9-5-15,8 0 16,-9 2-16,-4 1 0,7-2 0,8-2 16,-7-2-16,-1-1 0,2 1 15,3 0-15,-10 1 0,-5 3 16,4-1-16,6-2 0,-8 2 15,-8-1-15,5 4 0,4 1 0,-7 0 0,-5-1 16,11-1-16,6 0 0,-6 5 16,-5 4-16,7-2 0,3-1 15,-8 0-15,-4-1 0,7-2 16,4-2-16,-9-2 0,-5-2 0,9-1 16,4-3-16,-7 4 0,-5-1 15,7-1 1,6 0-16,-10 1 0,-6 2 15,4 1-15,3 1 0,-10 1 0,-4-1 16,5 3-16,5 3 16,-9 1-16,-4 1 0,4-2 15,3 1-15,-4-1 0,-3 1 0,7-3 16,6-3-16,-4 1 0,-5 1 16,8-3-16,8-1 0,-10 2 0,-8 1 0,8-5 15,4-5-15,-4 0 16,-4 0-16,6 0 0,4-2 15,-9 4-15,-4 3 0,-1 3 0,0 3 16,-8-1-16,-4 2 0,6 0 16,6 2-16,-7 2 0,-4 1 15,4 4 1,5 4-16,-2-4 0,0-1 0,7 1 16,5 0-16,-3-3 0,-3-3 15,4 0-15,4 0 16,-4-3-16,-1-3 0,9-7 0,7-6 15,-12 2-15,-6 1 0,9-1 16,7 0-16,-8-1 0,-5-2 16,10 0-16,4 1 0,-7 4 0,-5 3 0,4 2 15,2 0-15,-6 5 0,-4 2 16,4 3-16,2 2 16,-6 0-16,-5 1 0,9 0 0,6 0 15,-7 3-15,-5 3 0,12-5 16,8-2-16,-7-3 0,-4-1 0,11 0 31,7 2-31,-6-1 0,-5-1 0,14-2 16,8-4-16,-11 0 0,-10-1 15,9-1-15,4-1 0,-2 0 16,0-2-16,4 0 16,4 3-16,-10-3 0,-9 0 0,10 3 15,5 1-15,-7 4 0,-4 3 16,5-1-16,3 1 0,-11 1 0,-6 2 0,13-1 15,7 1-15,-5 1 0,-3 0 16,3 1-16,4 1 0,-4-4 16,-4-4-16,11 0 0,8 0 15,-8 1-15,-4 2 0,8-8 16,3-4-16,-9 0 16,-6 1-16,13-3 0,9-2 0,-9-1 0,-6 1 0,4 3 15,5 1-15,-9-1 0,-5-1 16,8 3-16,7 3 0,-10 4 15,-8 5-15,7-3 0,5-1 16,-5 4-16,-4 2 0,11-1 16,8 1-16,-7-2 0,-6-1 15,11 4-15,7 2 16,-7-6-16,-5-4 0,11-3 16,7-3-16,-9 3 0,-7 1 15,9-3-15,7-4 0,-14-1 0,-8-1 16,11-2-16,8-1 0,-11 3 15,-6 1-15,4 2 0,3 2 16,-11 3-16,-7 2 0,4-2 16,4 1-16,-8 1 0,-8 3 0,7 1 15,3 2-15,-10-2 0,-6-1 16,10 1-16,8 1 0,-7 2 16,-3 0-16,10-7 0,8-4 15,-11 1-15,-6 1 0,9-1 16,7-4-16,-9 0 0,-5 0 15,12 1-15,11 1 16,-12 0-16,-6-1 0,11 0 16,9-2-16,-11 4 0,-6 2 15,8 2-15,8 0 16,-14 1-16,-8 1 0,7 3 0,5 4 16,-9 0-16,-7 1 0,8 2 15,6 1-15,-9 1 0,-7-1 0,8 2 16,8-2-16,-11-6 0,-6-5 0,9 9 15,6 5-15,-3-4 0,-5-2 16,8-4-16,5-3 0,-7-2 16,-4-2-16,5-1 0,4-1 15,-10-2-15,-7 0 0,6 1 16,4 1-16,-5-4 0,-2 0 0,2 2 16,4 3-16,-12 0 0,-7 0 0,1 6 15,0 6-15,0-3 0,1 0 16,0 3-16,0 1 0,-7 0 15,-5-1-15,1 4 0,-1 4 16,-11-9-16,-8-8 0,-6 5 16,-5 3-16,-6 4 0,-5 3 15,-8-5-15,-5-4 16,-3-1-16</inkml:trace>
  <inkml:trace contextRef="#ctx0" brushRef="#br0" timeOffset="228502.3007">2435 7146 0,'0'0'0,"0"0"15,0 0-15,0 0 0,0 0 0,0 0 16,0 0-16,0 0 15,0 0-15,28-4 0,-28 4 16,35-2-16,-35 2 0,44 0 16,-16 2-1,0-1-15,-1 1 0,16 2 0,4 0 16,-3 2-16,2-2 0,11-2 16,2-3-16,1 2 0,-3 1 15,15-3-15,1-2 0,-8 0 16,-3-2-16,14 2 0,2 1 15,-10 1-15,-6-2 0,11 3 16,3 1-16,-9 1 0,-2 0 0,30 3 0,-4 1 16,-15-1-16,-6 0 0,4-4 15,3-2-15,-5 0 0,-4 1 0,5-4 16,3-2-16,-1-2 16,-1 1-16,1 4 0,1 2 15,-10-4-15,-6-1 0,3 0 0,0 2 16,-6 7-16,-3 4 0,-1-4 0,1 0 15,-8-1-15,-3-2 0,8 4 16,8 0-16,-5-4 0,-3-1 0,5-2 16,4-1-16,-2 1 15,-1 1-15,3-3 0,3 0 16,-9-5-16,-5-2 0,3 2 16,1-1-1,-6 6-15,-6 1 0,1 2 0,2 0 16,-3 1-16,-3 1 0,7 4 15,2 4-15,-2 1 0,-2 2 16,5 0-16,1 2 0,0-1 16,-2 0-16,0-2 0,1-3 15,-2 1-15,-1-2 0,5-2 0,4-2 16,-10-4-16,-5-3 0,-2-2 0,0-2 16,-3 3-16,0 0 0,-5 2 15,-1 1-15,-18 3 0,-1 1 16,0 3-16,1 4 0,-1-3 0,-2-2 15,-1-1-15,-3 0 0,0-1 16</inkml:trace>
  <inkml:trace contextRef="#ctx0" brushRef="#br0" timeOffset="229389.7139">7965 6574 0,'0'0'0,"0"0"16,0 0-16,0 0 0,0 0 16,0 0-16,0 0 0,0 0 15,0 0-15,0 0 0,0 0 0,-17-16 16,17 16-16,0 0 0,0 0 16,-22 5-16,22-5 0,0 0 0,-27 13 15,27-13-15,-20 13 0,10-4 16,-2 1-16,2-1 0,0 1 15,-1 1-15,0 3 0,0-1 16,0-1-16,1 3 0,2-1 16,-5 4-1,5 1-15,1-1 0,3 0 16,0 0-16,2-1 0,1 0 0,2 1 16,0 0-16,0-2 0,3-2 15,1-1-15,1-1 0,-1-3 16,2-1-16,2 0 0,-2-1 15,2-2-15,3-1 0,4 0 16,-1-1-16,-1 0 0,3-3 0,2-3 16,-2 0-16,2-1 0,3 1 15,3-3-15,-3-1 0,-3 0 0,7-2 16,-3-4-16,-5 4 0,0-2 0,3-2 16,-1 1-16,0 2 15,-5-1-15,0-2 16,-2-2-1,-4 4-15,-2 2 0,3-3 0,-4 0 16,-2 2-16,1 0 0,-3-1 16,-1-2-16,0 1 0,-1 1 0,0-2 15,0-1-15,-2 1 0,0 0 16,-4-1-16,-2-1 16,1 1-16,-2 1 0,-1 1 0,-1 0 15,0 2-15,-2 0 0,-2 2 0,0 2 16,-3 1-16,-3 2 0,-1 1 15,-2 4-15,-4 0 0,-1 3 0,-2-1 16,6 0-16,7-1 0</inkml:trace>
  <inkml:trace contextRef="#ctx0" brushRef="#br0" timeOffset="230663.1176">10348 7143 0,'0'0'0,"0"0"0,0 0 16,0 0-16,0 0 0,0 0 0,31 0 15,-31 0-15,24 1 0,-24-1 16,33 0-16,-14 0 0,0 2 16,6-1-16,2 1 15,1-1-15,-2 0 0,13 1 0,4 2 16,0 0-1,0 0-15,14-1 0,4 0 16,-5-2-16,-2 0 0,16 0 0,3 0 16,5 1-16,-8-1 0,14 2 15,2 1-15,-10-3 0,-8 2 16,39-1-16,-4 0 16,-15 4-16,-11 1 0,10-1 0,8-1 15,-13-1-15,-10 0 0,13 1 0,8 0 16,-7-2-16,-5-1 0,16 0 0,9 1 15,-14 1-15,-12 0 0,15-5 16,10-2-16,-9 1 0,-7 3 16,14-2-16,9 0 15,-12-2-15,-8 2 0,10 0 0,9 2 16,-13-1 0,-8-1-16,14 1 0,9 1 15,-12-1-15,-10-1 0,12 1 0,7 0 16,-12 0-16,-8 0 0,14 1 15,10-1-15,-16 1 0,-9-1 16,13 0-16,8-2 16,-11 2-16,-8 0 0,11 4 0,6 0 15,-13-2-15,-11-1 0,15-1 0,11-1 16,-14 3-16,-10 3 0,3-3 0,4-3 16,-9 0-16,-5 0 0,14 1 15,10 0-15,-17-1 0,-11-1 16,9 2-16,5 3 0,-9-1 15,-9 0-15,6 2 0,5 1 16,-10-3-16,-7-3 0,1 5 0,1 1 16,-15 1-16,-11 0 0,-13-1 0,-8-2 15,-6 0-15</inkml:trace>
  <inkml:trace contextRef="#ctx0" brushRef="#br0" timeOffset="233239.7315">19385 4117 0,'0'0'0,"0"0"0,0 0 0,0 0 16,0 0-16,0 0 0,0 0 16,-29 6-16,29-6 0,-33 14 15,10-3-15,-4 1 16,-1 1-16,-6 4 0,-3 3 15,-16 8-15,-3 1 0,-17 14 16,-2 6-16,-15 12 0,-1 1 16,-17 17-16,-1 4 15,-12 8-15,6-6 0,-42 40 16,14-9-16,22-13 0,14-10 0,7 0 0,4-1 16,5-8-16,7-4 0,-1 0 15,1 0-15,6-10 0,4-7 0,8-3 16,5-3-16,16-14 0,11-10 15,10-7-15,8-6 0,7-5 16,5-5-16,0-7 0,2-5 16,2 2-16,5-3 0,-3 7 0,0 2 15,1-6 1,3-4-16,-1 1 16,1-1-16,-6 4 0,1 3 0,-1-3 15,0 0-15,0 0 0,0 0 16,0 0-16,0 0 0,0 0 15,0-3-15,0 3 0,0 0 16,0 0-16,0 0 0,-1-3 16,-1 2-16,2 1 0,-3 2 0,3-2 0,-3 1 15,3-1-15,0-3 0,0 3 16,0 0-16,-2-2 0,2 2 16,0 0-16,2 2 0,-2-2 15,0 0-15,-3 0 0,0-2 16,-1 1-16,1 0 0,1-1 15</inkml:trace>
  <inkml:trace contextRef="#ctx0" brushRef="#br0" timeOffset="233608.8701">16708 5915 0,'0'0'0,"0"0"15,0 0 1,0 0-16,0 0 0,0 0 0,0 0 15,15 24-15,-15-24 0,8 18 16,-8-18-16,7 24 0,-7-24 16,6 28-16,-4-12 0,-1 0 15,1-1-15,-2 1 0,-2 1 16,1 1-16,0-1 0,-1 0 16,0 1-16,-3 2 0,1-2 0,0 0 0,0-2 15,3-3-15,2-1 0,5-1 16,4 0-16,3-7 0,4-2 15,13-2-15,9-3 0,5-3 16,5-1-16,12-2 0,2-4 16,8 1-16,-5 1 0,-6-1 15,-2 0-15,-1-2 16,-7 0-16,-8 2 0,-6 1 16,-10 4-16,-6 2 0,-10 1 15,-6 1-15,-13 3 0,-9 0 16,5 1-16,3 0 0,2-1 15</inkml:trace>
  <inkml:trace contextRef="#ctx0" brushRef="#br0" timeOffset="237521.2539">16147 2370 0,'0'0'0,"0"0"0,0 0 16,0 0-16,0 0 0,13 22 0,-13-22 16,9 37-16,-5-14 0,0 2 15,0 4-15,-1 0 0,-1-1 0,1 7 0,-2-2 16,-1-2-16,-1-5 0,-4 0 15,-2-4-15,0-3 0,-2-4 0,1-2 16,3-3-16,-1-1 16</inkml:trace>
  <inkml:trace contextRef="#ctx0" brushRef="#br0" timeOffset="237668.9639">15821 2732 0,'0'0'0,"0"0"15,0 0-15,0 0 0,0 0 0,9 29 16,-9-29-16,19 19 0,-19-19 16,29 20-1,-18-13-15,-1 0 0</inkml:trace>
  <inkml:trace contextRef="#ctx0" brushRef="#br0" timeOffset="238016.8817">16642 2561 0,'0'0'0,"0"0"0,0 0 15,0 0-15,0 0 0,-28 13 0,7 0 16,-6 1-16,-8 1 0,-7 7 0,-6 3 16,-18 10-16,-4 1 0,-15 10 15,-12 6-15,-1 0 0,13-11 16,12-3-16,16-9 0,18-8 16,11-5-16,15-7 0,10-5 15,16-4-15,12-3 0,10-4 0,11-2 16,5-2-1,6-3-15,1 2 0,3 2 16,4-2-16,-7 1 0,-6 2 16,-6 1-16,-6 3 0,-6 4 0,-7 2 15,-5 5-15,-6 4 0,-4 3 16,-6 3-16,-5 2 16,-4-1-16,-3 2 0,-2 4 15,0 5-15,-2-1 0,-1 1 0,0-4 0,-1 0 16,-1-5-16,0 0 0,-4-3 15,-4-2-15,-1-3 0,-1-2 0,6-3 16,4-1-16,3 0 0</inkml:trace>
  <inkml:trace contextRef="#ctx0" brushRef="#br0" timeOffset="238170.8021">15939 3199 0,'0'0'0,"0"0"0,22-10 15,-5 6-15,3-1 0,10-1 0,3 0 16,-1 1-16,0-1 0,6 1 16,0 1-16,-6 4 0,-4 2 15,-5 1-15,-4-1 0,-3 0 0</inkml:trace>
  <inkml:trace contextRef="#ctx0" brushRef="#br0" timeOffset="238302.3961">15761 3425 0,'0'0'0,"0"0"0,23-8 16,-2 3-16,6-3 0,9-1 0,7-1 16,14-1-16,3 0 0,0 0 0,-11 3 15,-10 1-15</inkml:trace>
  <inkml:trace contextRef="#ctx0" brushRef="#br0" timeOffset="241759.1122">18306 5754 0,'0'0'16,"0"0"-16,-26 18 0,8-4 15,0 3-15,-13 15 0,-5 7 16,-4 14-16,2 3 0,-6 19 0,1 6 16,3 11-16,8-6 0,9 17 15,12 2 1,12 23-16,11-25 0,8-14 16,7-10-16,5-10 0,3-6 0,10-6 15,8-7-15,2-4 0,3-3 16,2-6-16,4-2 0,1-6 15,1-6-15,-21-7 0,-14-5 16,-9-3-16</inkml:trace>
  <inkml:trace contextRef="#ctx0" brushRef="#br0" timeOffset="242329.6053">25773 5801 0,'0'0'16,"12"6"-16,3 1 0,-3 1 0,0 3 15,8 10-15,3 7 0,7 15 16,1 6-16,-3 7 0,-2 5 15,-1 11-15,-5-3 0,-5 13 16,-5-1-16,-6 3 0,-7-6 0,-9-8 16,-7-4-16,-25 18 0,-7-14 0,-28-7 15,-17-6-15,-11-11 0,-7-7 16,-23 2-16,-15 2 0,47-14 0,32-8 16,24-7-16</inkml:trace>
  <inkml:trace contextRef="#ctx0" brushRef="#br0" timeOffset="243751.855">25993 7035 0,'0'0'15,"0"0"-15,0 0 0,0 0 0,0 0 16,0 0-16,0 0 0,25 13 16,-25-13-16,34 5 0,-6-3 15,5 0-15,5-2 0,11-3 16,7 1-16,18-3 0,1-2 0,25 1 15,24-4 1,9 0-16,-10 3 0,13-3 16,-3 3-16,30-5 0,-25 1 0,-12 4 15,-7 3-15,-19 1 0,-14 1 16,-1 1-16,-2 0 16,-9-1-16,-8 1 0,4 0 0,0-1 15,-6 1-15,-3 0 16,4 0-16,3 1 0,-6-1 0,-4 1 0,6 0 15,4 2-15,-9-2 0,-4-1 16,8 2-16,6 1 0,-4 0 16,-3 2-16,9-3 15,4 1-15,-3 1 0,-2 3 16,6-3-16,5 0 0,-6 3 16,-4 3-16,13-3 0,8-4 15,-6-1-15,-3 1 0,10 2 16,6 2-16,-5 0 0,-5 2 0,8-3 0,5 2 15,-5-2-15,-4-3 0,7 0 16,3-1-16,-9 6 0,-8 0 0,5 1 16,4-1-16,-14-1 0,-12-4 15,2 1-15,-1 1 16,-10 3-16,-7 3 0,-5-6 16,0-5-16,-11-2 0,-6 0 0,-8 3 15,-4 3-15,-9-1 0,-7-2 16,-6 0-16,-5-2 0,-14-3 15,-10-3-15,10 3 0,7 1 16,5 2-16</inkml:trace>
  <inkml:trace contextRef="#ctx0" brushRef="#br0" timeOffset="245956.2315">2450 8400 0,'0'0'0,"0"0"0,0 0 0,0 0 0,25-7 16,-25 7-16,25-1 15,-25 1-15,29 0 0,-10 1 0,3 2 16,0-2-16,3 0 0,8 0 0,5 0 16,-1 0-16,-2 2 0,5 0 15,3-2-15,9 1 0,-1 1 0,-1 2 16,4 1-16,6-2 0,-3 0 16,2 1-16,2 0 0,6 0 15,-5-2-15,6 1 0,1 1 16,-3-4-16,-3-2 0,13 3 0,0 2 15,-6-3-15,-4 0 0,35 2 16,-6 1-16,-13 1 0,-10 1 0,5 2 16,0 0-16,-2-1 0,-4-1 15,7 0-15,3-4 0,-7 1 16,-6-2-16,7-1 0,8-1 16,-9 0-1,-2-1-15,6-2 0,8-1 16,-10-1-16,-7 0 0,8 3 15,4 2-15,-4 0 0,-2 0 0,2-1 16,7-3-16,-10 5 0,-5 1 16,10-1-16,6-3 0,-11 2 15,-3 1-15,8-1 0,6 0 16,-9 1-16,-5-1 0,4 0 0,3-2 16,-4-1-16,-2-3 0,4 4 15,5 2-15,-5 1 0,-5 1 0,4-4 16,4-1-16,-8 1 0,-6 2 15,6-1-15,3 0 16,-7-1-16,-7-1 0,9 2 0,3 1 16,-2 0-1,-2 0-15,3-4 0,4-2 16,-10 4-16,-6 1 0,6 0 16,5-1-16,-8 2 0,-6 1 0,8 0 15,4 0-15,-4-1 0,-2 0 16,2 1-16,3 1 0,-9-1 15,-3-1-15,5 2 0,4 0 16,-6-1-16,-2-3 0,0-1 0,1-3 16,-4 5-16,-3 3 0,4 2 15,2 3-15,-8-3 0,-4-1 0,5-2 16,4 0-16,-8-3 0,-5-1 16,4 4-16,3 2 0,-2 0 15,-2 2-15,0-1 0,-1-1 16,-2-1-1,-2-1-15,2-1 0,3 0 16,-5-2-16,-4 0 0,5 2 16,2 1-16,-4 1 0,-4 0 0,3-3 15,5-1-15,-21 4 0,0 1 0,6-2 16,7 0-16,-2-2 0,-2 0 16,3 2-16,2 0 0,-2 0 15,0 1-15,-2-1 0,-2 1 16,-2 0-16,-1 0 0,3 0 0,0 0 15,-3-2-15,-5 0 0,6 0 16,3 1-16,-3 0 0,-1 2 16,0-2-16,-1-1 0,-3 0 15,1 0-15,3 1 0,3 2 16,-3-1-16,-2-2 0,3 1 0,2 0 16,0-1-16,-2 1 0,0 0 0,-1 0 15,0-1-15,1 0 0,2 2 16,3 3-16,-3-1 0,-4 0 15,4-2-15,1-1 0,1 0 16,0 0-16,1 0 0,0 0 16,0 0-1,-1 0-15,2-1 0,0 0 16,1 1-16,1 1 0,0-1 0,0-1 16,-2-1-16,-2 1 0,2 0 15,3 1-15,-4 1 0,-3-1 16,0 2-16,-1-1 0,0 0 15,-2-1-15,0 0 0,-1 0 16,-3 0-16,-2 0 0,-3 1 0,-1 1 16,1 1-16,-2-2 0,-2-1 0,2 0 15,-6 0-15,-1 2 0,-1-1 16,-1 0-16,-1-2 0,1-2 16,-3 1-16,0 0 0,0 1 0</inkml:trace>
  <inkml:trace contextRef="#ctx0" brushRef="#br0" timeOffset="246562.556">11553 7061 0,'0'0'0,"-11"6"16,-6 5-16,-1 1 15,-1 4-15,-10 10 0,-3 5 16,-9 13-16,-1 3 0,-6 16 16,3 6-16,-3 12 0,7-1 0,3 15 15,8 0-15,8-3 0,7-1 16,4 36-16,7-12 0,10-22 15,7-16-15,12-5 0,8-4 16,4-14-16,1-7 0,10-10 0,5-4 16,3-8-16,2-5 0,12-5 0,8-3 15,-4-6-15,-4-1 0,1-8 16,0-4-16,-7 5 0,-6 1 16,-5 2-16,-4 2 0,-10-4 15,-8-1-15,-9-2 0,-5 0 16,-6 4-16,-4 2 15,-3-2-15,-4 0 16,-3-3-16,3 3 0,-3 0 16,0 2-16,-2-3 0,-1 0 0,-3-1 15,-2-1-15,-1 1 16,-3-3-16,-3 2 0,-3 2 0,4 0 0,4 0 16,3 0-16</inkml:trace>
  <inkml:trace contextRef="#ctx0" brushRef="#br0" timeOffset="248130.7341">14797 8599 0,'0'0'0,"12"4"0,6 2 16,2 3-16,1 2 0,9 13 15,9 15-15,-4 4 0,-3 4 0,-3 21 16,-8 10-16,-9 9 0,-8-3 16,-16 17-16,-8 2 15,-18 2-15,-8-11 0,-58 30 0,-23-6 0,-3-16 16,-1-10-16,-37 1 0,-23 1 0,58-29 15,43-22-15,27-12 0</inkml:trace>
  <inkml:trace contextRef="#ctx0" brushRef="#br0" timeOffset="254941.0303">15251 9657 0,'0'0'0,"0"0"0,0 0 0,0 0 16,0 0-16,26-15 15,-26 15-15,22-10 16,-22 10-16,26-8 0,-9 3 16,0 1-16,3-1 0,2 3 15,3 3-15,7-2 0,1 0 0,3 1 16,5 0-16,-1 2 0,0 0 0,17 1 15,3-2-15,-4 1 16,-2 2-16,16-1 0,3-1 0,5 0 0,-6 0 16,12 1-16,4 0 15,-11-4-15,-7-1 0,39-2 0,-3 0 16,-20 4-16,-13 3 0,12 4 16,9 4-16,-12-6 15,-6-3-15,6-1 0,3-1 16,-12 0-16,-8-1 0,11-1 15,9 1-15,-14 0 16,-8 1-16,9 0 0,6 0 16,-6 1-16,-4 0 0,7 1 0,4-2 15,-9 1-15,-7 1 0,9 2 16,9 2-16,-12-4 0,-7-2 0,6 0 16,5 3-16,-8-3 15,-4 0-15,8 0 0,6 0 0,-7 1 0,-8-1 16,12-1-16,7-1 0,-9 2 15,-6 2-15,5-2 0,6 0 16,-9 0-16,-6-2 0,10 1 16,8-1-16,-9 0 0,-6 1 0,6 0 15,5 2 1,-8 0-16,-4 1 0,7 0 0,8 2 0,-11-4 16,-7-1-16,13-1 0,7 1 15,-8-1-15,-7 1 0,9 4 0,5 3 16,-5-2-16,-6 0 0,8-3 15,5-1-15,-9 0 0,-7 0 0,10 0 16,6 0-16,-6 1 16,-6 1-1,9-1-15,7 1 0,-12 0 0,-9-1 16,11 1-16,6 0 0,-7-1 16,-7 1-16,13-1 0,9 0 15,-11-1-15,-7-1 0,13 1 16,8 1-16,-10-1 0,-8 1 0,12-1 15,8 0 1,-12 2-16,-11 4 0,13-6 0,7-4 0,-6 6 0,-6 3 16,13-2-16,6 0 15,-12-3-15,-9 0 0,14-1 0,8 0 16,-11 1-16,-6 1 0,9 1 16,7 1-16,-13-3 0,-8-1 0,10-1 15,8 0-15,-9 2 16,-6 1-16,8-2 15,7-2-15,-9 3 0,-7 2 0,14-4 16,7-1-16,-13-1 16,-8 1-16,13 1 0,9 0 15,-12 1-15,-7 1 0,9 0 16,7 3-16,-10 0 0,-6 1 16,10-1-16,9 1 0,-11-1 15,-8 0-15,8 2 0,7 2 0,-10-3 0,-5-2 0,10-1 16,10 1-1,-14 5-15,-9 1 0,15-4 0,8-3 16,-12 0-16,-8 2 0,10-2 16,9-2-16,-16 1 0,-9 1 0,13 1 15,6 2-15,-11-3 16,-8 0-16,10 0 16,5 0-16,-16 4 0,-12 4 15,8-3-15,6-3 0,-9 2 16,-8-2-16,5 1 0,2 1 15,-11 1-15,-7 0 0,-2 2 16,0 2-16,-7-6 0,-6-3 0,-3 3 16,-3 5-16,-8-2 0,-7-2 15,-6 2-15,-4 2 0,-1-4 0,0 0 0,-1-3 16</inkml:trace>
  <inkml:trace contextRef="#ctx0" brushRef="#br0" timeOffset="256825.4626">2520 11012 0,'0'0'0,"0"0"16,0 0 0,0 0-16,0 0 0,31 0 15,-31 0-15,22-2 0,-22 2 16,29 0-16,-9 0 0,1 1 15,-3-1-15,4 0 0,5 1 16,7 2-16,0-2 0,5 0 0,2-2 16,-1 1-16,-1-1 0,13 0 15,3-2-15,-3 2 0,1 2 0,11-3 0,2-1 16,-4-3-16,-2-1 0,14-1 16,2-1-16,-4 2 0,-3 1 0,13 0 15,4-2-15,-12 3 16,-6 2-16,40-4 0,-1-1 15,-15 1-15,-8 0 0,4 1 16,4 1 0,-9 2-16,-6 1 0,8-3 15,5-4-15,-7 5 0,-5 2 16,8-1-16,3-1 0,-6 0 16,-5 1-16,9 3 0,7 0 15,-7 0-15,-7-2 0,6 4 0,4 1 16,-2-1-16,-1-2 0,5-1 15,1-1-15,-8 1 0,-4 0 0,13-1 0,7-3 16,-11 4-16,-7 2 0,10-2 16,7 0-16,-5-2 0,0 0 15,3 0-15,0 0 0,-9 1 16,-4 0-16,13 1 0,11 0 16,-12 3-16,-8 1 0,8-3 15,4-3-15,-7 4 0,-7 2 0,9-4 16,5-3-16,-10 3 0,-9 1 0,11 0 15,6-1-15,-2-3 0,-2-1 16,2 1-16,2-1 0,-11 1 16,-6 3-16,12-2 0,7 1 15,-9 0-15,-8-2 0,9 2 16,5 0 0,-6-1-16,-6-2 0,5 0 0,4 1 15,-6 2-15,-3 0 0,11-1 16,7 0-16,-7 1 0,-6 0 15,11-2-15,7-1 0,-8 1 16,-5 1-16,9 1 0,6-1 16,-7 2-16,-7-1 0,11 0 15,7-1-15,-11 0 0,-5 2 0,11 1 0,8 1 16,-7 1-16,-5 0 0,9-2 16,5 0-16,-7 0 0,-5 1 15,11 1-15,8 2 0,-8-1 0,-4-2 16,8 2-16,8 3 15,-11-2-15,-7 1 0,10 1 16,5 0 0,-8-1-16,-6-2 0,9 3 0,6-2 15,-12 1-15,-8-1 0,11 0 0,7 1 0,-8 2 16,-6 1 0,12-2-16,7-3 0,-9 0 0,-9 0 0,7 3 15,6 0-15,-8-2 0,-5-2 0,8 1 16,7 2-1,-14-2-15,-9-1 0,14 2 0,10 3 16,-12 0-16,-8 0 0,10-4 16,8-2-16,-12 2 0,-9 0 15,9 1-15,6 1 16,-7-3-16,-5 0 0,2 2 0,3 1 16,-9 0-16,-6 1 0,6 1 15,2 0-15,-12 0 0,-9-1 0,-1 0 0,-1-3 16,-11 0-16,-8 0 0,-6-3 15,-5-3-15,-8 6 0,-5 0 16,-10-1-16,-7 0 0,-6-1 0,-5-1 16,-5-5-16,-4-3 15,-13-3-15,-8-1 0,5 2 0,4 3 16,2 3 0</inkml:trace>
  <inkml:trace contextRef="#ctx0" brushRef="#br0" timeOffset="257156.9912">20076 9836 0,'0'0'15,"0"0"-15,0 0 0,-34 9 0,34-9 16,-32 23 0,10-2-16,-2 5 0,0 5 15,-9 18-15,-1 9 0,-6 18 16,4 2-16,-1 23 0,4 20 16,11-10-16,9-7 0,24 47 15,23 8-15,14-18 0,8-14 16,20-6-16,13-6 0,0-16 15,-2-10-15,7 2 0,7 2 0,-15-11 0,-10-8 16,-23-23-16,-17-16 0,-11-11 16</inkml:trace>
  <inkml:trace contextRef="#ctx0" brushRef="#br0" timeOffset="257743.1391">8403 11424 0,'0'0'0,"-18"-10"0,-2-1 15,-1 0-15,-1-1 0,-7-7 16,-3-1-16,-2-5 0,2-1 16,7 3-16,5 1 0,7 5 15,4 3-15,10 3 0,12 2 16,6 6-16,7 4 0,4 11 15,4 10-15,1 6 0,0 2 0,4 13 16,4 9-16,0 8 0,-7 0 16,-4 16-16,-6 4 15,-11-2-15,-6-3 0,-9 49 0,-9 2 16,-13-17-16,-9-10 0,-20 11 16,-13 7-16,-5-6 0,-4-3 15,-46-6 1,-33-2-16,47-32 0,34-21 15,21-15-15</inkml:trace>
  <inkml:trace contextRef="#ctx0" brushRef="#br0" timeOffset="267388.683">2949 8569 0,'0'0'0,"14"-4"0,1 1 0,-3 2 0,2 0 15,10 1-15,3 0 0,10 0 0,3 1 16,5 0-16,5 0 15,12-1-15,3 0 0,2 3 16,6 3-16,12-3 0,-4-2 16,17-1-16,-2 2 0,1 0 15,-2 3-15,45-1 0,-9-4 0,-7-1 0,-7 1 16,4 0-16,6 0 0,-4 1 16,-3 1-16,9-2 0,6-1 15,-2-4-15,-1 0 0,7 1 0,7 1 16,-4 2-16,-2 1 0,8 0 15,4 0-15,-4-2 0,-3 0 16,1 4 0,3 1-16,-5-2 0,-3-1 15,6 1-15,4 2 16,-6 1-16,-1 0 0,1 1 0,3 0 0,-7 0 16,-5 0-16,0-1 0,2 0 15,-10-3-15,-7 1 0,-2-2 16,-2 1-16,-3-1 0,-3 0 15,-2 1-15,-1 2 0,-9-1 0,-5-2 16,-5-3-16,-4 0 0,-9 2 16,-5 1-16,-5-2 0,-2 1 15,-7-2-15,-4 1 0,-5 4 0,-4 2 16,-3-2-16,-3-1 0,-3 0 16,-1 1-16,-11 2 0,-7 2 15,-4-4 1,-2 0-16,-4-1 0,-3-1 15,-6 5-15,-5 2 0,-3-2 0,-1 0 16,-7-3-16,-4-2 0,1 3 16,-6-2-16,-1 0 0,-2-2 15,-6 2-15,-3 1 0,-2-3 16,0-2-16,-3 0 16,-2-1-16,-4 1 0,-5 2 0,1-1 0,0-1 15,-4 1-15,-4-1 0,0-1 16,0-1-16,-35 1 0,3-1 15,5 1-15,5-2 0,-4 2 0,-4 1 16,4 0-16,0-1 0,-5-2 16,-6 1-16,3 0 0,-1 2 15,-3 0-15,-3-3 16,1 5-16,1 2 0,-5 0 16,-4 1-16,-2-4 0,0-2 15,-4-2-15,-1-1 0,-1 2 16,-1 4-16,-5-2 0,-2-1 15,4 1-15,3 1 0,-4 1 16,0 1-16,0-1 0,3 0 0,-2 1 16,-2-1-16,4 1 0,3-1 15,-4-3-15,-1 0 0,2 0 0,4 0 16,-2-2-16,1 0 16,-1 4-16,4 2 0,-5-2 0,-5 1 15,7 2-15,7 4 0,2-5 16,4-2-16,3-3 0,1-1 15,-3 2-15,-3 1 0,6 2 0,5-1 0,2 0 16,2-3-16,2 1 0,4 2 16,0-2-16,-2-1 0,6 0 15,5 0-15,-2 2 0,0-1 16,3 2-16,3 1 0,4 0 16,3 1-16,7-2 0,4 0 0,4-2 15,1-2 1,6 4-16,3 2 0,2 0 15,2 1-15,5 0 16,4-2-16,6 1 0,2 0 0,6 1 16,3 2-16,-1-1 0,2-1 15,4-1-15,4 0 0,7 1 0,1 2 16,5-1-16,7 0 0,-2 0 0,5-1 16,1 0-16,5 0 0,5-1 15,5-1-15,4 0 0,3-1 16,4 1-16,6 0 0,-1 1 15,4 0-15,6-1 0,4 0 16,15-3-16,-3-2 0,6 3 16,4 1-16,40-5 0,-9 0 0,-6 2 15,-1 2 1,-5 3-16,0 0 0,3-4 16,2-1-16,-5 1 0,-2 2 15,2 1-15,2 0 0,0 2 16,-1 1-16,5-2 0,3-1 15,-5 0-15,-7 1 0,3 1 16,3 0-16,-1-2 0,-2-2 16,2 3-16,0 4 0,-6-2 0,-4 0 0,3 0 15,-2-1-15,-1-1 0,-3-2 16,0-1-16,0-1 0,-6 5 16,-2 3-16,5-3 0,4-3 15,-3-1-15,-2-1 16,2 1-16,0 0 0,-2-2 15,-3-2-15,3 2 0,1 2 0,-5 0 0,-2-2 0,0 4 16,0 1-16,-2 0 0,-1-1 16,2 0-16,2 0 0,-1 1 15,-3 2-15,1-3 0,0 0 16,-4 0-16,0-1 0,5 1 16,4-2-16,-4 3 0,-3 0 15,-1 0-15,-3 0 16,-4 0-16,-4 0 0,-9-4 15,-3-4-15,-17-4 0,-10-2 16,-10 4-16,-7 4 0,-5 1 16</inkml:trace>
  <inkml:trace contextRef="#ctx0" brushRef="#br0" timeOffset="267758.1911">8578 6863 0,'0'0'0,"0"0"16,0 0-16,-21 18 0,21-18 0,-22 24 15,8-5-15,1 3 16,-2 3-16,-1 10 0,-1-1 16,4 2-16,2-3 0,2 5 15,6-4-15,4-6 0,3-6 0,10-6 16,8-5-16,2-4 0,1-3 16,5-6-16,3-5 15,-2-4-15,-2-3 0,0-7 0,-2-3 16,-6-2-16,-4-2 0,-3 7 15,-4 5-15,-3 3 0</inkml:trace>
  <inkml:trace contextRef="#ctx0" brushRef="#br0" timeOffset="267889.7218">8629 6989 0,'0'0'0,"0"0"16,0 0-16,-22 20 0,12-9 15,-2 8-15,-4 6 0,2 1 16,-4 5-16,-1 14 0,0 6 16,-1 8-16,5-3 0,-3 8 15,5-3 1,4-12-16,4-9 0,4-5 15,4-10-15,0-11 0,2-10 0,-1-1 16,-2-1-16,1 1 0</inkml:trace>
  <inkml:trace contextRef="#ctx0" brushRef="#br0" timeOffset="268090.3625">8879 6979 0,'0'0'0,"11"-4"15,6-1-15,1 0 0,2 1 0,10-1 16,3 1-16,7-1 0,-2 2 16,-2 1-16,-3 2 0,-5 0 15,-4 0-15,-6 3 16,-7 1-16,-6-3 0,-5-1 16,-4 0-16,4 0 0,-2 0 15</inkml:trace>
  <inkml:trace contextRef="#ctx0" brushRef="#br0" timeOffset="268259.292">9078 6803 0,'0'0'16,"0"0"-16,0 0 0,0 0 16,0 0-16,0 0 0,0 0 0,0 0 15,0 0-15,0 0 0,3 22 16,-3-22-16,-8 36 0,2-11 0,-3 3 16,-1 1-16,-2 1 0,-3 8 15,2 2-15,1-5 0,1-4 16,-2-1-16,1-6 0,2-6 15,2-3-15,1-2 16</inkml:trace>
  <inkml:trace contextRef="#ctx0" brushRef="#br0" timeOffset="268675.8685">8844 7140 0,'0'0'0,"0"0"0,0 0 0,22-4 16,-22 4-16,29-4 0,-5 1 15,2 1-15,2-1 0,9 0 16,1 0-16,-4 2 0,-3 2 0,0 1 15,-6 0-15,-8 2 0,-7-1 0,-13 2 16,-7 0-16,-5 3 0,-5 1 16,-15 7-16,-9 2 15,-1-2-15,-2-2 0,-6 2 0,4-1 16,8-3-16,8-3 0,2 0 16,7-2-16,11-2 0,6 0 0,14-3 0,9-2 31,11-1-31,8-2 0,11-4 0,10-1 0,-1-1 15,1 0-15,8 0 0,-1 1 16,-11-1-16,-9 0 0,-7 0 16,-11 2-16,-13 2 0,-9 2 15,-15 1-15,-10 2 16,-9 0-16,-3 2 0,-8 3 16,-6 1-16,1 6 0,2 2 0,0 4 15,-1 3-15,3 2 0,3 2 0,0 11 16,6 4-1,7 1-15,6 0 0,2 2 0,5 4 16,6-6-16,5-4 0,7-6 0,7-5 16,0-8-16,1-8 0,-3-2 0,-2-2 15,-3-2-15</inkml:trace>
  <inkml:trace contextRef="#ctx0" brushRef="#br0" timeOffset="269006.9131">9073 7367 0,'0'0'0,"0"0"0,0 0 16,21 3-16,-21-3 0,20 8 15,-8-1-15,0 0 0,0 2 0,-1 2 16,0 2-16,-2 2 16,-1-1-16,0 8 0,-3 1 0,0-2 15,-2-1-15,-2-2 0,-2 1 16,-2-2-16,-3 0 0,-5-1 15,-5 0-15,-1-2 0,0-3 0,-3-1 16,-5-3-16,-2 7 0,0 4 0,3-21 16,1-15-16,3-1 15,2-3-15,7 1 0,6 1 0,0 2 16,4 3 0,5 0-16,4 1 0,8 2 0,4 1 0,5 0 0,6 1 15,-1 1-15,-1 3 0,6 2 16,-3 0-16,-7 1 0,-4 1 15,-5 0-15,-1-1 0,-6 2 0</inkml:trace>
  <inkml:trace contextRef="#ctx0" brushRef="#br0" timeOffset="269106.7939">8921 7597 0,'0'0'0,"0"0"16,0 0-16,0 0 0,0 0 0,0 0 15,0 0-15,41 0 0,-41 0 16,37-8-16,-37 8 0,30-6 0</inkml:trace>
  <inkml:trace contextRef="#ctx0" brushRef="#br0" timeOffset="269291.7607">9646 6710 0,'0'0'16,"0"0"-16,0 0 0,0 0 0,29 1 16,-29-1-16,0 0 0,19 20 15,-15-9-15,1-2 0,-2-1 16,0-2-16</inkml:trace>
  <inkml:trace contextRef="#ctx0" brushRef="#br0" timeOffset="269460.6067">9587 6918 0,'0'0'0,"12"-1"0,7 0 16,1-1-16,2 0 0,10 0 15,3-1-15,7 1 0,-1 1 0,-4-1 16,-2-1-16,-6 1 0,-5 1 16,-5 0-16</inkml:trace>
  <inkml:trace contextRef="#ctx0" brushRef="#br0" timeOffset="269592.2705">9642 7001 0,'0'0'16,"0"0"-16,0 0 0,0 0 0,0 0 15,-4 23 1,4-23-16,2 18 0,-2-18 16,3 23-16,0-16 0,1 0 15,-1 0-15,-1-3 0</inkml:trace>
  <inkml:trace contextRef="#ctx0" brushRef="#br0" timeOffset="269739.543">9917 7006 0,'0'0'0,"0"0"0,0 0 0,-16 16 16,16-16-16,-21 18 0,2-5 16,1 1-16,-1-1 0,-7 4 15,-4 0-15,0-3 0,0-3 0,6-1 16,3 0-16,3-4 0</inkml:trace>
  <inkml:trace contextRef="#ctx0" brushRef="#br0" timeOffset="269908.9704">9462 7193 0,'0'0'0,"0"0"0,0 0 15,5 22-15,-5-22 0,0 30 0,-2-9 16,-1 3-16,1 1 0,-1 10 0,0 4 15,-1-4-15,1-2 0,1 1 16,1-7-16,1-7 0,2-6 0,-1-5 16,0 0-16,0-2 0</inkml:trace>
  <inkml:trace contextRef="#ctx0" brushRef="#br0" timeOffset="270178.455">9620 7208 0,'0'0'0,"12"-2"0,8-1 16,3 0-16,3 0 0,13 0 0,15 1 16,-2 0-16,-2-2 0,8 2 15,1 1-15,-10 3 0,-5 2 16,1 7-16,-6 6 0,-10-1 0,-7 1 0,-8 8 16,-5 5-16,-6 2 15,-4 1-15,-6 4 0,-4 5 16,2-6-16,0-2 0,0-3 15,-1-3-15,-1-5 0,0-4 0,-1-4 16,0-1 0,-3-5-16,-1-2 0,-3-5 0,-3-1 0,-2-5 0,-3-2 15,6 1-15,5 1 0,3 1 0</inkml:trace>
  <inkml:trace contextRef="#ctx0" brushRef="#br0" timeOffset="270330.4323">9832 7232 0,'0'0'0,"0"0"0,0 0 16,0 0-16,0 0 0,-23 11 15,23-11-15,-31 20 0,12-7 0,-4 3 16,-5 2-16,-2 1 0,-2-1 0,-6 6 16,3-1-16,5-4 0,4-3 0,4-2 15</inkml:trace>
  <inkml:trace contextRef="#ctx0" brushRef="#br0" timeOffset="270463.5427">9810 7227 0,'0'0'0,"10"0"15,3 1-15,2 0 0,3 0 0,6 0 16,1 2-16,4 4 0,-1 1 16,-4-1-1,-2-1-15,-3 0 0,-5-2 0,-2-1 16</inkml:trace>
  <inkml:trace contextRef="#ctx0" brushRef="#br0" timeOffset="270631.1232">9753 7333 0,'0'0'0,"0"0"16,0 0-16,0 0 0,-6 30 0,6-30 15,-7 27-15,3-10 0,-1 3 16,0-2-16,-1 0 0,1-1 15,0-4-15,2 0 16,0-3-16,0 0 0</inkml:trace>
  <inkml:trace contextRef="#ctx0" brushRef="#br0" timeOffset="270879.6995">9734 7361 0,'0'0'0,"0"0"16,0 0-16,27-2 0,-27 2 15,31 1-15,-13 0 0,-1 1 16,1 1-16,0 2 15,-1 0 1,3 2-16,-3 0 0,-6 2 0,-5-1 16,-6 0-16,-5 1 0,-5 2 0,-3 0 15,-6 1-15,-4 0 0,-2-1 16,0 0-16,3-2 0,1-1 16,0 1-16,3-2 0,5-1 15,3 1-15,9-4 0,7-2 16,6-1-16,8-2 0,8-1 0,9-3 0,13-1 15,4-3-15,-9 3 0,-10 0 16,-6 3-16</inkml:trace>
  <inkml:trace contextRef="#ctx0" brushRef="#br0" timeOffset="271010.9422">10827 7442 0,'0'0'0,"0"0"15,0 0-15,-42 15 0,13-7 0,3 1 16,3-2-16,3 0 0</inkml:trace>
  <inkml:trace contextRef="#ctx0" brushRef="#br0" timeOffset="273386.9882">17903 9718 0,'0'0'0,"0"0"16,0 0-16,23-2 0,-14 1 0,4 1 15,6 0-15,1 1 16,2 0-16,12 2 15,6 1-15,-1-2 0,1 0 16,18 1-16,8 1 16,-3 0-16,-1-1 0,25 1 0,9 1 15,8-2-15,-8 1 0,23-2 16,19-2-16,15 2 0,-21 0 16,10-1-16,8-2 15,-18-1-15,-10 0 0,17 0 0,12 1 0,-18 1 16,-12 1-16,20-1 0,13 1 15,-18-2-15,-11 0 0,16 2 0,10 1 16,-16-1-16,-12-1 0,22 1 16,13 2-16,-18 0 0,-13 0 0,14 0 15,9-2-15,-19-1 0,-12 1 16,17 2-16,12-2 0,-20 2 0,-15 0 16,7 2-16,5 0 15,-20-3-15,-14-2 0,5 2 0,2 2 16,-15-3-16,-10-2 0,-2-3 15,0-4-15,-13 6 0,-9 3 0,-9-3 16,-9-3-16,-7 3 16,-8 1-16,-11 1 15,-8 1-15,-3-2 0,-4-3 16,-13-3-16,-9-3 16,-4 2-16,-2 0 0,-13 5 0,-7 2 15,6-2-15,6-2 0,-18 1 16,-11-2-16,3 1 0,3 0 0,-19 0 15,-11 2-15,7 0 16,3-1-16,-22 1 0,-17-1 0,11-1 0,8-3 16,-27 3-16,-19 2 0,17 1 15,12 1-15,-22-5 0,-14 0 16,13 2-16,9 4 0,-22 1 16,-15 2-16,25-3 0,17-1 0,-27 1 15,-18 1-15,23 3 16,15 2-16,-22 5 15,-15 5-15,23-3 0,16-1 16,-27 1-16,-17 2 0,28 2 16,19 3-16,-13-4 0,-9-1 15,23-2-15,14-1 0,-1 1 0,-3 3 0,21-5 16,15-5-16,0-1 0,0 0 16,20-3-16,12 0 0,10-2 15,4-1-15,13-2 0,8-2 16,10-1-16,5-2 15,6 1-15,2 2 0,10-1 0,6-2 16,7 0-16,6 0 0,15 1 16,12 2-16,-3-3 0,-1 0 15,14 2-15,10 1 0,-1 2 0,-1 1 16,14 0-16,10 0 0,-7 6 0,-6 5 16,23-5-16,15-2 0,-12-1 15,-8-1-15,20 2 0,15 1 16,-13 3-16,-9 4 0,21-6 15,18-2-15,-15 0 0,-10 0 16,19-1-16,14 0 0,-20 1 0,-12 2 16,19-5-1,12-2-15,-15-5 0,-11-4 16,15-1-16,11-2 16,-19 10-16,-12 6 0,20-7 0,15-5 15,-25-2-15,-17-1 0,19 2 16,11 3-16,-21-1 0,-14 2 0,14 1 15,8 2-15,-19-1 0,-13-2 16,10-2-16,6-2 0,-20 7 0,-15 5 16,14-7-16,8-4 0,-19 2 15,-14 0-15,2-1 0,-1-1 16,-14 2-16,-11-1 0,-2-4 16,-2-3-16,-16 2 0,-9 0 0,-11 4 15,-5 2-15,-10 0 0,-7-1 16,-17 2-1,-12 1-15,10 2 0,9 1 16,5 2-16</inkml:trace>
  <inkml:trace contextRef="#ctx0" brushRef="#br0" timeOffset="274876.4937">17725 8381 0,'0'0'0,"0"0"0,39 0 16,-18 1-16,4-1 16,16 1-16,8-1 0,9-1 15,0 1-15,15-2 0,2 1 16,-10-2-16,-6 2 0,-1 0 16,-8 1-16,-14-2 0,-8 1 0,-7 0 15,-6 1-15,-4-1 0</inkml:trace>
  <inkml:trace contextRef="#ctx0" brushRef="#br0" timeOffset="275007.9237">18324 8307 0,'0'0'16,"0"0"-16,0 0 0,0 0 15,0 0-15,0 0 0,0 0 0,0 0 16,0 0-16,0 0 0,0 0 16,-7 32-16,7-32 0,-21 37 15,3-10-15,-1 2 0,-1 3 0,-9 10 16,-3 2-16,-3 2 0,4-7 0,7-7 15,4-6-15,4-5 16</inkml:trace>
  <inkml:trace contextRef="#ctx0" brushRef="#br0" timeOffset="275293.3282">18213 8533 0,'0'0'0,"0"0"0,0 0 16,0 0-16,0 0 0,-27 13 15,27-13-15,-25 19 0,10-8 0,1 2 16,0 1-16,2 0 0,3-2 16,7-1-16,5 0 15,4-2-15,3 0 0,10 0 0,9-2 0,1-4 16,0-1-16,2-1 0,2 0 16,3 0-16,-5 0 0,-5 0 15,-5 0-15,-6 1 0,-4 0 0,-5 3 16,-4 3-16,-5 1 0,-4 3 15,-8 0-15,-4-1 0,-1 0 16,0 0 0,-1-2-16,-1-4 0,5 1 15,1-2-15,4 0 0</inkml:trace>
  <inkml:trace contextRef="#ctx0" brushRef="#br0" timeOffset="275493.6089">18850 8205 0,'0'0'0,"0"0"15,0 0-15,-22 24 0,22-24 0,-30 32 16,5-8-16,-9 9 0,-2 2 16,-8 8-16,1-3 0,6-6 15,4-4 1,1-2-16,6-6 0,8-5 0</inkml:trace>
  <inkml:trace contextRef="#ctx0" brushRef="#br0" timeOffset="275663.0352">18747 8447 0,'0'0'0,"-2"11"15,-2 8-15,-4 4 0,-2 3 0,-4 18 16,-5 18-16,2-2 0,3-2 15,-1 4-15,3-7 0,1-7 16,4-10-16,5-16 0,3-12 16,1-7-16,2-6 0,-1 1 15,-1 0-15,-2 2 0</inkml:trace>
  <inkml:trace contextRef="#ctx0" brushRef="#br0" timeOffset="275825.4405">19019 8143 0,'0'0'16,"0"0"-16,0 0 0,29 8 0,-29-8 15,22 12-15,-11-3 0,-1 1 16,-2 3-16,-1-4 0,-1 0 16,0-2-16</inkml:trace>
  <inkml:trace contextRef="#ctx0" brushRef="#br0" timeOffset="276010.469">18794 8339 0,'0'0'0,"0"0"0,27-4 16,-8 4-16,1 0 0,4 0 0,5 1 16,7-1-16,-2 2 0,8-2 15,-1-2 1,-6 2-16,-3 0 0,-10 3 15,-6 1-15,-4-1 0,-2 1 0,-1-2 16</inkml:trace>
  <inkml:trace contextRef="#ctx0" brushRef="#br0" timeOffset="276157.7491">18742 8516 0,'0'0'0,"0"0"0,22-3 16,-6 3-16,4 0 0,11-2 0,4 0 15,1 0-15,0 1 0,9 3 16,0 2-16,-5-2 0,-5 0 0,-2-1 16,-6-1-16,-6 1 0</inkml:trace>
  <inkml:trace contextRef="#ctx0" brushRef="#br0" timeOffset="276311.0071">18735 8672 0,'0'0'0,"0"0"0,0 0 15,0 0-15,0 0 0,33-1 16,-33 1-16,47 0 16,-22-2-16,6 0 15,4-1-15,0 0 0,2 1 0,2-1 16,-4 0-16,-7 1 0</inkml:trace>
  <inkml:trace contextRef="#ctx0" brushRef="#br0" timeOffset="276595.4679">19034 8460 0,'0'0'0,"0"0"0,0 0 15,0 0-15,0 0 0,14 22 16,-14-22-16,4 25 0,-4-25 0,-4 35 16,-2-12-16,-1 2 15,2 0-15,-2 0 16,0-1-16,-3 4 0,0-4 15,1-4-15,-1-2 16,0-4-16,0-3 0,1-1 0,1-3 16,2-2-16,0-2 0,3 0 15,2 1-15,3-3 0,3-2 16,8 1-16,4 0 0,7-1 0,2 0 0,4 1 16,4 0-16,-1-1 0,0 0 15,0 0-15,-5 0 0,-6 0 16</inkml:trace>
  <inkml:trace contextRef="#ctx0" brushRef="#br0" timeOffset="276811.7867">19647 8121 0,'0'0'0,"0"0"16,0 0 0,23 15-16,-14-7 0,-1 1 0,-2 2 15,-1-1-15,-3 1 0,-1-1 16,0-3-16,0 0 0</inkml:trace>
  <inkml:trace contextRef="#ctx0" brushRef="#br0" timeOffset="276957.5402">19484 8272 0,'0'0'0,"11"-1"16,6 2-16,3-1 0,1 1 15,11-1-15,5-1 0,9 0 16,-1-2-16,-2 2 0,-9-1 16,-7 1-16</inkml:trace>
  <inkml:trace contextRef="#ctx0" brushRef="#br0" timeOffset="277097.1984">19551 8349 0,'0'0'16,"0"0"-16,0 0 0,0 0 0,0 23 16,0-23-16,6 25 0,-2-12 0,0-1 15,1-1-15,-2-1 0,0 0 16</inkml:trace>
  <inkml:trace contextRef="#ctx0" brushRef="#br0" timeOffset="277297.9026">19844 8379 0,'0'0'0,"0"0"0,0 0 16,-33 10-16,33-10 0,-36 14 15,9-4-15,0 1 0,-1 0 16,-6 3-16,1 1 0,5-2 0,6-2 15,1 0-15,7-3 16,9 1-16,6 0 0,10-5 0,7-4 16,6 0-16,3-1 0,12-2 0,3 0 15,-3-1-15,-1 1 0,-2 0 16,-8 1-16,-6 0 0</inkml:trace>
  <inkml:trace contextRef="#ctx0" brushRef="#br0" timeOffset="277467.0943">19342 8675 0,'0'0'0,"0"0"16,0 0-16,28 3 0,-28-3 0,38 3 15,-10-3-15,4-1 16,4 0-16,12 0 0,3-1 0,-3 0 31,-2-1-31,0 0 0,-9 0 16,-6 2-16</inkml:trace>
  <inkml:trace contextRef="#ctx0" brushRef="#br0" timeOffset="277649.6315">19647 8602 0,'0'0'0,"0"0"16,0 0-16,3 28 0,-3-28 0,1 29 15,-2-7-15,-1 0 0,0-3 16,0 3-16,-1-3 0,0-1 15,-1-2-15,-4-2 0,-3-4 16,-3-3-16,-3-4 0,3-1 0,2 1 16,2-1-16</inkml:trace>
  <inkml:trace contextRef="#ctx0" brushRef="#br0" timeOffset="277814.445">20104 8274 0,'0'0'0,"0"0"0,0 0 0,0 0 0,21 14 0,-18-7 15,-4 1-15,-1 1 0,2-3 16,0 0-16</inkml:trace>
  <inkml:trace contextRef="#ctx0" brushRef="#br0" timeOffset="278068.4575">19871 8469 0,'0'0'16,"0"0"-16,0 0 0,22-2 0,-22 2 16,26 1-16,-26-1 0,33 6 15,-16-3-15,-2 2 0,0 2 16,-3 2-16,-2 1 0,-3 3 16,-1 2-16,-3 7 0,-2 1 15,-3 0 1,-2 1-16,-1-3 0,1-2 0,1 0 15,0-1-15,1-3 0,0-2 16,5-3-16,6-3 16,2-2-16,2-4 0,6-4 15,4-4-15,0-3 0,1-3 0,5-11 16,2-7-16,-5 6 0,-7 4 16,-2 5-16</inkml:trace>
  <inkml:trace contextRef="#ctx0" brushRef="#br0" timeOffset="278200.1367">20464 8125 0,'0'0'0,"0"0"0,0 0 15,0 0-15,0 0 16,14 23-16,-14-23 0,-1 23 16,1-23-16,-10 24 0,6-16 15,0 0-15</inkml:trace>
  <inkml:trace contextRef="#ctx0" brushRef="#br0" timeOffset="278347.3204">20224 8324 0,'0'0'16,"0"0"-16,0 0 0,0 0 0,28-12 0,-28 12 15,43-7-15,-16 3 0,2 1 16,11-1-16,1-1 0,-1 1 16,-3 1-16,4-1 0,-6 1 15,-6 1-15,-6 0 0,-4 1 16</inkml:trace>
  <inkml:trace contextRef="#ctx0" brushRef="#br0" timeOffset="278481.4416">20370 8399 0,'0'0'0,"0"0"0,0 0 16,0 0-16,8 25 0,-8-25 15,8 18-15,-8-18 0,14 22 0,-7-14 16,-2 1-16,1-2 0</inkml:trace>
  <inkml:trace contextRef="#ctx0" brushRef="#br0" timeOffset="278701.5176">20724 8427 0,'0'0'0,"0"0"0,0 0 16,0 0-16,-35 18 0,35-18 0,-42 20 0,18-9 15,-1 1-15,1-1 0,0-1 16,-3 3-16,4-1 0,6-1 15,2-1-15,6-1 0,4 0 16,13-4-16,9-3 0,3-1 16,2 0-16,6-2 0,4-1 15,6-1 1,0 2-16,-6-2 0,-4-1 0,-4 0 16,-6 2-16,-2 0 0</inkml:trace>
  <inkml:trace contextRef="#ctx0" brushRef="#br0" timeOffset="278870.8751">20232 8758 0,'0'0'0,"0"0"0,0 0 0,0 0 15,33 5-15,-11-6 0,7 0 16,2 0-16,1-2 0,4 0 16,4-1-16,9 0 0,-3 1 15,7-2-15,-4 0 0,-8 0 0,-8-1 16,-2 2-16,-7 1 0,-5-1 15</inkml:trace>
  <inkml:trace contextRef="#ctx0" brushRef="#br0" timeOffset="279033.5941">20556 8685 0,'0'0'15,"0"0"-15,0 0 0,2 25 0,-2-25 16,0 33-16,-2-12 0,1 0 15,0 1-15,1 5 0,0-1 16,1-3-16,0-3 0,-1-4 16,0-2-16,0-3 0</inkml:trace>
  <inkml:trace contextRef="#ctx0" brushRef="#br0" timeOffset="279403.8639">21241 8557 0,'0'0'0,"0"0"16,0 0-16,0 0 0,5 21 0,-5-21 15,-9 23 1,2-11-16,-1 0 0,-2 0 16,-2 0-16,-1-2 0,0-1 15,-5-1-15,2-5 0,0-1 16,3-2-16,1-5 0,1-3 15,1-1-15,2-2 0,3-5 0,3-2 16,3 0-16,2 1 0,6 1 16,6 0-16,3 4 0,2 0 0,8 3 15,6 5-15,-2 1 0,-1 3 16,-1 4-16,-1 5 0,-4 0 0,-2 2 16,-2 4-16,-2 2 15,-4-3-15,-1 1 0,-4 1 0,-3-2 16,-1 2-16,-2-2 0,-3 1 15,-3 1 1,-3-2-16,-2-3 0,1-2 0,2-2 16,1-1-16</inkml:trace>
  <inkml:trace contextRef="#ctx0" brushRef="#br0" timeOffset="279635.4419">22082 8419 0,'0'0'0,"0"0"0,0 0 0,36-5 15,-20 2 1,6 1-16,6 0 0,8-2 0,3 1 0,1 0 16,2 1-1,7-2-15,-4-1 0,-4 2 16,-4 1-16,-7 0 0,-6-1 0,-3-1 15,-5-1-15,-6 0 0,-2 1 16,-1 2-16</inkml:trace>
  <inkml:trace contextRef="#ctx0" brushRef="#br0" timeOffset="279836.2993">22352 8218 0,'0'0'0,"0"0"0,0 0 0,4 24 15,-4-24-15,2 36 0,-2-10 16,0 3-16,-1 3 0,-1 13 16,-2 2-16,2-3 0,0-3 0,0 3 15,-1-4-15,1-6 0,0-4 0,-5 1 16,-2-5-16,-3-8 0,-1-3 0,2-3 16,2-3-16,2-2 15</inkml:trace>
  <inkml:trace contextRef="#ctx0" brushRef="#br0" timeOffset="279973.9703">22137 8685 0,'0'0'0,"10"-4"0,7 0 16,2-1-16,3 0 0,12-4 16,6-3-16,7-1 0,-2 1 15,-7 3-15,-9 1 0,-4 2 16</inkml:trace>
  <inkml:trace contextRef="#ctx0" brushRef="#br0" timeOffset="280205.8573">22708 8334 0,'0'0'0,"12"-3"0,5 0 0,3 0 15,2 0-15,9-1 0,3 0 16,8 0-16,-2 0 0,-5-1 16,-3 2-16,-7 0 0,-3 1 15,-6 1-15,-9 1 0,-7 0 16,-6 0-16,-7-3 0,-7-2 0,4 0 0,3 2 16,2 1-16</inkml:trace>
  <inkml:trace contextRef="#ctx0" brushRef="#br0" timeOffset="280375.3003">22699 8100 0,'0'0'0,"0"0"0,0 0 16,0 0-16,16 25 0,-16-25 16,8 29-16,-8-29 0,4 36 15,-4-15-15,-1 2 0,0 0 16,0 1-16,1 1 0,1-1 15,0-3-15,0-4 0,0-3 16</inkml:trace>
  <inkml:trace contextRef="#ctx0" brushRef="#br0" timeOffset="280638.545">22989 8103 0,'0'0'0,"0"0"16,0 0-16,0 0 0,5 25 0,-5-25 0,-8 29 15,-2-11-15,-3 4 0,-3 1 16,-4 4-16,-6 4 0,1-2 16,-3-1-16,-2-3 0,-3 3 15,3-4-15,6-5 0,4-3 16,3-4-16,4-1 0,6-3 16,6-2-16,7-1 15,5-2-15,12-3 0,11-3 16,4 1-16,2 0 0,6 0 15,1-2-15,-2 2 0,-10 0 0,-7-1 16</inkml:trace>
  <inkml:trace contextRef="#ctx0" brushRef="#br0" timeOffset="281093.1474">22679 8617 0,'0'0'0,"0"0"15,0 0-15,-4 23 0,4-23 0,-3 25 16,1-10-16,0 1 0,-1-1 16,0 5-1,0-3-15,0-3 0,-1-3 16,2-3-16,1-1 0,1-5 16,0-2-16,4-1 0,1-6 15,1-2-15,3-1 0,6-4 16,2-2-16,6-7 0,2 0 0,3 3 15,5 2-15,5 0 16,-4 4-16,0 5 0,0 8 0,-4 3 0,-2 3 0,-2 6 16,-4 4-16,-8-1 15,-2 1-15,-4 8 0,-3 5 0,-4-6 16,-3-3-16,-5 3 0,-2-4 16,0-5-16,-1-2 0,-1-1 15,-2-1-15,1-3 0,2-2 0,-2-4 16,-2-1-16,0-3 0,3-1 0,2-9 15,0-7-15,5 0 16,4-3-16,6-2 0,5-5 16,2 5-16,3 2 0,6-2 15,4 2-15,4-4 0,-1 4 0,0-3 16,3-1-16,-7 6 0,-6 4 0,-3 5 31</inkml:trace>
  <inkml:trace contextRef="#ctx0" brushRef="#br0" timeOffset="281255.8674">23424 8301 0,'0'0'0,"0"0"0,0 0 16,24 0-16,-24 0 0,32-2 0,-9 0 16,3 1-16,1 0 0,10 0 15,0-1-15,-3 0 0,-2 2 0,0 0 16,-6 3-16,-5-1 0,-5-1 15,-3 0-15</inkml:trace>
  <inkml:trace contextRef="#ctx0" brushRef="#br0" timeOffset="281409.6974">23308 8537 0,'0'0'0,"0"0"16,0 0-16,0 0 0,0 0 0,0 0 15,23 3-15,-23-3 0,39-1 16,-11-2-16,7-1 0,1-2 15,2 2-15,9-3 0,0 0 16,-4 3-16,-3 0 0,0 0 0,-7 1 16,-7 0-16</inkml:trace>
  <inkml:trace contextRef="#ctx0" brushRef="#br0" timeOffset="281810.9154">23550 8374 0,'0'0'16,"0"0"-16,0 0 0,0 0 0,0 0 16,11 26-16,-11-26 0,7 30 15,-5-11-15,-2 3 0,-2 3 16,0 0-16,0-1 0,0 6 16,0-2-16,-1-2 0,1-5 15,-1 0-15,0-3 0,-1-1 0,2-3 0,0-3 16,0-3-16,-1-1 0,1-3 15,0-3-15,0-4 0,3-1 16,1-2-16,6-1 0,4-3 16,1 0-16,0-1 0,9-1 15,5 0-15,-2 4 0,1 3 16,-3 2-16,-1 3 0,1 3 0,-3 1 0,-4 1 16,-1 1-16,-4 1 0,-2 0 15,-6 2-15,-3 4 16,-2-3-16,-2-1 0,-4 0 0,-6-1 15,-2-1-15,-3-1 0,-3-2 16,-1-3-16,0-1 0,0-3 0,-7-6 31,0-3-31,6-4 0,5-1 0,4 3 16,2 3-16,4 1 0</inkml:trace>
  <inkml:trace contextRef="#ctx0" brushRef="#br0" timeOffset="282074.0691">24206 8023 0,'0'0'0,"0"0"16,0 0-16,0 0 0,22 12 15,-22-12-15,0 0 0,-6 31 16,6-31-16,-21 30 0,7-13 16,0-1-16,-2-2 0,-6 3 15,-2-2-15,3-1 0,2 1 16,5-3-16,3-1 15,3-5-15,4-1 0,8-4 16,8-1-16,5 0 0,3-1 16,7-3-16,6-2 0,1 2 15,3-2-15,7 1 0,-1-2 16,-6 1-16,-4 3 0,-2-1 16,-6 1-16,-7 2 0</inkml:trace>
  <inkml:trace contextRef="#ctx0" brushRef="#br0" timeOffset="282569.5649">24105 8335 0,'0'0'0,"-5"3"0,-3-1 0,0 0 16,1 2-16,-1 2 0,1 0 16,4 1-16,3 1 0,7-1 15,5-3-15,4-2 0,4-1 0,7-2 16,5-1-16,0 0 0,1-1 16,6 0-16,0 1 0,-6-1 0,-5 0 15,-9 3 1,-5 0-16,-6 0 15,-3 1-15,-13 2 0,-8 3 16,-5 1-16,-3 4 0,-8 2 16,-7 3-16,0 0 0,2 0 0,-7 2 15,0-3-15,8-1 0,8-3 0,7-2 16,5-2-16,6-2 0,5 0 16,12-4-16,11-3 0,3 0 15,3-2-15,12 1 0,8-3 16,0 2-16,1-3 0,-1 2 15,-1 1-15,-7 0 0,-4 2 0,-3 3 16,-8 2-16,-9 1 0,-7 3 0,-13 2 16,-9 3-16,-8-1 0,-6 0 15,-11 5-15,-8 3 0,2 0 16,4 1-16,-7 0 0,2 0 16,9-5-16,8-2 0,9-2 15,5 0-15,8-1 0,5-2 0,10 0 16,9 0-1,5-5-15,8-1 0,13-5 16,10-1-16,0-2 0,-1 2 16,10-6-16,-2-2 0,-5 4 0,-3 1 0,-3-5 15,-8-3 1,-10 4-16,-8 3 0,-6 2 0</inkml:trace>
  <inkml:trace contextRef="#ctx0" brushRef="#br0" timeOffset="282759.8415">24283 8640 0,'0'0'16,"0"0"-16,0 0 0,1 30 16,-1-30-16,2 35 0,-1-9 15,-1 0-15,1 1 0,-1 8 16,0 2 0,0-5-16,1-2 0,-1 3 15,0-1-15,0-7 0,-1-2 16,0-3-16,-1-3 0,-1-4 15,-1-3-15,1-3 0,1-1 0,0 0 16</inkml:trace>
  <inkml:trace contextRef="#ctx0" brushRef="#br0" timeOffset="284433.482">26671 9556 0,'0'0'0,"0"0"16,0 0-16,0 0 0,0 0 0,3 22 15,-3-22-15,0 0 0,0 0 16,11 24-1,-11-24-15,0 0 0,17 22 0,-11-16 16,1 0-16,2 1 0,1-1 16,1-1-16,1-1 15,0 0-15,1 0 0,1-2 0,1-1 16,1 2-16,2-3 0,2 1 16,2-2-16,4 1 0,0-1 15,1-1-15,4 1 0,0 0 0,-1 0 0,3 0 16,2 0-16,7-2 0,-2 1 15,3 1-15,2 0 0,-2 1 16,-1-1-16,11 1 0,2 1 16,-3-3-16,-3-2 0,5 2 15,4 2-15,8 2 0,-3 2 16,3-3 0,3-1-16,-4-1 0,-2-1 0,13-2 15,1-1-15,-6 4 0,-5 2 16,39 1-16,-3 3 0,-11-2 15,-10-2-15,2-2 0,1 0 16,-4 2-16,-2 2 0,6 3 16,4 2-16,-6-7 0,-5-4 15,8 2-15,5 2 0,-6 4 0,-4 3 0,10-2 16,7 0-16,-10 1 0,-5 2 16,8-4-16,6 1 0,-6-1 15,-4 1-15,7 2 0,5 1 16,-11-2-16,-7-1 0,3-1 15,3-1-15,-13 5 0,-9 2 16,3-4 0,3-3-16,-10-6 0,-4-4 0,-6 5 15,-1 4-15,-11-2 0,-7-1 16,-10-1-16,-6-1 16,-10 5-16,-6 0 0,-3-2 0,-3-3 15,-2 3-15,-2 3 0,-18-3 16,-11-3-16,11 2 0,-3 3 15,-13-1-15,-11 0 0,-2-1 0,0-1 0,-15 1 16,-9 2-16,-34-2 0,10-2 16,-13-3-16,-10-1 0,7 2 15,7 3-15,-17 3 0,-9 1 16,10-3-16,8 0 0,-18-2 16,-13 0-16,11-2 0,6-2 0,-13 3 15,-8 1-15,11-1 0,10-2 0,-14 3 16,-9 1-16,17 0 0,12 0 0,-8-4 15,-3-1 1,16 4-16,14 2 0,-3 1 0,-1-2 16,19-1-16,12 0 0,8 1 15,4 2-15,15-2 0,8 0 0,8-2 16,5-1 0,15-2-16,10 1 0,14-3 15,10-1-15,9-2 0,6 1 16,13-2-16,11 0 0,3 0 15,2-1-15,19 2 0,13 1 16,1 3-16,-1 1 0,13 1 16,11 1-16,-7-1 0,-3 3 0,21 0 15,15-1-15,-2 4 0,-4 0 0,20 2 16,12-1-16,-14 0 0,-8-2 16,15-1-16,13-2 0,-15 3 15,-8 2-15,11 0 0,8 1 16,-16 0-16,-11 0 0,0 1 15,-1-1-15,-16-2 0,-9-2 0,-3 1 16,-2 0 0,-19 1-16,-13 1 0,-7-1 15,-6-1-15,-18-1 0,-16 1 0,-8-1 16</inkml:trace>
  <inkml:trace contextRef="#ctx0" brushRef="#br0" timeOffset="285120.1497">26526 8439 0,'0'0'0,"0"0"0,0 0 15,0 0-15,0 0 0,30 4 0,-30-4 16,38 3-16,-19-3 0,6 0 16,3 0-16,0 0 0,-1-3 0,10 2 31,-1 1-31,-5 0 0,-6 0 0,-3 0 15</inkml:trace>
  <inkml:trace contextRef="#ctx0" brushRef="#br0" timeOffset="285257.7829">26555 8628 0,'0'0'0,"0"0"0,0 0 0,0 0 15,24 3-15,-24-3 0,44-2 0,-15 1 0,2-2 0,6 1 16,7 0-16,4-1 0,-7 0 15,-7 2-15</inkml:trace>
  <inkml:trace contextRef="#ctx0" brushRef="#br0" timeOffset="285544.3901">27618 8251 0,'0'0'15,"0"0"-15,0 0 0,0 0 0,-27 7 16,27-7-16,-36 23 0,13-9 16,0 3-16,-4 6 0,-2 6 15,-6 8-15,2 1 0,-1 7 16,6-1-16,11-7 0,7-5 15,12 3-15,12-4 0,10-12 0,4-5 0,11-12 16,8-8-16,-10 2 0,-9 1 16,-5-1-16</inkml:trace>
  <inkml:trace contextRef="#ctx0" brushRef="#br0" timeOffset="285821.3115">27849 8425 0,'0'0'0,"0"0"15,0 0-15,-16 21 0,8-10 16,-3 3-16,-2 4 0,1 0 16,1 1-16,2 5 0,5-1 15,7-3-15,3-3 0,10-5 16,7-3-16,4-5 0,4-4 0,11-7 16,1-4-16,-4-3 0,-4 0 0,-1-7 15,-6-1-15,-8-1 0,-6 0 16,-8 0-16,-9-1 0,-4 2 15,-7 2-15,-7 6 16,-6 2-16,-5 6 0,-2 3 0,-2 5 16,0 2-1,4 2-15,3 3 0,5 2 0,8 1 0,8-1 0,6 0 0,-1-2 16,2-2-16,0 0 0</inkml:trace>
  <inkml:trace contextRef="#ctx0" brushRef="#br0" timeOffset="286354.2843">28447 8373 0,'0'0'0,"0"0"0,0 0 16,-12 30-16,6-15 0,-3 5 16,-2 6-16,-1 3 0,1-1 15,0-4-15,2-1 0,2-3 16,0-4-16,0-1 0,1-4 15,4-8-15,2-3 0,3-7 0,2-4 0,3-2 16,1-3-16,5-5 0,5-6 16,3-5-16,0 4 0,2 1 15,2 2-15,-1 5 0,-1 4 16,3 1-16,-2 7 0,-3 3 16,-2 4-16,-2 5 0,-3 3 15,-4 3-15,-1 4 16,-4 3-16,-4 6 0,-2-3 15,-2 0-15,-2-1 0,0 2 16,-1-4-16,1-4 0,0 1 16,-2-1-16,-1-3 0,1-2 0,-1-3 15,1-2-15,0-5 16,1-3-16,5-4 0,3-4 16,2-3-16,4-2 0,7-4 0,6-2 0,6-1 15,2 3-15,4 1 0,4 0 16,-3 5-16,-1 4 0,5 2 15,-2 4-15,-6 5 0,-5 2 0,-5 7 16,-5 7-16,-5 2 0,-3 4 16,-9 3-16,-6 4 15,-2-1-15,-1 0 16,-1 0-16,0 1 0,1-3 16,2-3-16,1-6 0,4-4 15,-1-3-15,2-2 0,0-1 16</inkml:trace>
  <inkml:trace contextRef="#ctx0" brushRef="#br0" timeOffset="286539.3835">29419 8354 0,'0'0'0,"0"0"16,0 0-16,-12 31 0,4-15 0,-3 11 15,-3 9-15,-8 10 0,-1 1 16,-7 10-16,0 0 15,5-5-15,4-4 0,0 0 0,2-2 0,4-12 16,3-9-16,3-12 0,2-10 16,3 0-16,1-2 0,0 1 0</inkml:trace>
  <inkml:trace contextRef="#ctx0" brushRef="#br0" timeOffset="286771.2907">29334 8313 0,'0'0'0,"11"-2"0,8-1 16,1 2-16,2 1 0,10 0 16,3 3-16,5 0 0,-3 1 0,-5 4 15,-3 5-15,-7 0 0,-4 1 16,-8 6-16,-9 2 0,-6-3 16,-2 2-16,-9 2 0,-5 1 0,-7 2 15,-2-2-15,-3 1 0,-3 1 16,4-6-16,4-4 0,4-6 15,3-5-15,5-5 0,5-4 0,2 1 16,3 2-16,0-1 0</inkml:trace>
  <inkml:trace contextRef="#ctx0" brushRef="#br0" timeOffset="286994.0628">29962 8097 0,'0'0'0,"0"0"15,0 0-15,-6 26 0,6-26 0,-19 38 16,1-8-16,-1 4 16,-1 0-16,-4 13 0,1 0 0,-1 4 15,7-6-15,5 0 0,7-6 0,6-8 16,5-5-16,9-9 0,8-4 16,4-7-16,2-3 0,4-8 15,3-5-15,-7 2 0,-7 2 16,-5 1-16</inkml:trace>
  <inkml:trace contextRef="#ctx0" brushRef="#br0" timeOffset="287141.3705">30276 8438 0,'0'0'15,"0"0"-15,0 0 0,0 0 0,-8 22 16,8-22-16,-15 25 0,15-25 16,-18 28-16,8-12 0,0 1 15,2-2-15,3-1 0,2-3 16,0-1-16,3-3 0,2-4 0,2-5 15,3-2-15,-2 0 0,-1 0 0,1 1 16</inkml:trace>
  <inkml:trace contextRef="#ctx0" brushRef="#br0" timeOffset="287272.9054">30207 8075 0,'0'0'0,"0"0"15,0 0-15,0 0 0,0 0 0,19 15 16,-19-15-16,17 23 0,-17-23 15,21 30-15,-9-10 0,-1-3 16,-1-1-16,-3-3 0</inkml:trace>
  <inkml:trace contextRef="#ctx0" brushRef="#br0" timeOffset="287488.7438">30774 8267 0,'0'0'0,"0"0"0,0 0 16,0 0-16,-29 16 0,29-16 16,-35 21-16,13-8 0,-1 2 0,-2 4 15,-3 2-15,-4 7 0,2 0 0,1 4 16,4-2-16,8-3 0,5-2 16,9-3-16,9-3 0,6-1 15,6-4-15,-4-3 0,-2-1 16,-2-3-16</inkml:trace>
  <inkml:trace contextRef="#ctx0" brushRef="#br0" timeOffset="287858.3927">31163 8345 0,'0'0'0,"0"0"16,0 0-16,0 0 0,-26-1 0,26 1 15,-39 8 1,16-1-16,-2 2 0,-5 2 0,-3 2 15,-6 7-15,4 3 0,-4 3 16,5 1-16,7-5 0,5-1 16,6-3-16,6-3 0,6-1 15,5-3-15,11-5 0,10-2 16,1-4-16,3-3 0,0-3 16,2-3-16,-1-3 0,1-1 0,0-7 0,-2 0 15,-6-1-15,-4 2 0,-4 1 16,-2 3-16,-3 3 0,-2 2 15,-1 4-15,-2 4 0,-2 2 16,2 4-16,-2 5 0,-1 5 16,0 2-16,0 4 0,-1 5 15,-1 3 1,2-3-16,1-4 0,2 0 0,3-2 16,2-3-16,1-1 0,6-5 15,2-3-15,3-3 0,3-4 0,-4 1 16,-4-1-16,-3 0 15</inkml:trace>
  <inkml:trace contextRef="#ctx0" brushRef="#br0" timeOffset="288090.3373">31635 8167 0,'0'0'16,"0"0"-16,0 0 0,0 0 0,-13 21 15,13-21-15,-24 32 16,6-10-16,-3 2 0,-3 6 15,-4 7-15,-4 9 16,4-3-16,-1 6 0,7-4 16,6-9-16,5-6 0,9 2 15,9-5-15,1-8 0,1-5 0,7-9 16,5-5-16,-1-3 0,2-1 16,-2 0-16,-5 1 0,-3 1 15</inkml:trace>
  <inkml:trace contextRef="#ctx0" brushRef="#br0" timeOffset="288243.5608">31335 8409 0,'0'0'0,"0"0"0,0 0 16,22 2-16,-22-2 0,31-1 16,-7 0-16,2 1 0,1-1 0,11 1 0,0 0 15,-1 1-15,-2 2 0,1 0 16,-6 1-16,-6-2 0</inkml:trace>
  <inkml:trace contextRef="#ctx0" brushRef="#br0" timeOffset="288569.3976">31579 8574 0,'0'0'0,"0"0"0,0 0 16,0 0-16,29 0 0,-29 0 15,29-5-15,-29 5 0,37-7 0,-16 1 16,2 0-16,-1-1 0,-1 0 16,2-5-16,-2-1 0,-3 2 0,-4 0 15,-3-1-15,-3-1 0,-3-1 16,0 2-16,-5 2 0,-4 2 16,-1 2-16,-3 1 0,-5 4 15,-4 3-15,0 3 0,-1 4 0,-2 4 16,-2 4-16,1 1 0,0 2 15,0 3 1,4 0-16,2-1 0,4 0 16,8-2-16,5-2 0,7-2 0,5 0 15,8-4-15,8-4 16,2-1-16,2 0 0,-2-2 0,-6 0 0,-7-2 0</inkml:trace>
  <inkml:trace contextRef="#ctx0" brushRef="#br0" timeOffset="288973.8163">32258 8431 0,'0'0'0,"0"0"0,0 0 15,-20-2-15,20 2 0,-24-1 16,6 1-16,0 3 0,-1 1 16,0 3-1,0 5-15,1 1 0,0-1 0,-1 7 16,4 1-16,3 0 0,2-1 15,6 0-15,6 0 16,3-3-16,3-1 0,6-2 0,6-2 16,5-1-16,1-3 0,0-4 15,3-3-15,-2-6 0,-1-2 16,-1-9-16,0-3 0,-3-4 0,-3 0 0,2-12 16,-1-4-16,-2-1 15,-3 2-15,-2 0 0,0 2 0,-1 3 16,-4 4-16,1 2 0,-2 6 15,-3 8-15,1 6 0,-2 4 16,-3 4-16,1 5 0,-2 8 16,-5 4-16,-2 6 0,-3 3 0,-3 2 15,-7 13-15,-4 7 0,1-1 16,0-1-16,-4 7 0,3 1 16,4-5-16,3-3 0,5-10 15,3-11-15,3-5 0</inkml:trace>
  <inkml:trace contextRef="#ctx0" brushRef="#br0" timeOffset="308975.8634">1998 10954 0,'0'0'16,"0"0"-16,0 0 0,0 0 0,0 0 15,35-3-15,-35 3 0,35-5 16,-35 5-16,48-3 0,-18 1 16,3 1-16,2 0 0,18-1 15,4 0-15,12 1 0,2 2 0,19 0 16,2 2-16,-3-1 0,-1 1 0,19 0 15,20 0-15,-17-1 0,-8 0 16,41 3-16,-11 0 0,-19-1 16,-15-1-16,-7 0 0,-1-2 15,-18 3-15,-11 2 0,-2-3 16,-2-2 0,-9-1-16,-1 0 0,-16-1 15,-8 0-15,-8 0 0,-5-2 0,-4 1 16,-3 0-16,-6-1 0,-6 1 15,-12-4-15,-9 0 0,9 3 16,-2 1-16,-11-2 0,-8-2 16,2 1-16,1 1 0,-18-2 15,-9 0-15,2-1 0,-1 0 0,-11 2 16,-7 3-16,-8 0 0,6-2 0,-40 4 16,3 2-16,8-4 0,11-1 15,0 4-15,0 4 0,10 1 16,8 3-16,-2-3 0,0 1 15,7-3-15,6-1 0,5 3 16,5 1-16,17-3 0,8 1 0,15-6 0,11-3 16,3 3-16,3 2 0,7-1 15,4-1-15,-1 1 0,4 2 16,9-7-16,9-3 0,0 4 16,3 2-16,13-2 0,10-1 15,0-1-15,-4-1 0,16 2 16,7 2-1,0 1-15,-2 2 0,45-1 0,0 0 16,-10 3-16,-8 2 0,10 0 16,9 3-16,-13-1 0,-6 2 15,0-2-15,0 1 0,-11 0 0,-11 2 16,-4 3-16,-9-1 0,-15-3 16,-16 0-16,-14 0 0,-11 0 15,-1-3-15,0-2 0,-1 0 0</inkml:trace>
  <inkml:trace contextRef="#ctx0" brushRef="#br0" timeOffset="311044.3578">2549 9534 0,'0'0'0,"0"0"16,0 0-16,0 0 0,-1 25 0,1-25 16,-12 28-16,2-9 15,-2 2-15,-5 5 16,-2 2-16,-5 8 0,1-1 15,-1 3-15,0 1 16,-3 1-16,4-8 0,4-5 0,4-6 16,2-3-16</inkml:trace>
  <inkml:trace contextRef="#ctx0" brushRef="#br0" timeOffset="311345.3607">2564 9661 0,'0'0'0,"10"-1"0,8 1 15,-1-1-15,4-1 0,14-1 16,1-1-16,4 1 0,-3 3 0,12-2 16,1 0-16,-3-1 0,-5 1 15,5 2 1,-2 2-16,-5 2 0,-7-1 16,-6 1-16,-4-1 0,-5 4 15,-6 4-15,-2 8 0,-6 5 16,-2 3-16,-3 3 0,-4 8 15,-5 6-15,-2 1 0,-3 2 0,-1 8 16,1-2-16,2-7 0,1-6 16,4-3-16,1-4 0,4-4 0,-1-5 15,-1-4-15,2-2 0,-3-7 0,-1-3 16,-6-8-16,-2-4 16,-5-6-16,-1-4 0,5 3 0,4 2 15,2 3-15</inkml:trace>
  <inkml:trace contextRef="#ctx0" brushRef="#br0" timeOffset="311514.7818">2539 9853 0,'0'0'0,"0"0"0,0 0 16,0 0-16,5 25 0,-5-25 0,4 24 15,-4-24 1,3 31-16,-2-15 0,1 2 15,-2-2-15,1 2 0,-1-4 16,-1-3-16,1-1 0,0-3 0,0 0 16</inkml:trace>
  <inkml:trace contextRef="#ctx0" brushRef="#br0" timeOffset="311768.7933">2654 9854 0,'0'0'0,"0"0"16,0 0-16,36-4 0,-22 4 0,4 1 15,2 2-15,4-1 16,1 0-16,-3 2 0,-3 3 16,-2 0-16,-2 0 0,-5 3 0,-1-2 15,-6 2-15,0 1 16,-9 2-16,-10 2 16,0-1-16,-5 2 0,-6-1 0,-3 0 15,-9 0-15,5-1 0,-4-1 16,3-1-16,4-4 0,5-2 15,4-7-15,10-7 16,-1 3-16,5 0 0,1 0 0</inkml:trace>
  <inkml:trace contextRef="#ctx0" brushRef="#br0" timeOffset="311916.037">3496 9643 0,'0'0'0,"0"0"0,0 0 0,19 10 0,-12-5 0,0 2 16,1 2-16,-5 0 0,0 2 16,1-3-16,-1 0 0,-2-1 15</inkml:trace>
  <inkml:trace contextRef="#ctx0" brushRef="#br0" timeOffset="312085.3899">3287 9844 0,'0'0'0,"0"0"16,0 0-16,27 9 0,-16-5 15,2 1-15,-1 1 16,2 1-16,1 1 0,2 2 0,-1 0 16,-2-1-16,-1-2 0,-4 0 0</inkml:trace>
  <inkml:trace contextRef="#ctx0" brushRef="#br0" timeOffset="312215.868">3265 10124 0,'0'0'0,"0"0"16,0 0-16,0 0 0,0 0 15,0 0 1,0 0-16,35-8 0,-35 8 0,35-9 16,-13 2-16,3-1 0,2-1 15,-3 3-15,-4-1 0,-3 1 16</inkml:trace>
  <inkml:trace contextRef="#ctx0" brushRef="#br0" timeOffset="312401.7223">3705 9711 0,'0'0'0,"0"0"0,0 0 15,25 0-15,-25 0 0,28 0 16,-9-1-16,3 1 0,0-2 0,3 2 15,2 2 1,5-2-16,-1-2 0,-6 1 16,-3 1-16,-3-1 0</inkml:trace>
  <inkml:trace contextRef="#ctx0" brushRef="#br0" timeOffset="312586.8144">3894 9570 0,'0'0'0,"0"0"16,0 0-16,-2 19 0,2-19 0,-6 26 15,3-5 1,-2 2-16,0 2 0,0 1 16,1 0-16,2 5 0,3-5 0,0-3 0,-1-3 0,0-5 0</inkml:trace>
  <inkml:trace contextRef="#ctx0" brushRef="#br0" timeOffset="313034.8731">3650 9879 0,'0'0'0,"0"0"0,0 0 0,0 0 16,0 0-16,33 13 0,-33-13 15,36 3-15,-12-2 0,1 0 16,2 1-16,0-1 0,1-1 0,5 1 15,-3-1-15,-5 1 0,-3 0 16,-5 0-16,-5 1 16,-2 0-16,-7 2 0,-10 2 0,-8 2 15,-2 2-15,-4 1 0,-5 4 0,-5 3 16,-6 4-16,2 0 0,3 1 16,3 0-16,3-3 0,4-2 15,7 2-15,6 1 0,8-6 0,7-2 16,7-5-16,6-3 15,3-3-15,4-4 16,3-1-16,1-1 0,6-2 16,-2 0-16,-2-3 0,-2 0 15,-6 1-15,-5 0 0,-4-1 0,-2 0 0,-4 0 16,-2 2-16,-4 0 0,-2 1 16,1 2-16,-2 0 0,-3 1 15,0 2-15,-1 4 0,1 1 16,1 5-16,1 5 0,1 2 15,0 1-15,6 4 0,2 1 16,3 1-16,3 1 0,7 3 16,1 0-16,-5-6 0,-3-4 0,-3-3 15</inkml:trace>
  <inkml:trace contextRef="#ctx0" brushRef="#br0" timeOffset="318255.3449">12364 9918 0,'0'0'0,"0"0"16,-3 25-16,-1-3 0,0 5 15,-3 17 1,1 9-16,-2 15 0,0 3 16,0 15-16,-1 0 0,1 6 15,3-9-15,0 1 16,3-10-16,3-10 0,2-7 0,2 11 16,-1-14-16,-1-13 0,1-9 15,-3-14-15,0-1 0,0-7 16,0-3-16,-1-7 0,-2-8 0,1 4 0,0 1 15,1 1-15</inkml:trace>
  <inkml:trace contextRef="#ctx0" brushRef="#br0" timeOffset="319391.8144">12280 9932 0,'0'0'16,"0"0"-16,0 0 0,20-6 15,-20 6-15,30-5 0,-8 0 16,4 1-16,4 0 0,18 0 16,6 0-16,2-1 0,1-2 0,23 1 15,20-1-15,-2 1 0,-2 2 16,26-3-16,24 0 0,-14 1 15,-10 1-15,65-3 0,-6 2 0,-22 2 0,-13 4 16,10-3-16,9-2 16,-14 1-16,-10 1 0,12 0 15,8 0-15,-10 1 0,-6 1 16,14 1-16,12 1 16,-15-1-16,-11-1 0,13 2 15,10 1-15,-20-1 0,-11-1 0,7 2 16,6 2-16,-15 2 15,-12 1-15,7-1 0,4 0 16,-15 0-16,-9-2 0,5 2 0,2 1 16,-11-5-16,-9-3 0,7 1 15,7 2-15,-13 1 0,-8 2 16,0 0-16,1 0 0,-7 0 16,-5 2-16,-1-1 0,1-1 0,-14 0 15,-9 0-15,-3-2 0,-3 1 16,-5-2-16,-5 1 0,-4-1 15,-3 2-15,-9 0 0,-5-1 0,-4 2 16,-2 4-16,0 0 0,-1 4 16,-2 3-16,-1 3 15,0-2-15,-2 2 0,-2 6 0,0 5 0,0-1 0,2 1 16,-2 5-16,-1 5 16,-1-2-16,0-2 0,1 5 0,0 3 15,-2-19-15,1 2 0,-1 3 16,0 4-16,0 2 0,0 0 0,1 1 15,-2 1-15,0-3 16,0-1-16,-2 0 16,0 2-16,0-5 0,-1 0 15,0 0-15,0-1 0,-1-3 0,-2-4 0,-2 0 16,-3 0-16,1-5 16,-1-1-16,-2 0 0,-4 2 15,-1-3-15,-2-1 0,-3 1 16,-1 1-16,1-8 0,-4-2 0,-6 2 15,-4 0-15,-4 0 0,-2-1 16,-13-1-16,-3-2 0,1-3 16,1-1-16,-7-1 0,-7 2 15,-7-5-15,4 1 0,-8 0 16,-7 1-16,-33-4 0,12 0 16,-5-2-16,-1-1 0,8 2 0,6 1 15,-9 0 1,-8 0-16,7 0 0,4 1 15,-10-3-15,-6-1 16,4 2-16,3-1 0,-12-2 0,-9-4 16,8 5-16,7 5 0,-9-1 15,-7 0-15,10 0 0,6 0 16,-13 1-16,-8 0 0,13 3 0,9 1 16,-9 4-16,-7-1 0,7-3 0,5-4 15,-10 5-15,-6 3 0,11 1 16,8 0-16,-9-3 0,-6 0 15,15-1-15,9 1 0,-6 2 16,-6-1-16,12 0 0,7 1 16,-4 1-16,-3 0 0,13-2 15,9-3-15,-3-1 0,-2-1 0,14-3 0,12 0 16,1-2-16,3-1 0,9 1 16,6-3-16,7 0 0,4-1 15,7 1-15,6 1 0,-6-2 16,-4-1-16,5 4 0,4 3 0,8 1 15,7 2-15,3-1 0</inkml:trace>
  <inkml:trace contextRef="#ctx0" brushRef="#br0" timeOffset="332728.2021">15429 11415 0,'0'0'0,"0"0"16,0 0-16,0 0 0,0 0 0,0 0 16,24-4-16,-24 4 0,0 0 0,35-2 15,-14 1-15,3 1 0,2 1 16,6-1-16,5 1 16,13-1-16,0-1 0,15 1 0,2 0 15,-3 0-15,-3 0 0,10 0 16,-1 0-1,-11 1-15,-7 0 0,1 1 16,-7 1-16,-9 2 0,-10 0 0,-8 6 16,-8 1-16,-7 1 0,-4 2 15,-10 0-15,-6 3 0,-6 0 16,-4 0-16,-10 1 16,-8 2-16,0-2 0,1-1 0,-12 2 15,-3-2-15,3 0 0,2 1 0,-9-1 16,-2-2-16,9-3 0,6-4 0,4 0 15,2-1-15,10-4 0,6-3 16,9-2-16,5-2 16,7-5-16,2-2 0,9-5 0,5-7 15,9-1-15,7 0 0,5-9 16,4-7 0,4 2-16,2 0 0,2-1 15,1 0-15,4-1 0,-3 6 0,-3 1 16,-2 1-16,-4 9 15,0 4-15,-6 4 0,-3 3 0,-4 8 16,-2 6-16,-1 4 0,1 2 0,-6 8 16,0 5-16,-2 9 0,-1 5 15,-4 2-15,-4 2 0,-1 7 16,-2 4-16,4-2 16,1 0-16,1 1 0,-1-3 0,-2-5 15,-1-3-15,1-4 0,-2-4 16,-1-6-16,0-7 0,-1-6 0,0-2 0,-1-5 31,0-1-31,-8-12 0,-5-8 0,-4-5 0,-3-6 0,-3-7 16,-4-7-16,-5-5 0,-5-3 15,-15-11-15,-7-1 0,-14-4 16,-1 5-16,-7 9 0,-4 8 16,-10-4-16,30 15 0,19 9 15</inkml:trace>
  <inkml:trace contextRef="#ctx0" brushRef="#br0" timeOffset="350788.6713">19323 7010 0,'0'0'16,"16"0"-16,1 0 0,-1 0 0,1-1 15,12 1-15,5 0 0,3 1 16,2 1-16,14-1 16,4 0-16,3-2 0,1-2 15,14 2-15,-1 1 0,1-1 16,0 0-16,13-2 0,-1 3 16,-2-1-16,-1 0 0,40-1 15,-9 0-15,-8 0 0,-6-1 16,-2 6-16,-1 3 0,-2-2 15,-4-1-15,8 2 0,2 1 0,-3-6 0,-2-5 16,5 1-16,2 1 0,-4 4 16,-2 3-16,0 2 15,0-1-15,-2 0 0,-1-3 0,1-4 16,1-3-16,-1 3 0,-1 3 0,1 4 16,1 3-16,-8-4 15,-4 1-15,2-4 0,3-2 0,-4 1 0,-3 1 16,-4 2-16,0 2 0,-7-1 31,-2-3-31,-2 1 0,-1 1 16,-3-1-16,-1 0 0,-2-3 0,-3-2 15,-6 2-15,-6-1 0,0 1 16,-2-1-16,-8 0 0,-5 0 16,-5-3-16,0-4 0,-4 4 0,-1 0 15,-6 4-15,-2 1 0,-4 1 16,-2 1-16,-4-2 15,-1-1-15,-2 1 0,0 0 0,0 0 16,0 0-16,-2 4 0,1-3 0,-2 3 16,-3 1-16,2-2 15,0 0-15,2-1 0</inkml:trace>
  <inkml:trace contextRef="#ctx0" brushRef="#br0" timeOffset="351722.5399">20934 6909 0,'0'0'16,"0"0"-16,0 0 0,23-5 0,-23 5 15,28 0-15,-6 1 0,2 0 0,0-1 0,15 3 16,9-2-16,1 1 15,2 0-15,22-2 0,7 0 16,13 0-16,-5 1 0,20-1 16,16-1-16,5-1 0,-13 0 15,49-2-15,2 1 0,-10 3 16,-9 1 15,20 5-31,15 2 0,-43-3 0,-29-3 0,-5 5 0,-3 3 0,2 0 16,1 2-16,-8-3 0,-6-2 15,-9 3-15,-7 3 0,-7-5 16,-7-4-16,-12-1 0,-8-3 16,-11-3-16,-6 1 0,-11 0 15,-5 3-15,-7-1 0,-4 1 0,-13-4 0,-11-1 16,-14-1-16,-13 0 0,-8-5 16,-4-2-16,-14 0 0,-11 1 15,-8 2-15,-5 1 0,-13-2 16,-8-1-16,-2 2 0,-2 1 0,-14 4 15,-9 1-15,-3 3 16,-1 3-16,-3-1 16,-2 0-16,9 2 0,7 1 15,1 0-15,0 1 0,9 3 16,5 2-16,11 2 0,8 0 16,16-4-16,12-2 0,13 0 15,6 1-15,19-5 0,12-3 0,15-3 16,12 0-16,5-1 15,3 3-15,9 1 0,7 1 16,17-1-16,14 0 0,18 0 0,13 3 16,7-3-16,6 0 0,5 3 15,5 2-15,5-4 0,3-2 0,17 4 16,11 4-16,0 1 16,0 2-16,8-5 0,5-4 0,4 2 15,2-2-15,0 3 16,2 3-16,-11-1 0,-7-1 15,-6-1-15,-2 0 0,-16 0 16,-10 2-16,-11-4 0,-7-1 16,-18-1-16,-11 0 0,-14-4 0,-11-3 15,-12 4-15,-8 0 0,-12 2 16,-5-1-16,-13-3 16,-10 0-16,-12-2 0,-9 1 0,14 1 0,9 2 15,7 1-15</inkml:trace>
  <inkml:trace contextRef="#ctx0" brushRef="#br0" timeOffset="355302.8438">12642 8203 0,'0'0'0,"0"0"0,0 0 15,0 0-15,0 0 0,0 0 16,0 0-16,0 0 0,0 0 0,0 0 16,0 0-16,0 0 15,0 0-15,0 0 0,0 0 16,0 0-16</inkml:trace>
  <inkml:trace contextRef="#ctx0" brushRef="#br0" timeOffset="355465.2123">12652 8236 0,'0'0'0,"0"0"0,0 0 0,0 0 15,0 0-15,0 0 0,0 0 16,0 0-16,0 0 0,0 0 16,0 0-16,0 0 0</inkml:trace>
  <inkml:trace contextRef="#ctx0" brushRef="#br0" timeOffset="355603.3598">12642 8243 0,'0'0'16,"0"0"-16,0 0 0,0 0 15,0 0-15,0 0 0,0 0 16,0 0-16</inkml:trace>
  <inkml:trace contextRef="#ctx0" brushRef="#br0" timeOffset="355750.5297">12700 8233 0,'0'0'16,"0"0"-16,0 0 15,0 0-15,0 0 0,0 0 16,0 0-16,0 0 0,0 0 0,0 0 15</inkml:trace>
  <inkml:trace contextRef="#ctx0" brushRef="#br0" timeOffset="355882.2653">12710 8237 0,'0'0'0,"0"0"0,0 0 15,0 0-15,0 0 0,0 0 16,0 0-16,0 0 0,0 0 0,0 0 15,0 0-15,0 0 0</inkml:trace>
  <inkml:trace contextRef="#ctx0" brushRef="#br0" timeOffset="356020.4139">12708 8238 0,'0'0'16,"0"0"-16,0 0 0,0 0 0,0 0 15,0 0-15,0 0 16,0 0-16,0 0 0,0 0 0</inkml:trace>
  <inkml:trace contextRef="#ctx0" brushRef="#br0" timeOffset="356499.9927">12739 8220 0,'0'0'0,"0"0"0,0 0 15,0 0-15,0 0 0,0 0 16,0 0-16,0 0 0,0 0 0,0 0 15,0 0-15,0 0 0</inkml:trace>
  <inkml:trace contextRef="#ctx0" brushRef="#br0" timeOffset="357008.0683">15391 8228 0,'0'0'0,"0"0"0,0 0 16,0 0-16,0 0 0,0 0 15,0 0-15,0 0 0,0 0 0,0 0 16</inkml:trace>
  <inkml:trace contextRef="#ctx0" brushRef="#br0" timeOffset="360631.9699">25069 8172 0,'0'0'16,"0"0"-16,0 0 0,0 0 0,0 0 0,0 0 15,0 0-15,0 0 16,0 0-16,0 0 0,31-5 16,-31 5-16,0 0 0,36-2 15,-36 2-15,36 0 0,-17 0 0,5 0 16,5 0-16,0 0 0,-1 0 0,14 0 15,4 0-15,-2-1 0,-1 0 16,13 1-16,1 1 0,-3 2 16,-3 0-16,13-2 0,2-1 15,-8 0-15,-6 2 0,12-2 16,2-1 0,-6 1-16,-4 1 0,10 1 0,0 2 0,-6-1 0,-5 0 15,6-2-15,2 1 16,-9 1-16,-8 3 0,30-2 0,-1-1 15,-9-3-15,-5-3 0,2 4 16,0 1-16,-6-3 0,-5 0 0,3-2 16,2 0-1,-11-1-15,-6 2 0,10 2 0,6 0 16,-10 0-16,-6 0 0,4 0 16,3 1-16,-5 0 0,-3-1 0,6-1 15,4-1-15,-5 3 16,-3 1-16,1-1 0,0-2 15,-3 1-15,-2 1 0,3-1 16,2 0 0,-7 0-16,-4 2 0,7-4 0,3 1 15,-18 1-15,-1 0 0,12 1 16,7 2-16,-12-2 0,-3-1 16,5-1-16,5-2 0,-3 3 15,-2 2-15,4-4 0,4 1 16,-5 2-16,-2 2 0,2-3 15,2-4-15,-4 2 0,-3 2 0,2 1 0,1 0 16,-5 0-16,0 2 0,4-4 16,2-1-16,-6 4 0,-2 0 15,2-2-15,4-2 0,-1-1 16,-3 0-16,3 4 0,1 2 16,-1-1-16,-2-4 0,2 1 15,2-1-15,-3 2 0,-3 0 0,5 1 16,5 1-16,-7 0 0,-2-4 0,4 1 15,3 0-15,-8 1 0,-2 0 16,6 1-16,1 0 0,-6-1 16,0 0-16,6 2 0,1-1 15,-9 1-15,-2 1 0,2-3 16,1-3 0,-1 0-16,-1-2 0,-1 3 15,-1 0-15,-3-1 0,-3 0 0,0 1 16,1 2-16,-5-2 0,-2 0 15,0-3-15,-1-1 0,-2 0 16,1 0-16,-2-1 0,1 1 16,-2-1-16,0 0 0,-1-2 15,-1 1-15,-1 1 0,2-1 0,-2 0 0,-2-3 16,2 1-16,0-2 0,0 0 16,0-1-16,0 0 0,0-3 15,2 0-15,0 0 0,1 0 16,0 1-16,1-4 0,-1-2 15,0 1-15,1 0 16,-1-2-16,0-4 16,-1 3-16,0 1 0,-1-3 15,-1 0-15,-1 3 0,-2 1 0,1 0 16,1 0-16,-2 1 0,-1 0 16,0 1-16,0-2 0,-1 4 15,1 2-15,-3 0 0,-1-1 16,2 5-16,-2 2 0,-1-1 15,-2 0-15,-2 0 0,-1 0 0,-2 1 0,-1 1 16,-1 2-16,1 0 0,-2 0 16,-3 1-16,-2 1 0,0 2 0,-6 0 15,2 2-15,-1-1 16,0 0-16,0 0 0,-2 0 16,1 1-16,2 1 0,-4 0 15,-2 0-15,0 1 0,1-1 0,-4-1 16,-5-1-16,-6-1 0,3-1 0,-2-1 15,-3 1-15,-1-1 0,-1 0 16,-8 1-16,0 0 0,2-1 16,2 0-16,-4-1 0,-2 0 15,4 1-15,2 1 0,-9 0 16,0 2-16,1-3 16,1 0-16,-2-1 0,-1 1 15,-25-4-15,10-2 0,2 1 16,3 2-16,5 4 0,3 4 15,0-4-15,-2-1 0,1 0 16,1-3-16,-2 2 0,-1 1 16,6 0-16,5 1 0,-2-1 0,1-2 15,1 0-15,2 0 0,-1 3 16,1 2-16,5-1 0,3-1 0,-3 1 16,-2-2-16,2 3 0,2 4 15,-4-6-15,-1-1 0,3 2 16,2 1-16,-3 2 0,-3 0 15,4 1-15,3 0 0,-2-4 16,-2-1-16,5-1 16,5 1-16,-1 0 0,-1 2 15,2 2-15,2 2 0,0-3 16,0-2-16,1 1 0,1 2 0,1 1 16,-2 0-16,2-1 0,3 2 15,-4-3-15,0-1 0,16 1 16,-1 1-16,-6 0 0,-3 0 15,2 1-15,1 0 0,0 0 16,-1 1-16,3-3 0,1-1 0,1 1 16,1 1-16,3 0 0,0 1 15,0-1-15,1-1 0,2 1 16,2 0-16,0 0 0,1 3 16,2-2-16,2 0 0,-1 1 15,0 1-15,-2-1 16,2 0-16,-1-1 0,2 2 15,3 1-15,0 1 0,0 0 16,1 1-16,-1-1 0,0 1 0,0-1 16,1 0-16,1 1 0,1 2 15,1-1-15,2 0 16,-1-1-16,0 2 0,-1 2 0,2 0 16,-1 1-16,2 1 0,0 1 0,-1 1 15,2 1-15,0 1 0,1 2 16,0 2-16,0-1 0,0 0 15,-1 2-15,1 1 0,0-1 16,0 1-16,0 0 0,-1-1 16,0 5-16,1 1 0,-1-1 15,1 1-15,-1 0 0,0-1 0,1-1 0,0 0 16,0-1-16,0-1 0,-2 0 16,1-2-16,0-1 0,0-1 0,0 0 15,0 0-15,1-2 0,0-1 16,2-1-16,0-3 0,2 0 15,-1 1-15,3-2 0,3 0 16,0-3 0,1-1-16,2-2 0,3-3 15,0 3-15,2-2 0,4-1 16,3 0-16,1-1 0,1-1 16,3-1-16,2 1 0,7 1 0,0 0 0,1 1 15,1 2-15,-1-1 0,0-2 16,5 3-16,-1 0 0,-9-2 15,-8 0-15,-5 0 0</inkml:trace>
  <inkml:trace contextRef="#ctx0" brushRef="#br0" timeOffset="381074.913">24640 8190 0,'0'0'16,"0"0"-16,0 0 0,0 0 15,0 0-15,0 0 0,22-11 0,-22 11 16,0 0-16,0 0 0,23-7 16,-23 7-16,17-4 0,-8 3 15,0 1 1,4 0-16,0 0 0,3 1 15,3-1-15,0 0 0,1 1 0,3 0 16,2 0-16,2-1 0,0 0 16,11 0-16,-1 0 0,2 1 15,-1 0-15,10 0 0,-1-1 16,1 1-16,-1-1 0,2 0 16,-1-1-16,9-1 0,0 2 0,-1-1 15,0 1-15,0 0 0,2 2 0,7-3 16,-3-1-16,-2 1 15,-3 1-15,2 0 0,1-1 16,4 0-16,-3 1 0,-3 0 0,0 0 16,-1-2-16,0 0 0,1 1 15,0 2 1,3-1-16,-5 0 0,19-2 0,-4 1 16,-4 1-16,-3 0 0,-3 0 15,-2 0-15,-2-3 0,-1-1 16,2 2-16,0 2 15,-5-3-15,-2-2 0,3 3 0,1 0 0,2 3 16,3 1-16,-1-3 0,2-4 16,-4 2-16,-2 3 0,3-1 15,0 0-15,-4 0 0,-2 1 0,1 0 16,1 0-16,1 1 16,0 0-16,0-1 0,2-2 0,-2 1 15,-2 1-15,2 0 0,2-1 16,-2-1-16,-2 1 0,1 1 15,2 0 1,-2 5-16,-2 0 0,1-2 0,1-5 16,-2 1-16,-1 1 0,-1 4 15,2 2-15,-3-3 0,-3-1 0,3-1 16,0-1-16,1 1 0,-1 4 16,0-2-16,-1 0 15,1 2-15,-2 2 0,-2-5 0,1-2 16,-3 3-16,-3 0 0,-1 3 15,-1 1-15,-6-5 0,-4-3 0,-11 2 16,0 1-16,-3-1 0,-3-2 16,-4 1-16,-1 0 0,-3 0 15,-1 1-15,-1 2 0,1 0 16,-4 0-16,-1 1 0,-2-2 16,-3 0-16,-3-2 0,-3-1 0,-4 2 0,-3 1 15,-1-1-15,0 2 0,-5-2 16,-3 1-16,-2-1 0,-2-1 15,-3 0-15,-4 1 0,-9-2 16,-1-3-16,-3 4 0,-1 2 16,-2-2-16,1 0 0,-12 0 15,-2 1 1,2-2-16,1-1 0,-13-2 0,2-1 16,2-2-16,2-3 0,-35 4 15,7 9-15,5-2 0,3-1 16,3-1-16,3-3 0,3-1 15,4-2-15,-7 2 0,-5 2 16,-1 1-16,-1 0 0,3 2 16,1 1-16,4-2 0,2-2 0,-2 6 0,-1 1 15,0-3-15,0-2 0,-3 0 16,0 1-16,3 1 0,3 1 16,-3-1-16,-3-1 0,7 3 15,6 2-15,2-1 0,1 1 16,4-1-16,3-1 0,0-2 15,1-1 1,0 1-16,2 2 0,4-3 0,1-2 16,8 2-16,5 1 0,-2 1 15,0 1-15,7-1 0,5-1 16,1-3-16,1-3 0,2 0 16,2 0-16,5 0 0,4-1 15,4 4-15,0 2 0,0-2 16,1-1-16,2 3 0,3 2 0,8-3 0,1-2 15,0 1-15,1 2 0,2 0 16,0 0-16,0 0 0,0 0 16,3 0-16,2-1 0,2 1 15,1 0-15,4 1 0,4 0 16,-1 0-16,2 0 0,3 0 16,3 0-16,3 2 0,3-1 0,3-1 0,3 0 15,2 2-15,0-1 0,5 0 16,3 3-16,10-2 0,0-2 15,2 0-15,1-1 0,10-1 16,0-1-16,1 1 0,3 1 16,-2-1-16,0-1 0,13-2 15,-1-2 1,-2 3-16,-2-1 0,35-1 0,-7 1 16,-10 0-16,-7-1 0,-3 3 15,-2-2-15,-4 0 0,-3 0 16,2 1-16,2 0 15,-4 0-15,-2 0 0,0 1 16,0 1-16,-1 0 0,-2 1 0,-2 1 16,-3 3-16,-1-4 0,0-2 0,-2-3 0,0-2 15,-3 3-15,-3 3 0,2 2 16,0 3-16,-3-2 0,-4-2 16,3 0-16,1 0 0,-3-4 15,-1-1-15,0 1 0,0 3 16,1-6-16,1-5 0,0 13 15,1 11-15,-3-6 16,-2-1-16,2-5 0,0-1 16,-2 5-16,-3 4 0,2-3 15,0-3-15,-4-4 0,-4-3 0,1 5 0,1 3 16,-1 4-16,-1 3 0,-5-6 16,-3-1-16,-2-1 0,-1-1 15,1 4-15,1 1 0,-1-1 16,-1-1-16,-16-3 0,2-1 15,1 1-15,-1 0 0,2-2 16,0-2-16,-5 2 0,-1 1 16,-3 0-16,-3-1 0,-3 1 15,-2 1-15,-2-1 0,-2 1 16,-3-1-16,-4 0 0,2 0 16,2 0-16,0 0 0</inkml:trace>
  <inkml:trace contextRef="#ctx0" brushRef="#br0" timeOffset="390521.1299">3458 8669 0,'0'0'0,"0"0"0,0 0 0,0 24 15,0-24-15,-3 31 0,3-9 16,-2 4-16,1 4 0,-3 11 16,-1 4-16,1 1 0,-2 2 0,-3 10 15,-1 1 1,0 6-16,4-4 0,-2-6 16,4-4-16,-2-2 0,2-8 15,0-6-15,1-6 0,2-1 16,2-3-16,3-3 0,5-4 15,-2-3-15,2 0 0,-2-2 16,3-3-16,5-2 0,0-1 0,2-2 16,5-1-16,-7-3 0,2 0 0,5-1 15,3-1-15,3-1 0,1 1 16,3-2-16,3 2 0,1-1 16,3-1-16,9-1 0,2 0 15,-1 0-15,1 1 0,5 1 16,3 1-16,11 0 0,-2 1 0,2-3 15,3 1 1,9 1-16,-4 0 0,5 0 16,3 0-16,32 0 0,-11 2 15,-8-1-15,-4-2 0,-6 0 16,-2 0-16,2 2 0,2 2 16,-2-2-16,-2 2 0,3-1 15,4 0-15,-4-1 0,-2-1 0,5 1 16,3 1-16,-3-1 0,-2 1 0,2-1 15,1 0-15,-5 0 0,-3 1 16,5-2-16,3 0 0,-4 0 16,-2 0-16,-1 3 0,0 0 0,1 4 15,0-2-15,2 1 16,2-1-16,-5-5 0,-1-4 0,0 3 16,3 1-1,0 0-15,1 1 0,-3 1 16,1 1-16,-1-1 0,-3-1 0,4 0 15,4 0-15,-4 0 16,-2 1-16,1-1 0,0 0 0,0-1 16,2 1-16,0 0 0,1 2 15,-3 2-15,-3 2 0,2-5 16,1-1-16,-2 0 0,-1 0 0,3 2 16,3 1-16,-5-2 0,0-2 0,-1 3 15,1 3-15,-3-4 0,0-2 16,1 0-16,2 2 0,-3-1 15,-4 0-15,3 0 0,3 0 16,-4 6-16,0 4 0,0-5 16,0-3-16,-1-2 0,-3-3 0,0 2 15,1 1-15,-1 2 0,0 2 0,-5-1 16,0 0-16,-6 2 16,-4 2-16,6-4 0,5 0 0,-4-2 15,-2-2-15,2 1 0,2 0 16,1 0-16,2-1 0,-4-2 15,-1-2 1,-2 2-16,-1 2 0,-1 0 0,0 0 16,0-2-16,1 0 0,1 0 15,2 1-15,-2-2 0,-2 1 16,-1 0-16,-1 2 0,-3 0 16,0 1-16,4 1 0,2 0 15,-2 4-15,-1 2 0,-1 1 16,0 2-16,-5-5 0,-2 1 0,0-3 0,0-1 15,-6-3-15,-2-1 0,-2 0 16,0-1-16,-6-1 0,-7-2 16,0-3-16,-2-1 0,-4 0 15,-3 0-15,-1-1 0,-1 0 16,-5-4-16,-2-3 0,-5 5 16,0-2-1,2-6-15,0-3 0,0-1 16,1-2-16,-1-4 0,-2 0 0,2-3 15,1-1-15,-2-1 0,-2 0 16,1 0-16,-2 0 0,0 0 16,-2 1-16,2 0 0,0 0 15,-3 4-15,-3 2 0,-1 1 16,0-1-16,-3 3 0,0 4 0,-2 0 16,-2 1-16,-3 3 0,-3 0 0,-1 4 15,-1 0-15,-3 0 0,-1 2 16,-5 1-16,-5 0 0,-1 2 15,-1 3-15,-4 0 0,-2 1 16,-2 0-16,0 1 0,-3 2 16,-2 0-16,-13 0 0,0 1 0,-4 1 15,-2 1-15,1-1 0,2 0 0,-12 6 16,0 3-16,2-4 0,-1-2 16,-32 2-16,8-2 0,6 3 15,2 3-15,0-3 0,0-3 16,2 2-16,1-1 0,-6-1 15,-4-1 1,1 2-16,1 1 0,-6 2 0,-2 1 16,4-3-16,3-2 0,-8-2 15,-6-1-15,1 4 0,0 2 16,-3-2-16,-3 0 0,6 0 16,3-1-16,-6 1 0,-5 0 15,5 0-15,3-2 0,-8-3 16,-5-1-16,5 4 0,5 6 0,-3-3 0,1 0 15,0-3-15,3 0 0,-3 3 16,-3 1-16,6-2 0,3 0 16,-4 0-16,0 1 0,3-3 15,4-3-15,-6 0 0,-2-1 16,4 2-16,4 1 0,-1-2 16,-1-1-1,5 1-15,1 2 0,-7-1 0,-5-2 16,5 3-16,6 1 0,-3-3 15,0 0-15,0-2 0,0 0 16,-2 2-16,-4 3 0,9-4 16,3 1-16,-7-2 0,-2 1 15,6 0-15,2 1 0,0 2 16,0 2-16,1-2 0,4-3 0,-2-2 0,-2-1 16,7-1-16,2 0 0,-3 5 15,-4 3-15,4 1 0,4 0 16,1 0-16,-1 2 0,3-4 15,6 0-15,-1 0 0,-1 0 16,5 1-16,0 0 0,0 0 16,-1-1-16,8 0 15,4 1-15,-6-4 0,-1-3 16,2 0-16,4 0 0,1 4 16,0 2-16,2-4 0,2-1 15,10 0-15,5 0 0,2 1 16,-2 0-16,6 1 0,3 1 15,-1 1-15,3 2 0,0 3 16,1 2-16,2-2 0,3-1 0,10-2 0,5 1 16,6-2-16</inkml:trace>
  <inkml:trace contextRef="#ctx0" brushRef="#br0" timeOffset="395134.4773">10877 9742 0,'0'0'0,"8"16"15,0 3-15,-1 0 0,-2 3 0,3 20 32,2 23-32,-2 1 0,-2-1 0,1 23 15,0 21-15,-3-13 0,1-12 16,0 38-16,2 5 16,0-27-16,2-18 0,-1-3 0,-1-1 15,-2-16-15,1-12 0,-2-1 16,0-2-16,-3-11 0,-2-7 0,-5 2 15,-4 2-15,3-10 0,3-7 0,0-5 16</inkml:trace>
  <inkml:trace contextRef="#ctx0" brushRef="#br0" timeOffset="395419.591">10218 11876 0,'0'0'0,"0"0"0,-2 24 16,2-24-16,-2 29 0,0-4 0,-1 6 0,-4 13 15,-1 3 1,0 9-16,-2 5 0,-2 7 0,1-7 15,-1 2-15,1 0 16,4-15-16,1-13 0,1-12 0,-1-7 16,3-11-16,1-8 0,-1 2 15,3 1-15,-2-3 0</inkml:trace>
  <inkml:trace contextRef="#ctx0" brushRef="#br0" timeOffset="395651.5079">10371 11823 0,'0'0'0,"10"1"0,5 1 16,2 2-16,0 2 16,8 4-16,0 4 0,0 1 15,2 1-15,-2 5 0,-6 0 16,-9 2-16,-7 0 0,-8-1 16,-9 0-16,-4-1 0,-7 0 0,-6 2 15,-4 0-15,-11-1 16,-2-5-16,6-3 0,3-5 15,7-5-15,5-4 0,3 0 0,7 0 0,3 0 16</inkml:trace>
  <inkml:trace contextRef="#ctx0" brushRef="#br0" timeOffset="395968.1513">10945 11935 0,'0'0'0,"-6"9"15,-4 5-15,-1 3 0,0 1 16,-3 8-16,2 2 0,1 4 16,5-3-16,5-5 15,3-3-15,11-5 0,9-4 0,7-9 16,4-8-16,2-5 0,0-4 16,8-9-16,-1-6 0,-2-5 0,-2-2 15,-1-2-15,-7 1 0,-8 10 16,-7 6-16,-4 6 0,-3 5 15,-5 4-15,-3 6 0,-5 8 16,-6 9-16,-2 4 0,-1 1 0,-1 6 16,-1 4-16,3 0 0,3 0 15,7-2 1,5-2-16,11-6 16,8-4-16,1-7 0,1-5 0,-5-1 15,-4-1-15,-3-2 16</inkml:trace>
  <inkml:trace contextRef="#ctx0" brushRef="#br0" timeOffset="396168.8218">11903 11711 0,'0'0'16,"0"0"-16,-20 16 0,5-1 16,-3 3-16,-10 16 0,-5 9 15,-7 11-15,2-1 0,4 5 16,9-5-16,8-11 0,7-9 0,10-3 15,8-6-15,1-6 0,2-4 0,4-7 16,6-5-16,-1-5 0,-1-4 0,-5 3 16,-3 0-16,-2 1 0</inkml:trace>
  <inkml:trace contextRef="#ctx0" brushRef="#br0" timeOffset="396300.4172">11490 11922 0,'0'0'0,"0"0"15,0 0-15,25-4 0,-25 4 0,44-6 16,-8 4-16,3-2 16,5 1-16,20-1 0,6 0 0,-1 0 15,-13 1-15,-9 1 16</inkml:trace>
  <inkml:trace contextRef="#ctx0" brushRef="#br0" timeOffset="396576.126">12668 11823 0,'0'0'0,"0"0"16,-28-2-16,7 2 0,-2 1 16,-13 3-16,-4 5 0,-6 3 15,7 2-15,6 1 16,6 1-16,8 0 16,8 1-16,12 1 0,10 3 15,6-1-15,4 0 0,10 5 0,5-1 16,-4-2-16,-3-4 0,-7-1 15,-6-1-15,-6-2 0,-5-1 16,-15 0-16,-10-2 0,0-2 16,-1-1-16,-5-4 0,-6 0 0,3-3 15,2-3-15,7-6 0,4-7 0,5 4 16,2 2-16,2 2 16</inkml:trace>
  <inkml:trace contextRef="#ctx0" brushRef="#br0" timeOffset="396954.3163">13116 11682 0,'0'0'0,"0"0"15,-9 27-15,0-7 0,-2 4 0,-6 12 16,-3 6-16,0 1 0,0 1 16,-1 6-16,4-5 0,-2-2 15,3-9-15,4-7 0,2-4 16,1-8-16,3-3 15,-2-11-15,0-7 16,4-5-16,1-3 0,3-8 0,3-3 16,3 3-16,1 1 0,2 3 15,1 2-15,2 2 0,1 3 16,7 5-16,7 2 0,-1 3 16,2 3-16,5 7 15,5 7-15,-5-1 0,-3 0 0,-1 3 0,-6-1 16,-5-4-16,-4-1 0,-7 1 15,-6-1 1,-16 2-16,-11 1 0,3-8 0,-2-2 16,-14 1-16,-9 0 15,2-1-15,2-2 0,0-3 0,6-3 16,11 0 0,6 1-16,5 1 0</inkml:trace>
  <inkml:trace contextRef="#ctx0" brushRef="#br0" timeOffset="397085.8793">13507 12209 0,'0'0'0,"0"0"0,0 0 15,0 0-15,0 0 0,0 0 0,0 0 16,14 19-16,-14-19 0,0 0 16</inkml:trace>
  <inkml:trace contextRef="#ctx0" brushRef="#br0" timeOffset="397402.3667">14066 12033 0,'0'0'0,"0"0"0,0 0 15,-22 18-15,22-18 0,-25 25 16,12-4-16,1 1 0,0 0 0,3 5 15,3-1-15,6-3 0,4-2 0,12 1 16,8-4-16,3-5 0,1-3 16,3-7-16,2-6 0,-3-2 15,-4-2-15,1-10 0,-4-7 16,-8-1-16,-5-1 0,-8-2 16,-8-1-16,-6 1 0,-7 3 0,-7 4 15,-6 5-15,0 2 0,-1 4 0,0 3 16,-1 4-16,9 5 0,4 2 15,9 6-15,9 5 0,10-4 0,9 0 16,-4-1-16,-2-4 16,-2-1-16</inkml:trace>
  <inkml:trace contextRef="#ctx0" brushRef="#br0" timeOffset="397788.1933">14593 12044 0,'0'0'0,"0"0"16,-10 16-16,3-4 0,-2 3 0,-2 2 0,-4 4 15,-1 4-15,2-2 0,1-2 16,4-3-16,1-2 16,0-3-16,3-4 0,1-8 0,4-1 15,-1-6-15,4-5 16,3-5-16,5-6 15,4-6-15,0 4 0,-2 1 0,10 0 16,5 6 0,-1 4-16,0 2 0,7 6 15,1 5-15,-5 4 0,0 3 0,3 5 16,-3 2-16,-5 2 16,-3 1-16,-6 5 0,-3 2 15,-5 1-15,-2-1 0,-3 2 16,-3 0-16,0-3 0,0-2 0,-1-2 15,0-2-15,0-2 0,1-4 0,4-6 16,4-4-16,-4 0 0,1-1 0,-2 1 16</inkml:trace>
  <inkml:trace contextRef="#ctx0" brushRef="#br0" timeOffset="397988.952">15653 11980 0,'0'0'0,"0"0"0,0 0 15,-18 23-15,18-23 0,-30 31 16,5-4-16,-2 1 0,1 2 0,-8 11 16,0 1-16,2 3 0,9-6 15,6 0-15,10-7 0,9-6 16,4-6-16,15-7 16,11-6-16,-1-3 15,0-2-15,3-8 0,3-6 16,-8 4-16,-6 0 0,-5 2 15</inkml:trace>
  <inkml:trace contextRef="#ctx0" brushRef="#br0" timeOffset="398142.7171">15279 12203 0,'0'0'0,"0"0"0,0 0 16,0 0-16,0 0 0,40-5 0,-14 3 15,4 0-15,4-1 0,4 1 16,2 1-16,14-1 0,0-1 15,2 1-15,-11 0 0,-9 0 16</inkml:trace>
  <inkml:trace contextRef="#ctx0" brushRef="#br0" timeOffset="398675.2298">16085 11957 0,'0'0'0,"0"0"0,0 0 0,0 0 0,0 0 16,-11 32-16,11-32 16,-21 37-16,7-17 0,-5 5 0,-2 5 15,0 0-15,0 0 0,-7 7 16,1-3-16,-1 0 0,6-7 16,5-6-16,2-3 0,5-6 15,4-2 1,6-10-16,7-2 15,3-9-15,1-4 0,7-4 0,4-5 16,3-1-16,4-1 0,6-1 0,1 2 16,-4 9-16,-3 3 0,-3 6 15,-3 3-15,-4 6 0,-4 4 16,-4 5-16,-4 5 0,-5 5 16,-3 4-16,-7 5 0,-4 2 0,1 0 15,0-1-15,3-5 0,4-1 16,4-4-16,3-3 0,4-3 0,3-2 15,4-3-15,5-3 0,4-6 16,7-5-16,1-4 0,0-2 16,11-10-16,1-4 0,-3-4 15,-4-2-15,-2 1 0,-2-1 0,-4 1 0,-7 5 16,-11 3-16,-8 4 0,-7 3 16,-5 0-16,-8 9 0,-6 5 15,-3 3-15,-1 2 0,-2 7 16,-1 4-16,4 2 0,2 3 15,9 0-15,6 1 16,7 3-16,6 0 0,11-1 16,8 0-16,10-3 0,9-1 15,-10-5-15,-7-2 0,-4-5 16</inkml:trace>
  <inkml:trace contextRef="#ctx0" brushRef="#br0" timeOffset="398960.6043">17484 12101 0,'0'0'0,"0"0"16,0 0-16,-32-4 0,13 4 15,-5 1-15,-4 2 0,-6 7 16,1 4-16,3 3 0,4 5 16,2 5-16,7 1 0,10 1 15,9 2 1,6-5-16,8-3 0,3 0 0,2 2 15,2-2-15,-1-3 0,-5-5 16,-2-3-16,-6 0 0,-5-1 16,-7-4-16,-7-4 0,-6-2 15,-5-1-15,-3-1 16,-3-2-16,-1-4 0,0-5 0,6 3 16,4 1-16,3 3 0</inkml:trace>
  <inkml:trace contextRef="#ctx0" brushRef="#br0" timeOffset="399192.5591">17796 12199 0,'0'0'0,"0"0"0,-6 25 0,-1-6 16,-3 2-16,-8 19 0,-2 9 15,-1 2-15,-1 0 0,-5 16 31,-7 14-31,7-13 0,5-11 0,3 0 0,7-9 0,3-10 32,5-10-32,0-8 0,0-9 0,3-13 0,2-10 15,-1 4-15,0 2 0,0 1 16</inkml:trace>
  <inkml:trace contextRef="#ctx0" brushRef="#br0" timeOffset="399408.948">17758 12077 0,'0'0'0,"14"-1"0,7 3 0,1 0 16,2 1-16,10 4 0,10 4 0,-2 3 15,-2 2-15,3 4 16,-4 2-16,-7 0 0,-6-1 0,-11 0 16,-6 1-16,-9-2 0,-7 1 15,-8-2 1,-8-1-16,-6-1 0,-3-3 0,-9-3 15,-5-1-15,2-3 16,2-2-16,-6-3 0,0-8 16,13 3-16,8 0 0,8 2 0</inkml:trace>
  <inkml:trace contextRef="#ctx0" brushRef="#br0" timeOffset="399747.6049">18494 12128 0,'0'0'0,"0"0"0,0 0 0,0 0 16,-18 25-16,18-25 0,-32 27 15,13-9 1,1 3-16,1 2 0,2 1 16,0 3-16,5-2 0,9-2 15,8 1-15,5-6 0,5-3 0,4-5 16,3-2-16,7-3 15,1-5-15,-4-4 0,-1-4 16,-4-7-16,-1-3 0,-5-6 16,-4-2-16,-4-7 0,-7 0 0,-7 1 0,-5 1 15,-7 5-15,-6 5 0,-5 3 16,-3 2-16,-3 4 0,-3 5 0,2 0 16,3 2-16,5 3 15,3 2-15,6 3 0,5 2 0,2 0 16,3-3-16,1 1 0</inkml:trace>
  <inkml:trace contextRef="#ctx0" brushRef="#br0" timeOffset="400020.0592">19132 11925 0,'0'0'0,"0"0"16,0 0-16,0 0 0,0 0 0,-11 30 0,11-30 16,-24 36-16,6-15 0,-3 6 0,-3 5 15,-4 8-15,4-2 0,3-3 16,4-3-16,2 3 0,6-5 0,9-3 16,7 0-16,4-5 15,4-2-15,10-4 16,6-2-16,-2-5 15,0-3-15,6-8 0,2-7 16,-9 2-16,-4 1 0,-7 2 0</inkml:trace>
  <inkml:trace contextRef="#ctx0" brushRef="#br0" timeOffset="400189.464">18875 12153 0,'0'0'0,"0"0"15,0 0-15,35-4 0,-14 2 0,4 2 16,3 2-16,12-1 0,2 2 16,2-2-16,1 2 0,0 0 15,-7-1-15,-8 1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52:13.544"/>
    </inkml:context>
    <inkml:brush xml:id="br0">
      <inkml:brushProperty name="width" value="0.05292" units="cm"/>
      <inkml:brushProperty name="height" value="0.05292" units="cm"/>
      <inkml:brushProperty name="color" value="#FF0000"/>
    </inkml:brush>
  </inkml:definitions>
  <inkml:trace contextRef="#ctx0" brushRef="#br0">9844 4167 0,'0'0'0,"0"0"16,0 0-1,0 0-15,0 0 0,25 8 0,-25-8 0,32 10 16,-11-4-16,6-1 0,5 2 15,2-1-15,2-1 0,19 2 16,7 1-16,15-1 0,0-1 16,24 1-16,4-3 0,13 2 15,-6 1-15,24-4 0,6-2 16,37 4-16,-25 4 0,-1-9 0,0-4 16,-16 1-16,-12 1 0,10 4 15,5 3-15,-12-5 0,-9-4 16,4-4-16,3-3 0,-16 5 15,-11 2-15,-3-3 0,-3-3 16,-17 2-16,-11 2 0,-12 2 0,-10 3 16,-15 0-1,-13 0-15,-12-1 0,-7-2 16,1 0-16,0 3 0,3 1 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53:03.049"/>
    </inkml:context>
    <inkml:brush xml:id="br0">
      <inkml:brushProperty name="width" value="0.05292" units="cm"/>
      <inkml:brushProperty name="height" value="0.05292" units="cm"/>
      <inkml:brushProperty name="color" value="#FF0000"/>
    </inkml:brush>
  </inkml:definitions>
  <inkml:trace contextRef="#ctx0" brushRef="#br0">12165 3973 0,'0'0'0,"8"0"16,2-2-16,2-1 0,3 1 16,8-2-16,4 1 0,1 1 0,1 1 0,6-1 15,0-1-15,3 1 0,1 1 16,9-3-16,-1 1 0,1 0 15,-1-3-15,3 2 0,0 3 16,-1-2-16,-2 0 0,12 0 16,0 1-16,-3 0 0,-2 1 0,-2-1 15,-2-2 1,1 2-16,0 2 0,7 1 16,-2-1-16,-1 1 0,-2 1 15,-1-1-15,0-1 0,-4-1 16,-2-2-16,5 4 0,2 4 15,0-5-15,-1-3 0,0 1 16,-2 2-16,2-1 0,1 0 0,6 1 16,-2 0-16,13-1 0,-6-1 0,0 3 15,2 1-15,-5-7 0,-5-4 16,-1 2-16,-1 1 0,2 4 16,0 2-16,0-1 0,0-1 15,-4-2-15,-3 1 0,2 0 16,2-1-16,-1 1 0,-1 2 0,-2 0 15,1 0 1,0 2-16,-2 3 0,2 0 16,-1-1-16,0-2 0,-2-2 15,0 0-15,-3 0 0,2 3 16,1 2-16,-1 0 0,-2-3 16,-1-2-16,0-4 0,1 7 15,0 3-15,0-7 0,0-4 0,-12 2 16,7 1-16,-5 1 0,1 0 0,5 1 15,2 1-15,-2 1 0,0 1 16,2-3-16,1-1 0,-4 1 0,-3-1 16,5 4-16,3 2 15,-3-4-15,-3-2 0,1-1 16,1 0-16,-2 2 0,1 2 0,-1-4 16,2-3-16,-5 3 0,-2 3 0,0-1 15,2 1-15,-1 0 0,0-1 0,-5 1 16,-1 0-16,1-1 15,0 1-15,-1-1 0,1 1 16,-4-2-16,0 1 0,-3 0 0,-1 0 16,0 2-16,-1 0 0,-3-1 15,0 1 1,-4-1-16,-1-1 0,-3 1 16,-2-1-16,-1 1 0</inkml:trace>
  <inkml:trace contextRef="#ctx0" brushRef="#br0" timeOffset="718.2569">11517 3922 0,'0'0'0,"0"0"0,0 0 15,0 0-15,0 0 0,22-10 0,-22 10 16,29 0-16,-29 0 0,41 1 16,-11-2-16,2 1 0,1 1 0,20 0 15,8 1-15,1-2 0,0-1 0,23-1 16,21 0-16,-9-2 0,-7 2 16,19-5-16,16-2 15,-7 0 1,-18-3-16,21 0 0,-14 2 15,-25 3-15,-18 4 0,-14 6 16,-8 6-16,-13-3 0,-9-2 0,-6 0 0</inkml:trace>
  <inkml:trace contextRef="#ctx0" brushRef="#br0" timeOffset="1119.6029">12130 4248 0,'0'0'0,"12"-3"0,3-2 16,-1 1-16,4 2 0,8-3 15,5 0-15,1 0 0,0 0 16,8 0-16,-2 1 0,-2 0 16,-4 2-16,-5 1 15,-3 1-15,-4 0 0,-3 1 16,-4-1-16,-2 1 0,-2-1 16</inkml:trace>
  <inkml:trace contextRef="#ctx0" brushRef="#br0" timeOffset="1335.8102">12389 4077 0,'0'0'0,"0"0"15,0 0-15,3 23 0,-3-23 0,1 36 16,1-11-16,1 1 16,1 0-16,0 17 15,0 7-15,0-4 0,-2-4 16,0 5-16,0-4 0,-3-8 0,-3-6 0,-6 0 15,-2-6-15,-3-6 0,1-4 0,4-5 16,2-2-16,2-1 0</inkml:trace>
  <inkml:trace contextRef="#ctx0" brushRef="#br0" timeOffset="1467.4255">12120 4519 0,'0'0'0,"0"0"16,0 0-16,0 0 15,24-9-15,-24 9 0,39-15 16,-12 5-16,2-1 0,6-1 15,3-1-15,10-5 0,-2 0 16,8-7-16,-3-3 0,-11 6 0,-6 4 16,-8 3-16</inkml:trace>
  <inkml:trace contextRef="#ctx0" brushRef="#br0" timeOffset="1645.1645">12703 3934 0,'0'0'16,"0"0"-16,0 0 0,0 0 0,0 0 16,25 17-1,-25-17-15,14 17 0,-14-17 0,12 22 0,-7-10 16,-3 0-16,-1-1 0,0-1 16,0-3-16,0 0 0</inkml:trace>
  <inkml:trace contextRef="#ctx0" brushRef="#br0" timeOffset="1789.7598">12590 4105 0,'0'0'0,"0"0"0,0 0 16,22-10-16,-22 10 0,33-10 15,-6 3-15,2 2 0,3-1 16,10-3-16,0-1 0,-1 1 16,-1 0-16,4 0 0,-3 1 15,-7 2-15,-6 1 0,-4 2 0,-6-1 16,-2 1-16</inkml:trace>
  <inkml:trace contextRef="#ctx0" brushRef="#br0" timeOffset="1952.6617">12743 4155 0,'0'0'0,"0"0"16,0 0-16,0 0 15,14 20-15,-14-20 0,8 21 16,-3-10-16,-1 1 0,1-1 15,0 0-15,1-2 0,-1-1 0,0 0 16,-1-1-16,-1-2 0</inkml:trace>
  <inkml:trace contextRef="#ctx0" brushRef="#br0" timeOffset="2407.0604">12872 4120 0,'0'0'0,"0"0"0,0 0 16,0 0-16,0 0 0,0 0 15,-2 33-15,2-33 0,-7 24 0,7-24 16,-13 33-16,4-15 0,1 0 16,-6-2-1,-2-1-15,0 0 0,2-1 0,-4 0 16,3-3-16,2-4 16,2 0-16,1-4 0,2-3 15,5-3-15,3 0 0,8-6 16,7-1-16,1 0 0,3 0 15,4 2-15,4-1 0,-2 0 0,-1 1 16,4-2-16,-3 3 0,-4 1 0,-3 2 16,-5 3-16,-2 3 0,-5 2 0,-5-1 15,-6 6 1,-3 5-16,-6 0 0,-3 2 0,-8 5 0,-1 1 16,0 2-16,0-1 0,2-2 15,0 1-15,4-5 0,3-2 0,4-1 31,4-3-31,8-1 0,4 1 16,7-2-16,6-5 0,3 0 16,0 1-16,6 0 0,3 0 15,-2-1-15,-4 1 0,1-1 0,0 2 16,-1-1-16,-1-1 16,-2-1-16,-2 0 0,-2-1 0,-4 0 15,-2-1-15,-2 0 0,-1 0 0</inkml:trace>
  <inkml:trace contextRef="#ctx0" brushRef="#br0" timeOffset="2554.2174">13015 4375 0,'0'0'0,"0"0"15,0 0-15,0 0 0,0 0 16,-13 20-16,13-20 0,-14 25 0,14-25 0,-19 31 16,8-12-16,-1-1 15,0 1-15,-1-1 0,-2-1 16,-2 4-16,0-3 0,3-3 0,2-2 15,2-2-15</inkml:trace>
  <inkml:trace contextRef="#ctx0" brushRef="#br0" timeOffset="2708.1181">12601 4495 0,'0'0'15,"0"0"-15,0 0 0,30-11 0,-14 5 16,8-1-16,5-1 0,10-4 15,1 0-15,11-2 0,5 2 16,-5-1-16,-2-2 0,-3 2 0,-9 2 16,-9 4-16</inkml:trace>
  <inkml:trace contextRef="#ctx0" brushRef="#br0" timeOffset="2924.4078">13548 3917 0,'0'0'0,"0"0"0,0 0 0,0 0 15,0 0-15,-20 16 0,20-16 16,-24 22-16,24-22 0,-30 34 16,9-14-16,0 1 0,0 1 15,-3 6-15,2-1 0,1-2 0,2-6 0,0 2 16,3-5-16,3-3 0</inkml:trace>
  <inkml:trace contextRef="#ctx0" brushRef="#br0" timeOffset="3087.2464">13396 4107 0,'0'0'0,"0"0"0,0 0 0,0 0 16,0 0-16,20 14 0,-20-14 15,0 0-15,13 23 0,-9-15 16,1 1-16,-1 0 0,2-1 0,-1-4 15,1-4-15,-2 0 0,1 0 16,-2 0-16</inkml:trace>
  <inkml:trace contextRef="#ctx0" brushRef="#br0" timeOffset="3240.9252">13575 4009 0,'0'0'16,"0"0"-16,0 0 0,0 0 15,0 0-15,0 0 16,6 25-16,-6-25 0,0 0 0,3 25 0,-3-25 0,3 21 16,-3-21-16,3 19 0,0-13 15,1-1-15,-1 0 0,-1 0 16</inkml:trace>
  <inkml:trace contextRef="#ctx0" brushRef="#br0" timeOffset="3409.849">13813 3949 0,'0'0'0,"0"0"0,0 0 16,0 0-16,0 0 0,-6 24 0,6-24 15,-9 23-15,9-23 0,-13 27 16,3-11-16,-2 2 0,-1 1 0,-3 0 16,-1 2-16,-3 2 0,3-3 15,4-5-15</inkml:trace>
  <inkml:trace contextRef="#ctx0" brushRef="#br0" timeOffset="4011.641">13279 4324 0,'0'0'0,"0"0"0,0 0 15,0 0-15,0 0 0,0 0 0,0 0 16,0 0-16,23 8 0,-23-8 15,0 0-15,12 23 0,-12-23 0,3 18 16,-3-18-16,-3 23 0,3-23 16,-2 18-16,1-11 0,0 0 15,0-2-15,1 0 0,1-3 0,1-2 0,1-1 16,3-4-16,2-2 16,2-2-16,2 0 0,3-5 0,4-3 15,2 2-15,3-1 0,9-3 16,4 1-16,-1 5 0,1 2 15,8-2-15,-5 0 0,-3 3 0,-4 2 16,2 4-16,-2 2 0,-11 1 16,-3-2-16,-6 3 0,-4 2 15,-6 3-15,-5 1 0,-8 2 16,-7 3-16,-3 2 0,-2 1 0,-7 2 16,-4 1-16,0 0 0,1-1 15,-6 4-15,2-2 16,4-3-16,4-4 15,8-3-15,3-2 0,5 0 16,3-2-16,7-1 0,4-2 16,5-5-16,4-1 0,7-2 15,8 1-15,1-3 0,2 2 0,2-1 16,1 0-16,-2 2 16,-3 0-16,5 3 0,-1 0 15,-6 4-15,-4 2 0,-4 1 0,-5 4 0,-7 0 16,-1 1-16,-6 2 0,-5 2 15,-3 1-15,-3-2 0,-4 5 16,-3 2-16,-2-2 0,-2-2 16,-2-1-16,-2 0 0,-2-2 0,1 1 15,-6-3-15,2-5 0,8 1 16,5-2-16,5-1 16</inkml:trace>
  <inkml:trace contextRef="#ctx0" brushRef="#br0" timeOffset="4158.836">13482 4466 0,'0'0'0,"0"0"15,0 0-15,0 0 0,26-5 0,-26 5 16,28 5-16,-10-3 0,0 1 16,4 4-16,4 1 0,-1 2 15,0 0-15,11 2 0,2-1 0,0-1 16,-2-1-16,9-1 0,1-3 16,-8-2-16,-4-6 0,-6 2 15,-6 0-15,-3-1 0</inkml:trace>
  <inkml:trace contextRef="#ctx0" brushRef="#br0" timeOffset="4343.6815">14307 4012 0,'0'0'0,"8"-3"0,6 0 16,-1 0-16,1 1 0,9-3 0,4 1 15,-2 0-15,-1-2 0,4 2 16,-3-2-16,-5 2 0,-3 0 0,-4 2 16</inkml:trace>
  <inkml:trace contextRef="#ctx0" brushRef="#br0" timeOffset="5393.4434">14211 4141 0,'0'0'15,"0"0"-15,0 0 0,0 0 0,0 0 16,0 0-16,20 24 0,-20-24 16,11 17-16,-11-17 0,14 14 15,-14-14-15,12 13 0,-8-10 16,0 1 0,-3-2-16,-1-2 0,-2 1 15,-1-1-15,0 0 0,0 0 0,1-1 16,-1-3-16,2 1 0,0-2 15,3 0-15,3-3 0,3 0 16,1 0-16,7-1 0,4 1 16,1-2-16,2 2 0,9-2 15,3 1-15,-3 0 0,-2-1 0,4 2 16,-1 3-16,-5 1 0,-5 3 0,-7 0 16,-5 2-16,-6 1 0,-6 2 15,-8 3-15,-7 3 0,-2 2 16,-4 0-16,-10 4 0,-4 3 15,2-2-15,0-2 0,-3-1 16,2-1 0,9-5-16,5-1 0,5-2 15,5 0-15,6-2 0,3-3 0,12-6 16,8-3-16,3 1 0,1 3 16,7-3-16,6 1 0,-3 0 15,-2 1-15,4-3 0,-1 2 16,-7 2-16,-6 4 0,-6-1 15,-5 2-15,-6 5 0,-5 3 0,-13 3 16,-9 2-16,-3 0 0,-3 3 0,-12 4 16,-4 4-16,6-4 0,5-2 0,-3 2 15,4-3-15,8-2 16,6-4-16,8-3 0,5-4 16,7-4-16,4 0 0,12-6 15,7-3-15,6-2 0,4-2 0,10-1 0,7-1 16,-3 1-16,-4 3 0,7-1 15,0 3-15,-10 0 0,-8 4 0,-8 1 16,-5 1-16,-8 4 16,-5 5-16,-14 4 0,-13 3 15,-3-2-15,-3 1 0,-13 5 16,-8 5 0,3-1-16,3-1 0,-10 7 15,-1 0-15,10-3 0,9-3 0,8-6 16,7-2-16,5-5 0,5-2 15,12-4-15,7-2 0,7-4 16,6-5-16,9-4 0,11-5 16,0-2-16,0 0 0,10-5 15,0-1-15,-8 4 0,-6 3 0,-3-5 0,-6 1 16,-13 5-16,-6 2 0,-9 1 16,-5-1-16,-6 3 0,-3-1 0,-10-1 15,-8-3-15,4 2 0,1 1 16,-8-7-16,-3-1 15,5 1-15,4 2 0,6 0 0,4 2 16,3 0 0,5 0-16,1 3 0,3 3 15,2 3-15,0 0 0,2 6 16,1 3-16,2 6 0,0 3 0,-1 5 16,0 6-16,-1 4 0,0 4 15,0 8-15,0 7 16,0 0-16,1 2 0,1 9 15,0-1-15,-1-7 0,0-6 0,0 3 0,-1-7 16,0-6-16,0-4 0,-1-7 16,-1-4-16,-2-7 0,-1 1 15,-1-8-15,2-2 0,2-8 0,1-2 16,0 3-16,1 2 0,0 1 16</inkml:trace>
  <inkml:trace contextRef="#ctx0" brushRef="#br0" timeOffset="5531.6652">15171 3873 0,'0'0'0,"8"0"0,2 2 15,1 0-15,1 1 0,2 1 0,3 3 16,1 1 0,-1 3-16,-3-3 0,-2-1 15,-2 0-15</inkml:trace>
  <inkml:trace contextRef="#ctx0" brushRef="#br0" timeOffset="5694.4457">14967 4059 0,'0'0'16,"0"0"-16,0 0 0,0 0 0,0 0 16,9 23-16,-9-23 15,5 23-15,-5-23 0,4 26 16,-4-14-16,0 0 0,0-1 0,0-2 15,0 0-15,0-1 0</inkml:trace>
  <inkml:trace contextRef="#ctx0" brushRef="#br0" timeOffset="5895.1358">15131 4027 0,'0'0'16,"11"-4"-16,7-3 0,4 0 0,3-1 15,14-1-15,14-1 0,-5 0 16,-2 1-16,2 2 0,-4 3 15,-6 2-15,-6 0 0,-8 2 0,-5 2 16,-8 0-16,-7 2 0,-11 6 16,-7 3-16,-1-3 0,-4 1 0,-6 2 15,-7 5-15,-7 2 0,0 0 16,9-3-16,6-5 0,6-2 16</inkml:trace>
  <inkml:trace contextRef="#ctx0" brushRef="#br0" timeOffset="6017.7401">15121 4156 0,'0'0'0,"0"0"0,0 0 0,0 0 16,0 0-16,23-2 0,-23 2 15,0 0-15,27 2 0,-27-2 16,0 0-16,26 10 0,-17-5 16,-2 1-16,-3 0 0,1 1 0,-2-2 0,0 0 15</inkml:trace>
  <inkml:trace contextRef="#ctx0" brushRef="#br0" timeOffset="6180.5557">15052 4317 0,'0'0'0,"0"0"0,0 0 16,31-4-16,-19 2 0,2 1 0,3 0 16,-1 0-16,2 1 0,3 0 15,-1 1-15,-3 0 0,-2 0 0,-3-1 16</inkml:trace>
  <inkml:trace contextRef="#ctx0" brushRef="#br0" timeOffset="6365.7632">14958 4482 0,'0'0'0,"0"0"16,0 0-16,30-9 0,-30 9 15,37-11-15,-8 1 0,3 1 16,2 0-16,15-4 0,3-3 15,6-2-15,-4 2 0,6-1 0,-6 1 0,-9 4 16,-7 1-16,-7 1 16,-8 3-16,-8 1 0,-8 3 0,-1 1 15,-2 1-15,0 0 0</inkml:trace>
  <inkml:trace contextRef="#ctx0" brushRef="#br0" timeOffset="6550.8334">15407 4220 0,'0'0'0,"0"0"16,0 0-16,0 0 0,-6 22 0,6-22 15,-7 31-15,7-31 0,-15 34 16,8-15-16,-1 1 16,-1 1-16,-2 0 0,-3 7 0,-2-3 0,2 1 15,1-3-15,-1 0 0,1-2 16,1-3-16,1-3 0,2-1 15,2-3-15,0-1 0</inkml:trace>
  <inkml:trace contextRef="#ctx0" brushRef="#br0" timeOffset="6704.0864">15423 4485 0,'0'0'0,"0"0"16,0 0-16,32 8 0,-18-2 15,0 1-15,1 0 0,2 0 16,1 1-16,5 3 0,0 2 15,-3-2-15,-2-1 0,-2-1 16,-3-2-16,-2 0 0,-1 0 0,-2-3 16</inkml:trace>
  <inkml:trace contextRef="#ctx0" brushRef="#br0" timeOffset="7537.1526">13091 3849 0,'0'0'0,"0"0"15,0 0-15,-21 7 0,21-7 0,-26 8 16,9-4-16,-4 2 15,-4 1-15,-12-2 0,-5-2 0,0 1 16,1-2-16,-16 3 0,-6 2 16,1-1-16,1-2 0,-18 1 15,-1-1 1,-8-3-16,6-4 0,-8 0 16,4-2-16,11 1 0,9-1 15,-27-8-15,9-6 0,12 1 0,6 0 16,11-1-16,7 1 15,3-4-15,3-2 0,6-5 0,6-4 16,8 7-16,6 6 0,2-4 16,1-4-16,4-1 0,2 0 0,12 7 0,4-5 15,2 3-15,3 1 0,10-6 16,8-4-16,3 0 0,2 0 16,14-2-16,12-2 15,2-1-15,3 1 0,54-18 16,6 4-16,-8 7 0,-3 5 15,13 4-15,11 1 0,-11 13 0,-5 7 0,11 2 32,10 1-32,-18 4 0,-12 2 0,5 8 15,3 8-15,-14-1 0,-12 1 16,-2 7-16,-4 5 0,-11 4 16,-9 2-16,-2 5 0,-3 3 15,-15 0-15,-11-3 0,-3 11 16,0 7-16,-9-6 0,-7-1 0,-7 4 15,-3 3-15,-5-8 0,-4-5 0,-5 5 16,-5 3-16,-2-7 0,-1-6 16,-8 3-16,-8-1 15,-1-6-15,-2-3 0,-4-4 0,-3-2 16,-3-2-16,-1 0 0,-8-4 16,-6 0-16,3-1 0,3 1 0,14-5 15,10-3-15,9-3 0</inkml:trace>
  <inkml:trace contextRef="#ctx0" brushRef="#br0" timeOffset="18720.9929">11490 3867 0,'0'0'0,"6"-3"16,0 1-16,-1 0 0,1 2 15,4 0-15,4 0 0,1 0 16,-1-1-16,7 0 0,2-1 0,3 2 16,4 1-16,3-2 0,3-1 15,1 0-15,3 0 0,13 2 16,3 0-16,1-1 0,1-2 15,11-2-15,0-1 0,1 0 16,-1 2-16,13-1 0,-3 2 16,7-5-16,-5-1 0,-1 2 15,1 4-15,30-2 0,-11 4 0,-8 1 16,-7 1-16,-9-2 0,-7-3 16,0 1-16,-1-2 0,-7 1 15,-5-1-15,0 2 0,0 0 0,-6 2 16,-6 1-16,-2 4 0,-2 2 15,-4-2-15,-1-2 0,-5 0 16,-3 2-16,-2-4 0,-1-1 0,-6-1 16,-4 2-16,-9-1 0,-2 1 15,-3 0-15,2-1 0,-2 1 16,0 0-16,-4 4 0,-3-1 0,-4-1 16,-3 0-16,-4-1 0,-3 1 15,0-1-15,-2-1 0,-7 1 16,-4 0-16,-9-1 0,-1-1 15,-6 1-15,-5 0 0,-3 2 16,-3 2-16,-15-2 0,-2-1 0,-3 1 16,0 1-1,-14 0-15,0-1 0,-35 2 16,13 1-16,7 1 0,4 1 16,9-2-16,7-1 0,1 3 15,5 1-15,4-2 0,5 0 0,2-1 16,3 1-16,7 5 15,5 4-15,2-6 0,4-3 16,11-4-16,8-5 0,8 3 0,7 3 0,6-3 16,4 0-16,6 1 0,2-1 15,5 2-15,2-3 0,5-1 16,6-1-16,4-3 0,4-2 0,4 2 16,5 2-16,6 0 0,4 1 15,7-1-15,4-1 0,3 1 16,1-2-1,15 2-15,3-3 0,1 4 16,0 2-16,41-3 0,-5 1 16,-10-1-16,-6-2 0,0 3 15,-1 2-15,-3 0 0,-3-1 0,-4 2 16,-1 0-16,-3 0 16,-3 2-16,-1-1 0,-1 0 15,-7 1-15,-6-1 0,-3-1 0,-4-1 0,-8-2 16,-7 2-16,-9 2 0,-6 2 15,-7-2-15,-6-1 0,-7-1 16,-8-3-16,-4 4 0,-5 1 0,3 0 16,2 1-16,0-2 0</inkml:trace>
  <inkml:trace contextRef="#ctx0" brushRef="#br0" timeOffset="23123.2819">20290 3983 0,'0'0'0,"0"0"0,0 0 16,0 0-16,23-3 0,-23 3 0,0 0 16,32 1-16,-19-2 0,2 0 15,4-1 1,1 0-16,2 1 0,3 0 15,4 0-15,9 1 0,0 0 16,4-2-16,2-1 0,11 0 16,0-1-16,2 0 0,1 1 15,10 2-15,0 2 0,1-2 0,2-1 0,9 1 16,-3 1-16,-1-3 0,2 1 16,8-1-16,-3 2 0,13 0 0,0 1 15,23-1-15,-11 0 16,-3-2-16,-4-1 0,-2 4 0,-2 2 15,3-3-15,2-5 16,0 5-16,-2 1 0,5 1 0,4 1 16,-2-4-16,-1 0 0,4 2 15,4 2-15,0 0 0,1 1 16,2-5-16,1 0 0,1-1 16,0 0-16,6 1 0,2 2 15,-2 3-15,-2-1 0,10 2 0,6 0 0,-8-8 16,-4-5-16,5 6 0,4 2 15,-2 3-15,-1 3 0,3-6 16,2-4-16,-4 5 0,-2 3 16,5-1-16,6-2 0,-8-8 15,-4-4-15,-1 12 0,1 7 16,-5-2-16,-1-4 16,5-5-16,2-5 0,-7 6 15,-5 4-15,2-2 0,2 0 16,-7 2-16,-6 1 0,2 3 15,-1 3-15,2-10 0,0-6 0,-1 6 16,-2 5-16,-5-3 16,-4-1-16,8-4 0,4-1 15,-8 6-15,-7 3 0,2 2 0,0 0 0,-4-2 16,-2 2-16,6-4 0,5-2 16,-7 5-16,-5 2 0,-1 2 15,-2 0-15,-2-1 0,0-1 0,-1 3 16,0 3-16,-5-1 0,-5 1 15,-3-4-15,-1-1 16,-12-1-16,-10-2 16,-7 8-16,-9 5 0,-6-8 15,-5-7-15,-7 0 0,-6-1 16,-3 0-16</inkml:trace>
  <inkml:trace contextRef="#ctx0" brushRef="#br0" timeOffset="24443.3579">21876 3972 0,'0'0'0,"0"0"15,0 0-15,0 0 0,0 0 0,34-4 16,-34 4-16,38 0 16,-16 0-16,5 1 0,6 1 15,3-1 1,2 1-16,19-1 0,4 1 15,15-1-15,0 0 0,21-1 0,5-2 16,8-1-16,-7 1 0,21-1 16,3 1-16,38 3 0,-20 4 15,-2-6-15,2-3 0,-16-2 16,-10-1-16,7 5 0,7 4 16,-14-5-16,-9-3 0,4 6 0,1 3 15,-10-1-15,-7-1 0,7-4 0,4-6 16,-11 1-16,-7 0 0,-1 1 15,1 1-15,-11-1 0,-8-1 16,-6-6-16,-4-3 0,-16 0 16,-12 0-16,-8-4 0,-5-4 15,-6 4-15,-4 5 16,-12-9-16,-9-4 16,-7-2-16,-5-4 0,-12-5 0,-8-3 15,-3 4-15,-3 5 0,-9-10 16,-8-4-16,-1 2 0,0 1 15,-14-1-15,-8 0 0,3 9 16,3 7-16,-14-4 0,-9-3 16,2 5-16,3 5 0,-17-1 0,-11 0 0,5 4 15,4 4-15,-15 5 0,-8 3 16,14 1-16,10 2 0,-11 0 16,-6-1-16,11 6 0,10 5 15,-10 5-15,-4 2 0,12-1 16,9 0-16,-5 8 0,-3 6 15,12 2-15,7 1 0,0 6 0,-1 4 0,13-1 16,10-1-16,10-1 0,7 1 16,13 1-16,9 2 0,13 5 15,7 2-15,9-5 0,5-3 16,13 3-16,9 1 0,2 2 16,2 1-16,14 3 0,9 1 15,1-8-15,0-7 16,13 3-16,9 0 0,-2-2 15,2-3-15,4-1 0,4-1 16,-5-6-16,-4-5 0,4-8 16,1-5-16,-13 0 0,-10 0 0,0 0 15,0 1-15,-6-7 0,-4-4 16,-6 0-16,-4 1 16,-10 4-16,-8 3 0,-7 2 0,-5-1 0,-2-1 15,-2 4-15,-21 4 0,-14 5 16,22-7-16,4-3 0,2-1 15</inkml:trace>
  <inkml:trace contextRef="#ctx0" brushRef="#br0" timeOffset="25762.6259">22121 2590 0,'0'0'16,"0"0"-16,0 0 0,9-18 15,-9 18-15,4-19 0,-4 9 0,-1-1 16,-1 0-16,-3-1 0,-1-1 16,-2 1-16,0-2 0,0 2 0,-2-1 15,-3 3-15,1 2 0,-8-1 16,-3 0-16,1 5 0,0 4 0,-2 1 15,-2 2-15,-2 5 0,-1 3 16,3 5-16,0 4 0,-1 7 16,2-1-16,4 5 0,3 2 15,5 0 1,3 2-16,5 2 0,5-3 16,5-4-16,3-3 0,5-6 15,4-8-15,5-7 0,4-5 0,1-6 16,3-4-16,2-7 0,1-7 15,-1-3-15,0-1 0,-2-5 16,-3-1-16,5-12 0,-1-3 16,-3-1-16,-3 1 0,1-2 0,-1-2 15,1 1-15,-1 4 0,-7 13 16,-2 7-16,-7 7 0,-4 5 0,-3 9 16,-2 6-16,-4 5 0,-3 6 15,-4 6-15,-4 7 0,-2 5 16,0 6-16,-3 6 0,-1 6 15,-2 10 1,2 0-16,3-1 0,4-2 16,4-7-16,3-6 0,3 0 15,2-6-15,4-7 0,5-6 0,2-8 16,4-9-16,-6-1 0,0-1 16,-3-1-16</inkml:trace>
  <inkml:trace contextRef="#ctx0" brushRef="#br0" timeOffset="26079.2626">22233 2727 0,'0'0'0,"0"0"0,0 0 15,36-4-15,-36 4 0,43-8 16,-16 2-16,3 1 0,1-1 16,8-5-16,0-1 0,4-6 0,-4 0 0,-6-2 15,-5 1-15,-4-1 0,-6 2 16,-6-1-16,-6-1 0,-5 2 15,-4 1-15,-7 5 0,-6 3 16,-5 5-16,-3 1 0,-5 6 16,-2 3-16,0 6 0,1 5 15,-3 5 1,3 1-16,5 5 0,3 3 0,4 5 16,5 1-16,5-3 15,6 0-15,6-4 0,7-4 0,7-8 16,5-5-16,9-4 0,7-3 15,1-5-15,3-2 0,-4 0 16,-10-1-16,-7 1 0</inkml:trace>
  <inkml:trace contextRef="#ctx0" brushRef="#br0" timeOffset="26719.1904">23079 2455 0,'0'0'0,"0"0"0,0 0 15,0 0-15,-10 27 0,10-27 0,-13 33 16,4-13-16,-1 5 0,-2 0 0,-2 3 15,-3 5-15,2-3 0,1-6 16,3-1-16,1-5 0,3-4 0,2-4 16,4-3-16,2-5 0,4-4 15,1-5-15,3-4 0,1-2 16,1-3-16,2-3 0,3-2 16,0-1-1,3-1-15,2-5 0,-2 0 16,-3 5-16,-1 4 0,-3 2 15,-1 4-15,-1 2 0,-2 1 0,1 5 16,0 3-16,1 0 0,0 2 16,-1 4-16,1 4 0,0 1 15,1 3-15,-3 1 0,-1 3 16,-4 0-16,-2 0 0,-1 0 0,-2 2 16,-1-1-16,-3-2 0,1 0 0,-2-1 15,1-1-15,-2-2 0,1-3 16,2-1-16,0-1 0,2-1 15,0-1-15,1-1 0,-1-4 16,2-2-16,2-2 0,3-4 16,0 1-16,2-5 0,4-5 0,3-2 15,1-1-15,0-2 0,2 0 16,0 2-16,3 2 0,2 3 0,7 0 16,0 0-16,0 6 0,-2 4 15,1 4-15,-2 5 0,-2 5 16,-2 4-16,-5 3 0,-6 4 15,-5 6-15,-4 4 16,-4 1-16,-5 1 16,-1-1-16,0-2 0,-1-1 0,2-6 15,2-5-15</inkml:trace>
  <inkml:trace contextRef="#ctx0" brushRef="#br0" timeOffset="27552.9595">23833 2530 0,'0'0'0,"0"0"0,0 0 16,0 0-16,-18 24 0,18-24 0,-19 35 16,6-14-16,1-1 0,1 3 15,1 2-15,0 4 0,4-4 16,6-4-16,6-4 0,3-5 16,3-4-16,8-4 15,7-4-15,5-2 0,-2-2 0,5-7 16,1-4-16,-4 0 0,-4 1 15,-1-6-15,-5-5 0,-4 1 16,-5 1-16,-6 0 0,-6-2 16,-5 5-16,-2 4 15,-10 3-15,-8 0 0,1 4 0,1 3 16,-5 4-16,-2 2 0,1 7 0,3 4 16,4 1-16,2 3 0,5 0 0,5 0 15,6 1-15,5 0 16,0-3-16,0-3 0,-1-3 0</inkml:trace>
  <inkml:trace contextRef="#ctx0" brushRef="#br0" timeOffset="27806.7352">24459 2235 0,'0'0'0,"0"0"15,-13 18-15,3-5 0,-2 3 16,-7 11-16,-3 7 0,0 2 16,0 2-16,-6 11 0,1 2 15,2 1-15,6-9 0,8-6 16,6-6-16,6-5 0,6-4 16,6-6-16,6-4 0,6-6 15,5-3-15,3-6 0,3-4 0,-9 2 16,-6 1-16,-4 1 0</inkml:trace>
  <inkml:trace contextRef="#ctx0" brushRef="#br0" timeOffset="27953.8834">24741 2572 0,'0'0'0,"0"0"0,0 0 16,-12 24-16,12-24 0,-13 30 15,4-11-15,0 0 16,2 1-16,-1 2 0,1-2 15,2-4-15,0-4 0,4-5 16,2-4-16,1-1 0,-2-2 0,1 4 16</inkml:trace>
  <inkml:trace contextRef="#ctx0" brushRef="#br0" timeOffset="28107.1175">24779 2303 0,'0'0'15,"0"0"-15,0 0 0,22 16 0,-22-16 16,28 18-16,-11-5 16,-1-2-16,-2-1 15,-2-2-15</inkml:trace>
  <inkml:trace contextRef="#ctx0" brushRef="#br0" timeOffset="28354.2324">25336 2384 0,'0'0'16,"0"0"-16,0 0 0,0 0 0,0 0 15,-36 0-15,17 6 0,-2 1 16,-1 1-16,-1 1 0,3 4 0,-1 1 16,1 2-16,-2 8 0,4 1 15,4 1-15,3-1 0,3 2 16,6-4-16,3-2 0,3-2 0,2-2 16,-1 1-16,1-4 0,-1-2 15,-1-3 1,-2-1-16,-1-3 0,0-1 0,-3 0 0,-3-1 0,-2 0 31,-3 1-31,-5 0 0,-2-1 16,-1-1-16,2 0 0,1-4 15,3 0-15,1-1 0,2 0 0,2 2 16</inkml:trace>
  <inkml:trace contextRef="#ctx0" brushRef="#br0" timeOffset="28740.0414">25613 2201 0,'0'0'0,"0"0"0,0 0 16,-6 20-16,6-20 0,-12 34 0,-1-5 0,-2 0 16,0 3-16,-5 10 0,0 1 15,-1 3-15,5-7 0,-2 2 0,2-6 16,4-7-16,2-5 15,5-7-15,2-5 0,0-4 16,2-4-16,4-2 0,0-3 16,3-3-16,3-5 15,0-4-15,2-4 0,3-2 16,4-1-16,4-6 0,0 1 16,1 3-16,0 1 0,2 3 15,0 4-15,-2 4 0,-1 3 16,-1 6-16,0 5 0,-3 5 15,-3 2-15,-4 6 0,-4 4 16,-5 5-16,-3 2 0,-3 3 0,-3 1 0,-3 2 16,-3-4-16,-5 1 0,-4-1 15,6-5-15,2-5 0,4-5 16</inkml:trace>
  <inkml:trace contextRef="#ctx0" brushRef="#br0" timeOffset="31063.3661">27193 1769 0,'0'0'0,"0"0"0,0 0 15,-10-18-15,10 18 0,-13-16 16,4 8-16,-1-1 0,-1 0 16,-2 1-16,-2 2 0,-2 0 15,0 2-15,-10 3 0,-2 4 16,2 4-16,-1 2 0,0 4 15,-3 1-15,2 3 0,2 0 0,-4 7 0,3 2 16,5 2-16,3 2 0,2 5 16,5 0-16,7-7 15,3-6-15,8-1 0,6-2 0,5-5 16,5-3-16,7-7 0,6-6 16,1-5-16,2-3 0,-2-7 15,0-4-15,-4-1 0,-3 0 0,1-8 0,-1-1 16,-7 2-16,-4 2 0,-6 1 15,-4 2-15,-3 8 0,-4 5 16,0 5-16,0 2 0,0 4 0,-4 0 16,-1 7-16,-3 5 15,1 1-15,2 2 0,-1 5 0,1 5 32,0 1-32,2 1 0,2 1 0,2 0 15,4-3-15,2 0 0,9-2 16,5-5-16,1-7 0,1-8 15,-5-1-15,-4 0 0,-3 1 0</inkml:trace>
  <inkml:trace contextRef="#ctx0" brushRef="#br0" timeOffset="31480.1298">27706 1477 0,'0'0'15,"0"0"-15,0 0 0,-7 23 0,7-23 16,-8 36 0,0-9-16,-2 3 0,-1 3 0,-3 12 15,-1 3-15,1 6 16,2-6-16,0 1 0,2-7 16,1-8-16,1-7 0,3-8 15,0-6-15,2-4 0,1-4 16,2-9-16,1-6 0,1-3 0,1 0 0,5-4 15,4-6-15,3 3 0,1 2 16,4 0-16,3-1 0,3 5 16,4 2-16,7 0 0,0 3 15,0 6-15,-2 4 0,-3 3 16,-2 2-16,-7 4 0,-5 3 0,-5 2 16,-6 2-16,-5-1 0,-4 0 15,-10 0 1,-8 1-16,-4-2 0,-4 0 15,-5-1-15,-4 0 0,1-3 16,-1-1-16,3-4 0,1-4 16,6 0-16,6-1 0,5-1 0,4 0 15,2 0-15</inkml:trace>
  <inkml:trace contextRef="#ctx0" brushRef="#br0" timeOffset="31834.34">28236 1804 0,'0'0'0,"0"0"15,0 0-15,-13 21 0,13-21 0,-11 26 0,3-8 16,2 1-16,0 3 0,1 3 16,2-1-16,3-5 0,2-3 0,7-3 15,9-1-15,3-7 0,1-5 16,5-4-16,2-2 0,-1-2 15,-2 0-15,2-5 0,-5-2 16,-4-3 0,-4 0-16,-5-4 0,-4-2 15,-4 3-15,-3 5 0,-7 1 16,-5 3-16,-4 1 0,-1 2 0,-5 4 16,-2 4-16,0 4 0,-1 0 15,-2 5-15,1 0 16,10 0-16,3 2 0,6 2 0,4 0 15,10-3-15,6 0 0,11-6 0,8-3 16,-6-1-16,-5 1 0,-3-1 16</inkml:trace>
  <inkml:trace contextRef="#ctx0" brushRef="#br0" timeOffset="32066.2899">28988 1635 0,'0'0'0,"-3"8"16,-3 0-16,-1 4 0,-3 3 15,-7 13-15,-4 5 0,-1 8 16,3-2-16,4-2 0,2 1 16,2 3-16,4-5 0,7-8 0,6-6 15,4-5-15,3-3 0,11-6 16,8-5-16,-2-5 0,-2-2 0,-6 2 15,-4 0-15,-5 0 0</inkml:trace>
  <inkml:trace contextRef="#ctx0" brushRef="#br0" timeOffset="32241.5611">29442 1777 0,'0'0'0,"0"0"16,0 0-16,0 0 0,-7 24 0,7-24 15,-13 31-15,6-13 0,-2 1 16,0 1-16,1 0 0,2 0 15,0-2-15,0 1 0,0-6 16,4-4-16,2-1 16,3-5-16,2-4 0,-2 1 0,0 0 15,-1 0-15</inkml:trace>
  <inkml:trace contextRef="#ctx0" brushRef="#br0" timeOffset="32388.6353">29441 1576 0,'0'0'0,"0"0"16,0 0-16,0 0 0,21 16 16,-21-16-16,18 34 0,-5-19 15,4-7-15,1 1 0,3-1 16,-3-1-16,-3 0 0,0-2 16</inkml:trace>
  <inkml:trace contextRef="#ctx0" brushRef="#br0" timeOffset="32636.8481">30027 1624 0,'0'0'0,"0"0"0,0 0 0,0 0 16,0 0-16,-30-3 0,30 3 15,-37 9-15,14-2 0,0 1 16,1 5-16,0 0 0,1 1 0,-1 6 16,6-1-16,2 3 0,4-1 0,6 3 15,4 0-15,3-2 0,4-3 16,3 3-16,2-5 0,-2-1 0,-1-3 15,-3 1-15,0-3 0,-3-1 16,-1-1-16,-3-3 0,-2-2 16,-4 0-16,-1 1 0,-5 0 15,-1 0 1,-1-1-16,-2-2 0,2-2 16,0 0-16,3-1 0,2 1 15,1-1-15</inkml:trace>
  <inkml:trace contextRef="#ctx0" brushRef="#br0" timeOffset="33038.249">30433 1466 0,'0'0'0,"0"0"0,0 0 15,0 0-15,-8 22 0,8-22 16,-17 32-16,6-10 0,-1 2 0,-1 5 15,-2 4-15,-3 8 0,0-3 0,3-1 16,0-3-16,0 4 0,2-5 16,0-5-16,2-3 0,3-5 15,0-3-15,2-5 0,2-1 16,3-6-16,2-2 0,2-6 16,4-4-16,2-4 0,2-1 0,5-6 15,6-3 1,1 0-16,3 0 0,10-1 15,4 2-15,-4 8 0,-2 4 16,7 0-16,0 0 0,-7 4 16,-5 3-16,-4 4 0,-4 4 15,-5 2-15,-4 2 0,-6 6 0,-2 4 16,-5 1-16,-3 2 0,-1 1 16,-3 4-16,0-3 0,1-2 0,1-5 15,2-4-15,0-3 0</inkml:trace>
  <inkml:trace contextRef="#ctx0" brushRef="#br0" timeOffset="36936.0683">27201 2623 0,'0'0'0,"0"0"16,0 0-16,0 0 0,0 0 0,9-23 15,-9 23-15,0 0 16,3-24-16,-4 13 0,0 0 0,-1 2 16,-2 2-16,-3 1 0,-4 0 15,-3 2-15,0 3 0,-4 4 0,-1 4 16,-3 1-16,-3 2 0,-6 7 15,1 4-15,-1 0 0,1 2 16,-5 9-16,2 2 0,6-1 16,7-1-16,3 7 15,3-1-15,8-4 0,4-4 16,8-3-16,9-5 16,1-7-16,3-5 0,7-7 0,6-7 15,0-6-15,1-4 0,0-6 16,0-3-16,-3 0 0,-2-1 15,-1-8-15,-3-3 0,-6 7 16,-2 4-16,-6 0 0,-5-1 0,-2 5 16,0 2-16,-1 6 0,-1 2 0,-1 6 15,0 4-15,-4 4 0,-1 8 16,0-1-16,-3 1 0,-1 6 16,-1 4-16,1 2 0,2 2 0,2 2 15,4 2-15,3-2 16,5-2-16,0-1 15,-3-5-15,0-5 0</inkml:trace>
  <inkml:trace contextRef="#ctx0" brushRef="#br0" timeOffset="37367.0454">27719 2374 0,'0'0'0,"0"0"15,0 0-15,-13 21 0,13-21 0,-21 34 16,6-6-16,-1 2 16,1 4-16,-6 12 0,1 3 15,-3 6-15,2-2 0,1 4 16,3-6-16,3-10 0,2-9 0,2-10 16,3-7-16,4-7 0,1-3 0,4-10 15,4-8-15,-1 0 0,3-4 16,1-6-16,1-4 0,4 0 15,5 2-15,6-4 0,4 3 16,-1 3-16,1 4 0,4 3 16,5 4-1,-3 6-15,-1 3 0,-1 7 0,0 5 0,-3 1 16,-2 2 0,-5 7-16,-7 2 15,-7-3-15,-5 0 0,-7 1 0,-7 2 16,-3-3-16,-2-1 0,-11-1 0,-7 2 15,-1-2-15,-1-2 0,-3 0 0,0-1 16,1-2-16,4-3 0,0 0 0,7-3 16,6-4-16,5-1 0,4-1 15,3 1-15,1 0 0</inkml:trace>
  <inkml:trace contextRef="#ctx0" brushRef="#br0" timeOffset="37698.5062">28307 2675 0,'0'0'0,"0"0"0,0 0 15,0 0-15,0 0 0,-22 24 16,7-8-16,1 3 0,1 3 0,1 3 16,1 1-16,2 1 15,2-1-15,4 2 0,4-3 0,5-7 0,3-4 16,9-5-16,6-4 0,3-5 15,0-3-15,6-8 0,2-4 16,-6-3-16,-2 0 0,2-7 16,-4 1-16,-7 0 0,-6 2 15,-8 1-15,-6 2 0,-4 2 0,-2 3 16,-11 3 0,-7 2-16,0 1 0,-2 4 0,-1 4 15,-2 6-15,3-1 16,4 1-16,6 1 0,6 3 15,7-2-15,5 2 0,0-3 16,0-1-16,0-1 0</inkml:trace>
  <inkml:trace contextRef="#ctx0" brushRef="#br0" timeOffset="37936.9075">29148 2394 0,'0'0'15,"0"0"-15,0 0 0,0 0 0,0 0 16,-22 25-16,8-8 0,-3 4 0,-2 3 16,-3 5-16,-4 7 0,-5 9 15,2-1-15,0 8 0,4-4 16,5-6-16,6-3 0,5-4 16,8-7-16,7-5 0,6-4 0,9-5 15,6-7-15,5-5 0,2-2 16,-6 0-1,-7 0-15,-5 0 0</inkml:trace>
  <inkml:trace contextRef="#ctx0" brushRef="#br0" timeOffset="38099.7118">29449 2739 0,'0'0'0,"0"0"15,0 0-15,-10 22 0,10-22 0,-12 21 0,3-4 16,1-2-16,1 2 0,0 1 15,2-3-15,0 2 0,2-3 16,3-6-16,3-4 0,-1-1 0,1 1 16,-1-2-16</inkml:trace>
  <inkml:trace contextRef="#ctx0" brushRef="#br0" timeOffset="38237.8588">29529 2493 0,'0'0'0,"0"0"0,0 0 16,0 0-16,20 14 0,-20-14 0,0 0 15,23 24-15,-23-24 0,17 20 0,-10-12 16,-2-1-16</inkml:trace>
  <inkml:trace contextRef="#ctx0" brushRef="#br0" timeOffset="38469.7497">29988 2521 0,'0'0'16,"0"0"-16,0 0 0,-21 32 0,9-15 15,-3 4-15,-4 6 16,-4 8-16,1 1 0,-2 9 16,6-2-16,3-7 0,5-5 0,4-2 15,4-8-15,4-9 0,4-4 16,5-4-1,5-2-15,-1-2 0,1-1 0,-2-4 16,-1-2-16,-2-2 0,-2 1 16,-2 0-16,-2 3 0,0 1 15</inkml:trace>
  <inkml:trace contextRef="#ctx0" brushRef="#br0" timeOffset="38623.5127">29715 2725 0,'0'0'0,"0"0"15,0 0-15,29-9 0,-13 7 0,6 0 16,5-2-16,3 1 16,2 1-16,10-2 0,1 1 0,6-1 15,-5 1-15,-9 1 0,-6 0 16,-6-1-16</inkml:trace>
  <inkml:trace contextRef="#ctx0" brushRef="#br0" timeOffset="38824.211">30405 2691 0,'0'0'0,"0"0"0,0 0 16,0 0-16,-11 22 0,11-22 0,-21 30 16,9-11-16,-2 2 0,1 2 15,0 2-15,-2 3 0,1-3 16,3-7-16,1-4 15,3-3-15,1-1 0,1-2 0,0 0 16,2-3-16</inkml:trace>
  <inkml:trace contextRef="#ctx0" brushRef="#br0" timeOffset="38971.5154">30557 2471 0,'0'0'0,"0"0"0,0 0 16,0 0-16,25 10 0,-25-10 0,15 14 16,-9-6-16,0-2 0,-1-1 15</inkml:trace>
  <inkml:trace contextRef="#ctx0" brushRef="#br0" timeOffset="39303.3652">30645 2782 0,'0'0'0,"0"0"0,0 0 0,-11 24 16,11-24-16,-12 23 0,4-6 15,2 1-15,0 2 0,2 1 16,2-2-16,2-4 16,1-1-16,4-5 0,5-5 0,3 0 15,4-3-15,4-5 0,4-5 16,-1-1-16,0 0 0,3-7 15,-2-1-15,-3-1 0,-2-2 16,-5 0-16,-4 0 0,-4 1 16,-2 2-16,-7 0 0,-6 0 15,-4 5-15,-3 4 0,-4 3 0,-5 2 0,0 2 16,-1 2-16,1 0 0,2 2 16,4 2-16,4 2 0,5 1 15,4 2-15,6-2 0,5-1 0,-2-1 16,1-1-16,-2-1 0</inkml:trace>
  <inkml:trace contextRef="#ctx0" brushRef="#br0" timeOffset="39657.3894">31134 2739 0,'0'0'15,"0"0"-15,0 0 0,-8 25 16,8-25-16,-11 28 0,3-10 15,0-1-15,2 0 0,-3 0 0,1-1 0,2-1 16,0 0-16,3-8 0,1-5 16,2-2-16,1-4 0,2-2 15,2-3-15,2-1 0,1-2 0,5-6 16,2-2-16,2 0 16,2 2-16,1-1 0,2-1 15,4-2-15,-1 1 0,2 6 0,-1 1 0,-1 5 16,-4 4-16,-2 5 0,1 6 15,-2 0-15,-3 2 0,-3 4 16,-3 5-16,-3-1 0,-3 2 16,-4 1-16,-2 3 15,-2-4-15,1-2 0,-3 3 0,0 0 16,-2-2-16,-1-2 16,-2 1-16,-3 1 0,3-3 15,2-3-15,3-1 0</inkml:trace>
  <inkml:trace contextRef="#ctx0" brushRef="#br0" timeOffset="39804.2647">31796 2903 0,'0'0'0,"0"0"15,0 0-15,0 0 0,0 0 0,0 0 16,0 0-16,-7 24 0</inkml:trace>
  <inkml:trace contextRef="#ctx0" brushRef="#br0" timeOffset="44055.0979">2312 5399 0,'0'0'0,"0"0"0,0 0 16,28 1-16,-28-1 0,35 2 0,-10-1 15,3-1-15,1 0 0,18 1 16,3 2-16,4-2 0,3 0 15,20 0 1,8 2-16,12 0 0,-3-1 0,21 1 16,4 1-16,6-2 0,-8-2 15,56 1-15,-11 1 0,-18-1 16,-15-1-16,2 1 0,2 1 16,-14 0-16,-10 0 0,1 1 15,0 1-15,-15 0 0,-10 0 16,-25-1-16,-22 0 0,-10-2 0</inkml:trace>
  <inkml:trace contextRef="#ctx0" brushRef="#br0" timeOffset="50289.4135">6571 5112 0,'0'0'0,"0"0"16,23 10-16,-11-5 0,1-1 16,6 4-16,5 1 0,9 3 0,4 1 15,17 5-15,7 2 0,2 0 16,2-2-16,25 3 0,7-4 16,9 3-16,-3-2 0,26 2 0,7-1 15,40 1-15,-24-6 0,-1-6 16,1-5-16,-21-4 0,-13-1 15,-2-8 1,-1-4-16,-16 1 0,-10 0 16,-6-9-16,-5-3 0,-14-6 15,-11-2-15,-9-5 0,-7-5 16,-12 1-16,-6-1 0,-16-12 16,-8-8-16,-13 3 0,-4 1 0,-19-10 15,-11-9-15,-5 7 0,-4 7 16,-24 0-16,-16-1 0,0 11 0,0 7 15,-20 3-15,-14 3 0,8 10 16,3 8-16,-15 9 0,-10 4 0,14 10 16,7 7-16,-10 12 0,-7 9 15,12 2-15,11 0 0,3 15 16,2 9-16,21-3 0,14 0 0,11 9 31,7 5-31,20-9 0,17-6 0,18 7 16,13 5-16,7-4 15,8-3-15,18-3 0,14-2 0,4-12 16,3-9-16,17-4 0,8-5 16,-9-6-16,-7-3 0,0-5 15,2 0-15,-8-4 0,-4-1 16,-1 0-16,-1 1 0,-13-2 0,-8-1 16,-13 3-16,-13 1 0,-7 4 0,-7 3 0,3-5 15,0-1-15,1 0 0</inkml:trace>
  <inkml:trace contextRef="#ctx0" brushRef="#br0" timeOffset="51040.7143">7544 4592 0,'0'0'0,"0"0"0,0 0 15,0 0-15,0 0 0,11-21 16,-11 21-16,0 0 0,-4-18 16,-1 10-16,0-1 0,-5-2 15,0 0-15,-2-1 0,-3 1 16,-1 0-16,-4 0 0,-10-3 0,-3 0 16,-2-2-16,-3 1 0,-12-3 15,-5 0-15,1 3 0,2 2 0,-18 0 16,-5 3-16,5 1 0,1 2 15,-17 0-15,-4 4 0,-6 2 16,6 1-16,-45 8 0,4 5 16,16 1-16,11 0 15,-7 8-15,-3 6 0,10 2 16,6 1-16,-10 6 0,-2 6 16,13-4-16,12-4 0,8 1 15,3 2-15,15-6 0,12-5 0,8 3 16,12-1-16,7-8 15,8-5-15,5-3 0,7-2 16,4-6-16,3-3 0,8 0 0,3 1 0,0-3 16,0-2-16,-5-3 0,-1 0 15,-7 2-15,2-2 0,-4 0 16,1 0-16,-4 2 0,0 0 0,0 3 16,0-2-16,-2 1 0,-3 1 15,3-1-15,0 1 16,-1-1-16</inkml:trace>
  <inkml:trace contextRef="#ctx0" brushRef="#br0" timeOffset="51388.5405">4943 4606 0,'0'0'0,"0"0"0,0 0 0,0 0 16,0 0-16,0 0 0,0 0 15,0 0-15,0 0 0,0 25 16,0-25-16,-10 20 0,10-20 0,-14 23 16,6-11-16,-3 1 15,0 0-15,-1 1 0,-1 1 16,-1-1-16,0-1 0,2 0 0,1-1 0,2-2 16,3 0-16,-1-1 0,2-1 15,5-4-15,3 1 0,9-3 16,7-4-16,3-1 0,3 0 0,13-4 15,4-2-15,-4-1 0,2 1 16,11-4-16,0 1 16,2-2-16,-7 2 15,-7 1-15,-7 0 0,-6 3 16,-4 1-16,-10 8 0,-4 8 16,-3-2-16,-1-2 0,1-1 0</inkml:trace>
  <inkml:trace contextRef="#ctx0" brushRef="#br0" timeOffset="53008.9862">9966 5298 0,'0'0'0,"0"0"0,0 0 16,20-4-16,-20 4 0,0 0 16,32-8-16,-32 8 0,32-2 0,-11 1 15,3 0-15,0 2 0,2 1 16,11 1-1,4 1-15,1-2 0,2 2 16,18-2-16,5 3 0,-2-1 16,-1 0-16,20-1 0,18-1 15,-7-3-15,-6-2 0,20 1 16,2 1-16,30 0 0,-22 2 16,8-2-16,6-3 0,-17-2 15,-10 0-15,12 3 0,7 4 0,-13-2 0,-12-1 16,18 1-16,12-1 0,-15 2 15,-12 0-15,20-1 0,12 0 16,-14 1-16,-11 0 0,14 1 16,12 1-16,-19-3 0,-12 0 0,17 1 15,13 0-15,-16 1 0,-11-1 16,14 3-16,9 1 0,-16-2 0,-10-1 16,9 2-16,9-2 0,-16 2 15,-12-1-15,19 2 0,11-1 31,-20 1-31,-11 0 0,10-2 16,7-1-16,-16 1 0,-11 1 0,9 1 0,8-2 0,-12 0 16,-8 0-16,10-5 15,9-1-15,-16 1 0,-11 2 16,9 2-16,6 3 0,-10-2 16,-5-1-16,6-1 0,6 0 15,-14-1-15,-10 0 0,3-4 16,2-1-16,-7 2 0,-5 4 0,0 3 15,0 0-15,-9 0 0,-5-3 16,-1-2-16,2 0 0,-11 1 0,-8 0 0,-9 3 16,-6 0-16,-5 3 15,-2 1-15,0-2 0,0-1 16,0-3-16</inkml:trace>
  <inkml:trace contextRef="#ctx0" brushRef="#br0" timeOffset="55899.5354">12316 5283 0,'0'0'16,"0"0"-16,25 0 0,-25 0 16,29-1-16,-8 0 15,3 2-15,9-1 0,1-1 16,6-1-16,4 1 0,9 0 0,-3 2 0,6-1 15,2 0-15,9 0 0,-3 0 0,13 1 16,2 1-16,-7-1 0,-3 0 0,13-1 16,2 1-16,-9-2 15,-5-1-15,38-4 0,-5-2 16,-12 6-16,-12 3 0,4 1 16,3 0-16,-9 0 0,-5 1 0,9-2 15,7 0-15,-7-4 0,-6-3 16,5 4-1,5 2-15,-7 0 0,-3 0 16,5 2-16,3 1 0,-6-1 0,-5 0 16,7-4-16,2-1 15,-2 0-15,-3 1 0,3 3 0,3 1 0,-9 0 16,-3-1-16,6-2 0,6 1 16,-11-2-16,-5 1 0,7-1 15,5 0-15,-7 0 0,-4 2 16,5-1-16,3-1 0,-7 1 0,-5 0 15,2 2-15,3 1 16,-6-5-16,-3-3 0,1 4 0,3 3 16,-4-1-16,-3 0 0,4-2 15,3-1-15,-5 3 0,-7 2 16,-1 0 0,-2 0-16,1-2 0,0-1 0,-1 2 15,1 2-15,-4-1 16,-3-1-16,-4 3 0,-3 2 0,-1-6 15,-2-2-15,-4 2 0,0 1 16,-10 1-16,-5-1 0,-5 2 16,-1 1-16,-6-2 0,-1-2 15,1 4-15,-1-4 0,-3 2 0,1-1 0,-4-3 16,-1-2-16,-3 1 0,-3-1 16,-7 4-16,-7 1 15,6-1-15,0-1 0,-7 0 0,-8-1 16,1 0-16,1-1 0,-15-2 15,-3 1-15,0 3 0,-2 1 0,-14-4 32,-1-1-32,4 0 0,3 2 0,-18-1 15,-6 1-15,4 2 0,4 0 16,-40-1-16,6 0 0,14 2 16,10 1-16,-8 1 0,-5 2 15,8 0-15,7-1 0,-5-3 16,-5-1-16,6 3 0,6 4 15,-5-3-15,-2-3 0,5 0 0,4-1 0,-4 2 16,-4 1-16,8-2 0,5 0 16,-4-1-16,-4-1 0,4 1 15,4 1-15,-5 3 0,-3 1 16,6-6-16,4-2 0,-3 0 16,-2 1-16,6 5 0,2 1 15,-3-4-15,-2-3 0,7 1 0,6 2 0,-4 0 16,-3-1-16,6 1 0,5 0 15,-5-2-15,-4 0 0,1 0 16,1 3-16,-3 0 0,-2 2 16,11-1-16,9 0 0,-2 1 15,-2-1-15,2-1 0,0 0 0,0 0 16,0 2 0,6-1-16,5 0 0,1-2 15,2-1-15,2 2 0,3 2 16,4-1-16,2-2 0,6-1 15,3 0-15,-4 0 0,-1 1 16,5 0-16,6 1 0,5 0 16,4 0-16,5 0 15,-2-4-15,2 4 0,0 0 16,0 0-16,0 0 0,2 1 0,2-1 0,2-1 0,3 1 16,4 0-16,6 2 0,0-2 15,1-1-15,4 0 0,3 0 16,3 0-16,2 0 0,5-1 15,2 1-15,1 1 0,-1 1 16,12-1-16,4-4 16,-2 1-16,-2-1 0,12 1 15,1 0-15,-2-1 0,-3 2 0,12 0 16,1 2-16,-5-1 0,-5-1 0,6 1 0,2-3 31,4 3-31,-7 1 0,25 1 16,-3 0-16,-9-3 0,-9-4 0,6 6 15,4 4-15,-13-3 0,-7-2 0,8 1 16,7 1-16,-5-1 0,-4 1 16,5 0-16,3-1 0,-7-1 15,-4 0-15,6 0 0,5 0 16,-9 2-16,-6 1 0,8-1 16,3 2-16,-6-2 0,-4 0 0,6 0 15,6 0-15,-5-2 0,-2-1 0,4 1 16,3-2-16,-9 4 0,-6 1 15,5 0-15,2 2 0,-3-6 16,-4-2-16,7 2 0,5 4 16,-8 0-16,-2-1 0,5-2 15,4 1-15,-7-4 0,-6 1 0,3 4 32,-1 3-32,0-2 0,-2 0 0,7-2 15,6-1-15,-9-2 0,-7-4 16,2 3-16,1 5 0,-4 0 15,-4 2-15,1-1 0,-1 2 16,0-3-16,-1-2 0,-2-1 16,-1 1-16,-2 2 0,-3 1 0,-3-4 15,1 1-15,-4 1 0,-2 0 0,-3 0 16,-1 1-16,-6-2 0,-5-2 16,-3-1-16,-3 1 0,-5 2 15,-2 1-15,0-1 0,1 0 16,-4 1-16,2 5 0,-2-5 15,0 0-15,0 0 0,-1 5 0,-1-3 16,-1-1 0,0 4-16,0 2 0,-2-3 15,-1-2-15,-1-1 0,-2 1 16,-3-1-16,-2 2 0,-3 0 0,0-1 16,-5 2-16,-3-1 0,-1-1 15,-3 1-15,-10-1 0,-4 0 16,-2 0-16,-1 0 0,-16-1 15,-4-1-15,0 2 0,1 0 0,-18-2 16,-3 0-16,3-1 0,-1 1 16,-18 1-16,-1 0 0,-33-2 0,20-3 15,-7 2-15,-6 0 16,13 1-16,9 0 0,-4 0 0,-4 1 16,8 2-16,6 0 0,-10 1 15,-7 1-15,8-5 0,9-2 0,-9 2 16,-7 4-16,10-2 0,8 1 15,-8-1-15,-7 2 0,13-2 16,7 0-16,-7-1 0,-6 0 16,10 0-16,7 2 0,-2 0 15,-3 0-15,9-2 0,7-2 0,-5-2 16,-3 0 0,7 0-16,8 0 0,-4 4 15,-2 3-15,3-6 16,3-2-16,-3 2 0,-3 0 0,11 3 0,5 1 15,0 1-15,-2-1 0,6-1 16,5-3-16,-5 1 0,-5-1 16,10 2-16,6 0 15,-1 1-15,1 0 0,3 0 16,2 1-16,2 0 0,2-1 0,5 0 0,3 0 16,-3 1-16,-2-1 0,6-1 15,6-1-15,6 3 0,4 1 16,1 0-16,0 0 0,3 0 15,1-1-15,6-2 0,2 1 0,0 0 16,0 0 0,0 0-16,2-2 0,3 1 15,1 1-15,3 0 0,2 0 16,1 0-16,4-1 0,2 1 0,3 0 16,5 1-16,1-1 15,2 0-15,0-1 0,5-1 0,4 1 16,1 0-16,0 0 0,11 0 15,4-2-15,-2 1 0,-2 1 0,14 0 16,3-2-16,-4 3 0,-4 0 16,13-3-16,1 0 0,-4 1 15,-2 0-15,5 1 0,4 0 0,26-1 16,-14 0-16,-1 4 0,1 5 16,-8-6-16,-5-1 0,5-4 15,1 0 1,-6 3-16,-5 1 0,7 1 15,7 1-15,-8 0 0,-4 0 0,3 0 16,3 0-16,-5-1 16,-4-1-16,8 2 0,6 0 15,-13 1-15,-8-1 0,5-2 0,4-1 16,-7-3-16,-3-2 0,1 3 16,3 0-16,-4 3 0,-4 0 0,1-1 15,-1-1-15,-6 1 0,-5-1 0,0 2 16,0 0-16,-5 0 0,-2-4 15,-3 1-15,1-1 0,-10 3 16,-3 2-16,0-2 0,0 0 16,-4 1-16,-5 0 0,-5 1 15,-3 2-15,-5-2 0,-2-1 0,0 0 16,-3-1-16,1 1 0,2 0 0,-3-2 16</inkml:trace>
  <inkml:trace contextRef="#ctx0" brushRef="#br0" timeOffset="56702.5051">12661 5166 0,'0'0'16,"0"0"-16,0 0 0,-14 31 16,14-31-16,-23 39 0,4-12 0,0 3 15,-3 4-15,-10 12 0,-4 4 16,-3 8-16,1-3 0,-5 7 16,1-7-16,3 0 0,7-8 15,6-10 1,6-7-16,8-9 0,6-6 0,6-6 15,4-7-15,-2 0 16,1-1-16,-1 1 0</inkml:trace>
  <inkml:trace contextRef="#ctx0" brushRef="#br0" timeOffset="56871.9109">12555 5495 0,'0'0'0,"0"0"15,0 0-15,0 0 0,8 32 16,-8-13-16,-2 7 0,0 4 15,-1 5-15,1 3 0,-1 1 16,1 9-16,1-1 0,2 1 16,3-6-16,-2-9 0,0-5 15,0-6 1,-1-4-16,0-3 0</inkml:trace>
  <inkml:trace contextRef="#ctx0" brushRef="#br0" timeOffset="57050.3114">12752 5353 0,'0'0'16,"0"0"-16,0 0 0,0 0 0,0 0 0,10 21 15,-10-21-15,6 27 0,-4-10 16,-1 2-16,-1 3 0,0-2 16,0 1-16,1-3 0,0-1 15,0 1-15,0-3 0,0-2 16</inkml:trace>
  <inkml:trace contextRef="#ctx0" brushRef="#br0" timeOffset="57316.6811">12863 5317 0,'0'0'0,"11"-3"0,8-1 16,2 0-16,1-1 0,8-1 16,1 0-16,-1 2 0,1 0 0,2 1 15,-5 1 1,-7 4-16,-8 2 0,-10 5 15,-11 2-15,-8 4 0,-7 4 16,-6 5-16,-6 1 0,-2 0 16,-3 0-16,-1-1 0,7-2 0,8-5 15,7-3-15,7-3 0,5-3 0,12-6 16,8-2-16,14-6 16,12-4-16,3-1 0,3-1 0,1 0 15,2 1-15,-6 1 0,-4 3 16,-3 1-16,-10 1 0,-6 1 15</inkml:trace>
  <inkml:trace contextRef="#ctx0" brushRef="#br0" timeOffset="57473.5233">12697 5802 0,'0'0'15,"0"0"-15,0 0 0,41-13 16,-18 7-16,7-3 0,6-2 15,11-4-15,3 0 0,11-4 16,-2 0-16,-7 2 0,-6 2 0,1 0 16,-11 2-16,-7 3 0,-6 3 0,-5 1 15</inkml:trace>
  <inkml:trace contextRef="#ctx0" brushRef="#br0" timeOffset="57673.9597">13094 5539 0,'0'0'0,"0"0"0,0 0 0,0 0 16,7 28-16,-7-7 0,-3 4 16,0 8-16,-1 5 0,-2 11 15,2 1-15,0-5 0,2-4 16,3 0-16,3-8 0,0-5 16,3-7-16,-1-10 0,2-8 15,-3 1-15,1-2 16,-2-1-16</inkml:trace>
  <inkml:trace contextRef="#ctx0" brushRef="#br0" timeOffset="57805.5245">13072 5781 0,'0'0'15,"0"0"-15,0 0 0,0 0 0,-24 14 16,24-14-16,-24 23 0,11-7 16,-2 2-16,-3 3 0,-2 2 0,-4 7 15,1-1-15,2-2 0,1-2 16,0 0-16,5-5 0,2-3 0</inkml:trace>
  <inkml:trace contextRef="#ctx0" brushRef="#br0" timeOffset="57959.2423">13135 5809 0,'0'0'0,"0"0"0,0 0 15,27 9-15,-15-2 0,2 1 16,-1 2-16,1-1 0,2 0 0,3 1 15,2-1-15,-2-3 0,-1-2 16,-3-1-16,-2 1 0,-2-2 16</inkml:trace>
  <inkml:trace contextRef="#ctx0" brushRef="#br0" timeOffset="58106.493">13436 5610 0,'0'0'0,"0"0"0,0 0 16,34-11-16,-14 4 0,3 0 15,3-1 1,8-2-16,0 0 0,-1 2 16,-1-1-16,2 1 0,-3 0 0,-6 1 15,-5 2-15,-4 2 0</inkml:trace>
  <inkml:trace contextRef="#ctx0" brushRef="#br0" timeOffset="58303.4066">13743 5419 0,'0'0'0,"0"0"0,0 0 0,5 27 15,-4-10-15,-1 8 0,0 7 16,0 11-16,-1 3 0,0-2 16,-1-1-16,2 3 0,2-6 0,-1-3 15,0 0 1,-2-6-16,-2-9 0,2-5 0,0-4 0,0-2 15</inkml:trace>
  <inkml:trace contextRef="#ctx0" brushRef="#br0" timeOffset="58422.3509">13576 5856 0,'0'0'0,"0"0"0,0 0 15,0 0-15,0 0 0,0 0 16,0 0-16,5-21 0,-5 21 16,23-12-16,-3 2 15,2 1-15,1-1 0,4 0 0,3-2 16,3 0-16,-6 1 0,-4 3 15</inkml:trace>
  <inkml:trace contextRef="#ctx0" brushRef="#br0" timeOffset="58591.4173">14126 5305 0,'0'0'0,"0"0"0,0 0 0,0 0 15,27 9-15,-27-9 16,12 18-16,-12-18 0,4 27 16,-4-15-16,0-1 0,0-1 15</inkml:trace>
  <inkml:trace contextRef="#ctx0" brushRef="#br0" timeOffset="58892.452">13923 5585 0,'0'0'0,"0"0"16,0 0-16,28-12 0,-28 12 0,38-13 15,-10 5-15,1 1 0,3-2 0,11 0 16,1-1-16,-3 3 16,-3 3-16,3 0 0,-5-1 0,-7 2 15,-6 2-15,-10 1 0,-8 3 16,-6 4-16,-6 4 0,-11 3 16,-7 4-16,-6 0 0,-6 2 0,2 2 0,0 1 15,-2-2-15,7-4 0,5-3 16,7-2-16,5-3 0,8-4 15,8-4-15,7-3 0,8-4 16,7-1-16,5-5 0,5-2 16,7 0-16,-1 2 0,-2 1 15,-3 1 1,-4 0-16,-5 1 0,-6 1 0,-4 3 16,-4-1-16</inkml:trace>
  <inkml:trace contextRef="#ctx0" brushRef="#br0" timeOffset="59108.7381">14018 5661 0,'0'0'0,"0"0"16,-2 23-16,-1-4 0,1 3 16,-2 14-16,-2 6 0,1 0 15,0 0-15,0 2 0,-1-5 16,2-6-16,-1-3 0,2-3 15,2-7-15,2-11 16,1-6-16,2-4 0,0-6 16,5 5-16,3 4 0,-2 0 15,-1 0-15,-3-1 0</inkml:trace>
  <inkml:trace contextRef="#ctx0" brushRef="#br0" timeOffset="59278.1577">14632 5502 0,'0'0'0,"0"0"0,24-7 0,-4 4 16,3-1-16,11-3 0,5 0 16,1-1-16,1 1 0,10-2 15,-1 0-15,-6 2 0,-4 0 0,-1 0 16,-6 0-16,-8 2 0,-8 1 16,-2 2-1,-4 0-15,-3 0 0</inkml:trace>
  <inkml:trace contextRef="#ctx0" brushRef="#br0" timeOffset="59441.0262">14909 5348 0,'0'0'0,"0"0"0,0 0 16,0 0-16,4 25 0,-4-25 15,-1 27-15,1-27 0,-5 38 0,2-15 16,0 2-16,-2-1 15,0 0-15,-1 2 0,2-5 0,0-3 16</inkml:trace>
  <inkml:trace contextRef="#ctx0" brushRef="#br0" timeOffset="59579.2409">14740 5619 0,'0'0'0,"0"0"0,20-6 16,-20 6-16,38-9 0,-10 4 0,5-3 15,11-1-15,1 0 0,8 0 16,-2 2-16,-4 1 0,-2-2 15,-2 1 1,-8 2-16,-9-1 0</inkml:trace>
  <inkml:trace contextRef="#ctx0" brushRef="#br0" timeOffset="59880.1479">14980 5648 0,'0'0'0,"-8"4"0,-1 2 15,-1 1-15,0 2 0,-4 2 16,1 2-16,2 0 0,4 1 0,2-1 15,4-2-15,3 1 0,4-2 16,6-3-16,7-1 16,0-1-16,2-2 0,0 0 0,0-1 15,-1 1-15,-1-1 0,-1-2 16,-5 0-16,-7 1 0,-2 1 16,-5 3-1,-5 1-15,-2 0 0,-2 2 0,-5 3 16,-4 0-16,2 3 0,1-1 15,2-1-15,2-1 16,2 0-16,3-2 0,7 1 0,5 1 16,4 0-16,7-2 0,4-2 15,3-2-15,3-1 0,3 0 16,0-1-16,-6 0 0,-4 0 0</inkml:trace>
  <inkml:trace contextRef="#ctx0" brushRef="#br0" timeOffset="60080.9913">15696 5245 0,'0'0'0,"0"0"0,0 0 16,0 0-16,23 18 0,-23-18 15,16 19-15,-8-7 0,0 1 0,-4 1 16,-3 0-16,0 0 0,1-3 0,-1-3 16</inkml:trace>
  <inkml:trace contextRef="#ctx0" brushRef="#br0" timeOffset="60266.0466">15495 5430 0,'0'0'0,"0"0"15,0 0-15,0 0 0,0 0 0,20 18 16,-20-18-16,0 0 16,13 27-16,-13-27 0,9 24 15,-5-12-15,1-1 0,-1-1 16,-1-3-16,1 0 0</inkml:trace>
  <inkml:trace contextRef="#ctx0" brushRef="#br0" timeOffset="60645.2527">15541 5479 0,'0'0'0,"0"0"0,0 0 0,25-13 16,-25 13-16,37-11 0,-9 4 16,0 0-16,3 0 0,12-2 15,5 0-15,3 1 0,-4 2 0,-4 2 16,-4-1-16,-7 3 0,-6 2 0,-6 2 16,-7 1-16,-11 4 0,-5 1 15,-13 5-15,-9 0 0,-3 2 0,-3 1 16,-8 2-16,-9 2 15,-8 1-15,3-2 0,-1 0 16,9-2-16,8-3 0,6-2 0,8-2 16,6-3-1,10-3-15,7-4 0,11-1 16,10-2-16,6-3 0,5-2 16,9-1-16,8-1 0,-6 2 15,-4-1-15,3 4 0,-5 0 16,-8 2-16,-7 1 0,-8 4 15,-7 3-15,-9 2 0,-6 2 0,-8 7 16,-5 3-16,-5 1 0,-5 0 0,-7 6 16,-7 3-16,2-4 0,2-1 0,-8 3 15,3 1-15,7-6 16,6-4-16,3-3 0,7-3 16,9-5-16,3-1 0,2-2 0</inkml:trace>
  <inkml:trace contextRef="#ctx0" brushRef="#br0" timeOffset="60845.9214">15821 5682 0,'0'0'0,"10"-1"0,4-1 16,0 2-16,2 1 0,8 4 16,2 1-16,-1 2 0,1 2 0,3 7 15,0 3-15,-5 2 0,-4 0 16,-4 1-16,-5 2 0,-4-3 16,-2-2-1,-5-1-15,-3-1 0,-2-3 16,-1-1-16,-6-1 0,-3-1 15,-3-2-15,0-4 0,-4-2 16,-3-4-16,6 0 0,2 0 0,4 0 16</inkml:trace>
  <inkml:trace contextRef="#ctx0" brushRef="#br0" timeOffset="60999.664">15880 5738 0,'0'0'16,"0"0"-16,0 0 0,0 0 0,-10 32 15,10-32-15,-20 31 0,8-13 16,-1 2-16,-1-2 0,1 0 16,0-2-16,1 0 15,-1-1-15,2 0 0,2-4 16</inkml:trace>
  <inkml:trace contextRef="#ctx0" brushRef="#br0" timeOffset="61146.8243">15975 5795 0,'0'0'16,"0"0"-16,0 0 0,0 0 0,0 0 0,1 24 16,-1-24-16,-15 22 0,15-22 15,-18 25-15,8-12 0,1 0 16,1-1-16,2-1 0,0-1 16,2-3-16</inkml:trace>
  <inkml:trace contextRef="#ctx0" brushRef="#br0" timeOffset="61336.2712">16363 5663 0,'0'0'0,"0"0"0,0 0 16,0 0-16,-22 24 0,22-24 16,-32 26-16,16-12 0,2 2 15,2 1-15,2-1 0,2 0 0,3-1 16,6 2-16,8-3 0,6-3 0,6 0 0,5-3 15,6-2-15,3-1 0,1-4 16,0 0-16,-6 0 0,-6 1 16</inkml:trace>
  <inkml:trace contextRef="#ctx0" brushRef="#br0" timeOffset="61469.8068">17134 5825 0,'0'0'0,"0"0"16,0 0-16,0 0 0,0 0 0,0 0 16</inkml:trace>
  <inkml:trace contextRef="#ctx0" brushRef="#br0" timeOffset="63122.4005">22295 5187 0,'0'0'0,"0"0"0,0 0 16,24 2-16,-24-2 0,40 3 16,-7-2-16,6 3 0,5-1 15,25 1-15,12 1 0,20 0 0,2 1 0,31 0 16,29 0-16,8-1 0,-14-1 15,65 1-15,-14 1 0,-31-6 16,-20-4-16,-13-9 0,-7-6 16,-28 0-16,-19 1 0,-12-16 15,-9-10-15,-17 3 0,-14-1 16,-13-2 0,-12-5-16,-10 3 0,-7 2 15,-16-9-15,-10-5 0,-12 4 0,-7 4 16,-20 3-16,-12 2 0,-4 7 15,-1 3-15,-30 3 16,-19 3-16,3 12 0,4 7 0,-20 7 16,-16 4-16,12 12 0,8 9 0,-12 6 15,-6 4-15,22 1 0,17 1 0,27 4 16,18 2-16,24-2 0,15-2 16,18 3-16,12 1 0,12-5 15,8-2-15,23-5 0,16-2 16,9-4-16,6-1 0,21-2 15,13-1-15,-7-4 0,-7-3 0,-4 2 16,0 3 0,-16-3-16,-11-1 0,-8-5 15,-5-1-15,-13-4 0,-8 0 16,-6-1-16</inkml:trace>
  <inkml:trace contextRef="#ctx0" brushRef="#br0" timeOffset="64215.9061">23275 4682 0,'0'0'0,"0"0"15,0 0-15,0 0 0,0 0 0,0 0 16,0 0-16,0 0 0,0 0 0,-16-18 15,16 18-15,-21-7 16,21 7-16,-25-7 0,11 2 16,-1 1-16,-2 1 0,-2-3 15,-3-1-15,1 2 0,0-2 0,-7 0 16,-2 1 0,0-1-16,-1 0 0,0-2 15,0-1-15,-3 0 0,1 1 0,-10-3 16,0 0-16,1-1 0,2 1 15,-4-1-15,-3 1 16,-6 0-16,3 0 0,-5 2 16,-4 0-16,1-2 0,-1-1 0,-11-3 15,-1 1-15,-1 0 0,1 0 0,-17 1 16,-4 2-16,1 2 0,0-1 0,-48-5 16,7 2-16,10 0 0,7 3 15,-3-3-15,-2-3 16,5-2-16,5-1 0,-11 0 0,-8 0 15,5 3-15,4 5 0,-9-3 16,-5 1 0,5-4-16,5-3 0,-10-1 15,-10 0-15,5-1 0,4-1 0,-9 4 0,-6 5 16,7-3-16,4-3 0,-10 0 16,-6-1-16,4 5 0,2 4 0,-7 0 15,-8-2-15,8 2 0,5 2 16,-10 0-16,-7 0 15,1 1-15,0 1 0,-6 3 16,-5 1-16,7 1 0,4 2 16,-10 2-16,-10 0 0,8 1 0,4 2 15,-4 2-15,-5 4 16,8-2-16,7-2 0,-9 3 0,-4 4 16,5 1-16,2 3 0,-1-4 15,-1-2-15,12 1 0,10 3 0,-4 9 31,-2 7-31,10-8 0,7-5 0,-3 5 0,-1 3 0,12 2 0,6 1 16,1 2-16,1 3 0,4 1 16,6 1-16,-5 7 0,-3 1 15,7 2-15,3-1 0,-4 4 16,-3 4 0,6 4-16,5 3 0,-4 0 15,-5 2-15,9-10 0,5-4 0,3 1 16,3 0-16,9-5 0,8-1 15,7-6-15,8-2 0,9-8 16,9-7-16,1-1 0,3-2 16,8-3-16,7-1 0,-1-2 15,0-2-15,9 3 0,5 0 0,4-4 16,-2-4-16,-1 4 0,0 1 0,-1-3 16,0 1-16,3-4 15,1-2-15,1 2 16,0 2-16,3-3 0,2 2 0,1-3 15,3-1-15,2 2 0,1 0 0,0 2 32,0 1-32,-1-2 0,1-1 0,2-1 15,-2 2-15,2-2 0,0 0 0,0 0 16,0 0-16,0 0 16,0 0-16,0 0 0,0 0 15,0 0-15,0 0 0,0 0 16,0 0-16,0 0 0,0 0 0,0 0 15,0 0 1,0 0-16,0 0 0,0 0 0,0 0 16,0 0-16,0 0 0,0 0 15</inkml:trace>
  <inkml:trace contextRef="#ctx0" brushRef="#br0" timeOffset="64557.3916">9003 4946 0,'0'0'0,"0"0"0,0 0 16,0 0-16,0 0 0,0 0 16,0 0-16,0 0 0,0 0 15,-12 28-15,12-28 0,-13 22 0,13-22 16,-18 28 0,8-14-16,-1 2 0,0 0 0,0-1 15,0 1-15,0-3 0,1 0 16,1-1-16,1 1 0,5-1 15,0-1-15,6 0 0,2-2 16,4-2-16,3-1 0,5-1 16,4-3-16,6 0 0,3-3 15,1-1-15,0-1 0,0 0 0,0-2 0,5 0 16,-2 0-16,-3 2 0,-3 0 16,-4 2-16,-2 1 0,-6 3 15,-3 3-15,-11 5 0,-7 4 16,1-1-16,1-4 0,0-1 0</inkml:trace>
  <inkml:trace contextRef="#ctx0" brushRef="#br0" timeOffset="66787.3999">25596 4386 0,'0'0'0,"0"0"15,0 0 1,0 0-16,-20 19 0,20-19 0,-28 24 16,13-7-16,-2 3 0,1 4 15,-1 6-15,-1 14 0,1 3 0,3 12 16,5 1-16,5 2 15,4-1-15,5 13 0,6-3 0,12 1 16,9-10-16,10-9 0,9-7 16,12-6-16,2-10 0,5-11 0,5-11 15,26-7-15,-14-6 0,-11-9 16,-7-7-16,-7-7 0,-5-5 0,-13-9 16,-8-5-16,-13-7 0,-7-5 15,-11-4-15,-10-4 16,-5 4-16,-4 3 0,-11 1 0,-8 2 15,-10 11 1,-6 10-16,-10 3 0,-9 2 16,-1 11-16,-3 7 0,-7 9 15,-6 8-15,4 4 0,4 6 0,8 7 16,6 5-16,13 5 0,11 6 16,14 7-16,12 4 0,4-15 15,4-10-15,0-8 0</inkml:trace>
  <inkml:trace contextRef="#ctx0" brushRef="#br0" timeOffset="67188.3793">26936 5449 0,'0'0'0,"0"0"0,26 3 0,-15-3 0,1 0 15,6-3-15,4 1 16,7-2-16,2 1 0,7-1 0,5-2 16,11-1-16,0 0 0,8-2 15,7 0-15,13-1 16,-3-3-16,22 0 0,5 2 16,10-2-16,-8-1 0,57-3 15,-5 5-15,-15 2 0,-12 4 0,8 0 16,6 0-16,-13 0 0,-7 0 15,16 0-15,11-1 0,-12 2 16,-8 3-16,13-1 0,11 0 16,-17 0-16,-11-3 0,5 2 0,5 2 15,-16-1-15,-13 3 0,-2 3 16,-1 2-16,-17-3 0,-13-3 0,-13 0 16,-10-2-16,-15-2 0,-11 1 15,-16-1-15,-10 2 0,-14-4 16,-9-4-16,7 4 0,3 2 15,4 2-15</inkml:trace>
  <inkml:trace contextRef="#ctx0" brushRef="#br0" timeOffset="68608.1481">2431 6700 0,'0'0'0,"0"0"0,0 0 0,0 0 0,0 0 0,0 0 16,0 0-16,22 4 0,-22-4 15,0 0-15,32 1 0,-32-1 16,34-1-16,-13-1 0,5 0 16,1-2-16,4 1 0,10-1 15,4 1-15,4 0 0,2-1 0,15 1 16,-2 1-16,2 0 0,0 2 0,15 0 15,1 1-15,11 0 0,-3 1 16,13 0-16,-4-1 0,-2 3 16,-4-2-16,48 6 0,-9 0 15,-11 0-15,-10-3 0,4-3 16,1-3-16,0 1 0,1 1 0,0 4 31,3 2-31,-3-3 0,1 0 0,3 6 16,4 3-16,0-2 0,-1-1 15,6-2-15,5-1 0,-5-3 16,-2 1-16,2-2 0,0-3 16,-2 1-16,-3 0 0,2 0 15,1 0-15,0-1 0,0 0 16,0 0-16,-3 0 0,1 4 16,-1 3-16,1-4 0,2-4 15,-11 3-15,-8 0 0,3 0 0,1-1 16,-13 0-16,-8 1 0,-8 2 15,-7 1-15,-13 2 0,-8 2 16,-9-2-16,-5-1 0,-7 1 16,-6 0-16,-8-1 0,-6-2 15,-5-2-15</inkml:trace>
  <inkml:trace contextRef="#ctx0" brushRef="#br0" timeOffset="75576.1375">9196 5797 0,'0'0'0,"0"0"0,17 7 15,-8-2-15,1 2 0,3 4 16,5 3-16,3 8 0,-1 1 0,-2 8 15,0 6-15,1 8 0,-3-1 0,-1 15 16,-5 4-16,-6-6 0,-3-2 16,-3 11-16,-4 4 15,-2-8-15,-5-5 0,-12 13 0,-9 0 16,3-9-16,2-6 0,-29 25 16,-6-6-1,1-17-15,1-9 0,-18-10 0,-13-6 16,30-10-16,19-6 15,15-6-15</inkml:trace>
  <inkml:trace contextRef="#ctx0" brushRef="#br0" timeOffset="76131.1295">6455 4222 0,'0'0'0,"0"0"0,0 0 0,0 0 16,-26 3-16,26-3 0,-25 7 16,25-7-16,-26 16 0,7-2 15,0 4-15,-2 2 0,1 4 0,-4 12 16,0 7-16,3 4 16,2 2-16,-1 22 15,4 7-15,4 11 0,6-3 16,11 14-16,8 0 15,8-5-15,5-13 0,29 22 0,5-18 16,-5-15-16,-4-10 0,1-5 16,-1-4-16,-8-9 0,-5-9 0,-3-5 15,-5-4-15,-8-8 0,-8-4 16,-4-5-16</inkml:trace>
  <inkml:trace contextRef="#ctx0" brushRef="#br0" timeOffset="77265.0175">4393 5050 0,'0'0'0,"0"0"0,0 0 16,0 0-16,0 0 0,0 0 0,0 0 16,0 0-16,0 0 0,23 0 15,-23 0-15,0 0 0,0 0 0,28 10 16,-28-10-16,0 0 0,29 11 0,-17-7 16,1 2-16,2-2 0,4 0 15,-1 1-15,3-1 0,1 0 16,0 1-16,0 0 0,3 1 15,7 3-15,0-2 0,0-1 16,1-2-16,-1 1 0,1-1 0,8 2 31,-1 3-31,1-2 0,0 0 0,1 1 16,1 1-16,1-1 0,-2-2 16,11 2-16,1-1 0,-2 0 15,-1-1-15,1-1 0,-1 2 16,7 0-16,-5 1 0,3 2 15,0 1-15,-1-1 0,-1-2 0,2 0 16,-1 1-16,4 2 0,-5 2 0,2-2 16,2-2-16,-2 2 0,1-1 15,-2 0-15,0 2 0,3 2 16,-2 0-16,30 4 0,-4-2 16,-9-5-16,-5-1 0,-3 0 15,-2 2-15,0 1 0,1 3 0,1-1 16,-2-2-16,-3-1 0,-3 1 0,2-2 15,0 1-15,3 6 0,0 3 16,-1-5-16,2-3 0,1 0 16,0-1-16,-4 3 0,-3 2 15,0-1-15,1-2 0,-1-2 16,0-1-16,-2-1 0,-1-1 0,2 4 16,-1 1-1,-2-1-15,-3-1 0,-3 0 16,-3-1-16,2 0 0,2 1 15,0 1-15,-1 3 0,1-2 16,-2-1-16,3-1 0,1-2 16,-5 1-16,-2-1 0,-1-2 15,-1 0-15,-1 1 0,-3 2 0,1 0 16,-5-1-16,-1-2 0,-2-4 0,-4 1 16,-2-2-16,-13 1 0,1 0 15,2 0-15,-1 0 0,-2-2 16,-1-1-16,0-1 0,-1-1 15,-2 2-15,0-1 0,-3 0 0,1 0 16,-2-1-16,0 0 0,0 0 16,-1 0-1,-2 1-15,2-1 0,-2-2 16,-1-1-16,1 2 0,0 0 16,0-1-16</inkml:trace>
  <inkml:trace contextRef="#ctx0" brushRef="#br0" timeOffset="77634.205">9465 5932 0,'0'0'0,"0"0"15,0 0-15,0 0 0,0 0 0,0 0 16,15 16-16,-15-16 0,0 0 15,0 0-15,17 19 0,-17-19 0,11 14 16,-6-8-16,1 1 0,0 1 16,-1 1-16,1-2 0,1 2 15,1-1-15,-1 2 0,2-2 16,1 0-16,-1-1 0,-1-1 16,-2 1-1,-1-1-15,-1 0 0,-1 0 0,-2 1 16,-2-1-16,-3 0 0,-3 0 15,-3-1-15,-2 2 0,-4-2 16,-5-3-16,-5 4 0,-2 2 16,-12 2-16,-1 0 0,-5 0 15,-4 0-15,1 0 0,8-1 0,8-2 16</inkml:trace>
  <inkml:trace contextRef="#ctx0" brushRef="#br0" timeOffset="82380.6541">11664 6682 0,'0'0'0,"0"0"0,0 0 15,0 0-15,-24-10 0,16 6 0,-1 0 16,1 0-16,2-1 0,1 0 16,2 1-16,1 0 0,2 0 0,3 1 15,4 1-15,2 0 0,1-1 0,5 0 16,4 0-16,2 2 0,1 0 16,12 2-16,6 2 15,0-3-15,1-2 0,15 1 0,5 0 16,-1 2-16,-1 0 0,17 2 15,4-1-15,8 1 0,-4-1 16,17 0-16,4-1 0,-8 0 0,-6 1 16,51 2-16,-4-1 15,-15 2-15,-12 2 16,9-2-16,6-1 0,-13 0 16,-6-2-16,7 1 0,5 1 15,-7 1-15,-4 3 0,12-1 16,7 0-16,-12-9 0,-8-5 15,10 4-15,7 1 0,-10 4 0,-8 4 16,9-3-16,5-3 16,-8-3-16,-6-2 0,8 4 0,5 2 0,-12 0 15,-9-1-15,11 1 0,8 1 16,-8-1-16,-4 0 0,5 1 16,3 2-16,-9-4 0,-6-3 0,9-2 15,5-2-15,-8 7 0,-6 3 16,6-3-16,5-1 0,-10 0 0,-7 0 15,7 2-15,6 0 0,-11-2 16,-5-3-16,8 4 0,6 1 16,-8-2-16,-7 0 0,6-2 15,3 0-15,-7 0 0,-5 2 0,6-4 16,2-1-16,-10 5 0,-7 5 16,8-6-16,5-2 15,-7-1-15,-5 1 16,5 3-16,4 1 0,-9-4 15,-6-1-15,7 2 0,2 0 16,-6 2-16,-5 1 0,5-1 16,2 1-16,-6-1 0,-6 1 0,5 1 15,3 2-15,-7 0 0,-4 0 16,3 0-16,3 2 16,-3-3-16,-1 1 0,1-1 0,2 2 0,-6-4 15,-2-1-15,4 1 0,3 3 16,-4 4-16,-2 2 0,3-3 15,5-3-15,-7-9 0,-1-4 0,1 8 16,3 5-16,-6 3 16,-1 1-16,2-3 0,3-5 0,-6-5 0,-3-4 31,4 5-31,3 1 0,-2 6 16,-3 0-16,3 1 0,4 0 15,-7-2-15,-6-1 0,3 2 16,1 0-16,-5-4 0,-1-4 0,-3 6 0,0 3 0,-7 0 15,-6-2-15,1 0 0,1-1 16,-7-1-16,-7 1 16,-1 0-16,-2 1 0,-4-2 0,-2-4 15,-7 3-15,-2 2 0,2-3 16</inkml:trace>
  <inkml:trace contextRef="#ctx0" brushRef="#br0" timeOffset="84031.4569">23379 6531 0,'0'0'0,"0"0"0,0 0 0,0 0 0,0 0 15,24 0-15,-24 0 0,23-2 16,-23 2-16,30-4 0,-11 6 15,1-2-15,0 1 0,5 0 16,3 2-16,2 0 0,1 2 16,12-2-16,3 0 0,0-2 0,-1-2 15,16 1 1,5 0-16,7 0 0,-3-1 16,3 3-16,3 4 0,9 1 15,-5 0-15,14-4 0,-1-3 16,-5 4-16,-6 3 0,44-2 15,-7-5-15,-15-2 0,-12-2 16,11 6-16,6 4 0,-12-2 0,-9-3 16,6 2-16,4 1 0,-4-2 0,-4-1 15,5 2-15,4 0 0,-6-1 16,-5 1-16,11-1 0,9 0 16,-11 1-16,-8 0 0,10 2 15,4 2-15,-6-4 0,-4 0 16,5-5-16,6 0 0,-8 0 15,-7 1-15,11-1 16,7 0-16,-10 3 0,-8 1 16,8 0-16,4-1 0,-8-1 15,-4 0-15,9 1 0,8 0 16,-9 4-16,-6 0 0,7 6 16,6 4-16,-8-5 0,-5-2 15,10-6-15,6-3 0,-9 6 0,-5 3 16,7-1-16,3-3 0,-9 1 0,-6 1 15,9 4-15,6 2 0,-11-6 16,-6-3-16,6-2 0,4-1 16,-13 6-16,-8 2 0,4-2 15,0-2-15,-7-1 0,-6-1 0,2-2 16,2 0-16,-7-4 0,-6-1 16,-2 1-16,-1-2 0,-5 0 0,-5-1 15,-1-1-15,0 0 0,-7 0 16,-4-1-16,2-4 0,1-5 15,-6-2-15,-5 0 0,1-6 16,-1-3-16,-5 4 0,-5 0 0,2-9 16,2-4-16,-4 7 0,-3 6 15,1-12 1,-3-9-16,0 0 0,-1 0 16,0 2-16,-1-1 0,-1 5 15,-2 1-15,0 0 0,-2 0 16,-1 11-16,-1 8 0,-1-7 0,-1-3 15,1 17-15,-1 5 0,-4-5 16,-5-1-16,-1 2 0,-2 0 16,0 0-16,-2 0 0,-2-6 0,0-3 0,-7 7 15,-5 5-15,-1 1 16,0 1-16,-6 1 0,-5 0 16,-1 2-16,0 2 0,-8 0 15,-5-1-15,2 3 0,1 1 0,-15-2 16,-4 0-16,4 0 0,1 0 15,-6 0 1,-4-1-16,-28 2 0,14 3 16,-2 0-16,-3 1 0,12-4 0,8-3 15,-9 0-15,-4-1 16,8 3-16,6 2 0,-10-2 16,-6 0-16,6-2 0,3 2 0,-8-2 15,-6-4-15,6 5 0,3 1 16,-9-2-16,-6 0 0,8 1 0,4 0 15,-11 1-15,-8-3 0,8 2 16,7 1-16,-7-1 0,-2 0 16,6-1-16,4 0 0,-8-3 15,-9-2-15,10 6 0,6 3 0,-6-3 16,-5-3 0,7 1-16,4-2 0,-8 5 15,-7 4-15,5-7 0,5-4 16,-6 5-16,-3 3 0,6 3 0,2 3 15,-7-4-15,-4-4 16,11-4-16,7 0 0,-4-1 0,-3 4 16,6-2-16,6 1 0,-11 0 15,-8 2-15,12 2 0,8 1 0,-8 0 16,-4 1-16,6-5 0,5 0 16,-2 3-16,-3 4 0,10-1 15,7-3-15,-6 3 0,-4 4 0,7-2 0,5 1 16,-1-3-16,1-1 0,5 1 15,6 2-15,2 1 0,-1 3 16,10-1-16,6-1 0,-1 2 16,0 0-16,6 1 0,6-1 15,-3 5-15,0 4 0,4 4 0,3 0 16,2 2-16,2 0 16,2 2-16,3 1 0,-1 4 15,0 6-15,4-1 0,5 0 0,4 7 16,2 2-16,3-5 0,0-4 15,3 0 1,2 1-16,0-3 0,1 0 16,0-1-16,-1-1 0,1-7 0,1-5 15,-1 2-15,1 0 16,0-11-16,0-1 0,0 2 0,1 0 16,-1-2-16,0 0 0,-1-1 15,0-4-15,0 0 0</inkml:trace>
  <inkml:trace contextRef="#ctx0" brushRef="#br0" timeOffset="94670.9223">2292 8073 0,'0'0'0,"0"0"0,0 0 0,0 0 16,25-6-16,-25 6 0,29-6 15,-12 5-15,0-2 0,2 1 16,6 1-16,-3 0 0,1-2 0,13 3 31,3 1-31,0-1 0,-2-1 0,14 0 16,7-2-16,-4 2 0,0 1 16,18-1-16,7 0 0,-7-2 15,-2 1-15,19-3 0,18-2 16,-13 4-16,-14 3 0,48-2 15,-3-1-15,-18 2 0,-16 2 0,8 1 16,7 0-16,-14-2 0,-10-2 0,7-1 16,5 0-16,-16-4 0,-10 0 0,-4 2 15,1 2-15,-14 4 16,-15 3-16,-3-6 0,-1-3 16,-13 1-16,-5 0 0,-9 4 15,-8 1-15,-5-4 0,-6-3 0,4 1 16,4 1-1,2 2-15</inkml:trace>
  <inkml:trace contextRef="#ctx0" brushRef="#br0" timeOffset="98446.8342">5615 8020 0,'0'0'0,"0"0"0,0 0 0,0 0 15,0 0-15,22-4 0,-22 4 16,0 0-16,23-3 0,-23 3 15,25-3-15,-8 3 0,-2 0 0,3 0 16,2 0-16,0 0 0,-1 0 0,6 0 16,0 0-16,6 0 0,1 1 0,3-1 15,3 2-15,-2-2 16,0 1-16,10 0 0,0 0 16,-1-1-16,-2 1 0,9-1 15,1-1-15,-6 2 0,1 0 0,1 0 16,3 1-1,-3-2-15,-2 0 0,9 1 16,0 2-16,-1-2 0,-4 0 0,8-1 16,0 0-16,-5-1 15,-3 1-15,9 1 0,0 0 16,-1-2-16,-3 0 0,3 2 16,3 1-16,-5 2 0,-3 1 0,29 0 15,-3-3-15,-9 2 0,-2 1 0,0-1 16,2 1-16,-7-3 0,-5 0 0,7-1 15,4 1-15,-1 0 16,-1-1-16,7 1 0,4 0 16,-9-3-16,-4-1 0,10 1 0,7 0 15,-7 2-15,-4 1 0,2-1 16,1-2 0,-6 1-16,-3 0 0,8 1 15,4 1-15,-8-2 0,-7-2 16,8 3-16,9 1 0,-6 0 15,-5-1-15,5 1 0,2 2 16,-3 1-16,-3 2 0,2-4 0,1-2 16,-7 0-16,-4-1 0,7-1 15,7 1-15,-7-2 0,-6 0 0,10 4 16,6 2-16,-7 1 0,-3-3 0,3-1 16,4-2-16,-3 0 0,-3 0 15,7 0-15,6 2 16,-10-2-16,-5-2 0,4 3 0,7 3 15,-10-7-15,-5-1 0,7 0 16,4 3-16,-8 1 0,-4 2 0,5 0 16,5-1-16,-4 0 0,-1 0 15,3-5-15,4-1 0,-9 1 16,-6 4-16,9 0 0,6 1 16,-9-1-16,-6 1 0,5-2 15,4 0-15,-1 2 0,-2 0 0,2 2 16,3 2-1,-11-3-15,-4 1 0,3-2 16,4-2-16,-4 4 0,0 1 0,1-1 16,2 1-16,-7 0 15,-3 0-15,4-1 0,5-2 0,-3 3 16,0 0-16,2-2 0,4-1 16,-7-1-16,-6 0 0,8 0 15,5 0-15,-7 3 0,-4 3 0,5-5 16,5-3-16,-5 3 0,-4 1 0,5 0 15,4-1-15,-9 2 16,-4 1-16,5-3 0,4 0 0,-5 1 16,-3 1-16,6-2 0,5 0 15,-7-1-15,-3 0 0,5 1 16,4 0 0,-6 1-16,-3 0 0,3-1 15,4-2-15,-4 3 0,-1 1 0,3 0 16,3 1-16,-8-1 15,-3 0-15,5-1 0,5 0 0,-4 1 16,-5-1-16,1-1 0,2-1 16,-4 4-16,0 4 0,3-2 15,1 1-15,-7-2 0,-4-3 0,9 2 16,5 0-16,-3 0 0,-3-1 0,3 0 16,0-4-16,-2 2 0,-2 0 15,3 2-15,6 1 0,-5 0 16,-3 1-16,4 1 0,5 2 15,-8 0-15,-6-2 0,7 3 16,4-1-16,-4-1 0,-3 0 0,3-3 16,2-2-16,-4 0 0,-4-1 0,5 3 15,3 1-15,-5-5 0,-1-2 16,1 2-16,4 2 0,-6-1 16,-6-2-16,9-3 0,5-2 15,-7 3-15,-5 3 0,4-1 16,3 1-1,-4 0-15,-2-2 0,0 2 16,0-1-16,-1-2 0,-1 0 0,-1 1 16,0-3-16,-3 5 0,1 1 15,4 0-15,3 1 0,-17-3 16,2-1-16,22-4 0,1 0 16,-22 5-16,1 1 0,11-2 15,3 1-15,-7-1 0,0 1 0,24-3 0,-3 3 16,-27-1-16,2 0 0,24-2 15,1 0-15,-26 2 0,1 1 16,25 1-16,1 2 0,-26-1 16,3 0-16,27 0 0,-1 0 15,-4 1-15,-3-1 0,2 2 16,2 1 0,-7 0-16,-6-1 0,7 0 0,6 1 15,-3-1-15,-3 0 0,5 2 16,1 2-16,-4-2 0,-5 0 15,7-1-15,7 1 0,-4 0 16,-4-1-16,4 2 0,3 3 16,-7 0-16,-3 3 0,8-4 15,6 0-15,-3-1 0,-1 2 0,6-3 0,3 1 16,-7-2-16,-4 1 0,9-2 16,7-1-16,-5 1 0,-2-1 15,4 1-15,4 0 0,-4 1 16,-2 0-16,9 2 0,7-2 15,-6-1-15,-4-3 0,6 1 16,4 2-16,-6-3 16,-5 0-16,9-2 0,7 1 15,-10 0-15,-8 0 0,8-1 16,5 0-16,-5 1 0,-4 3 0,4-3 16,3-3-16,-4 1 15,-3 0-15,4 2 0,4 1 16,-7 0-16,-6 2 0,9-3 15,6-2-15,-8-1 0,-3 2 0,6 0 0,5 0 16,-8 1-16,-2 1 0,7 0 16,5 0-16,-9 0 0,-7-2 15,7 1-15,5 0 0,-5 2 16,-2 3-16,3-2 0,3 0 16,-6-1-16,-6-2 0,8 1 15,5 1-15,-6-2 0,-5-2 0,5 2 0,7 2 16,-12 2-16,-6 4 0,4-3 15,4-1-15,-6-2 0,-5-1 0,3 0 16,2 3-16,-8-2 16,-6 0-16,3 1 0,3-1 15,-7 0-15,-8-1 0,5 0 16,1 1 0,-6 0-16,-5 1 0,1-4 15,-1-2-15,-6 0 0,-5-2 0,3 2 16,2-1-16,-5 3 0,-3 0 0,0-5 15,0-3-15,-3 0 0,-2 1 0,-3-3 16,-1-4-16,-2-2 0,0-2 16,4-7-16,1-6 0,-4 4 15,-3 2-15,-8 3 0,3-8 16,-2 7-16,2 2 0,4-12 16,3-10-16,-3 1 0,-4 2 0,2-1 15,0-1-15,-1 3 0,-4 1 16,3-15-16,-1 6 15,-9 21-15,-1 0 0,-6-2 16,-1-2-16,0 6 16,-2 1-16,-1 2 0,-3 1 15,-2 1-15,-3 1 0,-8 1 16,-6 1-16,6 5 0,1 1 0,-4 1 16,-4 0-16,-2 3 15,-1 1-15,-3 0 0,-2 3 0,1-1 16,-1 1-16,-3-1 15,-2 1-15,2 1 0,1 4 0,-4-1 0,-4 0 16,3-1-16,2-2 0,-7 0 16,-6 1-16,2-1 0,2 1 0,-14-2 15,-3 1 1,5 1-16,3 2 0,-15-3 16,-3-1-16,-19-2 0,9 0 15,-3 0-15,-1 0 0,8-4 0,6 1 16,-10 2-16,-7 3 15,5 1-15,6 1 0,-12-6 0,-7-4 0,6 5 16,4 2-16,-11-1 0,-9 0 16,7 0-16,7 0 0,-17 2 15,-11 1-15,10-3 0,6 0 0,-14 0 16,-12-1-16,15 4 16,9-1-16,-16 2 0,-12 2 15,9-3-15,6-2 0,-13 1 16,-8 1-16,9 2 0,7 1 0,-12-2 15,-7 0-15,16 1 16,10 0-16,-15 1 0,-10 1 0,10-2 16,9 1-16,-13-1 0,-8 1 15,13 2-15,11 3 0,-18-1 0,-9-2 16,8 0-16,6-1 0,-11 1 16,-8-1-16,14 2 0,7 1 0,-16 1 15,-12 0-15,15-1 0,10-1 16,-13-2-16,-8-1 15,12 4-15,9 5 0,-12-5 0,-9-1 16,9-1 0,8 0-16,-9 2 0,-7 4 15,14 0-15,9-2 0,-13-3 0,-10-5 0,17 4 16,10-1-16,-9 1 0,-8-1 16,12 2-16,10-1 0,-12-1 15,-8-1-15,12-3 0,8-2 0,-12 5 16,-8 3-16,15-5 15,9-4-15,-8-4 0,-5-1 16,11 4-16,8 5 0,-13 0 16,-9 1-16,12 1 0,7-1 0,-7 2 15,-5 0-15,12-3 0,7-3 16,-8 1-16,-6 1 0,8 2 16,8 1-16,-6-2 0,-3-1 15,7 2 1,5 1-16,-11 1 0,-6 0 15,13-2-15,10-1 0,-7-2 16,-5 1-16,6 1 0,4 1 0,-7-3 16,-6 1-16,11-1 0,8 0 15,-8 2-15,-5 0 0,9-3 16,7 1-16,-7 3 0,-4 2 16,9-5-16,5-1 0,-10 1 0,-9-1 15,12 3-15,7 0 0,-4 1 0,-2-1 16,6-5-16,6-1 0,-8 0 15,-4 1-15,8 3 0,7 2 16,-6-3-16,-5-2 0,11 2 16,8 1-16,-6 0 0,-3 0 15,7-1-15,4-2 0,-6 0 0,-5 1 16,7 0-16,5 1 0,-8-1 0,-4 1 16,10 2-16,7 3 0,-6 0 15,-5-1-15,7 1 0,2 0 0,-7-1 16,-6 0-16,8 0 15,5 2-15,-3 0 0,-2 0 16,3 2-16,1 1 16,-3-1-16,-2 1 0,12-2 15,8 0-15,-6-1 0,-7 2 16,6 4-16,4 4 0,-3-7 0,-2-5 16,5 1-16,3 0 0,5 1 15,1 1-15,4-2 0,3 0 16,-6 1-16,-1 2 0,6-2 15,2 2-15,-2-3 0,-1 0 16,5 0-16,5 2 0,-4 0 0,1 2 16,2 0-16,0-1 0,3 4 15,-1 1 1,4-3-16,2-2 0,-3-3 0,-1-3 0,5 6 0,1 5 16,2 1-16,0 5 15,11-8 1,0 1-16,-1 8 0,-2 4 15,4-2-15,2 0 0,1 4 0,0 4 16,0 1-16,-3 2 0,4 10 16,0 11-16,4-4 0,1-2 15,2 3-15,0 1 0,2-1 16,0-3-16,-3 8 0,-1 0 16,0-6-16,-2-6 0,1 2 0,2 0 0,-4-3 15,-1-4-15,3 4 0,-1 0 0,3-10 16,0-8-16,0-6 0</inkml:trace>
  <inkml:trace contextRef="#ctx0" brushRef="#br0" timeOffset="99016.1878">7843 8117 0,'0'0'16,"0"0"-16,0 0 0,0 0 0,0 0 0,37-11 16,-15 8-16,4 1 0,1 1 0,11-3 15,9-1-15,16 0 16,2 2-16,30-2 0,13 0 16,14 0-16,-6 0 0,35 2 15,30 4-15,32 0 0,-39 1 0,-1 6 16,-1 5-1,-24-3-15,-18-3 0,0 3 16,2 0-16,-23 2 0,-16 1 0,1 0 16,0-1-16,-23-1 15,-17-1-15,-10-1 0,-6 0 16,-15-3-16,-10-3 0,-4-1 0,-3 1 16,-1-2-16</inkml:trace>
  <inkml:trace contextRef="#ctx0" brushRef="#br0" timeOffset="99306.6587">7819 8072 0,'0'0'16,"0"0"-16,0 0 0,37-4 15,-37 4-15,53-7 0,-9 2 16,9 0-16,8 0 0,32-1 0,36 0 16,20 0-16,-5 0 0,31-1 15,25-1-15,45 0 0,-40 2 0,-21 2 16,-14 1-16,-36 2 16,-26 2-16,-22 1 0,-14 2 0,-24 2 0,-17 0 0,-21 0 15,-15 0-15,2-2 0,1-1 0,-1-1 16</inkml:trace>
  <inkml:trace contextRef="#ctx0" brushRef="#br0" timeOffset="99602.4637">10175 6510 0,'0'0'0,"0"0"0,0 0 0,0 0 15,0 0-15,0 0 0,-34 23 0,16-10 16,-4 4-16,-4 4 0,-2 2 0,-4 4 15,-2 2-15,-15 12 0,-13 14 16,12-12-16,9-7 0,8-7 16</inkml:trace>
  <inkml:trace contextRef="#ctx0" brushRef="#br0" timeOffset="99771.4536">9445 7147 0,'0'0'0,"0"0"0,0 0 16,35-15-16,-16 7 0,11-1 0,8-2 15,15-1-15,0-1 0,18-1 16,2 1-16,8-3 0,-7 2 16,3 0-16,-8 2 0,-10 2 15,-9 4-15,-7 0 0,-12 2 0,-10 1 16,-7 1-16,-14 2 0,-10 3 16,-7-2-16,-6-2 0,7 0 0,4 1 15,4 0-15</inkml:trace>
  <inkml:trace contextRef="#ctx0" brushRef="#br0" timeOffset="99972.18">9928 6810 0,'0'0'0,"0"0"0,0 0 15,0 0-15,0 0 0,0 0 0,12 29 16,-12-29-16,3 35 0,-3-12 16,-1 5-16,0 1 0,0 1 15,1 10-15,0 0 0,0-4 16,1-2-16,1 0 15,1-5-15,2-5 0,-1-4 16,2-8-16,0-7 0,2 3 16,1 3-16,-4-3 0,0-2 15,-1 0-15</inkml:trace>
  <inkml:trace contextRef="#ctx0" brushRef="#br0" timeOffset="100157.1256">10172 6801 0,'0'0'0,"0"0"0,0 0 15,0 0-15,-7 25 0,7-25 0,-11 40 16,3-12-16,-1 4 0,0 4 16,0 3-16,0 7 0,1-1 15,1 0-15,3-7 0,3-6 16,2-5 0,5-9-16,5-7 0,-2-2 0,-1-2 15,-3-1-15</inkml:trace>
  <inkml:trace contextRef="#ctx0" brushRef="#br0" timeOffset="100627.0536">10673 6580 0,'0'0'0,"0"0"0,0 0 0,0 0 16,0 0-16,-20 20 0,20-20 15,-32 32-15,12-11 16,-2 1-16,-2 3 15,1-2-15,1-2 0,-1 4 0,4-3 16,3-3-16,5-2 0,6-1 16,7-5-16,7-6 0,5-4 15,5-2-15,3-2 16,2 1-16,2 0 0,1-2 0,-1 0 16,-7 3-16,-2 2 0,-8 3 15,-7 3-15,-10 4 0,-7 4 16,-6 1-16,-3 5 0,-3 0 15,0-3-15,2 2 0,2-1 0,6-4 0,4-5 16,9 0-16,7-2 0,7-5 16,7-2-16,7-1 0,6-3 15,-2 0-15,1 0 0,-4 0 16,-3 4-16,-4 2 0,-4 0 0,-7 5 16,-6 3-16,-6 2 15,-6 3-15,-6 2 0,-5 2 0,1 2 0,2 3 16,3-4-16,2-2 0,-1-1 15,4-6 1,3-3-16,5 0 0,3-5 16,3-3-16,7-4 0,6-5 15,4-2-15,3-2 0,1-2 16,1-4-16,-4 4 0,-4 3 0,-3 1 16</inkml:trace>
  <inkml:trace contextRef="#ctx0" brushRef="#br0" timeOffset="100843.3127">11016 6729 0,'0'0'0,"0"0"0,0 0 0,-7 33 0,7-33 16,-13 39-16,1-9 0,-1 3 16,-1 2-16,-1 11 0,1 0 15,-1 4-15,3-5 0,2-9 16,1-6-16,1-3 0,1-5 0,-1-10 15,-1-8-15,5-10 0,1-8 16,0 3 0,1 3-16,1 1 0</inkml:trace>
  <inkml:trace contextRef="#ctx0" brushRef="#br0" timeOffset="101175.5812">11057 6747 0,'0'0'0,"0"0"15,19-4-15,-6 2 0,0 1 0,0 0 16,1 1-16,4 2 0,0 3 15,-3 1-15,-1 2 0,-4 3 0,-3 2 16,-7 2-16,-5 2 0,-3 2 0,-4-1 16,-7 1-16,-5 1 15,-6 3-15,0 1 0,-2-4 16,0-2-16,3-4 0,4-3 0,2-2 16,5-1-16,8-5 0,3-1 15,7-2-15,7-5 0,8-1 0,6-1 16,6-2-16,5 1 0,0 0 0,-1 4 15,-1 1-15,0 4 16,1 3-16,-2 1 0,-5 3 16,-4 4-16,-5 4 0,-4 1 0,-10 3 15,-8 0-15,-2-3 0,-2 2 16,-4-1 0,-4 0-16,-4 0 0,-5 1 0,-6 4 15,-1-1-15,-1-4 0,-2-4 16,8-2-16,7-4 15,5-1-15</inkml:trace>
  <inkml:trace contextRef="#ctx0" brushRef="#br0" timeOffset="101307.1878">10987 7069 0,'0'0'0,"0"0"0,0 0 16,0 0-16,28 7 0,-28-7 16,29 16-16,-12-5 0,-2 0 0,1 1 15,-1 1-15,3 0 0,-4-1 16,-2-2-16</inkml:trace>
  <inkml:trace contextRef="#ctx0" brushRef="#br0" timeOffset="101492.207">11763 6632 0,'0'0'0,"0"0"0,0 0 15,0 0-15,-27 20 0,27-20 0,-31 32 16,11-11-16,-3 3 0,0 1 16,-1 3-16,-4 4 0,0-3 15,1 2-15,5-7 0,4-4 0</inkml:trace>
  <inkml:trace contextRef="#ctx0" brushRef="#br0" timeOffset="101661.3712">11506 6897 0,'0'0'0,"0"0"0,0 0 16,0 0-16,10 30 0,-10-30 15,5 34-15,-4-11 0,0 3 0,-1 1 0,-1 0 16,0 2-16,1-4 0,0-3 16,0-2-16,0-3 0,0-4 15,0-2-15</inkml:trace>
  <inkml:trace contextRef="#ctx0" brushRef="#br0" timeOffset="101862.0237">11589 6950 0,'0'0'0,"8"-3"0,4 1 0,2-1 0,3 0 0,4 0 16,2 1-16,7 1 16,-2 1-16,-1 2 0,-1 1 15,3 4-15,-4 2 0,-5 2 16,-3 2-16,-6 1 0,-4 2 0,-4 1 15,-5 0-15,-3 1 0,-5 1 16,-2-1 0,-2-1-16,-3 0 0,-2-1 0,4-2 15,3-3-15,2-2 0</inkml:trace>
  <inkml:trace contextRef="#ctx0" brushRef="#br0" timeOffset="101993.5971">11617 7094 0,'0'0'0,"0"0"0,0 0 16,0 0-16,27-5 0,-27 5 16,24-1-16,-10 2 0,-1 0 0,-2 1 15,-1-2-15,-1 1 0</inkml:trace>
  <inkml:trace contextRef="#ctx0" brushRef="#br0" timeOffset="102131.7311">11567 7212 0,'0'0'0,"0"0"16,0 0-16,0 0 0,0 0 0,30 1 16,-30-1-16,37-4 0,-13 1 15,5-2-15,3-4 0,-4 2 16,-4 1-16,-3 1 0</inkml:trace>
  <inkml:trace contextRef="#ctx0" brushRef="#br0" timeOffset="102463.7979">12329 6730 0,'0'0'0,"0"0"0,0 0 0,0 0 15,-26 12-15,26-12 0,-34 21 0,16-6 16,-1 0-16,0 2 0,0 2 16,1 4-16,4-4 0,7-1 15,4-2-15,6-4 0,3-4 16,6-2-16,6-5 0,1 1 15,1-1-15,1-1 0,1 1 16,4 1-16,0 0 16,-1 2-16,-3 2 0,-3 3 15,-4 0-15,-3 4 0,-2 2 16,-3 3-16,-4 3 0,-4-3 16,-2 0-16,-4-1 0,-3-2 15,-1 2-15,-2-1 0,-3 0 16,0-1-16,-6-2 0,-4 0 15,-1-3-15,-2-1 0,6-2 0,4-2 0,4 0 16</inkml:trace>
  <inkml:trace contextRef="#ctx0" brushRef="#br0" timeOffset="102563.6649">12131 7084 0,'0'0'16,"0"0"-16,0 0 0,26 2 16,-26-2-16,34 3 0,-12 3 15,0 2-15,0 2 16,2 0-16,-4 0 0,-3-3 15</inkml:trace>
  <inkml:trace contextRef="#ctx0" brushRef="#br0" timeOffset="103312.0131">11888 8042 0,'0'0'0,"0"0"15,25-6-15,-5 2 0,3 1 0,20-3 16,12-1-16,5 0 0,4 1 0,32-1 16,32 0-16,16 0 0,-5 1 0,77 0 15,23 0-15,-28 6 0,-21 3 16,12 2-16,9 2 15,-20 0-15,-14 0 0,10 6 0,7 2 16,-20-1-16,-17 1 0,7 2 16,6 2-16,-25-3 0,-17-4 15,-13 0 1,-8 1-16,-23-5 0,-16 1 0,-20-8 16,-15-6-16,-15 1 0,-12 2 15,-22-5-15,-17-3 16,-15-2-16,-10-1 0,18 4 15,12 3-15,10 2 0</inkml:trace>
  <inkml:trace contextRef="#ctx0" brushRef="#br0" timeOffset="103634.0225">12471 8082 0,'0'0'0,"39"-1"0,7 1 16,18 1-16,4-1 0,38 0 16,36 1-16,59 1 0,6 3 15,6 2-15,3-1 16,-18-1-16,-11 0 0,11 6 15,9 5-15,-22-2 0,-18 0 16,-1 3-16,-2 1 16,-29-4-16,-19-3 0,-17-7 0,-10-4 15,-24-1-15,-17-1 0,-14 1 0,-11 0 16,-7 1-16</inkml:trace>
  <inkml:trace contextRef="#ctx0" brushRef="#br0" timeOffset="104237.5636">13805 6706 0,'0'0'0,"0"0"0,0 0 15,0 0-15,0 0 0,0 0 16,-14 18-16,14-18 0,0 0 0,-20 26 15,20-26 1,-19 24-16,11-13 0,3 2 16,2-1-16,1 0 0,2 0 15,3-1-15,2 0 0,2-1 16,0 0-16,2-1 0,2 1 16,-2-1-16,0 1 0,-4 0 15,-2 1-15,-4 1 0,-4 1 0,-3 1 16,-3 2-16,-6 4 0,-3 0 0,1-2 15,0-3-15,5-2 0,3-1 0,6-1 16,3-1-16,7-2 16,3-1-16,4 1 0,3-2 15,-1 0-15,1-1 0,-2 2 16,-2 0-16,-3 2 0,-3 1 0,-5 3 16,-5 3-16,-4 0 0,-3-1 0,-5 3 15,-3 1-15,3 0 0,1-2 16,1 2-16,3-1 0,3-4 15,4-2-15,8-3 0,9-2 16,6-7-16,5-4 0,9-7 16,7-7-16,-7 4 0,-5 4 0,-6 0 15</inkml:trace>
  <inkml:trace contextRef="#ctx0" brushRef="#br0" timeOffset="104431.6705">14312 6683 0,'0'0'0,"0"0"0,0 0 0,-22 16 15,22-16-15,-30 23 0,7-5 16,0 2-16,-1 1 0,-10 11 16,-2 4-16,-1 4 0,5-2 0,2-4 15,4-5-15,0-1 0,6-7 16,5-4-16</inkml:trace>
  <inkml:trace contextRef="#ctx0" brushRef="#br0" timeOffset="104616.6595">14175 6913 0,'0'0'0,"0"0"0,-2 22 0,0-5 16,-1 4-16,-3 8 0,0 8 0,-2 9 0,0-3 15,0 7-15,2-3 16,-1-2-16,3-8 0,0-8 16,2-7-16,0-6 0,1-5 0,0-4 15,0-2-15,0 0 0</inkml:trace>
  <inkml:trace contextRef="#ctx0" brushRef="#br0" timeOffset="104770.4514">14451 6616 0,'0'0'0,"0"0"0,0 0 15,24 4-15,-24-4 0,22 10 16,-22-10-16,21 16 0,-12-7 0,-2 3 16,-3 2-16,1-2 0,-2-2 0,0 0 15</inkml:trace>
  <inkml:trace contextRef="#ctx0" brushRef="#br0" timeOffset="104939.9093">14300 6878 0,'0'0'0,"0"0"15,0 0-15,31-7 0,-31 7 0,40-10 16,-13 6-16,1 0 0,-1-1 16,11 0-16,0 1 0,-4 2 15,-3-1-15,0-1 0,-5 1 16,-9 3-16,-5 1 0,-2 1 15,-2-1 1,-1 0-16</inkml:trace>
  <inkml:trace contextRef="#ctx0" brushRef="#br0" timeOffset="105087.1691">14272 6999 0,'0'0'0,"0"0"0,0 0 15,29-4-15,-29 4 0,39-7 16,-12 1-16,1 3 0,-1-2 0,12 0 0,2 0 15,-5 2-15,-2 2 0,0 0 16,-6-1-16,-6 2 0</inkml:trace>
  <inkml:trace contextRef="#ctx0" brushRef="#br0" timeOffset="105256.6542">14258 7163 0,'0'0'15,"0"0"-15,0 0 0,32-3 0,-32 3 16,41-8-16,-11 2 0,0 0 16,4 0-16,10-3 0,2-1 15,-3 1-15,-3 0 0,4-3 16,-5-1-16,-7 2 0,-5 3 0,-5 1 0</inkml:trace>
  <inkml:trace contextRef="#ctx0" brushRef="#br0" timeOffset="105557.1676">14598 6910 0,'0'0'0,"0"0"15,0 0-15,0 0 0,3 29 0,-3-29 16,-4 32-16,0-13 0,0 1 16,-1 6-16,1 2 0,-2 6 15,1-1-15,-3-4 0,-3-4 16,0-3-16,-1-4 0,-4 2 15,-2-4 1,5-3-16,2-2 0,-1 0 16,2-3-16,2-4 0,1-2 0,2 1 15,1-1-15,2 0 0,2-2 16,2 1-16,7-2 0,2-1 16,5 0-16,11-2 0,7-2 15,1 0-15,-1-2 16,12-4-16,4-1 0,-9 2 0,-8 1 0,-7 3 0</inkml:trace>
  <inkml:trace contextRef="#ctx0" brushRef="#br0" timeOffset="105741.7045">15054 6925 0,'0'0'0,"9"-3"0,5-3 0,3 1 15,2 3-15,10-3 16,4 0-16,0 0 0,-1 0 0,7 1 16,0 0-16,-7 1 0,-6 1 15,-6-3-15,-5-1 0,-3 1 16,-2 1-16,-2 1 0</inkml:trace>
  <inkml:trace contextRef="#ctx0" brushRef="#br0" timeOffset="105958.0588">15210 6811 0,'0'0'0,"0"0"16,0 0-16,0 0 15,0 0-15,7 32 0,-7-32 16,2 36-16,0-15 0,-2 6 16,0 3-16,0 1 0,0-1 0,1 7 15,0 0-15,0-5 16,0-3-16,0 4 0,-1-4 15,-1-4-15,0-4 0,-6-4 16,-3-4-16,-3-6 0,-3-5 0,1 1 0,4-2 16,2 0-16</inkml:trace>
  <inkml:trace contextRef="#ctx0" brushRef="#br0" timeOffset="106058.3776">14961 7192 0,'0'0'0,"0"0"16,0 0-16,0 0 0,0 0 15,31-14-15,-31 14 0,38-12 16,-11 6-16,3-2 0,1 2 0,3-1 0,-5 1 15,-5 0-15</inkml:trace>
  <inkml:trace contextRef="#ctx0" brushRef="#br0" timeOffset="106243.3835">15624 6678 0,'0'0'16,"0"0"-16,0 0 0,0 0 0,0 0 16,0 0-16,21 18 0,-21-18 15,0 0-15,9 28 0,-9-28 16,0 0-16</inkml:trace>
  <inkml:trace contextRef="#ctx0" brushRef="#br0" timeOffset="106578.8044">15438 6852 0,'0'0'0,"0"0"15,23-5-15,-8 3 0,2 0 0,5 1 16,3-1-16,8 1 16,0 0-16,2 0 0,-1 0 15,2 0-15,-4 0 0,-7 2 16,-5 2-16,-6 2 0,-6 4 0,-11 0 15,-10 4-15,-5 1 0,-3 1 16,-10 2-16,-7 1 0,-1-2 0,0 1 0,-6 3 16,4 0-16,6-4 15,9-3-15,6-2 0,5-3 16,5-2-16,4-1 0,14-3 0,10-2 16,1-2-16,5-1 0,12-3 15,6-2 1,-4 1-16,-2-2 0,-1 2 15,0 2-15,-6-2 0,-4-1 0,-5 1 16,-4 3-16,-4 0 0</inkml:trace>
  <inkml:trace contextRef="#ctx0" brushRef="#br0" timeOffset="106791.143">15364 6983 0,'0'0'0,"0"0"0,0 0 16,10 26-16,-8-14 0,-1 5 0,0 2 16,-1 0-16,0 2 0,-3 6 15,-3 1-15,0-3 0,-1-1 16,-6-2-16,-6 1 0,-5 1 0,0-2 16,-7 0-16,-4-3 0,1-2 0,4-3 15,1 0-15,7-4 0,4-2 16</inkml:trace>
  <inkml:trace contextRef="#ctx0" brushRef="#br0" timeOffset="106907.2324">15363 7181 0,'0'0'0,"0"0"0,0 0 0,0 0 15,0 0-15,21 12 0,-21-12 16,0 0-16</inkml:trace>
  <inkml:trace contextRef="#ctx0" brushRef="#br0" timeOffset="107261.319">18041 8064 0,'0'0'15,"0"0"-15,0 0 0,0 0 0,0 0 16,0 0-16,23 0 0,-23 0 16</inkml:trace>
  <inkml:trace contextRef="#ctx0" brushRef="#br0" timeOffset="107432.7722">18805 8037 0,'0'0'0,"0"0"16,0 0-16,0 0 0,0 0 0,0 0 15</inkml:trace>
  <inkml:trace contextRef="#ctx0" brushRef="#br0" timeOffset="108078.5343">21249 8004 0,'0'0'0,"0"0"0,0 0 16,0 0-16,26 2 0,-26-2 16</inkml:trace>
  <inkml:trace contextRef="#ctx0" brushRef="#br0" timeOffset="108395.3585">24673 8115 0,'0'0'16,"0"0"-16,0 0 0,0 0 16,0 0-16,0 0 0</inkml:trace>
  <inkml:trace contextRef="#ctx0" brushRef="#br0" timeOffset="109066.0795">27845 7974 0,'0'0'16,"0"0"-16,0 0 0,0 0 0,0 0 15,0 0-15,22-4 0,-22 4 0,0 0 0,0 0 16,0 0-16,0 0 0,0 0 15,0 0-15,21 2 16,-21-2-16,0 0 0,0 0 16,0 0-16,0 0 0,22 2 0,-22-2 15,0 0-15,15 3 0,-9-3 16,-2 0 0,1 0-16,-2 0 0,0-1 0,1 1 15,-2 1-15,0-1 0,0 0 16,0 0-16,-2 0 0,3 0 15,-3 0-15,0 0 0,0 0 16,0 0-16,0 0 0,0 0 16,0 0-16,0 0 0,0 0 15,-5 4-15,5-4 0,0 0 0,0 0 0,-4 2 16,4-2-16,0 0 0,0 0 16,0 0-16,0 0 0,0 0 15,0 0-15,0 0 16,0 0-16,0 0 0,-4 5 0,4-5 15,0 0-15,0 0 0,0 0 16,0 0-16,0 0 0,0 0 0,0 0 16,0 0-16,0 0 0,0 0 15,-6-1-15,6 1 0,0 0 16,0 0-16,-5-2 0,5 2 16,-8 0-16,0 0 0,-2 0 0,-1 0 15,-1 0-15,1 1 0,2-1 16,1 1-1</inkml:trace>
  <inkml:trace contextRef="#ctx0" brushRef="#br0" timeOffset="109498.2956">26040 7938 0,'0'0'16,"0"0"0,0 0-16,33 0 0,-16 1 0,6 1 15,4 0-15,13 0 0,3-1 16,8 0-16,7 0 15,14 0-15,0-1 0,22 0 0,8 0 16,12 0-16,-3 1 0,23-3 16,5-1-16,44-4 0,-22-1 15,2 2-15,3 3 0,-24 1 0,-14-2 0,3 3 16,2 1-16,-18 4 0,-12 1 16,-5 3-16,-5 0 0,-18-2 15,-13-5-15,-7 0 0,-4-1 16,-11 0-16,-8 1 0,-13-1 15,-6 1-15,-7-1 0,-4-1 0,-2 1 32,-1-3-32,-2 3 0,-3 3 0,-17-6 15,-11-4-15,-4 0 0,-3-1 16,12 3-16,9 1 0,7 2 0</inkml:trace>
  <inkml:trace contextRef="#ctx0" brushRef="#br0" timeOffset="109930.5342">26579 7968 0,'0'0'0,"0"0"0,0 0 0,0 0 16,0 0-16,23 20 0,-23-20 15,14 25-15,-9-11 0,0 5 16,-2 6-16,-1-1 0,0 2 16,-2 11-16,0 1 0,0-5 0,1-1 15,0 4-15,-1-4 0,0-5 16,0-4-16,-1-5 16,0-3-16,0-5 15,1-3-15,0-7 0,-2-3 16,0-2-16,0 0 0,2-4 15,2-3-15,0-4 0,0-1 0,4-3 16,0-1-16,3-1 0,1 2 16,4-3-16,2 2 0,0 2 15,1 3-15,4 3 0,4 3 0,-1 4 16,0 4-16,3 2 0,5 2 16,-2 1-16,-1 3 0,1 0 15,3 4-15,-5-3 0,-6-1 0,-4-1 16</inkml:trace>
  <inkml:trace contextRef="#ctx0" brushRef="#br0" timeOffset="110131.1583">27458 8100 0,'0'0'15,"0"0"-15,0 0 0,-6 21 0,6-21 16,-12 28-16,2-7 0,2 0 15,-1 2-15,-1 5 0,1 0 0,1-3 16,3-2-16,0-2 0,2-2 16,0-5-16,0-3 0,2-5 15,0-3-15,1-3 0,-2-4 0,2 1 16,0 0-16,0 3 0</inkml:trace>
  <inkml:trace contextRef="#ctx0" brushRef="#br0" timeOffset="110253.6319">27362 7957 0,'0'0'0,"0"0"0,0 0 16,0 0-16,24 20 0,-24-20 0,28 22 15,-12-8-15,2-1 0,-3-1 16,-1-1 0,-2-2-16</inkml:trace>
  <inkml:trace contextRef="#ctx0" brushRef="#br0" timeOffset="110531.9096">28066 8079 0,'0'0'16,"0"0"-16,0 0 0,0 0 0,0 0 16,0 0-16,-28-8 0,28 8 15,-43 0-15,14 2 0,-4 1 0,2 3 0,1 0 16,-4 5-16,4 1 16,6 0-16,5 0 0,8 2 0,6 1 15,7 0-15,7 1 0,9 2 16,6-2-16,-1 1 0,-2-1 15,1 0-15,1 0 0,-3-2 16,-2 0 0,-6-2-16,-5-2 0,-3-1 15,-4 0-15,-7-1 0,-4 1 16,-2-3-16,-3-1 0,-1-3 0,-4 1 16,2-5-16,2-1 0,2 1 15,3-1-15,2 1 0</inkml:trace>
  <inkml:trace contextRef="#ctx0" brushRef="#br0" timeOffset="110754.7661">28338 7951 0,'0'0'0,"0"0"0,0 0 16,0 0-16,2 32 0,-5-13 15,-3 5-15,-2 3 0,0 2 0,-5 8 16,1 2-16,2-5 0,2-2 0,-2 1 15,1-4-15,1-3 0,3-3 16,0-5-16,2-3 0,1-3 31,1-1-31,-1-6 0,2-5 16,-2 3-16,2-3 0,0 2 16</inkml:trace>
  <inkml:trace contextRef="#ctx0" brushRef="#br0" timeOffset="111002.3552">28729 8086 0,'0'0'0,"0"0"0,0 0 16,0 0-16,0 0 0,0 0 15,-33 18-15,13-10 0,-4 3 0,-5 1 16,-4 1-16,1-1 0,1 0 0,-4 1 16,3-2-16,6-2 0,5-1 15,2 0-15,7 2 0,6-3 16,6 1-16,10 2 0,10 0 15,1 1-15,1 0 0,10 3 16,4-1 0,-4 0-16,-3-1 0,-1-1 15,-2 1-15,-4-3 0,-4-1 0,-4-2 16</inkml:trace>
  <inkml:trace contextRef="#ctx0" brushRef="#br0" timeOffset="118980.413">29863 6701 0,'0'0'31,"0"0"-31,0 0 0,0 0 0,0 0 16,0 0-16,-22 12 0,22-12 16,-23 14-16,5-2 0,-7 3 15,-1 4-15,-3 1 16,-14 15-16,-4 7 0,-1 1 0,1 3 16,-11 19-16,-10 20 0,11-6 0,8-6 15,5 16-15,7 12 0,11-14 0,11-8 16,13 28-16,11-14 15,9-18-15,8-11 0,7-10 16,5-4-16,1-7 0,0-2 0,2-4 16,2-3-16,-13-10 0,-9-8 0,-6-5 15</inkml:trace>
  <inkml:trace contextRef="#ctx0" brushRef="#br0" timeOffset="119296.5865">29800 8308 0,'0'0'0,"0"0"16,17 16-16,-17-16 0,19 19 0,-6-3 15,3 4-15,3 8 0,1 2 0,1 5 16,1 7-16,4 8 0,-2 0 16,0 14-16,-4 3 15,-7-6-15,-5-3 0,-12 11 0,-11 0 16,-8-6-16,-7-3 0,-28 3 16,-17-4-16,-11-5 0,-7-4 0,-14 4 15,33-16 1,24-13-16</inkml:trace>
  <inkml:trace contextRef="#ctx0" brushRef="#br0" timeOffset="120260.7462">28481 7614 0,'0'0'0,"0"0"15,0 0-15,0 0 0,0 0 0,0 0 0,19 24 16,-19-24-16,20 18 0,-5-6 16,5 3-16,3 2 0,2 1 0,16 9 15,7 4-15,-1-1 16,0-2-16,21 9 0,7 2 15,5 3-15,-8-5 0,15 7 0,1-1 16,0 2 0,-10-4-16,32 14 0,-11-7 15,-19-10-15,-14-8 0,-2-3 16,-1-2-16,-10 1 0,-7 0 0,-1 0 16,-4-1-16,-7-4 0,-8-4 15,2-2 1,0-2-16,-2-2 0,-2 0 0,-5-2 0,-4-2 15,-3-3-15,-2 0 0,0 0 0,1 2 16,-5-6-16,-1-2 0,-4 1 16,-1-3-16,0 4 0,0 0 0,-2-3 15,-5-2-15,0-1 0,-2-2 16,2 2-16,3 3 16,-1-1-16</inkml:trace>
  <inkml:trace contextRef="#ctx0" brushRef="#br0" timeOffset="120530.2914">30253 8384 0,'0'0'16,"0"0"-16,0 0 0,0 0 0,15 24 0,-8-13 15,2 2-15,0 1 0,1-1 16,1 2-16,2 1 15,2 4-15,1-2 0,-1 3 16,-2 0-16,0-1 0,-1-3 0,-2-1 16,-2-1-16,-2 0 0,-3 0 15,-4 0 1,-5 0-16,-4-3 0,-3-3 0,-8-2 16,-5-4-16,-4 1 15,-1-1-15,-1 0 0,7 1 0,4-2 16</inkml:trace>
  <inkml:trace contextRef="#ctx0" brushRef="#br0" timeOffset="120916.1827">30537 9484 0,'0'0'0,"0"0"0,0 0 0,0 0 16,27-5-16,-27 5 0,36-4 15,-13 2 1,1 0-16,9-1 0,8 2 15,13-2-15,1 1 0,18 0 0,4-1 16,-2 2-16,-1-1 0,14 1 16,12 1-16,-13-2 0,-9 1 0,0-1 15,-7 1-15,-14-4 16,-8-4-16,6-5 0,-13 1 16,-24 7-16,-4-1 0,-7 2 0,-3 0 15,-1 2-15,-1 1 0,-2 2 0</inkml:trace>
  <inkml:trace contextRef="#ctx0" brushRef="#br0" timeOffset="124473.072">2185 9457 0,'0'0'0,"0"0"0,0 0 0,0 0 16,0 0-16,0 0 0,0 0 15,25-3-15,-25 3 0,0 0 16,22-6-16,-22 6 0,0 0 0,29 1 16,-29-1-1,29 2-15,-14-2 0,2-1 16,0 1-16,2 0 0,-2 0 15,5 0-15,1 1 0,7-1 16,-2-1-16,4 0 0,2-1 16,-1 0-16,-1 0 0,11-2 15,2 0-15,-5 2 0,1 0 0,1-1 16,3 0-16,-2 1 0,-5 0 0,12-1 16,2 0-16,-4 2 0,-4 0 15,12-2-15,4-1 0,-10 1 16,-2-1-16,0 1 0,5 2 15,-4-1-15,-3 1 0,10-2 16,5 1-16,-7-1 0,-6 0 0,7 1 16,4 1-16,-10-1 0,-4-2 0,25 0 15,3 1-15,-33 6 0,-5 3 16,31-3-16,-2-2 0,-6-2 16,-4-2-16,5 0 0,4-1 15,-7 1-15,-8 0 0,9 3 16,3 2-16,-10-2 0,-6 0 0,6-2 15,7-1 1,-5 5-16,-3 5 0,6-6 16,4-4-16,-5 1 0,-7-2 0,8 4 15,7 1-15,-11-1 16,-9-1-16,11 0 0,7-3 16,-6 4-16,-4 1 0,7-1 15,6-1-15,-9 3 0,-4 2 0,8 0 16,7-1-16,-11-3 0,-6-3 0,5-1 15,4-1-15,-3 3 0,-5 2 16,8 0-16,4 1 0,-7 0 0,-2 0 16,7 1-16,0 0 15,-7-3-15,-6-1 0,12-1 0,8 0 16,-10 2-16,-4 1 0,7-2 16,4 0-1,-9 3-15,-6 2 0,7-3 16,7-3-16,-11-4 0,-3 0 0,7 6 15,6 4-15,-9-1 0,-4 0 16,9-3-16,7-1 16,-11 2-16,-7 0 0,7-4 0,7-2 15,-6 2-15,-3 1 0,6 1 16,5 0-16,-9 1 0,-6 2 0,8-2 16,6 0-16,-12 0 0,-5 0 0,7 0 15,8 0-15,-8-1 0,-3-1 16,5 1-16,4 1 15,-5-1-15,-4 1 0,7 0 16,4 2-16,-8-2 0,-6-1 0,10 1 16,7 0-1,-12 0-15,-6 1 0,7-1 0,5 1 0,-3 1 16,-1 1-16,3-1 0,4-2 16,-7-1-16,-5-1 0,7 2 0,4-1 15,-8 2-15,-6 2 0,9 0 16,8 1-16,-6-2 0,-2-1 0,5-1 15,5 1 1,-8 0-16,-3-1 0,9 2 16,5 0-16,-8 1 0,-6-1 0,7-1 15,8 0-15,-8-1 0,-4 1 16,9 1-16,6 3 16,-9-1-16,-4 0 0,5 0 0,6 0 15,-8-2-15,-2 2 0,9-2 16,8 0-16,-8 1 0,-4 1 0,8 1 15,5 0-15,-6-5 0,-3-4 0,7 4 16,6 3-16,-12-1 0,-6-1 16,13 5-16,11 2 15,-14-3-15,-8-1 0,9-2 0,7-1 16,-5 0-16,-5 0 0,8-2 16,7-1-1,-8 2-15,-5 1 0,9 4 16,5 1-16,-9-2 0,-7-3 0,11-2 15,6-1-15,-7 0 0,-2-2 16,6 0-16,6 1 16,-9 4-16,-5 3 0,9-2 0,6-1 15,-10 0-15,-5 0 0,10 2 16,6 0-16,-11 0 0,-6-2 0,14-1 16,6-1-16,-12 3 0,-8 2 0,10 2 15,9-1-15,-11 0 0,-5-1 16,12-3-16,9-2 0,-12 1 15,-8 1-15,11 1 0,8 1 16,-13-1-16,-9 2 0,11-1 16,8 2-1,-10-4-15,-7-2 0,6 2 0,3 1 16,-5 2-16,-4 1 0,9 0 16,6 0-16,-10 0 0,-5-2 15,4 1-15,4-1 0,-7 0 16,-7-1-16,7 2 0,3 2 15,-9-2-15,-7-1 0,10 2 16,8-1-16,-13 0 0,-9-1 0,7-2 0,4-1 16,-9 1-16,-6 1 0,7 2 15,4 1-15,-7 0 0,-3-2 16,5 1-16,4-1 16,-12 0-16,-7-2 0,5 1 0,3 2 15,-10 0-15,-7 1 0,4-3 16,5-1-16,-7 0 15,-6 0-15,7-2 0,3-1 16,-6 3-16,-5 2 0,5 0 16,3-1-16,-7 0 0,-5 0 0,8 0 15,4 2-15,-9-2 0,-7 1 16,9 4-16,3 3 16,-3-3-16,-4-1 0,1 0 0,1 3 15,-1-3-15,-1 0 0,0-4 16,-1-2-16,-15 4 0,1 1 0,5 2 15,3-1-15,-5 0 16,-3 0-16,-4 1 0,-3 4 16,-5-6-16,-1-2 0,-2 0 0,0 0 15,-2-2-15</inkml:trace>
  <inkml:trace contextRef="#ctx0" brushRef="#br0" timeOffset="125313.7584">7885 8349 0,'0'0'0,"0"0"0,0 0 16,-9 26-16,9-26 0,-11 38 15,3-8-15,-1 4 0,1 3 0,-5 19 16,0 4-16,-1 11 0,1-2 0,-3 12 16,2 0-16,1-1 0,1-11 15,0 0-15,5-6 0,2-12 16,0-7-16,4-6 0,4-4 16,0-8-16,2-6 0,0-2 0,2-5 15,-4-6-15,-1-3 0,-2-1 16,0-3-1,3 3-15</inkml:trace>
  <inkml:trace contextRef="#ctx0" brushRef="#br0" timeOffset="126216.8752">8093 8359 0,'0'0'0,"13"-2"0,3-1 16,4 0-16,2 1 0,16-2 0,21-1 15,-1-1-15,1 1 0,23-2 16,9-2 0,9-1-16,-6 1 0,26-1 15,8 1-15,30-5 0,-24 2 0,11-4 16,10-1-16,-17 1 15,-12 1-15,18 2 0,11 4 16,-16 0-16,-10 1 0,18-4 16,12-2-16,-17 2 0,-13 4 0,21-1 15,15 1-15,-18 0 0,-13 3 0,19-2 16,13 0-16,-21 0 0,-14-2 0,20 1 0,13-1 16,-19 3-16,-13 2 15,17-1-15,12 1 0,-21-3 16,-15-3-16,16 6 0,12 4 15,-15-1-15,-10 0 0,17-1 16,13 0-16,-25 2 0,-17 3 0,22-5 16,14-5-16,-19 3 0,-12 2 15,14 4-15,12 2 0,-15 1 16,-9-2-16,25 1 0,20 3 16,-26-4-16,-18-2 0,-2 1 15,-1 0-15,3 0 0,0 1 0,3-2 16,3-1-1,-4 6-15,-3 4 0,-1-5 16,-2-4-16,-6 0 0,-2 1 0,0 1 16,2 0-16,-6 0 0,-4-1 15,0 3-15,1 1 0,-8 0 16,-5 1-16,-1-1 0,2-2 16,-11 0-16,-7 0 0,-3-2 15,-3 2-15,-4 2 0,-3 3 0,-3-1 16,-4-3-16,-6 3 0,-3 0 0,-3 5 15,0 1-15,-5 2 0,0 0 16,-6 2-16,-4 1 16,-4 2-16,-3 1 0,3 3 15,0 1-15,-5 1 0,-4-1 0,-3 9 16,-2 5 0,2 0-16,3-1 0,0 5 15,1 4-15,-1 2 0,-1 3 0,-2 0 16,-1 2-16,-1-6 0,0-4 15,-1 0-15,0 0 0,-5 3 16,0 1-16,-4-1 0,-2-1 16,0-4-16,-1-3 0,-2 2 15,0 2-15,-3-3 0,-2-1 0,-1-5 16,0-3-16,2-3 0,3-1 0,-3 1 16,-1 3-16,7-19 0,1 0 15,0 2-15,1 0 0,-2-1 16,-1-1-16,0-3 15,1-3-15,-2-1 0,-3-3 0,-5-8 16,-4-5-16,4 2 0,3 2 0,2 1 0</inkml:trace>
  <inkml:trace contextRef="#ctx0" brushRef="#br0" timeOffset="131834.5179">9623 8436 0,'0'0'0,"0"0"16,22-3-16,-5 3 0,2-1 0,7 0 16,6-1-1,12-2-15,1 0 0,16-3 16,3 0-16,-6-1 16,-4 1-16,7-2 0,-4 2 0,-10 2 15,-9 2-15,-6-1 0,-10 2 16,-8-2-16,-7 0 0,-2 2 15,-1 0-15,-1 1 0</inkml:trace>
  <inkml:trace contextRef="#ctx0" brushRef="#br0" timeOffset="131997.2626">9987 8258 0,'0'0'0,"0"0"15,0 0-15,0 0 0,12 28 0,-12-28 16,7 37-16,-4-15 0,1 1 0,0 5 15,0 1-15,1 7 0,-2-2 0,0-3 16,1 0-16,-2 3 16,-2-5-16,-5-4 0,-2-6 0,0-2 15,2-4-15,0-2 0</inkml:trace>
  <inkml:trace contextRef="#ctx0" brushRef="#br0" timeOffset="132135.3904">9773 8667 0,'0'0'15,"0"0"-15,0 0 0,28-7 0,-28 7 16,35-11-16,-7 3 16,3 0-16,2 0 0,13-4 15,2 0-15,1 0 0,-1-1 0,2 1 16,-10 2-16,-8 2 0</inkml:trace>
  <inkml:trace contextRef="#ctx0" brushRef="#br0" timeOffset="132282.2509">10470 8214 0,'0'0'0,"0"0"0,0 0 16,0 0-16,21 13 0,-21-13 15,11 17-15,-7-5 16,0 2-16,-1-2 0,-1-2 0,0-1 0</inkml:trace>
  <inkml:trace contextRef="#ctx0" brushRef="#br0" timeOffset="132451.6387">10371 8388 0,'0'0'0,"0"0"0,0 0 0,36-5 16,-17 4-16,6-2 0,6-1 15,8-1-15,-1 2 0,3-2 16,2 1-16,5 0 0,-7 1 0,-6 1 15,-8 0-15,-5 0 0</inkml:trace>
  <inkml:trace contextRef="#ctx0" brushRef="#br0" timeOffset="132598.9779">10460 8468 0,'0'0'0,"0"0"0,0 0 15,0 0-15,0 0 0,13 27 0,-13-27 16,12 19-16,-6-11 0,1 1 16,-1-4-16,1 0 0,-2 0 0,0-1 15</inkml:trace>
  <inkml:trace contextRef="#ctx0" brushRef="#br0" timeOffset="132752.7838">10717 8414 0,'0'0'0,"0"0"15,0 0-15,0 0 0,0 0 0,-7 29 16,7-29-16,-10 28 0,10-28 16,-17 32-1,5-13-15,0-2 0,-1 0 16,2-3-16,1-1 0,3-2 16</inkml:trace>
  <inkml:trace contextRef="#ctx0" brushRef="#br0" timeOffset="132884.3168">10327 8720 0,'0'0'0,"0"0"16,0 0-16,0 0 0,23-7 0,-23 7 0,37-8 16,-11 3-16,1-2 0,5 1 15,5 0-15,11-3 0,2 1 16,-1 0-16,-8 1 0,-8 1 0</inkml:trace>
  <inkml:trace contextRef="#ctx0" brushRef="#br0" timeOffset="133100.2119">11226 8190 0,'0'0'16,"0"0"-16,0 0 0,0 0 0,0 0 15,-15 19-15,15-19 0,-21 28 0,8-11 16,-4 3-16,-3 3 0,2 3 15,-1 0-15,-7 5 0,-1-3 16,2-4-16,1-3 0,0-2 16,5-2-16,4-3 0</inkml:trace>
  <inkml:trace contextRef="#ctx0" brushRef="#br0" timeOffset="133269.7023">11144 8457 0,'0'0'0,"0"0"15,0 0-15,0 28 0,0-17 0,-3 4 16,0 3-16,1 0 0,0 0 16,1 3-1,1-4-15,0-2 0,0-3 0,2-4 16,2-6-16,0 1 16,-1 0-16,-1-2 0</inkml:trace>
  <inkml:trace contextRef="#ctx0" brushRef="#br0" timeOffset="133517.2336">11420 8074 0,'0'0'0,"0"0"0,0 0 16,0 0-16,0 0 0,-6 23 0,6-23 16,-18 28-16,18-28 0,-18 29 15,9-13-15,1-1 0,2-2 16,4-1-1,2-1-15,3-2 0,3-1 0,6-3 16,6-1-16,-1-1 16,2 0-16,10 0 0,4-1 15,-3 0-15,-3-2 0,2-1 0,-4 0 16,-4 0-16,-4 0 0,-3 1 16</inkml:trace>
  <inkml:trace contextRef="#ctx0" brushRef="#br0" timeOffset="133802.3667">11266 8472 0,'0'0'0,"0"0"16,0 0-16,0 0 0,0 0 0,30-1 15,-30 1-15,42-3 0,-18 0 0,3-1 16,3 0-16,0 0 0,0 1 0,6 0 16,-2 0-16,-4 2 15,-2 1-15,-4 5 0,-2 3 16,-4 3-16,-5 3 0,-3 2 0,-4 4 15,-2-1-15,-3 2 0,-2 3 16,-3 1-16,2-5 0,0 1 16,-1-5-1,-2-4-15,0 0 0,-1-2 16,-1-2-16,-3-2 0,0-2 16,-2-2-16,-2-3 0,-1-2 0,-1-3 15,2 0-15,2 0 0,1 1 16,2 2-16</inkml:trace>
  <inkml:trace contextRef="#ctx0" brushRef="#br0" timeOffset="133924.8574">11547 8352 0,'0'0'0,"0"0"15,0 0-15,0 0 0,0 0 0,0 29 16,-6-9-16,-4 5 0,-3 4 16,-4 3-16,-4 3 0,-7 11 15,2 0-15,-2 1 0,6-9 16,5-6-1</inkml:trace>
  <inkml:trace contextRef="#ctx0" brushRef="#br0" timeOffset="138413.4401">12626 8045 0,'0'0'0,"0"0"16,0 0-16,0 0 0,27 12 0,-27-12 16,29 13-16,-14-7 0,0 3 15,1 0 1,0 2-16,1-1 0,-2-1 0,4 3 16,-2-1-16,-3-1 0,-3-3 0,-1 0 15</inkml:trace>
  <inkml:trace contextRef="#ctx0" brushRef="#br0" timeOffset="138596.0952">12320 8357 0,'0'0'32,"0"0"-32,26-10 0,-5 5 0,4-1 15,8-2-15,7 0 0,13-2 16,0-1-16,13-2 0,2-2 15,4 1-15,-6 3 0,-1-2 16,-9 4-16,-14 0 0,-10 4 0,-9 1 16</inkml:trace>
  <inkml:trace contextRef="#ctx0" brushRef="#br0" timeOffset="138724.832">12596 8456 0,'0'0'0,"0"0"0,0 0 0,2 27 16,0-17-16,1 1 0,1 3 16,-1 1-16,1-1 0,1 2 15,-2-3-15,0 0 0</inkml:trace>
  <inkml:trace contextRef="#ctx0" brushRef="#br0" timeOffset="138967.38">12693 8430 0,'0'0'0,"10"-4"16,6 0-16,4-1 0,3-1 0,11 1 16,5-1-16,8 1 0,0 1 0,-6 1 15,-2 1-15,2 2 0,-6 2 16,-5 1-16,-5 2 0,-7 2 16,-7 0-16,-10 4 0,-8 5 15,0-5-15,-4 1 0,-7-1 16,-6 1-16,-2-1 0,1 0 0,-9-1 15,-1-2-15,3-3 0,2-1 16,7-1-16,5-1 0,4 0 16</inkml:trace>
  <inkml:trace contextRef="#ctx0" brushRef="#br0" timeOffset="139124.1247">12824 8285 0,'0'0'0,"0"0"0,0 0 15,0 22-15,0-22 0,-1 34 0,-2-4 16,1 5-16,-1 1 0,0 16 15,0 4 1,1 4-16,0-6 0,2 4 16,0-7-16,1-10 0,0-7 0,0-9 0,-1-8 15,0-3-15,0-3 0,0-4 16</inkml:trace>
  <inkml:trace contextRef="#ctx0" brushRef="#br0" timeOffset="139319.4708">13515 8210 0,'0'0'0,"11"-1"16,4-3-16,3 1 16,2 1-16,6-1 0,3 1 15,3-2-15,-2 0 0,-5 2 16,-2 2-16,-4-2 0,-3 2 0,-4-1 15</inkml:trace>
  <inkml:trace contextRef="#ctx0" brushRef="#br0" timeOffset="139468.3264">13553 8303 0,'0'0'0,"0"0"0,0 0 15,-12 25-15,12-25 16,-9 26-16,3-5 0,1 0 0,0-1 15,1 6-15,2 0 0,0-1 16,2-2-16,0-3 0,0-3 16,0-3-16</inkml:trace>
  <inkml:trace contextRef="#ctx0" brushRef="#br0" timeOffset="139588.0148">13608 8426 0,'0'0'0,"0"0"0,0 0 16,0 0-16,26-5 0,-26 5 0,27-4 15,-27 4-15,26-5 0,-14 3 16,-1 1-16,-1 0 0,-1 1 0,-1-1 0</inkml:trace>
  <inkml:trace contextRef="#ctx0" brushRef="#br0" timeOffset="139815.8833">13264 8537 0,'0'0'16,"0"0"-16,0 0 16,-5 28-16,4-17 0,1 3 15,1-1-15,3 3 0,0-2 0,6-2 16,5-4-16,4-2 0,3-4 16,7-6-16,6-7 15,0-2-15,1 1 0,12-10 16,4-5-16,-2 1 0,-12 6 0,-8 5 15</inkml:trace>
  <inkml:trace contextRef="#ctx0" brushRef="#br0" timeOffset="140020.9986">14235 8124 0,'0'0'0,"0"0"0,0 0 16,0 0-16,0 0 0,0 0 0,-35 16 0,35-16 16,-42 20-16,16-6 0,-1 3 15,0 0-15,3 0 0,-5 4 16,4-1-16,4-3 0,4-3 0,7-1 15,5-5-15,7-1 0,6-1 16,8-3-16,6-3 0,2 0 16,2-1-1,10-2-15,2 0 0,-1 0 0,-2 0 16,-2-1-16,-7 1 0,-5 1 16</inkml:trace>
  <inkml:trace contextRef="#ctx0" brushRef="#br0" timeOffset="140196.7159">14122 8388 0,'0'0'0,"0"0"0,0 0 15,-6 22-15,6-22 0,-9 27 0,2-10 16,-1 1-16,-3 2 0,-3-2 16,0 1-16,-5 2 0,1-3 15,-6-1-15,-1-2 0,0-3 16,0-1-16,-2-4 0,0-7 0,6 0 0,4 0 15,2 0-15</inkml:trace>
  <inkml:trace contextRef="#ctx0" brushRef="#br0" timeOffset="140348.0537">13986 8514 0,'0'0'15,"11"6"-15,5 0 0,3 2 0,1 2 16,11 4-16,11 7 15,-2-2-15,0 0 0,4 0 0,-2-1 16,-8-3-16,-6-2 0,-7-2 16,-5-3-16,-2-2 0</inkml:trace>
  <inkml:trace contextRef="#ctx0" brushRef="#br0" timeOffset="141167.9652">8683 9333 0,'0'0'0,"0"0"15,0 0-15,23-7 0,-23 7 0,31-5 0,-5 3 16,4 1-16,2 0 0,16-1 16,6 2-16,-2 0 0,0-1 0,23 1 15,22-1-15,-9 1 0,-7 0 16,25-1-16,19 0 0,-12 1 16,-11-1-16,58-1 15,-3 0-15,-20 0 0,-13 4 16,13-4-16,9 0 0,-17 2 0,-12 1 15,19-2-15,13-4 0,-16 0 16,-10-2-16,18 3 0,13 2 16,-17 3-16,-12 3 0,22 1 0,14-1 15,-20-2-15,-12-1 0,16-1 16,10 1-16,-13 1 0,-8 1 16,12 1-16,10-1 0,-21 0 15,-13-1-15,18-1 0,12 2 16,-20 1-16,-13 2 0,16-1 15,10-1-15,-15-2 0,-10-2 0,15 0 16,8 0-16,-19 0 0,-15 1 16,14-1-1,12 1-15,-17-2 0,-12 0 16,10 0-16,8-1 0,-15-1 16,-9-2-16,11 1 0,7 1 0,-16 0 0,-12-1 15,13 1-15,8 0 16,-15 2-16,-10 0 0,5 1 0,3 0 15,-12-2-15,-8 0 16,1 0-16,0-1 0,-14 2 0,-10 2 16,6 1-16,1 0 0,-7-1 15,-5 0-15,-5-1 0,-4 1 16,-8 2-16,-5-2 0,2 1 0,-1 1 16,-9-6-16,-6-1 0,-3-1 15,-3 3-15,0 0 0</inkml:trace>
  <inkml:trace contextRef="#ctx0" brushRef="#br0" timeOffset="142605.6904">22178 9235 0,'0'0'15,"0"0"-15,0 0 0,27-1 0,-27 1 16,26 0-16,-7 0 16,2 0-16,2 1 0,11 2 15,5-2-15,2 1 0,2-1 16,16 2-1,5 2-15,1-3 0,0 0 0,19 1 0,4 1 16,10-1-16,-5 0 0,18 1 0,2-1 16,-10 1-16,-6-3 0,55 3 15,-2 2-15,-17-3 0,-14-1 0,7 1 16,8-1-16,-13 0 0,-8-1 0,9 1 16,8 2-16,-10-2 15,-6-1-15,9 1 0,8 0 16,-9 1-16,-8-1 0,14 1 0,9 1 15,-15-2-15,-8-1 0,12 0 16,7 0-16,-10-3 0,-6-2 16,7 0-1,5 1-15,-13 2 0,-8 0 0,6 2 16,5 2-16,-8 1 16,-8 0-16,5-3 0,5-2 15,-11 0-15,-7 0 0,2 7 16,3 4-16,-11-2 0,-8-3 0,2-1 15,1-1-15,-11 1 0,-6 0 16,-7-7-16,-2-7 0,-11 5 0,-6 4 16,-14 0-16,-8 0 0,-6 1 15</inkml:trace>
  <inkml:trace contextRef="#ctx0" brushRef="#br0" timeOffset="150144.5814">8012 8013 0,'0'0'15,"0"0"-15,23-2 0,-12 2 0,2-2 16,2 1-16,5 0 0,7-1 16,0 1-16,4 1 15,4 1-15,0-2 16,-2-1-16,12 0 0,4 1 15,-2 1-15,-2-1 0,11 1 0,2-1 16,-2 1-16,-2-1 0,11-2 16,1 0-16,-2 0 0,-2 2 15,4-3-15,2 0 0,6 0 16,-6-3-16,5 1 0,2 2 0,1 0 16,-6 1-16,26 0 0,-2-1 15,-14-1-15,-11-2 0,7 5 16,5 4-16,-6-2 0,-4-1 0,3 0 15,2 2-15,-5-2 0,-5 0 16,11-3-16,8 0 0,-8 2 16,-5 3-16,4 1 15,2 4-15,-4-3 16,-3-1-16,7 1 0,5 0 16,-6-2-16,-3 1 0,5-1 0,4 0 15,-7-2-15,-5 0 0,8 5 16,4 1-16,-2 1 0,-3 0 15,4-2-15,3-1 0,-5-2 16,-4-1-16,8 2 0,4 3 0,-6-3 16,-5 1-16,6-2 0,5-1 15,-4 2-15,-4-1 0,8-1 16,6-3-16,-11 3 0,-6 0 0,11 2 16,8-2-16,-9 0 0,-4 0 15,7 2-15,6 1 0,-7-4 16,-5-1-16,8 0 0,5-1 0,-8 0 0,-5 0 15,7 2-15,6 2 16,-6-1-16,-6-1 0,9 0 0,9-1 31,-10 1-31,-6 1 0,6-5 16,6-2-16,-6 5 0,-1 3 0,7 1 16,6 1-16,-9-2 0,-7 1 15,10-4-15,7-3 0,-9 2 16,-4-1-16,6 5 0,6 2 15,-5-5-15,-3-1 0,9 0 16,7 1-16,-8-3 0,-6 1 0,11 6 16,8 6-16,-7-4 0,-5-1 15,8 2-15,7-1 0,-8-2 16,-6-1-16,12 0 0,10-1 0,-8 2 0,-4 1 16,12 1-16,8-1 0,-11 1 0,-5 2 15,12-2-15,8 0 16,-11-1-16,-6 1 0,11-1 0,10 3 15,-13-6-15,-8-2 0,10 2 16,8 0-16,-13 3 0,-9 0 16,9 1-1,6-1-15,-9-1 0,-7-1 0,6 0 0,7-1 16,-10 0-16,-6 1 0,6-2 16,4-2-16,-9 1 0,-7 1 15,11 3-15,7 0 0,-14 0 16,-11 1-16,10-5 15,5-1-15,-11-3 0,-8 1 0,8 0 16,5-1-16,-9 2 0,-9 1 16,7-1-16,4-1 0,-10-1 15,-4 1-15,5 3 0,4-1 16,-8 0-16,-6-1 0,6-2 16,5-1-16,-9 4 0,-5 2 15,3-4-15,4-3 0,-8 6 16,-6 5-16,6-4 0,4-3 0,-8 4 0,-4 2 31,5-3-31,4-3 0,-9 3 16,-7 1-16,9-2 0,7-2 0,-9 2 0,-7 0 0,3-1 15,3-1-15,-6 3 0,-4 2 16,6 0-16,2 0 0,-3-5 16,-4-1-16,5 2 15,4 3-15,-8-1 0,-6-2 16,5 2-16,4 0 15,-9-1-15,-3-2 0,6 2 0,3 1 16,-7 0-16,-4 0 0,4 0 16,1 1-16,-5 0 0,-2 0 0,2-1 15,1 0-15,-6 0 0,-6 0 16,6 1-16,7 1 0,-10-2 0,-4 1 16,3 0-16,2 0 0,-4 1 15,-3 1-15,2-2 0,2-2 16,-6 0-16,-5-2 0,3 3 15,1 3-15,-5-2 0,-3-2 0,-2-6 16,-2-4-16,-3 5 0,-2 5 16,-12 3-1,-1 0-15,-1-2 0,-2 0 16,-3-4-16,-2 0 0,-2 0 16,-2 2-16,2 0 0,1 2 15,0 0-15</inkml:trace>
  <inkml:trace contextRef="#ctx0" brushRef="#br0" timeOffset="153208.1458">2270 10535 0,'0'0'0,"0"0"15,0 0-15,0 0 0,0 0 0,0 0 0,0 0 16,0 0-16,0 0 0,0 0 16,0 0-16,22-16 0,-22 16 15,0 0-15,0 0 0,20 3 16,-20-3-16,0 0 0,31 4 16,-19-4-16,1 0 0,0-1 15,4-2-15,0 3 0,2 2 0,1-2 0,1 0 16,1-2-16,-2 0 0,11 0 15,4 1-15,-4 0 16,-1 0-16,2-1 0,4 0 0,-4 1 16,0 1-16,10 0 0,4 0 15,-5 1-15,-4-1 0,14 1 0,0-1 16,-7 1 0,-2 1-16,3-1 0,6 0 15,-7-1-15,-4 0 0,10 1 16,5 0-16,-7-2 0,-5-1 0,4 1 15,2 2-15,-5-1 0,-3-1 16,8 2-16,2 0 16,-10 0-16,-3 1 0,9 0 15,1 1-15,-3-1 0,-2 0 0,2 0 0,2-1 16,-3 0-16,-2 3 0,2-3 16,2 1-16,-3-2 0,-3 1 0,4 0 15,1 1-15,-4 0 0,-2 0 16,1-1-16,3 0 15,-2 0-15,-2 3 0,3-1 0,1 0 16,-3 1 0,0 0-16,1-2 0,2-1 0,-6 1 0,2 1 0,2-1 15,3 1-15,-4-2 16,-4-1-16,5 1 0,3 1 16,-5-1-16,-2 1 0,3-1 15,3 1-15,-5-1 0,0 0 0,0 0 16,5 0-16,-6-1 15,-5 0-15,4-1 0,5-1 16,-2 3-16,1 0 0,-2-1 16,1-2-16,-2 1 0,-8 1 0,9 0 15,3 1-15,-4 0 0,-6 0 16,5 1-16,4-1 16,-5 0-16,-6-1 0,6 2 0,5 0 15,-8 0-15,-2 0 0,9 1 0,3-2 16,-7-1-16,-5 0 0,9 0 15,2 0-15,-7 1 0,0 1 16,7-2-16,0-2 0,-6 2 0,1 0 16,5 1-16,2 0 15,-9-1-15,0 0 0,7 0 16,2 0-16,-7 0 16,-1 1-16,7 0 0,1-1 15,-9-1-15,-1 0 0,9 0 16,2 0-16,-9 1 0,-1 1 0,9 0 15,5-1-15,-6-1 0,-1 0 16,3 0-16,3 1 0,-4 0 16,-3 0-16,5 0 0,3 0 15,-2-1-15,-2-3 0,4 2 0,4 3 16,-6 0-16,-4-1 0,8 0 0,5 0 16,-7 0-16,-1-2 0,22 2 15,-5 0-15,-27-2 16,-2-1-16,28-2 0,1-3 0,-13 2 15,-3 2-15,-1-5 0,2-3 16,-7 2 0,-4 2-16,2-4 0,0-3 15,-7 1-15,-4-1 0,2-4 16,-2 0-16,-17 9 0,-1 2 0,5-6 16,0-5-16,0 0 0,-2 1 15,-3-2-15,-4-3 16,-1 5-16,0 0 0,-5-4 0,-3-2 15,-2 0-15,0 2 0,-5-5 0,-4-5 16,0 3-16,-2 1 0,-9-3 16,-7 0-16,1 0 0,-1 3 0,-8-4 15,-8-4-15,6 6 0,1 6 16,-15-7-16,-7 1 0,5 3 16,3 2-16,-41-11 0,0 3 15,15 6 1,10 3-16,-11 1 0,-9 0 15,11 8-15,5 5 0,-15 1 16,-8 1-16,11 0 0,10 2 0,-13 2 16,-7 4-16,12 3 0,8 1 15,-10 6-15,-7 4 0,9-1 16,8 0-16,-8 6 0,-4 6 16,11-6-16,9-4 0,-4 13 0,-2 9 15,16-1-15,9-2 0,-5 4 16,-1 4-16,12-4 0,9-2 0,2 4 15,2 2-15,7-1 0,6-2 0,9 6 16,5 5-16,11-9 16,3-3-16,14 1 0,12 1 15,-5-5-15,-2-3 0,17-7 0,12-2 16,2-4-16,1 0 0,8 0 16,10-1-16,-13-7 0,-9-5 0,14 3 15,8 3-15,-11-1 0,-9-3 16,3-1-16,4-1 15,-14-6-15,-9-6 0,-14 3 0,-9 1 16,-5 0-16</inkml:trace>
  <inkml:trace contextRef="#ctx0" brushRef="#br0" timeOffset="153945.5858">7674 10635 0,'0'0'0,"0"0"0,32-1 16,-18 1-16,2 2 0,8 1 0,5 1 0,-3 0 15,-1 0-15,2 2 0,-3 2 16,-4 0-16,-4-1 0,-10 3 15,-7 0-15,-7 3 0,-6 1 0,-15 3 16,-10 4-16,-2-3 16,-1-1-16,-15 6 0,-6 1 15,7-3-15,5-2 0,-3-1 0,7-2 0,11-5 16,10-3-16,11-5 0,10-2 16,7-5-16,8-2 0,14-4 15,13-4-15,0 3 0,2 2 0,9-1 16,3 4-16,-6 1 15,-3 4-15,-6 2 0,-2 3 16,-10 1-16,-9 0 16,-11 5-16,-11 5 0,-8 3 15,-8 3-15,-5-1 0,-7 1 16,-4 1-16,-1 0 0,-4 2 16,3 0-16,12-6 0,5-4 0,11-6 15,7-3-15,6-5 16,5 1-16,16-7 0,12-3 0,3 0 15,4 1-15,2 1 0,3 0 0,5 1 16,-4-1-16,-6 9 0,-6 6 16,-9 2-16,-7 3 0,-11 5 15,-12 5-15,-5-1 0,-4 1 0,-7 3 16,-5 2-16,-2-1 0,0-1 16,2-4-16,1-1 0,7-6 15,7-7 1,8-12-16,6-9 0,-2 3 0,0 3 0,0 2 15</inkml:trace>
  <inkml:trace contextRef="#ctx0" brushRef="#br0" timeOffset="154108.4363">8252 10849 0,'0'0'0,"0"0"15,-6 30-15,1-10 0,-2 1 0,-4 12 16,-1 6-16,-1 8 0,2-1 0,-2 6 15,-1-2-15,4-9 0,3-8 16,1-9-16,4-6 16,1-9-16,1-9 0,2 2 0,-2-2 15,0 0-15</inkml:trace>
  <inkml:trace contextRef="#ctx0" brushRef="#br0" timeOffset="154304.3144">8503 10833 0,'0'0'0,"12"-1"16,6-3-16,1 2 0,2 0 0,8 0 15,3 1-15,7-1 0,0 0 0,-3 1 16,-2 0-16,-5-1 0,-6 0 0,-2-2 16,-5 0-16,-5 0 15,-2 1-15,-1 0 0</inkml:trace>
  <inkml:trace contextRef="#ctx0" brushRef="#br0" timeOffset="154446.4767">8765 10643 0,'0'0'0,"0"0"0,0 0 16,0 0-16,0 0 0,-2 24 0,2-24 16,-5 28-16,2-10 0,-4 5 15,-2 2-15,-2 2 0,-2 2 16,-4 5-16,1-3 0,1-5 15,3-4-15,2-3 0</inkml:trace>
  <inkml:trace contextRef="#ctx0" brushRef="#br0" timeOffset="154725.2842">8562 11033 0,'0'0'0,"0"0"16,0 0-16,0 0 0,27-7 15,-27 7-15,39-8 0,-14 5 16,5-2-16,1 0 0,0 1 16,8-2-16,1 0 0,-4 0 15,-1 0-15,0-2 0,-5 1 0,-7 0 16,-6 2-16,-8 2 0,-7 0 0,-5 3 15,-5 2-15,-4 1 0,-3 3 16,-2 1-16,-1 2 0,-10 6 16,-3 3-16,4 2 0,1 3 15,3 2-15,2 0 0,6-1 16,3-3-16,4 0 16,6-2-16,4-4 0,2-2 15,6-2-15,6-2 16,2-4-16,4-2 0,0-4 0,1-4 15,-3-1-15,-1-3 16,-2-1-16,-1 1 0,-5 1 0,-1 3 16,-1-1-16</inkml:trace>
  <inkml:trace contextRef="#ctx0" brushRef="#br0" timeOffset="155063.7259">8589 11115 0,'0'0'0,"0"0"15,0 0-15,-6 26 0,6-26 0,-11 26 16,2-8 0,-1-2-16,0 1 0,-3 4 0,-1-3 15,1-2-15,0 0 0,1-4 16,1-1-16,0-3 0,0-3 16,0-4-16,1-1 0,2-2 15,3-2-15,1-1 0,4-2 16,0 2-16,0 0 0,7-2 15,5-2-15,1 2 0,3 3 0,1 5 16,3 5-16,6 3 16,4 4-16,8 4 0,6 3 15,7 5-15,-4-2 0,9 5 0,-1-1 16,-3 0-16,-1-1 0,5 0 16,-3-2-16,-5-9 0,-4-5 0,-4-9 15,-1-6 1,-9-7-16,-6-4 0,-5 4 15,-6 3-15,-3 2 0</inkml:trace>
  <inkml:trace contextRef="#ctx0" brushRef="#br0" timeOffset="155364.8201">9096 10960 0,'0'0'0,"0"0"0,0 0 16,32-2-16,-32 2 0,29 2 15,-15 0-15,1 3 0,-1 0 0,-3 2 16,-2 0-16,-4 1 16,-2 2-16,-7 1 0,-1 1 15,-12 4-15,-4 1 0,-2-1 0,-2 0 0,0-1 16,3-2-16,-1 3 0,5 1 16,5-2-16,7 0 0,5 0 15,5-1-15,6-3 0,4-1 0,5-1 16,5-3-16,8 0 0,1-4 15,3 0-15,0-2 0,-3 0 16,-5-2-16,-3-1 16,-3-2-16,-4 1 15,-4 0-15,-2 2 0</inkml:trace>
  <inkml:trace contextRef="#ctx0" brushRef="#br0" timeOffset="155512.1305">9622 11368 0,'0'0'16,"0"0"-16,10 11 0,-4-3 15,-2 2-15,0 0 0,0-3 0,0 0 16,1-2-16,-1-1 0,-1 1 16,1-2-16</inkml:trace>
  <inkml:trace contextRef="#ctx0" brushRef="#br0" timeOffset="155781.6418">10043 10757 0,'0'0'0,"0"0"15,0 0-15,0 0 0,0 0 0,0 0 16,-3 26-16,3-26 0,0 0 15,8 31-15,-8-31 0,23 24 16,-7-12-16,5-1 0,5-1 16,1-1-16,3-2 0,10 1 15,2-1-15,-3-3 16,-1 0-16,3-4 0,-6-4 16,-6 1-16,-6 1 0,-5 0 15</inkml:trace>
  <inkml:trace contextRef="#ctx0" brushRef="#br0" timeOffset="155966.431">10284 10747 0,'0'0'0,"0"0"16,0 0-16,3 21 0,-3-21 16,1 26-16,-1-8 0,-2 3 15,0 0-15,-2 1 0,0 1 0,-2 4 0,2-2 16,0-1-16,-2-4 0,2-3 15,0-2-15,1-3 0</inkml:trace>
  <inkml:trace contextRef="#ctx0" brushRef="#br0" timeOffset="156097.9903">10038 11089 0,'0'0'16,"0"0"-16,0 0 0,0 0 0,27 5 31,-27-5-31,37 2 0,-14 0 0,3 0 15,3-1-15,2 0 0,1-1 16,1-1-16,3 1 0,-5-1 16,-5 1-16</inkml:trace>
  <inkml:trace contextRef="#ctx0" brushRef="#br0" timeOffset="156352.1044">10147 11312 0,'0'0'0,"0"0"15,0 0-15,6 23 16,-6-23-16,17 19 0,-5-12 0,6-3 16,5-1-16,-1-3 0,0 0 15,7-6 1,1-2-16,-5 1 0,-4 1 16,-7-3-16,-4-3 0,-5 0 15,-5 1-15,-8-2 0,-6-3 16,-6 2-16,-5 0 0,-13 2 15,-8 4-15,1 3 0,2 2 0,-14 1 16,-5 1-16,7-2 16,5 0-16,4 0 0,12 1 0,9 1 0</inkml:trace>
  <inkml:trace contextRef="#ctx0" brushRef="#br0" timeOffset="156653.0533">9878 11108 0,'0'0'0,"0"0"0,0 0 15,18 18-15,-18-18 0,15 21 0,-7-5 16,-2 2-16,-1 2 0,-1 5 16,1-2-16,-2 0 0,-2-1 15,-2-4-15,-1 0 0,-4-3 0,0-2 16,-2-3-16,-1 0 0,0-3 16,0-1-16,2-1 0,1-4 15,2 2 1,0-2-16,4 2 0,5 1 15,2 0-15,4 1 0,5 1 0,5 1 16,12 2-16,5-2 0,6 3 16,5 2-16,11 1 0,-1 0 15,16-3-15,5-3 0,-5-7 16,-4-6-16,-7 1 16,-16 1-16,-13 1 0</inkml:trace>
  <inkml:trace contextRef="#ctx0" brushRef="#br0" timeOffset="156837.781">10831 10949 0,'0'0'16,"0"0"-16,0 0 0,24 4 0,-24-4 15,35 5-15,-7-4 0,0 1 16,3-1-16,4 1 15,5-2-15,6 0 0,-3 0 0,0-1 16,-7 0-16,-8 1 0</inkml:trace>
  <inkml:trace contextRef="#ctx0" brushRef="#br0" timeOffset="157000.2846">11116 10786 0,'0'0'0,"0"0"31,0 0-31,-1 22 0,1-22 0,-7 28 16,2-10-16,-2 4 0,0 3 15,0-1-15,0 1 0,0 2 16,0-4-16,1-3 0</inkml:trace>
  <inkml:trace contextRef="#ctx0" brushRef="#br0" timeOffset="157131.7677">10947 11155 0,'0'0'0,"0"0"0,0 0 15,0 0-15,0 0 0,28 4 0,-28-4 16,36 1-16,-14 0 0,5-1 16,3-1-16,-1-1 0,2 1 15,8-3-15,-2 0 0,-5 1 16,-5 0-16,-5 1 0</inkml:trace>
  <inkml:trace contextRef="#ctx0" brushRef="#br0" timeOffset="157325.8536">11155 11218 0,'0'0'16,"0"0"-16,0 0 16,-16 29-16,16-29 0,-12 26 0,10-13 31,3 1-31,2 0 0,3 0 0,2-2 16,4 0-16,4-3 0,7 1 0,3-2 15,-2-2-15,-1-1 0,-1-3 16,0-3-16,-2-2 15,-2-2-15,-4-3 0,-3-3 0,-1 1 0,-2 3 0,-2 0 16</inkml:trace>
  <inkml:trace contextRef="#ctx0" brushRef="#br0" timeOffset="157516.8513">10980 11325 0,'0'0'0,"-2"8"16,-1 4-16,-1 2 0,-2 2 0,-1 2 15,0 1 1,-2 7-16,1-3 0,2-1 16,0-1-16,2-3 0,0-4 15,1-4-15,0-5 16,0-5-16,2-4 0,1 0 0,0 1 16,0 0-16</inkml:trace>
  <inkml:trace contextRef="#ctx0" brushRef="#br0" timeOffset="157687.1935">11073 11497 0,'0'0'0,"10"7"0,5 3 16,3 1-16,3 1 0,12 5 0,5 2 15,9 3-15,1 0 0,10 1 16,-3 0-16,-4-6 0,-4-4 0,-6-3 16,-5-5-16,2-5 0,-6-5 0,-11-8 31,-8-5-31,-4 6 0,-3 2 0,0 3 0</inkml:trace>
  <inkml:trace contextRef="#ctx0" brushRef="#br0" timeOffset="158040.0361">11541 11115 0,'0'0'0,"0"0"0,0 0 16,27 10-16,-16-6 0,0 0 0,-1 0 15,-1 2-15,0-1 0,-3 4 16,-1-1-16,-3 2 0,-1 1 0,-4 0 16,-4 0-16,-4 0 0,-3 0 0,-4 5 15,2-1-15,-1-2 0,3-1 16,3-1-16,3 0 0,4 0 16,4 0-16,6 1 0,6-1 15,6-2-15,5-2 0,7 0 16,4-2-16,1-1 0,2 0 0,6-2 15,0-1 1,-7-1-16,-5-1 0,-2-1 16,-6 0-16,-7-1 15,-2 0-15,-8-6 0,-3-3 0,-6-3 16,-5-2-16,-7-5 0,-5-2 16,-3-1-16,-1 1 0,-5 2 15,-4 0-15,2 2 0,7 4 0,5 3 16</inkml:trace>
  <inkml:trace contextRef="#ctx0" brushRef="#br0" timeOffset="158535.1035">9552 10544 0,'0'0'0,"0"0"0,0 0 0,28-1 16,-28 1-16,43-2 0,-10 0 15,4 0-15,1-3 0,24-1 0,9-1 16,14-1-16,-4 0 0,33-1 16,29 1-16,-13 1 0,-9 2 0,65 0 15,16 3-15,-37 3 0,-27 2 0,-1 3 16,1 2-16,-28-4 15,-17-3-15,-6-1 16,-4 0-16,-23 2 0,-13-1 16,-12 0-16,-6-1 15,-7 0-15,-5 0 0,-9-1 0,-6-1 16,-3 0-16,-2-1 0,-15-2 16,-10-4-16,8 4 0,6 0 0,5 2 15</inkml:trace>
  <inkml:trace contextRef="#ctx0" brushRef="#br0" timeOffset="159491.6249">12879 9722 0,'0'0'16,"-14"9"-16,-3 3 15,1-2-15,-3 0 0,-13 9 16,-6 5-16,-8 6 0,2-1 0,-11 16 15,-1 8-15,7-4 0,7-3 16,0 13-16,7 5 16,4-2-16,8-9 0,14 1 15,11 0-15,10-10 0,7-7 0,43 20 16,17-2-16,0-13 0,-2-10 0,26-12 16,21-10-16,-8 3 0,-5 1 0,20-5 15,15-4-15,-18-4 16,-13-3-16,2-10 0,1-7 15,-16 0-15,-12-1 0,0-9 16,0-7-16,-19-1 0,-11 1 0,-6-11 16,-3-7-1,-16 2-15,-11 1 0,-17-11 16,-12-9-16,-11 11 0,-8 7 0,-24-6 16,-14-6-16,0 7 15,-2 5-15,-29 6 0,-18 4 16,6 11-16,6 7 0,-20 10 15,-16 7-15,16 2 0,10-2 0,-9 15 16,-7 8-16,24 4 0,15 2 0,6 9 16,2 4-16,21 0 0,14-2 0,13-10 15,10-6-15,7-6 0</inkml:trace>
  <inkml:trace contextRef="#ctx0" brushRef="#br0" timeOffset="160262.9375">14543 10561 0,'0'0'0,"0"0"15,0 0-15,22-4 0,-22 4 16,23-2-16,-5 2 0,2-1 16,0 0-16,6-1 15,3 0-15,10 0 0,-1 1 16,16-2-16,6-1 0,-3 1 16,-2 0-16,18 1 15,4 0-15,-2 0 0,-2 0 0,18-2 16,3 0-16,6 1 0,-10 0 0,50 0 15,-3-1-15,-22 2 16,-13 1-16,10-2 0,10-2 0,-15-1 16,-12-1-16,16 2 0,10 1 0,-11 1 15,-7-1-15,11-1 0,10-2 16,-15 2-16,-10 1 0,16-2 16,11-1-16,-14 2 0,-9 1 0,12-2 15,11-1-15,-16 2 16,-9-1-16,12 1 0,9-2 0,-13 2 0,-10 4 15,9-2-15,6 1 0,-13 0 16,-12 1-16,16-3 0,9 1 16,-15-1-16,-11-1 0,9 5 15,5 2-15,-11-3 0,-10-2 0,14-1 16,9 1-16,-16 2 16,-10 1-16,13-1 15,8 0-15,-12-3 0,-8 1 16,11 3-16,7 2 15,-15-1-15,-7 0 0,9 1 0,8-1 16,-15-2-16,-9-1 0,2 2 16,0 2-16,-14-1 0,-8 1 15,-9-1-15,-5 0 0,-9 1 16,-4 0-16,-7 1 0,-4-2 0,-3-1 0</inkml:trace>
  <inkml:trace contextRef="#ctx0" brushRef="#br0" timeOffset="160927.5436">19306 10748 0,'0'0'0,"0"0"0,0 0 15,0 0-15,23-11 0,-23 11 16,39-5-16,-15 1 0,3 0 0,4 1 16,2 0-16,7-1 0,0-1 15,10-1-15,0-1 0,-4 1 0,-6 1 0,2-2 16,-5-2-16,-7 3 15,-5 0-15,-10-1 0,-6-1 16,-3 3-16,-2 2 0,-9 0 16,-9 1-16,0 2 0,-1 1 0,-1 2 15,1 1-15,0-1 0,3-1 16,0 6-16,1 3 0,0 2 0,0 3 0,-1 6 16,0 6-16,0 0 15,1-3-15,1 4 0,2 1 16,1 1-16,2 1 0,-1 5 15,2-2-15,3-8 0,3-7 0,1-7 16,1-6-16,1-4 0,2-2 16,-1-4-1,2-4-15,0-1 0,-2 0 16,8-6-16,3-1 0,2-1 16,1 3-16,1-2 0,2-1 15,-3 4-15,-3 2 0,-2 2 16,-3 2-16,-3 1 0</inkml:trace>
  <inkml:trace contextRef="#ctx0" brushRef="#br0" timeOffset="161166.0533">19555 10999 0,'0'0'0,"0"0"15,0 0-15,-9 26 0,5-14 0,1 3 31,1 2-31,2 1 0,1-1 0,4 4 16,4-2-16,3-3 16,3-3-16,6-5 0,5-4 15,3-4-15,0-4 0,12-7 0,3-5 16,0-2-16,1-2 0,-4 1 16,-8 4-16,18-21 0,13-17 0,-7 7 15,-14 11-15,-11 9 0</inkml:trace>
  <inkml:trace contextRef="#ctx0" brushRef="#br0" timeOffset="161351.0726">20581 10632 0,'0'0'15,"0"0"-15,0 0 0,0 0 16,0 0-16,0 0 0,0 0 16,0 0-16,-33 8 0,13 2 15,-3 1-15,0 1 0,-1 1 0,2 1 32,1 1-32,0 3 0,5-2 15,9-1-15,8-2 0,5-2 0,4-2 16,10-2-16,8-2 0,4 0 15,4-1-15,8 1 0,1-1 16,-3-1-16,-1-1 0,-3 0 16,-8-1-16,-7 0 0</inkml:trace>
  <inkml:trace contextRef="#ctx0" brushRef="#br0" timeOffset="161529.5015">20529 10926 0,'0'0'0,"0"0"0,0 0 16,-11 29-16,4-17 0,-4 6 0,-3 2 16,-5 7-16,-1 1 0,-4-2 0,-5 0 15,-3 1-15,4-4 0,-4-2 16,-2-2-16,3-6 0,3-5 0,3-1 16,5 0-16,5-2 15</inkml:trace>
  <inkml:trace contextRef="#ctx0" brushRef="#br0" timeOffset="161682.9394">20182 11047 0,'0'0'0,"0"0"0,0 0 15,19 13-15,-19-13 0,18 19 0,-6-5 0,1 0 0,3 2 16,5 7-16,1 2 16,1-2-16,0-2 0,4-5 15,2-3-15,2 0 0,-6-3 0,-6-1 16</inkml:trace>
  <inkml:trace contextRef="#ctx0" brushRef="#br0" timeOffset="161852.3911">21214 10576 0,'0'0'0,"0"0"15,0 0-15,18 19 0,-18-19 0,16 21 16,-7-7-16,-1 0 0,1 0 16,0 2-16,-1-3 15,-2-1-15</inkml:trace>
  <inkml:trace contextRef="#ctx0" brushRef="#br0" timeOffset="162053.0851">20909 10762 0,'0'0'0,"0"0"0,0 0 16,0 0-16,26-4 0,-4 4 0,9-1 0,4 1 16,5-2-16,20 2 0,8 0 15,0 2-15,-2-1 0,15 1 16,13 3-16,-14-2 0,-11 0 0,-2 2 16,-9 0-16,-15-1 15,-11-1-15,-8-1 0</inkml:trace>
  <inkml:trace contextRef="#ctx0" brushRef="#br0" timeOffset="162253.8653">21081 10840 0,'0'0'0,"-3"10"0,-1 2 0,-2 4 16,1 3-16,-8 13 0,-3 3 15,-4 6-15,1 0 0,2-4 16,0-2-16,1 1 0,2-5 0,1-4 16,1-1-16,0-8 0,0-4 15,2-2 1,2-4-16,3-2 0</inkml:trace>
  <inkml:trace contextRef="#ctx0" brushRef="#br0" timeOffset="162453.3018">21505 10850 0,'0'0'0,"0"0"0,0 0 16,-19 15-16,19-15 0,-31 21 15,7-5-15,-3 0 0,-1 1 0,-13 6 16,-4 0-16,4 0 0,2-2 15,1 0-15,7-3 0,5-4 0</inkml:trace>
  <inkml:trace contextRef="#ctx0" brushRef="#br0" timeOffset="162631.7313">21252 11045 0,'0'0'0,"0"0"0,0 0 0,8 24 0,-8-24 16,2 31-1,-3-9-15,-1 2 0,-2 0 0,-1 6 16,-1-1-16,2-2 0,0-4 16,0-2-16,1-3 0,1-4 15,0-3-15,0-2 0,1-2 16,0-1-16</inkml:trace>
  <inkml:trace contextRef="#ctx0" brushRef="#br0" timeOffset="162801.0414">21424 11035 0,'0'0'16,"0"0"-16,25-3 0,-7 1 0,2 1 0,11-2 16,3 1-16,3 0 0,3 1 15,8-1-15,-3 2 0,-3 1 16,-4 1 0,3-1-16,-6-2 0,-8 0 15,-6 0-15,-10 0 0,-8-1 16,-1 1-16,0 1 0,-2 0 15</inkml:trace>
  <inkml:trace contextRef="#ctx0" brushRef="#br0" timeOffset="163032.9603">21798 10912 0,'0'0'0,"0"0"0,0 0 0,10 27 0,-8-12 15,0 5-15,-1 2 16,-1 10-16,-1 1 0,0 1 0,-1 2 15,-3 5-15,0-4 0,-2-3 16,1-4 0,-2 0-16,0-3 0,-2-3 15,0-3-15,-1-4 0,-1-1 16,-6-3-16,-7-3 16,0-2-16,-2-1 0,1-4 0,0-2 15,5-1-15,3 1 0,4-1 16</inkml:trace>
  <inkml:trace contextRef="#ctx0" brushRef="#br0" timeOffset="163171.0774">21539 11200 0,'0'0'16,"0"0"-16,0 0 0,0 0 15,0 0-15,34 6 0,-34-6 16,31 9-16,-31-9 0,34 12 16,-13-4-16,-2-1 0,-4-1 0,-1 1 15</inkml:trace>
  <inkml:trace contextRef="#ctx0" brushRef="#br0" timeOffset="163308.0136">22442 11462 0,'0'0'15,"0"0"-15,0 0 0,0 0 0,0 0 0,0 0 16,0 0-16,0 0 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0T01:57:03.430"/>
    </inkml:context>
    <inkml:brush xml:id="br0">
      <inkml:brushProperty name="width" value="0.05292" units="cm"/>
      <inkml:brushProperty name="height" value="0.05292" units="cm"/>
      <inkml:brushProperty name="color" value="#FF0000"/>
    </inkml:brush>
  </inkml:definitions>
  <inkml:trace contextRef="#ctx0" brushRef="#br0">3187 2569 0,'0'0'0,"0"0"0,0 0 16,0 0-16,0 0 0,34 1 0,-34-1 16,32 2-16,-13-1 15,-2-1-15,-3 1 16,-1-1-16</inkml:trace>
  <inkml:trace contextRef="#ctx0" brushRef="#br0" timeOffset="162.9006">3726 2522 0,'0'0'16,"0"0"-16,0 0 0,0 0 15,0 0-15,0 0 0,0 0 0,26 0 0,-26 0 16,25 0-16,-25 0 0,36 1 16,-15-2-16,-4 0 0,-2 0 0,-2 1 15</inkml:trace>
  <inkml:trace contextRef="#ctx0" brushRef="#br0" timeOffset="1034.6612">7095 2036 0,'0'0'0,"0"0"0,0 0 0,-17 28 0,17-28 16,-25 32-16,10-7 15,-4 5-15,1 5 16,-10 11-16,2 3 0,-3 11 0,5 0 16,4 1-16,4-10 0,8-7 0,4-6 15,11-2-15,7-7 16,4-12-16,5-6 0,3-5 16,4-6-16,-7 0 0,-4 0 15,-5 0-15</inkml:trace>
  <inkml:trace contextRef="#ctx0" brushRef="#br0" timeOffset="1334.7482">7435 2413 0,'0'0'0,"0"0"0,0 0 16,-32 23-16,32-23 0,-25 27 0,14-8 16,-2 11-16,1 0 0,4 1 15,1 1-15,4-5 0,3-3 0,7-2 16,7-5-16,2-10 0,5-6 15,0-6-15,0-4 0,1-3 16,-2-2-16,1-4 16,0-4-16,-3 0 0,-1-1 15,-3-3-15,-2-2 0,-2-2 0,-1 3 16,-7 6-16,-3 4 0,-5 4 0,-5 0 16,-3 7-16,-2 3 15,-3 1-15,-2 5 0,0 0 16,-1 2-16,2 2 0,3 0 15,3 3-15,6 1 0,4 2 16,7 0-16,-3-3 0,1-3 0,1 0 16</inkml:trace>
  <inkml:trace contextRef="#ctx0" brushRef="#br0" timeOffset="1635.7232">8028 2314 0,'0'0'0,"0"0"0,0 0 15,0 0-15,0 0 0,-24-8 0,24 8 16,-32 6-16,11-1 0,0 1 16,0 2-16,1-1 0,4-1 15,-2 2-15,4 3 0,-1 4 16,4 1-16,5-1 16,2 1-16,4 1 0,4 0 15,1 0-15,4 0 0,1-3 16,0 0-16,-2-2 15,-3-1-15,-2 0 0,0-2 0,-8 3 16,-4 0-16,-2 0 0,0-1 16,-3-1-16,-4 0 0,0-1 15,-1-1-15,0 1 0,1-3 0,3 0 0,3 0 16,2-3-16</inkml:trace>
  <inkml:trace contextRef="#ctx0" brushRef="#br0" timeOffset="2184.0073">8924 2063 0,'0'0'15,"0"0"-15,0 0 0,0 0 16,0 0-16,0 0 0,-24 6 0,24-6 15,-25 8-15,25-8 0,-34 28 16,12-9-16,-3 5 0,-1 4 16,-2 5-16,-8 12 0,-2 1 0,-3 9 15,3-4-15,3 2 0,7-6 0,6-9 16,6-8-16,2-6 0,3-6 16,4-6-16,2-5 0,5-7 15,7-3-15,-3 0 0,-3 1 16,2 1-16</inkml:trace>
  <inkml:trace contextRef="#ctx0" brushRef="#br0" timeOffset="2406.8391">8835 2137 0,'0'0'0,"0"0"0,0 0 0,4 25 16,-4-25-16,-2 35 0,-1-9 15,-1 3-15,-1 3 0,1 11 0,0-1 16,1-2-16,0-2 0,-2 1 0,1-5 16,-2-5-16,0-6 15,-4-2-15,-2-2 16,-1-4-16,-2-2 0,-1-6 0,-3-6 16,4 1-16,2-1 0,3 0 0</inkml:trace>
  <inkml:trace contextRef="#ctx0" brushRef="#br0" timeOffset="2522.8938">8434 2517 0,'0'0'0,"0"0"16,0 0-16,0 0 0,0 0 0,0 0 16,22-13-16,-22 13 0,38-11 15,-12 5-15,4-1 16,3 0-16,3-1 0,9 0 0,-1 2 16,-6 1-16,-6 0 0,-6 2 0</inkml:trace>
  <inkml:trace contextRef="#ctx0" brushRef="#br0" timeOffset="2870.7944">9016 2409 0,'0'0'16,"0"0"-16,0 0 0,-12 21 15,12-21-15,-15 30 0,8-9 0,-3 1 16,2 0-16,-1 3 0,2-3 15,0-4-15,2-2 0,1-6 16,0-3-16,0-4 0,2-3 16,2-7-16,2-4 0,2-2 0,0-3 0,3-2 15,2-4-15,2 2 0,2-1 16,1 0-16,2 2 16,-1-2-16,-3 4 0,1 5 15,1 2-15,-1 2 0,-1 3 0,-1 4 16,0 2-16,-2 4 0,0 2 15,-3 3-15,0 2 0,-3 3 0,-2 2 0,-1 3 16,-1 3-16,1 2 16,1-2-16,2 4 0,2-5 15,-1-3-15,0-3 0,-2-4 0</inkml:trace>
  <inkml:trace contextRef="#ctx0" brushRef="#br0" timeOffset="3290.1001">9677 2301 0,'0'0'0,"0"0"0,0 0 15,0 0-15,-33 4 0,33-4 16,-42 14-16,18-5 0,-1 3 16,-2 3-16,1 3 0,-7 9 0,2 1 0,3 1 15,4 2-15,4 1 16,9-4-16,8-5 0,7-4 15,5-6-15,3-4 0,6-8 0,4-3 16,1-7-16,1-2 0,-3-2 16,-2-2-16,-1-2 0,-1-2 15,3-5 1,0-1-16,-3 5 0,-4 3 0,-3 5 16,-3 3-16,-3 5 0,-2 2 15,-2 5-15,-1 3 0,-2 3 16,-2 5-16,0 5 0,-3 7 15,0 4-15,0 5 0,1 2 16,-1 1-16,1-2 0,2-4 0,-2 2 16,2-5-16,-1-7 0,1-5 0,-4-1 15,-2 1-15,-7-6 0,-4-1 0,2-5 16,-1 1-16,0-4 0,1-1 16,3-6-16,0-4 15,5 0-15,2 2 0,3 2 16</inkml:trace>
  <inkml:trace contextRef="#ctx0" brushRef="#br0" timeOffset="3625.3903">9739 2520 0,'0'0'0,"0"0"0,0 0 16,28-6-16,-28 6 0,32-4 16,-14 0-16,2 0 0,1 0 15,8-2-15,-1 0 16,-1-3-16,-2-1 0,0 1 15,-2-2-15,-2 0 0,-2 0 16,-2-2-16,-4-2 0,-4 1 16,-5 1-16,-5 2 0,-5 0 15,-4 2-15,-2 2 0,-5 2 16,-3 1-16,-1 4 0,-1 1 0,-2 3 16,1 1-16,0 6 0,-1 6 0,1 1 15,3 3-15,3 3 0,5 0 16,3 2-16,2 1 0,5-4 15,3 1-15,8-3 0,5-3 16,4-4-16,3-4 0,6-5 16,2-5-16,-4 0 0,-6 0 0,-2 0 15</inkml:trace>
  <inkml:trace contextRef="#ctx0" brushRef="#br0" timeOffset="3841.6867">10422 2139 0,'0'0'0,"0"0"15,0 0-15,-5 19 0,5-19 0,-5 23 16,-1-3-16,-2 2 0,0 4 16,-3 5-16,-3 0 0,0 9 15,2-1-15,1 3 0,3-4 16,3-5-16,1-4 0,3-5 15,0-3 1,1-5-16,0-2 0,0-3 0</inkml:trace>
  <inkml:trace contextRef="#ctx0" brushRef="#br0" timeOffset="4157.7724">10372 2493 0,'0'0'0,"0"0"0,0 0 15,0 0-15,0 0 0,0 0 16,0 0-16,29 5 0,-29-5 0,27 0 0,-27 0 15,32 0 1,-14-1-16,0-1 0,3-2 0,-2-1 0,-1 0 16,-2-1-16,0-2 0,-2-2 15,-2-1-15,1-4 0,-2 0 16,-3-1-16,-2 1 0,-4 2 16,-3 0-16,-2 2 0,-3 2 0,-4 3 15,-3 3-15,0 3 0,-2 3 0,-1 3 31,-2 3-31,-1 2 0,1 2 0,0 4 16,1 3-16,4 1 0,3 1 16,3 2-16,2 1 0,6-3 15,5-1-15,6-2 0,6-3 16,6-4-16,7-4 0,4-2 16,5-4-16,-7 1 0,-7-2 0,-4 1 15</inkml:trace>
  <inkml:trace contextRef="#ctx0" brushRef="#br0" timeOffset="4411.8859">11208 2284 0,'0'0'0,"0"0"15,0 0-15,-22-1 0,22 1 0,-31 8 16,11-1-16,0 1 0,0 3 16,1 2-16,1-2 0,-1 4 15,3 1-15,7 1 0,3 1 16,6 0-16,4-1 0,5 0 15,3 0 1,4-1-16,1-2 0,-1 1 16,-3-1-16,0 0 0,-3-3 0,-3 0 15,-4-1-15,-6-2 0,-6 1 16,-6-1-16,-5 0 0,-7 0 16,-6-1-16,-11 1 0,-3-1 15,-1-1-15,2 0 0,2-2 16,10 0-16,7 0 0</inkml:trace>
  <inkml:trace contextRef="#ctx0" brushRef="#br0" timeOffset="4905.3872">7106 3049 0,'0'0'0,"0"0"0,0 0 0,25 0 0,-25 0 0,34 1 15,-9-1-15,5 1 16,3 0-16,18 3 0,6 0 16,16-3-16,-1-1 0,28-2 15,12-1-15,11-2 0,-9-1 0,70-7 16,25-5-16,-33-1 0,-23 0 15,21 0 1,11 3-16,-28 3 0,-17 6 16,19-2-16,12-3 0,-21 3 15,-16 3-15,9 2 0,3 3 16,-20-4-16,-16-2 0,7-1 16,4 0-16,-18 5 0,-13 2 0,-28 1 15,-19 0-15,-13 0 16</inkml:trace>
  <inkml:trace contextRef="#ctx0" brushRef="#br0" timeOffset="11733.5957">12899 2238 0,'0'0'0,"0"0"0,0 0 0,0 0 16,-6 29-16,6-29 0,-5 31 0,0-12 16,0 3-16,-2 1 0,-1 4 15,-3 4-15,0 1 0,-1-4 16,-1-2-16,1-2 0,0-4 16,-3 1-16,2-5 0,2-8 15,1-2-15,3-5 16,0-3-16,3-2 15,2-2-15,4-5 0,1-6 0,2-1 16,3-3-16,2 0 0,2-1 16,6-6-16,1 0 0,3 1 15,3 2-15,-1 5 0,0 3 16,2 3-16,-1 2 0,-1 4 16,1 2-16,-3 5 0,-2 2 0,-4 6 15,-3 3-15,-3 2 0,-2 2 16,-4 3-16,-3 2 0,-3 2 15,-2 0-15,-1-1 0,1 2 0,-1-3 16,-2-2-16,3-2 0,1-3 16,4-2-16,3-3 0,-1 0 15,-1-2-15,0-1 16</inkml:trace>
  <inkml:trace contextRef="#ctx0" brushRef="#br0" timeOffset="12134.7724">13343 2252 0,'0'0'0,"0"0"0,0 0 0,-11 21 0,11-21 0,-13 31 15,6-12-15,1 3 0,-1 2 16,1 2-16,2 2 0,2 2 16,2-5-16,3-4 0,4-5 15,4-5-15,3-6 0,4-4 16,3-5-16,0-3 0,1-5 0,6-8 15,3-2-15,-3-3 0,-4 0 16,-2-2-16,-2-2 0,0 1 16,-4 4-16,-2 6 0,-5 4 15,-2 7-15,-3 3 0,-4 8 16,-2 3-16,-1 7 0,-3 2 0,-2 9 16,-4 5-16,-3 5 0,1 3 15,0 1 1,-1 3-16,1 5 0,1-3 15,2-6-15,1-6 0,1-5 16,2-6-16,2-5 0,0-4 16,-1-3-16,-2 0 0,-5-7 15,-5-3-15,0-1 0,-2-2 0,1-2 16,1-4-16,4 3 0,3 1 16,2 1-16</inkml:trace>
  <inkml:trace contextRef="#ctx0" brushRef="#br0" timeOffset="12397.4902">14072 2184 0,'0'0'15,"0"0"-15,0 0 0,-18 22 0,8-9 0,-3 7 16,-2 8-16,-4 7 15,1-3-15,1 8 0,2-2 16,5-4-16,5-5 0,4-6 0,3-5 16,3-3-16,4-5 0,7-3 0,5-4 15,-2-3-15,1-3 0,-1-2 16,-1-3-16,-4 1 0,-1-1 0,-3 1 16,-1 1-16,-2 2 0</inkml:trace>
  <inkml:trace contextRef="#ctx0" brushRef="#br0" timeOffset="12551.2813">13825 2366 0,'0'0'15,"0"0"-15,0 0 0,37 3 0,-20-6 16,5-2-16,4-1 0,7 1 16,-1 0-16,3 2 0,0 2 15,-3-2-15,-1-1 16,0 0-16,-6 0 15,-4 1-15</inkml:trace>
  <inkml:trace contextRef="#ctx0" brushRef="#br0" timeOffset="12736.2668">14371 2362 0,'0'0'0,"0"0"0,0 0 0,-8 18 0,8-18 0,-16 22 15,6-5-15,1 1 0,0-1 16,1 0-16,0 0 0,1 1 15,0-3-15,1-3 0,2-3 16,1-3-16,1-3 0,0 0 16,1-1-16,0 1 0</inkml:trace>
  <inkml:trace contextRef="#ctx0" brushRef="#br0" timeOffset="12868.0155">14440 2139 0,'0'0'15,"0"0"-15,0 0 0,0 0 16,26-5-16,-26 5 0,27 4 16,-27-4-16,25 8 0,-11-1 0,-1 2 15,-1-1-15,-2-1 0,-1-2 0</inkml:trace>
  <inkml:trace contextRef="#ctx0" brushRef="#br0" timeOffset="13585.2069">14668 2316 0,'0'0'0,"0"0"0,0 0 15,0 0-15,-14 26 16,14-26-16,-16 29 0,7-11 0,-1 2 0,0 0 16,-1 2-16,1-4 0,0 0 15,0 1-15,1-3 16,2-4-16,2-2 0,4-6 0,4-6 16,3-1-16,0-3 0,5-5 15,5-5-15,0-1 16,4-2-16,1-1 0,2 0 15,4-2-15,-2 4 0,0 2 0,0 1 16,-4 4-16,-3 3 0,-1 4 16,-2 5-16,-1 3 0,-3 1 15,-3 4-15,-2 3 0,-3 1 16,-1 2-16,-2 3 0,-2 2 16,-1 0-16,-2-1 0,0-2 0,-2-3 15,2-1-15,0-3 0,2-3 0,1-2 16,0-4-16,0-1 0,4-4 15,3-2-15,3-5 0,2-4 16,3-3-16,4-2 0,0 0 16,1 1-16,4-3 0,1 2 15,-2 2-15,-1 3 16,-2 5-16,-3 3 16,-1 3-16,-2 2 0,-1 4 0,-1 4 15,-2 2-15,-2 0 0,-4 3 16,-2 2-16,0-2 0,-1 3 15,0-2-15,1 1 0,0 1 0,0-1 16,3 0-16,2-1 16,4 0-16,2-3 0,5-5 0,4-2 15,0 1-15,4-2 0,5-5 0,2-3 16,-3-2-16,-3-2 0,1-1 16,-2-1-16,-2 0 0,-3-1 15,-4-2-15,-2-1 0,-4-1 16,-5 0-16,-4 2 0,-3 1 15,-3 2-15,-3 5 16,-3 0-16,-3 2 0,0 6 16,-2 3-16,-1 3 0,-2 2 15,1 3-15,2 3 0,2 1 16,1 4-16,3 1 0,2 0 0,6 1 16,3 0-16,5 0 15,4-1-15,6-4 0,6-3 16,4-2-16,3-2 0,6-4 0,5-3 0,5-3 15,-1-3-15,-10 2 0,-6 0 16,-6 0-16</inkml:trace>
  <inkml:trace contextRef="#ctx0" brushRef="#br0" timeOffset="13839.2339">16120 2189 0,'0'0'0,"0"0"0,0 0 0,0 0 15,-25 6-15,25-6 0,-33 7 16,33-7-16,-39 15 0,18-5 15,0 2-15,1 3 0,2 0 0,-3 3 16,3 0-16,5-1 16,4-1-16,7-1 0,4 0 15,4 0-15,2 1 16,4 1-16,4-2 16,-2 0-16,-1-2 0,1 2 0,-3-3 15,-5-2-15,-2-1 0,-7-1 16,-4 0-16,-5-1 0,-4 0 0,-7 2 15,-6 0-15,-2 0 0,-2 1 16,0-1-16,6-1 16,5-3-16</inkml:trace>
  <inkml:trace contextRef="#ctx0" brushRef="#br0" timeOffset="14720.0349">15095 3075 0,'0'0'0,"0"0"0,0 0 0,-21-2 15,21 2-15,-33-5 0,4 3 16,-2-1-16,-2 1 0,-19 1 16,-6 1-16,-14-4 0,2-1 0,-24 0 15,-6 1-15,-4 1 0,11 2 16,-26-2-16,-5 1 16,-30-1-16,25 0 0,1-1 15,0-2-15,18 2 16,11 1-16,-8-2 0,-4-1 15,17 0-15,14-2 0,-5-6 16,-2-3-16,13 1 0,10 3 0,-1-5 16,0-3-16,8 2 0,6 2 15,1-10-15,1-4 16,10 1-16,9 4 0,4-2 0,2-1 0,7-1 16,6-1-16,7-5 0,4-4 15,3 4-15,4 3 16,16-11-16,12-6 0,0 8 0,2 4 0,4 5 15,3 2-15,5-3 16,4-3-16,13 5 0,9 2 16,2 4-16,3 3 0,3-7 0,2-6 0,6 6 15,4 3-15,11 3 0,7 0 16,3 3-16,1 1 0,12-1 16,6-1-16,2 9 0,1 5 0,8 2 15,9 4-15,-4 1 16,-2 2-16,2 4 0,2 1 15,-11 3-15,-7 4 16,-5 2-16,-3 2 0,-16 4 16,-10 4-16,0 1 0,-2 0 15,-5 6-15,-5 6 0,-4-2 16,-5 0-16,-6 1 0,-6-2 16,-4 3-16,-2-2 0,-13 6 0,-9 1 15,-4-2-15,-3-3 16,-8-4-16,-4-4 0,-11 7 0,-9 4 0,-7 5 15,-7 2-15,-6-5 0,-6-6 16,-4-6-16,-3-8 0,-15 5 16,-10 6-16,-6-9 0,-5-4 0,-8-3 15,-5-3-15,-3 4 0,-2 3 16,-4-3-16,-2-3 16,0-4-16,0-4 15,-4 5-15,-2 3 0,5-3 16,3 0-16,0-2 0,0 0 15,6 0-15,5 2 0,1 1 16,2 1-16,23-4 0,17-4 0,12-1 16</inkml:trace>
  <inkml:trace contextRef="#ctx0" brushRef="#br0" timeOffset="23945.9289">17715 2135 0,'0'0'16,"0"0"-16,5-9 0,-4 5 15,0 2-15,-1 2 0,0-3 16,-2 3-1,-1 2-15,-4 7 0,-4 7 16,-1-2-16,-1 1 0,-7 11 0,-3 6 16,-1 3-16,0 3 0,-5 11 15,1 1-15,2-4 0,4-1 16,1 2-16,6-5 0,5-9 16,6-7-16,5-6 0,4-6 15,3-4-15,3-5 0,2-5 0,4-4 0,-4-2 16,0-2-16,2-3 0,0-3 15,-3 4-15,-2 1 0,-2 2 16</inkml:trace>
  <inkml:trace contextRef="#ctx0" brushRef="#br0" timeOffset="24115.3189">17276 2449 0,'0'0'0,"0"0"0,0 0 0,0 0 15,29 0-15,-29 0 0,41-3 16,-14 2-16,2-2 0,3 0 16,4 0-16,8-1 0,0 2 0,-1-2 15,-1-3-15,0 1 0,-8 1 0,-7 0 16</inkml:trace>
  <inkml:trace contextRef="#ctx0" brushRef="#br0" timeOffset="24299.823">17933 2432 0,'0'0'0,"0"0"0,0 0 0,-14 20 16,14-20-16,-17 25 0,8-4 15,0 1-15,0 0 0,-1 3 16,2-2-16,0-4 0,1-2 0,3-5 16,0-2-16,2-5 15,0-2-15,0-1 0,2-2 16,-2 2-16</inkml:trace>
  <inkml:trace contextRef="#ctx0" brushRef="#br0" timeOffset="24431.4753">18019 2227 0,'0'0'0,"0"0"0,0 0 15,0 0-15,33 2 0,-33-2 0,28 3 0,-12 1 16,0-1-16,-1 2 0,-3-2 15,-1 1-15</inkml:trace>
  <inkml:trace contextRef="#ctx0" brushRef="#br0" timeOffset="25117.5339">18174 2430 0,'0'0'0,"0"0"0,0 0 0,-11 23 15,7-11-15,-3 4 0,-1 4 16,1-1-16,0 2 0,-1 1 15,1-1-15,1-5 0,2-3 0,0-2 16,2-4-16,2-3 0,2-5 16,4-6-16,2-7 15,1 1-15,4-2 0,3-3 0,4-3 0,1 1 16,1 1-16,6-2 0,-1 2 16,-5 5-16,-4 0 0,-2 6 15,1 3-15,-3 3 0,-2 2 0,-2 5 16,-2 2-16,-5 4 0,-2 1 15,-4 2-15,-2 0 0,-2 2 16,-1 1-16,0-2 0,0 0 16,1-3-16,2-2 0,-1-1 0,2-3 15,1-3-15,1-2 0,2-1 16,1-7-16,4-1 0,1-4 0,4-2 16,2-2-16,3-1 15,0-2-15,2 2 0,0 1 16,1 3-16,-2 0 15,5 2-15,0 1 16,-2 4-16,-2 2 0,-2 3 0,-2 1 16,-4 3-16,-2 5 0,-2 5 15,-1 5-15,-3 1 0,-4 0 0,1 1 16,0 3-16,1 2 16,1 0-16,1-5 0,1-4 15,3-5-15,0-2 0,5-4 0,3-5 0,2-2 16,2-5-16,3-2 0,2-3 15,6-5 1,-1 2-16,1-5 0,1-4 0,-4 3 0,-3 0 0,-3 2 16,-4 1-16,-4 1 15,-3 3-15,-6-3 0,-4 0 16,-6 5-16,-3 2 16,-5 5-16,-4 7 0,-1 1 15,-2 4-15,-2 1 0,-1 4 16,4 4-16,2 4 0,5 2 15,1 1-15,6 3 0,2 2 0,7 2 16,7-1-16,6-5 0,6-3 16,7-6-16,4-5 0,5-2 15,3-2-15,-8-3 0,-6 1 0,-7-1 16</inkml:trace>
  <inkml:trace contextRef="#ctx0" brushRef="#br0" timeOffset="25402.5274">19494 2245 0,'0'0'16,"0"0"-16,0 0 0,-31 8 15,31-8-15,-40 18 0,17-4 0,-1 1 0,-2-1 0,-2 5 16,1 0-16,6 0 0,5 1 16,5 3-16,10-1 0,5-4 15,6-2-15,8-1 0,6-2 16,0-2-16,1 1 15,-1-2-15,-3-2 0,-4 2 16,-2-3-16,-8 1 0,-5 1 16,-5 0-16,-5 0 0,-6 1 15,-7 1-15,-1 1 0,-2 1 16,-1-3-16,-1-4 0,5-1 0,5-3 16,2 0-16,3-1 0,3 0 15</inkml:trace>
  <inkml:trace contextRef="#ctx0" brushRef="#br0" timeOffset="25703.6028">20689 2208 0,'0'0'0,"0"0"0,0 0 16,-21 24-16,10-8 0,-5 6 15,-2 4-15,-7 12 0,2 1 0,0 6 16,4-1-16,5-8 0,4-3 0,10-1 16,9-5-16,4-9 0,4-6 15,8-5-15,7-6 0,-3-2 16,-2-3-16,0-1 0,-1-2 15,-3-1-15,-2 0 0,-5 2 16,-4 0 0,-2 2-16</inkml:trace>
  <inkml:trace contextRef="#ctx0" brushRef="#br0" timeOffset="25880.2182">20396 2465 0,'0'0'0,"0"0"15,0 0-15,29-6 0,-29 6 16,47-10-16,-13 7 0,2-2 0,3 1 0,15-1 16,3 2-16,10 0 0,-3 1 15,-4 1-15,-13-1 16,-10 1-16</inkml:trace>
  <inkml:trace contextRef="#ctx0" brushRef="#br0" timeOffset="26035.3153">21270 2421 0,'0'0'0,"0"0"0,0 0 32,0 0-32,-11 25 0,11-25 0,-12 25 15,5-7-15,-1 2 0,1 2 16,-1-1-16,1-2 0,2-3 0,-2 2 16,2-5-16,1-3 0,2-4 15,0-1-15,1 0 0,0-2 0</inkml:trace>
  <inkml:trace contextRef="#ctx0" brushRef="#br0" timeOffset="26166.5621">21445 2218 0,'0'0'0,"0"0"16,0 0-16,33 2 0,-19 2 0,-1-1 15,-2 0-15,-1 1 0</inkml:trace>
  <inkml:trace contextRef="#ctx0" brushRef="#br0" timeOffset="26921.5424">21567 2519 0,'0'0'16,"-2"5"-16,-1 2 0,-1 1 15,-1 3-15,1 2 0,-2 4 16,0 3-16,0-3 0,2-3 15,0-3-15,2-4 0,1-1 0,1-6 0,4 1 16,0-6-16,0 0 0,4-6 16,3-2-16,2-1 0,1 0 15,3-4-15,2-4 0,-1 0 16,1 2-16,5-1 0,1 4 16,-4 2-16,-3 3 0,-1 4 0,-3 3 15,0 3-15,-2 4 0,-4 3 0,-1 5 31,-5 0-31,-1 2 0,-3 3 16,-3 2-16,-3-1 0,-1 0 0,-4 6 0,0 2 0,1-5 16,1-3-16,1-3 0,1-2 15,1-3-15,1-3 0,3-1 0,2-2 32,2-4-32,2-4 0,5-5 0,3-3 15,3-3-15,3 0 0,4-2 16,2-2-16,5-4 0,0 1 15,0 3-15,-2 4 0,-3 1 16,-1 3-16,-2 3 0,-3 4 16,-1 0-16,-3 2 0,-1 0 15,-1 1-15,-3 3 0,-1 3 0,-3 2 0,-1 4 16,1 2-16,-2 2 0,-1 3 16,0 4-16,0-2 0,0-1 0,0 1 15,1 0-15,1-3 16,1-2-16,3 1 0,1-2 15,0-5-15,3-1 0,5-3 0,1-3 16,3-3 0,1-4-16,3-2 0,4-3 15,3-5-15,-2 0 0,3-5 16,2-3-16,-4 0 0,-2 1 0,0-2 16,-3 0-16,-7 5 0,-5 3 15,-6 2-15,-6 4 16,-6 2-16,-4 3 0,-4 7 0,-6 4 15,0 3-15,-1 1 0,-3 4 16,-2 5-16,4 1 16,2 2-16,2 11 0,5 5 0,5-4 0,5-4 0,10 2 15,7 1-15,5-6 0,2-4 0,8-2 16,8-1-16,-3-2 16,-2-1-16,5-2 0,1-2 15,-10-3 1,-7-3-16,-4 0 0</inkml:trace>
  <inkml:trace contextRef="#ctx0" brushRef="#br0" timeOffset="27259.8618">20473 3039 0,'0'0'16,"13"-2"-16,7-1 0,5 0 0,5-3 16,22 2-16,24-3 15,5 3-15,4-1 0,28 0 16,24-1-16,8-1 0,-13 1 15,57-8-15,-15 1 0,-33 2 0,-22 3 16,-5 5 0,-6 5-16,-21-5 0,-14-1 0,-13 2 15,-7 0-15,-17-1 0,-10 2 0,-10 1 16</inkml:trace>
  <inkml:trace contextRef="#ctx0" brushRef="#br0" timeOffset="27607.7759">17743 3039 0,'0'0'0,"26"-6"0,9 1 15,2-1-15,4 1 0,26 1 0,27 0 16,14-3-16,-3-2 0,21-1 15,5 0-15,35 0 0,-25 2 16,-6 2-16,-6 3 16,-20 2-16,-13 1 0,-30 0 0,-21 0 15,-14 0-15</inkml:trace>
  <inkml:trace contextRef="#ctx0" brushRef="#br0" timeOffset="30232.1566">14208 2970 0,'0'0'0,"0"0"16,0 0-16,-20 10 0,20-10 0,0 0 16,-28 12-16,17-6 15,0 1-15,-1 0 0,-1 0 0,0-1 16,1 2-16,1-1 0,1-2 16,2 0-1,0 0-15,5-1 0,3-1 16,3 1-16,3-2 0,7 0 15,4 0-15,2 0 0,2-1 0,10 3 16,3-2-16,-2 1 16,-1 1-16,4 0 0,-2 1 0,-5-1 15,-4 1-15,-4-4 0,-4-2 16,-2-2-16,-5 2 0,-3-2 0,-4-1 16,-3-1-16,-2-1 0,-4-1 15,-4-3-15,-2 2 0,-3-1 0,-2-1 16,-3-1-16,1-1 15,0 0-15,-5-1 0,-2-1 0,5 2 16,2 2-16,4 3 0,2 5 16,5-1-16,3 2 0,2 0 0,0 1 15,1-1-15</inkml:trace>
  <inkml:trace contextRef="#ctx0" brushRef="#br0" timeOffset="31165.9814">18676 2935 0,'0'0'0,"0"0"16,0 0-16,0 0 0,0 0 0,0 0 15,0 0-15,0 0 16,0 0-16,0 0 0,0 0 0,0 0 0,-22 15 16,22-15-16,-29 15 0,29-15 15,-38 18-15,18-8 0,-3 0 16,3-1-16,0 0 0,-3 1 16,2 0-16,4-1 0,4-2 0,5 0 15,5 1-15,4-1 16,3-1-16,6-2 0,3-4 0,5 0 0,3 0 31,2-1-31,3 0 16,-1-1-16,0 1 0,7-2 0,1 1 15,-4 0-15,-3-1 0,-1 0 0,-2 0 16,-3-1-16,-4 1 0,-1 1 16,-3 0-16,-2 1 0,-3 1 0,-1 0 15,-2-1-15,-2-2 0,-2 1 16,-1-2-16,-2-1 0,-1 1 15,-2 0-15,1-1 16,-2 0-16,0 1 0,1-2 0,-3 0 16,-2-1-16,0 0 0,0-1 15,-3 0-15,-1 2 0,1 1 16,1 2-16,2 4 0,1 2 0,1 3 0,1 1 16,2 0-16,0 0 0,2-2 15,-1 1-15,2-2 0</inkml:trace>
  <inkml:trace contextRef="#ctx0" brushRef="#br0" timeOffset="31967.8752">21434 2858 0,'0'0'15,"0"0"-15,0 0 0,0 0 0,0 0 16,0 0-16,0 0 15,0 0-15,-11 26 0,11-26 0,-15 26 16,15-26-16,-19 26 0,6-14 16,-3 0-1,1 1-15,-2-2 0,3 1 16,1-1-16,2 1 0,1-3 16,0 3-16,2-2 0,4-3 15,3 0-15,7-2 0,7 0 16,2 0-16,0 0 0,12 1 15,3 0-15,0 0 0,-1 0 0,5-2 16,-2 0-16,-2-3 0,-3 1 0,-3-1 16,-4-1-16,-4-1 0,-4 0 0,-3-3 15,-4-1-15,-1-1 0,-4 1 16,-7-1-16,-5-2 16,0-2-16,0 0 0,-2 1 0,1-2 15,-1 2-15,-2 1 0,-2-5 31,0 1-31,3 1 0,1 0 0,3 2 16,1 1-16,3 3 0,-2 2 16,1 1-16,3-1 0,-1 2 15</inkml:trace>
  <inkml:trace contextRef="#ctx0" brushRef="#br0" timeOffset="33488.1891">18521 2957 0,'0'0'0,"0"0"15,0 0-15,0 0 16,0 0-16,0 0 0,0 0 16,0 0-16,0 0 0,0 0 0,-6 25 15,6-25-15,0 0 0,-11 21 16,11-21-1,0 0-15,-21 24 0,21-24 16,-28 18-16,13-8 0,0-2 0,3 1 16,1-1-16,2 0 0,2-1 0,0-1 15,3-1-15,3-2 16,2 1-16,6 0 16,6-2-16,-1-1 0,1 0 0,6 1 15,5-1-15,5-1 0,-3-1 0,3-1 16,2 2-16,-3 0 0,-1 0 0,1-2 15,-3-3-15,-6 0 16,-2 1-16,-4-1 0,-2 1 16,-4 0-16,-2 0 0,-2 0 15,-5 0-15,0 1 0,-1 0 0,-3 0 16,1 0-16,-3-1 0,-2 1 0,0-2 16,0-1-16,1 0 0,-1 1 0,1-2 15,0 0-15,1 2 0,2-1 16,-1 3-16,0-1 0,3 1 15,1-1-15,-1 3 0,1-2 16,1 2-16,0 0 0,2 1 16,-3-1-1,3 1-15,0 3 0,2 0 16,-1 1-16,1 0 0,1 2 0,2 0 16,0-2-16,1 1 0,-1-1 15,1 1-15,0-2 0,1 1 16,-1 0-16,0-1 15,-2-1-15,0 1 0,-1 1 0,-3-4 16,-2 2-16,-2-1 0,-1 0 0,-2-1 16,0-1-16,-3-1 0,-1 0 0,-3-1 15,-1 2-15,1-2 0,0 1 16,1 1-16,1 0 0,1 1 16,1-2-16,1 2 0,2 3 15,0-1-15,2 3 0,1 0 16,3 1-1,2-2-15,3 0 0,2 1 0,4 0 16,1 0-16,1-1 0,-1-2 16,0-1-16,0 0 15,-1-1-15,-1 0 0,0-1 0,-3 0 16,0 1-16,-2-1 0,0 0 16,-3-2-16,-1 0 0,-1-1 15,-2 0-15,0 2 0,-1-2 0,-1 3 0,0-1 16,-1 1-16,1 1 0,-2 2 15,1 1-15,-1 1 0,0-1 16,2 2-16,0 0 0,3 1 16,1 2-16,2-2 0,1 0 15,2-1-15,-1-2 16,1 1-16,3-2 0,0 1 16,-1-2-16,0-1 0,-2-1 15,1-2-15,-2 1 0,-1-2 16,-1 1-16,0-2 0,-1 0 15,-2 1-15,-1 0 0,-3-1 16,0 0-16,-2-1 0,0 1 16,-1 2-16,1 1 0,-1 1 15,0 1-15,0 0 0,1 1 0,1 2 0,0 2 16,2-1-16,0 2 0,1-1 0,0 2 16,3-2-16,1 1 0,1-1 15,2 0-15,1-1 0,3-2 16,2-1-16,0-2 0,1-1 15,0-2-15,-1 1 0,-1-1 16,-2-2-16,0-1 0,-2 0 0,0 0 16,-2 1-16,0 0 0,-2 0 15,-1-1-15,-1 3 0,0 0 0,-3 2 16,0 1-16,-2 0 16,-1 2-16,1 0 0,0 2 15,0 1-15,1 1 0,-1 0 0,2 1 16,-1-1-1,2 0-15,0 0 0,2 1 16,0-1-16,1-1 0,-1 0 0,-3-1 16,2 0-16,0-1 0,0 0 15</inkml:trace>
  <inkml:trace contextRef="#ctx0" brushRef="#br0" timeOffset="33999.7506">18562 3050 0,'0'0'0,"0"0"0,0 0 15,0 0-15,0 0 0,0 0 16,0 0-16,0 0 0,-18 16 0,18-16 15,0 0-15,-20 18 0,20-18 0,0 0 16,-20 22-16,13-16 0,0 1 0,1-1 16,-1-1-16,2 0 15,0-1-15,2-2 0,3-2 16,0 0-16,0 0 0,3-1 0,2-1 16,0 1-16,2-1 0,1-1 15,1 2-15,0-1 0,0-2 16,-1 4-1,0 0-15,-2-1 16,0 1-16,-1 0 0,0 0 16,-3 2-16,-2 2 0,-4 1 0,-2-1 15,-3 2-15,-1-1 0,2 0 16,1-1-16,0 0 0</inkml:trace>
  <inkml:trace contextRef="#ctx0" brushRef="#br0" timeOffset="38770.8746">20272 2804 0,'0'0'0,"0"0"16,0 0-16,0 0 0,0 0 16,0 0-16,33 0 15,-33 0-15,27 6 0,-27-6 0,36 15 16,-15-6-16,0-1 0,4 3 0,4 3 15,9 3-15,2-1 0,19 7 16,5-2-16,-2-3 0,0-5 0,21 0 16,7-2-16,7-3 0,-8-5 15,21-2-15,2-3 0,-2-2 16,-15-2-16,39-4 0,-4 1 16,-22 0-16,-16 1 15,5-3-15,5-3 16,-20-1-16,-11-2 0,0-1 0,-1 1 15,-8-2-15,-8-2 0,-5-3 16,-2 0-16,-11 2 0,-6 4 0,-10-11 16,-6-6-16,-6 2 15,-4 1-15,-8-8 0,-6-6 16,-4 4-16,-3 3 0,-15-2 0,-11-4 0,1 4 16,1 3-16,-17-7 0,-13-5 15,4 7-15,2 2 0,-19 1 16,-12 0-16,9 7 0,7 7 0,-19 1 15,-14-2-15,13 5 16,7 2-16,-9 4 0,-7 3 16,13 5-16,11 2 0,-11 4 0,-6 2 0,17 3 15,12 5-15,-13 5 16,-8 1-16,15 7 0,8 4 0,-8 13 16,-7 10-16,14-7 0,10-4 0,4 11 15,2 9-15,14-5 16,11-2-16,16 14 0,12 13 15,11-17 1,7-9-16,17-1 0,12 0 0,9-2 16,5-1-16,7-5 0,6-6 15,2-2-15,2-2 0,3-3 16,3-3-16,-6-10 0,-4-5 16,-22-5-16,-15-1 0,-11-2 15</inkml:trace>
  <inkml:trace contextRef="#ctx0" brushRef="#br0" timeOffset="59464.0131">23246 2173 0,'0'0'0,"0"0"15,0 0-15,0 0 0,0 29 0,0-29 16,-5 28-16,1-9 0,-1 3 15,0 5 1,-2 2-16,-1 8 0,1 1 0,0-2 16,1-3-16,1 5 15,2-6-15,-1-7 0,1-4 0,1-5 16,0-2-16,-2-5 0,0-6 16,-1-3-16,0 0 0,-1-5 15,0-1-15,0-5 0,1-2 16,0-3-16,2-5 0,2 1 0,2-2 0,4 0 15,1-1-15,3-3 16,1-1-16,3 2 0,4 4 16,0 3-16,2 3 0,1 3 0,0 3 15,1 4-15,1 2 0,0 4 16,1 4-16,-1 6 0,-1 3 0,-5 3 16,-1 3-16,-3-1 0,-2 2 0,-2-2 15,-3 0-15,-2 0 16,-2-1-16,-3-4 0,-3 0 15,-5-2-15,-2-1 0,-5 1 0,-3 0 16,-1 0-16,-1 0 0,-2-4 16,-1-2-16,2-4 0,2-1 15,3-4 1,3-6-16,2 1 0,5-3 0,2-2 16,3 0-16,5 0 15,3 2-15,7 1 0,3 3 16,3-1-16,0-1 0,4 1 0,3 0 15,0 2-15,3 2 0,-2 2 16,-1 0-16,-5-1 0,-3 2 16,-4 0-16</inkml:trace>
  <inkml:trace contextRef="#ctx0" brushRef="#br0" timeOffset="59695.4448">23605 2392 0,'0'0'0,"0"0"0,0 0 16,33-10-16,-14 7 0,3-3 15,3 1-15,10-3 0,3 1 0,-3-1 16,0 1-16,5-3 0,-4 1 16,-4 1-16,-4 1 0,-7 3 15,-5 2-15,-7 0 0,-7 1 16,-6-1-16,-5 0 0,4 0 0,0 1 0,1 0 15</inkml:trace>
  <inkml:trace contextRef="#ctx0" brushRef="#br0" timeOffset="60011.9979">23844 2213 0,'0'0'16,"0"0"-16,0 0 0,0 0 0,0 0 0,6 33 15,-6-33-15,-2 38 0,1-12 16,1 3-16,0 4 0,0 0 15,0 1-15,1 8 0,1-2 16,-1 3-16,0-5 0,-2-4 16,0-4-16,-3-5 0,-1-4 15,-3-3 1,-1-4-16,-3-2 0,-2-2 0,-3-5 16,-2-5-16,1-4 0,-2-1 15,2-4-15,3-3 0,3 1 16,2 0-16,1 1 0,1 1 15,5 4-15,4-1 0,6 1 16,4-4-16,5 0 0,6-1 0,8-2 16,5-1-16,8-2 0,0 0 0,-7 2 15,-8 3-15,-5 2 0</inkml:trace>
  <inkml:trace contextRef="#ctx0" brushRef="#br0" timeOffset="60466.877">24440 2039 0,'0'0'0,"0"0"16,0 0-16,0 0 0,30 6 0,-30-6 15,31 15-15,-14-8 16,-2 0-16,2 0 0,-1 0 15,0 0-15,-2 1 0,1 3 16,-3-1-16,-2-1 0,-1-1 0,-1-1 16</inkml:trace>
  <inkml:trace contextRef="#ctx0" brushRef="#br0" timeOffset="60645.3054">24338 2382 0,'0'0'0,"0"0"0,0 0 16,-7 23-16,3-10 0,-1 6 15,1 6 1,1 1-16,-1 2 0,1 10 16,1-1-16,1-2 0,0-3 0,3-1 15,2-4-15,2-6 0,2-3 16,3-6-16,3-4 16,-3 0-16,-2-3 0,-1 0 0</inkml:trace>
  <inkml:trace contextRef="#ctx0" brushRef="#br0" timeOffset="60946.3087">24821 2206 0,'0'0'0,"10"-4"15,5 0-15,2 1 0,0-2 0,12-1 16,4-1 0,5-1-16,-4 2 0,-1 4 15,-1 2-15,-4 2 0,-2 3 16,-1 6-16,-3 6 15,-6 0-15,-4 2 0,-1 8 16,-2 5-16,-1 1 0,0 3 0,2 5 16,1-1-16,-2 0 0,-1-2 15,-2-5-15,-1-1 0,-2-4 16,-1-2-16,-4-1 0,-4-1 0,1-5 16,-1-5-16,-3-3 0,-4-3 15,-4-1-15,-4-3 0,-8 0 16,-5-3-16,-2-2 0,-2-3 0,9 2 15,6 0-15,6 1 16</inkml:trace>
  <inkml:trace contextRef="#ctx0" brushRef="#br0" timeOffset="61162.3433">24616 2487 0,'0'0'0,"0"0"0,0 0 16,0 0-16,0 0 0,12 27 15,-12-27 1,8 30-16,-5-12 0,-1 3 16,0 1-16,1-1 0,-2-3 0,0-2 15,1 0-15,-1 2 0,0-4 16,0-5-16,1-2 0,0-3 16,-1 0-16,0-1 0</inkml:trace>
  <inkml:trace contextRef="#ctx0" brushRef="#br0" timeOffset="61415.9791">24679 2473 0,'0'0'0,"0"0"16,0 0-16,0 0 0,0 0 16,18-10-16,-18 10 15,20-10-15,-20 10 0,24-6 16,-8 3-16,-1 0 0,1 0 0,0 2 16,1 0-1,-3 0-15,-1 2 0,-1 1 16,0 2-16,-3 1 0,1 1 0,-1 3 15,0 0-15,-1 2 16,-2 0-16,-1 0 0,-2 1 0,0 0 16,1 1-16,-2 5 0,-1 0 15,0-1-15,-1-1 0,-1-2 16,0 1-16,0-2 0,-1-1 0,-3 1 0,-1-2 16,-3 0-16,-2-2 0,2-1 15,1 0-15,2-2 0</inkml:trace>
  <inkml:trace contextRef="#ctx0" brushRef="#br0" timeOffset="61569.2799">24690 2656 0,'0'0'0,"0"0"0,0 0 0,21-4 16,-21 4-16,24-5 0,-7 3 15,1-2-15,0 2 0,-1 0 16,2 0-16,-2 2 0,-2 0 15,2-1-15,-4-2 0,-2 1 16,-1 1-16,-2-1 0</inkml:trace>
  <inkml:trace contextRef="#ctx0" brushRef="#br0" timeOffset="61716.4533">24702 2754 0,'0'0'15,"0"0"-15,0 0 0,0 0 0,32-5 16,-32 5-16,37-6 0,-16 2 0,1 2 15,2-2-15,3-2 0,3-1 16,-6 1-16,-3 1 0</inkml:trace>
  <inkml:trace contextRef="#ctx0" brushRef="#br0" timeOffset="62048.232">25590 2413 0,'0'0'0,"0"0"16,0 0-16,0 0 0,30 5 16,-30-5-16,30 7 0,-30-7 15,33 10-15,-15-4 0,1 1 16,0-1-16,0 0 0,3 3 15,-2-1-15,-4 1 0,-2 1 0,-3-3 16,-1-3-16,-4 2 16,-1 0-1,-11-1-15,-7 4 0,-2-1 16,0-1-16,-6 1 0,-3 2 0,-3 0 16,0-1-16,-7 4 0,-1-1 15,5-3-15,1-1 0,6-4 16,4 1-16,4-1 0</inkml:trace>
  <inkml:trace contextRef="#ctx0" brushRef="#br0" timeOffset="62270.9329">26099 2396 0,'0'0'15,"0"0"-15,0 0 0,26 12 16,-14-4-16,0 0 0,0 0 0,-1 2 0,-1 1 15,-1-1-15,-1 1 0,0 2 16,-3-2-16,-3 1 0,-3 1 16,-5-1-16,-5-1 0,-6 0 15,-4 2-15,-6 0 0,-7 2 0,-6-2 16,-7 2-16,1-2 16,9-1-16,6-3 15</inkml:trace>
  <inkml:trace contextRef="#ctx0" brushRef="#br0" timeOffset="62734.2712">22952 2425 0,'0'0'0,"0"0"0,0 0 16,0 0-16,0 0 0,0 0 15,-31 10-15,31-10 0,-24 18 0,7-5 16,-3 3-16,-1 1 0,0 0 16,2 1-16,1 0 15,0 3-15,1-2 0,4-2 0,3-2 16,3 1-16,3-1 0,4-3 0,3-2 15,5-1-15,3 0 0,2-2 16,3-1-16,-1-1 0,1-2 0,-1 0 16,-3-1-16,-2 0 0</inkml:trace>
  <inkml:trace contextRef="#ctx0" brushRef="#br0" timeOffset="62988.4748">23151 2516 0,'0'0'0,"0"0"16,0 0-16,0 0 0,0 0 0,0 0 15,-28 11-15,28-11 0,-30 14 16,13-5-16,-3 3 0,0 2 0,-1-1 0,2 0 16,3 1-16,-2 0 0,3 1 15,5-2-15,4-1 16,5 0-16,4-2 0,6 1 0,4-1 15,3-3-15,0-1 0,5 2 16,5 0-16,-2 0 0,-1 2 0,0 0 16,-4-2-1,-4-2-15</inkml:trace>
  <inkml:trace contextRef="#ctx0" brushRef="#br0" timeOffset="63288.604">23308 3134 0,'0'0'0,"0"0"0,0 0 16,32-3-16,-14 3 0,6-2 0,7-1 15,11 1-15,0-1 0,10 0 16,7-1-16,13 0 15,-1 1-15,23-3 0,6 1 16,13-1-16,-6 0 0,17 1 0,1 0 16,35-1-16,-22 2 0,-3 3 0,-1 2 15,-17 1-15,-12-2 0,9-2 0,5-2 16,-14 0 0,-9-1-16,-31 3 0,-20-1 15,-14 2-15</inkml:trace>
  <inkml:trace contextRef="#ctx0" brushRef="#br0" timeOffset="191340.8133">1950 3463 0,'0'0'0,"0"0"0,0 0 0,0 0 16,0 0-16,0 0 0,-9 22 15,9-22-15,0 0 0,-5 25 16,5-25-16,-7 25 0,4-11 15,0 4 1,-1 3-16,1 3 0,1-1 0,-2 2 16,1 3-16,0 8 15,-4 1-15,2 0 0,-2 3 0,1 9 16,0 2-16,3 0 0,2 2 16,-3 8-16,2-4 0,1 1 15,-2 1-15,3 7 0,-3-4 16,2 0-16,-3-2 0,1 1 0,2 1 0,-5 9 15,2 1-15,-4-3 0,-2 0 16,-5 35-16,0-3 0,0-10 16,-1-7-16,0 0 0,-2 0 15,7-7-15,2-5 0,1 5 16,1 6-16,4-10 0,-1-5 16,5 2-16,5 1 0,-4 1 0,-1 0 0,1 4 15,0 1-15,1-2 0,2-2 16,-1 4-16,-1 4 0,-6-8 15,-6-5-15,1 12 0,0 8 16,4-6-16,4-6 0,-3 8 16,-3 2-16,5-8 0,-1-6 15,1 3 1,1-2-16,3-1 0,4-2 0,-3 7 16,3 4-16,-3-7 0,-1-5 15,1 6-15,-1 6 0,-2-5 16,-1-3-16,-3 8 0,-2 6 15,3-9-15,2-6 0,-3 8 16,-3 6-16,3-5 0,2-3 16,-1-3-16,4-1 0,-1 0 0,2-1 0,3 7 15,3 2-15,-3-9 0,-2-10 16,1 11-16,0 6 0,-3-6 16,-6-5-16,4 6 0,-2 3 15,6-4-15,2-4 0,-3 0 16,0-1-16,-2-4 0,2-1 0,-1 6 31,-2 1-31,0-3 0,3-1 0,-3 1 16,0-1-16,0-2 0,0-1 15,3-2-15,0-1 0,-2-2 16,1-2-16,-4 3 0,1 3 16,-1-10-16,1-7 0,-2 8 15,-3 4-15,3-7 0,0-5 0,2-4 16,-2-3-16,1-3 0,4-1 0,-2 1 15,1 1-15,1-5 0,2-4 16,-4-3-16,1-1 16,1 1-16,1 1 0,4-6 0,2-3 15,-3-4-15,0-3 0,0 2 16,1 5-16,0-2 16,2-2-16,-2-4 15,4-2-15,3 1 0,1 1 0,0-1 16,2 2-16,-2-5 0,1 0 15,0-1-15,1 0 0,0-1 16,3-1-16,2 2 0,6 1 16,-5-2-16,1 1 0,2-3 15,0-2-15,-2 2 0,2 3 16,6-4-16,0-2 16,2 2-16,3 2 0,2-1 0,-5-1 0,8 2 15,3 1 1,-1-1-16,-1-1 0,5 1 0,-1 0 15,2-1-15,0 1 0,-4-6 16,2-2-16,-2 3 0,5 2 0,-2 3 16,3 1-16,-2-3 0,-1-3 0,9 1 15,3 3-15,-4-3 0,-4-1 16,5 3-16,5 2 16,2-1-16,3 1 0,32-4 0,-11-3 15,-10 0-15,-10-1 0,1 4 16,2 2-16,15-1 15,9 1 1,-22-2-16,-17 0 0,13 0 16,9 1-16,-10 0 0,-8-1 0,10 0 15,5 0-15,-9 2 0,-5 0 16,10 0-16,6-1 16,-12 1-16,-11 0 0,17 0 15,11 0-15,-12-1 0,-5-1 0,9 5 0,10 3 16,-11-2-16,-6-3 0,8-1 15,6 0-15,-9 0 16,-7-1-16,12 3 0,10 1 16,-17-1-16,-13-1 0,21 2 0,13-2 15,-16 1-15,-10-1 0,14 3 16,11 1-16,-15 0 0,-10-1 16,15-1-16,12 1 15,-18-2-15,-6 1 0,14-2 16,14-3-16,-15 2 0,-12 2 0,17-1 15,12 3-15,-14-2 0,-11-1 0,16-2 16,13-1-16,-16-2 0,-10 1 16,14 3-16,7 3 15,-5-4-15,-6-4 0,7-2 0,8-1 16,-14 6-16,-9 2 0,16-3 0,10-3 16,-12 0-16,-10 0 0,12 2 15,10 1-15,-12-1 0,-8 1 16,10 0-16,5 1 0,-10-3 15,-9 1-15,15-2 0,10-1 16,-17 3-16,-10 1 0,14-2 16,9-2-1,-11 0-15,-6 1 0,8 2 0,6 0 16,-12 1-16,-8 1 0,9-1 16,6 0-16,-7 0 0,-4 0 0,8 0 15,3 0-15,-9 2 16,-7 3-16,9-2 0,6 0 15,-12-1-15,-7 0 0,8-2 16,5-1-16,-8 3 0,-5 4 0,7-3 0,6 0 16,-8-2-1,-5-1-15,7 2 0,3 1 0,-8 3 0,-5 0 0,9-5 16,7-2-16,-8 3 0,-5-1 16,8 2-16,5 0 15,-10 0-15,-8 0 0,13-2 0,8-4 16,-11 4-16,-6 1 0,8-1 15,7-1-15,-12-3 0,-9 2 0,13 0 16,7 3-16,-11 1 0,-8 1 0,10-3 16,8-2-16,-13 0 15,-9-1-15,10 2 0,10 2 16,-10-1-16,-7 0 0,7 1 16,5 1-1,-4-1-15,-5-4 0,6 0 0,6 1 16,-11 1-16,-6 1 0,8 4 15,5 2-15,-11-2 0,-7-1 16,10-1-16,8-1 0,-8 2 16,-6 1-16,10-1 0,9-1 15,-7 3-15,-5 3 0,0-2 0,-1-1 0,5-1 16,3-2-16,1 1 0,0 0 16,-8 1-16,-3 1 0,13 1 15,10 0 1,0-1-16,-2 1 0,-5 0 0,-4 0 15,-4 1-15,-2-1 0,0-1 16,0-1-16,-1 0 0,-3-1 0,5 1 16,4-1-1,0-1-15,1-1 0,2 0 16,-1 0-16,-2-2 0,0-1 0,4 6 16,4 2-16,-4 0 15,-5-1-15,4 1 0,0 0 16,2 1-16,2 0 0,2-1 15,3-1-15,-6 0 0,-5 1 0,4-3 16,2 1-16,-1 2 0,-1 1 0,9-1 16,5 1-1,7-1-15,4-2 0,-22 1 0,-17-1 0,14 0 16,7-2-16,-10 0 0,-9 0 16,12 5-1,8 2-15,-8-5 0,-6-3 0,7 3 16,5 1-16,-8-1 15,-7 1-15,11-1 0,7 1 0,-11 1 0,-10-1 16,14-1-16,9 0 0,-16 0 16,-8-1-16,17-1 0,12-1 15,-15 0-15,-11 0 0,14 0 16,11 0-16,-16 1 0,-9 1 0,14-1 16,10 0-1,-12 2-15,-9 0 0,11 1 0,9 1 16,-13-3-16,-8-1 0,13 2 15,10 1-15,-15 4 0,-10 1 0,9 0 16,9 2-16,-10-4 16,-6-2-16,8 4 0,6 2 0,-9-2 15,-9-2-15,12-1 0,9 2 16,-13-3-16,-7 0 0,8-1 0,6 0 16,-10-1-16,-6-1 0,8-1 15,7 1-15,-11-2 0,-7 1 16,11-2-16,8 1 15,-10 0-15,-7 1 0,7-5 0,4-3 16,-10 3-16,-10-1 0,10 0 16,5-1-16,-6-1 15,-4-1-15,7-2 0,5-1 16,-9 2-16,-6 2 0,6 0 16,6 0-16,-10 4 0,-8 2 0,8-3 15,6-3-15,-4 0 0,-2 0 16,5 2-16,5 2 0,-11 2 15,-8 1-15,11 0 0,9-1 16,-7-2-16,-7-1 0,11 4 0,7 4 16,-7-1-16,-6 1 0,7 1 15,6 0-15,-8-1 0,-6-2 0,12 4 16,8 0-16,-10 3 0,-7 2 16,11-4-16,5-2 0,-12-1 15,-8 1-15,4 3 0,5 3 16,-7-8-16,-3-3 15,12 1-15,9 0 16,-14 4-16,-7 1 0,7 0 16,5-3-16,-10 1 0,-6-1 0,6 2 15,6 0-15,-12 1 0,-6 1 16,8-2-16,6-2 16,-6 0-16,-5 1 0,4 1 0,2-1 15,-6 1-15,-7 1 0,10-1 0,5 0 16,-14-1-16,-7-1 0,6 0 0,3-1 15,-5 1-15,-4 1 0,1-2 16,0-1-16,-6-2 0,-4-2 16,3-7-16,4-3 0,-8 1 15,-4 0-15,7-4 0,7-2 16,-7-2-16,-7 0 0,7-10 0,2-5 16,-4 5-16,-3 2 0,1-10 0,2-8 15,-2 0-15,0 1 0,-1-3 16,-1-3-16,-5 3 0,-3 3 15,6-13-15,4-8 0,-7 5 16,-5 5-16,2-13 0,2-7 16,2 10-1,1 9-15,-4-7 0,-2-5 16,-4 3-16,-3 3 0,6-13 0,4-8 16,-3 10-16,-2 7 0,0-10 15,1-7-15,-5 6 16,-3 3-16,3-5 0,-1-3 0,1 3 15,1 2-15,-2-9 0,-1-8 16,-3 10-16,-2 6 0,2-5 0,2-4 16,-1 4-16,-2 4 0,-1-10 0,-3-6 15,2 8-15,-1 8 0,2-7 16,0-4-16,-3 5 0,0 1 16,-3-2-16,0-2 0,0 6 15,0 4-15,-2-8 0,-1-5 16,1 8-1,0 3-15,-4-2 0,-3-2 16,2 4-16,-1 4 0,3-11 16,1-5-16,-3 10 0,-1 9 0,-1-4 15,-1-5-15,1 11 0,-2 7 0,1-9 16,0-5-16,3 5 16,1 3-16,-4 0 0,-2-2 15,6 2-15,2 1 0,-2-2 0,-3-1 0,5 6 16,4 5-16,-2-3 0,-1-2 15,1 4-15,1 3 0,2-2 16,0 0-16,-2 0 0,-1 3 16,1-5-16,1-4 0,1 10 15,-1 4-15,0-6 0,-1-4 16,0 8-16,0 7 16,-1-5-16,1-3 0,2 7 15,0 2-15,0-8 0,-1-4 16,1 4-16,-2 3 0,2-1 15,2 0-15,0 8 0,-3 6 0,3-9 16,0-8-16,-1 8 0,1 6 16,-5-2-16,-2 0 0,3-2 15,2 0-15,-2 0 0,0-2 0,-3 7 16,-1 4-16,-1-4 0,0 0 16,-4 1-16,-2 2 0,-4 3 15,-2 2-15,-1-2 0,0 2 16,2-2-16,1 1 0,-3 4 0,1 4 15,-8-2-15,-3 0 16,3 3-16,0 5 0,-1-1 0,-2 0 0,8 10 16,-2-1-16,-9 0 0,-5 0 15,0-1-15,-1-2 0,-5 1 16,-3 3-16,-4 0 0,-3-2 0,-7 1 16,-5-1-16,4 3 15,3 2-15,-41-1 0,-1 4 0,13-3 16,9 1-16,-9-4 15,-4 1-15,7 4 16,7 3-16,-7 1 0,-5 1 16,7-5-16,5-2 0,-7 7 15,-6 2-15,9 0 0,5-1 16,-5 2-16,-4 3 0,6-2 16,4 0-16,-5-1 0,-4 0 15,5-1-15,3 1 0,-4-2 0,-5 0 0,6 1 16,3 1-16,-5-1 0,-4-2 15,8 1-15,5 0 0,-10 0 16,-3 1-16,8 0 0,5 1 0,-9-2 16,-6-2-16,7 3 0,4-1 15,-9 0-15,-6 0 0,7-1 16,7 2 0,-7-1-16,-8 0 0,8 1 15,2 0-15,-5 0 0,-4 0 16,4-2-16,5 2 0,-6 0 15,-5 1-15,6 0 0,6 0 0,-7 1 16,-4 1-16,5-3 0,5-2 16,-9 2-16,-8 1 15,8 1-15,6 1 0,-7 2 0,-6-2 0,5-1 16,6-1-16,-6 1 0,-5 3 16,10-3-16,7 1 0,-13-1 15,-6 0-15,5 1 0,5 1 16,-8-2-16,-4-1 0,7 1 0,6 1 15,-8-1-15,-6 0 16,8 1-16,6-1 0,-6 4 0,-6 1 0,7-2 16,3-1-16,-6 2 0,-4 0 15,6 0-15,5 0 0,-10 1 16,-6-2-16,8 2 0,6-1 0,-6 3 16,-5 3-16,9-4 15,6-4-15,-8 2 0,-5 1 0,7 2 16,5 2-16,-11 1 15,-9 3-15,12-6 16,11-3-16,-9-1 0,-3 0 16,6 4-16,3 1 0,-10-1 15,-6-1-15,8-5 0,8-3 0,-8 1 16,-5-1-16,10 2 16,6 0-16,-7 0 0,-3 0 0,8-1 15,6 1-15,-5-1 0,-4-2 0,6 2 0,6 0 16,-7 2-16,-3 0 15,7-2-15,4 0 0,-6-2 0,-3-1 16,4 2-16,0 0 0,-2-2 16,0 0-16,7 2 0,4 0 15,-7-1-15,-6-3 0,8 0 16,4 3 0,-7 0-16,-3 2 0,7-1 0,6-1 15,-9-2-15,-7 0 16,7 0-16,7 0 0,-10 3 0,-5 0 15,6-4-15,7-2 0,-6 0 16,-1 0-16,8 5 0,7 2 16,-8-2-16,-4-2 0,3 0 15,3 1-15,-6-1 0,-5 1 0,9 1 16,8 1-16,-8 2 0,-5 3 16,5-7-16,3-6 0,-4 5 0,-3 1 15,2 6-15,1 4 0,-3-6 16,-3-3-16,10 0 0,6 1 15,-6 1-15,-4 1 0,9-1 16,6-2-16,-5 1 16,-3 0-16,0-1 0,-1 0 15,-4 1-15,-4 1 0,6 1 0,2 3 16,-5 0-16,-4 0 0,10-1 16,6-4-16,-11 1 0,-7-2 15,10 4-15,9 0 0,-11 1 16,-6 1-16,5 1 0,5 1 0,-6-3 15,-4-2-15,5-1 16,1-1-16,-4 2 0,-2 0 16,5 1-16,5 2 0,-7 1 0,-5 2 15,7-3-15,5-1 0,-8-2 16,-6-2-16,9 2 0,4 3 16,-6 0-16,-3-1 0,5 3 15,5-1-15,-7 3 0,-6-1 0,8-6 0,3-3 16,-6 5-16,-6 5 15,6 1-15,2-1 0,-6-1 16,-5-2-16,7-1 0,4 1 0,-7-5 16,-2-2-16,3 7 0,5 4 15,-6-2-15,-4-2 0,7-2 16,5 0-16,-7-3 16,-4 0-16,5 2 0,4 3 15,-4 0-15,-5-1 16,8-2-16,4-2 0,-7 4 0,-6 2 15,7-2-15,5 0 0,-5 1 16,-4 2-16,7-5 0,6-2 16,-8 2-16,-5 2 0,8-2 15,7-1-15,-4 4 0,-1 2 0,2-6 0,3-5 16,-6-3-16,-4-3 0,4 6 16,4 4-16,-4-2 0,-1-1 15,7 0-15,5-1 0,-5 0 16,-4 0-16,6 2 0,6 4 15,-7-4-15,-5 1 0,4-2 0,1 1 16,-4 1 0,-3 1-16,7-2 0,3-2 15,-4 0-15,-4 2 0,8 3 16,4 2-16,-6-2 0,-5-1 16,5-1-16,3-2 0,-4 3 15,-6 1-15,8 0 0,1-1 16,-3-2-16,-2 1 0,6-3 0,6 1 15,-6 1-15,-3 4 0,4-5 0,3 0 16,-3-1-16,-1-1 0,6 2 16,5 0-16,-8 0 0,-6 1 15,10-1-15,4-3 0,-6 3 16,-1 1-16,-1-6 0,3-1 0,-4 4 16,1 4-16,10 7 0,6 3 15,-9-6-15,-8-4 0,1-1 0,2-2 16,0 3-16,-3 2 0,7 1 15,4-1-15,-11-4 0,-6-2 16,10 5-16,6 2 0,-3 3 16,-2 1-16,-3-7 0,-2-4 15,1 3-15,1 5 0,8 0 0,3 1 16,-7-4 0,-6-2-16,7 1 0,4 2 15,-4 3-15,-3 0 0,1-6 16,-3-7-16,6 9 0,1 7 15,4-3-15,6-1 0,-9-2 16,-2-1-16,5 0 0,4 0 0,-4-3 16,-2-2-16,2 1 0,5 1 15,-5 5-15,0 3 0,2-2 0,4 1 16,-2-3-16,-1-2 0,2-1 16,0 1-16,-1-1 0,1 1 15,-1 2-15,2 0 0,-2 0 0,-1-2 16,-2-1-16,-1-2 0,-1 1 15,0 1-15,14-2 0,-8 0 16,-20-1 0,1 3-16,7 0 0,7-3 0,-4-2 15,-5 0-15,9 1 16,1 0-16,-3 0 0,-2 0 16,10 0-16,7-1 0,-2-1 15,-5-1-15,8 1 0,6 1 0,-4-2 16,2 0-16,10 6 15,0 3-15,-3-5 0,-2-2 0,1 1 0,4 2 16,-6-1-16,-1-1 0,5 4 16,4 1-16,-2-3 0,-2-1 15,2 2-15,3 1 0,-1 2 16,-2-1-16,2 0 0,3-2 0,1 2 16,0 1-16,4 3 0,1 0 15,0 2 1,-1-1-16,-1 0 0,1 0 15,-3 3-15,-1 1 0,0 2 16,1 1-16,-2 2 0,0 4 16,3 1-16,2 0 0,0 2 15,-1 1-15,4 1 0,-1 1 0,4 3 0,0 0 0,0 1 16,1 0-16,4 0 16,1 1-16,0-2 0,3 2 0,-2 2 15,-1 3-15,0-2 16,1 0-16,-1 9 0,-1 2 15,-2-2-15,-2 0 0,-5 8 0,-3 4 16,4-11-16,-2-9 0,4-7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2025/10/30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2025/10/30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2025/10/30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2025/10/30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2025/10/30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2025/10/30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2025/10/30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6.emf"/><Relationship Id="rId4" Type="http://schemas.openxmlformats.org/officeDocument/2006/relationships/customXml" Target="../ink/ink6.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7.emf"/><Relationship Id="rId4" Type="http://schemas.openxmlformats.org/officeDocument/2006/relationships/customXml" Target="../ink/ink7.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4.xml"/><Relationship Id="rId1" Type="http://schemas.openxmlformats.org/officeDocument/2006/relationships/tags" Target="../tags/tag1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6.xml"/><Relationship Id="rId1" Type="http://schemas.openxmlformats.org/officeDocument/2006/relationships/tags" Target="../tags/tag13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8.xml"/><Relationship Id="rId1" Type="http://schemas.openxmlformats.org/officeDocument/2006/relationships/tags" Target="../tags/tag13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0.xml"/><Relationship Id="rId1" Type="http://schemas.openxmlformats.org/officeDocument/2006/relationships/tags" Target="../tags/tag13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emf"/><Relationship Id="rId4" Type="http://schemas.openxmlformats.org/officeDocument/2006/relationships/customXml" Target="../ink/ink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2.xml"/><Relationship Id="rId1" Type="http://schemas.openxmlformats.org/officeDocument/2006/relationships/tags" Target="../tags/tag14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4.xml"/><Relationship Id="rId1" Type="http://schemas.openxmlformats.org/officeDocument/2006/relationships/tags" Target="../tags/tag143.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6.xml"/><Relationship Id="rId1" Type="http://schemas.openxmlformats.org/officeDocument/2006/relationships/tags" Target="../tags/tag14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8.xml"/><Relationship Id="rId1" Type="http://schemas.openxmlformats.org/officeDocument/2006/relationships/tags" Target="../tags/tag147.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0.xml"/><Relationship Id="rId1" Type="http://schemas.openxmlformats.org/officeDocument/2006/relationships/tags" Target="../tags/tag14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4.xml"/><Relationship Id="rId1" Type="http://schemas.openxmlformats.org/officeDocument/2006/relationships/tags" Target="../tags/tag153.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tags" Target="../tags/tag155.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tags" Target="../tags/tag15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tags" Target="../tags/tag15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2.xml"/><Relationship Id="rId1" Type="http://schemas.openxmlformats.org/officeDocument/2006/relationships/tags" Target="../tags/tag161.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tags" Target="../tags/tag163.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tags" Target="../tags/tag165.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8.xml"/><Relationship Id="rId1" Type="http://schemas.openxmlformats.org/officeDocument/2006/relationships/tags" Target="../tags/tag167.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tags" Target="../tags/tag169.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2.xml"/><Relationship Id="rId1" Type="http://schemas.openxmlformats.org/officeDocument/2006/relationships/tags" Target="../tags/tag171.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4.xml"/><Relationship Id="rId1" Type="http://schemas.openxmlformats.org/officeDocument/2006/relationships/tags" Target="../tags/tag173.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tags" Target="../tags/tag175.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0.xml"/><Relationship Id="rId1" Type="http://schemas.openxmlformats.org/officeDocument/2006/relationships/tags" Target="../tags/tag17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3.emf"/><Relationship Id="rId4" Type="http://schemas.openxmlformats.org/officeDocument/2006/relationships/customXml" Target="../ink/ink3.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2.xml"/><Relationship Id="rId1" Type="http://schemas.openxmlformats.org/officeDocument/2006/relationships/tags" Target="../tags/tag181.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4.xml"/><Relationship Id="rId1" Type="http://schemas.openxmlformats.org/officeDocument/2006/relationships/tags" Target="../tags/tag183.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4.emf"/><Relationship Id="rId4" Type="http://schemas.openxmlformats.org/officeDocument/2006/relationships/customXml" Target="../ink/ink4.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5.emf"/><Relationship Id="rId4" Type="http://schemas.openxmlformats.org/officeDocument/2006/relationships/customXml" Target="../ink/ink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专题八</a:t>
            </a:r>
            <a:r>
              <a:rPr lang="en-US" altLang="zh-CN">
                <a:solidFill>
                  <a:srgbClr val="FF0000"/>
                </a:solidFill>
              </a:rPr>
              <a:t> </a:t>
            </a:r>
            <a:r>
              <a:rPr lang="zh-CN" altLang="zh-CN">
                <a:solidFill>
                  <a:srgbClr val="FF0000"/>
                </a:solidFill>
              </a:rPr>
              <a:t>长难句专题（一）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a:solidFill>
                  <a:schemeClr val="tx1"/>
                </a:solidFill>
              </a:rPr>
              <a:t>5. (ds) </a:t>
            </a:r>
          </a:p>
          <a:p>
            <a:pPr marL="0" indent="457200" algn="just">
              <a:buNone/>
            </a:pPr>
            <a:r>
              <a:rPr lang="en-US" altLang="zh-CN" sz="2400">
                <a:solidFill>
                  <a:schemeClr val="tx1"/>
                </a:solidFill>
                <a:latin typeface="Times New Roman" panose="02020603050405020304" charset="0"/>
                <a:cs typeface="Times New Roman" panose="02020603050405020304" charset="0"/>
              </a:rPr>
              <a:t>We must eventually stomach the fact that the demolition of those aging structures, which some preservationists fiercely defend as irreplaceable cultural symbols, is an unavoidable step toward urban sustainability, because their escalating maintenance costs and rising safety hazards, which have already strained municipal budgets and alarmed residents, will inevitably trigger a crisis that no administration can afford to ignore or postpone.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86600" y="527760"/>
              <a:ext cx="10691280" cy="3687480"/>
            </p14:xfrm>
          </p:contentPart>
        </mc:Choice>
        <mc:Fallback>
          <p:pic>
            <p:nvPicPr>
              <p:cNvPr id="2" name="墨迹 1"/>
              <p:cNvPicPr/>
              <p:nvPr/>
            </p:nvPicPr>
            <p:blipFill>
              <a:blip r:embed="rId5"/>
              <a:stretch>
                <a:fillRect/>
              </a:stretch>
            </p:blipFill>
            <p:spPr>
              <a:xfrm>
                <a:off x="777240" y="518400"/>
                <a:ext cx="10710000" cy="3706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我们终须坦然接受这样一个事实：对于那些被文物保护者竭力捍卫为不可替代文化符号的陈旧建筑，其拆除实则是通往城市可持续发展的必经步骤。这些建筑不断攀升的维护成本与日益加剧的安全隐患，既已让市政预算捉襟见肘，又使居民惶惶不安，终将引爆任何执政机构都难以忽视或拖延的深刻危机。</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(latimes)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 cornerstone of modern cognitive-behavioral therapy is cultivating the psychological resilience to roll with the punches, an indispensable skill which, when consistently practiced through techniques like cognitive reframing that allow individuals to consciously override their maladaptive instinctual reactions, ultimately empowers them to navigate life's inevitable adversities and setbacks without getting bent out of shape or submitting to a vicious cycle of disastrous thinking.</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9760" y="636480"/>
              <a:ext cx="11135160" cy="3812760"/>
            </p14:xfrm>
          </p:contentPart>
        </mc:Choice>
        <mc:Fallback>
          <p:pic>
            <p:nvPicPr>
              <p:cNvPr id="2" name="墨迹 1"/>
              <p:cNvPicPr/>
              <p:nvPr/>
            </p:nvPicPr>
            <p:blipFill>
              <a:blip r:embed="rId5"/>
              <a:stretch>
                <a:fillRect/>
              </a:stretch>
            </p:blipFill>
            <p:spPr>
              <a:xfrm>
                <a:off x="590400" y="627120"/>
                <a:ext cx="11153880" cy="38314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现代认知行为疗法的基石在于培养随遇而安的心理韧性</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这种不可或缺的能力通过认知重构等技巧持续练习，使人们能够有意识地克服适应不良的本能反应，最终帮助他们在面对人生必然的坎坷与挫折时，既不会方寸大乱，也不会陷入灾难化思维的恶性循环。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7. (newscience)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Technology seems to discourage slow, immersive reading, with reading on a screen, particularly a phone screen, tiring your eyes and making it harder for you to keep your place. So online writing tends to be more skimmable and list-like than print. The cognitive neuroscientist Mary Watt argued recently that this new norm of skim reading is producing an invisible, game-changing transformation in how readers process words. The neuronal circuit that sustains the brain’s capacity to read now favors the rapid absorption of information, rather than skills developed by deeper reading, like critical analysis.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科技似乎正在阻碍人们进行缓慢而沉浸式的阅读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面对屏幕（尤其是手机屏幕）阅读不仅容易使双眼疲劳，更让人难以跟踪文本脉络。因此，网络写作往往比印刷文本更倾向于碎片化与清单式。认知神经科学家玛丽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瓦特近期指出，这种</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泛读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新常态正在引发一场无形却颠覆性的变革：读者处理文字时，维持大脑阅读功能的神经回路如今更倾向于快速汲取信息，而非培养深度阅读所孕育的批判性分析等能力。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8. (latimes) </a:t>
            </a:r>
          </a:p>
          <a:p>
            <a:pPr marL="0" indent="457200" algn="just">
              <a:buNone/>
            </a:pPr>
            <a:r>
              <a:rPr lang="en-US" altLang="zh-CN" sz="2400">
                <a:solidFill>
                  <a:schemeClr val="tx1"/>
                </a:solidFill>
                <a:latin typeface="Times New Roman" panose="02020603050405020304" charset="0"/>
                <a:cs typeface="Times New Roman" panose="02020603050405020304" charset="0"/>
              </a:rPr>
              <a:t>The grammar school boy from Stratford-upon-Avon has landed a scholarly punch after groundbreaking research showed that Shakespeare does benefit Children’s literacy and emotional development. But only if you act him out. A study found that a “rehearsal worn” approach to teaching Shakespeare broadened children’s vocabulary and the complexity of their writing as well as their emotional literacy.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最新突破性研究证实，莎士比亚戏剧确实能提升儿童的读写能力与情感发展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但前提是必须通过戏剧演绎的方式。这位来自埃文河畔斯特拉特福德的文法学校男孩（指莎士比亚）此番在学术领域再展锋芒。研究发现，采用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排练式</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教学法讲授莎剧，不仅能拓展儿童的词汇量、提升写作复杂度，更能增强其情感表达能力。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9. (latimes) </a:t>
            </a:r>
          </a:p>
          <a:p>
            <a:pPr marL="0" indent="0" algn="just">
              <a:buNone/>
            </a:pPr>
            <a:r>
              <a:rPr lang="en-US" altLang="zh-CN" sz="2400">
                <a:solidFill>
                  <a:schemeClr val="tx1"/>
                </a:solidFill>
                <a:latin typeface="Times New Roman" panose="02020603050405020304" charset="0"/>
                <a:cs typeface="Times New Roman" panose="02020603050405020304" charset="0"/>
              </a:rPr>
              <a:t>(1) Ever since taking on Netflix Inc at its own game, old Hollywood has wrestled to turn a profit in streaming, with the likes of Disneyt, Pealock and Paramount losing billions of dollars each year, sparking concerns that the services will never be as profitable as cable once was. But the age of streaming has been a blessing for some unintended winners: pirates that use software to rip a film or television show in seconds from legal online video platforms and host the titles on their own.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自从传统好莱坞企业涉足流媒体业务、与网飞公司展开正面竞争以来，始终难以实现盈利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迪士尼、</a:t>
            </a:r>
            <a:r>
              <a:rPr lang="en-US" altLang="zh-CN" sz="2400">
                <a:solidFill>
                  <a:schemeClr val="tx1"/>
                </a:solidFill>
                <a:latin typeface="Times New Roman" panose="02020603050405020304" charset="0"/>
                <a:cs typeface="Times New Roman" panose="02020603050405020304" charset="0"/>
              </a:rPr>
              <a:t>Peacock</a:t>
            </a:r>
            <a:r>
              <a:rPr lang="zh-CN" altLang="en-US" sz="2400">
                <a:solidFill>
                  <a:schemeClr val="tx1"/>
                </a:solidFill>
                <a:latin typeface="Times New Roman" panose="02020603050405020304" charset="0"/>
                <a:cs typeface="Times New Roman" panose="02020603050405020304" charset="0"/>
              </a:rPr>
              <a:t>和</a:t>
            </a:r>
            <a:r>
              <a:rPr lang="en-US" altLang="zh-CN" sz="2400">
                <a:solidFill>
                  <a:schemeClr val="tx1"/>
                </a:solidFill>
                <a:latin typeface="Times New Roman" panose="02020603050405020304" charset="0"/>
                <a:cs typeface="Times New Roman" panose="02020603050405020304" charset="0"/>
              </a:rPr>
              <a:t>Paramount</a:t>
            </a:r>
            <a:r>
              <a:rPr lang="zh-CN" altLang="en-US" sz="2400">
                <a:solidFill>
                  <a:schemeClr val="tx1"/>
                </a:solidFill>
                <a:latin typeface="Times New Roman" panose="02020603050405020304" charset="0"/>
                <a:cs typeface="Times New Roman" panose="02020603050405020304" charset="0"/>
              </a:rPr>
              <a:t>等平台每年亏损高达数十亿美元，引发业界担忧这些流媒体服务可能永远无法重现昔日有线电视的盈利盛况。但流媒体时代却意外造就了一批受益者：通过技术手段在数秒内从合法视频平台盗取影视内容并上传至自有站点的网络盗版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idea that paper facilitates a highly specialized cognitive and social process is a far cry from the way we have historically thought about the stuff: a recording of events. The late nineteenth century saw managers instituting company-wide policies and demanding monthly, weekly, or even daily updates from their subordinates in a bid to cope with the complexity of the industrial economy. Thus was born the monthly sales report, and the office manual and the internal company newsletter. Paper was important not to facilitate creative collaboration and thought but as an instrument of control.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63920" y="961200"/>
              <a:ext cx="10600920" cy="3929400"/>
            </p14:xfrm>
          </p:contentPart>
        </mc:Choice>
        <mc:Fallback>
          <p:pic>
            <p:nvPicPr>
              <p:cNvPr id="2" name="墨迹 1"/>
              <p:cNvPicPr/>
              <p:nvPr/>
            </p:nvPicPr>
            <p:blipFill>
              <a:blip r:embed="rId5"/>
              <a:stretch>
                <a:fillRect/>
              </a:stretch>
            </p:blipFill>
            <p:spPr>
              <a:xfrm>
                <a:off x="754560" y="951840"/>
                <a:ext cx="10619640" cy="3948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10. (latimes) </a:t>
            </a:r>
          </a:p>
          <a:p>
            <a:pPr marL="0" indent="0" algn="just">
              <a:buNone/>
            </a:pPr>
            <a:r>
              <a:rPr lang="en-US" altLang="zh-CN" sz="2400">
                <a:solidFill>
                  <a:schemeClr val="tx1"/>
                </a:solidFill>
                <a:latin typeface="Times New Roman" panose="02020603050405020304" charset="0"/>
                <a:cs typeface="Times New Roman" panose="02020603050405020304" charset="0"/>
              </a:rPr>
              <a:t>(2) Consulting firm Parks Associates predicts that legal US streaming services’ cumulative loss from piracy since 2022 will reach $113 billion in the next two years. While there is some optimism that emerging, counter measures and best practices may see piracy begin to plateau by 2027, there is no consensus among stake holders as to when it may begin to decline.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咨询公司</a:t>
            </a:r>
            <a:r>
              <a:rPr lang="en-US" altLang="zh-CN" sz="2400">
                <a:solidFill>
                  <a:schemeClr val="tx1"/>
                </a:solidFill>
                <a:latin typeface="Times New Roman" panose="02020603050405020304" charset="0"/>
                <a:cs typeface="Times New Roman" panose="02020603050405020304" charset="0"/>
              </a:rPr>
              <a:t>Parks Associates</a:t>
            </a:r>
            <a:r>
              <a:rPr lang="zh-CN" altLang="en-US" sz="2400">
                <a:solidFill>
                  <a:schemeClr val="tx1"/>
                </a:solidFill>
                <a:latin typeface="Times New Roman" panose="02020603050405020304" charset="0"/>
                <a:cs typeface="Times New Roman" panose="02020603050405020304" charset="0"/>
              </a:rPr>
              <a:t>预测，到未来两年内（自</a:t>
            </a:r>
            <a:r>
              <a:rPr lang="en-US" altLang="zh-CN" sz="2400">
                <a:solidFill>
                  <a:schemeClr val="tx1"/>
                </a:solidFill>
                <a:latin typeface="Times New Roman" panose="02020603050405020304" charset="0"/>
                <a:cs typeface="Times New Roman" panose="02020603050405020304" charset="0"/>
              </a:rPr>
              <a:t>2022</a:t>
            </a:r>
            <a:r>
              <a:rPr lang="zh-CN" altLang="en-US" sz="2400">
                <a:solidFill>
                  <a:schemeClr val="tx1"/>
                </a:solidFill>
                <a:latin typeface="Times New Roman" panose="02020603050405020304" charset="0"/>
                <a:cs typeface="Times New Roman" panose="02020603050405020304" charset="0"/>
              </a:rPr>
              <a:t>年起算），美国合法流媒体服务因盗版造成的累计损失将高达</a:t>
            </a:r>
            <a:r>
              <a:rPr lang="en-US" altLang="zh-CN" sz="2400">
                <a:solidFill>
                  <a:schemeClr val="tx1"/>
                </a:solidFill>
                <a:latin typeface="Times New Roman" panose="02020603050405020304" charset="0"/>
                <a:cs typeface="Times New Roman" panose="02020603050405020304" charset="0"/>
              </a:rPr>
              <a:t>1130</a:t>
            </a:r>
            <a:r>
              <a:rPr lang="zh-CN" altLang="en-US" sz="2400">
                <a:solidFill>
                  <a:schemeClr val="tx1"/>
                </a:solidFill>
                <a:latin typeface="Times New Roman" panose="02020603050405020304" charset="0"/>
                <a:cs typeface="Times New Roman" panose="02020603050405020304" charset="0"/>
              </a:rPr>
              <a:t>亿美元。尽管有乐观观点认为，随着新兴反盗版措施和最佳实践方案的应用，盗版现象或将在</a:t>
            </a:r>
            <a:r>
              <a:rPr lang="en-US" altLang="zh-CN" sz="2400">
                <a:solidFill>
                  <a:schemeClr val="tx1"/>
                </a:solidFill>
                <a:latin typeface="Times New Roman" panose="02020603050405020304" charset="0"/>
                <a:cs typeface="Times New Roman" panose="02020603050405020304" charset="0"/>
              </a:rPr>
              <a:t>2027</a:t>
            </a:r>
            <a:r>
              <a:rPr lang="zh-CN" altLang="en-US" sz="2400">
                <a:solidFill>
                  <a:schemeClr val="tx1"/>
                </a:solidFill>
                <a:latin typeface="Times New Roman" panose="02020603050405020304" charset="0"/>
                <a:cs typeface="Times New Roman" panose="02020603050405020304" charset="0"/>
              </a:rPr>
              <a:t>年前后进入平台期，但各方利益相关者对于盗版活动何时开始下降仍未达成共识。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11. (cnn) </a:t>
            </a:r>
          </a:p>
          <a:p>
            <a:pPr marL="0" indent="457200" algn="just">
              <a:buNone/>
            </a:pPr>
            <a:r>
              <a:rPr lang="en-US" altLang="zh-CN" sz="2400">
                <a:solidFill>
                  <a:schemeClr val="tx1"/>
                </a:solidFill>
                <a:latin typeface="Times New Roman" panose="02020603050405020304" charset="0"/>
                <a:cs typeface="Times New Roman" panose="02020603050405020304" charset="0"/>
              </a:rPr>
              <a:t>Have you thought about the life cycle of intangible formats, digital information, given that those who produce these artifacts seldom make provision for their long-term preservation? Libraries have traditionally assumed the responsibility of organization, preservation, and access to information. Thus, librarians digitize the tangible so that researchers the world over can quickly search and access their holdings. The result is an embarrassment of historical riches, which brings its own needle-and-haystack problems.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12.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Peter’s signature shot is a butterfly “take-off”, showing the multiple wing-beats of one butterfly in one frame as it lifts off from a flower. These tale-off shots are way more challenging because they require a wide-angle lens, which means he must be less than 2 cm from the butterfly. He typically takes between 10, 000 and 20, 000 shots to get one butterfly take-off sequence in focus. At such high shutter speeds, the depth of field is tiny, and as butterflies do not fly in a straight line they swiftly flutter out of focus. These bloody brilliant shots have become a safe in his spiritual bank.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13. (science)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There are around 40 official do-it-yourself biology centers across the globe in locations including Paris, London and Sydney, which pool resources, cooperate, think outside the box, and find solutions and ways around obstacles to explore science for the sake of science without the traditional boundaries of working inside a formal setting. So is it time to take the Petri dish out of the lab and into the garage?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7855"/>
            <a:ext cx="10968990" cy="56318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14.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Yet, reluctance persists among other planners to integrate desire paths into formal plans, citing concerns about safety, environmental impact or primarily, aesthetics. A Reddit webpage devoted to the phenomenon, boasting nearly 50, 000 members, showcases images of local desire paths decorated with signs instructing pedestrians to stick to designated walkways, underscoring the rebellious nature internal in these human-made tracks. This clash highlights an ongoing struggle between the organic, user-driven evolution of public spaces and the desire for a visually managed and controlled urban environment.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15. (newyorker) </a:t>
            </a:r>
          </a:p>
          <a:p>
            <a:pPr marL="0" indent="457200" algn="just">
              <a:buNone/>
            </a:pPr>
            <a:r>
              <a:rPr lang="en-US" altLang="zh-CN" sz="2400">
                <a:solidFill>
                  <a:schemeClr val="tx1"/>
                </a:solidFill>
                <a:latin typeface="Times New Roman" panose="02020603050405020304" charset="0"/>
                <a:cs typeface="Times New Roman" panose="02020603050405020304" charset="0"/>
              </a:rPr>
              <a:t>Jackson handled multiple cameras and plate sizes using the “collodion process” (</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 that required him to coat the plates with a chemical mixture, then expose them and develop the resulting images with a portable darkroom. The crude technique required educated guesses on exposure time, and involved heavy, awkward equipment.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16. (2022</a:t>
            </a:r>
            <a:r>
              <a:rPr lang="zh-CN" altLang="en-US" sz="2400">
                <a:solidFill>
                  <a:schemeClr val="tx1"/>
                </a:solidFill>
                <a:latin typeface="Times New Roman" panose="02020603050405020304" charset="0"/>
                <a:cs typeface="Times New Roman" panose="02020603050405020304" charset="0"/>
              </a:rPr>
              <a:t>考研英语真题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are increasingly seeking out visual artists to help them communicate their work to new audiences. “Artists help scientists reach a broader audience and make emotional connections that enhance learning,” one respondent said. One example of how artists and scientists have together rocked the scenes came last month when the Sydney Symphony Orchestra performed a reworked version of Antonio Vivaldi’s </a:t>
            </a:r>
            <a:r>
              <a:rPr lang="en-US" altLang="zh-CN" sz="2400" i="1">
                <a:solidFill>
                  <a:schemeClr val="tx1"/>
                </a:solidFill>
                <a:latin typeface="Times New Roman" panose="02020603050405020304" charset="0"/>
                <a:cs typeface="Times New Roman" panose="02020603050405020304" charset="0"/>
              </a:rPr>
              <a:t>The Four Seasons</a:t>
            </a:r>
            <a:r>
              <a:rPr lang="en-US" altLang="zh-CN" sz="2400">
                <a:solidFill>
                  <a:schemeClr val="tx1"/>
                </a:solidFill>
                <a:latin typeface="Times New Roman" panose="02020603050405020304" charset="0"/>
                <a:cs typeface="Times New Roman" panose="02020603050405020304" charset="0"/>
              </a:rPr>
              <a:t>. They reimagined the 300-year-old score by injecting the lastes climate prediction data for each season. The performance was a creative call to action ahead of November’s United Nations Climate Change Conference in Glasgow, UK.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17. (2021</a:t>
            </a:r>
            <a:r>
              <a:rPr lang="zh-CN" altLang="en-US" sz="2400">
                <a:solidFill>
                  <a:schemeClr val="tx1"/>
                </a:solidFill>
                <a:latin typeface="Times New Roman" panose="02020603050405020304" charset="0"/>
                <a:cs typeface="Times New Roman" panose="02020603050405020304" charset="0"/>
              </a:rPr>
              <a:t>考研真题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personal grievance provisions of New Zealand’s Employment Relations Act 2000 prevent an employer from firing an employee without good cause. Instead, dismissals must be justified. Employers must both show cause and act in a procedurally fair way. Personal grievance procedures were designed to guard the jobs of ordinary workers from “unjustified dismissals”. The premise was that the common law of contract lacked sufficient safeguards for workers against arbitrary conduct by management. Long gone are the days when a boss could simply give an employee contractual notice.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0" algn="just">
              <a:buNone/>
            </a:pPr>
            <a:r>
              <a:rPr lang="en-US" altLang="zh-CN" sz="1900">
                <a:solidFill>
                  <a:schemeClr val="tx1"/>
                </a:solidFill>
                <a:latin typeface="Times New Roman" panose="02020603050405020304" charset="0"/>
                <a:cs typeface="Times New Roman" panose="02020603050405020304" charset="0"/>
              </a:rPr>
              <a:t>18. (AP</a:t>
            </a:r>
            <a:r>
              <a:rPr lang="zh-CN" altLang="en-US" sz="1900">
                <a:solidFill>
                  <a:schemeClr val="tx1"/>
                </a:solidFill>
                <a:latin typeface="Times New Roman" panose="02020603050405020304" charset="0"/>
                <a:cs typeface="Times New Roman" panose="02020603050405020304" charset="0"/>
              </a:rPr>
              <a:t>语言与写作阅读部分</a:t>
            </a:r>
            <a:r>
              <a:rPr lang="en-US" altLang="zh-CN" sz="1900">
                <a:solidFill>
                  <a:schemeClr val="tx1"/>
                </a:solidFill>
                <a:latin typeface="Times New Roman" panose="02020603050405020304" charset="0"/>
                <a:cs typeface="Times New Roman" panose="02020603050405020304" charset="0"/>
              </a:rPr>
              <a:t>) </a:t>
            </a:r>
          </a:p>
          <a:p>
            <a:pPr marL="0" indent="457200" algn="jus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Laziness</a:t>
            </a:r>
            <a:r>
              <a:rPr lang="en-US" altLang="zh-CN" sz="1900">
                <a:solidFill>
                  <a:schemeClr val="tx1"/>
                </a:solidFill>
                <a:latin typeface="Times New Roman" panose="02020603050405020304" charset="0"/>
                <a:cs typeface="Times New Roman" panose="02020603050405020304" charset="0"/>
              </a:rPr>
              <a:t> just is. It’s like being color blind. Indeed, when the world was younger, intelligent people believed they had no choice in the matter of who was naughty or nice, passive or active. Hippocrates’ theory of “temperament,” which anchored Western medicine for two millennia, put some muscle behind varieties of human behavior. Well, not muscle exactly, more like four fundamental humors, whose relative proportion in the blood determined personality and moods. Happenstance (</a:t>
            </a:r>
            <a:r>
              <a:rPr lang="zh-CN" altLang="en-US" sz="1900">
                <a:solidFill>
                  <a:schemeClr val="tx1"/>
                </a:solidFill>
                <a:latin typeface="Times New Roman" panose="02020603050405020304" charset="0"/>
                <a:cs typeface="Times New Roman" panose="02020603050405020304" charset="0"/>
              </a:rPr>
              <a:t>偶然情况</a:t>
            </a:r>
            <a:r>
              <a:rPr lang="en-US" altLang="zh-CN" sz="1900">
                <a:solidFill>
                  <a:schemeClr val="tx1"/>
                </a:solidFill>
                <a:latin typeface="Times New Roman" panose="02020603050405020304" charset="0"/>
                <a:cs typeface="Times New Roman" panose="02020603050405020304" charset="0"/>
              </a:rPr>
              <a:t>) also has its place; I don’t deny that. But do any two people react identically to the same stimuli? The event that jump-starts one person’s minds does not necessarily have the same effect on another’s. It’s one thing to concede that certain tendencies can be reinforced or weakened by experience; it’s quite another to think that some event during my formative years, which might have occurred but didn’t, would have had me sharing a bucket of Kentucky Fried Chicken with Bill Gates, or walking down a catwalk in Milan wearing a fashionable outfit by Valentino. In short, there’s no contradiction in thinking that temperament defines you and thinnking that you’re still in charge of your life. Tmeperament is the gas, but you’ve got a foot on the pedal.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5770"/>
            <a:ext cx="10968990" cy="58039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纸张能够促成高度专业化的认知与社交过程</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观念与我们历来对纸张的认知（即作为事件的记录载体）相去甚远。十九世纪末，为应对工业经济的复杂性，管理者们开始制定全公司范围的制度，要求下属提交月度、每周甚至每日的工作汇报。月销售报告、办公手册、企业内部通讯便应运而生。当时纸张的重要性并不在于促进创造性协作与思考，而是作为管控工具存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normAutofit fontScale="92500"/>
          </a:bodyPr>
          <a:lstStyle/>
          <a:p>
            <a:pPr marL="0" indent="0" algn="just">
              <a:buNone/>
            </a:pPr>
            <a:r>
              <a:rPr lang="en-US" sz="2400">
                <a:solidFill>
                  <a:schemeClr val="tx1"/>
                </a:solidFill>
                <a:latin typeface="Times New Roman" panose="02020603050405020304" charset="0"/>
                <a:cs typeface="Times New Roman" panose="02020603050405020304" charset="0"/>
              </a:rPr>
              <a:t>19. (</a:t>
            </a:r>
            <a:r>
              <a:rPr lang="zh-CN" altLang="en-US" sz="2400">
                <a:solidFill>
                  <a:schemeClr val="tx1"/>
                </a:solidFill>
                <a:latin typeface="Times New Roman" panose="02020603050405020304" charset="0"/>
                <a:cs typeface="Times New Roman" panose="02020603050405020304" charset="0"/>
              </a:rPr>
              <a:t>托福阅读</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According to Sun and Vazire, self-knowledge can be divided into trait self-knowledge and state self-knowledge; in other words, knowledge of your own characteristics as opposed to knowledge of how your personality fluctuates from moment to moment. Sun and Vazire conducted an experiment to study the latter category. The study’s experimental subjects were equipped with audio recorders that would automatically activate every 9.5 minutes during the day, recording thirty seconds of audio at each activation. It took the researchers a long time to transcribe data from the audio recordings of the subjects. Participants completed self-evaluations at certain times of day according to several different personality measurements: extroversion, agreeableness, consicentiousness and neuroticism.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rmAutofit fontScale="92500"/>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The self-assessments and the ratings of objective observers generally aligned. (1) But Sun and Vazire noticed some major differences among different categories of personality traits. (2) Participants often reported feeling more neurotic—anxious or worried</a:t>
            </a:r>
            <a:r>
              <a:rPr lang="en-US" altLang="zh-CN" sz="2400">
                <a:solidFill>
                  <a:schemeClr val="tx1"/>
                </a:solidFill>
                <a:latin typeface="Times New Roman" panose="02020603050405020304" charset="0"/>
                <a:cs typeface="Times New Roman" panose="02020603050405020304" charset="0"/>
                <a:sym typeface="+mn-ea"/>
              </a:rPr>
              <a:t>—than the observers believed. (3) However, there were even larger discrepancies between observers’ and subjects’ assessments of agreeableness, a description encompassing qualities like warmth, friendliness. (4) Sun and Vazire saw these results as remarkable, given that agreeableness might be expected to be a more obvious trait. </a:t>
            </a:r>
          </a:p>
          <a:p>
            <a:pPr marL="0" indent="457200" algn="just">
              <a:buNone/>
            </a:pPr>
            <a:r>
              <a:rPr lang="en-US" altLang="zh-CN" sz="2400" i="1">
                <a:solidFill>
                  <a:schemeClr val="tx1"/>
                </a:solidFill>
                <a:latin typeface="Times New Roman" panose="02020603050405020304" charset="0"/>
                <a:cs typeface="Times New Roman" panose="02020603050405020304" charset="0"/>
              </a:rPr>
              <a:t>Sun observed that this is understandable, since subjective feelings of unease are not necessarily apparent to others. </a:t>
            </a:r>
          </a:p>
          <a:p>
            <a:pPr marL="0" indent="457200" algn="just">
              <a:buNone/>
            </a:pPr>
            <a:r>
              <a:rPr lang="en-US" altLang="zh-CN" sz="2400">
                <a:solidFill>
                  <a:schemeClr val="tx1"/>
                </a:solidFill>
                <a:latin typeface="Times New Roman" panose="02020603050405020304" charset="0"/>
                <a:cs typeface="Times New Roman" panose="02020603050405020304" charset="0"/>
              </a:rPr>
              <a:t>Which of the following is the most logical place to insert this sentence?</a:t>
            </a:r>
          </a:p>
          <a:p>
            <a:pPr marL="0" indent="457200" algn="just">
              <a:buNone/>
            </a:pPr>
            <a:r>
              <a:rPr lang="en-US" altLang="zh-CN" sz="2400">
                <a:solidFill>
                  <a:schemeClr val="tx1"/>
                </a:solidFill>
                <a:latin typeface="Times New Roman" panose="02020603050405020304" charset="0"/>
                <a:cs typeface="Times New Roman" panose="02020603050405020304" charset="0"/>
              </a:rPr>
              <a:t>A. Sentence 1.     B. Sentence 2.     C. Sentence 3.     D. Sentence 4.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rmAutofit fontScale="97500"/>
          </a:bodyPr>
          <a:lstStyle/>
          <a:p>
            <a:pPr marL="0" indent="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20. (AP</a:t>
            </a:r>
            <a:r>
              <a:rPr lang="zh-CN" altLang="en-US" sz="2500">
                <a:solidFill>
                  <a:schemeClr val="tx1"/>
                </a:solidFill>
                <a:latin typeface="Times New Roman" panose="02020603050405020304" charset="0"/>
                <a:cs typeface="Times New Roman" panose="02020603050405020304" charset="0"/>
              </a:rPr>
              <a:t>语言与写作</a:t>
            </a:r>
            <a:r>
              <a:rPr lang="en-US" altLang="zh-CN" sz="2500">
                <a:solidFill>
                  <a:schemeClr val="tx1"/>
                </a:solidFill>
                <a:latin typeface="Times New Roman" panose="02020603050405020304" charset="0"/>
                <a:cs typeface="Times New Roman" panose="02020603050405020304" charset="0"/>
              </a:rPr>
              <a:t>) </a:t>
            </a:r>
          </a:p>
          <a:p>
            <a:pPr marL="0" indent="45720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Many people living near the Mississippi River see mayflies as a nuisance. The mayflies’ sudden entrance to life in the air, their languid flying and resting on objects at their convenience, and their deaths seemed a bother to humans. Adult mayflies’ short lifespans are at the heart of the problem. Throughout a couple of weeks each summer, the nymphs (juvenile mayflies), which have developed underwater for the past few months, hatch into millions of mature mayflies with nonfunctioning mouths. These adult mayflies mate, lay eggs on and near the water, and then die within a day or two, sometimes in piles multiple feet high that create treacherous driving conditions for humans. These perishing insects impact nondriving humans as well by collecting on air conditioner compressors and the like, often preventing them from functioning. In fact, often street lights are shut off in order to decrease the number of mayflies congregating near them. And, believe it or not, the wings and skin of mayflies cause an allergic reaction on the skin of some folk. </a:t>
            </a:r>
          </a:p>
          <a:p>
            <a:pPr marL="0" indent="457200" algn="just">
              <a:buNone/>
            </a:pPr>
            <a:endParaRPr lang="en-US" altLang="zh-CN" sz="25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21. (ds) </a:t>
            </a:r>
          </a:p>
          <a:p>
            <a:pPr marL="0" indent="457200" algn="just">
              <a:buNone/>
            </a:pPr>
            <a:r>
              <a:rPr lang="en-US" altLang="zh-CN" sz="2400">
                <a:solidFill>
                  <a:schemeClr val="tx1"/>
                </a:solidFill>
                <a:latin typeface="Times New Roman" panose="02020603050405020304" charset="0"/>
                <a:cs typeface="Times New Roman" panose="02020603050405020304" charset="0"/>
              </a:rPr>
              <a:t>Although agricultural scientists Yanghui Kang and Trevor F. Keenan did not initially see eye to eye on the optimal strategy for water conservation, they refused to throw in the towel; instead, they leveraged their expertise in interdisciplinary subjects to devise a novel framework for regional planning, which has proven to be a far cry from traditional monoculture by helping cultivate diversified crop rotations that boost water-use efficiency by ~20% for three years in a row—a compelling result that should make skeptical policymakers hold their horses and reconsider the potential of ecological farming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22. (</a:t>
            </a:r>
            <a:r>
              <a:rPr lang="en-US" altLang="zh-CN" sz="2400" i="1">
                <a:solidFill>
                  <a:schemeClr val="tx1"/>
                </a:solidFill>
                <a:latin typeface="Times New Roman" panose="02020603050405020304" charset="0"/>
                <a:cs typeface="Times New Roman" panose="02020603050405020304" charset="0"/>
              </a:rPr>
              <a:t>nature</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In a seminal study that dissects the aesthetic dilemmas confronting amateur botanical photographers, Dr. Aris Thompson, who led an interdisciplinary team at the University of Northampton in a comprehensive analysis of over 2,000 user-submitted images, posits that the pervasive pursuit of a pristine postcard landscape often forces a contradictory and deeply personal trade-off between achieving technical perfection which fails to do justice to a plant's authentic ecological context and making an artistic compromise that sacrifices visual impact for the sake of guaranteeing biological accuracy, a finding that underscores the necessity for a more impartial framework in evaluating nature photography according to their survey data revealing 72% of participants struggled with this duality.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23. (</a:t>
            </a:r>
            <a:r>
              <a:rPr lang="en-US" altLang="zh-CN" sz="2400" i="1">
                <a:solidFill>
                  <a:schemeClr val="tx1"/>
                </a:solidFill>
                <a:latin typeface="Times New Roman" panose="02020603050405020304" charset="0"/>
                <a:cs typeface="Times New Roman" panose="02020603050405020304" charset="0"/>
              </a:rPr>
              <a:t>Artworld</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contemporary pursuit of photorealism in Chinese landscape painting's digital formats, which can work wonders in producing complicated mountain textures through algorithmic precision, fundamentally is at odds with the consistent philosophical tradition of "writing with ink" that valued spiritual echo over formal likeness—a conflict that forces traditionalists to keep up with the Joneses in mastering digital tools while struggling to come to terms with the gradual erosion of their xieyi (</a:t>
            </a:r>
            <a:r>
              <a:rPr lang="zh-CN" altLang="en-US" sz="2400">
                <a:solidFill>
                  <a:schemeClr val="tx1"/>
                </a:solidFill>
                <a:latin typeface="Times New Roman" panose="02020603050405020304" charset="0"/>
                <a:cs typeface="Times New Roman" panose="02020603050405020304" charset="0"/>
              </a:rPr>
              <a:t>写意</a:t>
            </a:r>
            <a:r>
              <a:rPr lang="en-US" altLang="zh-CN" sz="2400">
                <a:solidFill>
                  <a:schemeClr val="tx1"/>
                </a:solidFill>
                <a:latin typeface="Times New Roman" panose="02020603050405020304" charset="0"/>
                <a:cs typeface="Times New Roman" panose="02020603050405020304" charset="0"/>
              </a:rPr>
              <a:t>) aesthetic tradition, as evidenced by Professor Liang Mei's 2024 study documenting 73% displacement of ink-wash techniques in digital creations.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24.</a:t>
            </a:r>
            <a:r>
              <a:rPr lang="zh-CN" altLang="en-US" sz="2400">
                <a:solidFill>
                  <a:schemeClr val="tx1"/>
                </a:solidFill>
                <a:latin typeface="Times New Roman" panose="02020603050405020304" charset="0"/>
                <a:cs typeface="Times New Roman" panose="02020603050405020304" charset="0"/>
              </a:rPr>
              <a:t>（上海模拟题）</a:t>
            </a:r>
          </a:p>
          <a:p>
            <a:pPr marL="0" indent="457200" algn="just">
              <a:buNone/>
            </a:pPr>
            <a:r>
              <a:rPr lang="en-US" altLang="zh-CN" sz="2400">
                <a:solidFill>
                  <a:schemeClr val="tx1"/>
                </a:solidFill>
                <a:latin typeface="Times New Roman" panose="02020603050405020304" charset="0"/>
                <a:cs typeface="Times New Roman" panose="02020603050405020304" charset="0"/>
              </a:rPr>
              <a:t>Modern nueroscience, by virtue of its ability to probe the mechanism underlying thought, behavior, and disease, possesses the potential to challenge assumptions long held as foundational within society, thereby generating ethical dilemmas that affect not only individuals but entire communities. Historically, efforts to investigate the brain have occasionally enhanced practices that are now considered deeply unethical, including compulsory sterillization and lobotomies performed without clear clinical justification, illustrating that when ethical oversight is absent or insufficient, the consequences can extend far beyond the lab, shaping social policy, cultural norms, and human rights.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technological capabilities expand, particularly in genetics, neurostimulation, and pharmacology, similarly complex ethical questions arise, often before regulatory or societal frameworks have been developed to address them. For instance, genetic screening now permits the detection of certain neurological disorders during parental development, and future interventions may make it possible to change the genome to prevent disease, raising the question of whether it is ethically defensible to alter an unborn child’s DNA to prevent autism, or enhance cognitive abilities for academic or professional advantage. Such considerations are further complicated by issues of accessibility and equity, as enhancements might be disproportionately available to children from wealthy families, potentially worsening existing social disparities.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64. Why DNA modification concerns issues of accessibility and equity?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A. Governments may regulate genetic modification disproportionately.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B. Socioeconomics can result in uneven access to such technology.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C. Medical advances historically benefit weathier population first. </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D. The technology might be used for therapeutics or enhancement.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25.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新高考</a:t>
            </a:r>
            <a:r>
              <a:rPr lang="en-US" altLang="zh-CN" sz="2400">
                <a:solidFill>
                  <a:schemeClr val="tx1"/>
                </a:solidFill>
                <a:latin typeface="Times New Roman" panose="02020603050405020304" charset="0"/>
                <a:cs typeface="Times New Roman" panose="02020603050405020304" charset="0"/>
              </a:rPr>
              <a:t>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We prefer to describe emotional intelligence as a specific set of skills that can be used for either good or bad purposes. The ability to accurately understand how others are feelings may be used by a doctor to find how best to help her patients, while a cheater might use it to control potential victims. Being emotional intelligent does not necessarily make one a moral person.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Why does the author mention “doctor” and “cheater” in Paragraph 2?</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 To explain a rule. 		B. To clarify a concept.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 To present a fact. 		D. To make a prediction.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26.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Without knowing anything much of him or the school of moral theory he established, since they are by education and intellectual conviction illiterate in the history of ideas, our advocates of positive psychology follow in his tracks in rejecting as outmoded and irrelevant the entirety of ethical reflection on human happiness to date.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Ten years ago Michael Krauss sent a shudder through the discipline of linguistics: Obviously we must do some serious thinking of our priorities, lest linguistics go down in history as the only science that presided over the disapperance of 90 percent of the very field to which it is committed.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4040" y="672120"/>
              <a:ext cx="10915560" cy="3144960"/>
            </p14:xfrm>
          </p:contentPart>
        </mc:Choice>
        <mc:Fallback>
          <p:pic>
            <p:nvPicPr>
              <p:cNvPr id="2" name="墨迹 1"/>
              <p:cNvPicPr/>
              <p:nvPr/>
            </p:nvPicPr>
            <p:blipFill>
              <a:blip r:embed="rId5"/>
              <a:stretch>
                <a:fillRect/>
              </a:stretch>
            </p:blipFill>
            <p:spPr>
              <a:xfrm>
                <a:off x="634680" y="662760"/>
                <a:ext cx="10934280" cy="3163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27. (</a:t>
            </a:r>
            <a:r>
              <a:rPr lang="zh-CN" altLang="en-US" sz="2400">
                <a:solidFill>
                  <a:schemeClr val="tx1"/>
                </a:solidFill>
                <a:latin typeface="Times New Roman" panose="02020603050405020304" charset="0"/>
                <a:cs typeface="Times New Roman" panose="02020603050405020304" charset="0"/>
              </a:rPr>
              <a:t>外刊长难句</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On July 20th, as Belgium, Germany, the Netherlands and Switzerland were still coming to terms with the fact that a stationary system of storms had turned entire towns into rivers and shredded the surrounding countryside, hunderds of thousands of people in the Chinese province of Henan were evacuated in the face of floods of their own, and the city of Zhengzhou saw a year’s worth of rain in three days, the highest ever recorded.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28.</a:t>
            </a:r>
            <a:r>
              <a:rPr lang="zh-CN" altLang="en-US" sz="2400">
                <a:solidFill>
                  <a:schemeClr val="tx1"/>
                </a:solidFill>
                <a:latin typeface="Times New Roman" panose="02020603050405020304" charset="0"/>
                <a:cs typeface="Times New Roman" panose="02020603050405020304" charset="0"/>
              </a:rPr>
              <a:t>（外刊长难句）</a:t>
            </a:r>
          </a:p>
          <a:p>
            <a:pPr marL="0" indent="457200" algn="just">
              <a:buNone/>
            </a:pPr>
            <a:r>
              <a:rPr lang="en-US" altLang="zh-CN" sz="2400">
                <a:solidFill>
                  <a:schemeClr val="tx1"/>
                </a:solidFill>
                <a:latin typeface="Times New Roman" panose="02020603050405020304" charset="0"/>
                <a:cs typeface="Times New Roman" panose="02020603050405020304" charset="0"/>
              </a:rPr>
              <a:t>Artificial intelligence has created a new digital divide, fracturing the world between nations with the computing power for building cutting-edge AI systems and those without. The split is influencing geopolitics and global economics, creating new dependencies and prompting a desperate rush to not be excluded from a technology race that could reorder economies, drive scientific discovery and change the way that people live and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29. </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社科大考博</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Many possible reasons why human beings are responsive to beauty and need art in their lives can and have been listed. My own theory is that art concentrates and channels emotions and experiences that would otherwise be at their initial stages and unformed in the mind; that is to say, it brings into sharp focus and gives form to conflicting emotions and half-glimpsed impressions of universal situations such as love, loss, questions of life’s origins and end, and so forth.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2595"/>
            <a:ext cx="10968990" cy="5807075"/>
          </a:xfrm>
          <a:ln>
            <a:solidFill>
              <a:schemeClr val="accent1"/>
            </a:solidFill>
          </a:ln>
        </p:spPr>
        <p:txBody>
          <a:bodyPr>
            <a:noAutofit/>
          </a:bodyPr>
          <a:lstStyle/>
          <a:p>
            <a:pPr marL="0" indent="0" algn="just">
              <a:lnSpc>
                <a:spcPts val="2600"/>
              </a:lnSpc>
              <a:buNone/>
            </a:pPr>
            <a:r>
              <a:rPr lang="en-US" altLang="zh-CN" sz="2400">
                <a:solidFill>
                  <a:schemeClr val="tx1"/>
                </a:solidFill>
                <a:latin typeface="Times New Roman" panose="02020603050405020304" charset="0"/>
                <a:cs typeface="Times New Roman" panose="02020603050405020304" charset="0"/>
              </a:rPr>
              <a:t>30. </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上海</a:t>
            </a:r>
            <a:r>
              <a:rPr lang="en-US" altLang="zh-CN" sz="2400">
                <a:solidFill>
                  <a:schemeClr val="tx1"/>
                </a:solidFill>
                <a:latin typeface="Times New Roman" panose="02020603050405020304" charset="0"/>
                <a:cs typeface="Times New Roman" panose="02020603050405020304" charset="0"/>
                <a:sym typeface="+mn-ea"/>
              </a:rPr>
              <a:t>2021.01)   </a:t>
            </a:r>
          </a:p>
          <a:p>
            <a:pPr marL="0" indent="457200" algn="just">
              <a:lnSpc>
                <a:spcPts val="2600"/>
              </a:lnSpc>
              <a:buNone/>
            </a:pPr>
            <a:r>
              <a:rPr lang="en-US" altLang="zh-CN" sz="2400">
                <a:solidFill>
                  <a:schemeClr val="tx1"/>
                </a:solidFill>
                <a:latin typeface="Times New Roman" panose="02020603050405020304" charset="0"/>
                <a:cs typeface="Times New Roman" panose="02020603050405020304" charset="0"/>
                <a:sym typeface="+mn-ea"/>
              </a:rPr>
              <a:t>Although not a carbon-free source, natural gas has a transformative role to play in the energizing of developing nations. Abundantly available around the world, and more transportable than ever, a world natural gas market is creating a more stable, affordable supply. As an electricity generation fuel, it is both a baseload alternative to coal and a backup for renewable generation. In this capacity, natural gas provides carbon and non-carbon air emissions benefits. When used as a transportation fuel, natural gas provides significant air quality to traditional fuels and can be equally affordable. When deployed as a cooking fuel, liquefied petroleum gas (LPG) provides dramatic health benefits and could reduce the unnecessary 4 million annual deaths attributed to cooking over inefficient, biomass fuels. As an economic cornerstone, natural gas can empower industrial development as a chemical feedstock, fertilizer </a:t>
            </a:r>
            <a:r>
              <a:rPr lang="en-US" altLang="zh-CN" sz="2400" b="1">
                <a:solidFill>
                  <a:schemeClr val="tx1"/>
                </a:solidFill>
                <a:latin typeface="Times New Roman" panose="02020603050405020304" charset="0"/>
                <a:cs typeface="Times New Roman" panose="02020603050405020304" charset="0"/>
                <a:sym typeface="+mn-ea"/>
              </a:rPr>
              <a:t>component</a:t>
            </a:r>
            <a:r>
              <a:rPr lang="en-US" altLang="zh-CN" sz="2400">
                <a:solidFill>
                  <a:schemeClr val="tx1"/>
                </a:solidFill>
                <a:latin typeface="Times New Roman" panose="02020603050405020304" charset="0"/>
                <a:cs typeface="Times New Roman" panose="02020603050405020304" charset="0"/>
                <a:sym typeface="+mn-ea"/>
              </a:rPr>
              <a:t>, direct energy source and electricity provider.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100"/>
            <a:ext cx="10968990" cy="583057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31.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北京）</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For the past five years, Paula Smith, a historian of science, has devoted herself to re-creating long-forgotten techniques. While doing research for her new book, she came across a 16th-century French manuscript（手稿）consisting of nearly 1,000 sets of instructions, covering subjects from tool making to finding the best sand. The author's intention remains as mysterious as his name; he may have been simply taking notes for his own records. But Smith was struck mainly by the fact that she didn't truly grasp any of the skills the author described. "You simply can't get an understanding of that handwork by reading about it," she says. Though Smith did get her hands on the best sand, doing things the old-fashioned way isn't just about playing around with French mud.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t>
            </a: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38. How did Smith feel after reading the French manuscript?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 Confused about the technical terms.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B. Impressed with its detailed instructions.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C. Discouraged by its complex structure.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D. Shocked for her own lack of hand skills.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lnSpc>
                <a:spcPts val="2600"/>
              </a:lnSpc>
              <a:spcAft>
                <a:spcPts val="0"/>
              </a:spcAft>
              <a:buNone/>
            </a:pPr>
            <a:r>
              <a:rPr lang="en-US" altLang="zh-CN"/>
              <a:t>32. </a:t>
            </a:r>
            <a:r>
              <a:rPr lang="en-US" altLang="zh-CN">
                <a:solidFill>
                  <a:schemeClr val="tx1"/>
                </a:solidFill>
                <a:sym typeface="+mn-ea"/>
              </a:rPr>
              <a:t>(SAT</a:t>
            </a:r>
            <a:r>
              <a:rPr lang="zh-CN" altLang="en-US">
                <a:solidFill>
                  <a:schemeClr val="tx1"/>
                </a:solidFill>
                <a:sym typeface="+mn-ea"/>
              </a:rPr>
              <a:t>逻辑推理题</a:t>
            </a:r>
            <a:r>
              <a:rPr lang="en-US" altLang="zh-CN">
                <a:solidFill>
                  <a:schemeClr val="tx1"/>
                </a:solidFill>
                <a:sym typeface="+mn-ea"/>
              </a:rPr>
              <a:t>) </a:t>
            </a:r>
            <a:endParaRPr lang="en-US" altLang="zh-CN">
              <a:solidFill>
                <a:schemeClr val="tx1"/>
              </a:solidFill>
            </a:endParaRPr>
          </a:p>
          <a:p>
            <a:pPr marL="0" indent="457200" algn="just">
              <a:lnSpc>
                <a:spcPts val="2600"/>
              </a:lnSpc>
              <a:spcAft>
                <a:spcPts val="0"/>
              </a:spcAft>
              <a:buNone/>
            </a:pPr>
            <a:r>
              <a:rPr lang="en-US" altLang="zh-CN">
                <a:solidFill>
                  <a:schemeClr val="tx1"/>
                </a:solidFill>
                <a:sym typeface="+mn-ea"/>
              </a:rPr>
              <a:t>The state of Indiana has designated the nutria as an invasive species that could outcompete some of the state’s native species. Many other states draw similar distinctions between invasive and native species. But researchers Alejandro Camacho and Jason McLachlan have pointed out that Earth’s climate is changing in ways that challenge such designations. Climate changes may cause animals to leave their current ranges and establish new ones. Climate changes may also create good habitats in areas where a species couldn’t live previously. These observations suggest that </a:t>
            </a:r>
            <a:r>
              <a:rPr lang="en-US" altLang="zh-CN" u="sng">
                <a:solidFill>
                  <a:schemeClr val="tx1"/>
                </a:solidFill>
                <a:sym typeface="+mn-ea"/>
              </a:rPr>
              <a:t>           </a:t>
            </a:r>
            <a:r>
              <a:rPr lang="en-US" altLang="zh-CN">
                <a:solidFill>
                  <a:schemeClr val="tx1"/>
                </a:solidFill>
                <a:sym typeface="+mn-ea"/>
              </a:rPr>
              <a:t>.</a:t>
            </a:r>
            <a:endParaRPr lang="en-US" altLang="zh-CN">
              <a:solidFill>
                <a:schemeClr val="tx1"/>
              </a:solidFill>
            </a:endParaRPr>
          </a:p>
          <a:p>
            <a:pPr marL="0" indent="0" algn="just">
              <a:lnSpc>
                <a:spcPts val="2600"/>
              </a:lnSpc>
              <a:spcAft>
                <a:spcPts val="0"/>
              </a:spcAft>
              <a:buNone/>
            </a:pPr>
            <a:r>
              <a:rPr lang="en-US" altLang="zh-CN" b="1">
                <a:solidFill>
                  <a:schemeClr val="tx1"/>
                </a:solidFill>
                <a:effectLst>
                  <a:outerShdw blurRad="38100" dist="38100" dir="2700000" algn="tl">
                    <a:srgbClr val="000000">
                      <a:alpha val="43137"/>
                    </a:srgbClr>
                  </a:outerShdw>
                </a:effectLst>
                <a:sym typeface="+mn-ea"/>
              </a:rPr>
              <a:t>Which choice most logically completes the text?</a:t>
            </a:r>
            <a:endParaRPr lang="en-US" altLang="zh-CN" b="1">
              <a:solidFill>
                <a:schemeClr val="tx1"/>
              </a:solidFill>
              <a:effectLst>
                <a:outerShdw blurRad="38100" dist="38100" dir="2700000" algn="tl">
                  <a:srgbClr val="000000">
                    <a:alpha val="43137"/>
                  </a:srgbClr>
                </a:outerShdw>
              </a:effectLst>
            </a:endParaRPr>
          </a:p>
          <a:p>
            <a:pPr marL="0" indent="0" algn="just">
              <a:lnSpc>
                <a:spcPts val="2600"/>
              </a:lnSpc>
              <a:spcAft>
                <a:spcPts val="0"/>
              </a:spcAft>
              <a:buNone/>
            </a:pPr>
            <a:r>
              <a:rPr lang="en-US" altLang="zh-CN">
                <a:solidFill>
                  <a:schemeClr val="tx1"/>
                </a:solidFill>
                <a:sym typeface="+mn-ea"/>
              </a:rPr>
              <a:t>A. states such as Indiana may need to reevaluate their classifications of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B. Indiana was previously home to some nutrias but they were outcompeted by invading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C. Indiana should coordinate with other states to protect their native species from invasive species</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D. it’s useful at present for Indiana to distinguish between invasive and native species in some instances but not in the case of the nutria </a:t>
            </a:r>
            <a:endParaRPr lang="en-US" altLang="zh-CN">
              <a:solidFill>
                <a:schemeClr val="tx1"/>
              </a:solidFill>
            </a:endParaRPr>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2745"/>
            <a:ext cx="10968990" cy="5876925"/>
          </a:xfrm>
          <a:ln>
            <a:solidFill>
              <a:schemeClr val="accent1"/>
            </a:solidFill>
          </a:ln>
        </p:spPr>
        <p:txBody>
          <a:bodyPr>
            <a:norm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a:t>
            </a:r>
            <a:r>
              <a:rPr lang="en-US" altLang="zh-CN" sz="2400">
                <a:solidFill>
                  <a:schemeClr val="tx1"/>
                </a:solidFill>
                <a:latin typeface="Times New Roman" panose="02020603050405020304" charset="0"/>
                <a:cs typeface="Times New Roman" panose="02020603050405020304" charset="0"/>
                <a:sym typeface="+mn-ea"/>
              </a:rPr>
              <a:t>(2021.12</a:t>
            </a:r>
            <a:r>
              <a:rPr lang="zh-CN" altLang="en-US" sz="2400">
                <a:solidFill>
                  <a:schemeClr val="tx1"/>
                </a:solidFill>
                <a:latin typeface="Times New Roman" panose="02020603050405020304" charset="0"/>
                <a:cs typeface="Times New Roman" panose="02020603050405020304" charset="0"/>
                <a:sym typeface="+mn-ea"/>
              </a:rPr>
              <a:t>六级阅读</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The coming of age of the postwar baby boom and an entry of women into the male-dominated job market have limited the opportunities of teenagers who are already questioning the heavy sacrifices involved in climbing Japan’s rigid social ladder to good schools and jobs. In a recent survey, it was found that only 24.5 percent of Japanese students were fully satisfied with school life, compared with 67.2 percent of students in the United States. In addition, far more Japanese workers expressed dissastisfaction with their jobs than did their counterparts in the 10 other countries surveyed.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Q: What’s the attitude of Japanese teenagers to seeking good life?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     A. Dismissive. 	  B. Partial. 	    C. Irresolute. 	D. Approving.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noAutofit/>
          </a:bodyPr>
          <a:lstStyle/>
          <a:p>
            <a:pPr marL="0" indent="0" algn="just">
              <a:lnSpc>
                <a:spcPts val="3400"/>
              </a:lnSpc>
              <a:buNone/>
            </a:pPr>
            <a:r>
              <a:rPr lang="en-US" altLang="zh-CN" sz="2400">
                <a:solidFill>
                  <a:schemeClr val="tx1"/>
                </a:solidFill>
                <a:latin typeface="Times New Roman" panose="02020603050405020304" charset="0"/>
                <a:cs typeface="Times New Roman" panose="02020603050405020304" charset="0"/>
              </a:rPr>
              <a:t>34. (2022.01</a:t>
            </a:r>
            <a:r>
              <a:rPr lang="zh-CN" altLang="en-US" sz="2400">
                <a:solidFill>
                  <a:schemeClr val="tx1"/>
                </a:solidFill>
                <a:latin typeface="Times New Roman" panose="02020603050405020304" charset="0"/>
                <a:cs typeface="Times New Roman" panose="02020603050405020304" charset="0"/>
              </a:rPr>
              <a:t>研二阅读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400"/>
              </a:lnSpc>
              <a:buNone/>
            </a:pPr>
            <a:r>
              <a:rPr lang="en-US" altLang="zh-CN" sz="2400">
                <a:solidFill>
                  <a:schemeClr val="tx1"/>
                </a:solidFill>
                <a:latin typeface="Times New Roman" panose="02020603050405020304" charset="0"/>
                <a:cs typeface="Times New Roman" panose="02020603050405020304" charset="0"/>
                <a:sym typeface="+mn-ea"/>
              </a:rPr>
              <a:t>In his autobiography, Darwin himself speaks of his intellectual powers with extraordinary humility. He points out that he always experienced much difficulty in expressing himself clearly and concisely, but he believes that this very difficulty may have had the compensating advantage of forcing him to think long and intently about every sentence, and thus enable him to detect errors in reasoning and in his own observations. He disclaimed the posession of any great quickness of apprehension or wit, such as distinguished Huxley. He asserted, also, that his power to follow a long and purely abstract train of thought was very limited, for which reason he felt certain that he never could have succeeded with mathematics. His memory, too, he described as extensive, but hazy.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35. </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t>
            </a:r>
            <a:r>
              <a:rPr lang="en-US" altLang="zh-CN" sz="2400" i="1">
                <a:solidFill>
                  <a:schemeClr val="tx1"/>
                </a:solidFill>
                <a:latin typeface="Times New Roman" panose="02020603050405020304" charset="0"/>
                <a:ea typeface="宋体" panose="02010600030101010101" pitchFamily="2" charset="-122"/>
                <a:cs typeface="Times New Roman" panose="02020603050405020304" charset="0"/>
                <a:sym typeface="+mn-ea"/>
              </a:rPr>
              <a:t>Gone with the Wind</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As the night wore on and the drinks went round, there came a time when all others in the game laid down their hands and Gerald and the stranger were battling alone. The stranger shoved in all his chips and followed with the deed to his plantation. Gerald shoved in all his chips and laid on top of them his wallet. If the money it contained happened to belong to the firm of O’Hara Brothers, Gerald’s consicence was not sufficiently troubled to confess it before Mass the following morning. He knew what he wanted, and when Gerald wanted something he gained it by taking the most direct route.</a:t>
            </a:r>
          </a:p>
          <a:p>
            <a:pPr marL="0" indent="0" algn="just">
              <a:buNone/>
            </a:pPr>
            <a:endPar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36. (</a:t>
            </a:r>
            <a:r>
              <a:rPr lang="en-US" altLang="zh-CN" sz="2400" i="1">
                <a:solidFill>
                  <a:schemeClr val="tx1"/>
                </a:solidFill>
                <a:latin typeface="Times New Roman" panose="02020603050405020304" charset="0"/>
                <a:cs typeface="Times New Roman" panose="02020603050405020304" charset="0"/>
              </a:rPr>
              <a:t>The Adventures of Tom Sawyer</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zh-CN" altLang="en-US" sz="2400">
                <a:solidFill>
                  <a:schemeClr val="tx1"/>
                </a:solidFill>
                <a:latin typeface="Times New Roman" panose="02020603050405020304" charset="0"/>
                <a:cs typeface="Times New Roman" panose="02020603050405020304" charset="0"/>
                <a:sym typeface="+mn-ea"/>
              </a:rPr>
              <a:t>There was a rustling of dresses, and the standing congregation sat down. The boy whose history this book relates did not enjoy the prayer</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 he only endured it</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In the midst of the prayer a fly had lit on the back of the pew in front of him and tortured his spirit by calmly rubbing its hands together, embracing its head with its arms, and polishing it so vigorously that it seemed to almost part company with the body, and the slender thread of a neck was exposed to view</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going through its whole toilet as tranquilly as if it knew it was perfectly safe. Tom's hands itched to grab for it</a:t>
            </a:r>
            <a:r>
              <a:rPr lang="en-US" altLang="zh-CN" sz="2400">
                <a:solidFill>
                  <a:schemeClr val="tx1"/>
                </a:solidFill>
                <a:latin typeface="Times New Roman" panose="02020603050405020304" charset="0"/>
                <a:cs typeface="Times New Roman" panose="02020603050405020304" charset="0"/>
                <a:sym typeface="+mn-ea"/>
              </a:rPr>
              <a:t>. </a:t>
            </a:r>
            <a:r>
              <a:rPr lang="en-US" sz="2400">
                <a:solidFill>
                  <a:schemeClr val="tx1"/>
                </a:solidFill>
                <a:latin typeface="Times New Roman" panose="02020603050405020304" charset="0"/>
                <a:cs typeface="Times New Roman" panose="02020603050405020304" charset="0"/>
                <a:sym typeface="+mn-ea"/>
              </a:rPr>
              <a:t>T</a:t>
            </a:r>
            <a:r>
              <a:rPr lang="zh-CN" altLang="en-US" sz="2400">
                <a:solidFill>
                  <a:schemeClr val="tx1"/>
                </a:solidFill>
                <a:latin typeface="Times New Roman" panose="02020603050405020304" charset="0"/>
                <a:cs typeface="Times New Roman" panose="02020603050405020304" charset="0"/>
                <a:sym typeface="+mn-ea"/>
              </a:rPr>
              <a:t>he instant the "Amen" was out the fly was a prisoner of war. </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十年前，迈克尔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克劳斯的一番话令整个语言学界为之震颤：</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显然我们必须认真审视我们的工作重心，否则语言学作为一门学科，注定将因其守护的研究对象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语言</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消失百分之九十，而成为科学史上唯一见证自身研究领域消亡的学科。</a:t>
            </a:r>
            <a:r>
              <a:rPr lang="en-US" altLang="zh-CN" sz="2400">
                <a:solidFill>
                  <a:schemeClr val="tx1"/>
                </a:solidFill>
                <a:latin typeface="Times New Roman" panose="02020603050405020304" charset="0"/>
                <a:cs typeface="Times New Roman" panose="02020603050405020304" charset="0"/>
              </a:rPr>
              <a: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rPr>
              <a:t>37. </a:t>
            </a:r>
            <a:r>
              <a:rPr lang="zh-CN" altLang="en-US" sz="2000">
                <a:solidFill>
                  <a:schemeClr val="tx1"/>
                </a:solidFill>
                <a:latin typeface="Times New Roman" panose="02020603050405020304" charset="0"/>
                <a:cs typeface="Times New Roman" panose="02020603050405020304" charset="0"/>
                <a:sym typeface="+mn-ea"/>
              </a:rPr>
              <a:t>(2021北京阅读D)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Early fifth-century philosopher St. Augustine famously wrote that he knew what time was unless someone asked him. Albert Einstein added another wrinkle when he theorized that time varies depending on where you measure it. Today</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s state-of-the-art atomic clocks have proven Einstein right. Even advanced physics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decidedly tell us what time is, because the answer depends on the question you</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asking.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Forget about time as an absolute. What if, instead of considering time in terms of astronomy, we related time to ecology? What if we allowed environmental conditions to set the pace of human life? We</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increasingly aware of the fact that we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control Earth systems with engineering alone, and realizing that we need to moderate our actions if we hope to live in balance. What if our definition of time reflected that?</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31. What is the main idea of Paragraph 1?</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Timekeeping is increasingly related to nature.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B. Everyone can define time on their own terms.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The qualities of time vary with how you measure it.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D. Time is a major concern of philosophers and scientists.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32. The author raises three questions in Paragraph 2 mainly to </a:t>
            </a:r>
            <a:r>
              <a:rPr lang="zh-CN" altLang="en-US" sz="2000" u="sng">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present an assumption 		B. evaluate an argument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demonstrate an experiment 	D. introduce an approach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fontScale="92500"/>
          </a:bodyPr>
          <a:lstStyle/>
          <a:p>
            <a:pPr marL="0" indent="0" algn="just">
              <a:buNone/>
            </a:pPr>
            <a:r>
              <a:rPr lang="en-US" altLang="zh-CN" sz="2400">
                <a:solidFill>
                  <a:schemeClr val="tx1"/>
                </a:solidFill>
                <a:latin typeface="Times New Roman" panose="02020603050405020304" charset="0"/>
                <a:cs typeface="Times New Roman" panose="02020603050405020304" charset="0"/>
              </a:rPr>
              <a:t>38.</a:t>
            </a:r>
            <a:r>
              <a:rPr lang="zh-CN" altLang="en-US"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sym typeface="+mn-ea"/>
              </a:rPr>
              <a:t>2021</a:t>
            </a:r>
            <a:r>
              <a:rPr lang="zh-CN" altLang="en-US" sz="2400">
                <a:solidFill>
                  <a:schemeClr val="tx1"/>
                </a:solidFill>
                <a:latin typeface="Times New Roman" panose="02020603050405020304" charset="0"/>
                <a:cs typeface="Times New Roman" panose="02020603050405020304" charset="0"/>
                <a:sym typeface="+mn-ea"/>
              </a:rPr>
              <a:t>考研一</a:t>
            </a:r>
            <a:r>
              <a:rPr lang="en-US" altLang="zh-CN" sz="2400">
                <a:solidFill>
                  <a:schemeClr val="tx1"/>
                </a:solidFill>
                <a:latin typeface="Times New Roman" panose="02020603050405020304" charset="0"/>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A toothy grin (especially when there were gaps or blackened teeth) lacked class: drunks, tramps, music hall performers and even hookers might turn and grin with a smile as wide as Lewis Carroll’s gum-exposing Cheshire Cat, but it was not a becoming look for properly bred persons. Even Mark Twain, a man who enjoyed a hearty laugh, said that when it came to photographic portraits there could be “nothing more demning than a silly, foolish smile fixed forever.”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34. Mark Twain is quoted to show that the disapproval of smiles in pictures was</a:t>
            </a:r>
            <a:r>
              <a:rPr lang="en-US" altLang="zh-CN" sz="2400" u="sng">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latin typeface="Times New Roman" panose="02020603050405020304" charset="0"/>
                <a:cs typeface="Times New Roman" panose="02020603050405020304" charset="0"/>
                <a:sym typeface="+mn-ea"/>
              </a:rPr>
              <a:t>.</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A. a deep-seated belief 	B. a misguided attitude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C. a controversial view 	D. a thought-provoking idea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39.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 2024 UNESCO ecological study revealed that replacing urban parks with roads intended for vehicles—a modern Sisyphean labor merely addressing the tip of the iceberg of traffic congestion—often triggers governors to fly off the handle when environmentalists question such across-the-board concrete expansion, whereas systematically redesigning road networks could have nipped this problem in the bud and prevented the current epidemic of misplaced finger-pointing between urban planners and common folks.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2024 International Energy Agency analysis cautions that while surging electric vehicle sales suggest a virtuous cycle of green adoption, impersonal manufacturing standards have caused reliability disparities—spare parts remain in short supply amid nostalgic recalls of combustion-engine durability, forcing mechanics to devise makeshift solutions that leave drivers feeling like sitting ducks once they empty their pockets for what many people call high-end toys.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41. (SAT</a:t>
            </a:r>
            <a:r>
              <a:rPr lang="zh-CN" altLang="en-US" sz="2400">
                <a:solidFill>
                  <a:schemeClr val="tx1"/>
                </a:solidFill>
                <a:latin typeface="Times New Roman" panose="02020603050405020304" charset="0"/>
                <a:cs typeface="Times New Roman" panose="02020603050405020304" charset="0"/>
              </a:rPr>
              <a:t>阅读</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following text is adapted from novel </a:t>
            </a:r>
            <a:r>
              <a:rPr lang="en-US" altLang="zh-CN" sz="2400" i="1">
                <a:solidFill>
                  <a:schemeClr val="tx1"/>
                </a:solidFill>
                <a:latin typeface="Times New Roman" panose="02020603050405020304" charset="0"/>
                <a:cs typeface="Times New Roman" panose="02020603050405020304" charset="0"/>
              </a:rPr>
              <a:t>The Sari Shop</a:t>
            </a:r>
            <a:r>
              <a:rPr lang="en-US" altLang="zh-CN" sz="2400">
                <a:solidFill>
                  <a:schemeClr val="tx1"/>
                </a:solidFill>
                <a:latin typeface="Times New Roman" panose="02020603050405020304" charset="0"/>
                <a:cs typeface="Times New Roman" panose="02020603050405020304" charset="0"/>
              </a:rPr>
              <a:t>. Ramchand works as an assitant in a shop in Amritsar, India. </a:t>
            </a:r>
          </a:p>
          <a:p>
            <a:pPr marL="0"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Even at ten in the morning, the bazaar was throbbing with activity. The baker was already installed in front of the Mishthaan Sweet Shop, pressing jalebi batter into squiggly shapes that floated and shimmered in the oil in a big iron cauldron. All the shops had opened for the day and, Ramchand noted guiltily, all the shop assistants were already in place, trying to sell things with fixed, attentive smiles on their shiny, bathed faces.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can be inferred about Ramchand?</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He is remorseful about arriving to work later.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He is fascinated by frying jalebi batter.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He is overwhelmed by chaotic scene.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He is excited about seeing others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42. (SAT)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There was an air of heaviness about the rooms which might been avoided without any sacrifice of propriety; colors might have been better chosen and lights more prefectly diffused; but perhaps in doing so the thorough clerical aspect of the whole might have been marred; at any rate, it was not without ample consideration that those thick, costly carpets were put down; those heavy curtains draped so as to half exclude the light of the sun.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What does the text most strongly suggest about the rooms?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They are meant to feel comfortable but are in reality uninviting.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They are furnished to maintain a sense of appropriateness.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They are decorated in a style that borders on extravagance.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They have good-looking decorations, but not practical.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43.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But in many intellectual areas, notably so-called “social science”, there is neither a swift nor a certain authentication process for ideas, and the only ultimate validation is whether the ideas sound reasonable to enough people, or to the right people.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44.</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cat-and-mouse game has played out for almost two decades between website developers, who want to keep bot out of their sites, and the hackers who want to detour those protections. Websites deploy CAPTCHA tests that are designed to be easy for humans to pass, but that trip up software. While these have become trickier to crack, the pace of AI development means that bots have quickly gained the ability to handle any new test.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46.</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Despite the widespread recognition that urban green spaces significantly enhance residents’ mental well-being by providing accessible areas for relaxation and social interaction, many city planners prioritize commercial development over preserving parks, leading to a gradual erosion of community cohesion in densely populated areas.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47.</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cnn) </a:t>
            </a:r>
          </a:p>
          <a:p>
            <a:pPr marL="0" indent="457200" algn="just">
              <a:buNone/>
            </a:pPr>
            <a:r>
              <a:rPr lang="en-US" altLang="zh-CN" sz="2400">
                <a:solidFill>
                  <a:schemeClr val="tx1"/>
                </a:solidFill>
                <a:latin typeface="Times New Roman" panose="02020603050405020304" charset="0"/>
                <a:cs typeface="Times New Roman" panose="02020603050405020304" charset="0"/>
              </a:rPr>
              <a:t>A landmark cognitive study reveals that the shift from paper to digital consumption—an under-the-radar revolution with profound neuroplastic implications—has created a critical window of five years during which educators must strategically channel money and time into hybrid literacy programs, lest our neural adaptation to temporary texts should make us incapable of analyzing the ambiguous yet cognitively enriching layers embedded in traditional print formats.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NPR) </a:t>
            </a:r>
          </a:p>
          <a:p>
            <a:pPr marL="0" indent="457200" algn="just">
              <a:buNone/>
            </a:pPr>
            <a:r>
              <a:rPr lang="en-US" altLang="zh-CN" sz="2400">
                <a:solidFill>
                  <a:schemeClr val="tx1"/>
                </a:solidFill>
                <a:latin typeface="Times New Roman" panose="02020603050405020304" charset="0"/>
                <a:cs typeface="Times New Roman" panose="02020603050405020304" charset="0"/>
              </a:rPr>
              <a:t>Proponents of a growing movement in the construction industry are asking why we should tear down old buildings with wrecking balls when those materials can be mined for reusable materials. Their suggested practice, called deconstruction, creates a circular economy of reuse for building materials, which keeps waste out of landfills and shrinks the carbon footprint of buildings and infrastructure, an idea that sounds like an obvious win-win.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77520" y="469080"/>
              <a:ext cx="10832760" cy="3845520"/>
            </p14:xfrm>
          </p:contentPart>
        </mc:Choice>
        <mc:Fallback>
          <p:pic>
            <p:nvPicPr>
              <p:cNvPr id="2" name="墨迹 1"/>
              <p:cNvPicPr/>
              <p:nvPr/>
            </p:nvPicPr>
            <p:blipFill>
              <a:blip r:embed="rId5"/>
              <a:stretch>
                <a:fillRect/>
              </a:stretch>
            </p:blipFill>
            <p:spPr>
              <a:xfrm>
                <a:off x="668160" y="459720"/>
                <a:ext cx="10851480" cy="3864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48.</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The pure strain of fungus (</a:t>
            </a:r>
            <a:r>
              <a:rPr lang="zh-CN" altLang="en-US" sz="2400">
                <a:solidFill>
                  <a:schemeClr val="tx1"/>
                </a:solidFill>
                <a:latin typeface="Times New Roman" panose="02020603050405020304" charset="0"/>
                <a:cs typeface="Times New Roman" panose="02020603050405020304" charset="0"/>
              </a:rPr>
              <a:t>菌类</a:t>
            </a:r>
            <a:r>
              <a:rPr lang="en-US" altLang="zh-CN" sz="2400">
                <a:solidFill>
                  <a:schemeClr val="tx1"/>
                </a:solidFill>
                <a:latin typeface="Times New Roman" panose="02020603050405020304" charset="0"/>
                <a:cs typeface="Times New Roman" panose="02020603050405020304" charset="0"/>
              </a:rPr>
              <a:t>) grown by the leaf-cutting ants resembled the single crops grown by humans to the exclusion of all others, such as potato growing. These monocultures, which lack the genetic diversity to respond to changing environmental threats, are particuarly vulnerable to parasites, organisms which live and feed on their host, often causing harm. Currie felt there had to be a parasite in the ant-fungus system. But a century of ant research did not provide any evidence for his idea. Textbooks describe how leaf-cutter ants carefully weed their gardens of all foreign organisms. Nevertheless, after three years of sifting through ant gardens, Currie discovered several alien organisms.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49. (1999</a:t>
            </a:r>
            <a:r>
              <a:rPr lang="zh-CN" altLang="en-US" sz="2400">
                <a:solidFill>
                  <a:schemeClr val="tx1"/>
                </a:solidFill>
                <a:latin typeface="Times New Roman" panose="02020603050405020304" charset="0"/>
                <a:cs typeface="Times New Roman" panose="02020603050405020304" charset="0"/>
              </a:rPr>
              <a:t>研一</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Nor, if regularity and conformity to a standard pattern are as desirable to the scientist as the writing of his papers would appear to reflect, is management to be blamed for discriminating against the “odd balls” among researchers in favor of more conventional thinkers who “work well with the team.”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94550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50.</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2010</a:t>
            </a:r>
            <a:r>
              <a:rPr lang="zh-CN" altLang="en-US" sz="2400">
                <a:solidFill>
                  <a:schemeClr val="tx1"/>
                </a:solidFill>
                <a:latin typeface="Times New Roman" panose="02020603050405020304" charset="0"/>
                <a:cs typeface="Times New Roman" panose="02020603050405020304" charset="0"/>
              </a:rPr>
              <a:t>研二）</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Many Americans regard the jury system as a concrete expression of crucial democratic values, including the principles that all citizens who meet minimal qualifications of age and literacy are equally competent to serve on juries; that jurors should be selected randomly from a representative cross section of the community; that no citizen should be denied the right to serve on a jury on account of race, religion, sex, or national origin; that defendants are entitled to trial by their peers; and the verdicts should represent the conscience of the community and not just the letter of the law.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From the principles of the US jury system, we learn that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both literate and illiterate people can serve on juries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defendants are immune from trial by their peers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no age limit should be imposed for jury service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judgment should consider the opinion of the public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建筑行业一场新兴运动的倡导者们提出质疑：当那些旧建筑材料可被回收利用时，我们为何还要用拆除球将其摧毁？他们主张的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解构施工法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能建立起建筑材料的循环再利用体系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这既能让废弃物远离填埋场，又能缩小建筑与基础设施的碳足迹，听来显然是双赢之策。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 (ds) </a:t>
            </a:r>
          </a:p>
          <a:p>
            <a:pPr marL="0" indent="457200" algn="just">
              <a:buNone/>
            </a:pPr>
            <a:r>
              <a:rPr lang="en-US" altLang="zh-CN" sz="2400">
                <a:solidFill>
                  <a:schemeClr val="tx1"/>
                </a:solidFill>
                <a:latin typeface="Times New Roman" panose="02020603050405020304" charset="0"/>
                <a:cs typeface="Times New Roman" panose="02020603050405020304" charset="0"/>
              </a:rPr>
              <a:t>Suspense hung thick in the air as the linguist, who had always believed that mastering complex grammar was the ultimate key to effective communication, suddenly realized—mid-negotiation—that without emotional intelligence, which is essentially the ability to read the room and not put your foot in your mouth, all his eloquent phrasing and sophisticated syntax were basically just a bunch of hot air, failing to bridge the gap when it mattered most.</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66360" y="504360"/>
              <a:ext cx="11024280" cy="4197960"/>
            </p14:xfrm>
          </p:contentPart>
        </mc:Choice>
        <mc:Fallback>
          <p:pic>
            <p:nvPicPr>
              <p:cNvPr id="2" name="墨迹 1"/>
              <p:cNvPicPr/>
              <p:nvPr/>
            </p:nvPicPr>
            <p:blipFill>
              <a:blip r:embed="rId5"/>
              <a:stretch>
                <a:fillRect/>
              </a:stretch>
            </p:blipFill>
            <p:spPr>
              <a:xfrm>
                <a:off x="657000" y="495000"/>
                <a:ext cx="11043000" cy="4216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2130"/>
            <a:ext cx="10968990" cy="571754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现场悬念密布，这位语言学家在谈判中途猛然醒悟</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他向来认为掌握复杂语法是有效沟通的不二法门，但若缺乏情商（即洞察氛围、避免失言的能力），所有那些雄辩的措辞与精妙的句法，在关键时刻都不过是空洞之言，终究未能弥合分歧。</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3543840" y="1500120"/>
              <a:ext cx="1276560" cy="42480"/>
            </p14:xfrm>
          </p:contentPart>
        </mc:Choice>
        <mc:Fallback>
          <p:pic>
            <p:nvPicPr>
              <p:cNvPr id="2" name="墨迹 1"/>
              <p:cNvPicPr/>
              <p:nvPr/>
            </p:nvPicPr>
            <p:blipFill>
              <a:blip r:embed="rId5"/>
              <a:stretch>
                <a:fillRect/>
              </a:stretch>
            </p:blipFill>
            <p:spPr>
              <a:xfrm>
                <a:off x="3534480" y="1490760"/>
                <a:ext cx="1295280" cy="61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6661</Words>
  <Application>Microsoft Office PowerPoint</Application>
  <PresentationFormat>宽屏</PresentationFormat>
  <Paragraphs>170</Paragraphs>
  <Slides>62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62</vt:i4>
      </vt:variant>
    </vt:vector>
  </HeadingPairs>
  <TitlesOfParts>
    <vt:vector size="68" baseType="lpstr">
      <vt:lpstr>宋体</vt:lpstr>
      <vt:lpstr>微软雅黑</vt:lpstr>
      <vt:lpstr>Arial</vt:lpstr>
      <vt:lpstr>Times New Roman</vt:lpstr>
      <vt:lpstr>Wingdings</vt:lpstr>
      <vt:lpstr>WPS</vt:lpstr>
      <vt:lpstr>专题八 长难句专题（一）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283</cp:revision>
  <dcterms:created xsi:type="dcterms:W3CDTF">2019-06-19T02:08:00Z</dcterms:created>
  <dcterms:modified xsi:type="dcterms:W3CDTF">2025-10-30T02:02:13Z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2052-12.1.0.23125</vt:lpwstr>
  </property>
  <property fmtid="{D5CDD505-2E9C-101B-9397-08002B2CF9AE}" pid="3" name="ICV">
    <vt:lpwstr>2D3044D5506546A49CEC1AC75943BC5C_11</vt:lpwstr>
  </property>
</Properties>
</file>