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ink/ink1.xml" ContentType="application/inkml+xml"/>
  <Override PartName="/ppt/tags/tag69.xml" ContentType="application/vnd.openxmlformats-officedocument.presentationml.tags+xml"/>
  <Override PartName="/ppt/tags/tag70.xml" ContentType="application/vnd.openxmlformats-officedocument.presentationml.tags+xml"/>
  <Override PartName="/ppt/ink/ink2.xml" ContentType="application/inkml+xml"/>
  <Override PartName="/ppt/tags/tag71.xml" ContentType="application/vnd.openxmlformats-officedocument.presentationml.tags+xml"/>
  <Override PartName="/ppt/tags/tag72.xml" ContentType="application/vnd.openxmlformats-officedocument.presentationml.tags+xml"/>
  <Override PartName="/ppt/ink/ink3.xml" ContentType="application/inkml+xml"/>
  <Override PartName="/ppt/tags/tag73.xml" ContentType="application/vnd.openxmlformats-officedocument.presentationml.tags+xml"/>
  <Override PartName="/ppt/tags/tag74.xml" ContentType="application/vnd.openxmlformats-officedocument.presentationml.tags+xml"/>
  <Override PartName="/ppt/ink/ink4.xml" ContentType="application/inkml+xml"/>
  <Override PartName="/ppt/tags/tag75.xml" ContentType="application/vnd.openxmlformats-officedocument.presentationml.tags+xml"/>
  <Override PartName="/ppt/tags/tag76.xml" ContentType="application/vnd.openxmlformats-officedocument.presentationml.tags+xml"/>
  <Override PartName="/ppt/ink/ink5.xml" ContentType="application/inkml+xml"/>
  <Override PartName="/ppt/tags/tag77.xml" ContentType="application/vnd.openxmlformats-officedocument.presentationml.tags+xml"/>
  <Override PartName="/ppt/tags/tag78.xml" ContentType="application/vnd.openxmlformats-officedocument.presentationml.tags+xml"/>
  <Override PartName="/ppt/ink/ink6.xml" ContentType="application/inkml+xml"/>
  <Override PartName="/ppt/tags/tag79.xml" ContentType="application/vnd.openxmlformats-officedocument.presentationml.tags+xml"/>
  <Override PartName="/ppt/tags/tag80.xml" ContentType="application/vnd.openxmlformats-officedocument.presentationml.tags+xml"/>
  <Override PartName="/ppt/ink/ink7.xml" ContentType="application/inkml+xml"/>
  <Override PartName="/ppt/tags/tag81.xml" ContentType="application/vnd.openxmlformats-officedocument.presentationml.tags+xml"/>
  <Override PartName="/ppt/tags/tag82.xml" ContentType="application/vnd.openxmlformats-officedocument.presentationml.tags+xml"/>
  <Override PartName="/ppt/ink/ink8.xml" ContentType="application/inkml+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8" r:id="rId6"/>
    <p:sldId id="260" r:id="rId7"/>
    <p:sldId id="261" r:id="rId8"/>
    <p:sldId id="269" r:id="rId9"/>
    <p:sldId id="262" r:id="rId10"/>
    <p:sldId id="270" r:id="rId11"/>
    <p:sldId id="263" r:id="rId12"/>
    <p:sldId id="264" r:id="rId13"/>
    <p:sldId id="265" r:id="rId14"/>
    <p:sldId id="266" r:id="rId15"/>
    <p:sldId id="267" r:id="rId1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66" d="100"/>
          <a:sy n="66" d="100"/>
        </p:scale>
        <p:origin x="942" y="30"/>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9T07:54:58.436"/>
    </inkml:context>
    <inkml:brush xml:id="br0">
      <inkml:brushProperty name="width" value="0.05292" units="cm"/>
      <inkml:brushProperty name="height" value="0.05292" units="cm"/>
      <inkml:brushProperty name="color" value="#FF0000"/>
    </inkml:brush>
  </inkml:definitions>
  <inkml:trace contextRef="#ctx0" brushRef="#br0">5813 3913 0,'0'0'0,"0"0"0,0 0 0,0 0 15,0 0-15,0 0 0,0 0 0,0 0 16,0 0-16,0 0 0,0 0 15,0 0-15,24 13 0,-24-13 16,0 0-16,11 27 0,-11-27 16,12 27-16,-6-14 0,0 3 15,0 2-15,4 1 0,1 1 16,1 0-16,0-3 0,5 5 16,1-2-16,0-1 0,4-2 0,-1-3 15,3-3-15,-2-3 0,0-2 16,2-2-16,2-1 0,3-2 15,0-2-15,6-5 0,2-3 16,2-3-16,0-1 0,1-3 16,3-2-16,5-4 0,-4-3 15,-1 4-15,-1 0 0,-4-1 16,-1 0-16,-1 4 0,-8 5 16,-7 4-16,-3 1 0,-3 3 0,-4 0 15,-2 2-15</inkml:trace>
  <inkml:trace contextRef="#ctx0" brushRef="#br0" timeOffset="449.883">6330 4900 0,'0'0'0,"0"0"0,0 0 16,0 0-16,0 0 0,0 0 0,19 20 15,-19-20-15,13 20 0,-13-20 16,19 30-16,-9-13 0,0-1 16,1 1-16,0 1 0,1-1 15,0-2-15,5 3 0,-1-2 16,2-1-16,-3-1 0,3-4 16,1-2-16,-2-2 0,1-2 0,4-3 15,2-2-15,2-3 16,-1-2-16,4-4 0,3-3 15,7-5-15,1-3 0,3-5 0,2-3 16,9-6-16,-1 1 0,0 1 16,1 1-16,-5 3 0,-13 7 0,-9 5 15</inkml:trace>
  <inkml:trace contextRef="#ctx0" brushRef="#br0" timeOffset="3968.9771">3313 6271 0,'0'0'15,"0"0"-15,0 0 0,0 0 0,23 6 0,-23-6 16,22 1-16,-22-1 0,28 0 16,-13-1-16,4 1 0,0 0 15,0 0-15,7 0 0,-1 0 16,0 0-16,0 0 0,3 0 0,1 0 15,0 0-15,-1-2 0,8 0 16,1-1-16,-2 0 0,0 2 16,2-1-16,1 1 0,-3 1 15,-2 0 1,10 0-16,1-1 0,-5 1 0,-2 0 16,2 0-16,4 0 0,-4 0 0,-1 0 15,3 0 1,2 0-16,-5-1 0,0 0 0,7 1 0,4 1 15,-4-1-15,-5 1 0,7-1 0,1-1 16,-3 1-16,-1-1 16,2 0-16,3-2 0,-1 0 0,-6 1 0,10 1 15,3 1-15,-6 1 16,-3-1-16,6-1 0,2-3 16,-3 2-16,-6 0 0,14 4 15,2 1-15,-12 2 0,-4 0 0,29 0 16,1-4-16,-11-1 0,-7 1 31,5-1-31,2 2 0,-8-2 0,-5 2 0,6 0 0,6 0 16,-7-1-16,-7 1 0,9 2 15,8-1-15,-7-1 16,-6 0-16,9 1 0,8 1 0,-7-2 16,-5-2-16,7 1 0,5 0 15,-12 2-15,-5-1 0,13-1 16,10 0-16,-10-1 0,-8 0 0,8 0 15,7 2-15,-7-2 16,-8 0-16,15-2 0,9 2 16,-11-1-16,-10 0 0,9 0 0,8 0 15,-14 2-15,-5-1 0,11-1 16,7-1-16,-8 0 0,-4 1 0,5-3 31,5-2-31,-7 1 0,-6 0 0,7 1 0,6 0 16,-7 3-16,-2 1 0,7 1 15,7 2-15,-11-7 0,-7-5 0,7 4 16,6 3-16,-10 4 0,-6 2 16,8-5-16,5-3 0,-6 5 15,-3 2-15,6-2 16,5-1-16,-10 0 0,-6 0 0,10 1 16,6 2-16,-10-1 0,-6-1 0,9 3 15,6 3 1,-8-6-16,-4-4 0,7 3 0,6 1 15,-8 3-15,-4-1 0,3-2 0,3-1 16,-9 1-16,-7 2 0,10-3 31,7-1-31,-11 0 0,-6 1 0,8 1 0,9 1 0,-9 0 16,-4-1-16,6-1 16,7-1-16,-10 3 0,-6 1 0,8-1 15,5 0-15,-5 1 0,-3-1 0,4-2 16,3 0-16,-9 0 0,-5 0 15,6 2 1,4 0-16,-5-4 0,-3-2 16,5 0-16,5 3 0,-9 0 0,-6 0 0,8-1 15,6 0-15,-10 2 0,-4 3 0,6-2 16,5 1-16,-6 0 16,-4 0-16,7-3 0,6-1 31,-9 0-31,-7 0 0,10-1 0,8-2 0,-5 4 0,-4 3 0,4-1 15,3-1-15,-6-2 0,-3 0 16,8 2-16,6 1 0,-10 0 16,-6 0-16,9 0 0,6 1 15,-6-2-15,-3 0 0,7 2 16,5 0-16,-11 0 0,-6 1 0,7-3 16,4 0-16,-6-1 31,-3 1-31,7 0 0,2-1 0,-12-1 0,-9 1 0,9 0 15,6 1-15,-5 2 0,-5 2 0,4 0 16,2-2-16,-3-1 0,-3-1 16,6 2-16,4 0 0,-7-1 15,-5 0-15,6 0 0,4 1 16,-8 1-16,-5-1 0,9-1 16,6-1-16,-5 0 0,-5 0 0,6 0 15,5-1-15,-8 1 0,-2 1 16,5-1-16,4-1 15,-7 0-15,-5-2 0,8 5 0,4 2 16,-11-1-16,-7-1 0,8 1 16,7-1-16,-3-2 0,-3-1 15,8 3-15,6 2 0,-8-4 16,-6-1-16,4-1 0,3 2 16,-6 0-16,-3 2 0,8-1 15,6 0-15,-7-1 0,-4-1 0,8 3 16,6 4-16,-6-3 0,-1-2 15,4-3-15,6-2 0,-11 5 16,-6 5-16,10-2 0,8-3 16,-5-1-16,-2-1 0,9 0 15,6-1-15,-12 0 0,-9 0 0,9-2 16,5 1-16,-5 1 16,-4 2-16,8 0 0,5-1 15,-8-2-15,-5 2 0,9 1 0,7 1 16,-12 2-16,-8 0 0,12-3 15,6-2-15,-4 1 0,-5 0 16,4-1-16,5 1 0,-9 0 16,-6 1-16,13-2 0,7-1 15,-11 6-15,-8 1 0,10-4 16,7-1-16,-6-3 0,-5-2 0,8 3 16,5 1-16,-8 0 15,-5 1-15,13-1 0,8 1 16,-10 0-16,-7 0 0,12-3 0,6 1 15,-10 2-15,-7 1 0,12 0 16,8-2-16,-10 1 0,-9 0 16,13-2-16,8-1 0,-12 1 15,-6 2-15,9-1 0,6 0 16,-10 0-16,-7 2 0,11-4 16,6-3-16,-11 5 0,-8 2 0,11 2 15,10 5-15,-12-5 0,-6-2 31,10-4-31,6 0 0,-10 4 0,-7 3 0,11-2 0,7-1 16,-11 1-16,-8 2 0,9 0 16,8 2-16,-10-5 0,-7-2 0,11 1 15,7 3-15,-13-1 16,-8 3-16,14-3 0,11 0 16,-14-4-16,-8-4 0,9 1 15,9 2-15,-12 3 0,-7 2 0,14 0 16,9 2-16,-13-4 15,-8-3-15,9 2 0,9 4 16,-14-4-16,-8-2 0,12 2 0,7-1 16,-10 0-16,-7 0 0,9 2 15,4 2-15,-11 0 0,-8 2 0,11-5 16,10-3-16,-15 4 16,-7 2-16,8 0 0,6 1 15,-9-1-15,-4-1 0,8 3 16,6 4-16,-8-5 0,-5-2 0,5 0 15,5 2-15,-6 2 0,-7-1 16,10 3-16,5 1 0,-7-3 16,-6-3-16,5 6 0,4 1 15,-9-4-15,-6-2 0,7 2 16,6 0-16,-11-1 0,-5 1 0,6 1 16,5 2-16,-5-3 0,-5-2 15,6-1-15,4 0 16,-10 1-16,-7 1 0,7 2 0,6 0 15,-9 0-15,-5 0 0,5-2 16,5 1-16,-12 0 0,-6-2 16,6 0-16,6-2 0,-14 4 15,-8 2-15,11-7 0,6-5 16,-9 5-16,-6 3 0,4 0 16,4-4-16,-4 1 0,-3-3 0,-2 8 15,-1 3-15,-2-4 0,0-5 16,-2 4-16,0-1 15,-12 2-15,3 1 0,0-4 0,2-1 16,-2 2-16,-2 3 0,2-10 16,1-4-16,-7 6 0,-3 5 0,-5 2 15,-2 2-15,-1-3 16,0-2-16,2 2 0,-2-2 16,0 0-16</inkml:trace>
  <inkml:trace contextRef="#ctx0" brushRef="#br0" timeOffset="5833.5285">2632 7364 0,'0'0'0,"0"0"0,0 0 16,0 0-16,0 0 0,27-3 15,-27 3-15,19-2 0,-19 2 0,23 1 16,-9 0-16,0 1 0,-1-2 16,4 1-16,0-1 0,2 0 15,-1 0-15,4 0 0,1 0 16,0 0-16,1 1 0,9-1 16,3 0-16,-4 0 0,0 0 0,10-1 15,1-1-15,-1 0 16,-1 0-16,2 0 0,2 0 15,-4 0-15,-4 2 0,11-3 0,2 1 16,-4 0-16,-2 1 16,3-1-16,3 0 0,-5-1 15,-3-3-15,9 3 0,0 6 0,0-3 16,-3-2-16,2 0 0,2-3 16,-2 2-16,-3 1 0,9 0 15,-1 0-15,-2-1 0,-5-1 0,4 2 16,3 1-16,-5-2 15,-2 1-15,3 0 0,1-1 16,-2 2-16,-3 1 0,2 1 16,1 2-16,-4-2 0,-3-1 0,26 1 15,0 0-15,-33-1 0,0-1 16,27 3-16,1 2 0,-27-4 16,-2 0-16,26 0 0,-3 2 15,-22-2-15,4-1 0,20 0 16,0 1-16,-5 1 0,-4 1 0,1 0 15,2 0-15,-6 3 0,0 4 16,1-5-16,2-2 0,-7-2 16,-6 0-16,5 0 0,4 0 15,-2 1-15,-1 1 0,3-3 16,0-3-16,-6 1 0,-6-2 0,6 4 16,3 2-16,-20 0 15,2 1-15,2-2 0,2 0 16,-3-3-16,-2 1 0,-2-1 0,1 0 15,-5 0-15,-1 1 0,-4 3 16,-3 1-16,-2 0 16,-4-1-16,-1-1 0,-2 0 15,-2 0-15,2-1 0,-2 1 0</inkml:trace>
  <inkml:trace contextRef="#ctx0" brushRef="#br0" timeOffset="15752.6313">19066 6253 0,'0'0'0,"0"0"16,0 0-16,0 0 0,0 0 0,0 0 15,21-7-15,-21 7 0,0 0 0,0 0 16,24-3-16,-24 3 16,0 0-16,25-5 0,-13 6 15,-1-2-15,0-1 0,1 1 16,0-1-16,0 2 0,0 0 0,4 0 16,2 0-16,1 0 0,0 1 15,1-1-15,2-1 0,5 1 16,0 1-16,1-1 0,3 0 15,-2 0-15,-2-1 0,4 0 16,3 0-16,5-1 0,-4 0 0,5 1 16,2 0-16,-4 0 15,-1 0-15,9 0 0,2 0 16,-5 2-16,-5 0 0,3-1 16,2 0-16,-4 1 0,-4 0 0,9-1 15,0-1-15,-9 0 0,-1 1 16,9-2-16,2-1 15,-6 3-15,-1 2 0,0-2 0,1-2 16,-3 1-16,-2 0 0,2 1 16,0 0-16,-3 0 0,-1 0 0,2 0 15,2-1-15,-4 1 0,-4 0 16,6-1-16,5 0 16,-7-1-16,-4 1 0,4 1 15,4 0-15,-4-1 0,-2-1 0,3 1 16,1 0-16,-2 1 0,-1 0 15,0 0-15,1 1 0,-4-1 16,-2 1-16,2-2 0,4-1 16,-5 2-16,-5 0 0,1 0 15,1 0-15,-6 1 0,-3 1 0,2 1 16,-1-3-16,-2 0 0,-2-3 16,-2 2-16,-3 2 15,-4 1-15,-3-2 0,-2 2 0,2-2 16,0 0-16</inkml:trace>
  <inkml:trace contextRef="#ctx0" brushRef="#br0" timeOffset="21900.4526">19176 5276 0,'0'0'0,"0"0"16,0 0-16,0 0 0,0 0 0,0 0 15,0 0-15,0 0 0,0 0 16,0 0-16,0 0 16,0 0-16,0 0 0,0 0 0,-23-3 15,23 3-15,0 0 0,-19 18 16,19-18-16,-20 22 0,20-22 0,-24 27 15,9-8-15,0 0 16,2-1-16,-2 6 0,2 2 16,2-4-16,2 1 0,3-3 15,5 1-15,2-4 0,2-3 0,7-4 16,6-4-16,0-1 16,2-3-16,4-3 0,6-4 15,2-3-15,-1-2 0,2-2 0,1-4 16,-1-1-16,-1-1 0,2-5 15,-4-4-15,-5 4 0,-4 3 16,-5-2-16,-4 1 0,-4 2 16,-4 2-16,-7 1 0,-8 1 15,-2 3-15,-3 3 0,-4 4 16,-3 2-16,2 3 0,-1 3 0,-7 0 16,0 2-16,6 0 0,2 1 15,1 1-15,1 1 16,3-1-16,0-1 0,5 0 0,3-1 15,2-1-15</inkml:trace>
  <inkml:trace contextRef="#ctx0" brushRef="#br0" timeOffset="22316.7942">19634 5216 0,'0'0'15,"0"0"-15,0 0 0,0 0 0,0 0 16,-16 26-16,16-26 0,-16 25 16,3-8-16,-1 2 0,0 1 15,1 0-15,1 1 0,-2 4 16,3-3-16,4-3 0,1-3 16,5-4-16,3-4 0,5-1 0,3-4 15,3-2-15,2 0 16,3-3-16,2-5 0,2-2 0,3-3 15,0 0-15,-1-3 0,6-3 16,-1 0-16,-1 0 0,-3-1 16,-3 0-16,-3 2 0,-5 3 15,-1 1-15,-5 4 0,-1 3 16,-3 1-16,-3 0 0,-4 6 16,-3 3-16,-2 1 0,-2 0 0,-1 4 15,-1 5-15,1 1 0,0 4 16,2-1-16,1 2 0,0 2 15,2-1-15,3-2 0,1 1 16,7-5-16,4-1 0,-3-3 16,0-3-16,-2-1 0</inkml:trace>
  <inkml:trace contextRef="#ctx0" brushRef="#br0" timeOffset="22550.8605">20399 5052 0,'0'0'0,"0"0"0,0 0 16,0 0-16,-24 25 0,9-9 15,-2 2-15,-3 4 0,-2 3 16,-1 3-16,-2 5 0,-2 6 16,2-1-16,1 5 0,4-7 15,5-3-15,4-6 0,4-3 16,5-4-16,5-5 0,4-5 0,5-5 15,5-4-15,-1-1 0,2-3 16,-4 2-16,-3-1 0,-2 1 16</inkml:trace>
  <inkml:trace contextRef="#ctx0" brushRef="#br0" timeOffset="22734.5076">20112 5317 0,'0'0'0,"0"0"0,0 0 16,32-1-16,-32 1 0,32-3 15,-11 2-15,2-1 0,1 1 16,8-3-16,2-1 0,-4 1 0,0 0 16,0 0-16,-6 1 0,-4 1 15</inkml:trace>
  <inkml:trace contextRef="#ctx0" brushRef="#br0" timeOffset="22999.4966">20788 5099 0,'0'0'0,"0"0"0,0 0 16,0 0-16,0 0 0,-20 24 0,20-24 15,-20 30-15,8-10 16,-3 2-16,-4 4 0,2 1 0,2 0 16,-2 3-16,3-1 0,0 3 15,3-5-15,3-1 0,4-3 16,3-5-16,3-2 0,5-4 16,6-2-16,-1-6 0,2-3 0,-2-1 15,-1 1-15,-2-1 0</inkml:trace>
  <inkml:trace contextRef="#ctx0" brushRef="#br0" timeOffset="23332.9238">21042 5296 0,'0'0'0,"0"0"0,0 0 16,0 0-16,-22 20 0,22-20 15,-21 20-15,8-6 0,1 2 0,1 1 16,0 1-16,2 0 0,2 0 15,1-2-15,3-2 0,2 1 16,4-2-16,6-2 0,5-2 16,4-4-16,2-4 0,2-2 15,3-4-15,1-3 0,-1-1 0,-1-1 16,-1-1-16,3-2 16,-3-2-16,-4 0 0,-5-2 15,-4 1-15,-5 3 0,-5-1 0,-4 1 16,-4 3-16,-3 1 0,-4 2 15,-5 3-15,-1 2 0,0 4 16,2 0-16,3 0 0,0 3 16,3 1-16,2 2 0,2 0 15,3-1-15,0-2 0,2 0 16</inkml:trace>
  <inkml:trace contextRef="#ctx0" brushRef="#br0" timeOffset="23699.9102">21529 5302 0,'0'0'0,"0"0"0,0 0 16,0 0-16,0 0 0,-27 18 16,27-18-16,-25 19 0,25-19 0,-26 23 15,12-10-15,2 3 0,0 0 16,3 1-16,3 1 0,1-2 15,3-3-15,5 3 0,6-4 16,3-2-16,4-3 0,4-3 16,5-3-16,0-2 0,3-2 0,4-4 15,-2-3-15,-4 1 16,-2-3-16,-3 1 0,-2-3 16,-6 2-16,-3-1 0,-5-2 0,-7-1 15,-2 3-15,-3 1 0,-6 1 16,-6-1-16,-1 4 0,-1 2 15,1 2-15,0-1 0,2 5 16,3 2-16,0 1 0,3 0 16,2 1-16,2-2 0,1-1 15</inkml:trace>
  <inkml:trace contextRef="#ctx0" brushRef="#br0" timeOffset="23983.1457">21991 5131 0,'0'0'0,"0"0"16,0 0-16,0 0 0,0 0 0,0 0 16,-20 23-16,20-23 0,-18 23 15,18-23-15,-23 33 0,11-12 16,-1 2-16,0 2 0,-2 2 15,-1 3-15,0-2 0,2-1 16,2-2-16,2-3 0,2-1 16,-1 2-16,2-1 0,1-8 15,2-1-15,1-4 0,2-3 16,5-1-16,2-3 0,0-1 0,-1 1 16,0-1-16</inkml:trace>
  <inkml:trace contextRef="#ctx0" brushRef="#br0" timeOffset="24233.6325">22217 5274 0,'0'0'0,"0"0"0,0 0 15,0 0-15,0 0 0,0 0 16,-29 11-16,29-11 0,-31 10 0,31-10 16,-39 14-16,18-7 0,-1 2 15,0 1-15,-2 1 16,-2 2-16,4-2 0,3 0 0,4-1 15,3 0-15,3 0 0,8 2 16,6 0-16,3 0 0,3 0 16,3-1-16,4 1 0,-1-1 15,2 0-15,1 0 0,2 1 16,2 0-16,-2-1 0,-4-4 0,-4 0 16,-3-1-16</inkml:trace>
  <inkml:trace contextRef="#ctx0" brushRef="#br0" timeOffset="36216.8265">7115 6535 0,'0'0'16,"0"0"-16,0 0 0,0 0 15,0 0-15,0 0 0,0 0 16,0 0-16,0 0 0,0 0 16,26 5-16,-26-5 0,0 0 0,33 2 15,-33-2-15,32 4 0,-16-3 16,4 1-16,2 0 0,0-1 15,1-2-15,0 0 0,1 0 16,4 0-16,0 2 0,-1 0 16,0 0-16,-3 1 0,-4 2 15,-4-3-15,-3-2 0,-4 1 0,0 0 16,0 0-16</inkml:trace>
  <inkml:trace contextRef="#ctx0" brushRef="#br0" timeOffset="36500.4318">7104 6685 0,'0'0'0,"0"0"16,0 0-16,0 0 0,0 0 0,0 0 15,23 8-15,-23-8 0,0 0 16,31 2-16,-31-2 0,32 5 15,-16-4-15,3 0 0,4 0 16,0-1-16,0-1 0,7 1 16,0 1-16,-1-1 0,-2 0 0,-1-1 15,1 0-15,-4 1 16,-3 1-16,-4-1 0,-1-2 16,-5-1-16,0 1 0,-1 1 0,-3 0 15,-1 0-15</inkml:trace>
  <inkml:trace contextRef="#ctx0" brushRef="#br0" timeOffset="36900.6218">7481 6415 0,'0'0'0,"0"0"0,0 0 16,0 0-16,0 0 0,0 0 16,0 0-16,23 14 0,-23-14 0,0 0 15,24 20-15,-24-20 0,17 15 16,-7-7-16,1-2 16,-1 1-16,2 0 0,-1 1 15,4-1-15,-1 0 0,0 0 0,2 0 16,-2-2-16,-1 2 0,-1-1 15,2 2-15,-3 2 0,-3-3 16,-2-1-16,-2 2 0,0 0 16,-3 1-16,-2-1 0,-5 1 15,-2 0-15,-3 1 0,0-1 0,-5 4 16,-3 2-16,1-2 16,1 0-16,-5 0 0,-3 1 15,3-1-15,1 0 0,-4 5 0,-1-1 16,5-3-16,3-3 0,4-1 15</inkml:trace>
  <inkml:trace contextRef="#ctx0" brushRef="#br0" timeOffset="41869.0079">8143 6418 0,'0'0'0,"0"0"0,0 0 15,-2 18-15,2-18 0,-4 20 0,4-20 16,-5 30-16,1-12 0,1 3 16,0 1-16,-1 2 0,1 1 15,-1 4-15,0 0 0,1-2 16,0-2-16,0-3 0,-1-1 16,1-5-16,1 0 0,-1-4 15,1-1-15,0-2 0</inkml:trace>
  <inkml:trace contextRef="#ctx0" brushRef="#br0" timeOffset="42150.0903">8515 6363 0,'0'0'0,"0"0"0,0 0 0,0 0 16,0 0-16,9 24 0,-9-24 15,-1 28-15,-1-12 0,-1 5 0,-3 4 16,2 1-16,-4 1 0,-1 8 16,0 2-16,2-5 0,0-1 15,-1 3-15,2-5 0,0-4 16,1-4-16,-2-4 0,0-2 16,-1-3-16,-2-2 0,-1-4 15,-5-5-15,1-1 0,-1 0 0,3-1 16,2 1-16,1-2 0</inkml:trace>
  <inkml:trace contextRef="#ctx0" brushRef="#br0" timeOffset="42269.9875">8126 6672 0,'0'0'0,"0"0"0,0 0 0,0 0 15,0 0-15,0 0 0,0 0 0,16-16 16,-16 16-16,24-7 16,-24 7-16,32-6 0,-12 2 15,2 1-15,2-1 0,2-1 16,2 0-16,3-1 0,-6 1 0,-3 1 15</inkml:trace>
  <inkml:trace contextRef="#ctx0" brushRef="#br0" timeOffset="42468.0679">8803 6602 0,'0'0'16,"0"0"-16,0 0 0,0 0 0,0 0 15,0 0-15,0 0 16,-7 24-16,7-24 0,-8 19 0,8-19 15,-11 28-15,5-12 0,0 1 16,-1 0-16,1 1 0,1-2 16,-1 0-16,2-2 0,0-3 15,-1-5-15,1 1 0,0-2 16,1 0-16</inkml:trace>
  <inkml:trace contextRef="#ctx0" brushRef="#br0" timeOffset="42629.0891">8880 6382 0,'0'0'0,"0"0"0,0 0 0,0 0 16,0 0-16,0 0 0,0 0 16,0 0-16,26 18 0,-26-18 15,14 20-15,-14-20 0,14 17 0,-9-10 16</inkml:trace>
  <inkml:trace contextRef="#ctx0" brushRef="#br0" timeOffset="42966.9686">9243 6517 0,'0'0'0,"0"0"16,0 0-16,0 0 0,0 0 0,0 0 15,0 0-15,-24-8 0,24 8 16,-28-2-16,28 2 15,-32 5-15,18-3 0,-2 2 16,0 2-16,0 0 0,2 2 0,2 1 16,1 1-16,2 1 0,3-1 15,2 2-15,4 1 0,4 2 16,1-1-16,3 0 0,2 1 16,0-1-16,1-1 0,0-1 15,0 1-15,-1-2 0,-2-1 0,-1-1 16,-3 1-16,-2-1 0,-5-2 15,-3 1-15,-3-1 16,-3 1-16,-1-1 0,-5 0 16,-3-2-16,0-1 0,1 0 0,1-1 15,1 2-15,2-1 0,3-1 0,2 0 16</inkml:trace>
  <inkml:trace contextRef="#ctx0" brushRef="#br0" timeOffset="44906.0986">9718 6520 0,'0'0'16,"0"0"-16,0 0 0,0 0 0,0 0 15,0 0-15,-10 29 0,10-29 16,-9 20-16,9-20 0,-13 29 16,5-11-16,2 0 0,-3 3 15,0 1-15,0 1 0,1 0 16,-3 6-16,0 1 0,1-2 16,1-2-16,1-3 0,1-1 15,2-4-15,-1-1 0,2-2 16,1-4-16,-1-1 0,2-1 0,0-2 15</inkml:trace>
  <inkml:trace contextRef="#ctx0" brushRef="#br0" timeOffset="45233.4789">9744 6432 0,'0'0'0,"0"0"15,0 0-15,25-10 0,-25 10 0,24-5 16,-10 5-16,2 0 0,-1 0 16,3 1-16,2 1 0,3 1 15,-1 0-15,-2 5 0,-1 3 16,-4 0-16,-2 0 0,-2 2 16,-2 0-16,-2 0 0,-3-1 0,-4 2 15,-3 3-15,-6-1 0,-3 3 16,-4-1-16,-2-2 15,-2 1-15,0-2 0,-8 5 0,-1-2 16,2-3-16,3-3 0,1-2 16,2-3-16,1 0 0,2-3 15,2-1-15,0-2 0,5-3 16,4-3-16,4-6 0,6-4 16,-2 5-16,0 2 0,0 1 15</inkml:trace>
  <inkml:trace contextRef="#ctx0" brushRef="#br0" timeOffset="45766.9832">10343 6522 0,'0'0'0,"0"0"0,0 0 15,0 0-15,0 0 0,0 0 16,0 0-16,0 0 0,0 0 0,0 0 16,-31 2-16,31-2 15,0 0-15,-26 10 0,26-10 16,0 0-16,-28 15 0,20-7 15,-1 2-15,0 1 0,1 1 0,0 2 16,2 3-16,0-1 0,3-1 16,1-1-16,2 1 0,1-2 15,1 0-15,6 1 0,4-4 16,2-1-16,3-3 0,2-1 16,2-3-16,1-3 0,0-4 0,1-2 15,0-4-15,-2 0 0,-1 2 16,1-7-16,-3-2 0,-2 0 15,-3 1-15,-4-1 0,-4-1 16,-2 2-16,-2 1 0,-6 2 16,-2 0-16,-6 3 0,-2 1 15,-3 2-15,0 3 0,-1 1 16,0 3-16,-2 2 0,-1 2 16,1 1-16,1 0 0,3 1 15,1 0-15,4 0 0,2-1 0,3 0 16</inkml:trace>
  <inkml:trace contextRef="#ctx0" brushRef="#br0" timeOffset="48617.7478">10900 6530 0,'0'0'16,"0"0"-16,0 0 0,0 0 0,0 0 0,0 0 15,0 0-15,0 0 16,0 0-16,0 0 0,0 0 16,-20-15-16,20 15 0,0 0 15,0 0-15,0 0 0,0 0 0,-23-14 16,23 14-16,0 0 0,0 0 15,-21-11-15,21 11 0,0 0 16,-19-10-16,13 7 0,-1 0 16,-1 1-16,1 1 0,-1 0 15,-1 1-15,0 1 0,2 0 0,-2 1 16,0 1-16,1 1 16,0 0-16,1 1 0,-1-1 15,1 1-15,2 0 0,1 2 0,-1 0 16,2 0-16,1 0 0,0 0 15,4 0-15,-1 1 0,1-1 16,0 2-16,1-1 0,2 0 16,0-1-16,1 0 0,-1 2 15,2-1-15,1 0 0,-1 1 16,2 0-16,-1 0 0,-1-3 16,-1 1-16,1-1 0,-3-1 0,0 1 15,-3 0-15,-1 0 16,-1 0-16,-2-1 0,-1 0 15,-3-1-15,1 2 0,-2-1 0,0-1 16,-1 0-16,-1 1 0,1-2 16,-4 1-16,-1-2 0,0 1 15,-1-2-15,2 0 0,1 0 16,1-1-16,1-2 0,1-3 16,3-1-16,0 0 0,1 1 0,0 1 15</inkml:trace>
  <inkml:trace contextRef="#ctx0" brushRef="#br0" timeOffset="49035.1744">11092 6567 0,'0'0'16,"0"0"-16,0 0 0,0 0 16,0 0-16,0 0 0,0 0 15,0 0-15,0 0 0,0 0 16,0 0-16,0 0 0,0 0 0,0 0 15,0 0-15,0 0 0,0 0 16,-17 25-16,17-25 0,-9 22 16,9-22-16,-8 25 0,3-11 15,1-2-15,-1-1 0,2 1 16,0 0-16,-1 0 0,1-2 0,0 0 16,0 1-16,0-3 15,1-1-15,0-2 0,1 0 16,0-2-16,0 0 0,1-3 0,1-3 15,0 1-15,0 0 0,-1 2 16</inkml:trace>
  <inkml:trace contextRef="#ctx0" brushRef="#br0" timeOffset="49267.1337">11098 6384 0,'0'0'0,"0"0"16,0 0-16,0 0 0,0 0 0,0 0 16,0 0-16,0 0 0,27 3 15,-27-3-15,0 0 0,0 0 16,22 13-16,-22-13 0,0 0 16,25 15-16,-16-10 0,1 0 15,1 1-15,-1-2 0,-1 0 0,-1 0 16</inkml:trace>
  <inkml:trace contextRef="#ctx0" brushRef="#br0" timeOffset="51067.8601">11492 6438 0,'0'0'0,"0"0"0,0 0 0,0 0 16,0 0-16,0 0 0,0 0 16,0 0-16,0 0 0,0 0 15,10-21-15,-10 21 0,0 0 16,0 0-16,0 0 0,0 0 16,0 0-16,0 0 0,0 0 15,0 0-15,0 0 0,0 0 16,-10 26-16,10-26 0,-12 18 0,12-18 15,-17 25-15,17-25 0,-17 31 16,7-15-16,-1 1 0,1 1 16,1-2-16,-2 3 0,1 0 15,2-1-15,2-2 0,0 0 16,2 1-16,1-3 0,0-3 0,4 0 16,4-2-16,0-1 0,2-3 15,3 0-15,3-1 16,1-3-16,1-1 0,-2-1 0,0-3 15,0-2-15,0 0 0,-1-2 16,0-2-16,-2 2 0,-1 1 0,-3 1 16</inkml:trace>
  <inkml:trace contextRef="#ctx0" brushRef="#br0" timeOffset="51316.2793">11296 6570 0,'0'0'15,"0"0"-15,0 0 0,0 0 16,0 0-16,0 0 0,25-2 16,-25 2-16,0 0 0,30-9 15,-30 9-15,29-2 0,-29 2 0,28 0 16,-13-3-16,-1 1 0,1 0 15,1 0-15,0 1 0,0 0 16,-1 1-16,-2 0 0,1-1 16,-3 1-16,-1 0 0,-2 0 15</inkml:trace>
  <inkml:trace contextRef="#ctx0" brushRef="#br0" timeOffset="51621.5387">11769 6527 0,'0'0'0,"0"0"0,0 0 16,0 0-16,0 0 0,0 0 0,0 0 15,0 0-15,0 0 0,-12 20 16,12-20-16,0 0 0,-19 27 15,19-27-15,-13 22 16,6-10-16,0 0 0,2 0 0,-1 0 16,2-2-16,0 1 0,-1-2 15,2 1-15,0-2 0,0 0 0,1-2 16,1 1-16,0-2 16,1 0-16,0-5 0,0 0 15,0 0-15,0 0 0,0 0 0</inkml:trace>
  <inkml:trace contextRef="#ctx0" brushRef="#br0" timeOffset="51818.7461">11785 6389 0,'0'0'0,"0"0"15,0 0-15,0 0 0,0 0 0,0 0 16,0 0-16,0 0 0,0 0 15,19 19-15,-19-19 0,0 0 16,0 0-16,14 23 16,-14-23-16,0 0 0,15 23 0,-15-23 15,0 0-15,12 17 0</inkml:trace>
  <inkml:trace contextRef="#ctx0" brushRef="#br0" timeOffset="52221.3878">11998 6509 0,'0'0'15,"0"0"-15,0 0 0,0 0 16,0 0-16,0 0 0,0 0 16,-2 26-16,2-26 0,-5 22 0,5-22 15,-4 27-15,2-12 0,0 0 16,-1-2-16,2 0 0,0-1 15,1-2-15,0 0 0,1-3 16,0 1-16,2-1 0,-1-1 16,2 0-16,2-2 0,1-3 15,2-1-15,1 0 0,1-1 0,2-5 16,2-1-16,-1-1 0,-1 0 16,4-3-16,2-1 15,3-2-15,0 1 0,-4 0 0,0-1 16,-2 1-16,-2 2 0,-2 0 15,-2 1-15,-1 1 0,-3 1 16,0 1-16,-1 1 0,0 1 16,-2 2-16,-3 3 0,0 0 15,0 0-15,1 3 0,-2 0 16,-1-1-16,1 0 0,0 1 0,1-3 16</inkml:trace>
  <inkml:trace contextRef="#ctx0" brushRef="#br0" timeOffset="52501.3871">12479 6541 0,'0'0'0,"0"0"0,0 0 15,0 0-15,0 0 0,0 0 0,-14 29 16,14-29-16,-12 21 0,12-21 15,-16 24-15,8-13 0,0 1 16,1-1-16,0 0 0,0 0 16,2-3-16,1 2 0,0-2 15,1 1-15,1-2 0,-1-2 16,2 0-16,0 0 0,1-3 0,0-2 16,0-2-16,1-1 0,0 0 15,1 0-15,-1 1 16,0-1-16</inkml:trace>
  <inkml:trace contextRef="#ctx0" brushRef="#br0" timeOffset="52671.3892">12479 6382 0,'0'0'15,"0"0"-15,0 0 0,0 0 0,0 0 16,0 0-16,0 0 0,17 18 15,-17-18-15,0 0 0,11 18 16,-11-18-16,0 0 0,0 0 16</inkml:trace>
  <inkml:trace contextRef="#ctx0" brushRef="#br0" timeOffset="52983.4158">12813 6389 0,'0'0'0,"0"0"0,0 0 16,0 0-16,0 0 0,0 0 15,0 0-15,0 0 0,-11 27 0,11-27 16,-16 23-16,16-23 0,-21 24 16,10-9-16,0 3 15,0-1-15,0-1 0,2 1 16,2 0-16,0-1 0,0-2 0,2 3 15,3-1-15,1-3 0,1 0 16,3-3-16,2 0 0,1-4 16,2 0-16,3-1 0,1 1 15,-3-5-15,0 0 0,0-4 16,1-2-16,-1 0 0,-1-1 0,-1 1 16,-2 2-16,1-1 0</inkml:trace>
  <inkml:trace contextRef="#ctx0" brushRef="#br0" timeOffset="53216.7047">12612 6522 0,'0'0'0,"0"0"0,0 0 15,0 0-15,0 0 0,24-2 0,-24 2 16,25 1-16,-25-1 0,26 0 15,-9-1-15,-1-1 0,1 1 0,1-1 16,3 1-16,-1 1 16,-1-1-16,3-1 0,-2 1 15,-4 1-15,-1 0 0,-3 0 16,-2 0-16,-1 0 0</inkml:trace>
  <inkml:trace contextRef="#ctx0" brushRef="#br0" timeOffset="53782.715">13093 6492 0,'0'0'0,"0"0"16,0 0-16,0 0 0,0 0 0,0 0 15,0 0-15,0 0 0,0 0 16,0 0-16,-22 18 0,22-18 15,0 0-15,-21 28 0,13-16 16,0 0-16,2 0 0,-1 2 16,2 1-16,-1-1 0,2 0 15,0-1-15,2-1 0,1-1 16,1-1-16,2-1 0,3 0 16,1-2-16,3 0 0,2-4 0,1-1 15,0-1-15,1-2 16,1-1-16,2-1 0,5-4 0,0 0 15,0-3-15,0-2 16,-2-1-16,-1 0 0,-1 0 0,0-1 16,-3 1-16,-3-1 0,-1 3 15,-1 1-15,-1 1 0,-2 3 16,-1-1-16,-2 2 0,-2 0 16,-1 3-16,-2 3 0,-2 2 15,1 1-15,0 0 0,-2 5 0,0 4 16,-2 2-16,1 2 0,-5 8 15,-1 1-15,1-2 0,0 0 16,-1 2-16,1 1 0,-1 5 16,1-2-16,0-4 0,0-2 15,2-2-15,1-2 0,0-4 16,0-1-16,0-3 0,1-3 0,-4-3 16,-4-1-16,3-3 0,-2 0 15,-1-2-15,-1-3 16,3-1-16,1-2 0,2 1 0,1 0 15,1 2-15</inkml:trace>
  <inkml:trace contextRef="#ctx0" brushRef="#br0" timeOffset="75383.6179">13923 6557 0,'0'0'0,"0"0"15,0 0-15,0 0 0,0 0 0,0 0 16,0 0-16,0 0 0,0 0 15,0 0-15,0 0 0,0 0 16,0 0-16,0 0 0,0 0 16,0 0-16,0 0 0,0 0 15,0 0-15,0 0 0,0 0 0,0 0 16,0 0-16,0 0 16,0 0-16,0 0 15,0 0-15,15-18 0,-15 18 0,0 0 16,0 0-16,0 0 0,0 0 15,18-15-15,-18 15 0,0 0 16,0 0-16,0 0 0,17-16 0,-17 16 16,5-7-16,-3 5 0,-1-2 15,0 1-15,-1 0 0,0-1 16,-1 1-16,-1 0 0,-1 1 16,0-2-16,-2 1 0,1-2 15,-1 1-15,1 2 0,-2-1 16,1 1-16,-2 0 0,-2 1 0,-2 1 15,-1 1-15,-1 2 0,-1 1 16,-1 0-16,1 3 0,0 0 16,-2 1-16,0 2 0,-1 0 15,2 0-15,-1 2 0,2 1 16,-4 4-16,2 1 0,3-1 16,2 1-16,3-2 0,2 0 0,3-3 15,3-2-15,3-1 0,3-2 16,3-3-16,3-4 0,0 1 15,1 0-15,3-4 0,0-4 16,3-1-16,0 0 0,0-3 16,1-2-16,-2 1 0,-1-1 15,-2 0-15,-1-1 16,-2 1-16,-2 0 0,-1 1 0,-1 1 16,-2 0-16,0 3 0,-3-1 15,1 3-15,-2-1 0,-1 3 0,-1 3 16,-3-1-16,0 2 15,1 1-15,0 2 0,-1 1 16,-1 2-16,1 2 0,0 2 0,-1 2 16,1 0-16,1 1 0,1 1 15,1 0-15,1-3 0,1 0 16,3 0-16,2-1 16,3-2-16,2-2 0,0-2 0,2-4 15,-3-1-15,-1 1 0,-3-1 0</inkml:trace>
  <inkml:trace contextRef="#ctx0" brushRef="#br0" timeOffset="75766.6359">14264 6461 0,'0'0'16,"0"0"-16,0 0 0,0 0 15,0 0-15,-14 28 0,14-28 0,-16 25 16,16-25-16,-21 32 0,9-14 15,1 2-15,0-2 0,1-2 16,1 0-16,-1 2 0,2-4 16,2-3-16,0-3 15,3-4-15,1 0 0,2-4 0,0 0 16,0-3-16,2-1 0,2-3 16,2-2-16,2-3 0,0-1 0,2-2 15,1-1-15,4-5 16,-2 2-16,2 2 0,1 1 15,-1 2-15,2 1 0,-1 3 16,1 2-16,-2 2 0,1 2 0,-3 2 16,-2 1-16,-1 2 0,-1 3 15,-2 0-15,-1 1 0,-2 4 16,0 2-16,-3 2 0,-2 4 16,-2 0-16,1 3 0,-2-2 15,-2 2-15,0-2 0,-1 0 0,2-3 16,0-2-16,1-3 0</inkml:trace>
  <inkml:trace contextRef="#ctx0" brushRef="#br0" timeOffset="76282.9109">14812 6524 0,'0'0'15,"0"0"-15,0 0 0,0 0 0,0 0 16,0 0-16,0 0 0,-10-21 16,10 21-16,0 0 0,-19-13 15,19 13-15,0 0 0,-21-6 16,21 6-16,-20-3 0,10 2 0,-2 2 16,-2 0-16,-1 2 0,1 2 15,1 1-15,0 1 0,-1 2 16,2-1-16,-1 4 0,0 4 15,0 0-15,0 1 0,2 4 16,4-2-16,1-2 0,4-3 0,3-1 16,3-1-16,2-3 15,2-2-15,5-4 0,5-3 16,1-1-16,2-1 0,1-5 16,2-4-16,-1-1 0,1-2 0,5-4 15,-1-3-15,-2 1 0,-4-1 16,0-2-16,0-3 0,-3 2 15,-3 2-15,1-3 0,-3 4 16,-5 6-16,-2 2 0,-1 2 16,-2 1-16,0 3 0,-1 2 0,-3 2 15,-2 3-15,-2 2 0,-1 3 16,-3 5-16,-2 2 16,0 2-16,0 2 0,-2 5 15,-2 5-15,-3 4 0,1 0 0,2 0 16,2 0-16,2-6 0,1-4 15,2-5-15</inkml:trace>
  <inkml:trace contextRef="#ctx0" brushRef="#br0" timeOffset="77216.5552">15495 6433 0,'0'0'0,"0"0"0,0 0 16,0 0-16,0 0 0,0 0 16,0 0-16,-15-16 0,15 16 0,0 0 15,-31-3-15,31 3 0,-30 4 0,11 0 16,-4 3-16,2-1 15,1 0-15,-4 1 0,0 4 16,2-2-16,1 2 0,4 2 16,4-1-16,3 2 0,3-2 0,5 1 15,4 3-15,2-1 16,1 0-16,4-2 0,2-1 16,1 0-16,2 0 0,3 3 15,2-2-15,-6-2 0,-1-2 0,0 0 16,-2-2-16,-3-2 15,-2-1-15,-3-1 0,-4 2 0,-2-1 16,-3 1-16,-4-2 0,-3 1 16,0 0-16,0-1 0,0 1 15,-1 1-15,-1-2 0,2-1 16,2-2-16,1 1 0,2-1 16</inkml:trace>
  <inkml:trace contextRef="#ctx0" brushRef="#br0" timeOffset="77583.5761">15581 6606 0,'0'0'0,"0"0"0,0 0 16,24-3-16,-24 3 0,23-3 0,-10 1 15,1-1-15,1 0 0,2 0 16,1 0-16,-2-2 0,1-1 15,1-2-15,-1 0 0,-3-1 16,-3 1-16,-2 0 0,-2-1 16,-4 2-16,-3 0 0,-6-1 15,-3-1-15,-4 3 0,0 0 0,-3 3 16,-4 4-16,-2 3 0,0 3 16,-1 1-16,-1 0 15,1 2-15,0 2 0,-3 5 0,0 1 16,4 2-16,3-1 0,5 2 15,4-1-15,5 0 0,4-3 0,7-2 16,7-1-16,5-5 16,3-1-16,7-5 0,5-1 15,0-1-15,1 0 0,-2-1 16,-7 0-16,-5 0 0</inkml:trace>
  <inkml:trace contextRef="#ctx0" brushRef="#br0" timeOffset="77966.2244">16050 6482 0,'0'0'0,"0"0"15,0 0-15,0 0 0,-16 25 0,16-25 16,-16 29-16,5-13 0,-2 1 16,2 2-16,2 1 0,0-2 15,0 0-15,0 1 0,2-3 16,2-2-16,1-3 0,0-3 15,2-3-15,2-1 0,0-4 0,3-1 16,0-5-16,-1-1 0,1 0 16,3-5-16,1-2 15,4-6-15,0-1 0,1 1 16,2-2-16,-1 3 0,1 1 0,3 2 16,0 1-16,1 3 15,-1 2-15,1 0 0,1 4 16,-6 4-16,-1 2 0,1 1 15,0 3-15,-2 1 0,-2 3 0,-2 4 16,-1 5-16,-3 0 0,-1 1 0,-2 2 16,-2 1-16,0 0 15,0-1-15,0 0 0,0-3 16,1-4-16</inkml:trace>
  <inkml:trace contextRef="#ctx0" brushRef="#br0" timeOffset="78284.8787">16652 6420 0,'0'0'0,"0"0"16,0 0-16,0 0 0,-28 0 0,28 0 16,-28 6-16,28-6 15,-30 10-15,12-2 0,-1-1 16,3 2-16,0 1 0,3 1 0,2 1 15,-1 3-15,3 0 0,6 1 16,4 1-16,2-2 0,0 0 16,3-2-16,1-1 0,-1 1 15,1-1-15,-2-2 0,1 0 16,-3-1-16,-1 0 0,-2 0 16,-2 0-16,-3-1 0,-2-2 0,-4 1 15,-2 0-15,-2-2 16,1 0-16,1-1 0,0 0 0,2-3 15,1-1-15,1-1 0,1 1 16,3 0-16</inkml:trace>
  <inkml:trace contextRef="#ctx0" brushRef="#br0" timeOffset="78617.029">16666 6635 0,'0'0'0,"0"0"0,0 0 16,0 0-16,32 1 0,-19-2 0,3 0 15,-1-1-15,1-1 0,7-1 16,0-1-16,-2-1 0,-2-2 16,-1 0-16,-1-1 0,-3 0 15,-1 1-15,-2-1 0,-2-1 16,-3 0-16,-3 0 0,-4 0 0,-4 1 16,-2 1-16,-4 1 0,-4 2 15,-2 3-15,-1 0 0,0 1 0,-3 3 16,-2 3-16,2 2 15,3 2-15,-4 3 0,-1 3 16,5 0-16,1 3 0,5 5 16,4 0-16,4-2 0,3-1 0,5-2 15,6-1-15,6-1 16,3-3-16,8-2 0,5-3 16,1-4-16,1-3 0,-1 1 0,-7-2 15,-7 1-15</inkml:trace>
  <inkml:trace contextRef="#ctx0" brushRef="#br0" timeOffset="79017.0262">17448 6522 0,'0'0'0,"0"0"16,0 0-16,0 0 0,0 0 0,0 0 15,0 0-15,-31 2 0,31-2 16,-21 8-16,21-8 0,-23 18 15,23-18-15,-24 26 0,12-9 16,2-1-16,3-1 0,2-1 16,3 2-16,2 1 0,2-3 0,5 0 15,4-3-15,4-3 16,4-1-16,3-4 0,3-1 0,0-3 16,-2 0-16,8-6 0,0-2 15,-4-1-15,-3 0 0,-2-5 16,-1-2-16,-4 1 0,-3-1 15,-5 0-15,-4-1 0,-3 2 16,-3 0-16,-4 3 0,-1 4 16,-5-1-16,-5 0 0,-4 4 15,-4 2-15,2 3 0,1 4 0,0 2 16,-1 3-16,2 0 0,3-1 16,3 1-16,4 2 0,4-1 15,2 3-15,8-1 0,5-1 16,-3-2-16,0-1 0,-2-3 15</inkml:trace>
  <inkml:trace contextRef="#ctx0" brushRef="#br0" timeOffset="79302.0161">18131 6406 0,'0'0'0,"0"0"0,0 0 16,0 0-16,0 0 0,0 0 0,-26 9 15,26-9-15,-26 13 0,26-13 16,-28 24-16,13-12 0,1 1 0,-3 5 16,0 5-16,-1 1 0,0 2 15,-1 8-15,0 1 16,3-2-16,3-3 0,-1 2 0,3-3 16,1-5-16,2-3 0,2-5 15,-1 0-15,1-4 0,2-1 16,-1-2-16,-3-1 0,1-4 15,-1 0-15,-3-4 0,-1-1 16,0-3-16,0-2 0,1 1 16,2 1-16,2 1 0</inkml:trace>
  <inkml:trace contextRef="#ctx0" brushRef="#br0" timeOffset="79483.0183">17737 6595 0,'0'0'0,"0"0"0,0 0 15,24-2-15,-24 2 0,23-4 16,-7 3-16,1-1 0,0 0 0,3-1 16,1 1-16,1 0 0,0 1 15,8 0-15,1 1 16,-3 2-16,-4-1 0,-3 1 0,-4 0 16,-2 0-16</inkml:trace>
  <inkml:trace contextRef="#ctx0" brushRef="#br0" timeOffset="79933.5251">18595 6502 0,'0'0'16,"0"0"-16,0 0 0,0 0 15,0 0-15,0 0 0,-14 30 16,14-30-16,-16 27 0,6-10 0,-1 4 16,2-2-16,-1-1 0,0 1 15,1 0-15,-1 2 0,2-3 16,2-4-16,0-4 15,2 0-15,-1-2 0,3-3 0,0-2 16,2-3-16,-1-3 0,3-1 16,1-1-16,2-2 0,-1-3 15,5-4-15,2-4 0,4-4 0,2 0 16,-2 1-16,1 1 16,-2 3-16,-1 1 0,4-1 15,-1 2-15,-2 6 0,-1 0 0,0 4 16,-1 0-16,0 4 0,-1 1 15,0 2-15,0 3 0,-1-1 16,-2 2-16,-1-3 0,-2 1 16,0-2-16</inkml:trace>
  <inkml:trace contextRef="#ctx0" brushRef="#br0" timeOffset="80316.435">18801 6672 0,'0'0'0,"0"0"16,0 0-16,0 0 0,0 0 0,26 5 15,-26-5-15,23 6 16,-23-6-16,25 1 0,-10-1 0,0-1 16,0 0-16,3-3 0,2 0 15,-1 0-15,-2-3 0,0 0 16,-1-1-16,2-3 0,-3-2 15,-1 0-15,-2 0 0,-3 2 16,-2 0-16,-1-1 0,-3-1 16,-2 2-16,-1 1 0,-3 2 15,-3 4-15,-2 0 0,-3 2 0,-5 4 16,-4 5-16,2 1 0,-1-1 16,-1 5-16,-2 3 15,2 3-15,2 1 0,-1 6 0,2-4 16,4 0-16,4 0 0,8-2 15,5 2-15,5-3 0,2-1 0,7-3 16,5-6-16,3-1 16,4-1-16,-6-2 0,-4 0 15,-4-2-15</inkml:trace>
  <inkml:trace contextRef="#ctx0" brushRef="#br0" timeOffset="80633.4241">19606 6467 0,'0'0'0,"0"0"0,0 0 16,0 0-16,-31 4 0,31-4 15,-34 8-15,14-2 0,0 0 0,-2 3 16,-1 1-16,-4 1 0,1 2 16,4-1-16,4 2 0,2-2 15,4 1-15,5 0 0,5-1 16,3 0-16,4 0 0,3-2 15,3 1-15,2-2 0,-1-1 16,-1 1-16,-1 0 0,-3 0 16,0-1-16,-3 0 0,-1 1 15,-3-1-15,-3 1 0,-3 0 16,-4-2-16,-2 0 0,-1-1 0,-4-1 16,-1 1-16,3-2 0,2-3 15,2-1-15,1 1 0,2 0 16</inkml:trace>
  <inkml:trace contextRef="#ctx0" brushRef="#br0" timeOffset="80900.4245">19766 6518 0,'0'0'0,"0"0"16,0 0-16,-7 18 0,7-18 0,-14 24 15,1-3-15,-2 1 0,0 3 16,-6 12-16,0 2 0,1-1 0,2-1 16,-4 8-16,1-3 15,3-4-15,4-4 0,-1-1 16,3-5-16,2-5 0,3-5 0,1-4 16,2-4-16,-1-5 0,1 0 15,3-9-15,1-6 0,0 2 16,0 2-16,0 0 0</inkml:trace>
  <inkml:trace contextRef="#ctx0" brushRef="#br0" timeOffset="81133.4474">19817 6488 0,'0'0'0,"0"0"15,20 0-15,-8 2 0,0 0 16,1 2-16,1 2 0,1 1 15,-2 1-15,2 4 0,-1 2 16,-2 0-16,-2 0 0,-6 1 16,-4-1-16,-3 0 0,-3-1 0,-4 0 15,-3 1-15,-2-2 16,-4 0-16,-2-2 0,-2 1 0,-5 0 16,2-1-16,0-2 0,2-1 15,4-2-15,5-2 0,2-1 16,2 0-16,2 0 0</inkml:trace>
  <inkml:trace contextRef="#ctx0" brushRef="#br0" timeOffset="81516.7656">20139 6514 0,'0'0'0,"0"0"16,0 0-16,-16 16 0,16-16 0,-19 17 15,6-2-15,-1 1 0,0 1 16,-1 1-16,2 0 0,0 6 16,3-2-16,7-3 0,4-1 15,4-4-15,4-2 0,5-3 16,5-4-16,2-2 0,2-4 0,7-3 16,0-5-16,-2 1 0,0-2 0,-3-2 15,0-4-15,-5 1 16,-1-2-16,-6-3 0,-3-3 15,-4 4-15,-4 1 0,-5 0 16,-5-1-16,-3 4 0,-3 3 0,-5 3 16,-3 1-16,-1 5 15,-1 1-15,-1 2 0,1 1 16,1 2-16,2 1 0,0 3 16,3 1-16,6 0 0,2 0 0,5 0 15,4 0-15,0-1 0,1-1 0,0-2 16</inkml:trace>
  <inkml:trace contextRef="#ctx0" brushRef="#br0" timeOffset="81932.8931">20552 6503 0,'0'0'16,"0"0"-16,0 0 0,0 0 0,-19 24 0,19-24 15,-20 25-15,8-9 16,0 0-16,0 2 0,0 0 16,1-1-16,1 0 0,-2 1 15,1-3-15,2-2 0,1-1 0,2-3 16,0-2-16,2-1 16,2-1-16,2-5 0,0 0 0,3-6 15,-1 1-15,4-4 0,1-1 16,2-3-16,1 0 0,8-6 15,3-3-15,-1 0 0,-1 1 16,3 2-16,4 2 0,2 0 0,0 2 16,-4 4-16,-3 3 15,-3 2-15,-3 2 0,-2 6 16,1 5-16,-4 0 0,-3 3 0,-2 2 16,-4 2-16,-1 1 15,-1 2-15,-4 5 0,-1 3 0,-1-3 16,-1-3-16,1 1 0,-1-1 15,0-3-15,2-2 0,-1-1 16,2-1-16,0-2 0,1-3 0,0-1 16</inkml:trace>
  <inkml:trace contextRef="#ctx0" brushRef="#br0" timeOffset="83982.8924">21137 6417 0,'0'0'0,"0"0"0,0 0 15,0 0-15,0 0 0,0 0 16,0 0-16,-18-17 0,18 17 0,0 0 16,-27 0-16,27 0 0,-27 5 15,9-1-15,-2 1 0,1 1 16,2 0-16,-1 2 0,1 0 15,0 1-15,2 1 0,-2 3 16,3-1-16,3 1 0,4-2 0,5 1 16,2 4-16,2-4 15,2-1-15,4 2 0,3 0 16,2-1-16,2 2 0,-1-3 16,2-1-16,-2-1 0,-1-2 0,-1 0 15,-1 0-15,-2-1 0,-2-3 16,-2 2-16,-1 1 0,-3 0 15,-1 3-15,-6-4 0,-4 0 16,-2-1-16,-1-1 0,-3 3 16,0 0-16,-1-1 0,1-3 0,-1 1 15,1-1-15,0-2 16,1 0-16,3-2 0,3-4 16,1 2-16,2-1 0,0 2 0</inkml:trace>
  <inkml:trace contextRef="#ctx0" brushRef="#br0" timeOffset="84191.0843">21307 6534 0,'0'0'0,"0"0"16,0 0-16,0 0 0,0 0 0,-16 26 15,16-26-15,-16 24 0,9-11 16,-1-1-16,0 0 0,2 0 15,-1-1-15,1-1 0,1-1 16,0-1-16,1-2 0,1-1 16,1-2-16,-1-1 0,1 0 0,2-2 15</inkml:trace>
  <inkml:trace contextRef="#ctx0" brushRef="#br0" timeOffset="84358.9546">21320 6288 0,'0'0'0,"0"0"15,0 0-15,0 0 0,0 0 0,26 7 16,-26-7-16,19 12 16,-10-7-16,0 0 0,-1-1 15,-1-1-15</inkml:trace>
  <inkml:trace contextRef="#ctx0" brushRef="#br0" timeOffset="84833.5089">21706 6307 0,'0'0'0,"0"0"0,0 0 15,-4 20-15,4-20 0,-9 23 16,-2-5-16,0 1 0,-1 0 15,-1 4-15,-2 2 0,-1 6 16,0-1-16,2 0 0,1-1 16,-1 0-16,0-3 0,3-5 15,1-4-15,3-2 0,0-3 16,3-3-16,0-1 0,2-5 16,2-3-16,0 0 0,3-3 0,2-5 15,0-1-15,4-6 0,2-1 16,1 0-16,3 1 0,1-1 15,3 0-15,-1 2 0,-2 0 16,8 1-16,3 3 0,-3 1 0,-2 1 16,-1 3-16,-1-1 15,-4 5-15,-1 1 0,-3 2 16,-1 4-16,-4 0 0,-2 1 0,-3 1 16,-2 2-16,-2 1 0,-1 1 15,-5 2-15,-3-1 0,-2 0 16,-2-1-16,-1-1 0,-3 1 15,-1-1-15,-1 2 0,-6-2 16,-1-3-16,4-2 0,3 0 0,3-1 16,3-1-16,3-3 15,3-4-15,1 1 0,3 0 16,0 1-16</inkml:trace>
  <inkml:trace contextRef="#ctx0" brushRef="#br0" timeOffset="85032.9685">22012 6587 0,'0'0'0,"0"0"16,0 0-16,-10 22 0,5-12 0,0 1 16,-1 1-16,0-1 0,-1 0 15,2-3-15,0 1 16,2-3-16,0 0 0,0-3 0,3-3 15,-2 0-15,2 0 0,-2 0 16</inkml:trace>
  <inkml:trace contextRef="#ctx0" brushRef="#br0" timeOffset="85187.8395">22076 6325 0,'0'0'0,"0"0"15,0 0-15,0 0 0,0 0 16,0 0-16,24 17 0,-24-17 16,0 0-16,19 16 0,-19-16 0,0 0 15</inkml:trace>
  <inkml:trace contextRef="#ctx0" brushRef="#br0" timeOffset="85483.7345">22400 6285 0,'0'0'0,"0"0"15,0 0-15,0 0 0,0 0 0,-6 24 16,6-24-16,-12 26 0,12-26 16,-17 33-16,4-10 15,-1-1-15,-1-1 0,-4 8 0,1 0 16,4-1-16,2-1 0,0 2 15,2-3-15,2-4 0,2-3 0,5-3 16,5-2-16,0-4 16,3-1-16,5-2 0,4-3 15,0-1-15,-1 1 0,4-5 0,2-4 16,0 0-16,0-2 0,0-1 16,-4 2-16,-2 2 0</inkml:trace>
  <inkml:trace contextRef="#ctx0" brushRef="#br0" timeOffset="85683.127">22696 6507 0,'0'0'0,"0"0"0,0 0 16,0 0-16,0 0 0,-6 24 0,6-24 16,-10 23-16,3-9 0,-1 0 15,1 2-15,-1-1 0,0-1 16,2-2-16,0-1 0,2-2 15,-1 0-15,3-2 0,1 0 16,0-2-16,1-2 0,0 1 16,0-1-16,0 0 0</inkml:trace>
  <inkml:trace contextRef="#ctx0" brushRef="#br0" timeOffset="85856.5357">22774 6316 0,'0'0'0,"0"0"15,0 0-15,0 0 0,0 0 0,15 19 16,-15-19-16,0 0 0,10 25 16,-10-25-16,0 0 0,0 0 15</inkml:trace>
  <inkml:trace contextRef="#ctx0" brushRef="#br0" timeOffset="86132.9755">23047 6331 0,'0'0'0,"0"0"0,0 0 15,0 0-15,0 0 0,-6 28 16,6-28-16,-12 27 0,12-27 15,-18 34-15,4-15 0,1-1 16,1 1-16,-2 6 0,0-1 16,3 0-16,1-3 0,4-2 15,3-3-15,3-2 0,2-2 0,5-1 16,6-4-16,-1 1 16,0-1-16,2-3 0,3-2 0,-2-1 15,2 0-15,-4-1 16,-2 0-16,-1 1 0</inkml:trace>
  <inkml:trace contextRef="#ctx0" brushRef="#br0" timeOffset="86368.4744">22887 6473 0,'0'0'0,"0"0"0,0 0 15,0 0-15,28-1 0,-28 1 16,24 1-16,-24-1 0,29-1 0,-13 0 16,3 0-16,0-1 15,-2 2-15,3-1 0,1 1 16,4-3-16,-1 1 0,-2-1 16,-1-1-16,-3 2 0,-1 0 0,-4 1 15,-2 0-15,-1-1 0</inkml:trace>
  <inkml:trace contextRef="#ctx0" brushRef="#br0" timeOffset="86866.4632">23345 6416 0,'0'0'0,"0"0"15,0 0-15,0 0 0,0 0 0,0 0 16,-13 26-16,13-26 0,-11 18 15,11-18-15,-17 25 0,8-10 16,0-1-16,0 2 0,2 0 16,0-1-16,2 1 0,1-2 15,3-1-15,2 0 0,3-2 0,3-3 16,3-1-16,2-4 0,2 0 16,6-4-16,5-4 0,-3-2 15,-1-2-15,0-2 0,0-2 16,-2 1-16,1 1 0,1-5 15,-1 0-15,-4 3 0,-4 1 16,-4 2-16,-1 1 0,-4 5 16,1 1-16,-7 2 0,-2 2 15,-1 3-15,0-1 0,-3 4 0,-1 3 16,0 4-16,0 4 0,-1 4 16,-1 3-16,1 1 0,1-2 15,-2 7-15,1-1 16,1-5-16,1-3 0,2-1 0,0-1 15,0-3-15,1-2 0,-3-3 16,-1-1-16,0-2 0,0-2 0,-2-2 16,-2-3-16,0-2 15,-1 0-15,-3-2 0,-1-2 16,1-1-16,1-2 0,-3-3 0,2-1 16,2 2-16,4 2 0,2 1 15</inkml:trace>
  <inkml:trace contextRef="#ctx0" brushRef="#br0" timeOffset="97785.9835">24028 6220 0,'0'0'0,"0"0"16,0 0-16,0 0 0,0 0 0,0 0 16,0 0-16,0 0 0,0 0 15,0 0-15,0 0 0,0 0 16,0 0-16,0 0 0,-10 21 16,10-21-16,-10 25 0,10-25 15,-16 35-15,6-15 0,0 2 0,-2 3 16,-3 3-16,-1 7 15,0-4-15,-2 7 0,-1-3 16,4-3-16,1-4 0,1-2 16,1-2-16,3-4 0,3-6 0,0-1 15,2-5-15,-1-2 0,2-1 16,1-5-16,-1-4 0,3 0 16,2 1-16,2-8 0,4-3 15,1-4-15,0-1 0,7-2 16,4 1-16,-2 1 0,1 0 0,7-2 15,1 1-15,0 3 0,-1 2 16,-2 3-16,-1 2 16,-3 3-16,-2 5 0,0 1 15,-1 1-15,-1 2 0,-3 2 0,-1 4 16,-1 4-16,-2 1 0,-1 2 0,-2 1 16,1 1-16,-4 0 15,-2 0-15,0 1 0,-1 3 16,-1-4-16,0-2 0,0-3 15,0-3-15,0-1 0,0-1 0,1-3 16</inkml:trace>
  <inkml:trace contextRef="#ctx0" brushRef="#br0" timeOffset="98250.1129">24614 6441 0,'0'0'15,"0"0"-15,0 0 0,0 0 16,0 0-16,0 0 0,0 0 16,-6-21-16,6 21 0,0 0 0,-22-9 15,22 9-15,-23-1 0,23 1 16,-29 10-16,14-6 0,-1 1 16,-1 1-16,-2 3 0,1 1 15,3 0-15,-3 5 0,3 1 16,2 1-16,2 0 0,3 0 15,3-2-15,4 0 0,2-1 16,6-2-16,4-4 0,0-2 16,1-1-16,4-5 0,2-3 0,2-1 15,1-2-15,0-2 0,-1-2 16,-2-1-16,-2 0 0,3-6 16,0 0-16,-4 1 0,-1 2 15,-2 1-15,1-1 0,-3 4 16,-2 4-16,-1 0 0,-2 2 15,-2 3-15,-3 1 0,-1 3 16,-3 4-16,1 1 0,-1 3 0,-2 2 16,-1 4-16,2-1 0,-1 2 15,2-1-15,1 1 0,0-1 16,2-3-16,2-2 0,3-1 16,2-4-16,3-1 0,-2-2 15,-2 0-15,1-1 0</inkml:trace>
  <inkml:trace contextRef="#ctx0" brushRef="#br0" timeOffset="98583.4464">24918 6376 0,'0'0'0,"0"0"16,0 0-16,0 0 0,0 0 0,0 0 15,-7 33-15,7-33 16,-11 32-16,5-13 0,-1 5 15,1-1-15,2 0 0,0 5 16,1-1-16,3-6 0,4-2 0,1-6 16,2-4-16,1-1 0,-1-2 15,3-2-15,1-5 0,1-2 16,0-2-16,3-4 0,1-2 16,0-3-16,-2 1 0,0-4 15,1-3-15,-2 1 0,0-2 16,2-3-16,-3 0 0,-2 4 15,-2 4-15,0 2 0,-1 2 16,-4 4-16,-1 0 0,-1 5 0,-1-1 16,-2 2-16,-1 1 0,1 0 15,-1 0-15,1 0 0</inkml:trace>
  <inkml:trace contextRef="#ctx0" brushRef="#br0" timeOffset="98916.9661">25201 6556 0,'0'0'0,"0"0"0,0 0 16,0 0-16,30 1 0,-30-1 0,25 1 15,-9-2-15,1-3 0,1 1 16,0 0-16,-1 1 0,1-3 16,3-3-16,0-1 0,-1 0 15,-2-1-15,-1 1 0,-3 0 16,-2-1-16,-2 0 0,-4-1 15,-3 0-15,-3 1 0,-3 1 0,-4 2 16,-2 3-16,-1 0 0,-1 1 16,-4 5-16,-4 3 15,-2 1-15,-1 0 0,0 6 0,0 4 16,2 0-16,2 2 0,-3 5 16,3 2-16,3 0 0,2 0 0,8-2 15,4-1-15,4-3 16,5-2-16,8-3 0,9-3 15,2-3-15,3-1 0,-6-1 16,-4-2-16,-3 1 0</inkml:trace>
  <inkml:trace contextRef="#ctx0" brushRef="#br0" timeOffset="99183.524">26198 6221 0,'0'0'16,"0"0"-16,0 0 0,0 0 0,-18 18 0,18-18 16,-24 28-16,10-10 15,-2 1-15,-2 7 0,-1 3 16,-5 8-16,4 0 0,-4 6 16,3-2-16,5-7 0,3-3 0,2 1 15,3-4-15,5-10 16,2-2-16,5-3 0,5-3 15,2-3-15,1-3 0,2-2 16,2-3-16,-1-1 0,-1-3 0,-1 3 16,-4 0-16,-1-1 0</inkml:trace>
  <inkml:trace contextRef="#ctx0" brushRef="#br0" timeOffset="99552.1604">26204 6581 0,'0'0'16,"0"0"-16,0 0 0,24 0 0,-24 0 16,27-1-16,-8 0 15,1-1-15,1 0 0,6-3 0,2-2 16,-2 1-16,0-1 0,-3-1 16,-1 0-16,-3 1 0,-2-2 0,-1 0 15,-3-1-15,-6 2 16,-1 1-16,-4-2 0,-3 0 15,-2 2-15,-1 0 0,-5 2 16,-4 0-16,-1 1 0,-2 2 0,-1 2 16,-2 3-16,0 2 0,-1 1 15,-1 5-15,-1 3 0,1 2 16,1 3-16,-2 5 0,3 3 16,2 2-16,4 0 0,6-2 15,3-2-15,6-3 0,3-3 16,6-3-16,7-3 0,2-3 15,2-4-15,7-4 0,5-5 16,5-6-16,-3 0 0,-8 0 0,-6 3 16,-5 0-16</inkml:trace>
  <inkml:trace contextRef="#ctx0" brushRef="#br0" timeOffset="99816.359">26893 6300 0,'0'0'15,"0"0"-15,0 0 0,-17 17 16,17-17-16,-24 24 0,8-4 16,1 3-16,-1 0 0,-4 14 0,-1 4 15,3-2-15,0 0 0,-2 5 16,3-3-16,-1 0 0,4-6 16,1-7-16,2-5 0,4-2 15,1-4-15,1-4 16,-1-2-16,0-3 0,-1 1 0,-1-5 15,-1-2-15,0-2 0,-3-3 16,3-1-16,-1-3 0,1 1 16,1 1-16,3 1 0</inkml:trace>
  <inkml:trace contextRef="#ctx0" brushRef="#br0" timeOffset="99966.7601">26596 6538 0,'0'0'0,"0"0"0,0 0 15,28-4-15,-13 1 0,1 1 16,3 1-16,2-2 0,2 2 0,7-2 16,0 0-16,-1-1 0,1 1 15,-1 1-15,-2 0 0,-2 1 16,-5 0-16,-4 0 0</inkml:trace>
  <inkml:trace contextRef="#ctx0" brushRef="#br0" timeOffset="100166.6966">26983 6511 0,'0'0'0,"0"0"16,0 0-16,23-7 0,-23 7 0,26-4 16,-9 1-16,1 1 0,0 0 15,1-1-15,0 1 0,3-3 16,-1 1-16,-3-1 0,0 1 15,-4-1-15,-3 2 0,-1 0 16,-2 0-16,-1 2 0</inkml:trace>
  <inkml:trace contextRef="#ctx0" brushRef="#br0" timeOffset="100416.922">27165 6356 0,'0'0'0,"0"0"0,0 0 16,0 0-16,-4 23 0,4-23 16,-10 26-16,10-26 0,-17 37 0,7-16 15,0 4-15,0-1 0,1-1 16,0 3-16,3-1 0,1-4 16,3-1-16,2-4 0,2-2 15,5-3-15,3-3 0,3-2 16,4-4-16,1-1 0,2-1 15,2-2-15,1-4 0,-3 1 16,-3 1-16,-3 1 0</inkml:trace>
  <inkml:trace contextRef="#ctx0" brushRef="#br0" timeOffset="101016.2804">27745 6411 0,'0'0'0,"0"0"0,0 0 16,0 0-16,0 0 0,-11 25 16,11-25-16,-16 27 0,6-12 0,-2 0 15,-1 2-15,0-2 0,-2 1 16,2-1-16,1-1 0,-1 1 16,2-4-16,2-1 0,1-1 15,4-4-15,0 0 0,2-3 16,2-2-16,2-5 0,4 0 15,2-4-15,2-2 0,1-2 16,1-3-16,8-5 0,4-1 16,0 2-16,1 0 0,-1 5 15,-2 2-15,3 2 0,-2 4 0,-2 3 16,-1 2-16,-5 4 0,-3 2 16,-3 4-16,-2 4 0,-4-1 15,-1 0-15,-2 3 0,-2 2 16,0 1-16,0-2 0,-4 4 15,0-2-15,-1-1 0,-1-3 0,2-3 16,-1 0-16,0-1 16,1-3-16,0-1 0,1 0 15,0-4-15,2-2 0,3-5 0,2-2 16,3-1-16,0-2 0,4-2 16,3-4-16,4-1 0,3-1 15,1 2-15,1 0 0,0 3 16,0 1-16,5 0 0,-2 3 15,-2 3-15,-3 1 0,-3 5 16,0 1-16,-4 3 0,-2 4 0,-5 2 16,-2 3-16,-1 2 0,-2 1 15,-3 3-15,0 1 0,-3 0 16,1-1-16,-2 2 16,2-3-16,0-3 0,1-1 0,0-4 15,0 0-15,2-5 0,0-1 16,0 1-16,-1-2 0,1-1 0</inkml:trace>
  <inkml:trace contextRef="#ctx0" brushRef="#br0" timeOffset="101370.1181">28219 6564 0,'0'0'0,"0"0"16,0 0-16,22-1 0,-22 1 15,25-5-15,-25 5 0,28-2 16,-13-1-16,2 1 0,1 0 15,1-1-15,-1-1 0,-1 0 16,0-2-16,4-2 0,-2-1 0,-2 0 16,-1-2-16,-4 1 0,-2-1 15,-4 0-15,0 2 0,-4-2 16,-3 1-16,-4 1 0,-1 2 16,-4 1-16,-2 3 0,-4 2 15,-2 3-15,-1 3 0,1-1 16,1 5-16,-1 3 0,-1 2 15,0 1-15,3 2 0,2 1 16,0 3-16,6 1 0,4-3 16,5 2-16,5-3 0,3 0 0,5-3 15,5-3-15,4-1 0,3-3 16,4-2-16,2-3 0,-5-1 16,-5 0-16,-5 0 0</inkml:trace>
  <inkml:trace contextRef="#ctx0" brushRef="#br0" timeOffset="101901.1012">29449 6481 0,'0'0'0,"0"0"0,0 0 16,0 0-16,0 0 0,0 0 15,4-21-15,-4 21 0,0 0 0,-6-25 16,6 25-16,-13-17 0,13 17 16,-20-14-16,20 14 15,-28-11-15,14 6 0,-4 2 0,-2 2 16,-1 1-16,0 3 0,-6 2 16,0 1-16,1 2 0,1 1 15,-1 4-15,0 4 0,3 1 16,3 0-16,0 4 0,4 0 15,5-1-15,4 0 0,3-3 16,7-1-16,3-3 0,4-3 0,6-2 16,3-3-16,3-4 0,3-1 15,0-7-15,3-4 0,-4 2 16,-2 2-16,1-6 0,1-3 16,-3-1-16,-2-2 0,2-3 15,0-1-15,-8 6 0,-2 2 16,-2 1-16,0 4 0,-3-1 15,-1 4-15,-2-1 0,-1 3 16,-1 1-16,-1 3 0,-1 4 16,-1 4-16,-1 0 0,-2 4 0,0 0 15,-1 1-15,2 2 0,0 1 16,0-1-16,2 3 16,1-3-16,0 0 0,2-3 0,2 0 15,2 0-15,0-2 0,2-4 16,2-1-16,-1-4 0,1-2 0,-1 0 15,-1 0-15,-2 0 0</inkml:trace>
  <inkml:trace contextRef="#ctx0" brushRef="#br0" timeOffset="102300.3026">29705 6389 0,'0'0'0,"0"0"0,0 0 16,0 0-16,-10 21 0,10-21 15,-13 24-15,13-24 0,-17 30 0,7-12 16,-2 1-16,1-2 0,0 0 16,-2 5-16,1-3 15,2-2-15,2-1 0,1-5 0,2-2 16,1-2-16,2-4 0,2-3 16,2-1-16,2-5 0,0-1 15,2-3-15,0-2 0,3-5 16,1-1-16,3-1 0,4-2 15,0 1-15,1 2 0,1 0 16,1 2-16,3-2 0,-1 4 0,0 3 16,0 3-16,-1 2 0,-1 2 15,-1 5-15,-2 6 0,-2 0 16,-4 3-16,-3 2 0,-1 2 16,-4 1-16,-2-1 0,-4 4 15,-5 3-15,0 0 0,-1 2 16,-1-1-16,0 0 0,0 0 15,-1-1-15,1-2 0,1-4 16,1-1-16,3-3 0,1-2 0</inkml:trace>
  <inkml:trace contextRef="#ctx0" brushRef="#br0" timeOffset="110233.3365">8027 7162 0,'0'0'0,"0"0"0,0 0 15,0 0-15,0 0 0,0 0 0,0 0 16,0 0-16,0 0 0,0 0 15,0 0-15,0 0 0,0 0 16,0 0-16,0 0 0,0 0 16,0 0-16,0 0 0,-22 21 0,22-21 15,-11 20-15,11-20 16,-13 22-16,13-22 0,-11 24 0,5-11 16,-3 0-16,2 0 0,1-1 15,-3 2-15,2-2 0,-1 0 16,1-1-16,1 0 0,-1 1 15,1-3-15,1-1 0,1-1 16,-1-1-16,2-1 0,1 0 0,-2-2 16,-1 2-16,1-3 15,4-2-15,-2 2 0,2-2 0,-2 1 16</inkml:trace>
  <inkml:trace contextRef="#ctx0" brushRef="#br0" timeOffset="110500.0829">7946 6988 0,'0'0'0,"0"0"0,0 0 15,0 0-15,0 0 0,0 0 0,0 0 16,0 0-16,0 0 0,0 0 15,19 21-15,-19-21 0,0 0 0,21 15 16,-21-15-16,18 14 16,-18-14-16,22 13 0,-11-6 15,-1-1-15,-1-2 0,-1 2 0,0-2 16,1 1-16,-4-1 0,1 1 16,-3-2-16,1 1 0,-2 0 0,0-1 15</inkml:trace>
  <inkml:trace contextRef="#ctx0" brushRef="#br0" timeOffset="116183.4315">8353 7135 0,'0'0'0,"0"0"16,0 0-16,0 0 0,0 0 0,0 0 15,0 0-15,0 0 0,0 0 16,0 0-16,0 0 16,0 0-16,0 0 0,0 0 0,-22 18 15,22-18-15,0 0 0,-15 26 16,15-26-16,-13 24 0,6-12 16,-1 1-16,1 1 0,0 0 15,0-2-15,0 1 0,-3 0 16,2-1-16,1-1 0,1-1 15,0 0-15,-2-2 0,3-1 0,1-2 16,-1 0-16,1-2 16,0-1-16,2-2 0,2 0 15,-1-6-15,1 2 0,2-3 0,3-1 16,0-3-16,2-2 0,1-1 16,2-1-16,-2 0 0,3 0 0,5-3 15,1 2-15,0 2 16,0-1-16,-1 3 0,1 2 15,-3 1-15,-2 4 0,1-1 16,0 2-16,0 3 0,-2 1 0,0 0 16,0 3-16,-1 2 0,0 2 15,-2 2-15,0 2 0,-2 0 16,-1 0-16,-3 2 16,-2 1-16,-1 0 0,0-2 0,-2 3 15,-3 0-15,1 0 0,-2-1 0,2 1 16,0 0-16,-1-2 15,0 0-15,2-2 0,0-1 16,2-1-16,-1-2 0,1-1 0,-1-1 16,1 0-16</inkml:trace>
  <inkml:trace contextRef="#ctx0" brushRef="#br0" timeOffset="116966.7755">8972 7238 0,'0'0'0,"0"0"0,0 0 16,0 0-16,0 0 0,0 0 16,0 0-16,-4-21 0,4 21 15,0 0-15,0 0 0,-9-24 16,9 24-16,-9-9 0,3 2 15,1 1-15,0-1 0,-2 3 16,-1 1-16,-1 0 0,-1 1 0,-2 0 16,-2 2-16,-1 2 15,0-1-15,-1 5 0,1 0 0,-2 2 16,1 0-16,-6 6 16,0 3-16,2 0 0,2 1 0,3 1 15,1 1-15,3-2 0,1-1 16,4-1-16,3 1 0,2-3 15,3-1-15,3-2 0,5-1 16,2-2-16,2-4 0,2-3 16,3-3-16,1-1 0,1-4 0,5-3 15,1-2-15,-2-2 0,-2 0 16,0-2-16,2-1 0,-3-3 16,0 0-16,-1-2 0,-1-2 15,-4 3-15,-2 1 0,1-3 16,-2 0-16,-3 7 0,-1 0 0,0 3 15,-2-1-15,0 3 16,-2 2-16,0 2 0,-2 0 16,-1 2-16,0 2 0,-2 3 15,0 0-15,-3 2 0,0 2 0,-2 4 16,0 3-16,-1 1 16,2-1-16,-1 6 0,-4 6 0,0 0 15,0 1-15,-1-2 0,0-1 16,1 0-16,2-1 0,-2 4 15,2-2-15,1-4 0,0-1 16,2-3-16,-1-1 0,3-4 16,0-2-16,1-1 0,1-2 15,1-1-15,1-2 0,0 0 0,0 1 16,-2-2-16</inkml:trace>
  <inkml:trace contextRef="#ctx0" brushRef="#br0" timeOffset="117417.0514">9210 7321 0,'0'0'0,"0"0"0,0 0 0,0 0 15,0 0-15,23-1 0,-23 1 16,0 0-16,30-3 0,-17 1 15,1 0-15,0-1 0,-2-1 0,0 0 16,-1-2-16,0-1 0,1 1 16,-2-2-16,-1 1 15,-1-2-15,-2 1 0,-1 0 16,-3 0-16,-1 2 0,-1-2 0,-2 2 16,-2 2-16,-2-3 0,-2 2 15,-3 1-15,-1 2 0,-1 1 16,-1 1-16,-3 2 0,-1 3 15,2 0-15,0 4 0,0 2 16,-3 2-16,2 1 0,3 1 0,1 1 16,2 1-16,2-1 15,3 0-15,4-1 0,3 1 0,3-2 16,3-1-16,3-3 16,6-3-16,1 0 0,3-2 0,7-2 15,1-4-15,0-2 0,-1-2 16,2-1-16,1 0 0,-3-6 15,-1-2-15,-4 2 0,-7 3 0,-2 1 16</inkml:trace>
  <inkml:trace contextRef="#ctx0" brushRef="#br0" timeOffset="117733.0819">9792 7020 0,'0'0'0,"0"0"0,0 0 16,0 0-16,0 0 0,0 0 0,0 0 15,0 0-15,0 0 0,-19 19 16,19-19-16,-12 19 0,12-19 16,-14 23-16,5-8 0,0 2 15,0-1-15,1 2 0,-2 2 16,0-2-16,0 0 0,-1 4 15,2 0-15,1-2 0,2-2 0,0 0 16,2-2-16,1-2 16,2 0-16,1-2 0,3 0 0,2-4 15,3-2-15,2-2 16,2-1-16,1-3 0,1-2 0,-3 1 16,-1 0-16,-1-1 0</inkml:trace>
  <inkml:trace contextRef="#ctx0" brushRef="#br0" timeOffset="117968.4328">10039 7189 0,'0'0'0,"0"0"0,0 0 0,0 0 16,0 0-16,0 0 0,0 0 16,0 0-16,-11 24 0,11-24 15,-12 20-15,12-20 0,-13 19 16,13-19-16,-14 20 0,8-10 15,0-1-15,2 0 0,-1 1 16,1-2-16,1 1 0,-1-3 16,2 0-16,1 0 0,0-2 0,0 0 15,1-4-15,0 0 0,-1-3 16,1 0-16,0 1 0,0 0 16</inkml:trace>
  <inkml:trace contextRef="#ctx0" brushRef="#br0" timeOffset="118166.8113">10049 6977 0,'0'0'0,"0"0"0,0 0 16,0 0-16,0 0 0,20 12 15,-20-12-15,0 0 0,24 17 16,-24-17-16,18 13 0,-10-7 15,1-1-15,-1-1 0,-1-1 16,-2 0-16</inkml:trace>
  <inkml:trace contextRef="#ctx0" brushRef="#br0" timeOffset="118699.468">10380 6956 0,'0'0'0,"0"0"0,0 0 16,0 0-16,0 0 0,0 0 15,0 0-15,-6 27 0,6-27 0,-9 25 16,3-11-16,-2 2 0,-1-1 16,-1 2-16,-1 0 0,0 2 15,0 0-15,-2 6 0,1-1 16,1-2-16,2-1 0,1-1 15,1 0-15,0-3 0,1-2 0,2-4 16,0-2-16,0-2 16,1-2-16,1-1 0,0-1 0,2-3 15,-2 3-15,4-6 0,0-3 16,2-1-16,2-2 0,0-1 16,3-3-16,1 1 0,2 1 15,5-4-15,-1 0 0,1 3 16,-1 1-16,3 1 0,1 3 15,-1 0-15,-3 2 0,2 2 16,-1 3-16,-1 2 0,-3 0 0,-2 3 16,-1 1-16,-2 3 15,-2 0-15,-1 2 0,-3 0 0,-2 0 16,-2 0-16,-5 1 16,-4 1-16,-2-2 0,-3-1 0,1-1 15,-1 0-15,1 0 0,1-1 16,-2-2-16,1 0 0,0-2 15,0 0-15,2-4 0,2-3 16,2-1-16,3-3 0,4-3 16,5-2-16,-1 1 0,0 3 0,-1 0 15</inkml:trace>
  <inkml:trace contextRef="#ctx0" brushRef="#br0" timeOffset="119077.7822">10792 6959 0,'0'0'0,"0"0"15,0 0-15,0 0 0,0 0 0,0 0 16,0 0-16,0 0 0,0 0 16,-7 22-16,7-22 0,-12 18 15,12-18-15,-15 25 0,7-10 16,0 1-16,1 1 0,-2 4 16,0 1-16,0-1 0,1 0 0,-1 5 15,-1-1-15,1-3 16,0-3-16,1-2 0,1-1 15,1-1-15,2-2 0,0-1 16,2-2-16,0-3 0,1-1 0,-1-2 16,-1 1-16,3-5 0,0 0 15,0 0-15,0 0 16,0 0-16</inkml:trace>
  <inkml:trace contextRef="#ctx0" brushRef="#br0" timeOffset="119654.8027">10797 7247 0,'0'0'0,"0"0"15,0 0-15,0 0 0,0 0 16,26 5-16,-26-5 0,0 0 16,33 2-16,-19-2 0,2-1 15,-1 0-15,2-1 0,0-1 16,1 1-16,0-3 0,-1 0 15,5-1-15,-1-2 0,-2 0 16,-4-1-16,-1 0 0,-2-1 16,-2 2-16,-3 1 0,-1-2 15,-3-1-15,-3 1 0,-2 0 0,-5 1 16,-1 1-16,0 4 0,-1-1 16,-2 2-16,-1 0 15,0 2-15,0 2 0,-4 3 0,-1-1 16,-1 3-16,0 1 0,1 2 15,0 3-15,2 2 0,1 2 0,1 0 16,0 2-16,3-1 0,2-2 16,1 3-16,1 0 0,4-6 15,2-1-15,2 1 0,2 0 16,3 0-16,1-2 0,5-3 16,5-1-16,-1-1 0,2-3 15,1-1-15,1-2 0,0 0 16,-1 0-16,4-1 0,0-1 15,-4 0-15,-2-1 0,-4 1 16,-2 0-16,-4 0 0,-2 1 0,0 0 16,-2-1-16,0 1 0,-1-1 15,-1 1-15,0 0 16,-2 1-16,3 0 0,-3 0 0,2-1 16,-2 1-16,2-1 0,-2 1 15,2 1-15,-2-1 0,0 0 16,0 0-16,0 0 0,0 0 15,0 0-15,1 2 0,-1-2 16,0 0-16</inkml:trace>
  <inkml:trace contextRef="#ctx0" brushRef="#br0" timeOffset="125867.9494">11787 7121 0,'0'0'16,"0"0"-16,0 0 0,0 0 0,0 0 15,0 0-15,0 0 0,0 0 16,0 0-16,0 0 0,0 0 16,0 0-16,0 0 0,-9 21 15,9-21-15,-8 19 0,8-19 0,-12 24 16,12-24-16,-16 28 15,9-13-15,0 0 0,0 1 16,1-1-16,0-3 0,1 0 16,0 0-16,1-2 0,1 1 0,-1-4 15,1 0-15,1 0 0,0-3 16,-1-2-16,3-2 0,-2 0 16,2 0-16,-2 0 0</inkml:trace>
  <inkml:trace contextRef="#ctx0" brushRef="#br0" timeOffset="126066.9252">11736 6942 0,'0'0'16,"0"0"-16,0 0 0,0 0 15,0 0-15,0 0 0,0 0 16,18 15-16,-18-15 0,0 0 15,20 17-15,-20-17 0,0 0 16,23 21-16,-23-21 0,24 22 16,-10-8-16,-2 0 0,-1-2 0,-1-2 15</inkml:trace>
  <inkml:trace contextRef="#ctx0" brushRef="#br0" timeOffset="126751.3114">12107 7090 0,'0'0'0,"0"0"15,0 0-15,0 0 0,0 0 0,-17 24 16,17-24-16,-19 25 0,9-11 16,-1 3-16,-1 1 0,0-2 15,-1 2-15,-1 5 0,1-2 16,0-1-16,-2-3 0,3-2 15,1-1-15,1-2 0,3-2 0,1-3 16,1 0-16,1-2 0,4-5 16,0 0-16,4-3 0,0-4 15,1-1-15,3-3 0,1-2 16,2-3-16,0-1 0,3-1 16,3-2-16,1 2 0,0 0 15,2-1-15,1 0 0,4 0 16,0 2-16,-2 3 0,0 3 0,-2 2 15,-2 1-15,-3 4 16,0 2-16,-3 0 0,-2 4 0,-2 2 16,-2 4-16,-2 0 0,-2 4 15,-1 0-15,-1 1 0,-1-2 16,-1 0-16,-1 3 0,0 3 16,-1-2-16,-2-1 0,1-1 15,-1 1-15,1-4 0,1-1 16,-1-1-16,1 0 0,1-4 15,0 0-15,2-1 0,0-3 16,2-1-16,1-3 0,3-2 16,0-1-16,1-3 0,1-1 0,5-6 15,2-1-15,2 2 0,-1 1 16,2 1-16,2-1 0,-2 2 16,-2 2-16,1 1 0,-2 3 15,-1 1-15,1 0 0,-2 4 16,0 2-16,-2 2 0,-1 2 0,-3 1 15,-3 3-15,1 0 0,-2 2 16,-1 2-16,-2 2 0,-2-1 16,-1 1-16,-2 2 0,1 0 15,-2-2-15,1-1 0,-1 0 16,1 0-16,-1 0 0,2-2 0,0-2 16,2 0-16,1-5 0,2-1 15,-1-3-15,1 4 0,-1-4 16</inkml:trace>
  <inkml:trace contextRef="#ctx0" brushRef="#br0" timeOffset="127050.2603">12808 7075 0,'0'0'0,"0"0"16,0 0-16,0 0 0,0 0 0,-7 29 15,7-29-15,-15 29 0,6-11 16,-3 4-16,-2 5 0,0 0 16,-1-1-16,-3 11 0,0 2 15,1-2-15,1-3 0,-3 6 16,0-3-16,2-5 0,1-3 16,3-3-16,2-5 0,1-2 15,2-2-15,2-5 0,1-2 16,1-2-16,1-1 0,1-3 15,-1-4-15,3-5 0,3-2 0,-2 0 16,0 2-16,0 0 0</inkml:trace>
  <inkml:trace contextRef="#ctx0" brushRef="#br0" timeOffset="127333.4232">12721 7102 0,'0'0'0,"0"0"0,0 0 0,0 0 16,20-17-16,-9 11 0,2 1 15,2-1-15,1 2 0,7 0 0,2 1 16,-2 2-16,-1 0 0,0 4 16,0 0-16,-1 3 0,-1 2 15,-3 1-15,-1 0 0,-1 2 16,0-1-16,-4-1 0,-1 1 16,-5 1-16,-2 0 0,-4-1 15,-4 2-15,-4 1 0,-2-1 16,-3 1-16,-3 1 0,-2-2 0,-3-1 15,-5 1-15,-2-1 16,5 0-16,3-1 0,1-3 0,2-1 16,3-4-16,3-2 0,2-1 15,1 1-15,2-1 0</inkml:trace>
  <inkml:trace contextRef="#ctx0" brushRef="#br0" timeOffset="127685.5531">13340 7003 0,'0'0'0,"0"0"0,0 0 0,-6 22 16,6-22-16,-11 27 0,3-8 16,1 2-16,-2 0 0,-2 0 15,-2 1-15,-4 5 0,2-4 16,1-1-16,3-4 0,2-2 15,1-1-15,1-4 0,2-2 16,0-2-16,1-2 0,2-4 0,2-1 16,1-3-16,1-1 0,2-3 15,3-6-15,0 0 0,0-1 16,1-4-16,1-2 0,-1 1 16,-1-1-16,0 0 0,0-1 15,-1 3-15,0 1 0,1 2 16,3 2-16,-1 2 0,0-1 0,1 2 15,2 2-15,1 0 0,0 3 16,1 2-16,-1 0 0,-2 2 16,-2 0-16,-2-1 15</inkml:trace>
  <inkml:trace contextRef="#ctx0" brushRef="#br0" timeOffset="128133.4455">13373 7225 0,'0'0'0,"0"0"15,0 0-15,0 0 0,0 0 16,0 0-16,23 5 16,-23-5-16,0 0 0,39 1 0,-39-1 15,39-2-15,-19-2 0,2 1 16,1-1-16,0-1 0,1-1 0,4-1 15,0-2-15,-4 0 0,-3 0 16,-3 0-16,-3-1 0,-2 1 16,-2 2-16,-4-3 15,-3 0-15,-1 0 0,-2 0 0,-5 1 16,-2 1-16,-3 2 0,-1-1 16,-4 2-16,-4 0 0,2 3 0,0 1 15,-3 3-15,-3 0 16,1 2-16,3 0 0,-6 6 15,2 5-15,3-1 0,2 1 0,2 2 16,1 2-16,4 1 0,3 0 16,2-2-16,4-1 15,2-2-15,1 1 0,7-2 0,7-1 16,1-3-16,2-3 0,5-3 16,4-1-16,0-3 0,-2-1 0,-4 1 15,-4-2-15,-4 2 0</inkml:trace>
  <inkml:trace contextRef="#ctx0" brushRef="#br0" timeOffset="128482.7326">14168 6988 0,'0'0'0,"0"0"15,0 0-15,0 0 0,0 0 0,0 0 16,-27 1-16,27-1 15,-21 3-15,21-3 16,-35 10-16,16-3 0,2-2 0,0 2 16,3 1-16,-3 1 0,3-1 0,2 0 15,2 3-15,2 0 16,3 1-16,1-1 0,2 0 16,3-3-16,1 2 0,5 1 0,3-1 15,1 1-15,1-1 0,0-1 16,-1 2-16,-1-1 0,0-3 15,-2 1-15,-2-1 0,-1 0 16,-2 0-16,-5 0 0,-4 1 16,-1-2-16,-3 0 0,-1 0 15,-2 0-15,-5 0 0,-1 1 0,-1-3 16,-1-1-16,3-2 0,1-2 16,3 0-16,2 1 0,2 0 15</inkml:trace>
  <inkml:trace contextRef="#ctx0" brushRef="#br0" timeOffset="128901.6071">14471 6993 0,'0'0'0,"0"0"0,0 0 15,0 0-15,-22 2 0,22-2 16,-26 6-16,26-6 0,-30 7 0,14-2 16,0 0-16,1 1 0,2 1 15,1 1-15,1 3 0,1-1 16,1 0-16,3 0 0,0 2 16,3-1-16,1 0 0,2 3 15,3 1-15,2-2 0,2-1 0,2 1 16,1-2-16,0 0 0,-2-2 15,0 1-15,0 0 16,-3-2-16,1-1 0,-5-1 0,-3 1 16,-3-3-16,0 1 0,-4 0 15,-2-1-15,0 1 0,0 1 16,-7-1-16,-1-3 0,-1-1 16,1-1-16,1-3 0,2-1 15,3-1-15,0-3 0,7-2 16,4-4-16,-1 3 0,1 2 0,1 1 15</inkml:trace>
  <inkml:trace contextRef="#ctx0" brushRef="#br0" timeOffset="129151.349">14679 7096 0,'0'0'0,"0"0"0,0 0 16,0 0-16,0 0 0,-11 20 0,11-20 16,-11 19-16,11-19 0,-12 22 15,4-7-15,2-2 0,0 1 16,1-2-16,0 0 0,1-1 16,1-2-16,-1 0 0,2-2 15,0-1-15,0 0 0,-1-3 16,1-2-16,0-1 0,0-3 0,0 2 15,2 1-15,-3-2 0</inkml:trace>
  <inkml:trace contextRef="#ctx0" brushRef="#br0" timeOffset="129312.7946">14679 6892 0,'0'0'0,"0"0"15,0 0-15,0 0 0,0 0 0,26 12 16,-26-12-16,15 14 16,-6-7-16,-1-1 0,-2-1 0,0-1 15</inkml:trace>
  <inkml:trace contextRef="#ctx0" brushRef="#br0" timeOffset="129750.5505">14906 7087 0,'0'0'0,"0"0"15,0 0-15,0 0 0,0 0 0,0 0 16,0 0-16,0 0 0,0 0 16,-13 22-16,13-22 0,0 0 15,-23 23-15,23-23 0,-19 21 16,9-8-16,1 0 0,2 0 15,1 0-15,2 0 0,1-2 0,4 0 16,3-1-16,3 0 16,1-2-16,5-5 0,1-2 15,2 1-15,2-1 0,5-4 0,2-2 16,-3-2-16,0 0 0,-1-1 16,-2-3-16,0 1 0,-1 1 15,-4-2-15,-3-1 0,-2-2 16,-1 0-16,-5 0 0,-3 2 15,-2-1-15,-3 3 0,-1-1 16,-2 2-16,-1 0 0,-1 1 0,-4 1 16,-4 3-16,1 0 0,-1 0 15,2 3-15,0 0 0,3 1 16,1 0-16,2 3 0,1 2 16,1 6-16,2 6 0,0-2 15,2-2-15,-1-3 0</inkml:trace>
  <inkml:trace contextRef="#ctx0" brushRef="#br0" timeOffset="130266.2535">15367 7029 0,'0'0'0,"0"0"16,0 0-16,0 0 0,0 0 15,-19 23-15,19-23 0,-21 23 0,21-23 16,-24 27-16,12-12 16,0 1-16,0 0 0,0 0 0,-2 1 15,-1 2-15,2-3 0,2-3 16,1-2-16,2-1 0,2-1 16,0-3-16,1-1 0,2-4 15,3-1-15,0-2 0,3-2 16,0-1-16,1-2 0,2-1 15,0-4-15,2-1 0,1 1 0,4-6 16,3 0-16,0 1 0,2 1 16,2 2-16,1 2 0,-1-2 15,1 2-15,1 2 0,2 2 16,2-1-16,-1 2 0,-1 2 16,-3 2-16,-4 0 0,-1 5 15,-3 0-15,0 3 0,-4 1 16,-1 1-16,-2 3 0,-1 1 15,-2-1-15,-2 2 0,-1 2 0,-1 2 16,-2-1-16,-1-1 0,0 0 16,0 0-16,-1-1 0,1 0 15,-2 0-15,1 0 16,-1-2-16,1-1 0,-1-1 16,2 1-16,0-3 0,1-2 0,1-1 15,1-1-15,1-3 0,4 0 0,-2 0 16,1-1-16,-1 0 15</inkml:trace>
  <inkml:trace contextRef="#ctx0" brushRef="#br0" timeOffset="130485.2">15684 7297 0,'0'0'0,"0"0"0,0 0 0,0 0 16,0 0-16,0 0 0,0 0 16,0 0-16,-25 9 0,25-9 15</inkml:trace>
  <inkml:trace contextRef="#ctx0" brushRef="#br0" timeOffset="141250.3459">15971 9351 0,'0'0'16,"0"0"-16,0 0 0,0 0 15,0 0-15,27-3 0,-27 3 16,23 0-16,-23 0 0,31 0 15,-12 0-15,0-1 0,1 1 0,3-1 16,4 1-16,5-2 0,-1 0 16,1 0-16,1 1 15,-1-2-15,-1 0 0,3 1 0,-3-1 16,-5 1-16,-4-1 0,-4 1 16,-4 1-16,-3 1 0,-2 2 15,-4 0-15,1 0 0,-2-1 16</inkml:trace>
  <inkml:trace contextRef="#ctx0" brushRef="#br0" timeOffset="141516.5842">16416 9364 0,'0'0'16,"0"0"-16,0 0 0,0 0 15,0 0-15,0 0 0,0 0 16,0 0-16,0 0 0,0 0 15,0 0-15,-15 22 0,15-22 0,-12 17 16,12-17-16,-16 22 0,16-22 16,-24 28-16,10-13 15,1 1-15,0-1 0,1 0 0,-1 1 16,2-3-16,1 1 0,-2 4 16,0 1-16,2-3 0,1-2 15,2-3-15,-1 0 0,0-2 0,2-3 16,0 0-16,2-1 15,-1-1-15</inkml:trace>
  <inkml:trace contextRef="#ctx0" brushRef="#br0" timeOffset="141735.6231">15933 9700 0,'0'0'0,"0"0"15,0 0-15,0 0 0,0 0 0,0 0 16,32 8-16,-32-8 0,25 3 15,-25-3-15,40 0 16,-18 0-16,0 0 0,4 0 0,4-3 16,-1 2-16,-2 0 0,9-1 15,-1 0-15,-2 0 0,-1 2 16,3-5-16,-4 0 0,-6-1 16,-3-2-16,-4 3 0,-4 0 15,-3 1-15</inkml:trace>
  <inkml:trace contextRef="#ctx0" brushRef="#br0" timeOffset="141999.7435">16932 9263 0,'0'0'0,"0"0"15,0 0-15,0 0 0,0 0 0,0 0 16,0 0-16,-30 10 0,30-10 16,-28 10-16,7-2 0,-1 1 15,0 1-15,-2 1 0,-3 1 16,2 2-16,1-1 0,-5 4 16,4-2-16,3-3 0,3-2 0,4-2 15</inkml:trace>
  <inkml:trace contextRef="#ctx0" brushRef="#br0" timeOffset="142566.529">16898 9475 0,'0'0'0,"0"0"0,0 0 16,0 0-16,0 0 0,0 0 15,2 25-15,-2-25 0,-10 18 16,10-18-16,-15 23 0,7-13 0,-2 0 15,0 0-15,0 0 16,1-1-16,1 1 0,2-2 16,0-1-16,2-3 0,-1 2 0,5-6 15,4 1-15,0-2 0,2 0 16,2-4-16,3 0 0,1-2 16,3-1-16,2-4 0,4-3 15,7 0-15,0 2 0,0 1 16,1 0-16,-4 3 0,-3 1 0,1 1 15,-3 4-15,-3 3 0,-3 3 16,-3 3-16,-2 2 0,-5 0 16,0 3-16,-3 1 0,-2 0 15,-2 0-15,-1-1 0,-1 3 16,-2 0-16,1 0 0,0-2 16,-2-2-16,-1-2 0,2-1 15,-1-2-15,3-2 0,3 0 16,2-3-16,1 2 0,5-5 15,3-4-15,1-1 0,1-3 0,4-2 16,5-3-16,1 4 16,1 3-16,0-3 0,1-3 0,0 3 15,0 1-15,6 0 0,-1 1 16,-5 5-16,-3 2 0,-4 2 16,-2 3-16,-1 0 0,-3 2 15,-4 3-15,-1 4 0,-3-2 16,-1 1-16,-2 1 0,-1 0 15,-3 1-15,0 0 0,0-1 16,1 0-16,0 0 0,2 0 0,0-1 16,1-2-16,0-2 0</inkml:trace>
  <inkml:trace contextRef="#ctx0" brushRef="#br0" timeOffset="142950.0066">18299 9368 0,'0'0'0,"0"0"15,0 0-15,0 0 0,0 0 0,0 0 16,-21-9-16,21 9 16,-31-3-16,31 3 0,-42 3 15,19-1-15,0 1 0,-7 3 16,1 2-16,4 0 0,2-1 0,3 1 15,2 3-15,4-2 0,3 1 16,4-1-16,5 2 16,1 0-16,2-1 0,5 1 15,2 0-15,3 0 0,1-1 0,2 0 16,1-1-16,-2 0 0,0-2 16,-5 1-16,0 0 0,-2 0 15,-2-1-15,-4 1 0,-4 1 16,-4-1-16,-2 1 0,-3-2 15,-3 2-15,1-3 0,-1-1 0,0-1 16,-1-1-16,3-2 0,2 0 16,3-6-16,4-3 15,0 0-15,1 2 0,0 0 0</inkml:trace>
  <inkml:trace contextRef="#ctx0" brushRef="#br0" timeOffset="143199.8266">18626 9257 0,'0'0'16,"0"0"-16,0 0 0,0 0 0,0 0 15,-11 33-15,1-17 0,-2 2 16,-1 4-16,-3 1 0,0 4 16,0-2-16,1 0 0,-4 7 15,3-3-15,1-2 0,4-3 0,1 1 16,5-2-16,4-4 15,4-5-15,6-3 0,3-3 16,0-4-16,2-2 0,3-2 0,1-3 16,-2-1-16,1-3 0,-1 0 15,-3 1-15,-2 1 0</inkml:trace>
  <inkml:trace contextRef="#ctx0" brushRef="#br0" timeOffset="143401.7035">18370 9477 0,'0'0'0,"0"0"0,0 0 15,0 0-15,28-5 0,-28 5 16,26-5-16,-26 5 0,33-6 16,-13 3-16,1 1 0,1 0 15,0 1-15,7-3 0,1 0 16,-6 1-16,-3 0 0,-3 0 0</inkml:trace>
  <inkml:trace contextRef="#ctx0" brushRef="#br0" timeOffset="143750.0106">18983 9400 0,'0'0'0,"0"0"16,0 0-16,0 0 0,0 0 0,0 0 15,-11 25-15,11-25 0,-10 21 16,10-21-16,-17 29 0,7-14 16,-1 0-16,0-1 0,0 0 15,1-1-15,0 0 0,1-2 16,2-2-16,1 0 0,0-3 16,2-1-16,1-3 0,3-2 15,-2 3-15,5-4 0,1-3 16,2-2-16,0 0 0,2-3 0,1-1 15,-2-1-15,1 0 0,2-4 16,-1 2-16,0 2 0,0 1 16,-1 3-16,1 2 0,0 0 15,0 1-15,2 3 0,2 1 16,-3 0-16,1 1 0,0 2 16,0 0-16,0 0 0,-1 0 15,1-1-15,-1 1 0,-2-1 0</inkml:trace>
  <inkml:trace contextRef="#ctx0" brushRef="#br0" timeOffset="144200.1004">19334 9454 0,'0'0'0,"0"0"16,0 0-16,0 0 0,0 0 0,0 0 15,0 0-15,0 0 0,0 0 0,0 0 16,0 0-16,-18-11 0,18 11 15,0 0-15,-19 17 0,19-17 16,-16 21-16,16-21 0,-21 29 16,11-14-16,1 0 0,2-1 15,1 1-15,2-2 0,0 1 16,2-3-16,2 1 0,2-2 16,2-2-16,1-2 0,2-4 15,2 0-15,2-2 0,3-2 16,2-1-16,6-4 0,2-2 0,0-3 15,0-2-15,0 1 16,1-2-16,-2-1 0,-1-2 16,2-1-16,-4 3 0,-4 2 0,-2 2 15,-4 3-15,-3 2 0,0 2 16,-2 0-16,-2 4 0,-1 2 16,-2 3-16,-1 3 0,-1 2 15,-1 2-15,0 3 0,-1 2 16,-1 0-16,1-1 0,1 2 15,0 1-15,2 0 0,1-3 0,2 0 16,3-3-16,0-1 0,2-3 16,-2 0-16,1-1 0,-2-3 15</inkml:trace>
  <inkml:trace contextRef="#ctx0" brushRef="#br0" timeOffset="144466.2119">20085 9375 0,'0'0'0,"0"0"0,0 0 16,0 0-16,0 0 0,0 0 0,0 0 15,-25-3-15,25 3 0,-26 7 16,26-7-16,-35 18 0,14-7 16,-1 2-16,-2 1 0,4 0 15,0 2-15,-2 5 0,3 0 16,3 0-16,4-3 0,4 0 15,2-1-15,4-1 0,3-2 0,6-1 16,5-2-16,2-2 0,1-4 16,5-1-16,3-3 0,1-2 15,-1-4-15,0 1 0,-4 0 16,-4 2-16</inkml:trace>
  <inkml:trace contextRef="#ctx0" brushRef="#br0" timeOffset="144700.0674">20334 9278 0,'0'0'0,"0"0"0,0 0 0,0 0 16,0 0-16,-11 26 0,11-26 16,-16 31-16,9-14 0,-1 2 15,0 2-15,0-2 0,1 2 0,-1-2 16,0 2-16,-1 4 0,2-2 15,-1-1-15,-1-3 16,2 0-16,-1-1 0,1-2 0,1-1 16,0-1-16,2-3 0,-1-2 15,2 0-15,0-3 0</inkml:trace>
  <inkml:trace contextRef="#ctx0" brushRef="#br0" timeOffset="144999.4891">20549 9425 0,'0'0'16,"0"0"-16,0 0 0,0 0 0,0 0 15,-27 10-15,27-10 0,-28 7 16,28-7-16,-31 9 0,12-2 16,-1-1-16,0-1 0,2 1 15,-1 0-15,2 1 0,3-3 0,-1 4 16,1-2-16,7-1 15,0 1-15,4-1 0,2 2 0,2 0 16,3 0-16,4 1 0,2 1 16,2 0-16,1-2 0,7 3 15,2 0-15,0-2 0,0 0 16,0 1-16,1-1 0,-1-1 16,-1 1-16,-3-3 0,-3 0 15,-1-1-15</inkml:trace>
  <inkml:trace contextRef="#ctx0" brushRef="#br0" timeOffset="145500.0033">21175 9239 0,'0'0'0,"0"0"15,0 0-15,0 0 0,-13 22 0,13-22 16,-19 28-16,8-10 0,0 0 16,-1 5-16,-1 3 0,-1-2 15,1 0-15,-3 5 0,0-1 16,3-4-16,2-4 0,-1 3 16,2-5-16,3-6 0,2-2 15,0 0-15,3-2 0,0-2 16,1-4-16,1-2 0,4-3 15,1-2-15,0-2 0,3-4 16,2-4-16,1 1 0,0 0 0,4 1 16,4 0-16,0 2 0,1 2 15,-1 2-15,1-1 0,0 4 16,-1 3-16,3 1 0,-2 1 16,-5 1-16,0 1 0,-3 2 15,-1 0-15,-3 2 0,-1 1 16,-4 2-16,-3 0 0,-2 0 0,-1 1 15,-4-2-15,-2 0 16,0 0-16,-1 1 0,-5 0 0,-1 0 16,-3 0-16,-1-2 0,0-3 15,0 0-15,2-1 0,0 0 0,-1-2 16,3 0-16,5-4 16,3 1-16,4-6 0,1-1 15,1 0-15,1 2 0,0 0 16</inkml:trace>
  <inkml:trace contextRef="#ctx0" brushRef="#br0" timeOffset="145966.6458">21559 9423 0,'0'0'0,"0"0"16,0 0-16,0 0 0,0 0 0,-9 28 15,9-28-15,-12 27 0,4-13 0,0 2 16,-1 2-16,2-1 0,1-1 15,2-1-15,0-2 16,3 0-16,2-2 0,4-1 0,1-2 16,3-3-16,2-2 0,8-2 15,4-2-15,-1-3 0,-1-1 16,2-2-16,3-4 0,-2 0 16,-2-2-16,4-3 0,-1-1 15,-4 1-15,-4 0 0,-2 3 16,-4 4-16,-2 0 0,-3 3 0,0 1 15,-2 2-15,-4 3 16,0 0-16,-2 6 0,-5 4 0,0 1 16,-2 1-16,-2 6 0,-3 5 15,1 0-15,0 2 0,-2 10 16,-1 3-16,2-3 0,1-3 0,-1-1 16,1-2-16,1-4 15,1-3-15,-2 1 0,-1-2 16,3-9-16,2-2 0,-2-2 15,-2-1-15,2-3 0,0-2 0,-1-3 16,-2-2-16,0-2 0,-1-1 16,4-6-16,1-6 0,4-1 15,2-1-15,1 3 0,1 4 16,0 1-16</inkml:trace>
  <inkml:trace contextRef="#ctx0" brushRef="#br0" timeOffset="146468.51">22485 9200 0,'0'0'0,"0"0"0,0 0 16,0 0-16,-11 31 0,11-31 16,-20 35-16,8-13 0,-2 1 0,0 2 15,0 3-15,-4 7 0,2-1 16,0-2-16,1 0 0,-3 1 16,3-5-16,1-6 0,3-3 15,1-3-15,3-4 0,1-1 16,2-3-16,1-3 0,0 1 0,3-6 15,-2-4-15,3-2 16,1-1-16,4-4 0,4-3 0,1-3 16,2 0-16,1-1 15,3 1-15,1 1 0,0 0 0,9-1 16,2 3-16,-2 3 0,1 1 0,0 2 16,1 3-16,-4 0 15,-2 1-15,-3 3 0,-3 4 16,-3 0-16,-2 3 0,-2 3 15,-2 2-15,-3 0 0,-1 1 0,-3 3 16,-2 2-16,-1 0 0,-3-2 16,0 1-16,-2 0 0,2-1 15,0-1-15,1-2 0,1-4 16,1-3-16,1 0 0,0-1 16</inkml:trace>
  <inkml:trace contextRef="#ctx0" brushRef="#br0" timeOffset="146675.8554">23019 9413 0,'0'0'0,"0"0"0,0 0 0,0 0 16,0 0-16,-16 26 0,16-26 16,-17 27-16,7-13 0,-1 1 15,-2 2-15,1-1 0,1-2 0,-1 3 16,2-2-16,1-2 0,1-3 15,3-2-15,2-2 16,3-6-16,0 0 0,0 0 0,0 0 16,0 0-16</inkml:trace>
  <inkml:trace contextRef="#ctx0" brushRef="#br0" timeOffset="146834.9318">22994 9187 0,'0'0'0,"0"0"0,0 0 0,20 9 16,-20-9-16,21 12 0,-7-3 15,0-2-15,1 1 0,-2-2 16,-2-2-16,-1 1 0</inkml:trace>
  <inkml:trace contextRef="#ctx0" brushRef="#br0" timeOffset="147152.118">23492 9318 0,'0'0'0,"0"0"16,0 0-16,0 0 0,0 0 0,-35-3 15,35 3-15,-37 0 0,18 2 16,-1 0-16,-1 1 0,1 1 16,3 1-16,-3 4 0,3 1 15,4 1-15,4 0 0,6 3 16,4 1-16,2-1 0,3-1 0,4 2 15,2 2-15,1-2 0,1-1 16,1-1-16,-1 0 16,-2-2-16,-2-1 0,-2 0 0,-3-2 15,-3 0-15,-2 0 0,-5-1 16,-5 1-16,0-3 0,0 1 16,-3-2-16,-4 2 0,2-2 15,0 0-15,0-1 0,2-1 16,3 0-16,2-1 0,2-1 0,0 2 15,2-2-15</inkml:trace>
  <inkml:trace contextRef="#ctx0" brushRef="#br0" timeOffset="147419.3164">24038 9415 0,'0'0'0,"0"0"16,0 0-16,0 0 0,0 0 0,-4 23 16,4-23-16,-16 25 0,16-25 15,-20 36-15,7-12 0,-1 3 16,-1 1-16,-3 8 0,-2 0 16,2-2-16,2-1 0,-2 3 15,4-2-15,1-5 0,1-3 16,3-6-16,1-1 0,-1-5 15,0-1-15,0-6 0,2-4 16,1-2-16,2 1 0,-1-1 0</inkml:trace>
  <inkml:trace contextRef="#ctx0" brushRef="#br0" timeOffset="147683.3237">24016 9320 0,'0'0'0,"0"0"0,20-5 15,-7 3-15,0 0 0,5 2 16,3 0-16,5 4 0,0 2 0,-2 3 16,-1 2-16,-2 1 0,-2 0 15,-4 1-15,-2 2 0,-3-1 16,-2-1-16,-2 3 0,-5-1 16,-3-2-16,-2-2 0,-7 3 15,-5 0-15,-3 1 0,-2-2 16,-7 2-16,-1-2 0,1-2 0,1-2 15,2-1-15,3-4 16,5-2-16,3-2 0,3-1 0,2 1 16,3 0-16</inkml:trace>
  <inkml:trace contextRef="#ctx0" brushRef="#br0" timeOffset="148016.7445">24555 9363 0,'0'0'0,"0"0"15,0 0-15,0 0 0,0 0 16,-14 22-16,14-22 0,-21 29 16,10-15-16,0 5 0,0 5 15,1-3-15,2 1 0,0 3 16,3-3-16,3-4 0,3-3 16,5-4-16,7-4 0,1-3 15,2-3-15,5-6 0,2-2 16,-2-2-16,-1-2 0,6-6 0,-1-4 15,-3 2-15,-2-1 0,-5-2 16,-4 0-16,-3 0 0,-4 0 16,-6 2-16,-4 2 0,-6 2 15,-4 2-15,-3 5 0,-3 3 16,-1 2-16,-1 1 0,0 4 16,-1 3-16,6 0 0,2 4 0,6 1 15,4 2-15,5-1 0,2 0 16,0-3-16,0-1 0,0 0 15</inkml:trace>
  <inkml:trace contextRef="#ctx0" brushRef="#br0" timeOffset="148366.4745">25249 9318 0,'0'0'0,"0"0"15,0 0-15,0 0 0,0 0 0,-27-4 16,27 4-16,-34 3 0,14-1 15,-2 2-15,-2 2 0,1 0 16,1-2-16,-5 6 0,3 1 16,2 1-16,3-1 0,5 3 15,3 3-15,4-3 0,4 1 0,5-1 16,6 2-16,3-1 16,2-2-16,2 0 0,2-2 15,-2 0-15,0 0 0,-1 1 16,-3-1-16,-2-3 0,-3-1 0,-2-3 15,-3 1-15,-3 0 0,-3-1 16,-6 0-16,-4-1 0,-2 2 16,1-1-16,-2 2 0,0-3 15,1-2-15,-1-2 0,3-1 16,0 0-16,6-3 0,2 0 0,1 0 16,1 2-16,0 0 0</inkml:trace>
  <inkml:trace contextRef="#ctx0" brushRef="#br0" timeOffset="148567.6101">25520 9395 0,'0'0'0,"0"0"0,0 0 0,-8 21 16,8-21-16,-13 23 0,4-6 15,0-1-15,1 1 0,2-2 16,-1 0-16,2-1 0,0-1 0,0 0 15,1-1-15,1-2 0,0-2 16,2-5-16,1-3 0,0 0 16,1-3-16,0 1 0,0 0 15,-1 2-15</inkml:trace>
  <inkml:trace contextRef="#ctx0" brushRef="#br0" timeOffset="148733.0513">25546 9176 0,'0'0'0,"0"0"0,0 0 16,0 0-16,0 0 0,27 17 15,-27-17-15,18 13 0,-18-13 16,22 15-16,-8-7 0,-2-1 16,-2-1-16,-1 1 0</inkml:trace>
  <inkml:trace contextRef="#ctx0" brushRef="#br0" timeOffset="149000.1511">26035 9228 0,'0'0'0,"0"0"0,0 0 16,0 0-16,-8 24 0,8-24 15,-20 27-15,8-9 0,-1 2 16,-4 3-16,-2 4 0,-3 5 15,1-2-15,-1 4 0,3-4 0,3-5 16,3-4-16,5-2 0,4-1 16,3-4-16,3-2 0,6-3 15,4-2-15,-1-4 0,2-2 16,3-2-16,3-2 0,1-1 16,0-3-16,0 0 0,-4 1 15,-2 1-15</inkml:trace>
  <inkml:trace contextRef="#ctx0" brushRef="#br0" timeOffset="149200.4255">25816 9405 0,'0'0'16,"0"0"-16,0 0 0,0 0 15,0 0-15,32-5 0,-32 5 16,31-4-16,-11 1 0,2 0 0,2 0 15,2 0-15,0 0 0,8-1 16,0-1-16,-2 1 0,-2 0 16,-4-1-16,-4 2 0,-5 0 15</inkml:trace>
  <inkml:trace contextRef="#ctx0" brushRef="#br0" timeOffset="149405.7966">26426 9429 0,'0'0'0,"0"0"16,0 0-16,0 0 0,0 0 15,-11 27-15,11-27 0,-12 25 16,12-25-16,-18 29 0,9-13 16,-1-2-16,1-1 0,0-1 15,1 1-15,1-2 0,2-1 16,0-3-16,2-3 0,2-2 0,1-2 15,0 0-15,0 3 0,0-3 16</inkml:trace>
  <inkml:trace contextRef="#ctx0" brushRef="#br0" timeOffset="149549.913">26425 9224 0,'0'0'0,"0"0"0,0 0 15,0 0-15,0 0 0,0 0 0,0 0 16,27 12-16,-27-12 0,0 0 16</inkml:trace>
  <inkml:trace contextRef="#ctx0" brushRef="#br0" timeOffset="149851.0661">26696 9359 0,'0'0'0,"0"0"15,0 0-15,0 0 0,-1 28 0,1-28 16,-3 26-16,3-26 0,-7 30 16,4-13-16,-2-1 0,2 0 15,1-1-15,1-1 0,0-3 16,2 0-16,1-3 0,1-1 16,2-2-16,-1-1 0,2-2 15,1-2-15,2-4 0,1-1 0,1-2 16,2 0-16,3-3 15,2-4-15,0 0 0,0-1 16,-2-1-16,0 1 0,-2 0 0,-2 1 16,-1 0-16,-3 2 0,-1 1 15,-3 2-15,-1-1 0,-2 2 16,-1 3-16,0-1 0,0 1 16,0 1-16</inkml:trace>
  <inkml:trace contextRef="#ctx0" brushRef="#br0" timeOffset="150049.9315">27092 9458 0,'0'0'0,"0"0"0,0 0 0,0 0 16,-5 24-16,5-24 0,-7 20 15,7-20-15,-9 22 0,5-11 16,-1 1-16,1 0 0,0-2 0,1-3 15,1 0-15,0-1 0,-1-2 16,2 0-16,0-2 0,0 0 16</inkml:trace>
  <inkml:trace contextRef="#ctx0" brushRef="#br0" timeOffset="150217.0434">27084 9196 0,'0'0'0,"0"0"0,0 0 16,0 0-16,0 0 0,0 0 15,24 18-15,-24-18 0,0 0 0,16 19 16,-16-19-16,0 0 0</inkml:trace>
  <inkml:trace contextRef="#ctx0" brushRef="#br0" timeOffset="150470.2094">27485 9234 0,'0'0'0,"0"0"0,0 0 16,0 0-16,-2 23 0,2-23 0,-14 25 16,4-9-16,-1 1 0,-1 4 15,0 3-15,0-2 0,-1 1 0,0 4 16,2-1-16,3-2 0,3-3 15,2-2-15,3-1 16,1-4-16,1-1 0,3-4 0,4 0 16,0-4-16,1-1 0,1-1 15,1-2-15,0-2 0,-1-2 0,-2 1 16,-1 1-16,-1 0 16</inkml:trace>
  <inkml:trace contextRef="#ctx0" brushRef="#br0" timeOffset="150650.8974">27369 9382 0,'0'0'0,"0"0"16,0 0-16,26-2 0,-26 2 16,28-2-16,-12 1 0,4 0 15,2-1-15,6-1 0,0 1 16,-1 1-16,-3 0 0,-4 1 15,-4 0-15,-1 0 0</inkml:trace>
  <inkml:trace contextRef="#ctx0" brushRef="#br0" timeOffset="151149.5639">27891 9344 0,'0'0'0,"0"0"15,0 0-15,0 0 0,0 0 16,0 0-16,-11 31 0,11-31 16,-14 24-16,4-8 0,-2 2 15,1-1-15,0 0 0,1 1 16,0 0-16,1 2 0,2-2 0,5-2 16,4-1-16,4-2 15,3-4-15,4-4 0,4-4 16,1-2-16,2-1 0,1-5 15,2-2-15,-1-2 0,0 0 0,5-6 16,-1-1-16,-3 1 0,-2 2 16,-3-1-16,-3-2 15,-1 3-15,-3 0 0,-3 5 0,-1 4 16,-1 0-16,-3-1 0,-2 5 16,-1 2-16,-1 6 0,-1-1 0,-4 8 15,-3 6-15,-1 4 0,-1 2 16,-2 8-16,1 3 15,1-2-15,2-1 0,-1 4 16,0 1-16,2-6 0,0-1 0,-2-6 16,-1-2-16,0-5 0,1-2 15,-1-1-15,-1-2 16,1-2-16,1-2 0,0-5 0,-1-1 16,0-2-16,0 0 0,-1-3 15,-1-2-15,-2-4 0,-1-2 0,-2-6 16,0-3-16,4 3 0,2 2 15,2 4-15</inkml:trace>
  <inkml:trace contextRef="#ctx0" brushRef="#br0" timeOffset="151685.2181">28886 9394 0,'0'0'0,"0"0"15,0 0-15,0 0 0,0 0 0,0 0 16,-16-14-16,16 14 0,0 0 15,-27 0-15,27 0 16,-32 5-16,15-2 0,-2 3 0,-2 4 16,0 0-16,0 1 0,-6 7 15,0 2-15,4-1 0,3 0 0,0 3 16,4 1-16,6-5 16,5-1-16,7-2 0,4-4 15,4-4-15,4-4 0,4-3 16,7-2-16,0-3 0,0-2 0,1-3 15,0-3-15,-3 1 16,-2-2-16,-1-2 0,0-3 16,-4 3-16,-1 1 0,-2-4 0,-3 3 15,-2 7-15,-3 2 0,0 2 16,-2-2-16,-2 5 0,-1 2 16,-2 5-16,-3 2 0,1 2 15,-2 1-15,2 3 0,0 2 16,-1 0-16,1 0 0,2-1 15,2 1-15,2 0 0,2-3 0,4 0 16,2 1-16,0-3 0,1-3 16,-2 0-16,-2-2 0,0 0 15</inkml:trace>
  <inkml:trace contextRef="#ctx0" brushRef="#br0" timeOffset="152100.2821">29242 9375 0,'0'0'0,"0"0"0,0 0 0,0 0 16,-11 19-16,11-19 0,-16 24 15,16-24-15,-17 30 0,8-13 16,-1 3-16,1-2 0,1-2 0,-2 4 16,2-1-16,0-3 15,1-2-15,2-2 0,0-2 16,2-3-16,1 0 0,2-7 15,0 0-15,3-2 0,-1 0 0,2-3 16,0-4-16,2-1 0,-1-1 16,6-5-16,2-3 0,2 2 15,-1 1-15,1 0 0,2 1 16,-2 2-16,1 2 0,0 0 16,2 4-16,-1-1 0,-1 4 0,1 1 15,-1 3-15,1 3 0,-2-1 16,-3 3-16,-1 3 15,-2 0-15,-1 1 0,-3 2 16,0 2-16,-2 0 0,-1-1 0,-3 3 16,-3-1-16,-2 2 0,1-2 15,-3 1-15,-1-1 0,1-1 16,3-3-16,-1-2 0,2-1 16,1-1-16</inkml:trace>
  <inkml:trace contextRef="#ctx0" brushRef="#br0" timeOffset="152585.1831">29935 9479 0,'0'0'0,"0"0"0,0 0 16,0 0-16,2-22 0,-2 22 16,0 0-16,-15-24 0,15 24 0,-18-14 15,3 10-15,-1 0 0,0 2 16,-5 3-16,-2 1 15,-6 4-15,3 1 0,-1 4 0,1 2 16,1 1-16,2 1 0,0 4 16,3 2-16,6-4 0,3-2 0,7 0 15,5 0-15,4-3 16,3-3-16,6-1 0,7-1 16,1-5-16,1-1 0,3-4 15,1-5-15,0 0 0,-2-2 0,0-3 16,1-2-16,-4-3 15,-3-1-15,0-9 0,-1-4 16,-4 2-16,-1 2 0,-1-1 0,0 2 16,-2 3-16,-1 4 0,-3 2 15,0 0-15,-2 5 0,-1 4 0,0 3 16,-2 3-16,-1 3 16,0 0-16,-3 10 0,0 2 15,-1 2-15,-2 1 0,-1 8 16,-2 9-16,-1-3 0,0-1 0,0 1 15,0 2-15,2-2 0,1-3 16,0 4-16,1 0 16,2-5-16,1-6 0,1-1 0,2-2 15,0-5-15,1-2 0,0 0 16,0-3-16,0-1 0</inkml:trace>
  <inkml:trace contextRef="#ctx0" brushRef="#br0" timeOffset="152799.4236">30430 9397 0,'0'0'0,"0"0"16,0 0-16,0 0 0,0 0 0,0 0 15,0 0-15,6 26 0,-6-26 16,0 0-16,0 0 15,0 21-15,0-21 0,0 0 0,0 0 16,0 0-16,0 0 0,0 0 16</inkml:trace>
  <inkml:trace contextRef="#ctx0" brushRef="#br0" timeOffset="152974.4235">30708 9433 0,'0'0'0,"0"0"16,0 0-16,0 0 0,0 0 16,0 0-16,0 0 0,0 0 15,10 23-15,-10-23 0,0 0 16,0 0-16,15 12 0,-15-12 16,0 0-16,0 0 0</inkml:trace>
  <inkml:trace contextRef="#ctx0" brushRef="#br0" timeOffset="153106.1469">30935 9444 0,'0'0'0,"0"0"0,0 0 15,0 0-15,0 0 0,0 0 16,0 0-16,8 25 0,-8-25 0,0 0 16,0 0-16,0 21 0</inkml:trace>
  <inkml:trace contextRef="#ctx0" brushRef="#br0" timeOffset="154482.97">17939 10118 0,'0'0'0,"0"0"0,0 0 15,0 0-15,0 0 0,0 0 16,-17-15-16,17 15 0,0 0 0,0 0 15,-17-15-15,17 15 0,0 0 16,0 0-16,-16-17 0,16 17 16,0 0-16,0 0 0,0 0 15,0 0-15,-16-17 0,14 15 16,0 0-16,2 2 0,-1-2 0,1 2 16,3-2-16,0 2 15,2-2-15,0 2 0,2-1 16,0 0-16,1-1 0,1 1 0,2 1 15,0-1-15,0 0 0,2 1 16,3 0-16,0 0 0,1 0 16,0 0-16,2 2 0,1-2 15,0-2-15,7 2 0,3 0 16,-2-1-16,-3 1 0,4 0 16,2 0-16,-1 0 0,0 1 0,9-1 15,1 0-15,-3 0 0,-2 0 16,2-1-16,-1 0 15,-1-1-15,0 1 0,0-1 0,2 0 16,-1-1-16,-1 2 0,6-1 16,-2 2-16,2 0 0,0-1 15,-1 1-15,-2 0 0,-1 1 16,-4 0-16,3 0 0,4-1 16,-3 1-16,-2 0 0,4 1 15,3-1-15,-3 0 0,-4 0 0,10-1 16,2 0-16,-6 1 0,-6 2 15,4-2-15,2-1 16,-4 0-16,-1-1 0,2-1 0,3 1 16,-4 1-16,-1-1 0,1-1 15,3-1-15,-5 1 0,-1 0 16,-1 2-16,-1 0 0,-3 0 16,-2 0-16,0-1 0,0-2 15,-5 0-15,-4 2 0,-3 1 16,-1 0-16,-1 0 0,-1-1 0,-2 0 15,-2 1-15,-2 0 0,-2 0 16,-1 0-16,-1 2 0,-2-2 16,3 1-16,-3-1 0,0 0 15,-1-2-15,-2 1 0,-2 0 16,-3 1-16,2 0 0,0 0 0,0 0 16</inkml:trace>
  <inkml:trace contextRef="#ctx0" brushRef="#br0" timeOffset="168532.8773">17777 9121 0,'0'0'0,"0"0"0,0 0 0,0 0 16,0 0-16,0 0 0,0 0 16,0 0-16,20 15 0,-20-15 15,0 0-15,0 0 0,9 29 0,-9-29 16,4 23-16,-2-10 0,0 1 15,-1 3-15,0 1 0,0 1 16,-1 3-16,0 0 0,0 2 16,0 6-16,0 0 0,0-1 15,0 1-15,0-1 0,0-2 0,0 8 16,0 1-16,0-2 16,-1-4-16,0-1 0,0-1 15,1-3-15,0-1 0,0-1 16,-2 1-16,1-3 0,1-2 0,0-1 15,1-1-15,1-2 0,-1-2 16,0-1-16,0-1 0,0-1 16,0 0-16,0-3 0,0 1 15,0-1-15,0-1 0,1-1 16,-1-1-16,0-1 0,0 0 0,-1-3 16,0 2-16,0-2 0,0 2 15,0-2-15,0 3 16,0-3-16,0 0 0,0 0 15,-2-5-15,1 3 0,-1-1 0,2 0 16</inkml:trace>
  <inkml:trace contextRef="#ctx0" brushRef="#br0" timeOffset="170883.3712">17658 9087 0,'0'0'0,"0"0"16,0 0-16,0 0 0,0 0 0,0 0 16,0 0-16,0 0 15,22-9-15,-22 9 0,0 0 16,24-3-16,-24 3 0,0 0 16,32-3-16,-20 2 0,1 1 0,1 1 15,2 0-15,2-2 0,1 0 16,2-1-16,2-2 15,0 3-15,0 0 0,8-2 0,2 0 16,-1 1-16,0 0 0,1 1 16,3-1-16,3-1 0,-2 0 15,0 1-15,2 0 0,-3 0 16,-1-1-16,2 0 0,1 2 16,-1-1-16,-2 0 0,8 0 15,-1 0-15,-1-2 0,-1 0 0,1 1 16,0 1-16,0-1 0,0 1 15,0 3-15,4 0 0,-5-1 16,-1-1-16,6-1 0,-1 1 16,-1 1-16,-1-1 0,1 1 15,1 1-15,-2-2 0,-1 0 16,1 1-16,2 1 0,-3-1 16,-3 0-16,2 0 0,1 1 15,-2-1-15,0 0 0,1 1 0,1 0 16,-3-1-16,0-1 0,0 0 15,1 1-15,-4 0 0,-3 1 16,2-2-16,3-2 0,-5 2 16,-4 1-16,4 0 0,3 1 15,-4 1-15,-3 0 0,1 0 16,0-1-16,0 0 0,0 1 0,-3-2 16,-2-3-16,-4 2 15,-1 0-15,1 0 0,1 0 16,-1 0-16,-3 2 0,0-1 0,-2 0 15,-2 0-15,0 1 0,-4 0 16,1 0-16,0-1 0,1 0 16,0 1-16,0 0 15,-1 2-15,-1-2 0,-2 1 0,0-1 16,0 0-16,-1 0 0,-2 0 16,-1 0-16,1 2 0,-1-2 0,0 1 15,1-1-15,-2 1 0,0-1 16,0 2-16,0 1 0,1 1 15,0-1-15,0 2 16,-1-1-16,1 1 0,-1 1 0,0 0 16,0 2-16,0-1 0,1 0 0,-2 1 15,0 0-15,0 0 16,1 1-16,-1 2 0,0 1 16,0 0-16,1-1 0,-2 1 0,0 1 15,0 0-15,0 0 0,0 1 16,-2 3-16,1 4 0,0-1 15,-1 0-15,-1 2 0,-1-4 16,2 2-16,-1 0 0,1 1 16,-2-1-16,1-2 0,1 2 15,0 0-15,1-1 0,-1 0 0,1 0 16,0 1-16,0 0 16,1-1-16,-1 1 0,0-3 15,0 0-15,0-1 0,1 1 0,0-1 16,0-1-16,-1-1 0,1 0 15,0 0-15,0-3 0,0-1 16,-1 0-16,-1 1 0,1-2 16,-1 0-16,1 0 0,1 0 15,-1-2-15,0 0 0,0-2 16,0 0-16,1-3 0,-1 2 0,1-1 16,0 0-16,0-2 0,-2 0 15,2 1-15,0-1 16,0 1-16,0-1 0,0-2 0,-2 3 15,2-3-15,-3 2 0,1-1 16,-1 0-16,0 0 0,-1 0 16,-1 0-16,0 0 0,-1-2 15,1 0-15,-2 1 0,1 1 16,-1-1-16,1 1 0,0 2 16,-1-1-16,0-1 0,-2 0 0,-1 0 15,0 1-15,-1 0 16,0 1-16,-1-1 0,-2 0 15,1 1-15,1-1 0,-1 0 0,0 1 16,-1 0-16,1 0 0,-1-1 16,-2 1-16,0 0 0,-1-1 15,2 0-15,-1 1 0,1 0 16,1 0-16,-6 1 0,-2-2 16,2 0-16,1-1 0,0 1 0,1-2 15,0 1-15,2 2 0,-3-2 16,-1 1-16,1 0 0,0 1 15,0-1-15,-2-1 16,2 0-16,1 0 0,0 1 0,-2 2 16,0-2-16,0-2 0,-1-1 15,-1-1-15,2 2 0,3-2 16,-2 2-16,0 0 0,-1 2 0,0-1 16,-1 1-16,-1-2 15,3-1-15,0 0 0,-1 0 0,-1-1 16,-1 2-16,0 0 0,0 0 15,1 0-15,1-1 0,1 1 16,-5 0-16,-1 0 0,5 0 16,0-1-16,-4 0 0,-2-1 15,8 1-15,1-1 0,-6 1 16,0-2-16,0 3 0,0 0 16,-1-1-16,2 0 0,1 0 0,3-2 15,-2 1-15,-2 2 0,0 1 16,-1 4-16,1-4 0,-1-2 15,4 1-15,0 0 0,-1-1 16,-2-2-16,2 2 0,2 1 0,0 0 16,-2-1-16,2 1 15,3 0-15,-3-1 0,1 0 16,2 1-16,1-1 0,-3 1 16,-1 0-16,0 0 0,1-2 0,2 2 15,0 0-15,-2-1 0,0 1 16,0-1-16,-2-1 0,1 1 15,2 0-15,-1 1 0,1-1 16,-1 2-16,2 0 0,-2-1 16,0-1-16,0-1 0,0 0 15,-1 1-15,0 0 0,2 1 16,1 0-16,0 0 0,0 0 16,-1-1-16,1 1 0,-2-1 0,-1 1 15,2 1-15,1 0 0,-1-1 16,1 0-16,0-1 15,2 0-15,-1 1 0,-2 1 0,2-1 16,0-1-16,-2 1 0,0 0 16,-1 0-16,2 1 0,-1-1 15,2 1-15,0-1 0,-1 0 16,0-1-16,-2 0 0,2 0 0,1 1 16,-1 0-16,1 1 15,1 0-15,-1-1 0,2 0 0,0-1 16,1 0-16,1 0 0,-1 0 15,0 1-15,1 1 0,0 0 16,3-1-16,-1 1 0,0-1 16,0-1-16,1 1 0,0 1 15,0 0-15,2-1 0,-1 1 16,2-1-16,0 0 0,0 0 0,1 0 16,0-1-16,-1 0 15,2 1-15,0 0 0,0-1 16,0 1-16,2 0 0,-3 1 0,3-1 15,-2 0-15,2 0 0,-2 1 16,2-1-16,-2 2 0,2-2 0,0 0 16,-2 1-16,2-1 15,0 0-15,0 0 0,0 0 16,0 0-16,0 0 0,0 0 16,0 0-16,-7-3 0,7 3 15,-8 0-15,8 0 0,-6 0 0</inkml:trace>
  <inkml:trace contextRef="#ctx0" brushRef="#br0" timeOffset="185933.5352">12262 7995 0,'0'0'0,"0"0"16,0 0-16,0 0 0,0 0 0,0 0 16,0 0-16,6 23 0,-6-23 0,0 0 15,3 25-15,-3-25 16,7 20-16,-3-9 0,1 0 16,-1 1-16,1-1 0,0 1 15,2 0-15,-1-1 0,1 0 0,1 0 16,2 0-16,0-1 0,0 0 15,1-2-15,-2-2 0,1-1 16,1 0-16,0-1 0,0-1 16,2-2-16,0-1 0,3-2 15,3-3-15,0-2 0,0 0 0,8-8 16,3-2-16,0 0 16,-2-3-16,10-6 0,0-1 15,0 2-15,-2 2 0,1-1 16,-2-3-16,5-2 0,-4 1 0,-5 3 15,-4 3-15,-4 4 0,-7 4 16,-3 2-16,-3 3 0,-2 2 16,-3 2-16,0 1 0</inkml:trace>
  <inkml:trace contextRef="#ctx0" brushRef="#br0" timeOffset="189516.473">28924 8205 0,'0'0'0,"0"0"0,0 0 0,0 0 16,0 0-16,0 0 0,0 0 16,0 0-16,0 0 0,19-12 15,-19 12-15,0 0 0,0 0 0,0 0 16,22-8-16,-22 8 0,0 0 15,20-5-15,-20 5 0,19-4 16,-10 4-16,2-1 0,3-1 16,-1 1-16,0 0 0,3 0 15,1-1-15,1-1 0,0 2 16,1 0-16,3 0 0,0 0 0,1 0 16,6-1-16,2 2 0,-2-1 15,-2-2-15,3 2 0,1-1 16,-2 2-16,-2 0 0,7 0 15,1 0-15,-3-1 0,-2 0 16,2-2-16,3 0 0,-5 3 16,-1 1-16,2 0 0,1-1 15,-1 0-15,-1-1 0,2 1 16,1 1-16,-2 0 0,-3-1 16,9 0-16,1 0 0,-1-1 0,-2 1 15,0 0-15,1 1 16,0-1-16,-1 0 0,1-1 0,3-1 15,-3 2-15,0 0 0,-1 1 16,1 1-16,-2-2 0,-2-1 16,2-1-16,1 2 0,-2-1 15,-2-1-15,0 1 0,-1 1 16,0-1-16,-1-1 0,1-1 16,1 1-16,-1 0 0,0 1 0,1-1 15,0 1-15,-2-1 0,-2-1 16,1 2-16,0 3 0,1 0 15,-1-1-15,-1 0 0,2-2 16,0 1-16,0 0 0,0 1 16,-2 2-16,-1-1 0,-3-1 15,2-1-15,2 0 0,-3 1 16,-1 1-16,0-1 0,2-2 16,-3 2-16,-1 3 0,1-2 15,0 0-15,-5 0 0,1-1 0,1 0 16,-2 1-16,0-1 0,-1 0 15,1 1-15,0-1 0,-3-1 16,-1-2-16,0 1 0,1 1 16,-3 0-16,-3 2 0,-1-3 15,-1 0-15,-1-1 0,1 2 16,-2 0-16,0-1 0,1 0 16,-1 1-16,0-1 0,-1-1 15,-1-1-15,0 0 0,0 0 0,2 0 16,-2 0-16,0-2 15,1 0-15,1-1 0,-2 0 0,1 1 16,1-2-16,-1-2 16,0 1-16,-1 1 0,2-3 0,-1 0 15,-1 1-15,0-1 0,1 0 16,-1 1-16,-1-2 0,0-2 0,1 1 16,0-1-16,0 0 15,-2-2-15,1 0 0,0-2 16,0 2-16,-1 0 0,1-6 0,1 1 15,-2 1-15,-1 3 0,0 0 16,-1 1-16,1-2 0,0 0 16,-1 1-16,1 1 0,0-1 15,0 1-15,-1 1 0,-1-1 16,-1 1-16,1 0 0,-1 2 16,-2-1-16,1 1 0,-1 0 0,-1 0 15,0-1-15,-2 4 0,0 0 16,-2 0-16,-2 2 0,0 1 15,-1 3-15,0-1 0,-1 0 16,0 0-16,2-1 0,-5 0 16,-4 1-16,3 2 0,-1 0 15,-3 0-15,-4 2 0,1-1 16,-2 0-16,-2-1 0,-2-1 16,-5 2-16,2-2 0,-3 2 15,-2-1-15,2 0 0,1 0 0,-9-1 16,-2-2-16,2 5 0,3 2 15,-3-5-15,-1-4 0,1 4 16,2 2-16,-12-3 0,-3-1 16,7 2-16,4 2 0,-3-2 15,-5-1-15,2 2 0,2 1 16,-9-2-16,2-1 0,3-1 16,2-2-16,-1 3 0,0 0 15,4 5-15,4 3 0,-10-4 16,-2-1-16,14-2 0,2-1 0,-22-2 15,3 2-15,26 3 0,-3 1 0,-23 0 16,5 2-16,22-5 16,0-2-16,-17 1 0,1 3 15,25 1-15,-1-2 0,-4 0 16,-2 1-16,2 0 0,1 2 0,3-2 16,0 0-16,2-1 15,2 1-15,0 1 0,0 0 16,7 0-16,2-2 0,1 2 0,-1 0 15,3 0-15,1 0 0,4 2 16,-1-1-16,2 0 0,0 0 16,2 0-16,0 2 0,1 0 15,2-3-15,-2 5 0,2 1 16,2-3-16,-1-1 0,-1 2 16,0 1-16,2 2 0,1 3 0,-1 1 15,-1 1-15,1-1 0,0 0 16,0 2-16,1 3 0,1-1 15,0 0-15,-1 3 0,1 3 16,-1-2-16,0 1 0,2 3 16,0 3-16,1-1 0,-2-3 0,2 8 15,-1 0-15,1-1 16,-1-2-16,0 2 0,-1 0 16,-1-1-16,1-1 0,-1 0 15,0-1-15,2-2 0,-1 0 0,-1-3 16,-1 0-16,0 0 0,-1 0 15,0-3-15,0 0 0,0-1 16,0-2-16,1-4 0,0-3 16,0 0-16,-2-1 0,-2-2 15,1 0-15,1-2 0,0 0 0,0-3 16,3 3-16,-3-3 16,2 3-16,-2-3 0,0 0 15,-1-3-15,-2 0 0,1 1 0,0 0 16,2 2-16</inkml:trace>
  <inkml:trace contextRef="#ctx0" brushRef="#br0" timeOffset="194985.2363">2314 9097 0,'0'0'0,"0"0"0,0 0 0,0 0 16,0 0-16,0 0 0,0 0 15,0 0-15,0 0 0,0 0 0,0 0 16,-24 13-16,24-13 0,0 0 16,0 0-16,-20 18 0,20-18 15,0 0-15,-25 16 0,15-10 16,-1 1-16,0 0 0,0-1 16,0 1-16,-1 1 0,1 0 15,3-1-15,-4 3 0,2-2 0,-4 1 16,2-1-16,0 0 0,0 0 15,1 1-15,0-3 16,1 1-16,0-1 0,1 3 0,2-2 16,-2 0-16,2-1 0,2-1 15,0 1-15,2-3 0,0 0 16,3 0-16,0 0 0,1-1 16,2 1-16,3-1 0,-2 2 15,5-3-15,0 0 0,0-1 16,4-1-16,-2 1 0,1-1 0,1 1 15,1-1-15,2 0 16,0 0-16,1 0 0,0-1 0,0 2 16,2 0-16,3 0 0,-2-1 15,1 1-15,1-2 0,-4 1 16,2 0-16,-1 0 0,-4-1 16,1 0-16,-2-1 0,1 1 15,1 0-15,-4 1 0,0 0 16,-1-1-16,1 1 0,-3 0 15,-2-1-15,-1 2 0,0-1 0,-3 1 16,1 0-16,-1 0 0,0-1 16,1 1-16,-4 0 0,1-1 15,-1 1-15,-1-4 0,-3 2 16,1-1-16,0-2 0,-1 0 16,-1-2-16,-1 0 0,2 0 15,-3 0-15,2-3 0,-2 2 16,1 0-16,-1 0 0,0-1 15,0 1-15,-1-1 0,-1 1 16,-1-1-16,1 0 0,3 0 0,-3 0 16,1 1-16,3 0 0,-2 2 15,0-1-15,4 3 0,-2-1 16,1 0-16,-1 3 0,0 1 16,2 0-16,0 1 0,1-1 15</inkml:trace>
  <inkml:trace contextRef="#ctx0" brushRef="#br0" timeOffset="205602.4153">9998 10151 0,'0'0'0,"0"0"0,0 0 16,0 0-16,0 0 0,0 0 15,23-1-15,-23 1 0,0 0 0,23 3 16,-23-3-16,23 0 0,-23 0 15,25 0-15,-10 0 0,0 0 16,-1 0-16,3 0 0,1 0 16,0 0-16,0 1 0,1-1 15,2 0-15,1 0 0,2 0 16,5 2-16,1-1 0,0 0 16,0 1-16,0-2 0,4-2 15,-2 2-15,-1 2 0,10-2 0,1 1 16,-2-1-16,-3 1 0,3-1 15,1 0-15,-1 1 0,-2 0 16,8 0-16,1 1 0,-3-1 16,-3-1-16,2 0 0,2 0 15,-3 0-15,-3 1 0,9 2 16,-1 0-16,-2-2 0,-2 0 16,3-2-16,1 0 0,-4 1 0,-2-1 15,2 2-15,1 0 0,-2-1 16,-1-1-16,2 0 0,1 1 15,-2 0-15,-1 0 0,8 0 16,-1 1-16,-7 0 16,1-1-16,7-2 0,0 0 0,-4 3 15,0 1-15,0-1 0,2 0 16,-2 0-16,-1 0 0,3-1 16,1 0-16,-3 1 0,-2 1 15,6-1-15,4 1 0,-6 0 0,-1 2 16,2-2-16,4-2 0,-6 1 15,-3 1-15,1-1 0,1 2 16,-2-1-16,0-1 0,4 2 16,0 1-16,-1 0 0,0 1 15,2-2-15,4-1 0,-6 0 16,-3 2-16,10-2 0,1-1 16,-10 1-16,-2 0 0,27 0 15,-1-1-15,-30 1 0,0 0 0,24 1 16,-3 0-16,-21 1 0,-1 1 15,18-2-15,-2-1 0,-20-2 16,0-1-16,16-1 0,-3-1 16,-19 3-16,0 0 0,2 1 15,0-1-15,-4-1 0,-3-3 16,-6 2-16,-1 0 0,-4 1 0,-3 0 16,-3 0-16</inkml:trace>
  <inkml:trace contextRef="#ctx0" brushRef="#br0" timeOffset="206335.0088">10266 9194 0,'0'0'0,"0"0"0,0 0 16,0 0-16,0 0 0,-12 20 15,12-20-15,-11 24 0,11-24 0,-10 33 16,3-9-16,0 2 16,-3 1-16,-5 11 0,0 2 15,-2-1-15,1 0 0,-3 6 16,3-4-16,1-4 0,3-6 0,-1 3 15,2-6-15,3-7 0,0-4 16,3-3-16,1-2 0,-1-4 16,2-2-16,-2-6 0,0-4 15,1 0-15,-1-2 0,2 1 16,-1 1-16,2 0 0</inkml:trace>
  <inkml:trace contextRef="#ctx0" brushRef="#br0" timeOffset="206650.0822">10267 9164 0,'0'0'0,"0"0"15,0 0-15,28 0 0,-17 1 0,2 0 16,1 0-16,2 2 16,-1 2-16,6 1 0,1 1 15,-2 1-15,-3 1 0,-2 3 16,-1 1-16,-2 0 0,-2 1 0,-3 1 15,-1 1-15,-3 0 0,-1 0 16,-4 0-16,-5 1 0,-2-2 16,-2 0-16,-3-1 0,-4-1 15,0-1-15,-1-1 0,-8 0 16,0-2-16,0-2 0,2-3 0,1-1 16,2-3-16,2 0 0,1 0 15,4-3-15,2-1 0,3-5 16,3 0-16,1 0 0,2 2 15,1 1-15</inkml:trace>
  <inkml:trace contextRef="#ctx0" brushRef="#br0" timeOffset="207067.0083">10587 9351 0,'0'0'0,"0"0"15,0 0-15,18 9 0,-18-9 0,0 0 16,26 9-16,-16-6 16,1 1-16,2-2 0,3-2 15,-1 0-15,2 0 0,-1-2 16,2-4-16,2 0 0,-3-2 0,1-1 16,0-2-16,-3-1 0,-1 0 15,-2-1-15,-2-2 16,-3 1-16,-2 1 0,-3 1 0,-5 0 15,0 1-15,-1 2 0,-5 3 16,-3 3-16,-2 0 0,1 2 0,-3 2 16,-3 4-16,2 0 15,2 2-15,1 6 0,-1 3 16,2 2-16,1 2 0,1 7 16,1 3-16,4-2 0,4-2 0,3-3 15,4-2-15,3-3 0,1-1 16,7-4-16,5-5 15,0-2-15,1-4 0,4-4 0,5-4 16,-1 0-16,-1-2 0,-2 1 16,-5 3-16,-5-1 0</inkml:trace>
  <inkml:trace contextRef="#ctx0" brushRef="#br0" timeOffset="207369.035">11190 9151 0,'0'0'0,"0"0"0,0 0 15,0 0-15,-7 24 0,7-24 16,-12 29-16,3-11 0,1 0 0,-2 5 16,-1 3-16,1-1 15,0-1-15,-1 3 0,2-3 16,1-4-16,2-3 0,0-1 16,3-5-16,-1-1 0,1-4 0,-1-2 15,0-4-15,2-4 0,1-1 16,2-5-16,1-5 0,2-2 15,0-1-15,4-3 0,3 1 16,1-1-16,2 1 0,2 2 16,0 2-16,6-1 0,0 4 15,0 2-15,2 0 0,-3 5 16,-2 2-16,1 4 0,1 3 16,0 2-16,0 0 0,-4-1 0,-4 0 15,-2-1-15</inkml:trace>
  <inkml:trace contextRef="#ctx0" brushRef="#br0" timeOffset="207749.837">11748 9156 0,'0'0'0,"0"0"0,0 0 15,0 0-15,0 0 0,0 0 0,-27-2 16,27 2-16,-20 2 0,20-2 15,-26 4-15,12-1 0,-2-1 16,1 1-16,-1 1 0,2 1 16,2 1-16,1 1 0,2 1 15,1 1-15,2 0 0,2 1 16,4 2-16,3-3 0,1 2 0,3 1 16,1 2-16,5 3 0,-1-1 15,-1-2-15,-1 1 16,-3-2-16,0-1 0,-3-1 0,0 1 15,-3-2-15,-2-1 0,-5-1 16,-4-1-16,-1 0 0,-1-2 16,-1-1-16,-1-1 0,0-1 15,1 0-15,1-2 0,1-3 16,1-2-16,2-2 0,3-4 16,3-4-16,-1 3 0,2 2 0,0 1 15</inkml:trace>
  <inkml:trace contextRef="#ctx0" brushRef="#br0" timeOffset="207967.2537">11978 9279 0,'0'0'0,"0"0"0,0 0 16,-10 22-16,6-13 0,-3 3 0,-2 2 15,1-1-15,-1 1 0,-1 1 16,1 0-16,1-3 0,2-2 0,0-3 16,2-1-16,-1-2 15,2-3-15,1 0 0,0 0 16,-1 0-16</inkml:trace>
  <inkml:trace contextRef="#ctx0" brushRef="#br0" timeOffset="208116.2589">11989 8995 0,'0'0'15,"0"0"-15,0 0 0,0 0 16,0 0-16,29 19 0,-29-19 16,20 19-16,-20-19 0,18 23 0,-10-15 15,-1 0-15</inkml:trace>
  <inkml:trace contextRef="#ctx0" brushRef="#br0" timeOffset="208466.0206">12499 9144 0,'0'0'0,"0"0"16,0 0-16,0 0 0,0 0 0,0 0 15,-25-14-15,25 14 0,-25-3 16,25 3-16,-32-1 0,17 2 15,-1 0-15,1 2 0,-1 1 16,2 0-16,1 1 0,2 1 16,1 2-16,2 0 0,3 1 0,2 1 15,4 4-15,2-1 16,0 0-16,5 4 0,2-1 16,-1 0-16,2-1 0,1-1 15,0 0-15,-2-3 0,-2 0 0,-1 0 16,-3-1-16,-1-2 0,-4 0 15,-5-2-15,-3 1 0,-1-1 16,-1-2-16,-3 1 0,-4-2 16,1-2-16,-2-2 0,0-1 15,0-3-15,3-1 0,2-1 0,1 1 16,3 1-16,3 0 0</inkml:trace>
  <inkml:trace contextRef="#ctx0" brushRef="#br0" timeOffset="208750.0432">12911 9080 0,'0'0'16,"0"0"-16,0 0 0,0 0 0,0 0 15,-10 30-15,10-30 0,-22 32 16,8-13-16,-3 1 15,-3-1-15,1 4 0,2 0 0,-3 5 16,2 0-16,4-3 0,2-3 16,3 3-16,4-6 0,3-1 15,5-3-15,4-5 0,7-2 16,-1-3-16,1-1 0,4-3 16,3-3-16,-4 1 0,-1 0 0,-3 0 15</inkml:trace>
  <inkml:trace contextRef="#ctx0" brushRef="#br0" timeOffset="208983.6907">12645 9221 0,'0'0'0,"0"0"0,0 0 0,0 0 16,30-3-16,-30 3 0,29-2 16,-29 2-16,36-1 0,-14 0 15,3 1-15,1 0 0,0 0 16,7-1-16,-1-2 0,-4 1 0,-5 0 16,-4 1-16</inkml:trace>
  <inkml:trace contextRef="#ctx0" brushRef="#br0" timeOffset="209399.9363">13024 9349 0,'0'0'0,"0"0"15,0 0-15,0 0 0,28-3 0,-28 3 16,25-3-16,-25 3 0,30 1 15,-11-2-15,2-2 0,0 1 16,0-1-16,7-3 0,2 1 16,-2-2-16,-3-2 0,-2 1 15,-2-1-15,-4-1 0,-3 2 0,-2-2 16,-2 0-16,-3 0 16,-3 1-16,-3 0 0,-3 1 15,-4 2-15,-2 1 0,-6 0 0,-2 3 16,-2 0-16,1 2 15,-4 3-15,-4 4 0,2 0 0,1 2 16,-2 4-16,3 2 0,3 1 16,4-2-16,4 3 0,4 2 15,2-1-15,3-1 0,8 0 16,7 1-16,3-4 0,2-1 0,7-4 16,4-1-16,-2-3 0,0 1 15,8-6-15,4-4 0,-9 1 16,-7 1-16,-5 0 0</inkml:trace>
  <inkml:trace contextRef="#ctx0" brushRef="#br0" timeOffset="209841.9196">13700 9192 0,'0'0'0,"0"0"16,0 0-16,0 0 0,0 0 0,0 0 15,-18 29-15,18-29 0,-15 23 16,15-23-16,-16 27 0,8-12 16,0 2-16,0-1 0,1-2 15,0 0-15,1-2 0,0-2 16,1 0-16,-1-2 0,2-3 0,-2-1 16,1-1-16,0-3 0,2-1 15,2-3-15,1-2 16,1-2-16,2-1 0,3-2 0,0-2 15,3-1-15,2-1 0,6-4 16,1 2-16,2 1 0,0 2 16,1 1-16,2 0 0,-1 3 15,0 1-15,5 2 0,-1 2 16,-2 2-16,-3 0 0,-2 7 16,-1 2-16,-3 2 0,-2 0 0,-4 3 15,-2 2-15,-4 0 0,-2 1 16,-3 5-16,-1 2 0,-2-1 15,1 0-15,-2 0 0,0 2 16,-1-4-16,2-3 0,-1-1 16,1 0-16,0-1 0,1-2 15,3-2-15,3-1 0,-2-8 0,0 0 16,0 0-16,1-4 0,-1 4 16</inkml:trace>
  <inkml:trace contextRef="#ctx0" brushRef="#br0" timeOffset="210133.7996">14388 9135 0,'0'0'0,"0"0"0,0 0 15,0 0-15,-26 13 0,26-13 0,-27 17 16,12-7-16,-2 2 0,-1 2 15,-3 2-15,2 1 0,1 0 16,-1 4-16,3 0 0,3-1 16,3-2-16,3-1 0,5-1 15,2-2-15,3 0 0,5-3 16,3-3-16,0-1 0,1 0 16,3 0-16,1-3 0,1-1 0,-1-2 15,-3 1-15,-2-1 0,-1 0 16</inkml:trace>
  <inkml:trace contextRef="#ctx0" brushRef="#br0" timeOffset="210549.5625">14389 9307 0,'0'0'15,"0"0"-15,0 0 0,0 0 0,0 0 16,0 0-16,28 0 0,-28 0 15,0 0-15,30 1 0,-30-1 16,30-1-16,-14 1 0,0-1 16,2-1-16,0 1 0,-1 0 0,1-2 15,0-1-15,-2 0 16,0-2-16,0-4 0,-2-1 16,0 0-16,-3 0 0,-2 0 15,-3-1-15,0 0 0,-3 1 0,-3 0 16,-2 1-16,-5 0 0,-3 1 15,-2 2-15,-2 1 0,-1 3 16,1 3-16,-5 3 0,-3 3 16,0 0-16,0 0 0,0 4 15,0 2-15,2 1 0,2 2 16,-3 4-16,1 1 0,3-2 0,5-2 16,5 1-16,5-1 15,4-2-15,4 2 0,7-3 0,6-1 16,4-1-16,4-1 0,3 0 15,5-2-15,-7-1 0,-5-2 16,-4 0-16</inkml:trace>
  <inkml:trace contextRef="#ctx0" brushRef="#br0" timeOffset="211968.0136">13578 10270 0,'0'0'0,"0"0"0,0 0 16,0 0-16,0 0 0,-25 2 15,25-2-15,0 0 0,-32 3 0,32-3 16,-26 2-16,12-1 0,-2-1 16,0-1-16,-1 0 0,0 0 15,-1 0-15,0-3 0,0 0 16,-1 0-16,-1 0 0,-4-3 16,1 0-16,1 0 0,1 0 0,1-2 15,2-1-15,2-1 0,-1-2 16,2 2-16,-1-1 0,2-1 15,1-1-15,2-1 0,1-2 16,2-1-16,3-1 0,-1-1 16,2-1-16,0 0 0,2-2 15,1 1-15,2-2 0,2-3 16,2-1-16,0 2 0,1 0 16,-1 0-16,1 0 0,-1-1 15,1 0-15,-1 0 0,1 2 0,-1-3 16,1 0-16,1 1 0,0 0 15,2 0-15,1-1 0,-1 2 16,0-1-16,2 1 0,1 1 16,0 0-16,1 3 0,-1-3 15,0-2-15,1 2 0,0 2 16,4-6-16,2 2 0,0 2 16,-1 1-16,0 1 0,1 1 15,-1-1-15,-1 1 0,4 2 16,2 1-16,2 0 0,-1 1 0,2 1 15,2 2-15,-1 0 0,1 2 16,3-1-16,2 2 0,0 2 16,1 3-16,3-1 0,2-1 15,0 3-15,-1 0 0,3 2 16,0 2-16,1 2 0,1 0 0,8 1 16,-1 0-16,-2 1 0,-4 3 15,0-1-15,0 3 16,-1-1-16,-1 2 0,2 3 15,1 0-15,-3 3 0,-2 2 16,-3 0-16,0 0 0,-3 1 0,-1-2 16,0 4-16,0 3 0,-2-2 15,-1 3-15,-4 0 0,0 1 16,-1 1-16,1-2 0,-1 1 16,-4 0-16,-4-2 0,-1 0 0,-1 3 15,-1 1-15,0 2 0,-1 1 16,-3-1-16,-1-1 15,-2-2-15,1-2 0,-1 2 0,-1 3 16,-2-4-16,-3-2 0,0 1 16,-1 0-16,-2-1 0,-2 3 15,-1 1-15,-2 2 0,-1-2 16,0-2-16,-1 0 0,-1-1 16,0-1-16,1-1 0,-2 0 15,-1 1-15,-2 0 0,-2 0 0,-3-2 16,-1 1-16,-4 0 0,0 2 15,-3-3-15,-3-1 16,-1-3-16,0-2 0,-4 1 0,-3-1 16,0 0-16,-1-1 0,-3 1 15,-2 0-15,-4-1 0,2-1 16,1-2-16,0-2 0,4-1 16,4-3-16,-2 2 0,-1 1 15,4-4-15,2-1 0,3-2 16,2 0-16,3-1 0,2 0 0,3-2 15,2-1-15,5 0 0,0 1 16,2 0-16,1 0 0,1-1 16,3 1-16,0-1 0,0-1 15,-1 1-15,-3 1 0,1-1 16,2 1-16,1 0 0</inkml:trace>
  <inkml:trace contextRef="#ctx0" brushRef="#br0" timeOffset="233168.1832">8325 9144 0,'0'0'0,"0"0"15,0 0-15,0 0 0,0 0 0,0 0 16,0 0-16,-15 24 0,15-24 0,-11 18 16,11-18-16,-11 25 15,5-12-15,-1 1 0,3 0 16,-4 0-16,1-1 0,1 1 16,0-1-16,0-1 0,-1-2 0,3 0 15,-2 1-15,3-2 0,-1 0 16,3-2-16,1-2 0,1-1 15,2 0-15,-1-1 0,-1 0 16,0-1-16</inkml:trace>
  <inkml:trace contextRef="#ctx0" brushRef="#br0" timeOffset="233633.281">8608 9120 0,'0'0'0,"0"0"0,0 0 15,0 0-15,0 0 0,0 0 16,0 0-16,0 0 0,0 0 0,0 0 16,0 0-16,-10 25 15,10-25-15,0 0 0,-16 21 16,16-21-16,-17 15 0,17-15 16,-19 15-16,10-8 0,2-2 15,-1 1-15,0 1 0,3-2 0,0-1 16,1 0-16,1-2 0,0 1 15,1 1-15,3-1 0,3-2 16,0 2-16,3-2 0,-2-1 16,3 1-16,0 0 0,0-1 15,2 1-15,1 0 0,0 1 16,2 1-16,0 0 0,0 2 16,0 0-16,-1 0 0,-1 0 15,-1 3-15,-1 0 0,-2 1 0,-2 1 16,0-1-16,-1 1 0,-1 0 15,-2-3-15,-1 2 0,-2-3 16,-1 2-16,-3-2 0,-1 0 16,-2-2-16,-1 1 0,-1-2 15,0-1-15,-2 0 0,-1-1 0,-6-2 16,-1 0-16,1-2 16,1 0-16,2-3 0,3-5 15,2 2-15,2 2 0,1 2 0</inkml:trace>
  <inkml:trace contextRef="#ctx0" brushRef="#br0" timeOffset="233832.8853">8598 9120 0,'0'0'0,"0"0"0,0 0 0,0 0 16,0 0-16,0 0 0,0 0 15,30 4-15,-30-4 0,0 0 16,32 1-16,-32-1 0,24 1 16,-11 1-16,-1 0 0,2 0 15,-1-1-15,-1 1 0,-2-1 16,-1 0-16</inkml:trace>
  <inkml:trace contextRef="#ctx0" brushRef="#br0" timeOffset="234451.4913">8439 9550 0,'0'0'0,"0"0"15,0 0-15,0 0 0,0 0 0,-25 6 16,25-6-16,-23 0 0,10 0 16,-2 0-16,1-2 0,-2 2 15,1-1-15,-3-1 0,0 0 16,-1-3-16,0 1 0,-4-2 16,1 1-16,2-3 0,1-1 0,0-3 15,-1-2-15,1 1 0,2-2 16,2-3-16,2-3 0,1 2 15,1 1-15,1-6 0,3-2 16,5 2-16,2 1 0,2 0 16,4-1-16,2 1 0,3 1 15,6-2-15,-1 0 0,3 1 16,1 2-16,3 1 0,4 0 16,-1 2-16,2 1 0,9-1 0,4 2 15,-2 2-15,-2 2 0,4 2 16,0 4-16,-3 1 0,-1 3 15,1 2-15,3 3 0,-5 1 16,-3 2-16,7 7 0,0 4 16,-5 1-16,-3 0 0,-3 4 15,-2 6-15,-2-3 0,-6-3 0,1 1 16,-1 2-16,-4-2 16,-1-1-16,-7 0 0,-2 1 15,-5-5-15,-2 0 0,-6 2 16,-4 0-16,-2-1 0,-1-2 0,-6 0 15,-5-2-15,-3 1 0,-1-2 16,-6-1-16,-7 0 0,2 1 16,2-1-16,-12-3 0,-6-3 15,14-2-15,11-1 0,8-1 16</inkml:trace>
  <inkml:trace contextRef="#ctx0" brushRef="#br0" timeOffset="241949.7601">3736 10419 0,'0'0'0,"0"0"0,0 0 15,0 0-15,0 0 0,0 0 16,26 13-16,-26-13 0,0 0 0,35 10 16,-35-10-16,41 3 15,-22-2-15,6-3 0,0-1 16,0-3-16,0 0 0,10-2 16,-2 0-16,-2-2 0,-4-2 0,-1-1 15,-3-3-15,1 0 0,-5 0 16,-6 2-16,-3 1 0,-4 0 15,-3 2-15,-6 3 0,-6 2 16,-3 2-16,-5 2 0,-3 2 16,-3 3-16,0 3 0,0 1 0,-7 6 15,0 5-15,5 2 0,0 1 16,6 1-16,1 2 16,4 0-16,3 0 0,6 3 0,5-2 15,7-4-15,5-2 0,10-4 16,7-3-16,3-3 0,2-2 15,5-3-15,1-4 0,-1-1 16,0-1-16,0-5 0,-1-3 16,-8 1-16,-6 3 0,-5 1 0</inkml:trace>
  <inkml:trace contextRef="#ctx0" brushRef="#br0" timeOffset="242166.5132">4510 10276 0,'0'0'16,"0"0"-16,0 0 0,0 0 16,14 23-16,-1013-23 0,2011 29 15,-1012-29-15,17 33 0,-7-12 16,1 0-16,1 0 0,0-1 0,4 5 16,-1-1-16,0-3 0,-1-2 15,1-2-15,-1-3 16,-2-4-16,-2-2 0,2-6 0,-2-3 15,-3-2-15,1-2 0,-3 1 16,0 1-16,-3 0 0</inkml:trace>
  <inkml:trace contextRef="#ctx0" brushRef="#br0" timeOffset="242351.661">4857 10280 0,'0'0'0,"0"0"0,0 0 15,0 0-15,0 0 0,0 0 0,0 0 16,-30 10-16,30-10 0,-35 18 15,13-5-15,-1 1 0,-1 1 0,-3 2 16,0 2-16,-5 5 0,1-2 16,-2 4-16,5 1 0,6-4 15,4-3-15,8-5 0,7-3 16,6-6-16,0-3 0,-2-2 16,1 0-16,0 0 0</inkml:trace>
  <inkml:trace contextRef="#ctx0" brushRef="#br0" timeOffset="242534.4429">5050 10376 0,'0'0'16,"0"0"-16,0 0 0,0 0 15,0 0-15,0 0 0,1 25 16,-1-25-16,-7 27 0,7-27 0,-12 37 16,4-17-16,0-1 0,-2 2 15,1-2-15,3 1 0,-3-2 16,1-1-16,3-5 0,-1-2 15,5-5-15,1-1 0,-2 1 16,1-1-16</inkml:trace>
  <inkml:trace contextRef="#ctx0" brushRef="#br0" timeOffset="242685.9566">5134 10068 0,'0'0'0,"0"0"0,0 0 0,0 0 16,18 15-16,-18-15 0,0 0 16,13 23-16,-13-23 0,0 0 15</inkml:trace>
  <inkml:trace contextRef="#ctx0" brushRef="#br0" timeOffset="242984.6777">5455 10228 0,'0'0'0,"0"0"0,0 0 16,0 0-16,-31 0 0,31 0 16,-32 4-16,13-1 0,1-2 15,-1 4-15,0 1 0,4 0 0,0 2 16,1 3-16,3 3 16,4 0-16,5 1 0,3 0 0,7 2 15,2-1-15,1-1 0,1 0 16,1 0-16,-1-1 0,1 0 0,-1-1 15,-4 0-15,0 0 16,-2-2-16,-3-1 0,-5-3 16,-1 1-16,-2 0 0,-4 0 15,-4-2-15,-2-1 0,-5-3 0,2 0 16,2-2-16,0-2 0,-1-2 16,3 0-16,3 1 0,2 0 15</inkml:trace>
  <inkml:trace contextRef="#ctx0" brushRef="#br0" timeOffset="243249.5412">5819 10165 0,'0'0'16,"0"0"-16,0 0 0,0 0 0,-17 20 15,17-20-15,-23 26 0,9-8 16,-1 2-16,0 2 0,-2 2 15,-2 6-15,0-1 0,6-3 16,4 1-16,2-5 0,1-3 0,3 3 16,6-3-16,0-7 15,1-2-15,3-2 0,2 0 16,1-4-16,1-2 0,0-1 0,-1-2 16,-2 0-16,0 1 0,-1-1 15</inkml:trace>
  <inkml:trace contextRef="#ctx0" brushRef="#br0" timeOffset="243418.5441">5614 10315 0,'0'0'16,"0"0"-16,0 0 0,28 0 0,-13 0 15,5 0-15,2 1 0,6 0 16,2 2-16,3 0 0,0 1 15,-4-2-15,-5 1 0,-3-1 16</inkml:trace>
  <inkml:trace contextRef="#ctx0" brushRef="#br0" timeOffset="243817.0762">5929 10446 0,'0'0'0,"0"0"15,0 0-15,0 0 0,26-3 0,-26 3 16,28 0-16,-11 0 0,0 1 16,2-2-16,1 0 15,0-1-15,1 1 0,4-4 16,1 0-16,-1 0 0,-7 0 16,0-1-16,-3-4 0,-2 2 0,-4 0 15,-3-1-15,-4-1 0,-4-1 16,-2 1-16,-5-1 0,-4 0 15,0 3-15,-2 2 0,-3 2 16,-4 1-16,0 3 0,0 2 0,-4 4 16,1 4-16,2 2 15,1 1-15,6 4 0,0 4 0,4-1 16,4 3-16,6-2 0,6 0 16,2-2-16,4-3 0,8 0 15,7-3-15,0-3 0,1-3 16,4-3-16,6-1 0,-4-1 15,-1-3-15,7-3 0,1-4 16,-6-1-16,-4-1 0,-7 2 16,-5 2-16,-3 2 0</inkml:trace>
  <inkml:trace contextRef="#ctx0" brushRef="#br0" timeOffset="244183.6784">6540 10321 0,'0'0'0,"0"0"0,0 0 15,-13 23-15,13-23 0,-16 20 16,6-5-16,0-1 0,-1 1 16,-2 5-16,1-3 0,1-2 0,2-1 15,2-3-15,0-3 16,1-1-16,1-1 0,2-3 0,3-3 16,3-4-16,-3 0 0,3-3 15,2-2-15,2-2 0,0-2 16,5-5-16,3-1 0,2 0 15,0 1-15,3 2 0,2 0 16,-2 3-16,-1 2 0,6 2 16,2 3-16,-4 4 0,-3 2 0,-2 4 15,-3 5-15,-1 1 0,-4 3 16,-3 4-16,-4 4 16,-3 1-16,-3-2 0,-2 3 0,-1 3 15,0-2-15,1-1 0,0-1 16,2 0-16,1-3 0,-1-4 15,7-2-15,4-2 0,-2-5 16,2-5-16,0 1 0,-4 0 16,0-2-16</inkml:trace>
  <inkml:trace contextRef="#ctx0" brushRef="#br0" timeOffset="244402.6972">7235 10257 0,'0'0'0,"0"0"0,0 0 16,-26 5-16,26-5 0,-32 13 16,11-1-16,-1 1 0,0 2 0,-3 9 15,1 3-15,6-1 16,0-1-16,4 3 0,4-3 16,4-3-16,4-4 0,8-1 0,6-2 15,3-3-15,3-4 0,3-1 16,2-3-16,1-2 0,1-3 0,-6 1 15,-3 0-15,-3 0 0</inkml:trace>
  <inkml:trace contextRef="#ctx0" brushRef="#br0" timeOffset="244750.3804">7322 10471 0,'0'0'0,"0"0"15,0 0-15,0 0 0,0 0 16,0 0-16,26 12 0,-26-12 15,22 6-15,-22-6 0,32 5 16,-13-2-16,-1-3 0,3-1 16,1-2-16,0-1 0,-1 1 0,7-4 15,-2-1-15,-1-2 16,-4-1-16,-4-2 0,-1-2 0,-8 0 16,-1 0-16,-7 0 0,-4 0 15,-3 1-15,-2 2 0,-4 3 16,-5 4-16,-1 2 0,-5 2 15,-3 5-15,-1 6 0,2 3 16,0 3-16,5 5 0,3 2 16,6 1-16,2 0 0,9 2 15,6 2-15,6 2 0,3-2 0,12-1 16,8-2-16,3-5 0,0-3 16,7-6-16,6-4 0,-5 0 15,-12-3-15,-8-1 0</inkml:trace>
  <inkml:trace contextRef="#ctx0" brushRef="#br0" timeOffset="245118.6048">8516 10251 0,'0'0'0,"0"0"0,0 0 0,0 0 16,-4 24-16,4-24 0,-14 34 15,5-14-15,0 1 0,0 3 16,2 2-16,-3-2 0,2-2 0,0 4 16,-1 0-16,3-5 0,0-2 15,2-4-15,1-3 16,-1-3-16,2-3 0,2-3 0,0-3 16,2-5-16,-1-1 0,3-6 15,-1-6-15,1 0 0,2-2 16,4-3-16,4-3 0,-1 1 15,1 3-15,1-4 0,0 1 16,-2 7-16,-2 5 0,1 3 16,2 2-16,-3 3 0,1 1 0,1 5 15,2 3-15,0 4 0,2 2 16,-1 1-16,2 2 16,-4-2-16,-3-3 0,-2 0 0</inkml:trace>
  <inkml:trace contextRef="#ctx0" brushRef="#br0" timeOffset="245466.2097">8682 10458 0,'0'0'0,"0"0"16,0 0-16,0 0 0,0 0 0,22 14 15,-22-14-15,24 7 0,-24-7 16,34 3-16,-12-2 0,2-1 15,-1-1-15,2 0 0,3 0 16,2-4-16,-1-1 0,-5-3 16,-2-2-16,-4 1 0,-3-1 0,-5-2 15,-4-1-15,-4 0 0,-3 2 16,-7-1-16,-6 2 0,-1 2 16,-3 1-16,-6 3 0,-2 4 15,-1 3-15,0 3 0,2 5 16,1 4-16,3 2 0,3 2 0,4 4 15,3 3-15,3-4 16,5 0-16,5-1 0,6 2 16,5-4-16,4-2 0,12 2 15,5-2-15,-6-4 0,-7-3 0,-5-1 16</inkml:trace>
  <inkml:trace contextRef="#ctx0" brushRef="#br0" timeOffset="245766.3034">9581 10318 0,'0'0'0,"0"0"16,0 0-16,0 0 0,0 0 0,-21-18 15,21 18-15,-30-4 16,12 3-16,-2 3 0,-2 1 16,0 3-16,1 0 0,-5 6 0,1 0 15,6 2-15,2 1 0,6 2 16,5 1-16,4-1 0,4 0 15,5 2-15,3 2 0,0-5 16,0-3-16,3 2 0,0-1 16,-2-1-16,-2-1 0,-2-2 15,-3 0-15,-4-3 0,-2-1 0,-4-1 16,-1 0-16,-4-2 0,-4-2 16,0-1-16,-2 0 0,1-1 15,0-2-15,4-2 0,3-3 16,2 3-16,0-1 0,2 2 15</inkml:trace>
  <inkml:trace contextRef="#ctx0" brushRef="#br0" timeOffset="245966.2745">9764 10410 0,'0'0'0,"0"0"15,0 0-15,0 0 0,-1 23 0,1-23 16,-8 27-16,8-27 0,-13 33 15,7-15-15,-1-1 0,1-2 16,0-1-16,1-1 0,0-1 16,1-4-16,-1-1 0,1-4 15,1-3-15,-1-3 0,2-2 0,0 0 16,0 1-16,1 0 0</inkml:trace>
  <inkml:trace contextRef="#ctx0" brushRef="#br0" timeOffset="246096.2406">9811 10162 0,'0'0'0,"0"0"0,0 0 15,17 11-15,-17-11 0,17 14 16,-7-1-16,-1-4 0,-2 0 0,0-2 16</inkml:trace>
  <inkml:trace contextRef="#ctx0" brushRef="#br0" timeOffset="246402.0672">10235 10343 0,'0'0'0,"0"0"15,0 0-15,0 0 0,-21-7 0,21 7 16,-27 2-16,10 0 0,1 2 16,-1 0-16,2 3 15,-1-1-15,2 2 0,2 1 0,2 2 16,0 3-16,3 1 0,5 2 15,3 1-15,4 0 0,1-1 16,4 0-16,2 0 0,0-1 0,-1 0 16,-1-3-16,-1-1 15,-1-1-15,-3-1 0,-2 0 16,-3-3-16,-4 0 0,-2-1 0,-5-2 16,-3-3-16,0 0 15,-1-2-15,-3-2 0,-2-2 0,1-3 16,2 0-16,2-1 0,3 3 15,1 0-15</inkml:trace>
  <inkml:trace contextRef="#ctx0" brushRef="#br0" timeOffset="246653.1143">10688 10215 0,'0'0'0,"0"0"0,0 0 0,0 0 15,0 0-15,-21 29 0,7-12 16,-1 1-16,-2 2 0,-1 3 16,0 2-16,-5 6 0,2-3 15,3-1-15,3-1 0,2 1 0,6-4 16,3-3-16,4-2 16,4-1-16,2-5 0,2-2 0,2-2 15,1-3-15,2-2 0,0-3 16,2-2-16,-2-3 0,-1-2 15,-2 2-15,-1-1 0,-3 2 0</inkml:trace>
  <inkml:trace contextRef="#ctx0" brushRef="#br0" timeOffset="246816.333">10353 10421 0,'0'0'0,"0"0"15,0 0-15,0 0 0,0 0 16,0 0-16,39-10 0,-39 10 15,38-8-15,-12 6 0,5 0 16,-1 0-16,1 2 0,11 0 16,2 0-16,-7 0 0,-6 0 0,-5 0 15</inkml:trace>
  <inkml:trace contextRef="#ctx0" brushRef="#br0" timeOffset="247333.6867">11237 10509 0,'0'0'16,"0"0"-16,0 0 0,0 0 0,0 0 16,0 0-16,0 0 0,3-26 15,-3 26-15,0 0 0,-11-26 16,11 26-16,-13-18 0,6 9 15,-1 1-15,-2 0 0,-1 0 0,-2 3 16,-4 0-16,1 3 16,-1 1-16,-2 3 0,-2 3 15,1 0-15,0 3 0,-6 4 16,2 3-16,3 0 0,3 2 0,4 1 16,3 3-16,3-3 0,4 0 15,5 1-15,5-2 0,2-3 16,5 0-16,2-7 0,3-3 15,0-3-15,2-1 0,2-2 16,1-4-16,-2-2 0,-1-2 16,-1-2-16,-1-3 0,-2 0 0,0-2 15,-3 1-15,-1-1 16,-2 3-16,-2 2 0,-2 2 0,0 2 16,-3 1-16,0 3 0,-2 1 15,-1 3-15,-1 3 0,0 2 0,-2 4 16,-2 4-16,2 1 15,0 0-15,2 2 0,1 1 16,1-1-16,1-2 0,1 0 16,2-1-16,1-1 0,2-1 0,-1-1 15,-2-3-15,0 0 0</inkml:trace>
  <inkml:trace contextRef="#ctx0" brushRef="#br0" timeOffset="247721.4814">11591 10411 0,'0'0'0,"0"0"15,0 0-15,0 0 0,-13 17 0,13-17 16,-18 22-16,8-7 0,1 1 16,-3 1-16,0 2 0,1 0 15,0-2-15,-1 2 0,2-2 16,3-3-16,0-5 0,1 0 15,1-5-15,2-1 0,0-3 16,3-3-16,3-3 0,0-1 16,1 0-16,4-6 0,2-4 15,2-1-15,1 0 0,4 0 16,3 0-16,-2 2 0,1 3 0,3 0 16,0 5-16,-1 1 0,-2 3 15,1 4-15,0 1 0,-3 3 16,-1 1-16,-4 5 0,-1 5 15,-5-2-15,-1 0 0,-2 6 16,-1 3-16,1-2 0,-2-2 0,-1 0 16,-1 0-16,0-1 0,-1-2 15,1-3-15,1-2 0,0-6 16,0-1-16,0-3 0,0 3 16,0-3-16</inkml:trace>
  <inkml:trace contextRef="#ctx0" brushRef="#br0" timeOffset="247985.5122">12237 10405 0,'0'0'0,"0"0"0,0 0 16,0 0-16,0 0 0,0 0 16,-25 10-16,25-10 0,-30 14 15,10-3-15,-4 3 16,1 1-16,0-1 0,-6 8 0,3 2 15,2-3-15,5 0 0,4-3 16,6-1-16,5-1 0,4-3 0,6-2 16,4 0-16,4-1 15,3-3-15,8 0 0,1-4 16,0-1-16,-1-1 0,0-3 0,1-3 16,-5 0-16,-4 1 0,-2 1 15</inkml:trace>
  <inkml:trace contextRef="#ctx0" brushRef="#br0" timeOffset="248332.8692">12267 10546 0,'0'0'15,"0"0"-15,0 0 0,0 0 0,0 0 16,0 0-16,30 3 16,-30-3-16,28 2 0,-28-2 0,38 2 15,-17-4-15,1 0 0,2 0 16,3-1-16,-3-1 0,-1 0 15,4-4-15,-2-2 0,-4 1 16,-2-1-16,-5-2 0,-4 0 16,-2 0-16,-3 1 0,-4 0 15,-3-1-15,-4 2 0,-2 2 0,-7 2 16,-3 4-16,-1 0 0,0 2 16,-3 3-16,-2 4 0,1 1 15,1 2-15,-3 7 0,3 4 16,5-2-16,3 0 0,6 3 15,3 1-15,5-1 0,3-2 16,10-2-16,5-2 0,2-2 16,1-2-16,9-1 0,6-1 15,0-3-15,-1-3 0,-1 0 16,-8-1-16,-5-1 0</inkml:trace>
  <inkml:trace contextRef="#ctx0" brushRef="#br0" timeOffset="248488.5746">13220 10726 0,'0'0'0,"0"0"16,0 0-16,0 0 0,0 0 0,0 0 16,0 0-16,-13 24 15,13-24-15,-16 15 0,16-15 16,-22 17-16,10-10 0,-1-2 0,-3 0 16,3 0-16,1-2 0,2 0 15</inkml:trace>
  <inkml:trace contextRef="#ctx0" brushRef="#br0" timeOffset="248767.1278">13661 10538 0,'0'0'0,"0"0"0,0 0 15,0 0-15,0 0 0,2 24 16,-2-24-16,-8 24 0,8-24 16,-12 25-16,5-10 0,1-1 15,-1 1-15,0-2 0,1 0 16,-1-2-16,2-2 0,0-1 0,2-2 16,1-1-16,0-4 0,2-1 15,-2-6-15,2 2 0,0 1 0,0-1 16</inkml:trace>
  <inkml:trace contextRef="#ctx0" brushRef="#br0" timeOffset="248904.1225">13668 10350 0,'0'0'0,"0"0"16,0 0-16,0 0 0,25 8 0,-25-8 15,18 14-15,-18-14 16,21 17-16,-9-7 0,3-1 15,-3 0-15,-1-1 0,-1-1 0</inkml:trace>
  <inkml:trace contextRef="#ctx0" brushRef="#br0" timeOffset="249417.4132">14249 10601 0,'0'0'0,"0"0"0,0 0 0,0 0 15,0 0-15,-18-21 0,18 21 16,-24-14-16,11 6 0,-2 0 0,-2-1 16,-2 2-16,0 1 0,-3 3 15,-3-1-15,-4 2 16,1 2-16,-2 5 0,0 0 0,4 3 16,2 0-16,-1 8 0,6 3 15,4-2-15,5 0 0,8 0 16,7 2-16,3-5 0,7-3 15,5-1-15,5-3 0,1-1 16,1-1-16,-1-4 0,2-1 16,-3-3-16,-1 1 0,1-5 0,-1-2 15,-3-1-15,-3-1 0,-4-1 16,-1-2-16,-2 3 0,-2 3 16,-2 1-16,-2 0 0,0 2 15,-2 2-15,-3 3 0,-5 7 16,2 2-16,0 2 0,-2 4 15,-1 6-15,0 1 0,2 0 0,-3 7 16,0 1-16,0 2 16,0-2-16,1 1 0,-2-1 15,1-4-15,1-4 0,-1-3 0,-1-1 16,2-2-16,-1-3 16,-4-4-16,-2-4 0,-3-1 0,-1-4 15,-2-2-15,-1-3 0,3-4 16,1-2-16,5-11 15,3-8-15,2 5 0,0 6 0,2 2 16</inkml:trace>
  <inkml:trace contextRef="#ctx0" brushRef="#br0" timeOffset="249817.1703">14602 10508 0,'0'0'0,"0"0"0,0 0 16,0 0-16,-11 22 0,11-22 16,-19 27-16,19-27 0,-25 32 0,11-16 15,0 0-15,2-3 16,1-2-16,-1 2 0,2-3 0,1 0 16,3-4-16,1-3 0,2-1 15,1-2-15,2 0 0,3-6 16,4-2-16,2 0 0,0-3 15,4-3-15,1-3 0,7-3 16,3 1-16,1 2 0,2 2 16,-3 0-16,-2 2 0,6 1 0,-1 5 15,-1 3-15,-3 2 0,-3 4 16,-4 2-16,-1 3 0,-4 3 16,-5 4-16,-2 3 0,-3 2 15,-2-1-15,-2 1 0,-1 0 16,1-2-16,-1-1 0,2-1 15,0-3-15,0-1 0,1-1 0,1-5 16,1-2-16,-1-3 0,2 2 16,-2-2-16</inkml:trace>
  <inkml:trace contextRef="#ctx0" brushRef="#br0" timeOffset="250167.9727">15205 10522 0,'0'0'15,"0"0"-15,0 0 0,0 0 16,0 0-16,0 0 0,0 0 16,0 0-16,-26 14 0,26-14 0,-27 19 15,27-19-15,-26 25 0,15-9 16,1 0-16,2 0 0,3-1 16,3-1-16,6-1 0,2-1 15,4-2-15,8-1 0,3-2 16,1-4-16,2-1 0,0-3 15,1-1-15,-3-3 0,-2-1 0,-1-6 16,-2-4-16,-5-1 16,-3-1-16,-5 0 0,-4-2 15,-4 1-15,-5 1 0,-5 0 0,-5-1 16,0 3-16,1 4 0,-6 1 16,-1 2-16,1 4 0,2 2 15,3 3-15,4 2 0,2 2 16,5 2-16,7 0 0,7 4 15,0-4-15,-2 0 0,-1-2 16</inkml:trace>
  <inkml:trace contextRef="#ctx0" brushRef="#br0" timeOffset="250499.6174">15698 10429 0,'0'0'0,"0"0"15,0 0-15,0 0 0,0 0 16,-22 23-16,22-23 0,-23 22 16,11-9-16,-1 3 0,1 2 15,1 0-15,1-2 0,2 0 16,0-1-16,0 0 0,2-2 0,0-2 16,2-2-16,0-4 0,2-2 15,2-3-15,-2-2 0,2-2 16,0-2-16,1-1 0,0-4 15,1 0-15,0-3 0,6-4 16,4 0-16,2 1 0,0 1 16,0 2-16,1 2 0,-1 2 0,-1 2 15,5 4-15,2 2 16,-1 3-16,0 0 0,1 4 16,1 2-16,-1-1 0,-1 0 0,0 0 15,-3-2-15,-3 1 0</inkml:trace>
  <inkml:trace contextRef="#ctx0" brushRef="#br0" timeOffset="250949.5612">16374 10533 0,'0'0'16,"0"0"-16,0 0 0,0 0 0,0 0 15,0 0-15,-2-26 0,2 26 16,0 0-16,-14-20 0,14 20 15,-21-12-15,9 8 0,-2 1 16,-4 2-16,1 1 0,-1 2 16,-3 3-16,-2 3 0,-6 2 15,3 2-15,1 3 0,2 3 0,3-1 16,4 1-16,2 4 0,6 0 16,3-2-16,4-3 0,7-3 15,5-1-15,3-4 0,3-3 16,4-2-16,2-3 0,0-2 0,0-2 15,1-2-15,3-3 16,-4-2-16,-2-1 0,-2-4 16,-2-2-16,-1 1 0,-2 1 0,-2 1 15,-2 1-15,-1 2 16,-2 3-16,-2 0 0,0 3 16,-2 2-16,-1 0 0,-2 6 0,-1 2 15,0 2-15,0 3 0,-1 2 16,-2 3-16,1 0 0,1 1 15,1 1-15,2 1 0,0-2 16,1-1-16,4-2 0,1-1 16,2-6-16,0-3 0,-1-1 15,-2-1-15,0 0 0</inkml:trace>
  <inkml:trace contextRef="#ctx0" brushRef="#br0" timeOffset="251350.2117">16721 10472 0,'0'0'16,"0"0"-16,0 0 0,0 0 16,0 0-16,-10 21 0,10-21 15,0 0-15,-14 28 0,14-28 16,-18 29-16,8-13 0,1-2 0,1 2 16,-1-1-16,1-3 0,1-3 15,2 0-15,0-1 0,2-3 16,0-1-16,3-4 0,0 0 15,3 0-15,0-4 0,3-3 16,2-3-16,1-1 0,0 0 0,4-1 16,1-1-16,5-4 15,-1 1-15,1 1 0,0 2 16,0 2-16,0 1 0,1 3 0,1 3 16,-2 0-16,-1 3 0,-3 5 15,-1 1-15,-1 3 0,-4 0 16,-2 4-16,-3 2 0,0 3 15,-2 0-15,-2 1 0,-3 1 16,-2-2-16,0-1 0,-4 2 16,-1-2-16,2-3 0,2 0 15,2-3-15,4-1 0,0-2 0,0-2 16,0 0-16</inkml:trace>
  <inkml:trace contextRef="#ctx0" brushRef="#br0" timeOffset="251600.2675">17427 10430 0,'0'0'0,"0"0"0,0 0 16,0 0-16,0 0 0,-25 5 0,25-5 16,-28 12-16,28-12 0,-38 18 15,16-6-15,1 3 0,1 1 0,-4 6 16,2 3-16,2-4 15,4 0-15,4-1 0,4 0 16,3-3-16,4-2 0,3-1 16,3-3-16,2-1 0,1-1 0,2-3 15,1-5-15,-1 1 0,-2 0 16,-1-2-16</inkml:trace>
  <inkml:trace contextRef="#ctx0" brushRef="#br0" timeOffset="251949.8935">17434 10603 0,'0'0'0,"0"0"0,0 0 0,0 0 15,0 0-15,28 5 0,-28-5 0,22 3 16,-22-3-16,27 0 0,-9-1 16,0 1-16,-1-2 0,3 0 15,2 0-15,-1-1 0,-1-1 16,4 0-16,-1-3 0,-3 0 15,-3 1-15,-4-2 0,-2-3 16,-3 0-16,-3 1 0,-5-1 16,-4-1-16,-5 1 0,-3-1 0,-3 3 15,-3 3-15,-1 3 16,-1-1-16,-2 4 0,-3 2 0,2 2 16,2 1-16,-5 8 0,2 3 15,3 1-15,4 0 0,3 4 16,6 2-16,2-2 0,4 0 15,4-2-15,6 1 0,4-1 16,3 0-16,7-2 0,7-3 16,0-2-16,-1-2 0,-1 0 15,-6-2-15,-5-2 0</inkml:trace>
  <inkml:trace contextRef="#ctx0" brushRef="#br0" timeOffset="271632.6856">5683 10768 0,'0'0'0,"0"0"0,0 0 16,0 0-16,0 0 0,0 0 15,0 0-15,27-2 0,-27 2 16,0 0-16,29 1 0,-29-1 16,22 2-16,-22-2 0,29 3 15,-10-1-15,-2-1 0,3 1 16,1-1-16,1 1 0,3 0 0,9 0 16,2 1-16,0 0 0,1 0 15,3 0-15,4 0 0,6-1 16,1 1-16,2 1 0,3 2 15,7-2-15,-5-3 0,4 1 16,3 1-16,5 1 0,-4 1 0,1-1 16,0-1-16,-5 0 0,-3 0 15,8 0-15,0 0 16,-10-2-16,-6-1 0,17 0 16,-8 0-16,-31 1 0,-5 0 0,-3-1 15,-6-1-15,-5 1 0,-3-1 16,-2 1-16</inkml:trace>
  <inkml:trace contextRef="#ctx0" brushRef="#br0" timeOffset="272600.6543">10858 10926 0,'0'0'0,"0"0"16,22 0-16,-22 0 0,28 0 0,-8 0 16,5-1-16,7 0 15,0-1-15,4 2 0,6 0 16,8 0-16,-3-1 0,6 1 0,5-2 16,9 2-16,-5 0 15,10-1-15,6-3 0,3 2 16,-11 0-16,13 0 0,0 0 0,-9 0 15,-6 2-15,29-2 0,-10 1 16,-12 0-16,-10 2 0,-5 0 16,-3-1-16,-10 1 0,-5 2 0,-4 2 15,-3 2-15,-4-3 0,-3 0 16,-10-1-16,-5-1 16,-4-1-16</inkml:trace>
  <inkml:trace contextRef="#ctx0" brushRef="#br0" timeOffset="273166.8684">15230 11004 0,'0'0'0,"0"0"0,0 0 15,0 0-15,0 0 0,0 0 16,0 0-16,0 0 0,0 0 15,0 0-15,23-14 0,-23 14 0,0 0 16,0 0-16,23-7 16,-23 7-16,20-3 0,-8 2 15,2 2-15,1 0 0,3 1 0,3 1 16,3-2-16,2 0 0,-1 0 16,12 0-16,4 2 15,1-2-15,0 1 0,15 0 0,4-1 16,-3 1-16,0 1 0,13-2 15,4 2-15,-3-1 0,-3-1 16,15 0-16,1 1 0,3-4 16,-7 1-16,0 4 0,2 4 15,25-1-15,-14-4 0,-7-4 0,-3-4 16,-14 1-16,-7 0 0,-4 4 16,-2 2-16,-10-3 0,-7-2 15,-1-1-15,-2-3 0,-7 3 16,-6 1-16,-10 1 0,-5 2 15,-5-1-15,-4 0 0,0 2 16,0 0-16,-2-3 0</inkml:trace>
  <inkml:trace contextRef="#ctx0" brushRef="#br0" timeOffset="278316.53">21239 10155 0,'0'0'16,"0"0"-16,0 0 0,0 0 0,0 0 16,0 0-16,0 0 0,0 0 15,-8 19-15,8-19 0,-10 20 16,10-20-16,-16 29 0,5-11 16,-3 1-16,1 2 0,-1 1 15,-3 6-15,2 1 0,2-4 16,2-2-16,1-3 0,1-2 15,1-4-15,1-2 0,1-2 0,3-2 16,0-4-16,3-4 0,0 0 16,2-5-16,1-3 0,2-3 15,3-2-15,2-3 16,3-2-16,4-2 0,-1-1 0,2-4 16,1 4-16,1 2 0,5-1 15,0 2-15,0 4 0,-3 2 16,-1 3-16,-2 1 0,0 4 0,0 3 15,0 0-15,0 2 16,0 0-16,-1 2 0,-2 3 16,1 0-16,-4 0 0,-2-1 0,-2-2 15</inkml:trace>
  <inkml:trace contextRef="#ctx0" brushRef="#br0" timeOffset="278517.0604">21691 10322 0,'0'0'0,"0"0"16,0 0-16,0 0 0,-7 23 0,7-23 15,-13 23-15,13-23 16,-16 28-16,8-12 0,0 1 16,0-3-16,2 0 0,0-2 15,3-3-15,0-1 0,-1-1 0,2-1 16</inkml:trace>
  <inkml:trace contextRef="#ctx0" brushRef="#br0" timeOffset="278654.1797">21759 10068 0,'0'0'15,"0"0"-15,0 0 0,0 0 16,23 14-16,-23-14 0,19 15 15,-19-15-15,17 13 0,-11-8 0</inkml:trace>
  <inkml:trace contextRef="#ctx0" brushRef="#br0" timeOffset="278949.9919">22219 10155 0,'0'0'0,"0"0"0,0 0 16,0 0-16,0 0 0,-32 3 0,32-3 15,-36 10-15,16-3 16,-3 2-16,-3 0 16,3 2-16,2 0 0,-2 5 0,4 3 15,4 1-15,3 0 0,6 0 16,5-1-16,4-1 0,4 0 0,1 0 16,-1-1-16,2 2 0,-1-1 15,-2-1-15,-1-2 0,-3-4 16,-1-1-16,-2 0 0,-1 1 15,-5-4-15,-3 0 0,-2-3 16,-1 1-16,-1-2 0,-1-2 16,2-1-16,1-2 0,1 0 15,2 1-15,2 0 0</inkml:trace>
  <inkml:trace contextRef="#ctx0" brushRef="#br0" timeOffset="279283.0889">22262 10424 0,'0'0'16,"0"0"-16,0 0 0,24-1 16,-14 2-16,2-1 0,3-2 15,0 2-15,3-1 0,4-1 16,0-2-16,-2-1 0,-3-3 0,0 0 16,-3 1-16,-2-2 0,-1-2 15,-3 0-15,-2-2 0,-4-1 16,-2 0-16,-4 2 0,-1-1 15,-4 4-15,-2 0 0,-3 6 16,-4 2-16,2 2 0,-1 0 0,-1 5 16,0 5-16,-1 2 15,0 4-15,-1 6 0,3 2 16,5 0-16,4 0 0,6 0 0,5 0 16,6-3-16,3-2 0,7-1 15,6-2-15,4-4 0,4-3 16,5-1-16,6-1 0,-3-2 15,-9 0-15,-6-2 0</inkml:trace>
  <inkml:trace contextRef="#ctx0" brushRef="#br0" timeOffset="279533.7378">23356 10143 0,'0'0'0,"0"0"0,0 0 15,0 0-15,0 0 0,-17 22 16,17-22-16,-25 29 0,5-10 0,-1 3 16,-1 3-16,1 2 0,1 0 15,-3 5-15,3-2 0,4-2 16,2-3-16,4 1 0,7-1 16,5-6-16,4-4 0,3-3 15,3-2-15,-1-4 0,2-1 16,6-2-16,2-3 0,-5 0 15,-3 0-15,-1 0 0</inkml:trace>
  <inkml:trace contextRef="#ctx0" brushRef="#br0" timeOffset="279699.9073">23059 10343 0,'0'0'0,"0"0"16,0 0-16,0 0 0,30-4 15,-30 4-15,37-3 0,-14 2 16,2-1-16,2 2 0,3 0 16,9 0-16,-1 0 0,-6 0 0,-4 0 15,-5 0-15</inkml:trace>
  <inkml:trace contextRef="#ctx0" brushRef="#br0" timeOffset="280050.1081">23651 10374 0,'0'0'0,"0"0"0,0 0 15,0 0-15,0 0 0,0 0 0,0 0 16,0 0-16,-19 23 0,19-23 16,-18 18-16,18-18 0,-22 25 15,13-13-15,1 1 16,4-1-16,1 0 0,5-1 15,3-2-15,3-2 0,2 1 0,4-4 16,5-2-16,1-2 0,2-1 16,5-4-16,1-2 0,-3-1 15,-1-2-15,-3-2 0,-2-1 16,-2-3-16,-5-1 0,-7 1 16,-5 1-16,-5-2 0,-4 2 0,-8 1 15,-6 4-15,-3 2 0,-3 5 16,-2 4-16,-1 2 0,4 4 15,2 1-15,7 3 0,6 1 16,2-1-16,2-3 0,2-1 16</inkml:trace>
  <inkml:trace contextRef="#ctx0" brushRef="#br0" timeOffset="280401.4832">24684 10231 0,'0'0'0,"0"0"0,0 0 15,-12 23-15,12-23 0,-18 27 16,6-7-16,-2 1 0,-2 1 16,-2 6-16,0 0 0,4-3 15,2-3-15,2 3 0,3-3 16,6-1-16,5-3 0,6-4 16,5-4-16,-3-2 0,0-4 0,7-1 15,2-3-15,-3-3 0,0-2 16,-4 0-16,-2 1 0,-2 2 15</inkml:trace>
  <inkml:trace contextRef="#ctx0" brushRef="#br0" timeOffset="280549.4363">24449 10383 0,'0'0'0,"0"0"15,0 0-15,26-4 0,-26 4 0,36-3 16,-11 3-16,3 0 15,2-1-15,12-1 0,3 0 0,-7-1 0,-6 2 16,-4-1-16</inkml:trace>
  <inkml:trace contextRef="#ctx0" brushRef="#br0" timeOffset="280982.9664">25180 10129 0,'0'0'0,"0"0"0,0 0 15,0 0-15,-13 24 0,13-24 16,-21 32-16,8-13 0,-2 3 0,-2 5 16,-4 3-16,-3 6 15,2 0-15,-4 3 0,2-1 16,4-6-16,4-5 0,1-5 0,2-3 15,2-5-15,2-2 0,3-4 16,1-3-16,2-4 0,3-1 16,2-7-16,5-4 0,1-3 15,2-1-15,6-4 0,4-2 16,5-4-16,2 2 0,-1 4 0,0 3 16,-1 3-16,-3 3 15,-1 4-15,-1 2 0,-2 4 0,-1 2 16,-3 3-16,-3 4 0,-2 0 15,-2 1-15,-4 7 0,-1 4 16,-3-2-16,-2 0 0,-1 1 16,1 2-16,0-1 0,1-3 15,0-1-15,1-1 0,1-4 16,1-1-16,1-2 0,-1-2 16,0-1-16</inkml:trace>
  <inkml:trace contextRef="#ctx0" brushRef="#br0" timeOffset="281299.8277">25367 10481 0,'0'0'16,"0"0"-16,0 0 0,0 0 15,24 5-15,-24-5 0,27 5 16,-27-5-16,36 5 0,-15-4 16,1 0-16,1-1 0,1-1 0,6-3 15,0-2-15,-4 0 16,-2-2-16,-4-1 0,-3-1 0,-3 0 15,-3-1-15,-5-1 0,-4-1 16,-4 0-16,-4 1 0,-6 0 16,-5 1-16,0 2 0,-1 4 0,-7 3 15,-4 3 1,1 4-16,1 3 0,3 3 0,2 3 16,4 2-16,3-1 0,4 6 0,4 2 15,6 0-15,4-3 0,10 1 16,9 1-16,4-2 0,2-5 15,15 10-15,7 5 0,-11-8 16,-9-4-16,-5-5 0</inkml:trace>
  <inkml:trace contextRef="#ctx0" brushRef="#br0" timeOffset="281583.6684">26686 10281 0,'0'0'0,"0"0"16,0 0-16,-28-1 0,28 1 0,-35 5 15,11 0-15,0 3 16,-2 2-16,-7 6 16,-1 4-16,3 1 0,4 0 0,-2 8 0,5 2 15,6-2-15,6-1 0,9-1 16,6 0-16,6-2 0,4-5 15,16 1-15,9-5 0,2-5 16,1-4-16,4-6 0,5-5 16,-4-6-16,-1-5 0,-5 2 0,-10 3 15,-7 2-15</inkml:trace>
  <inkml:trace contextRef="#ctx0" brushRef="#br0" timeOffset="281950.281">27193 10146 0,'0'0'0,"0"0"16,0 0-16,-20 27 0,20-27 0,-26 31 15,8-5-15,0 2 16,-1 2-16,-6 8 0,-1 0 16,0 2-16,3-5 0,3-5 15,3-1-15,4-6 0,2-2 0,2-5 16,2-3-16,2-4 0,1-3 15,4-6-15,3-1 0,1-5 16,1-1-16,5-7 0,3-3 16,3-2-16,2 1 0,7-5 15,3-1-15,1 4 0,-1 2 0,2 4 16,1 3-16,2 1 0,-2 2 16,-2 6-16,-2 5 0,-5 2 15,-4 1-15,-5 7 0,-2 4 16,-5-1-16,-3 2 0,-3 2 15,-3 4-15,-2-1 0,1 2 16,-2 5-16,1-1 0,-1-7 16,1-3-16,0-5 0,2-2 15,1-3-15</inkml:trace>
  <inkml:trace contextRef="#ctx0" brushRef="#br0" timeOffset="282351.569">27896 10457 0,'0'0'16,"0"0"-16,0 0 0,0 0 0,0 0 15,-3-22-15,3 22 16,0 0-16,-24-17 0,9 12 0,-5 2 16,0 1-16,0 4 0,-4 1 15,-4 1-15,-5 5 16,1 2-16,3 2 0,1 4 0,5-2 15,3 2-15,2 2 0,7 1 16,6-3-16,4-1 0,10-3 16,7-2-16,4-5 0,3-3 15,7-2-15,4-2 0,-1-3 16,-1-2-16,6-4 0,-2-2 16,-4-2-16,-3-1 0,-4-2 0,-2 0 15,-5 1-15,-6 1 0,-4 4 16,-5 1-16,-2 1 0,-2 3 0,-4 5 15,-2 4-15,-1 2 16,-1 3-16,0 5 0,-1 4 16,0 2-16,2 2 0,2 0 15,4 1-15,2-3 0,2-3 0,6-2 16,4-1-16,-2-3 0,-2-1 16,-2-3-16</inkml:trace>
  <inkml:trace contextRef="#ctx0" brushRef="#br0" timeOffset="282616.9218">28345 10185 0,'0'0'0,"0"0"0,0 0 16,-13 21-16,13-21 0,-21 28 0,4-6 15,-1 3-15,1 4 0,-6 8 16,0 2-16,3-3 0,4-1 16,1 5-16,7-4 0,4-5 0,4-7 15,7 0-15,4-2 16,2-10-16,5-4 0,4-5 16,3-5-16,-4 2 0,-4-1 0,-4 1 15</inkml:trace>
  <inkml:trace contextRef="#ctx0" brushRef="#br0" timeOffset="282833.6121">28783 10204 0,'0'0'16,"0"0"-16,0 0 0,-23 24 15,10-10-15,-4 5 0,-2 3 0,-6 11 16,-1 2-16,-4 6 0,2-3 15,6-1-15,5-5 0,1 3 16,5-4-16,3-4 0,5-6 16,5-3-16,6-3 0,1-5 15,3-2-15,-2-2 0,-2-1 0,-2-1 16</inkml:trace>
  <inkml:trace contextRef="#ctx0" brushRef="#br0" timeOffset="283183.268">28716 10526 0,'0'0'0,"0"0"0,0 0 15,0 0-15,26 6 0,-26-6 16,25 6-16,-10-5 0,1-1 0,3-1 16,2 0-16,-1 0 0,0 1 15,0-4-15,0 0 16,4-4-16,-1-1 0,-3 0 15,-3-1-15,-3 0 0,-4-1 0,-4-1 16,-2-1-16,-6 0 0,-1 0 16,-4 3-16,-2 3 0,-4 1 15,0 3-15,-3 3 0,-3 3 16,-1 3-16,0 3 0,2 3 16,-1 3-16,2 3 0,4 1 0,1 6 15,3 2-15,5-1 0,3-2 16,5-2-16,6-1 0,4-3 15,5 0-15,4-4 0,5-4 16,0-3-16,3-2 0,-5-2 16,-7 0-16,-2-1 0</inkml:trace>
  <inkml:trace contextRef="#ctx0" brushRef="#br0" timeOffset="283552.154">29313 10444 0,'0'0'0,"0"0"0,0 0 16,-17 24-16,7-12 0,-1 2 15,-1 2-15,0 1 0,-1 0 0,0 4 16,1-3-16,2-4 16,1-3-16,3 0 0,0-2 15,2-3-15,-1-3 0,3-3 16,0-2-16,2-3 0,1-1 0,3-4 15,4-1-15,3-6 0,1-1 16,3-2-16,1-1 0,2 2 16,2 3-16,1 0 0,1 2 15,4 0-15,1 3 0,0 2 16,1 1-16,-3 6 0,-2 4 0,-2 4 16,-1 4-16,-2 1 0,-2 3 15,-5 5-15,-3 1 0,-4 5 16,-1 0-16,-5 1 0,-1 1 15,-2-1-15,-2-1 0,0-4 16,0-2-16,1-4 0,2-2 16,-1-3-16</inkml:trace>
  <inkml:trace contextRef="#ctx0" brushRef="#br0" timeOffset="284083.4171">30159 10473 0,'0'0'0,"0"0"16,0 0-16,0 0 0,0 0 15,3-19-15,-3 19 0,0 0 16,-21-13-16,21 13 0,-34-6 16,34 6-16,-43 2 0,17 3 0,-3 3 15,-7 3-15,1 2 0,3 3 16,2 2-16,-2 4 0,4 1 15,8-3-15,7 1 0,6-3 16,6-1-16,8-2 0,6-1 16,4-1-16,1-1 0,6-5 15,3-5-15,2-2 0,-1 0 0,8-5 16,0-3-16,-5-3 0,-2-1 16,-3-3-16,-2-3 0,-3 1 15,-2 1-15,-4 1 0,-1 1 16,-5 4-16,-4 2 0,-2 3 15,-2 0-15,-2 3 0,-1 1 0,-4 6 16,-6 4-16,1 5 16,0 3-16,-2 8 0,-1 6 15,0 1-15,-1 1 0,1 1 16,0 3-16,1 2 0,5-2 0,1-2 16,1-3-16,0-6 0,-1-4 15,-2-3-15,0 0 0,-1-4 16,0-3-16,-6-5 0,-3-3 15,2-5-15,-3-2 0,-2-4 16,-2-4-16,2-2 0,1-1 0,1-10 16,4-4-16,3 2 0,2 2 15,2 5-15,3 5 16,0 1-16</inkml:trace>
  <inkml:trace contextRef="#ctx0" brushRef="#br0" timeOffset="284533.2202">30310 10606 0,'0'0'0,"0"0"0,0 0 15,21 4-15,-21-4 0,22 2 16,-8-1-16,3 0 0,0-1 16,4 0-16,4-1 0,3 0 15,0 0-15,-2 0 0,0-3 16,-3-1-16,-2-1 0,-2-1 0,-3-2 16,-2-1-16,-1-1 0,-5-1 15,-3-1-15,-5 0 0,-4 2 16,-3-1-16,-5 0 0,-2 1 15,-1 4-15,-6 0 0,-4 2 16,-5 3-16,0 4 0,-3 6 16,-2 5-16,3 1 0,2 0 0,5 4 15,3 3-15,3 3 0,6-3 16,5 2-16,5 2 16,6-3-16,5 0 0,9-2 0,9 1 15,0-2-15,2-1 0,7 0 16,5-1-16,-9-4 0,-7-2 0,-4-3 15</inkml:trace>
  <inkml:trace contextRef="#ctx0" brushRef="#br0" timeOffset="292699.8668">26689 11155 0,'0'0'0,"0"0"0,0 0 16,0 0-16,0 0 0,0 0 15,0 0-15,0 0 0,0 0 0,0 0 16,0 0-16,-27 0 0,27 0 16,-21 3-16,21-3 15,-22 7-15,22-7 0,-21 8 0,10 0 16,1 0-16,0 1 0,2 1 16,4 2-16,1 0 0,0 1 15,3-1-15,3 0 16,1 1-16,3-3 0,4 1 0,3-2 15,6 2-15,1-4 0,4-2 16,4-3-16,-2-2 0,2-2 0,6-3 16,1 0-16,-4-1 15,-4-2-15,-1-3 0,-3-2 16,-4 0-16,-4-1 0,-5-2 0,-4 1 16,-5 1-16,-3 1 0,-8 1 15,-6 0-15,-1 3 0,0 0 16,-7 3-16,-5 3 0,2 0 15,0 1-15,1 2 0,0 1 16,3 1-16,3 1 0,1-2 16,3 0-16,2-1 0,2 1 0,2-1 15</inkml:trace>
  <inkml:trace contextRef="#ctx0" brushRef="#br0" timeOffset="293066.4821">27521 11104 0,'0'0'16,"0"0"-16,0 0 0,0 0 16,0 0-16,-23-3 0,23 3 15,-28 4-15,28-4 0,-34 8 0,13-2 16,-1 0-16,-1 1 0,1 3 16,1 2-16,-4 5 0,3 1 15,4 2-15,2 0 0,5-1 16,3 1-16,7-2 0,7 0 15,4-1-15,3-3 0,12 2 16,7-4-16,1-4 0,2-1 0,-7-3 16,-5 0-16,-4-1 0</inkml:trace>
  <inkml:trace contextRef="#ctx0" brushRef="#br0" timeOffset="293316.3071">28159 11163 0,'0'0'0,"0"0"16,0 0-16,0 0 0,0 0 0,-22-5 15,22 5-15,-31 0 0,31 0 16,-37 4-16,11 2 16,1-1-16,0 3 0,-7 3 0,0 2 15,2 1-15,1 2 0,4-2 16,2 0-16,3 5 0,6-2 15,9 1-15,7 1 0,7-3 16,5-3-16,11 1 0,7-3 16,-6-2-16,-5-1 0,-3-3 0</inkml:trace>
  <inkml:trace contextRef="#ctx0" brushRef="#br0" timeOffset="293783.1488">28695 11303 0,'0'0'0,"0"0"16,0 0-16,0 0 0,0 0 0,6-19 15,-6 19-15,0 0 0,-11-23 16,11 23-16,0 0 16,-18-22-16,8 15 0,-3 2 0,-5 0 15,0 1-15,1 0 0,-4 4 16,-4 1-16,1 3 0,-1 2 15,-6 4-15,1 2 0,2 2 16,1 1-16,1 4 0,4 1 16,5-2-16,4-1 0,6 0 15,6-2-15,4-1 0,5-1 0,5-4 16,6-1-16,2-4 16,2-3-16,4-3 0,4-3 0,-4-1 15,-3-1-15,2-4 0,0-4 16,-4 1-16,-2 0 0,1-3 15,-1-1-15,-7 4 0,-3 3 16,-3 1-16,-2 3 0,0 0 16,-2 1-16,-2 4 0,-1 2 15,-3 3-15,-1 2 0,1 4 16,0 0-16,-2 3 0,0 0 0,1 3 16,2 1-16,1 0 0,2-2 15,3 0-15,1-1 0,3-4 16,1 0-16,-2-2 0,0-2 15,-2 0-15</inkml:trace>
  <inkml:trace contextRef="#ctx0" brushRef="#br0" timeOffset="294132.8381">29257 11186 0,'0'0'0,"0"0"16,0 0-16,0 0 0,0 0 0,-10-16 15,10 16-15,-21-9 0,21 9 16,-25-7-16,9 4 0,0 1 16,-2 2-16,0 1 0,-1 1 15,2 0-15,2 2 0,-2 2 0,2 1 16,3 1-16,2 2 0,3 2 16,3 4-16,4 0 0,3 1 15,5 0-15,4 1 16,1 0-16,1-2 0,1 1 0,-1 0 15,-2-1-15,-1 0 0,0 0 16,-2-2-16,-6-5 0,-1 0 0,-5 0 16,-2-1-16,-4-1 15,-2 0-15,-6-4 0,-2-2 16,0-1-16,2 0 0,0-2 0,-1 0 16,0-7-16,4-2 0,4-3 15,4-4-15,1 7 0,2 1 16,0 1-16</inkml:trace>
  <inkml:trace contextRef="#ctx0" brushRef="#br0" timeOffset="294349.403">29482 11247 0,'0'0'0,"0"0"0,0 0 16,0 0-16,-1 24 0,1-24 0,-6 21 15,6-21-15,-8 23 0,8-23 16,-13 25-16,8-13 0,-1-2 0,1 1 16,-2 0-16,1-1 0,0-1 15,0-3-15,-2-1 16,1-1-16,2-1 0,-1 1 0</inkml:trace>
  <inkml:trace contextRef="#ctx0" brushRef="#br0" timeOffset="294517.0401">29534 11026 0,'0'0'0,"0"0"16,0 0-16,0 0 0,0 0 0,26 16 16,-26-16-16,17 15 0,-17-15 15,19 22-15,-8-11 0,-3 0 16,0-2-16,0-1 0</inkml:trace>
  <inkml:trace contextRef="#ctx0" brushRef="#br0" timeOffset="294902.6267">29890 11318 0,'0'0'0,"0"0"15,0 0-15,0 0 16,0 0-16,0 0 0,-23-6 0,23 6 15,0 0-15,-29 3 0,29-3 16,-24 9-16,24-9 0,-23 13 16,12-4-16,2 1 0,1 2 15,5 0-15,3 1 0,3-1 16,3 0-16,5-1 0,4 0 16,3-1-16,2-1 0,6 0 0,3-5 15,-2-1-15,1 0 0,4-3 16,-2-3-16,-5-2 15,-3-2-15,-3-4 0,-3-4 16,-5-2-16,-4-1 0,-4-2 16,-3-1-16,-4 0 0,-4 1 0,-6 1 15,-6 2-15,0 1 0,-1 2 16,-1 3-16,0 2 0,1 3 16,2 1-16,2 4 0,0 2 15,5 3-15,2 2 0,5 2 16,1 3-16,5-2 0,4-1 0,-1-1 15,0-2-15,-2 0 0</inkml:trace>
  <inkml:trace contextRef="#ctx0" brushRef="#br0" timeOffset="295318.0704">30422 11270 0,'0'0'0,"0"0"15,0 0-15,0 0 0,0 0 0,-10 21 16,10-21-16,-19 20 0,19-20 16,-26 26-16,13-10 0,0-1 15,1-1-15,1 1 16,1-1-16,1 0 0,1-2 0,-1 0 16,2-2-16,1-3 0,2-1 0,2-2 15,2-4-15,0 0 16,2-3-16,0-2 0,0-3 15,3-2-15,0-2 0,3-3 0,2 0 16,4-6-16,2 2 0,-1-1 16,1 4-16,0 3 0,-1 2 15,2 3-15,-1 2 0,1 2 16,-1 1-16,1 5 0,-2 4 16,0 1-16,-2 3 0,-3 2 15,-3 1-15,-2 1 0,-2 2 16,0 0-16,-3 1 0,-3 0 0,0 2 15,-1-1 1,-2 1-16,0 1 0,-3-2 16,1-3-16,2-3 0,1 0 15,1-2-15,-1-3 0</inkml:trace>
  <inkml:trace contextRef="#ctx0" brushRef="#br0" timeOffset="296782.9635">22136 10961 0,'0'0'0,"0"0"0,0 0 16,20-7-16,-20 7 0,23-4 0,-4 2 16,1 0-16,0-2 15,6 1-15,6 0 0,9 0 0,0 1 16,13-2-16,2 1 0,0 0 16,2 1-16,15-3 0,5 0 15,-5 0-15,-1 2 0,19-3 0,1 1 16,8-2-16,-6 2 0,42-2 15,-11 1-15,-18-1 0,-12 0 16,4 3-16,4 3 0,-10 1 16,-7 1-16,2 1 0,0-1 15,-6 0-15,-6 1 0,3-1 0,4 2 16,-8 0-16,-5-1 0,5 1 16,3 1-16,-7 1 0,-6 0 15,0-1-15,1-2 0,-11 5 16,-7 2-16,0-1 0,2 1 15,-10-2-15,-7 0 0,-5 2 16,-2 1-16,-3 0 0,-1 1 0,-8 3 16,-3-1-16,-5-1 0,-3 1 15,-2 1-15,-1 3 16,-1-7-16,0 3 0,-1 3 0,0 3 16,-1-4-16,1-3 0,-1 3 15,-2 3-15,1-2 0,0-1 16,0-2-16,0-1 15,1 1-15,-1-1 0,1 0 0,1-2 16,2 0-16,1-1 0,2-3 16,3 1-16,-1-1 0,1-1 15,4 1-15,3 1 0,3-2 16,3-1-16,3 1 0,5 0 16,0-2-16,3 0 0,5-1 0,5 0 15,1 1-15,1 0 0,10 1 16,4 3-16,-3-2 0,-2 1 15,14 1-15,2 0 0,-6-1 16,-2-1-16,4 2 0,4-1 16,6 3-16,-4-2 0,4 0 15,4 0-15,-5-2 0,-4 0 0,41 0 16,-2 0-16,-12 1 0,-9 1 16,8 3-16,6 2 0,-9-1 15,-6-2-15,7-3 0,5-1 16,-2 0-16,-2 1 0,0 2 15,1 1-15,-3 0 0,0 1 16,12-1-16,10 0 0,-20 1 16,-11-3-16,9 3 0,9 1 15,-15-7-15,-10-3 0,2 6 16,2 3-16,-1 0 0,2-2 16,-2-1-16,-1 1 0,-5 3 15,-4 0-15,-3-2 0,-2-4 16,-9 1-16,-4-3 0,-8 1 15,-4 0-15,-5-1 0,-3 0 0,-1-5 16,-2 0-16,-4 0 0,-2 1 16,-4 1-16,-4 0 0,-4-2 15,-2-2-15,-1 3 0,1 0 16,-7 1-16,1 3 0,-1-3 16,2-2-16,-2 2 0,2-1 0,-2 1 15,0 0-15,-2 2 0,0-3 16,-1 1-1,-2-1-15,2 1 0,0 0 0,0 0 16</inkml:trace>
  <inkml:trace contextRef="#ctx0" brushRef="#br0" timeOffset="335050.3721">2118 10783 0,'0'0'0,"0"0"15,0 0-15,0 0 0,0 0 0,0 0 16,0 0-16,0 0 0,0 0 0,0 0 16,-26 21-16,26-21 0,-11 19 15,11-19-15,-13 30 16,7-13-16,-3 3 0,1 1 16,0 4-16,4-1 0,-3-2 0,2 6 15,-1-2-15,5-1 0,1-1 16,0-4-16,3-2 0,4-4 15,3-3-15,2-2 0,4-4 16,-1-3-16,2-2 0,5-3 16,2-3-16,1-3 0,-3-2 0,7-9 15,1-2-15,-2-2 0,0 1 16,-3-1-16,-2 0 16,2 0-16,-9 1 0,-1 8 15,-2 5-15,-4 2 0,-5-2 0,-2 7 16,-2 3-16,-5 6 0,-2 4 15,-3 4-15,-3 3 0,2 1 16,0 1-16,3 2 0,2 2 16,-1 0-16,1-2 0,7-2 15,7-2-15,4-4 0,0-2 0,5-4 16,7-5-16,-1-2 0,3-4 16,5-5-16,4-5 15,-3-2-15,0-1 0,4-7 0,0-2 16,-6 0-16,-1-1 0,1-1 15,1 0-15,-9 6 0,-4 4 16,-2 5-16</inkml:trace>
  <inkml:trace contextRef="#ctx0" brushRef="#br0" timeOffset="335417.55">3022 10630 0,'0'0'0,"0"0"0,0 0 16,0 0-16,0 0 0,-19 20 0,19-20 15,-19 28-15,7-9 0,-1 5 16,-2 4-16,-2 2 0,2 2 15,-8 11-15,3 2 0,-3 4 16,6-4-16,1-8 0,6-6 16,2-5-16,-1-5 0,2-4 15,4-2-15,0-6 0,0-4 16,6-8-16,0-5 0,0-2 16,3-2-16,4-7 0,3-3 0,5-2 15,-1-3-15,4 2 0,-2 0 16,1 3-16,1 2 0,1 5 15,0 3-15,3 3 0,-3 4 16,-8 5-16,1 5 0,-4 1 16,0 1-16,-5 4 0,-1 3 15,-3 1-15,-2 2 0,-2 3 16,-3 3-16,-1-1 0,-3 2 0,-1-1 16,0-1-16,1-3 0,3-1 15,-1-2-15,2-3 16,5-2-16,0-3 0,5-5 0,2-4 15,-4-1-15,0 1 0,1 1 16</inkml:trace>
  <inkml:trace contextRef="#ctx0" brushRef="#br0" timeOffset="335599.9507">3421 10890 0,'0'0'0,"0"0"0,0 0 15,0 0-15,0 0 0,-3 28 16,3-28-16,-7 31 0,-2-12 0,1 2 15,-3 1-15,1 0 0,2 1 16,-2 4-16,2-2 0,2-4 16,0-6-16,4-4 0,4-4 15,-2-7-15,0 0 0,-3-2 16,3 2-16,0-2 0</inkml:trace>
  <inkml:trace contextRef="#ctx0" brushRef="#br0" timeOffset="335716.9508">3372 10674 0,'0'0'0,"0"0"0,0 0 16,0 0-16,0 0 0,0 0 15,17 23-15,-17-23 0,12 20 0,-12-20 16,10 19-16,-10-19 0</inkml:trace>
  <inkml:trace contextRef="#ctx0" brushRef="#br0" timeOffset="335983.5986">3900 10923 0,'0'0'15,"0"0"-15,0 0 0,0 0 16,0 0-16,0 0 0,-22-15 0,22 15 16,-27-2-16,27 2 0,-32 5 15,15 2-15,-1 0 0,-4 3 16,-1 3-16,3 3 0,0 3 15,-2 8-15,5 0 0,3-2 16,4 0-16,5 2 0,5-2 16,7-5-16,4-3 0,7-4 15,2-4-15,4-4 0,4-4 16,1-4-16,-1-4 0,-3 2 0,-7 1 16,-3 0-16</inkml:trace>
  <inkml:trace contextRef="#ctx0" brushRef="#br0" timeOffset="336350.0569">4251 10718 0,'0'0'15,"0"0"-15,0 0 0,0 0 16,-15 22-16,15-22 0,-22 32 16,8-9-16,-1 3 0,-2 4 15,2 4-15,-3 6 0,3-3 0,1 2 16,-1-5-16,4-7 0,2-4 15,3-3-15,-1-2 0,2-5 16,1-5-16,1-4 0,0-1 16,3-6-16,1-3 0,4-6 15,0-2-15,4-2 0,0-4 0,6 2 16,0 0-16,2-1 0,-1 2 16,5-1-16,1 4 15,0 3-15,-2 4 0,1 3 16,-1 3-16,-1 2 0,-3 4 0,-1 3 15,-2 1-15,-5 3 0,-2 1 16,-1 6-16,-5 4 0,-3-1 16,1 1-16,-1 1 0,-2 0 15,2 0-15,-2 1 0,3-6 16,0-2-16,1-3 0,1-3 16,0-1-16</inkml:trace>
  <inkml:trace contextRef="#ctx0" brushRef="#br0" timeOffset="336566.0817">4909 11057 0,'0'0'16,"0"0"-16,0 0 0,0 0 16,0 0-16,-10 30 0,10-30 0,-13 29 15,4-12-15,-1 1 0,0 2 16,2-2-16,-2-2 0,2-2 15,1-1-15,3-1 0,1-2 16,-1-6-16,3-2 0,0 0 16,1-2-16,-2 4 0</inkml:trace>
  <inkml:trace contextRef="#ctx0" brushRef="#br0" timeOffset="336698.1265">4886 10814 0,'0'0'0,"0"0"16,0 0-16,0 0 0,0 0 16,27 12-16,-27-12 0,18 10 15,-18-10-15,0 0 0</inkml:trace>
  <inkml:trace contextRef="#ctx0" brushRef="#br0" timeOffset="337032.9396">5458 10976 0,'0'0'0,"0"0"0,0 0 0,0 0 16,0 0-16,-28-10 0,28 10 15,-30-6-15,10 4 0,-2 1 16,-1-1-16,-3 2 0,2 0 0,-7 3 16,2 1-16,1 2 0,5 1 15,2 0-15,5 2 16,5 1-16,6 3 0,5-2 0,6 3 15,4 1-15,5 2 0,3-3 16,6 2-16,4 1 0,3 0 16,-3-1-16,-1-1 0,-4-1 15,-3-1-15,-3-1 0,-3-2 16,-6 0-16,-3-2 0,-5 1 16,-6-2-16,-5 0 0,0-2 0,-8 1 15,-6-1-15,3-2 0,-3 0 16,3-3-16,2-3 0,4 1 15,4 1-15,0 0 0</inkml:trace>
  <inkml:trace contextRef="#ctx0" brushRef="#br0" timeOffset="337533.3196">6304 11178 0,'0'0'0,"0"0"0,0 0 16,0 0-16,0 0 0,0 0 16,8-21-16,-8 21 0,0 0 15,-9-26-15,9 26 0,-14-19 0,14 19 0,-22-20 16,8 12-16,0 0 15,-1 1-15,-3 4 0,-3 2 16,-1 3-16,0 0 0,-7 5 16,0 3-16,2 1 0,1 2 15,2 3-15,2 4 0,0 5 0,3 2 16,9-5-16,7-2 16,6-3-16,5-4 0,6-3 0,7-1 15,1-4-15,2-2 0,3-2 16,3-3-16,0-4 0,-2-1 15,4-7-15,-3-4 0,-4 1 16,-3 1-16,-3 0 0,-5 0 16,1 2-16,-5 2 0,-1 2 15,-5 3-15,0 4 0,0 0 0,-2 5 16,-1 2-16,0 3 0,-1 3 16,0 3-16,0 3 15,0 2-15,2 1 0,3 3 0,5 1 16,2-4-16,3-3 0,-2-3 15,-3-2-15,-1-2 0</inkml:trace>
  <inkml:trace contextRef="#ctx0" brushRef="#br0" timeOffset="337900.6061">7302 10981 0,'0'0'0,"0"0"0,0 0 0,0 0 16,0 0-16,-14-16 0,14 16 16,-31-6-16,13 5 0,-5 1 15,-4 0-15,0 2 0,-1 2 16,-8 3-16,-2 1 0,4 1 0,3 2 16,-1 5-16,6-1 15,6 1-15,7-1 0,9 2 0,10 1 16,3 0-16,4-2 0,9 2 15,3 0-15,2-1 0,0-1 0,5 2 16,-1-1-16,-4-2 16,-4-1-16,-7-3 0,-5-2 15,-6-2-15,-6-1 0,-7 0 16,-8 2-16,-2-4 0,-4-1 0,-5-1 16,-3 2-16,1-3 0,0-1 15,-6-1-15,2-3 0,7 1 16,6 1-16,5 0 0</inkml:trace>
  <inkml:trace contextRef="#ctx0" brushRef="#br0" timeOffset="338216.9369">7474 11126 0,'0'0'0,"0"0"0,0 0 0,-17 22 15,17-22-15,-19 24 0,5-7 16,1 1-16,1 1 0,1 3 16,5-2-16,5-2 0,4-2 0,6-3 15,6-2-15,3-3 16,3-2-16,4-4 0,3-2 16,5-3-16,0-3 0,-2-3 0,0-2 15,-5-4-15,-4-1 0,-4-4 16,-4 0-16,-8 1 0,-5 3 15,-8 0-15,-6 0 0,-2 2 16,-3 2-16,-6 4 0,-4 2 16,-2 2-16,3 3 0,-3 3 15,4 3-15,5 1 0,3 0 0,6-1 16,0-1-16,4-2 0</inkml:trace>
  <inkml:trace contextRef="#ctx0" brushRef="#br0" timeOffset="338503.4276">8115 10873 0,'0'0'0,"0"0"0,0 0 0,0 0 16,0 0-16,-15 23 0,15-23 15,-28 27-15,13-13 0,-3 6 16,-1 3-16,1 1 0,0 0 0,-2 10 16,0 1-16,4-2 15,3-2-15,1 2 0,5-2 16,6-6-16,1-3 0,4-4 16,4-3-16,-2-5 0,1-2 0,-1-2 15,-2-1-15,-1 0 16</inkml:trace>
  <inkml:trace contextRef="#ctx0" brushRef="#br0" timeOffset="338687.9874">8341 11117 0,'0'0'0,"0"0"16,0 0-16,-15 18 0,15-18 15,-16 23-15,16-23 0,-17 31 16,8-15-16,1 0 0,3 1 15,-1-4-15,3 0 0,1-2 16,2-2-16,0-6 0,0-3 0,2 2 16,-2-2-16,2 1 0</inkml:trace>
  <inkml:trace contextRef="#ctx0" brushRef="#br0" timeOffset="338833.5719">8401 10855 0,'0'0'16,"0"0"-16,0 0 0,0 0 16,0 0-16,20 25 0,-20-25 15,17 28-15,-9-13 0,0-2 16,-2-1-16,0-2 0</inkml:trace>
  <inkml:trace contextRef="#ctx0" brushRef="#br0" timeOffset="339300.1731">8907 11230 0,'0'0'16,"0"0"-16,0 0 0,0 0 0,-1-19 15,1 19-15,-9-21 16,9 21-16,-16-24 0,4 12 0,-3-1 16,0 2-16,-2 3 0,-7-1 15,-4 3-15,3 2 0,-2 1 16,1 5-16,0 4 0,1 3 15,1 2-15,-4 7 0,3 4 16,4-2-16,4 1 0,7 0 16,6-1-16,4-2 0,4-2 0,9-2 15,4-2-15,3-4 0,2-2 16,7-3-16,4-2 16,0-4-16,-1-3 0,6-7 0,1-4 15,-7-2-15,-1-1 0,-1-4 16,-1-3-16,-1-1 0,-2-1 15,1-6-15,-4 0 0,-5 1 16,-5 4-16,-3 1 0,-4 3 16,-1 6-16,-2 4 0,1 3 15,-4 3-15,0 6 0,-3 0 0,0 8 16,-1 5-16,-2 1 0,-2 4 16,-5 9-16,-5 7 15,1-1-15,0 1 0,-1 11 0,2 5 16,3-6-16,3-3 0,4-4 15,4-5-15,0-5 0,1-6 0,0-3 16</inkml:trace>
  <inkml:trace contextRef="#ctx0" brushRef="#br0" timeOffset="345983.2418">9964 10943 0,'0'0'0,"0"0"0,0 0 0,0 0 16,0 0-16,0 0 0,0 0 16,0 0-16,0 0 0,0 0 15,-21 21-15,21-21 0,-16 19 0,16-19 16,-27 32-16,9-15 16,-1 2-16,-2 6 0,-3 5 15,-4 6-15,0-3 0,-3 6 0,4-3 16,5-4-16,4-6 0,8-1 15,6-2-15,3-6 0,3-4 16,7-3-16,5-4 16,1-3-16,2-3 0,3-3 0,2-3 15,0-4-15,0 0 0,0-2 16,0-1-16,-4 1 0,-4 2 16,-2 3-16</inkml:trace>
  <inkml:trace contextRef="#ctx0" brushRef="#br0" timeOffset="346166.4055">9569 11103 0,'0'0'0,"0"0"0,0 0 16,0 0-16,27 0 0,-27 0 0,32 0 16,-32 0-16,44-2 0,-19 1 15,3 1-15,0 0 16,2 0-16,10 0 0,2 0 0,-7-2 15,-5 2-15,-5 0 0</inkml:trace>
  <inkml:trace contextRef="#ctx0" brushRef="#br0" timeOffset="346533.0995">10005 11222 0,'0'0'0,"0"0"0,0 0 15,0 0-15,0 0 0,23 11 16,-23-11-16,25 5 0,-25-5 16,36 0-16,-15-1 0,1-2 15,1 1-15,1-2 0,1-1 16,4 0-16,-3 1 0,-2-4 16,-3 0-16,-5-1 0,-2 2 0,-3 0 15,-3-1-15,-3-1 0,-3-1 16,-3 2-16,-3-1 0,-3 1 15,-5 2-15,-4 2 0,-3 1 16,3 1-16,-1 2 0,0 3 16,-2 3-16,0 0 0,0 3 0,1 1 15,0 2-15,3 2 0,1 0 16,0 7-16,3 1 0,3-1 16,3-1-16,8 0 0,6-1 15,4-1-15,4-1 0,6-4 16,5-4-16,-4-2 0,-6 0 0,-2-2 15</inkml:trace>
  <inkml:trace contextRef="#ctx0" brushRef="#br0" timeOffset="346833.5434">10890 11129 0,'0'0'0,"0"0"0,0 0 0,0 0 15,0 0-15,-23-16 0,23 16 16,-29-8-16,13 6 0,-4 1 15,-2 1-15,-1 1 0,0 1 16,-6 2-16,1 1 0,5 2 16,4 1-16,4 2 0,3 1 15,4 1-15,5-1 0,6 3 16,7 2-16,2-2 0,1-1 0,4 0 16,3 0-16,4 1 0,-1 0 15,-2-3-15,-2-1 0,-5-1 16,-3 0-16,-5-1 0,-4 1 15,-6-2-15,-5 0 0,-2-1 16,-4-2-16,-1 1 0,-3-1 16,-2-2-16,-2-1 0,-1-1 15,3-2-15,4 0 0,4 1 16,2 0-16</inkml:trace>
  <inkml:trace contextRef="#ctx0" brushRef="#br0" timeOffset="347082.998">11171 10982 0,'0'0'0,"0"0"0,0 0 15,0 0-15,0 0 0,0 0 16,-10 32-16,10-32 0,-20 29 0,6-11 16,-1 5-16,0 1 0,1 3 0,-3 5 15,1-1-15,4-4 16,2-4-16,3 0 0,4 0 15,1-5-15,2 0 0,3-4 16,4-1-16,1-3 0,2-4 0,3 0 16,2-4-16,0 0 0,1-2 15,-3 0-15,-2 0 0,-2 0 16</inkml:trace>
  <inkml:trace contextRef="#ctx0" brushRef="#br0" timeOffset="347269.0136">10965 11198 0,'0'0'0,"0"0"0,0 0 15,0 0-15,0 0 0,28-11 0,-28 11 16,26-4-16,-26 4 0,33-2 16,-14 3-16,1-1 0,1 0 15,2-1-15,3 1 0,4-2 16,-4 1-16,-3 0 0,-5 0 15,-2 1-15</inkml:trace>
  <inkml:trace contextRef="#ctx0" brushRef="#br0" timeOffset="347799.4784">11705 11234 0,'0'0'0,"0"0"16,0 0-16,0 0 0,0 0 0,0 0 15,0 0-15,0 0 16,0 0-16,10-19 0,-10 19 16,0 0-16,-10-16 0,10 16 0,0 0 15,-17-14-15,17 14 0,-16-8 16,4 4-16,-2 2 0,0 1 15,-1 1-15,-1 1 0,1 4 16,0 2-16,-1 3 0,-2 2 16,2 2-16,0 0 0,-1 6 15,2-1-15,4 1 0,2-2 16,6-2-16,4 1 0,4-3 0,1-2 16,5-3-16,5-4 0,1-2 15,2-2-15,1-4 0,1-3 16,3-3-16,-1 0 0,0-3 15,-1-1-15,-1-1 0,-1-1 16,-3 1-16,-3 1 0,-3 1 16,-2 2-16,-2 1 0,-2 3 15,0 1-15,-3 2 0,-2 3 0,-5 8 16,0-1-16,-2 4 0,1 1 16,-1 3-16,3 1 0,0 0 15,2 1-15,1 0 0,2 0 16,2-1-16,4-2 0,3-2 15,1-3-15,0-5 0,-1-1 16,-1 0-16,-3-1 0</inkml:trace>
  <inkml:trace contextRef="#ctx0" brushRef="#br0" timeOffset="348403.411">12142 11148 0,'0'0'0,"0"0"0,0 0 0,0 0 15,0 0-15,0 0 0,0 0 16,0 0-16,-12 26 0,12-26 16,-18 30-16,7-13 0,0 0 0,0-1 15,1-1-15,1 0 0,0-1 16,1-1-16,2-1 16,0-2-16,2 0 0,-1-2 0,2-2 15,0-2-15,0-1 0,3-3 16,0 0-16,4-5 0,-1 0 15,4-4-15,3-3 0,1-1 16,2-2-16,5-4 0,0 0 16,2 3-16,0 4 0,1 1 15,1 1-15,-2 2 0,-3 1 0,-1 3 16,-2 3-16,-2 2 0,-2 3 16,-2 4-16,-1 6 0,-3 0 15,-1 1-15,-2 2 0,-1 1 16,-1-1-16,-1 1 0,0 2 15,-1-1-15,0-4 0,2-1 0,-1-1 16,0-3-16,1-3 16,0-1-16,1-4 0,0-2 15,0 0-15,4-2 0,0-7 16,3-6-16,0 0 0,0-1 0,6-1 16,2-2-16,-1 1 0,1-1 15,0 1-15,2 1 0,0-2 16,0 2-16,-1 5 0,1 2 15,-2 2-15,-1 3 0,0 4 16,0 4-16,-4 1 0,-1 3 0,-4 5 16,-1 4-16,-3 2 0,-1 0 15,-2 1-15,-3 2 16,0 2-16,-2 0 0,1-2 16,-1-3-16,1-2 0,2 0 0,1-4 15,0-2-15,2-5 0,0-2 16,3-3-16,3-2 0,-1 0 15,0 1-15,-1 0 0</inkml:trace>
  <inkml:trace contextRef="#ctx0" brushRef="#br0" timeOffset="348766.1309">12677 11275 0,'0'0'0,"0"0"16,0 0-16,0 0 0,0 0 15,0 0-15,21 19 0,-21-19 16,21 8-16,-21-8 0,28 9 15,-12-5-15,2 0 0,2-2 16,1-3-16,0 0 0,-1-1 0,1-1 16,0-1-16,4-4 15,-4 1-15,-5-3 0,-3-1 16,-3-1-16,-3-2 0,-6 1 16,-5 0-16,-2 1 0,1 2 0,-5 2 15,-4 2-15,-2 1 0,-3 2 16,0 3-16,0 1 0,0 6 15,1 1-15,-5 9 0,-1 3 16,2 2-16,2-2 0,6 2 16,4 0-16,4 0 0,5-3 0,6 1 15,7-2-15,1-4 16,2-1-16,9-3 0,7-3 16,1-2-16,1-1 0,4-5 15,1-3-15,6-3 0,-3-2 0,-9 2 16,-6 1-16,-7 2 0</inkml:trace>
  <inkml:trace contextRef="#ctx0" brushRef="#br0" timeOffset="349134.2563">13331 11193 0,'0'0'16,"0"0"-16,0 0 0,0 0 16,0 0-16,0 0 0,-12 22 15,12-22-15,-12 24 0,12-24 0,-18 29 16,7-13-16,0 0 0,0-1 15,0-1-15,1-1 0,1-1 16,1-2-16,2-1 0,0-1 16,1-2-16,2-3 0,3-3 15,0 0-15,3-6 0,1 0 16,3-4-16,1-1 0,0-1 0,6-5 16,1 0-16,2 0 0,-1-1 15,2 6-15,2 2 0,-2 0 16,0 2-16,0 1 0,-1 4 15,0 3-15,-2 2 0,0 3 16,-2 4-16,-2 3 0,-1 1 16,-3 3-16,-1-1 0,-3 2 15,-1 1-15,-2 0 0,-2 0 16,0-1-16,-1-1 0,-1 2 16,2-2-16,0-6 0,1-3 15,2-2-15,1-3 0,0 0 0,1 0 16,-3-2-16</inkml:trace>
  <inkml:trace contextRef="#ctx0" brushRef="#br0" timeOffset="349383.9844">13935 11126 0,'0'0'0,"0"0"15,0 0-15,0 0 0,-3 24 16,3-24-16,-15 29 0,3-9 0,-3 1 15,-1 3-15,0 3 0,0-1 16,2 0-16,-1 4 16,3-2-16,3-4 0,2 0 0,4 1 15,4-3-15,4-5 0,5-5 16,4-5-16,2-2 0,2-4 16,-1-4-16,8-4 0,1-4 15,-1 0-15,0 0 0,-7 2 16,-2 1-16,-3 2 0</inkml:trace>
  <inkml:trace contextRef="#ctx0" brushRef="#br0" timeOffset="349566.9864">13689 11229 0,'0'0'16,"0"0"-16,0 0 0,26 3 0,-26-3 15,29 3-15,-6-1 0,4-1 16,2-1-16,3-1 0,3-2 16,3 0-16,-6 1 0,-4 0 15</inkml:trace>
  <inkml:trace contextRef="#ctx0" brushRef="#br0" timeOffset="349899.742">14871 11035 0,'0'0'0,"0"0"15,0 0-15,0 0 0,0 0 0,0 0 16,0 0-16,-7 28 0,7-28 15,-18 27-15,3-9 0,1 4 16,1 1-16,-3 1 0,0 1 16,-4 6-16,2-2 0,2-2 15,1-1-15,3-4 0,2-1 0,4 1 16,3-2-16,5-3 0,4-3 16,2-5-16,1-1 0,1-4 15,1-1-15,2-4 0,4-4 16,-3-1-16,0 0 0,-2-1 15,-2 3-15,-1 0 0</inkml:trace>
  <inkml:trace contextRef="#ctx0" brushRef="#br0" timeOffset="350083.3498">14588 11236 0,'0'0'0,"0"0"0,0 0 15,32 1-15,-32-1 0,35 2 16,-11-2-16,2 1 0,-1-1 16,10 2-16,3-2 0,-2 0 15,-1 1-15,2-1 0,-9 1 0,-3-1 16</inkml:trace>
  <inkml:trace contextRef="#ctx0" brushRef="#br0" timeOffset="350433.3112">15171 11251 0,'0'0'0,"0"0"0,0 0 15,0 0-15,0 0 0,0 0 0,0 0 16,0 0-16,0 0 0,-25 16 16,25-16-16,0 0 15,-22 22-15,22-22 0,-16 25 16,9-11-16,2 0 0,-1 0 15,2 0-15,1-1 0,1 0 0,2-2 16,2 0-16,3 0 16,3 0-16,2-1 0,2-1 0,1-2 15,2-3-15,6-1 16,2-2-16,0-2 0,0-1 0,-1-2 16,0-3-16,-2-2 0,-1 0 0,-4-4 15,-1-2-15,-3-1 16,-3 2-16,-3-2 0,-5 0 15,-8-1-15,-5 1 0,-19 4 0,-11 4 16,7 2-16,8 0 0,5 3 16</inkml:trace>
  <inkml:trace contextRef="#ctx0" brushRef="#br0" timeOffset="353382.9313">16000 10997 0,'0'0'0,"0"0"0,0 0 15,0 0-15,0 0 0,0 0 16,0 0-16,0 0 0,0 0 0,0 0 16,0 0-16,0 0 0,0 0 15,0 0-15,-19 17 16,19-17-16,-24 29 0,11-12 0,-2 3 16,1 2-16,0 2 0,-5 8 15,0-1-15,2-3 0,0-3 16,-1 2-16,4-2 0,2-7 15,2-4-15,2 0 0,3-3 16,0-5-16,2-2 0,1-4 0,2 0 16,-1-4-16,2 0 0,2-2 15,3-2-15,1-5 0,2 0 16,2-2-16,3-1 16,-1 0-16,1 3 0,3 0 0,2 3 15,1-1-15,1 2 0,4 0 16,-3 5-16,-7 1 0,-2 2 15,4 5-15,-2 2 0,-4 2 0,-2 1 16,-2 3-16,-3 1 16,-2 2-16,-1 0 0,-2 1 15,-1 1-15,0 0 0,0-1 0,-3 4 16,1 1-16,-1-7 0,1-3 16,1-1-16,1-2 0,0-5 15,2-3-15,0 0 0,0 0 16,0 0-16</inkml:trace>
  <inkml:trace contextRef="#ctx0" brushRef="#br0" timeOffset="353583.5317">16343 11236 0,'0'0'16,"0"0"-16,0 0 0,-3 19 0,3-19 0,-8 21 15,0-6-15,0-1 16,0 1-16,0-1 0,0-1 15,2 0-15,-1-2 0,0 1 16,2-1-16,3-7 0,0-1 0,4-6 16,1-5-16,0 2 0,-1 1 15,1-1-15</inkml:trace>
  <inkml:trace contextRef="#ctx0" brushRef="#br0" timeOffset="353696.2402">16352 11030 0,'0'0'0,"0"0"0,0 0 16,0 0-16,0 0 0,0 0 16,0 0-16,23 18 0,-23-18 0,0 0 15,23 17-15,-23-17 0</inkml:trace>
  <inkml:trace contextRef="#ctx0" brushRef="#br0" timeOffset="354082.7651">16785 11160 0,'0'0'0,"0"0"0,0 0 16,0 0-16,0 0 0,0 0 15,0 0-15,0 0 0,-31-10 0,31 10 16,0 0-16,-33 0 0,33 0 0,-25 5 16,10 1-16,2 1 15,1-2-15,1 3 0,0-1 16,2 1-16,1-1 0,4 2 15,3 2-15,1-1 0,2 0 0,2 1 16,4-1-16,0 2 16,0-1-16,3 5 0,0-1 15,-1-2-15,-2-1 0,1-2 0,0-2 16,-1-1-16,-1-1 16,-4 1-16,-4 1 0,-2-4 0,-1 0 15,-3 0-15,0 0 16,-4 0-16,-2-2 0,-1 0 0,-1-1 15,-3-1-15,2-1 0,1-2 16,3 0-16,3-4 0,3 1 0,3-3 16,5-1-16,-1 2 0,0-1 15,0 3-15</inkml:trace>
  <inkml:trace contextRef="#ctx0" brushRef="#br0" timeOffset="354288.3891">17401 11176 0,'0'0'0,"0"0"16,0 0-16,0 0 0,0 0 15,6 20-15,-6-20 0,0 0 16,0 0-16,2 23 0,-2-23 15,0 0-15,11 20 0,-8-15 16,1-1-16,-1 1 0</inkml:trace>
  <inkml:trace contextRef="#ctx0" brushRef="#br0" timeOffset="354468.8199">17707 11235 0,'0'0'0,"0"0"0,0 0 16,0 0-16,0 0 0,12 20 16,-12-20-16,0 0 0,10 19 0,-10-19 15,7 13-15,-1-7 0,0-2 16,0 0-16,0 0 0,-2-1 16</inkml:trace>
  <inkml:trace contextRef="#ctx0" brushRef="#br0" timeOffset="354616.9444">17949 11232 0,'0'0'16,"0"0"-16,0 0 0,0 0 0,0 0 15,0 0-15,0 0 0,22 16 16,-22-16-16,0 0 0,19 21 16,-19-21-16,0 0 0,16 18 15</inkml:trace>
  <inkml:trace contextRef="#ctx0" brushRef="#br0" timeOffset="358183.0855">3301 10221 0,'0'0'0,"0"0"0,0 0 15,-23-4-15,12 2 0,-6 1 16,-3 1-16,-2-1 0,-2-1 0,-8-2 16,-3-1-16,-2 1 15,2 0-15,-10-1 0,-3-1 16,4 1-16,1-1 0,-9-1 0,2 2 16,0-1-16,3 1 0,1-2 15,0-2-15,4 2 0,1 0 16,-6-3-16,1-3 0,4 2 15,3 2-15,0-3 0,-1-1 16,6-1-16,5 1 0,-2-2 0,3 0 16,0 1-16,5 1 0,-3-3 15,1 0-15,4-1 0,4 0 16,-1 1-16,5 2 0,-1 1 16,2 1-16,2-2 0,-2 0 15,6 2-15,-1 2 0,5-5 16,2-2-16,2 4 0,-2-1 0,4 2 15,2-1-15,1 1 16,1 1-16,3-2 0,5-2 0,1 1 16,1-1-16,3 1 0,2-1 15,1 0-15,2 1 0,5-1 16,1-1-16,1 2 0,0-2 16,11 0-16,1 3 15,-1-2-15,-2 0 0,2 1 0,3 2 16,-3 1-16,-6 1 0,16-2 15,4 0-15,-3 3 0,-5 0 16,6-2-16,3-2 0,-2 5 0,-3 4 16,13-3-16,1-2 15,-4 3-15,-4 1 0,31-1 16,-6 2-16,-6-3 0,-6-2 0,3 4 16,2 2-16,-9-1 0,-8 0 15,5 0-15,4 2 0,-4 1 16,-2 1-16,3 1 0,6 1 15,-5-2-15,-1-2 0,2 3 16,2 1-16,-6-3 0,-5-2 0,6 2 16,5 0-16,-6 3 0,-4 1 15,5 1-15,3 0 0,-3-1 16,-2 1-16,0 1 0,1 3 16,-6-6-16,-6-3 0,6 4 15,5 2-15,-9 1 0,-6 1 16,5-4-16,5-1 15,-9 1-15,-5 2 0,-1 4 0,0 4 16,0-6-16,2-4 0,-1 4 0,1 1 16,-7-2-16,-5 0 15,6 1-15,5 0 0,-8-4 0,0-3 16,2 4-16,3 2 16,-5-1-16,-5 0 0,3 2 0,-1 4 15,-4-2-15,-5-2 0,-4-3 16,4 1-16,-7 1 0,-1 1 0,2 1 15,4 2-15,-5-2 16,-3 1-16,1 2 0,4 1 16,-5-1-16,2-3 0,-2 4 0,1 3 15,-6-1-15,-3 0 0,1 0 16,0 2-16,0-2 0,2-1 16,-4 2-16,2 2 0,0-1 15,-5-1-15,-2-2 0,-1 2 16,2-1-16,-2-1 0,0 0 15,0 1-15,0-1 0,-3-1 0,0 1 16,-5 0-16,0-2 0,-2 0 16,-4-2-16,-4 1 0,4-2 15,0-2-15,-6 2 0,-1 2 16,0 0-16,-1 0 0,-2-1 16,-2 0-16,3-1 0,2-1 0,-3 1 15,-4-1-15,1 0 16,0-2-16,-1 0 0,-3 0 15,1 0-15,0 2 0,-2-1 16,-2-1-16,1 1 0,-1 0 0,-5-1 16,-2-3-16,2-1 0,0-2 15,-2 4-15,1 0 0,1-3 16,2-3-16,-4 3 0,-2 3 16,2 0-16,0 1 0,-10-2 15,2-3-15,4 0 0,1-1 0,-1 2 16,-1-1-16,2 1 15,1 0-15,-1-2 0,0 1 16,3 2-16,-1 2 0,-4-3 0,0-4 16,7 2-16,0 0 0,-5 3 15,2 1-15,8 0 0,-1 0 16,-5-2-16,2 0 0,6 0 16,-1 1-16,-3 2 0,0-1 15,2-1-15,2 0 0,-6 3 16,-2 1-16,4-1 0,2-3 15,-1-1-15,-2 0 0,4 1 16,1 3-16,0-3 0,3-2 0,-1 0 16,-3 0-16,0 4 0,-4 3 15,4-1-15,2-2 0,-1 1 16,0-2-16,4 0 0,-1-2 16,-4 0-16,0 0 0,4 1 15,1 4-15,-3-1 0,-3-1 16,7-3-16,1-2 0,-7 1 15,-3 1-15,9 0 0,-2 2 0,2 1 16,-2 2-16,0-3 0,1-2 16,-3-3-16,1 2 0,5 0 15,-1 2-15,-1-1 0,-2-2 16,1 2-16,2 1 0,1 0 16,-1 0-16,4-2 0,3-1 15,-2 3-15,-1 2 0,3-1 16,0-1-16,2 0 0,0 0 15,3-1-15,2-1 0,-2-1 16,-1-1-16,2 1 0,3 0 0,1 1 16</inkml:trace>
  <inkml:trace contextRef="#ctx0" brushRef="#br0" timeOffset="369862.0383">3262 9388 0,'0'0'0,"0"0"0,0 0 16,0 0-16,0 0 0,0 0 16,0 0-16,0 0 0,0 0 0,0 0 15,5-25-15,-5 25 16,0 0-16,5-23 0,-5 23 15,6-19-15,-5 8 0,1-2 16,1-1-16,-2-1 0,1 0 0,2-3 16,-1 0-16,0-2 0,0 0 15,0-8-15,0 0 16,1 1-16,-1 2 0,-2-2 0,1 0 16,-2 1-16,-2 2 0,1-8 15,1 0-15,0 4 0,0 3 0,0 0 16,0-1-16,0 4 15,1 3-15,-1 1 0,0-1 16,0 3-16,0 2 0,0 1 16,0 2-16,0 5 0,2 0 0,-2 1 15,0 0-15,0 1 0,0 0 16,0 1-16,0 3 0,-2-2 16,2 2-16,0 0 0,0 0 15,0 2-15</inkml:trace>
  <inkml:trace contextRef="#ctx0" brushRef="#br0" timeOffset="370466.6061">2602 8315 0,'0'0'16,"0"0"-16,0 0 0,0 0 0,0 0 15,32 15-15,-32-15 16,27 8-16,-12-5 0,6 0 0,1 0 16,1-3-16,1-1 0,5-2 15,-3 1-15,2 0 0,-1-2 16,-1-2-16,-1-2 0,-3 0 15,-3 1-15,-5-1 0,0 0 16,-4 0-16,-3-3 0,-5 1 16,-4-1-16,-4 1 0,0 1 0,-4 2 15,-3 0-15,-3 3 0,0-1 16,-5 5-16,-2 3 0,1 3 16,0 2-16,-7 5 0,-2 4 15,3 0-15,2 3 0,4 2 16,4 4-16,4-2 0,2-1 0,2 5 15,7 0-15,6-6 16,4-1-16,8-3 0,5-8 16,2-2-16,2 1 0,11-6 0,6-2 15,-2-3-15,-2-3 0,-7 2 16,-6 0-16,-7 2 0</inkml:trace>
  <inkml:trace contextRef="#ctx0" brushRef="#br0" timeOffset="371034.5289">3341 8221 0,'0'0'0,"0"0"0,0 0 0,0 0 15,0 0-15,0 0 0,-15 16 16,15-16-16,-13 21 0,13-21 16,-16 31-16,10-14 0,-1 1 0,1-1 15,0 0-15,1 0 16,0-2-16,0 2 0,0-4 15,2-6-15,1-2 0,2-1 16,0-4-16,0 0 0,0 0 0,0-8 16,1 0-16,3-2 0,4-3 15,2-1-15,4-2 16,3-5-16,1 3 0,1 1 0,-3-1 16,0 3-16,1 4 0,0 2 15,2 4-15,-3 1 0,-2 2 16,0 3-16,-4 2 0,0 3 15,-1 3-15,-3 3 0,-4 4 16,-2 1-16,0-2 0,-2 3 16,-1 0-16,0-2 0,0-1 0,-1 2 15,-1-3-15,1-5 0,1-1 16,1-1-16,1-2 0,1-2 16,-4-2-16,6-5 0,1-2 15,2-3-15,1-3 0,4-4 16,2-2-16,1 0 0,-2 0 15,7 0-15,1-2 0,0 2 16,2 2-16,5-2 0,-3 2 0,-2 4 16,-2 1-16,0 5 0,1 6 15,-2 4-15,-5 1 0,-1 5 16,-2 3-16,-3 0 0,-2 2 16,-5 1-16,0 5 0,-3 0 15,-2-1-15,1 0 0,1-1 16,-3-2-16,2-2 0,1-2 15,0 0-15,2-3 0,0-2 0,0-1 16</inkml:trace>
  <inkml:trace contextRef="#ctx0" brushRef="#br0" timeOffset="371516.122">4168 8043 0,'0'0'0,"0"0"0,0 0 16,-5 18-16,5-18 0,-12 25 0,2-6 15,0 4-15,-2 2 0,-4 10 16,1 1-16,2-5 0,-1-1 16,0 5-16,0-2 0,3-5 15,3-2-15,1-6 0,2-1 16,2-6-16,-1-2 0,1-5 15,0-5-15,3-1 0,0-6 16,3-4-16,1-3 0,3-4 16,1-1-16,2 0 0,-3-2 15,4 3-15,-1 2 0,9-2 0,1 3 16,1 1-16,1 3 0,-3 0 16,0 2-16,1 2 0,1 2 15,-2 3-15,1 4 0,-4 1 16,-1 1-16,-3 4 0,-2 0 15,-4 1-15,-1 0 0,-5 1 16,-4 1-16,0-3 0,-5 0 0,-1 0 16,-3 1-16,-2 0 0,-3 0 15,-6 2-15,-3 1 0,4-3 16,1 0-16,1-5 0,4 1 16,-1-4-16,2-1 0,7-4 15,4-4-15,3 1 0,2-1 0,0 2 16,0 1-16,0 0 0</inkml:trace>
  <inkml:trace contextRef="#ctx0" brushRef="#br0" timeOffset="371883.4505">4520 8267 0,'0'0'15,"0"0"-15,0 0 0,0 0 16,-21 18-16,21-18 0,-16 22 16,16-22-16,-16 28 0,9-13 0,2-1 15,2 0-15,2-2 0,4-2 16,3 0-16,3-2 0,2-1 16,4-3-16,0-2 0,7-3 15,0-2-15,0-2 0,0-1 16,-1-1-16,-2-1 0,-1-2 15,-6-3-15,-1-1 0,-1 0 0,-5-2 16,-3-2 0,-2 2-16,-4 2 0,-9 0 0,-7 1 15,-2 4-15,0 2 0,0 2 16,-4 1-16,2 3 0,4 2 0,2 3 16,2 1-16,5-1 0,6-1 0,-2 1 15,4-2-15,-1-1 0</inkml:trace>
  <inkml:trace contextRef="#ctx0" brushRef="#br0" timeOffset="372402.0162">5146 8239 0,'0'0'0,"0"0"15,0 0-15,0 0 0,0 0 0,-16-14 16,16 14-16,-19-10 0,19 10 16,-24-5-16,24 5 15,-26 1-15,12 2 0,-1 0 0,-4 2 16,1 2-16,2 2 0,-1 2 16,-2 3-16,-2 4 0,3 0 0,0 3 15,3 1-15,0-1 16,5-2-16,6-1 0,1-2 15,4-3-15,2-1 0,6-4 16,1-3-16,5-2 0,2-4 0,4-4 16,1-3-16,3-4 0,0 0 15,2-6-15,0-1 0,-1-2 16,-3 0-16,-2-6 0,-2-3 16,3-3-16,-4 3 0,-3 0 15,-1 1-15,-3 6 0,0 3 16,-1 5-16,-1 2 0,-1 0 15,-2-1-15,-4 8 0,-2 6 16,0 0-16,-3 5 0,0 4 0,-6 2 16,2 0-16,1 4 0,-6 8 15,-2 4-15,1 0 16,1 1-16,-2-1 0,1 1 0,2-2 16,2-5-16,2 3 0,-2-1 15,6-2-15,0-1 0,3-2 16,3-3-16,1-4 0,4-5 0,-4-1 15,2 0-15,-3-2 0</inkml:trace>
  <inkml:trace contextRef="#ctx0" brushRef="#br0" timeOffset="372866.9393">5436 8228 0,'0'0'0,"0"0"15,0 0-15,0 0 0,0 0 0,0 0 16,-19 15-16,19-15 0,-18 23 16,18-23-16,-21 31 0,11-14 15,0-1-15,1 0 0,2 0 16,3-2-16,1 0 0,1-2 16,4 0-16,2-2 0,2-3 15,5-1-15,3-2 0,6-2 16,1-3-16,2-3 0,2-5 15,0 1-15,-2 0 0,1-5 16,-2-2-16,3-3 0,-3 0 0,-5 2 16,-2 3-16,-2 0 0,-4 2 15,-1 4-15,-2 2 0,-3 2 16,-1 0-16,-5 6 0,-3 1 16,0 4-16,-1 3 0,-5 6 15,-1 4-15,0 4 0,0 1 0,-1 7 16,0-1-16,3-1 0,1-3 15,1-1-15,1-2 16,-2-3-16,3-4 0,-4-1 0,-5-1 16,1-5-16,-2-1 0,-4-5 15,-2 1-15,1-5 0,-2-1 16,1-6-16,-2-4 0,7-4 16,2-6-16,3 4 0,3 3 15,1 3-15</inkml:trace>
  <inkml:trace contextRef="#ctx0" brushRef="#br0" timeOffset="383316.4673">1782 11880 0,'0'0'15,"0"0"-15,0 0 0,0 0 16,0 0-16,4 24 0,-4-24 15,1 21-15,-1-21 0,3 21 16,-3-21-16,6 25 0,-6-11 0,3 0 16,0 1-16,1-1 0,-4-2 15,3 2-15,-1 3 0,-1-1 16,2-1-16,0 6 0,-2 0 16,1 0-16,-1-2 0,2 2 15,-2 0-15,1 0 0,1 0 0,-1 2 16,-1-1-16,2 0 15,-3-2-15,1 3 0,1 2 16,-2-2-16,0-1 0,0 6 0,1 0 16,-1-2-16,0-2 0,0 1 15,2 2-15,-2-1 0,1-1 16,2 3-16,-3 3 0,0-3 16,0-3-16,0 2 0,0 0 15,1-2-15,1-1 0,1 5 16,-3-1-16,3-4 0,3-2 0,-3 10 15,-2 1-15,2-6 16,0-5-16,-3 4 0,3 4 16,-3-4-16,1-1 0,2 0 0,-1 2 15,1 1-15,-2 1 0,1 2 16,-2 0-16,0-5 0,1-4 16,-1 5-16,0 3 0,0-1 15,3 0-15,0-1 0,-2-1 16,2 0-16,3-2 0,-4 2 15,1 1-15,-3-4 0,1-1 0,2 2 16,-3 1-16,3 0 0,0-1 16,1 0-16,-1 1 15,-1-2-15,-2-1 0,1 3 0,1 3 16,0-3-16,0-1 0,-2-2 16,1 2-16,1-2 0,1-1 0,-3 1 15,1 2-15,2-3 16,-3-1-16,0 6 0,0 4 15,1-4-15,1-4 0,-2 3 16,2 1-16,-1-2 0,-1 0 0,2 1 16,-2 2-16,0-3 0,0 1 15,0 2-15,2 3 0,-2-4 16,0-2-16,0 2 0,0 1 16,0 0-16,0-2 0,0 2 15,0 0-15,0-1 0,0-2 0,0 2 16,0 2-16,0-2 15,0-4-15,0 3 0,0 2 16,0-1-16,0-2 0,0 0 0,2 1 16,-2-1-16,1 1 0,-1 0 15,2 0-15,-2-1 0,1-2 16,-1 4-16,0 3 0,2-1 16,-2-2-16,0-1 0,0 2 15,0-2-15,0 1 0,-2 0 16,1 2-16,1-1 0,-2 0 0,1 2 15,-3 2-15,2-3 0,1-4 16,-1 3-16,2 4 16,-2-2-16,1-5 0,-2 3 0,2 1 15,-2-2-15,1-1 0,-1 2 16,-1 2-16,3-3 0,-1-1 0,2 4 16,0 3-1,-2-4-15,2-2 0,0 2 16,0 3-16,-1-2 0,1-2 0,0 0 15,3-2-15,-1-1 0,-1-1 16,1 4-16,-2 3 16,2-4-16,0-5 0,-2 2 0,1 0 15,1 2-15,-2 0 0,1 1 16,1-2-16,2 0 0,-3 0 0,1 0 16,-2-1-16,0-1 15,3-2-15,-3-2 0,2-4 16,-2-1-16,2-1 0,0-5 0,-2 0 15,0-2-15,0 0 16,0-4-16,0-2 0,0 0 0,1-5 16,-1 2-16,0 0 0,0 1 15</inkml:trace>
  <inkml:trace contextRef="#ctx0" brushRef="#br0" timeOffset="385633.3124">7089 12166 0,'0'0'0,"0"0"16,0 0-16,0 0 0,-22-9 15,22 9-15,-22-6 0,6 3 16,0 1-16,-6-1 16,-6 1-16,-9 1 15,-9-1-15,-8 0 0,1-2 0,-23 2 16,-8 2-1,-2 0-15,-2 1 0,-11 0 0,-11 2 16,-6 0-16,10 1 0,-30 3 16,15-1-16,16 0 0,10 0 0,7 0 15,4 1-15,8 3 0,5 2 16,1-3-16,0-4 16,6 5-16,5 1 0,20-3 15,15-2-15,7-1 0,6-2 16,4 0-16</inkml:trace>
  <inkml:trace contextRef="#ctx0" brushRef="#br0" timeOffset="386116.24">7869 13216 0,'0'0'0,"0"0"0,0 0 16,-27-11-16,27 11 0,-25-7 16,8 4-16,-5-1 0,0 0 15,-14-1-15,-4 2 0,1 0 0,3 0 16,-14-1-16,-4 2 16,-1 0-16,-3 1 0,-16 0 15,-4 0-15,9 1 0,6 0 0,-11 0 16,0 1-16,-7 2 0,3 1 15,-1-2-15,1-1 0,-30 1 16,12 1-16,2 1 16,3 3-16,15-4 0,11-1 15,11 0-15,9 2 0,8-2 0,7-2 16,9 0 0,8 0-16,2 0 0</inkml:trace>
  <inkml:trace contextRef="#ctx0" brushRef="#br0" timeOffset="386766.2923">10462 14346 0,'0'0'0,"0"0"0,0 0 15,0 0-15,-31-1 0,31 1 16,-27-2-16,27 2 0,-37-6 0,14 3 16,-3-1-16,-3-1 0,-1 0 15,-11 1-15,-5 2 0,1 0 16,0-1-16,-16 0 0,-3-1 15,-11 0-15,3 0 0,-4 0 16,-4 0-16,-4 1 0,7 0 0,-18 2 16,-2 2-16,7 1 15,4-2-15,-41 4 0,10 4 0,13-4 16,8-2-16,-5 2 16,-2 0-16,10 1 0,8 0 0,-11-1 15,-6 0-15,5-4 0,2-2 16,-6 3-16,-5 4 0,8 0 15,6 0-15,-7-2 0,-5-2 16,11 0-16,5 1 0,-6 1 16,-6 1-16,11-4 0,8-1 0,-4 1 15,0 2-15,12-1 0,9-2 16,5 3-16,2 2 0,9-1 16,1 1-16,9-3 0,4 2 15,8 2-15,8 2 0,4-2 16,6-3-16,1 1 0</inkml:trace>
  <inkml:trace contextRef="#ctx0" brushRef="#br0" timeOffset="388166.2137">7588 15128 0,'0'0'0,"0"0"0,0 0 15,0 0-15,0 0 0,-24-5 0,24 5 16,0 0-16,0 0 0,-21-4 15,21 4-15,0 0 0,0 0 16,-20 4-16,14-1 0,-2-2 16,0-1-16,0 0 0,-3 0 15,-2-1-15,-2 0 0,-4-1 16,-2-1-16,-2 1 0,-3-2 0,-2 1 16,-2 0-16,-13-1 0,0 0 15,-1 1-15,-2-1 0,-11 1 16,3 1-16,-1 1 0,-1 2 15,-7 1-15,4-1 0,-1 2 16,2 0-16,-8 3 0,4 2 0,1 1 16,1 1-16,2-1 0,1-1 15,-9 0 1,-4 0-16,12-1 0,7-2 0,-1 0 16,2 2-16,2 0 0,5-1 0,-3-2 15,2-1-15,13-1 0,2 2 16,5 0-16,4-2 0,7 1 15,5-2-15,4 0 16,1 0-16,-2-1 0</inkml:trace>
  <inkml:trace contextRef="#ctx0" brushRef="#br0" timeOffset="388816.9602">10141 16037 0,'0'0'0,"0"0"0,0 0 16,0 0-16,0 0 0,-28 0 0,28 0 15,-26 3-15,26-3 0,-37 3 16,13-1-16,-3 2 0,0-1 0,-14 2 15,-5 0-15,-2-1 16,1 1-16,-19-1 0,-6-1 16,0-1-16,1 0 0,-15 0 15,-11 1-15,4-1 0,4 0 16,-12 0-16,4 0 0,-32-2 16,16 0-16,7 0 0,6 0 15,2 0-15,1 0 0,-2 0 0,1 0 16,1 0-16,5 0 0,-8 0 15,0 2-15,6-4 0,5-1 16,1 2-16,-2 1 0,2 3 16,4 1-16,-4-2 0,4-2 15,1 1-15,2 0 0,-3 5 16,-7 2-16,11 3 0,7 0 0,-14 4 16,-8 2-1,8 0-15,6 1 16,21-7-16,13-3 0,-3-1 15,-2-1-15,2 4 0,5 3 0,5-1 16,7-1-16,6-5 0,4-4 16,5 0-16,7-1 0,3 0 15</inkml:trace>
  <inkml:trace contextRef="#ctx0" brushRef="#br0" timeOffset="389216.1012">6439 17025 0,'0'0'15,"0"0"-15,0 0 0,-28 5 16,28-5-16,-27 4 0,10-3 16,-3 1-16,-3 1 0,-10-1 15,-4-1-15,0 1 0,-2 1 0,-12 0 16,-1-2-16,1 2 16,1-1-16,-14 1 0,-2 0 0,0-1 15,3-2-15,-14 0 0,-1 0 16,8 0-16,5 1 0,-10 1 15,1 0-15,9 1 0,7 0 16,-23 4-16,11-2 0,15 2 16,12 0-16,3 0 0,4-1 15,4-1-15,3 0 0,19-3 0,3 0 16,4-1-16</inkml:trace>
  <inkml:trace contextRef="#ctx0" brushRef="#br0" timeOffset="398850.0758">5705 12404 0,'0'0'0,"0"0"0,0 0 15,0 0-15,0 0 0,-26 5 0,26-5 16,-25 1-16,25-1 0,-30-2 16,13 2-16,-4-1 0,0-1 0,-4 0 15,-3-1-15,-7-2 16,1 0-16,-5-2 0,-2-1 15,1 0-15,0 1 0,-11-4 16,-1-1-16,5-2 0,3 1 0,-9-5 16,1-2-16,6 3 0,4 1 15,-4-7-15,2 0 0,7-1 16,4 4-16,4-4 0,3-3 16,4 4-16,3 0 0,3-1 15,1-3-15,5 2 0,4 2 0,4-5 16,4-3-16,0 2 15,2 1-15,5-2 0,3 0 16,2 4-16,-4 2 0,6-2 0,6 0 16,-1 0-16,1 2 0,7-2 15,5 1-15,1 2 0,0 4 16,7 0-16,6 1 0,-4 0 16,-1-1-16,15 0 0,7 3 15,-7 3-15,-4 3 0,9 1 16,5 1-16,-6 1 0,-6-1 0,38 3 15,-2 5-15,-10-2 0,-6 1 16,-3 4-16,0 2 16,-7 0-16,-8 0 0,8 6 15,6 5-15,-9-2 0,-7-1 0,2-2 16,3 0-16,-10 1 0,-7 1 0,3 2 16,2 2-16,-5 1 15,-2 0-15,-1 6 0,2 3 16,-11-4-16,-9-3 0,-5 0 15,1 1-15,-4 2 0,0 1 0,-2 3 16,-1 0-16,-4 3 0,-3 2 16,-8-11-16,-4 6 15,-1 1-15,-2 2 0,-1 2 16,0 0-16,-5-1 0,-1-2 0,-9 4 16,-5 2-16,4-1 0,0-1 15,-10-2 1,-8 0-16,-12 0 0,-7 1 15,10-8-15,6-4 0,-37 2 16,-2-7-16,8-4 0,7-3 0,-13-4 16,-8-1-16,9-4 0,6-1 15,-12-7-15,-9-3 0,30 4 16,23 3-16,14 0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9T08:02:19.019"/>
    </inkml:context>
    <inkml:brush xml:id="br0">
      <inkml:brushProperty name="width" value="0.05292" units="cm"/>
      <inkml:brushProperty name="height" value="0.05292" units="cm"/>
      <inkml:brushProperty name="color" value="#FF0000"/>
    </inkml:brush>
  </inkml:definitions>
  <inkml:trace contextRef="#ctx0" brushRef="#br0">1786 5192 0,'0'0'0,"0"0"0,0 0 15,0 0-15,3 23 0,-3-23 0,1 21 16,-1-21-16,3 28 0,-2-10 15,1 3-15,-2 1 0,0 2 0,0 7 16,0 2-16,1 3 16,1 3-16,-1-1 0,1 0 15,0 11-15,2-1 0,-3-2 16,1-2-16,2 10 0,-3 1 0,1 1 16,1 1-16,-3-1 0,0-1 15,0 13-15,0 1 0,-2-4 16,1-3-16,1 6 0,-2-1 15,1-7-15,-3-1 0,2 14 16,2 8-16,0 15 0,2-12 0,2-5 16,0-4-16,-1 0 15,0 2-15,-7 1 0,1 2 0,3-3 16,1-1-16,-1 0 0,-1 3 16,-2-4-16,-3-1 0,5 6 15,2 5-15,-1-5 0,2-6 16,-1 4-16,-2 2 0,1-1 15,-2 0-15,2 4 0,-3 3 16,3-2-16,2-3 0,-2 4 16,0 3-16,0-5 0,-2-1 0,4-3 15,-1 0-15,1 3 0,2 0 16,-3 2-16,2 1 0,-1-4 16,2 0-16,-4 2 0,0 3 15,-3-4-15,2-3 0,5 4 16,-1 2-16,0-6 0,-5-3 15,1 7-15,1 3 0,0-6 16,1-3-16,3 3 0,3 3 16,-7-3-16,-3-3 0,4 1 15,5 1-15,3-5 0,3-5 0,-5 5 16,0 5-16,-1-2 0,0-1 16,1 3-16,2 1 0,-2-4 15,-1-4-15,0 3 0,-1 4 16,-5-1-16,-3-1 0,1-1 15,-1 0-15,4-5 0,1-2 16,-2 8-16,-3 7 0,-1-14 0,1-9 16,0 10-16,-4 9 15,2-7-15,-1-7 0,-2 2 16,0 3-16,2-5 0,5-2 0,1-3 16,1-2-16,1 1 0,2 1 15,-4-5-15,-3-4 0,0-5 16,-1-4-16,4 6 0,6 3 15,3-8-15,-2-7 0,-4-2 16,-6 0-16,-3-5 0,-3 0 0,2-3 16,0 1-16,4-10 0,-1-5 15,2-4-15</inkml:trace>
  <inkml:trace contextRef="#ctx0" brushRef="#br0" timeOffset="832.9217">2182 4445 0,'0'0'0,"0"0"15,0 0-15,-7 22 0,7-22 0,-3 23 16,1-6-16,0 1 0,-1 0 16,-1 5-16,0 3 0,1 6 15,0-2-15,0 1 0,1 2 16,-1-4-16,0-1 0,1 3 16,-2-1-16,1-2 0,0-3 15,-1-3-15,1-2 0,1-3 16,1-1-16,-1-3 0,2-2 15,2-7-15,-2-4 0,1 1 16,-1-1-16,2 2 0</inkml:trace>
  <inkml:trace contextRef="#ctx0" brushRef="#br0" timeOffset="1183.1567">2603 4440 0,'0'0'16,"0"0"-16,0 0 0,0 0 0,0 0 16,0 0-16,-16 29 15,16-29-15,-16 28 0,4-10 0,-3 3 16,3-1-16,-1 0 0,1 2 16,0-2-16,-1 5 0,-2-4 15,4-2-15,2-1 0,3-5 0,2-1 16,2-1-16,2-1 15,4-3-15,1-2 0,7-1 0,5-3 16,4-2-16,2-1 0,8-2 16,4-3-16,2 0 0,-1-1 15,8-3-15,0 3 16,-9 0-16,-3 2 0,-1 0 0,-6 0 16,-6 1-16,-3 2 0,-9 1 15,-3 0-15,-1-1 0,-1 1 0,0 1 16</inkml:trace>
  <inkml:trace contextRef="#ctx0" brushRef="#br0" timeOffset="1432.4223">2716 4491 0,'0'0'0,"0"0"0,0 0 0,0 0 16,0 0-16,0 0 0,0 0 15,0 28-15,0-28 0,-4 24 0,1-6 16,-2 2-16,1-1 0,-3 5 16,1 2-16,-2-2 0,4 1 15,-3 5-15,0-2 0,2-1 16,1-2-16,1-1 0,0 0 16,1-3-16,1-3 0,1 4 15,1 2-15,1-5 0,-2-2 0,1-2 16</inkml:trace>
  <inkml:trace contextRef="#ctx0" brushRef="#br0" timeOffset="2133.3261">2358 5312 0,'0'0'0,"0"0"0,0 0 16,-27 4-16,27-4 0,-24 2 0,6-2 15,-1 0-15,0 2 0,-10-4 16,1-1-16,-1-1 0,2-1 0,-8-3 16,2-4-16,2 1 15,3-1-15,-3-3 0,1-4 16,3 1-16,1 0 0,-1-9 15,4-6-15,5 3 16,4 0-16,3 0 0,0-7 16,2-2-16,2 1 0,4 1 0,3 2 15,3 0-15,0 0 0,6-5 16,2 0-16,4 1 0,1 1 0,4 1 16,4 3-16,4 0 0,-3 0 15,7 2-15,1 3 0,1 1 16,1 2-16,3 0 0,5 1 15,-1 4-15,-5 4 0,11-1 16,-3 1-16,1 5 0,2 2 16,-1 2-16,4 3 0,0 4 15,3 1-15,-1 2 0,-2 0 16,0 5-16,-1 0 0,-2 6 16,0 2-16,-5 4 0,-3 3 0,-4 1 15,-4 4-15,-1-2 0,-2 1 16,-1 5-16,-3 5 0,-6-2 15,-6-3-15,-1 0 0,-2 0 16,-3 1-16,-4-2 0,-3 3 16,-1 3-16,-6 0 0,-1-1 0,-6 0 15,-1 1-15,-3-8 0,-2-2 16,1 7-16,0 2 16,-6 3-16,-4-4 0,-4-3 15,-2 1-15,-4-2 0,-2 0 0,-1-2 16,3-2-16,0-2 0,0-2 15,0-1-15,0-2 0,4-2 16,3-2-16,-1-4 0,1-2 16,3-4-16,4-1 0,-1-2 15,1 0-15,3-3 0,-3 0 0,5-1 16,6 1-16,2 1 0</inkml:trace>
  <inkml:trace contextRef="#ctx0" brushRef="#br0" timeOffset="21632.562">2299 2459 0,'0'0'0,"0"0"0,0 0 0,28-2 16,-16 1-16,7 1 0,4 1 16,5-1-16,-2 0 0,17 1 15,5-1-15,10 1 0,-2 2 0,23-2 16,2 0-16,-1 0 15,-8-1-15,26 1 0,5 0 16,4-3-16,-10-3 0,54 2 0,1 1 16,-25-2-16,-17-2 0,18 0 15,13 2-15,-15 0 0,-6 0 16,16-2-16,14-1 0,-17 5 16,-11 3-16,21-4 0,12-1 15,-17-5-15,-11-1 0,14 2 16,11 5-16,-19 4 0,-12 4 0,11-7 15,7-4-15,-19 2 0,-13 1 16,6-3-16,6-4 16,-17 5-16,-13 3 0,-3 6 0,-1 4 15,-22 2-15,-16 0 0,-14-5 16,-11 1-16,-6-4 0</inkml:trace>
  <inkml:trace contextRef="#ctx0" brushRef="#br0" timeOffset="56933.1863">4210 6496 0,'0'0'0,"0"0"0,0 0 16,0 0-16,0 0 0,-22-14 0,22 14 15,-17-8-15,6 4 0,-3-2 16,2 1-16,0 0 0,-1 0 15,-3 0-15,3 2 0,-6-2 16,1 3-16,-1 0 0,1-1 16,-5 0-16,0-2 0,-1 0 15,-2-1-15,1 1 0,0 2 0,-3-1 16,-1 1-16,0 0 0,-1-1 16,0 1-16,-2 0 0,-11 1 15,1 0-15,-2-1 0,1 0 16,0 2-16,-3 1 0,-8 0 15,-3 0-15,4 3 0,2 0 16,-3 0-16,0-1 0,-9 0 0,2-1 16,5 1-16,3 2 15,1 0-15,2-1 0,-7 3 16,3 0-16,4 0 0,-1 0 0,5 4 16,4 3-16,1-1 0,6-1 15,-2 3-15,4 1 0,-1-1 16,2-2-16,1 6 0,2 3 15,6-1-15,1 2 0,0 2 16,0 2-16,-2 1 0,1 1 16,-1 2-16,2 0 0,2 0 15,1 0-15,-3 7 0,0 6 0,3-5 16,3 0-16,0 4 0,0 3 16,1 6-16,4-1 0,-1 1 15,3 2-15,3 1 0,-1 0 16,1 4-16,2 3 0,-1-4 15,-2-3-15,-3 28 0,-2-4 16,2-7-16,4-4 0,0 0 16,-1 0-16,-1-1 0,-1-2 0,2 1 15,3 1-15,0-2 0,1-1 16,3 2-16,0 3 0,0-5 16,0-2-16,0 3 15,-2 2-15,0 0 0,1 0 0,1 2 16,-3 1-16,2-4 0,1 0 0,-2 2 15,1 1-15,-1-3 16,-2 0-16,3 3 0,1 4 16,0-7-16,-3-3 0,1 1 15,2 0-15,-3-1 0,0-2 0,0 4 16,-1 3-16,0-6 0,1-1 16,4 1-16,2-2 0,0-3 15,-3-2-15,1-2 0,1-2 16,-1 1-16,1 3 0,-4-1 15,1-2-15,1-5 0,1-3 0,1 4 16,-2 3-16,0-2 0,0-2 16,1-2-16,5-2 15,-4-4-15,-2-4 0,1-2 16,1-3-16,2-3 0,-1-1 0,0 0 16,-2-1-16,5 1 0,3 0 15,-6-11-15,4 1 0,-1-1 16,6-1-16,1 4 0,0 3 15,-3-6-15,0 0 0,2-2 16,1-1-16,2-1 0,4 0 0,0-2 16,3-2-16,-2-1 0,1-2 15,4 1-15,4 2 16,2-2-16,-3 1 0,1-5 16,0 0-16,0 0 0,4 1 0,0 1 15,4 0-15,-2 0 16,4 2-16,7-4 0,-4-2 0,2 0 15,0 2-15,1 0 0,2-1 16,-2-1-16,1 0 0,5 0 16,2 0-16,1-2 0,-3-1 15,6 1-15,-1 0 0,-2 1 16,-2 0-16,-1 1 0,-2 1 16,1-2-16,-2-2 0,2 3 15,-2 0-15,2-1 0,-3-2 0,4 1 16,3-1-16,-5 0 0,-3 1 15,7 0 1,5-2-16,7 2 16,6-1-16,-6 2 0,-4 0 0,19 1 15,-12 1-15,-8 2 0,-3 2 0,1-6 16,1-4-16,-11 1 16,-6 1-16,4 2 0,-1 3 15,1 0-15,0 0 0,4 1 16,4 1-16,-4 0 0,-3-1 0,1 2 15,0 0-15,2-2 0,-1 0 16,1 1-16,0-1 0,3 1 16,-2 1-16,3-1 0,2 0 15,-6 0-15,-2 3 0,2 2 16,3 1-16,0-4 0,2-3 0,-1 1 16,1-1-16,2 2 15,0 1-15,1 1 0,0 2 16,-3-2-16,0-1 0,1-1 0,2 0 15,-1 3-15,1 1 0,4-4 16,1-2-16,-6 0 0,-3 0 16,6 4-16,3 3 0,1-2 15,0-2-15,1-1 0,-3 0 16,-1 1-16,-3-2 0,5-1 16,3 0-16,-3-1 0,-2 0 0,2 3 15,1 1-15,-1-3 0,-2-2 16,2 2-16,0 1 0,1 0 15,-3-2-15,1 1 0,2-1 16,-1 1-16,0 1 0,1-1 16,0 0-16,-1-2 0,-3-1 0,4 4 15,2 4-15,-2-6 16,-2-4-16,1 1 0,2 0 16,-3 2-16,0 2 0,3-1 15,2-1-15,-4 0 0,-4 0 0,3 2 16,1 1-16,0 0 0,-5 0 15,3-3-15,-1-1 16,0 0-16,-2 1 0,3-1 0,1 1 16,-5 0-16,-3 0 0,6-2 15,2 2-15,-3 1 0,-3 1 0,1 1 16,1 1-16,-1-3 16,0-1-16,1 1 0,0 0 15,-2 0-15,-2 1 0,9-1 16,7 0-16,-6 1 0,-5 1 0,2 0 15,-1 1-15,0 0 0,-1 1 16,3-2-16,1 1 0,-5-1 16,-1 0-16,-1 1 0,0-2 15,3 1-15,-1 0 0,-2 0 16,0-1-16,-3 1 0,-2-1 0,6-2 16,5 0-16,-8 3 0,-4 1 15,0-3-15,2 0 16,0 0-16,1 0 0,1 1 0,1 2 15,-2-3-15,-2-1 0,2-1 16,1 1-16,0 0 0,-1 1 16,-2 0-16,1-2 0,-1-1 15,0-2-15,2 3 0,1 1 16,-1 0-16,-2 0 0,2 0 16,2 1-16,-2-1 0,-2 0 0,1 1 15,0 1-15,1-2 0,0-3 16,3 2-16,3 2 15,-4 3-15,-2 1 0,1-1 0,3-1 16,-1-1-16,-1-2 0,2-2 16,2-2-16,-2 5 0,-1 2 15,0-1-15,2 0 0,-4 2 0,-3 0 16,4-1-16,3-2 16,-3-1-16,-2 0 0,3-2 15,3-1-15,1 3 0,2 1 0,-3 2 16,-4 0-16,-2-5 0,-4-2 15,6 3-15,5 2 0,-3 1 16,1 1-16,-2-1 0,0-2 16,-1 2-16,-1 0 0,7-1 15,3-1-15,-5 1 0,-4-1 16,4 0-16,0-1 0,0 2 0,-3 0 16,4 1-16,1 1 15,-1 1-15,-2-1 0,4 2 16,2 1-16,-3-1 0,-2 0 0,2 0 15,2-2-15,-3 1 0,0 0 16,7 2-16,5 2 16,0-3-16,2-1 0,0-2 0,1 2 15,-5-2-15,-4 0 0,2 0 16,3 1-16,-1 1 0,2-1 0,0-1 16,-2 0-16,0-1 15,-3 0-15,3 0 0,5 0 16,-3-3-16,0-4 0,3 5 15,3 4-15,-5 0 0,-4 1 0,3-1 16,2 1-16,-3 4 0,-1 3 16,4-2-16,1-3 0,3-5 15,1-4-15,1 2 0,-2-1 16,-4 2-16,-4 0 0,9 1 16,4 1-16,-8 0 0,-5 2 15,1-3-15,3-2 0,1 4 16,1 1-16,4-2 0,1 0 0,-1 0 15,-2 1-15,0-1 0,0 1 16,0 0-16,-2 0 0,3 1 16,3-2-16,-11 1 15,-6-2-15,3 3 0,1 2 0,-1-4 16,1-1-16,1-6 0,2-4 16,-3 7-16,-1 3 0,1 2 15,2-1-15,-4 0 0,-2 1 0,-1 0 16,0 2-16,0-8 0,0-4 15,3 2-15,3 1 16,-5 2-16,-3 2 0,0 1 16,-1 0-16,-1-2 0,1 0 0,3-3 15,1 2-15,-3-1 0,-3 0 16,3 1-16,2-3 16,-2 5-16,-3 2 0,1 0 0,-1 0 15,0-2-15,-2 0 0,4-2 16,0 0-16,0 2 0,-1 1 0,-2 0 15,-1-2-15,0-2 0,-2 0 16,2 0-16,1 2 16,2 4-16,0 3 0,2-1 15,3-1-15,-3-4 0,-1-3 0,2 5 16,1 5-16,0-4 0,-1 2 16,5-2-16,1-1 0,-4-1 15,-2 0-15,4 0 16,4 2-16,-4-2 0,-3-3 0,4 2 15,3 1-15,-3 1 0,0-1 0,2-1 16,3-1-16,-4 1 0,-2-2 16,2 2-16,4-2 15,-3-4-15,0-1 0,1 2 0,3 2 16,-4-2-16,-3 0 0,4 2 16,2-1-16,0 1 0,-1 1 15,1-2-15,2 1 0,0 1 0,-2 1 16,3 1-16,3 1 15,-2-2-15,-1-2 0,1 2 16,0 1-16,-2-1 0,-2 0 16,2-2-16,3 1 0,-2-1 0,0-1 15,2-1-15,0 0 0,-1 1 16,-1 1-16,5 0 0,2-2 16,-2 2-16,-2 1 0,2 1 15,-1 0-15,1 1 0,-1 1 16,2-5-16,2 0 0,-3 0 0,0 0 15,0 2-15,2 1 16,16-1-16,11-3 0,-25 2 16,-18 3-16,13-5 0,8-1 15,-13 3-15,-10 3 0,11-4 16,8 0-16,-14-1 0,-8 2 16,13-2-16,8-2 0,-15 1 15,-8 0-15,10 4 0,9 2 16,-13-1-16,-8-1 0,8-3 15,6-2-15,-12 3 0,-8 1 0,11 3 16,7 0-16,-12-1 16,-7-2-16,7 3 0,7 1 0,-10-1 15,-6-2-15,4 1 0,3-1 16,-11-3-16,-7-1 0,5-1 16,4 0-16,-7 3 0,-5 1 0,8-6 15,7-5-15,-13 1 16,-8 0-16,1-4 0,1-3 15,-2 1-15,0-2 0,3-7 0,2-6 16,-9 3-16,-4 4 0,6-10 16,4-6-16,-5 5 0,0 4 15,-4-14-15,-1-10 16,0 7-16,1 3 0,3-5 0,2-7 16,-1 7-16,-3 5 0,1-10 15,1-8-15,-1 7 0,1 5 0,2-10 16,0-6-16,-6 10 15,-3 8-15,2-14 0,3-8 16,-5 7-16,-2 5 0,2-9 0,0-4 16,-4 5-16,-5 6 0,2-7 15,2-4-15,-3 9 0,-2 7 16,3-15-16,3-10 0,-4 11 16,-3 9-16,-1-7 0,-1-5 15,-1 10-15,-2 8 0,0-14 16,1-7-16,-1 11 0,0 6 0,-1-10 15,0-9-15,-2 10 16,0 8-16,-4-7 0,-1-2 16,0 7-16,2 4 0,-5-11 15,-2-6-15,-1 10 0,0 6 0,-2-3 16,1-2-16,0 7 0,-1 6 16,-3-3-16,-1-3 0,-2 1 15,-2 3-15,0-1 0,1 1 16,3 9-16,0 7 0,-3-2 15,-3-1-15,1 5 0,0 4 0,-2 0 16,1 1-16,0 5 0,0 4 16,-5 3-16,-1 0 15,1 3-15,3 2 0,-5 1 16,-4 3-16,0 1 0,-1-1 0,-2 5 16,-3 2-16,0 3 0,0 2 15,-6 1-15,-4 3 0,6-6 16,4-2-16,-11 5 0,-6 3 15,2-3-15,2-1 0,-6 3 16,-3 2-16,3 0 0,2 0 0,-9 0 16,-7-2-16,4-1 15,0-1-15,-6-1 0,-3-2 16,6 5-16,6 3 0,-13 0 0,-6 0 16,6-3-16,3-1 0,-6-1 15,-4 1-15,10 0 0,5 1 16,-9 0-16,-8 3 0,9-2 0,5-1 15,-12-2-15,-8-1 16,9 2-16,6 0 0,-11 3 0,-5-1 16,4-1-16,1-4 0,-9 4 15,-6 1-15,8-1 0,5-2 16,-9-1-16,-7 0 16,7-1-16,6-2 0,-14 2 0,-10 1 15,10-2-15,5 1 0,-4-1 16,-5 0-16,7-1 0,6 1 0,-10 0 15,-7-1 1,10 1-16,6-1 0,-13 0 0,-9 0 16,8 0-16,6 1 0,-8-1 0,-6-3 15,9 3-15,6 2 0,-14 1 16,-8-1-16,10 0 0,7-1 16,-10 2-16,-10 0 0,12 1 15,7 1-15,-11-5 0,-8-3 16,12 2-16,7 1 0,-12 3 15,-8 2-15,11-3 0,8-4 0,-12 2 16,-7 2-16,9-1 0,8 2 16,-10 0-16,-6 0 15,10 1-15,9 0 0,-11 0 0,-8 0 16,13 0-16,8-1 0,-10 0 16,-4-1-16,9 2 0,8 1 0,-11 0 15,-8 1-15,11-1 16,8-1-16,-9 0 0,-6-1 15,9 1-15,8 2 0,-10-3 16,-6-3-16,8 3 0,7 1 0,-11-1 16,-8 1-16,13-3 0,8 2 15,-12 0-15,-8 2 0,13 2 16,9 0-16,-9 0 0,-6 2 16,11-3-16,8-1 0,-10-2 15,-4-3-15,10 1 0,7 1 16,-11-1-16,-8-1 0,11 2 15,8 1-15,-6-3 0,-3 1 16,7-1-16,5 0 0,-7 2 16,-6 1-16,9-2 0,8-1 0,-5-3 15,-2-1-15,2 2 0,3 5 16,-7-1-16,-5 1 0,9-3 16,8 0-16,-4-2 0,-4-1 15,4 2-15,4 1 0,-7 0 16,-3 2-16,9-1 0,7 2 0,-9 0 15,-8-1-15,8 1 16,5 0-16,-4 0 0,-4 0 16,9-6-16,6-1 0,-7 4 0,-5 1 15,11 4-15,5 3 0,-10-3 16,-8-4-16,6 3 0,5 2 16,-3-2-16,0-3 0,3 1 15,3 0-15,-6 0 0,-3 1 16,6 0-16,5 0 0,-6-1 15,-3 2-15,6-1 0,2 1 0,-5 0 16,-3 1-16,5 2 16,4 0-16,-8 0 0,-5-3 0,7 0 15,5 0-15,-8 1 16,-4 4-16,8-3 0,7 1 0,-8-1 16,-4 1-16,8 0 0,5 0 15,-8-3-15,-5-1 0,7-6 16,3-1-16,-6 2 0,-3 4 15,8 2-15,5 4 0,-9 0 16,-5-1-16,7-4 0,4-4 0,-8 4 16,-6 2-16,6 3 0,4 3 15,-9-3-15,-6-3 0,13-1 16,9-1-16,-10 1 0,-5 3 16,8-5-16,5 1 0,-8 6 15,-5 3-15,6-4 0,5-3 16,-7 2-16,-4-2 0,6 2 0,5 2 15,-7-1-15,-4 0 16,8 1-16,5-1 0,-9 1 16,-4 0-16,5-2 0,6-1 15,-8 1-15,-2 0 0,8 2 0,6 1 16,-7-4-16,-3-1 0,5 4 16,6 3-16,-10-2 0,-5-4 15,11 2-15,6-3 0,-6-1 16,-4-1-16,6 1 0,1 0 0,-3 1 15,-3 2-15,7-1 0,5 0 16,-6-3-16,-3-2 16,4 3-16,3 2 0,-4 0 15,-2 1-15,5-3 0,4-2 0,-7 1 16,-2 0-16,8 3 0,3 2 16,-4-4-16,-1-1 0,7 5 15,4 6-15,-7-8 0,-5-7 16,5 1-16,3 1 0,-3 2 15,-2 0-15,8 4 0,5 3 0,-9 0 16,-6-1-16,8-2 16,1-3-16,-5 0 0,-3-2 0,6 4 15,7 2-15,-8-4 0,-5-2 16,4-2-16,1-1 0,-4 1 16,-3 2-16,8 1 0,5 2 15,-6-2-15,-3-1 0,4 0 16,3 2-16,-4 3 0,-3 0 15,9 2-15,5 2 0,-7 0 16,-5 0-16,5-4 0,5 0 0,-7-2 16,-2 2-16,6 1 15,3 1-15,-6 0 0,-2 1 0,2-1 16,5-2-16,-1 5 0,-2 3 16,7-5-16,4-1 0,-2 3 15,-2 3-15,4-2 0,5 0 16,14-3-16,7-1 0,8-2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9T08:03:53.770"/>
    </inkml:context>
    <inkml:brush xml:id="br0">
      <inkml:brushProperty name="width" value="0.05292" units="cm"/>
      <inkml:brushProperty name="height" value="0.05292" units="cm"/>
      <inkml:brushProperty name="color" value="#FF0000"/>
    </inkml:brush>
  </inkml:definitions>
  <inkml:trace contextRef="#ctx0" brushRef="#br0">2757 6110 0,'0'0'0,"0"0"0,0 0 0,0 0 16,0 0-16,28 1 0,-28-1 16,22 0-16,-22 0 0,28 4 15,-12-2-15,-2-1 0,4 0 0,-2 0 16,3 0-16,1 0 0,1 2 15,9-3-15,1 1 16,-1 0-16,2 1 0,3-1 0,0 0 16,0-1-16,0 1 0,10 1 15,1-4-15,-2 2 0,-2-1 16,11 1-16,-3 0 0,1 0 16,-3 0-16,0 0 0,3-2 15,-2 2-15,1 2 0,7-1 0,3 1 16,-6-1-16,-6 0 0,9-2 15,2-3-15,-2 1 0,-2 1 16,11 1-16,1 2 0,-4 0 16,-5 1-16,33-2 0,-4 0 15,-13-1-15,-8 1 0,3-1 16,3 1-16,-8 3 0,-5 3 16,4-4-16,7-2 0,-8 1 15,-1 2-15,5 2 0,7 0 16,-6-3-16,-4 0 0,7-1 0,2 0 15,-4 0-15,-2 0 0,5-1 16,2 1-16,-6 1 0,-4-1 16,7-2-16,5-2 0,-5 2 15,-3 2-15,8 3 0,7 0 16,-6-6-16,-1-5 0,4 3 16,4 3-16,-9 2 0,-6 2 0,8-6 15,6-3-15,-9 2 0,-7 1 16,10 2-16,3 2 15,-4-2-15,-2 0 0,3-3 0,0-3 16,-6 0-16,-3 1 0,8 2 16,3 3-16,-5 3 0,-4 0 15,4-5-15,2-2 0,-7 1 16,-4 2-16,7-3 0,5-2 16,-7 4-16,-5 5 0,6-1 15,1 0-15,-2-5 0,-5-3 16,7-2-16,8 1 0,-10 10 15,-4 6-15,4-2 0,0-3 16,-7-5-16,-5-6 0,8 4 0,7 0 16,-7 2-16,-3-1 0,3-1 15,3 1-15,-4-2 0,-2 1 16,5 2-16,3 2 0,-7 0 16,-4 1-16,4 0 0,4 3 15,-3-3-15,-1-1 0,2-2 16,2-1-16,-4 1 0,-3 0 0,5 0 15,3 2-15,-8-1 0,-5-1 16,6 0-16,4 2 16,-8 1-16,-4 1 0,8-1 0,5-2 15,-6 0-15,-5 1 0,3 0 16,3-2-16,-7 2 0,-3 0 16,0 2-16,1 0 0,-5-2 15,-4-3-15,3 2 0,1 1 16,-3 0-16,-3 1 0,-2 0 0,-3 0 15,-2-2-15,-1 0 0,-1 3 16,0 2-16,-9 0 0,-5 3 16,-2-4-16,-3-1 15,-7-2-15,2 0 0,-2 0 0,-2 0 16,-1 0-16</inkml:trace>
  <inkml:trace contextRef="#ctx0" brushRef="#br0" timeOffset="3034.0294">2800 6040 0,'0'0'0,"0"0"0,0 0 0,0 0 16,-2-22-16,2 22 0,0 0 15,-3-25-15,3 13 0,-3-3 16,2-1-16,1 1 0,-2-2 16,1-1-16,1-3 0,0 0 15,1-1-15,1-8 0,-2-1 16,1 1-16,2 1 0,-2-2 0,2-2 15,1-3-15,0 1 0,-1-1 16,2-2-16,0 4 0,1 1 16,-3-1-16,0-4 0,2 5 15,0 1-15,-1-5 0,2 2 16,0 1-16,-2 3 0,1-1 16,1 2-16,-2 1 0,2 0 0,0 0 15,1 0-15,2 4 16,-2 2-16,-1 2 0,4 2 15,-1 2-15,0 2 0,4 1 0,0-1 16,-1 7-16,0 1 0,2 3 16,1-1-16,-2 1 0,-1 1 15,4 0-15,2 1 0,2 2 16,0 3-16,5-1 0,3 0 16,-2 2-16,1-2 0,5-1 15,2-1-15,2 1 0,0 2 0,10-3 16,4 0-16,1 1 15,-3 1-15,6-3 0,3 0 16,-1-1-16,-6 0 0,18-1 0,3-2 16,-4 1-16,-3 3 0,14-1 15,-2-2-15,-9 1 0,-4 1 16,34-3-16,-4 1 0,-12 1 16,-8 1-16,-1 2 0,1 0 15,-3-4-15,-7-2 0,4 1 16,1-2-16,-6 2 0,-6 1 0,7 2 15,1 1-15,-2-2 0,-4 1 16,2-1-16,-1 0 0,-4 0 16,-4 2-16,7 2 0,3 3 15,-1-5-15,-5-3 0,3 2 16,2 2-16,-5 2 0,-2 3 0,4-3 16,4 0-16,-5-3 15,-2-2-15,0 2 0,-1 1 16,0 0-16,-3 0 0,8 1 0,3 1 15,-5-1-15,-6 1 0,8-2 16,2 0-16,-7 1 0,-4 2 16,4 0-16,2 1 0,-3 0 15,-5-3-15,6 0 0,3-1 16,-6 1-16,-4 0 0,4 2 16,3 0-16,-7-2 0,-5 0 0,3 0 15,2 1-15,-6 0 0,-4-1 16,3 1-16,3 0 15,-9 2-15,-4 1 0,0-3 0,1-3 16,-1 2-16,-2 1 0,-11 0 16,2 1-16,-1-1 0,-2-1 15,5 2-15,3-2 0,-6 3 16,-3 4-16,-1 0 0,1-1 16,-2 1-16,0 2 0,-2-4 15,0-1-15,0-1 0,-4 0 0,2 4 16,0 3-16,-3-1 0,0 1 15,1 3-15,3 0 16,-5 2-16,2 1 0,-2 3 0,2 1 16,-3 2-16,-1 2 0,-1 1 15,2 1-15,-2-3 0,-1 0 16,0 4-16,0 2 0,0-1 0,1 1 16,-1 8-16,0 1 15,1-3-15,1-4 0,1 2 16,1 1-16,-2-1 0,0-2 0,0 3 15,2 2-15,-2-5 0,0-3 16,0 1-16,1-1 0,-1-1 16,0-2-16,-1 0 0,0 1 15,-1-3-15,0-2 0,-5 0 16,-4 1-16,-2 0 0,-1 2 16,2-7-16,2-4 0,3-1 0</inkml:trace>
  <inkml:trace contextRef="#ctx0" brushRef="#br0" timeOffset="6821.5131">9156 4287 0,'0'0'0,"0"0"16,0 0-16,0 0 0,0 0 0,0 0 15,0 0-15,-9 28 16,9-28-16,-9 28 0,3-7 0,-2 1 15,0 4-15,0 3 0,0 5 16,-4 11-16,1 1 0,-6 11 16,2 0-16,0-3 0,1-6 15,0 5-15,3-6 0,2-8 16,2-4-16,2-9 0,0-4 16,2-6-16,1-2 0,-1-7 15,1-6-15,0-4 0,0 0 0,0-6 16,-1-5-16,2-3 15,2-4-15,5-1 0,2-2 16,2 0-16,3-3 0,3 1 0,4 0 16,1 2-16,1 0 0,8 2 15,3 2-15,-4 5 0,-4 4 16,1 8-16,2 5 0,-3 5 16,0 1-16,-4 5 0,-3 3 15,-3 6-15,-3 2 0,-6 1 16,-2 2-16,-5-3 0,-3 0 0,-6-4 15,-4-3-15,0-1 0,1-1 16,-4-4-16,-2-2 0,-2 1 16,-1-1-16,-2-2 0,-1-3 15,3-3-15,2-2 0,0-3 16,0-4-16,5 0 0,-1-1 16,3-3-16,2-5 0,4 1 15,5 0-15,2-2 0,2 0 16,4 2-16,0 2 0,0 3 0,-2 2 15,0 1-15</inkml:trace>
  <inkml:trace contextRef="#ctx0" brushRef="#br0" timeOffset="7183.3455">9478 4890 0,'0'0'0,"0"0"0,0 0 15,23-2-15,-13 0 0,4 0 0,2 0 16,0-1-16,2-1 0,4-3 16,1-1-16,-4-2 0,0 1 15,-2-2-15,1-2 0,-4 1 16,-1-1-16,-3-2 0,-2-1 16,-4 1-16,0 1 0,-4 1 15,-2 1-15,-2 0 0,0 1 0,-4 2 16,-2 3-16,-2 4 0,-1 1 15,-4 3-15,-1 4 0,0 3 16,1 3-16,0 3 0,0 4 16,2 0-16,1 3 0,2 8 15,4 3-15,3-4 0,4-5 16,5 2-16,4 0 0,3-4 16,2-2-16,9-5 0,6-5 15,1-5-15,2-5 0,-3 0 0,-5 0 16,-5 0-16</inkml:trace>
  <inkml:trace contextRef="#ctx0" brushRef="#br0" timeOffset="7650.5873">10437 4615 0,'0'0'0,"0"0"0,0 0 16,0 0-16,0 0 0,0 0 15,-8 26-15,8-26 0,-6 27 0,0-9 16,1 5-16,-2-1 15,1 1-15,1 1 0,-1 1 0,0 2 16,-1-3-16,2-5 0,0-4 16,2-2-16,1-1 0,1-6 15,1-6-15,0 0 0,0-8 16,-1-3-16,-1-3 0,1 3 0,0 2 16,0 2-16</inkml:trace>
  <inkml:trace contextRef="#ctx0" brushRef="#br0" timeOffset="7783.6189">10431 4375 0,'0'0'0,"0"0"0,0 0 0,25 0 16,-25 0-16,24 6 0,-24-6 16,32 11-16,-14-4 0,-3-1 0,-1 0 15,-2-1-15</inkml:trace>
  <inkml:trace contextRef="#ctx0" brushRef="#br0" timeOffset="8320.213">10741 4705 0,'0'0'0,"0"0"0,0 0 0,-9 25 0,6-14 16,0 2-16,-1 1 0,1-1 15,0 0-15,0 1 16,-1-2-16,2-2 0,0-4 0,1-1 15,1-2-15,0-3 16,0 0-16,3-5 0,0-1 0,2-3 16,0-2-16,4-3 0,2-1 15,5-6-15,0 0 0,1 0 16,0 2-16,1 3 0,1 2 0,1 3 16,0 3-16,-1 4 15,-2 1-15,0 3 0,-2 2 0,-5 2 16,-2 3-16,-2 5 0,-2 7 15,-1-1-15,-1 1 0,-1 3 16,-1 0-16,-1-2 0,-1-5 16,-2-1-16,1-1 0,1-3 15,1-3-15,0-3 0,-1-2 16,2-2-16,0 0 0,4-6 16,1-3-16,2-5 0,1-3 0,3-5 15,3-3-15,1 1 16,2 2-16,4-4 0,1 2 15,-2 5-15,-1 2 0,-1 2 0,1 2 16,0 5-16,-2 4 0,1 4 16,1 1-16,-5 3 0,-2 3 15,-2 4-15,-2 3 0,-4 3 16,-2 2-16,-2 5 0,-2 1 16,-2-2-16,-2-1 0,2 0 15,1-2-15,-1-3 0,1-3 0,-1-3 16,-1-2-16,3-6 0,2-3 15,-1-2-15,1 2 0,0 0 0</inkml:trace>
  <inkml:trace contextRef="#ctx0" brushRef="#br0" timeOffset="8783.4022">11703 4264 0,'0'0'0,"0"0"15,0 0-15,0 0 0,-4 31 16,4-31-16,-7 40 0,1-14 16,-1 5-16,-4 5 0,-3 4 15,-4 10-15,1-1 0,-2 5 16,3-7-16,2-7 0,3-7 0,1-3 16,3-6-16,0-5 0,3-6 15,0-6-15,1-3 16,1-4-16,0-4 0,0-6 15,1-5-15,2 0 0,2-2 0,1-2 16,2-4-16,1 2 0,2 3 16,3 1-16,3 2 0,-1 1 15,0 2-15,4 1 0,2 4 16,1 1-16,0 2 0,1 4 16,1 3-16,-3 4 0,-3 3 0,-2 2 15,-3 6-15,-2 0 0,-3 0 16,-2 4-16,-4-1 15,-2-1-15,-1-4 0,-7 1 0,-6 0 16,-2-3-16,-3-3 0,-3 1 16,-3-1-16,2-1 0,0-2 0,0-3 15,1-4-15,3-1 16,2-3-16,6-5 0,4-5 16,2 2-16,1 3 0,1 2 0</inkml:trace>
  <inkml:trace contextRef="#ctx0" brushRef="#br0" timeOffset="9200.609">12138 4532 0,'0'0'0,"0"0"16,0 0-16,0 0 0,0 0 0,-8 24 15,8-24-15,-14 29 0,4-10 16,-1 4-16,0 3 0,1 0 15,1-3-15,0 4 0,4-3 16,1-3-16,1-4 0,7-3 16,2-3-16,4-3 0,3-1 15,3-6-15,0-3 0,2-4 16,1 0-16,1-3 0,2-3 16,2-5-16,-2-3 0,0-3 15,0-3-15,-2 3 0,-1 1 0,-3 0 16,0 1-16,-4 3 0,-1 2 15,-2 4-15,-3 5 16,-1 0-16,-2 1 0,-3 6 0,0 0 16,-2 6-16,-4-2 0,0 7 15,-2 4-15,0 2 0,2 0 0,-1 5 16,0 2-16,2 5 16,1-1-16,4-1 0,3-4 15,1 0-15,3-3 0,4-4 0,3-3 16,-1-3-16,1-2 0,-3-3 15,-3 0-15,0-1 0</inkml:trace>
  <inkml:trace contextRef="#ctx0" brushRef="#br0" timeOffset="9568.4734">12560 4736 0,'0'0'0,"0"0"0,0 0 16,0 0-16,0 0 0,23 7 15,-23-7-15,22 5 0,-22-5 0,31 2 16,-12 1-16,0-3 0,0-1 0,0-2 16,2 0-16,-1-1 15,0 0-15,4-2 0,-2-2 16,-2 0-16,-2-1 0,-4-2 16,-3 1-16,-2 1 0,-2 0 0,-6-3 15,-3 0-15,-3 1 0,-1 0 16,-6 1-16,-1 2 0,0 2 15,0 1-15,-5 3 0,-3 2 16,0 0-16,0 2 0,1 4 16,2 4-16,-1 2 0,2 0 0,-2 7 15,1 2-15,1-1 16,2 1-16,7 2 0,6 0 16,3-2-16,4 0 0,5-3 15,3-3-15,4 0 0,4-2 0,6-6 16,4-6-16,-6 0 0,-4 0 15,-4 0-15</inkml:trace>
  <inkml:trace contextRef="#ctx0" brushRef="#br0" timeOffset="10069.3311">13324 4681 0,'0'0'0,"0"0"15,0 0-15,0 0 0,0 0 16,0 0-16,-11-20 15,11 20-15,-11-13 0,2 5 0,-3 1 16,-1 1-16,-1 1 0,-2 1 16,0 2-16,-1 1 0,1 2 15,-1 1-15,1 1 0,-5 1 16,0 4-16,2 1 0,2 4 16,2 2-16,2 1 0,2 4 15,2 1-15,3-1 0,4 0 0,6 0 16,3-1-16,3-1 0,3-3 15,8 0-15,5-5 0,0-1 16,1-4-16,0-5 0,2-6 16,-3-2-16,0 0 0,-1-5 15,-1-4-15,-1-3 0,-2-2 0,0-8 16,-3-1-16,-4-1 16,-3 1-16,-1-2 0,0 0 15,-2 3-15,-2 1 0,1 1 0,0 1 16,-3 3-16,-1 3 0,1 3 15,-2 4-15,0 3 0,-1 3 16,0 2-16,0 3 0,-1 3 16,0 0-16,-2 7 0,0 4 15,-1 2-15,-3 3 0,-3 11 16,-2 5-16,-1 1 0,-1 1 0,0 4 16,-2 3-16,2 4 15,3-6-15,5-3 0,4-2 16,2-5-16,2-2 0,-1-5 0,1-7 15,-1-1-15</inkml:trace>
  <inkml:trace contextRef="#ctx0" brushRef="#br0" timeOffset="10517.0386">14148 4323 0,'0'0'0,"0"0"0,0 0 15,0 0-15,-10 27 0,10-27 0,-16 38 16,5-14-16,-2 3 0,-10 15 16,-4 9-16,-2 3 0,-1 3 0,-7 17 15,-5 15-15,5-10 16,4-6-16,5-7 0,3-12 16,8-15-16</inkml:trace>
  <inkml:trace contextRef="#ctx0" brushRef="#br0" timeOffset="18234.3846">14376 4631 0,'0'0'0,"0"0"15,0 0-15,0 0 0,0 0 0,0 0 16,0 0-16,-15 17 0,15-17 0,0 0 16,-17 19-16,17-19 15,-16 16-15,16-16 0,-18 27 16,10-11-16,2 1 0,0 1 16,1 2-16,1 1 0,2-2 0,2 3 15,3-1-15,2-2 0,1-2 16,5-4-16,4-3 0,-1-4 15,1-4-15,3-4 0,2-5 16,1-2-16,1-1 0,-1-1 16,0 0-16,1-7 0,-3-2 15,-3-2-15,-1-2 0,-4 3 0,-3 3 16,-3-3-16,-3 0 16,-2 2-16,-2 3 0,-6-1 15,-5 2-15,-3 0 0,-1 4 0,-2 1 16,-1 3-16,0 4 0,0 3 15,0 2-15,-4 4 0,3 3 16,2 1-16,2 0 0,3 2 16,2-2-16,2-2 0,2-1 15</inkml:trace>
  <inkml:trace contextRef="#ctx0" brushRef="#br0" timeOffset="18633.6555">14740 4618 0,'0'0'0,"0"0"15,0 0-15,0 0 0,0 0 0,-7 27 16,7-27-16,-5 27 0,1-9 15,0 2-15,-1 4 0,-1-2 16,0 0-16,1 7 0,2 0 16,2-4-16,1-3 0,1-5 15,1-3-15,1-3 0,0-2 16,2-5-16,0-5 0,1-1 16,1-3-16,1-2 0,3-4 0,0 0 15,2-2-15,0-4 16,2-4-16,0 1 0,-1 0 0,1-5 15,-1-4-15,-2 3 0,-1 2 16,0 2-16,0 2 0,-2 4 16,-3-1-16,-1 4 0,-2 2 15,-1 4-15,0 3 0,0 1 16,0 1-16,-1-1 0</inkml:trace>
  <inkml:trace contextRef="#ctx0" brushRef="#br0" timeOffset="19033.7117">14990 4787 0,'0'0'0,"0"0"0,0 0 16,21-2-16,-21 2 0,20-3 16,-7 1-16,1-1 0,2 0 0,0-2 15,2 1-15,-1-2 0,-2-1 16,4-3-16,-2-1 0,0 0 15,-2 0-15,-1-2 0,-3 1 16,-3 1-16,0 1 0,-3-1 16,-3 0-16,-2 2 0,-2 0 0,-3 2 15,-1 1-15,-2 2 16,-2 2-16,-4 3 0,-4 3 16,0 1-16,1 2 0,-1 2 15,2 0-15,-1 5 0,2 1 0,-2 2 16,0 4-16,4-1 0,3 2 15,3 5-15,4-2 16,5-1-16,1-3 0,3-3 0,4-2 16,4-4-16,2-2 0,6-4 15,5-2-15,0-2 0,2-3 0,2-3 16,1-3-16,-7 1 0,-4 1 16,-4 0-16</inkml:trace>
  <inkml:trace contextRef="#ctx0" brushRef="#br0" timeOffset="19350.9705">15539 4622 0,'0'0'0,"0"0"16,0 0-16,-6 19 0,6-19 0,-11 26 16,3-8-16,-1 2 15,0 0-15,-2 8 0,-1-1 16,2-2-16,2-3 0,1-3 0,0-1 15,2-4-15,0-4 0,1-4 16,0-2-16,2-3 0,2-1 16,-1-6-16,2-3 0,0-2 15,0-3-15,4-3 0,3-2 16,0 1-16,2 0 0,0-1 16,1 1-16,0 2 0,-1 1 15,3 2-15,2 2 0,-3 2 0,1 2 16,4 3-16,2 2 15,1 2-15,-1 1 0,2 2 0,1-1 16,-3 0-16,-4 1 0,-2-2 16</inkml:trace>
  <inkml:trace contextRef="#ctx0" brushRef="#br0" timeOffset="19667.6495">16146 4399 0,'0'0'0,"0"0"0,0 0 0,0 0 15,-23 10-15,23-10 0,-22 21 16,22-21-16,-24 29 0,9-9 16,-3 6-16,0 1 0,1 1 15,-4 15-15,2 4 0,-1 4 0,5-6 16,1 4-16,2-5 15,5-8-15,0-5 0,2-3 0,0-5 16,1-4-16,-1-2 0,1 0 16,0 0-16,-1-5 0,0-2 0,-5-3 15,-3-3-15,-1-1 0,2-3 16,-1-3-16,-1-4 16,0-4-16,3-4 0,1 3 0,3 2 15,0 3-15</inkml:trace>
  <inkml:trace contextRef="#ctx0" brushRef="#br0" timeOffset="19800.8114">15775 4692 0,'0'0'0,"0"0"0,0 0 0,25-1 15,-25 1-15,28-1 0,-8-3 16,1 1-16,2 0 0,8-2 16,2 0-16,-1 1 0,-1 0 0,7 2 15,0-1-15,-7 1 0,-6 1 0,-5 0 16</inkml:trace>
  <inkml:trace contextRef="#ctx0" brushRef="#br0" timeOffset="20101.1063">16487 4338 0,'0'0'0,"0"0"16,0 0-16,0 0 0,-7 23 0,7-23 15,-14 25-15,4-7 0,-1 2 0,-1 6 16,0 3-16,-1 0 0,0 2 16,-5 8-16,0 0 15,1 5-15,4-5 0,1-5 0,3-5 16,1-4-16,1-2 0,4-3 15,3-2-15,-1-5 0,0-3 16,3-5-16,1-7 0,-1 2 16,1 0-16,-1 0 0</inkml:trace>
  <inkml:trace contextRef="#ctx0" brushRef="#br0" timeOffset="20434.2403">16541 4600 0,'0'0'0,"0"0"0,0 0 16,-9 18-16,9-18 0,-11 23 0,4-5 16,-2 1-16,0 3 0,2 1 15,1 0-15,3 5 0,3-4 0,3-4 16,2-3-16,2-4 16,1-5-16,5-4 0,5-3 15,0-3-15,1-4 0,0-1 16,-2-2-16,0-1 0,0-3 0,0-7 15,0-4-15,-5 2 0,-4 3 16,-2-2-16,0 1 0,-6 0 16,-4 3-16,-1 1 0,-2 4 15,-4 0-15,-3 4 0,-5 3 16,-3 3-16,1 4 0,2 2 16,1 1-16,0 4 0,3 1 15,1 2-15,6-4 0,1-1 0,3-1 16,-1-2-16,2 1 0</inkml:trace>
  <inkml:trace contextRef="#ctx0" brushRef="#br0" timeOffset="20967.7615">16954 4571 0,'0'0'0,"0"0"16,0 0-16,0 0 0,-6 28 0,6-28 15,-9 32-15,4-13 0,-1 1 16,1 3-16,0 1 0,2-3 16,1-1-16,1 2 0,1-3 15,2-3-15,1-4 0,5-4 16,2-4-16,2-1 0,2-3 0,1-3 16,0 0-16,-1-1 0,1-4 15,0-3-15,3-6 0,-2 1 16,1 0-16,-2-1 0,0-1 15,-1-2-15,0-1 0,1-3 16,-3 4-16,-2 3 0,-3 3 0,0 5 16,-1 1-16,-4 6 15,-2 2-15,-2 5 0,-3 5 16,0 1-16,-1 2 0,-2 5 16,1 4-16,0 2 0,2 3 0,2 1 15,4-3-15,2-2 0,1-2 16,4-6-16,2-2 0,2-6 15,3-1-15,3-5 0,1-1 16,-2-3-16,1-3 0,0-5 16,-1-2-16,2-4 0,1-1 0,-1-2 15,-3-3-15,-2 0 16,-1 0-16,-5-1 0,-2 1 16,-3 3-16,-2 3 0,-3 2 15,-2 4-15,-3 1 0,-1 2 0,0 2 16,-2 4-16,0 0 0,0 2 15,2 3-15,0 3 0,4 0 16,1 2-16,0-3 0,1-1 16,0 1-16</inkml:trace>
  <inkml:trace contextRef="#ctx0" brushRef="#br0" timeOffset="21200.6355">17633 4591 0,'0'0'0,"0"0"0,0 0 0,0 0 16,-13 23-16,13-23 0,-15 26 15,15-26-15,-19 37 0,10-18 16,0 2-16,1-2 0,0-2 0,1 3 16,0-4-16,1-1 0,2-4 15,1-3-15,0-3 0,3-2 16,0-3-16,0 0 0,3-7 15,-2 4-15,0-1 0,0 1 16</inkml:trace>
  <inkml:trace contextRef="#ctx0" brushRef="#br0" timeOffset="21338.5354">17655 4438 0,'0'0'0,"0"0"16,0 0-16,0 0 0,0 0 0,30 6 15,-30-6-15,23 11 0,-23-11 16,18 14-16,-10-9 0,-1 0 16</inkml:trace>
  <inkml:trace contextRef="#ctx0" brushRef="#br0" timeOffset="21700.7044">17810 4655 0,'0'0'16,"0"0"-16,0 0 0,0 0 0,-11 30 15,11-30-15,-14 32 0,6-15 16,2-1-16,-1 0 0,1-2 16,2-2-16,0-2 0,0-3 15,1 1-15,1-2 0,1-2 16,1-4-16,0 0 0,3-5 16,0-2-16,1-2 0,0-1 0,2-2 15,0-2-15,2 0 0,0-3 16,3-3-16,1 0 0,2 1 15,1 2-15,2 3 0,0 1 16,-1 2-16,1 1 0,-2 1 16,1 2-16,-2 4 0,0 2 15,0 4-15,1 1 0,-3 4 16,-2 2-16,-5 2 0,-1 2 0,-3 3 16,-2 2-16,0 1 0,-1 1 15,1-3-15,0 0 0,2-3 16,3-3-16,-2-2 0,0-1 15,-1-1-15</inkml:trace>
  <inkml:trace contextRef="#ctx0" brushRef="#br0" timeOffset="22201.0944">18531 4641 0,'0'0'0,"0"0"16,0 0-16,0 0 0,0 0 0,7-21 15,-7 21-15,-5-11 0,0 6 16,-3 1-16,-3 2 0,-2 2 16,-4 0-16,-1 0 0,-4 2 15,0 3-15,0 2 0,-8 4 16,-2 0-16,3 3 0,2 0 0,2 4 16,4 2-16,0 4 0,6 0 15,5-4-15,5-2 0,6-2 16,5-3-16,8-4 0,5-2 15,2-5-15,1-2 0,6-3 16,5-4-16,-3-1 0,-3-1 16,2-1-16,0-2 0,-4-1 15,-3 0-15,1-4 0,-3 1 16,-5 1-16,-2 1 0,-6 6 16,-1 2-16,-2 2 0,1-2 0,-3 4 15,-2 2-15,0 4 0,-2 1 16,-1 5-16,0 4 0,-1 3 15,-1 4-15,0 3 0,-2 2 16,1 6-16,0-1 0,1-1 16,0-1-16,1-2 0,-1-4 0,1-2 15,0-2-15,-1-2 16,0-1-16,-3-3 0,-1-3 16,-2-3-16,-3-1 0,-3-4 15,-3-1-15,2-1 0,0-1 0,2-6 16,2-4-16,3-2 0,3-4 15,2 5-15,1 1 16,1 3-16</inkml:trace>
  <inkml:trace contextRef="#ctx0" brushRef="#br0" timeOffset="22501.2763">19171 4443 0,'0'0'0,"0"0"0,0 0 0,0 0 16,0 0-16,-18 20 0,18-20 16,-21 22-16,7-7 0,-4 5 15,-3 3-15,-1 4 0,-1 3 0,-7 9 16,2 1-16,-6 5 0,5-2 15,4-5-15,4-4 0,5-5 16,4-5-16,1 1 0,2-5 16,5-8-16,0-3 0,1-2 15,1-1-15,0-1 0</inkml:trace>
  <inkml:trace contextRef="#ctx0" brushRef="#br0" timeOffset="22984.5739">19494 4342 0,'0'0'0,"0"0"0,0 0 16,-1 24-16,1-24 0,-7 33 15,-1-9-15,-1 4 0,0 3 0,-5 12 16,0 0-16,0-1 0,-1-6 15,0 6-15,2-6 0,2-5 16,1-6-16,1-2 0,1-6 16,3-6-16,0-1 0,3-6 15,2-4-15,-2-1 0,2-4 0,2-2 16,1-5-16,3-3 16,0-2-16,4-1 0,4-3 15,-1 2-15,0 1 0,8-3 0,3 2 16,1 2-16,0 3 0,-1 3 15,-1 1-15,-2 4 0,-2 6 16,0 4-16,-1 3 0,-3 3 16,-4 3-16,-5 2 0,-1 4 15,-4-1-15,-3-1 0,-3 1 16,-1 0-16,-2-2 0,-1-1 0,-3-1 16,-3-1-16,-4-1 0,-2-1 15,-1 0-15,-2 0 16,2-3-16,1-2 0,0-3 0,1-2 15,3-3-15,3-4 0,5-3 16,5-3-16,0 2 0,1 3 0,1 1 16</inkml:trace>
  <inkml:trace contextRef="#ctx0" brushRef="#br0" timeOffset="23300.7986">19897 4511 0,'0'0'0,"0"0"0,0 0 0,0 0 15,0 0-15,7 30 0,-7-30 16,-3 31-16,-2-12 0,-3 4 16,-2 6-16,-1-2 0,0-1 0,-1 6 15,1-3-15,1-6 16,2-4-16,0-3 0,2-4 16,2-3-16,-1-2 0,3-5 0,0-2 15,2-2-15,1-4 0,5-5 16,2-5-16,1-1 0,1-3 15,2-1-15,2-3 0,-2 3 16,0 2-16,2-1 0,1 3 16,-1 2-16,1 4 0,2 2 15,2 3-15,-2 0 0,1-2 16,-1 7-16,1 2 0,0 2 16,0 1-16,2-1 0,1 2 15,-3 0-15,-4-1 0,-3-2 0</inkml:trace>
  <inkml:trace contextRef="#ctx0" brushRef="#br0" timeOffset="23484.5258">20336 4672 0,'0'0'0,"0"0"16,0 0-16,0 0 0,0 0 0,-21 21 16,21-21-16,-15 26 0,15-26 15,-15 28-15,9-12 0,0-2 16,2 0-16,-1-2 0,2-2 15,0-2-15,0-2 0,2-2 16,1-4-16,3 0 0,1-5 0,-1 2 16,1 0-16,-2 0 0</inkml:trace>
  <inkml:trace contextRef="#ctx0" brushRef="#br0" timeOffset="23619.7838">20337 4427 0,'0'0'0,"0"0"0,0 0 16,0 0-16,0 0 0,31 4 16,-31-4-16,24 10 0,-24-10 0,26 11 15,-17-6-15,0-2 0</inkml:trace>
  <inkml:trace contextRef="#ctx0" brushRef="#br0" timeOffset="24167.3082">20575 4679 0,'0'0'0,"0"0"16,0 0-16,-5 20 0,5-20 0,-6 25 16,1-9-16,-1 0 15,1-2-15,-1 1 0,2-3 16,-1-1-16,2-1 0,-1 0 16,0-1-16,3-3 0,1-3 0,2-1 15,2-5-15,-1 0 0,1-2 16,2-4-16,1-2 0,0-1 15,2-1-15,7-6 0,1-2 16,1-1-16,-1 2 0,2 1 16,0 0-16,-1 3 0,-2 2 15,5 3-15,0 2 0,-2 4 16,-2 4-16,-1 5 0,-2 2 16,-5 1-16,-2 0 0,-3 5 0,-2 4 15,-2 1-15,-1 1 0,-1 3 16,-1 1-16,-2-3 0,1-3 15,-2-1-15,1-1 0,0-2 16,1-3-16,1-4 0,-1 1 16,2-4-16,0 0 0,2-2 15,-1-5-15,4-1 0,2-2 0,2-5 16,3-6-16,1 1 16,1-1-16,3 0 0,1-1 15,1 2-15,0 0 0,6-2 0,2 3 16,-4 3-16,-4 3 0,1 3 15,-1 5-15,-3 2 0,-1 1 16,0 5-16,-1 5 0,-4-2 16,-1 1-16,-4 4 0,-2 4 15,-2 1-15,-1 1 0,-1 4 16,-2-1-16,2 0 0,0-1 0,-1-4 16,1-4-16,1-1 0,1-2 15,0-2-15,-1-2 0,1-1 16</inkml:trace>
  <inkml:trace contextRef="#ctx0" brushRef="#br0" timeOffset="24787.1295">21365 4596 0,'0'0'15,"0"0"-15,0 0 0,0 0 0,0 0 16,1 30-16,-1-30 0,-8 27 15,8-27-15,-13 38 0,4-17 16,0-1-16,0 0 0,-2 3 16,1-3-16,2-2 0,1-5 15,1-1-15,2-2 0,2-3 0,0-2 16,2-5-16,0 0 16,1-6-16,1 2 0,2-4 15,2-3-15,0-2 0,1 0 0,4-6 16,1-3-16,1 1 0,2 3 15,2 0-15,3 0 0,-1 2 16,0 4-16,3 0 0,-1 1 16,-1 4-16,-3 3 0,2 4 15,1 3-15,-3 2 0,-1 2 0,-4 4 16,-2 3-16,-3-2 0,-3 1 16,0 8-16,-1 2 15,-3-3-15,-3-2 0,0-1 16,-1-2-16,0-1 0,0-3 0,1-3 15,0-1-15,2-1 0,0-2 16,1 0-16,0-4 0,1 2 16,-1-2-16,5-3 0,0-4 15,1 1-15,0-2 0,5-7 16,4-3-16,-2 0 0,0 0 0,4 1 16,3 1-16,-1 0 15,1 2-15,2-2 0,0 3 16,-3 4-16,-2 2 0,-2 2 0,0 2 15,-4 2-15,1 3 0,-3 1 16,0 3-16,-1 3 0,-3 1 0,-1 4 16,-3 3-16,-1 0 15,-2 2-15,-1 0 0,0 1 16,0-2-16,0 0 0,0 2 16,2-1-16,2-5 0,2-5 0,-2-2 15,0 0-15,0-2 0</inkml:trace>
  <inkml:trace contextRef="#ctx0" brushRef="#br0" timeOffset="25017.6676">22224 4683 0,'0'0'0,"0"0"0,0 0 16,0 0-16,-1 27 0,1-27 0,-5 29 15,5-29-15,-7 35 0,4-18 16,1 1-16,0-3 0,-1-1 0,1 2 16,1-4-16,1-4 15,0-4-15,0-4 0,2-4 16,-1 1-16,0 0 0,1 1 0</inkml:trace>
  <inkml:trace contextRef="#ctx0" brushRef="#br0" timeOffset="25151.3857">22281 4463 0,'0'0'16,"0"0"-16,0 0 0,26 5 16,-26-5-16,0 0 0,27 11 0,-21-9 15</inkml:trace>
  <inkml:trace contextRef="#ctx0" brushRef="#br0" timeOffset="25534.9804">22502 4699 0,'0'0'0,"0"0"0,0 0 0,-1 25 16,1-25-16,-5 29 0,0-12 15,1 0-15,-2 1 0,1-1 16,-1-1-16,1-1 0,0-1 0,1 3 15,1-3-15,1-5 0,-1-3 16,3-6-16,0 0 16,1-2-16,1-3 0,-1-2 0,1-2 15,1-1-15,2-3 0,0-2 16,2-1-16,1-4 0,1 0 16,2 1-16,3 1 0,1 1 15,3 0-15,-1 3 0,1 1 16,-2 4-16,0 1 0,-1 2 15,0 2-15,0 1 0,1 3 0,-4 4 16,-4 2-16,0 1 0,-1 4 16,-5 2-16,-3 3 0,-2 0 15,-2 1-15,1 1 0,0-1 16,1 0-16,1 0 0,3-1 16,2-2-16,1 0 0,-2-4 0,0 0 15</inkml:trace>
  <inkml:trace contextRef="#ctx0" brushRef="#br0" timeOffset="26000.4045">23170 4622 0,'0'0'0,"0"0"0,0 0 16,0 0-16,0 0 0,0 0 15,-22-13-15,22 13 0,-31 7 16,31-7-16,-38 12 0,17-2 15,-2 2-15,0 2 0,0 3 16,-5 7-16,4-2 0,3-1 16,3-1-16,5-1 0,3-1 0,4 0 15,6-2-15,7-5 0,4-2 16,6-5-16,2-1 0,4-4 16,0-2-16,5-4 0,0-3 15,-4-3-15,-2-3 0,-3-2 16,-3-2-16,-1 1 0,-3 2 0,-1 2 15,-2 2-15,-3 2 16,-1 3-16,-2 1 0,-1 1 16,-1 3-16,-1 3 0,-2 2 0,0 5 15,-1 3-15,-1 5 0,0 4 16,-2 5-16,1 2 0,-2 2 16,0 10-16,-1 0 0,1-1 15,1 0-15,0-4 0,2-2 16,-2 1-16,2-3 0,-3-3 15,-1-3-15,0-4 0,-2-2 0,-1-6 16,-4-1-16,-3-3 16,-4-5-16,-2-2 0,1-2 15,3-5-15,4-2 0,3 1 16,2 3-16,2 0 0</inkml:trace>
  <inkml:trace contextRef="#ctx0" brushRef="#br0" timeOffset="26607.5814">23706 4609 0,'0'0'0,"0"0"15,0 0-15,0 0 0,0 0 0,-5 31 16,5-31-16,-12 33 0,5-14 16,-1 2-16,-1 2 0,2-2 15,0-2-15,2 5 0,1-1 16,2-4-16,2-2 0,1-4 16,2-3-16,3-3 0,3-5 0,3-1 15,3-1-15,1-3 0,-1-2 16,1-4-16,-2 0 0,0-3 15,1 0-15,1-4 0,3-3 16,0 1-16,1 0 0,0-1 16,0 1-16,-4 3 0,-3 3 0,-3 3 15,-1 3-15,-3 3 16,0 2-16,-3 3 0,-2 3 16,-1 3-16,0 3 0,-2 5 15,-2 3-15,0 0 0,2 2 0,1-3 16,1 0-16,2-1 0,2 0 15,0-3-15,1 1 0,3-4 16,2-4-16,3-2 0,3-3 16,0-2-16,1-2 0,-1-3 15,1 0-15,-2-3 0,0-3 0,0-4 16,1-2-16,1-7 16,0-2-16,-4 1 0,-3-1 0,-2 1 15,-3 2-15,-2 2 0,-1 2 16,-4 3-16,1 3 0,-1 2 15,0 3-15,0 4 0,0-1 16,-1 4-16,3 1 0,0 0 16,0 3-16,0-3 0,3 4 15,-3-4-15</inkml:trace>
  <inkml:trace contextRef="#ctx0" brushRef="#br0" timeOffset="26820.5917">24465 4702 0,'0'0'16,"0"0"-16,0 0 0,0 0 15,-11 27-15,11-27 0,-18 30 16,8-13-16,0 0 0,0 0 16,1 4-16,2-3 0,0-3 0,2 3 15,2-4-15,5-1 0,2-3 16,3-2-16,0-3 0,0-1 15,-2 0-15,0-1 0</inkml:trace>
  <inkml:trace contextRef="#ctx0" brushRef="#br0" timeOffset="27000.9162">24453 4553 0,'0'0'0,"0"0"16,0 0-16,0 0 0,30 8 0,-30-8 15,26 10-15,-14-5 0,-2 0 0,-1-2 16</inkml:trace>
  <inkml:trace contextRef="#ctx0" brushRef="#br0" timeOffset="27234.6677">24776 4547 0,'0'0'0,"0"0"0,0 0 15,0 0-15,-8 27 0,8-27 16,-13 29-16,4-10 0,-2 1 0,-1 2 16,0 3-16,1-2 0,1 1 15,1 6-15,3-1 0,4-4 16,2-4-16,4-1 0,4-2 15,1-2-15,1-3 0,0-3 16,1-3-16,-2-2 0,0 0 0,-3-1 16,0-2-16,-1 2 0</inkml:trace>
  <inkml:trace contextRef="#ctx0" brushRef="#br0" timeOffset="27434.6027">24569 4761 0,'0'0'0,"0"0"16,0 0-16,0 0 0,30-3 0,-30 3 15,33-2-15,-33 2 16,37-1-16,-16-1 0,1 1 16,0-2-16,0 0 0,4-3 15,-2 1-15,-1-2 0,-4 0 0,-2 2 16,-3-1-16,-2 3 0</inkml:trace>
  <inkml:trace contextRef="#ctx0" brushRef="#br0" timeOffset="27850.5593">25096 4556 0,'0'0'0,"0"0"0,0 0 15,0 0-15,0 0 0,-2 32 0,2-32 16,-10 33-16,4-15 0,-5 4 16,-4 2-16,1 0 0,1 2 15,-4 5-15,3 0 0,2-3 16,1-3-16,0 3 0,1-5 16,2-4-16,1-1 0,3-6 15,3-2-15,1-4 0,1-2 0,1-1 16,3-3-16,0-3 0,4-2 15,3-4-15,4-5 0,1 0 16,2-2-16,2 0 0,3-1 16,-1 1-16,-1 1 0,5-2 15,-2 1-15,-3 3 0,-2-1 0,-2 7 16,-3 3-16,-1 3 0,1 3 16,-3 3-16,-2 4 15,-2-1-15,-3 3 0,-5 1 0,-2 3 16,-1 1-16,-3 2 0,-4 5 15,-3 3-15,-1-2 0,-3-1 16,4-5-16,2-2 0,2-4 16</inkml:trace>
  <inkml:trace contextRef="#ctx0" brushRef="#br0" timeOffset="31230.2241">3443 4127 0,'0'0'16,"0"0"-16,0 0 0,0 0 0,0 0 15,0 0-15,15 17 16,-15-17-16,0 0 0,22 27 0,-22-27 15,19 24-15,-10-12 0,1 2 16,0 0-16,-1 0 0,1-2 0,-4 0 16,3-4-16,-2 0 15</inkml:trace>
  <inkml:trace contextRef="#ctx0" brushRef="#br0" timeOffset="31734.3476">3230 4474 0,'0'0'16,"0"0"-16,0 0 0,0 0 16,23-3-16,-23 3 0,34-2 15,-15 0-15,1-2 0,5 1 16,6 0-16,-2-2 0,-1 2 0,5-3 16,-3 3-16,-3-1 15,-1-1-15,1 1 0,-5-1 16,-7 3-16,-3 2 0,-5 0 0,-4 1 15,-5 2-15,-6 4 0,-4 1 16,-4 2-16,-3 0 0,-5 1 16,1 4-16,-4-1 0,-3 5 15,0-2-15,1-2 0,2 1 16,3-1-16,4 0 0,5 0 16,3-3-16,5-1 0,4-1 0,6-1 15,6 1-15,5-3 0,4-2 16,4-1-16,1-2 0,5-2 15,3 0-15,-2-2 0,2 0 16,-1-2-16,0 1 0,-5-3 16,-3 1-16,-2-3 0,-5-1 15,-4 1-15,-2-1 0,-3 2 16,-3 0-16,0 1 0,1 0 16,-2 2-16,1 3 0,-3 1 15,4 4-15,-3 0 0,2 1 0,0 2 16,1 2-16,-1 1 0,1 1 15,0 1-15,-1 0 0,0 1 16,0 1-16,-3-3 0,2 0 16,0-2-16,-2-1 0,0-2 15</inkml:trace>
  <inkml:trace contextRef="#ctx0" brushRef="#br0" timeOffset="31934.3553">3358 4792 0,'0'0'0,"0"0"0,0 0 0,0 0 16,0 0-16,0 0 0,10 29 15,-10-29-15,1 23 0,-1-23 16,-2 30-16,-1-14 0,3 1 0,-4-1 16,1 0-16,0-2 0,-1 0 15,2-4-15,2-2 0,0-1 16,0-1-16,0-1 0</inkml:trace>
  <inkml:trace contextRef="#ctx0" brushRef="#br0" timeOffset="32151.3611">3580 4787 0,'0'0'0,"0"0"16,0 0-16,0 0 0,0 26 0,0-26 15,-1 25-15,1-25 0,-4 34 16,4-15-16,0 1 15,1-1-15,3 1 0,3-2 0,3-2 16,7-1-16,0 0 0,3-5 16,2-5-16,0-1 0,4-3 15,-2-3-15,1-4 0,-3-1 16,-2-1-16,3-4 0,-1-1 16,-4 2-16,-4 2 0,-1 2 0</inkml:trace>
  <inkml:trace contextRef="#ctx0" brushRef="#br0" timeOffset="32311.3624">4122 4410 0,'0'0'16,"0"0"-16,0 0 0,0 0 16,0 0-16,26 8 0,-26-8 15,0 0-15,24 18 0,-24-18 0,13 21 16,-9-12-16,1-1 0,-1-1 15</inkml:trace>
  <inkml:trace contextRef="#ctx0" brushRef="#br0" timeOffset="32484.398">4065 4674 0,'0'0'16,"0"0"-16,0 0 0,0 0 0,0 0 15,26 6-15,-26-6 0,26 8 16,-12-5-16,-3 2 0,1 0 16,-2 0-16,-1-2 0,0 1 15</inkml:trace>
  <inkml:trace contextRef="#ctx0" brushRef="#br0" timeOffset="32634.7314">4056 4942 0,'0'0'0,"0"0"0,0 0 15,0 0-15,0 0 0,0 0 0,25-2 16,-25 2-16,31-11 0,-11 3 16,1-2-16,2 0 0,1 0 15,2-1-15,-1-2 0,1 0 16,-1 1-16,-7 2 0</inkml:trace>
  <inkml:trace contextRef="#ctx0" brushRef="#br0" timeOffset="32867.766">4346 4518 0,'0'0'0,"0"0"15,0 0-15,0 0 0,35-9 16,-35 9-16,41-9 0,-15 5 16,3-1-16,2 0 0,3 0 15,7-1-15,1 1 0,7-3 16,-5 2-16,-2-1 0,-3 0 0,-5 1 15,-3 1-15,-6 2 0,-6 2 16,-5-2-16,-5 1 0,-7-2 16,-5 0-16,1 1 0,0 1 15,1-1-15</inkml:trace>
  <inkml:trace contextRef="#ctx0" brushRef="#br0" timeOffset="33069.6225">4500 4310 0,'0'0'0,"0"0"16,0 0-16,0 0 0,0 0 0,7 26 15,-7-26-15,3 30 0,-3-30 0,3 37 16,-3-15-16,2-2 16,0-2-16,-1 0 0,2 0 15,0-4-15,1-1 0,1-3 0,2-4 16,-2 1-16,0-2 0,-1 0 15</inkml:trace>
  <inkml:trace contextRef="#ctx0" brushRef="#br0" timeOffset="33251.2066">4701 4260 0,'0'0'0,"0"0"15,0 0-15,0 0 0,0 0 0,6 22 16,-6-22-16,3 23 0,-3-23 15,-3 30-15,2-10 0,-2-1 16,-2 2-16,0-2 0,0 1 16,-1 1-16,-1-2 0,-4 4 15,-1-3-15,0-2 0,2-4 16,3-2-16</inkml:trace>
  <inkml:trace contextRef="#ctx0" brushRef="#br0" timeOffset="33417.9411">4384 4674 0,'0'0'0,"0"0"0,0 0 16,0 0-16,0 0 0,0 0 15,0 0-15,26-7 0,-26 7 16,41-12-16,-16 6 0,4-3 16,3 1-16,3-1 0,2 2 15,10-3-15,-7-1 0,6 0 16,-4 1-16,-6-1 0,-4 1 0,-9 2 16,-2 2-16,-6 3 0,-2-1 15,-4 1-15</inkml:trace>
  <inkml:trace contextRef="#ctx0" brushRef="#br0" timeOffset="33868.6069">4520 4693 0,'0'0'0,"0"0"15,0 0-15,-21 25 16,11-11-16,-1 2 0,-1 2 0,0 2 16,2 1-16,-4 6 0,3-1 15,0-2-15,3-1 0,2-2 16,2-2-16,2-5 0,1-2 15,0-5-15,1-2 0,0-5 0,4-1 16,-3-2-16,1-1 16,-2 0-16,4-1 0,-4-2 0,-4-1 15,2 0-15,1-2 0,-1 0 16,2 1-16,2 0 0,-1 2 16,5-1-16,0 0 0,3 1 15,4 0-15,9-2 0,5-1 16,1 2-16,3 0 0,3 1 15,4 1-15,6 0 0,-1 1 0,-3 2 16,-3 1-16,-5 3 0,-2 3 16,-1 1-16,-3 0 0,-3 0 15,-2 0-15,-4 5 0,-7 1 16,-2 3-16,-1 0 0,-6 2 16,-3 0-16,-4 0 0,-5-3 15,-3 2-15,-4-2 0,-4 2 16,-3-2-16,-1-1 0,-2-1 15,3-3-15,1-3 0,0-6 16,-1-3-16,3-3 0,3 0 0,0-4 16,1-4-16,3 3 0,3 3 15,2 1-15</inkml:trace>
  <inkml:trace contextRef="#ctx0" brushRef="#br0" timeOffset="34284.6173">4565 4636 0,'0'0'0,"0"0"0,0 0 16,0 0-16,0 0 0,0 0 15,0 0-15,0 0 0,2 25 0,-2-25 16,-2 28-16,2-28 0,-4 36 16,2-14-16,1 0 0,-3 2 15,2-1-15,1-1 0,1 0 16,0 1-16,1-3 0,1-3 16,2-3-16,2-5 0,-1-3 15,6-3-15,2 0 0,-1-6 16,1-1-16,0-5 0,1-3 15,0-3-15,-2 1 0,1-6 16,3-1-16,-3-3 0,0-3 0,5-3 16,-3 2-16,-2 6 0,-1 4 15,-4 3-15,-1 3 0,-2 3 16,-2 1-16,-2 6 0,-1 2 16,-4 6-16,1 3 0,-2 4 15,-2 3-15,0 4 0,-1 3 0,0 1 16,0-3-16,4 6 15,0 0-15,4-3 0,4-3 16,2-2-16,3-3 0,4-3 0,4-2 16,1-3-16,1-1 0,0-3 15,0-2-15,3-2 0,0-2 16,0-2-16,-3-4 0,-4 1 16,-2 2-16,-2 1 0</inkml:trace>
  <inkml:trace contextRef="#ctx0" brushRef="#br0" timeOffset="34484.6226">5196 4695 0,'0'0'16,"0"0"-16,0 0 0,0 0 15,0 0-15,0 0 0,0 0 16,33 1-16,-33-1 0,27 2 0,-27-2 15,31-2-15,-14 1 0,2-2 16,-3 2-16,0 0 0,-3 0 16,-1 0-16</inkml:trace>
  <inkml:trace contextRef="#ctx0" brushRef="#br0" timeOffset="34684.2698">5673 4445 0,'0'0'0,"0"0"16,0 0-16,22-7 0,-22 7 15,23-5-15,-5 2 0,0 0 16,0 0-16,3 1 0,1 2 16,0 0-16,-3 0 0,1 2 15,-2 3-15,-2-1 0,-5-1 0,0 1 16</inkml:trace>
  <inkml:trace contextRef="#ctx0" brushRef="#br0" timeOffset="34851.2827">5560 4701 0,'0'0'16,"0"0"-16,0 0 0,0 0 16,0 0-16,0 0 0,0 0 15,32-6-15,-32 6 0,37-7 0,-12 3 16,-1-1-16,0-2 0,2 1 15,3-1-15,7-3 0,-4-1 16,-1 1-16,-5 3 0,-4 0 16,-4 2-16,-1 0 0</inkml:trace>
  <inkml:trace contextRef="#ctx0" brushRef="#br0" timeOffset="35200.7762">5856 4556 0,'0'0'0,"0"0"16,0 0-16,0 0 0,0 0 16,0 33-16,0-33 0,0 34 15,0-12-15,0 2 0,0 3 16,0 1-16,0 0 0,0 5 16,0-2-16,0-3 0,0-2 15,1-3-15,2 0 0,-3-5 16,0-2-16,-4-3 0,1-1 15,-4-1-15,-2-1 0,-4-3 0,-2-3 16,-4-1-16,1 0 0,1-6 16,-1-1-16,2-2 15,0-1-15,1-1 0,-1-2 16,5 0-16,4 2 0,2-2 0,5 1 16,3-1-16,2 0 0,6-1 15,5-1-15,4-2 0,2 0 16,4 1-16,1 0 0,1-1 15,-5 3-15,-4 2 0</inkml:trace>
  <inkml:trace contextRef="#ctx0" brushRef="#br0" timeOffset="35701.4874">6132 4558 0,'0'0'0,"0"0"16,0 0-16,0 0 0,0 0 15,10 23-15,-10-23 0,5 23 0,-5-23 16,4 29-16,-2-12 16,-1 0-16,0 0 0,0 0 15,1-2-15,-1-3 0,0-3 0,1-1 16,-2-4-16,0-4 0,0 0 16,0 0-16,-3 3 0,3-3 15,-3-6-15,1 1 0,-1-1 16,0-2-16,2 0 0,-1-1 15,1 2-15,2-1 0,1-2 0,4 0 16,1 1-16,6-1 0,0 2 16,4-1-16,3 1 0,8-2 15,2 0-15,1 2 0,1-1 16,-1 4-16,1 2 0,4-1 16,-3 0-16,-7 2 0,-1 3 15,-7 2-15,-2 0 0,-6 2 16,-7 2-16,-9 3 0,-4 3 15,-3 1-15,-5-1 0,-11 6 16,-4 2-16,0 1 0,0-2 0,0-2 16,1-2-16,0 3 0,6-5 15,6-2-15,6-3 0,0-2 16,4-4-16,7-1 0,5-1 16,5 1-16,8-4 0,1 0 15,6-2-15,3 0 0,0-1 16,1-1-16,2-1 0,-6 1 15,-5 1-15,-3 2 0</inkml:trace>
  <inkml:trace contextRef="#ctx0" brushRef="#br0" timeOffset="35985.5607">6362 4412 0,'0'0'0,"0"0"16,0 0-16,0 0 0,0 0 0,7 21 16,-7-21-16,3 27 0,-3-27 15,-1 43-15,-1-14 0,0 4 16,-1 4-16,-1 14 0,0 3 16,-3 9-16,3-2 0,1-4 15,1-3-15,0 4 0,1-5 0,1-6 16,0-5-16,3-4 0,-2-4 15,0-5-15,1-8 0,-4-9 16,0-4-16,0-5 0,2-3 16,-1-1-16,1 1 0,-3-1 15</inkml:trace>
  <inkml:trace contextRef="#ctx0" brushRef="#br0" timeOffset="36484.6548">6812 4460 0,'0'0'0,"0"0"16,0 0-16,0 0 0,0 0 0,0 0 16,1 33-16,-1-33 15,-5 33-15,-3-10 0,-2 4 16,2-3-16,-2-1 0,3 3 0,2-3 15,2-3-15,3-2 0,3-3 16,4-3-16,3-3 0,2-3 16,3-4-16,5-2 0,1-2 15,1-3-15,0-1 0,-1-1 16,-1-2-16,0 1 0,-1-4 16,-4-3-16,-2-1 0,-2 2 0,-3-2 15,-4 0-15,-4 0 0,-1 0 16,-5 2-16,-1 2 15,2 3-15,-2 2 0,1 1 0,1 0 16,-1 1-16,1 2 16,-5 7-16,-2 6 0,2 2 15,2 1-15,1 5 0,-5 4 16,1 4-16,-2 4 0,-1 11 16,1 2-16,1 1 0,1 1 0,-2 11 15,2-1-15,4-8 0,1-8 16,4-4-16,2-3 0,2-3 15,1-7-15,3-10 0,-2-6 16,3-6-16,1-5 0,-3 2 0,0 0 16,-2 0-16</inkml:trace>
  <inkml:trace contextRef="#ctx0" brushRef="#br0" timeOffset="36699.8969">7142 4450 0,'0'0'0,"0"0"0,0 0 0,31-7 0,-16 4 15,4-1-15,2 1 0,7 0 16,0 0-16,-1-1 0,0 1 16,-3 0-16,-1 2 0,-3-1 15,-1 2-15,-5 0 0,-2 2 0,-3-2 16,-3 2-16,-6-2 0,0 3 15,0-3-15,-2 1 0,2-1 16</inkml:trace>
  <inkml:trace contextRef="#ctx0" brushRef="#br0" timeOffset="37401.2192">7330 4380 0,'0'0'0,"0"0"0,0 0 15,0 0-15,0 0 0,0 0 16,0 0-16,0 0 0,1 23 0,-1-23 15,-1 29-15,1-29 16,-4 34-16,-1-15 0,2 2 0,0-1 16,-1 0-16,1-1 0,0 0 15,-2 1-15,1-3 0,0-4 16,-1-1-16,0-1 0,-5-2 16,1-5-16,-1-2 0,-1-1 15,0-1-15,0 0 0,0-1 0,1-3 16,1 0-16,-1-3 0,3 1 15,1 1-15,2 1 0,0 0 16,3-1-16,5-1 0,-1 1 16,6-1-16,4 0 0,1 0 15,2 1-15,6 0 16,1 0-16,1 1 0,0 0 0,0-1 16,-4 2-16,-1 1 0,-2 2 0,-5 0 15,-2 0-15,-4 0 16,-2 0-16,-5 5 0,-8 3 0,-4 1 15,-5 2-15,-4 0 0,-5 1 16,-1 1-16,-2 2 0,-6 3 16,0-2-16,4 0 0,3-3 15,3-1-15,4-3 0,6 0 16,6-1-16,2-3 0,6 1 16,4-3-16,6-2 0,6-3 15,6-2-15,5-2 0,7-3 0,-1 0 16,2-2-16,1 1 0,-2 0 15,-1 2-15,-2 1 0,0-3 16,-7 0-16,-5 3 0,-4 1 16,-5 3-16,-2 0 0,-3 2 15,-3 1-15,-2 1 0,-5 3 0,-3-1 16,-4 2-16,0 4 16,-5 2-16,0 4 0,0 5 15,-6 5-15,0 2 0,-2 1 16,1 2-16,1 2 0,5 3 0,-6 7 15,3 3-15,2-5 0,3-4 16,4-6-16,1-6 0,4-3 16,0-3-16,6-3 0,4-1 15,3-8-15,0-4 0,1-6 16,3-3-16,-3 2 0,0-1 16,-1 3-16</inkml:trace>
  <inkml:trace contextRef="#ctx0" brushRef="#br0" timeOffset="37653.3584">7311 4798 0,'0'0'0,"0"0"0,0 0 0,0 0 15,30-3-15,-30 3 0,26 4 16,-14 1-16,-1 0 0,-1 3 16,-2 3-16,0 2 0,0 0 15,-4 4-15,1 1 0,-2 1 0,0 1 16,1 5-16,-4 0 0,0-1 15,0-2-15,0-2 0,-4-1 16,2 0-16,-1-2 0,-4-4 16,-3-1-16,0-1 0,2-1 15,-6-2-15,0-3 0,1-3 16,0-3-16,-2-2 0,-1-1 16,2 1-16,3-1 0,1 2 15</inkml:trace>
  <inkml:trace contextRef="#ctx0" brushRef="#br0" timeOffset="37784.43">7177 4976 0,'0'0'0,"0"0"0,0 0 0,0 0 16,0 0-16,0 0 0,24-8 16,-24 8-16,23-9 0,-23 9 15,30-10-15,-13 7 0,0 0 16,2 2-16,-2 0 0,-2 1 16,-2-1-16,-1 1 0</inkml:trace>
  <inkml:trace contextRef="#ctx0" brushRef="#br0" timeOffset="37920.9317">7268 5047 0,'0'0'0,"0"0"16,0 0-16,0 0 0,0 0 16,27-8-16,-27 8 0,32-8 15,-13 3-15,-4 0 0,1 1 0,-5 1 16</inkml:trace>
  <inkml:trace contextRef="#ctx0" brushRef="#br0" timeOffset="38485.4203">7905 4418 0,'0'0'0,"0"0"16,0 0-16,0 0 0,0 0 0,0 0 15,0 0-15,-20 28 0,20-28 0,-21 23 16,21-23-16,-23 28 0,12-14 16,1 0-16,1-1 0,2-2 15,3-1-15,-1 1 16,4 0-16,4-3 0,1-1 0,4 0 15,5 0-15,-2-1 0,1 0 16,-1-1-16,-1 0 0,-3 1 16,-4 1-16,-4 1 0,-5 1 15,-3 2-15,-2 0 0,-4 4 16,0 0-16,-1 0 0,-1-3 0,1 0 16,2-1-16,2 0 0,3-1 15,4-1-15,3 1 16,4-1-16,2-2 0,1-1 0,3 0 15,1 1-15,-3 0 0,1 1 16,0-2-16,-2 0 0,1 2 16,-4 1-16,-2 0 0,-2-1 15,-2 1-15,0 2 0,0 1 16,-3 3-16,1-3 0,1 0 16,0 1-16,3-2 0,1-2 0,4 0 15,1-2-15,2-3 0,2-3 16,3 0-16,3-2 0,2-1 15,0-3-15,5-3 0,0-2 16,-2 0-16,2-1 0,-3 2 16,-3 1-16,-4 2 0</inkml:trace>
  <inkml:trace contextRef="#ctx0" brushRef="#br0" timeOffset="38701.1458">8004 4570 0,'0'0'0,"0"0"0,0 0 0,26-9 0,-26 9 15,27-4-15,-9 3 0,2-2 16,1-1-16,6-1 0,-2 2 16,-1 0-16,-1 0 0,0 0 15,-3 2-15,-2-1 0,-2 0 16,-7 1-16,-3 1 0,-3-1 0,0 0 15,-3 1-15,2-3 0,-2 3 16</inkml:trace>
  <inkml:trace contextRef="#ctx0" brushRef="#br0" timeOffset="38901.333">8220 4448 0,'0'0'0,"0"0"16,0 0-16,0 0 0,0 0 0,0 0 15,3 25-15,-3-25 0,-3 23 16,3-23-16,-8 28 0,5-13 16,1 2-16,-2 0 0,2-2 15,-2 1-15,2 0 0,-1 0 16,0 0-16,1-1 0,0-2 16,-1-2-16</inkml:trace>
  <inkml:trace contextRef="#ctx0" brushRef="#br0" timeOffset="39134.274">7929 4732 0,'0'0'0,"0"0"0,0 0 0,0 0 15,0 0-15,25-9 0,-25 9 16,35-7-16,-12 0 0,0 3 16,4-1-16,3-2 0,2 2 0,10-4 15,0-1-15,-4 2 16,-1 1-16,4 1 0,-4 0 0,-5 2 15,-6 0-15,-4 2 0,-3 2 16,-8-1-16,-3 1 16,-6-1-16,-5 1 0,-2-2 0,0-1 15,1 2-15,0-1 0,0 1 16</inkml:trace>
  <inkml:trace contextRef="#ctx0" brushRef="#br0" timeOffset="39384.324">8486 4477 0,'0'0'0,"0"0"15,0 0-15,0 0 0,0 0 0,0 0 16,0 0-16,0 0 0,0 0 16,0 0-16,-26 14 0,26-14 15,-21 23-15,21-23 0,-29 35 16,11-14-16,0 2 0,-3 4 16,-1 3-16,-9 11 0,2 2 0,-11 7 15,2-1-15,2-2 0,2-2 16,-3 5-16,6-7 0,5-6 15,6-7-15,2-1 0,3-5 16,6-5-16,1-1 0,3-5 16,2-5-16,3-4 0,1-1 15,2-5-15,3-4 0,0 0 16,-2 2-16,-1 0 0</inkml:trace>
  <inkml:trace contextRef="#ctx0" brushRef="#br0" timeOffset="39602.1127">8144 4860 0,'0'0'0,"0"0"0,0 0 16,0 0-16,0 0 0,0 0 15,13 26-15,-13-26 0,0 26 16,0-26-16,-2 37 0,1-16 16,1 1-16,-4 1 0,2-3 15,1 0-15,1-3 0,0 2 16,0-3-16,0-1 0,0-3 0,1-3 15,0-1-15,0-6 0,-1-2 16,4 0-16,-3-1 0,-1 1 16,2-3-16,-2 3 0</inkml:trace>
  <inkml:trace contextRef="#ctx0" brushRef="#br0" timeOffset="39884.9559">8197 4901 0,'0'0'0,"0"0"0,0 0 16,0 0-16,26-11 0,-26 11 15,23-10-15,-7 5 0,1 2 0,1 1 16,0 0-16,-2 1 0,-1 0 16,-1 2-16,0 0 0,-1 2 15,0 0-15,-3 3 0,-2 2 16,-1 0-16,-2 2 0,0 3 16,-2 0-16,-3 6 0,0 0 0,0 0 15,-2 1-15,1-2 0,-1-1 16,-1-1-16,1-1 15,1-1-15,0-1 0,0-3 0,-1-2 16,0 0-16,-1-1 0,-2 0 16,-2-1-16,1-3 0,-2-2 15,1-1-15,1 1 0,0-1 16</inkml:trace>
  <inkml:trace contextRef="#ctx0" brushRef="#br0" timeOffset="40053.4163">8179 5057 0,'0'0'0,"0"0"16,0 0-16,0 0 0,0 0 16,27-3-16,-27 3 0,22-5 15,-22 5-15,28-4 0,-28 4 16,33-2-16,-16 1 0,-2 1 16,0 0-16,-2 0 0,-1 0 0,-2-1 15,-2-1-15,-2 1 0,0 0 16,-1-1-16</inkml:trace>
  <inkml:trace contextRef="#ctx0" brushRef="#br0" timeOffset="40235.0168">8196 5168 0,'0'0'0,"0"0"16,0 0-16,0 0 0,0 0 16,0 0-16,0 0 0,31-4 15,-31 4-15,23-6 0,-23 6 16,29-5-16,-12 2 0,0 0 15,-2 1-15,0-2 0,-3 1 0,2-1 16,-4 2-16,-2 1 0,0-1 16,0 1-16</inkml:trace>
  <inkml:trace contextRef="#ctx0" brushRef="#br0" timeOffset="40405.3271">8619 5195 0,'0'0'0,"0"0"16,0 0-16,0 0 0,0 0 0,0 0 0</inkml:trace>
  <inkml:trace contextRef="#ctx0" brushRef="#br0" timeOffset="47084.4326">16707 6182 0,'0'0'16,"0"0"-16,0 0 0,26 2 0,-13-1 16,5-1-16,3-1 15,0 0-15,1 1 0,12-1 16,6 1-16,-2 0 0,0 2 0,10 1 15,3 2-15,-4-3 0,-2 0 16,11-2-16,2 0 0,-4-1 16,-2 1-16,12 0 0,2-1 15,-6 0-15,-6 0 0,13-2 16,4 1-16,-8 1 0,-3 1 0,6-2 16,5-3-16,-11 2 0,-5 1 15,33-2-15,-4 1 16,-10 1-16,-8 0 0,6 0 0,4 1 15,-14 0-15,-9 1 0,6-3 16,5 0-16,-5-1 0,-4 3 16,11 1-16,9 1 0,-17-1 15,-10-1-15,9 1 0,6 1 16,-3-2-16,-4-1 0,7 1 0,4 2 16,-10 0-16,-5 0 0,9-1 15,7 0-15,-4-1 0,-3 1 16,5-1-16,3 0 0,-11 2 15,-10 2-15,10-2 0,7-1 16,-5-2-16,-3-3 16,17 3-16,12-1 0,-17 1 15,-13 0-15,-2 0 0,-1 0 0,5 0 16,5 0-16,6 1 16,6 0-16,-14-1 0,-10 1 0,2 2 15,1 1-15,4-1 0,4-1 0,0 1 16,-1 0-16,-2-1 0,-4 1 15,3 0-15,2-1 0,1 1 16,-1 1-16,4 0 0,3-2 16,-6 0-16,-5 0 0,3 1 15,1 1-15,1-1 0,0 2 16,2-2-16,3 2 0,-6-2 16,-1 1-16,0 0 0,1 1 15,-2-1-15,1 2 0,6-2 16,4 0-16,-6 0 0,-3-1 0,3 0 15,1-1-15,-2 3 0,-2 1 16,3-2-16,5 0 0,-7 1 16,-2 0-16,2-3 0,0-2 15,-2 2-15,-4 1 0,3 0 16,3-1-16,-3 1 0,-1 1 0,-1-2 16,0 0-16,1 2 0,2 1 15,-2-2-15,0-1 16,-3 0-16,-2-1 0,1 3 0,1 1 15,-3-2-15,-3-2 0,5 1 16,5 0-16,-3-1 0,-2 0 16,1 0-16,-1 1 0,-4-2 15,-1-1-15,3 5 0,5 1 16,-3-3-16,-1-3 0,4 0 16,0 1-16,-2 3 0,-1 0 0,1 0 15,1-2-15,-2 0 0,0 0 16,1 0-16,2 0 15,-4 1-15,-2 3 0,3-6 0,3-4 16,-1 2-16,0 3 0,0 1 16,0 2-16,-1-3 0,-1-1 0,5-1 15,5 0-15,-4 2 16,-4 3-16,1-7 0,1-2 16,2 0-16,0-1 0,-2 6 0,-5 2 15,-3 2-15,-4 1 0,8-4 16,4-2-16,-5 0 0,-4 2 15,0 1-15,2 1 0,-3-1 16,-2-1-16,1 0 0,0-2 16,-2 1-16,0 1 0,1 2 15,2-1-15,-3-3 0,0-2 16,11-1-16,8 0 16,-15 8-16,-10 7 0,0-8 0,2-4 15,1-2-15,2 1 0,1 1 16,1 1-16,-1 1 0,-1 1 0,1-2 15,0 1-15,-14 2 0,3 1 16,-1-4-16,3-3 0,2 3 16,0 2-16,2-2 0,2 0 15,-3 1-15,1 0 0,-1 1 16,2-2-16,-1 2 0,-2 0 0,1 0 16,-2 0-16,2 0 15,-1-1-15,-2 1 0,-2 1 16,2-1-16,0-1 0,-3 1 0,1 0 15,-1 1-15,0 0 0,0 0 16,1 0-16,-1-2 0,-1-1 16,1 0-16,1-1 0,0 1 15,-1 1-15,0 0 0,0 1 16,-1-2-16,-3 2 0,2-1 16,0-1-16,1 1 0,0-2 0,-1 4 15,1 1-15,-5-1 0,-2-1 16,2-1-16,2 1 15,0 1-15,-1 3 0,-2-3 0,-1 0 16,-1 0-16,0 0 0,-1 0 16,0-2-16,-1 2 0,-1 0 15,-3 0-15,-1 0 0,-4-3 16,-1 1-16,0-3 0,-1 0 16,-1 2-16,-3 2 0,0 1 15,-3 0-15,-1-1 0,1 0 0,-3 1 16,-6 2-16,-1-3 0,-1-2 15,0 0-15,2 1 0,1 0 16</inkml:trace>
  <inkml:trace contextRef="#ctx0" brushRef="#br0" timeOffset="51782.5874">2536 7482 0,'0'0'0,"0"0"0,0 0 0,0 0 16,0 0-16,0 0 0,0 0 15,22-4-15,-22 4 0,0 0 16,0 0-16,25 1 0,-25-1 0,0 0 16,31 1-16,-18-1 0,-1 0 15,3-1-15,0-1 16,3-1-16,-2-1 0,4 2 16,4 1-16,-2-2 0,0 2 0,7-2 15,0 0-15,2 0 0,-3 3 16,1-1-16,0 0 0,-1 0 15,1 0-15,8 0 0,1 1 16,-4 0-16,-1-1 0,2 2 16,3 0-16,-4 0 0,-3 0 0,10 0 15,2 2-15,-4-2 0,-1-1 16,2 0-16,0 0 16,0 0-16,-4 0 0,7 3 15,3 4-15,-6-4 0,-2-2 0,9 2 16,4-1-16,-7 0 0,-5-2 0,5 2 15,5 0-15,-4-1 16,-6-1-16,14 0 0,3-2 16,-15 0-16,-2-1 0,9 6 15,5 4-15,-3-3 0,-5-2 0,5-1 16,4-2-16,-9 2 0,-2 2 16,4-2-16,4-2 15,-6 2-15,-3 0 0,24 0 0,-1 1 16,-27-3-16,-1 0 0,28 0 15,0 0-15,-29 4 0,-2 1 0,25 0 16,6-4-16,-8-1 16,-8 1-16,5 0 0,0 1 15,-5 0-15,-3-2 0,6 1 16,6-1-16,-7 1 0,-7 0 0,10 1 16,7-1-16,-11 0 0,-4 0 15,5-4-15,7-1 16,-8 3-16,-4 1 0,7 0 0,6 1 15,-8 0-15,-7 0 0,7-2 16,3 1-16,-4-2 0,0-1 0,5 4 16,7 1-16,-8 0 15,-7-2-15,4-2 0,3 0 16,-4 0-16,-4 1 0,9-1 16,6 0-16,-7 6 0,-5 5 0,6-9 15,4-7-15,-12 1 0,-6 0 16,9 3-16,6 4 0,-6 1 15,-5 1-15,4-1 0,4-1 16,-4 0-16,-3 1 0,8-2 16,4 1-16,-6-1 0,-4-1 0,4 2 15,2 3-15,-7 0 0,-2 2 16,6-5-16,5-4 16,-8 2-16,-5 1 0,4 3 0,4-1 15,-4-1-15,-3-2 0,7 3 16,4 1-16,-7-2 0,-5-1 0,6 2 15,3 2-15,-5 3 16,-4 3-16,3-6 0,3-4 16,-7-2-16,-4-1 0,8 6 15,4 2-15,-6-3 0,-5-1 0,6 3 16,5 0-16,-8-2 0,-6-1 16,6 3-16,5 3 0,-7-3 15,-5-1-15,5-1 0,3 1 16,-5-2-16,-4 1 0,5 0 15,6 0-15,-23-1 0,1-1 0,24 2 16,3 1-16,-24-2 16,1 0-16,6 0 0,5 0 15,-3 0-15,-2 0 0,3-2 16,4 1-16,-4 0 0,-2 0 0,4 1 16,1 1-16,-2 0 0,-4 0 15,4 0-15,3-2 0,-5 2 16,-3 2-16,5-2 0,2 0 15,-3 0-15,-4 0 0,1-1 16,1 0-16,-7 0 0,0 1 0,8 1 16,2 0-16,-10 0 0,-3-1 15,5 0-15,2 1 16,-4-1-16,-1-1 0,0 3 0,2 1 16,-2-2-16,0-1 0,0 1 15,3 2-15,-5-3 0,-2 0 16,1 0-16,0-1 0,-5 1 15,-3 0-15,3-1 0,1 0 16,-2 0-16,0 0 0,-3 0 16,-2 0-16,-3-1 0,-2 1 0,-2-1 15,1 1-15,-2-1 0,0 0 16,-2 1-16,-2 0 16,0 0-16,1 4 0,-1-4 0,0 3 15,0-3-15</inkml:trace>
  <inkml:trace contextRef="#ctx0" brushRef="#br0" timeOffset="56585.2562">13288 7340 0,'0'0'0,"0"0"16,0 0-16,0 0 0,0 0 15,0 0-15,0 0 0,0 0 16,21-9-16,-21 9 0,0 0 15,0 0-15,23-2 0,-23 2 16,0 0-16,30 0 0,-19-1 0,2 1 16,1 1-16,1 1 0,0-1 15,3 0-15,3 1 16,0-1-16,0 0 0,7 1 16,4-1-16,-1 2 0,0-1 0,2-1 15,3-1-15,0 0 0,-2 1 0,13 1 16,3-2-16,-4 3 15,-2-1-15,11-1 0,3 0 16,-6 1-16,-3 1 0,12 0 16,2 1-16,-6-2 0,-5-2 0,6 2 15,5 2-15,-6-2 0,-4-1 16,13-1-16,5-2 16,-8 0-16,-6 1 0,35 0 15,-2 0-15,-12 2 0,-8 0 0,5-1 16,4 0-16,-9-3 0,-9-1 0,11 3 15,6 5-15,-8-4 16,-7 0-16,12 1 0,6 0 16,-9-1-16,-8-2 0,11 0 15,6 1-15,-7 0 0,-7 0 0,11 3 16,5 3-16,-10-3 0,-8-1 16,12-1-16,9-1 15,-7 4-15,-5 2 0,12-1 0,9 1 16,-14-4-16,-12-1 0,12-1 15,6 2-15,-10 3 0,-6 2 0,11-1 16,10-2 0,-6 0-16,-2-1 0,-1 1 0,1 1 15,-6-1-15,-3 2 0,6 1 0,4 0 16,-4-1-16,0 0 0,3-1 16,2-2-16,-5 0 0,-1-1 15,0 2-15,2 4 0,-4-3 16,-3-1-16,5-1 0,4 0 15,-6 1-15,-3-1 0,6-3 16,3-4-16,-3 4 0,0 2 0,1 1 16,2 3-16,-4-1 0,-4 0 15,4-3-15,3-2 0,-4-2 16,-3 0-16,6-2 0,3 0 16,-5 5-16,-3 3 0,5-4 15,3-3-15,-8 0 0,-4 2 16,2 5-16,2 4 0,-3-4 15,-3-3-15,8-2 0,3 2 16,-4-1-16,-5 0 0,4 1 16,0 0-16,-3 2 0,-3 1 0,5 0 15,3 1-15,-7-1 0,-2-4 16,3 1-16,2-2 16,-3 1-16,-2 0 0,5 6 0,3 3 15,-9 1-15,-6-2 0,2-6 16,3-4-16,0 2 0,1 1 15,0 4-15,-1 2 0,-1-4 16,-2 0-16,4-3 0,0 0 16,-2 3-16,-1 3 0,0-2 15,0 1-15,-1-1 0,-1-1 0,1-4 16,0-1-16,-7 1 0,-3 2 16,1-1-16,-1 1 0,-6 0 15,-2 2-15,-3 1 0,-2 0 16,-6 3-16,-2 1 0,-7-2 15,-8-4-15,-4 2 0,-5-3 0,-4 1 16</inkml:trace>
  <inkml:trace contextRef="#ctx0" brushRef="#br0" timeOffset="69085.7257">29344 7490 0,'0'0'0,"0"0"16,0 0-16,0 0 0,0 0 0,0 0 16,24-5-16,-24 5 15,0 0-15,26 1 0,-26-1 16,0 0-16,30-1 0,-19 1 0,2 0 16,1 1-16,2 0 0,0 1 15,2 0-15,1 0 0,0 0 16,2 0-16,1-1 0,7 1 15,1-2-15,1 2 0,2-1 16,-1 3-16,1-1 0,1 0 16,1-2-16,7 0 0,0-1 0,0 2 15,0-1-15,-1 1 0,-2-1 16,10 0-16,-1 1 0,0 0 16,-2 1-16,-1-1 0,2-2 15,-2 1-15,-1-1 0,3 1 16,3 1-16,5-1 0,-3-1 15,1 2-15,0 2 0,-3-2 16,-1-1-16,-1-3 0,1 0 16,-2 1-16,0 0 0,5 2 15,1 1-15,-2-3 0,-1-1 0,-1 2 16,2 1-16,-4-2 0,-1 0 16,-1 0-16,1 0 0,-4 0 15,-2 1-15,-3 0 0,-1-2 16,-5 2-16,-2-1 0,-3 1 15,-2 1-15,-9-1 0,-4 0 0,-2 0 16</inkml:trace>
  <inkml:trace contextRef="#ctx0" brushRef="#br0" timeOffset="70756.1074">29020 6262 0,'0'0'15,"0"0"-15,0 0 0,0 0 0,0 0 16,12 27-16,-12-27 0,10 31 15,-4-12-15,1 2 0,2 3 16,-1 0-16,0 2 0,0 7 16,1 0-16,-1-4 0,-1-4 15,-1-1-15,0-2 0,-2-3 16,1-3-16,-2-3 0</inkml:trace>
  <inkml:trace contextRef="#ctx0" brushRef="#br0" timeOffset="71085.646">29120 6341 0,'0'0'0,"0"0"0,0 0 16,24-16-16,-24 16 0,34-9 16,-10 1-16,4 0 0,1-1 0,13 0 15,2 2-15,-1 0 0,-1 1 16,9-2-16,-1 3 0,-4 2 15,-2 4-15,2 2 0,-5 0 16,-7 6-16,-4 2 0,-8 6 16,-7 2-16,0 4 0,-2 3 0,-6 1 15,-7 1-15,-6-2 0,-3 2 16,-3 0-16,-1-1 0,-2-2 16,-1-3-16,-5-3 15,-4 0-15,-1-5 0,2-1 0,-2-4 16,-3-3-16,0-5 0,2-4 15,5 2-15,5 0 0,4 0 16</inkml:trace>
  <inkml:trace contextRef="#ctx0" brushRef="#br0" timeOffset="71285.1178">29473 6099 0,'0'0'16,"0"0"-16,0 0 0,0 0 0,-3 23 0,3-23 15,-11 32-15,2-9 0,-1 5 16,-1 1-16,-1 3 0,-3 8 16,-1 1-16,3-1 0,0-1 15,-1 3-15,2-6 0,1-7 16,2-5-16,0-7 0,-1-5 0,2-3 16,1-2-16,3 0 15</inkml:trace>
  <inkml:trace contextRef="#ctx0" brushRef="#br0" timeOffset="71418.6156">29458 6414 0,'0'0'0,"0"0"0,0 0 0,0 0 15,0 0-15,21 22 0,-21-22 16,15 26-16,-5-11 0,1 0 16,1 1-16,0-1 0,0 0 0,-2-4 15,-1 0-15,-1-1 0</inkml:trace>
  <inkml:trace contextRef="#ctx0" brushRef="#br0" timeOffset="71652.3335">30061 6263 0,'0'0'16,"11"-2"-16,5-3 0,2 1 0,1 1 0,12-3 15,5 1-15,7 0 16,-1 1-16,-2-1 0,-2 1 16,4-2-16,-3-1 0,-7 4 15,-6 1-15,-5-3 0,-6 2 0,-6 0 16,-5 0-16,-2 1 0,-2 2 16,2-2-16</inkml:trace>
  <inkml:trace contextRef="#ctx0" brushRef="#br0" timeOffset="71868.3787">30323 6079 0,'0'0'15,"0"0"-15,0 0 0,0 0 16,0 0-16,-21 30 0,12-11 0,-3 1 16,-2 3-16,-3 5 0,-1 5 15,-7 9-15,2 1 0,-5 6 16,-2-1-16,2-5 0,3-1 15,0-2-15,5-8 0,3-4 0,3-6 16,3-7-16,1-7 16,2-2-16,3-1 0,0-1 0</inkml:trace>
  <inkml:trace contextRef="#ctx0" brushRef="#br0" timeOffset="72035.2151">30144 6407 0,'0'0'0,"0"0"0,0 0 15,0 0-15,0 0 0,12 28 0,-12-28 16,1 28-16,-1-28 0,-2 38 16,-2-16-16,1 1 0,0-2 0,-1 3 15,2-1-15,0-5 16,0-1-16,-1-5 0,1-3 0,0-2 16,0-1-16,1-2 0</inkml:trace>
  <inkml:trace contextRef="#ctx0" brushRef="#br0" timeOffset="72186.2179">30169 6485 0,'0'0'0,"0"0"0,0 0 16,23-6-16,-23 6 0,29-6 0,-9 4 15,-1-1-15,2-1 0,1 1 16,2-2-16,-1 2 0,0 0 16,4-2-16,0 1 15,-4 1-15,-1 1 0,-5 0 0,-6-1 16,-1 0-16,-2 1 0,-1 0 15</inkml:trace>
  <inkml:trace contextRef="#ctx0" brushRef="#br0" timeOffset="72369.0097">30372 6309 0,'0'0'0,"0"0"0,0 0 15,0 0-15,0 26 0,0-26 16,-1 25-16,1-25 0,-6 35 15,2-15-15,-1 1 0,1 3 16,-1-1-16,1 5 0,0-3 16,0-2-16,1-5 0,1-3 15,0-3-15,-1 0 0</inkml:trace>
  <inkml:trace contextRef="#ctx0" brushRef="#br0" timeOffset="72502.0762">30245 6668 0,'0'0'0,"0"0"0,0 0 16,0 0-16,0 0 0,0 0 15,25 2-15,-25-2 0,34-6 16,-11 3-16,1 2 0,3-2 16,3 0-16,2-2 0,1 1 15,4-2-15,-7 2 0,-4 0 16</inkml:trace>
  <inkml:trace contextRef="#ctx0" brushRef="#br0" timeOffset="72719.0805">31186 6108 0,'0'0'16,"0"0"-16,0 0 0,0 0 0,0 0 16,-23 19-16,23-19 0,-27 25 15,12-11-15,-2 4 0,-4 4 16,0-1-16,1-1 0,-5 6 15,0-1-15,2-3 0,1-2 16,0 0-16,5-4 0,2-3 0</inkml:trace>
  <inkml:trace contextRef="#ctx0" brushRef="#br0" timeOffset="72902.093">30930 6364 0,'0'0'0,"0"0"0,0 0 15,1 21-15,-1-21 0,0 25 16,0-25-16,0 37 0,-1-16 0,-1 0 16,1 1-16,0 3 0,1-3 15,0-3-15,1-4 16,-1-3-16,1-3 0,-1-3 0,0 0 16,0-1-16</inkml:trace>
  <inkml:trace contextRef="#ctx0" brushRef="#br0" timeOffset="73135.9069">30932 6416 0,'0'0'0,"0"0"0,0 0 0,0 0 0,0 0 16,28-14-16,-28 14 15,29-9-15,-13 7 0,1-1 0,2 1 16,1 1-16,1-2 0,0 3 16,0 0-16,-3 3 0,-1 0 15,3 4-15,-2 2 0,-2 2 16,-4 0-16,-2 4 0,-2 0 15,-4 0-15,-2-2 0,-1 2 16,-1-2-16,-2 2 0,-1 0 16,-3 0-16,-2-2 0,-3-1 15,-3-1-15,3-1 0,2-2 0,2-1 16</inkml:trace>
  <inkml:trace contextRef="#ctx0" brushRef="#br0" timeOffset="73285.9417">30931 6533 0,'0'0'0,"0"0"0,0 0 0,0 0 16,25-3-16,-25 3 0,28-2 15,-28 2-15,30-4 0,-13 2 0,0 2 16,-2 0-16,0 0 0,-1 1 16,-2-1-16,-2 0 0</inkml:trace>
  <inkml:trace contextRef="#ctx0" brushRef="#br0" timeOffset="73435.9716">31000 6670 0,'0'0'0,"0"0"15,0 0-15,0 0 0,0 0 0,27-4 16,-27 4-16,28-4 0,-28 4 16,37-8-16,-15 1 0,0 0 15,0-1-15,-3 2 0,-3 0 16,-2 1-16</inkml:trace>
  <inkml:trace contextRef="#ctx0" brushRef="#br0" timeOffset="73935.9524">31587 6204 0,'0'0'16,"0"0"-16,0 0 0,0 0 0,-25 13 0,25-13 15,-30 19-15,13-8 16,2 1-16,-1 0 0,2 0 16,-3 2-16,3-2 0,3-2 15,2-1-15,2-2 0,3-1 0,4-1 16,4-2-16,3-2 16,3 0-16,8-3 0,4-2 15,0-1-15,0 1 0,3 2 0,3-1 16,-3 1-16,-1 0 0,3 3 15,-4 2-15,-3 2 0,-4 2 0,-2 3 16,-3 4-16,-4 1 16,-2 2-16,-5 4 0,-3 3 15,-1 0-15,-1 1 0,-5 0 16,-4 2-16,1-4 0,-1-2 0,-3-2 16,0-2-16,-1-5 0,1-2 15,-9-1-15,-5-1 0,7-5 16,2-2-16,-5 1 0,1-2 15,7-4-15,2-2 0,1-9 16,5-6-16,1 6 0,0 3 16,4 1-16,3 1 0,3 2 0,3 0 15,3 2-15,4 2 16,2 1-16,2 1 0,6-1 16,8 1-16,0 2 0,-2 0 0,7-2 15,5-3-15,-8 2 0,-4 1 16,-6-1-16</inkml:trace>
  <inkml:trace contextRef="#ctx0" brushRef="#br0" timeOffset="75518.7787">25444 7558 0,'0'0'0,"0"0"0,0 0 16,0 0-16,0 0 0,-12 20 0,12-20 16,-15 26-16,8-13 0,-5 3 15,-2 3-15,0-1 0,1-1 0,-4 5 16,2 0-16,0-4 15,3-3-15,1-3 0,1-5 16,3-1-16,0-3 0,2-6 16,3-4-16,1 2 0,0 0 15,0 1-15</inkml:trace>
  <inkml:trace contextRef="#ctx0" brushRef="#br0" timeOffset="75626.2539">25414 7309 0,'0'0'0,"0"0"0,0 0 0,0 0 16,0 0-16,30-6 0,-30 6 16,29 0-16,-12 0 0,1 0 0,0 1 15,-1 0-15,-3 0 0,-2 0 16</inkml:trace>
  <inkml:trace contextRef="#ctx0" brushRef="#br0" timeOffset="76002.2776">25690 7572 0,'0'0'0,"0"0"0,0 0 15,-21 23-15,12-10 0,-1 2 0,-1 1 16,-4 3-16,1 0 0,1-4 16,1 0-16,1-3 0,2-2 15,2-2-15,2-4 0,3 0 16,2-4-16,2-4 0,4-5 15,3-1-15,1-2 0,5-3 16,2-2-16,2-1 0,1-2 0,6-7 16,2-1-16,-3 4 15,0 5-15,1 3 0,-1 4 16,-2 4-16,-2 2 0,-2 4 0,-2 3 16,-4 3-16,-2 4 0,-6 6 15,-4 5-15,-2 2 0,-1 2 16,-2 3-16,-3 4 0,1-6 15,0-3-15,-1 1 0,0 2 16,-1-4-16,0-1 0,3-5 16,0-3-16,4-4 0,3-4 0,1-1 15,-1 0-15,-2-2 0</inkml:trace>
  <inkml:trace contextRef="#ctx0" brushRef="#br0" timeOffset="76269.0162">26353 7334 0,'0'0'0,"0"0"0,0 0 16,-20 25-16,20-25 0,-27 35 0,8-8 16,-6 9-16,-1 3 0,-3 6 15,1 0-15,6-4 0,4-6 16,4 1-16,4-5 15,7-7-15,4-5 0,7-5 0,6-6 16,-1-5-16,3-2 0,3-4 16,3-3-16,1-1 0,-1 0 0,4-5 15,1-3-15,-10 5 0,-3 2 16,-1 2-16</inkml:trace>
  <inkml:trace contextRef="#ctx0" brushRef="#br0" timeOffset="76435.02">26078 7595 0,'0'0'0,"0"0"0,0 0 16,23-3-16,-23 3 0,31-7 0,-9 3 16,2 1-16,1 1 0,3-2 15,2 0-15,5 0 0,-2 1 16,-5 0-16,-5 2 0,-3-1 0</inkml:trace>
  <inkml:trace contextRef="#ctx0" brushRef="#br0" timeOffset="76802.0663">26390 7704 0,'0'0'0,"0"0"0,0 0 16,0 0-16,25-4 0,-25 4 0,30-4 15,-30 4-15,34-10 0,-13 4 16,3 0-16,-1-1 0,0 0 16,7-6-16,-1 1 0,-3 1 0,-1 0 15,-3 0-15,-1-2 16,-5 1-16,-2 0 0,-5 1 0,-4-1 16,-3 0-16,-2 0 0,-5 4 15,-2 1-15,-3 3 0,-1 2 16,-7 3-16,-4 4 0,0 3 15,1 1-15,-4 8 0,0 4 16,2-1-16,1-1 0,2 2 16,3 3-16,4-3 0,4-2 0,8 1 15,5-2-15,3-3 0,3-4 16,6-3-16,7-2 16,2-5-16,1-2 0,6-3 0,3 0 15,-6-1-15,-5 1 0,-5 1 16</inkml:trace>
  <inkml:trace contextRef="#ctx0" brushRef="#br0" timeOffset="77102.0862">27057 7474 0,'0'0'0,"0"0"16,0 0-16,0 0 0,-11 23 0,11-23 15,-18 30-15,7-12 0,0 1 16,-1 0-16,-1 0 0,0-1 15,2-3-15,-1 4 0,2-3 16,2-3-16,1-3 0,0-2 16,2-3-16,0-4 0,1-2 15,2-3-15,1-3 0,1-2 0,1-2 16,4-4-16,4-5 16,2 2-16,1 1 0,0 1 0,0 2 15,1 2-15,-1-1 0,1 3 16,1 1-16,2 4 0,0 1 0,1 3 15,0 2-15,1-1 16,0 2-16,-4-2 0,-2 1 16,-2-1-16</inkml:trace>
  <inkml:trace contextRef="#ctx0" brushRef="#br0" timeOffset="77502.221">27362 7478 0,'0'0'16,"0"0"-16,0 0 0,-15 24 16,15-24-16,-19 27 0,6-7 15,-1-1-15,1 1 0,-2 3 16,1 0-16,3-4 0,2-2 0,1-2 16,0-3-16,1-2 0,2-3 15,2-2-15,0-3 16,3-2-16,0-3 0,3-3 0,1-3 15,2-2-15,0-1 0,6-10 16,5-2-16,-1 0 0,1-1 16,5-3-16,1 2 0,-2 4 15,-1 2-15,2 5 0,0 2 16,-2 3-16,-1 1 0,-2 5 16,0 2-16,-3 4 0,-3 1 0,-1 6 15,-1 3-15,-4 4 0,-1 1 16,-4 3-16,-1 6 0,-2-2 15,0-1-15,-1 2 0,-1 0 16,1-3-16,1-2 0,-1 0 16,2 0-16,-1-5 0,-2-3 0,2-3 15,0 0-15,0-3 0</inkml:trace>
  <inkml:trace contextRef="#ctx0" brushRef="#br0" timeOffset="77952.5073">27986 7526 0,'0'0'0,"0"0"15,0 0-15,0 0 0,0 0 16,0 0-16,0 0 0,-14-22 0,14 22 16,-18-8-16,18 8 15,-28-4-15,13 5 0,-4 2 0,-2 0 16,0 2-16,0 4 0,-5 4 15,1 1-15,0 2 0,3 0 16,4 2-16,1 3 0,3-5 16,2-1-16,4 1 0,7-2 15,3-3-15,3 1 0,6-4 0,5-2 16,2-4-16,1-4 0,9-5 16,2-3-16,-3-1 0,-1 1 15,-1-3-15,1 0 0,-3-3 16,-4-2-16,-2 0 0,-3-4 15,-2 6-15,-3 2 0,-2 3 16,-2 2-16,0 1 0,-3 3 0,-2 5 16,0 6-16,-3 2 15,-2 2-15,1 4 0,-2 4 16,1-1-16,-2-2 0,1 7 16,1 0-16,2-1 0,2-2 0,3-3 15,3-3-15,1-2 0,1-1 16,1-5-16,5-5 0,-6 0 15,0 0-15,-2 0 0</inkml:trace>
  <inkml:trace contextRef="#ctx0" brushRef="#br0" timeOffset="78185.7778">28369 7303 0,'0'0'0,"0"0"0,0 0 15,0 0-15,-11 28 0,11-28 16,-20 35-16,6-12 0,0 1 0,-1 4 16,-2 2-16,-2 8 15,4-3-15,0 4 0,2-2 0,5-6 16,1-5-16,4-5 0,2-1 16,5-5-16,4-1 0,4-5 15,4-5-15,2 0 0,1-4 16,-4 1-16,-3-1 0,-2 0 0</inkml:trace>
  <inkml:trace contextRef="#ctx0" brushRef="#br0" timeOffset="78335.1513">28721 7704 0,'0'0'0,"0"0"16,0 0-16,0 0 0,0 0 15,-16 28-15,16-28 0,-20 22 16,7-11-16,-4 0 0,-3 0 15,2 5-15,0 3 0,-2 2 16,4-3-16,2-2 0</inkml:trace>
  <inkml:trace contextRef="#ctx0" brushRef="#br0" timeOffset="78587.8957">29149 7514 0,'0'0'15,"0"0"-15,0 0 0,0 0 0,0 0 16,-7 32-16,7-32 16,-16 33-16,6-16 0,-1 2 0,-1 2 15,1-3-15,1-2 0,-2 3 16,2-2-16,1-3 0,1-3 15,4-3-15,2-4 0,-1 0 0,2-2 16,0 1-16</inkml:trace>
  <inkml:trace contextRef="#ctx0" brushRef="#br0" timeOffset="78735.8292">29171 7329 0,'0'0'0,"0"0"15,0 0-15,27-2 0,-27 2 0,27 0 16,-9 2-16,-1 0 16,1-1-16,-2 0 0,-3 1 15,-1-1-15</inkml:trace>
  <inkml:trace contextRef="#ctx0" brushRef="#br0" timeOffset="79086.176">29394 7670 0,'0'0'0,"0"0"16,-9 14-16,2-5 0,2 1 16,-2 1-16,0 0 0,-2 1 15,1-2-15,1-2 0,2 1 16,0-2-16,2-1 0,1-4 0,2-2 16,-2-2-16,2-1 0,2-4 15,3-2-15,3-2 0,2-1 16,2-4-16,4-1 0,2-4 15,1 1-15,2 2 0,1 2 16,1 0-16,0 3 0,4 0 16,-3 4-16,-2 4 0,-1 2 0,-2 5 15,-4 2-15,-3 4 0,-3 0 16,-3 6-16,-3 4 16,-3-1-16,-2 1 0,-1-1 0,-1 0 15,1-1-15,0-2 0,-1 1 16,1-2-16,0-2 0,1 0 15,-1-4-15,2 1 0,0-2 16,0-1-16,1 0 0</inkml:trace>
  <inkml:trace contextRef="#ctx0" brushRef="#br0" timeOffset="79352.4285">30105 7311 0,'0'0'0,"0"0"0,0 0 16,0 0-16,0 0 0,-16 34 16,3-17-16,-2 4 0,-2 3 0,-1 5 15,-3 4-15,-5 5 16,3-3-16,0 6 0,5-4 16,5-7-16,4-5 0,5-3 0,3-2 15,4-5-15,4-4 0,3-2 16,3-3-16,1-4 0,2-2 15,0-1-15,3-2 0,-2 5 0,1 3 16,-4-1-16,-3-1 16,-2 1-16</inkml:trace>
  <inkml:trace contextRef="#ctx0" brushRef="#br0" timeOffset="79519.3822">29808 7525 0,'0'0'0,"0"0"0,0 0 16,0 0-16,33-5 0,-33 5 16,35-2-16,-16-1 0,3 1 0,3-2 15,0 2-15,0-1 0,2-1 16,2 1-16,-5-1 16,-3 1-16</inkml:trace>
  <inkml:trace contextRef="#ctx0" brushRef="#br0" timeOffset="79868.7345">30386 7413 0,'0'0'0,"0"0"16,0 0-16,0 0 0,-10 27 0,10-27 15,-13 31-15,4-12 0,-1 2 16,-1 1-16,0 3 0,1-2 15,1-4-15,-2 5 0,1-2 16,3-4-16,0-3 0,2-3 16,1-2-16,0-3 0,-2-2 15,1-4-15,0-4 0,4 0 16,0-2-16,1-3 0,1-4 0,3-6 16,-1-2-16,2-1 0,3-1 15,0 3-15,0 3 0,2 3 16,1-1-16,1 5 0,1 3 15,1 0-15,3 2 0,-1 3 16,0 2-16,0 1 0,3 0 16,-1 1-16,-2 1 0,-1-2 15,-3 1-15,-2-1 0</inkml:trace>
  <inkml:trace contextRef="#ctx0" brushRef="#br0" timeOffset="80118.8777">30686 7513 0,'0'0'0,"0"0"16,0 0-16,-8 22 0,8-22 0,-11 23 16,2-7-16,1 2 0,0-2 15,0 2-15,0-1 0,0 3 16,1-4-16,0-2 0,1-1 15,0-2-15,3-3 0,0-1 16,-1-1-16,3-3 0,1-3 16,0 0-16,0 0 0,0-4 0,0 2 15,0-1-15</inkml:trace>
  <inkml:trace contextRef="#ctx0" brushRef="#br0" timeOffset="80282.6121">30619 7346 0,'0'0'0,"0"0"0,0 0 0,0 0 0,0 0 16,29 18-16,-29-18 0,19 17 16,-8-8-16,-2 0 0,-1-2 15,-1-1-15</inkml:trace>
  <inkml:trace contextRef="#ctx0" brushRef="#br0" timeOffset="80735.7231">30947 7488 0,'0'0'0,"0"0"0,0 0 0,0 0 15,0 0-15,-5 28 0,5-28 16,-14 29-16,6-13 0,-3 1 16,-3 2-16,2-2 0,0 1 0,-1 1 15,1-1-15,1-4 0,2-1 16,1-3-16,3-3 16,-1 0-16,2-2 0,2-3 0,2-2 15,1-5-15,1 1 0,2-4 16,2-2-16,2 0 0,0-2 0,6-8 15,1-2-15,2 0 16,-1 2-16,3 2 0,2 2 16,2-1-16,-3 2 0,-1 4 15,-1 4-15,-1 3 0,-2 1 0,0 4 16,-1 4-16,-3 1 0,-2 1 16,-4 6-16,-1 4 0,-2-4 15,-1 3-15,-2 3 0,-4 3 16,1-2-16,1-1 0,-3-1 15,-2 0-15,3-1 0,2-1 0,1-5 16,4-2-16,-1-1 16,0-2-16,-1-2 0</inkml:trace>
  <inkml:trace contextRef="#ctx0" brushRef="#br0" timeOffset="81071.4571">31533 7415 0,'0'0'0,"0"0"0,0 0 16,0 0-16,-30 0 0,30 0 15,-29 7-15,13-2 0,-2 0 0,0 1 16,1 0-16,0 1 0,2 0 16,-1 5-16,4 0 15,3 1-15,3-1 0,6 1 0,4 2 16,3-1-16,3 1 0,1-1 15,1 1-15,0-3 0,0-2 16,0 0-16,-1 1 0,-2 2 16,-2-1-16,-3-2 0,-2 0 15,-3 0-15,-2 0 0,-3-1 0,0-1 16,-3-1-16,-2-1 0,-2 0 16,-4-3-16,3 0 0,1-1 15,-1-2-15,1 1 0,2-4 16,1 0-16,2 0 0,2 1 15,0-1-15</inkml:trace>
  <inkml:trace contextRef="#ctx0" brushRef="#br0" timeOffset="81304.6901">31752 7518 0,'0'0'0,"0"0"0,0 0 0,0 0 15,-8 28-15,8-28 16,-13 31-16,4-13 0,-1 0 0,0 2 16,0-1-16,2-3 0,0-1 0,-1 3 15,1 0-15,3-4 0,0-1 16,2-3-16,1-1 16,1-4-16,1-5 0,0 0 0,4-3 15,-2 0-15,0-2 0,-1 1 16,0 1-16,0 0 0</inkml:trace>
  <inkml:trace contextRef="#ctx0" brushRef="#br0" timeOffset="81468.8954">31737 7296 0,'0'0'0,"0"0"0,0 0 0,0 0 15,0 0-15,17 15 0,-17-15 16,0 0-16,26 21 0,-26-21 15,21 22-15,-10-12 0,0 1 0,-3-2 16,0-1-16,0 0 0</inkml:trace>
  <inkml:trace contextRef="#ctx0" brushRef="#br0" timeOffset="81754.0318">32190 7500 0,'0'0'0,"0"0"0,0 0 16,0 0-16,0 0 0,-18-10 0,18 10 15,-23-2-15,23 2 0,-29 2 16,10 3-16,1 0 0,-1 3 16,-2 2-16,-1 4 0,2 1 15,1 2-15,-3 4 0,4 2 16,2 0-16,5-1 0,5-2 15,4-1-15,6-2 0,2-2 0,12 0 16,6-2-16,3-6 16,1-3-16,4-2 0,4 0 15,-2-3-15,-1-1 0,-1-1 0,-8 2 16,-4-1-16</inkml:trace>
  <inkml:trace contextRef="#ctx0" brushRef="#br0" timeOffset="85119.3703">24963 8849 0,'0'0'16,"0"0"-16,0 0 0,0 0 15,0 0-15,0 0 0,25 15 16,-25-15-16,20 14 0,-20-14 0,23 12 16,-8-6-16,0-2 15,4-1-15,3-2 0,1-1 0,1-2 16,8-2-16,2-2 0,-2 0 16,-1-3-16,1-1 0,1-4 15,3-2-15,-4 0 0,-4-1 16,-2-1-16,-7 3 0,-3-1 15,-7 1-15,-6 3 0,-6 0 0,-6 1 16,-7 4-16,-4 5 16,-4 2-16,-2 2 0,-4 5 15,-2 5-15,1 3 0,2 1 0,-8 8 16,2 3-16,5-2 0,6 1 16,5 1-16,5 2 0,4-3 15,3-3-15,7 0 0,7-2 16,4-3-16,3-4 0,9-3 15,7-2-15,3-4 0,1-3 0,5-5 16,4-5-16,-2 0 0,-4-2 16,-3 3-16,-8 0 0,-7 3 15</inkml:trace>
  <inkml:trace contextRef="#ctx0" brushRef="#br0" timeOffset="85588.1941">25698 8754 0,'0'0'0,"0"0"0,0 0 16,0 0-16,16 17 0,-16-17 15,14 26-15,-6-9 0,1 0 0,1 2 16,1 3-16,1-2 0,0-1 16,3 5-16,1 0 0,-2-2 15,-2-4-15,0-1 0,-1-1 16,-1-4-16,-1-1 0,0-3 15,-1-2-15,-3-2 0,1-2 0,-2 1 16,-1-2-16,1 0 0</inkml:trace>
  <inkml:trace contextRef="#ctx0" brushRef="#br0" timeOffset="85802.6447">25984 8727 0,'0'0'0,"0"0"16,0 0-16,0 0 0,0 0 0,0 0 15,0 0-15,0 0 0,-22 17 16,22-17-16,-24 27 16,8-12-16,0 2 0,-3 4 0,-2 2 15,0-1-15,0-1 0,-7 7 16,1 2-16,4-4 0,3-1 16,1 0-16,5-2 0,2-5 15,3-4-15,1-2 0,2-3 16,1-1-16</inkml:trace>
  <inkml:trace contextRef="#ctx0" brushRef="#br0" timeOffset="86069.4743">26333 8642 0,'0'0'0,"0"0"0,0 0 0,0 0 16,0 0-16,-5 33 0,5-33 15,-18 38-15,8-16 0,-1 5 16,-1 3-16,1-1 0,1 0 0,-1 6 16,3-5-16,3-3 0,2-5 15,2 2-15,2-4 16,4-4-16,3-4 0,2-5 0,3-3 16,1-1-16,1-1 0,0-4 15,2-5-15,-2-1 0,1-2 16,-1 0-16,-3 2 0,-2 1 15</inkml:trace>
  <inkml:trace contextRef="#ctx0" brushRef="#br0" timeOffset="86236.3803">26164 8846 0,'0'0'0,"0"0"0,0 0 0,0 0 16,26 0-16,-26 0 0,33 0 15,-33 0-15,42 0 0,-17 0 16,4 0-16,0-1 0,-1 0 0,3 0 16,-4 0-16,-5 0 0</inkml:trace>
  <inkml:trace contextRef="#ctx0" brushRef="#br0" timeOffset="86619.0677">26591 8946 0,'0'0'0,"0"0"0,0 0 15,0 0-15,31 4 0,-31-4 0,29 0 16,-13-3-16,3 0 0,2-2 16,1-1-16,5 0 0,-2-2 15,-3-1-15,-1-2 0,-2 1 16,-4 1-16,-2-2 0,-3-1 15,-3 0-15,-4 1 0,-4 0 16,-3 0-16,-3 2 0,-2 0 0,-6 4 16,-5 2-16,0 3 0,0 3 15,-3 2-15,-2 4 0,-4 2 16,2 3-16,1 1 16,3 2-16,4 0 0,5 2 0,3 0 15,4-1-15,4 0 0,3-2 16,8 0-16,5-3 0,4-2 0,2-2 15,6-3-15,3-3 16,1-3-16,0-2 0,1-2 0,2-1 16,-6 2-16,-5-1 0,-5 1 15</inkml:trace>
  <inkml:trace contextRef="#ctx0" brushRef="#br0" timeOffset="86935.3767">27133 8771 0,'0'0'0,"0"0"16,0 0-16,0 0 0,-10 23 0,10-23 16,-12 28-16,5-11 0,0 1 15,1 0-15,-1 1 0,1 1 16,0-3-16,-1 2 0,2-3 16,0-3-16,2-2 0,1-2 15,0-4-15,1-2 0,1-3 16,-1-3-16,1-2 0,0-1 15,1-2-15,0-3 0,1-2 16,1-1-16,1 0 0,3-6 16,3-1-16,-1 3 0,0 2 0,0 3 15,0 2-15,-1 2 0,1 3 16,1 2-16,2 2 0,-1 3 16,0 2-16,2 2 0,3 2 15,-1-1-15,2 2 0,-4-2 16,-2-1-16,-1 0 0</inkml:trace>
  <inkml:trace contextRef="#ctx0" brushRef="#br0" timeOffset="87368.7006">27543 8778 0,'0'0'0,"0"0"15,0 0-15,0 0 0,0 0 0,-12 26 16,12-26-16,-19 28 0,9-12 16,-2 3-16,-1 0 15,1-1-15,0 2 0,-1 0 0,2-2 16,1-4-16,3-1 0,0-2 16,1-1-16,2-3 0,0-1 0,3-4 15,1-2-15,2-3 16,-1-1-16,2-3 0,3-3 15,0-2-15,1-1 0,5-6 16,3-2-16,0 0 0,-2 0 16,1 2-16,2 1 0,0 2 0,1 1 15,4 0-15,-1 3 0,-3 6 16,-1 5-16,-2 1 0,0 2 16,-4 1-16,-1 1 0,0 5 15,0 3-15,-2 2 0,0 0 0,0 1 16,-1 2-16,0 0 15,-3-1-15,0 4 0,0 1 16,-2-3-16,0-2 0,-1 0 16,-1 0-16,0-6 0,0-1 0,-1-1 15</inkml:trace>
  <inkml:trace contextRef="#ctx0" brushRef="#br0" timeOffset="87785.4913">28145 8821 0,'0'0'16,"0"0"-16,0 0 0,0 0 0,0 0 15,0 0-15,-8-21 0,8 21 16,0 0-16,-25-8 0,25 8 16,-29 5-16,29-5 0,-35 14 15,14-4-15,0 2 0,0 0 16,-3 7-16,3 4 0,2-4 15,3-3-15,4 4 0,4-1 16,2-2-16,3-1 0,5-5 16,3-2-16,5-2 0,4-4 0,1-3 15,3-2-15,-1-3 0,1 0 16,3-5-16,-1-2 0,-3-2 16,0 0-16,-2-2 0,1-2 15,-4 1-15,-2 2 0,-2 0 16,-2 2-16,0 3 0,-1 2 0,0 4 15,-2 2-15,-3 2 16,0 0-16,0 3 0,-2 7 16,0 1-16,-2 2 0,2 3 0,1 2 15,1-1-15,0 0 0,2 0 16,3 1-16,0-3 0,3-3 16,-2-2-16,0-2 0,-2 1 15</inkml:trace>
  <inkml:trace contextRef="#ctx0" brushRef="#br0" timeOffset="88074.2134">28563 8599 0,'0'0'0,"0"0"16,0 0-16,0 0 0,0 0 0,-3 34 15,3-34-15,-14 38 16,5-15-16,-2 3 0,-2 1 0,-2 7 16,0-3-16,2-3 0,1-1 15,2-5-15,2-2 0,4 2 16,4-2-16,2-2 0,2-3 16,4-5-16,4-2 0,3-3 15,1-4-15,6-1 0,4-1 16,-1 0-16,-4-1 0,-5 1 15</inkml:trace>
  <inkml:trace contextRef="#ctx0" brushRef="#br0" timeOffset="111286.2991">11094 8698 0,'0'0'0,"0"0"0,0 0 16,0 0-16,0 0 0,0 0 0,0 0 16,26 3-16,-26-3 0,0 0 15,28 4-15,-28-4 0,23 0 16,-8 1-16,1 1 0,1-1 16,0 0-16,4 0 0,3 1 15,2-2-15,0 1 0,12 0 16,1 2-16,0-2 0,-3-1 0,14 2 15,4 1-15,-4-2 0,-4-1 16,12 2-16,3 0 16,-6 0-16,-4-2 0,15-3 0,3-1 15,-7 3-15,-4 2 0,11-1 16,4 1-16,-8 1 0,-5 0 0,4 0 16,3-2-16,-8 2 15,-4 0-15,33 2 0,-1-1 16,-13-5-16,-9-2 0,4 1 15,1 2-15,-6 1 0,-4 0 0,7 3 16,7 2-16,-9-2 0,-4-3 16,10 0-16,11-1 15,-15 2-15,-9 3 0,12-1 16,6-2-16,-8-1 0,-5-1 0,11 2 16,7 3-16,-10-2 0,-5-1 0,7 1 15,4-1-15,-7 3 16,-6 2-16,11-5 0,8-3 15,-12 0-15,-8 5 0,6-2 0,5 2 16,-10-2-16,-5-1 0,8-1 16,7 0-16,-8 1 0,-6 0 15,9-2-15,6 0 0,-11 2 16,-9 1-16,10-1 0,7-3 16,-7-1-16,-6-3 0,8 1 15,5 1-15,-8 4 0,-7 2 0,8-1 16,6-2-16,-12 0 0,-7-2 15,8 0-15,6-1 16,-8 0-16,-3 1 0,6 3 0,5 3 16,-8-2-16,-7-3 0,8 2 15,5 1-15,-8-2 0,-6-2 0,5 4 16,3 3-16,-7-1 16,-5-1-16,6 0 0,2-2 15,-3-1-15,-3-3 0,7 3 16,6 2-16,-7-1 0,-5-2 0,1 2 15,2 3-15,-6-2 0,-4 0 16,11-4-16,8 0 16,-8 2-16,-7 2 0,7-1 0,4-1 15,-6 2-15,-4 1 0,6 0 16,5 1-16,-8-1 0,-2 0 0,2-1 16,4 1-16,-6-3 15,-5-2-15,9 3 0,6 2 16,-7 4-16,-6 0 0,0-1 15,2-1-15,-4-3 0,-2-4 0,9 3 16,6 0-16,-7 2 0,-4 0 16,5-2-16,3-1 0,-7 2 15,-4 2-15,5 2 0,4 2 16,-6-5-16,-4-2 0,8-3 16,7-1-16,-9 6 0,-5 2 0,6-3 15,5-3-15,-9 4 16,-7 2-16,5 0 0,5 0 15,-5-2-15,-2 1 0,2 1 0,1 1 16,-4-3-16,-2-3 0,6 3 16,5 0-16,-6 0 0,-5-2 15,8 0-15,3-1 0,-4-1 16,-3 2-16,2 2 0,3 4 16,-18-4-16,1-2 0,20 2 15,2 0-15,-24 1 0,0 0 0,26 1 16,2 1-16,-25 0 0,-1-2 15,24 2-15,1-3 16,-25-2-16,0-2 0,24 2 0,1 2 16,-26 0-16,0-1 0,6 1 15,6 1-15,-4-2 0,-3 0 0,5 2 16,4 0-16,-5-1 16,-3 1-16,5 1 0,2-3 15,-4 2-15,-3-1 0,4-1 16,3-2-16,-6 4 0,-3 4 0,4-6 15,4-4-15,-5 4 0,-2 2 16,2 2-16,3-2 0,-4-1 16,-1-1-16,2 0 0,2 0 15,-8-3-15,-2-2 0,8 3 16,4 5-16,-8-1 0,-3-1 0,4 0 16,3 1-16,-4-2 15,-4-2-15,5 0 0,2-1 16,-2 1-16,-3 2 0,3 0 15,2-1-15,-4-1 0,-4-2 0,3 3 16,2 0-16,-3 2 0,-1 2 16,0-3-16,2-2 0,-1 2 15,-2 0-15,1-1 0,-1 0 16,-5-1-16,-1-2 0,1 3 16,1-1-16,-3 2 0,-4 0 0,3-3 15,2-3-15,-1-3 16,1-2-16,-2 8 0,-3 5 15,-4 1-15,0 2 0,1-3 0,1-2 16,-2-3-16,-1-1 0,3 0 16,1 1-16,-2 0 0,-1 1 0,1-1 15,0-3-15,-3 2 16,-1 1-16,0 1 0,-2 3 16,1 0-16,-2-1 0,0 1 15,-1-1-15,-1 2 0,-3-2 0,0 0 16,3 0-16,-1 0 0,0 0 15,-2 0-15,-1 3 16,1-3-16,0 0 0,2 0 0,-2 0 16,3 0-16,-3 0 0,0 0 15,0 0-15,0 0 0,2 0 0,-2 0 16,0 0-16,0 0 16,-2-3-16,0 0 0,2 3 15,-2-3-15</inkml:trace>
  <inkml:trace contextRef="#ctx0" brushRef="#br0" timeOffset="114036.6613">2160 10248 0,'0'0'0,"0"0"16,0 0-16,0 0 0,22 5 0,-22-5 15,0 0-15,32 3 0,-20-2 16,3 0-16,0 0 0,2-2 16,-1 0-16,2 0 0,0-1 15,1 1-15,2 0 0,5 1 16,5 1-16,-3 0 0,0-1 15,1-1-15,0-1 0,1 1 16,2 0-16,5-1 0,-1 1 16,2-1-16,-3 1 0,0 0 15,3 0-15,-1-1 0,2 0 0,-1 1 16,2 0-16,7-1 0,1 1 16,-3 0-16,1-2 0,0 0 15,-2 1-15,3 1 0,0 1 16,-1-1-16,0-1 0,10 0 15,-1 0-15,-1-1 0,-1-1 0,0 0 16,-1 0-16,1 0 16,-2 0-16,8 1 0,-1 1 15,-2 1-15,-2 2 0,1-1 0,0-1 16,0 1-16,-1 0 0,2 0 16,2-1-16,-1-1 0,-1 2 15,27-1-15,-8 0 0,-6 1 16,-2-2-16,0 3 0,1 1 15,-4-2-15,0-1 0,1 0 16,-2 0-16,1 1 0,0 0 16,-1 1-16,1 1 0,-2-2 15,1 0-15,1 2 0,0 1 16,0 0-16,-4-1 0,7-1 0,5-1 16,-5 0-16,-1-1 0,0 1 15,4 1-15,-3 1 0,-1 1 16,3-1-16,2-1 0,-2-2 15,0 0-15,3-1 0,3 1 16,-2 2-16,-2 3 0,3-2 16,3-2-16,-1-1 0,-2-1 0,3-1 15,3 2-15,-2-3 0,-3 1 16,2 0-16,2 3 0,-3 0 16,1-1-16,5-2 0,3 0 15,-3 0-15,-1 1 0,2 2 16,0 2-16,-2 0 0,-2-2 15,3 0-15,2-1 0,-3 0 16,1 0-16,4 0 0,5-1 16,-6 1-16,-5 1 0,2-2 15,3 0-15,0 0 0,0 2 16,0-1-16,0 1 0,0-2 0,1 2 16,1 0-16,3 0 0,-5 0 15,-5 0-15,6-1 0,6-2 16,-4 2-16,-1 0 0,3 0 15,1-1-15,-3 2 0,-1 2 0,4-2 16,0-1-16,-1 2 16,-2 1-16,3 1 0,2-2 15,-3-1-15,0-1 0,2-1 16,2 1-16,-3 0 0,0 0 0,-1 0 16,2 1-16,-3 2 0,-1-1 15,4 0-15,3 1 0,-4-6 16,-3-1-16,5 3 0,3 2 15,-4 1-15,-1 2 0,2-5 16,3 0-16,-4-2 0,-3 1 0,6 1 16,3 4-16,-3-1 0,-2-1 15,2 1-15,4 1 0,-6-1 16,-1 1-16,3-2 0,2 0 16,-6 1-16,-3 0 0,5 0 15,3-1-15,-5 2 0,-2 1 16,-1-2-16,1 1 0,-4 0 15,-2 0-15,4 0 0,3 0 16,-5 1-16,-5 0 0,1-3 16,1-2-16,-5-2 0,-1 0 0,2 3 15,1 2-15,-1-1 0,-3-2 16,2-2-16,0-1 0,-2 2 16,-2 2-16,3-1 0,3 1 15,-5 1-15,-3 1 0,1 1 16,2-1-16,-3-1 0,-2 0 15,0 0-15,0 0 0,-5 0 16,-2-1-16,2 1 0,2 1 16,-8 3-16,-5 2 0,-2-2 15,-3 0-15,-5 0 0,-4-1 0,-6 3 16,-3 0-16,-13-3 0,-8-3 16,-2 0-16,-3 0 0,0 0 15</inkml:trace>
  <inkml:trace contextRef="#ctx0" brushRef="#br0" timeOffset="115853.4447">7769 7668 0,'0'0'0,"0"0"0,0 0 15,0 0-15,0 0 0,31 4 0,-31-4 16,29-4-16,-14 1 0,5 1 16,4 0-16,1-2 0,2 0 15,9-3-15,4 0 0,-3-1 16,0 1-16,7-3 0,-1 1 16,-3 1-16,-3 1 0,2 2 15,-5 1-15,-10 2 0,-2 1 0,-1 4 16,-4-1-16,-9 3 0,-2 0 15,-5 4-15,-3 2 16,-5 1-16,-2 2 0,-8 4 0,-7 5 16,0-1-16,2 1 0,-7 2 15,-8 4-15,-3 5 0,4-1 16,-5-1-16,-4 0 0,0-1 16,6-6-16,1-2 0,-1-1 15,6-6-15,4-5 0,2-4 16,4-4-16,7 0 0,4 0 0,1-10 15,1-6-15,5 0 0,2-1 16,3-6-16,4-6 16,0 0-16,1-1 0,3-3 0,3-5 15,3 5-15,0 3 0,3-3 16,1-2-16,-1 5 0,-3 2 16,3-1-16,-1 1 0,-3 5 15,0 2-15,3 1 0,0 3 16,-2 3-16,0 3 0,3 6 15,0 4-15,-2 1 0,-2-2 0,2 5 16,3 4-16,-5 1 0,-1 1 16,4 5-16,1 2 0,-1 3 15,-2 0-15,3 7 0,-2 1 16,1 0-16,-1-1 16,2 4-16,0 5 0,-4-6 15,-1-3-15,-1-5 0,0-2 0,-2-2 16,-1-2-16,-1-2 0,-3 0 15,0-4-15,-2-2 0,-2-5 16,-2-1-16,-4-3 0,-4 0 0,-1-5 16,-1-2-16,0-3 15,-1 0-15,-5-3 0,-3-3 16,0 0-16,-1-1 0,0-4 0,2-2 16,-2 1-16,-1 0 0,-1 0 15,-1 0-15,2 0 0,0 3 16,-1-3-16,3 3 0,1 1 15,2 0-15,4 5 0,-2 0 16,0 2-16,1 5 0,1 0 16,6 1-16,-2 1 0</inkml:trace>
  <inkml:trace contextRef="#ctx0" brushRef="#br0" timeOffset="122753.4044">11257 7719 0,'0'0'16,"0"0"-16,0 0 0,0 0 0,0 0 15,0 0-15,-24 19 0,24-19 16,-17 16-16,17-16 0,-21 28 16,10-12-16,0 1 0,0 2 15,0 1-15,3 0 0,1-2 16,3 5-16,2-1 0,5-2 0,1-3 15,5-4-15,3-3 16,2-3-16,3-4 0,3-3 0,3-4 16,-1-2-16,1-2 0,8-4 15,2-2-15,-3-1 0,-3-3 16,-1-3-16,-3-3 0,-4 1 0,-5 2 16,-2-2-16,-4 3 15,-5 4-15,-2-1 0,-6 4 16,-5 1-16,-4 4 0,-2 1 0,-5 4 15,-2 3-15,0 3 0,0 2 16,-2 2-16,-1 1 16,3 1-16,3 3 0,2 4 0,5 2 15,4-7-15,1 0 0,3-4 16</inkml:trace>
  <inkml:trace contextRef="#ctx0" brushRef="#br0" timeOffset="123170.428">11830 7665 0,'0'0'0,"0"0"0,0 0 0,0 0 16,0 0-16,-16 25 0,16-25 15,-19 25-15,8-10 0,-1 3 16,-1 3-16,1 0 0,2-1 0,-1 5 15,2-3-15,3-1 0,4-3 16,4-3-16,4-2 16,3-4-16,2-3 0,4-3 0,4-3 15,0-3-15,-1-3 0,4-4 16,4-3-16,-4-2 0,-1 0 16,4-5-16,1-2 0,-3 0 0,-1 0 15,-1 2-15,-3 0 16,-2 3-16,-4 2 0,-3 3 15,-1 2-15,-4 3 0,-1 2 0,-3 5 16,-5 2-16,-2 3 0,-2 0 16,-1 5-16,-1 4 0,3-1 15,-1 2-15,0 9 0,2 3 16,3-3-16,2-1 0,4-3 16,3-1-16,2-7 0,2-4 0,-3-2 15,0 0-15,-2-2 0</inkml:trace>
  <inkml:trace contextRef="#ctx0" brushRef="#br0" timeOffset="123436.8361">12493 7508 0,'0'0'0,"0"0"15,0 0-15,0 0 0,-16 19 0,16-19 16,-30 27-16,12-10 0,-1 2 15,-2 6-15,-2 5 0,-4 7 16,1 0-16,1 3 0,5-3 16,6-5-16,4-6 0,7-3 15,5-5-15,3-5 0,5-4 16,3-6-16,3-4 0,-1 0 16,2 0-16,2-5 0,2-2 15,-2-3-15,0-2 0,-3 2 0,-4 3 16,-2 1-16</inkml:trace>
  <inkml:trace contextRef="#ctx0" brushRef="#br0" timeOffset="123586.9112">12280 7682 0,'0'0'0,"0"0"0,0 0 16,0 0-16,0 0 0,0 0 15,33-4-15,-33 4 0,33-1 16,-33 1-16,45-3 0,-20 3 0,1 1 15,-3 1-15,-3-1 0,-2-1 16</inkml:trace>
  <inkml:trace contextRef="#ctx0" brushRef="#br0" timeOffset="123836.739">12916 7616 0,'0'0'15,"0"0"-15,0 0 0,0 0 0,-18 20 16,18-20-16,-22 26 16,8-9-16,0 3 0,-4 6 0,-3 5 15,-5 7-15,1 0 0,-4 8 16,3-1-16,1-5 0,3-4 16,-1 2-16,2-4 0,5-6 0,2-5 15,3-5-15,3-5 16,1-5-16,0-1 0,3-6 15,2-6-15,1-3 0,1-6 0,0 4 16,0 1-16,0 2 0</inkml:trace>
  <inkml:trace contextRef="#ctx0" brushRef="#br0" timeOffset="124072.441">12858 7615 0,'0'0'0,"0"0"0,19-4 15,-8 1-15,0 0 0,3 1 16,3 0-16,4 1 0,-2 1 0,1 3 15,0 0-15,-2 2 0,-3 2 16,-3 3-16,-2 1 0,-2 3 16,-3 0-16,-1 1 0,-4 2 15,-5-2-15,-1 1 0,-5 1 16,-5 1-16,1-1 0,-1-1 16,-7 3-16,-3 0 0,2-3 0,0-1 15,2-3-15,1 0 16,4-4-16,2-4 0,3-1 0,2 0 15,3-1-15</inkml:trace>
  <inkml:trace contextRef="#ctx0" brushRef="#br0" timeOffset="124419.7303">13188 7775 0,'0'0'15,"0"0"-15,0 0 0,25 2 0,-25-2 16,22 0-16,-9-2 15,0 1-15,0-1 0,1 1 0,1-2 16,0 0-16,-1-1 0,4-3 16,-3 0-16,-2-2 0,-1 1 0,-2-3 15,-1-1-15,-1 1 16,-3 0-16,-1 0 0,-2 1 16,-2 1-16,-1 3 0,-5 0 15,-4 3-15,2 2 0,-2 2 0,-6 2 16,0 1-16,-1 3 15,2 3-15,-4 4 0,-1 3 0,1 1 16,3 1-16,2 3 0,1 2 16,2 4-16,5-2 0,8-4 15,6-2-15,3-3 0,2-2 16,7-3-16,4-5 0,2-3 16,2-4-16,-6 0 0,-3 0 15,-5 0-15</inkml:trace>
  <inkml:trace contextRef="#ctx0" brushRef="#br0" timeOffset="124705.6903">13765 7635 0,'0'0'0,"0"0"16,0 0-16,0 0 0,-21 21 0,21-21 16,-24 28-16,11-10 15,-1 1-15,-1 2 0,1 2 16,-3 5-16,3-5 0,2-3 15,2-2-15,2-5 0,2-2 0,-1-5 16,0-1-16,3-4 0,2-1 16,1-6-16,1-4 0,2-3 15,2-2-15,3-2 16,2-2-16,1 2 0,1 0 0,2 4 16,2 0-16,1 3 0,-1 2 0,7 1 15,1 1-15,-4 2 0,-1 3 16,8 4-16,3 0 0,-2 1 15,0 0-15,-6-1 0,-3-1 16,-4 1-16</inkml:trace>
  <inkml:trace contextRef="#ctx0" brushRef="#br0" timeOffset="125003.8078">14434 7492 0,'0'0'0,"0"0"15,0 0-15,0 0 0,0 0 0,0 0 16,-25 1-16,25-1 0,-26 9 16,26-9-16,-32 19 0,15-5 15,0 0-15,-3 5 0,-2 3 16,-6 8-16,3 0 0,2 4 16,2 4-16,-1 3 0,3-8 0,3 0 15,3-2-15,2-5 16,1-4-16,-1 1 0,2-3 15,3-6-15,-1-1 0,-1-3 0,0-2 16,-2-1-16,-1-3 0,0-1 16,1-3-16,2-6 0,1-3 0,2 2 15,-1 0-15,2 2 0</inkml:trace>
  <inkml:trace contextRef="#ctx0" brushRef="#br0" timeOffset="125153.4789">13977 7730 0,'0'0'0,"0"0"15,0 0-15,22-4 0,-22 4 0,30-5 16,-9 3-16,1 0 0,1 0 16,3 1-16,4-1 0,8 0 15,-2 2-15,2-1 0,-1 0 16,7 0-16,-3 0 0,-8 1 16,-5-2-16,-6 2 0</inkml:trace>
  <inkml:trace contextRef="#ctx0" brushRef="#br0" timeOffset="125503.8481">14611 7698 0,'0'0'0,"0"0"16,0 0-16,0 0 0,0 0 0,-29 12 15,29-12-15,-32 18 16,15-7-16,-1 5 0,0 3 16,2 0-16,0 1 0,0 5 15,3 0-15,3-3 0,4-3 0,5-3 16,3-4-16,5-2 15,4-2-15,5-5 0,5-4 16,0-1-16,1 0 0,6-5 0,1-3 16,-3-3-16,-1-3 0,-1-1 15,-3-1-15,-4 0 0,-3-2 0,-2 0 16,-5 0-16,-1 3 16,-3 2-16,-4 1 0,-3 3 15,-4 3-15,-4 2 0,-6 3 16,-3 2-16,1 2 0,3 2 0,-3 3 15,-1 2-15,2 0 16,1 1-16,4 2 0,3 3 16,3-4-16,4 0 0,7-12 0,6-11 15,-1 4-15,-2 2 0,0 0 16</inkml:trace>
  <inkml:trace contextRef="#ctx0" brushRef="#br0" timeOffset="125803.9395">14986 7668 0,'0'0'0,"0"0"16,0 0-16,0 0 0,-14 28 0,14-28 15,-16 25-15,6-8 0,0 1 0,-2 2 16,-1-1-16,1-1 16,-1-2-16,0 2 0,1-1 15,2-3-15,3-2 0,-1-5 16,1-2-16,2-1 0,0-4 0,4-2 15,3-3-15,2-3 0,-1-3 16,6-5-16,3-2 16,1 0-16,1 0 0,2 2 0,-1 3 15,2 2-15,1 2 0,0 2 16,2 3-16,0 1 0,0-1 0,5 3 16,2 2-16,-2 1 15,-2-2-15,-4 0 0,-4 0 16,-1 0-16</inkml:trace>
  <inkml:trace contextRef="#ctx0" brushRef="#br0" timeOffset="126370.0971">15363 7681 0,'0'0'0,"0"0"0,0 0 0,0 0 16,-17 19-16,17-19 0,-22 21 15,22-21-15,-24 26 0,12-12 0,0 3 16,1-2-16,0 0 0,-2 5 15,2-2-15,3-2 0,1-3 16,2-3-16,-1-3 0,3-2 16,0-1-16,3-4 0,3-1 15,-1-3-15,1-1 0,2-3 16,1-3-16,3-3 0,1 1 0,7-3 16,1 0-16,1 0 15,-1 1-15,0 1 0,2 3 16,-1 2-16,-2 1 0,-1 3 15,1 1-15,-2 3 0,-1 1 0,-3 2 16,-1 3-16,-2 1 0,-1 3 16,-4 2-16,-3 1 0,-1 1 15,-1 1-15,-2 0 0,-1 2 16,-1-3-16,1-1 0,-2-2 16,1 0-16,0-3 0,1-1 15,0-1-15,2 1 0,1-3 0,-1-1 16,3-2-16,1-3 15,4-1-15,2-3 0,1-4 16,4-5-16,4-2 0,-1-1 0,4 1 16,2 1-16,0 1 0,0 3 15,3-3-15,-1 1 0,-3 4 16,-3 3-16,-2 3 0,-2 4 16,-3 1-16,0 1 0,-2 4 15,-3 2-15,0 2 0,-1 1 0,-3 3 16,-2 2-16,-1 1 0,0 2 15,0-2-15,-1 1 0,0-1 16,0 0-16,1-2 0,-1-2 16,2-2-16,0-2 0,1-1 15,0-2-15,0 0 0</inkml:trace>
  <inkml:trace contextRef="#ctx0" brushRef="#br0" timeOffset="126753.5575">16313 7639 0,'0'0'0,"0"0"0,0 0 15,0 0-15,0 0 0,0 0 16,-24-7-16,24 7 0,-23-3 16,23 3-16,-30 3 0,13-2 15,0 1-15,-2 1 0,-1-1 16,1 1-16,3 1 0,0 1 0,2 0 15,1 2-15,1 0 0,-1 3 16,3 2-16,3-5 0,3 1 16,1 1-16,3 1 0,1 0 15,3 1-15,2 4 0,3 0 16,0-1-16,1-2 0,-1-2 16,0-1-16,-2 0 0,0-1 15,-2 1-15,0-2 0,-2-1 16,-1-1-16,-3 0 0,-2 0 15,-3-2-15,0 1 0,-4 1 0,-1-1 16,-2 0-16,-3 0 0,-6 1 16,-1-2-16,1 0 0,1-1 15,3 1-15,4-2 0,2 0 0</inkml:trace>
  <inkml:trace contextRef="#ctx0" brushRef="#br0" timeOffset="139203.9757">11161 8650 0,'0'0'16,"0"0"-16,0 0 0,0 0 0,0 0 16,0 0-16,0 0 15,0 0-15,0 0 0,28 1 0,-28-1 16,0 0-16,33 6 0,-33-6 15,30 4-15,-13-2 0,2 0 16,4 1-16,4-1 0,0 0 16,1 0-16,10-1 0,3-1 15,0 1-15,0 0 0,12-2 16,2 0-16,-4 2 0,-4 0 0,12 1 16,3-1-16,-4 0 15,-4-1-15,13 0 0,3 2 16,-7 0-16,-4 0 0,16 0 0,5-1 15,-10 0-15,-9 0 0,36 0 16,-2 1-16,-13 3 0,-10 1 0,4-4 16,4-4-16,-14 2 15,-8 2-15,12-1 0,8-1 16,-9-3-16,-7-2 0,8 3 16,4 2-16,-7 2 0,-5 2 0,5 1 15,3 0-15,-9-5 0,-8-5 16,3 5-16,3 4 15,-9-2-15,-4-1 0,4-1 0,4-2 16,-8 2-16,-7 1 0,3-2 16,0-3-16,-6 4 0,-4 2 0,-1-1 15,0 0 1,-6-2-16,-1-2 0,-2 2 0,0 4 16,-7-2-16,-4 1 0,-5-2 15,0-1-15,-3 2 0,-3 2 0,0-3 16,0 0-16,-5-1 0,2-1 15,-7 0-15,-3-1 0,-3 0 16,-1 0-16,-2 3 0,-4 0 16,-2 0-16,1-2 0,-10 0 15,-3 2-15,0-1 0,3-1 0,-6 1 16,-4 0-16,1 1 16,0-1-16,-10-1 0,-1 0 15,5-1-15,3 0 0,-6-1 16,-8-1-16,7 5 0,5 0 0,-14 0 15,-2-2-15,5-2 0,5 1 16,-7 1-16,-5 3 0,7 1 16,6 0-16,-34-1 0,1-1 15,11 0-15,9 0 0,-7-1 16,-4-1-16,14 1 0,11-1 0,-7 3 16,-5 2-16,4-2 0,4-1 15,-7 1-15,-4 0 16,11 1-16,6-1 0,-6-2 0,-5-2 15,6 4-15,3 2 0,-4 0 16,-2 0-16,6-3 0,6-1 0,-4 2 16,-2 1-16,8 2 15,6 0-15,-9-3 0,-5-3 16,9 1-16,8 1 0,-6 0 16,-2 2-16,8-1 0,5-1 0,1 1 15,-1 1-15,4-4 0,3-3 16,1 2-16,1 0 15,12 2-15,2 1 0,0-1 0,0 0 16,3 0-16,1-1 0,1 3 16,2-1-16,-3 3 0,3-3 0,0 0 15,0 0-15,3-1 16,-1 2-16,2-1 0,3-1 16,-1 0-16,3 0 0,3 2 15,4 1-15,-1 0 0,1-1 0,2-1 16,4 2-16,1-2 0,0 1 15,9 0-15,4 0 0,-1 0 16,-1 0-16,5-1 0,3 0 16,-2 0-16,-3 0 0,15-1 15,4 0-15,-5 0 0,-5 0 0,13 0 16,2-1-16,-4 2 0,-7 2 16,8-1-16,4 0 15,-5 0-15,-5 0 0,14 0 0,4 2 16,-6-1-16,-5-1 0,30-1 15,-5-1-15,-13 1 0,-7 2 16,6 1-16,4 1 0,-10-4 16,-7-4-16,8 7 0,7 1 15,-6-1-15,-5-3 0,9-1 16,5-2-16,-11 2 0,-9 0 0,7 1 16,4 0-16,-7 0 15,-4-1-15,6 1 0,3 1 16,-10 1-16,-7 1 0,4-1 0,2 0 15,-7-1-15,-5-1 0,2-1 16,1-4-16,-6 1 0,-5-2 0,1 4 16,1 1-16,-8 1 15,-6-1-15,-3 2 0,0 2 16,-2-3-16,-2 0 0,-9-2 16,-4 0-16,-1 2 0,-2 1 0,-2-1 15,-4 1-15,-3 0 0,-2 0 16,-1-3-16,-3-2 15,4 1-15,3 1 0,2 1 0</inkml:trace>
  <inkml:trace contextRef="#ctx0" brushRef="#br0" timeOffset="144703.9119">17341 7711 0,'0'0'0,"0"0"16,0 0-16,0 0 0,0 0 0,0 0 15,-7-19-15,7 19 0,0 0 16,0 0-16,-22-17 0,22 17 16,-20-8-16,8 4 0,-2 1 15,0-1-15,1 1 0,-2 3 16,-4 1-16,1 1 0,1 2 0,-2 3 16,-1 3-16,-3 3 0,3-1 15,0 5-15,2 3 16,1 0-16,2 1 0,2 5 15,7 0-15,4-4 0,2-1 0,5-4 16,5-5-16,3-1 0,2-2 0,7-6 16,4-7-16,1 0 15,-2-1-15,4-5 0,1-4 16,-2-3-16,-4 0 0,2-6 16,1-6-16,2-5 0,-3 1 15,-3 0-15,-2 0 0,-3 2 0,-4 2 16,0-3-16,-4 5 0,-5 5 15,-1 5-15,-1 1 0,-3 2 16,-1 3-16,-2 3 0,-1 4 16,-2 4-16,-1 2 0,-3 3 15,-2 6-15,-3 6 0,1 2 16,0 4-16,-1 4 0,1 4 16,0 2-16,-1 1 0,-1 3 15,0 0-15,5-3 0,5-1 0,5-5 16,3-5-16,2-3 0,2-3 15,-2-4-15,-1-2 0,0-3 16</inkml:trace>
  <inkml:trace contextRef="#ctx0" brushRef="#br0" timeOffset="145254.0341">17654 7608 0,'0'0'0,"0"0"0,0 0 16,0 0-16,0 0 0,0 0 16,0 0-16,-11 25 0,11-25 0,-11 29 15,2-10-15,0 2 16,0-1-16,1 0 0,1 1 16,1-2-16,3-2 0,1 4 15,3-5-15,2-2 0,4-2 0,0-6 16,3-3-16,0-3 0,0-3 15,2-3-15,3-4 0,-1 1 16,1-1-16,2-6 0,1-5 16,-2 0-16,0 0 0,1-2 15,1 1-15,-4 4 0,-2 1 16,-3 5-16,-2 2 0,-3 2 16,-1 3-16,-3 5 0,-1 3 15,-1 4-15,-1 2 0,-2 7 16,1 3-16,0 3 0,-1 1 0,0 6 15,0 1-15,4-4 0,3-4 16,3-4-16,0-3 0,3-3 16,2-2-16,3-4 0,4-5 15,-1-2-15,1-1 0,0-5 16,1-2-16,-1-6 0,-1-3 0,2-3 16,2-2-16,-2 0 15,-1 1-15,-1-3 0,0-2 16,-3 1-16,-1 1 0,-1-4 0,-3 2 15,-2 6-15,-2 5 0,-3 2 16,-1 4-16,-2 3 0,-3 4 16,1 2-16,0 3 0,-1 2 15,0 2-15,1-1 0,1-2 16,1-1-16</inkml:trace>
  <inkml:trace contextRef="#ctx0" brushRef="#br0" timeOffset="145754.111">18600 7657 0,'0'0'16,"0"0"-16,0 0 0,0 0 0,0 0 15,0 0-15,0 0 16,-18-11-16,18 11 0,0 0 0,-32-8 15,32 8-15,-26-6 0,8 5 16,-3 1-16,0 2 0,0 3 16,-1 0-16,-1 4 0,-5 3 15,2 4-15,0 0 0,0-1 16,3 3-16,3 1 0,0 5 16,5 1-16,5-1 0,4-4 0,6-3 15,6-2-15,5-5 0,4-2 16,4-5-16,4-2 15,0-4-15,0-3 0,2-3 0,1-3 16,-2 0-16,0-1 0,-2-2 16,0-1-16,-1-1 0,-3-3 0,2 0 15,-2-1-15,-6 7 16,-2 0-16,-2 3 0,-2 1 16,-1 2-16,-2 2 0,-3 6 15,0 0-15,-4 7 0,-1 1 0,-1 4 16,-2 1-16,0 0 0,1 2 15,2 2-15,1 2 0,0 1 16,2-4-16,4 5 0,4-1 16,3-5-16,2-4 0,-3-2 15,0-2-15,-2-2 0</inkml:trace>
  <inkml:trace contextRef="#ctx0" brushRef="#br0" timeOffset="146073.5288">18881 7649 0,'0'0'0,"0"0"0,0 0 15,0 0-15,-15 21 0,15-21 16,-15 27-16,6-11 0,0 0 0,0 2 16,1 1-16,0-1 15,1 0-15,0 0 0,-1-2 16,2-3-16,2-2 0,1-4 0,-1-2 15,2-4-15,2-1 0,-1-6 16,2-1-16,1-2 0,1-2 16,0-1-16,1-4 0,4-3 15,1 2-15,1 1 0,1 3 16,0 1-16,1 1 0,1 1 16,0 2-16,0 1 0,-1 4 0,2 2 15,1 1-15,1 1 16,-1 0-16,-3 1 0,-1 0 0,-2-1 15</inkml:trace>
  <inkml:trace contextRef="#ctx0" brushRef="#br0" timeOffset="146404.0277">19478 7497 0,'0'0'0,"0"0"15,0 0-15,0 0 0,0 0 0,0 0 16,-25-1-16,25 1 0,-20 3 0,20-3 16,-26 11-16,11-2 15,0 1-15,-1 5 0,0 5 16,-1-1-16,2 3 0,-6 9 16,0 4-16,2-2 0,3 1 0,-1 3 15,4-3-15,2-4 0,1-4 16,-1 3-16,1-2 15,2-8-15,3-2 0,-2 0 0,1-2 16,-1 0-16,1-2 0,-1-2 16,-1 0-16,-2-4 0,-1 0 0,-1-5 15,-2-1-15,3-2 16,0 0-16,2-2 0,1 2 16,1 0-16</inkml:trace>
  <inkml:trace contextRef="#ctx0" brushRef="#br0" timeOffset="146555.9766">19080 7703 0,'0'0'0,"0"0"0,0 0 15,28-6-15,-16 4 0,2-1 0,4 0 16,0 0-16,0 2 0,3-2 16,1 1-16,7-1 0,0 0 15,-3 3-15,-1 1 0,-2 1 16,-6-2-16,-1 1 0</inkml:trace>
  <inkml:trace contextRef="#ctx0" brushRef="#br0" timeOffset="146720.8381">19643 7857 0,'0'0'16,"0"0"-16,0 0 0,-13 20 0,13-20 15,-15 16-15,2-5 0,-2 2 16,0-1-16,2-2 0,1-1 16,2 0-16</inkml:trace>
  <inkml:trace contextRef="#ctx0" brushRef="#br0" timeOffset="148004.8731">20175 7765 0,'0'0'0,"0"0"16,0 0-16,0 0 0,23 7 0,-23-7 15,21 5-15,-7-4 0,4 0 16,1 1-16,2-1 0,0-2 16,1-2-16,1-1 0,1-3 15,5-1-15,-2-1 0,-2 0 16,-3-1-16,-2-1 0,-4-1 0,-2 1 15,-1 0-15,-5 0 0,-1 0 16,-4 2-16,-2 0 16,-2 2-16,-2 0 0,-5 2 0,-3 3 15,-3 1-15,-3-1 0,0 4 16,-2 5-16,-2 1 0,-1 0 16,-2 3-16,-2 4 0,-1 4 15,3 0-15,3 3 0,3 4 16,4-2-16,3 0 0,4-2 15,4-1-15,4 0 0,4-3 0,7-4 16,7 0-16,3-3 16,5 0-16,2-4 0,5-3 0,1-4 15,1-2-15,-2 0 0,-6 1 16,-7-1-16</inkml:trace>
  <inkml:trace contextRef="#ctx0" brushRef="#br0" timeOffset="148287.1024">21061 7620 0,'0'0'0,"0"0"0,0 0 16,0 0-16,0 0 0,-35 9 15,35-9-15,-35 11 0,16-2 0,-2 2 16,-2 1-16,1 2 0,0 2 15,-2 3-15,2 1 16,3 0-16,3 0 0,4-1 0,3-1 16,5-2-16,4-3 0,7 1 15,5-2-15,2-4 0,3-3 16,9-1-16,6-3 0,-1-2 16,-1-3-16,-6 2 0,-4-1 15,-5 1-15</inkml:trace>
  <inkml:trace contextRef="#ctx0" brushRef="#br0" timeOffset="148604.1203">21479 7395 0,'0'0'0,"0"0"15,0 0-15,0 0 0,0 0 0,-7 27 16,7-27-16,-17 28 0,7-9 16,-3 4-16,-3 4 0,0 0 15,-2 1-15,-4 8 0,0-1 16,3-3-16,4-2 0,0 3 16,1-2-16,4-4 0,3-3 0,3-2 15,4-2-15,3-3 16,1-3-16,6-3 0,3-4 15,1-1-15,2 0 0,3-3 0,0-2 16,2-1-16,0-2 0,-4 0 16,-3 1-16,-3 1 0</inkml:trace>
  <inkml:trace contextRef="#ctx0" brushRef="#br0" timeOffset="148806.8977">21726 7720 0,'0'0'16,"0"0"-16,0 0 0,0 0 0,-11 22 16,11-22-16,-10 27 0,4-11 15,-2 1-15,0-2 0,0 2 16,2-1-16,-1-1 0,3 1 16,2-2-16,1-6 0,1-1 15,0-5-15,0-2 0,1-3 0,-1 3 16,0-2-16</inkml:trace>
  <inkml:trace contextRef="#ctx0" brushRef="#br0" timeOffset="148970.9426">21725 7560 0,'0'0'0,"0"0"0,0 0 16,22 5-16,-22-5 0,21 5 15,-8 0-15,1 1 0,-1-2 0,-1 1 16,-2-1-16,-1-1 0</inkml:trace>
  <inkml:trace contextRef="#ctx0" brushRef="#br0" timeOffset="149220.5947">22090 7656 0,'0'0'0,"0"0"0,0 0 15,0 0-15,0 0 0,-10 24 0,10-24 16,-12 31-16,4-12 0,-3 5 16,-3 5-16,-2 1 0,1 0 15,-6 11-15,0 2 0,1-2 16,3 0-16,-3 5 0,2-5 16,2-6-16,1-6 0,-2 0 15,0-4-15,5-5 0,3-3 0,5-7 16,0-1-16,1-5 15,1-2-15,0-6 0,1-5 0,0 3 16,-1 0-16,2 2 0</inkml:trace>
  <inkml:trace contextRef="#ctx0" brushRef="#br0" timeOffset="149487.4813">22066 7625 0,'0'0'0,"0"0"0,0 0 15,23-4-15,-12 4 0,3 0 0,2 2 16,-1 0-16,1 2 0,1 5 16,3 0-16,2 4 0,-1-2 15,-3 2-15,-3 2 16,-1-1-16,-1 1 0,-4-2 0,-1-2 16,-2 0-16,-3-2 0,-4 2 15,-3 2-15,-3-2 0,-2 0 0,-5 2 16,-5 0-16,-1-2 0,0-1 15,-2 0-15,-3 0 16,2-2-16,1 1 0,0-3 0,4-1 16,4-3-16,2 1 0,2-1 15</inkml:trace>
  <inkml:trace contextRef="#ctx0" brushRef="#br0" timeOffset="149853.5232">22737 7581 0,'0'0'0,"0"0"0,0 0 0,0 0 16,0 0-16,-29-2 0,29 2 16,-26 3-16,26-3 0,-33 7 15,15-2-15,2 0 0,0 1 16,2 1-16,0 2 0,2 1 15,1 0-15,1 5 0,4 1 16,3-1-16,1-1 0,3 0 0,2 2 16,2-1-16,3-1 0,1 1 15,1-1-15,0 1 0,-1-3 16,-3 0-16,0 0 0,-3-2 16,-2-2-16,-3 1 0,-3-2 15,-3 0-15,-2 0 0,-3-2 16,-3-1-16,-1 1 0,-2-3 0,-1 0 15,0-1-15,1-1 16,3-1-16,3 1 0,1 0 0,2 0 16</inkml:trace>
  <inkml:trace contextRef="#ctx0" brushRef="#br0" timeOffset="150272.1483">22813 7759 0,'0'0'0,"0"0"15,0 0-15,0 0 0,0 0 16,21 2-16,-21-2 0,0 0 16,30-1-16,-30 1 0,26-2 15,-12 0-15,-2-2 0,0 0 16,0-1-16,-1 0 0,-1-1 0,0-1 15,-1 0-15,-2-1 0,0 1 16,-1 0-16,-2 0 16,-2-1-16,-1-1 0,-2 4 0,-2-1 15,-2 1-15,-1 1 0,-5 3 16,-5 1-16,0 1 0,-1 1 16,-6 4-16,-1 2 0,1 4 15,1 0-15,0 2 0,1 0 16,2 1-16,4 2 0,-1 2 15,4 3-15,4-4 0,3 0 0,7-1 16,6-1-16,0-3 0,3 1 16,5-3-16,4-2 15,2-1-15,1-2 0,3-2 0,4-4 16,0-2-16,0-1 0,-6 2 16,-4 0-16,-5 0 0</inkml:trace>
  <inkml:trace contextRef="#ctx0" brushRef="#br0" timeOffset="150604.3145">23441 7647 0,'0'0'0,"0"0"16,0 0-16,0 0 0,0 0 0,0 0 16,0 0-16,-30-7 15,30 7-15,-25 0 0,25 0 16,-26 4-16,12-1 0,-2 1 15,0 1-15,0 1 0,2 0 0,1 1 16,1 1-16,2 1 0,1-1 16,3 2-16,3 1 0,2-1 15,2 0-15,3 1 0,3 0 16,0 0-16,0-2 0,3 3 16,1-2-16,-2 0 0,-1-1 0,-1-2 15,-2-2-15,-2-1 16,1 1-16,-5-1 0,-4-1 15,-4 0-15,-3 2 0,-5-2 16,-7 1-16,-8 3 0,-2 0 0,6 0 16,3-2-16,5-1 0</inkml:trace>
  <inkml:trace contextRef="#ctx0" brushRef="#br0" timeOffset="158587.4385">20559 10149 0,'0'0'15,"0"0"-15,0 0 0,0 0 0,0 0 16,24-4-16,-24 4 0,23-2 16,-23 2-16,28-3 0,-14 0 15,1 3-15,1 0 0,3 0 16,3 0-16,0-1 0,0-1 16,9 0-16,2-1 0,0 2 15,0-1-15,3 1 0,3 0 16,6-1-16,-2 1 0,2-1 15,1 0-15,1 0 0,-1 0 0,11-1 16,2 0-16,-4 0 0,-2 2 16,12-3-16,1 1 0,-4 1 15,-4 1-15,5 3 0,4 1 16,2-3-16,-8-2 0,4-1 16,4-3-16,-7 1 0,-4 2 0,31-1 15,-4 1-15,-15 0 0,-11 1 16,5 2-16,2 1 15,-5-1-15,-4-3 0,1 2 0,-1 1 16,-7 2-16,-7 2 0,4 0 16,3-2-16,-9-1 0,-4 0 15,-1-3-15,1-2 0,-7 3 16,-2 0-16,-5 2 0,-3 2 16,-12-2-16,1 1 0,0-2 15,2 0-15,-5-1 0,-4 1 0,-2 0 16,0 0-16,0 0 15,-4 1-15,0 0 0,2 0 0,0-1 16</inkml:trace>
  <inkml:trace contextRef="#ctx0" brushRef="#br0" timeOffset="159420.6387">20454 10240 0,'0'0'15,"0"0"-15,0 0 0,0 0 0,0 0 0,28-1 16,-28 1 0,19-3-16,-19 3 0,22 1 0,-7-2 15,-1 1-15,1-1 0,3 0 16,2-1-16,0 1 0,0 0 0,8-1 16,3-2-16,-1 1 15,-1 1-15,4 0 0,3-1 16,-1 0-16,0-1 0,11 1 15,3 0-15,-3-1 0,-4 1 0,13 0 16,2-1-16,-4 0 0,-3 1 16,10-1-16,1 1 15,-8 1-15,-7-1 0,6 2 0,3-1 16,-8 1-16,-5 0 0,10 0 16,3 0-16,-6 0 0,-4-2 0,2 4 15,4 1-15,-6-1 0,-4 0 16,5-1-16,5 0 15,-7 0-15,-4 0 0,3 0 0,2 0 16,-3-1-16,-3 0 0,4 1 16,2 1-16,-3 0 0,-3-1 15,3 0-15,2 0 0,-4 0 16,-4-1-16,4 0 0,2-1 16,-5 2-16,-2-1 0,1 1 15,3 0-15,-5 0 0,-2 0 0,0 0 16,1 1-16,-5-1 0,-1 2 15,-1-2-15,2 0 16,-8 0-16,-4 1 0,0 0 0,-2-1 16,-1 2-16,-1-1 0,-2 1 15,0 0-15,-2 0 0,-1 0 0,-5 0 16,-3 0-16,-3 0 16,-1 0-16,0-1 0,2 0 15,0 0-15</inkml:trace>
  <inkml:trace contextRef="#ctx0" brushRef="#br0" timeOffset="168771.7758">20719 8742 0,'0'0'16,"0"0"-16,0 0 0,0 0 15,0 0-15,0 0 0,0 0 16,0 0-16,0 0 0,0 0 16,0 0-16,-9 22 0,9-22 0,0 0 15,-21 24-15,21-24 0,-20 16 16,8-6-16,-1 2 15,-1 0-15,1-1 0,-2 1 0,-2 1 16,3-1-16,2-2 0,-3 3 16,3-1-16,3-1 15,4-1-15,4-3 0,3-1 0,1-3 16,3 0-16,5-3 0,5-1 16,4-2-16,0 0 0,4-3 15,4 0-15,-2 0 0,0 0 0,6 0 16,-1-3-16,-5 3 0,-4 1 15,-3 1-15,-4 1 16,-4 2-16,-2 2 0,-8 2 0,-5 4 16,-3 0-16,-2-2 0,-7 4 15,-6 2-15,-3 0 0,-1 0 0,-9 4 16,-2 3-16,2-1 16,1-3-16,-5 5 0,4 0 15,6-4-15,6-3 0,6-4 0,3-3 16,7-2-16,2-2 0,7-1 15,6 0-15,3-1 0,4-2 16,7-3-16,6-2 0,1 0 16,1-1-16,2 0 15,2-1-15,2 1 0,-3 1 0,-3 3 16,-2 0-16,-6 2 0,-5 1 0,-4 0 16</inkml:trace>
  <inkml:trace contextRef="#ctx0" brushRef="#br0" timeOffset="168954.8092">20456 9261 0,'0'0'16,"0"0"-16,0 0 0,31-8 16,-17 5-16,6-2 0,4-2 15,10-3-15,1 0 0,2 0 0,3 0 16,5-2-16,-3 1 0,-8 1 15,-5 2-15,-6 2 0</inkml:trace>
  <inkml:trace contextRef="#ctx0" brushRef="#br0" timeOffset="169287.9555">20965 8783 0,'0'0'0,"0"0"16,0 0-16,21-5 0,-21 5 16,24-4-16,-9 3 0,2 0 15,0 0-15,2 1 0,1-1 16,0 1-16,-1-2 0,5 1 16,-3 0-16,-3 1 0,-2 1 0,-4 0 15,-3 1-15,-4 1 16,-4 0-16,-4 4 0,-5 0 15,-1 0-15,-3 2 0,-8 3 0,-4 1 16,-1 1-16,-3 1 0,-1 1 16,-3 4-16,-4 0 0,5-1 15,1 1-15,-1-2 0,4-2 16,3-1-16,1-2 0,4-4 16,8-6-16,3-4 0,2 0 15,0 0-15,2 1 0</inkml:trace>
  <inkml:trace contextRef="#ctx0" brushRef="#br0" timeOffset="169454.4312">21053 8918 0,'0'0'0,"0"0"0,0 0 16,25 1-16,-25-1 0,27 5 15,-8-2-15,1 0 0,0 0 16,2-1-16,1-2 0,5 2 16,-3 1-16,-2 0 0,-1 0 15,-3 0-15,-2-1 0,-5 1 16,-4 0-16,0 0 0,-1 0 0,-2-1 15</inkml:trace>
  <inkml:trace contextRef="#ctx0" brushRef="#br0" timeOffset="169639.2579">20914 9081 0,'0'0'0,"0"0"15,0 0-15,0 0 0,0 0 0,36-6 16,-36 6-16,40-6 0,-17 4 15,3-3-15,4 0 0,0 0 16,-1 2-16,8-4 0,-1 0 16,-4 1-16,-3 2 0,1 0 15,-5 0-15,-4 0 0,-4 2 0,-3-1 16</inkml:trace>
  <inkml:trace contextRef="#ctx0" brushRef="#br0" timeOffset="169821.0268">21136 9086 0,'0'0'0,"0"0"16,0 0-16,0 0 0,-3 23 15,3-23-15,0 0 0,-1 28 16,1-28-16,0 20 0,0-20 16,1 19-16,-2-10 0,0-1 15,-1 0-15,-3 4 0,0 4 0,-1-2 16,2-1-16,0-2 0</inkml:trace>
  <inkml:trace contextRef="#ctx0" brushRef="#br0" timeOffset="169954.5858">20920 9281 0,'0'0'16,"0"0"-16,0 0 0,0 0 15,0 0-15,0 0 0,0 0 16,0 0-16,39 0 0,-39 0 16,37-3-16,-11-1 0,2-1 15,3 0-15,1-1 0,13-3 16,3-2-16,-3 1 0,-2 3 0,1-3 15,-9 4-15,-6 0 0</inkml:trace>
  <inkml:trace contextRef="#ctx0" brushRef="#br0" timeOffset="170204.5659">21642 8743 0,'0'0'0,"0"0"0,0 0 16,29-1-16,-29 1 0,36 0 15,-12 0-15,0-2 0,2 1 0,11-1 16,0-1-16,0 1 16,-1 1-16,6-2 0,-2 0 15,-7 0-15,-6 1 0,-6-1 16,-4 0-16,-6 0 0,-5 0 0,0 1 15,-2 0-15,0 1 0</inkml:trace>
  <inkml:trace contextRef="#ctx0" brushRef="#br0" timeOffset="170391.2258">21781 8757 0,'0'0'0,"0"0"0,0 0 16,0 0-16,0 0 0,-16 24 15,16-24-15,-11 27 0,6-9 0,1 4 16,0 4-16,-2 1 0,0 1 15,0 10-15,0-1 0,1-1 16,-1-4-16,2 5 0,0-4 16,-1-7-16,1-5 0,0-2 15,1-1-15,0-4 0,-2-3 0,2-1 16,1-3-16,0-1 0</inkml:trace>
  <inkml:trace contextRef="#ctx0" brushRef="#br0" timeOffset="170721.4904">21722 9001 0,'0'0'0,"0"0"0,0 0 0,0 0 16,0 0-16,33-6 0,-33 6 15,32-6-15,-13 3 0,2 0 16,3 1-16,-1-3 0,0 1 0,7 0 16,1-1-16,-3 2 15,0 0-15,-3 1 0,0 1 16,-5 0-16,-1-1 0,-1 4 0,-2 2 15,-2 2-15,-4 2 0,-3 5 16,-1 3-16,-3 2 0,-1 2 16,-2-1-16,-2 4 0,-1-3 15,-2 0-15,-3 2 0,-3-1 16,1-3-16,1-3 0,-2-1 16,-2-1-16,-1-2 0,2-3 0,0-3 15,0-1-15,2-4 0,-1-1 16,-1-3-16,-1-2 15,-1-1-15,0-4 0,0-4 0,0-2 16,3 3-16,2 2 0,1 1 16</inkml:trace>
  <inkml:trace contextRef="#ctx0" brushRef="#br0" timeOffset="170890.1981">21979 8835 0,'0'0'0,"0"0"0,0 0 16,0 0-16,0 0 0,5 30 0,-5-30 15,-9 36-15,3-13 0,-4 3 16,-3 5-16,-1 1 0,1 0 16,-6 8-16,-2-4 0,-3 4 15,1-6-15,1-5 0,1-2 16,4-6-16,3-3 0,3-5 0</inkml:trace>
  <inkml:trace contextRef="#ctx0" brushRef="#br0" timeOffset="171088.5309">22381 9210 0,'0'0'0,"0"0"0,0 0 16,0 0-16,0 0 0,7 24 0,-7-24 15,-6 19-15,6-19 0,-10 17 16,10-17-16,0 0 0</inkml:trace>
  <inkml:trace contextRef="#ctx0" brushRef="#br0" timeOffset="171454.3072">22675 8631 0,'0'0'0,"0"0"15,0 0-15,29 0 0,-29 0 0,38-5 16,-11 3-16,4-1 0,3 1 16,14-2-16,1 0 0,-1 0 15,-2 0-15,8 1 0,-2-1 16,1 0-16,-7 1 0,-9-1 16,-6 2-16,-8 1 0,-5 1 0,-10-1 15,-8 1-15,-6-2 16,-4 3-16,-6-2 0,-5-3 0,4 2 15,4-1-15,2 1 0</inkml:trace>
  <inkml:trace contextRef="#ctx0" brushRef="#br0" timeOffset="171638.8944">22835 8533 0,'0'0'0,"0"0"0,0 0 16,0 0-16,0 0 0,0 0 0,1 31 15,-1-31-15,-2 24 0,2-24 16,-1 29-16,1-14 0,0 0 0,0-2 16,0-1-16,1-2 15,1 0-15,-1-2 0,1-1 16,-1 0-16</inkml:trace>
  <inkml:trace contextRef="#ctx0" brushRef="#br0" timeOffset="171807.0138">23134 8496 0,'0'0'0,"0"0"0,0 0 0,-2 19 16,2-19-16,-3 20 0,3-20 16,-8 29-16,2-13 0,1 0 15,-2-1-15,1 0 0,-1 1 0,-1 0 16,2-2-16,0-3 0</inkml:trace>
  <inkml:trace contextRef="#ctx0" brushRef="#br0" timeOffset="172004.4793">22763 8755 0,'0'0'0,"0"0"16,0 0-16,8 19 0,-8-19 0,8 19 15,-4-7-15,1 0 0,-1 0 16,1-1-16,-2 1 0,0-1 16,1 1-16,-1-1 0,-1-1 15,0-3-15,1 1 0,-2-2 16</inkml:trace>
  <inkml:trace contextRef="#ctx0" brushRef="#br0" timeOffset="172254.277">22832 8749 0,'0'0'16,"0"0"-16,0 0 0,28-13 0,-28 13 16,29-4-16,-9 0 0,0 2 15,1 0-15,6 0 0,2 0 16,-2 0-16,-4 1 0,0 1 16,-1 1-16,-2-1 0,-4 0 0,0 4 15,-1 2-15,-4 2 0,-3 1 16,-5 2-16,-3 4 15,-2-3-15,-1 0 0,-3 2 0,0 1 16,-2-1-16,-1-2 0,-3 1 16,-2 0-16,-1-2 0,1-2 15,2-2-15,2-1 0,1 0 16</inkml:trace>
  <inkml:trace contextRef="#ctx0" brushRef="#br0" timeOffset="172438.5992">22808 8853 0,'0'0'0,"0"0"16,0 0-16,0 0 0,0 0 0,0 0 16,23-3-16,-23 3 15,23-4-15,-23 4 0,31-3 16,-31 3-16,32-3 0,-16 2 16,1-2-16,-2 2 0,0-1 0,-3 0 15,-1 1-15,-1 0 0,-1 0 16,-2-1-16</inkml:trace>
  <inkml:trace contextRef="#ctx0" brushRef="#br0" timeOffset="172606.1311">22808 8942 0,'0'0'16,"0"0"-16,0 0 0,0 0 15,26-4-15,-26 4 0,30-2 16,-30 2-16,35-3 0,-14 1 0,2 0 15,-1 1-15,-1-1 0,4 0 16,-3-3-16,-4 3 0,-3 0 16,-3 0-16,-1 0 0,-2 1 15</inkml:trace>
  <inkml:trace contextRef="#ctx0" brushRef="#br0" timeOffset="173037.5539">22606 9057 0,'0'0'0,"0"0"0,0 0 0,23-4 16,-23 4-16,32-4 0,-7 1 15,4-1-15,2 0 0,14-3 16,4 0-16,-2 2 0,-1 0 0,10-1 16,-2 1-16,-7-1 0,-5-1 15,0 1-15,-8 0 16,-8 2-16,-6 1 0,-7 0 0,-4 1 15,-7 0-15,-2 2 0,0 0 16,-1-3-16,-7-1 0,-9-4 16,-1 1-16,1 1 0,1 1 15,2 2-15,-1 0 0,-2-1 16,2 3-16,0 2 0,-2 4 16,-2 2-16,0 3 0,1 0 0,-1 5 15,-2 3-15,-2 4 0,-1 2 16,0 3-16,-1 3 15,2 0-15,1-1 0,-5 6 0,0 0 16,3-3-16,3-4 0,5-2 16,3 0-16,3-6 0,3-3 15,3-5-15,0-2 0,6-7 16,2-3-16,1-4 0,3-5 16,-1 2-16,-2 1 0,0 1 0</inkml:trace>
  <inkml:trace contextRef="#ctx0" brushRef="#br0" timeOffset="173204.4113">23008 9113 0,'0'0'0,"0"0"0,0 0 16,27 0-16,-27 0 0,28 0 15,-8 0-15,1 1 0,1 2 0,1-1 16,2-1-16,6 3 16,-3-2-16,0 1 0,-2 0 0,-4 0 15,-2-1-15,-5 1 0,-6 0 16,-3 0-16,-4 0 0,0-1 15,-1 0-15,-1-2 0</inkml:trace>
  <inkml:trace contextRef="#ctx0" brushRef="#br0" timeOffset="173392.6427">22984 9210 0,'0'0'0,"0"0"0,0 0 16,0 0-16,0 0 0,0 24 0,0-24 15,0 0-15,0 28 0,0-28 16,0 20-16,0-20 0,2 18 16,-1-9-16,1 1 0,-1-1 15,0-1-15,0-4 0,0-2 16,0 0-16,-1-2 0,2 4 16</inkml:trace>
  <inkml:trace contextRef="#ctx0" brushRef="#br0" timeOffset="173888.2062">22994 9301 0,'0'0'15,"0"0"-15,0 0 0,0 0 0,0 0 0,34-11 16,-34 11-16,32-9 16,-14 6-16,2-1 0,2 1 15,0-1-15,0 0 0,3 1 16,-2 1-16,-1 1 0,-1 1 0,-1 1 16,0-1-16,-3 3 0,-4 0 15,-1 1-15,-1 1 16,-2 0-16,-2-2 0,-2 2 0,-4 0 15,-2 0-15,-1 1 0,-3 0 16,0 1-16,-2-1 0,1 0 16,-3 0-16,-1-1 0,-1-1 15,-1 0-15,-6-3 0,0-2 16,3-1-16,1 0 0,1-3 16,2-1-16,1-1 0,3 0 0,0-3 15,2-3-15,0 1 0,2-2 16,1 2-16,0 1 0,0 1 15,1 2-15,0 2 0,0 0 16,0 2-16,1 1 0,0 3 16,1 3-16,0 1 0,0 3 15,-1 2-15,0 1 0,0 2 0,0 0 16,0 4-16,-1 0 16,0 5-16,0-1 0,0-2 15,0-2-15,0 0 0,0-1 0,1-3 16,0-1-16,0-1 0,-2-2 15,2-1-15,0-1 16,0-2-16,0-1 0,0 0 0,0-1 16,0-2-16,-2 3 0,2-3 15,-2-6-15,1 1 0,-1-4 0,0 2 16,-1 1-16,2 0 0</inkml:trace>
  <inkml:trace contextRef="#ctx0" brushRef="#br0" timeOffset="179254.3327">15749 11407 0,'0'0'0,"0"0"0,0 0 15,0 0-15,0 0 0,26 1 0,-26-1 16,0 0-16,25 4 0,-25-4 16,20 5-16,-20-5 0,23 3 15,-8-1-15,1 1 0,2-2 16,1 0-16,2-1 0,2-1 15,1 1-15,1 0 0,11-1 16,1-2-16,1 0 0,0-1 0,2 0 16,2 1-16,9-3 0,-2 1 15,3-2-15,1-1 0,10 2 16,-3 5-16,1-2 0,1-1 16,7-1-16,-3 0 0,3 3 15,1 1-15,0 0 0,-2 0 0,9 1 16,-2-1-16,-2 0 0,-1-2 15,29 2-15,-9 0 0,-9 0 16,-4 0-16,0 1 0,0 2 16,-3 0-16,-1 3 0,0-3 15,0 0-15,-1-3 0,-1-1 16,3 2-16,2 1 0,-2 1 16,0 1-16,2-1 0,1 0 15,-1 1-15,-1-2 0,2 0 16,-1 2-16,-2 1 0,-1-1 0,3-1 15,2 0-15,-2 2 0,-1 1 16,4-1-16,1-3 16,-2 2-16,-3 1 0,2-1 0,3-2 15,-3 2-15,-1 1 0,3 1 16,2-2-16,-4 2 0,-2-1 16,4-4-16,2-2 0,-2 1 15,-3 1-15,3 1 0,1 1 16,-3 3-16,-3 0 0,2-3 15,1 0-15,0 1 0,-1-1 0,2 0 16,3 0-16,-5-3 16,-3-1-16,2 1 0,3 0 0,-3 1 15,-2-1-15,2 1 0,3 0 16,-3 0-16,0-1 0,0-2 16,0-2-16,-5 5 0,-4 2 0,7 0 15,5 0-15,-8-3 16,-3-2-16,1 4 0,3 4 0,0-3 15,1-1-15,0-1 0,0-1 16,-3 0-16,-3 0 0,11 0 16,6 1-16,-10-1 0,-7 1 15,0 0-15,1 0 0,-1-1 16,1-1-16,2 3 16,3 3-16,-6-1 0,-4 1 0,0-5 15,0-3-15,-1-1 16,-3-1-16,2 2 0,1-1 0,-1 4 15,-2 1-15,1-1 0,0-1 0,-9-3 16,-6-2-16,3-2 0,3 0 16,-1 4-16,-3 2 0,0 0 15,-3-1-15,-4-1 0,-3 0 16,-1 1-16,-3-3 0,-4 4 16,-4 0-16,0 1 0,-2-2 15,-4 3-15,-3 0 0,0-3 16,-2-3-16,-9 6 0,-2 3 0,0-1 15,-1 1-15,-3-2 0,2-3 16,-6-1-16,-5-2 0,-7 1 16,-3-1-16,3 2 0,4-1 15,2 2-15</inkml:trace>
  <inkml:trace contextRef="#ctx0" brushRef="#br0" timeOffset="179946.4827">16988 9895 0,'0'0'0,"0"0"0,0 0 0,0 0 16,0 0-16,0 0 0,0 0 15,0 20-15,0-20 0,-21 21 16,3-5-16,-2 0 0,-3-1 0,-4 2 16,-4 1-16,-10 4 15,0-1-15,-6 4 0,3-3 16,5-1-16,4-3 0,2-1 0,6-4 15,7-3-15</inkml:trace>
  <inkml:trace contextRef="#ctx0" brushRef="#br0" timeOffset="180188.3376">16641 10230 0,'0'0'0,"0"0"0,0 0 0,12 21 0,-12-21 16,8 29-16,-3-9 0,-2 2 15,0 1-15,1 6 16,-1-1-16,0-1 0,1-4 0,-1 3 16,0-4-16,0-5 0,-1-1 15,0-3-15,1-2 0,2-1 16,0-2-16,4-6 0,2-4 16,1-1-16,1 0 0,1-2 15,0-4-15,1 2 0,2-1 0,-4 2 16,-2 1-16,-1 1 0</inkml:trace>
  <inkml:trace contextRef="#ctx0" brushRef="#br0" timeOffset="180371.1335">16799 10404 0,'0'0'0,"0"0"16,0 0-16,0 0 0,0 0 0,30-7 15,-30 7-15,33-4 0,-13-1 16,1 2-16,1 2 0,0-3 16,0-1-16,-2 2 0,-2-1 15,-3 0-15</inkml:trace>
  <inkml:trace contextRef="#ctx0" brushRef="#br0" timeOffset="180654.6032">17152 10293 0,'0'0'0,"0"0"0,0 0 16,0 0-16,0 0 0,32-7 15,-32 7-15,35-8 0,-16 4 16,3 1-16,3 1 0,1 0 16,-1 0-16,6-1 0,-1 0 15,-3 2-15,-1 0 0,-3 2 16,-2 1-16,-4 3 0,-1 2 0,-4 2 15,-3 2-15,-4-2 0,-2 1 16,-7 2-16,-3 1 0,-2 0 16,-1-2-16,-5 1 0,-2-1 15,-2-1-15,-1 1 0,-5-1 16,0-2-16,4-1 0,4-3 0,3 0 16</inkml:trace>
  <inkml:trace contextRef="#ctx0" brushRef="#br0" timeOffset="180871.36">17224 10328 0,'0'0'0,"0"0"15,0 0-15,4 20 0,-4-20 0,5 26 16,-4-4-16,1 1 0,0 0 16,0 2-16,-1 2 15,2 5-15,-1-4 0,0 0 16,-1 0-16,0-5 0,0-4 0,0 0 15,0-4-15,1-5 0,-1-2 16,-1-4-16,0-4 0,0-5 16,0-2-16,0 1 0,0 0 15,0 2-15</inkml:trace>
  <inkml:trace contextRef="#ctx0" brushRef="#br0" timeOffset="181454.3652">17853 10133 0,'0'0'0,"0"0"15,0 0-15,38-5 0,-20 2 16,6 0-16,3 0 0,11 0 16,1-1-16,2-1 0,2-1 15,8 0-15,-3 0 0,-4 2 0,-3 2 16,-1 0-16,-8 1 0,-9 0 16,-6 1-16,-7 0 0,-5 1 15,-8 0-15,-6 0 0,-3-1 16,-1 0-16,2-1 0,2 1 15,1 0-15</inkml:trace>
  <inkml:trace contextRef="#ctx0" brushRef="#br0" timeOffset="181671.8931">18229 9956 0,'0'0'0,"0"0"0,0 0 0,0 0 15,0 0-15,0 0 0,0 0 16,-8 29-16,8-29 0,-20 33 15,4-11-15,-3 3 0,-2 3 0,-2 2 16,-1 3-16,-9 9 16,-1-1-16,-5 6 0,3-4 15,-1 2-15,8-6 0,2-10 0,3-6 16,3-3-16,4-2 0,2-8 16,2-5-16,4-1 0,1-1 15,3-1-15</inkml:trace>
  <inkml:trace contextRef="#ctx0" brushRef="#br0" timeOffset="181855.1846">18009 10279 0,'0'0'0,"0"0"0,0 0 15,0 0-15,0 0 0,10 29 16,-10-29-16,2 27 0,-2-27 16,-1 33-16,-2-12 0,1 1 15,1-3-15,1 1 0,0-2 16,0-1-16,1-3 0,0 1 15,0-3-15,-1-6 0,0-2 16,0-1-16,0 0 0,0-1 0</inkml:trace>
  <inkml:trace contextRef="#ctx0" brushRef="#br0" timeOffset="182023.0435">18049 10315 0,'0'0'0,"0"0"16,0 0-16,30-5 0,-30 5 15,37-4-15,-14 2 0,0-1 16,1 1-16,2-1 0,0 0 16,6-1-16,-1 1 0,-5-1 15,-3 2-15,-4-1 0,-3 1 0,-6-2 16,-4 0-16,0 1 0,-2 1 16,-1 0-16</inkml:trace>
  <inkml:trace contextRef="#ctx0" brushRef="#br0" timeOffset="182355.0291">18231 10202 0,'0'0'0,"0"0"16,0 0-16,9 19 0,-9-19 0,6 26 16,-4-9-16,0 1 0,0 1 15,1 1-15,-1 2 0,1 2 16,0-1-16,-3 0 0,-1-3 15,-4-3-15,-4-3 0,-1-3 16,0-1-16,1-3 0,2-1 0,-6-2 16,-4-2-16,-2 1 0,-1 0 15,3-1-15,1 1 0,4 0 16,2-2-16,1 1 0,3 1 16,3-2-16,3-1 0,8 0 15,4 0-15,5-3 0,4 0 16,5 0-16,6-1 0,3-1 15,3-3-15,10 1 0,1 0 16,-3-2-16,-1-2 0,-3 1 0,-9 2 16,-7 2-16</inkml:trace>
  <inkml:trace contextRef="#ctx0" brushRef="#br0" timeOffset="182591.8472">18789 10097 0,'0'0'0,"0"0"0,0 0 16,0 0-16,0 0 0,0 0 15,8 35-15,-8-35 0,4 32 0,-3-10 16,-1 4-16,0-1 0,0 2 16,-1 5-16,0 0 0,1-4 15,1-2-15,-1-3 0,0 0 16,0-5-16,0-2 0,0-3 15,-1-3-15,-1-5 0,0-3 16,0-1-16,-1 0 0,3-1 0</inkml:trace>
  <inkml:trace contextRef="#ctx0" brushRef="#br0" timeOffset="182871.9384">18823 10125 0,'0'0'0,"0"0"16,0 0-16,32-6 0,-17 4 15,1 1-15,3 1 0,1 0 16,1 0-16,4 2 0,0 1 16,-2 3-16,-3 2 0,0 2 15,-1 2-15,-3 2 0,-2 0 0,-3 4 16,-1 4-16,-4 0 0,-1 2 16,0 5-16,0-2 0,-3-1 15,-1-3-15,-2 1 0,-2-3 16,-1-2-16,0-4 0,-2 0 15,0-3-15,-2-1 0,-1-1 0,-3-4 16,-3-3-16,-3-4 16,-1-4-16,4 2 0,2 0 15,2 0-15</inkml:trace>
  <inkml:trace contextRef="#ctx0" brushRef="#br0" timeOffset="183005.2232">18790 10294 0,'0'0'0,"0"0"16,0 0-16,0 0 0,23-2 15,-23 2-15,29-4 0,-29 4 16,35-3-16,-14 1 0,3 0 16,-2 0-16,0 1 0,-4-1 15,0 1-15,-3-2 0,-1 2 0,-3 0 16</inkml:trace>
  <inkml:trace contextRef="#ctx0" brushRef="#br0" timeOffset="183154.6111">18904 10389 0,'0'0'16,"0"0"-16,0 0 0,0 0 16,0 0-16,32 2 0,-32-2 15,33-2-15,-13-1 0,3 1 0,2-2 16,-3 1-16,-2 1 0,-3 0 16</inkml:trace>
  <inkml:trace contextRef="#ctx0" brushRef="#br0" timeOffset="183322.4053">19431 10021 0,'0'0'16,"0"0"-16,0 0 0,0 0 0,0 0 16,21 17-16,-21-17 0,0 0 15,19 23-15,-19-23 0,8 22 16,-4-12-16,-1 0 0,-1-2 15</inkml:trace>
  <inkml:trace contextRef="#ctx0" brushRef="#br0" timeOffset="183471.3853">19332 10218 0,'0'0'0,"0"0"0,0 0 16,0 0-16,0 0 0,0 0 16,0 0-16,36-6 0,-36 6 15,36-6-15,-12 2 0,0 1 16,0 0-16,1 0 0,1 0 15,4-1-15,-3-1 0,-4 1 16,-3 1-16,-3 0 0</inkml:trace>
  <inkml:trace contextRef="#ctx0" brushRef="#br0" timeOffset="183654.9268">19595 10217 0,'0'0'0,"0"0"0,0 0 16,0 0-16,0 0 0,0 0 15,-4 26-15,4-26 0,0 0 0,-9 32 16,9-32-16,-12 25 16,4-13-16,-2 1 0,-2-1 0,0 0 15,0-1-15,0-2 16,-1 0-16,2-2 0,0-3 0,2 0 16,0-1-16,1 1 0</inkml:trace>
  <inkml:trace contextRef="#ctx0" brushRef="#br0" timeOffset="183805.3965">19393 10319 0,'0'0'15,"0"0"-15,0 0 0,0 0 0,0 0 16,32-3-16,-32 3 16,31 3-16,-31-3 0,37 5 0,-18-2 15,2-1-15,0 2 0,1-1 16,0 1-16,3 1 0,-3 1 16,-5-1-16,-3-2 0,-3-1 15,-1 1-15,-3-2 0</inkml:trace>
  <inkml:trace contextRef="#ctx0" brushRef="#br0" timeOffset="184054.7046">19271 10388 0,'0'0'0,"0"0"0,0 0 15,0 0-15,0 0 0,-1 29 16,1-29-16,3 20 0,-3-20 15,9 22-15,-1-12 0,2-1 16,2-1-16,2-1 0,3 0 16,1-2-16,3-1 0,2-1 15,2 0-15,5 0 0,-3 0 0,2-2 16,1 2-16,-4-3 0,-1 0 16,-3-1-16,-3 1 0,-2-2 15,-4 2-15,-2 0 0</inkml:trace>
  <inkml:trace contextRef="#ctx0" brushRef="#br0" timeOffset="184255.3461">19765 10335 0,'0'0'0,"0"0"16,0 0-16,0 0 0,0 0 0,4 24 16,-4-24-16,3 24 0,-3-24 15,1 34-15,0-16 0,0-1 16,0 1-16,0 2 0,0 1 15,0-1-15,-1-1 0,0 2 16,0-3-16,0-4 0,-1-3 16,-1-2-16,-1-4 0,-1-4 15,1-3-15,0 1 0,0 0 0,1 0 16</inkml:trace>
  <inkml:trace contextRef="#ctx0" brushRef="#br0" timeOffset="184411.1088">20088 10174 0,'0'0'0,"0"0"15,0 0-15,21 6 0,-21-6 16,22 6-16,-9-2 0,-2 1 16,-1 1-16,-1-1 0,-1 0 15,-2-1-15</inkml:trace>
  <inkml:trace contextRef="#ctx0" brushRef="#br0" timeOffset="184589.5873">20005 10272 0,'0'0'16,"0"0"-16,0 0 0,0 0 15,22 15-15,-22-15 0,21 12 16,-21-12-16,26 13 0,-14-5 15,0 0-15,-1-1 0,-2 0 0,-2-2 16</inkml:trace>
  <inkml:trace contextRef="#ctx0" brushRef="#br0" timeOffset="184754.8546">20007 10572 0,'0'0'15,"0"0"-15,0 0 0,0 0 16,0 0-16,0 0 0,34-11 15,-34 11-15,30-11 0,-11 2 16,2-2-16,0-1 0,1-2 0,0-2 16,0-2-16,6-9 0,-2-1 15,-3 4-15,-4 4 0,-2 3 16</inkml:trace>
  <inkml:trace contextRef="#ctx0" brushRef="#br0" timeOffset="184943.1787">20510 9956 0,'0'0'0,"0"0"0,0 0 15,0 0-15,-19 19 0,19-19 0,-16 24 16,16-24-16,-20 30 0,8-11 16,-1 1-16,-1 0 0,1-1 15,-3 3-15,-1-2 0,3-2 16,2-3-16,2-3 0,1 0 15,1-3-15</inkml:trace>
  <inkml:trace contextRef="#ctx0" brushRef="#br0" timeOffset="185091.6391">20474 10116 0,'0'0'0,"0"0"0,20-4 0,-6 2 15,2-2-15,2 1 0,2 0 16,4-2-16,0 0 0,-3 2 15,-2-1-15,-3 0 0,-3 1 0,-2-1 16,-2 1-16,-2 1 0</inkml:trace>
  <inkml:trace contextRef="#ctx0" brushRef="#br0" timeOffset="185324.4558">20521 10241 0,'0'0'0,"0"0"16,-15 17-16,4-4 0,-1 3 15,-5 5-15,-1 2 0,0 0 16,-2-2-16,2 1 0,3 0 15,0 1-15,4-4 0,3-2 16,2-3-16,4-1 0,3 1 0,4-5 16,5 0-16,5-4 0,1-1 15,6-1-15,6-1 0,7 1 16,3 0-16,1-2 0,2-2 16,-2 0-16,-2-1 0,6-1 15,-2 1-15,-8-1 0,-5-1 16,-9 0-16,-4-1 0,-4 2 15,-2 0-15,-3 2 0</inkml:trace>
  <inkml:trace contextRef="#ctx0" brushRef="#br0" timeOffset="185657.9156">20582 10263 0,'0'0'0,"0"0"0,0 0 0,0 0 16,0 0-16,26-3 0,-26 3 15,29-1-15,-29 1 0,32-3 16,-14 3-16,-1 1 0,1 1 0,-2 1 16,0 2-16,-2-1 15,-1 0-15,-2 3 0,-1 3 16,-3 2-16,-3 3 0,0 8 0,-3 0 16,-2 2-16,-3 2 0,-1 2 15,-2 1-15,1-1 0,0-1 16,1 4-16,0-5 0,2-2 15,0-3-15,0-1 0,1-2 16,0-4-16,1-2 0,-2-3 16,-2-1-16,0-4 0,-2-1 0,-5-4 15,-4-3-15,-2-1 0,-3-2 16,-2-3-16,-2-3 0,5 3 16,3 0-16,3 2 0</inkml:trace>
  <inkml:trace contextRef="#ctx0" brushRef="#br0" timeOffset="185824.1199">20420 10312 0,'0'0'0,"0"0"0,0 0 0,22 4 16,-22-4-16,23 7 0,-9-2 16,1 0-16,-1 1 0,1-1 15,1 0-15,-1 1 0,1 0 16,-4 0-16,-1 0 0,-2-1 15,-2 0-15,1-1 0</inkml:trace>
  <inkml:trace contextRef="#ctx0" brushRef="#br0" timeOffset="186074.4208">20182 10468 0,'0'0'0,"0"0"0,0 0 15,24-5-15,-24 5 0,41-6 16,-13 3-16,4 1 0,4 0 0,12-2 16,4 1-16,0-1 0,0-1 15,9 1-15,-1 2 0,4-2 16,-6 1-16,-9 0 0,-9 0 16,-6 0-16,-7-1 0,-8 1 15,-6 0-15,-11 0 0,-7-3 16,1 3-16,2 1 0,0 0 0</inkml:trace>
  <inkml:trace contextRef="#ctx0" brushRef="#br0" timeOffset="186220.9898">20558 10485 0,'0'0'0,"0"0"16,0 0-16,0 0 0,19 20 15,-19-20-15,19 12 0,-19-12 16,22 11-16,-12-6 0,-1-1 0,-1-1 16</inkml:trace>
  <inkml:trace contextRef="#ctx0" brushRef="#br0" timeOffset="187438.8771">16305 11319 0,'0'0'16,"0"0"-16,0 0 0,22 1 16,-22-1-16,27 0 0,-6 0 0,2 1 15,2 0-15,13 0 0,3 0 16,1-4-16,2-3 0,14 3 16,5 4-16,-1 0 0,-1 1 0,20-1 15,4-1-15,8-1 16,-4 0-16,18-1 0,3 1 15,-9-3-15,-6 1 0,46-2 0,-9 2 16,-16 0-16,-11 1 0,0-3 16,1-2-16,-15 6 0,-10 4 15,-2-2-15,-2 0 0,-9-1 16,-6-2-16,0 2 0,1 1 16,-13-4-16,-8 0 0,0 1 15,-1 2-15,-10-1 0,-6 0 0,-6 2 16,-5 1-16,-5-3 0,-3-1 15,-3 0-15,-2 0 16,-1 2-16,-1 3 0,-3-2 0,-2-2 16,-1 1-16,0-1 0,-3 0 15,-2 1-15,-2 1 0,-2 0 0,-6 0 16,-5 2-16,1-1 16,-1 0-16,-7 1 0,-5-1 15,-2 1-15,0 2 0,-5-1 16,-6-1-16,-1-1 0,0-1 0,-18 3 15,-3 2-15,1 0 0,1-1 16,-16 1-16,-5 0 16,6-2-16,5-3 0,-45 4 0,7 1 15,12 0-15,8 1 0,-2 0 16,-2 0-16,9-3 0,7 1 16,-6 1-16,-3 1 0,14 0 15,8 0-15,2-2 0,2-3 16,11 1-16,7-1 0,1 0 15,0-1-15,14-1 0,9-1 0,10-1 16,8 0-16,5 2 0,2 3 16,4-1-16,2 1 15,4-4-15,2-5 0,9 0 0,10-2 16,0 5-16,4 1 0,10-2 16,7 1-16,-3 0 0,1 0 0,20 0 15,8 1-15,-1-1 16,-1 0-16,47 2 0,-1 3 15,-15-2-15,-10-1 0,9 3 0,7 1 16,-8-1-16,-8 1 0,3 0 16,2-1-16,-9 1 0,-8 1 15,1 1-15,-2-1 0,-14-1 16,-9-2-16,-10 2 0,-5-1 16,-12-2-16,-8 0 0,-12-1 15,-10 1-15,-11 1 0,-10 2 0,6-1 16,5 0-16,3-1 0</inkml:trace>
  <inkml:trace contextRef="#ctx0" brushRef="#br0" timeOffset="187971.2625">17694 11594 0,'0'0'0,"0"0"0,0 0 16,0 0-16,0 0 0,14 23 15,-14-23-15,7 23 0,-7-23 16,6 27-16,-5-12 0,1 0 16,0-1-16,2-2 0,0 1 15,1-3-15,-1 0 0,0-2 16,1 1-16,0-3 0,2-1 15,1-2-15,0-1 0,2-2 0,0-2 16,4-1-16,1-3 0,2 0 16,0-2-16,5-5 0,1-2 15,-1 3-15,-1 3 0,0-2 16,1 0-16,-3 2 0,-2 1 16,-4 1-16,-2 1 0,-2 2 0,-2-1 15,-2 3-15,-3 1 16,-2 1-16,-2 2 0,0 0 0,-2 3 15,2-3-15,-1-2 0,1 0 16,-1 0-16,1 0 0</inkml:trace>
  <inkml:trace contextRef="#ctx0" brushRef="#br0" timeOffset="188271.2699">18408 11500 0,'0'0'0,"0"0"0,0 0 0,0 0 16,0 0-16,-2 25 0,2-25 15,-11 25-15,11-25 0,-17 29 16,7-9-16,1 1 0,0-1 0,1 2 16,0 0-16,-1 4 0,1-1 15,3-2-15,0 1 16,2-4-16,1-1 0,2-3 15,1-2-15,0-1 0,0-1 0,3-3 16,1-4-16,3 1 0,2-2 16,1-3-16,1-3 15,-1-2-15,-1-2 0,0-4 0,0-3 16,-3 2-16,0 2 0,-2 2 16</inkml:trace>
  <inkml:trace contextRef="#ctx0" brushRef="#br0" timeOffset="188488.0656">18199 11704 0,'0'0'15,"0"0"-15,0 0 0,0 0 16,0 0-16,0 0 0,26 1 16,-26-1-16,0 0 0,34-1 15,-34 1-15,33-1 0,-13 1 0,0 0 16,0-2-16,-1 1 0,0 0 15,0 0-15,-1 2 0,-1 0 16,0 2-16,-1-2 0,-4 0 16,-3-1-16,-1 1 0,-1 0 15</inkml:trace>
  <inkml:trace contextRef="#ctx0" brushRef="#br0" timeOffset="188678.0644">18686 11914 0,'0'0'0,"0"0"0,0 0 15,0 0-15,0 0 0,0 0 16,18 9-16,-18-9 0,0 0 16,0 0-16,0 0 0,0 0 0,0 0 15,0 0-15,0 0 16,0 0-16</inkml:trace>
  <inkml:trace contextRef="#ctx0" brushRef="#br0" timeOffset="188938.6843">18989 11620 0,'0'0'15,"0"0"-15,0 0 0,14 20 0,-7-10 16,-1 4-16,2 3 0,-1 0 16,-2 0-16,2 7 0,-2 3 15,-1-2-15,-2-1 0,-3-1 16,-3 0-16,-4-1 0,-6-1 16,-2-2-16,-4-1 0,-5 1 15,-1-4-15,-2-2 0,-4-3 16,6-2-16,5-1 0,5-2 0</inkml:trace>
  <inkml:trace contextRef="#ctx0" brushRef="#br0" timeOffset="189339.1233">17497 11445 0,'0'0'16,"0"0"-16,0 0 0,0 0 15,0 0-15,0 0 0,0 0 16,0 0-16,0 0 0,0 0 15,-13 31-15,13-31 0,-9 28 0,2-10 16,-1 2-16,0 2 0,0 0 16,0 3-16,1 3 15,-1 5-15,1-1 0,3 0 0,1 1 16,2-4-16,3-3 16,3 4-16,4-3 0,-1-3 0,0-3 15,0-3-15,1-3 0,0-3 0,0-1 16,0-7-16,0-4 15,-4 0-15,1 0 0,-2 0 0</inkml:trace>
  <inkml:trace contextRef="#ctx0" brushRef="#br0" timeOffset="200923.7707">19859 11522 0,'0'0'16,"0"0"-16,0 0 0,0 0 0,0 0 16,0 0-16,0 0 15,-22 13-15,22-13 0,-18 16 16,6-4-16,-1 1 0,-3 2 0,-2 4 15,-1 4-15,0 2 0,1-3 16,-2 11-16,3 1 0,-2 4 16,5-4-16,4-2 0,4 0 15,3-4-15,2-3 0,9-1 16,6-1-16,1-5 0,2-3 0,5-3 16,4-1-16,0-5 0,-1-1 15,-2-1-15,-4-1 16,-5-1-16</inkml:trace>
  <inkml:trace contextRef="#ctx0" brushRef="#br0" timeOffset="201388.7833">20149 11772 0,'0'0'0,"0"0"0,0 0 15,0 0-15,25 5 0,-25-5 16,22 5-16,-8-3 0,3-1 0,2 0 16,2 0-16,-1-1 0,1 0 15,7-2-15,1-2 16,-2 0-16,0 0 0,-3-3 15,-2 1-15,-3-3 0,-3 2 0,-3-1 16,-3-1-16,-2-1 0,-2 0 16,-5 0-16,-3 2 15,-4 1-15,-2 1 0,-5 2 0,-6 0 16,-1 4-16,-2 1 0,-2 5 16,-1 1-16,-5 4 0,2 3 0,3 1 15,1 3-15,4 3 0,2 3 16,5 0-16,3 2 0,6-3 15,4-2-15,6-1 16,7-2-16,3-2 0,4-1 0,6-3 16,6-3-16,3-3 0,1-2 15,7-6-15,-1-4 0,-9 0 16,-8 2-16,-5 1 0</inkml:trace>
  <inkml:trace contextRef="#ctx0" brushRef="#br0" timeOffset="201789.4855">20902 11716 0,'0'0'0,"0"0"0,0 0 16,0 0-16,-8 27 0,8-27 16,-12 29-16,4-11 0,-1 2 0,0 0 15,-1 3 1,2-4-16,0 0 0,-1 1 0,2-3 15,1-4-15,0-1 0,2-4 16,1-3-16,0-4 0,3-1 16,0-5-16,4 1 0,-1-3 15,1-3-15,4-4 16,2-6-16,5-6 16,4-1-16,-1 3 0,-2 2 0,9-1 15,1 2-15,-3 4 0,-1 3 0,1 2 16,3 4-16,-2 2 0,0 3 15,-2 2-15,-1 3 16,-3 3-16,-3 2 0,-1 4 0,-3 2 16,-3 2-16,0 1 0,-1 2 15,-2 3-15,-1-1 0,-2 0 0,0 0 16,0 1-16,2-1 16,-1 0-16,0-4 0,-1-2 15,1-4-15</inkml:trace>
  <inkml:trace contextRef="#ctx0" brushRef="#br0" timeOffset="202355.0125">21839 11774 0,'0'0'16,"0"0"-16,0 0 0,0 0 0,0 0 15,-16-24-15,16 24 0,-22-13 16,22 13-16,-30-10 0,12 8 16,-2 1-16,-1 2 0,-2 2 15,-2 4-15,-5 2 0,-1 1 0,1 5 16,0 3-16,5 1 0,3 3 16,3 1-16,6 1 15,7-3-15,6-2 0,7-2 0,5-3 16,5-3-16,1-2 0,8-4 15,3-5-15,-1-2 0,-2 0 16,3-3-16,0-2 0,2-4 16,-4 0-16,-1-6 0,-4-2 15,-5 0-15,-2 1 0,-4 1 16,-4 3-16,-1 2 0,-2 2 0,0 4 16,-2 1-16,-1 2 0,-1 3 15,-1 3-15,-4 6 16,1 3-16,0 1 0,-1 7 0,0 2 15,0 0-15,1 0 0,-2 8 16,2-1-16,-1 0 0,1-1 0,0 0 16,-1 1-16,3-1 15,1-1-15,-3-3 0,-3-3 16,-1-2-16,0-3 0,-1 0 16,-1-1-16,-1-2 0,-2 0 0,-3-4 15,-4-5-15,0-2 0,-1-1 16,3-6-16,0-3 0,4-4 15,1-2-15,6-9 16,3-5-16,4-1 0,4 1 0,-1 6 16,-1 3-16,0 4 0</inkml:trace>
  <inkml:trace contextRef="#ctx0" brushRef="#br0" timeOffset="202706.0245">22199 11706 0,'0'0'16,"0"0"-16,-6 22 0,0-5 0,-2 2 15,-2 3-15,-2 1 0,-2 7 16,1 1-16,2-4 0,2-3 16,0 1-16,2-5 0,1-3 15,0-4-15,3-4 0,2-1 0,0-5 16,1-3-16,0-2 0,1-4 15,0-3-15,1-3 0,1-3 16,2-1-16,2-3 0,1-1 16,2 0-16,0-1 0,0 3 15,-1 0-15,1 2 16,0 2-16,1 2 0,0 3 0,2 3 16,4 2-16,-2 1 0,2 1 15,-1 2-15,1 1 16,-1 2-16,0 1 0,-3-1 0,-2 1 15,-1-2-15</inkml:trace>
  <inkml:trace contextRef="#ctx0" brushRef="#br0" timeOffset="203189.1661">22785 11867 0,'0'0'0,"0"0"0,0 0 0,0 0 16,0 0-16,0 0 0,3-22 15,-3 22-15,0 0 0,-5-23 16,5 23-16,0 0 0,-16-19 0,6 13 16,-1 1-16,0 0 0,-1 1 15,-4 2-15,-2 3 16,-1 1-16,0 0 0,-6 6 0,-1 4 15,2 2-15,1 1 0,1 1 16,1 3-16,5-2 0,2 2 0,5 4 16,7-1-16,4-4 15,4-2-15,6-5 0,6-3 16,3-1-16,2-4 0,3-4 16,5-5-16,-2 0 0,-3-1 0,5-4 15,-1-1-15,-9-1 0,-2 1 16,0-5-16,-1 0 15,-4 3-15,-3 1 0,-2 1 0,-2 3 16,-3 4-16,1 3 0,-5 2 16,1 2-16,-2 3 0,-2 4 0,1 1 15,0 4-15,1-1 16,0 0-16,1 1 0,1 3 16,2-4-16,3 0 0,3-1 15,2 0-15,-3-1 0,0-2 0,-1-2 16</inkml:trace>
  <inkml:trace contextRef="#ctx0" brushRef="#br0" timeOffset="203538.6821">23140 11745 0,'0'0'0,"0"0"0,0 0 15,0 23-15,0-23 0,-4 28 0,1-9 16,0 1-16,-2 0 0,2 1 16,1-1-16,1 3 0,1-2 15,2-3-15,2-2 0,0-3 16,-1-3-16,1-2 0,2-3 16,-1-4-16,2-2 0,1-5 15,0-1-15,1-1 0,0-3 0,1-3 16,1-4-16,0-1 15,1-2-15,0 1 0,0-2 0,1 1 16,-2 1-16,3-1 0,0 1 16,-1 3-16,0 0 0,-1 4 15,-1 1-15,-1 4 0,0 1 16,-1 2-16,1 0 0,0 1 0,-1 0 16,-1 1-16,-2 0 0,0 0 15</inkml:trace>
  <inkml:trace contextRef="#ctx0" brushRef="#br0" timeOffset="203955.1157">23426 11923 0,'0'0'0,"0"0"0,0 0 16,20 5-16,-20-5 0,20 5 0,-20-5 15,32 7-15,-13-4 0,0-3 16,2 0-16,0-2 0,0 0 0,7-1 16,0-1-16,-2-2 15,-3-3-15,-3 1 0,-1 0 16,-4-2-16,-1 1 0,-3-3 16,-3-1-16,-1 0 0,-3 1 0,-3 0 15,-3 1-15,-2 2 16,-3-1-16,-5 3 0,-4 2 0,0 1 15,-2 2-15,-2 4 0,-1 3 16,1 2-16,-3 1 0,-3 8 16,0 3-16,5 0 0,3 3 0,5-2 15,3 1-15,4-1 16,4-1-16,8 0 0,6 2 16,3-4-16,3-3 0,6-2 15,6-3-15,2-1 0,1-2 0,12-1 16,4-2-16,-5-1 0,-5-2 15,-8 0-15,-7 0 0,-5 0 16</inkml:trace>
  <inkml:trace contextRef="#ctx0" brushRef="#br0" timeOffset="204455.5355">24329 11930 0,'0'0'0,"0"0"16,0 0-16,0 0 0,0 0 0,0 0 15,0 0-15,-16-26 0,16 26 16,0 0-16,-30-18 0,15 12 16,1 1-16,-2 1 0,-1 2 15,-2 1-15,-1 2 0,0 3 16,-4 3-16,-2 3 0,2 0 0,3 4 16,2 1-16,2 2 15,4-1-15,2 1 0,3 1 16,4-2-16,2-1 0,6-2 0,6-2 15,2-2-15,3-1 0,2-4 16,3-2-16,0-1 0,0-2 0,6-5 16,2-3-16,-4-3 15,-2-1-15,0-4 0,-1-4 16,-1-1-16,-1-2 0,-2-2 16,1-5-16,1-3 0,-3 2 0,-2 1 15,-5 5-15,-1 2 0,-2 5 16,-2 4-16,-1 3 15,1 4-15,-1 2 0,-2 3 0,-1 3 16,-2 1-16,-1 4 0,-4 6 16,-2 6-16,1-2 0,0 3 0,-5 7 15,0 4-15,2-1 16,1-2-16,3 0 0,0 0 16,1-1-16,2-1 0,0-2 15,0-2-15,2-4 0,0-2 0,1-4 16,0-2-16,0-3 0,1 0 15,0-2-15,0 0 0,0 0 16</inkml:trace>
  <inkml:trace contextRef="#ctx0" brushRef="#br0" timeOffset="204688.9015">24776 11639 0,'0'0'15,"0"0"-15,0 0 0,26 22 0,-15-11 16,0 3-16,-1 4 0,1 6 16,-1 4-16,-5 3 15,-1 4-15,-5-2 0,-4-1 0,-5 4 16,-4-1-16,-4-3 0,-3-1 16,-13 3-16,-7-3 0,-7-6 15,-7-3-15,12-4 0,10-4 0,6-4 16</inkml:trace>
  <inkml:trace contextRef="#ctx0" brushRef="#br0" timeOffset="234973.0414">2450 3886 0,'0'0'0,"0"0"0,0 0 16,0 0-16,0 0 0,-11 26 15,11-26-15,-15 23 0,6-8 0,-3 1 16,-1 2-16,0 0 0,1 0 16,-4 8-16,1-1 15,2 1-15,-3 0 0,3-3 0,-2-2 16,1-1-16,2-2 0,2 0 15,-1-2-15,7-2 0,4 0 0,-2-3 16,2-2-16,0 0 16</inkml:trace>
  <inkml:trace contextRef="#ctx0" brushRef="#br0" timeOffset="235443.653">2881 3875 0,'0'0'0,"0"0"15,0 0-15,0 0 0,-7 23 0,7-23 16,-12 23-16,12-23 0,-19 29 16,9-13-16,0-1 0,-3 1 15,1-1-15,-5 2 0,2-4 16,0 0-16,-2-3 0,3 0 15,0-3-15,2 0 0,1-3 16,3 0-16,1-3 0,4-1 16,-1-1-16,4-2 0,5 0 15,1-1-15,3 1 0,0-1 16,4 0-16,-1 2 0,2 1 0,4 1 16,4 1-16,0 0 15,-2 1-15,-1 3 0,-1 1 0,-2 3 16,-4 1-16,1 3 0,-3 0 15,-1 0-15,-2 0 0,-2 1 16,0 2-16,-2 0 0,-1-1 16,-1-1-16,-2-2 0,1-2 15,-3 0-15,0-1 0,-1-2 16,-3 1-16,-1-1 0,-4-2 0,-4-2 16,1-2-16,-2-2 0,1-1 15,-3-3-15,0-1 0,1-1 16,1 1-16,3 1 15,2 1-15</inkml:trace>
  <inkml:trace contextRef="#ctx0" brushRef="#br0" timeOffset="235639.0345">2760 3888 0,'0'0'16,"0"0"-16,0 0 0,21-8 0,-21 8 15,26-7-15,-10 3 16,1 1-16,1 1 0,0 0 0,2-1 15,8 2-15,-3-1 0,-2 2 16,1-1-16,-2 1 0,1-1 16,-1 3-16,0 4 0,-3-2 0,-3 1 15,-1 0-15,-4-1 16,0-2-16</inkml:trace>
  <inkml:trace contextRef="#ctx0" brushRef="#br0" timeOffset="236289.9558">2482 4672 0,'0'0'0,"-7"0"15,-1 1-15,-2 0 0,-1-1 0,-7 0 16,-8-1-16,4 1 0,0-1 16,-2-2-16,-3-2 0,0 0 15,3-2-15,-6-4 0,1-3 16,4 0-16,3 0 0,-3-4 16,2-3-16,5 0 0,-1 1 15,6-9-15,2-6 0,3 1 16,2 1-16,6-10 0,6-2 0,0 4 15,3 1-15,5-4 0,1-1 16,4-7-16,3 5 0,3 3 16,4-2-16,-4 5 0,0 4 15,9-5-15,0 5 0,3 3 0,-1 2 16,3 6-16,3 1 16,-1 3-16,-3 2 0,5 3 0,5 2 15,-5 3-15,0 1 0,4 7 16,5 5-16,0 0 0,-4 2 15,2 3-15,1 2 0,-4 2 16,-3 3-16,0 6 0,0 4 16,-2 1-16,0 1 0,-1 6 15,-4 2-15,-11-1 0,-7 1 0,3 8 16,-4 2-16,-5-7 0,-6-1 16,-3 3-16,-6 4 0,-1-5 15,-5-2-15,-3 3 0,-1 0 16,-8-6-16,-2-4 0,-3 9 15,-5 4-15,0-6 0,2-6 16,-10 3-16,-2 2 0,1-6 16,-1-4-16,-2 1 0,-2 0 15,-1-3-15,-1-1 0,-24 4 16,4-6-16,22-6 0,-1 2 0,-1-1 16,14-4-16,10-3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9T08:08:46.012"/>
    </inkml:context>
    <inkml:brush xml:id="br0">
      <inkml:brushProperty name="width" value="0.05292" units="cm"/>
      <inkml:brushProperty name="height" value="0.05292" units="cm"/>
      <inkml:brushProperty name="color" value="#FF0000"/>
    </inkml:brush>
  </inkml:definitions>
  <inkml:trace contextRef="#ctx0" brushRef="#br0">14465 3666 0,'0'0'16,"0"0"-16,0 0 0,0 0 0,0 0 15,0 0-15,0 0 0,0 0 16,-11 21-16,11-21 0,0 0 16,0 0-16,0 0 0,-12 20 15,12-20-15,0 0 0,-12 25 0,5-16 16,-1 1-16,-2 0 15,-1 1-15,-3 2 0,0 0 16,0 1-16,1-1 0,-1 0 16,1 2-16,0-1 0,0 1 0,-6 5 15,-1-1-15,1-1 0,2-2 16,0 2-16,2 0 16,0-1-16,2-2 0,0 0 0,0 2 15,-1-3-15,2-1 0,-1 2 16,-1 0-16,1-2 0,0-2 15,2-1-15,1 0 0,2-1 16,0-1-16,1-2 0,2-1 16,0-1-16,2-3 0,1 0 0,0 0 15,-1 0-15</inkml:trace>
  <inkml:trace contextRef="#ctx0" brushRef="#br0" timeOffset="532.455">13849 3839 0,'0'0'0,"0"0"16,0 0-16,0 0 0,0 0 0,0 0 15,0 0-15,25 7 0,-25-7 0,0 0 16,0 0-16,21 8 15,-21-8-15,0 0 0,18 10 16,-18-10-16,0 0 0,23 11 16,-13-5-16,1-1 0,1 1 0,1-2 15,3 0-15,-1 1 16,1 0-16,1 1 0,2 0 0,0-1 16,1 0-16,6 2 0,2 0 15,-2 1-15,0 0 0,-1 0 16,1 1-16,-1 0 0,-3-1 0,5 2 15,0 0-15,-6-2 0,0 2 16,5 1-16,3-1 16,-5-2-16,-2-2 0,0 3 0,0 2 15,-2 0-15,-3-1 0,-3-3 16,-3 0-16,-2-1 0</inkml:trace>
  <inkml:trace contextRef="#ctx0" brushRef="#br0" timeOffset="1232.1737">14423 4803 0,'0'0'0,"0"0"16,0 0-16,0 0 0,0 0 0,0 0 16,0 0-16,0 0 0,0 0 15,0 0-15,0 0 0,0 0 16,0 0-16,0 0 0,0 0 15,-16 18-15,16-18 0,0 0 16,0 0-16,-18 14 0,18-14 0,0 0 16,-20 15-16,20-15 0,0 0 15,-21 15-15,14-9 0,-1 1 16,1 0-16,0 0 0,-1 0 16,1-1-16,1 1 0,-1 0 15,1 2-15,-1-2 0,0 1 0,0 1 16,-1 0-16,-1 0 15,-1 1-15,0 1 0,0 0 16,1 0-16,1-1 0,-2 1 16,-1 0-16,1 0 0,1 0 15,0 0-15,0-1 0,2-2 0,-1 2 16,1 0-16,1-1 0,-1-1 16,0 0-16,1 0 0,-1 0 15,1-2-15,-1 1 0,1 0 16,1 0-16,-2-2 0,1 1 0,0-2 15,1 1-15,0 0 0,2 0 16,0-2-16,0 0 16,1 0-16</inkml:trace>
  <inkml:trace contextRef="#ctx0" brushRef="#br0" timeOffset="1882.234">14087 4934 0,'0'0'0,"0"0"0,0 0 0,0 0 16,0 0-16,0 0 16,0 0-16,0 0 0,26 9 0,-26-9 15,0 0-15,22 12 0,-22-12 16,16 6-16,-6-2 0,0 1 15,0 0-15,0 1 0,0 0 16,0-1-16,0-1 0,1 2 16,1-1-1,0 1-15,0 0 0,0 1 0,1-1 0,1 0 16,-1 1-16,-1 1 0,0-1 0,0 1 16,-1-1-16,0 0 0,1 0 15,-1-1-15,0 1 0,2 0 16,0 0-16,0 0 0,0 1 0,-1-1 15,1-2-15,-4 1 16,1-2-16,-1 1 0,0 0 16,-1-1-16,-2-1 0,1 1 0,0 0 15,-2-1-15,-1 0 0,1-1 16,-2-1-16,0 1 0,1 0 16,-2-1-16,0-1 0,-2 0 15,2-1-15,-2 1 0,0-2 16,0 2-16,-2-3 0,0 2 15,-1 0-15,-2 1 0,0 0 0,-2 1 16,-1 2-16,0-2 0,-1-1 16,1 0-16,0 0 0,2 0 15</inkml:trace>
  <inkml:trace contextRef="#ctx0" brushRef="#br0" timeOffset="3848.5709">6958 5724 0,'0'0'0,"0"0"0,0 0 0,0 0 15,0 0-15,0 0 0,0 0 16,0 0-16,17-17 0,-17 17 16,0 0-16,0 0 0,16-16 0,-12 12 15,2-2-15,-3 1 16,0 2-16,0-1 0,0 3 15,0-2-15,-2 1 0,1 0 0,-2 2 16,4 0-16,-4 0 0,-3 3 16,2 1-16,-2 1 0,1 0 15,-2 2-15,0 1 0,1 1 16,1-1-16,-4 4 0,2 2 16,-2-1-16,1-1 15,-3 1-15,-1 4 0,0-3 0,2-1 16,-4 4-16,0-1 0,-3 0 15,3 1-15,-1 0 0,-1 1 16,1 0-16,1-1 0,-1-1 16,2 0-16,-2 0 0,2 0 0,-2-1 15,2-3-15,-1 0 0,1 1 16,0-2-16,0 0 0,1-1 16,0-1-16,1 1 0,2-2 15,-1 0-15,2-2 0,-1 1 16,2-1-16,0-2 0,1 0 15,0-1-15,-2-2 0,2 1 0,0-1 16,2 0-16</inkml:trace>
  <inkml:trace contextRef="#ctx0" brushRef="#br0" timeOffset="4316.023">6603 5895 0,'0'0'0,"0"0"16,0 0-16,0 0 0,0 0 0,0 0 16,23 5-16,-23-5 0,0 0 15,21 9-15,-21-9 0,20 11 16,-8-6-16,0-1 0,1 3 16,0-1-16,2 1 15,-2 0-15,3 0 0,2 1 0,-4-1 0,4 2 16,2 1-16,-3-1 0,0-2 15,6 3-15,0-2 16,-1 1-16,-1 0 0,1 1 0,3 1 16,-6-2-16,2-2 0,-1 2 15,1-1-15,-1 2 0,0-1 16,1 0-16,1 1 0,-2-1 16,-3 1-16,1-1 0,-2 0 15,-1 0-15,-3-1 0,-2 0 16,-1-2-16,-3-2 0</inkml:trace>
  <inkml:trace contextRef="#ctx0" brushRef="#br0" timeOffset="9799.3147">2523 5196 0,'0'0'15,"0"0"-15,0 0 0,0 0 0,0 0 16,0 0-16,0 0 0,16-21 16,-16 21-16,0 0 0,0 0 15,25-4-15,-25 4 0,0 0 16,22-3-16,-12 2 0,2 1 16,2 1-16,1-1 0,0 0 15,1 0-15,3 1 0,-2 1 16,4 1-16,-1 0 0,4-1 15,-1 0-15,8 1 0,0-2 0,1 1 16,2 0-16,-2 0 0,1-2 16,10 0-16,1 0 0,2 1 15,-2 2-15,2 0 0,-1 0 16,8 0-16,-5-1 0,6-1 16,0 1-16,-1 2 0,-3 0 15,12 0-15,0 0 0,-3-2 16,0-1-16,9 2 0,2 1 15,-4-3-15,-6 0 0,4-1 16,2-1-16,-2-3 0,-2-2 0,36 3 16,0 5-16,-16 1 0,-9 3 15,4-6-15,4-2 0,-8 0 16,-7 0-16,8 1 0,4 1 16,-6-1-16,-5 1 0,12 0 15,6 0-15,-9-2 0,-7-1 16,10 2-16,7 2 0,-7-2 0,-7 0 15,6 2-15,5 2 16,-6-5-16,-3 0 0,6 2 0,0 1 16,-5-2-16,-4-1 0,7 3 15,6 1-15,-7-1 0,-3-1 16,6 0-16,5-1 0,-5 0 16,-8-1-16,9 1 0,6 2 15,-8 1-15,-4 0 0,6 0 16,4 0-16,-7 0 0,-7-1 0,9 3 15,7 2-15,-9-1 0,-5 2 16,10-4-16,6-2 0,-8 0 16,-7 2-16,8 0 0,6 0 15,-4-1-15,-7 0 0,10 1 16,3 2-16,-10-5 0,-5-4 16,7 5-16,4 2 0,-6-3 15,-4-2-15,7 1 0,5 1 16,-8 0-16,-7 0 0,8-2 15,5 1-15,-6 1 0,-1 0 0,2 0 16,4 0-16,-4-2 0,-3 1 16,6-3-16,3-2 0,-6 3 15,-2 2-15,7 0 0,4 1 16,-6-2-16,-5 0 0,2 2 16,1 2-16,-6 0 0,-3-2 15,7 1-15,2 0 0,-1 1 16,-3 2-16,5 1 0,4 0 15,-6-3-15,-2 0 0,1 1 16,2 3-16,-4-3 0,-2 0 0,5 2 16,2 0-16,-3-3 0,-4-2 15,5 4-15,5 1 0,-5-3 16,-4-2-16,8 2 0,4 4 16,-8-3-16,-6 1 0,6 0 15,5 3-15,-5-3 0,-4-1 16,7 2-16,3-2 0,-6 0 0,-3-2 15,5 3-15,4-1 16,-6 3-16,-5 2 0,7-4 0,4-2 16,-7-1-16,-4-1 0,8 0 15,5 0-15,-6 0 0,-5 0 16,7 4-16,3 0 0,-8-1 16,-7-1-16,8 0 0,6 0 15,-6-3-15,-5-4 0,8 5 16,5 3-16,-9-2 0,-6 0 15,4-1-15,4 1 0,-5-2 16,-2-1-16,6 1 0,2 0 16,-6 2-16,-7 0 0,7-2 0,5-4 15,-8 3-15,-5 0 0,7 1 16,5-1-16,-10 1 0,-7-2 16,5 1-16,1-1 0,-2 1 15,-3 4-15,4-2 0,4-3 16,-8 2-16,-6-1 0,4 1 15,2 1-15,-6-2 0,-6 0 0,4-1 16,4 1-16,-6 2 0,-4 1 16,6 0-16,2 0 0,-6 2 15,-4-2-15,2 2 16,4 0-16,-7 0 0,-4-2 0,0 0 16,1-2-16,-4 0 0,-3-2 15,-3-4-15,-1-3 0,-2 1 16,-1 0-16,0 1 0,-1 0 15,-6-3-15,-4-2 0,2-8 16,0-4-16,-9 11 0,1 3 0,-1-3 16,-1-1-16,1-6 0,0-4 15,-1-6-15,-1-5 0,-1 9 16,-1 0-16,2-5 0,1-5 16,1 1-16,1-1 0,-1-9 15,-2-3-15,-1 9 0,0 1 0,0-7 16,-2 0-16,1 0 0,-1 0 15,1-2-15,1-1 16,-1 4-16,-1 4 0,3-6 16,3-4-16,-4 6 0,-2 7 0,2-4 15,0-3-15,-1 3 0,-1 4 16,1-2-16,0-3 0,-2 7 16,-4 4-16,2-4 0,0-4 15,-4 5-15,-2 1 0,1 0 16,0 0-16,-3 3 0,-1 2 0,-5 1 15,-3 1-15,2-3 16,2-1-16,-7 2 0,-7 2 16,3 9-16,0 2 0,-4-2 0,-4-3 15,0 5-15,-2 0 0,-8 1 16,-6 0-16,0 2 0,1 4 0,-9-4 16,-5-1-16,0 2 15,1 2-15,-15 0 0,-3 3 16,6 1-16,3 0 0,-35 0 15,3 1-15,14 1 0,11 1 0,-6 3 16,-3 1-16,6-2 0,4-4 16,-5 2-16,-3-2 0,9 4 15,7 2-15,-7 4 0,-6 0 16,6-2-16,2-2 0,-6 1 16,-7 1-16,6-1 0,4 0 15,-9-4-15,-4 0 0,6 1 16,5 2-16,-4 1 0,-2 1 15,3-4-15,2-2 0,-8 3 16,-5 1-16,7-2 0,3-1 0,-5 2 16,-2 1-16,2-2 0,3-2 15,-7-1-15,-4 2 0,6 1 16,5 1-16,-7 0 0,-6 1 16,11-2-16,5-1 0,-10-1 15,-6 2-15,6 1 0,4 0 16,-10-3-16,-7-1 0,7-2 0,6-1 15,-10 0-15,-5 2 16,5 5-16,4 4 0,-8 2 0,-5 1 16,8-1-16,5-1 0,-13-6 15,-7-5-15,8 6 0,6 4 16,-7-3-16,-5-1 16,8 1-16,5 0 0,-10-1 0,-5-3 15,8-1-15,7 0 0,-7 6 16,-5 4-16,6-2 0,6 2 0,-10-6 15,-6-5-15,11 4 16,6 1-16,-12 0 0,-9 1 16,8 0-16,5 0 0,-7 2 0,-4-1 15,8-1-15,7-2 0,-11 1 16,-5 2-16,10-3 0,9 0 16,-9-1-16,-5-2 0,7 2 15,8 2-15,-9 1 0,-4 4 16,8-4-16,5-1 0,-12-4 15,-8-3-15,12 2 0,8 1 0,-6-2 16,-2-3-16,7 2 0,5 0 16,-8 1-16,-8 0 15,8 1-15,5 0 0,-5 0 0,-3 0 16,7 0-16,4-2 0,-5 1 16,-4 0-16,8 4 0,4 1 15,-5-3-15,-4-1 0,4 0 16,7 3-16,-7 1 0,-4 1 15,8-3-15,6-1 0,-7-2 16,-5 0-16,7 3 0,5 3 0,-5-2 16,-3 2-16,7 2 0,2 0 15,-6-1-15,-3-2 0,8 4 16,7-1-16,-7-2 0,-5-1 16,9 2-16,6 4 0,-5-2 15,-10-2-15,12-1 0,7-2 16,-7 6-16,-5 3 0,9-3 15,3-3-15,-3-1 0,-5 0 16,8 1-16,5-1 0,-5-1 0,-4 0 16,8-1-16,3 2 0,-3 0 15,-2 2-15,4 0 0,6 1 16,-6-3-16,0-4 0,7 4 16,4 3-16,-4 0 0,-4 2 15,5-4-15,3-4 0,-3 1 16,-6 2-16,10 2 0,4 0 0,-2-2 15,-5 0-15,6 2 0,4 2 16,-3-5-16,-6-2 16,9 2-16,5 3 0,-6 0 0,-5 2 15,8-3-15,6 0 0,-5 0 16,-2-1-16,2 0 0,1-1 16,-1 1-16,0 1 0,6 0 15,3 0-15,-2 6 0,-4 2 16,8 2-16,3 0 0,-1 1 15,3 3-15,12-8 0,-1 3 0,-4 1 16,-1 1-16,0-1 0,3 0 16,1 1-16,2 3 0,1 1 15,2-1-15,2 3 0,1 4 16,-1-4-16,-3 0 0,3-2 16,2 1-16,0 2 0,3 1 15,1 3-15,0 2 0,2-2 16,4-2-16,-2 7 0,-1 4 15,1-3-15,2-3 0,0 7 0,5 3 16,-4-4-16,2-2 0,0 6 16,-1 3-16,0-2 0,-2 0 15,2 10-15,-2 1 16,-2 0-16,-1-5 0,2 4 0,-3 3 16,0-3-16,-4-2 0,1 14 15,1 1-15,-3-6 0,0-6 0,0 3 16,0 4-16,2-6 0,3-2 15,3 0-15,2 0 16,2-9-16,-4-6 0,5 14 16,0-3-16,-2-20 0,4-3 0,7 1 15,4 1-15,1-1 0,-2-3 16,4 1-16,5-2 0,-13-6 16,-3-2-16,-2-2 0</inkml:trace>
  <inkml:trace contextRef="#ctx0" brushRef="#br0" timeOffset="10851.0594">2637 5136 0,'0'0'0,"0"0"16,0 0-16,0 0 0,0 0 16,0 0-16,0 0 0,-25 7 15,25-7-15,-19 11 0,19-11 16,-25 14-16,11-5 0,-1 0 15,-2 2-15,-1 1 0,0-1 0,-2 0 16,-1 0-16,-2 3 0,1 3 16,2-2-16,1-1 0,1-1 15,-1-1-15,2 0 0,3-3 16,1-1-16,1-1 0,2-1 16,1 0-16,2-1 0,3-1 15,1 0-15,4-1 0,1-1 16,1 1-16,4-3 0,-1 0 15,1 1-15,3 0 0,2-2 16,4 0-16,0 1 0,2 0 0,7 0 16,2-3-16,0 2 0,-2 2 15,4-2-15,0 0 0,2 0 16,-3 1-16,10-1 0,-3 0 16,-1-1-16,-2 2 0,1-1 15,0-1-15,-3 0 0,-2 0 16,-3-2-16,-2 2 0,-1 0 0,-1 1 15,-2 1-15,-4-1 16,0 0-16,-1 0 0,-6-2 0,-2 2 16,-1-1-16,-1-2 0,0 1 15,-2 0-15,-2-2 0,-4-1 16,-3-1-16,-1-1 0,-1 3 16,0-2-16,2 0 0,-3-3 15,-2 2-15,-2 1 0,0-2 16,1 0-16,0-1 0,-2-1 15,4 3-15,-1-1 0,2 1 0,-1 1 16,3-1-16,0-1 16,-2 1-16,0 0 0,1-1 15,-1 2-15,3 0 0,1-1 0,0 2 16,3 0-16,0 3 0,0 1 16,2-2-16,-2 2 0,1 0 15,2 2-15,-2-4 0,2 4 16,-1 1-16,1-1 0,-4 6 15,2 1-15,1-2 16,1 0-16,-2-1 0</inkml:trace>
  <inkml:trace contextRef="#ctx0" brushRef="#br0" timeOffset="12732.0785">16383 4251 0,'0'0'15,"0"0"-15,0 0 0,0 0 0,0 0 16,-25-11-16,25 11 0,-24-6 16,10 3-16,-4 2 0,-2 1 15,-1 0-15,-1 1 0,-10 2 16,-3 2-16,0 1 0,-1 1 16,-2 5-16,-2 3 15,-8 2-15,1 1 0,0 2 0,0 2 16,-6 5-16,4-1 0,1 5 15,0 3-15,-1 2 0,4-2 0,6 4 16,2 2-16,5-3 0,4-4 16,-2 9-16,2-1 0,6-5 15,4-2-15,3 2 0,4 3 16,5-3-16,3-5 0,6 2 16,2 0-16,4-4 0,2-1 0,7 3 15,3-2-15,-3-6 16,2-2-16,7 2 0,4-1 15,-1 0-15,1-4 0,9 0 16,6-1-16,1-3 0,-1-1 0,12-1 16,3-3-16,-2 0 0,0-1 15,6-3-15,4 1 0,-2 0 16,-2-2-16,37 1 0,0-4 16,-16-2-16,-11 0 0,5-3 15,5 0-15,-9-1 0,-6 2 0,9-4 16,5-1-16,-12 4 15,-6 3-15,4-3 0,0 0 16,-2-3-16,-3 0 0,3-5 0,3-2 16,-8 1-16,-7-1 0,0 4 15,0 1-15,-5-3 0,-3-4 16,-2-6-16,-4-5 0,-6 5 16,-4 1-16,0-1 0,0-3 15,-9 0-15,-6 1 0,-2-4 16,-1-2-16,0-3 0,-2-1 0,-8 5 15,-5 4-15,-5-2 0,-2 0 16,-5-4-16,0-6 0,6 17 16,-2-2-16,-5-5 0,-2-2 15,-4 2-15,-1 2 0,-5-3 16,-5-1-16,1 0 0,1-1 0,-8 3 16,-6-1-16,3 0 15,2 1-15,-8 0 0,-3-1 16,-1 5-16,1-1 0,-30-4 15,3 6-15,10 8 0,7 7 0,-6-4 16,-4-1-16,2 0 0,0 2 16,-8 2-16,-5 1 15,8 6-15,3 1 0,1 4 0,1 0 16,4 4-16,4 2 0,-6 4 16,-3 2-16,4-7 0,2-3 0,-2 4 15,-1 6 1,9 1-16,6 0 0,-2 5 0,-4 3 15,8 1-15,4-2 0,0 8 16,1 5-16,13-11 0,9-9 0,7-5 16</inkml:trace>
  <inkml:trace contextRef="#ctx0" brushRef="#br0" timeOffset="28867.1903">19389 4211 0,'0'0'0,"0"0"0,0 0 15,22-5-15,-22 5 0,0 0 0,36-4 16,-18 2-16,1 1 0,3-2 16,2 0-16,8 0 0,0-2 0,0 2 15,-1 0-15,0 1 0,-2-2 16,7 1-16,-3-2 0,-4 2 15,-5 2-15,-3 1 0,-4 3 16,-2-1-16,-3 0 0,-3 0 16</inkml:trace>
  <inkml:trace contextRef="#ctx0" brushRef="#br0" timeOffset="29067.7741">19673 4235 0,'0'0'0,"0"0"16,0 0-16,0 0 0,-15 17 16,15-17-16,-14 23 0,14-23 15,-16 30-15,7-11 0,1 2 16,-2 1-16,0-1 0,-1 3 16,0-3-16,3-3 0,4-2 0,1-5 15,3-4-15,0-1 0,0 0 16,0-2-16</inkml:trace>
  <inkml:trace contextRef="#ctx0" brushRef="#br0" timeOffset="29702.7031">20089 4024 0,'0'0'0,"0"0"0,0 0 16,0 0-16,0 0 0,-15 33 0,15-33 15,-21 38-15,6-13 0,-1 1 16,-2 5-16,-5 8 0,1-2 16,1-1-16,0-1 0,-1 1 15,3-3-15,3-8 0,2-4 16,5-4-16,2-3 0,0-4 16,2-4-16,2-4 0,3-2 0,1-7 15,4-3-15,4-3 16,3-3-16,2-3 0,3-2 15,5-6-15,2 1 0,1 1 0,0 0 16,-3 6-16,-2 5 0,-3 3 16,-1 1-16,-3 4 0,-1 2 15,-3 3-15,-2 2 0,-4 4 16,-2 2-16,-2 4 0,-2 2 16,-1 1-16,0 0 0,-1 4 15,1 2-15,0 8 0,1 1 0,5-3 16,2-5-16,4-3 0,1-5 15,6-3-15,5-3 0,1-3 16,0-2-16,3-5 0,2-2 16,2-2-16,0-2 0,-2-3 15,0-4-15,-1 0 0,-3-2 16,0-2-16,0-2 0,1-3 16,-3-1-16,-4 3 0,-2 3 15,-6-1-15,-3 3 0,-5 3 16,-5 2-16,1 5 0,-3 1 0,-3 3 15,-3 2-15,-1 4 0,-3 1 16,-1 6-16,-3 4 0,0 2 16,0 1-16,3 4 0,3 3 15,3-1 1,2 1-16,7 3 0,8 3 0,3-3 16,0-3-16,10 0 0,4-4 0,5-5 15,1-5-15,3-1 0,3-3 16,-7-2-16,-6 0 0,-5-1 15</inkml:trace>
  <inkml:trace contextRef="#ctx0" brushRef="#br0" timeOffset="30183.1842">21218 4262 0,'0'0'0,"0"0"0,0 0 15,0 0-15,0 0 0,0 0 16,-11-19-16,11 19 0,0 0 0,-28-7 16,28 7-16,-25-6 0,12 4 15,-3 2-15,0 2 0,-2 2 16,-2 3-16,0 1 0,0 2 16,1 1-16,1 1 0,-4 8 15,1-1-15,4 3 0,2 1 0,5-3 16,5-1-16,4-2 0,3-3 15,4-1-15,5-3 16,5-5-16,3-2 0,2-3 0,2-3 16,5-2-16,2-2 0,-2-3 15,-2-3-15,-2 0 0,-1-1 16,-5-2-16,0-2 0,-3 2 16,0 0-16,-4 1 0,-4 2 15,-1 3-15,-1 3 0,-1 2 16,-2 1-16,-2 4 0,-2 0 0,-2 4 15,-1 2-15,-1 4 16,2 2-16,0 2 0,-1 3 0,2 3 16,0 0-16,1 1 0,2 1 15,3-5-15,1 0 0,6-1 16,4-4-16,0-6 0,0-3 16,0-2-16,2-3 0,-3 0 15,-2 1-15,-2-1 0</inkml:trace>
  <inkml:trace contextRef="#ctx0" brushRef="#br0" timeOffset="30363.9858">21544 4287 0,'0'0'0,"0"0"0,0 0 16,0 0-16,-14 21 0,14-21 16,-19 23-16,19-23 0,-21 28 0,10-13 15,0 3-15,1-3 0,0 1 16,3-3-16,0-1 15,0-2-15,3-2 0,3-5 16,1-3-16,2 0 0,-2 0 0,2 0 16</inkml:trace>
  <inkml:trace contextRef="#ctx0" brushRef="#br0" timeOffset="30496.9879">21527 4079 0,'0'0'0,"0"0"15,0 0-15,0 0 0,0 0 0,0 0 16,25 18-16,-25-18 0,19 15 16,-19-15-16,16 13 0,-9-8 15</inkml:trace>
  <inkml:trace contextRef="#ctx0" brushRef="#br0" timeOffset="31049.9214">21754 4271 0,'0'0'15,"0"0"-15,0 0 0,0 0 16,-13 22-16,13-22 0,-12 24 0,6-10 16,-2 1-16,-1 0 0,1-1 15,0-1-15,1-1 0,1-2 16,0-2-16,2-1 0,0-1 0,2-2 16,2-4-16,0 0 15,0 0-15,5-6 0,0-1 16,1-2-16,-1 1 0,3-3 15,1-2-15,2 0 0,2 0 0,5-4 16,-1 3-16,0 0 0,-2 3 16,-1 4-16,-1 2 0,-2 3 15,0 2-15,-3 2 0,0 2 16,-2 3-16,-1 3 0,-3 1 16,0 2-16,-2 1 0,-2 1 0,0 0 15,-1 1-15,0-1 16,-2 1-16,1-3 0,0-1 15,1-3-15,1 0 0,0-4 0,1-1 16,1-4-16,0 0 0,1-4 16,3-4-16,2-2 0,1-2 15,8-6-15,2-3 0,3-1 16,1-1-16,0 1 0,1 1 16,5-1-16,-2 4 0,-1 4 15,-1 4-15,-2 2 0,-2 1 0,-4 7 16,0 4-16,-4 3 0,-1 0 15,-4 6-15,-2 1 16,-2 1-16,-1-1 0,0 7 0,-1-1 16,0 1-16,0-2 0,-1 0 15,0-4-15,0 0 0,0-2 16,0 1-16,-1-1 0,2-5 16,0 0-16,0-3 0</inkml:trace>
  <inkml:trace contextRef="#ctx0" brushRef="#br0" timeOffset="42101.6591">22840 4293 0,'0'0'0,"0"0"0,0 0 16,0 0-16,0 0 0,0 0 15,0 0-15,0 0 0,0 0 0,0 0 16,-32 3-16,32-3 0,-22 9 15,22-9-15,-26 16 0,14-6 16,0 2-16,-1 1 0,0 2 16,-1 0-16,2 2 0,2 1 15,3 2-15,-2 2 0,2-4 0,5 0 16,3-2-16,2-4 16,3-4-16,5-2 0,4-5 15,3-1-15,2-3 0,4-5 16,3-4-16,-2 1 0,-1-1 0,6-6 15,-1-3-15,-5 2 0,-3-1 16,-1-3-16,-5 0 0,-6 4 16,-4 0-16,-2 1 0,-3 0 15,-4 4-15,-1 4 0,-8 2 16,-6 2-16,0 3 0,-1-1 0,-1 4 16,0 3-16,1 1 15,3 3-15,-1 0 0,1 0 16,3 0-16,3 1 0,7 1 0,5 2 15,3-1-15,4-1 0,-1-2 16,-2-1-16,0-1 0</inkml:trace>
  <inkml:trace contextRef="#ctx0" brushRef="#br0" timeOffset="42383.8721">23453 4075 0,'0'0'0,"0"0"0,0 0 16,0 0-16,-28 3 0,28-3 16,-26 11-16,11-1 0,1 1 15,-4 5-15,-3 3 0,0 2 16,2 3-16,-7 14 0,2 4 16,-4 8-16,4-2 0,2-4 15,2-4-15,0 0 0,4-5 0,2-6 16,1-2-16,3-5 0,3-3 15,0-4-15,2-1 0,-1-1 16,0-2-16,-1-6 0,-1-3 16,0-2-16,1-3 0,1 2 15,2 0-15,-1 0 0</inkml:trace>
  <inkml:trace contextRef="#ctx0" brushRef="#br0" timeOffset="42616.8486">23076 4259 0,'0'0'0,"0"0"0,0 0 15,24 2-15,-24-2 0,23 0 16,-5 0-16,0-1 0,2 1 0,2-1 16,1 1-16,6-1 15,0 0-15,-1-1 0,1-1 16,-4 0-16,-1 2 0,-2-1 0,-3 1 15,-1-1-15,-4 2 0,-3 0 16,-2-1-16,-2 1 0,-2-1 0,1 1 16</inkml:trace>
  <inkml:trace contextRef="#ctx0" brushRef="#br0" timeOffset="45749.7512">23924 4184 0,'0'0'15,"0"0"-15,0 0 0,0 0 0,0 0 16,0 0-16,0 0 15,0 0-15,0 0 0,-18 27 0,18-27 16,-16 25-16,16-25 0,-17 32 16,7-12-16,-1 3 0,0 2 15,-1 5-15,1-1 0,2-1 16,2-2-16,3-4 0,0-2 16,3-2-16,1-1 0,3-5 15,1-3-15,3-3 0,1-3 0,4-2 16,3-1-16,-1-1 0,0 1 15,0-3-15,-2-3 16,-2 0-16,-1-1 0,-2 0 0,0 1 16,-2 2-16</inkml:trace>
  <inkml:trace contextRef="#ctx0" brushRef="#br0" timeOffset="45950.4391">23694 4395 0,'0'0'0,"0"0"0,0 0 16,28 1-16,-28-1 0,27-2 0,-9 2 15,2-1-15,1-1 0,6-2 16,1 0-16,-2-1 0,0 1 0,0 0 16,0-1-16,-2 0 0,-3 2 15,-4 0-15,-2 1 16,-3 0-16</inkml:trace>
  <inkml:trace contextRef="#ctx0" brushRef="#br0" timeOffset="46367.2417">24209 4175 0,'0'0'0,"0"0"0,0 0 15,0 0-15,0 0 0,0 0 16,-2 26-16,2-26 0,-8 22 0,8-22 15,-14 35-15,5-14 0,0 0 16,-1 4-16,-1 0 0,-2 3 16,2-3-16,0-1 0,1-2 15,2-3-15,0-2 0,3-4 16,-1-2-16,3-3 0,1-2 16,2-6-16,0 0 0,0 0 15,2-7-15,3-2 0,2-2 0,1-4 16,1 0-16,2-1 0,2-1 15,0 1-15,1 1 0,0 0 16,0 2-16,1 4 0,-2 1 16,-2 4-16,-1 1 0,-2 3 15,-1 0-15,-1 6 0,-2 4 16,-2 2-16,-2 3 0,-1 3 16,-2 5-16,-3-2 0,0-3 0,-1 4 15,3-3-15,-1-2 16,2-2-16,1-4 0,0-2 15,0-3-15,1-1 0,1-5 0,4 1 16,-2-3-16,0-1 0,0 0 16,0 0-16,0 1 0</inkml:trace>
  <inkml:trace contextRef="#ctx0" brushRef="#br0" timeOffset="46716.6281">24363 4453 0,'0'0'0,"0"0"15,0 0-15,0 0 0,31-1 0,-31 1 16,29-2-16,-29 2 0,35-5 16,-16 1-16,0-2 0,-2 1 15,0 0-15,3-3 0,-2 0 16,-1-1-16,-2 0 0,-1 0 16,-3-1-16,-3-1 0,-1 0 0,-4 0 15,-2 0-15,-2 1 16,-2 0-16,-3 2 0,-1 1 15,-2 1-15,-1 1 0,-3 3 0,-3 3 16,0 2-16,-1 0 0,1 6 16,-1 2-16,2 2 0,0 1 15,2 5-15,0 3 0,3 1 16,2-1-16,5 6 0,5 1 16,4-7-16,1-2 0,9-4 15,7-4-15,2-3 0,3-2 0,7-5 16,5-3-16,0-2 0,-2 0 15,-1 0-15,-9 1 0,-6 1 16</inkml:trace>
  <inkml:trace contextRef="#ctx0" brushRef="#br0" timeOffset="47116.4501">25505 4055 0,'0'0'0,"0"0"0,0 0 0,0 0 16,-18-12-16,18 12 0,0 0 15,-32-1-15,17 1 0,-3 1 16,-3 2-16,0 0 0,0 3 0,-3 1 16,-3-1-16,-5 4 15,3 1-15,4 3 0,3-1 16,3 1-16,4-2 0,3 2 0,3 3 15,2-1-15,2-2 0,5 2 16,3 1-16,3 0 0,0 0 0,7 4 16,4-1-1,-2-3-15,0-3 0,-4-1 0,-2 0 16,-2 1-16,-1-2 0,-5 3 16,-2-1-16,-5-3 0,-2-3 0,-5 2 15,-2 0-15,0-2 16,-1 0-16,-5 0 0,-2-1 15,1-2-15,0-2 0,3-4 0,3-1 16,2-3-16,3 0 0,3 2 16,1-1-16,1 1 0</inkml:trace>
  <inkml:trace contextRef="#ctx0" brushRef="#br0" timeOffset="47416.4981">25803 4201 0,'0'0'0,"0"0"0,0 0 16,0 0-16,-23 13 0,23-13 16,-29 17-16,11-6 0,-2 2 0,-2 1 15,-2 2-15,2 1 0,0-1 16,-3 8-16,2 0 15,3-2-15,4-1 0,1 1 0,5-2 16,6-3-16,5-3 0,8-3 16,6-2-16,0-5 0,0-3 15,9-1-15,5-1 0,-2-2 16,0-1-16,-6 2 0,-4 0 16,-2 0-16</inkml:trace>
  <inkml:trace contextRef="#ctx0" brushRef="#br0" timeOffset="47617.1706">25999 4308 0,'0'0'0,"0"0"0,0 0 16,0 0-16,0 0 0,-12 24 16,12-24-16,-12 23 0,12-23 15,-14 27-15,6-11 0,1-2 16,2 1-16,-1-4 0,2 0 15,1-2-15,-1 1 0,2-3 0,1-1 16,0-1-16,0 0 0,0-1 16</inkml:trace>
  <inkml:trace contextRef="#ctx0" brushRef="#br0" timeOffset="47785.6828">26034 4107 0,'0'0'0,"0"0"16,0 0-16,0 0 0,0 0 16,0 0-16,19 18 0,-19-18 15,0 0-15,16 32 0,-16-32 16,9 30-16,-4-18 0,0-2 16,-1-1-16,-1 0 0</inkml:trace>
  <inkml:trace contextRef="#ctx0" brushRef="#br0" timeOffset="48183.2851">26136 4383 0,'0'0'0,"0"0"16,0 0-16,0 0 0,25 10 0,-25-10 16,21 2-16,-21-2 0,23-2 15,-8 0-15,0-1 16,1 0-16,-1 0 0,1-1 0,-1-2 15,0 0-15,0-1 0,-2-3 16,-1 2-16,0-3 0,-2 0 16,-2 1-16,-1-1 0,-3 1 15,-2 1-15,-3 1 0,-2 0 16,-3 3-16,0 0 0,-4 3 16,-2 0-16,-3 2 0,1 1 15,-6 5-15,-1 1 0,1 4 0,1 0 16,0 3-16,-1 3 15,2 3-15,3 0 0,-1 6 16,5 2-16,2-6 0,4-3 0,7-1 16,6-1-16,3-4 0,2-5 15,5-2-15,4-2 0,2-2 16,3-1-16,2-3 0,3-3 16,-2-1-16,-1-3 0,-2 2 0,-5 1 15,-5 1-15</inkml:trace>
  <inkml:trace contextRef="#ctx0" brushRef="#br0" timeOffset="48566.9182">26663 4247 0,'0'0'0,"0"0"0,0 0 16,0 0-16,0 0 0,-23 24 16,23-24-16,-20 25 0,11-12 0,-1 4 15,-1 1-15,0 0 0,0 0 16,-2 3-16,2 0 0,2-4 15,1-3-15,2-3 0,0-3 16,2-2-16,1-4 0,3-2 16,-2-3-16,4-2 0,0 0 15,1-5-15,3-2 0,-1-1 16,1-1-16,5-5 0,2-3 16,1 2-16,2 1 0,-1 1 15,1 1-15,-1 1 0,-1 3 0,4 0 16,0 3-16,-3 4 0,0 1 15,2 4-15,0 2 0,-2 1 16,-1 3-16,-3 4 16,-2 3-16,-2 1 0,-2-1 0,-4 5 15,-3 3-15,-1-2 0,-2 1 0,0 6 16,-1 0-16,1-3 16,0-2-16,1-2 0,1-3 15,2-4-15,1-5 0,0-1 16,0 0-16,0-1 0</inkml:trace>
  <inkml:trace contextRef="#ctx0" brushRef="#br0" timeOffset="48833.3027">27208 4181 0,'0'0'0,"0"0"0,0 0 16,0 0-16,0 0 0,0 0 0,-21 28 15,21-28-15,-27 23 0,11-8 16,-2 2-16,2 3 0,-1 1 0,-3 8 16,1 2-16,5-4 15,3-5-15,4-1 0,6-1 16,1-5-16,3-1 0,3-6 16,5-2-16,2-2 0,4-3 0,2-1 15,1-1-15,-2-1 0,0-2 16,1 0-16,-4 0 0,-3 2 15</inkml:trace>
  <inkml:trace contextRef="#ctx0" brushRef="#br0" timeOffset="49200.4472">27242 4396 0,'0'0'0,"0"0"15,0 0-15,0 0 0,0 0 0,23 7 16,-23-7-16,23 6 0,-23-6 15,29 2-15,-12-3 0,1-2 16,0 1-16,0-2 0,1-1 16,-1 0-16,-2-1 0,4-3 15,0-2-15,-3 0 0,-2 0 16,-2-1-16,-2-2 0,-3 2 16,-4-1-16,-1 1 0,-4 1 15,-2 1-15,-1 3 0,-4 3 16,-4 3-16,-1 1 0,-2-1 0,-1 3 15,-3 5-15,3 1 0,1 3 16,1 2-16,0 2 0,2 1 16,1 4-16,2 4 0,2 1 15,5-2-15,3-4 0,6-2 16,5-1-16,3-4 0,4-1 16,4-3-16,5-2 0,-1-2 15,1 1-15,0-5 0,2-3 16,-6 0-16,-5 1 0,-3 1 0</inkml:trace>
  <inkml:trace contextRef="#ctx0" brushRef="#br0" timeOffset="49534.6525">28165 4092 0,'0'0'16,"0"0"-16,0 0 0,0 0 0,0 0 15,0 0-15,27 7 16,-27-7-16,25 5 0,-25-5 0,39 2 15,-19-1-15,0 0 0,2-1 16,2 0-16,-2 0 0,-1 0 16,4-1-16,0-1 0,-5 0 15,-3-3-15,-5 2 0,-3 0 16,-2 2-16,-2-1 0,0 1 16,-2 1-16,0-1 0</inkml:trace>
  <inkml:trace contextRef="#ctx0" brushRef="#br0" timeOffset="49783.8002">28212 4188 0,'0'0'0,"0"0"0,0 0 0,-11 21 16,11-21-16,-11 21 0,3-3 16,-2 2-16,-1 1 0,-4 8 15,-1 3-15,2-2 0,2-1 0,1-4 16,0 0-16,0 1 15,2-4-15,1-3 0,3-2 16,2-6-16,0-1 0,1-2 0,0 0 16,1-3-16,1 1 0,2-5 15,1-4-15,0-2 0,-2-3 16,0 2-16,-1 0 0,0 1 16</inkml:trace>
  <inkml:trace contextRef="#ctx0" brushRef="#br0" timeOffset="49917.1058">28118 4386 0,'0'0'0,"0"0"0,0 0 16,0 0-16,26-9 0,-26 9 16,30-4-16,-11 2 0,2-1 15,1 1-15,2 1 0,1 0 16,0 1-16,5-2 0,-1-1 16,-5 1-16,-4 0 0,-4 0 15</inkml:trace>
  <inkml:trace contextRef="#ctx0" brushRef="#br0" timeOffset="50450.1968">28823 4355 0,'0'0'0,"0"0"16,0 0-16,0 0 0,0 0 0,0 0 15,0 0-15,7-19 16,-7 19-16,0 0 16,0 0-16,-9-23 0,9 23 0,0 0 15,-23-16-15,12 12 0,-2 2 0,-1 3 16,0 2-16,-2 0 0,0 2 16,-3 0-16,-2 3 0,-4 3 15,1 3-15,3 1 0,3 3 16,1 1-16,3 1 0,3 0 15,2-1-15,3-2 0,3-4 0,3 0 16,3-5-16,5 0 16,3-1-16,2-6 0,3-2 15,-1-4-15,1 0 0,0-3 0,1 1 16,-1-1-16,1 0 0,1-3 16,-2-2-16,-2 2 0,-1-1 15,-5 2-15,0-3 0,-1 2 16,-2 3-16,0 0 0,-1 1 15,0 2-15,0 2 0,-2 2 16,-2 1-16,2 2 0,0 3 0,-1 1 16,1 1-16,-2 3 15,0 1-15,0 0 0,0 2 16,1 4-16,2 0 0,0-1 0,2-4 16,1 0-16,3-2 0,2-2 15,2-2-15,2-2 0,0-3 16,-2 1-16,-2-1 0,-2-1 15</inkml:trace>
  <inkml:trace contextRef="#ctx0" brushRef="#br0" timeOffset="50662.6174">29124 4303 0,'0'0'0,"0"0"0,0 0 15,0 0-15,0 0 0,-14 21 16,14-21-16,-16 21 0,16-21 15,-20 29-15,9-10 0,1-1 16,1 0-16,3-2 0,0-1 16,1-2-16,0-2 0,2 0 15,1-3-15,1-1 0,1-3 16,0-4-16,3 0 0,-3 0 0,2-1 16,-2 1-16</inkml:trace>
  <inkml:trace contextRef="#ctx0" brushRef="#br0" timeOffset="50821.4468">29112 4214 0,'0'0'0,"0"0"0,0 0 16,0 0-16,0 0 0,22 13 16,-22-13-16,0 0 0,26 12 15,-26-12-15,23 11 0,-13-5 16,-1-2-16,-1 0 0</inkml:trace>
  <inkml:trace contextRef="#ctx0" brushRef="#br0" timeOffset="51217.2002">29386 4313 0,'0'0'0,"0"0"0,0 0 16,0 0-16,0 0 0,-14 26 15,14-26-15,-16 27 0,9-11 0,-2 0 16,0 0-16,1 1 16,2 1-16,-1-4 0,0 0 15,2-3-15,1 0 0,-1-2 16,1-3-16,0 1 0,2-1 0,0-2 16,1-1-16,1-3 0,1 2 15,1-4-15,0-5 0,1-1 16,0-2-16,1 0 0,2-3 15,-1 0-15,1-1 0,2-2 16,0 0-16,4-2 0,1 1 0,-2 2 16,0 3-16,0 1 15,0 2-15,0 2 0,0 1 0,-1 2 16,0 2-16,0 1 0,-1 0 16,2 1-16,1 1 0,-4 0 15,2 3-15,0-2 0,1 2 16,0-1-16,0 0 0,-1-2 15,-1 1-15,-1-1 0</inkml:trace>
  <inkml:trace contextRef="#ctx0" brushRef="#br0" timeOffset="64100.6005">29983 4352 0,'0'0'0,"0"0"0,0 0 0,0 0 16,0 0-16,-9 23 0,9-23 15,-5 19-15,5-19 0,-6 20 16,2-9-16,1 0 0,0 2 0,-1-3 16,1 0-16,0-1 15,1 1-15,-1-2 0,2-2 0,-1-1 16,0-2-16,0-2 0,2-1 15,0 0-15,-1-4 0,1 0 16,0 2-16,0 2 0</inkml:trace>
  <inkml:trace contextRef="#ctx0" brushRef="#br0" timeOffset="64269.465">29991 4144 0,'0'0'0,"0"0"15,0 0-15,0 0 0,0 0 0,0 0 16,0 0-16,0 0 16,17 21-16,-17-21 0,0 0 15,14 27-15,-14-27 0,13 17 16,-13-17-16,0 0 0</inkml:trace>
  <inkml:trace contextRef="#ctx0" brushRef="#br0" timeOffset="64633.2733">30371 4234 0,'0'0'0,"0"0"15,0 0-15,0 0 0,0 0 0,0 0 16,0 0-16,0 0 0,-27-2 16,27 2-16,0 0 15,-33 10-15,33-10 0,-27 9 0,11-3 16,1 0-16,0 1 0,2 1 15,1 0-15,2 1 0,2-1 16,4 0-16,2 2 0,2 0 16,2 1-16,3-1 0,4 0 15,0 0-15,0-2 0,1 1 16,0 2-16,1-2 0,0 0 0,-2 0 16,-2-2-16,-2 1 0,-4 0 15,-2-1-15,-3 0 16,0 0-16,-2 1 0,-2-1 0,-3-1 15,0-1-15,1 0 0,-1 1 16,3-3-16,4 0 0,1 1 0,6-4 16,3-2-16,0 0 0,-2 1 15,0-1-15</inkml:trace>
  <inkml:trace contextRef="#ctx0" brushRef="#br0" timeOffset="64934.1387">30966 4157 0,'0'0'15,"0"0"-15,0 0 0,0 0 0,0 0 16,0 0-16,0 0 16,0 0-16,-13 24 0,13-24 0,-16 22 15,16-22-15,-22 29 0,9-12 16,0 3-16,0 0 0,0-1 15,-1 6-15,2 1 0,2-4 16,2-3-16,4-2 0,3 0 16,1-2-16,2-3 0,5-1 15,4-1-15,1 0 0,1 1 16,0-6-16,-1-5 0,-1-3 16,-1-4-16,-2 2 0,-1 0 0,-2 2 15</inkml:trace>
  <inkml:trace contextRef="#ctx0" brushRef="#br0" timeOffset="65150.2148">30730 4355 0,'0'0'16,"0"0"-16,0 0 0,0 0 0,0 0 15,0 0-15,29-6 16,-29 6-16,25-2 0,-25 2 0,32-1 15,-15 0-15,-1 1 0,2-1 16,0 0-16,2 1 0,0 0 16,0 0-16,0 0 0,1 0 15,1-1-15,2 0 0,-4-1 0,-4 2 16</inkml:trace>
  <inkml:trace contextRef="#ctx0" brushRef="#br0" timeOffset="65517.4763">31281 4324 0,'0'0'15,"0"0"-15,0 0 0,0 0 16,0 0-16,0 0 0,0 0 16,0 0-16,-21 18 0,21-18 15,0 0-15,-16 21 0,16-21 0,-16 21 16,9-7-16,0-1 0,1 1 15,4 1-15,2 0 0,1-2 16,3-2 0,3-2-16,6-1 0,0-2 0,1-1 15,2-2-15,1-2 0,6-1 0,0-2 16,0 0-16,-3-3 0,0 0 16,-1-2-16,-2-2 15,-2-1-15,-2-1 0,-2 0 0,-3-3 16,-4 0-16,-5-3 0,-3 0 15,-4 1-15,-3-1 0,-4 2 16,-4 4-16,-10 1 0,-4 5 16,-2 2-16,-4 3 0,1 7 15,-1 4-15,8-1 0,6-3 0,4 0 16</inkml:trace>
  <inkml:trace contextRef="#ctx0" brushRef="#br0" timeOffset="66836.0031">19534 4818 0,'0'0'16,"0"0"-16,0 0 0,0 0 0,0 0 16,0 0-16,0 0 15,0 0-15,-26 5 0,26-5 0,-20 12 16,20-12-16,-25 20 0,9-8 15,-2 2-15,1 1 0,1 1 0,-3 6 16,1-1-16,3-1 16,2-2-16,2 2 0,2 0 15,1-3-15,2-1 0,3-3 16,2 1-16,3-3 0,3-1 16,5-3-16,4-4 0,1 0 15,2-3-15,1 0 0,1-3 16,-2 2-16,-3 0 0,-2 0 0</inkml:trace>
  <inkml:trace contextRef="#ctx0" brushRef="#br0" timeOffset="67250.201">19694 4877 0,'0'0'0,"0"0"0,0 0 15,0 0-15,0 0 0,0 0 0,0 0 16,-20 23-16,20-23 0,-17 21 15,17-21-15,-17 28 0,10-11 16,-1 1-16,0 0 0,3-2 16,-1 0-16,3-1 0,1-2 15,1-1-15,1-1 0,2-1 16,1-3-16,3-3 0,1-1 0,4-5 16,4-2-16,0-1 0,2-4 15,4-3-15,-1-4 0,3 1 16,-1 1-16,-1-2 0,-2-1 15,-1-1-15,-3 1 0,1-2 16,-3 2-16,-3 3 0,-1 2 16,-3 3-16,-1 1 0,-3 4 15,-1 1-15,-1 3 0,-4 6 16,-2 0-16,-1 3 0,-2 3 16,-2 1-16,1 3 0,0 1 0,1 2 15,1 1-15,2 0 0,0 0 16,3-3-16,1-3 0,2-2 15,3-2-15,4 0 0,3-3 16,2-3-16,1-4 0,-2 0 16,-2 0-16,-2 0 0</inkml:trace>
  <inkml:trace contextRef="#ctx0" brushRef="#br0" timeOffset="67483.9207">20124 4768 0,'0'0'16,"0"0"-16,0 0 0,-11 25 15,11-25-15,-11 24 0,2-7 16,0 2-16,-3 2 0,3 3 16,-1 2-16,-2 6 0,2-3 0,2-3 15,2-3-15,4-2 0,1-3 16,7-2-16,3-6 0,0-5 15,1 1-15,3-6 0,3-4 16,-3 1-16,-2 1 0,-2 0 16</inkml:trace>
  <inkml:trace contextRef="#ctx0" brushRef="#br0" timeOffset="67717.4799">20452 4743 0,'0'0'0,"0"0"0,0 0 0,-12 18 16,12-18-16,-14 25 0,4-6 16,-2 2-16,-1 1 0,0 2 15,0 3-15,-3 5 0,3-2 0,2-3 16,3-1-16,2-1 0,1-4 16,6-4-16,5-4 15,2-5-15,1-3 0,2-2 0,2-2 16,0-3-16,0-1 0,-2 0 15,-1 0-15,-2 1 0</inkml:trace>
  <inkml:trace contextRef="#ctx0" brushRef="#br0" timeOffset="67917.4258">20241 4953 0,'0'0'0,"0"0"0,0 0 0,0 0 16,26-4-16,-26 4 0,29-2 16,-29 2-16,37-5 0,-17 3 15,2 1-15,0-2 0,0 2 16,3 7-16,-1 6 0,-4-1 0,-3-2 16,-3-2-16</inkml:trace>
  <inkml:trace contextRef="#ctx0" brushRef="#br0" timeOffset="68133.8868">20724 4921 0,'0'0'0,"0"0"16,0 0-16,0 0 0,0 0 0,0 0 16,-13 28-16,13-28 0,-15 21 0,15-21 15,-22 26 1,10-13-16,0 1 0,1-2 0,2 0 15,1 0-15,0-4 0,2-1 16,2-2-16,1-1 0,0-2 0,1-1 16,2-1-16,-2 3 15</inkml:trace>
  <inkml:trace contextRef="#ctx0" brushRef="#br0" timeOffset="68292.3053">20726 4720 0,'0'0'0,"0"0"16,0 0-16,0 0 0,0 0 0,0 0 15,16 21-15,-16-21 16,0 0-16,21 22 0,-21-22 0,16 14 16,-16-14-16,12 11 0</inkml:trace>
  <inkml:trace contextRef="#ctx0" brushRef="#br0" timeOffset="68583.6798">20922 4836 0,'0'0'0,"0"0"15,0 0-15,0 0 0,0 0 0,0 0 16,-7 32-16,7-32 0,-5 27 16,5-27-16,-6 32 0,4-16 15,-1 0-15,2-1 0,1-2 16,1-2-16,2 0 0,0-5 15,1-3-15,3-1 0,1-2 16,2-3-16,1-3 0,1 0 16,0-1-16,0-2 0,0-1 15,2-5-15,1 0 0,-1 0 16,1 2-16,-1-1 0,-2 0 0,-2 2 16,-4-1-16,0 4 0,-1 0 15,0 2-15,-1 0 0,0 4 16,-1 0-16,-1 1 0,0 0 15,-2 2-15</inkml:trace>
  <inkml:trace contextRef="#ctx0" brushRef="#br0" timeOffset="69101.6052">21501 4891 0,'0'0'16,"0"0"-16,0 0 0,0 0 16,0 0-16,0 0 0,0 0 15,0 0-15,0 0 0,0 0 16,-22-21-16,22 21 0,0 0 0,-23-8 16,23 8-16,0 0 0,-31 0 15,19 1-15,-1 2 16,-1 1-16,-2 0 0,0 3 0,-2 2 15,1 1-15,2-1 0,1 3 16,0 3-16,-1 5 0,2 0 16,3 0-16,3-1 0,2-3 15,1-4-15,4-1 0,4-2 16,3-2-16,4-3 0,5-4 16,4-3-16,0-2 0,0 0 0,3-1 15,0-1-15,-2-3 0,-3 0 16,6-3-16,-2-2 0,-4 2 15,-2 1-15,-4 0 0,-2 1 16,-2 2-16,-2 1 0,0 3 16,-2 2-16,-2 0 0,0 2 0,-2 1 15,0 4-15,-1 0 16,0 3-16,-1 1 0,0 1 16,0 0-16,1 2 0,-1 2 0,2 3 15,0-2-15,2-1 0,0-1 16,1-1-16,1-4 0,2-3 15,-2-1-15,1 1 0,-2-2 0</inkml:trace>
  <inkml:trace contextRef="#ctx0" brushRef="#br0" timeOffset="69370.7869">21892 4700 0,'0'0'0,"0"0"15,0 0-15,0 0 0,0 0 0,0 0 16,-20 24-16,20-24 16,-20 28-16,6-10 0,-4 5 15,1 0-15,2 2 0,-3 6 16,3-1-16,2-2 0,3-3 0,2-5 16,2-2-16,3-1 0,1-1 15,3-4-15,3-1 16,2-4-16,2-2 0,2-1 0,3-2 15,0-1-15,0 1 0,-1-7 16,-1-4-16,-1 1 0,-2 2 0,-1 1 16</inkml:trace>
  <inkml:trace contextRef="#ctx0" brushRef="#br0" timeOffset="69550.7969">21709 4868 0,'0'0'0,"0"0"0,0 0 16,0 0-16,0 0 0,0 0 16,23-4-16,-23 4 0,25-3 0,-25 3 15,32-1-15,-15 0 16,0-3-16,2 2 0,2-1 16,-1 2-16,-2 0 0,-1-1 0,-3 1 15,0 0-15</inkml:trace>
  <inkml:trace contextRef="#ctx0" brushRef="#br0" timeOffset="69951.0066">21987 4990 0,'0'0'0,"0"0"0,0 0 15,0 0-15,0 0 0,30 6 0,-30-6 16,23 0-16,-23 0 0,28-1 15,-13 1-15,1-3 0,-2 0 16,2 0-16,1-2 0,0-1 16,-1 0-16,0-2 0,-1 2 15,-1-2-15,0-1 0,0-4 16,-3 1-16,-2 0 0,-2 0 0,-5 1 16,-3 1-16,-3 2 0,0-2 15,-5 1-15,-2 1 16,0 5-16,0 3 0,-3 2 0,-3 2 15,1 2-15,-2 1 0,0 4 16,0 3-16,1 1 0,3 2 16,2 0-16,2 2 0,2 0 15,2-1-15,4 6 0,4-1 16,4-4-16,3-1 0,5-5 16,5-3-16,1-2 0,0-1 0,3-2 15,2 0-15,-1-4 0,1-3 16,-6-1-16,-3 2 0,-3-1 15</inkml:trace>
  <inkml:trace contextRef="#ctx0" brushRef="#br0" timeOffset="70317.0303">22822 4795 0,'0'0'16,"0"0"-16,0 0 0,0 0 0,0 0 16,0 0-16,-13 21 15,13-21-15,-17 18 0,17-18 0,-26 32 16,13-15-16,0 1 0,1 0 15,0 2-15,1-1 0,1 0 16,0 3-16,3-1 0,1-4 16,2-4-16,4-2 0,3-2 15,3-3-15,0-1 0,4-3 16,2-1-16,0-2 0,2 0 0,-1-2 16,0-1-16,-2 1 0,-1-1 15,-2 2-15</inkml:trace>
  <inkml:trace contextRef="#ctx0" brushRef="#br0" timeOffset="70500.4159">22574 4932 0,'0'0'0,"0"0"16,0 0-16,0 0 0,0 0 0,29-2 15,-29 2-15,25 1 0,-25-1 16,34-2-16,-12 1 0,-1-2 15,0 2-15,1-1 0,2 1 16,6-3-16,-1-4 0,-5 2 16,-4 1-16,-2 0 0</inkml:trace>
  <inkml:trace contextRef="#ctx0" brushRef="#br0" timeOffset="71150.8041">23146 4742 0,'0'0'0,"0"0"0,0 0 16,0 0-16,0 0 0,0 0 15,0 0-15,-17 22 0,17-22 0,-18 22 16,18-22-16,-23 32 16,11-14-16,-2 5 0,0 0 15,1 1-15,1-2 0,-2 6 0,3-3 16,2-2-16,0-4 0,1-4 15,2 0-15,1-4 0,1-3 16,0-2-16,1-2 0,3-4 16,-2 2-16,4-5 0,2-4 15,2-1-15,-1-1 0,4-4 16,2-3-16,0-1 0,1 2 0,2-2 16,0 2-16,0 2 15,1 2-15,-2 0 0,0 2 16,-1 1-16,-2 2 0,0 3 0,0 3 15,-1 0-15,-2 0 0,0 5 16,-1 4-16,-2 1 0,-1-1 16,0 5-16,-2 4 0,-1-1 15,0-2-15,0 2 0,0-1 16,1-3-16,1-2 0,2 0 16,2 0-16,2-2 0,-1-2 0,5-3 15,5-3-15,-1-2 0,1-3 16,3 0-16,2-3 0,0 0 15,1 0-15,-2-6 0,-1 0 16,2-4-16,-1 1 0,-2-2 16,-2-1-16,-3 0 0,-3 0 15,-5 1-15,-1 1 0,-3 4 16,-2 3-16,-4 3 0,-1 2 0,-1 2 16,-1 1-16,-4 2 0,-4 3 15,1 3-15,0 1 0,0 1 16,2 5-16,1 0 0,1 1 15,2 6-15,1 1 0,4-2 16,2-2-16,3-1 0,3 0 16,4 0-16,3 0 0,5-4 15,4-1-15,1-1 0,0-4 0,-5 0 16,-2-1-16,-3-2 0</inkml:trace>
  <inkml:trace contextRef="#ctx0" brushRef="#br0" timeOffset="71517.552">24112 4814 0,'0'0'0,"0"0"0,0 0 16,0 0-16,0 0 0,-34 3 0,34-3 15,-32 6-15,15-2 0,-2 1 16,0 1-16,0 0 0,1 0 15,3 3-15,0-2 0,1 4 16,4 0-16,4 0 0,3 2 16,3-2-16,3 0 0,3 0 15,5-1-15,0 0 0,-1 0 0,1 1 16,2-1-16,-2-1 16,1 0-16,-4-2 0,-1 1 15,-3 0-15,0-1 0,-5 1 0,-4 0 16,-1-2-16,-2 0 0,-4 0 15,-4 1-15,1-1 0,-1-1 16,3-1-16,0-3 0,1-1 16,1 0-16,4-3 0,5-3 15,0 2-15,1-1 0,0 1 0</inkml:trace>
  <inkml:trace contextRef="#ctx0" brushRef="#br0" timeOffset="71800.8248">24451 4792 0,'0'0'0,"0"0"16,0 0-16,0 0 0,0 0 0,-23 15 15,23-15-15,-27 15 0,27-15 16,-30 17-16,13-6 0,1 2 15,-2-1-15,2 2 0,0 0 16,0 6-16,3-1 0,3 0 16,3 2-16,4-3 0,2-2 15,3 0-15,3 1 0,3-4 0,1-2 16,4-2-16,5-3 16,2-1-16,2-3 0,-5 1 0,-1-1 15,-3-1-15</inkml:trace>
  <inkml:trace contextRef="#ctx0" brushRef="#br0" timeOffset="72034.3879">24700 4867 0,'0'0'0,"0"0"16,0 0-16,0 0 0,0 0 0,0 0 15,-18 21-15,18-21 0,-14 21 16,14-21-16,-16 26 0,8-12 15,1 1-15,0 0 0,0 1 16,2-2-16,1 1 0,0-4 16,1-2-16,0 1 0,0-1 15,2-2-15,0-2 0,1-3 16,0-2-16,0 0 0,0 0 0,0 0 16</inkml:trace>
  <inkml:trace contextRef="#ctx0" brushRef="#br0" timeOffset="72201.1652">24677 4688 0,'0'0'0,"0"0"0,0 0 16,0 0-16,0 0 0,0 0 16,29 15-16,-29-15 0,0 0 0,22 17 15,-22-17-15,16 21 0,-9-10 16,0-2-16,-2-1 0,1 0 15</inkml:trace>
  <inkml:trace contextRef="#ctx0" brushRef="#br0" timeOffset="72601.7099">24821 4967 0,'0'0'16,"0"0"-16,0 0 0,0 0 0,0 0 15,23 8-15,-23-8 0,22 3 16,-22-3-16,24 2 0,-8-1 16,-1-3-16,2 0 0,-1-2 15,3-1-15,-3-1 0,0 1 0,-2-3 16,-1-1-16,0 1 0,-2 1 16,0-4-16,-4 0 15,-2 3-15,-2-2 0,-1 2 0,-2-2 16,-2 2-16,-1-1 0,-4 2 15,-2 0-15,-1 4 0,-1 0 16,-4 3-16,-2 2 0,2 1 16,1 1-16,-3 6 0,-2 2 15,2 1-15,0 3 0,2 0 16,2 0-16,3 1 0,3-1 0,3 3 16,2-1-16,4-4 0,1 0 15,4-2-15,4-1 0,1-2 16,2-2-16,4-3 0,3-1 15,0 1-15,-1-2 0,1 0 16,-4 0-16,-3 0 0</inkml:trace>
  <inkml:trace contextRef="#ctx0" brushRef="#br0" timeOffset="73033.8843">25303 4836 0,'0'0'0,"0"0"15,0 0-15,0 0 0,0 0 0,-17 25 16,17-25-16,-14 25 16,14-25-16,-20 30 0,8-14 15,1 1-15,1-2 0,1 0 16,1-2-16,2-1 0,-1-3 0,0 2 16,2-3-16,2-3 0,-1-1 0,2-3 15,2-1 1,-1-5-16,2 0 0,2-1 0,2-3 15,0-1-15,2-1 0,1-3 16,2 0-16,-1-1 0,1 3 0,5-5 16,-1 0-16,0 3 15,2 1-15,0 3 0,2 1 16,-1 2-16,-3 2 0,0 4 16,-1 3-16,0 0 0,-2 0 0,-3 3 15,-1 3-15,-1 3 0,-2 2 16,-2 1-16,-2 1 0,0-1 15,0-1-15,-1 1 0,0 1 16,0-2-16,0 1 0,1-2 16,0-1-16,1-2 0,1-1 15,1-3-15,3 0 0,-2-2 0,1 0 16,-2-1-16</inkml:trace>
  <inkml:trace contextRef="#ctx0" brushRef="#br0" timeOffset="73300.8889">25750 4695 0,'0'0'16,"0"0"-16,0 0 0,0 0 0,0 0 16,-10 26-16,1-8 15,-3 3-15,-2 0 0,-1 3 0,-1 1 16,3-1-16,2-1 0,-2 3 15,2 1-15,2-4 0,2-2 0,2 0 16,2-2-16,3-7 16,3-3-16,5-2 0,7-4 15,-2 0-15,0-1 0,0-2 16,2-2-16,-2-3 0,0-3 16,-2 1-16,-1 2 0,-1 0 0</inkml:trace>
  <inkml:trace contextRef="#ctx0" brushRef="#br0" timeOffset="73484.3116">25596 4863 0,'0'0'16,"0"0"-16,0 0 0,0 0 16,0 0-16,36 0 0,-36 0 15,29-3-15,-29 3 0,31-3 0,-11 1 16,-2 0-16,1 1 0,0-1 15,0 0-15,-3 0 0,0 0 0,0 1 16,-2 0-16,-1 0 0</inkml:trace>
  <inkml:trace contextRef="#ctx0" brushRef="#br0" timeOffset="73684.3101">25986 4883 0,'0'0'0,"0"0"0,0 0 15,0 0-15,0 0 0,-3 24 16,3-24-16,-9 23 0,9-23 0,-8 26 16,3-12-16,0-2 15,1 1-15,1-3 0,-1 0 16,2-2-16,0-2 0,1 0 16,1-3-16,0-3 0,0 0 0,2 3 15,-2-3-15,0 0 0</inkml:trace>
  <inkml:trace contextRef="#ctx0" brushRef="#br0" timeOffset="73851.8526">26009 4692 0,'0'0'16,"0"0"-16,0 0 0,0 0 0,0 0 15,0 0-15,28 3 16,-28-3-16,0 0 0,23 15 0,-23-15 15,19 17-15,-9-8 0,-2-2 16,0 0-16,-1 0 0</inkml:trace>
  <inkml:trace contextRef="#ctx0" brushRef="#br0" timeOffset="74155.2021">26400 4685 0,'0'0'15,"0"0"-15,0 0 0,0 0 16,0 0-16,0 0 0,0 0 0,0 0 15,-27-5-15,27 5 0,-23 11 16,23-11-16,-28 17 0,28-17 16,-31 27-16,15-10 0,-1 4 0,-5 6 15,1 5-15,4-3 0,1 0 16,3-1-16,2 0 16,0 3-16,1-1 0,1-1 0,1 0 15,0-5-15,1-3 0,1-3 16,0-3-16,2 0 0,-1-3 15,1-2-15,1-4 0,0-1 16,2 0-16,0-3 0,1-2 16,-3 2-16,1 0 0,0-4 15,2-3-15,2-4 0,-1-2 0,0 3 16,0-1-16,0 2 0</inkml:trace>
  <inkml:trace contextRef="#ctx0" brushRef="#br0" timeOffset="74334.5557">26101 4878 0,'0'0'0,"0"0"0,0 0 15,21-4-15,-21 4 0,26-3 16,-10 3-16,0-1 0,2 1 0,-1-2 16,2 2-16,-1-1 0,-1-1 15,3 0-15,-3 1 0,-3 0 16,-3 0-16,-1 1 0,-1 0 15,-2 0-15</inkml:trace>
  <inkml:trace contextRef="#ctx0" brushRef="#br0" timeOffset="74551.3331">26514 4878 0,'0'0'0,"0"0"15,0 0-15,0 0 0,0 0 16,0 0-16,-9 27 0,9-27 15,-12 19-15,12-19 0,-15 28 16,6-12-16,0-2 0,1 1 16,1-2-16,0 0 0,2-3 0,0 0 15,2-1-15,0-2 16,-1-2-16,2-2 0,2-3 16,-2-1-16,1-5 0,0 1 15,0 0-15,-1 1 0</inkml:trace>
  <inkml:trace contextRef="#ctx0" brushRef="#br0" timeOffset="74692.1024">26509 4724 0,'0'0'16,"0"0"-16,0 0 0,0 0 16,0 0-16,24 1 0,-24-1 0,0 0 15,26 16-15,-26-16 0,0 0 16,20 16-16</inkml:trace>
  <inkml:trace contextRef="#ctx0" brushRef="#br0" timeOffset="74983.6866">26887 4796 0,'0'0'0,"0"0"15,0 0-15,0 0 0,0 0 0,0 0 16,0 0-16,-24-3 0,24 3 15,-25 7-15,25-7 0,-28 11 16,28-11-16,-28 16 0,14-5 16,-1 1-16,0 4 0,2-1 15,1 2-15,2-2 0,2 0 0,1 4 16,4-2-16,3-2 16,2-1-16,4-3 0,0-2 15,5-2-15,3-1 0,2-3 16,4-1-16,0-1 0,-1-1 0,0-1 15,2-2-15,-3 1 0,-4 1 16,-1 0-16</inkml:trace>
  <inkml:trace contextRef="#ctx0" brushRef="#br0" timeOffset="75435.1669">27514 4791 0,'0'0'0,"0"0"0,0 0 16,0 0-16,0 0 0,0 0 16,-19-17-16,19 17 0,-19-6 0,19 6 15,-28-2-15,13 2 0,-2 2 16,-1 0-16,0 2 15,-1-1-15,0 2 0,3 2 0,0 1 16,3-1-16,1-1 0,-1 5 16,2 0-16,3 0 0,2 0 15,5 0-15,5 1 0,0 1 0,1 2 16,4-2-16,3-2 16,-1 0-16,0-2 0,-1 1 0,0-1 15,-2-1-15,-1 0 0,-2-3 16,-2 2-16,-1-1 0,-4-1 15,-3 2-15,-4-1 0,-1-1 16,-1-2-16,-5 2 0,-2 0 16,0-2-16,2-1 0,-1-1 15,2-2-15,2 0 0,2 0 0,4-5 16,5-1-16,4-1 0,3-3 16,0 1-16,-1 3 0,0 1 15</inkml:trace>
  <inkml:trace contextRef="#ctx0" brushRef="#br0" timeOffset="75701.8231">27598 4823 0,'0'0'0,"0"0"16,0 0-16,0 0 0,0 0 0,-11 26 16,11-26-16,-13 29 0,6-12 15,-2 2-15,-1 5 0,-1-1 16,0 1-16,-3 5 0,0 1 15,0-3-15,2-3 0,0 0 16,1-1-16,2-3 0,2-1 0,-1-3 16,0-2-16,1 0 15,1-3-15,0-2 0,2 1 16,1-4-16,-1 0 0,2-3 16,0-6-16,1-1 0,0-4 0,2-2 15,1-5-15,1-1 0,0 3 16,-1 1-16</inkml:trace>
  <inkml:trace contextRef="#ctx0" brushRef="#br0" timeOffset="75967.5651">27525 4865 0,'0'0'0,"0"0"0,0 0 15,0 0-15,21-15 0,-21 15 16,29-7-16,-13 3 0,2 1 16,3 1-16,2 2 0,6 0 0,-2 1 15,0 2-15,-3 2 0,-2 2 16,-2-1-16,-2 2 0,-2 2 15,-2-1-15,-1 0 0,-5 1 16,-3 1-16,-3-1 0,-2 1 0,-4-2 16,-4 3-16,-2-2 15,-1 1-15,-5-1 0,-2 1 16,-2-1-16,0-1 0,0-1 16,0-1-16,-2 0 0,4-1 0,0-3 15,1-2-15,4-2 16,3-2-16,7-2 0,3-2 0,0 2 15,0 1-15,0-1 0</inkml:trace>
  <inkml:trace contextRef="#ctx0" brushRef="#br0" timeOffset="76183.7414">28117 4855 0,'0'0'16,"0"0"-16,0 0 0,0 0 0,-14 23 0,14-23 15,-16 24-15,8-10 16,-1 0-16,0 2 0,0-1 16,0 0-16,2-2 0,-1 0 15,1-2-15,2-1 0,0-4 16,1 1-16,0-1 0,0-4 0,1-1 16,0-2-16,-1-1 15,1-1-15,0 2 0,0 0 0</inkml:trace>
  <inkml:trace contextRef="#ctx0" brushRef="#br0" timeOffset="76351.0056">28072 4727 0,'0'0'0,"0"0"16,0 0-16,0 0 0,0 0 0,34 1 16,-34-1-16,26 2 0,-26-2 15,28 6-15,-11-3 0,-2 0 16,1 2-16,-2-3 0,0 1 15,-2-2-15,-1 2 0,-1-2 16</inkml:trace>
  <inkml:trace contextRef="#ctx0" brushRef="#br0" timeOffset="76667.456">28348 4802 0,'0'0'16,"0"0"-16,0 0 0,0 0 0,0 0 16,0 0-16,0 0 15,-5 22-15,5-22 0,-9 24 0,9-24 16,-15 26-16,6-11 0,0-1 15,-1 1-15,2-2 0,0-1 16,1 0-16,2-3 0,-1 0 16,2-3-16,0 1 0,2-2 15,0-1-15,2-4 0,0 0 16,0 0-16,2-3 0,2 0 0,-1-2 16,1-2-16,2-1 15,-1 0-15,2-3 0,1 0 16,-1-1-16,1-1 0,0 1 0,1 1 15,-1 0-15,2 1 0,5-3 16,0 4-16,1-1 0,-1 4 16,0 0-16,0 3 0,-1 1 15,-1 1-15,1 2 0,0 1 16,-1-1-16,-1-1 0,-2 0 16,-1 0-16,-1 0 0</inkml:trace>
  <inkml:trace contextRef="#ctx0" brushRef="#br0" timeOffset="76867.7264">28703 4873 0,'0'0'15,"0"0"-15,0 0 0,0 0 0,0 0 16,0 0-16,-10 30 16,10-30-16,-11 20 0,11-20 0,-14 24 15,8-12-15,-1-1 0,1 0 16,-2 1-16,1-1 0,2-2 15,0-1-15,2-1 0,0 0 16,-1-1-16,1-1 0,0-1 16,1 1-16</inkml:trace>
  <inkml:trace contextRef="#ctx0" brushRef="#br0" timeOffset="77051.3845">28750 4703 0,'0'0'0,"0"0"16,0 0-16,0 0 0,0 0 0,21 7 15,-21-7-15,0 0 0,20 14 16,-20-14-16,13 29 16,-6-14-16,-2-1 0,0-2 0</inkml:trace>
  <inkml:trace contextRef="#ctx0" brushRef="#br0" timeOffset="77302.1942">29118 4693 0,'0'0'0,"0"0"0,0 0 16,0 0-16,0 0 0,0 0 16,0 0-16,-13 26 0,13-26 0,-19 23 15,5-5-15,0 2 0,-1-1 16,0 3-16,-3 0 0,4 0 15,2-1-15,-2 5 0,2-2 16,4-3-16,2-3 0,3-2 16,3-1-16,2-2 0,1-1 15,7-5-15,6-2 0,-2-2 16,0-1-16,3-2 0,2-3 16,-2-3-16,0-1 0,-1 0 0,-3 0 15,-2 2-15</inkml:trace>
  <inkml:trace contextRef="#ctx0" brushRef="#br0" timeOffset="77484.3834">28902 4871 0,'0'0'0,"0"0"0,0 0 15,28-5-15,-28 5 0,32-3 16,-12 1-16,2 1 0,2 0 0,2-2 15,2 0-15,2 0 0,-5 1 16,-4-1-16</inkml:trace>
  <inkml:trace contextRef="#ctx0" brushRef="#br0" timeOffset="87284.5165">29849 4845 0,'0'0'0,"0"0"16,0 0-16,0 0 0,0 0 0,0 0 15,21-9-15,-21 9 16,0 0-16,0 0 0,19-15 0,-19 15 16,0 0-16,0 0 15,0 0-15,9-22 0,-9 17 0,-3 0 16,0 1-16,0-1 0,0 1 15,-2-1-15,1 2 0,-2 1 16,1 0-16,-3 1 0,-1 1 16,-1-2-16,0 2 0,-2 2 15,-1 1-15,-1 0 0,-2 1 0,0 1 16,-2 4-16,0-1 0,1 0 16,-8 4-16,0 0 15,1 0-15,1 1 0,1 1 0,1 3 16,3-1-16,3 1 0,0-2 15,3 2-15,2-2 0,1-2 0,4 0 16,2 1-16,2-4 16,1-4-16,4 0 0,5-3 15,3 1-15,3-3 0,3-2 16,1-2-16,-1-1 0,1-3 0,2-1 16,2 0-16,4-6 0,-2 1 15,-2-2-15,-2 2 0,-2 0 16,-1-1-16,-4 0 0,-2-2 15,-1 0-15,0 2 0,-2-1 16,-1 3-16,-3 2 0,0 2 16,-2 2-16,-1 2 0,-1 1 15,0 0-15,-1 3 0,0 0 16,-4 5-16,-1 2 0,-1 3 16,-2 1-16,1 2 0,1 2 0,-1 0 15,2 3-15,-1-2 0,1-2 16,3 2-16,2 0 0,1-3 15,2-3-15,2 0 0,4-2 16,1-2-16,1-3 0,5 0 16,2-1-16,0-3 0,-1-3 0,0-1 15,2 0-15,0-2 0,-1 0 16,-2 2-16,-3-1 16,-2 3-16</inkml:trace>
  <inkml:trace contextRef="#ctx0" brushRef="#br0" timeOffset="87685.8348">30120 4780 0,'0'0'0,"0"0"16,0 0-16,0 0 0,0 0 15,0 0-15,0 0 0,-11 27 16,11-27-16,-13 26 0,13-26 0,-21 29 16,10-13-16,1 1 0,0 1 15,1-2-15,1-2 0,1-1 16,0-2-16,2-1 0,0-1 15,1-2-15,1-1 0,1-2 16,0-1-16,2-3 0,-1-3 16,2-2-16,1-1 0,0-1 15,1-2-15,3-1 0,0 0 0,3-3 16,1 0-16,0-1 0,1-1 16,4-2-16,1 0 15,0 2-15,3 1 0,0 0 0,-2 3 16,0 3-16,-2 3 0,0 0 15,-2 2-15,-2 0 0,-1 3 16,-1 3-16,0 1 0,-3 3 16,-1 3-16,-2 0 0,-1 1 15,0 1-15,-1 2 0,-1-1 16,0 2-16,0-1 0,-1 2 0,0-3 16,0 1-16,0-1 0,1 2 15,0-3-15,0-2 0,0-1 16</inkml:trace>
  <inkml:trace contextRef="#ctx0" brushRef="#br0" timeOffset="88234.0225">30717 4850 0,'0'0'0,"0"0"0,0 0 16,0 0-16,0 0 0,0 0 15,0 0-15,5-17 0,-5 17 0,0 0 16,0 0-16,-16-18 0,16 18 16,0 0-16,-28-13 0,28 13 15,-25-6-15,11 4 0,-2 2 16,0 1-16,-2 2 0,0 2 16,2 0-16,-1 2 0,1 1 15,-5 3-15,0 4 0,1 0 16,1 2-16,3 0 0,2-3 15,6 2-15,2-1 0,4 0 16,2-3-16,3-1 0,4-2 0,3-2 16,2-1-16,2-4 0,3-1 15,1-3-15,3 0 0,-2-3 16,-1-1-16,1 0 0,-1-2 16,1-1-16,1-1 0,2-5 15,-1 0-15,-2-1 0,-2-2 0,1-2 16,-1-1-16,1-1 15,0 0-15,-1 0 0,0 0 16,-1 4-16,1 1 0,-4 3 16,-2 0-16,-2 3 0,-2 2 0,-1 1 15,1 2-15,-3 2 0,-1 4 16,-6 3-16,-1 3 0,-3 2 16,-1 1-16,-4 4 0,-1 3 15,0 4-15,1 4 0,1 0 16,0 3-16,0 4 0,2-1 0,2-4 15,3-4-15,0-3 0,0-4 16,2-3-16</inkml:trace>
  <inkml:trace contextRef="#ctx0" brushRef="#br0" timeOffset="116435.016">22846 5474 0,'0'0'0,"0"0"0,0 0 16,0 0-16,0 0 0,0 0 15,0 0-15,0 0 0,-16-21 0,16 21 16,0 0-16,-29-4 0,29 4 16,-24-1-16,10 2 0,-1 0 15,1 1-15,-2 0 0,0 3 16,-1-1-16,1-1 0,-1 2 15,2 3-15,0-2 0,2-2 16,1 2-16,2 1 0,1-2 16,2 1-16,1 2 0,3 0 15,2 1-15,1 1 0,3-2 16,4 3-16,0-1 0,1 1 0,4 1 16,0 0-16,-1 0 15,0-1-15,-1 0 0,-1 0 16,-1-1-16,-2-1 0,-1-1 0,-3-1 15,-2 1-15,-1 0 0,-2-2 16,-4-1-16,-1 1 0,-2-1 0,-5 4 16,-3-1-16,1-4 15,-1-2-15,-1 0 0,1 0 16,-1-2-16,1-2 0,4-3 0,3-2 16,1 0-16,2 3 0,2-1 15</inkml:trace>
  <inkml:trace contextRef="#ctx0" brushRef="#br0" timeOffset="116884.9362">23030 5298 0,'0'0'0,"0"0"0,0 0 0,0 0 16,0 0-16,3 24 0,-3-24 15,-6 24-15,6-24 0,-10 33 16,2-13-16,-1 2 0,-4 0 16,1 2-16,-1 1 0,-2 5 15,-1-1-15,2-1 0,0-3 16,1 0-16,2-4 0,-1 0 0,2-5 16,4-4-16,1-1 0,2-2 15,0-3-15,0-3 0,1-3 16,2-4-16,2-3 0,3-3 15,0-1-15,5-4 0,2-3 16,3 0-16,0-2 0,3-1 16,2 1-16,4-1 0,-1 3 15,1 5-15,1 2 0,-3-1 0,-3 0 16,-1 4-16,-2 5 16,-3 3-16,-1 1 0,-3 4 0,-2 2 15,-2 4-15,-3 2 0,-1-1 16,-1 3-16,-1-1 0,-1 0 15,-3 4-15,1 2 0,0-4 16,0 0-16,0 2 0,0-3 16,0-5-16,2-1 0,0-2 15</inkml:trace>
  <inkml:trace contextRef="#ctx0" brushRef="#br0" timeOffset="117391.126">23554 5489 0,'0'0'15,"0"0"-15,0 0 0,0 0 0,0 0 16,0 0-16,0 0 0,0 0 16,-16-18-16,16 18 0,0 0 15,0 0-15,-26 0 0,26 0 16,-22 3-16,22-3 0,-26 4 15,11 0-15,-1 1 0,0 2 16,2 1-16,-1 2 0,-1 3 16,1 1-16,0-1 0,-2 6 15,0 0-15,3 0 0,2-1 0,4 0 16,3-2-16,3-1 16,5-4-16,3-1 0,4-3 15,2-3-15,3-1 0,3-4 16,6-3-16,-2-3 0,-1-1 0,5-5 15,0 0-15,0 0 0,-1 1 16,-2-4-16,-1-1 0,-3-1 16,-3 2-16,-4 0 0,-1 2 15,-2 2-15,-3 2 0,0 2 16,-2 1-16,-2 4 0,-1 0 0,-1 3 16,-4 7-16,-2 0 0,1 1 15,-3 4-15,-1 3 0,2-1 16,-1 1-16,0 0 0,2 4 15,0-2-15,3-1 0,2-2 16,2-2-16,3-1 0,3-1 16,1-4-16,1-4 0,0-2 0,0-1 15,-1-1-15,-2 1 16,0 0-16</inkml:trace>
  <inkml:trace contextRef="#ctx0" brushRef="#br0" timeOffset="117701.8856">23811 5486 0,'0'0'0,"0"0"0,0 0 15,-6 19-15,6-19 0,-7 22 16,1-8-16,0 0 0,-2 2 0,0 1 16,2-1-16,0-1 0,1-3 15,-2 0-15,1-1 16,3-5-16,1 0 0,2-6 0,0 0 15,0-3-15,2-1 0,0-3 16,2-3-16,0-1 0,0-1 16,3-5-16,0-1 0,-1 1 15,0 3-15,0 3 0,1 2 16,-1 2-16,-1 2 0,1 0 0,-1 0 16,2 3-16,-1 2 0,2 0 15,1 1-15,0 2 0,-1-1 16,0 0-16,-1-1 0,-1 2 15</inkml:trace>
  <inkml:trace contextRef="#ctx0" brushRef="#br0" timeOffset="118002.1191">24116 5416 0,'0'0'15,"0"0"-15,0 0 0,0 0 16,0 0-16,-14 23 0,14-23 16,-18 25-16,18-25 0,-23 35 15,10-11-15,1 2 0,0 0 0,-5 11 16,1-1-16,-1-2 0,2-2 16,-4 5-16,-1-2 15,5-3-15,3-3 0,1-1 0,1-3 16,0-3-16,0-3 0,1-4 15,1-1-15,2-3 0,0-4 0,1-6 16,-1-5-16,3 1 16,-1 0-16,2 2 0</inkml:trace>
  <inkml:trace contextRef="#ctx0" brushRef="#br0" timeOffset="118301.8348">24005 5430 0,'0'0'0,"0"0"16,0 0-16,25-5 0,-25 5 0,25-1 16,-11 2-16,1 1 15,1 2-15,0 1 0,2 2 16,4 4-16,-2 2 0,-2-2 0,-2 0 16,-3-1-16,-2 0 0,-2 1 15,-2 1-15,-3-1 0,-1-1 16,-4 1-16,-4 0 0,-4 2 15,-3-2-15,-2 0 0,-4 1 16,0-2-16,1 0 0,-4-1 16,-1-1-16,1-1 0,2 1 0,-2-4 15,3-3-15,5-2 0,2-2 16,3-2-16,3-2 16,3-4-16,2-2 0,0 3 0,0 1 15,0 1-15</inkml:trace>
  <inkml:trace contextRef="#ctx0" brushRef="#br0" timeOffset="118818.9935">24386 5606 0,'0'0'15,"0"0"-15,0 0 0,0 0 0,0 0 16,0 0-16,27 2 16,-27-2-16,0 0 0,20 3 0,-20-3 15,0 0-15,27 1 0,-15-3 16,3 1-16,-1-2 0,0-2 15,0 0-15,-2-1 0,0 0 16,-1 1-16,0-3 0,-1-2 16,-1 0-16,-2 2 0,0-2 15,-1 0-15,-2 2 0,-1 0 0,-2 0 16,-2 0-16,-1-1 0,0 2 16,-5 2-16,-3 2 15,-1 2-15,-1 1 0,-4 2 0,-3 3 16,2 0-16,2 3 0,-3 3 15,-2 3-15,3 0 0,2 0 16,3 3-16,4 1 0,1-1 16,2-1-16,4 4 0,4-1 15,0-7-15,2-2 0,8-1 16,2-1-16,-1-4 0,3 0 0,6-1 16,2-4-16,0-2 0,-1-1 15,-4 1-15,-4-1 0,-3 2 16</inkml:trace>
  <inkml:trace contextRef="#ctx0" brushRef="#br0" timeOffset="119269.0196">24887 5432 0,'0'0'0,"0"0"16,0 0-16,0 0 0,0 0 0,-13 29 15,13-29-15,-15 26 0,8-11 16,-2 1-16,0 2 0,0 0 16,0 0-16,1 0 0,-1 0 15,-1 2-15,2-3 0,1-3 16,2-2-16,1-1 0,0-1 0,1-4 16,1-2-16,2-4 0,0 0 15,0-6-15,2-1 0,0-2 16,0-1-16,4-3 0,2-4 15,4-4-15,2 1 0,4-1 16,2 2-16,-1 1 0,1 2 16,6-2-16,0-1 0,-1 5 0,0 1 15,-3 2-15,-2 3 16,-4 1-16,-2 2 0,0 3 0,-2 3 16,-2 1-16,-3 2 0,-2 0 15,-2 5-15,-1 2 0,-1 3 16,-1 0-16,-1 3 0,0-1 15,-1-2-15,0 4 0,-1 1 16,-2-1-16,0 0 0,-2 2 16,-1 0-16,1-4 0,0-3 0,0 0 15,2-3-15,0-1 0</inkml:trace>
  <inkml:trace contextRef="#ctx0" brushRef="#br0" timeOffset="122452.1224">25712 5216 0,'0'0'15,"0"0"-15,0 0 0,0 0 0,0 0 16,0 0-16,0 0 0,0 0 16,-15 21-16,15-21 0,-18 20 15,18-20-15,-21 32 0,8-12 16,1 3-16,-1 0 0,0 2 0,-5 6 16,1 1-16,1-1 0,3-2 15,0-3-15,1 1 0,-1 2 16,2-3-16,1-3 0,2-5 15,1-3-15,2-3 0,1-3 16,1-1-16,1-4 0,0-1 16,-1-3-16,1-4 0,1 0 0,1-3 15,1-4-15,1-5 16,3 1-16,1-3 0,4 0 0,2 1 16,2-1-16,0 2 0,1-1 15,2 2-15,2 1 0,1 1 16,5 0-16,1 0 0,-3 4 15,-2 2-15,-1 2 0,0 4 16,-2 1-16,-2 1 0,-1 2 16,-3 5-16,-2-1 0,0 3 15,-4 0-15,-1 2 0,-2-1 0,-2 1 16,0 0-16,-1 1 16,0-2-16,-1 1 0,0 2 0,-1 1 15,1 0-15,0-1 0,-1-1 16,1-4-16,1 0 0</inkml:trace>
  <inkml:trace contextRef="#ctx0" brushRef="#br0" timeOffset="122940.9476">26245 5461 0,'0'0'0,"0"0"15,0 0-15,0 0 0,0 0 0,0 0 16,0 0-16,-5-24 16,5 24-16,0 0 0,0 0 15,-22-16-15,22 16 0,-25-4 16,25 4-16,-32 2 0,17 2 0,-3 0 16,0 4-16,-1 0 0,0 2 15,-4 5-15,1 3 0,3-1 16,3 1-16,2 1 0,4 1 15,3-2-15,1-1 0,6-2 16,5-1-16,2-3 0,3-1 16,4-6-16,2-1 0,3-3 15,2-1-15,5-5 0,2-4 16,-4-1-16,-2 3 0,0-5 0,0-1 16,-3-2-16,-1 0 0,-3 2 15,-2-1-15,-2 1 0,-1 0 0,-1 3 16,-2 1-16,-3 2 15,-2 1-15,-2 2 0,-2 3 16,0 3-16,0 2 0,-2 4 16,-1 2-16,-1 2 0,0 3 0,0 1 15,1 2-15,0 1 0,2 0 16,1-2-16,1 1 16,2-1-16,1-1 0,2-3 0,4-4 15,-1 1-15,-2-2 0,0-1 16</inkml:trace>
  <inkml:trace contextRef="#ctx0" brushRef="#br0" timeOffset="123351.9119">26515 5449 0,'0'0'0,"0"0"0,0 0 15,0 0-15,0 0 0,-12 27 0,12-27 16,-14 26-16,5-11 0,0 2 15,0 2-15,2 0 0,-1-3 16,1-2-16,2 0 0,0-3 16,2-2-16,-1 2 0,0-4 15,2-4-15,2-3 0,-1-4 0,2-1 16,1-2-16,2-2 0,0-3 16,3-2-16,0-2 0,3-1 15,5-5-15,-1-3 0,0 4 16,1 3-16,0 0 0,2 1 15,-1 1-15,1 3 0,4-1 16,-1 3-16,-3 4 0,0 1 16,-3 5-16,-1 5 0,-4 1 15,0 4-15,-2 2 0,-2 2 0,-2 2 16,0 0-16,-2 2 16,-1-1-16,0 2 0,-1-1 0,-3 5 15,0 2-15,1-3 0,-1 1 16,2-1-16,1-1 0,2-5 15,1-4-15,0-2 0,1-1 16,-2-2-16</inkml:trace>
  <inkml:trace contextRef="#ctx0" brushRef="#br0" timeOffset="123858.8927">27075 5521 0,'0'0'0,"0"0"0,0 0 0,0 0 16,8-19-16,-8 19 0,0 0 15,0 0-15,-2-27 0,0 19 16,-3 0-16,1 1 0,-1-2 0,0 4 16,-2 1-16,0-1 0,-2 2 15,-1 2-15,-2 1 16,0 0-16,-2 3 0,1 1 0,0 3 16,0 2-16,1 0 0,-2 2 15,1 3-15,-2 3 0,0 1 16,4-2-16,4-1 0,1-1 15,3 1-15,4-4 0,3-1 16,2-4-16,1 0 0,5-4 16,2-3-16,2-1 0,3-1 15,0-2-15,0-1 0,0-3 16,1 0-16,0-3 0,0-1 0,2-3 16,-3 2-16,-2-5 0,0-3 15,-3 0-15,-2 0 0,-2-1 16,-1 0-16,-1 0 0,-3 4 15,1 1-15,-2 3 16,0 1-16,-1 1 0,-1 5 0,0 0 16,-1 3-16,1 2 0,-2 3 15,0 5-15,-2 0 0,0 3 0,-2 7 16,-3 3-16,-2 5 16,-2 1-16,0 4 0,-1 1 0,-2 4 15,1-1-15,4-2 0,3-2 16,3-5-16,1-1 0,3-4 15,3-2-15,4-4 0,2-5 16,-1-1-16,-3-2 0,0 1 16</inkml:trace>
  <inkml:trace contextRef="#ctx0" brushRef="#br0" timeOffset="124203.373">27536 5371 0,'0'0'0,"0"0"0,0 0 15,0 0-15,0 0 0,0 0 16,0 0-16,-23-15 0,23 15 16,-23 0-16,23 0 0,-31 6 15,17-1-15,-1-1 0,1 3 16,1-1-16,1 2 0,2 0 0,2 0 16,2 1-16,2 0 0,3 2 15,2 1-15,1-1 0,3 0 16,2 1-16,3 0 15,2 2-15,1-2 0,-2-1 0,-1 1 16,-2-3-16,0 0 0,-2-1 16,-3-1-16,-1 0 0,-1 1 0,-4 0 15,-4-1-15,1-2 16,-3 0-16,-1-3 0,-2 0 16,1 0-16,0-1 0,-2-1 0,1 0 15,1-3-15,2 0 0,1-1 16,1 2-16,2-1 0</inkml:trace>
  <inkml:trace contextRef="#ctx0" brushRef="#br0" timeOffset="124452.1872">27668 5510 0,'0'0'0,"0"0"16,0 0-16,0 0 0,0 0 0,29-3 15,-29 3-15,25-2 0,-25 2 16,27-2-16,-13 1 16,1-1-16,-1 1 0,1 0 0,2 0 15,-3-1-15,-2 0 0,-2 0 16,-1-1-16,-1 1 0</inkml:trace>
  <inkml:trace contextRef="#ctx0" brushRef="#br0" timeOffset="124918.3871">28232 5425 0,'0'0'0,"0"0"15,0 0-15,0 0 0,0 0 0,0 0 16,0 0-16,0 0 16,0 0-16,0 0 0,-23-5 15,23 5-15,0 0 0,-26 14 16,26-14-16,-23 14 0,23-14 0,-20 18 16,10-6-16,2 1 0,-1-1 15,3 1-15,3-1 0,2 2 16,1-1-16,4-1 0,4 0 15,1-3-15,2-2 0,6 0 16,5-2-16,1-5 0,-1 0 16,-1-5-16,-1-3 0,1 0 15,0 0-15,-1-3 0,0-2 16,1-1-16,-3 1 0,-5-4 16,-4-1-16,-5 0 0,-3 0 0,-3 0 15,-3 0-15,-2 4 0,-2 1 16,-2 4-16,-2 2 0,-2 0 15,0 3-15,-4 0 0,-2 3 16,0 2-16,2 3 0,1 1 16,1 5-16,2 0 0,2 0 0,1 1 15,2 2-15,3-1 0,3-2 16,0-2-16,1 0 0,1-4 16</inkml:trace>
  <inkml:trace contextRef="#ctx0" brushRef="#br0" timeOffset="125319.1558">28631 5374 0,'0'0'0,"0"0"16,0 0-16,0 0 0,0 0 16,-9 26-16,9-26 0,-19 27 15,8-13-15,-1 3 0,0 2 16,0-2-16,0 0 0,-3 3 15,2-1-15,2-4 0,1-1 0,1-4 16,2-1-16,-1-6 16,1-2-16,5-1 0,2 0 15,4-4-15,-2-1 0,2-3 0,3-3 16,0-2-16,2-2 0,7-5 16,4-1-16,-1 0 0,1 1 15,2 1-15,4 2 16,2-1-16,-1 3 0,-2 1 0,1 3 15,-4 3-15,-4 4 0,1 3 16,-1 3-16,-3 2 0,-2 1 0,-2 6 16,-2 3-16,-2 1 15,-3 1-15,-2 1 0,-3 3 16,-1 0-16,-1-2 0,0 0 0,-2-1 16,2-1-16,1-2 0,3-3 15,2-2-15,0-2 0,0 0 0,-1-3 16</inkml:trace>
  <inkml:trace contextRef="#ctx0" brushRef="#br0" timeOffset="126156.2362">29546 5386 0,'0'0'16,"0"0"-16,0 0 0,0 0 0,0 0 0,-6-19 15,6 19-15,0 0 16,0 0-16,-17-21 0,17 21 16,0 0-16,-28-8 0,28 8 15,-32 1-15,15 1 0,-2 0 0,-1 5 16,-1 1-16,0 2 0,1 2 16,-5 7-16,2 5 0,4-4 15,4 2-15,-1 2 0,4 1 16,7-4-16,3-2 15,11-2-15,8-6 0,-1-3 16,2-5-16,4-3 0,2-1 0,2-3 16,-1-4-16,1-2 0,1-3 15,-3 0-15,-1 1 0,-2-5 16,-1-1-16,-1-2 0,-3 0 16,0-1-16,-3 2 0,-4 5 15,-3 2-15,-1 2 0,-1 2 16,-1 4-16,-3 4 0,1 4 15,-2 3-15,-2-1 0,0 1 0,0 3 16,0 4-16,0-1 0,0 3 16,1-1-16,-1 1 0,3 0 15,0-2-15,4 1 0,2-1 16,0-2-16,-2-3 0,0 0 16</inkml:trace>
  <inkml:trace contextRef="#ctx0" brushRef="#br0" timeOffset="126651.7686">29942 5167 0,'0'0'16,"0"0"-16,0 0 0,0 0 0,0 0 15,-13 30-15,13-30 0,-16 32 16,6-9-16,-1 1 0,-1 4 15,0 0-15,1 0 0,-2 5 16,2-1-16,0-4 0,2-4 16,0-2-16,2-6 0,3-6 15,2-1-15,-2 0 0,1-2 0,1-5 16,0-2-16,2-4 0,1-3 16,0-3-16,1-3 0,3 0 15,1-1-15,2-2 0,1-1 16,2 1-16,2 0 0,1 2 15,2 1-15,0 2 0,2 1 16,1 2-16,0 4 0,0 1 16,0 2-16,-3 2 0,0 3 0,-2 3 15,-2 4-15,-3 0 0,-3 0 16,-3 1-16,-1 0 0,-3 2 16,-3-2-16,-3 1 0,-2 1 15,-1-1-15,-2 0 0,-2 1 16,-2-1-16,-1-1 0,-2-1 15,-2-1-15,1-3 0,3-2 16,1-2 0,5-4-16,2-4 0,4-2 0,4-1 15,4-5-15,5-4 0,-2 3 0,0 1 16,-2 4-16</inkml:trace>
  <inkml:trace contextRef="#ctx0" brushRef="#br0" timeOffset="126852.2028">30306 5404 0,'0'0'0,"0"0"15,0 0-15,-10 23 0,5-14 0,1 4 16,-1 2-16,0-1 0,-1-1 16,2-1-16,0-1 0,0-2 15,1 0-15,1-3 0,1-1 16,1-3-16,2-1 0,-1-5 15,0-4-15,0 1 0,0 1 0,-1 1 16</inkml:trace>
  <inkml:trace contextRef="#ctx0" brushRef="#br0" timeOffset="126997.2064">30313 5180 0,'0'0'0,"0"0"0,0 0 15,0 0-15,0 0 0,23 16 16,-23-16-16,0 0 0,20 17 0,-20-17 16,0 0-16,0 0 0</inkml:trace>
  <inkml:trace contextRef="#ctx0" brushRef="#br0" timeOffset="127237.4122">30654 5182 0,'0'0'16,"0"0"-16,0 0 0,0 0 16,0 0-16,-4 24 0,4-24 0,-13 26 15,13-26-15,-17 38 16,6-15-16,0 1 0,-1 1 0,1 0 16,2-1-16,-1 3 0,2-4 15,4 0-15,3-3 0,2-1 16,2-4-16,4-2 0,1-2 15,5-4-15,1-3 0,4-1 16,1-2-16,-1-1 0,-4 2 16,-2-2-16</inkml:trace>
  <inkml:trace contextRef="#ctx0" brushRef="#br0" timeOffset="127468.5019">30986 5375 0,'0'0'16,"0"0"-16,0 0 0,0 0 16,-16 27-16,16-27 0,-14 26 0,7-8 15,1 1-15,-2 0 16,0-1-16,3-4 0,0-2 0,2 3 16,1-1-16,2-1 0,2-5 15,0-4-15,1-2 0,1-3 16,3-1-16,-2 0 0,-1 0 15,1 0-15</inkml:trace>
  <inkml:trace contextRef="#ctx0" brushRef="#br0" timeOffset="127635.1648">30980 5224 0,'0'0'0,"0"0"0,0 0 0,0 0 15,0 0-15,26 18 0,-26-18 16,15 13-16,-15-13 0,19 15 0,-19-15 16,21 11-16,-12-7 0,-2 0 15</inkml:trace>
  <inkml:trace contextRef="#ctx0" brushRef="#br0" timeOffset="127872.9837">31371 5218 0,'0'0'0,"0"0"0,0 0 16,-18 19-16,18-19 0,-18 22 0,6-7 15,0 3-15,-1 2 0,-2 2 16,0 0-16,0 5 0,2-2 16,2-3-16,3 0 0,1-3 15,3-2-15,4-1 0,3-3 16,2-4-16,2-2 0,2-3 15,1-1-15,2-1 0,1-1 0,0-2 16,2-2-16,-4 0 16,-1 1-16,-2 1 0</inkml:trace>
  <inkml:trace contextRef="#ctx0" brushRef="#br0" timeOffset="128086.8124">31092 5378 0,'0'0'16,"0"0"-16,0 0 0,0 0 0,0 0 15,35-3-15,-35 3 0,27-4 16,-27 4-16,32-2 16,-12 1-16,1 0 0,1-2 0,0 1 15,-1 2-15,0-4 0,-1-2 16,1 0-16,-3 1 0,-3 2 15</inkml:trace>
  <inkml:trace contextRef="#ctx0" brushRef="#br0" timeOffset="128635.4378">31590 5304 0,'0'0'15,"0"0"-15,0 0 0,0 0 0,0 0 16,0 0-16,0 0 0,0 0 16,0 0-16,-12 23 0,12-23 15,0 0-15,-13 34 0,6-20 16,0 2-16,1 0 0,0 1 16,2-3-16,1 1 0,0-1 15,2 0-15,2-1 0,2-2 16,1-2-16,3-2 0,2-3 15,4-1-15,0-3 0,0-1 0,2-3 16,2-1-16,4-3 0,-1 0 16,0-5-16,1 0 0,-3-2 15,-1 0-15,-1 0 0,0 1 16,-4 0-16,-1 2 0,-2 2 16,0 3-16,-4 1 0,0-1 0,-4 2 15,-2 1-15,-3 5 0,-1 3 16,-2 3-16,-1 4 15,0 3-15,-2 4 0,1 5 16,0 5-16,0 1 0,1-1 0,0 6 16,0-2-16,0-1 0,2-2 15,-1-2-15,0-2 0,0-2 16,-1-2-16,-1-2 0,-1-1 16,-1-3-16,-1-2 0,0-2 15,-1-3-15,1-2 0,1-2 16,-3-4-16,0-1 0,3-1 0,0-1 15,-1-2-15,0-4 16,1-2-16,2 0 0,3-1 0,3 0 16,3 1-16,2 0 0,0 1 15,1 3-15,-2 0 0</inkml:trace>
  <inkml:trace contextRef="#ctx0" brushRef="#br0" timeOffset="128791.6949">31965 5588 0,'0'0'0,"0"0"16,0 0-16,0 0 0,0 0 0,0 0 16,0 0-16,0 0 0</inkml:trace>
  <inkml:trace contextRef="#ctx0" brushRef="#br0" timeOffset="136385.8941">2037 6460 0,'0'0'0,"0"0"16,0 0-16,0 0 0,28-11 0,-15 7 15,5-2-15,-2 0 0,3 1 16,3-3-16,3-3 16,10-3-16,-3 0 0,5 0 15,5-2-15,5-3 0,-1 1 0,-3 0 16,-5 1-16,5-1 0,-3 2 15,-4 3-15,-1 1 16,-8 3-16,-5 4 0,-4 4 0,-3 3 16,-5 1-16,-1 0 0,-6 4 15,-2 1-15,-2 3 0,-4 2 0,-5 6 16,-6 3-16,-3 2 16,1-3-16,-5 5 0,-3 1 15,-1 0-15,-2 3 0,-5 7 16,-1 0-16,4-3 0,4-4 0,-5 1 15,2-4-15,5-3 0,3-2 16,6-7-16,2-5 0,4-5 16,3-4-16,-1-2 0,-1-2 15,3-7-15,-3-3 0,4-2 16,0-2-16,-1-2 0,5-3 0,-1-4 16,2-6-16,2 2 15,1 0-15,3-9 0,1-1 0,-1 4 16,3 4-16,1-3 0,0 0 15,2 3-15,-1 2 0,1 4 16,1 3-16,0 2 0,-1 3 16,-2 3-16,2 3 0,0 5 0,-2 5 15,2 4-15,1 3 16,-3 2-16,2 3 0,0 4 16,1 7-16,0 1 0,-3 1 0,2 8 15,2 6-15,0 2 0,-2-3 16,-1-1-16,1 1 0,-1-1 15,1 0-15,1-3 0,1 0 16,-3-5-16,-2-4 0,-3-1 16,-3-2-16,0-6 0,1-4 15,-3-3-15,1-1 0,-5-4 16,-3-1-16,-4-2 0,-3-3 16,-3-1-16,0-1 0,-8-5 15,-4-3-15,2 0 0,-3 0 16,-2-2-16,-3-1 0,4-2 0,5-1 15,-7-3-15,4 0 0,3 5 16,1 3-16,2 1 0,1-1 16,3 2-16,5 1 0,3 2 15,1 3-15,2 1 0</inkml:trace>
  <inkml:trace contextRef="#ctx0" brushRef="#br0" timeOffset="139202.1853">2176 7316 0,'0'0'0,"0"0"0,0 0 16,0 0-16,26 8 0,-26-8 16,0 0-16,30 3 0,-30-3 0,24 4 15,-9-3-15,3 2 16,-2-1-16,4 0 0,1-1 0,1 1 16,0-1-16,10 1 0,-1 1 15,2-2-15,0-1 0,2 0 16,3 1-16,6 2 0,-1 0 15,3-1-15,-1 1 0,2-1 16,-5-2-16,14 0 0,0 0 16,-4 0-16,-5 1 0,13-1 15,-1 1-15,-5 1 0,-1 1 0,1-2 16,1-1-16,-1 0 0,-2-1 16,12 1-16,0 1 0,-7 0 15,-4 0-15,7 0 16,3-1-16,-3 0 0,-2 0 0,30-2 15,-3-3-15,-15 5 0,-7 3 0,6-2 16,0-1-16,-2 0 16,-1 0-16,4-1 0,3-3 15,-11 2-15,-2 3 0,4 1 16,2-1-16,-6-1 0,-3-1 0,7 0 16,5 0-16,-6 1 0,-8 0 15,7 1-15,4 0 16,-5 0-16,-2 2 0,2-2 0,3 1 15,-2 1-15,-1 1 0,6-3 16,2-1-16,-6-1 0,-5-2 16,7 0-16,7 0 0,-8 2 15,-2 3-15,7-3 0,6 0 16,-9-2-16,-4 2 0,4 0 16,5 0-16,-5 1 0,-3 1 0,6 0 15,4-1-15,-4-1 0,-2-1 0,5-3 16,4 0-16,-6 1 15,-6 1-15,7 2 0,5-1 16,-6 1-16,-4 0 0,5-3 16,5-2-16,-8 3 0,-5 5 15,6-4-15,5 0 0,-3-3 0,-3-2 16,5 2-16,2 4 16,-7 1-16,-5 0 0,4-2 15,5-1-15,-5-1 0,-3 1 0,6 0 16,2 1-16,-5 1 0,-5 0 15,3 1-15,4 2 0,-9-2 16,-2-2-16,6 0 0,6 1 16,-8 2-16,-6 1 0,7-2 15,5 0-15,-5-1 0,-4 1 16,6 0-16,4-1 0,-4 1 0,-3 1 16,4 0-16,4 0 0,-8-1 15,-3-1-15,8-1 16,7 0-16,-7 2 0,-4 0 0,3 0 15,3 0-15,-9 0 0,-4 1 0,6-2 16,5-3-16,-6 1 16,-5 1-16,6 2 0,3 1 15,-5-2-15,-4-2 0,2 0 16,2 1-16,-4 3 0,-2 4 16,3-4-16,3-2 0,-7 1 15,-4 0-15,5 2 0,3 2 0,-3 1 16,-3-2-16,9-1 0,5-1 15,-9-1-15,-5 0 0,7 4 16,5 0-16,-4 1 0,-3-1 16,5-4-16,2-3 0,-4 1 0,-4 1 15,6 2-15,4 4 16,-5-3-16,-2-2 0,5 2 0,3-1 16,-7-1-16,-4-1 0,4 3 15,3 3-15,-5-5 0,-2-1 16,6 0-16,4 0 0,-7 2 15,-3 3-15,4-1 0,3-2 16,-3-2-16,-3-4 0,4 3 16,2 3-16,-4 2 0,-5 2 0,6-4 15,6-2-15,-7-1 0,-5-1 16,5 5-16,5 1 16,-7-2-16,-3-1 0,4-1 0,3 0 15,-4-3-15,-3 0 0,5 1 16,4-1-16,-6 6 0,-4 1 15,1-3-15,2-1 0,-3 1 16,-3 1-16,3 1 0,4 4 16,-5-5-16,-1-1 0,6 2 15,5 2-15,-8-4 0,-5-3 0,6 1 16,5 0-16,-6 0 0,-4 2 16,6-1-16,4-2 0,-4-1 15,-3-3-15,6 3 0,6 1 16,-5 1-16,-5 1 0,6 2 15,6 0-15,-7 2 0,-5-2 16,6-4-16,4-1 0,-4-3 16,-2 0-16,6 2 0,5 2 15,-8-1-15,-4-1 0,3 4 0,4 1 16,-10-1-16,-5-1 0,6 3 16,4 1-16,-1 1 0,-3-1 15,0-6-15,1-1 0,-6 1 16,-5-1-16,8 7 0,5 5 15,-5-5-15,-3-3 0,2 2 16,1 2-16,-4 0 0,0-1 16,5-4-16,4-3 0,-5 2 15,-4 2-15,7 3 0,6 2 16,-9-3-16,-6-2 0,5-1 16,3-1-16,-4 3 0,-4 2 0,6-1 15,4 0-15,-5 0 0,-3 1 16,1-1-16,3-2 0,-4 4 15,-4 2-15,7-3 0,4-2 16,-4 2-16,-5 1 0,2-2 16,0-1-16,-1-2 0,-2-2 15,8 3-15,4 2 0,-6 0 0,-4 1 16,2-1-16,3-2 0,-5 3 16,-3 3-16,7 1 0,5 0 15,-4-7-15,-2-7 0,4 7 16,3 3-16,-3 4 0,-3 3 15,4-7-15,5-3 0,-3-4 16,1-3-16,-1 4 0,1 2 16,-4 1-16,-3-1 0,7 0 15,5 2-15,-5 3 0,-5 1 0,5-5 16,5-2-16,-4-1 0,-3 3 16,1-4-16,1-1 0,-1 5 15,0 3-15,6-1 0,3-1 16,-5-1-16,-4-1 0,4-3 15,3 0-15,-6 2 0,-4 1 16,7 1-16,5-1 0,-4 0 16,-2 0-16,6 0 0,4 0 15,-6 2-15,-4 2 0,7-1 16,3 0-16,-3-1 0,-3-1 0,4 0 16,4-1-16,-5 4 0,-4 0 15,6 0-15,2 2 0,-3-3 16,-4 1-16,6-2 0,5 1 15,-7 1-15,-6 2 0,5-4 16,4-4-16,-3 4 0,0 3 0,4 1 16,5 1-16,-10-4 15,-5-3-15,7 3 0,6 3 16,-7 3-16,-5 2 0,5-4 0,5-3 16,-5-4-16,-2-2 0,4 3 15,5 2-15,-5 1 0,-5 0 16,8 2-16,4 1 0,-8-2 15,-6-1-15,4 1 0,4-1 16,-4-2-16,-2-2 0,5-1 16,3 0-16,-7 6 0,-6 2 0,7 1 15,2 0-15,-2-5 0,-5-3 16,8 3-16,4 4 0,-6-6 16,-2-4-16,4 1 0,4 2 15,-8 3-15,-5 2 0,5-2 16,4 1-16,-4 0 0,-3 2 15,3-2-15,3 0 0,-5-4 16,-3 0-16,7 1 0,5 1 16,-10 3-16,-6 4 0,1-6 15,1-4-15,0-5 0,0-4 0,3 6 16,4 2-16,-8 2 0,-4 0 16,5-1-16,3-2 0,-6 4 15,-3 1-15,3-1 0,3-3 16,-4-3-16,-3-3 0,4 1 15,2 0-15,-6 2 0,-5 2 0,7-2 16,6-1-16,-5 2 16,-3 3-16,2 0 0,3 0 15,-4 1-15,-3 1 0,5-4 0,2 0 16,-5 2-16,-4 0 0,3 0 16,2 0-16,0-8 0,0-4 15,-4 13-15,-4 8 0,-5 1 16,-3-2-16,5-8 0,4-4 15,-6 2-15,-5 5 0,3-2 16,0-2-16,-1-1 0,-2 0 0,1 1 16,-1 2-16,-5 1 0,-5-1 15,2-1-15,-1-1 16,-11 0-16,0 2 0,1 1 0,-2 3 16,-2-2-16,-4-1 0,0-1 15,1-2-15,-4 1 0,-4-1 16,-1 1-16,-1 3 0,2-3 0</inkml:trace>
  <inkml:trace contextRef="#ctx0" brushRef="#br0" timeOffset="144303.6852">21259 6394 0,'0'0'0,"0"0"16,0 0-16,0 0 0,0 0 0,0 0 15,0 0-15,0 0 0,21 17 16,-21-17-16,13 24 0,-13-24 16,10 35-16,-6-14 0,1 5 15,-1 2-15,-1-1 0,3 15 16,-1 1-16,1 1 0,-2 0 15,1 9-15,-1-1 0,1-2 16,-1-4-16,1 4 0,1-6 16,-2-5-16,1-4 0,-1-3 15,1-3-15,-3-4 0,-1-6 0,-3-2 16,-2 0-16,-1-6 0,-3-4 16,4-1-16,-1-2 0,2 0 15</inkml:trace>
  <inkml:trace contextRef="#ctx0" brushRef="#br0" timeOffset="146303.6378">21217 6396 0,'0'0'0,"0"0"0,0 0 16,0 0-16,0 0 0,22-7 0,-22 7 15,0 0-15,32-1 0,-17 0 16,3 0-16,2 1 0,1 0 16,3-1-16,4 0 0,1 1 15,2 0-15,13-2 0,4 1 16,-1-1-16,1-1 0,15-1 15,5 1-15,9-2 0,-3 0 16,15-1-16,1 0 0,-7-1 0,-6-1 16,17-1-16,3 2 15,-9-1-15,-6 2 0,42-3 16,-5 2-16,-12 0 0,-9-2 0,5 2 16,3 3-16,-9-3 0,-7 0 15,10 3-15,5 2 0,-5-2 16,-5-3-16,6 1 0,4-1 15,-11-4-15,-5-1 0,11 5 16,8 5-16,-12-2 0,-9-1 0,12-2 16,9 0-16,-10 1 15,-6 2-15,6 0 0,6 0 0,-6 2 16,-5 2-16,9 1 0,4-1 16,-12-2-16,-6-2 0,6 0 15,6 1-15,-8 3 0,-4 2 16,6 0-16,4 0 0,-7-2 15,-5-3-15,5 2 0,5 0 16,-9 2-16,-5 1 0,7 1 16,6-1-16,-9 0 0,-7-1 0,9 0 15,6 0-15,-8-1 0,-5 1 16,3 2-16,6 0 16,-8-4-16,-3-5 0,7 1 0,5-2 15,-10 4-15,-7 1 0,8 2 16,6-1-16,-7-2 0,-6-1 15,9-2-15,6 1 0,-11 0 16,-6 1-16,7 2 0,3 0 16,-8 1-16,-6 2 0,8-4 15,8-2-15,-9 4 0,-5 3 16,6 1-16,2 0 0,-5-3 0,-5-2 16,5 2-16,2 0 0,-3-6 15,-2-4-15,1 11 0,3 8 16,-10 2-16,-6 0 0,2-4 15,3-1-15,-7-6 0,-6-2 16,6 0-16,2 2 0,-8 4 0,-6 2 16,4-1-16,2 1 15,-4-3-15,-4 1 0,1 2 0,0 1 16,-4 1-16,-4-2 0,-1 1 16,-1 0-16,-2 1 0,-1-1 15,0 4-15,0 1 0,-1-5 16,-3-3-16,-3 6 0,-4 3 15,-2 1-15,-1 0 0,-6-5 16,2 4-16,0 0 0,1 2 16,0 0-16,-1 3 0,-2-5 15,-1-1-15,0 3 0,-1 2 16,-2 0-16,1-1 0,-2 2 0,-2 3 16,-1 1-16,-1-1 0,2 1 15,-1 3-15,-3-2 0,-2 1 16,-1 1-16,0 1 0,1 0 15,0-1-15,-1 3 0,-2 2 16,1-1-16,-1-1 0,0 4 16,-2 2-16,2-5 0,1-4 0,0 2 15,0 1-15,-2-3 0,2-3 16,-2 0-16,1-1 16,-2-2-16,-1-3 0,1-1 15,-2 1-15,1-3 0,0-3 0,0-1 16,-3-2-16,-2 0 0,0-4 15,-4 2-15,-5 2 0,2-3 16,1-2-16,-4 3 0,-4 3 16,1-2-16,-2-3 0,-3-1 15,-2 1-15,-1 0 0,0 1 0,-8-3 16,-1-1-16,-1 4 0,-2 4 16,-3-5-16,-1-2 0,-1 2 15,0-2-15,-10 1 0,1-1 16,1-1-16,4 1 0,-14-2 15,-4-1-15,7 1 0,3 0 0,-5-1 16,-5 2-16,7 0 16,4 0-16,-33 3 0,5-2 15,8-1-15,7-1 0,-4 1 0,-4-3 16,9-1-16,5-2 0,-8 4 16,-6 2-16,7 1 0,3 0 15,-6 0-15,-6-1 0,7-1 16,5-1-16,-10 2 0,-6 0 15,8 0-15,5-1 0,-6 0 16,-4 2-16,7-3 0,7-2 0,-9 6 16,-6 3-16,8-3 15,5 1-15,-8 1 0,-4-1 16,7 0-16,4-2 0,-7-1 0,-5 0 16,3 3-16,4 1 0,-2-6 15,1-5-15,5 7 0,3 5 16,-6 2-16,-5 0 0,7-3 15,4-3-15,-7 0 0,-3-1 16,7-1-16,6 0 0,-5 1 16,-4 1-16,5 0 0,5-1 0,-9 5 15,-4 2-15,6-7 0,4-4 16,-5 0-16,-3-1 16,7 1-16,2 3 0,-4 1 0,-3 0 15,8-1-15,6-3 0,-10 1 16,-5 0-16,4 4 0,3 3 15,-1-2-15,-3-2 0,5 1 16,4 1-16,-7-1 0,-4-2 16,6-4-16,5-4 0,-7 1 15,-4 0-15,7 6 0,6 2 0,-8 0 16,-4 1-16,5-5 0,5-3 16,-3-2-16,-3-1 0,5 4 15,7 3-15,-8 3 0,-3 1 16,3-2-16,4-2 0,-4 2 15,-5-2-15,12 1 0,8 0 16,-8-1-16,-4 0 0,6 1 16,2 1-16,-5-2 0,-2-3 15,7 5-15,5 1 0,-8 0 16,-4 0-16,5 1 0,2 0 0,-2 2 16,-3 2-16,8-3 0,5-2 15,-2 1-15,-1 0 0,6-1 16,3 0-16,2 1 0,1 1 15,6-2-15,4-1 0,1 1 16,2 0-16,5-1 0,4 0 16,2-1-16,2 1 0,4-1 0,2 1 15,6 0-15,-1-2 16,0 2-16,0 2 0,-2 0 0,-1 3 16,0-1-16,-2 1 0,2 0 15,2-2-15,0 1 0</inkml:trace>
  <inkml:trace contextRef="#ctx0" brushRef="#br0" timeOffset="162338.0475">3904 7228 0,'0'0'0,"0"0"16,0 0-16,0 0 0,0 0 0,23-6 16,-23 6-16,21-3 0,-21 3 15,26-5-15,-11 4 16,0-1-16,2-1 0,-1 1 0,5-1 16,-2 1-16,2 0 0,3-1 15,-1 0-15,10 0 0,3-2 16,-2 1-16,2 1 0,0-1 15,1 1-15,9-2 0,-2 2 16,0 0-16,0-1 0,8 0 16,2 1-16,-3-2 0,-2 1 0,1 0 15,4 1-15,-3-2 16,0-1-16,8 2 0,3 1 16,-4 1-16,-4-1 0,10 1 0,2 1 15,-2-1-15,-2 1 0,1 0 16,1 2-16,-3-3 0,-4-1 15,31 0-15,-3 0 0,-10 2 16,-9-1-16,5 1 0,4-1 16,-14 2-16,-4 1 0,7 1 0,4 3 15,-2-3-15,-3-2 16,3 0-16,6-1 0,-6 0 0,-3-1 16,5 2-16,5 2 0,-7 0 15,-3 1-15,6 1 0,6 0 16,-5-1-16,-4-1 0,4 2 15,4 1-15,-5 2 0,-5 1 0,7-6 16,6-3-16,-6 0 16,-4 0-16,7 1 0,5 2 0,-4 4 15,-2 3-15,7-5 0,2-1 16,-7-1-16,-4 0 0,7-2 16,6-2-16,-7 2 0,-5 1 15,6 3-15,6 3 0,-7-3 16,-3-1-16,7-1 0,6 0 15,-8 1-15,-7 0 0,11 0 16,6-1-16,-6 2 0,-7-1 0,8-1 16,5 0-16,-8-3 15,-6-1-15,7-1 0,9-2 16,-9 4-16,-3 2 0,6-1 0,4 0 16,-6-1-16,-5-1 0,6 2 15,4 2-15,-5 0 0,-4 2 16,5-4-16,2-1 0,-5-2 15,-1 0-15,2 5 0,3 5 16,-4-1-16,-4-1 0,6-6 16,3-3-16,-6-2 0,-5-1 0,7 4 15,4 4-15,-6-3 16,-2-1-16,4-1 0,2 0 16,-4 3-16,-4 3 0,5 0 0,1-1 15,-4 2-15,-4-2 0,4-2 16,3-4-16,-7 2 0,-4 1 15,8 1-15,7-1 0,-10 1 16,-5 1-16,8 3 0,3 1 16,-7-2-16,-6-1 0,8-1 15,7-1-15,-9 0 0,-6 1 0,7-1 16,6 1-16,-7 1 0,-6 0 16,8-5-16,6-1 0,-8 2 15,-6 0-15,6 8 0,3 3 16,-2-8-16,-1-4 0,1 5 15,3 4-15,-7-4 0,-4-1 16,8-1-16,6-1 0,-7 1 16,-5 0-16,3 2 0,4 0 15,-6 1-15,-5-1 0,5 0 0,5 2 16,-5-3-16,-5-2 0,5 1 16,5 2-16,-5-1 0,-6 2 15,4-2-15,2-2 0,-2 5 16,-1 0-16,5-3 0,2 0 15,-7 2-15,-4 3 0,3-3 16,2-3-16,-3 1 0,-2 0 16,3 0-16,3 1 0,-6 1 0,-5 0 15,6-2-15,4-2 16,-5-1-16,-3 0 0,6 2 0,4 2 16,-8-2-16,-5-1 0,5 3 15,4 1-15,-3-2 0,-2-2 16,4 0-16,3 0 0,-8 2 15,-6 0-15,5 1 0,5 0 16,-5-1-16,-4-1 0,5 0 16,5-2-16,-7 4 0,-6 2 0,3-4 15,3-1-15,-3 2 0,-2 2 16,5-1-16,2 1 16,-6-1-16,-3 0 0,4-2 0,3-3 15,-5-1-15,-3 2 0,6 1 16,5 3-16,-6 1 0,-5-1 15,4 2-15,2-2 0,-4 0 16,-5 0-16,4 3 0,1 3 16,-4-5-16,-2 0 0,2-2 15,1 1-15,-6-2 0,-3-1 16,0 4-16,1 3 0,-7-5 0,-3-2 16,-3 0-16,-2 1 15,-4-1-15,-2 0 0,-9 0 0,-5 1 16,-7-2-16,-1-1 0,2 4 15,-2-3-15,2 3 0</inkml:trace>
  <inkml:trace contextRef="#ctx0" brushRef="#br0" timeOffset="167936.8363">11935 7357 0,'0'0'0,"0"0"16,0 0-16,-25 0 0,25 0 0,-23-1 15,6 0-15,0-1 16,-2 1-16,-7-2 0,-1 1 16,-1 1-16,2-1 0,-4-2 15,-2 1-15,2-2 0,2 1 0,-9-2 16,-1 2-16,4 0 0,2 1 16,-2-2-16,1-1 15,4-1-15,1 1 0,-5-4 0,2-2 16,9 4-16,2 0 0,-4-2 15,1-2-15,5 3 0,3-1 0,-1-2 16,2-3-16,1 2 0,2 1 16,2-2-16,1-5 15,2 2-15,1 3 0,2-3 0,1 0 16,1 1-16,2 0 16,2-2-16,2-2 0,1 2 0,0 1 0,2-3 15,4-2-15,-1 3 16,1 1-16,3-3 15,4-3-15,-2 4 0,1 2 0,1 0 16,1 2-16,-1-2 0,0-1 16,2-1-16,1 1 0,0 0 15,1 1-15,2 3 0,-1 3 16,0-5-16,1-1 0,5-2 16,0 3-16,-1 0 0,-1 0 15,3 1-15,2 2 0,0 1 16,2 4-16,-1-4 0,0 0 15,0 0-15,1 2 0,2 0 0,-1-1 16,2 1-16,-1-1 0,2 1 16,-1 1-16,1 0 0,0 0 15,8-1-15,-1 3 0,-1 1 16,-1 1-16,3 0 0,1 0 16,0-1-16,-3-1 0,1 2 15,0 3-15,1 1 0,-2 0 0,3-3 16,3-1-16,5 0 0,-2 1 15,-1 5-15,0 3 0,0-5 16,-1-2-16,2-1 0,1-3 16,-1 2-16,-1 0 0,1 2 15,1 1-15,4-1 0,1-1 16,26 2-16,-6 0 0,-11 0 16,-7-1-16,-2 0 0,2 0 15,0 0-15,0 1 0,2 2 16,2 1-16,-7 1 0,-4 2 0,3-8 15,-1-2-15,4 1 16,0 1-16,0 3 0,-2-1 0,-1 1 16,0-1-16,3 2 0,2 0 15,-1-2-15,-2 1 0,0 0 16,-2 0-16,0 1 0,-2 0 16,5 0-16,5 0 0,-3 0 15,0-1-15,-1 4 0,0 2 16,-3-3-16,0-2 0,-1-2 15,2 0-15,1 2 0,1 1 0,0 0 16,0-1-16,-2 1 0,-1 0 16,2 0-16,3 1 0,-3-4 15,-3 1-15,2 1 0,1 2 16,-2 3-16,0 1 0,1-2 16,3-1-16,-1-3 0,1-1 0,-2 6 15,1 4-15,-6-6 0,-3-1 16,4-1-16,1-1 15,-5 6-15,-4 3 0,3 0 0,1 0 16,0 1-16,0-2 0,-3-1 16,-2-2-16,-4 3 0,-2 2 15,1 3-15,1 0 0,-1-2 16,-2-3-16,0 0 0,-1-1 16,-2 3-16,1 3 0,1-1 15,2 1-15,-3-4 0,-4 0 0,-3 10 16,-2 8-16,-13-16 0,1-1 15,4 2-15,3 0 0,0 5 16,0 2-16,-2-1 0,-2 0 16,-4-1-16,-3-1 0,1 3 15,0 4-15,-2-1 0,-1-3 16,2 0-16,0-1 0,-4 1 16,-4 0-16,-1-3 0,-2 1 15,0-1-15,1-1 0,-2 2 16,0 0-16,-1-1 0,0 0 0,-3-2 15,-2 2-15,-1-2 0,1 0 16,0 2-16,-2 0 0,-1-1 16,1-2-16,-2 2 0,1 0 15,-2 2-15,-2 0 0,-2-2 16,1-2-16,0 1 0,0-2 16,-1-1-16,-2 1 0,-1-2 0,-1-2 15,3-1-15,0 2 16,-2 0-16,0-1 0,-3 2 0,-1-1 15,0 1-15,0 1 0,-7 4 16,-2-1-16,4-3 0,2-2 16,-3-1-16,1 0 0,1 1 15,1 2-15,-1 0 0,0-2 16,0 0-16,0 1 0,-1 0 16,2-1-16,-1 0 0,0-2 0,-3 2 15,0 1-15,-1-1 0,2-2 16,-4-2-16,-1-2 15,-3 5-15,-4 3 0,2-7 0,1-3 16,-10 4-16,-2 5 0,1-3 16,0-2-16,-1 1 0,1 2 15,-1-5-15,-2-1 0,-5-1 16,3 1-16,-1 1 0,-3 0 16,4 0-16,2-2 0,-3-3 15,-2-2-15,-7 4 0,0 4 0,1-1 16,2-2-16,0 0 0,0 1 15,2-2-15,0-3 0,0-2 16,-1 0-16,-24 0 0,7 4 16,3-1-16,3 2 0,0 1 15,-2 1-15,3-2 0,2-5 16,1-1-16,1 0 0,1 1 16,2 0-16,-3 1 0,-2 0 15,1 2-15,1 1 0,-3 0 16,-1 2-16,5-4 0,5-1 0,-4 1 15,-2 2-15,0-1 0,3 1 16,-4-2-16,-2 1 0,4 1 16,2 5-16,1-2 0,-1 0 15,3 1-15,2 1 0,-4 0 16,0-1-16,1-2 0,4-4 16,3 3-16,0-1 0,2 2 15,2 1-15,-5-1 0,-1 0 16,1 0-16,3 0 0,-2 0 15,2 1-15,3-2 0,4 1 0,1-2 16,-2 1-16,2 1 0,0 0 16,-2 1-16,-2 1 0,3-2 15,2-2-15,-1 1 0,-2 1 16,4-1-16,2-1 0,-1-1 16,-2 0-16,17 2 0,-5-1 0,0 2 15,-3 0-15,-2-1 0,-1-3 16,-1 3-16,2 2 15,0 0-15,1 1 0,1-4 0,1 0 16,3 2-16,-1 1 0,1 0 16,-2 1-16,4 0 0,1 1 15,-2-1-15,1-2 0,0 1 16,-1 3-16,1-1 0,1 1 16,3 0-16,1 1 0,4-1 15,4-1-15,2-1 0</inkml:trace>
  <inkml:trace contextRef="#ctx0" brushRef="#br0" timeOffset="217921.5847">16713 14028 0,'0'0'0,"0"0"0,0 0 0,-7 24 15,7-24-15,-9 26 0,2-7 16,-2 0-16,-1 1 0,-4 6 15,-2 2-15,0-2 0,1 1 0,1-1 16,1 0-16,0 1 0,2-2 16,1-4-16,2-2 0,2-2 15,1-2-15,3-4 16,2-2-16,2-6 0,3-2 0,-2 0 16,0-1-16,1 1 0</inkml:trace>
  <inkml:trace contextRef="#ctx0" brushRef="#br0" timeOffset="218371.49">17104 14186 0,'0'0'0,"0"0"0,0 0 16,0 0-16,0 0 0,0 0 0,0 0 16,0 0-16,0 0 0,-16 20 15,16-20-15,-19 18 0,19-18 0,-17 32 16,8-12-16,0-2 15,0 0-15,2 0 0,1 0 16,3-1-16,2-2 0,4 2 0,2-3 16,4-2-16,3-1 0,5-4 15,3-2-15,2-3 0,2-3 16,3-2-16,1-3 0,0-2 16,-1-1-16,9-3 0,-1-3 15,-2-2-15,-2-1 0,-5 0 16,-3 1-16,-2 0 0,-2 2 0,-3 3 15,-4 3-15,-2 2 16,-3 2-16,-2 2 0,-4 1 16,-1 2-16,-5-2 0,1 7 0,-3 3 15,-3 4-15,-2 3 0,-1 2 16,0 1-16,1 2 0,1 1 16,1 5-16,3 0 0,6-3 15,4-1-15,6-5 0,4-3 16,3-3-16,3-3 0,5-4 15,5-4-15,-6 0 16,-5 0-16,-2 0 0</inkml:trace>
  <inkml:trace contextRef="#ctx0" brushRef="#br0" timeOffset="218754.6829">17940 14243 0,'0'0'0,"0"0"0,0 0 15,-17 19-15,17-19 0,-21 27 16,9-9-16,-1 0 0,1 0 16,0 0-16,1 0 0,-2 1 15,2-3-15,1-2 0,1-2 16,3-4-16,0-1 0,3-4 16,1-5-16,2-1 0,1-2 0,1-2 15,0-3-15,1-3 16,2-1-16,3-7 0,1-1 15,5 1-15,1-1 0,3 2 16,0 1-16,1 2 0,0 3 0,7 0 16,4 3-16,-1 4 0,-2 2 15,-1 5-15,-4 3 0,-1 1 16,0 2-16,-3 3 0,0 2 16,-4 3-16,-1 3 0,-5 2 15,-1 2-15,-6 0 0,-4-1 0,-3 1 16,-1 0-16,0 0 15,0 1-15,1-2 0,-1-1 16,0-3-16,2-2 0,1-2 0,0-4 16,1 0-16</inkml:trace>
  <inkml:trace contextRef="#ctx0" brushRef="#br0" timeOffset="219205.7037">18871 14398 0,'0'0'0,"0"0"0,0 0 15,0 0-15,0 0 0,0 0 0,-2-22 16,2 22-16,-14-17 0,14 17 16,-18-19-16,5 12 0,-1 0 15,-6 3-15,-3 0 16,0 2-16,0 1 0,-9 4 0,-1 3 15,2 2-15,1 1 0,2 5 16,0 3-16,-2 6 0,5 2 0,5 0 16,6 0-16,5-2 15,6-4-15,6-3 0,6-2 16,4-2-16,5-3 0,5-4 0,3-3 16,3-3-16,2-2 0,1-6 15,2-4-15,6-6 16,-2-5-16,-2-1 0,0 1 15,-8 4-15,-4 2 0,-7 5 0,-4 2 16,-3 3-16,-2 2 0,-4 3 16,-1 2-16,-4 4 0,-3 3 15,-2 3-15,-3 4 0,-1 2 16,-1 3-16,1 0 0,0 3 16,2-2-16,2-2 0,2-2 15,4 0-15,0-2 0,0-3 0,0-2 16</inkml:trace>
  <inkml:trace contextRef="#ctx0" brushRef="#br0" timeOffset="219488.1953">19445 14133 0,'0'0'0,"0"0"15,0 0-15,0 0 0,0 0 16,-22 22-16,22-22 0,-29 29 16,12-10-16,-2 4 0,-1 3 15,0 1-15,1 1 0,-2 5 0,3-4 16,5-2-16,4-2 0,3 2 16,5-5-16,4-3 0,2-5 15,2-3-15,0-3 0,1-4 16,2 0-16,3-3 0,4-2 15,-1-4-15,1-2 0,-4 1 16,-2 1-16,-1 0 0</inkml:trace>
  <inkml:trace contextRef="#ctx0" brushRef="#br0" timeOffset="219654.1351">19134 14314 0,'0'0'0,"0"0"15,0 0-15,33 0 0,-33 0 16,36 0-16,-14 1 0,2 0 16,2 0-16,10 0 0,1-1 15,-2-1-15,-1-1 0,0 1 16,-7-1-16,-5 1 0</inkml:trace>
  <inkml:trace contextRef="#ctx0" brushRef="#br0" timeOffset="219858.5377">19744 14345 0,'0'0'0,"0"0"16,0 0-16,0 0 0,0 0 16,-1 31-16,1-31 0,-10 31 15,10-31-15,-11 32 0,4-14 16,2-2-16,0 1 0,2-2 15,1-1-15,-1-4 0,-1-4 16,1 0-16,0-2 0,0 1 0</inkml:trace>
  <inkml:trace contextRef="#ctx0" brushRef="#br0" timeOffset="220021.3178">19906 14115 0,'0'0'0,"0"0"16,0 0-16,0 0 0,0 0 0,14 28 16,-14-28-16,15 24 0,-15-24 15,18 24-15,-10-14 0,-1-2 16</inkml:trace>
  <inkml:trace contextRef="#ctx0" brushRef="#br0" timeOffset="220271.2663">20358 14308 0,'0'0'0,"0"0"0,0 0 15,-22-8-15,22 8 0,-31-3 16,9 3-16,-2 1 0,-2 3 0,0 2 16,-2 2-16,-8 6 0,-1 3 15,3 2-15,6 3 16,0 5-16,7-1 0,9-1 15,8-1-15,8 1 0,8 1 0,9-1 16,8 1-16,2-6 0,1-1 16,7-2-16,2-2 0,-1-5 15,-1-4-15,-10-1 0,-6-1 16,-4-2-16</inkml:trace>
  <inkml:trace contextRef="#ctx0" brushRef="#br0" timeOffset="221221.371">16761 14913 0,'0'0'0,"0"0"0,0 0 0,-6 23 16,6-23-16,-8 29 0,1-11 15,-1 1-15,0 1 0,-3 5 16,0-3-16,0-1 0,1-1 0,3-4 16,0-1-16,1-4 15,2-2-15,0-2 0,0-2 16,4-5-16,0 0 0,3-6 15,2-6-15,2 2 0,0-2 0,8-4 16,1 1-16,3-5 0,2-3 16,1 0-16,1 0 0,5 1 15,-2 5-15,1 1 0,-1 1 16,-3 4-16,-3 5 0,-2 4 16,-3 5-16,-1 6 0,0 5 0,-2 0 15,-1 2-15,-5-2 16,-2 0-16,-3 4 0,-1 2 0,-1-1 15,-3-1-15,0-3 0,0-1 16,-1-1-16,1-1 0,-1-2 16,1-2-16,2-2 0,1-1 15,0-3-15,1-2 0,0 0 16,3 1-16,4-10 16,4-6-16,5-4 15,4-2-15,-1 3 0,-2 3 0,9-4 16,1 0-16,1 1 0,0 3 0,2 0 15,1 1-15,0 3 0,0 4 16,3 3-16,-1 5 16,-6 2-16,-7 2 0,-2 5 0,-4 4 15,-5-3-15,-1 0 0,-5 7 16,-3 4-16,-2 1 0,-2-2 16,-7 7-16,-5 1 0,3-6 15,1-1-15,-4 3 0,0 0 16,3-6-16,3-3 0,2-3 15,1-3-15,3-2 0</inkml:trace>
  <inkml:trace contextRef="#ctx0" brushRef="#br0" timeOffset="221704.8781">18144 15166 0,'0'0'15,"0"0"-15,0 0 0,0 0 16,0 0-16,0 0 0,10-21 16,-10 21-16,0 0 0,-3-27 0,3 27 15,-8-20-15,2 10 0,-5 1 16,-4 0-16,0 2 0,-2 1 16,-3 1-16,-2 2 0,-1 1 15,-1 2-15,-8 4 0,0 4 16,0 5-16,1 4 0,-3 4 15,3 0-15,7 1 0,5 1 0,8-1 16,7-2-16,4-2 0,4-2 16,7-3-16,6-3 0,5-5 15,4-2-15,3-6 0,3-2 16,1-4-16,1-2 0,7-7 16,-1-1-16,-5-1 0,-4 1 0,-2-2 15,1-1-15,-6 2 16,-3 4-16,-6 4 0,-5 5 15,-3 0-15,-1 2 0,-4 4 16,-2 1-16,-4 7 0,-3 1 0,-3 6 16,-2 2-16,2 1 0,1 0 15,3 1-15,0 1 0,3 1 16,1 0-16,4-3 0,2-1 16,6-2-16,3-2 0,3-5 15,0-4-15,-2-1 0,-3 0 16,-3 0-16</inkml:trace>
  <inkml:trace contextRef="#ctx0" brushRef="#br0" timeOffset="222121.2948">18634 15005 0,'0'0'0,"0"0"16,0 0-16,0 0 0,0 0 15,-17 20-15,17-20 0,-23 25 16,9-7-16,-1-1 0,1 2 15,0 2-15,1-1 0,-2 4 16,3-3-16,1-3 0,2-4 0,2-2 16,0-2-16,2-3 0,2-3 15,3-4-15,-1-8 16,2 1-16,0-1 0,1-8 0,2-2 16,1-3-16,3-2 0,3 1 15,3 1-15,1 1 0,0 1 16,4 0-16,-1 1 0,0 3 15,2 4-15,4 3 16,5 4-16,-4 3 0,-3 2 0,-2 3 16,-1 1-16,0 2 0,0 0 15,-3 5-15,-1 1 0,-2 1 16,-5 1-16,-1 2 0,-1 2 16,-5 0-16,-4 0 0,-3 3 15,-3 2-15,-1 0 16,0-1-16,2-3 0,2-4 0,-1-1 15,1-3-15,1-1 16,2-3-16,1-2 0,-1-1 0,2 0 16</inkml:trace>
  <inkml:trace contextRef="#ctx0" brushRef="#br0" timeOffset="222304.7156">19234 15105 0,'0'0'0,"0"0"0,0 0 16,0 0-16,0 0 0,-10 32 0,10-32 16,-19 28-16,8-11 0,0-1 15,1 0-15,1 0 16,0-1-16,-1 2 0,3-3 0,0-3 16,1-4-16,3-1 0,0-2 15,0 0-15</inkml:trace>
  <inkml:trace contextRef="#ctx0" brushRef="#br0" timeOffset="222466.2018">19277 14816 0,'0'0'0,"0"0"15,0 0-15,0 0 0,7 21 0,-7-21 16,11 25-16,-5-12 15,-2-1-15,1-3 0</inkml:trace>
  <inkml:trace contextRef="#ctx0" brushRef="#br0" timeOffset="222938.2594">19823 15191 0,'0'0'15,"0"0"-15,0 0 0,0 0 0,12-20 16,-12 20-16,3-19 16,-3 9-16,-1 0 0,-3-2 0,-1 2 15,-2-1-15,-1 1 0,-2 2 16,-2 0-16,-2 1 0,-1 2 0,-9 1 16,-1 2-16,-1 4 15,-2 2-15,-3 6 0,-3 6 16,2 1-16,2 1 0,-3 6 15,6 3-15,3-1 0,6 0 0,5 0 16,8-5-16,7 0 0,5-3 16,6-2-16,6-1 0,0-6 15,3-2-15,7-3 0,3-5 16,-1 0-16,-1 0 0,0-4 16,1-4-16,-2-3 0,0-2 15,0-4-15,-2-1 0,-6 1 16,-5-1-16,-4 6 0,-2 1 15,-2 4-15,-2 2 0,-1 2 16,-2 2-16,-3 2 0,-1 3 0,-3 7 16,0 6-16,1 1 15,-1 3-15,3-2 0,4 0 0,-1 1 16,1-1-16,3 3 0,1 2 16,1-2-16,0-5 0,-2-2 15,0-2-15,-2-3 0</inkml:trace>
  <inkml:trace contextRef="#ctx0" brushRef="#br0" timeOffset="287622.4137">16094 14424 0,'0'0'0,"0"0"16,0 0-16,0 0 0,0 0 0,0 0 15,0 0-15,0 0 0,0 0 16,0 0-16,0 0 0,0 0 16,-28 9-16,28-9 0,0 0 15,-31 11-15,31-11 0,-31 10 16,13-5-16,-1 2 0,1 0 16,-3 2-16,-2-1 0,0 1 15,1-1-15,-6 4 0,2 0 16,1-1-16,0-1 0,2 2 0,1 1 15,1 0-15,2-2 0,3 2 16,0-1-16,4-1 0,2 0 16,4 0-16,3 0 0,1-1 15,4 1-15,3 2 0,6 1 16,1 0-16,3 1 0,2 1 16,4 0-16,2 0 0,3 1 0,7 4 15,2 0-15,0 1 16,1-1-16,5 5 0,1-1 0,-2-3 15,-1-4-15,-4 1 0,-1 1 16,-8-5-16,-5-3 0,-5-3 16</inkml:trace>
  <inkml:trace contextRef="#ctx0" brushRef="#br0" timeOffset="288522.8932">21399 14841 0,'0'0'0,"0"0"0,0 0 15,0 0-15,0 0 0,0 0 16,0 0-16,0 0 0,0 0 0,0 0 16,0 0-16,0 0 0,0 0 15,0 0-15,0 0 16,0 0-16,0 0 0,0 0 15,0 0-15,0 0 0,-23 21 0,23-21 16,-27 20-16,12-7 0,-2 3 16,0 1-16,-2 0 15,-1 1-15,-1-1 0,-7 6 0,2 0 16,2-2-16,2 0 0,-1-2 16,-1-1-16,-3 4 0,0 1 0,3-2 15,1 0 1,3-1-16,4-2 0,1-1 0,2-2 15,1-3-15,0-2 0,2-3 16,1-4-16,3-1 0,1 0 16,1 0-16</inkml:trace>
  <inkml:trace contextRef="#ctx0" brushRef="#br0" timeOffset="288873.1029">20972 14869 0,'0'0'0,"0"0"16,0 0-16,0 0 0,0 0 0,0 0 16,0 0-16,0 0 0,0 0 0,0 0 15,0 0-15,0 0 0,0 0 16,0 0-16,0 0 0,0 0 15,0 0-15,18 26 16,-18-26-16,17 25 0,-17-25 16,20 25-16,-7-13 0,4 2 0,2 2 15,-1 1-15,2 2 0,7 3 16,0-2-16,1 1 0,1 1 16,-3-1-16,-1 1 0,5 4 15,-1 0-15,-2-3 0,-1-3 16,-2-1-16,-1-2 0,-2 1 15,-2-1-15,-2-1 0,-1-1 16,-1-1-16,1 1 0,-3-4 16,-3-1-16,-1-1 0</inkml:trace>
  <inkml:trace contextRef="#ctx0" brushRef="#br0" timeOffset="296373.271">11225 6152 0,'0'0'0,"0"0"15,0 0-15,0 0 0,0 0 0,0 0 16,0 0-16,0 0 0,0 0 15,-17 20-15,17-20 0,-14 27 16,14-27-16,-22 32 0,7-9 16,-2 0-16,1-1 0,-4 10 15,1 2-15,4-1 0,2 0 0,-2 2 16,4-2-16,3-5 0,5-6 16,4-2-16,4-5 15,1-3-15,3-4 0,5-3 0,5-3 16,-1-3-16,-2-2 0,2-4 15,1-2-15,-2-2 0,-1-1 16,-4 1-16,-2 3 0,-1 1 16</inkml:trace>
  <inkml:trace contextRef="#ctx0" brushRef="#br0" timeOffset="296556.1435">10866 6325 0,'0'0'0,"0"0"0,0 0 16,0 0-16,31-4 0,-31 4 15,31-1-15,-31 1 0,34-1 0,-13 1 16,4 1-16,-1 0 16,1 0-16,1 0 0,-3 0 15,-4 0-15</inkml:trace>
  <inkml:trace contextRef="#ctx0" brushRef="#br0" timeOffset="296956.3994">11320 6420 0,'0'0'0,"0"0"16,0 0-16,23-2 0,-23 2 15,26-1-15,-9 0 16,2 0-16,0-1 0,7-2 0,2 0 16,-2-2-16,-1 0 0,-1-1 15,-2-1-15,-2 0 0,-3-1 16,-1 0-16,-3-1 0,-2 0 16,-3-2-16,-4 1 0,-2 1 15,-2 0-15,-2 0 0,-5 2 16,-3 0-16,-2 2 0,-2 2 0,-4 4 15,0 2-15,-3 3 0,0 2 16,-2 4-16,-3 3 0,-1 3 16,4-1-16,3 5 0,2 1 15,4 1-15,3-1 0,4 1 16,5 3-16,4-3 0,5-4 0,8-2 16,7-3-16,2-2 15,2-1-15,11-4 0,5-4 16,-9-1-16,-7-1 0,-7 0 0</inkml:trace>
  <inkml:trace contextRef="#ctx0" brushRef="#br0" timeOffset="297222.6922">12151 6226 0,'0'0'0,"0"0"16,0 0-16,0 0 0,0 0 0,-27 3 15,27-3-15,-30 11 0,30-11 16,-35 19-16,14-6 0,1 0 16,0 1-16,-2 6 0,1 0 15,3 1-15,3 0 0,4 0 16,3-2-16,4 1 0,3-4 0,6-1 16,5-2-16,2-1 15,3-2-15,10 0 0,6-5 16,0 0-16,-2-5 0,6-2 15,1-2-15,-6 2 0,-6 0 0,-4 0 16</inkml:trace>
  <inkml:trace contextRef="#ctx0" brushRef="#br0" timeOffset="297625.2098">12514 6039 0,'0'0'0,"0"0"0,0 0 15,0 0-15,0 0 0,-15 24 0,15-24 16,-18 34-16,7-12 0,-5 5 16,-1 5-16,0 0 0,1 2 0,-5 4 15,1-1-15,-3 2 16,2-5-16,1-6 0,2-4 16,4-4-16,3-3 0,2-5 15,3-2-15,-1-3 0,1-2 0,3-2 16,3-3-16,2-7 0,4-3 15,4-5-15,3-3 16,1 0-16,3-1 0,6-6 0,3 1 16,0 2-16,-1 1 0,1 3 15,-1 1-15,0 6 0,0 4 16,-1 3-16,-3 4 0,-6 3 16,-2 4-16,-2 4 0,-2 4 15,-3 1-15,-3-1 0,-4 6 0,-2 2 16,-3-1-16,-2-1 0,1-2 15,-1-1-15,2-1 0,2 1 0,-1-12 16,-1-8-16,2 0 16,0 0-16,1 1 0</inkml:trace>
  <inkml:trace contextRef="#ctx0" brushRef="#br0" timeOffset="298056.1931">12943 6200 0,'0'0'0,"0"0"0,0 0 0,0 0 15,-16 22-15,16-22 0,-23 31 16,10-11-16,0 0 0,-2 3 16,1 0-16,-2 5 0,0-3 15,2-4-15,1-3 0,0-4 0,2 0 16,3-5-16,0 0 0,4-3 15,1-3-15,3-3 0,1-3 16,2-3-16,0-3 0,2-3 16,3-3-16,2-2 0,2-1 15,5 0-15,3-2 0,-1 1 16,1 0-16,3-2 0,1 3 16,-3 4-16,-2 3 0,1 1 15,1 4-15,-2 1 0,-3 4 16,0 1-16,-1 2 0,-3 4 0,-1 3 15,-3 4-15,-2 4 16,-3-1-16,-1-1 0,-2 6 0,-2 2 16,-1-2-16,-2-1 0,0-1 15,-2 0-15,-1-3 0,1-2 16,-2-1-16,0-2 0,2-2 16,3 0-16,0-3 0,0 0 0,2-2 15</inkml:trace>
  <inkml:trace contextRef="#ctx0" brushRef="#br0" timeOffset="298623.1554">13349 6267 0,'0'0'0,"0"0"16,0 0-16,0 0 0,0 0 0,0 0 16,0 0-16,0 0 0,-27 21 0,27-21 15,-19 24-15,19-24 16,-25 28-16,13-9 0,1 3 16,1 0-16,2-4 0,5 6 15,5-1-15,3-2 0,0-3 0,5-5 16,3-3-16,3-4 0,1-1 15,3-5-15,2-2 0,-2-2 16,-1 0-16,5-7 0,0-4 16,-2 1-16,-3 0 0,-2-3 15,-3-4-15,-4 2 0,-2-2 0,-6 1 16,-4 1-16,-3 2 16,-1 3-16,-6 3 0,-2 1 15,-1 2-15,-1 3 0,-2 3 16,-3 1-16,1 3 0,1 2 0,2 1 15,3 2-15,3 0 0,3-2 16,2 1-16,0-2 0,2 0 16</inkml:trace>
  <inkml:trace contextRef="#ctx0" brushRef="#br0" timeOffset="298889.9377">13892 6092 0,'0'0'0,"0"0"15,0 0-15,0 0 0,-11 20 0,11-20 16,-20 30-16,8-11 16,0 2-16,-3 6 0,-3 2 15,-4 6-15,1-1 0,2-3 16,1 1-16,1 1 0,3-4 0,4-2 15,2-3-15,1-4 0,2-3 16,4-5-16,3-3 0,2-4 16,2-5-16,-2 0 0,0 0 15,-1 0-15</inkml:trace>
  <inkml:trace contextRef="#ctx0" brushRef="#br0" timeOffset="299239.4445">14043 6252 0,'0'0'0,"0"0"0,0 0 16,0 0-16,-19 17 0,19-17 15,-19 30-15,8-12 0,-1 1 0,3 1 16,-1 2-16,2-2 16,2-1-16,3 2 0,3-3 15,3-2-15,4-3 0,5-4 0,6-4 16,-1-4-16,2-5 0,2-2 15,1-3-15,1-1 0,0 0 16,3-6-16,-3-2 0,-4 1 16,-4-1-16,-3 1 0,-3-2 15,-3 4-15,-4 3 0,-7 0 16,-6 1-16,-1 0 0,-1 1 0,-5 6 16,-1 2-16,-2 2 15,1 0-15,-1 3 0,-1 4 16,3 0-16,2 3 0,5 1 0,4 2 15,3-1-15,5-2 0,0-2 16,0-2-16,0-1 0</inkml:trace>
  <inkml:trace contextRef="#ctx0" brushRef="#br0" timeOffset="299740.172">14784 6272 0,'0'0'0,"0"0"0,0 0 16,0 0-16,-15-15 0,15 15 16,0 0-16,-32-6 0,16 5 15,-2 1-15,-1 2 0,-2 2 16,-1 0-16,-8 5 0,-1 4 16,3 2-16,3 1 0,2 3 0,1 2 15,3 0-15,3-3 0,2 4 16,6-2-16,3-3 0,4-2 15,8-5-15,5-2 0,4-3 16,4-3-16,3-4 0,3-4 16,0-2-16,1-3 0,0-1 15,2-2-15,-4-1 0,-3 0 0,4-4 16,-2-1-16,-4 3 0,-5 3 16,-4 4-16,-3 2 15,-4 4-15,0-1 0,-4 5 0,0 6 16,-5 0-16,-1 3 0,-2 6 15,-1 3-15,0 1 0,-2 1 16,-6 10-16,-3 4 0,2-2 16,3-2-16,0-3 0,3-3 15,0 3-15,2-4 0,1-5 16,3-3-16,0-7 0,2 1 0,-1-5 16,0 0-16,-2-1 15,-1-2-15,1-4 0,-3 0 16,-2-2-16,-1-3 0,-1-1 0,1-3 15,0-3-15,1 1 0,2 1 16,1 2-16,2 3 0</inkml:trace>
  <inkml:trace contextRef="#ctx0" brushRef="#br0" timeOffset="300274.2723">15189 6223 0,'0'0'0,"0"0"16,0 0-16,0 0 0,0 0 0,-21 13 16,21-13-16,-22 21 0,22-21 15,-24 28-15,12-10 16,0 0-16,1-2 0,1 0 0,1 0 15,3 0-15,0-1 0,3 1 16,2-4-16,2-1 16,2-1-16,7-5 0,6-4 0,0-2 15,2-4-15,1-2 0,0-3 16,1-1-16,1 1 0,2-5 16,3-3-16,0-3 0,-2 2 0,-4 2 15,-3 2-15,-4 2 0,-2 5 16,-3 1-16,-2 1 15,-1 4-15,-3 2 0,-4 4 0,-4 5 16,-1 4-16,-3 2 0,-5 6 16,-1 5-16,0 0 0,2-1 0,0 7 15,2-3-15,1-3 0,2-1 16,1-4-16,1-1 16,1-2-16,0-2 0,2-4 0,1-2 15,0-2-15,2-3 0,0 0 16,0-1-16,-2-1 15,-2-2-15,-2-2 0,-4 0 0,0-3 16,1 0-16,0-4 0,-1-2 16,2-4-16,1-1 0,2 2 15,0 2-15,2 1 0</inkml:trace>
  <inkml:trace contextRef="#ctx0" brushRef="#br0" timeOffset="301523.4025">15736 6433 0,'0'0'0,"0"0"15,0 0-15,0 0 0,0 0 0,25 9 16,-25-9-16,25 6 16,-25-6-16,33 2 0,-11-2 15,1-1-15,2-2 0,1 0 16,2-2-16,6-1 0,-1-1 0,-2-2 16,-1-1-16,-3 0 15,-2-1-15,4-3 0,-4 1 16,-5 1-16,-4 0 0,-5 0 0,-5 3 15,-3 2-15,-3 1 0,-6 1 16,-4 1-16,-3 3 0,-2 0 16,-6 3-16,-5 3 0,0 3 15,-2 4-15,-6 3 0,0 2 16,4 1-16,4 1 0,-2 2 16,4 1-16,4 1 0,3 0 0,7-3 15,6-2-15,4-5 0,2 1 16,8-4-16,7-1 15,4-3-15,4-1 0,5-2 0,5-3 16,-1-1-16,-1-1 0,8-6 16,0-1-16,-9 3 0,-7 0 0,-5 1 15</inkml:trace>
  <inkml:trace contextRef="#ctx0" brushRef="#br0" timeOffset="301907.8213">16524 6282 0,'0'0'0,"0"0"16,0 0-16,0 0 0,0 0 0,-21 27 16,21-27-16,-25 27 15,11-12-15,0 3 0,-1 1 16,2 0-16,0 1 0,-2 2 16,0-1-16,3-6 0,1-3 0,2-2 15,2 0-15,1-5 0,1 0 16,2-7-16,3-1 15,3-2-15,0-2 0,5-7 0,1-3 16,4 1-16,1-2 0,4 0 16,4-1-16,-1 3 0,0 0 0,5 0 15,0 2-15,-2 2 16,-3 1-16,-2 5 0,1 2 16,-3 2-16,-4 2 0,-2 8 15,-2 5-15,-3-2 0,-1-1 0,-5 5 16,-2 3-16,-2-1 0,1 0 15,-4 4-15,0-5 0,0 1 16,0-2-16,2-1 0,1 1 16,-1-4-16,2-2 0,3-6 15,2-2-15,2-2 0,3-2 0,-1-1 16,-2 1-16,-1 1 0</inkml:trace>
  <inkml:trace contextRef="#ctx0" brushRef="#br0" timeOffset="302140.0317">17054 6236 0,'0'0'15,"0"0"-15,0 0 0,-18 15 16,18-15-16,-26 26 0,8-7 16,1 3-16,-2 1 0,-2 5 15,2-1-15,5-3 0,2-2 0,2 2 16,4-4-16,7-4 0,5-4 15,5-5-15,4-5 0,0-2 16,1-2-16,4 0 0,-1 0 16,0-5-16,-2-4 0,-3 2 15,-2 1-15,-4 2 0</inkml:trace>
  <inkml:trace contextRef="#ctx0" brushRef="#br0" timeOffset="302323.369">16767 6398 0,'0'0'0,"0"0"16,0 0-16,27-6 0,-27 6 15,26-4-15,-6 1 0,2 0 16,2 5-16,4-4 0,3-2 16,7 0-16,0-1 0,-2 0 0,1-2 15,-1-1-15,-6 2 0,-6 2 16</inkml:trace>
  <inkml:trace contextRef="#ctx0" brushRef="#br0" timeOffset="302759.6091">17473 6146 0,'0'0'0,"0"0"16,0 0-16,0 0 0,0 0 0,-14 28 15,14-28-15,-18 30 0,8-13 16,-2 3-16,-1 3 0,-1 1 16,2-2-16,-4 6 0,0-2 15,2-3-15,1-1 0,2-5 16,2-4-16,1-2 0,3-1 0,-1-4 16,1 0-16,0-4 0,2-3 15,3-4-15,4-4 16,2-2-16,2-1 0,3-2 15,2-1-15,2 0 0,3 1 0,2 1 16,1 0-16,-1 2 0,-1 2 16,6-1-16,-2 4 0,-2 1 15,-1 3-15,-4 4 0,0 4 16,-3 0-16,-2 2 0,-3 3 16,-3 4-16,-3-3 0,-1 0 0,-2 2 15,-2 1-15,-1-1 0,-2 0 16,-1 3-16,1 0 0,1-5 15,1-1-15,1-1 0,0-2 16,2-1-16,2-3 0,1 0 16,-2-2-16,0 1 0</inkml:trace>
  <inkml:trace contextRef="#ctx0" brushRef="#br0" timeOffset="303139.6016">17852 6279 0,'0'0'0,"0"0"16,0 0-16,0 0 0,-15 23 16,15-23-16,-18 27 0,6-11 0,-1-1 15,1 3-15,1 2 16,1-2-16,2-2 0,2 2 16,4 2-16,3-6 0,3-1 0,3-5 15,5-3-15,2-4 0,0-3 16,4-2-16,3-1 0,0-4 15,-2-3-15,0-3 0,0-2 16,2-1-16,-1 3 0,-2-3 16,0 1-16,-3 2 0,-2 1 0,-3 5 15,-3 2-15,-1 1 16,-2 0-16,-4 6 0,-3 0 16,-2 5-16,0 2 0,-2 2 0,0 5 15,-1-1-15,1 2 0,1 2 16,0 2-16,2 1 0,0-1 15,3 4-15,1 0 0,4-4 16,1-1-16,6-4 0,6-4 16,-4-3-16,-2-1 0,-2 0 15</inkml:trace>
  <inkml:trace contextRef="#ctx0" brushRef="#br0" timeOffset="303490.1187">18653 6210 0,'0'0'0,"0"0"16,0 0-16,0 0 0,0 0 0,-24-4 15,24 4-15,-34 4 16,34-4-16,-38 10 0,16-3 16,0 1-16,1 2 0,-5 4 0,3 1 15,4 0-15,4 0 0,4 0 16,3 0-16,5-2 0,3-1 15,4 0-15,6 2 0,0-1 16,0-1-16,1 0 0,0 0 16,0 0-16,0-1 0,0-1 15,-1-1-15,-2-1 0,-3-1 0,-4 1 16,-3 0-16,-1 0 16,-2 0-16,-2-1 0,-4-3 15,-3 0-15,0-3 0,-1 1 0,-2-1 16,2-1-16,0 0 0,3-1 15,1-2-15,4-5 0,2-2 16,1 1-16,0 1 0,2 1 0</inkml:trace>
  <inkml:trace contextRef="#ctx0" brushRef="#br0" timeOffset="303723.2334">18853 6341 0,'0'0'0,"0"0"0,0 0 0,0 0 16,0 0-16,-14 30 0,14-30 16,-13 27-16,6-14 0,-1 1 15,1-1-15,0-1 0,1 0 0,1-2 16,1 0-16,-1-3 16,2-2-16,2-2 0,1-3 15,0 0-15,2-2 0,-1-5 0,0-4 16,0 2-16,0 1 0,0 1 15</inkml:trace>
  <inkml:trace contextRef="#ctx0" brushRef="#br0" timeOffset="303859.1786">18910 6108 0,'0'0'0,"0"0"15,0 0-15,0 0 0,24 5 0,-24-5 16,22 12-16,-9-3 0,0 0 15,1 2-15,1 3 16,-3-1-16,-1-2 0,-2-3 0</inkml:trace>
  <inkml:trace contextRef="#ctx0" brushRef="#br0" timeOffset="304306.4079">19431 6285 0,'0'0'0,"0"0"15,0 0-15,0 0 0,0 0 16,0 0-16,0 0 0,-5-19 16,5 19-16,0 0 0,-25-13 15,25 13-15,-25-4 0,9 4 16,-1 3-16,-3 1 0,-2 3 0,-1 2 16,-2 4-16,-4 4 0,1 2 15,2 2-15,0 1 16,4-2-16,3-2 0,3 3 0,6 0 15,3-4-15,5-2 0,7-2 16,4-1-16,5-5 0,2-2 16,6-6-16,7-3 0,-1-2 15,-2-3-15,2-3 0,0-5 16,-1 0-16,-2 1 0,0-6 16,-3 0-16,-4 3 0,-3 2 0,-3 4 15,-5 4-15,-2 0 0,-2 1 16,-1 2-16,0 2 0,-2 4 15,0 0-15,-2 1 0,0 6 16,0 3-16,0 2 0,0 2 16,1 1-16,1 1 0,1 0 15,2 0-15,0 1 0,2-2 16,3-2-16,3-2 0,2 0 16,3-2-16,0-1 0,-2-1 0,-3-3 15,-1 2-15</inkml:trace>
  <inkml:trace contextRef="#ctx0" brushRef="#br0" timeOffset="304639.512">19930 6233 0,'0'0'16,"0"0"-16,0 0 0,0 0 0,0 0 16,0 0-16,0 0 15,-33-5-15,33 5 0,-30 4 0,30-4 16,-33 9-16,17-1 0,0 0 15,2 1-15,2 2 0,1-2 16,2 2-16,4 1 0,0 0 16,3 2-16,3 1 0,3 0 15,3-1-15,2 1 0,0-2 16,2 0-16,0-2 0,0-3 0,-2 1 16,-1-1-16,-2 0 0,-3-1 15,-3-1-15,-4 1 16,-4-1-16,-2-1 0,-2-1 0,-2 0 15,-1-1-15,0-1 0,-3 0 16,-2-1-16,4-1 0,1-1 16,2 0-16,2-1 0,3 2 0</inkml:trace>
  <inkml:trace contextRef="#ctx0" brushRef="#br0" timeOffset="304906.43">20242 6129 0,'0'0'0,"0"0"0,0 0 15,0 0-15,0 0 0,0 0 16,-14 31-16,14-31 0,-23 28 0,8-10 16,-1 5-16,-1-1 0,2-1 15,-3 6-15,2 1 16,3-3-16,3-2 0,3-3 15,3-1-15,1-1 0,3-3 0,5 0 16,3-4-16,0-1 0,3-3 0,4-2 16,2-1-16,0-3 15,-3 0-15,-2-1 0,-1 0 16,-2 0-16</inkml:trace>
  <inkml:trace contextRef="#ctx0" brushRef="#br0" timeOffset="305090.0661">20060 6317 0,'0'0'15,"0"0"-15,0 0 0,22-4 16,-22 4-16,28-3 0,-10 2 16,-1 0-16,2 0 0,2 1 15,1 0-15,6 1 0,-3 1 0,-3-1 16,-3 1-16,-4-1 0</inkml:trace>
  <inkml:trace contextRef="#ctx0" brushRef="#br0" timeOffset="305456.2932">20784 6271 0,'0'0'0,"0"0"15,0 0-15,0 0 0,0 0 16,0 0-16,-24-11 0,24 11 16,0 0-16,-30-4 0,30 4 15,-31-5-15,16 5 0,1 1 16,0 0-16,0 0 0,2 2 0,-1 2 16,0 1-16,1 3 0,0-2 15,2 2-15,1 4 16,2-1-16,3-1 0,3 5 0,3 0 15,1-1-15,2-3 0,2 0 16,4 2-16,-1-1 0,0 2 0,1-3 16,0-2-16,-2 0 15,-1-1-15,-3-1 0,-1-2 16,-3 0-16,-3-2 0,-5 0 16,-4 0-16,0-1 0,-1 0 0,-6-2 15,-4-1-15,3 0 0,4 0 16,2 0-16</inkml:trace>
  <inkml:trace contextRef="#ctx0" brushRef="#br0" timeOffset="320873.9757">20560 9500 0,'0'0'0,"0"0"0,0 0 16,0 0-16,0 0 0,0 0 15,0 0-15,0 0 0,0 0 0,0 0 16,0 0-16,0 0 0,0 0 16,-20-7-16,20 7 15,-19 19-15,19-19 0,-22 25 0,10-6 16,1-1-16,0 2 0,-1 5 15,2 1-15,2-3 0,2-2 16,1-2-16,3 1 0,1-4 16,1-1-16,5-4 0,6-2 15,2-4-15,0-3 0,2-3 16,3-1-16,-1-4 0,1-2 0,7-8 16,3-2-16,-3-2 15,-3-1-15,0-4 0,-1 0 16,-2 1-16,-1 4 0,1-1 15,-4 4-15,-5 6 0,-1 2 0,-4 3 16,-1 2-16,-4 4 0,0 0 16,-5 10-16,-3 5 0,2-2 15,0 2-15,-1 6 0,0 5 16,0 0-16,3-1 0,2-4 16,2-1-16,1-3 0,1-5 0,6-2 15,4-2-15,2-3 0,2-3 16,4-8-16,2-4 15,0-2-15,0-2 0,3-4 0,4-3 16,-4-2-16,-1-3 0,-2 2 16,-4 4-16,-5 5 0</inkml:trace>
  <inkml:trace contextRef="#ctx0" brushRef="#br0" timeOffset="321457.8449">21270 9269 0,'0'0'0,"0"0"0,0 0 16,0 0-16,-13 23 0,13-23 0,-20 34 15,6-12-15,-1-1 16,-3 6-16,-1 5 0,-6 8 0,2 1 16,-6 7-16,2-3 0,4-5 15,3-8-15,1-1 0,5-8 16,3-5-16,2-5 0,7-5 16,3-5-16,2-3 0,3-2 0,3-9 15,2-5-15,1-1 0,1-1 16,3-4-16,5-4 15,0 2-15,0 1 0,1 2 0,0 5 16,-1 1-16,-1 3 0,2 2 16,-2 3-16,-6 3 0,-3 2 0,-2 4 15,-2 4-15,-5 2 16,-3 2-16,-5 6 0,-3 6 16,0 0-16,1 2 0,1 0 15,2 2-15,0-4 0,3-4 0,2-2 16,2-2-16,4 0 0,4-3 15,4-4-15,5-1 16,0-4-16,-1-2 0,3-2 0,3-3 16,0-1-16,0-2 0,1-4 15,1-2-15,-1-2 0,0 0 0,0-3 16,-1-1-16,-3-1 16,-3-1-16,-3-4 0,-3 2 15,-4 3-15,-3 5 0,-5 1 0,-4 2 16,-4 6-16,-2 2 15,-3 4-15,-3 5 0,-2 1 0,0 1 0,-3 5 16,-1 4-16,2 1 16,3 1-16,2 4 0,4 4 15,4-3-15,2 0 0,8 1 16,3-1-16,4-4 0,3-1 0,6-2 16,2-3-16,-1-4 15,3-1-15,6-2 0,0-4 16,-9 0-16,-3 0 0,-4-1 0</inkml:trace>
  <inkml:trace contextRef="#ctx0" brushRef="#br0" timeOffset="321807.3034">21947 9477 0,'0'0'15,"0"0"-15,0 0 0,0 0 0,-18 23 16,18-23-16,-18 25 15,7-7-15,0 1 0,-2 5 0,-1 0 16,1-2-16,-1-1 0,0 1 16,2-1-16,3-3 0,1-4 15,2-2-15,0-5 0,3-2 0,1-1 16,2-4-16,4-7 16,2 0-16,0-2 0,3-5 15,2-5-15,1-3 0,1-1 0,4 0 16,2 2-16,-3 2 15,0 3-15,0 0 0,0 3 16,-3 2-16,-1 4 0,-1 0 16,-1 2-16,-2 2 0,-1 3 0,1 3 15,0 1-15,0 3 0,0 0 0,2 2 16,1 1-16,-1-2 0,-2-1 16,-1-1-16</inkml:trace>
  <inkml:trace contextRef="#ctx0" brushRef="#br0" timeOffset="322173.9883">22091 9650 0,'0'0'16,"0"0"-16,0 0 0,0 0 0,29 3 15,-29-3-15,23 2 16,-9 0-16,2-1 0,1-1 0,2-2 15,-1 0-15,-1-1 0,5-2 16,-1-3-16,0 0 16,0-1-16,-4-1 0,-3-3 15,-3 2-15,-3 0 0,-4-2 0,-3-1 16,-1 2-16,-2 3 0,-4 1 16,-4 2-16,-4 3 0,0 1 0,-5 4 15,-4 2-15,1 5 16,1 1-16,-4 7 0,1 4 15,2 0-15,1-2 0,6 5 0,5 2 16,6-2-16,5-2 0,8-2 16,7 0-16,4-4 0,3-4 0,15-1 15,8-1-15,-2-5 16,-1-1-16,-9-1 0,-7-1 16,-6-1-16</inkml:trace>
  <inkml:trace contextRef="#ctx0" brushRef="#br0" timeOffset="322690.4354">23017 9484 0,'0'0'0,"0"0"0,0 0 0,0 0 16,0 0-16,-12 23 0,12-23 15,-18 25-15,18-25 0,-25 32 0,10-9 16,1-2-16,2 2 0,0 3 15,3 0-15,3-6 16,1-4-16,5-2 0,5-1 16,2-3-16,3-4 0,5-4 0,3-6 15,2 0-15,1-2 0,6-7 16,0-5-16,-3 0 0,-1 2 0,0-5 16,1-4-16,-2 2 15,-2 1-15,0 0 0,-3 4 16,-3 4-16,-5 3 0,-2 3 0,-3 2 15,-1 4-15,-3 2 0,-4 7 16,-3 4-16,-1 0 0,0 0 16,-2 11-16,0 5 0,3-1 15,0-1-15,3-1 0,1 0 16,3-2-16,2-1 0,2-3 16,5-3-16,1-2 0,1-2 0,3-5 15,4-5-15,-2-1 0,-1-1 16,2-5-16,3-3 15,-1-2-15,1-1 0,-1-8 0,1-6 16,-3 0-16,-4 3 0,1-7 16,-1 0-16,-4 3 0,-1 3 0,-3 3 15,-2 2 1,-2 3-16,0 3 0,-2 4 0,-1 2 16,1 3-16,-2 2 0,2-1 0,1 3 15,-2-2-15</inkml:trace>
  <inkml:trace contextRef="#ctx0" brushRef="#br0" timeOffset="323073.5923">23562 9651 0,'0'0'0,"0"0"0,0 0 15,0 0-15,0 0 0,21 11 0,-21-11 16,0 0-16,23 7 0,-23-7 15,25 3-15,-9-3 0,0-1 16,2-2-16,1-3 0,-2 1 16,0 1-16,4-5 0,-1 1 15,-4-1-15,-2 0 0,-1-1 16,-4 0-16,0 0 0,-1 1 0,-6-1 16,-4-1-16,-1 2 0,-2 2 15,-2 1-15,-4 0 16,-2 1-16,0 2 0,-4 4 0,-5 4 15,1 1-15,2 2 0,-1 6 16,-1 4-16,2 0 0,4 1 16,1 6-16,4 3 0,3-4 15,4-1-15,5-4 0,6-2 16,3-2-16,3-3 0,9-4 16,9-3-16,0-2 0,0-1 0,-1 0 15,-8 0-15,-4-1 0</inkml:trace>
  <inkml:trace contextRef="#ctx0" brushRef="#br0" timeOffset="330007.0121">24733 9494 0,'0'0'0,"0"0"16,0 0-16,0 0 0,0 0 0,0 0 15,-22-13-15,22 13 0,0 0 0,-35-1 16,20 4-16,-2 0 16,1 1-16,-3 2 0,-3 3 15,1 0-15,0 1 0,-6 6 16,-1 1-16,4 1 0,3 1 0,-2 8 16,3 2-16,4-4 0,4-3 15,7-1-15,5 1 0,4-4 16,3-2-16,7-4 15,7-1-15,2-2 0,2-2 0,5-3 16,7-4-16,-3-4 0,-3-1 0,-1-1 16,-7 2-16,-6 0 0</inkml:trace>
  <inkml:trace contextRef="#ctx0" brushRef="#br0" timeOffset="330425.1218">25161 9294 0,'0'0'16,"0"0"-16,0 0 0,0 0 16,0 0-16,0 0 0,0 0 15,0 0-15,0 0 0,-24 28 0,24-28 16,-19 37-16,8-16 0,-2 4 16,-3 3-16,0-1 0,2-2 15,-4 8-15,2 0 0,-1 4 16,3-5-16,0-3 0,0-4 15,2-4-15,2-4 0,3-3 16,1-1-16,2-4 0,-1-3 0,1-3 16,-1-2-16,3-1 15,2 0-15,2-8 0,4-7 16,2-1-16,0 0 0,7-3 0,2-1 16,1 2-16,0 0 0,5-2 15,1 2-15,-1 4 0,0 3 16,2 2-16,0 0 0,-3 3 15,-2 1-15,-2 5 0,-3 5 16,-1 0-16,0 0 0,-5 5 16,-2 3-16,0 0 0,-1 1 0,-3 3 15,-3 4-15,-2-2 0,1 1 16,-1-2-16,0 0 16,0-3-16,-1-2 0,2-3 0</inkml:trace>
  <inkml:trace contextRef="#ctx0" brushRef="#br0" timeOffset="330907.5992">25868 9526 0,'0'0'0,"0"0"15,0 0-15,0 0 0,0 0 16,0 0-16,0 0 0,-25-7 15,25 7-15,-21-2 0,21 2 16,-23-4-16,23 4 0,-28 1 16,9 3-16,0 0 0,0 2 0,-1 1 15,-1 4-15,0 0 0,1 1 16,-5 6-16,1 2 16,3 0-16,2-1 0,1 3 0,5 0 15,4-6-15,4-4 0,6 3 16,8-2-16,1-5 0,2-2 15,10-3-15,5-4 0,1-1 16,1-1-16,0-3 0,3-4 16,-3 0-16,-3-2 0,3-1 15,-1-2-15,-7-1 0,-4-2 0,-4 1 16,-2-1-16,-2 4 0,-2 2 16,-3 4-16,0 2 15,-2 1-15,0 2 0,-2 3 0,-3 8 16,-1-2-16,0 0 0,0 5 15,-2 3-15,2 0 0,0 2 0,2 0 16,1 2-16,1-1 16,1 0-16,5 1 0,1-2 15,3-4-15,2-2 0,-2-2 16,-2-2-16,-1 0 0</inkml:trace>
  <inkml:trace contextRef="#ctx0" brushRef="#br0" timeOffset="331324.4184">26274 9472 0,'0'0'0,"0"0"0,0 0 16,0 0-16,-10 21 0,10-21 0,-16 26 16,16-26-16,-16 32 0,5-13 15,-3 1-15,0 0 0,2 0 16,-2 3-16,2-4 0,1-4 15,2-2-15,2-2 0,2-3 16,0-1-16,2-1 0,1-6 16,2-4-16,1 0 0,0-3 0,5-2 15,2-3-15,5-3 0,-1-2 16,3-2-16,3-1 16,-1 2-16,2 1 0,4-1 15,2 2-15,-3 2 0,-3 3 0,0 4 16,0 4-16,-1 1 0,-3 3 0,0 4 15,0 3-15,-3 1 16,-2 0-16,-1 5 0,-2 4 16,-1-1-16,-1-1 0,-1 2 15,-3 2-15,-2-2 0,-2-3 0,0 1 16,-1-2-16,-1-2 0,1-1 16,1-3-16,-1-2 0,2-2 15,1-2-15,1-2 0,0 4 16,0-4-16</inkml:trace>
  <inkml:trace contextRef="#ctx0" brushRef="#br0" timeOffset="331775.0145">26734 9468 0,'0'0'0,"0"0"16,0 0-16,0 0 0,0 0 0,-4 22 15,4-22-15,-7 25 16,7-25-16,-15 29 0,5-13 15,0-1-15,2-1 0,-1 1 16,0 0-16,0-2 0,1 0 0,1 0 16,0 0-16,3-6 0,0-1 15,2-2-15,0 0 16,1-1-16,1-3 0,0 0 16,4-7-16,1 1 0,1-2 0,3-3 15,1-3-15,1 0 0,0-1 0,6-5 16,1 0-16,0 2 15,-1 3-15,-1 0 0,2 0 16,-3 2-16,-1 2 0,2 2 16,-2 3-16,-3 3 0,0 2 0,-1 1 15,-1 1-15,-1 4 0,-1 3 16,-1 3-16,-2 3 16,-1 1-16,-1 0 0,-2 1 0,0 1 15,-1 1-15,0 0 0,-2 4 16,0-1-16,1-5 0,0-2 15,-2 2-15,1-1 0,1-5 16,0 0-16,1-3 0,1-1 16,0-2-16,0-4 0,0 3 0,0-3 15,0 2-15</inkml:trace>
  <inkml:trace contextRef="#ctx0" brushRef="#br0" timeOffset="332174.4646">27049 9589 0,'0'0'0,"0"0"16,0 0-16,0 0 0,0 0 0,0 0 15,30 12-15,-30-12 16,21 5-16,-21-5 0,28 4 16,-10-3-16,1 0 0,0-1 0,1-1 15,0 0-15,-1-1 0,0-1 16,-2-2-16,3-1 0,-2 0 0,-4-1 15,-2-2-15,-2 1 16,-1 0-16,-5-2 0,-3-1 16,-2 2-16,-1 1 0,-4 0 15,-4 1-15,-2 1 0,-3 1 0,-1 2 16,-2 0-16,3 5 0,0 0 16,-1 4-16,-3 5 15,0 0-15,2 2 0,0 3 0,2 2 16,1-1-16,3 0 0,1 5 15,4 0-15,1-1 0,3-1 16,6-3-16,4-1 0,3-2 0,3-3 16,3-2-16,5-4 15,0-3-15,1 1 0,3-2 16,1-3-16,0 1 0,-1 0 0,-4 0 16,-4 0-16,-4 1 0</inkml:trace>
  <inkml:trace contextRef="#ctx0" brushRef="#br0" timeOffset="332490.7596">27840 9258 0,'0'0'0,"0"0"0,0 0 16,0 0-16,0 0 0,0 0 15,0 0-15,-15 32 0,15-32 0,-21 31 16,7-8-16,-1 1 16,2 0-16,0 0 0,0 3 15,-4 5-15,3-3 0,0 0 16,0 0-16,1 3 0,3-2 0,5-4 16,2-1-16,5-5 0,1-2 15,5-3-15,1-1 0,5-4 16,1-4-16,6-3 0,4-3 15,1-3-15,-1-4 0,-5 1 16,-3 2-16,-4 0 0</inkml:trace>
  <inkml:trace contextRef="#ctx0" brushRef="#br0" timeOffset="346410.8915">28417 9515 0,'0'0'16,"0"0"-16,0 0 0,0 0 16,0 0-16,0 0 0,0 0 15,0 0-15,-21 15 0,21-15 16,0 0-16,-20 20 0,20-20 0,-14 20 16,6-8-16,0 2 0,1 1 15,0 3-15,3 1 16,2 0-16,2 0 0,3 2 0,3-3 15,4-3-15,3-3 0,4-4 16,5-4-16,0 0 0,0-3 0,5-5 16,3-2-16,-3-2 15,-2-2-15,5-6 0,0-3 16,-4 0-16,-1 4 0,-4-4 0,-3-2 16,-4 1-16,-4 1 0,-7 0 15,-4-4-15,-5 5 0,-3 2 16,-3 3-16,-2 3 0,-4 4 15,-3 0-15,-3 2 0,-2 1 16,0 2-16,2 1 0,-1 3 16,-2 2-16,4-1 0,2 1 15,0 4-15,4 2 0,7-4 0,4-1 16,2-1-16,-1-1 0,2-1 16</inkml:trace>
  <inkml:trace contextRef="#ctx0" brushRef="#br0" timeOffset="346857.9591">28990 9478 0,'0'0'0,"0"0"0,0 0 0,0 0 15,0 0-15,-17 24 0,17-24 16,-21 24-16,10-10 0,1 3 15,0 1-15,0 1 0,0 1 0,0 4 16,3-1-16,3-3 16,2-4-16,5-1 0,6-2 15,2-3-15,2-3 0,5-5 16,4-4-16,0 0 0,1-2 0,9-4 16,1-3-16,-3-2 0,-4 1 15,3-6-15,1-3 16,-4-2-16,-3 0 0,2-1 0,-4 5 15,-6 2-15,-3 4 0,-2 2 16,-2 2-16,-4 3 0,0 2 0,-4 4 16,-5-1-16,1 4 15,-1 1-15,0 5 0,-3 4 16,0 1-16,0 0 0,-1 7 0,1 4 16,1-2-16,2 1 0,3-3 15,2 0-15,2-2 0,3-2 0,4-5 16,3-2-1,1-4-15,0-3 0,-2-1 0,-2 1 16,-2-2-16</inkml:trace>
  <inkml:trace contextRef="#ctx0" brushRef="#br0" timeOffset="347158.0426">29623 9550 0,'0'0'0,"0"0"0,0 0 0,-9 24 16,6-16-16,-3 6 0,-1 5 16,-1-1-16,0 0 0,1 3 15,0-3-15,1-1 0,3-1 0,0-4 16,0-4-16,1-2 0,4-2 16,0-4-16,2-4 15,1-3-15,0-2 0,2-5 0,2-5 16,-1 0-16,1 0 0,1 1 15,1 1-15,-1 1 0,-1 2 0,3 0 16,0 5-16,-2 3 16,1 0-16,2 5 0,3 1 15,-1 2-15,1 1 0,-3 0 0,-2-1 16,-2-1-16</inkml:trace>
  <inkml:trace contextRef="#ctx0" brushRef="#br0" timeOffset="347674.7222">30392 9327 0,'0'0'0,"0"0"15,0 0-15,0 0 0,0 0 0,0 0 16,0 0-16,0 0 0,-21 17 16,21-17-16,-20 24 15,8-8-15,0 4 0,-4 2 0,-3 6 16,3-2-16,0 0 0,-2 8 15,1 0-15,1 0 0,3-5 16,6-2-16,1-1 0,4-4 16,1-5-16,5-2 0,6-2 15,0-5-15,1-2 0,1-5 16,3-3-16,-1-4 0,1-2 0,-2 0 16,-4 2-16,0 1 0</inkml:trace>
  <inkml:trace contextRef="#ctx0" brushRef="#br0" timeOffset="347851.9588">30123 9513 0,'0'0'16,"0"0"-16,0 0 0,0 0 0,25-1 0,-25 1 16,32 1-16,-32-1 15,42-2-15,-17 1 0,5-1 16,-1 2-16,-1-1 0,3 1 15,-4-1-15,-5 1 0</inkml:trace>
  <inkml:trace contextRef="#ctx0" brushRef="#br0" timeOffset="348357.4553">30856 9523 0,'0'0'0,"0"0"15,0 0-15,0 0 0,0 0 0,0 0 16,0 0-16,0 0 0,0 0 16,0 0-16,-10-24 15,10 24-15,-18-10 0,18 10 0,-20-7 16,20 7-16,-26-2 0,9 3 15,-1 2-15,0 1 0,0 1 16,-2 4-16,-1 2 0,2 2 16,-1 1-16,-3 7 0,3 4 15,2-2-15,3 0 0,3 3 16,5-1-16,6-4 0,5-2 0,5-7 16,4-5-16,4-2 0,2-3 15,5-6-15,5-5 16,-4-2-16,-1-1 0,0-4 0,2 1 15,-3-2-15,-2 1 0,1-6 16,-2-1-16,-4 4 0,-2 1 16,-3 5-16,-4 3 0,-1 6 15,-2 2-15,-4 2 0,0 0 0,-3 3 16,-2 5-16,0 2 0,-3 2 16,2 3-16,-1 0 0,0 8 15,2 0-15,2-1 0,1 2 16,4-2-16,1-1 15,3-8-15,3-5 0,-1-2 0,-1-1 16,-2-1-16</inkml:trace>
  <inkml:trace contextRef="#ctx0" brushRef="#br0" timeOffset="348611.6132">31285 9280 0,'0'0'0,"0"0"0,0 0 16,-16 21-16,16-21 0,-20 29 15,5-5-15,-2 3 0,0 2 0,-5 10 16,1 2-16,3-3 0,3-4 16,-2 5-16,4-4 0,4-6 15,3-7-15,4 2 0,3-6 16,2-5-16,0-3 0,4-4 15,1-3-15,2-2 0,1-2 0,-2 0 16,-2 1-16,-2-1 0</inkml:trace>
  <inkml:trace contextRef="#ctx0" brushRef="#br0" timeOffset="348992.0933">31204 9649 0,'0'0'0,"0"0"0,0 0 15,0 0-15,0 0 0,22 8 16,-22-8-16,0 0 0,33 1 16,-33-1-16,31-2 0,-14 0 15,-2-2-15,0 0 0,2-2 16,0-1-16,0-1 0,-1-2 0,-3-1 16,-1-1-16,-2-1 0,0-4 15,-2-1-15,-5 3 0,-4 0 16,-5 2-16,-1 1 0,-3 5 15,-3 4-15,-4 2 0,-5 0 16,0 5-16,1 3 0,-2 2 16,-2 2-16,-2 7 0,1 2 15,4 3-15,3 2 0,4 0 0,4 0 16,5-1-16,2 0 0,5-2 16,5-1-16,5-3 0,4-1 15,4-5-15,3-4 0,6-2 16,4-4-16,0-3 0,1-3 0,6-3 15,1-3-15,-9 2 16,-7 2-16,-5 1 0</inkml:trace>
  <inkml:trace contextRef="#ctx0" brushRef="#br0" timeOffset="349374.1491">31653 9528 0,'0'0'0,"0"0"0,0 0 0,0 0 15,-18 20-15,18-20 0,-14 28 16,5-11-16,-1 4 0,0-1 16,0 2-16,0-2 0,1-1 15,0 0-15,0-3 0,1-3 0,1-2 16,3-3-16,2-2 16,1-3-16,1-3 0,0 0 0,2-7 15,0 0-15,1-3 0,3-5 16,2-2-16,-1-2 0,2-1 15,3 1-15,3 0 0,-1 2 16,-1 2-16,0 2 0,0 2 16,-1 1-16,0 1 0,0 4 15,-1 1-15,0 4 0,-1 2 0,-1 1 16,-2 4-16,0 1 16,-1 1-16,-2 5 0,-1 3 15,-1 0-15,0-1 0,-2 2 16,-2 1-16,1-1 0,0 0 0,1-2 15,0-1-15,1-4 0,3 0 16,0-6-16,2-5 0,-2 0 0,-1 0 16,1 0-16</inkml:trace>
  <inkml:trace contextRef="#ctx0" brushRef="#br0" timeOffset="349641.2167">32009 9369 0,'0'0'16,"0"0"-16,0 0 0,0 0 0,-10 30 15,10-30-15,-15 34 16,5-12-16,0 1 0,0 2 0,0 2 16,-3 5-16,-1-2 0,7 0 15,3 1-15,2-1 0,1-7 16,4-3-16,5-3 15,0-6-15,1-3 0,5-2 0,5-3 16,-3-2-16,-1 1 0,0-5 16,2-4-16,-3-3 0,-1-2 15,-2 1-15,-2 3 0,-2 1 0</inkml:trace>
  <inkml:trace contextRef="#ctx0" brushRef="#br0" timeOffset="349841.58">31795 9542 0,'0'0'0,"0"0"0,0 0 16,0 0-16,32-2 0,-32 2 0,34-2 16,-13 1-16,2 0 0,4 1 15,1 0-15,9-1 0,-2-2 16,-5 1-16,-5 1 0,-4 0 15</inkml:trace>
  <inkml:trace contextRef="#ctx0" brushRef="#br0" timeOffset="351024.7943">19910 10146 0,'0'0'0,"0"0"0,0 0 15,0 0-15,0 0 0,0 0 16,-17 25-16,17-25 0,-20 20 0,20-20 16,-27 31-16,13-12 0,1-1 15,-1 0-15,-1 1 0,-1 3 16,1-2-16,3-3 0,1-5 15,2-1-15,2-3 0,0-2 16,0-2-16,3-4 0,2-3 0,2 3 16,-2-3-16,2 3 0</inkml:trace>
  <inkml:trace contextRef="#ctx0" brushRef="#br0" timeOffset="351158.5576">19837 9933 0,'0'0'0,"0"0"0,0 0 16,0 0-16,0 0 0,0 0 16,28 3-16,-28-3 0,23 10 0,-23-10 15,33 16-15,-17-10 0,-3 1 16,-1-2-16</inkml:trace>
  <inkml:trace contextRef="#ctx0" brushRef="#br0" timeOffset="351574.7451">20242 10133 0,'0'0'0,"0"0"15,0 0-15,0 0 0,-11 24 0,11-24 16,-18 24-16,18-24 0,-23 30 16,11-12-16,-1 0 15,1 0-15,0-1 0,-2 4 0,0 0 16,2-3-16,1-4 0,2-2 15,3-1-15,0-4 0,3-2 16,0-3-16,0-1 0,3-1 16,0 0-16,0-6 0,4 0 15,-1-2-15,1-2 0,4-2 16,2-3-16,4-3 0,2 0 0,0 2 16,2-1-16,-1 2 0,-2 3 15,1 1-15,3 1 0,0 3 16,0 0-16,-2 3 0,0 0 15,-2 2-15,0 2 0,-3 3 16,-1 1-16,-1 2 0,-1 0 16,-4 5-16,-2 4 0,0 1 15,-2 1-15,-2 2 0,-2 2 16,0-2-16,-1-1 0,-3 5 16,0-3-16,1-1 0,-1-3 0,2-2 15,0-3-15,3-3 0,0-1 16,0-2-16</inkml:trace>
  <inkml:trace contextRef="#ctx0" brushRef="#br0" timeOffset="351841.5597">20814 10067 0,'0'0'0,"0"0"16,0 0-16,-11 21 0,11-21 0,-16 25 15,2-4-15,-1 2 16,1 1-16,-6 8 0,-1 2 16,2-3-16,3-3 0,1 2 15,6-2-15,1-5 0,3-5 0,7-1 16,4-3-16,2-4 0,2-4 16,2-4-16,2-3 15,1-2-15,0-1 0,3-5 16,3-2-16,-4-1 0,-1 1 0,-3 1 15,-3 3-15,-1 0 0</inkml:trace>
  <inkml:trace contextRef="#ctx0" brushRef="#br0" timeOffset="352074.685">20524 10226 0,'0'0'0,"0"0"0,0 0 15,0 0-15,25 7 0,-25-7 16,32 6-16,-14-3 0,1-1 16,3 1-16,3-3 0,-1 0 15,1 0-15,7 0 0,-1-1 16,-1-1-16,-2 1 0,0 0 0,-3 0 16,-3 0-16,-2 0 0,-3 0 15,-3 0-15,-2 1 0</inkml:trace>
  <inkml:trace contextRef="#ctx0" brushRef="#br0" timeOffset="352458.338">21045 10225 0,'0'0'16,"0"0"-16,0 0 0,0 0 0,0 0 15,0 0-15,0 0 0,0 0 16,0 0-16,-12 19 0,12-19 15,0 0-15,-20 30 0,20-30 16,-17 26-16,10-11 0,0-1 16,2 1-16,0-1 0,2 1 15,1-1-15,4 0 0,2-2 16,3-1-16,1-1 0,1-1 16,4-2-16,1 0 0,1-4 0,7-1 15,3-3-15,-2-1 0,-2 0 16,1-3-16,0-4 0,-1 0 15,-1-1-15,1-4 0,-4-3 16,-5 2-16,-2 0 0,-2-3 16,-5 0-16,-3 1 0,-2 1 0,-6 1 15,-4 0-15,-2 3 16,-3 2-16,-5 5 0,-5 4 16,0 2-16,2 2 0,-2 3 0,0 2 15,2 2-15,0 1 0,7-3 16,2-1-16,3-1 0</inkml:trace>
  <inkml:trace contextRef="#ctx0" brushRef="#br0" timeOffset="352858.2428">21883 10093 0,'0'0'0,"0"0"0,0 0 15,0 0-15,0 0 0,0 0 16,-13 23-16,13-23 0,-18 27 0,6-9 16,-3 2-16,1 1 15,1 0-15,-3 6 0,2-1 16,2-2-16,2-3 0,2-2 0,3-1 16,1-3-16,3-3 0,6-4 15,4-1-15,2-4 0,2 0 16,3-2-16,3-1 0,0-3 15,0-1-15,-1-2 0,-2 3 16,-4 0-16</inkml:trace>
  <inkml:trace contextRef="#ctx0" brushRef="#br0" timeOffset="353043.8277">21680 10215 0,'0'0'0,"0"0"16,0 0-16,0 0 0,0 0 0,34-4 16,-34 4-16,35-3 15,-35 3-15,42-5 0,-13 1 0,0-1 16,-1 0-16,3-1 0,-6 2 16,-3 0-16</inkml:trace>
  <inkml:trace contextRef="#ctx0" brushRef="#br0" timeOffset="353690.9786">22275 9987 0,'0'0'0,"0"0"15,0 0-15,-12 23 0,12-23 0,-16 28 16,3-6-16,0 1 0,-1 0 15,-8 10-15,-2 5 0,2-3 16,3-3-16,-2 5 0,3-2 16,4-5-16,2-4 0,1-4 15,2-6-15,2-7 0,3 0 0,1-7 16,3-2-16,0-1 0,2-4 16,4-5-16,4-4 15,1-3-15,3-2 0,5-5 0,3-1 16,0 2-16,-1 3 0,1 2 15,2 1-15,-3 5 0,-3 1 0,3 2 16,-2 3-16,-6 3 16,-2 2-16,-2 6 0,-1 2 15,-3 3-15,0-1 0,-3 7 16,-1 4-16,-1 0 0,-1 1 0,0 0 16,1 0-16,0-2 0,1-1 15,1-4-15,1-2 0,1-2 16,0 0-16,6-3 0,4-2 15,2-3-15,0-1 0,4-5 16,2-4-16,-2 0 0,0-1 0,4-4 16,4-4-16,-3 0 15,-1 0-15,-3-4 0,-2-1 16,-3 0-16,-3 0 0,-1-2 0,-2 0 16,-5 5-16,-1 2 0,-5 3 15,-4 2-15,-2 6 0,0 3 16,-8 3-16,-3 5 0,-1 1 15,0 2-15,0 5 0,1 4 16,1 1-16,4 1 0,2 3 16,2 2-16,4-2 0,2-2 0,9 4 15,7-1-15,3-5 0,2-4 16,15 2-16,9-3 16,0-3-16,0-3 0,-9-1 0,-7-2 15,-7 0-15</inkml:trace>
  <inkml:trace contextRef="#ctx0" brushRef="#br0" timeOffset="354174.7551">23509 10242 0,'0'0'15,"0"0"-15,0 0 0,0 0 0,0 0 16,1-21-16,-1 21 0,0 0 15,-11-21-15,11 21 0,-18-14 16,5 10-16,-2 0 0,-3 4 16,-3 3-16,-2 1 0,-1 0 15,-8 4-15,0 3 0,2 3 16,1 2-16,-5 7 0,3 4 16,6-4-16,5-1 0,7-1 15,5-2-15,5-4 0,4-1 0,7-4 16,4-4-16,4-4 0,4-3 15,5-4-15,5-4 0,0-2 16,0-3-16,1-4 0,1-4 16,2-4-16,-4 0 0,0-4 15,1-4-15,-4 3 0,-4 2 16,0-3-16,-3 0 0,-6 8 0,-3 4 16,-3 4-16,-3 5 0,-1 4 15,-2 2-15,-2 5 0,-4 1 16,-2 5-16,-2 5 0,-3 4 15,-3 4-15,1 5 0,0 1 16,-1 3-16,2 3 0,2 1 16,1 1-16,2 3 0,2-3 15,3-7-15,2-3 0,2-3 0,2-3 16,1-2-16,2-3 0,-2-4 16,0 0-16,-2-4 0</inkml:trace>
  <inkml:trace contextRef="#ctx0" brushRef="#br0" timeOffset="354541.5704">23637 10315 0,'0'0'16,"0"0"-16,0 0 0,0 0 15,0 0-15,0 0 0,0 0 16,0 0-16,0 0 0,34 11 0,-34-11 16,33-2-16,-33 2 0,35-2 15,-14-2-15,0 1 0,-1-2 16,0-1-16,0 0 15,-3 0-15,-1 0 0,0-3 0,-2 2 16,-3-3-16,-3 0 0,-2-2 16,-4-1-16,-3 2 0,-2 0 15,-5 1-15,-4 0 0,-1 2 0,-3 1 16,-1 4-16,-4 3 16,0 2-16,0 2 0,-1 0 15,-1 4-15,2 1 0,3 2 0,-3 7 16,2 3-16,5 1 0,3 0 15,5-2-15,6-1 0,5-1 16,2-3-16,11-1 0,7-3 16,3-2-16,3-1 0,8-4 15,6-4-15,8-1 0,-2-2 0,-10 0 16,-10 2-16,-7-1 0</inkml:trace>
  <inkml:trace contextRef="#ctx0" brushRef="#br0" timeOffset="354841.4323">24445 10134 0,'0'0'0,"0"0"16,0 0-16,-22-3 0,22 3 0,-29 1 15,9 0-15,-2 2 0,-1 1 16,-7 2-16,-1 2 16,5 1-16,2 1 0,3 1 0,2 2 15,4-2-15,3 1 0,5 1 16,5 2-16,2-1 0,3-1 15,6 1-15,4 0 0,1-1 16,1-1-16,2 3 0,1-3 16,-4 1-16,-2 1 0,-3-3 15,-2-2-15,-3 0 0,-2-2 0,-4-1 16,-2 0-16,-4 0 0,-3-1 16,-2 0-16,-4-1 0,2-2 15,1-1-15,1-5 0,4-3 16,0 1-16,1 2 0,1 0 15</inkml:trace>
  <inkml:trace contextRef="#ctx0" brushRef="#br0" timeOffset="355041.6933">24590 10231 0,'0'0'0,"0"0"0,0 0 0,-6 19 16,6-19-16,-11 20 0,3-5 15,0-1-15,1 2 0,-1-3 16,0 1-16,2-3 0,-1-1 16,1 1-16,2-1 0,1-6 15,-2-2-15,3-3 0,1-3 16,0-1-16,0 2 0,0 0 0</inkml:trace>
  <inkml:trace contextRef="#ctx0" brushRef="#br0" timeOffset="355174.4352">24629 9954 0,'0'0'0,"0"0"0,0 0 15,0 0-15,0 0 0,24 22 0,-24-22 16,17 25-16,-17-25 0,16 27 16,-8-16-16,-1-1 0</inkml:trace>
  <inkml:trace contextRef="#ctx0" brushRef="#br0" timeOffset="355675.2801">25101 10194 0,'0'0'0,"0"0"0,0 0 16,0 0-16,0 0 0,-2-21 0,2 21 16,0 0-16,-20-15 0,20 15 15,-29-5-15,13 4 0,-1 2 0,-3 3 16,-2 3-16,-1 1 15,0 1-15,-5 8 0,4 4 16,3 0-16,3 0 0,2 3 16,5-4-16,3-1 0,3-3 0,6-1 15,4-3-15,6-2 16,5-2-16,2-4 0,5-3 16,-1-3-16,0-1 0,2-5 0,2-3 15,-1-2-15,-3-3 0,-3 0 16,0-1-16,-2 2 0,-4 4 15,-2 0-15,-2 2 0,-3 2 16,0 2-16,-5 2 0,-1 3 16,-4 5-16,-1 3 0,-2 6 15,-5 6-15,0 2 0,-1 2 16,-3 7-16,-2 2 0,4-3 0,0-3 16,2 1-16,1-2 0,1 0 15,2-3-15,-4 0 0,0-2 16,4-7-16,-1-3 0,0-1 15,0-5-15,-3 0 0,-2-3 0,-2-3 16,0-3-16,1-5 16,2-2-16,1-4 0,0-4 15,2-2-15,3-1 0,2-2 16,1-2-16,2 4 0,0 5 0,0 3 16</inkml:trace>
  <inkml:trace contextRef="#ctx0" brushRef="#br0" timeOffset="356074.4057">25375 10183 0,'0'0'0,"0"0"16,0 0-16,-6 23 0,6-23 0,-11 25 15,1-8-15,0 0 0,0 0 16,0 0-16,1 0 0,-2 3 15,1-1-15,3-5 0,-1-3 16,2-1-16,2-3 0,-1-2 16,2-3-16,3-2 0,-1-3 15,2-3-15,2-2 0,3-3 0,1-1 16,6-7-16,4-1 16,1 1-16,-1 1 0,0 1 15,2 4-15,0-1 0,0 1 0,5 0 16,0 3-16,-2 3 0,-2 1 15,-2 4-15,-3 3 0,-2 4 16,-1 0-16,-1 4 0,-1 2 16,-4-2-16,-2 0 0,0 3 15,-3 3-15,0 1 0,-1-2 16,0 1-16,-1 1 0,-2-1 0,1-2 16,0 1-16,0-1 15,0-1-15,-2-1 0,2-1 0,0-3 16,0 0-16</inkml:trace>
  <inkml:trace contextRef="#ctx0" brushRef="#br0" timeOffset="356442.8725">26079 10200 0,'0'0'0,"0"0"16,0 0-16,0 0 0,0 0 15,-23 28-15,8-14 0,1 3 16,0 0-16,0 3 0,3 1 16,2-2-16,3 0 0,4 1 15,5-2-15,4-4 0,4-2 16,4-5-16,5-4 0,1-2 0,1-2 16,1-4-16,1-2 15,3-3-15,-4 0 0,-1-7 0,-2-3 16,-5-1-16,-3-1 0,-4 0 15,-2-1-15,-5 2 0,-4 2 16,-3 2-16,-4 3 0,-3 2 16,-4 0-16,-3 4 0,-2 3 15,4 3-15,0 1 0,0 4 16,1 4-16,2 1 0,3 2 0,7-2 16,5 2-16,4-3 0,4-1 15,-2-1-15,0-1 0,-2-1 16</inkml:trace>
  <inkml:trace contextRef="#ctx0" brushRef="#br0" timeOffset="356724.8393">26683 10031 0,'0'0'15,"0"0"-15,0 0 0,-22 15 0,22-15 16,-26 19-16,12-2 0,-1 1 15,-1 3-15,-6 10 0,0 7 16,2-4-16,3-1 0,-1 7 16,3-1-16,2-6 0,5-2 15,-2-2-15,1-5 0,3-6 16,2-3-16,0-3 0,0-1 16,1-3-16,0-1 0,-4-4 0,-3-2 15,1-2-15,0-1 0,-2-8 16,-1-5-16,2 3 0,2 2 15,0 1-15</inkml:trace>
  <inkml:trace contextRef="#ctx0" brushRef="#br0" timeOffset="356841.4122">26237 10244 0,'0'0'0,"0"0"0,0 0 16,0 0-16,32-7 0,-32 7 16,38-6-16,-13 1 0,4 1 0,3 1 15,3 2-15,13-2 0,-1 2 16,2-1-16,-11 1 0,-6 0 15</inkml:trace>
  <inkml:trace contextRef="#ctx0" brushRef="#br0" timeOffset="357086.4074">27366 10154 0,'0'0'15,"0"0"-15,0 0 0,0 0 16,0 0-16,-13 24 0,13-24 16,-15 21-16,15-21 0,-20 31 15,6-11-15,0 0 0,2-2 0,1 0 16,1 0-16,-1 2 0,2-2 16,2-3-16,0-2 15,2-3-15,1-5 0,2-2 0,0-3 16,2 0-16,-2 0 0,2 0 15</inkml:trace>
  <inkml:trace contextRef="#ctx0" brushRef="#br0" timeOffset="357240.9324">27329 10008 0,'0'0'0,"0"0"15,0 0-15,0 0 0,23 3 0,-23-3 16,25 8-16,-25-8 0,32 10 15,-14-4-15,0-2 0,-3 0 16,-1 0-16,-1-2 0</inkml:trace>
  <inkml:trace contextRef="#ctx0" brushRef="#br0" timeOffset="357574.6916">27660 10231 0,'0'0'0,"0"0"0,0 0 15,-12 18-15,12-18 0,-15 21 0,4-5 16,0-2-16,0 1 0,1-1 15,1 0-15,1-2 0,0-1 16,0 1-16,2-4 0,0 0 16,3-2-16,0-5 0,3-1 15,2-4-15,1 0 0,4-4 16,1-2-16,2-1 0,1-1 0,5-5 16,0-2-16,1 2 0,-1 0 15,4 3-15,2 0 0,-1 3 16,0 4-16,3 0 15,-2 0-15,-5 4 0,-1 2 0,2 1 16,-2 3-16,-5 1 0,-1 2 0,-3 3 16,-1 3-16,-3 1 15,-1 0-15,-2 1 0,-2 2 0,0 0 16,-1-3-16,-1 1 16,1-1-16,0-1 0,-1 0 0,1-3 15,0-2-15,0-1 0,1-2 0,0 0 16</inkml:trace>
  <inkml:trace contextRef="#ctx0" brushRef="#br0" timeOffset="357975.9787">28224 10207 0,'0'0'0,"0"0"0,0 0 0,-10 22 16,10-22-16,-13 24 0,3-6 15,-1 0-15,-1 0 0,-4 4 16,1 0-16,2-4 0,2-3 16,2-2-16,1-3 0,2-2 15,1-2-15,4-3 0,1-3 16,3-4-16,1 1 0,1-4 0,4-4 16,0-2-16,1-2 0,3-2 15,2-3-15,2 3 0,1 1 0,0 2 16,2-1-16,2 0 15,-1 2-15,-1 4 0,0 3 16,0 2-16,0 3 0,-2 3 16,0 3-16,-3 1 0,-1 0 0,-3 4 15,-3 4-15,-2-3 16,0 2-16,-4 4 0,-2 2 16,-2-4-16,-3-1 0,-3 4 0,-2-2 15,1 0-15,-2-1 0,3-2 16,2-1-16,2-6 0,-1-1 0,2-2 15,0-1-15,1 1 16</inkml:trace>
  <inkml:trace contextRef="#ctx0" brushRef="#br0" timeOffset="358308.2368">28781 10235 0,'0'0'0,"0"0"0,0 0 0,0 0 15,-23 24-15,23-24 0,-25 27 16,13-10-16,0-1 0,2 1 16,3 1-16,0-3 0,3 0 0,4 0 15,5-2-15,4-5 16,2-2-16,4-4 0,4-4 16,0-2-16,1 0 0,1-3 0,1-2 15,-3-1-15,0 0 0,1-7 16,-3 1-16,-5-2 0,-5-1 15,-2 0-15,-3 0 0,-3 3 16,-3 1-16,-7 3 0,-6 0 16,-1 5-16,0 2 0,-6 5 15,-1 4-15,2 0 0,1 0 0,4 3 16,3 2-16,4-3 0,4-3 16,2 0-16,0 0 0,2-2 15</inkml:trace>
  <inkml:trace contextRef="#ctx0" brushRef="#br0" timeOffset="358633.9846">29192 10153 0,'0'0'16,"0"0"-16,0 0 0,0 0 0,-12 24 15,12-24-15,-14 27 0,6-9 16,-1 3-16,0 0 0,0 1 15,3-4-15,1 0 0,2 3 16,2-3-16,2-2 0,2-1 0,2-5 16,0-2-16,4-5 0,1-2 15,3-1-15,4-1 16,-2-1-16,1-4 0,0-2 0,1-4 16,0-4-16,2-2 0,1-1 15,1 1-15,-1-4 0,0 0 16,1-5-16,-4 3 0,-2 3 15,-3 5-15,-3 1 0,-3 2 16,0 5-16,-3 2 0,-2 3 16,-1 3-16,0 0 0,0 0 0,0 0 15</inkml:trace>
  <inkml:trace contextRef="#ctx0" brushRef="#br0" timeOffset="359074.7962">29913 10268 0,'0'0'16,"0"0"-16,0 0 0,0 0 15,0 0-15,9-20 0,-9 20 16,0 0-16,-6-24 0,6 24 0,-16-14 16,5 7-16,-1 1 0,-3 3 15,-1 2-15,-3 1 0,-2 3 16,-2 4-16,-2 2 0,-6 5 15,2 3-15,0 2 16,0 4-16,-2 2 0,4-1 0,9-1 16,5-1-16,7-1 0,4-4 0,6-3 15,6-2-15,4-3 0,5-4 16,4-4-16,4-2 0,-1-4 16,-1-3-16,1-2 0,-1-2 15,-1-2-15,0-1 0,2-5 16,-2-2-16,-3 3 0,-2 4 15,-5 1-15,-3-1 0,-3 7 16,-2 3-16,-3 1 0,-1 4 16,-2 0-16,-2 4 0,-1 0 15,-2 5-15,0 3 0,-2 3 0,0 0 16,2 4-16,-1-2 0,3 1 16,3-2-16,2-1 0,4 3 15,2-2-15,-3-6 0,-1-1 16,0-2-16</inkml:trace>
  <inkml:trace contextRef="#ctx0" brushRef="#br0" timeOffset="359340.9428">30346 10077 0,'0'0'0,"0"0"16,0 0-16,0 0 0,0 0 0,0 0 15,-19 31-15,19-31 16,-19 29-16,6-9 0,-3 4 16,1-1-16,-1 2 0,-3 6 15,2-2-15,3-2 0,2-4 0,5-3 16,2-1-16,4-3 16,2-2-16,6-3 0,3-2 0,1-4 15,2 2-15,1-5 0,2-1 16,-1-3-16,1-3 0,-3 2 15,-2 0-15,-2 1 0</inkml:trace>
  <inkml:trace contextRef="#ctx0" brushRef="#br0" timeOffset="359510.2621">30151 10240 0,'-1001'0'0,"2002"0"16,-1001 0-16,0 0 0,0 0 0,0 0 15,39-1-15,-39 1 16,32 2-16,-11-2 0,3 1 16,0-1-16,0-1 0,-3 1 0,-2 0 15,-2 0-15</inkml:trace>
  <inkml:trace contextRef="#ctx0" brushRef="#br0" timeOffset="359741.8285">30684 10178 0,'0'0'0,"0"0"16,0 0-16,0 0 0,0 0 0,-20 29 15,20-29-15,-18 30 0,8-13 16,-1 3-16,-1 0 0,1 0 16,0-4-16,-1 5 0,1 0 15,2-6-15,1-1 0,3-2 16,2-1-16,-1-5 0,2-3 15,0-4-15,-1-3 0,0-1 0,1 1 16,0 2-16</inkml:trace>
  <inkml:trace contextRef="#ctx0" brushRef="#br0" timeOffset="359881.8071">30736 10026 0,'0'0'0,"0"0"15,0 0-15,0 0 0,0 0 0,0 0 16,16 28-16,-16-28 0,8 18 16,-8-18-16,0 0 15,11 21-15</inkml:trace>
  <inkml:trace contextRef="#ctx0" brushRef="#br0" timeOffset="360174.6739">30889 10223 0,'0'0'0,"0"0"16,0 0-16,0 0 0,0 0 0,-1 25 15,1-25-15,-6 23 16,6-23-16,-9 32 0,5-16 16,1 1-16,-1-2 0,2 0 15,2-2-15,0-2 0,1-1 0,3-3 16,1-1-16,2-3 0,0-2 16,2-3-16,1-1 15,0-2-15,0-1 0,3-4 0,2-3 16,-1-1-16,-1-1 0,0-2 15,1 0-15,-2-2 0,-1-1 16,0 2-16,-1 1 0,0 0 16,-1 1-16,0 2 0,-1 3 15,0 1-15,-2 1 0,0 3 0,-1 3 16,-1-1-16,-3 0 0,0 1 16,0-1-16,0 1 0</inkml:trace>
  <inkml:trace contextRef="#ctx0" brushRef="#br0" timeOffset="360524.3377">31188 10347 0,'0'0'0,"0"0"15,0 0-15,0 0 0,19 14 16,-19-14-16,0 0 0,29 7 0,-17-4 16,4-3-16,2 0 0,1-3 15,0 1-15,1-2 0,1-2 16,0-1-16,-2-2 0,5-2 15,-2 0-15,-3 0 0,-1-2 16,-4 1-16,0-1 0,-4 0 16,-2 1-16,-2 1 0,-3 1 15,-4 0-15,-3-1 0,-6 3 16,-6 4-16,-1 3 0,-3 2 0,-3 3 16,-4 3-16,1 2 0,-2 3 15,-5 7-15,2 2 0,4 4 16,1-1-16,9 1 0,5 0 15,5-2-15,4 0 0,7 3 16,8 0-16,6-7 0,5-3 16,11 1-16,6-2 0,2-2 0,1-1 15,-9-2-15,-8-2 16,-5-2-16</inkml:trace>
  <inkml:trace contextRef="#ctx0" brushRef="#br0" timeOffset="362642.2549">20475 11619 0,'0'0'0,"0"0"0,0 0 15,0 0-15,0 0 0,-17-21 16,17 21-16,-12-13 0,6 6 0,-2-2 16,0 2-16,-1 1 0,-1 1 15,-2 1-15,-2 0 16,-1 0-16,-1 2 0,-2 2 0,0 2 15,-2 1-15,-1 1 0,-7 4 16,0 3-16,2 0 0,2 0 16,0 5-16,0 4 0,2-1 15,2-1-15,0 4 0,3 1 0,7 1 16,6 0-16,3-3 0,4-5 16,4-2-16,3-1 0,6-7 15,6-1-15,3-5 0,1-5 16,3 0-16,0-3 0,0-1 15,0-2-15,3-4 0,-2-3 16,-6 1-16,-4 1 0,-2-1 16,1-2-16,-5 2 0,-1 2 0,-4 1 15,-1 2-15,-2 3 16,-2 3-16,-2 2 0,-2 4 16,0 0-16,-2 1 0,-1 6 0,-2 3 15,0 2-15,-1 2 0,1 3 16,-1 3-16,2 0 0,1 1 0,0 2 15,3 0-15,2-2 16,1-2-16,5-4 16,3-4-16,-4-3 0,-1-2 0,-1-1 15</inkml:trace>
  <inkml:trace contextRef="#ctx0" brushRef="#br0" timeOffset="362875.1527">20778 11574 0,'0'0'0,"0"0"16,0 0-16,0 0 0,-8 30 15,8-30-15,-10 35 0,3-12 16,-2 4-16,-2 2 0,-1 3 16,-4 10-16,1-2 0,1 0 15,-1-1 1,3-6-16,1-5 0,0-1 15,3-5-15,1-8 0,0-7 0,3-2 16,0-2-16,2-1 0,0-1 16,0 0-16</inkml:trace>
  <inkml:trace contextRef="#ctx0" brushRef="#br0" timeOffset="363142.0587">20762 11522 0,'0'0'0,"0"0"15,19-1-15,-5 2 0,0-1 16,2 4-16,2 2 0,4 2 16,1 2-16,-1 3 0,0 2 15,-3 0-15,-3-1 0,-4 0 16,-2 0-16,-3-1 0,-1 1 0,-5 0 16,-3 0-16,-5-1 0,-3-1 15,-3-1-15,-2 1 16,-4 0-16,-2-1 0,-6 2 0,0-3 15,1-2-15,4-2 0,2-2 16,1-5-16,4 1 0,3 0 16,2 0-1</inkml:trace>
  <inkml:trace contextRef="#ctx0" brushRef="#br0" timeOffset="363358.9473">21232 11572 0,'0'0'0,"0"0"0,0 0 16,4 22-16,-4-22 0,-6 32 16,-1-7-16,0 3 0,-3 1 0,-6 12 15,-2 2-15,-4 9 16,0-2-16,2-5 16,2-2-16,3-9 0,0-4 0,2-4 15,3-5-15,1-5 0,3-4 0,0-10 16,2-5-1,0-4-15,2-3 0,0 3 0,0 0 0,1 1 16</inkml:trace>
  <inkml:trace contextRef="#ctx0" brushRef="#br0" timeOffset="363608.3578">21204 11537 0,'0'0'15,"0"0"-15,0 0 0,25 0 0,-25 0 16,29 3-16,-12 0 0,1 1 15,0 2-15,0 2 16,2 0-16,3 3 0,-2 2 0,-2-1 16,-1 1-16,-4 0 0,-3 2 15,-4-2-15,-4-1 0,-3 2 16,-5-1-16,-3 2 16,-6 0-16,-1-2 0,-2-1 0,-3-3 15,-5 0-15,-2-2 0,0-3 16,2-2-16,1-2 15,4 0-15,3 0 0,4 0 16</inkml:trace>
  <inkml:trace contextRef="#ctx0" brushRef="#br0" timeOffset="363846.0634">21747 11358 0,'0'0'0,"0"0"0,0 0 16,-8 28-16,8-28 0,-11 29 16,3-6-16,-3 1 0,-3 3 0,-3 9 15,0 1-15,3-3 16,2-2-16,1 3 0,3-2 0,5-4 16,3-3-16,6-3 0,5-4 15,3-4 1,0-5-16,5-5 0,3-5 0,1-4 0,1-4 15,-4 2-15,-4 1 0,-2 0 16</inkml:trace>
  <inkml:trace contextRef="#ctx0" brushRef="#br0" timeOffset="364025.8754">22091 11628 0,'0'0'0,"0"0"16,0 0-16,-10 21 0,10-21 0,-12 23 15,4-8-15,1 2 0,-1 0 0,-3 5 16,0-1-16,2-2 16,1-2-16,3-7 0,1-5 15,1 1-15,1-2 0,0 0 16</inkml:trace>
  <inkml:trace contextRef="#ctx0" brushRef="#br0" timeOffset="364191.3327">22101 11369 0,'0'0'0,"0"0"15,0 0-15,0 0 0,0 0 0,20 24 16,-20-24-16,14 23 0,-5-9 16,-1-2-16,-2-1 15,0-2-15</inkml:trace>
  <inkml:trace contextRef="#ctx0" brushRef="#br0" timeOffset="364441.5055">22636 11509 0,'0'0'16,"0"0"-16,0 0 0,0 0 0,0 0 15,-25-8 1,25 8-16,-28 2 0,10 2 0,-3 2 15,-2 3-15,0 1 0,0 2 0,-6 6 16,2 1-16,1 1 0,3 0 16,4 2-16,5 0 0,3 3 15,7-3-15,6-1 0,4-4 16,8-2-16,4-2 0,7-2 16,3-5-16,4-1 0,3-4 15,-6 1-15,-6-1 0,-4 0 0</inkml:trace>
  <inkml:trace contextRef="#ctx0" brushRef="#br0" timeOffset="364841.5746">23043 11631 0,'0'0'0,"0"0"0,0 0 16,0 0-16,0 0 0,-8-23 0,8 23 16,0 0-16,-27-17 0,27 17 15,-31-7-15,13 6 0,-1 2 16,-3 2-16,-3 2 0,-2 2 15,1 2-15,-7 5 0,2 4 16,3 1-16,3 0 0,1 2 0,6-2 16,7-2-16,5-2 0,5-1 15,6-2-15,5-2 0,5-3 16,6-3-16,4-4 0,3-3 16,2-2-16,2-4 15,1-3-15,-1-6 16,-3-5-16,-2 4 0,-4 3 0,-2 0 15,-4 1-15,-4 4 0,-3 1 16,-3 3-16,-1 2 0,-3 2 16,-1 1-16,-4 7 0,-4 3 15,0 2-15,1 1 0,-1 3 16,1 3-16,1-1 0,2 0 0,2 4 16,2 1-16,3-3 15,0-1-15,7-5 0,6-2 16,-4-2-16,-2-2 0,-3-1 0</inkml:trace>
  <inkml:trace contextRef="#ctx0" brushRef="#br0" timeOffset="365108.5765">23495 11449 0,'0'0'0,"0"0"0,0 0 0,-14 27 15,14-27-15,-20 32 0,5-10 16,-2 3-16,1 2 0,-4 9 16,1 1-16,3-3 0,2-5 15,0 5-15,5-3 0,4-5 16,3-4-16,4-6 0,3-3 16,4-4-16,3-2 0,6-5 15,3-5-15,-1-4 0,-1-2 0,-2-5 16,1-2-16,-4 2 15,-3 3-15,-2 3 0</inkml:trace>
  <inkml:trace contextRef="#ctx0" brushRef="#br0" timeOffset="365274.7328">23228 11540 0,'0'0'0,"0"0"0,0 0 15,26 4-15,-26-4 0,30 4 0,-10-2 16,2 1-16,1-1 0,3 1 16,4 0-16,2-1 15,-4 0-15,-5 0 0</inkml:trace>
  <inkml:trace contextRef="#ctx0" brushRef="#br0" timeOffset="365475.0496">23812 11607 0,'0'0'15,"0"0"-15,0 0 0,-11 20 0,11-20 16,-11 23-16,3-8 0,-1 1 16,1 0-16,-2 2 15,0 2-15,2-2 16,1-2-16,1 2 0,0-2 0,1-4 15</inkml:trace>
  <inkml:trace contextRef="#ctx0" brushRef="#br0" timeOffset="365631.8521">23904 11348 0,'0'0'0,"0"0"0,0 0 16,0 0-16,22 11 0,-22-11 0,0 0 16,19 23-16,-13-16 0,-2 0 15</inkml:trace>
  <inkml:trace contextRef="#ctx0" brushRef="#br0" timeOffset="365958.0515">24020 11688 0,'0'0'0,"0"0"16,0 0-16,-14 27 0,14-27 0,-11 28 16,7-14-16,0 0 0,2 0 15,3-1-15,4 0 16,2-3-16,5-2 0,6-4 0,2-3 16,1-3-16,2-2 0,0-2 15,0-1-15,-1 0 0,-1 0 16,3-7-16,-5-4 15,-3 1-15,-5 0 0,-3 0 0,-4 0 16,-4 2-16,-2 1 0,-7 3 16,-5 0-16,-7 3 15,-6 2-15,2 2 0,1 2 0,-2 2 16,0 0-16,4 3 0,3 1 16,4 1-16,2 1 15,6-1-15,2-1 0,2-1 0,0-1 16,0 0-16</inkml:trace>
  <inkml:trace contextRef="#ctx0" brushRef="#br0" timeOffset="366347.1864">24515 11632 0,'0'0'0,"0"0"0,0 0 16,-11 22-16,11-22 0,-13 25 0,5-7 15,-1 0-15,-1-1 0,-1-2 16,0 1-16,-3 2 0,2-2 16,2-2-16,1-3 0,3 0 15,0-2-15,3-4 0,2-2 16,1-3-16,0 0 0,4-5 16,1-3-16,1-1 0,2-2 15,2-5-15,2-2 16,5-3-16,0 3 0,1 0 0,1 2 15,-2 1-15,0 2 0,3 0 16,0 3-16,-4 4 0,1 3 0,-1 1 16,1 2-16,-3 2 0,-2 2 15,-2 2-15,-1 3 16,-2 2-16,-2 2 0,-3 0 0,-2 2 16,-1 1-16,-1 2 0,-4 0 15,-1 0-15,-1-1 0,0 1 16,2-1-16,1-3 0,2-5 15,1-2-15,0 0 0</inkml:trace>
  <inkml:trace contextRef="#ctx0" brushRef="#br0" timeOffset="366709.6302">25250 11589 0,'0'0'15,"0"0"-15,0 0 0,0 0 0,0 0 16,-25-7-16,25 7 0,-27-1 16,27 1-16,-30 4 0,15-2 15,-2 3-15,-1-1 0,1 3 16,-1 0-16,3 2 0,2-2 16,2 3-16,2 2 15,3 1-15,4 2 0,3 2 0,5 0 16,1-1-16,3 1 0,0 0 15,1-1-15,0 0 0,0-1 0,1-3 16,0 1 0,-2-3-16,-3-3 15,-3-1-15,-1 0 0,-4-1 0,-4 2 16,0-3-16,-2-2 0,-3-1 16,-2-1-16,-2 0 0,-3-1 0,-1-2 15,0 0-15,0-1 0,3-1 16,1 1-16,3 1 0,1 0 15</inkml:trace>
  <inkml:trace contextRef="#ctx0" brushRef="#br0" timeOffset="366940.1267">25406 12013 0,'0'0'0,"0"0"16,0 0-16,0 0 0,0 0 0,0 0 15,0 0-15,-10 19 0</inkml:trace>
  <inkml:trace contextRef="#ctx0" brushRef="#br0" timeOffset="379947.4528">6727 12022 0,'0'0'0,"0"0"0,0 0 16,0 0-16,0 0 0,0 0 16,0 0-16,0 0 0,0 0 0,0 0 15,0 0-15,-1 25 0,1-25 0,0 0 16,-2 22-1,2-22-15,-2 19 0,2-19 0,-6 24 16,3-11-16,0 0 0,-2 0 16,0 0-16,-1-2 0,1 0 15,0-1-15,-1-1 0,-2-2 0,0 2 16,-5-4-16,-1-1 16,-2 0-16,0-1 0,-3-1 15,-2-2-15,-1-3 16,-1-1-16,-6-3 0,1-3 0,5 0 15,2-4-15,4 1 0,1-3 16,4 1-16,2 0 0,1-5 16,4 1-16,3 5 0,1 0 0,5 0 15,6-1-15,3 0 0,5 1 16,8-3-16,4 1 0,3 0 16,0 1-16,4 0 0,-2 1 15,2-2-15,2 1 0,7-4 16,1-1-1,-4 0-15,-3 0 0,-8 2 0,-6 0 16,-3 0-16,-1-2 0,-6 2 16,-2 2-16,-6-2 0,-2-2 15,-3 1-15,-2 2 0,-5-2 16,-4-2-16,-5 4 0,-1 2 16,-8 0-16,-5-1 0,0 4 0,1 3 15,-6 4-15,-3 0 0,2 3 16,4 3-16,-1 5 15,-4 2-15,6 5 0,2 1 0,1 6 16,3 7-16,2 2 0,3 0 0,3 9 16,4 1-16,4-5 15,1-1-15,6 10 0,5 2 16,5-6-16,3-3 0,8 0 16,7 1-16,-2-4 0,1-2 0,9 4 15,6-1-15,-6-6 0,-8-4 16,3 0-16,3-3 15,-4-2-15,-4-2 0,-4-2 0,-2-1 16,-4-2-16,-3-4 0,-3-1 16,-3 0-16,-1 0 0,-2-2 0,-2-1 15,0-2-15,-3-2 16,2 1-16,-2-1 16,0 0-16,0 0 0,0-2 0,0 2 15,0 5 1,0-5-16,3 0 0,-3 0 0,0 0 15,0 0-15,0 0 16,0 0-16,0 0 0,2 0 16,-2 0-16,0 0 0,0 0 0,0 0 15,0 0-15,0 0 0,0 0 16,0 0-16,2 1 16,-2-1-16,0 0 0,0 0 15,-2 3-15,2-3 0,-2 1 0,2-1 16</inkml:trace>
  <inkml:trace contextRef="#ctx0" brushRef="#br0" timeOffset="384858.7125">6454 12552 0,'0'0'0,"0"0"16,0 0-16,0 0 0,0 0 0,0 0 15,0 0-15,0 0 16,-26-4-16,26 4 0,0 0 15,-28-8-15,28 8 0,-22-8 16,10 2-16,-2 1 0,-1 0 0,-2-2 16,0 0-16,0-2 0,-2 1 15,1-1-15,-2 0 0,0-1 16,-1-1-16,-5-3 0,0-2 16,3 0-16,3-2 0,2 0 15,-1-2-15,0 1 0,1-2 16,2-1-16,-1-3 15,2-3-15,-1-1 16,2-5-16,3 3 0,3-1 0,2-2 16,1 5-16,1 0 0,2-2 15,1 0-15,1 1 0,1 1 0,2-6 16,3 2-16,-1 1 16,1 0-16,1 0 0,2 1 15,-1 3-15,-2 1 0,2 0 0,1-1 16,2 3-16,-2 1 0,4 0 15,0 1-15,3 0 0,2 0 16,1 2-16,0 1 0,0 2 16,-2 2-16,4 1 0,5 1 15,-4-1-15,3 1 0,-2 0 16,1 2-16,2 1 0,0 3 0,3-1 16,4 1-16,-4 2 0,-1 0 15,3 0-15,2 2 0,-1-2 16,-1 1-16,4 4 0,5 3 15,-6 1-15,2 3 0,-1-1 16,2 2-16,0 0 0,-1 3 16,-2 0-16,2 2 0,-1-1 0,-1 0 15,5 3-15,-2-1 16,-3 2-16,1-1 0,-1 3 16,-1 2-16,-4-1 0,-1-1 0,0 2 15,-1 1-15,0-1 0,-3 3 16,-2 1-16,-2 0 0,-3 0 15,1 0-15,-5-5 0,3-1 16,-1 1-16,-3-1 0,1 2 16,0 0-16,-4 0 0,-1 1 0,-1 0 15,-1 1-15,-1-1 16,-1 0-16,1 2 0,-1 1 16,-2-2-16,0 2 0,-2-2 15,0 1-15,-1-4 0,-1 0 0,0 1 16,0-2-16,-2 2 0,1 2 15,-2-2-15,-2 1 16,0 1-16,1 1 0,-3 0 16,1 0-16,1-4 0,-1-1 0,-1 1 15,0 3-15,0-1 0,2-1 16,-2-2-16,0-2 0,-2 1 16,0 0-16,-2 1 0,-2-1 15,1 1-15,-1 1 0,0-1 16,1-1-16,0-3 0,0-2 15,0 2-15,-4-1 0,1-1 16,-1-1-16,-1 0 0,1 1 16,0-2-16,3-1 0,-4 0 15,0 0-15,0-1 0,1 0 0,-2 0 16,-1 0-16,1-3 0,1-1 16,-1-1-16,-1 1 0,-1-1 15,0 0-15,0 1 0,-1-3 16,1 1-16,1-1 0,-1-1 15,-1 1-15,0-1 0,0-2 16,1 0-16,1 1 0,0-1 0,0 0 16,0-1-16,0 0 15,1-1-15,-2 1 0,2 1 16,1-1-16,2 2 0,1 0 0,2-1 16,2-2-16,0 2 0,2 2 15,-2-2-15,2-3 0,-1 2 16,0 0-16,-1 0 0,-1-2 15,2 1-15,3 1 0,1 0 16</inkml:trace>
  <inkml:trace contextRef="#ctx0" brushRef="#br0" timeOffset="391041.7619">7930 11859 0,'0'0'0,"0"0"0,0 0 16,0 0-16,31-1 0,-31 1 16,30 0-16,-14 0 0,2 1 15,2 0-15,3 0 16,-2 0-16,0 1 0,1-1 0,-5 0 16,-1-1-16</inkml:trace>
  <inkml:trace contextRef="#ctx0" brushRef="#br0" timeOffset="391225.1149">7942 12084 0,'0'0'0,"0"0"16,0 0-16,0 0 0,34 2 0,-34-2 15,36 1-15,-17 0 0,3 1 16,6-2-16,2 0 0,3 0 15,-5 0-15,-3 0 0</inkml:trace>
  <inkml:trace contextRef="#ctx0" brushRef="#br0" timeOffset="391775.5929">8971 11982 0,'0'0'0,"0"0"15,0 0-15,0 0 0,0 0 0,18-15 16,-18 15-16,0 0 16,0 0-16,17-23 0,-15 14 15,0 1-15,-1-1 0,-2 1 0,-1-2 16,-1 1-16,-2 1 0,-1 0 15,-3 0-15,-1 2 0,0 0 16,-3 4-16,-4 0 0,0 3 16,-2 1-16,-5 5 0,0 2 15,-2 3-15,0 3 0,-1 2 16,1 2-16,3 2 0,1-1 0,0 5 16,4 0-16,5-3 0,4-2 15,6-2-15,5-4 16,5-3-16,6-4 0,4-4 0,2-3 15,4-5-15,5-1 0,-2-5 16,4 0-16,-1-3 16,-2-2-16,5-5 0,-1-2 0,-5 0 15,-2 2-15,-7 2 0,-4 2 16,-3 3-16,-2 4 0,-4 2 16,-1 2-1,-8 7-15,-5 5 0,0 4 16,1 2-16,-3 4 0,1 2 15,3 0-15,1 1 0,5 1 0,3 1 16,2-2-16,3 0 16,7-2-16,6-3 0,-3-2 0,1-1 15,-4-2-15,-2-3 0,-2 0 16</inkml:trace>
  <inkml:trace contextRef="#ctx0" brushRef="#br0" timeOffset="392191.995">9433 11894 0,'0'0'0,"0"0"15,0 0-15,0 0 0,-17 24 16,17-24-16,-18 26 0,7-10 0,-1 2 16,0 1-16,0 2 15,1-3-15,1 0 0,-1 1 0,2-1 16,2-4-16,0-3 0,1-2 15,2-5-15,2-1 16,2-3-16,0-3 0,2-3 0,1-2 16,2-2-16,5-9 15,4-3-15,0 1 0,1-1 16,-1 3-16,2 1 0,1 2 0,1 3 16,3-2-16,0 3 0,-2 3 15,0 1-15,0 4 16,0 2-16,-4 4 15,2 3-15,-3 1 0,-2 2 0,0 3 16,-2 5-16,-3-4 0,-2 1 16,-1 5-16,-3 1 0,-1-4 15,-1 1-15,-2 4 0,2 4 16,0-1-16,0 0 16,2-8-16,2-2 0,1-3 0,-1-1 15,-1-1-15</inkml:trace>
  <inkml:trace contextRef="#ctx0" brushRef="#br0" timeOffset="392659.8196">10155 12075 0,'0'0'0,"0"0"16,0 0-16,0 0 0,17-17 16,-17 17-16,7-15 0,-6 7 15,-1-1-15,-2 1 0,-3 1 16,-1-2-16,-3 1 0,-3 0 15,-2 0-15,-2 1 0,-2 1 0,-1 2 16,-3 1-16,-6 3 0,2 3 16,-1 5-16,1 3 15,-1 4-15,1 3 0,-1 3 16,6 0-16,7 0 0,5-1 0,8-4 16,5 0-16,4-3 0,3 0 15,6-5-15,5-3 0,2-4 16,3-3-16,-1-7 15,2-4-15,4-5 0,3-4 16,-7 0-16,-2-1 0,2-9 16,1-4-16,-5 1 0,-2 0 0,1-3 15,-4 3-15,-3 7 0,-4 4 16,-3 3-16,-4 4 16,-1 5-16,-2 1 0,-2 4 0,0 3 15,-4 5-15,-1 3 0,-3 7 16,-3 6-16,-1 1 0,0 2 15,-1 8-15,-2 7 0,2-1 16,1 0-16,1 7 0,2 2 16,4-6-16,1-2 0,1 2 15,0-2-15,1-7 0,0-5 0,1-6 16,1-5-16,0-3 16</inkml:trace>
  <inkml:trace contextRef="#ctx0" brushRef="#br0" timeOffset="405425.4428">11272 12174 0,'0'0'0,"0"0"0,0 0 15,0 0-15,0 0 0,0 0 16,-18 17-16,18-17 0,-16 23 16,7-7-16,-3 5 0,1 1 0,0 1 15,-3 5-15,-4 5 16,-4 9-16,1 0 0,-2 7 15,2-7-15,4-3 0,2-5 0,-1 2 16,2-3-16,1-6 0,2-4 16,1-4-16,1-3 0,1-5 15,0-2-15,3-2 0,0-2 16,1 1-16</inkml:trace>
  <inkml:trace contextRef="#ctx0" brushRef="#br0" timeOffset="405692.546">11246 12186 0,'0'0'0,"0"0"0,0 0 15,29-1-15,-15 0 0,3 2 16,3 1-16,-1 4 0,2-1 16,6 6-16,-2 3 15,-3 0-15,-2 0 0,-1-1 0,-3 1 16,-4 0-16,-3 1 0,-3 0 15,-4 0-15,-3 1 0,-2-2 0,-5 3 16,-2 2-16,-6-3 0,-3 1 16,-8 1-16,0-2 0,-2-2 15,-1-1-15,0-5 0,1-1 16,3-3-16,5-1 0,4-8 16,2-5-16,4 2 0,3 2 15,0 1-15</inkml:trace>
  <inkml:trace contextRef="#ctx0" brushRef="#br0" timeOffset="406192.8884">11989 12348 0,'0'0'0,"0"0"15,0 0-15,0 0 0,0 0 0,0 0 16,0-27-16,0 27 0,0 0 0,-7-25 16,7 25-16,-10-20 0,3 10 15,-2 0-15,-2 1 16,-1 1-16,-1 3 0,0 1 0,-2 2 16,-1 2-16,-3 1 0,-2 4 15,-1 4-15,-5 6 0,3 3 16,0 3-16,0 3 0,2 2 15,2 0-15,2 5 0,6-2 16,5-4-16,6-3 0,6-2 16,4-5-16,5-2 0,5-4 0,5-6 15,5-6-15,0-3 0,1-4 16,6-7-16,1-2 0,-6-4 16,-4 0-16,1-3 0,-1-2 15,-3 4-15,-5 2 0,-3 5 16,-5 3-16,-2 3 0,-3 2 15,-2 3-15,-3 2 0,-4 2 16,-1 4-16,-6 5 0,-3 7 16,1 2-16,1 1 0,-1 3 15,0 4-15,2 0 0,3 2 0,3-2 16,2-2-16,4-5 0,0-3 16,0-2-16,0-2 0,-1-2 15</inkml:trace>
  <inkml:trace contextRef="#ctx0" brushRef="#br0" timeOffset="406410.2083">12318 12299 0,'0'0'16,"0"0"-16,0 0 0,0 0 0,-13 30 15,13-30-15,-24 32 0,10-13 16,-1 4-16,0-3 0,2 1 15,-1 2-15,2-3 0,1-3 16,2-3-16,2-4 0,3-2 0,2-7 16,2-4-16,2-5 0,1-2 15,0 1-15,0 2 0,-1 0 16</inkml:trace>
  <inkml:trace contextRef="#ctx0" brushRef="#br0" timeOffset="406542.0698">12311 12081 0,'0'0'0,"0"0"0,0 0 16,0 0-16,0 0 0,0 0 16,0 0-16,23 18 0,-23-18 0,25 17 15,-25-17 1,27 21-16,-16-12 0,-1-2 0</inkml:trace>
  <inkml:trace contextRef="#ctx0" brushRef="#br0" timeOffset="406892.091">12588 12325 0,'0'0'16,"0"0"-16,0 0 0,-25 21 15,12-10-15,0 4 0,0 3 16,1-1-16,0 1 0,-3 1 16,2-5-16,2 0 0,2-4 0,2-1 15,0-2-15,4-3 0,3-4 16,0-4-16,3-2 0,2-3 15,2-2-15,2-4 0,3-2 16,3 0-16,5 0 0,-1 1 16,0 2-16,0-1 0,-2 3 15,7-1-15,1 5 0,-3 2 16,-1 3-16,-4 2 0,-1 2 16,-2 3-16,-2 2 0,-4 1 15,-3 4-15,0 1 0,-3 2 0,-1 2 16,-1 0-16,-1 1 0,-1-1 15,-1 0-15,-2 1 0,1-1 16,-1 0-16,1-4 0,-1-2 16,2-3-16,1-3 0,0 0 15,0 0-15,0-1 0</inkml:trace>
  <inkml:trace contextRef="#ctx0" brushRef="#br0" timeOffset="407143.4102">13164 12139 0,'0'0'0,"0"0"0,0 0 15,0 0-15,-13 28 0,2-12 16,-4 5-16,-2 1 0,0 3 16,-5 7-16,2 0 0,2-4 0,3-2 15,0 3-15,4-1 16,4-4-16,1-5 0,4-3 15,3-3-15,4-2 0,3-2 0,2-4 16,3-2-16,2 0 0,0-3 16,1-4-16,-1-1 0,-2 1 15,-2 0-15,-2 2 0</inkml:trace>
  <inkml:trace contextRef="#ctx0" brushRef="#br0" timeOffset="407342.4729">12929 12296 0,'0'0'0,"0"0"16,0 0-16,0 0 15,0 0-15,23-3 0,-23 3 0,31 1 16,-31-1-16,39 2 0,-16 0 16,3 0-16,0-1 0,1 1 15,-1-1-15,3 2 0,-5-2 0,-4 1 16</inkml:trace>
  <inkml:trace contextRef="#ctx0" brushRef="#br0" timeOffset="407509.7253">13485 12346 0,'0'0'0,"0"0"16,0 0-16,0 0 0,0 0 0,0 0 16,0 0-16,-20 23 0,20-23 15,-17 24-15,5-8 0,-2 1 16,0 1-16,0 0 0,1-1 15,0 0-15,3-2 0,1 2 16,1-5-16,2-3 0,2-4 0,1-1 16,0-1-16,1 0 0</inkml:trace>
  <inkml:trace contextRef="#ctx0" brushRef="#br0" timeOffset="407672.4217">13523 12062 0,'0'0'0,"0"0"0,0 0 15,21 6-15,-21-6 0,0 0 0,24 5 16,-15-1-16,1 0 0,-1 0 16,-2-2-16,0 1 0</inkml:trace>
  <inkml:trace contextRef="#ctx0" brushRef="#br0" timeOffset="408009.1325">13664 12335 0,'0'0'0,"0"0"15,0 0-15,-19 26 0,11-12 0,-2 1 16,-1 2-16,-1-1 16,0 0-16,-1 2 0,1-3 15,3-4-15,2-2 0,2-1 16,0-4-16,3-3 0,2-4 0,2-3 15,3-3-15,2-1 0,0-2 16,2-3-16,1-1 0,2-1 16,2 0-16,1 2 0,1 2 15,0 2-15,-1 1 0,0 3 16,-1 0-16,0 3 0,0 3 0,0 2 16,-2 2-16,-1 1 0,-1 3 15,-2 0-15,-3 3 0,-2 2 16,0 2-16,-3 3 0,-3 3 15,1-1-15,-1-1 0,0 0 16,-2 1-16,2-4 0,-1-1 16,2-3-16,0-1 0,0-2 15</inkml:trace>
  <inkml:trace contextRef="#ctx0" brushRef="#br0" timeOffset="408492.9626">14337 12379 0,'0'0'0,"0"0"16,0 0-16,0 0 0,11-17 0,-11 17 16,0 0-16,-5-26 15,5 26-15,-14-16 0,2 10 16,-4 1-16,-3 3 0,-4 2 16,-2 5-16,-7 1 0,1-1 15,31-5-15,-33 10 0,-1 4 0,-2 3 0,7 1 16,4 3-16,7-1 15,4-1-15,7-1 0,7-3 16,6 0-16,8-5 0,4-4 16,4-4-16,3-2 0,1-4 15,3-3-15,3-3 0,-1-1 16,-2-4-16,1-5 0,-2-2 0,-3-1 16,-4 4-16,-3 3 0,-5 2 15,-2 2-15,-3 4 0,-4 3 16,-4 5-16,-3 3 0,-5 4 15,-4 5-15,-2 5 0,-4 5 16,1 4-16,1 4 0,-2 2 16,-1 0-16,-1 5 0,1-1 0,2-4 15,3-4-15,2-3 0,1-2 16,1-4-16,1-4 0,-1-3 16,0-2-16,-3-4 0,-3-4 15,-2-4-15,-7-2 16,3-6-16,2-3 0,2 0 0,4-1 15,3-5-15,3-5 0,1 4 16,2 5-16,0 2 0</inkml:trace>
  <inkml:trace contextRef="#ctx0" brushRef="#br0" timeOffset="408959.6856">14720 12367 0,'0'0'0,"0"0"0,0 0 15,0 0-15,22 12 0,-22-12 0,32 7 16,-13-4-16,0 0 0,1-1 16,5-1-16,-1-1 0,0-1 0,6-2 15,-1-2-15,-4-1 16,-2-1-16,-3-2 0,-2-2 16,-4-1-16,-2-1 0,-5-2 0,-5 0 15,-4 2-15,-4 0 0,-6 4 16,-6 0-16,-1 3 0,-3 3 15,-8 6-15,-1 5 0,-2 3 16,0 2-16,2 7 0,2 5 16,5 0-16,5-2 0,3 8 15,6-2-15,5-1 0,6-5 16,13-4-16,9-3 0,4-2 0,4-3 16,9-4-16,8-5 15,0-5-15,-1-4 0,-5 0 0,-10 3 16,-8 1-16</inkml:trace>
  <inkml:trace contextRef="#ctx0" brushRef="#br0" timeOffset="409309.6954">15397 12353 0,'0'0'16,"0"0"-16,0 0 0,-23 22 0,12-13 15,-1 3-15,-3 3 16,-1 3-16,1-1 0,3-2 15,2-1-15,2-2 0,0-1 0,2-3 16,2-2-16,4-4 0,2-2 0,3-2 16,2-3-16,3-1 15,1-4-15,2-2 0,3-3 16,0-2-16,3 0 0,1 1 16,2 0-16,0 4 0,0 1 0,2 0 15,-2 3-15,-1 3 16,-1 2-16,-1 2 0,-1 2 0,-3 3 15,-2 4-15,-4 1 0,-4 3 16,-4 0-16,-2 2 0,-3 2 16,0 2-16,-1 1 0,0-2 0,-2 3 15,2-1-15,0-4 16,1-3-16,1-4 0,0-1 0,2-3 16,0 0-16,0-1 0</inkml:trace>
  <inkml:trace contextRef="#ctx0" brushRef="#br0" timeOffset="409542.687">16085 12218 0,'0'0'0,"0"0"16,0 0-16,-11 21 0,11-21 0,-21 26 15,3-8-15,-2 4 0,-1 2 16,2 1-16,0 1 0,-1 5 15,4-5-15,1 3 0,6-5 16,5-3-16,3-4 0,6-5 16,6-2-16,2-6 0,2-4 15,1-2-15,2-3 0,6-5 0,2-3 16,-5 2-16,-4 2 0,-2 2 16</inkml:trace>
  <inkml:trace contextRef="#ctx0" brushRef="#br0" timeOffset="409709.7618">15846 12335 0,'0'0'0,"0"0"0,0 0 16,0 0-16,31 2 0,-31-2 16,39 0-16,-13 0 0,1-1 0,4 0 15,2-1-15,3 0 0,-5 0 16,-5 0-16</inkml:trace>
  <inkml:trace contextRef="#ctx0" brushRef="#br0" timeOffset="410125.9745">16493 12119 0,'0'0'0,"0"0"0,0 0 15,-13 19-15,13-19 0,-21 26 16,5-8-16,0 3 0,-2 2 16,-8 11-16,-3 3 0,4-3 15,1-1-15,0 0 0,4-2 16,4-5-16,1-5 0,4-5 16,3-4-16,1-2 0,1-2 0,3-4 15,1-5-15,2-2 0,1-4 16,6-6-1,5-6-15,3-1 0,5 0 0,4-1 16,1 3-16,0 1 0,0 3 0,2 4 16,-1 2-16,-4 4 0,-2 2 15,-3 3-15,-3 2 0,-2 3 16,-1 2-16,-3 5 0,-4 3 16,-2 3-16,-2 2 0,-3-1 15,-1 0-15,-3 1 0,-1-1 0,-2-1 16,-1-2-16,2-1 15,1-3-15,3-3 0,4-2 16,0-2-16,0-2 0,1 1 0</inkml:trace>
  <inkml:trace contextRef="#ctx0" brushRef="#br0" timeOffset="410475.9418">16843 12276 0,'0'0'0,"0"0"0,0 0 15,0 0-15,-15 27 0,15-27 16,-27 30-16,12-10 0,0 4 0,0 0 16,2 0-16,-1 4 0,2-3 15,3-1-15,3-3 16,3-3-16,2-2 0,5-5 0,5-1 16,4-6-16,4-3 0,-1-3 15,2-3-15,1-3 0,0-1 16,6-11-16,2-5 0,-1 1 15,-3 3-15,0-1 0,-1 1 16,-3 3-16,-4 3 0,-3 2 16,-3 2-16,-2 4 0,-3 3 0,-4 4 15,0 0-15,-4 3 0,-3 4 16,-2 4-16,-2 4 0,-1 3 16,-1 3-16,0 4 0,2-1 15,4-1-15,4 0 0,5-4 16,4-2-16,-1-3 0,0-2 0,-2-3 15</inkml:trace>
  <inkml:trace contextRef="#ctx0" brushRef="#br0" timeOffset="410792.8652">17543 12361 0,'0'0'0,"0"0"16,0 0-16,0 0 0,0 0 0,0 0 15,0 0-15,0 0 0,-4-24 0,4 24 16,-22-7-16,22 7 15,-36-3-15,14 4 0,-2 1 16,0 3-16,-1 0 0,-6 3 0,1 1 16,6-2-16,3 0 0,4 1 15,5 1-15,5 1 0,3 2 16,6 1-16,6 3 0,2-3 16,2 0-16,0-1 0,0 0 15,1-1-15,-2-1 0,0 1 16,-1 0-16,-4-2 0,-1 0 15,-5-1-15,-5 0 0,-1-1 16,-4 1-16,-4-2 0,-3-2 0,-2-1 16,0-1-16,2-4 0,0-1 15,3-1-15,2-1 0,2 0 16,1 1-16,2 1 0</inkml:trace>
  <inkml:trace contextRef="#ctx0" brushRef="#br0" timeOffset="411661.892">17806 12354 0,'0'0'0,"0"0"0,0 0 15,0 0-15,0 0 0,-2 22 0,2-22 16,-11 25-16,11-25 0,-20 35 15,8-15-15,1-1 0,0-1 16,1-1-16,2-1 0,-1 1 16,1-1-16,3-5 0,2-3 15,0-6-15,3-2 0,-2-2 16,2 2-16,0 0 0</inkml:trace>
  <inkml:trace contextRef="#ctx0" brushRef="#br0" timeOffset="411825.9874">17797 12083 0,'0'0'16,"0"0"-16,0 0 0,0 0 15,0 0-15,0 0 0,0 0 16,10 27-16,-10-27 0,14 28 16,-2-12-16,2-1 0,0-1 15,-1-2-15,-2-1 0,-1-2 0</inkml:trace>
  <inkml:trace contextRef="#ctx0" brushRef="#br0" timeOffset="412258.9847">18358 12504 0,'0'0'16,"0"0"-16,0 0 0,0 0 0,0 0 15,0 0-15,-13-22 16,13 22-16,0 0 0,-19-24 15,19 24-15,-20-14 0,7 8 0,-2 1 16,-3 2-16,0 3 16,1 2-16,-5 3 15,-4 4-15,1 3 0,1 2 0,-4 4 16,5 3-16,3-1 0,4-3 16,1 3-16,5 0 0,5-2 0,4-2 15,10-4-15,7-2 16,4-6-16,2-3 0,6-4 0,4-5 15,-2-1-15,-1-1 0,0-2 16,1-3-16,4-2 0,-2 1 16,-4-3-16,-2-2 0,-6 5 15,-4 3-15,-4 2 0,-2 4 16,-2-1-16,-4 2 0,-2 5 16,-2 1-16,-2 5 0,-3 5 0,-3 1 15,-1 3-15,1-1 0,1 1 16,0 5-16,3 2 0,0 0 15,2-2-15,4-1 0,4-1 16,3-5-16,2-3 0,-2-1 16,-3-2-16,0-1 0</inkml:trace>
  <inkml:trace contextRef="#ctx0" brushRef="#br0" timeOffset="412675.7724">18957 12418 0,'0'0'0,"0"0"15,0 0-15,0 0 0,0 0 0,0 0 16,0 0 0,0 0-16,0 0 0,0 0 0,0 0 15,-17-15-15,17 15 0,0 0 16,-31-2-16,31 2 0,-27 3 15,12-1-15,1 1 0,-5 0 16,-4 2-16,2 0 0,3 0 0,-6 2 16,3 1-1,4 1-15,1 1 0,5 1 16,4 0-16,3 2 0,3 0 0,7 0 16,5 0-16,2 0 0,2 1 15,2-1-15,1 0 0,-1-1 16,2-1-16,3 3 0,-2-2 15,-4-1-15,-1-2 0,-5-2 16,-4 1-16,-6-3 0,-5 1 0,-5 1 16,-4 0-16,-2 0 0,0-2 15,-4 2-15,-3 0 0,1-2 16,1-3-16,0 1 0,4 0 16,4 0-16</inkml:trace>
  <inkml:trace contextRef="#ctx0" brushRef="#br0" timeOffset="412942.6937">19340 12245 0,'0'0'0,"0"0"16,0 0-16,0 0 0,0 0 0,0 0 15,0 0-15,-12 21 16,12-21-16,-21 29 0,7-9 0,-1 2 15,-3 2-15,1 0 16,2 0-16,-3 6 0,3-3 0,3 0 16,2-2-16,3-3 0,4-1 15,5-2-15,4 0 0,2-4 16,4-2-16,0-7 16,2-3-16,-2-2 15,-2 1-15,-1 0 0</inkml:trace>
  <inkml:trace contextRef="#ctx0" brushRef="#br0" timeOffset="413109.5196">19084 12465 0,'0'0'0,"0"0"16,0 0-16,0 0 0,0 0 0,29-7 15,-29 7-15,37-3 0,-37 3 16,47-3-16,-16 1 0,1-1 15,0 0-15,3-1 0,-5 1 16,-5 1-16</inkml:trace>
  <inkml:trace contextRef="#ctx0" brushRef="#br0" timeOffset="413459.7081">19917 12352 0,'0'0'0,"0"0"15,0 0-15,0 0 0,0 0 0,0 0 16,0 0-16,-22-11 0,22 11 0,-26-1 16,26 1-16,-34 3 15,18 1-15,-4 0 0,-1 2 16,1 1-16,3 0 0,1 1 16,3 1-16,2 2 0,3 1 15,5 7 1,6 1-16,4 0 15,3 0-15,-1-3 0,-1-2 0,0 0 0,0-1 16,-3-1-16,0 0 0,-3-1 16,-2 0-16,-1-1 0,-2 0 15,-5-1-15,-3 0 0,-2-3 0,-3-1 16,0-4-16,-1-3 16,4-1-16,1-1 0,3-4 15,2-4-15,2 3 0,0 0 0,1 1 16</inkml:trace>
  <inkml:trace contextRef="#ctx0" brushRef="#br0" timeOffset="413993.1491">20387 12343 0,'0'0'0,"0"0"0,0 0 15,0 0-15,0 0 0,0 0 16,0 0-16,-10 23 0,10-23 0,-12 24 16,2-8-16,0 1 15,0 0-15,0 3 0,1-2 16,3-1-16,0-2 0,4 5 0,3-2 15,4-2-15,4-2 0,3-5 16,3-3-16,2-3 0,3-4 16,2-3-16,2-1 0,0-3 15,-2 0-15,3-7 0,0-3 16,0 0-16,-2 0 0,-1-3 16,-2 1-16,-4 0 0,-3 4 0,-3 2 15,-2 1-15,-2 4 0,-2 1 16,-2 3-16,-1 1 0,-3 5 15,-2 3-15,-4 4 0,-1 5 16,0 3-16,1 4 0,-1 0 16,1 1-16,0 2 0,3 0 0,0-1 15,3 0-15,3-4 16,3-2-16,4-3 0,5-2 16,2-3-16,1-2 0,2-3 15,1-2-15,1-4 0,1-3 0,2-4 16,2-4-16,-1-3 0,-2-2 15,3-6-15,0-5 0,-5 5 16,-4 6-16,-2 2 0</inkml:trace>
  <inkml:trace contextRef="#ctx0" brushRef="#br0" timeOffset="414610.6546">21191 12217 0,'0'0'0,"0"0"15,0 0-15,-16 29 0,6-13 16,-2 3-16,-2 5 0,-5 9 16,0 2-16,0-3 0,0-1 15,-2 3-15,2-3 0,2-4 16,3-4-16,2-4 0,3-3 0,1-2 16,3-2-16,0-4 0,3-3 15,2-5-15,3-4 0,3-1 16,1-3-16,1-4 0,3-5 15,2-2-15,-1-2 0,6-5 16,4 2-16,1 2 0,0 3 16,-3 3-16,-2 1 0,-2 4 15,-2 3-15,-1 2 0,0 3 16,0 2-16,-2 2 0,-4 4 0,-1 2 16,-4 3-16,-2 3 0,-1 3 15,-1 2-15,0-1 0,-1 1 16,2 1-16,1 0 0,1-2 15,2 0-15,1-2 0,3-1 16,0-4-16,3-2 0,3-1 16,4-1-16,1-2 0,-1-2 15,3-4-15,2-3 0,1-2 16,2-2-16,3-5 0,-1-4 0,-3-1 16,-1-5-16,-1 1 0,-1-1 15,-4 0-15,-5 2 0,-3 3 16,-3 3-16,-1 0 0,-3 3 15,-4 2-15,-5 3 0,-2 4 16,-2 3-16,-3 4 0,-3 6 16,-1 0-16,-2 3 0,1 7 15,1 6-15,3-1 0,2-1 0,4 1 16,4-1-16,4 0 0,4-3 16,4 0-16,4-3 0,4-3 15,1-2-15,5-4 0,2-2 16,3-3-16,1-2 0,-1-5 15,-2-6-15,-4 3 0,-4 0 16,-3 3-16</inkml:trace>
  <inkml:trace contextRef="#ctx0" brushRef="#br0" timeOffset="414959.0899">21878 12326 0,'0'0'16,"0"0"-16,0 0 0,-6 20 0,6-20 15,-9 24-15,1-5 0,-1 0 16,1 2-16,-2 0 0,0 1 16,-1 3-16,2-1 0,2-2 15,2-3-15,0-3 0,2-4 16,1-1-16,0-1 0,2-3 16,2-3-16,0-5 0,1-3 15,2-3-15,0-3 0,1-3 0,-1-2 16,2-3-16,1-3 0,0 0 15,3-1-15,-1-1 0,0 2 16,2-1-16,1 3 0,-2 3 16,0 4-16,-1 1 0,-2 2 15,0 4-15,0 1 0,1 2 16,0 2-16,0 2 0,0 2 16,-1 2-16,0 1 0,-2 1 0,0 1 15,-1-1-15,1 0 0,-1-1 16,0-2-16,-2-1 0</inkml:trace>
  <inkml:trace contextRef="#ctx0" brushRef="#br0" timeOffset="415325.6751">21971 12550 0,'0'0'15,"0"0"-15,0 0 0,0 0 0,0 0 16,0 0-16,30 10 0,-30-10 15,23 5-15,-23-5 0,33 2 16,-17-2-16,1-1 0,3-1 16,2-1-16,-1-1 0,-1-2 0,0 1 15,-2-4-15,4-2 16,-3-1-16,-2-1 0,-3-1 16,-3 1-16,-2 0 0,-3 0 15,-1 0-15,-4 1 0,-3 2 0,-5 2 16,-4 1-16,-2 4 0,-4 1 15,-1 4-15,-2 3 0,-2 3 16,-3 3-16,2 3 0,0 4 16,0 5-16,4-2 0,5 2 15,4-2-15,4 1 0,5 0 0,9-1 16,6 0-16,4-3 0,3-4 16,10-2-16,7-3 15,-7-2-15,-5-2 0,-7 0 16</inkml:trace>
  <inkml:trace contextRef="#ctx0" brushRef="#br0" timeOffset="424826.4258">22933 12304 0,'0'0'0,"0"0"16,0 0-16,0 0 0,0 0 0,0 0 15,0 0-15,0 0 16,0 0-16,0 0 0,-26 19 16,26-19-16,-18 23 0,18-23 15,-17 31-15,9-14 0,0 1 0,2 0 16,0 0-16,2-1 15,0-3-15,3 3 16,2-2-16,6-4 16,3-4-16,-1-3 0,1-2 0,4-1 15,3-2-15,-1-4 0,-1-2 0,2-4 16,1-1-16,0-3 0,1 2 16,1-4-16,0-1 0,2-3 15,-3 2-15,-5 3 16,-2 2-16,-3 4 0,-1 4 0,-3 5 15,0 4-15,-3 1 0,-2 3 16,-1 6-16,-3 3 0,0 5 16,-2 2-16,1 1 0,0-2 15,2 4-15,2-3 0,3-4 16,4-2-16,-1-4 0,3-1 0,3-4 16,3-3-16,1-4 15,1-4-15,5-4 0,1-3 0,0-2 16,-1-3-16,2-3 0,2-5 15,-2 0-15,-1-1 0,-2-3 16,-3-2-16,-2 2 0,-3 2 16,-1 0-16,-2 5 0,-4 3 15,0 5-15,-3 2 0,-1 3 16,-3 3-16,-2 1 0,-1 5 16,-2 3-16,3 2 0,-1 1 0,2-1 15,0-1-15,1-2 0</inkml:trace>
  <inkml:trace contextRef="#ctx0" brushRef="#br0" timeOffset="425226.548">23486 12464 0,'0'0'0,"0"0"0,0 0 16,0 0-16,0 0 0,0 0 15,0 0-15,28 9 0,-28-9 0,20 3 16,-20-3-16,27 0 0,-27 0 15,28-1-15,-10-1 0,2 0 16,1-1-16,0-1 0,-1-2 16,-1 0-16,1-1 0,5-2 15,-1 1-15,-2-1 0,-1 0 0,-4-1 16,-1-2-16,-5 0 0,-2-3 16,-5 3-16,-3 0 15,-4 2-15,-4 2 0,-3-1 0,-2 1 16,-4 2-16,-4 3 0,-3 3 15,-3 4-15,0 3 0,-1 4 16,-5 4-16,0 2 0,5 1 16,3 3-16,5 1 0,3 3 15,7-3-15,3 0 0,7-2 16,6 1-16,5-4 0,4-4 0,8 0 16,5-2-16,2-3 0,1-3 15,11 0-15,5-1 0,-5-4 16,-3-3-16,2 1 0,0-1 15,-9 0-15,-7 2 0,-7-1 16</inkml:trace>
  <inkml:trace contextRef="#ctx0" brushRef="#br0" timeOffset="425543.3203">24772 12316 0,'0'0'0,"0"0"0,0 0 15,0 0-15,0 0 0,0 0 16,-18-12-16,18 12 0,-26-1 0,26 1 16,-34 2-16,14 2 0,-1 1 15,-2 3-15,-2 2 16,0 1-16,2 1 0,-4 6 0,1 1 15,3 1-15,2 2 0,4 5 16,6-3-16,6-1 0,6-1 16,11-3-16,9-1 15,6-3-15,4-3 0,6-5 0,5-3 16,-2-1-16,-9 0 0,-7 0 16</inkml:trace>
  <inkml:trace contextRef="#ctx0" brushRef="#br0" timeOffset="425926.942">25258 12395 0,'0'0'0,"0"0"16,0 0-16,0 0 0,0 0 15,-22-15-15,22 15 0,-29-4 16,29 4-16,-38-3 0,15 6 16,-2 1-16,-1 2 0,-7 4 15,1 4-15,0 2 0,1 2 0,4-1 16,3 0-16,2 3 0,6 0 15,8-2-15,7-1 0,7-4 16,5-3-16,8-3 0,5-2 16,3-4-16,3-4 0,1-3 15,1-1-15,0-2 0,-1-1 0,2-7 16,-3-4-16,-5 1 0,-3-2 16,-4 3-16,-3 2 0,-3 2 15,-2 3-15,-2 4 0,-3 2 16,-2 3-16,-3 3 0,-3-1 15,-1 3-15,0 4 0,-1 4 16,3 3-16,0 3 0,0 1 16,1 1-16,2 0 0,2-1 15,6 4-15,4-3 0,2-3 16,3-4-16,-4-3 0,-3-1 0,-2-1 16</inkml:trace>
  <inkml:trace contextRef="#ctx0" brushRef="#br0" timeOffset="426144.2606">25638 12343 0,'0'0'0,"0"0"0,0 0 16,0 0-16,-17 24 0,17-24 16,-16 36-16,5-14 0,-4 3 15,0 3-15,-2 3 0,-3 11 0,2 3 16,-4 7-16,1 0 0,3-8 15,3-2-15,-1-2 0,5-8 16,2-7-16,3-7 0,0-7 16,2-4-16,1-2 0,0-2 15,1 0-15</inkml:trace>
  <inkml:trace contextRef="#ctx0" brushRef="#br0" timeOffset="426396.6159">25591 12313 0,'0'0'0,"0"0"16,0 0-16,37-2 16,-20 3-16,3 1 0,2 2 0,0 1 15,2 3-15,3 4 0,-2 1 16,-2-1-16,-4 0 0,-2 2 16,-3 4-16,-4-1 0,-2 0 15,-4-1-15,-3 0 0,-6-1 16,-5-1-16,-4-1 0,-5-2 15,-5 1-15,-2-1 0,-1-5 16,-2-3-16,3-3 0,1-2 0,7-5 16,2-4-16,4 1 0,2 3 15,2 1-15</inkml:trace>
  <inkml:trace contextRef="#ctx0" brushRef="#br0" timeOffset="426626.9287">26325 12150 0,'0'0'16,"0"0"-16,0 0 0,0 0 0,-6 30 16,6-30-16,-21 38 15,7-15-15,-2 2 0,-1 3 0,-2 1 16,-2 7-16,2-1 0,2 4 16,2-4-16,4-3 0,4-4 15,4-5-15,6-1 0,5-5 16,6-2-16,1-4 0,2-4 15,2-3-15,3-4 0,1-8 16,0-6-16,-5 3 0,-2 3 0,-4 0 16</inkml:trace>
  <inkml:trace contextRef="#ctx0" brushRef="#br0" timeOffset="426792.9036">26070 12346 0,'0'0'0,"0"0"15,0 0-15,0 0 0,35 2 0,-35-2 16,42 1-16,-17 0 0,4-1 16,2 0-16,1 0 0,11 0 15,1 0-15,-1 1 0,0 1 16,0-1-16,-8 0 0,-6 0 16</inkml:trace>
  <inkml:trace contextRef="#ctx0" brushRef="#br0" timeOffset="427193.5559">26685 12319 0,'0'0'0,"0"0"0,0 0 0,0 0 16,0 0-16,-11 22 0,11-22 16,-15 23-16,15-23 0,-21 30 15,10-9-15,0 0 0,1 0 16,0 0-16,1-2 0,0 3 15,4-2-15,1-1 0,3-3 16,3-3-16,4-2 0,4-6 0,5-2 16,3-4-16,2-1 0,1-5 15,2-2-15,1-2 0,3-4 16,5-7-16,-2-5 0,0 4 16,-1 1-16,-4 1 0,-3 1 15,-4 3-15,-3 3 0,-4 2 16,-2 2-16,-6 6 0,-3 4 0,-6 3 15,-2 4-15,-2 3 16,-1 2-16,0 6 0,0 4 0,1 1 16,1 0-16,3-1 0,0-1 15,4-1-15,2 0 0,3-2 16,3-1-16,4-3 0,4-1 16,4-8-16,3-5 0,-4-1 15,-2 1-15,-4 0 0</inkml:trace>
  <inkml:trace contextRef="#ctx0" brushRef="#br0" timeOffset="427509.8005">27200 12333 0,'0'0'0,"0"0"16,0 0-16,-13 22 0,13-22 0,-18 28 15,6-8 1,0-2-16,0 1 0,-2 5 0,2-1 15,2-2-15,3-3 0,0-2 16,2-4-16,1-4 0,2-2 0,2-6 16,2 0-16,0-3 0,2-2 15,1-5-15,2-2 0,2-4 16,2-1-16,1-3 0,0-1 16,-1 1-16,-1 1 0,0 2 15,-1 2-15,-2 2 0,0 4 0,0 0 16,-1 2-16,2 1 15,1 3-15,0 1 0,2 4 16,-1 0-16,-2 0 0,0 1 0,-1-1 16,-2 0-16</inkml:trace>
  <inkml:trace contextRef="#ctx0" brushRef="#br0" timeOffset="427909.2559">27329 12452 0,'0'0'0,"0"0"0,0 0 0,0 0 16,0 0-16,11 21 0,-11-21 16,0 0-16,25 17 0,-25-17 0,33 10 15,-14-9-15,0-2 0,2-2 16,3 0-16,-1 0 0,0-2 15,4-2-15,-3 0 0,-3-2 16,-2-1-16,-4 1 0,-3-1 16,-3-2-16,-1-1 0,-4 0 15,-3-1-15,-3 2 0,-3 1 0,-5 2 16,-5 3-16,-1 3 0,-3 2 16,-5 5-16,-4 4 0,2 2 15,-1 4-15,-2 7 16,2 7-16,5 0 0,3 0 0,7-3 15,6-1-15,3-1 0,6-1 16,11 3-16,9-2 0,5-6 16,4-2-16,8-7 0,9-3 15,-12-1-15,-7-2 0,-7 0 0</inkml:trace>
  <inkml:trace contextRef="#ctx0" brushRef="#br0" timeOffset="428210.2773">28362 12286 0,'0'0'15,"0"0"-15,0 0 0,0 0 0,0 0 16,-8 29-16,8-29 0,-17 31 15,6-13-15,-4 4 16,-1 3-16,0-2 0,3-2 0,0 5 16,3-2-16,4-3 0,4-3 15,5-2-15,6-3 0,2-3 16,4-4-16,2-2 0,3-3 16,2-2-16,4-1 0,3-4 15,0-3-15,-6 2 0,-4 1 0,-4 2 16</inkml:trace>
  <inkml:trace contextRef="#ctx0" brushRef="#br0" timeOffset="428361.7006">28184 12433 0,'0'0'0,"0"0"0,29-4 16,-29 4-16,38-6 0,-14 3 15,6 0-15,0 0 0,2 1 0,3 0 16,0-1-16,-6 1 0</inkml:trace>
  <inkml:trace contextRef="#ctx0" brushRef="#br0" timeOffset="428826.5028">28927 12139 0,'0'0'0,"0"0"16,0 0-16,0 0 0,-4 26 0,4-26 16,-15 29-16,4-11 0,-3 3 0,-2 4 15,-5 3 1,0 2-16,-1 3 0,-3 7 15,-2 7-15,5-8 0,2-7 16,4-7-16,1-6 0,5-3 16,3-3-16,0-4 0,3-4 0,4-5 15,1-7-15,1 0 16,1 0-16,6-7 0,4-6 16,2 0-16,0 1 0,6-5 15,2 3-15,0 3 0,-1 0 16,2 6-16,0 4 15,-2 6-15,-1 4 0,-5 3 16,-2 1-16,-7 6 0,-2 4 16,-2 1-16,-1 1 0,-4 3 15,-5 3-15,1-4 0,-1-1 0,1-1 16,-1-1-16,0-1 0,2-2 16,3-2-16,2-2 15,1-5-15,1-2 0,0 0 16,-1-1-16,-1-2 0</inkml:trace>
  <inkml:trace contextRef="#ctx0" brushRef="#br0" timeOffset="429159.6766">29021 12463 0,'0'0'15,"0"0"-15,0 0 0,0 0 16,0 0-16,0 0 0,22 16 16,-22-16-16,0 0 0,32 11 15,-15-10-15,1 2 0,3 1 16,1 0-16,2-2 15,0-3-15,1-1 0,5-3 16,-4-1-16,-1-1 16,-3-2-16,-5-2 0,-2 0 0,-5-2 15,-4 0-15,-1-2 16,-4 0-16,-7 2 0,-5 1 0,-3 3 16,-3 4-16,-5 3 0,-4 5 15,-6 3-15,1 2 0,-1 5 16,-1 6-16,2 4 0,2 4 15,3 6-15,5 1 0,8-2 16,5-2-16,11-2 0,10-4 16,5-3-16,5-4 0,14-4 15,8-6-15,-10 0 16,-7-3-16,-6 0 0</inkml:trace>
  <inkml:trace contextRef="#ctx0" brushRef="#br0" timeOffset="431311.1228">11556 13156 0,'0'0'0,"0"0"15,0 0-15,0 0 0,0 0 0,0 0 16,-13 20-16,13-20 16,-18 31-16,4-7 0,-5 4 15,0 1-15,1 1 0,-7 12 16,2 3-16,1-2 0,1-2 0,-4 4 16,1-3-16,0-3 0,7-9 15,2-6-15,5-3 16,2-7-16,1-4 0,3-5 0,1-4 15,2-3-15,2-4 0,5-5 16,3-6-16,2-1 0,2-1 16,2-4-16,4-3 0,0 3 15,2 2-15,4 2 0,4 2 16,-2 4-16,0 2 0,6 2 16,2 3-16,-4 3 0,-3 3 0,-4 3 15,-3 4-15,-3 1 0,-4 3 16,-4 5-16,-5 2 0,-2-2 15,-3 0-15,-3 3 0,-1 2 16,-4 0-16,-2-2 0,-7 1 16,-8 0-16,2-2 0,1-1 15,-11 1-15,-3-4 0,3-1 16,4-2-16,3-7 0,0-3 16,5-4-16,2-2 0,5 1 0,3 0 15,2 1-15</inkml:trace>
  <inkml:trace contextRef="#ctx0" brushRef="#br0" timeOffset="431660.2438">11958 13364 0,'0'0'0,"0"0"0,0 0 15,4 23-15,-4-23 0,-1 26 0,-4-6 16,-1 2-16,-2 1 0,-4 7 15,-2 0-15,2-3 0,1-2 16,1-3-16,3-2 0,-1-1 16,1-3-16,3-7 0,2-6 15,2-3-15,1-4 0,2-4 16,2-2-16,0-3 0,1-2 0,5-3 16,3-6-16,0 2 0,1-1 15,3-6-15,2-1 0,-1 6 16,-1 6-16,-1 3 0,2 4 15,-3 5-15,0 4 0,-2 1 16,1 2-16,-1 1 0,1 2 16,1 2-16,0 4 0,1-2 15,-1 1-15,-1-3 0,-4 0 16,-2-1-16</inkml:trace>
  <inkml:trace contextRef="#ctx0" brushRef="#br0" timeOffset="432026.0465">12199 13539 0,'0'0'15,"0"0"-15,0 0 0,0 0 16,21 20-16,-21-20 0,21 14 16,-21-14-16,27 11 0,-8-8 15,3-1-15,0-2 0,0-1 0,9-4 16,3-4-16,-3 0 0,-2-1 15,-4-1-15,-3-1 0,-4-1 16,-3 1-16,-1-6 0,-4 0 16,-4 1-16,-4 1 0,-7 0 15,-8-1-15,-1 6 0,-4 4 0,-2 5 16,-4 3-16,0 3 0,-1 2 16,-1 5-16,1 4 15,4 0-15,2 1 0,4 6 0,2 5 16,4-2-16,2-1 0,5 4 15,5-1-15,7-3 0,6-2 16,9-5-16,7-2 0,4-2 16,4-3-16,-9-4 0,-7 0 15,-5-2-15</inkml:trace>
  <inkml:trace contextRef="#ctx0" brushRef="#br0" timeOffset="432410.0268">13123 13422 0,'0'0'0,"0"0"0,0 0 16,0 0-16,-21-13 0,21 13 15,-30-2-15,10 5 0,-2 3 0,-5 4 16,-2 4 0,-2 1-16,-1 3 0,-8 7 0,3 2 15,-2 5-15,8-2 0,7-3 16,5-2-16,6 0 0,5-3 15,11-10-15,5-2 0,6-5 0,3-3 16,7-4-16,6-3 16,0-5-16,-1-3 0,4-4 0,-1-3 15,-1 1-15,-2-2 0,-1 0 16,-3-2-16,-5 2 0,-3 4 16,-5 3-16,-2 4 0,-3 4 15,-1-1-15,-3 4 0,-1 1 16,-2 6-16,-1 4 0,-2 3 15,-1 4-15,-1 2 0,0 2 16,1-1-16,2 0 0,2-1 0,2 1 16,4-3-16,2-3 0,0-6 15,3-3-15,-2-2 0,-2 1 16,-2-1-16</inkml:trace>
  <inkml:trace contextRef="#ctx0" brushRef="#br0" timeOffset="432644.1406">13554 13298 0,'0'0'0,"0"0"15,0 0-15,0 0 0,-21 28 0,11-11 16,-2 4-16,-2 2 0,0 2 16,-2 2-16,-2 2 0,-1 5 15,4 0-15,4-2 0,3 0 16,4 0-16,4-6 0,4-5 15,4-5-15,2-4 0,1-5 0,4-4 16,4-4-16,0-5 0,-1-5 16,-2 2-16,-4 2 0,-2 1 15</inkml:trace>
  <inkml:trace contextRef="#ctx0" brushRef="#br0" timeOffset="432809.6534">13292 13468 0,'0'0'0,"0"0"16,0 0-16,0 0 0,0 0 0,0 0 16,38 1-16,-38-1 0,37 0 15,-14 0-15,5 0 0,1 0 16,0 0-16,10-3 0,0-2 16,-6 1-16,-6 1 0,-4 0 15</inkml:trace>
  <inkml:trace contextRef="#ctx0" brushRef="#br0" timeOffset="433209.9711">13898 13299 0,'0'0'0,"0"0"16,0 0-16,0 0 0,-14 21 0,14-21 15,-19 31-15,6-10 16,0 1-16,-2 5 15,-3 3-15,0 0 0,0-1 16,-3 3-16,3-5 0,0 1 16,3-5-16,4-4 0,2-4 0,3-5 15,0-4-15,4-4 16,2-2-16,5-4 0,5-5 16,1-3-16,3-2 0,1-2 15,4-2-15,5-4 0,2 2 0,0 3 16,-2 3-16,-1 2 15,-2 3-15,-1 3 0,-1 4 16,-2 2-16,1 2 0,-1 9 16,-2 7-1,-6 1-15,-5 1 0,-2-1 0,-2-1 0,-2 4 16,-2 2-16,-1-3 0,1-3 16,0-3-16,0-1 15,2-4-15,1-1 0,1-2 0,0-1 16,0-2-16</inkml:trace>
  <inkml:trace contextRef="#ctx0" brushRef="#br0" timeOffset="433443.1997">14428 13309 0,'0'0'0,"0"0"15,0 0-15,-8 28 0,8-28 0,-12 35 16,2-13-16,-2 2 0,-3 1 15,-3 8-15,2-1 0,3 0 16,3-2-16,1 2 16,4-3-16,2-6 0,2-4 0,4-3 15,5-3-15,2-5 0,2-3 16,1-8-16,0-5 0,-3-2 16,-1-2-16,0 0 0,-3 2 0,0 2 15</inkml:trace>
  <inkml:trace contextRef="#ctx0" brushRef="#br0" timeOffset="433609.6605">14182 13429 0,'0'0'0,"0"0"0,0 0 0,0 0 16,0 0-16,0 0 0,28 5 16,-28-5-16,29 2 0,-29-2 15,46 3-15,-19-1 0,4 0 0,2-1 16,1-1-16,11-1 0,1-1 15,0 0-15,-9 0 16,-7 1-16</inkml:trace>
  <inkml:trace contextRef="#ctx0" brushRef="#br0" timeOffset="434042.7635">14917 13446 0,'0'0'15,"0"0"-15,0 0 0,0 0 0,0 0 16,0 0-16,0 0 0,0 0 15,0 0-15,0 0 0,-6-26 16,6 26-16,0 0 0,-20-13 16,20 13-1,-32 2-15,10 6 0,0 0 0,0 1 16,-2 4-16,-3 4 16,-3 3-16,4 1 0,3 2 15,4 1-15,0 3 0,6-5 0,4 0 16,5-2-16,5-4 0,4-4 15,9-4-15,4-6 0,3-4 16,1-5-16,4-3 0,1-1 16,0-4-16,-1-1 0,-2-3 15,-2-2-15,-2 0 0,-1 1 0,1-3 16,-2 1-16,-5 6 0,-3 4 16,-4 4-16,-1 3 15,-2 2-15,-1-1 0,-2 4 0,-1 8 16,-2 0-16,-3 3 0,1 2 15,-1 4-15,2 1 0,1 1 16,-1 4-16,2-2 0,2 1 16,1-1-16,4-2 0,2-1 15,3-6-15,2-4 0,-2-2 16,-2 0-16,-1-2 0</inkml:trace>
  <inkml:trace contextRef="#ctx0" brushRef="#br0" timeOffset="434244.2733">15275 13276 0,'0'0'0,"0"0"0,0 0 16,-7 23-16,7-23 0,-10 34 16,2-10-16,-1 2 0,-2 3 0,-4 8 15,0 2-15,1-2 0,2-4 16,-1 6-16,0-3 15,3-7-15,2-6 0,4-4 0,3-4 16,0-3-16,-1-2 0,2-2 16</inkml:trace>
  <inkml:trace contextRef="#ctx0" brushRef="#br0" timeOffset="434512.0526">15517 13430 0,'0'0'16,"0"0"-16,0 0 0,0 0 0,0 0 15,0 0-15,0 0 16,-25-1-16,25 1 0,-34 5 16,10 1-1,-2 1-15,-2 3 0,3-3 0,2 0 16,-6 3-16,1 1 0,4 1 16,6-1-16,3 2 0,5 0 15,5 1-15,3 0 0,3 0 0,4 1 16,3 1-16,2-1 0,5-1 15,4 0-15,1-2 0,1 0 16,8-1-16,3-2 0,-4-5 16,0-4-16,-6 0 0,-5 0 15,-2 0-15</inkml:trace>
  <inkml:trace contextRef="#ctx0" brushRef="#br0" timeOffset="434711.8601">15705 13452 0,'0'0'0,"0"0"16,0 0-16,0 0 0,0 0 16,-14 23-16,14-23 0,-15 24 15,15-24-15,-22 33 0,11-16 16,1 1-16,1-1 0,1 1 16,2-2-16,0-1 0,3-1 0,2-2 15,2-6-15,0-2 0,0-1 16,-1 0-16</inkml:trace>
  <inkml:trace contextRef="#ctx0" brushRef="#br0" timeOffset="434863.8509">15762 13212 0,'0'0'0,"0"0"0,0 0 16,0 0-16,21 18 0,-21-18 0,16 14 15,-16-14-15,16 17 0,-9-9 16,0-1-16,-1-1 16</inkml:trace>
  <inkml:trace contextRef="#ctx0" brushRef="#br0" timeOffset="435176.4191">15910 13487 0,'0'0'0,"0"0"0,0 0 15,0 0-15,-11 27 0,11-27 16,-9 22-16,4-10 0,1-1 0,0 0 15,0-2-15,1-1 0,1-1 16,-1-3-16,1 1 0,1-2 16,1-3-16,1-3 0,1-4 15,3-3-15,0-2 0,2-1 16,2 0-16,1 0 0,1-1 16,3-6-16,2 1 0,-2 2 15,-1 3-15,-1 3 0,-1 3 16,0 2-16,0 4 0,-1 4 15,-1 3-15,-1 3 0,-2 1 16,-2 4-16,-2 1 0,-1 2 16,0 4-16,-1 0 0,0 3 15,2-2-15,3 2 0,0-1 16,3 0-16,1 0 0,-3-4 0,0-3 16</inkml:trace>
  <inkml:trace contextRef="#ctx0" brushRef="#br0" timeOffset="435660.2516">16617 13484 0,'0'0'0,"0"0"15,0 0-15,0 0 0,0 0 0,0 0 16,-24-13-16,24 13 0,0 0 16,-33-1-16,33 1 0,-36 8 15,14 0-15,-2 4 16,0 3-16,0 1 0,0-1 0,-3 5 15,5 0-15,6-1 0,2 0 16,4 2-16,6 0 0,6-5 16,6-3-16,5-5 0,6-5 15,3-5-15,2-2 0,-1-3 16,1-2-16,-2-2 0,0-1 0,0-3 16,0 0-16,-1-2 0,-3-1 15,-2 3-15,-3 3 0,-2 2 16,-2 3-16,-2 1 0,-2 1 15,-3 7-15,-2 7 0,-3 0 16,-4 5-16,-1 5 0,-3 5 0,-3 11 16,1 0-16,1 2 15,1 1-15,2 0 0,1-1 16,1 4-16,-1-3 0,2-5 0,1-3 16,-2-6-16,1-3 0,0-6 15,1-4-15,-2-1 0,-1-1 16,-2-4-16,-4-3 0,-1-2 15,-3-3-15,-3-5 0,-3-5 16,-3-1-16,0-2 0,0-5 16,3-4-16,2 1 0,1-1 0,-1-2 15,2 2-15,5 5 0,3 5 16,2 3-16</inkml:trace>
  <inkml:trace contextRef="#ctx0" brushRef="#br0" timeOffset="436043.291">17392 13444 0,'0'0'0,"0"0"0,0 0 16,0 0-16,0 0 0,0 0 0,-22-21 15,22 21-15,-25-7 0,25 7 16,-37-1-16,17 4 0,0 1 16,0 3-16,1 1 15,3 1-15,1 0 0,2 5 0,3 0 16,5 2-16,2 0 0,5 1 16,2 1-16,4-1 0,2-1 0,3-2 15,2 1-15,0-1 16,-2 0-16,-2-2 0,-2-1 0,-2-2 15,-1 0-15,-4-1 0,-3 0 16,-6 2-16,-2-1 0,-5-2 16,0-1-16,0-2 0,-1 0 15,-1-5-15,-1-4 0,5-3 16,3-4-16,2 2 0,0 2 16,1 1-16</inkml:trace>
  <inkml:trace contextRef="#ctx0" brushRef="#br0" timeOffset="436293.3746">17871 13371 0,'0'0'0,"0"0"15,0 0-15,0 0 0,0 0 16,0 0-16,0 0 0,0 0 0,-35 3 16,35-3-16,-40 16 15,18-5-15,-1 3 0,-2 1 16,0 2-16,1 0 0,1 1 0,-2 5 15,6-1-15,3-1 0,5-1 16,7-1-16,5-1 0,3-1 16,4-3-16,3-3 0,2-2 15,3-4-15,0-2 0,2 0 16,-4-1-16,-3 0 0</inkml:trace>
  <inkml:trace contextRef="#ctx0" brushRef="#br0" timeOffset="436676.4847">17820 13527 0,'0'0'0,"0"0"0,0 0 0,0 0 15,22 11-15,-22-11 0,28 5 16,-28-5-16,31 6 0,-14-5 16,3-2-16,1 0 0,1-1 0,-1-1 15,0 0-15,-2-1 0,-2-2 16,5-2-16,-1 1 0,-3-1 15,-3 1-15,-2-4 0,-3-3 16,-5 0-16,-3 0 0,-4-1 16,-3 1-16,-4 2 15,-3 3-15,-5 3 0,-4 2 0,-1 3 16,0 2-16,-3 6 16,-4 6-16,-4 5 0,3 2 15,5 3-15,4 0 0,4 2 0,5-1 16,4 6-16,7 0 0,9-2 15,9-1-15,5-3 0,4-5 16,7-4-16,5-5 0,1-4 16,3-5-16,0-3 0,1-1 0,2-7 15,-3-5-15,-4 4 16,-5 3-16,-8 0 0,-6 3 0,-5 2 16</inkml:trace>
  <inkml:trace contextRef="#ctx0" brushRef="#br0" timeOffset="437059.7736">18462 13434 0,'0'0'16,"0"0"-16,0 0 0,-12 19 15,12-19-15,-21 27 0,6-8 16,1 0-16,1 1 0,0 1 0,0 3 16,0 2-16,1 0 0,2-4 15,1-3-15,2-3 0,0-3 16,3-4-16,1-5 0,3-4 15,0 0-15,4-9 0,-1-1 16,0-1-16,2-1 0,2-2 16,4-2-16,3-1 0,1 0 0,1-1 15,0-2-15,-2 3 0,1 2 16,5 0-16,2 1 16,1 4-16,0 4 0,-1-1 0,-2 3 15,-2 2-15,-3 2 0,0 5 16,1 3-1,-6 3-15,-3 8 0,-1-3 0,-2 0 16,-1 8-16,-3 4 16,-2-4-16,0-1 0,0 0 0,-1-3 15,1-1-15,-1-2 0,1-4 16,1-1-16,0-3 0,0-2 0,1-1 16,0-1-16,0-1 15</inkml:trace>
  <inkml:trace contextRef="#ctx0" brushRef="#br0" timeOffset="437413.1188">18841 13614 0,'0'0'0,"0"0"0,0 0 16,0 0-16,25 9 0,-25-9 16,21 4-16,-21-4 0,28 3 0,-10-3 15,2 0-15,0-1 0,-1-2 16,0 0-16,0-3 0,3-2 15,-1-1-15,-4-2 0,-1-1 16,-5-1-16,-4 0 0,-1 0 16,-4 0-16,-3-1 0,-2 1 15,-5 1-15,-3 1 16,-3 2-16,-3 3 0,-2 3 0,-1 1 16,-2 4-16,-1 3 0,-2 4 15,-2 2-15,-1 7 0,2 3 16,5 2-16,5 1 0,3-1 0,3 1 15,5 1-15,4 1 0,8-2 16,6-3-16,4-3 0,4-1 16,3-6-16,5-3 0,6-3 15,2-2-15,0-3 0,0-1 16,-8-1-16,-6 1 0,-5 0 0</inkml:trace>
  <inkml:trace contextRef="#ctx0" brushRef="#br0" timeOffset="437743.97">19436 13458 0,'0'0'0,"0"0"0,0 0 15,0 0-15,-17 22 0,17-22 16,-23 31-16,8-13 0,1 1 16,1 2-16,-1 3 0,0 4 15,2-2-15,1-4 0,3-1 16,1-4-16,1-4 0,2-3 15,1-3-15,2-3 0,1-4 0,4-4 16,0-3-16,0-3 0,1-2 16,0-2-16,3-1 0,1-2 15,2 0-15,0-1 0,0 0 16,-2 3-16,0 1 0,-2 3 16,1 3-16,0 2 0,1 3 15,0 1-15,3 0 0,1 2 0,2 2 16,1 0-16,-1 1 15,2 0-15,-1 0 0,-2-1 0,-1 0 16,-3 0-16</inkml:trace>
  <inkml:trace contextRef="#ctx0" brushRef="#br0" timeOffset="438226.9358">19775 13457 0,'0'0'0,"0"0"0,0 0 16,0 0-16,0 0 0,0 0 0,0 0 16,0 0-16,0 0 0,-18 24 15,18-24-15,-21 26 0,8-10 16,0 1-16,1-1 0,1 0 16,1-1-16,1 2 0,2 0 15,2 1-15,3-3 0,4-1 16,5-2-16,3-4 0,4-2 0,0-3 15,1-4-15,4-2 0,3-3 16,0-2-16,1-3 0,-1 0 16,-1 0-16,5-6 0,-1-4 15,-1 2-15,0 1 0,-6 2 16,-3 2-16,-4 4 0,-3 2 0,-1 5 16,-3 2-16,-2 4 15,-2 3-15,-6 6 0,-4 4 16,-1 4-16,-1 4 0,-3 10 15,-2 4-15,2-1 0,-1 0 0,2-3 16,-1 0-16,-1 1 0,0-3 16,3-7-16,1-5 0,3-3 15,2-1-15,-1-3 0,0-1 16,2-5-16,-1-2 0,-3-3 16,-3-2-16,-5-4 0,-2-2 15,-2-2-15,-1-2 0,-2-5 0,-2-4 16,5 3-16,5 3 15,2 3-15</inkml:trace>
  <inkml:trace contextRef="#ctx0" brushRef="#br0" timeOffset="439793.9333">20565 13511 0,'0'0'15,"0"0"-15,0 0 0,0 0 0,0 0 16,0 0-16,0 0 0,0 0 15,0 0-15,0 0 0,0 0 16,0 0-16,0 0 0,0 0 16,0 0-16,0 0 0,0 0 15,0 0-15,-28 4 0,28-4 0,-30 18 16,14-5-16,0 1 16,0 2-16,1 3 0,1 2 15,2 3 1,1 5-16,3-4 0,6-3 0,4-2 0,3-4 15,5-2-15,7-3 0,4-2 16,1-4-16,0-2 0,8-3 16,2-3-16,-2-1 0,-1-1 0,-4-4 15,-2-4-15,-5-2 0,-2-2 16,-3 0-16,-2-2 16,-4-1-16,-4 0 0,-3-1 0,-3-1 15,-3 3-15,-2 1 0,-6 3 16,-5 1-16,1 3 0,-2 5 15,0 1-15,0 2 0,-1 2 16,0 3-16,2 2 0,2 3 16,2 2-16,3-1 0,6 2 15,3 1-15,7-2 0,3 0 0,-1-1 16,-2-2-16,1-2 16</inkml:trace>
  <inkml:trace contextRef="#ctx0" brushRef="#br0" timeOffset="440176.898">21081 13602 0,'0'0'0,"0"0"16,0 0-16,0 0 0,-12 27 0,6-13 16,-3 4-16,-2-2 15,-1 0-15,1-1 0,-1-1 0,-1 2 16,2-1-16,1-3 0,1-3 15,3-4-15,0-3 0,4-3 16,2-2-16,2-2 0,4-3 0,2-3 16,2-1-16,2-6 0,1 0 15,5-2-15,2-1 16,4 0-16,1 2 0,8-1 16,1 2-16,-1 4 0,0 3 0,-2 4 15,-2 3-15,-4 4 0,0 1 16,-3 6-16,-2 4 0,-3 0 15,-4 0-15,-4 3 0,-3 2 16,-2 2-16,-1 0 0,-2 2 16,-2 1-16,-1-1 0,-2 1 0,-1-1 15,0 0-15,1-3 0,2-4 16,1-3-16,0-1 0,0-2 16</inkml:trace>
  <inkml:trace contextRef="#ctx0" brushRef="#br0" timeOffset="440460.5072">22261 13498 0,'0'0'0,"0"0"15,0 0-15,0 0 0,0 0 0,0 0 16,-27-10-16,27 10 0,-27 5 15,27-5-15,-41 14 16,20-4-16,0 2 0,-1 2 16,0 1-16,-2 6 0,3 0 15,5 3-15,5 0 0,5-1 0,4-2 16,5-3-16,4-1 16,6-1-16,4-2 0,11-2 0,4-3 15,-6-3-15,-4-1 0,-4 0 16</inkml:trace>
  <inkml:trace contextRef="#ctx0" brushRef="#br0" timeOffset="440860.4853">22769 13644 0,'0'0'0,"0"0"0,0 0 16,0 0-16,0 0 0,-3-21 16,3 21-16,0 0 0,-20-20 0,20 20 15,-23-13-15,23 13 0,-31-10 16,12 9-16,-3 1 0,0 4 15,-1 0-15,-9 5 0,-1 2 16,2 1-16,2 3 0,4 2 16,2 2-16,0 3 0,5-1 0,6-2 15,3-2-15,5-2 0,4-4 16,9-2-16,6-2 16,5-5-16,3-2 0,3-4 15,4-2-15,0-2 0,0-2 0,-2-5 16,0-3-16,-2 1 0,1 0 15,2-2-15,-4 1 0,-5 3 16,-5 3-16,-4 3 0,-3 3 16,-3 3-16,0 2 0,-5 1 15,-3 7-15,-3 1 0,-2 6 0,-2 4 16,-1 4-16,3-2 0,0-1 16,2 1-16,3-2 0,3 2 15,2 0-15,4-2 0,3-3 16,2-2-16,2-1 0,1-5 15,3-3-15,-4-1 0,-2-1 16,-2 0-16</inkml:trace>
  <inkml:trace contextRef="#ctx0" brushRef="#br0" timeOffset="441259.6378">23068 13590 0,'0'0'0,"0"0"0,0 0 15,0 0-15,-11 31 0,11-31 16,-12 31-16,4-15 0,0 0 16,1 0-16,-1 0 0,1-1 15,1 0-15,-2 0 0,1-1 16,3-6-16,-1 0 0,2-3 0,1-4 16,0-1-16,0-2 0,2-2 15,1-3-15,1-2 0,0-2 16,1-3-16,2-2 0,0 2 15,3-1-15,4-4 0,2-1 16,2 3-16,0 1 0,1 2 16,0 2-16,0 4 0,2 3 0,1 1 15,1 4-15,-1 2 0,-2 3 16,-1 1-16,-2 2 16,-2 3-16,-1 1 0,-4 4 0,-1 3 15,-3 0-15,0 1 0,-4 4 16,-3 0-16,0-1 0,-1 0 15,-1-2-15,0-1 0,-2-4 16,-1-4-16,2-3 0,1-2 16,1 0-16</inkml:trace>
  <inkml:trace contextRef="#ctx0" brushRef="#br0" timeOffset="441576.9478">23616 13622 0,'0'0'0,"0"0"16,0 0-16,-7 18 0,7-18 0,-9 24 15,3-6-15,0 1 0,2 0 16,-1 4-16,2-1 0,2-3 16,3-2-16,3-2 0,1-2 15,2-3-15,1-2 0,1-4 16,1-2-16,2-3 0,1-1 0,3-3 15,0-3-15,0-1 0,-2-1 16,1-2-16,-1-4 16,1-2-16,0-4 0,3-2 0,-1 3 15,-2 2-15,0 1 0,-4 3 16,-2 1-16,-1 2 0,-3 3 16,0 0-16,-2 3 0,-1 2 15,0 1-15,-1 0 0,-1 0 16,0 0-16</inkml:trace>
  <inkml:trace contextRef="#ctx0" brushRef="#br0" timeOffset="442043.4556">24336 13701 0,'0'0'0,"0"0"0,0 0 15,0 0-15,-7-20 0,7 20 16,0 0-16,-12-18 0,12 18 0,-13-15 16,3 9-16,-2 1 0,-2 2 15,-1 2-15,-3 0 16,0 3-16,-1 1 0,-2 4 0,-2 2 16,-5 6-16,2 3 0,3 1 15,3 1-15,3-1 0,4-1 16,2 4-16,3-1 0,6-4 15,5-2-15,10-4 16,7-2-16,-2-4 0,1-3 0,6-2 16,2-2-16,-1-4 0,1-2 15,-3-1-15,-1-1 0,-1-4 16,-1-1-16,-1-2 0,-1-1 16,-4 2-16,-3 1 0,-2 2 0,-2 1 15,-2 4-15,0 1 0,-2 3 16,0 1-16,-4 3 0,0 7 15,-5 2-15,-1 4 0,-1 1 16,0 2-16,2 2 0,2 0 16,1 2-16,4 0 0,3 4 15,4-4-15,1-2 0,1-2 0,-2-4 16,-3-2 0,0-2-16</inkml:trace>
  <inkml:trace contextRef="#ctx0" brushRef="#br0" timeOffset="442356.7129">24944 13652 0,'0'0'0,"0"0"15,0 0-15,0 0 0,0 0 0,-10-18 16,10 18-16,-19-10 0,19 10 16,-31-6-16,12 5 15,0 1-15,0 1 0,-2 1 16,-1 2-16,-3 1 0,3 2 0,4 3 15,4 2-15,3 1 0,2 0 16,9 1-16,8 0 16,3 1-16,2 1 0,3 0 0,0 2 15,5 2-15,-1-1 0,-1-2 16,-3-3-16,-4 0 0,-3-1 16,-7-1-16,-4-1 15,-2-1-15,-3-1 0,-2-2 0,-2-1 16,0-3-16,0-2 0,-3-1 15,-4-1 1,4 1-16,2-1 0,2 1 0</inkml:trace>
  <inkml:trace contextRef="#ctx0" brushRef="#br0" timeOffset="442553.5446">25092 14036 0,'0'0'0,"0"0"0,0 0 16,0 0-16,0 0 0,0 0 0</inkml:trace>
  <inkml:trace contextRef="#ctx0" brushRef="#br0" timeOffset="458610.3383">26887 13663 0,'0'0'0,"0"0"0,0 0 0,0 0 0,0 0 15,0 0 1,0 0-16,-9-26 0,9 26 0,0 0 16,-14-19-16,14 19 0,0 0 15,-22-16-15,12 11 0,-1 0 16,-1 1-16,-1 2 0,0 1 15,-1 2-15,-3 0 0,-1 3 16,-3 1-16,0 2 0,0 2 0,-8 5 16,-1 4-16,2 3 0,0 1 15,3 2-15,-1 2 0,-1 6 16,4-2-16,2-2 0,3-2 16,4 0-16,4-2 0,7 1 15,5 1-15,4-4 16,4-1-16,9-3 0,6-1 0,4-5 15,3-4-15,-2 1 0,-7-3 16,-5 0-16</inkml:trace>
  <inkml:trace contextRef="#ctx0" brushRef="#br0" timeOffset="459128.8023">27379 13838 0,'0'0'0,"0"0"16,0 0-16,0 0 0,0 0 0,0 0 15,6-26-15,-6 26 16,0 0-16,1-22 0,-1 22 16,-1-20-16,1 20 0,-3-24 15,0 11-15,-3 2 0,-1 1 16,-3 1-16,-2 2 15,-4 3-15,-4 4 0,-1 1 16,0 1-16,-10 7 16,-3 5-16,2 2 0,2 1 0,-4 6 15,2 1-15,5 0 0,2-2 0,2 0 16,6-3-16,6-3 0,5-3 16,9-2-16,7 0 15,2-4-15,4-2 0,5-3 16,3-3-16,4-1 0,1-4 0,5-3 15,5-4 1,-3-5-16,1-4 0,-2 1 16,-6 3-16,-5 3 0,-4 2 15,-5 3-15,-4 3 0,-5 2 16,-4 1-16,-4 3 0,-3 3 16,-1 6-16,-2 5 15,0 4-15,1 1 0,-2 2 0,0-1 16,2 1-16,2 1 0,2 0 15,1 1-15,5-1 0,2-2 0,3-4 16,2-3 0,-1-2-16,-3-2 0,0-2 0</inkml:trace>
  <inkml:trace contextRef="#ctx0" brushRef="#br0" timeOffset="459545.0836">27791 13776 0,'0'0'16,"0"0"-16,0 0 0,-9 20 15,9-20-15,-18 22 16,7-5-16,0 2 0,0 2 16,0-3-16,1-2 0,-1 2 15,3-2-15,0-2 0,2-2 0,2-4 16,-1-4-16,3-3 0,2-1 0,1-6 15,2-1-15,0 0 16,1 0-16,7-8 0,4-3 16,0-1-16,2 0 0,2 1 15,4-1-15,-1 3 0,1 1 0,6 0 16,2 2-16,-4 4 16,-5 2-16,0 5 0,0 4 15,-3 1-15,-3 1 0,0 6 0,-2 5 16,-4 2-16,-2-1 0,-5 4 15,-2 1-15,-1-1 0,1 1 16,-2 1-16,-1 2 0,1-1 16,0-4-16,0-1 0,-2-2 15,2-2-15,0-3 0,1-2 16,0-2-16,0-2 0</inkml:trace>
  <inkml:trace contextRef="#ctx0" brushRef="#br0" timeOffset="459862.7513">28450 13780 0,'0'0'16,"0"0"-16,0 0 0,-11 22 16,11-22-16,-10 25 0,4-8 0,0 1 15,2-1-15,1 1 0,2 0 16,5 4-16,2-2 15,3-4-15,2-1 0,0-3 0,0-2 16,3-4-16,3-5 0,2-3 16,2-4-16,0-2 0,-2-2 15,2-3-15,0-3 0,5-7 16,-2-2-16,-2 2 0,-1 0 0,-2 1 16,-3 1-16,-3 3 0,-3 2 15,-2 4-15,-2 3 0,-3 3 16,-1-1-16,-2 7 0,0 0 15,-2 5-15,0 0 0,1-1 16,0-2-16,-1 2 0</inkml:trace>
  <inkml:trace contextRef="#ctx0" brushRef="#br0" timeOffset="460310.2141">29296 13857 0,'0'0'0,"0"0"0,0 0 0,0 0 16,0 0-16,-9-23 15,9 23-15,-21-17 0,9 9 0,-3 1 16,0 2-16,-3 1 16,0 1-16,-11 3 0,-2 3 0,0 3 15,1 2-15,1 4 0,-1 2 16,-3 4-16,4 2 0,7 0 15,6 1-15,6-2 0,4-3 0,10 0 16,5-1-16,7-3 16,5-1-16,4-4 0,4-3 15,-1-3-15,2-3 0,3-2 16,4-2-16,1-3 0,-2-2 0,-8-1 16,-2-2-16,-4-2 0,-2-2 15,-5 1-15,-4 2 0,-3 2 16,-2 2-16,-2 3 0,-4 2 15,-3 5-15,-1 3 0,-2 5 16,1 3-16,-2 2 0,1 3 0,1 4 16,1 3-16,2-1 15,1-3-15,3 0 0,2-1 0,4-1 16,2 0-16,6-5 16,5-2-16,-4-1 0,-3-3 0,-3-1 15</inkml:trace>
  <inkml:trace contextRef="#ctx0" brushRef="#br0" timeOffset="460627.9493">29964 13791 0,'0'0'0,"0"0"0,0 0 16,0 0-16,0 0 0,-19-19 15,19 19-15,-29-13 0,13 9 0,-4 2 16,-3 1-1,-2 3-15,-3 2 0,4 0 0,3 2 16,-2 4-16,3 5 16,4-2-16,3 0 0,6 3 0,7 1 15,4 0-15,1-1 0,9 4 16,3 1-16,-1-1 0,-2-2 16,0-2-16,-1-1 0,-1-2 15,-4-1-15,-2-3 0,-3-1 16,-4 0-16,-2-1 0,-6-1 15,-4-2-15,-1-2 0,-1-3 0,-3-2 16,0-2-16,1 1 0,4 1 16,2 0-16</inkml:trace>
  <inkml:trace contextRef="#ctx0" brushRef="#br0" timeOffset="460994.2407">30472 13794 0,'0'0'0,"0"0"0,0 0 0,0 0 16,0 0-16,0 0 0,-22-16 16,22 16-16,-26-5 0,26 5 15,-35 0-15,17 0 0,-2 0 0,-1 3 16,0 0-16,0 1 0,1 0 15,-2 5-15,2 2 16,4-2-16,4 0 0,4 4 0,3 3 16,4-1-16,3 1 0,4 2 15,4 0-15,1 1 0,1 0 16,0-1-16,0 1 0,-2-2 16,-1-1-16,0 0 0,-2-4 15,-4 0-15,-2-1 0,-5-5 16,-5-5-16,-5 1 0,-3 0 15,-5-1-15,-5-1 0,5 0 0,4 0 16,2 0-16</inkml:trace>
  <inkml:trace contextRef="#ctx0" brushRef="#br0" timeOffset="477227.5541">23578 14445 0,'0'0'0,"0"0"16,0 0-16,0 0 0,0 0 0,0 0 15,0 0-15,16-16 0,-16 16 0,0 0 16,0 0-16,0 0 0,0 0 16,0 0-16,12-18 15,-12 18-15,0 0 0,0 0 0,-2-21 16,2 21-16,0 0 0,-14-15 15,8 10-15,-2 1 16,-1 0-16,-1 1 0,0 2 0,1 0 16,-1 2-16,-3 1 0,-1 2 15,-1 1-15,-2 1 0,0 3 16,-1 2-16,1 3 0,2 3 16,-5 7-16,0 1 0,2 0 15,0 0-15,1 1 0,2 2 16,-3 4-16,2-2 0,0 1 0,2 1 15,2-2-15,1-3 0,1 1 16,1-3-16,0-2 0,2-1 16,-2 1-16,0-1 0,-1-2 15,0-3-15,0-1 0,0-4 16,-1-2-16,-1-3 0,-1-3 16,0-2-16,0-3 15,2-1-15,2-8 0,0-7 0,2 1 16,2-3-16,-2-1 15,3 4-15,-1 4 0</inkml:trace>
  <inkml:trace contextRef="#ctx0" brushRef="#br0" timeOffset="477396.716">22912 14569 0,'0'0'0,"0"0"16,0 0-16,0 0 0,27 0 0,-27 0 15,32-1-15,-32 1 0,44 0 16,-16 0-16,2 0 15,1 0-15,-1 0 0,11 0 0,1 1 16,5 1-16,-3 2 0,-3 0 16,-4 2-16,-2 0 0,-4-2 0,-6 0 15,-5-1-15,-4 0 0</inkml:trace>
  <inkml:trace contextRef="#ctx0" brushRef="#br0" timeOffset="477777.8994">23842 14504 0,'0'0'0,"0"0"0,0 0 16,0 0-16,0 0 0,-10 21 0,10-21 16,-10 25-16,2-8 0,-2 2 15,-1 0-15,0 0 0,-1 0 0,0 1 16,0 1-16,0 2 0,2-2 15,1-3-15,0-3 16,3-3-16,0-4 0,3 0 0,1-3 16,2-5-16,0 0 0,4-8 15,1-1-15,1-2 0,1-1 16,3-8-16,1-3 0,0 0 16,1 0-16,-1 1 0,0 2 15,0 4-15,-1 1 0,4 0 16,1 4-16,0 3 0,-2 5 0,-2 2 15,0 2-15,0 2 16,0 0-16,0 4 0,1 3 16,0 2-16,2 0 0,-1 1 15,0-1-15,-2-2 0,-1 0 0,-1-4 16</inkml:trace>
  <inkml:trace contextRef="#ctx0" brushRef="#br0" timeOffset="478311.1332">24525 14676 0,'0'0'0,"0"0"0,0 0 16,0 0-16,0 0 0,0 0 16,-4-24-16,4 24 0,0 0 0,-13-23 15,13 23-15,-14-17 0,8 11 16,-2 0-16,0-1 0,-1 1 15,-4 1-15,0 0 16,-2 1-16,-2 2 0,1 1 0,-2 1 16,0 2-16,-1 2 0,-2 3 0,-7 8 15,0 4 1,5 0-16,5-1 0,2 0 0,3 0 16,1 3-16,3-2 0,3-1 15,4-1-15,4-2 0,6-1 0,8-4 16,6-3-1,-4-4-15,3-3 0,7-2 0,1-3 16,-3-1-16,-1-4 0,0-1 16,-2-1-16,-1-1 0,-1 0 0,0-2 15,-1 0 1,-3 2-16,-1 2 0,-4 2 0,-3 2 16,-3 1-16,0 1 0,-3 3 15,-3 2-15,0 0 0,-4 3 16,-2 2-16,1 1 0,-2 1 15,-1 2-15,2 0 0,0 0 16,1 2-16,-1 1 16,2 1-16,0-1 0,3 0 0,1 0 15,0 0-15,1-1 0,3 1 16,1-1-16,3 0 0,2-2 16,-2 0-16,-2-2 0,0-2 0</inkml:trace>
  <inkml:trace contextRef="#ctx0" brushRef="#br0" timeOffset="479098.2902">25089 14737 0,'0'0'0,"0"0"0,0 0 0,0 0 15,0 0-15,0 0 0,0 0 16,0 0-16,1-25 0,-1 25 16,0 0-16,-10-26 15,10 26-15,-11-19 0,3 9 0,-1 1 16,-1-1-16,-1 2 0,-1 0 15,-1 2-15,-1 2 0,-6 2 16,-3 3 0,-2 3-16,1 3 0,-3 3 0,1 3 0,3 4 15,1 3 1,3-1-16,3-2 0,3 5 0,5-1 16,3-2-16,5-2 0,6-4 15,4-2-15,5-2 0,5-3 16,3-3-16,3-2 0,-3-2 0,-1-2 15,1-3-15,1-4 16,-1 1-16,-1 0 0,-2-4 0,-1-1 16,-4 0-16,-2 2 0,-2 2 15,-3 0-15,-1 3 0,-1 2 0,-2 1 16,-1 1-16,-3 3 16,1 5-16,-4 4 0,-4 5 15,0 2-15,-1 4 0,-4 7 16,-4 5-16,0 8 0,1-2 0,0 2 15,3 2-15,0 2 0,2-5 16,0 1-16,0-1 0,0-6 16,1-3-16,-1-5 0,-1-6 15,0-4-15,0-5 0,-3-4 16,-4-2-16,2-4 0,0-3 16,-3-10-16,-6-9 0,8 2 15,0-2-15,-2-13 0,3-6 16,3 10-16,3 5 0,2 7 0</inkml:trace>
  <inkml:trace contextRef="#ctx0" brushRef="#br0" timeOffset="479477.7006">25465 14526 0,'0'0'0,"0"0"0,0 0 16,0 0-16,0 0 0,-10 28 0,10-28 15,-10 31-15,3-12 0,-2 2 16,-1 2-16,1-2 0,-1 1 16,-3 4-16,1-2 0,2-3 15,3-2-15,-1-5 0,1-2 16,2-2-16,-1-2 0,1-2 0,-1-3 15,2-1-15,1-4 0,3-2 16,2-6-16,2 0 16,3-2-16,3-3 0,3-2 15,4-2-15,-1 2 0,2 3 0,2 2 16,-1 1-16,2 2 0,4 1 16,-2 1-16,-1 3 0,-1 3 0,1 2 15,1 1-15,-3 1 0,-3 2 16,-2-2-16,-3 0 15,-2-1-15</inkml:trace>
  <inkml:trace contextRef="#ctx0" brushRef="#br0" timeOffset="480011.4486">26101 14780 0,'0'0'0,"0"0"16,0 0-16,0 0 0,0 0 0,14-22 15,-14 22-15,0 0 0,9-20 16,-9 20-16,1-18 0,-1 9 0,0-1 16,-2 0-16,-1-1 15,-2 1-15,1 1 0,-3 0 16,-1 2-16,0 1 0,-3 0 0,-4 3 15,-2 0-15,-1 3 0,-1 0 16,-7 7-16,-3 4 0,0 2 16,2 1-16,1 3 0,2 2 15,0 6-15,4 0 0,4-1 16,2-4-16,7 0 0,2-3 0,6 1 16,5-2-16,4-2 15,3-2-15,6-5 0,3-4 16,0-3-16,1-4 0,2-2 0,4-1 15,-3-3-15,0-4 16,-3-5-16,-1-4 0,-3 4 0,-3 2 16,0 1-16,-3 4 0,-3 4 15,-1 2-15,-4 1 0,-1 1 16,-4 4-16,1-2 0,-4 5 16,-1 3-16,-2 3 0,1 3 15,1 1-15,0 2 0,1 2 16,1 1-16,2 2 0,1 0 15,1 0-15,1-1 0,5 1 16,3-4-16,2-3 0,3-3 0,-4-2 16,-2-1-16,-1-3 0</inkml:trace>
  <inkml:trace contextRef="#ctx0" brushRef="#br0" timeOffset="480444.8682">26457 14697 0,'0'0'0,"0"0"0,0 0 16,0 0-16,-19 21 0,19-21 15,-16 25-15,6-10 0,0 0 16,-1 1-16,0-1 16,1 0-16,0-1 0,-2 2 0,1-2 15,2-2-15,1-3 0,3-1 16,1-3-16,2-3 0,2-2 15,0-5-15,2 1 0,2-3 16,0-1-16,4-4 16,2-4-16,2 1 15,0-1-15,4-2 0,1 3 0,1 1 16,0 1-16,0 1 0,0 1 0,-1 3 16,1 1-16,-2 3 0,1 2 15,0 2-15,-1 2 0,-2 1 16,-1 2-16,-4 3 0,-1 3 15,-1 0-15,-3 1 0,-3 1 16,-2 3-16,-2 0 0,-1 1 0,-1 1 16,0 2-16,-1-2 15,2-1-15,-2 1 0,2-3 16,-1-2-16,1 0 0,2-5 16,2-4-16,3-2 0,3-2 0,-1 0 15,-1 0-15,0 0 0</inkml:trace>
  <inkml:trace contextRef="#ctx0" brushRef="#br0" timeOffset="480727.5553">27042 14544 0,'0'0'0,"0"0"15,0 0-15,0 0 0,0 0 0,-7 26 16,7-26-16,-16 30 0,5-13 15,-2 3-15,-1 3 16,0 0-16,2 1 0,-1 5 0,2-3 16,2-1-16,1-2 0,4 0 15,2-1-15,1-1 16,2-2-16,3-2 0,4-1 0,1-4 16,2-2-16,1-3 0,2-2 15,1-3-15,-1-1 0,2-4 16,3-2-16,-2 0 0,-4 1 0,-2 0 15</inkml:trace>
  <inkml:trace contextRef="#ctx0" brushRef="#br0" timeOffset="480928.0964">26770 14710 0,'0'0'0,"0"0"15,0 0-15,0 0 0,0 0 0,29-1 16,-29 1-16,33 0 0,-33 0 16,45 0-16,-18 0 15,1 0-15,1 0 0,7 0 0,0 0 16,-5 0-16,-5 0 0,-4 0 16</inkml:trace>
  <inkml:trace contextRef="#ctx0" brushRef="#br0" timeOffset="481394.634">28426 14511 0,'0'0'0,"0"0"16,0 0-16,0 0 0,0 0 0,0 0 15,-29-6-15,29 6 0,-25 4 16,25-4-16,-37 14 0,17-2 16,-1 1-16,-3 6 0,0 4 15,-7 9-15,0 5 0,-2 8 16,5 1-16,5-3 0,3-3 0,2 6 16,5-2-16,3-6 15,2-7-15,3-4 0,-1-3 16,2-3-16,0-2 0,2-4 15,0-4-15,1-4 0,0-2 0,-5-4 16,-3-3-16,0-6 0,-4-5 16,-1-4-16,-1-3 0,3 4 15,2 3-15,1 2 0</inkml:trace>
  <inkml:trace contextRef="#ctx0" brushRef="#br0" timeOffset="481560.7012">27850 14701 0,'0'0'15,"0"0"-15,26 1 0,-8-1 0,5 2 16,3-1-16,4 1 0,8 1 16,2 1-16,11-1 15,1-1-15,-4-1 0,-3 1 16,4-2-16,-6-1 0,-9 0 0,-8 1 16,-5-1-16</inkml:trace>
  <inkml:trace contextRef="#ctx0" brushRef="#br0" timeOffset="483577.4135">29776 14817 0,'0'0'0,"0"0"16,0 0-16,0 0 0,0 0 0,4-22 15,-4 22-15,0 0 0,-12-20 16,12 20-16,-28-11 0,10 8 15,1 1-15,-6 2 0,-4 2 16,-5 2-16,2 4 0,1 2 16,-1 3-16,3 0 0,3-1 0,1 4 15,6 2-15,6-1 16,4-1-16,8 0 0,8 0 16,2-2-16,1-1 0,8-6 0,5-4 15,-2-2-15,-1-2 0,2-3 16,2-2-16,-3-4 15,-2-3-15,2-4 0,-1 0 0,-5 2 16,-2 1-16,-1-1 0,-3 3 16,-4 5-16,-1 2 0,-3 5 15,-1 3-15,-1 2 0,-2 1 0,-3 9 16,-3 8-16,-3 3 0,-2 2 16,-1 6-16,-2 5 15,3-5-15,1-3 0,0 7 0,1-1 16,1-5-16,1-5 0,-3-1 15,-3 0-15,0-6 0,0-4 16,-3-3-16,0-4 0,-1-4 16,0-3-16,-3-5 0,-2-3 15,2-2-15,0-4 0,1-6 16,2-5-16,3-1 0,5 1 0,8-7 16,7-6-16,-1 8 0,-1 6 15,0 6-15</inkml:trace>
  <inkml:trace contextRef="#ctx0" brushRef="#br0" timeOffset="483913.0718">30086 14691 0,'0'0'15,"0"0"-15,0 0 0,0 0 0,-15 26 16,6-11-16,-2 1 0,0 2 15,0 1-15,-2 5 0,-1 2 16,3-3-16,1-2 0,2-2 16,0-1-16,1-3 0,2-2 0,0-2 15,3-3-15,0-2 16,1-4-16,1-5 0,2-4 16,0-4-16,0-2 0,5-3 15,2-3-15,3-3 0,2-3 16,2 4-16,-1 2 0,0 4 0,-3 4 15,3-2-15,-1 3 0,2 3 16,0 3-16,4 4 0,2 3 16,-1 4-16,0 2 0,0 3 15,-1 3-15,-3-3 0,-4-2 0,-2-2 16</inkml:trace>
  <inkml:trace contextRef="#ctx0" brushRef="#br0" timeOffset="484344.8923">30749 14882 0,'0'0'15,"0"0"-15,0 0 0,0 0 16,0 0-16,-5-23 0,5 23 16,-12-16-16,12 16 0,-19-17 0,5 9 15,-1 2-15,-2 1 0,-3 2 16,-3 3-16,0 1 0,-1 2 15,-8 4-15,-1 4 0,1 0 16,2 2-16,-1 6 0,7 3 16,4-1-16,6-3 0,6-1 15,6-1-15,6-2 0,5-2 0,6-2 16,7-2-16,3-3 16,2-4-16,1-1 0,-2-2 0,0-5 15,-3-2-15,7-6 0,0-4 16,-4 1-16,-4 2 0,-3 0 15,-3 4-15,-4 2 0,-2 3 16,-4 2-16,-2 1 0,-1 3 0,1 1 16,-5 5-16,-4 4 15,1 2-15,-2 3 0,2 3 16,-1 2-16,2 0 0,1 2 16,3 4-16,2-1 0,4-2 0,2-1 15,4-3-15,5-4 16,-4-2-16,-3-2 0,-2-2 0</inkml:trace>
  <inkml:trace contextRef="#ctx0" brushRef="#br0" timeOffset="484744.7825">31054 14855 0,'0'0'15,"0"0"-15,0 0 0,0 0 0,0 0 16,-23 27-16,23-27 15,-24 31-15,13-14 0,0-1 16,1 0-16,1-1 0,1 1 0,1 2 16,0-3-16,2-5 0,1-1 15,1-3-15,-1-1 0,2-3 16,2-2-16,-2-5 0,2-1 16,1-1-16,0-4 0,3-5 15,0-3-15,5-4 0,3 2 16,3-1-16,3 0 15,0 3-15,-2 1 0,8 1 0,3 6 16,-3 6-16,-1 3 0,-2 4 16,-2 4-16,-4 0 0,0 3 0,-4 3 15,-1 6-15,-3 1 0,-1 3 16,-3-1-16,-2 0 0,-2-1 16,-1 1-16,-1-2 0,-2 1 15,0-2-15,-3-1 0,-1-2 16,-1-3-16,2-2 0,0-2 0,3-6 15,3-4-15,2 2 16,-2-3-16,2 3 0</inkml:trace>
  <inkml:trace contextRef="#ctx0" brushRef="#br0" timeOffset="484994.6967">31594 14726 0,'0'0'0,"0"0"15,0 0-15,0 0 0,-6 21 0,6-21 16,-17 32-16,5-13 16,-1 2-16,-3 3 0,0 1 15,-3 7-15,3 0 0,2-4 16,3-2-16,3-3 0,1-2 0,1 3 16,4-2-16,4-4 0,4-2 15,3-7-15,3-1 0,2-3 16,2-2-16,1-6 15,3-4-15,-2 0 16,-4 2-16,-2 1 0</inkml:trace>
  <inkml:trace contextRef="#ctx0" brushRef="#br0" timeOffset="485178.0527">31331 14850 0,'0'0'0,"0"0"0,0 0 15,0 0-15,0 0 0,34-11 16,-34 11-16,39-5 0,-17 4 0,5 0 16,4 0-16,0 0 15,0 1-15,10-1 0,1 1 16,-7 0-16,-5 0 0,-5 0 0</inkml:trace>
  <inkml:trace contextRef="#ctx0" brushRef="#br0" timeOffset="489761.3897">28826 14379 0,'0'0'0,"0"0"0,0 0 16,0 0-16,0 0 0,0 0 15,0 0-15,0 0 0,0 0 0,0 0 16,0 0-16,0 0 0,0 0 16,-2 21-16,2-21 15,0 0-15,-10 27 0,10-27 0,-12 30 16,3-11-16,-1 0 0,-1 5 15,-1 2-15,0-1 0,0 0 0,-4 9 16,1-1-16,0-1 16,2-3-16,-4 6 0,-2 0 15,3-3-15,3-2 0,0-3 16,1-1-16,1-5 0,2-2 0,1-3 16,2-1-16,-1-3 0,2-2 15,0 1-15,1-2 16,1-4-16,1-3 0,2-2 0,-2 1 15,4-3-15,3 0 0,-2-1 16,0 1-16,0 1 0</inkml:trace>
  <inkml:trace contextRef="#ctx0" brushRef="#br0" timeOffset="490344.7925">29155 14745 0,'0'0'0,"0"0"15,0 0-15,0 0 0,0 0 0,0 0 16,0 0-16,0 0 0,0 0 16,-4-22-16,4 22 0,0 0 15,0 0-15,-13-18 0,13 18 16,0 0-16,-25-6 0,25 6 0,-25 1 16,12 0-16,0 2 0,-2 1 15,-3 3-15,0 1 0,1 3 16,-1 2-16,-1 2 15,-2 2-15,4-1 0,2 1 0,4 1 16,4-3-16,2 0 0,5-2 16,3-2-16,5-2 0,3-1 0,2-2 15,2-2-15,1-4 16,2-3-16,2-1 0,1-1 16,-4 1-16,0 0 0,1-1 0,-2-4 15,-2 0-15,-1 0 16,-5 2-16,1 0 0,-2 2 0,-2 1 15,0 1-15,-2 0 0,0-1 16,0 0-16,-1 1 0,-2 3 16,0 0-16,1 3 0,-1 2 15,-1 1-15,1 0 0,0 1 16,0 2-16,0 2 16,0 0-16,0 1 0,1 1 0,0 1 15,1 0-15,1-1 0,2 1 16,-1-2-16,0-3 15,-1-1-15,-1-1 0</inkml:trace>
  <inkml:trace contextRef="#ctx0" brushRef="#br0" timeOffset="515101.4888">28813 15328 0,'0'0'16,"0"0"-16,0 0 0,0 0 0,0 0 15,0 0-15,23 9 0,-23-9 16,0 0-16,24 11 0,-24-11 16,0 0-16,27 11 0,-18-8 15,-2-1-15,1 2 0,-1 0 0,-2-1 16,-1-1-16,0-1 15,-1 0-15,-1-1 0,1 0 0,-1 0 16</inkml:trace>
  <inkml:trace contextRef="#ctx0" brushRef="#br0" timeOffset="515345.2758">28591 15526 0,'0'0'0,"0"0"0,0 0 16,23 4-16,-23-4 0,29 3 0,-6-2 15,0 1-15,2-1 0,10 2 16,3-1-16,0 0 0,-2 0 0,11-1 16,1 0-16,-6-1 15,-3 2-15,4-2 0,-3 0 16,-12 0-16,-6 0 0,-3 0 15</inkml:trace>
  <inkml:trace contextRef="#ctx0" brushRef="#br0" timeOffset="515613.1663">28888 15634 0,'0'0'0,"0"0"0,0 0 15,0 0-15,0 0 0,27 11 16,-27-11-16,22 14 0,-22-14 0,28 20 16,-10-7-1,-2-1-15,0 0 0,-1-1 0,-1-1 0,-2 0 16,-1 1-16,2 4 16,-3 0-16,-3 0 0,-1 1 0,-5-2 15,-3-1-15,-5 0 0,-4 0 16,-3-4-16,-3-2 15,3-1-15,2-2 0,2 0 16</inkml:trace>
  <inkml:trace contextRef="#ctx0" brushRef="#br0" timeOffset="515829.0891">28977 15631 0,'0'0'0,"0"0"0,0 0 15,0 0-15,0 0 0,0 0 0,0 0 16,-15 17-16,15-17 0,-21 17 16,21-17-16,-29 23 0,15-10 15,-3 1-15,-2 1 0,0-1 16,-1-1-16,-5 3 0,2 0 16,3-3-16,4-2 0,2-1 15,1-2-15,4-1 0</inkml:trace>
  <inkml:trace contextRef="#ctx0" brushRef="#br0" timeOffset="516128.2568">29441 15398 0,'0'0'0,"0"0"16,0 0-16,0 0 0,0 0 0,0 0 15,0 0-15,0 0 0,0 0 16,-21 26-16,21-26 16,-25 14-16,25-14 0,-20 11 0,12-6 15,2 0-15,1 1 0,6-1 16,5 0-16,3 0 0,1 1 16,6-2-16,6 0 15,3-1-15,0 1 0,10-1 0,2-2 16,-3 3-16,-1 1 0,3 0 15,-4-3-15,-4-2 0,-4-2 16,-4 1-16,-4-2 0,-2 2 16</inkml:trace>
  <inkml:trace contextRef="#ctx0" brushRef="#br0" timeOffset="516361.7415">29408 15657 0,'0'0'0,"0"0"0,20 1 15,-7 0-15,3 1 0,7-1 16,2 0-16,2 0 0,0-2 0,2 3 16,1 0-16,2 0 15,-4-1-15,-2 1 0,-5-2 16,-5-2-16,-3 0 0,-5 0 15,-5-1-15,0 2 0,-1 0 0,0-1 16</inkml:trace>
  <inkml:trace contextRef="#ctx0" brushRef="#br0" timeOffset="516595.2375">29515 15486 0,'0'0'15,"0"0"-15,0 0 0,0 0 0,0 0 16,0 0-16,0 27 16,0-27-16,-10 32 0,5-12 0,-1 2 15,0 1-15,-2 2 0,1-1 16,2 1-16,-3 6 0,0-2 16,1 0-16,-1-2 0,0-4 15,0-3-15,2-3 0,1-3 16,2-3-16,0-2 0,1-2 15,-1-2-15,1 1 0</inkml:trace>
  <inkml:trace contextRef="#ctx0" brushRef="#br0" timeOffset="516844.9988">29635 15515 0,'0'0'0,"0"0"0,0 0 15,0 0-15,4 26 0,-4-26 16,-2 32-16,1-12 0,-1 2 0,0 1 16,-1 2-16,-2 2 0,1-1 15,-3 8-15,-1-1 16,2-4-16,0-5 0,-2 4 0,-2-2 16,2-4-16,1-1 0,1-8 15,-2-5-15,2-4 0,0-1 0,0-1 16,2 0-16,1-1 0</inkml:trace>
  <inkml:trace contextRef="#ctx0" brushRef="#br0" timeOffset="517045.0025">29382 15764 0,'0'0'15,"0"0"-15,0 0 0,0 0 16,0 0-16,0 0 0,31 5 15,-31-5-15,0 0 0,29 2 0,-29-2 16,25 2-16,-13 0 0,0-1 16,-1 0-16,0 1 15,-1-2-15,-1 1 0,-2 0 0,-1 0 16,-4-1-16,0 0 0,0 0 16,1 0-16</inkml:trace>
  <inkml:trace contextRef="#ctx0" brushRef="#br0" timeOffset="517212.293">29379 15825 0,'0'0'0,"0"0"0,0 0 15,0 0-15,24 6 0,-24-6 0,0 0 16,27 6-16,-27-6 0,23 3 16,-9-2-16,-1 0 0,0-1 0,-1-1 15,-2 1-15,-1-1 16,-1 1-16,-2-1 0</inkml:trace>
  <inkml:trace contextRef="#ctx0" brushRef="#br0" timeOffset="517445.7601">29212 15952 0,'0'0'16,"0"0"-16,0 0 0,0 0 15,26 3-15,-26-3 0,29 3 16,-29-3-16,40 1 0,-17 2 16,1 0-16,1 0 0,2-2 0,6 1 15,1 0-15,-3-1 0,-2 0 16,-2 0-16,0 0 0,-4-1 16,-1-1-16,0 1 0,-4-1 15,-4 1-15</inkml:trace>
  <inkml:trace contextRef="#ctx0" brushRef="#br0" timeOffset="517650.7675">29510 16002 0,'0'0'0,"0"0"0,0 0 16,0 0-16,0 0 0,-18 18 15,18-18-15,-17 13 0,7-5 0,-3 1 16,-2-1-16,-1-1 0,2 0 16,1-1-16,2-1 0,1 0 15,1-1-15,1 0 0</inkml:trace>
  <inkml:trace contextRef="#ctx0" brushRef="#br0" timeOffset="517816.6587">29611 16113 0,'0'0'0,"0"0"16,0 0-16,0 0 0,13 23 0,-13-23 15,11 20 1,-11-20-16,13 19 0,-6-11 0,-1 1 16,-1-2-16,1-1 0,-1-1 15,0 0-15,-2-1 0</inkml:trace>
  <inkml:trace contextRef="#ctx0" brushRef="#br0" timeOffset="518129.0945">30374 15736 0,'0'0'0,"0"0"16,0 0-16,0 0 0,0 0 15,0 0-15,-2 27 0,2-27 16,-15 18-16,15-18 0,-21 28 16,9-11-16,-1-1 0,-3 1 15,-4 0-15,0 2 0,1 0 0,-4 6 16,1 0-16,-1-3 0,0-2 15,-4 1-15,4-3 16,3-5-16,4-6 0,2-2 0,3 0 16,3-1-16</inkml:trace>
  <inkml:trace contextRef="#ctx0" brushRef="#br0" timeOffset="518328.849">30155 15996 0,'0'0'15,"0"0"-15,0 0 0,0 0 0,23 9 16,-23-9-16,21 8 0,-21-8 16,22 12-16,-8-5 0,4 2 15,-1-1-15,1 0 0,0 1 16,-1 2-16,0-1 0,-1 3 16,7 3-16,2-1 0,-4-1 15,-3 0-15,-1-2 0,-4-2 16,-2-1-16</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9T08:19:35.578"/>
    </inkml:context>
    <inkml:brush xml:id="br0">
      <inkml:brushProperty name="width" value="0.05292" units="cm"/>
      <inkml:brushProperty name="height" value="0.05292" units="cm"/>
      <inkml:brushProperty name="color" value="#FF0000"/>
    </inkml:brush>
  </inkml:definitions>
  <inkml:trace contextRef="#ctx0" brushRef="#br0">27517 11769 0,'0'0'0,"0"0"0,0 0 16,0 0-16,21 7 0,-21-7 0,29 3 16,-12-2-16,0 0 0,4 0 15,3 1-15,2 0 0,0 1 16,12 1-16,1-1 0,0 1 16,-2-1-16,14-1 0,2 1 15,-1-1-15,-1-1 0,10 3 16,1 1-16,-5-3 0,-1-2 0,11 1 15,1-1-15,-6 2 0,-4 1 16,12-1-16,0 1 16,-5-1-16,-4-4 0,4 1 0,3-1 15,-8 1-15,-7 1 0,33-1 16,-1-3-16,-7 1 0,-3-1 16,1 1-16,2 1 0,-13-3 15,-7-1-15,1-1 0,3 2 16,-1 0-16,0 1 0,2 1 15,1 1-15,-5 1 0,-4 1 0,3 0 16,4 0-16,-1-5 0,-1 0 16,3 1-16,1 1 0,-9 6 15,-5 2-15,1-3 0,3-1 16,1-3-16,-1-2 0,1 6 16,-1 1-16,-2 1 0,-3-2 15,2-1-15,0-1 0,-6 0 0,-4 0 16,7 0-16,5 1 15,-10 0-15,-7 1 0,0-1 0,-1-1 16,-3 2-16,-1 1 0,-6-2 16,-2-2-1,-14-1-15,-2 0 0,-3 1 0,-1 2 16,-4-5-16,-3-1 0,2 0 0,-1 2 16,2 1-16</inkml:trace>
  <inkml:trace contextRef="#ctx0" brushRef="#br0" timeOffset="3415.4258">2737 12769 0,'0'0'15,"0"0"-15,0 0 0,0 0 0,0 0 16,26-5-16,-26 5 0,25-1 15,-10-1-15,2 1 0,2 2 16,-3-1-16,3 0 0,2 1 16,2 1-16,5 0 0,-2 1 15,2-2-15,0 1 0,2-2 16,1 0-16,1 2 0,1 2 16,9-1-16,-1-3 0,0 0 15,-3 0-15,3 0 0,-2 1 0,10-1 16,-1-1-16,-1 1 15,-2 1-15,1 0 0,0 1 16,0 0-16,0 0 0,6 0 16,2 0-16,3-3 0,-6-1 0,2-1 15,-1 2-15,1-2 0,-5 0 16,14-1-16,0-1 0,-4 2 16,-3-1-16,5 2 0,4 1 0,-2 1 15,-5-1-15,7 0 16,4-1-16,-4 1 0,-8 0 0,25-4 15,-1-3-15,-14 2 0,-7 0 16,9 6-16,5 4 0,-4-3 16,-5-1-16,1 1 0,2 2 15,-7-7-15,-5-2 0,8 0 16,6 0-16,-9 7 0,-3 5 16,9 0-16,3 1 0,2-4 15,1-4-15,1 1 0,0 1 16,-15 3-16,-10 3 0,10-3 15,8 0-15,-2-1 0,1 0 0,5 1 16,2-1-16,-2-1 0,-4-1 16,7-1-16,1 0 0,-16 0 15,-10 0-15,9 1 0,3 0 16,8 0-16,1-1 0,7 0 16,6 0-16,-18-3 0,-12 0 0,3 1 15,4 0-15,3-1 16,2 0-16,3-1 0,4-1 0,-7 3 15,-4 2-15,2-1 0,3-2 16,-4 2-16,-3 1 0,5 0 16,4 1-16,-3-1 0,1 0 15,15-1 1,8 0-16,3-2 16,4 0-16,-25 1 0,-17 1 0,10 5 15,8 0-15,-8-1 0,-7-2 0,5-3 16,3-2-16,-5 3 0,-3 2 15,4-1-15,3 0 16,-7 2-16,-4 0 0,6-1 0,5 0 16,-9 1-16,-5 1 0,6-2 15,3 1-15,-5 0 0,-5 2 0,11 0 16,9 0-16,-7-3 16,-4-2-16,-2-3 0,1 2 15,-3 1-15,-1 3 0,5-3 16,1-1-16,-4 1 0,-4-2 0,6 4 15,6 3-15,-10-2 0,-7 1 16,7-3-16,4 0 16,-3 1-16,-2 0 0,8-1 0,5-1 15,-11 1-15,-8 0 0,9-4 16,6-2-16,-9 5 0,-3 4 16,5-2-16,5 2 0,-3-2 0,-2 1 15,3 0-15,2 0 16,-8-2-16,-3 0 0,7-1 15,4 1-15,-9 2 0,-9 0 0,10 1 16,6 1-16,-4-2 0,-2 1 16,3 1-16,2 2 0,-5-3 15,-1-2-15,6-1 0,5-1 16,-10 2-16,-6 2 0,9 2 16,6 0-16,-6-5 0,-5-2 0,4 2 15,2 0-15,-2 0 16,-1-1-16,4-2 0,4-1 15,-7 5-15,-5 2 0,8 1 0,5 2 16,-10-5-16,-8-3 0,7 1 16,6 0-16,-1 2 0,-1 1 15,1-1-15,1 1 0,-3 0 16,-3 1-16,6-1 0,6 0 16,-12-3-16,-7-2 0,10-3 15,6 1-15,-5 2 0,-4 3 0,3 0 16,0 1-16,-1-1 0,-2-1 15,4-2-15,2-5 16,-7 4-16,-3 1 0,6 3 0,5 2 16,-8-4-16,-7 1 0,8-2 15,9 0-15,-10 0 0,-4 1 0,6-1 16,3 2-16,-4-2 16,-1 0-16,5-1 0,5-1 15,-6 3-15,-5 1 0,8-2 0,6-1 16,-10 5-16,-8 4 0,7-6 15,6-3-15,-8-1 0,-5-1 16,6 2-16,2-1 16,1-1-16,0-1 0,1 4 0,3 4 15,-6 0-15,-4-1 0,9-2 16,6-1-16,-14 3 0,-8 1 16,9 1-16,7 1 0,-7-3 15,-4-1-15,4 3 0,5 1 16,-4-6-16,-4-4 0,5 4 15,3 2-15,-7 5 0,-3 3 0,7-7 16,5-4-16,-8 1 0,-4 2 16,7 3-16,4 3 0,-9-3 15,-7-1-15,10-3 0,6 0 16,-10 1-16,-5 1 0,7 2 16,7 1-16,-2-3 0,-3-1 0,-1 0 15,0 1-15,-5 2 0,-3 0 16,9-2-16,4-2 15,-4-1-15,-1 0 0,2 6 16,1 5-16,-6-5 0,-2-4 0,-1 3 16,4 4-16,-6-5 0,-2-2 15,3 1-15,5 1 0,-4-2 16,-1-2-16,4 2 0,4 1 16,-8-1-16,-3 0 0,5-2 15,3-1-15,-21 3 0,1 1 0,25-1 16,1 1-16,-24 0 0,1-1 15,25-2-15,3-1 16,-27 4-16,-2 3 0,13 0 16,5-1-16,-11-1 0,-2 0 0,7 1 15,6-1-15,-5 1 0,-4 0 0,8-1 16,6 0-16,-8-2 0,-5 0 16,8 2-16,7 2 15,-7 2-15,-4 0 0,25 0 16,-1-3-16,-29-1 0,-2 1 0,28-2 15,1-3-15,-27 3 0,1 1 16,28 0-16,2 0 0,-12-1 16,-8-1-16,3 0 0,2 1 15,-6-2-15,-3-1 0,9 2 16,5 0-16,-11 1 0,-6-1 0,8 0 16,6-2-16,-3 0 15,-2 0-15,-2 0 0,1 1 16,-2 4-16,-2 1 0,1-1 0,1-2 15,-1 2-15,-2 2 0,1 1 16,1 0-16,-5-2 0,-5-2 16,0 2-16,-1-1 0,-4 0 15,-5 0-15,4-2 0,2 0 16,-18 0-16,-2-2 0,-2 1 16,-2 1-16,-3 0 0,-1 0 0,-3 0 15,0 0-15,-2-3 0,-3 0 16,0 1-16,2 0 15,0 1-15</inkml:trace>
  <inkml:trace contextRef="#ctx0" brushRef="#br0" timeOffset="13715.5819">3050 11659 0,'0'0'0,"0"0"16,0 0-16,0 0 0,0 0 0,0 0 15,0 0-15,19 21 0,-19-21 16,0 0-16,13 21 15,-13-21-15,0 0 0,16 22 0,-10-15 16,0 0-16,-2-1 0,2-2 16,1 0-16,-3 0 0,0-1 0,0 0 15</inkml:trace>
  <inkml:trace contextRef="#ctx0" brushRef="#br0" timeOffset="13889.0895">3219 11604 0,'0'0'0,"0"0"15,0 0-15,0 0 0,0 0 0,8 18 16,-8-18-16,0 0 16,6 22-16,-6-22 0,0 0 15,11 15-15,-7-12 0,0 0 16</inkml:trace>
  <inkml:trace contextRef="#ctx0" brushRef="#br0" timeOffset="14069.2721">3499 11595 0,'0'0'15,"0"0"-15,0 0 0,0 0 0,-12 22 16,12-22-16,-13 16 0,13-16 15,-19 22-15,9-9 0,-4 0 16,-1-1-16,0-1 0,3-3 16,-1 1-16,2-2 0</inkml:trace>
  <inkml:trace contextRef="#ctx0" brushRef="#br0" timeOffset="14266.0924">3016 11773 0,'0'0'15,"0"0"-15,0 0 0,0 0 16,0 0-16,0 0 0,-1 28 16,1-28-16,-5 27 0,1-12 15,1 2-15,0 1 0,1-1 0,0 0 16,-1 1-16,1-2 0,1-2 16,0-1-16,0-2 15,1-1-15</inkml:trace>
  <inkml:trace contextRef="#ctx0" brushRef="#br0" timeOffset="14466.665">3074 11833 0,'0'0'0,"0"0"0,0 0 16,27-16-16,-27 16 0,35-10 16,-10 4-16,1-1 0,3 2 0,11-4 15,-1 0-15,1 0 0,-6 2 16,6-1-16,-4 2 15,-6 2-15,-3 2 0,-4 0 0,-5 3 16,-6 1-16,-4 1 0,-8 4 16,-5 3-16,-3 1 0,-4-1 0,2-2 15,3-1-15,1-1 16</inkml:trace>
  <inkml:trace contextRef="#ctx0" brushRef="#br0" timeOffset="14833.114">3230 11898 0,'0'0'0,"0"0"15,0 0-15,0 0 0,0 0 0,0 0 16,20-13-16,-20 13 0,0 0 16,32-4-16,-32 4 0,28 1 15,-15-1-15,-1 1 16,-3 2-16,-2 0 0,0 2 0,-1 1 16,-5 0-16,-2 3 0,-3 1 15,-5 1 1,-1 2-16,1 0 0,-4 0 15,4-3-15,2 0 0,-2 1 16,2 1-16,4-4 0,3 1 16,1-3-16,5 0 0,3 0 0,1-1 15,1 1 1,3-1-16,1-1 16,3 2-16,3 1 0,-5 0 0,0 0 15,-1 2-15,-5-2 0,-1 0 0,-5 3 16,-2 2-16,-4 0 0,-1 0 15,-3-1-15,-2-1 16,-4-1-16,-2-1 0,-1-1 0,-6 0 16,5-2-16,2 0 0,2-1 15</inkml:trace>
  <inkml:trace contextRef="#ctx0" brushRef="#br0" timeOffset="15016.3976">3111 12114 0,'0'0'0,"0"0"0,0 0 16,24-7-16,-24 7 0,27-8 16,-8 3-16,3-1 0,2 1 15,9-5-15,1-1 0,1 0 16,3 0-16,-3-3 0,3 0 16,6-2-16,-6 3 0,-6 1 15,-5 3-15,-6 2 0</inkml:trace>
  <inkml:trace contextRef="#ctx0" brushRef="#br0" timeOffset="15365.8735">3956 11760 0,'0'0'16,"0"0"-16,0 0 0,33-9 0,-20 7 15,3-1-15,6 0 16,1-2-16,-1 1 0,8-2 0,0 1 16,0 0-16,-5-1 0,5 1 15,-2 2-15,-9 0 0,-1 3 16,-8-1-16,-6-1 0,0 2 16,0-1-16,-3 1 0</inkml:trace>
  <inkml:trace contextRef="#ctx0" brushRef="#br0" timeOffset="15599.909">3800 11953 0,'0'0'0,"0"0"16,0 0-16,29-6 0,-29 6 0,33-4 16,-9 0-16,4 0 15,3-3-15,2 0 0,6-3 16,9 0-16,-4 0 0,4-1 15,-1 1-15,-9 0 0,0 1 0,-5-2 16,-7 0-16,-6 1 0,-4 4 16,-8 0-16,-1 0 0,0-1 15,-4 3-15,1 0 16</inkml:trace>
  <inkml:trace contextRef="#ctx0" brushRef="#br0" timeOffset="15800.0253">4122 11773 0,'0'0'0,"0"0"0,0 0 16,0 0-16,-10 22 0,10-22 0,-11 33 15,7-14-15,-3 1 0,2 2 16,-2 3-16,0-3 0,1-1 16,-8 7-1,0 1 1,-1-3-16,-2-3 0,4-4 0,-1-5 0,3-5 15,1-3-15,2-1 0,1 0 0,2-1 16</inkml:trace>
  <inkml:trace contextRef="#ctx0" brushRef="#br0" timeOffset="16052.1268">4141 11946 0,'0'0'0,"0"0"16,0 0-16,0 0 0,6 26 0,-6-26 15,9 24-15,-5-12 0,-3 0 16,4 1 0,2 2-16,3 0 15,2 0-15,0-3 0,1-2 0,3-1 16,2-2-16,4 0 0,-2-2 16,1-4-16,1-5 0,-2 1 15,-1 0-15,-3-3 0,2-2 16,-1-3-16,-5-2 0,0-6 0,1-2 15,-3 1-15,-1 0 0,-2 2 16,0 2-16,-1 3 0</inkml:trace>
  <inkml:trace contextRef="#ctx0" brushRef="#br0" timeOffset="16282.6534">4849 11718 0,'0'0'0,"0"0"0,0 0 16,3 24-16,-2-13 0,0 7 0,-1 3 15,0 1-15,0 0 0,0 7 16,0 0-16,0-5 0,-1-5 16,1 1-16,0-2 15,0-2-15,-1-2 0,-1-4 0,-2-3 16,1-3-16,0-1 0,-1-2 0,2 1 15,0 0-15</inkml:trace>
  <inkml:trace contextRef="#ctx0" brushRef="#br0" timeOffset="16465.7927">4818 11918 0,'0'0'0,"0"0"16,0 0-16,0 0 0,24-3 0,-24 3 15,25-6-15,-10 2 16,0 1-16,1-1 0,-1-1 0,0 0 15,1-1-15,-4 2 16,1-1-16,-3 1 0,-1-1 0,-2 1 16,-4 1-16,-2-2 0,-1 1 15,0 0-15,0 2 0,0-1 16</inkml:trace>
  <inkml:trace contextRef="#ctx0" brushRef="#br0" timeOffset="16683.1025">4675 11854 0,'0'0'0,"0"0"0,0 0 0,0 0 15,0 0-15,13 28 0,-13-28 16,8 22-16,-8-22 0,8 26 16,-2-11-16,-1 0 0,2 0 15,-4-1-15,1-1 0,0-1 16,-1 0-16,-1-2 0,1-2 15,-5 0-15,-1-2 0,2 0 0,-2-1 16,0-1-16</inkml:trace>
  <inkml:trace contextRef="#ctx0" brushRef="#br0" timeOffset="16866.5128">4650 12097 0,'0'0'0,"0"0"16,0 0-16,0 0 0,0 0 16,0 0-16,0 0 15,0 0-15,32 3 0,-32-3 0,33-2 16,-33 2-16,40-1 0,-15-2 15,6 0 1,1-2-16,2 0 0,-3-1 0,-2 2 16,6-3-16,-1 0 0,1-1 15,-4 0-15,-4-1 0,-3-2 16,-6 3-16,-3 0 0,-3 3 16</inkml:trace>
  <inkml:trace contextRef="#ctx0" brushRef="#br0" timeOffset="17049.5551">5297 11886 0,'0'0'0,"0"0"0,0 0 16,26-4-16,-16 2 0,3 0 0,4-1 16,0-1-16,1 0 0,5-2 15,-1 0-15,0-2 16,-2 0-16,-2-1 0,0 2 0,-5 2 15,-3 0-15,-1 0 0,-2 1 16,-2 2-16</inkml:trace>
  <inkml:trace contextRef="#ctx0" brushRef="#br0" timeOffset="17382.9625">5382 11692 0,'0'0'0,"0"0"0,0 0 16,3 18-16,-3-18 0,5 25 0,-3-7 16,1 2-16,-3 3 0,3-1 15,-1 2-15,0 4 0,1-1 0,0-4 16,-3 0-16,1-4 16,1-1-16,-2-1 0,-3-2 15,0-3-15,1-3 0,-1-1 0,-1 0 16,1-2-16,0-1 0,2-2 15,1 0-15,-2 0 16,2 0-16,0-1 0,0-2 16,5 3-16,3-3 0,3-1 15,0 0-15,4-3 16,4-4-16,0-1 0,0-2 0,5-4 16,1 0-16,-4 2 0,-3 3 0,-3 2 15</inkml:trace>
  <inkml:trace contextRef="#ctx0" brushRef="#br0" timeOffset="17600.0926">5754 11457 0,'0'0'0,"0"0"15,0 0-15,0 0 0,0 0 0,0 0 16,23 20-16,-23-20 15,0 0-15,16 29 0,-16-29 16,11 24-16,-6-13 0,-1-1 16,2 1-16,-4-2 0,1-2 0,-1 0 15,0-1-15,-2-2 0,0 0 16,0 0-16</inkml:trace>
  <inkml:trace contextRef="#ctx0" brushRef="#br0" timeOffset="17816.5297">5607 11655 0,'0'0'0,"0"0"0,0 0 16,0 0-16,0 0 0,0 0 0,29 1 15,-29-1-15,32-2 0,-12-1 16,3 0-16,1-2 0,2 0 16,3 0-16,0-1 0,4-1 15,0-1-15,-4 1 0,-4 0 16,-1 2-16,-1-1 0,-3 2 15,-2 0-15,-9 1 16,-4 2-16,0 0 0,-2 1 0,0-1 16</inkml:trace>
  <inkml:trace contextRef="#ctx0" brushRef="#br0" timeOffset="18000.1881">5803 11653 0,'0'0'0,"0"0"16,0 0-16,0 0 0,0 0 15,6 25-15,-6-25 0,0 0 16,6 25-16,-6-25 16,4 17-16,-1-9 0,0 0 15,1-3-15,-1-1 0,2-3 16,2-2-16,-3 1 0,1-1 0,-1 1 16</inkml:trace>
  <inkml:trace contextRef="#ctx0" brushRef="#br0" timeOffset="18311.9402">5980 11643 0,'0'0'16,"0"0"-16,0 0 0,0 0 0,0 0 16,0 0-16,0 0 0,-4 29 15,4-29-15,-11 18 0,11-18 16,-16 20-16,16-20 0,-20 19 16,8-9-16,0-1 0,0 0 15,-3-1-15,0 0 0,-2-2 16,3-1-16,1 0 0,-3 0 15,4 1-15,2-2 0,3 0 0,1-1 16,3 0-16,-1-2 0,8 1 16,3-4-16,3 2 0,1-1 15,6 0-15,5-2 0,6-2 16,0 1-16,1-1 0,3 1 16,-1-1-16,0 2 0,2-3 15,-2-1-15,-6 0 0,-3 3 16,-8 1-16,-3 2 0,-6 1 15,-3-1-15,-2 1 16,2 0-16,-2 0 16</inkml:trace>
  <inkml:trace contextRef="#ctx0" brushRef="#br0" timeOffset="18482.4972">5781 11919 0,'0'0'0,"0"0"0,0 0 15,0 0-15,0 0 0,16 20 0,-16-20 16,0 0-16,10 24 16,-10-24-16,0 0 0,13 26 0,-9-19 0,0 0 15,-1-2-15,0-2 16,0-2-16,-1 0 0,-2-1 16,2 2-16</inkml:trace>
  <inkml:trace contextRef="#ctx0" brushRef="#br0" timeOffset="18749.261">5867 11904 0,'0'0'0,"0"0"15,0 0-15,27-1 0,-27 1 0,25-4 16,-8 3-16,-2-2 16,0 1-16,3 0 0,3 2 15,-4-1-15,-1 0 0,3 0 16,-1 0-16,-5 1 0,-1 1 0,-2 1 15,-1 1-15,-3 2 16,0-1-16,-4 1 0,-2 3 16,0-2-16,-1 1 0,-2 1 0,-3 2 15,-1-1-15,0-1 0,-2 1 16,-1 2-16,-2-1 0,-1 0 16,4-2-16,-1-2 0,2 0 15</inkml:trace>
  <inkml:trace contextRef="#ctx0" brushRef="#br0" timeOffset="18933.0866">5825 11985 0,'0'0'0,"0"0"0,0 0 0,0 0 16,0 0-16,29-9 0,-29 9 15,25-3-15,-25 3 0,29-1 16,-15 0-16,1-1 0,-1 0 15,-1-1-15,0 1 0,-1 0 0,-3-1 16,1 1-16,-3 1 0,0-2 16</inkml:trace>
  <inkml:trace contextRef="#ctx0" brushRef="#br0" timeOffset="19115.9836">5809 12054 0,'0'0'0,"0"0"15,0 0-15,0 0 0,23-6 16,-23 6-16,32-7 0,-32 7 0,37-6 16,-15 2-16,4-1 0,-1-1 15,-1 0-15,8-3 0,-4 0 16,-3 0-16,-3 1 0,-4 2 16,-3 1-16,-1 0 0</inkml:trace>
  <inkml:trace contextRef="#ctx0" brushRef="#br0" timeOffset="19299.8836">5966 12074 0,'0'0'0,"0"0"0,0 0 16,0 0-16,-8 24 0,8-24 15,-9 19-15,9-19 0,-10 20 16,4-10-16,2 1 0,-3-2 15,3 0-15,0-2 0,0 0 16,1-1-16</inkml:trace>
  <inkml:trace contextRef="#ctx0" brushRef="#br0" timeOffset="19584.0553">6075 12072 0,'0'0'0,"0"0"0,0 0 15,0 0-15,0 0 0,0 0 16,-4 22-16,4-22 0,0 0 0,-3 27 16,3-27-16,0 0 0,0 23 15,0-23-15,8 16 16,-2-9-16,2 0 0,2-2 0,-1-1 16,4-1-16,-1 0 0,5-2 15,1 0-15,1-1 0,0 0 16,0-2-1,0-1 1,0-1-16,-5-1 0,-1-1 0,-5 0 0,-1-8 16,-5-1-16,-2 1 0,1 3 0,2 2 15</inkml:trace>
  <inkml:trace contextRef="#ctx0" brushRef="#br0" timeOffset="23083.3933">7068 11517 0,'0'0'0,"0"0"0,0 0 16,0 0-16,19 20 0,-19-20 15,13 20-15,-13-20 0,15 26 16,-4-12-16,4 1 0,-1-1 16,0-3-16,1 0 0,-5-3 0,-1 0 15</inkml:trace>
  <inkml:trace contextRef="#ctx0" brushRef="#br0" timeOffset="23283.3447">7663 11562 0,'0'0'0,"0"0"0,0 0 16,0 0-16,0 0 0,0 0 16,0 0-16,0 0 0,-27 14 15,27-14-15,-31 14 0,31-14 16,-39 18-16,16-5 0,-1 1 16,-4 1-16,1 1 0,-10 4 15,2-2-15,2 0 0,1 0 0,0 2 16,5-5-16,7-1 15</inkml:trace>
  <inkml:trace contextRef="#ctx0" brushRef="#br0" timeOffset="23499.5832">7184 11779 0,'0'0'15,"0"0"-15,0 0 0,0 0 16,3 27-16,-3-27 0,-9 37 15,4-15-15,-1 2 0,1 1 16,-3 0-16,-1 3 0,0 0 16,-4 6-16,1-2 0,0 1 15,2-6-15,3-8 0,3-5 16,3-6-16,3-4 0,-1-2 16,-1-2-16,2 4 0</inkml:trace>
  <inkml:trace contextRef="#ctx0" brushRef="#br0" timeOffset="23816.8773">7530 11918 0,'0'0'0,"0"0"0,0 0 15,0 0-15,0 0 0,0 0 16,-9 22-16,9-22 0,-12 26 0,12-26 16,-13 32-16,7-16 15,2-1-15,3-1 16,2-1-16,6-4 0,7-2 15,-1-4-15,1-2 0,4-4 16,2-2-16,5-4 0,0 0 0,-1-2 16,-2-3-16,-3 1 0,-1-1 15,-3-4-15,-1-2 16,-4 1-16,-4 3 0,-4-4 0,-2 2 16,-5 2-16,-3 3 0,-4 2 15,-7 2-15,1 3 0,0 2 0,-2 6 16,0 4-16,-2 1 15,-2 0-15,4 4 0,-1 2 16,6-1-16,4-1 0,2-3 16,1-1-16,3-1 0</inkml:trace>
  <inkml:trace contextRef="#ctx0" brushRef="#br0" timeOffset="24216.1444">8077 11791 0,'0'0'0,"0"0"16,0 0-16,0 0 0,0 0 0,0 0 16,-25 27-16,25-27 0,-23 28 15,11-10-15,0 4 16,1-1-16,1 0 0,0 5 0,3-4 16,1-3-16,1-4 0,5-3 15,4-3-15,1-1 0,4-2 0,6-5 16,5-4-16,0-3 0,1-1 15,3-2-15,3-1 16,-3-3-16,-2 0 0,7-5 16,-4-4-16,1 2 0,-4 0 0,-5 2 15,-1 2-15,-2 3 0,-4 2 16,-2 2-16,-4 2 0,0 4 16,0 3-16,-8 4 0,-4 6 15,0 0-15,0 1 0,0 4 16,1 4-16,0-2 0,2 0 0,-2 7 15,4 0-15,2-3 0,1-5 16,6-1-16,6-3 16,3-2-16,1-3 0,-3-2 15,-2 0-15,-1-1 0</inkml:trace>
  <inkml:trace contextRef="#ctx0" brushRef="#br0" timeOffset="24484.0898">9158 11743 0,'0'0'0,"0"0"0,0 0 16,0 0-16,0 0 0,-27-11 16,27 11-16,-28-2 0,9 4 15,-1 0-15,-2 3 0,0 2 16,-1 1-16,-7 5 0,-1 4 0,4 0 15,2 2-15,3 2 16,3 1-16,3 0 0,3-3 0,3 5 16,5 1-16,5-4 0,4-1 15,10-4-15,6-5 16,3-3-16,2-2 0,-5-2 0,-4-1 16,-3 0-16</inkml:trace>
  <inkml:trace contextRef="#ctx0" brushRef="#br0" timeOffset="24883.4146">9573 11784 0,'0'0'15,"0"0"-15,0 0 0,0 0 0,0 0 16,-17-12-16,17 12 0,-25-5 16,25 5-16,-36 0 0,14 2 15,-2 3-15,-1 3 0,-2 2 16,0 1-16,-7 7 0,-3 1 15,0 5-15,5-1 0,7-2 16,7-1-16,6-2 0,4-2 0,8-2 16,7-3-16,5-3 0,5-3 15,6-5-15,4-4 0,2-1 16,1-1-16,1-3 0,-1-1 16,4-3-16,-1-1 0,-4-2 15,-4 0-15,-4-1 0,-2 0 16,-4 2-16,-1 2 0,-4 3 15,-5 0-15,0 4 0,-3 2 16,-1 2-16,-1 2 0,-2 4 16,-3 2-16,0 4 0,-1 3 15,1 1-15,-1 1 0,3 3 16,1 1-16,1 2 0,2 0 0,4-4 16,4-3-16,-2-2 0,-2-2 15,0-2-15</inkml:trace>
  <inkml:trace contextRef="#ctx0" brushRef="#br0" timeOffset="25266.099">9929 11772 0,'0'0'0,"0"0"0,0 0 15,-11 20-15,11-20 0,-16 23 16,5-8-16,-1 2 0,-2 2 0,1 0 15,-1-3-15,-1 5 0,1-2 16,1-3-16,3-4 0,3-2 16,0-2-16,4-4 15,3-4-15,0 0 0,6-6 0,3-4 16,3-3-16,2-2 0,0-2 16,3-2-16,2-2 0,3 4 15,3 2-15,2-1 0,-1 4 16,-2 1-16,-1 2 0,-1 3 15,0 2-15,0 2 16,-1 6-16,-3 1 0,-4 1 0,-4 6 16,-3 4-16,-3-2 0,-2 2 15,-4 2-15,-5 2 0,0 0 16,-1-1-16,-2 1 0,-1 0 16,1-3-16,1-1 0,3-5 15,1-3-15,1-2 0,1-1 0,0-2 16</inkml:trace>
  <inkml:trace contextRef="#ctx0" brushRef="#br0" timeOffset="25683.286">10666 11763 0,'0'0'0,"0"0"0,0 0 16,0 0-16,0 0 0,-9 24 0,9-24 15,-18 32-15,4-12 0,1 0 16,1-1-16,0 1 0,1-2 0,-2 4 16,2-3-16,2-3 0,1-3 15,2-3 1,0-3-16,4-2 0,2-5 0,4 2 16,2-6-16,1-1 0,3-2 0,7-7 15,3-4 1,2-5-16,2-4 0,-1 4 0,-1 4 15,6-3-15,-1 3 16,-3 3-16,-5 1 0,-1 4 0,-3 4 16,0 1-16,-2 3 0,0 3 15,-1 3-15,-1 1 0,-1 2 16,-3 8-16,-2 9 0,-1-3 16,-3 0-16,-2 1 0,-1 0 15,-1-1-15,0-3 0,-1 0 16,-1-1-16,2-2 0,0-2 0,0-1 15,1-4-15,0-1 0,1-3 16,0-1-16,1-2 0,-1 4 16</inkml:trace>
  <inkml:trace contextRef="#ctx0" brushRef="#br0" timeOffset="26054.2795">11070 11878 0,'0'0'0,"0"0"15,0 0-15,0 0 0,19 15 0,-19-15 16,0 0-16,30 10 0,-16-9 16,1 0-16,3 0 0,-1 0 15,1-1-15,0-2 0,-2-2 16,0 0-16,-2-2 0,1-3 16,0-1-16,-3 0 0,-2 0 0,-4-1 15,-2-1-15,-3-2 16,-1 2-16,-5 0 0,-2 0 15,-3 4-15,-1 0 0,-4 5 0,-1 1 16,-1 4-16,2 0 0,-3 7 16,-2 2-16,2 3 0,-1 4 15,3 2-15,3 3 16,0 0-16,4 0 0,6-1 0,4-3 16,6 1-16,4-2 0,4-5 15,5-4-15,4-2 0,5-4 0,3-4 16,4-2-16,-1-4 15,0-3-15,-3 1 0,-7 1 0,-5 3 16</inkml:trace>
  <inkml:trace contextRef="#ctx0" brushRef="#br0" timeOffset="26633.3793">11655 11740 0,'0'0'0,"0"0"16,0 0-16,0 0 0,-12 32 15,12-32-15,-15 35 0,6-14 16,0-2-16,1 3 0,2-2 16,0-1-16,2 0 0,2 1 15,3-1-15,3-3 0,3-5 0,1-4 16,3-4 0,2-3-16,0-4 0,1-2 0,2-2 15,0-2-15,1-1 0,-1-5 16,0-4-16,0-3 0,0 3 0,-4-1 15,-2 3-15,-3 3 0,0 3 16,-1 2-16,-2 3 16,-1 2-16,-1 1 0,1 0 0,-1 1 15,0 2-15,0 1 0,3 4 16,0 0-16,1 0 0,1 2 16,3-1-16,4 2 0,3 0 15,2 0-15,3-3 0,3-1 16,0 0-16,-2 0 0,-1-2 15,-1-2-15,-1 0 0,-1-3 16,0 0-16,-1-3 0,-3 1 16,0 0-16,-3-1 0,-2 0 0,-2-4 15,0-2-15,-2-1 0,-3-1 16,-3 1-16,-2 1 0,-3 2 16,-1 2-16,-2 3 0,-1 3 15,-4 1-15,-4 2 0,0 4 16,-2 3-16,0 4 0,2 2 15,0 4-15,3 3 0,-1 4 16,4 1-16,4-2 0,3 1 0,6-3 16,3-2-16,6-2 0,5-2 15,3-1-15,6-4 0,2-3 16,3-3-16,2-2 0,1-3 16,1-1-16,0-2 0,-1 0 15,-7 2-15,-6-1 0</inkml:trace>
  <inkml:trace contextRef="#ctx0" brushRef="#br0" timeOffset="26934.2136">12601 11679 0,'0'0'0,"0"0"0,0 0 16,0 0-16,-19 28 0,19-28 16,-21 32-16,9-11 0,0 1 15,1 1-15,0 1 0,-1 2 16,1-2-16,1-4 0,2-3 15,2-3-15,0-1 0,2-6 16,0-1-16,2-4 0,2-2 0,0 0 16,2-7-16,1-1 0,0-2 15,4-6-15,1-3 16,1-1-16,1 2 0,1 2 0,0 4 16,1 3-16,2 3 0,-1-1 15,0 3-15,-1 3 0,0 3 16,3 2-16,0 3 15,5 9-15,3 8 0,-3-6 16,-4-1-16,-2-3 0</inkml:trace>
  <inkml:trace contextRef="#ctx0" brushRef="#br0" timeOffset="27199.781">13344 11639 0,'0'0'0,"0"0"16,0 0-16,0 0 0,-12 20 0,12-20 15,-19 28-15,7-11 0,-1 3 16,-3 3-16,-2 4 0,1-1 16,2-3-16,-1 5 15,4-1-15,3-4 0,3-2 0,4 0 16,5-2-16,3-8 0,6-1 15,0-3-15,1-1 0,0-3 0,0-2 16,2-4-16,0-4 16,-2 1-16,-2 1 0,-1 1 0</inkml:trace>
  <inkml:trace contextRef="#ctx0" brushRef="#br0" timeOffset="27382.9956">13095 11776 0,'0'0'0,"0"0"0,0 0 0,0 0 16,0 0-16,26 0 0,-26 0 15,36 0-15,-36 0 0,44 0 16,-16 0-16,2-1 0,2 0 16,9-2-16,-1-1 0,-7 1 15,-5 1-15,-3 0 0</inkml:trace>
  <inkml:trace contextRef="#ctx0" brushRef="#br0" timeOffset="27749.8912">13500 11926 0,'0'0'0,"0"0"0,0 0 0,27-1 16,-27 1-16,28-2 0,-11 0 15,3 0-15,2-1 0,-1-1 16,0-3-16,6-1 0,-2-2 0,0 1 16,0-3-1,-4 0-15,-4 0 0,-4-1 0,-2 1 16,-5-2-16,-5 0 16,-3 2-16,-4 2 0,-3 3 15,-2 1-15,-4 3 0,-3 0 0,-3 5 16,-2 2-16,1 4 0,2 4 0,-5 6 15,-1 3-15,2-1 16,3 1-16,7 0 0,5 1 16,5-3-16,3-1 0,6-1 15,6-1-15,4-3 0,1-2 0,10-2 16,7-2-16,2-3 0,1-2 16,-2 0-16,-7 0 15,-6-1-15</inkml:trace>
  <inkml:trace contextRef="#ctx0" brushRef="#br0" timeOffset="28133.5146">14278 11815 0,'0'0'0,"0"0"0,0 0 0,0 0 0,0 0 16,-15-15-16,15 15 16,0 0-16,-32-6 0,15 7 0,-2 2 15,1 3-15,-1 0 0,-2 4 16,-2 3-16,-5 3 0,4 0 0,3 1 15,3-1-15,4-2 16,3 0-16,5-3 0,5 1 16,5-1-16,3-2 0,5-2 15,5-4-15,2 0 0,1-2 0,8-4 16,3-3-16,-3 0 0,-4-1 16,0 0-16,0-1 0,-2-1 15,-2 0-15,-2-4 0,-3-1 16,-2 2-16,-5 1 0,0 3 15,-1 2-15,-2 2 0,0-1 0,-2 4 16,-1 2-16,-1 2 16,-1 0-16,-1 5 0,-1 3 15,1 0-15,0 2 0,3 1 16,1 3-16,3-1 0,0 0 0,4-3 16,2-2-16,-2-1 0,-1-1 15,-2-3-15</inkml:trace>
  <inkml:trace contextRef="#ctx0" brushRef="#br0" timeOffset="28399.5323">14885 11724 0,'0'0'0,"0"0"0,0 0 15,0 0-15,0 0 0,-23 1 0,23-1 16,-31 4-16,31-4 0,-34 14 15,12-3-15,0 2 0,0 1 16,2 3-16,1 3 0,0 4 16,2-1-16,4-1 0,4-1 15,4-1-15,2-1 0,12 1 16,9-1-16,1-6 0,0-2 0,9-7 16,6-4-16,-1-2 0,-1-5 15,1-2-15,0-5 0,-1 0 16,-6 4-16,-7 2 0</inkml:trace>
  <inkml:trace contextRef="#ctx0" brushRef="#br0" timeOffset="28799.7033">15230 11557 0,'0'0'0,"0"0"0,0 0 15,0 0-15,-7 27 0,7-27 0,-20 28 16,8-9-16,0 3 0,-2 2 15,1 3-15,1-1 0,1 0 16,-2 4-16,2-3 0,1-3 16,2-1-16,2-5 0,0-4 15,1-2-15,-1-1 0,2-4 16,0 0-16,2-2 0,0-2 0,2-3 16,-2-2-16,2-2 0,1-2 15,1-4-15,1-3 0,3 0 16,0-1-16,7-1 0,2 0 15,3 2-15,0 2 0,2 2 16,1 1-16,1 4 0,2 1 16,0 3-16,-1 1 0,2 4 15,-3 0-15,-2 4 0,-1 3 16,-3 1-16,-1 2 0,-4-1 0,-4 1 16,-1 0-16,-2 1 0,-2 2 15,-2 2-15,-1-2 0,-1 0 16,1-4-16,1-2 0,0-4 15,0-2-15,0 0 16</inkml:trace>
  <inkml:trace contextRef="#ctx0" brushRef="#br0" timeOffset="29333.4724">16236 11851 0,'0'0'0,"0"0"0,0 0 16,0 0-16,0 0 0,0 0 15,7-20-15,-7 20 0,0 0 0,-11-21 16,11 21-16,-13-17 0,13 17 16,-16-14-16,3 8 15,-3 0-15,0 0 0,-2 3 0,-1 1 16,-1 3-16,-1 2 0,-7 4 15,-2 4-15,1 3 0,3 3 16,1 3-16,1 2 0,0 3 16,5-4-16,8-2 0,7-2 15,3-2-15,2-1 0,6-4 0,4-2 16,6-4-16,6-3 0,3-4 16,0-4-16,2-1 0,-1-1 15,0-2-15,-1-3 0,-1-2 16,-5-1-16,0 0 0,-1-1 15,-4 1-15,-1 1 0,-3 2 16,-2 0-16,-3 4 16,-1 2-16,-2 3 0,-1 2 0,-2 3 15,-3 8-15,-2 0 16,-1 4-16,-2 4 0,-1 4 16,-2 3-16,1-1 0,1-1 0,2-1 15,2-3-15,2-1 16,2-2-16,2-3 0,3-2 0,4-1 15,1-6-15,2-2 0,3-2 16,4-4-16,1-1 0,1 0 0,-1-2 16,-2 2-16,-4 2 15</inkml:trace>
  <inkml:trace contextRef="#ctx0" brushRef="#br0" timeOffset="29699.9">16542 11773 0,'0'0'0,"0"0"16,0 0-16,0 0 0,0 0 15,-8 21-15,8-21 0,-10 21 16,10-21-16,-16 28 16,6-12-16,0-1 0,0 0 0,2-2 15,0 0-15,1-2 0,1-2 0,0 0 16,2-2-16,-1 0 16,1-3-16,1-1 0,-1-1 0,1-4 15,1-1-15,1-1 0,1 0 16,2-4-16,2-1 0,4-3 15,2-3-15,1 2 16,0 1-16,7-4 0,3 2 0,1 2 16,1 1-16,1 4 15,1 1-15,0 2 0,-1 0 0,3 5 16,-1 2-16,-3 5 0,-2 2 16,-3 3-16,-4 3 0,-3 0 15,-3 0-15,-3-2 16,-2 0-16,-3-1 0,-2 2 15,-1-4-15,0 1 0,-3 1 16,-2-1-16,4-5 0,0 0 0,0-1 16</inkml:trace>
  <inkml:trace contextRef="#ctx0" brushRef="#br0" timeOffset="30099.7263">17341 11789 0,'0'0'0,"0"0"0,0 0 0,0 0 0,0 0 16,0 0-16,0 0 0,0 0 16,-24 23-16,24-23 0,-26 27 15,13-13-15,1-1 0,2 1 16,3 2-16,2-1 0,1 0 0,6-2 15,6-1-15,1-2 16,2 0-16,9-4 0,5-1 16,1-3-16,-1-1 0,1-2 15,2-4-15,4-1 0,-1 0 0,-3-3 16,0-3-16,-6-2 0,-3 0 16,-5-4-16,-3-3 15,-3 2-15,-3 1 0,-5 0 0,-4 1 16,-5 3-16,-4 1 0,-5 4 15,-4 0-15,0 5 0,1 2 0,-4 4 16,-3 4-16,4-1 16,3 0-16,0 4 0,4 2 15,4-3-15,2 0 0,3-1 0,1-2 16,1-1-16</inkml:trace>
  <inkml:trace contextRef="#ctx0" brushRef="#br0" timeOffset="30350.1632">17957 11499 0,'0'0'0,"0"0"16,0 0-16,0 0 0,-9 26 0,9-26 15,-18 32-15,7-14 0,-1 2 16,0 3-16,0 1 0,2-1 15,1 1-15,-2 5 0,0 1 16,2-2-16,2-1 0,0-4 16,2-2-16,-1-3 0,2-3 0,-1 0 15,2-5-15,1-4 0,-1 0 16,1-1-16</inkml:trace>
  <inkml:trace contextRef="#ctx0" brushRef="#br0" timeOffset="30866.8639">18251 11789 0,'0'0'16,"0"0"-16,0 0 0,0 0 0,0 0 16,0 0-16,0 0 0,0 0 15,0 0-15,-1-20 0,1 20 16,0 0-16,-20-21 0,20 21 15,-21-13-15,11 7 0,0 0 0,-2 4 16,-2 0-16,-3 3 0,0 2 16,-2 3-16,-1 3 15,2 1-15,0 0 0,-4 10 0,0 4 16,3-3-16,4 0 0,1 4 16,7-1-16,2-5 0,4-2 15,6-3-15,3-1 0,3-5 16,3-1-16,7-7 0,6-3 15,-2-2-15,-1-2 0,2-4 16,4-3-16,-3-1 0,0 1 0,0-9 16,-2-3-16,-2 1 0,-2 0 15,0-4-15,1-2 16,-5 4-16,-1 4 0,-5 0 0,-2 1 16,-2 3-16,0 2 0,-3 3 15,0 5-15,-2 2 0,0 3 0,-2 4 16,-1 2-16,-3 5 15,-2 2-15,-5 9 0,-3 6 16,-1 0-16,2 0 0,0 3 0,0 6 16,2-3-16,2-2 0,0 6 15,2-1-15,4-6 0,2-4 16,3-4-16,3-3 16,-2-4-16,0-2 0,0-3 0</inkml:trace>
  <inkml:trace contextRef="#ctx0" brushRef="#br0" timeOffset="31383.1853">18987 11773 0,'0'0'0,"0"0"0,0 0 16,0 0-16,0 0 0,0 0 15,-7-20-15,7 20 0,0 0 0,-22-18 16,22 18-16,-29-9 0,12 6 16,-3 3-16,-1 3 15,-1 3-15,-1 1 0,-6 5 0,1 3 16,5 2-16,2 1 0,5 1 16,1 1-16,4-1 0,3-2 0,2 4 15,5-3-15,6-3 16,5-2-16,6-6 0,4-4 15,0-5-15,0-1 0,6-5 16,2-2-16,-1-1 0,-3-1 0,-1-5 16,0-4-16,0 0 0,-1 2 15,3-9-15,-1-5 16,-3 2-16,-3 4 0,-3 0 0,-2 2 16,-3 4-16,-2 4 0,-2 4 15,-2 4-15,-1 3 0,1 1 16,-4 5-16,1 8 0,-3 1 15,-1 4-15,-3 3 0,-4 6 16,-2 2-16,-3 1 0,1 6 16,1 5-16,2-4 0,1 0 0,0 2 15,3-5-15,4-1 16,3-1-16,2-5 0,3-2 0,-1-5 16,0-7-16,0-2 0,-2-1 15,0-1-15</inkml:trace>
  <inkml:trace contextRef="#ctx0" brushRef="#br0" timeOffset="31734.585">19323 11743 0,'0'0'0,"0"0"16,0 0-16,0 0 0,0 0 0,-21 25 15,21-25-15,-17 26 0,9-9 16,0 2-1,0 1-15,5 0 16,4-3-16,1 0 0,1-3 0,6-3 16,4-2-16,6-1 0,2-4 0,0-1 15,1-5-15,-1 0 0,0-1 16,-1-3-16,0-4 0,-4-2 16,-1-4-16,-4-3 0,-3-2 15,-1-3-15,-4 3 0,-5 0 16,-6 2-16,-2 3 0,-1 1 15,-2 3-15,-2 3 0,-1 3 16,1 3-16,-5 2 0,-2 3 16,2 2-16,3 3 0,2 1 15,4 2-15,5 1 0,3-1 0,1-2 16,0-1-16,1-2 0</inkml:trace>
  <inkml:trace contextRef="#ctx0" brushRef="#br0" timeOffset="32216.8162">19929 11750 0,'0'0'0,"0"0"0,0 0 0,0 0 15,0 0-15,0 0 0,0 0 16,-17-13-16,17 13 0,-27 0 16,27 0-16,-39 8 0,19-3 15,-4 5-15,-1 2 0,2 1 16,1 3-16,-2 4 0,3 1 15,4-2-15,4-1 0,3 3 16,4 0-16,8-9 0,4-2 0,5-4 16,6-2-16,-1-3 15,2-1-15,6-4 0,3 0 0,-2-4 16,0-2-16,-2-3 16,-2-3-16,-2-2 0,-3 0 15,-3 3-15,-2 2 0,-2 3 0,-2 3 16,-1 2-16,-2 0 15,-4 8-15,-2 6 16,0 1-16,0 3 0,-5 10 16,-2 7-16,2-5 0,-1 2 15,-2 7-15,0-2 0,2 0 0,2 1 16,-5 1-16,-4-2 16,2-6-16,1-4 0,0-4 0,1-1 15,-1-4-15,0-3 0,-4-4 16,-3-2-16,-1-3 0,-3-3 15,0-4-15,0-3 0,0-3 16,-1-3-16,3-5 0,3-3 16,5-5-16,6 0 0,2 7 15,0 4-15,2 4 0</inkml:trace>
  <inkml:trace contextRef="#ctx0" brushRef="#br0" timeOffset="32633.663">20387 11653 0,'0'0'15,"0"0"-15,0 0 0,0 0 0,-4 29 16,4-29-16,-11 28 0,1-10 16,-2 2-16,-1 3 0,0 0 15,2-2-15,0-1 0,-1 3 16,1-3-16,2-4 0,1-2 15,1-1-15,2-3 0,1-2 0,0-3 16,4-5-16,0 0 16,0-3-16,2-2 0,4-5 15,4-4-15,3-5 0,1-1 0,3 0 16,2-3-16,-2 3 0,1 2 16,5-1-16,3 0 0,-2 4 15,-2 2-15,-1 6 0,-2 3 16,-3 4-16,-2 1 0,0 3 15,-2 2-15,-2 3 0,-3 2 0,-1 4 16,-2 3-16,-1 1 0,-2 1 16,-1 1-16,0 0 15,-1-1-15,-1-1 0,0-2 0,0 0 16,0-2-16,0 0 0,-1-3 16,1-2-16,1-3 0,0-1 0,0-1 15</inkml:trace>
  <inkml:trace contextRef="#ctx0" brushRef="#br0" timeOffset="32984.0275">20724 11907 0,'0'0'16,"0"0"-16,0 0 0,0 0 0,23 7 16,-23-7-16,27 1 0,-12-1 15,1-1-15,2-3 16,3-1-16,0-1 0,1-1 15,4-3-15,-3-2 0,-3 0 0,-4-2 16,-2 1-16,-1-1 16,-5-1-16,-2-2 15,-3 4-15,-2 2 0,-5 2 0,-5 2 16,-2 2-16,-1 2 0,-2 5 16,-2 4-16,0 2 0,-1 0 15,1 6-15,-2 5 0,-1 4 16,3-2-16,5 1 0,5-2 15,4-1-15,3-2 0,7-1 16,4-2-16,3-2 0,3-3 0,7-4 16,7-3-16,-1-3 0,0-3 15,8-1-15,1-1 16,-9 2-16,-7 0 0,-4 1 0</inkml:trace>
  <inkml:trace contextRef="#ctx0" brushRef="#br0" timeOffset="33466.8287">21358 11732 0,'0'0'16,"0"0"-16,0 0 0,0 0 16,0 0-16,0 0 0,-12 24 0,12-24 15,-11 24-15,11-24 0,-15 34 16,9-17-16,0 0 0,3 0 16,2 1-16,2-2 15,1 0-15,3-3 0,1-1 0,1-3 16,1-1-16,3-2 0,1-2 15,1-4-15,1-1 0,2-3 16,0-1-16,1-2 0,-1 0 16,0-7-16,-1-1 15,3-6-15,1-2 0,-3 1 16,-2 3-16,1 1 0,-4 4 16,-2 3-16,-2 0 0,-1 8 15,-3 4-15,-1 2 0,1 2 16,-4 8-16,-3 8 0,1-2 15,-2 0-15,4 4 0,4 0 16,1-3-16,2-2 0,3-1 16,4-3-16,0-4 0,0-3 0,2-4 15,4-4-15,-2 0 0,-2-2 16,2-5-16,1-3 16,-1-2-16,-3 0 0,-2-6 0,-1-3 15,-2 0-15,-2 2 0,-3-2 16,0-1-16,-2 3 0,-2 2 0,-1 2 15,-1 3-15,0 2 16,1 1-16,0 3 0,-1 1 16,1 2-16,1 4 0,2-1 0,4 4 15,-2-2-15,-1 1 0,1 0 16</inkml:trace>
  <inkml:trace contextRef="#ctx0" brushRef="#br0" timeOffset="33733.0907">22506 11617 0,'0'0'0,"0"0"16,0 0-16,0 0 0,-21 26 0,21-26 16,-28 32-16,13-13 0,-1 4 15,1 2-15,-2 1 0,0 7 16,2-2-16,5-2 0,5-2 15,2 2-15,3-3 0,4-6 16,4-3-16,4-4 0,4-3 16,3-3-16,2-5 0,-3-2 0,-3 0 15,-1-7-15,0-5 0,-3 3 16,-2 1-16,-3 3 0</inkml:trace>
  <inkml:trace contextRef="#ctx0" brushRef="#br0" timeOffset="33900.0215">22237 11755 0,'0'0'0,"0"0"0,0 0 15,0 0-15,0 0 0,27 6 0,-27-6 16,30 0-16,-30 0 0,44 3 16,-17-1-16,1-1 0,3-1 0,9-2 15,-1-2 1,-6-1-16,-5 2 0,-4 0 0</inkml:trace>
  <inkml:trace contextRef="#ctx0" brushRef="#br0" timeOffset="34233.1775">22813 11701 0,'0'0'0,"0"0"0,0 0 16,-8 24-16,8-24 0,-14 29 15,3-9-15,0-1 0,0 0 16,-1 4-16,1-3 16,2-2-16,1-1 0,3-1 0,0-2 15,2-4-15,0-3 0,1-4 16,2-3-16,0-4 0,2 1 16,2-2-16,3-3 15,1-5-15,2-5 0,2-2 16,0 2-16,-1 3 0,0 1 15,-2 2-15,-2 2 0,2 2 16,1 2-16,0 0 0,1 2 0,3 3 16,3 1-16,-1 0 15,1 0-15,3 1 0,2 1 16,-4 0-16,-3-1 0,-2 0 0</inkml:trace>
  <inkml:trace contextRef="#ctx0" brushRef="#br0" timeOffset="34433.2565">23153 11781 0,'0'0'0,"0"0"16,0 0-16,0 0 0,-8 22 0,8-22 16,-10 27-16,5-11 0,-2 2 15,0-1-15,2 1 0,-1-2 16,2-2-16,1 0 0,0-2 15,2-1-15,1-2 0,0 0 16,0-3-16,0 1 0</inkml:trace>
  <inkml:trace contextRef="#ctx0" brushRef="#br0" timeOffset="34587.139">23186 11609 0,'0'0'0,"0"0"16,0 0-16,0 0 0,0 0 0,22 15 16,-22-15-16,18 17 0,-18-17 0,18 20 15,-10-12-15,-1-1 0</inkml:trace>
  <inkml:trace contextRef="#ctx0" brushRef="#br0" timeOffset="34850.3502">23552 11695 0,'0'0'0,"0"0"15,0 0-15,0 0 0,-29 16 16,29-16-16,-28 17 0,11-7 0,-1 2 16,1 1-16,0 2 0,3 1 15,1 0-15,-1 4 16,3-2-16,5-1 0,2-1 0,9 0 15,6-2-15,3-3 16,4-1-16,2-3 0,3-3 16,0-2-16,0-3 0,0 1 15,-4-1-15,-4 1 16</inkml:trace>
  <inkml:trace contextRef="#ctx0" brushRef="#br0" timeOffset="35066.5212">23812 11570 0,'0'0'16,"0"0"-16,0 0 0,0 0 0,0 0 0,0 0 15,3 32-15,-3-32 16,-3 24-16,3-24 0,-9 36 16,4-15-16,-1 0 0,0 3 15,-1 1-15,-2 4 0,0-3 0,2-1 16,0 0-16,1-3 0,1-2 15,-1-1-15,1-2 16,1-3-16,0-3 0,1-1 16,1-2-16,0-1 0</inkml:trace>
  <inkml:trace contextRef="#ctx0" brushRef="#br0" timeOffset="35333.1215">23998 11752 0,'0'0'0,"0"0"16,0 0-16,0 0 0,0 0 0,0 0 16,-26-4-16,26 4 0,-29 3 15,29-3-15,-34 6 0,16-3 16,2-1-16,-2 2 0,1 1 16,1 0-16,3 1 0,2 1 15,2 2-15,4 1 0,1 0 16,4 2-16,4 1 15,0-2-15,0 0 0,5 2 0,2-1 16,2-1-16,3 2 0,-1-5 16,0-2-16,-3-1 0,-1-1 0,-2-1 15</inkml:trace>
  <inkml:trace contextRef="#ctx0" brushRef="#br0" timeOffset="35683.7191">24315 11668 0,'0'0'0,"0"0"15,0 0-15,0 0 0,0 0 0,0 0 16,0 0-16,0 0 0,-24-6 16,24 6-16,-28 3 0,28-3 15,-31 8-15,17-2 0,1 2 16,0-2-16,2 1 0,3 1 15,0 2-15,1 0 0,3 1 16,2 0-16,3 2 0,0 0 16,1 0-16,4 0 0,2-1 15,3 2-15,0-2 0,-1 0 0,-1 0 16,-1-2-16,-3-2 0,-1-1 16,-2 0-16,-3-2 0,-3-1 15,-2-1-15,-3 0 0,-1 0 16,-1-2-16,-1 2 0,-1-1 15,-5 0-15,0-1 0,4-1 16,2 2-16,1-2 0</inkml:trace>
  <inkml:trace contextRef="#ctx0" brushRef="#br0" timeOffset="35875.1711">24420 12048 0,'0'0'0,"0"0"0,0 0 15,0 0-15</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9T08:20:54.596"/>
    </inkml:context>
    <inkml:brush xml:id="br0">
      <inkml:brushProperty name="width" value="0.05292" units="cm"/>
      <inkml:brushProperty name="height" value="0.05292" units="cm"/>
      <inkml:brushProperty name="color" value="#FF0000"/>
    </inkml:brush>
  </inkml:definitions>
  <inkml:trace contextRef="#ctx0" brushRef="#br0">12001 13683 0,'0'0'0,"0"0"0,0 0 0,0 0 15,0 0-15,0 0 16,0 0-16,-5 25 0,5-25 0,-7 21 15,7-21-15,-12 30 0,4-14 16,-2 2-16,-2 2 0,0 1 16,-1 0-16,-6 11 15,0 4-15,1-2 16,0-3-16,3-4 0,1-4 0,0 1 16,2-5-16,1-5 0,3-4 0,2-2 15,0-2-15,2 0 16</inkml:trace>
  <inkml:trace contextRef="#ctx0" brushRef="#br0" timeOffset="466.3853">12344 13736 0,'0'0'0,"0"0"0,0 0 16,0 0-16,0 0 0,0 0 15,-6 24-15,6-24 0,-15 19 16,15-19-16,-22 21 0,9-9 16,-2-1-16,-1 1 0,1 0 15,-1-1-15,2-1 0,0-2 16,-1 0-16,2-1 0,1 0 0,0 0 16,2-1-16,3-2 0,2-1 15,3-1-15,2 0 0,2 0 16,1-1-16,5-1 0,3 0 15,2-1-15,2 0 0,2 1 16,1-1-16,4 2 0,0 0 16,3 2-16,2 2 15,-2 2-15,-2 2 0,-2 4 0,-2 3 16,1 5-16,-3 1 0,-4 2 16,-3 0-16,-3 1 15,-4 1-15,-2-3 0,-1-4 0,-3 0 16,-4-1-16,-1-2 0,-3-1 15,-6-1-15,-3-1 16,1-4-16,3-2 0,-5-2 0,-2 0 16,1-7-16,2-2 0,-1-5 15,0-6-15,3-2 16,4-1-16,3 3 0,1 3 0,2 2 16</inkml:trace>
  <inkml:trace contextRef="#ctx0" brushRef="#br0" timeOffset="665.9663">12436 13723 0,'0'0'0,"0"0"0,0 0 16,0 0-16,25 7 0,-25-7 15,0 0-15,32 11 0,-15-8 16,-2 1-16,-1 0 0,1 1 0,-1 0 15,0 1-15,0-1 0,1 1 16,-3-1-16,-1 0 0</inkml:trace>
  <inkml:trace contextRef="#ctx0" brushRef="#br0" timeOffset="1466.4067">12310 14577 0,'0'0'0,"0"0"0,0 0 16,-20 7-16,20-7 0,-27 2 15,9 0-15,-2 0 0,-2-2 0,-3-3 16,-3-1-16,-8-3 0,-2 0 15,0-3-15,-2-2 16,-7-4-16,0-1 0,0-3 0,0-1 16,-9-5-16,2 2 0,3-6 15,0-3-15,-2-2 0,6 3 16,5-4-16,3-3 0,5 5 16,3 5-16,-2-7 0,3-1 15,8 1-15,6 1 0,7 0 16,4-1-16,5 1 0,4 3 0,7-4 15,5-3-15,-1 9 0,0 0 16,8-3-16,4 1 0,0 5 16,4-1-16,5-6 0,1 2 15,0 6-15,1 2 0,5 2 16,5 1-16,-3 1 0,0-1 16,3 4-16,6 3 0,-4 0 15,-4 1-15,5 5 0,1 4 16,-3 2-16,0 0 0,21 5 0,-5 2 15,-18 4-15,1 3 0,16 5 16,-7 1-16,-6-3 0,-5-2 16,2 8-16,0 4 15,-5-3-15,-3 0 0,0 4 0,-2 4 16,-4-3-16,-3 0 0,-3 5 16,-4 4-16,-5-3 0,-5-2 0,0-1 15,0 1-15,-5-12 16,2 2-16,-2 7 0,1 7 15,-3-2-15,-1-1 0,-4 3 0,-1 1 16,-2-3-16,0-1 0,-3 4 16,0 0-16,-4-4 0,-2-1 15,-2 0-15,-1 1 0,0-3 16,1-2-16,-2 2 0,-1 2 16,1-8-16,-3 0 0,-6-3 15,-6 1-15,2-3 0,0-1 0,-5 1 16,-3 2-16,3-4 0,2-1 15,-7-1-15,-5-1 0,3-2 16,3-4-16,-7 0 0,-6 1 16,5-2-16,5-3 0,-12 0 15,-2 0-15,11-4 0,3-2 16,6 1-16,10 0 0,7 1 0</inkml:trace>
  <inkml:trace contextRef="#ctx0" brushRef="#br0" timeOffset="25416.6122">2899 2579 0,'0'0'0,"0"0"0,0 0 16,0 0-16,0 0 0,0 0 16,0 0-16,0 0 0,0 0 0,0 0 15,0 0-15,0 0 0,26-3 16,-26 3-16,0 0 0,0 0 15,27 1-15,-27-1 0,0 0 16,32 1-16,-20 1 0,-1 0 16,2 0-16,-1 2 0,0 0 15,1-1-15,0 1 0,2-1 16,-1 1-16,4 1 0,0 0 16,0-1-16,0-1 0,4 0 15,1 0-15,8 0 0,-4 2 0,5-2 16,0-2-16,2 2 0,2-1 15,6 0-15,2-1 0,-1-1 16,-5 0-16,3 2 0,1-1 16,-1 2-16,-1-1 0,9 0 15,1 1-15,-3-2 0,-5-1 0,5 0 16,3-1-16,-5-2 16,-2 2-16,9 0 0,3 1 15,-4-2-15,-4-1 0,4 0 16,0 1-16,-1 0 0,-1-2 0,7 0 15,0-1-15,-5 3 0,0 2 16,1-2-16,3 0 0,-5-2 16,-2 1-16,2 2 0,4 0 15,-3 0-15,-3-2 0,8 0 16,1 0-16,-9 2 0,-1 0 0,24-3 16,-3 1-16,-7 0 15,-2 2-15,-4-2 0,1 2 16,-3-2-16,-5 0 0,6-1 0,6 1 15,-6 0-15,-5 1 0,2 2 16,3 2-16,-4-3 0,-1-1 16,6-2-16,6-1 0,-10 3 15,-1-1-15,2 1 0,6 1 16,-7 0-16,-4 0 0,7 0 16,4 1-16,-5-1 0,-6-1 0,4-5 15,4-2-15,-2 8 16,-2 7-16,5-5 0,4-2 0,-7-5 15,-9-3-15,10 6 0,4 3 16,-5-2-16,-3 0 0,2-1 16,4-3-16,-3 2 0,-2 1 15,5 0-15,4 1 0,-6 3 16,-5 1-16,7-1 0,2-2 16,-4-1-16,-2-2 0,5 0 15,5-1-15,-6 4 0,-4 1 0,4 3 16,3 0-16,-5-4 0,-4-3 15,3 3-15,1-2 0,-2 2 16,-1 1-16,6-1 0,5 0 16,-7 3-16,-2 1 0,4 3 15,3 1-15,-5-5 0,-3-4 0,2 0 16,3 0-16,-3 4 16,-1-1-16,3 0 0,4-1 15,-2 0-15,1 0 0,5 3 16,2 2-16,-5-1 0,-1 3 0,7-5 15,4 0-15,-7-4 0,-6-2 16,5 6-16,3 1 0,-1-2 16,-1 0-16,6 1 0,5-2 15,-9 1-15,-6 2 0,9 1 16,5 2-16,-7-6 0,-3-3 16,5 1-16,4 2 0,-6 4 0,-3 3 15,7 0-15,4-1 16,-5-5-16,-2-3 0,5 1 0,5 0 15,-8 3-15,-5 3 0,7-2 16,4-2-16,-6 0 0,-2 0 16,4 1-16,6 1 0,-9-3 15,-5-1-15,10 2 0,6 3 16,-6-1-16,-4 1 0,4-3 16,2-1-16,-6 1 0,-5 2 0,8-1 15,4-2-15,-8-1 16,-7 0-16,6-1 0,2-1 15,-5 2-15,-2 0 0,4-3 0,4 1 16,-4 1-16,-2 2 0,6-1 16,3-3-16,-8-1 0,-5 1 15,5 0-15,3 0 0,-6-2 16,-4 0-16,6 3 0,5 0 16,-6 4-16,-4 2 0,4-2 15,3-2-15,-9 0 0,-5 2 0,5 2 16,5 4-16,-6-9 0,-2-4 15,1 1-15,2 0 0,-4 4 16,-1 3-16,6 1 0,3-2 16,-7 2-16,-5-1 0,4 2 15,5 3-15,-4-7 0,-2-5 0,3-1 16,2-3-16,-4 7 0,-3 4 16,5 2-16,5 3 15,-5-4 1,-3 0-16,1-1 0,1 0 0,-4 1 0,-3-1 0,4 0 15,1 0-15,-4 3 0,-3 0 16,1-2-16,1-4 0,-4-1 16,-2 0-16,2 1 0,1 1 15,-3 0-15,-2 0 0,1-1 16,4 0-16,-8-1 0,-3 2 0,0-1 16,-1 1-16,-2 0 0,-1-1 15,-3 2-15,-4 2 16,-12-1-16,1 1 0,-2 3 0,-1 1 15,-4-2-15,0-2 0,-2 0 16</inkml:trace>
  <inkml:trace contextRef="#ctx0" brushRef="#br0" timeOffset="107819.4896">14406 1130 0,'0'0'0,"0"0"16,0 0-16,0 0 0,0 0 0,0 0 16,0 0-16,0 0 0,0 0 15,0 0-15,-2 22 16,2-22-16,0 0 0,-4 21 15,4-21-15,-3 23 0,2-9 0,-1 0 16,-2 3-16,1-1 0,0-2 16,-2 1-16,1 1 15,-2-2-15,1 1 0,-3 2 0,0 1 16,2-3-16,0-3 0,1-2 16,-1-1-16,1-1 0,0-1 0,2-3 15,0-1-15,1-2 16,2-1-16,-4 0 0,2-5 15,1 1-15,1-2 0,1-4 16,1-2-16,0-2 0,1 0 0,3-5 16,3-4-16,0 3 0,0 1 0,1-1 15,1 0-15,0 4 16,-1 2-16,3-3 0,0 2 16,-3 2-16,-1 2 0,3 1 15,0 3-15,-2 6 0,1 2 0,1-1 16,0-1-16,-1 0 0,-1 0 15,0 1-15,1 1 16,-1 1-16,0 3 0,2-2 16,1 1-16,1-1 0,-2 2 0,-2-1 15,-1-2-15,-2 2 0</inkml:trace>
  <inkml:trace contextRef="#ctx0" brushRef="#br0" timeOffset="108302.2601">14600 1319 0,'0'0'0,"0"0"0,0 0 0,0 0 15,0 0-15,0 0 0,32 1 16,-32-1-16,0 0 0,32 3 15,-32-3-15,26 1 0,-13-2 0,3-1 16,0 0-16,1-1 0,0 2 16,-2-4-16,0 0 15,0-1-15,-2-1 0,2-2 0,0-3 16,-5 3-16,0 0 0,-1-4 16,-1 1-16,-2 1 0,-2 0 15,-2 1-15,-2 1 0,-1-1 16,0 2-16,-3 4 0,-4 5 15,0-1-15,-1-1 0,-7 2 16,-4 0-16,1 3 0,1 1 0,-4 3 16,-4 3-16,3 4 0,1 1 15,-2 4-15,3 1 16,4-2-16,4 1 0,3 1 0,5 1 16,2-1-16,6-4 0,7-3 15,6-1-15,2-3 0,0-2 0,8-1 16,5-1-16,-2-1 15,1-3-15,7-1 0,1-1 16,-8 0-16,-7 0 0,-5 0 0</inkml:trace>
  <inkml:trace contextRef="#ctx0" brushRef="#br0" timeOffset="108886.937">15479 1145 0,'0'0'0,"0"0"16,0 0-16,0 0 0,0 0 16,-28-5-16,28 5 0,-28 2 15,28-2-15,-34 3 0,13 0 16,0 1-16,1 0 0,-8 6 15,-3 2-15,3 3 0,4 1 0,2 1 16,1 1-16,3 0 0,4-1 16,2 9-16,4 1 15,4-4-15,3-3 0,7-3 0,8 0 16,0-9-16,3-3 0,3-5 16,6-2-16,-1-2 0,-1-1 0,3-3 15,3-2-15,-3-1 16,0 0-16,2-4 0,0 2 15,-5-4-15,-3 0 0,-3-1 0,-4 0 16,-2 2-16,-2 3 0,-2 2 16,-2 0-16,-3 5 0,0 1 15,-1 3-15,-2 2 0,1 2 16,-1 0-16,-1 5 0,-1 3 16,0 1-16,-1 3 0,-2 6 15,0 7-15,0-2 0,1 0 0,0 7 16,-1 0-16,1 0 15,-1-3-15,-1 0 0,-2 0 16,4-5-16,1-2 0,-3 1 16,-2-1-16,2-6 0,1-5 0,-2-1 15,0-1-15,-1-4 0,-1-3 16,-2-2-16,-2-1 16,0-5-16,-1-2 0,-1-4 0,-2-5 15,4 5-15,2 1 0,2 3 16</inkml:trace>
  <inkml:trace contextRef="#ctx0" brushRef="#br0" timeOffset="109519.288">16042 1258 0,'0'0'0,"0"0"16,0 0-16,0 0 0,0 0 0,5-19 15,-5 19-15,0 0 16,0 0-16,1-23 0,-3 16 15,-1-1-15,0 2 0,-5 1 0,-3 0 16,-1 2-16,0 1 0,-3-1 16,-1 3-16,-1 0 0,1 1 15,-4 2-15,-3 3 0,-5 1 16,3 2-16,1 5 0,-1 2 16,3 1-16,2 0 0,-2 8 15,3 4-15,3-3 0,5-2 0,4-4 16,6-2-16,2-5 15,3-2-15,3-2 0,5 0 16,2-4-16,2-4 0,6-3 0,4-3 16,-3-1-16,-2-3 0,2-2 15,2-2-15,-3-2 0,-2 1 16,0-1-16,0-1 0,-3 1 16,-4 2-16,0-4 0,-2-2 15,-3 6-15,-3 1 0,1 2 16,-2 3-16,-1 1 0,0 2 0,-3 4 15,0 0-15,1 3 16,-2 3-16,-3 1 0,0 2 16,0 4-16,-1 0 0,1 4 0,-1 4 15,3-1-15,1-1 0,2-4 16,2-1-16,1-1 0,1-1 16,4 0-16,2-3 0,-1-3 15,1-4-15,1 0 0,1-4 16,-2 1-16,-1 0 0,-1-1 15</inkml:trace>
  <inkml:trace contextRef="#ctx0" brushRef="#br0" timeOffset="109887.8876">16294 1183 0,'0'0'0,"0"0"16,0 0-16,0 0 0,0 0 0,-7 31 15,7-31-15,-7 31 0,7-31 16,-8 38-16,4-17 16,-2 0-16,1-3 0,-1 4 0,2-3 15,0-3-15,0-3 0,1-2 16,1-3-16,0-1 0,0-2 16,2-5-16,0 0 0,0 0 15,0-4-15,2-3 0,-1-4 16,1 0-16,1 0 0,0-4 15,2-3-15,1-3 0,2 1 0,1 2 16,0 0-16,-3 3 16,0 0-16,-1 4 0,1 1 15,-2 1-15,1 2 0,0 2 0,2 1 16,0 2-16,-1 1 0,3 2 16,1 3-16,-2-2 0,-1 2 0,5 4 15,3 3-15,-3 0 16,-1-1-16,-1-3 0,-2-1 15,-2-1-15</inkml:trace>
  <inkml:trace contextRef="#ctx0" brushRef="#br0" timeOffset="110451.9926">16865 1301 0,'0'0'16,"0"0"-16,0 0 0,0 0 15,0 0-15,0 0 0,0 0 16,0-22-16,0 22 0,0 0 0,-15-21 16,15 21-16,-15-16 0,6 8 15,-1 1-15,0 1 0,-1 1 16,0-1-16,-1 1 0,0 2 16,1 2-16,-3 2 0,0 2 15,0 3-15,-1 3 0,-3 4 16,-2 3-16,2-2 0,2 2 0,0 3 15,3 4-15,1-2 0,2-1 16,1 1-16,4-2 16,2-5-16,2-2 0,7 2 0,4-1 15,-2-6-15,2-1 0,4-4 16,1-3-16,0-1 0,0-1 16,6-3-16,2-3 0,-4 0 15,-2-1-15,6-10 0,1-7 16,-3 3-16,-2 2 0,2-5 15,1-2-15,-3 3 0,-1 2 0,3-5 16,0 0-16,-6 2 0,-3 4 16,0 1-16,0 0 15,-2 6-15,-1 2 0,-4 3 0,-3 2 16,0 3-16,0 2 0,-2 4 16,-1 2-16,-2 1 0,-3 2 15,1 6-15,-3 6 0,-1 1 16,-1 0-16,-4 10 0,-1 5 15,0-4-15,2-2 0,3 2 16,2 0-16,2-1 0,0-3 0,2 8 16,2-2-16,-2-3 0,1-4 15,1-5-15,0-5 0,1-3 16</inkml:trace>
  <inkml:trace contextRef="#ctx0" brushRef="#br0" timeOffset="130636.1896">6846 3700 0,'0'0'0,"0"0"15,0 0-15,0 0 0,31 0 16,-31 0-16,25 1 16,-12 0-16,0-1 0,7 0 15,4 2-15,-1-1 0,-1 0 0,9 2 16,-2-2-16,3 1 0,1-1 15,2-1-15,1 0 0,11 0 16,-3-1-16,1 0 0,2 1 16,1-1-16,1-2 0,9 1 15,-1-1-15,0 1 0,1 2 16,9-2-16,-1 0 0,-2 2 0,-1 2 16,1-2-16,0 0 0,6-2 15,-2 2-15,1-1 0,2 1 16,0-2-16,-1 1 0,31-2 15,-8 2-15,-7 2 0,-5 2 16,1-2-16,-1 0 0,-4-1 16,-4-1-16,7 0 0,2 0 15,-3-3-15,-5 1 0,6 1 16,3 2-16,3-2 0,1-2 0,1 1 16,0 0-16,-2 0 0,-2 0 15,2 2-15,0 2 0,-1 0 16,0 0-16,3-1 15,2-2-15,-1 2 0,-3 0 0,1 1 16,1-1-16,-2 2 0,0 1 16,4-5-16,4-1 0,-4 2 15,-3 1-15,3 1 0,0 0 16,-1 3-16,0-1 0,2 0 16,2-2-16,-3 0 0,-2-2 0,4 2 15,2 1-15,-3-1 0,-1 1 16,6-2-16,6 1 0,-3 2 15,-1 2-15,0-2 0,-1 1 16,-2-3-16,-2 1 0,2-2 16,2 1-16,1 2 0,2 3 0,4-2 15,1-2-15,-2 1 16,-3-1-16,3 3 0,3 0 16,-4 2-16,-1 3 0,3-7 0,3-1 15,-1-1-15,-1 1 0,1 3 16,1 0-16,-3 0 0,0 1 15,4-1-15,2-1 0,-2-2 16,-2 0-16,2 2 0,2 0 16,-3 1-16,-2-2 0,2 2 15,1 1-15,-2-5 0,-2-2 0,6 1 16,4 1-16,-3 3 0,-3 3 16,2-1-16,1-2 15,-2-3-15,-2-4 0,3 5 0,1 0 16,-2 0-16,-1-4 0,5 1 15,2-2-15,-7 1 0,-5 0 16,2 1-16,2 1 0,2 3 16,1 3-16,-2-1 0,-3-1 15,-3-3-15,0 0 0,2 0 16,3 2-16,-3 1 0,-2 1 0,0 3 16,-1-1-16,-3-3 0,-1-3 15,3 0-15,1 2 0,-3 0 16,-1 2-16,1-5 0,3-4 15,-5 2-15,-4 1 0,5 4 16,5 2-16,-6 2 0,-5 0 16,4-8-16,1-3 0,-3 4 15,0 2-15,1-1 0,0-2 16,-4-4-16,-3-2 0,5 2 16,1 2-16,-3 1 0,-4 4 0,0-1 15,-2 0-15,-1-1 0,-2-1 16,3-3-16,4-2 0,-8 2 15,-3 2-15,4 0 0,1 1 16,-3-2-16,-4 0 0,0 2 16,0 1-16,0 2 0,-2 3 15,1-5-15,0-4 0,-2 2 0,-1 1 16,4 2-16,1 2 16,-4 0-16,-4-3 0,2 0 0,-1 0 15,0 0-15,-2 0 0,8 0 16,4 0-16,-5 0 0,-4-2 15,1 4-15,1 0 0,-1 0 16,-1 1-16,3-1 0,2 1 16,0 1-16,0 1 0,-1 0 15,-1 3-15,-3-3 0,-2-1 0,1-2 16,0 1-16,3-4 0,2-2 16,0 2-16,0 0 0,-5-2 15,-4 0-15,2 5 0,3 4 16,-2 2-16,1 0 0,0-4 15,-2-4-15,-2 0 0,-1 1 16,-2 3-16,-1 3 0,-1-1 16,-2-1-16,0-1 0,-2-1 15,-9 3-15,-5 2 0,-4 0 16,-2-2-16,-8-1 0,-6-3 0,-8 2 16,-4-1-16,-12-3 0,-7-1 15,2 0-15,3 0 0,2 0 16</inkml:trace>
  <inkml:trace contextRef="#ctx0" brushRef="#br0" timeOffset="131370.8633">19916 2497 0,'0'0'0,"0"0"0,0 0 16,0 0-16,0 0 0,-12-16 16,12 16-16,0 0 0,0 0 0,-20-18 15,20 18-15,-12-7 0,7 4 16,1 2-16,1 1 0,-1 1 15,1 2-15,0 0 0,-2 3 16,2 2-16,0 0 0,1 3 16,0 3-16,0 4 0,0 2 15,0 2-15,1 1 0,0 2 16,0 1-16,-1 9 0,1 3 16,0 1-16,0-1 0,0 11 15,1-2-15,0-2 0,0-3 0,0 8 16,1-1-16,1-3 0,1-2 15,-1-6-15,1-3 16,1-3-16,2-3 0,-1-2 0,1-1 16,0-4-16,-2-1 0,0-4 15,1-3-15,-1-2 0,1-1 16,-3-3-16,-1-2 0,-1-2 16,-1 0-16,-3-4 0,-1-4 15,1 2-15,0 1 0,1-1 0</inkml:trace>
  <inkml:trace contextRef="#ctx0" brushRef="#br0" timeOffset="133168.9874">19811 2572 0,'0'0'0,"0"0"16,0 0-16,0 0 0,0 0 0,0-20 16,0 20-16,0 0 0,0 0 15,0 0-15,9-20 16,-9 20-16,0 0 0,17-9 0,-9 8 16,1 1-16,1 0 0,2-1 15,3 1-15,0-1 16,3 1-16,6-1 0,7-1 15,0 1-15,-2 0 0,12 0 0,1-1 16,11-4-16,1 2 0,2-2 16,3 3-16,8-2 0,-3 1 0,2 0 15,1 0-15,9 2 16,-2 1-16,-1 1 0,0 0 16,6-2-16,-3 0 0,1 0 15,2 1-15,31-1 0,-9 0 0,-5 0 16,-3 2-16,-3 0 0,-3 0 15,2-1-15,0 0 0,-2-1 16,-2-1-16,5 3 0,4 0 16,-3-1-16,0-2 0,-1 1 15,2 0-15,0 2 0,2 2 0,2-3 16,2-1-16,-4-1 0,-3 1 16,4 1-16,1 2 0,-3-1 15,-2 0-15,1 0 0,1 1 16,-2 0-16,-2-1 0,1 1 15,2 1-15,-2-2 0,0-3 16,1 2-16,3 0 0,-4 1 16,-2 2-16,4 1 0,3 0 15,-4-2-15,0-1 0,-3 0 16,0 1-16,0 1 0,2 0 0,-1-2 16,0 0-16,0 0 0,0 0 15,4 0-15,6 0 0,-6 0 16,-1-1-16,0 1 0,3 1 15,0-1-15,1 0 0,1-1 16,1-2-16,-5 1 0,-4 0 16,5-1-16,3 2 0,-5 1 15,-2 1-15,-2 2 0,-1-2 16,-3-3-16,-3-4 0,-1 8 16,-2 6-16,-3-5 0,-1-5 0,-6 0 15,-4-1-15,-3 3 0,-3 1 16,0 3-16,0 3 0,-5-3 15,-4-1-15,-1 1 0,-1 0 16,-6 2-16,-5 1 0,-4 0 16,-3 3-16,-4-2 0,0-1 0,-6 3 15,-1 3-15,-3 1 16,-1-1-16,-4 3 0,-3 3 16,-2 6-16,-2 4 0,-2-13 0,1 4 15,-1-1-15,2 4 0,-2 4 16,0 5-16,1-7 0,0-1 15,1 8-15,-1 5 0,1-4 16,1-5-16,2 5 0,2 1 16,-2 1-16,1 2 0,0-1 15,-1-2-15,1 1 0,-2 0 0,0-2 16,0 1-16,0-4 0,-2-2 16,-1 0-16,0-1 0,-2-2 15,-2-2-15,-1 0 0,1-1 16,-2-5-16,1-2 0,0-1 15,-2-1-15,1 0 0,-1-1 16,0-3-16,-2-1 0,2-4 16,-1 2-16,0-2 0,-2 2 15,-1-1-15,0 0 0,-2 0 16,-1 0-16,-1-2 0,-3 1 0,0-1 16,-2 1-16,-2-1 0,-2-3 15,-3 1-15,-2 2 0,-9-1 16,0 0-16,-3 1 0,0-1 15,-4 2-15,-2-2 0,-7 0 16,-1-2-16,0 1 0,0 1 16,-3-1-16,-2 2 0,-8-2 15,3-2-15,-1 1 0,-1 0 16,1 0-16,1 0 0,-13 0 16,0-3-16,2 2 0,4-1 0,-34 0 15,8 1-15,11-4 0,8-5 16,-1 6-16,-1 1 0,0 2 15,0 2-15,0-3 0,-2-2 16,2 2-16,-1-1 0,-1-1 16,-3 0-16,4-2 0,1 1 0,-2-1 15,-3 0-15,0 1 16,-1 1-16,-1 0 0,-1-2 16,1 3-16,1 1 0,-4-4 0,-1-2 15,1 5-15,4 3 0,-4-2 16,-2 0-16,2-2 0,5-2 15,-1 3-15,-1 2 0,0-2 16,1 0-16,-6-1 0,-3-2 16,2 2-16,3 0 0,-2-2 15,1-1-15,2 2 0,2 4 0,-6 1 16,-4 1-16,4-1 0,0-1 16,1-3-16,-1-3 15,3 2-15,3 0 0,-2 4 0,-3 1 16,2-2-16,2-1 0,0-1 15,0 1-15,2-2 0,1 1 16,-3 1-16,-2-2 0,5 0 16,3 2-16,0 0 0,-2-2 15,1 4-15,-1 2 0,1-3 16,1-2-16,5 0 0,3 1 0,-1-1 16,-2-1-16,5-2 0,5-3 15,-2 3-15,-2 3 0,2 2 16,2 0-16,3-2 0,2-1 15,4 4-15,3 2 0,-3-2 16,-3-2-16,5 1 0,3-1 16,4 3-16,1 2 0,0 1 15,0 1-15,3 1 0,3 2 16,2-2-16,2 1 0,1 1 16,3 1-16,7-2 0,4-2 0,3-1 15,4 1-15,-1-4 0,1-4 16,2 8-16,2 2 0,5-1 15,0 0-15,1 0 0,-1-1 16,2 0-16,1-2 0,1-1 16</inkml:trace>
  <inkml:trace contextRef="#ctx0" brushRef="#br0" timeOffset="141436.6882">29251 2543 0,'0'0'0,"0"0"16,0 0-16,0 0 0,0 0 0,0 0 15,0 0-15,0 0 16,-13 17-16,13-17 16,-24 28-16,10-10 0,-1-1 0,0 2 15,-2 2-15,-1 2 0,1-3 0,3-2 16,3-4-16,2 0 0,4-4 16,5-1-16,4 0 0,4-4 15,2-3-15,4-2 0,4-2 16,1 1-16,3-1 0,0 0 15,2-1-15,-2-1 0,0 1 16,2 0-16,-1 2 0,-4 0 16,-4 0-16,-3 0 0</inkml:trace>
  <inkml:trace contextRef="#ctx0" brushRef="#br0" timeOffset="141652.8897">29009 3024 0,'0'0'0,"0"0"0,0 0 16,29-8-16,-29 8 0,35-9 15,-13 5-15,2-3 0,4 2 0,8-4 16,1-1-16,-1 1 0,-1 0 16,5-2-16,-4 2 0,-5-1 15,-4 1-15,-7 0 0,-6-1 16,-3 1-16,-2 3 0,-2 0 15,-1 2-15,-2 1 0</inkml:trace>
  <inkml:trace contextRef="#ctx0" brushRef="#br0" timeOffset="141853.1727">29221 2814 0,'0'0'0,"0"0"15,0 0-15,0 0 0,0 0 0,-10 31 16,10-31-16,-12 35 0,5-13 15,0 4-15,0 2 0,-1 2 16,-1 1-16,-3 8 0,0-3 16,1-3-16,0-6 0,-1 2 15,1-4-15,1-6 0,1-2 0,2-6 16,2-1-16,2-3 0,-1-3 16,2 1-16</inkml:trace>
  <inkml:trace contextRef="#ctx0" brushRef="#br0" timeOffset="142020.0711">29162 3068 0,'0'0'16,"0"0"-16,0 0 0,0 0 16,0 0-16,21 16 0,-21-16 15,19 22-15,-19-22 0,20 28 16,-9-12-16,-1 0 0,1-1 0,1-1 16,1 0-16,0-3 0,2-3 15,-1-1-15,0 0 0,3-1 16,-3-4-16,-2 0 0,-1 0 15,-2 0-15</inkml:trace>
  <inkml:trace contextRef="#ctx0" brushRef="#br0" timeOffset="142253.2673">29513 2796 0,'0'0'16,"0"0"-16,0 0 0,0 0 15,3 31-15,-3-31 0,0 35 16,1-13-16,0 3 0,1 1 16,-1 2-16,2 3 0,1-2 0,1-4 15,-2-4-15,0-3 16,2-4-16,-2-2 0,0-2 0,-2-4 16,-1-4-16,0-2 0,2-4 15,-1 2-15,0-2 0,0 2 16</inkml:trace>
  <inkml:trace contextRef="#ctx0" brushRef="#br0" timeOffset="142653.4929">29539 2892 0,'0'0'0,"0"0"15,0 0-15,0 0 0,0 0 16,31-13-16,-31 13 0,26-9 0,-26 9 16,32-8-16,-14 4 0,0-1 15,0 2-15,-3-1 0,0 3 16,0-2-16,-1 1 0,-1 1 15,-1 0-15,-1 1 0,1 3 0,-4 1 16,-1 1-16,-2 2 16,0 2-16,-4 2 0,-2 3 15,-1 1-15,-1 0 0,-1 6 16,0 1-16,-2-1 0,1 0 0,-3 0 16,-1-3-16,-1-1 0,-1-4 15,0 1-15,0-2 0,0-1 16,0 0-16,0-5 0,0-3 15,1 0-15,1-2 0,2 0 16,0 2-16,0-2 0,2-3 16,0 2-16,2 2 0,3-2 15,-2 0-15,2 0 0,4 3 16,2-3-16,0 0 0,5 0 0,4-2 16,0 1-16,1-1 0,1-1 15,2-2-15,4-1 0,0 2 16,-1 1-16,-1-1 0,-3 2 15,-4-1-15,-2 2 0</inkml:trace>
  <inkml:trace contextRef="#ctx0" brushRef="#br0" timeOffset="142864.7368">30095 2668 0,'0'0'0,"0"0"15,0 0-15,0 0 0,0 0 0,0 0 16,29 6-16,-29-6 0,15 14 16,-15-14-16,0 0 0,18 18 15</inkml:trace>
  <inkml:trace contextRef="#ctx0" brushRef="#br0" timeOffset="143286.5011">29981 2890 0,'0'0'0,"0"0"0,0 0 15,20-3-15,-20 3 0,0 0 16,31-5-16,-31 5 0,23-4 0,-11 1 15,2 2-15,-1 0 0,-1-2 16,0 3-16,1 0 16,-2-1-16,-2 0 0,0 0 15,-1-2-15,-2 2 0,0 1 0,-2 0 16,0 3-16,-3-1 0,-1 3 0,-4 2 16,0 3-16,-2 3 15,1 2-15,-2 2 0,1 3 16,-1 1-16,2-1 0,-2 6 15,3-2-15,-1-1 0,2-2 0,2-3 16,1-1-16,0-4 0,1-1 16,3-3-16,2-4 15,2-3-15,-1-2 0,3-3 16,1-4-16,1-2 0,0-2 16,2-8-16,0-6 0,-1 2 15,-1 2-15,4-7 0,0-1 16,-4 1-16,-2 1 0,1 3 0,2 3 15,-4 3-15,-1 4 0,-1 4 16</inkml:trace>
  <inkml:trace contextRef="#ctx0" brushRef="#br0" timeOffset="143486.9633">30367 2650 0,'0'0'15,"0"0"-15,0 0 0,0 0 16,0 0-16,0 0 0,12 26 0,-12-26 15,3 23-15,-3-23 0,-1 31 16,1-15-16,0 3 0,0-2 16,0-1-16,0-1 0,0 0 15,0-3-15,1-1 0,0-2 16,0-2-16,0-3 0,-1-1 16,0 0-16,0-1 0,0-2 15</inkml:trace>
  <inkml:trace contextRef="#ctx0" brushRef="#br0" timeOffset="143786.9729">30395 2658 0,'0'0'16,"0"0"-16,0 0 0,0 0 16,27-5-16,-27 5 0,27-3 15,-12 2-15,2 0 0,-2 0 0,0-1 16,-2-1-16,-1 2 0,0-1 15,0 1-15,-1 1 0,-1 0 16,-2 0-16,-1 1 0,-2 0 16,1 1-16,-2 3 0,-1 0 15,-2 3-15,-2 2 0,0 1 16,-1 2-16,0-1 0,0 2 0,-2 1 16,0 2-16,-1-2 15,0 1-15,-3 2 0,-1 0 0,1-3 16,-1 0-16,-1 3 0,-1 5 15,2-4-15,1-2 0,2-4 16</inkml:trace>
  <inkml:trace contextRef="#ctx0" brushRef="#br0" timeOffset="143953.5939">30395 2905 0,'0'0'0,"0"0"15,0 0-15,0 0 0,0 0 16,0 0-16,0 0 0,0 0 16,0 0-16,0 0 0,0 0 0,24-3 15,-24 3-15,29-4 16,-29 4-16,36-6 0,-17 4 0,1-2 15,0 0-15,-3 1 0,0 1 16,-2-2-16,1 2 0,-4-1 16,-2 1-16,-3-1 0,0 1 15,-1 0-15,-2 1 0,0 0 16</inkml:trace>
  <inkml:trace contextRef="#ctx0" brushRef="#br0" timeOffset="144136.6766">30487 3013 0,'0'0'0,"0"0"15,0 0-15,0 0 0,0 0 0,-16 15 16,16-15-16,0 0 0,-16 22 16,16-22-16,-13 24 0,4-9 15,0 1-15,-3 0 0,0 0 16,1 1-16,1-2 0,1 1 16,0-1-16,-1 2 0,1-2 0,2-4 15,3-2-15,0-1 16,0-2-16,2-1 0</inkml:trace>
  <inkml:trace contextRef="#ctx0" brushRef="#br0" timeOffset="144336.6473">30501 3141 0,'0'0'16,"0"0"-16,0 0 0,0 0 15,21 19-15,-21-19 0,16 20 16,-7-11-16,0 0 0,0-1 0,1 2 15,-1-2-15,0 1 0,0-1 16,0-1-16,-1-2 0,-1-1 16,1 0-16,0-3 0,-2-1 15,0-1-15,-1 0 0,0 0 16,-1 1-16</inkml:trace>
  <inkml:trace contextRef="#ctx0" brushRef="#br0" timeOffset="144703.3508">30933 2642 0,'0'0'0,"0"0"0,0 0 16,0 0-16,0 0 0,0 0 0,1 29 15,-1-29-15,-6 29 0,2-10 16,-1 0-16,-2 2 0,-1 1 15,-3 0-15,-2 2 0,-2 4 16,-1-1-16,3-2 0,1-2 16,1-4-16,2-1 0,2-2 15,2-3-15,0 0 0,2-2 0,3-1 16,2 0-16,4 0 0,0-1 16,4-1-16,4 0 0,0 1 15,1-3-15,2 1 0,-1-2 16,2 2-16,0 0 0,0 0 15,1 0-15,-1-1 0,-3-1 16,-2 0-16,0-2 0,-4 1 16,0-3-16,-2 0 0,-2-2 15,0 1-15,-1 0 0,0 0 0</inkml:trace>
  <inkml:trace contextRef="#ctx0" brushRef="#br0" timeOffset="144937.2281">31061 2823 0,'0'0'0,"0"0"0,0 0 16,0 0-16,0 0 0,0 0 15,-21 27-15,21-27 0,-23 32 0,9-11 16,0 4-16,-1 2 0,-2 1 16,-4 6-16,1-1 15,2-4-15,1-2 0,-2-1 0,3-4 16,3-5-16,0-2 0,2-5 15,1-1-15,2-4 0,-1-2 16,0-4-16,1-4 0,2 1 0,0 0 16,1 1-16</inkml:trace>
  <inkml:trace contextRef="#ctx0" brushRef="#br0" timeOffset="145104.064">30665 2954 0,'0'0'0,"0"0"16,0 0-1,25-10-15,-25 10 0,42-16 0,-20 9 16,5 1-16,2-1 16,7-2-16,-3 0 0,5-2 15,-1 0-15,-4 1 0,-3 2 0,-3 0 16,-1 4-16,-5-3 0,-5 1 16,-3 2-16,-2 0 0,-2 1 0</inkml:trace>
  <inkml:trace contextRef="#ctx0" brushRef="#br0" timeOffset="145570.3702">31169 2730 0,'0'0'0,"0"0"16,0 0-16,0 0 0,0 0 0,0 0 15,25-13-15,-25 13 0,20-2 16,-20 2-16,29-1 0,-14 1 16,1-1-16,-1 1 0,0 0 15,0 0-15,-2 0 0,-1 2 16,-1 2-16,-2 0 0,-2 0 0,-3 1 15,-2 0-15,-3 2 16,-2 3-16,-5 1 0,-4 2 16,-1 1-16,-2-1 0,-3 3 15,-2-2-15,1 0 0,1-3 0,5-1 16,3 0-16,3-1 0,-1-1 16,4-2-16,6 0 0,0-1 15,1 0-15,3 1 0,0-1 16,2 1-16,1 1 0,1-1 15,1 0-15,-1 1 0,0 1 0,1 2 16,0-1-16,-1 1 16,-2-2-16,0 4 0,0 1 15,-2-2-15,0-1 0,-1 1 0,0 0 16,-2 2-16,0-2 0,0-1 16,-1-1-16,-2-2 0,-1 2 15,-1-3-15,-3 1 16,1-2-16,-2 0 0,-2 0 0,-1-1 15,-2-1-15,0 1 0,-2-2 16,0 0-16,-1-1 0,-3 1 0,-3-4 16,3-2-16,1 0 0,3 1 15,2 1-15</inkml:trace>
  <inkml:trace contextRef="#ctx0" brushRef="#br0" timeOffset="145737.0127">31082 3022 0,'0'0'0,"0"0"15,0 0-15,0 0 0,0 0 0,21-13 16,-21 13-16,27-11 16,-27 11-16,34-11 0,-13 6 15,0-1-15,0 1 0,1-1 16,1 1-16,-1-1 0,1 0 0,0 0 16,-3 1-16,-4 0 0</inkml:trace>
  <inkml:trace contextRef="#ctx0" brushRef="#br0" timeOffset="145969.5508">31586 2657 0,'0'0'0,"0"0"0,0 0 16,22-6-16,-22 6 0,25-7 15,-6 3-15,1 0 0,0-1 0,3 1 16,1-2-16,3 2 16,0-1-16,-2 0 0,-1-1 15,-2 0-15,-1 2 0,-4 1 0,-5-1 16,-1 2-16,-2 0 0,-1 1 16</inkml:trace>
  <inkml:trace contextRef="#ctx0" brushRef="#br0" timeOffset="146219.4084">31769 2510 0,'0'0'16,"0"0"-16,0 0 0,0 0 0,0 0 16,0 0-16,-11 27 0,11-27 15,-9 28-15,1-9 0,-2 2 16,-1 1-16,0-1 0,-1 2 15,0 2-15,-1 5 0,0-2 0,2-4 16,0-2-16,3-5 16,1-1-16,1-3 0,1-2 15,0-4-15,1-1 0,0-2 0,0 1 16,2-2-16</inkml:trace>
  <inkml:trace contextRef="#ctx0" brushRef="#br0" timeOffset="146376.6118">31788 2739 0,'0'0'0,"0"0"0,0 0 16,0 0-16,25 11 0,-25-11 0,0 0 15,23 17-15,-17-10 0,1 0 16,0 0-16,-2-1 0,2 1 16,-5-1-16,-3 0 0,-1-2 15,-1-1-15,1 0 0,1-1 16,1-2-16</inkml:trace>
  <inkml:trace contextRef="#ctx0" brushRef="#br0" timeOffset="146619.7535">31418 2936 0,'0'0'16,"0"0"-16,0 0 0,0 0 0,34-6 15,-34 6-15,43-7 0,-16 2 16,2 0-16,7-1 0,3 1 15,10-3-15,-4 1 0,10-3 16,-2-1-16,-8 2 0,-6 3 16,1 0-16,-5 1 0,-9 2 0,-7-2 15,-4 4-15,-2 0 16,-8 3-16,-3 1 0,-7 1 0,-6 1 16,2-1-16,1-1 0,3-1 15</inkml:trace>
  <inkml:trace contextRef="#ctx0" brushRef="#br0" timeOffset="146822.9403">31566 3012 0,'0'0'0,"0"0"16,0 0-16,0 0 0,0 0 0,0 0 16,-6 21-16,6-21 0,0 0 15,-3 27-15,3-27 0,-1 20 16,1-20-16,0 22 0,-1-11 15,1 0-15,1-3 0,0 0 16,0-1-16,-1-7 0,-1-8 0,0 3 16,1 0-16,0 0 0</inkml:trace>
  <inkml:trace contextRef="#ctx0" brushRef="#br0" timeOffset="147052.8694">31559 3100 0,'0'0'0,"0"0"0,0 0 16,0 0-16,0 0 0,0 0 15,0 0-15,20-16 0,-20 16 16,21-7-16,-6 4 0,1-1 15,-1-2-15,1 3 0,0 2 16,0-2-16,-3 2 0,0 1 0,-1 1 16,-1 2-16,-1-1 0,-1 0 15,-1 2-15,-4 1 0,-2 2 16,-3 1-16,-3 1 0,-2 0 16,0 1-16,-3 0 0,-2 1 15,-4 1-15,1-1 0,0 0 16,-1 0-16,2-2 0,2-2 15,2-2-15,3-3 0,1-3 16,3-3-16,1 1 0,0 0 0,0 1 16</inkml:trace>
  <inkml:trace contextRef="#ctx0" brushRef="#br0" timeOffset="147319.502">31936 2992 0,'0'0'0,"0"0"15,0 0-15,0 0 0,0 0 0,2 25 16,-2-25-16,-5 34 16,1-13-16,1 3 0,-1 4 15,-1-3-15,1 0 0,0 6 0,1 1 16,1-6-16,1-1 0,0-2 16,0-2-16,0-3 0,0-1 15,0-3-15,1-2 0,0-1 16,0-2-16,-3-1 0,1 2 15,-3-3-15,-3-1 0,-6-1 16,-6 1-16,-1-2 0,0-1 0,-8-2 16,-5-3-16,4 0 0,6 0 15,3 1-15</inkml:trace>
  <inkml:trace contextRef="#ctx0" brushRef="#br0" timeOffset="185404.6369">21575 4870 0,'0'0'15,"0"0"-15,0 0 0,0 0 0,26-3 0,-26 3 16,23-5-16,-23 5 16,25-2-16,-8 2 15,2 1-15,2-1 0,0 0 0,9 0 16,3 0-16,0 0 0,1 0 16,4 0-16,3 2 0,7 0 15,-3 1-15,6-1 0,4-1 16,8 0-16,-2 0 0,3 0 15,2 0-15,5 2 0,-3 0 0,3 0 16,3-1-16,7 0 0,-6-1 16,3 0-16,4 1 0,26 1 15,-15 2-15,4-4 0,2 0 16,-7-1-16,-8 1 0,5 1 16,4-2-16,-8-3 0,-5-1 15,10-1-15,7 1 0,-5 0 0,-5 3 16,9-3-16,7-1 15,-13 2-15,-7 1 0,13-2 16,8-1-16,-7-1 0,-5 1 0,1 3 16,3 0-16,-4 2 0,-5 3 15,9-2-15,5-1 0,-9-1 16,-6-2-16,8 3 0,4 3 16,-9-3-16,-7 0 0,8-4 15,6 1-15,-7 0 0,-5 3 0,5-3 16,4 0-16,-8 3 0,-5 2 15,7-3-15,6-5 0,-8 4 16,-6 1-16,8-1 0,5-1 16,-12-2-16,-6-1 0,7 3 15,2 2-15,-5 2 0,-5 0 16,10-3-16,5-3 0,-9 3 16,-9 0-16,7 1 0,4 0 15,-6-2-15,-5-1 0,6 0 16,5 1-16,-6 3 0,-3 1 0,2-1 15,5 0-15,-8-1 0,-2-1 16,4 1-16,4-1 16,-7 3-16,-2 1 0,4 0 0,4-1 15,-6-1-15,-4 0 0,5 1 16,2 1-16,-4 0 0,-4-1 16,6 4-16,4-1 0,-6 3 15,-6-1-15,8-2 0,9-4 16,-7-3-16,-3-1 0,5 3 15,4 2-15,-9 4 0,-6 1 0,6-2 16,5-4-16,-6 5 0,-5 4 16,2-3-16,1-3 0,-5-3 15,-4-2-15,-4 2 0,-2 0 16,-10 2-16,-6-1 0,-7 2 16,-5-1-16,-10 0 0,-5 1 15,-5-4-15,-6-3 0,-6 0 16,-6 0-16,5 1 0,2 0 0,2 2 15</inkml:trace>
  <inkml:trace contextRef="#ctx0" brushRef="#br0" timeOffset="187571.9001">2546 5943 0,'0'0'0,"0"0"0,0 0 16,0 0-16,0 0 0,0 0 15,0 0-15,0 0 0,0 0 16,28 3-16,-28-3 0,0 0 16,24 6-16,-24-6 0,24 1 15,-11 0-15,1 0 0,2 0 16,0 0-16,0 0 0,-1-2 0,4 1 15,3-1-15,-1 1 0,0-1 16,7 1-16,0 1 16,1 0-16,-4 1 0,4-2 0,-1 0 15,0 0-15,-2 0 0,5 1 16,1 0-16,2 1 0,-2 0 0,4-2 16,1-2-1,-3 0-15,1 4 0,0-2 0,1-2 16,0 0-16,-4 0 0,9 2 15,1 0-15,-1 0 0,-4-1 0,2 0 16,2 0-16,-6 0 16,-1 1-16,5 0 0,3-1 15,-5 1-15,-3-2 0,7 2 0,1 2 16,-5-1-16,-1 0 0,1-1 16,2-1-16,-3 1 0,-3 1 0,4 0 15,2 1-15,-2 2 16,-5 2-16,2-5 0,4-1 15,-2-1-15,-2 1 0,1 3 16,4-1-16,-3 1 0,-2-1 0,3 2 16,0-2-16,1-1 0,-5-1 15,1 0-15,0 0 0,0 1 16,-2 0-16,2 1 0,0 2 16,-1-2-16,-1-2 0,1 0 15,1-1-15,0 0 0,-4 1 16,3 2-16,2 3 0,-4-2 15,-1 0-15,2 1 0,2-1 16,0-1-16,-3 0 0,1-1 0,0 0 16,-5 1-16,2-1 0,4 1 15,0-1-15,-5 0 0,2-1 0,3 2 16,2 1-16,-5-1 16,-4-1-16,4 0 0,2 1 15,-2 0-15,-3-1 0,2 0 16,1 0-16,-1-1 0,1 1 15,-1 1-15,0 1 0,-2 0 16,1-3-16,1 2 0,2 3 16,-2-3-16,-3-3 0,4 0 0,-1 0 15,0-1-15,-1 0 0,0 1 16,0 0-16,-2 0 0,-3-1 16,4 1-16,0-1 0,-2 1 15,-2 0-15,1 0 0,-1 0 16,-2-1-16,-3-2 0,1 1 15,0-1-15,-5 1 0,-2 2 0,-1-1 16,-2-3-16,-1 2 0,-1 1 16,-4 1-16,0 0 0,0-1 15</inkml:trace>
  <inkml:trace contextRef="#ctx0" brushRef="#br0" timeOffset="191637.3845">8128 5978 0,'0'0'0,"0"0"15,0 0-15,0 0 0,-28-6 0,28 6 16,-32-1-16,14 0 0,2 1 16,-5-2-16,-3 0 0,-6 0 15,0 2-15,-3-4 0,-5 0 16,5 1-16,0 2 0,-7-2 16,1 0-16,-1 0 0,0-2 15,2-1-15,-1 1 0,2-2 16,0 0-16,-7-2 0,1 1 15,4-1-15,1-1 0,-1 0 16,1 0-16,3-1 0,0 3 0,3-5 16,-2 0-16,5 0 0,2-3 15,2-3-15,2-2 0,-2 1 16,4 1-16,2-4 0,1-4 16,4 1-16,1 0 0,4 1 15,1-1-15,0 0 0,1 0 0,4-2 16,2-1-1,1 0-15,0 1 0,3 0 0,1 0 0,2 2 16,3 1-16,3-1 0,5-2 16,-4 2-16,0 2 0,5-1 15,1-3-15,3 3 0,1 2 0,1-1 16,1-1 0,1 0-16,-1 2 0,8-4 0,7-1 15,-6 7-15,-2 2 0,6 1 16,3 3-16,-2-3 0,-2-2 0,6 3 15,4-1-15,-2 3 0,-2 3 16,3 2-16,5 2 16,-4-3-16,-1-2 0,10 2 0,0 1 15,-2 5-15,-4 2 0,4 0 16,2 3-16,-6-4 0,-6 0 16,6 1-16,7 3 0,-7 1 15,-3 3-15,24 2 0,-2 1 16,-25 0-16,0 2 0,20 4 15,0 1-15,-8 0 0,-3 1 0,-1 1 16,-1 1-16,-5 0 0,-6 0 16,3-1-16,3 1 0,-6-3 15,-2 0-15,1 4 0,1 2 16,-3-1-16,-3-1 0,-3-1 16,-1-3-16,-16-3 0,1 2 0,5 3 15,3 1-15,-4 0 16,-4 3-16,2 0 0,1 2 15,-1-2-15,0 1 0,-3 0 0,0 1 16,-1-1-16,-3 0 0,-3 1 16,0 3-16,-2-1 0,1-1 15,-3 2-15,0-1 0,-1-2 16,-1 0-16,-1-4 0,-1 3 16,-3-3-16,0-2 0,-4 3 15,-2 2-15,-1-3 0,-1 0 16,-2 1-16,-3 4 0,2-1 15,-1 4-15,-1-4 0,-3-2 0,-2-3 16,-1-3-16,0 2 0,-1 3 16,-1-5-16,-1-1 0,-3-2 15,-2 0-15,5 2 0,1 0 16,-6-2-16,-4-2 0,2 0 16,2 0-16,-3-2 0,-3 0 15,0 0-15,3 0 0,-4 0 16,-1 1-16,0 0 0,3 0 15,-10 0-15,0 0 0,4-3 0,4 0 16,-1-1-16,1-1 16,-1 1-16,2-2 0,0-2 0,1 0 15,2-1-15,2 0 0,1-2 16,1 0-16,5 0 0,2-2 16,-3 1-16,0-2 0,5 4 15,1 1-15,5 0 0,2 0 16,5 1-16</inkml:trace>
  <inkml:trace contextRef="#ctx0" brushRef="#br0" timeOffset="196422.1238">9458 4584 0,'0'0'0,"0"0"15,0 0-15,0 0 0,0 0 0,0 0 16,22 22-16,-22-22 0,14 21 0,-14-21 16,17 28-16,-8-13 15,0 1-15,0 1 0,1-1 16,0 0-16,0-3 0,-1-1 15,-1-1-15,-2-2 0</inkml:trace>
  <inkml:trace contextRef="#ctx0" brushRef="#br0" timeOffset="196737.9129">9580 4650 0,'0'0'15,"0"0"-15,0 0 0,0 0 16,32-14-16,-32 14 0,37-9 15,-15 5-15,1-1 0,3 0 16,3 1-16,6-2 0,-1 1 0,0 3 16,-2 4-16,-5-2 0,-3-3 15,-2 4-15,-4 3 0,-8 2 16,-3 3-16,-11 0 0,-8 1 16,-2 1-16,-4 3 0,-13 5 15,-7 4-15,0-3 0,1 0 0,-8 3 16,0-2-16,9-2 15,6-1-15,7-6 0,5-4 16,6-2-16,5-1 0,7-5 0,10-1 16,5-2-16,7-2 0,7-3 15,5-2-15,1 0 0,0 0 0,8-1 16,0 1-16,-5-1 16,-4-3-16,-3 3 0,-8 3 15,-5 2-15</inkml:trace>
  <inkml:trace contextRef="#ctx0" brushRef="#br0" timeOffset="196921.363">9588 4976 0,'0'0'16,"0"0"-16,0 0 0,0 0 15,0 0-15,27 23 0,-27-23 16,20 21-16,-10-9 0,0-1 15,0 0-15,-1-4 0,-1-1 0,-2 0 16,1-2-16,-1 1 0</inkml:trace>
  <inkml:trace contextRef="#ctx0" brushRef="#br0" timeOffset="197238.0664">9848 4896 0,'0'0'0,"10"-3"0,4 0 15,3-1-15,1 1 0,7-2 0,4 1 16,4 1-16,-2 0 0,-3 1 16,-1-1-16,-6 3 0,-5 3 15,-9 3-15,-8 2 0,-5 1 16,-4 2-16,-8 1 0,-7 1 16,-1 3-16,-2 1 0,-5-1 15,-3-1-15,3-1 0,3-3 0,-1 1 16,2-2-16,7-1 0,6-2 15,5-3-15,3 0 0,8-4 16,6-1-16,9-4 0,8-2 16,3-2-16,0-2 0,6 0 15,3-2-15,-2 2 0,-2 3 16,2-3-16,-2-1 0,-7 3 16,-5 3-16,-4 0 0</inkml:trace>
  <inkml:trace contextRef="#ctx0" brushRef="#br0" timeOffset="197721.4469">9872 4891 0,'0'0'0,"0"0"16,0 0-16,0 0 0,0 0 0,6 25 16,-6-25-16,2 27 15,-1-11-15,-1 2 0,0 3 16,-1-1-16,1-1 0,-3 6 15,-3 1-15,-4-5 0,-3-2 0,-3-1 16,-3 0-16,0-2 0,2-3 16,-2-2-16,0 0 0,3-2 15,0-2-15,5-1 0,2-4 16,4 1-16,1 0 0,8-1 16,5-2-16,4-2 0,4 0 0,7-2 15,3 0-15,2-3 16,1 2-16,8-5 0,2-1 15,-5 0-15,-4 1 0,-2 2 16,-3-1-16,-4 1 0,-3-2 0,-5 0 16,-7 2-16,-3 1 0,-2-1 15,-2-1-15,-2 0 0,-1 0 16,-1 1-16,-1 2 0,1-1 16,2 3-16,-1 2 0,3 2 15,0 0-15,0 0 0,5 5 16,-2 3-16,1 2 0,2 2 0,2 0 15,1 1-15,2 2 16,0 0-16,0-2 0,-3 0 16,1 1-16,-1-3 0,-1-2 0,-1-4 15,0-2-15,-2 0 0,1 0 0,-2-2 16</inkml:trace>
  <inkml:trace contextRef="#ctx0" brushRef="#br0" timeOffset="198187.8053">10489 4598 0,'0'0'0,"0"0"0,0 0 0,0 0 16,0 0-16,0 0 0,-5 26 16,5-26-16,-15 30 0,5-10 15,0 3-15,1 0 0,2-2 0,2-1 16,4-1-16,3 1 15,3-3-15,5-3 16,5-3-16,0-3 0,1-1 0,3-1 0,2-1 16,0-1-16,-2-2 0,0 2 15,-1-1-15,-4 0 0,-2 1 16,-2-1-16,-2 1 0,-4 0 16,-2-1-16,-7 1 0,-7 1 15,-4 1-15,0-1 0,-6 2 16,-5-1-16,1 0 0,-1 0 0,-2-3 15,1 0-15,5-3 0,2-3 16,6 0-16,4-3 16,5-3-16,5 0 0,9-1 0,7-1 15,2 2-15,2 0 0,11-2 16,5 0-16,1 0 0,-1 1 16,3-1-16,1-1 0,5 1 15,-3 2-15,-5 0 0,-1 0 16,-6 0-16,-2 2 0,-5-1 15,-3 0-15,-6 2 0,-3 2 0,-7-3 16,-5 0-16,-1 2 0,-1 3 0,1-1 16,1 0-16,0 2 15</inkml:trace>
  <inkml:trace contextRef="#ctx0" brushRef="#br0" timeOffset="198337.3847">10687 4785 0,'0'0'0,"0"0"16,0 0-16,0 0 0,-6 22 15,6-22-15,-7 31 0,3-13 0,-1 0 16,2 3-16,0 3 0,-1 3 16,2-3-16,2-3 0,1-3 15,1 4-15,2 2 0,-2-4 16,0-2-16,-1-4 0</inkml:trace>
  <inkml:trace contextRef="#ctx0" brushRef="#br0" timeOffset="198504.9922">10781 4857 0,'0'0'0,"0"0"0,0 0 0,0 0 15,0 0-15,14 26 0,-14-26 16,11 22-16,-11-22 0,11 17 16,-4-9-16,0-3 0,0-1 0,0-2 15,-2 0-15,1 1 0</inkml:trace>
  <inkml:trace contextRef="#ctx0" brushRef="#br0" timeOffset="198654.6458">11009 4636 0,'0'0'0,"0"0"0,0 0 0,-3 23 15,3-23-15,-10 29 0,1-7 16,-1 4-16,-2 2 0,-1 3 0,2-5 15,2-4-15</inkml:trace>
  <inkml:trace contextRef="#ctx0" brushRef="#br0" timeOffset="198806.1726">10503 5250 0,'0'0'15,"0"0"-15,0 0 0,22-5 16,-22 5-16,32-6 0,-9 2 15,3-2-15,1 3 0,11-3 16,1 0-16,0-1 0,-2-1 0,1 0 16,-7 2-16,-6 1 0</inkml:trace>
  <inkml:trace contextRef="#ctx0" brushRef="#br0" timeOffset="198958.8327">11192 5104 0,'0'0'0,"0"0"0,0 0 16,0 0-16,0 0 0,-5 28 0,5-28 16,-9 26-16,2-13 0,-1-2 15,1 0-15,-1-2 0,1-1 0,2-1 16</inkml:trace>
  <inkml:trace contextRef="#ctx0" brushRef="#br0" timeOffset="199371.2862">11567 4539 0,'0'0'15,"0"0"-15,0 0 0,28 2 0,-28-2 16,23 0-16,-9-2 0,3 2 15,1 3-15,1-1 0,-1 3 16,-2-2-16,-1-1 0,0 1 16,-2 1-16,-3 2 0,-3 3 0,-7-1 15,-5 3-15,-3 1 0,-6 1 16,-8 6-16,-3 1 0,-4 1 16,-2 1-16,-8 3 0,-2-2 15,3 0-15,3-3 0,1-2 16,5-5-16,7-3 0,6-2 0,4-4 15,4-1-15,6-2 16,4-2-16,9-2 0,8-2 16,0-3-16,4-1 0,2-1 0,4-1 15,-1 0-15,1 0 0,-3 1 16,0 2-16,-3 0 0,-1 0 16,-4-1-16,-5-1 0,-2 2 15,-2 2-15,-2 1 0</inkml:trace>
  <inkml:trace contextRef="#ctx0" brushRef="#br0" timeOffset="199621.4133">11590 4635 0,'0'0'0,"0"0"0,0 0 15,-5 21-15,5-21 0,-8 34 16,1-10-16,0 4 0,-2 5 0,-3 13 15,-3 5-15,0-4 16,-2-3-16,-3 4 0,2-4 0,-1 1 16,2-7-16,4-9 0,3-9 15,3-4-15,1-4 0,3-7 16,3-5-16,-1-7 0,2-5 16,-1 3-16,0 3 0,0 0 15</inkml:trace>
  <inkml:trace contextRef="#ctx0" brushRef="#br0" timeOffset="199771.7937">11661 4875 0,'0'0'16,"0"0"-16,0 0 0,0 0 0,32 4 16,-32-4-16,29 7 0,-13-1 15,-1 2-15,2 0 0,0 1 16,1-1-16,1-1 0,3 3 16,-2 0-16,-5-2 0,-3 0 15,-5-3-15,-4-2 0,-1 0 16,1-1-16,-3-2 0</inkml:trace>
  <inkml:trace contextRef="#ctx0" brushRef="#br0" timeOffset="199921.4926">11635 5055 0,'0'0'0,"0"0"0,0 0 0,0 0 15,0 0-15,32 10 0,-32-10 16,25 7-16,-25-7 0,23 11 15,-13-5-15,-3-1 0,0 0 16,0-2-16,-2 0 0,-1 1 0</inkml:trace>
  <inkml:trace contextRef="#ctx0" brushRef="#br0" timeOffset="200072.9936">11640 5217 0,'0'0'0,"0"0"16,0 0-16,0 0 0,0 0 15,23 11-15,-23-11 0,25 3 16,-25-3-16,31-1 0,-15-1 16,-2 0-16,-2 0 0,-1 1 0</inkml:trace>
  <inkml:trace contextRef="#ctx0" brushRef="#br0" timeOffset="200370.8259">12327 4539 0,'0'0'16,"0"0"-16,0 0 0,0 0 16,0 0-16,-17 19 0,17-19 0,-20 17 15,20-17-15,-28 23 0,14-12 16,3-3-16,1 2 15,3-2-15,0-1 0,4-1 16,3-3-16,2 0 0,2-1 0,5-3 16,4-1-16,1 0 0,-2 0 0,8-3 15,2-1-15,-3 0 16,-1 1-16,-2 0 0,-3 1 16,-2 0-16,-2 1 0,-2 2 15</inkml:trace>
  <inkml:trace contextRef="#ctx0" brushRef="#br0" timeOffset="200511.3349">12225 4741 0,'0'0'0,"0"0"0,0 0 15,0 0-15,0 0 0,0 0 0,18 17 16,-18-17-16,0 0 0,20 12 16,-20-12-16,0 0 0,19 10 15,-19-10-15,17-5 0,-9 1 0,-2 1 16,0 1-16</inkml:trace>
  <inkml:trace contextRef="#ctx0" brushRef="#br0" timeOffset="200789.81">12597 4518 0,'0'0'0,"0"0"15,0 0-15,0 0 0,0 0 0,-11 20 16,11-20-16,-16 19 0,16-19 15,-21 21-15,10-8 16,1-4-16,2 2 0,-1-4 0,1 0 16,1 0-16,2-1 0,2-2 15,0-1-15,2 0 0,1-3 16,6 2-16,1-2 0,3 0 16,3-2-16,0 0 0,1 1 15,-1 0-15,1-1 0,-2 2 16,0 0-16,-1 1 0,-1 1 0,-4-1 15,-2-1-15,-2 2 0,0-2 16,0 0-16</inkml:trace>
  <inkml:trace contextRef="#ctx0" brushRef="#br0" timeOffset="200938.0277">12445 4725 0,'0'0'0,"0"0"0,0 0 15,0 0-15,0 0 0,0 0 0,0 0 16,30 6-16,-30-6 0,29 0 15,-29 0-15,35 0 0,-17 0 16,-1 1-16,-1-1 0,-1 0 0,0 2 16,-3-1-16,-1 0 0,-1 0 15</inkml:trace>
  <inkml:trace contextRef="#ctx0" brushRef="#br0" timeOffset="201438.0887">12269 4859 0,'0'0'0,"0"0"16,0 0-16,0 0 0,0 0 0,0 0 16,0 0-16,0 0 0,0 0 15,28-2-15,-28 2 0,22-2 16,-22 2-16,29-2 0,-29 2 16,27-3-16,-15 3 0,-1 1 15,-2 0-15,-1-1 0,-2 0 16,-3 0-16,-3 0 0,-5 3 15,-3-1-15,-3 2 0,-2 1 16,-4 1-16,-4 2 0,-4 2 0,-2 2 16,-12 4-16,-2 1 0,2 1 15,-1 2-15,-6 2 0,4-2 16,4-1-16,5-1 0,1-2 16,8-2-16,6-3 0,7-2 15,7-4-15,3-2 0,8-6 16,5-4-16,1-2 0,2-1 0,3-4 15,1 0-15,4 0 16,3 3-16,3-3 0,1-1 16,3 0-16,3 0 0,10-2 15,3 0-15,-3 3 0,1 2 0,0 2 16,3 2-16,-1 0 0,-6 2 16,-7 1-16,-8 3 0,-6 0 15,-6 2-15,-6 4 0,-5 2 16,-5 0-16,-3 0 0,-8 4 15,-6 2-15,-2-1 0,-4 1 16,-1-1-16,-1 0 0,2-1 0,4-2 16,4-2-16</inkml:trace>
  <inkml:trace contextRef="#ctx0" brushRef="#br0" timeOffset="201644.0874">12291 4992 0,'0'0'15,"0"0"-15,0 0 0,0 0 16,1 35-16,-1-35 0,-1 34 16,0-12-16,0 4 0,1-3 15,0-1-15,0 8 0,1-1 0,0-5 16,0-4-16,1-2 0,0-4 16,-1-3-16,0-2 0,-2-6 15,-1-2-15,-3-2 0,-1-4 16,0 2-16,2-1 0,0 2 15</inkml:trace>
  <inkml:trace contextRef="#ctx0" brushRef="#br0" timeOffset="201921.7471">12249 5026 0,'0'0'0,"0"0"15,0 0-15,0 0 0,24-15 16,-24 15-16,24-7 0,-24 7 16,33-8-16,-15 4 0,-1 1 15,1 1-15,-2 0 0,0 1 16,-3 1-16,-2 1 0,-1 1 0,-3 2 15,-3 1-15,-3 2 16,-2 1-16,-5 2 0,-2 1 0,-4 1 16,-4-1-16,-4 2 0,1 1 15,2-1-15,0-1 0,3-2 16,2 0-16,2-5 0,3 1 16,4-2-16,3 3 0,3-3 15,4-1-15,5-2 0,5-1 16,1 0-16,3-3 0,-2 1 15,-1 0-15,-3 0 0,-3 0 16,-1 1-16</inkml:trace>
  <inkml:trace contextRef="#ctx0" brushRef="#br0" timeOffset="202189.6173">12312 5247 0,'0'0'0,"0"0"16,0 0-16,0 0 0,0 0 0,0 0 15,39 0-15,-39 0 0,31 0 16,-31 0-16,31-2 0,-17 2 16,-1 1-16,-1 0 0,-1 1 15,-2-1-15,-1 2 0,-5-1 16,-3 1-16,-1 2 0,-1-1 16,-3 2-16,-1-1 0,-2 1 15,-1 1-15,0-4 0,1 1 16,1-2-16,3 3 0,2-1 15,4 0-15,3-2 0,5-1 0,5-1 16,8-2-16,1 1 16,2 0-16,3 0 0,-5 0 0,-4 1 15</inkml:trace>
  <inkml:trace contextRef="#ctx0" brushRef="#br0" timeOffset="208054.5225">8616 6929 0,'0'0'0,"0"0"16,0 0-16,31-4 0,-19 2 0,2 0 16,3-1-16,1 2 0,2 0 15,8 0-15,0 0 0,2 0 16,2 1-16,1 0 0,1 0 16,3 0-16,0 0 0,8 2 15,0 1-15,0 1 0,0-2 16,10 1-16,0-2 0,0 0 15,-1 1-15,1 0 0,2 1 16,5-1-16,-1-1 0,-1-1 16,-1 0-16,1 2 0,0 0 0,10-1 15,-3-2-15,-3 3 0,-2 0 16,2 0-16,1 0 16,2-2-16,1 0 0,34-1 0,-7 0 15,-11 2-15,-5 3 0,0-2 16,0 1-16,0-2 0,-2-1 15,1 0-15,2-1 0,-4 1 16,-1-2-16,2 1 0,2 0 16,-1 1-16,0 1 0,2 2 15,4 0-15,-4-2 0,0-1 0,4-1 16,3 0-16,-5 3 0,-2 3 16,0 0-16,2-3 0,-2 1 15,1-3-15,3-1 0,2-1 16,-2 2-16,1 2 0,3 1 15,4 2-15,-4-2 0,-2-2 16,2 1-16,3 2 0,-3-4 16,-2-2-16,2 2 0,3 0 15,-1 2-15,-1 1 0,2 0 16,0-2-16,-3 1 0,-2 2 0,5 1 16,1 2-16,0-3 0,-1-1 15,2 1-15,1 1 0,-2-4 16,0-2-16,3 1 0,2 0 15,-4 0-15,-1 2 0,0 0 16,3 3-16,-1-2 0,-1 2 0,2 1 16,3 0-16,-3-6 0,-1-4 15,1 3-15,0 2 0,-5 2 16,-4 0-16,6 0 0,4-1 16,-3 1-16,0-2 0,-2 1 15,1 3-15,-4 0 0,-2 1 16,3 0-16,4 1 0,-5-5 15,-3-4-15,1 2 0,1 0 16,-2 2-16,0-1 0,0 4 16,1 1-16,-1-6 0,-1-1 0,3-1 15,3 4-15,-6 0 0,-5 3 16,3-5-16,2-3 16,-4 4-16,-2 2 0,3 2 0,-1 0 15,3-4-15,1-3 0,2 0 16,2 1-16,-4 2 0,-4 2 15,6-2-15,6-1 0,-6-1 16,-3-1-16,-2 2 0,-3 0 16,3 2-16,0 0 0,4 0 15,1 0-15,-3-1 0,-2-1 16,-1 5-16,-3 2 0,3-7 0,4-4 16,2 1-16,1 3 0,-6 5 15,-5 2-15,7-3 0,4-2 16,-4-5-16,-1-1 0,1 4 15,-1 2-15,-1 1 0,-4 2 16,2-5-16,1-3 0,-1-1 16,1 0-16,-4 3 0,-1 2 0,1-4 15,1-1-15,1 1 0,0 0 16,0 3-16,-1 0 0,0-1 16,1-1-16,-3 1 0,-2 2 15,2-5-15,3 0 0,-5-3 16,-3 0-16,2 0 0,2-1 15,-3 3-15,-3-2 0,4 5 16,1 4-16,-5-4 0,-5-3 0,5 3 16,4 1-16,-4 2 0,-2 1 15,-1-2-15,0-1 16,-4-1-16,-3-2 0,3 3 0,3 2 16,0 0-16,0 1 0,0 0 15,-2 0-15,-3-2 0,-2-2 16,2 1-16,2-1 0,-3 3 15,-4 1-15,2-2 0,2-1 16,-1-2-16,-3 1 0,-3 3 16,-1 2-16,-4-2 0,-2-1 0,1 2 15,-1 0-15,-2 1 0,-2-2 16,-3-1-16,-3-1 0,-2-1 16,-1 2-16,-4 3 0,-1 0 15,-4 1-15,-1 2 0,-10-5 16,1-1-16,1-2 0,0-3 15,-2 7-15,-1 1 0,-3-1 16,-2 0-16,-1-1 0,-1 0 16,-1 1-16</inkml:trace>
  <inkml:trace contextRef="#ctx0" brushRef="#br0" timeOffset="210188.626">15146 7165 0,'0'0'0,"0"0"16,0 0-16,-21-10 0,12 6 0,-3-1 16,-5-2-16,-2 2 15,-2 2-15,-6-2 16,-6 0-16,-7 1 0,3 0 0,-13-2 15,-1 1-15,2-2 0,-1 1 0,-9-1 16,0 1-16,3 0 16,1 1-16,2-1 0,2-1 15,-6 0-15,2-2 0,3-3 0,3-2 16,3 1-16,2 0 0,3-1 16,2-1-16,0-4 0,1-1 15,4-1-15,2-1 0,6 2 16,5-2-16,1-1 0,2-1 15,3-2-15,2 2 0,3-6 16,3-2-16,3 2 0,2-1 16,4 0-16,3-2 0,1 4 0,-1 0 15,3-1-15,2-2 16,2 1-16,1 0 0,6 2 0,4 1 16,1-1-16,2 1 0,4 0 15,3 1-15,1 1 0,2 1 16,4 0-16,4 1 0,0 1 15,1 1-15,5-1 0,4 1 16,9-1-16,0 4 0,2 1 16,2 2-16,0 1 0,-1 1 0,32-3 15,-6 3-15,-9 1 0,-7 1 16,2 1-16,1 1 16,-1-1-16,-2-1 0,3 4 0,1 3 15,1 1-15,-1 4 0,0 2 16,-1 2-16,-2-2 0,-1-2 15,4 0-15,1 0 0,-1-2 16,-2 0-16,2 2 0,2 1 16,-1 1-16,-3-1 0,3 1 15,3 0-15,-2 1 0,-2-2 0,4 2 16,2 0-16,-5 3 0,-3 0 16,1 1-16,2 0 0,-2 1 15,-2 1-15,-2-1 0,0-1 16,-2-1-16,-1-1 0,0 5 15,1 3-15,-6-3 0,-3-4 0,-1 4 16,-1 3-16,1-4 16,1-2-16,2 0 0,1 1 15,-3-2-15,-1-2 0,-3 10 0,1 6 16,0-2-16,0 1 0,-1-4 16,-2-1-16,-2 1 0,-4 1 15,1 2-15,1 1 0,-2-1 16,-1 0-16,-7 0 0,-3 2 15,-1 3-15,-2 2 0,0 2 16,-1 1-16,-5-3 0,-3-2 0,-3 1 16,0 1-16,-3-1 15,0 0-15,-2 3 0,-1-1 0,-2-1 16,1-2-16,1 5 0,3 2 16,-13-11-16,0 5 0,1-1 15,0-2-15,-3 1 0,-3-1 16,-4 2-16,-3 0 0,-3-2 15,-3-1-15,-5-1 0,-3-5 16,-4 4-16,-2 0 0,-3-2 16,-1-2-16,-5-1 0,-4-1 0,-4 1 15,-4-1-15,1-3 0,0-3 16,-3 0-16,-4 2 0,0 0 16,-1 0-16,-2 0 0,-2-1 15,-9 0-15,1 0 0,-1 0 16,-1-2-16,-1 1 0,-1-3 0,-3 1 15,-1-1-15,-28 1 16,10 1-16,1-1 0,1 2 16,3-3-16,2 1 0,1-4 15,-1 0-15,3-1 0,3-1 0,-3 5 16,-3 4-16,2-4 0,0-2 16,-2-2-16,-2-4 0,3 1 15,0 0-15,-3 1 0,-3 1 16,2 3-16,2 5 0,0-5 15,-2-1-15,1-3 0,1 0 16,0 1-16,-1 0 0,2-1 16,0-1-16,-1 2 0,0 0 15,5 1-15,3-2 0,0 0 16,1 2-16,10-4 0,7-1 0,3 3 16,1 1-16,3 0 0,0-1 15,6 0-15,6 0 0,7-1 16,6 0-16,-1 0 0,1 1 15,3-1-15,2 0 0,5 3 16,2 3-16,-8 3 0,-6 4 0,8-3 16,6-3-16,3-1 0</inkml:trace>
  <inkml:trace contextRef="#ctx0" brushRef="#br0" timeOffset="216772.3798">19196 5939 0,'0'0'0,"0"0"15,0 0-15,29-12 0,-29 12 0,26-7 16,-4 2-16,2-1 0,3 0 16,10-2-16,4-1 0,0 0 15,-1 1-15,9-2 0,1 2 16,-2-1-16,-1 1 0,2-4 16,-5 0-16,-8 3 0,-8 3 15,-7 2-15,-6 1 0,-3-1 0,-3 2 16,-3 1-16</inkml:trace>
  <inkml:trace contextRef="#ctx0" brushRef="#br0" timeOffset="217137.9175">19560 5715 0,'0'0'0,"0"0"15,0 0-15,0 0 0,0 0 0,0 0 16,0 0-16,0 0 0,16 26 15,-16-26-15,5 32 0,-3-11 16,0 1-16,-1 4 0,0 5 16,1 0-16,-2 2 0,0 7 15,-2-1-15,2-5 0,0-3 16,0 2-16,0-4 0,0-5 0,0-4 16,-4-4-16,-3-3 15,-1-2-15,-2-4 0,-1-5 16,-3-3-16,1-1 0,0-3 0,0-3 15,-1-5-15,1 3 0,0 2 16,-4-2-16,1 1 0,5 3 16,2 1-16,1-1 0,3 2 15,2 0-15,0-2 0,8 1 16,5-4-16,4-2 0,4 1 0,6-2 16,5-1-16,1-2 0,4 1 15,-1-1-15,-6 4 16,-5 1-16</inkml:trace>
  <inkml:trace contextRef="#ctx0" brushRef="#br0" timeOffset="217338.1837">20107 5618 0,'0'0'15,"0"0"-15,0 0 0,0 0 0,0 0 16,-33 22-16,14-9 15,0 3-15,0 0 0,-3 3 0,-2 3 16,-7 6-16,1-1 0,5-1 16,3-1-16,-1 3 0,3-4 15,5-6-15,1-3 0,3-2 16</inkml:trace>
  <inkml:trace contextRef="#ctx0" brushRef="#br0" timeOffset="217479.5612">19893 5852 0,'0'0'0,"0"0"0,0 0 16,0 0-16,0 0 0,19 20 15,-19-20-15,0 0 0,17 18 0,-17-18 16,17 9-16,-10-6 0,0 0 16,-1 0-16</inkml:trace>
  <inkml:trace contextRef="#ctx0" brushRef="#br0" timeOffset="217654.9909">20079 5794 0,'0'0'0,"0"0"0,0 0 16,0 0-16,0 0 0,8 25 15,-8-25-15,6 20 0,-2-10 0,1-1 16,2-3-16,-2 0 0,1-1 15,-2 0-15</inkml:trace>
  <inkml:trace contextRef="#ctx0" brushRef="#br0" timeOffset="217938.2694">20391 5721 0,'0'0'15,"0"0"-15,0 0 0,0 0 0,-22 14 16,22-14-16,-32 16 15,12-6-15,-1 2 0,-3 1 0,-2 3 16,-1-1-16,1-1 0,-7 4 16,1 0-16,4-3 0,4 0 0,-2-1 15,4-3-15,6-1 16,3-1-16,6-2 0,5 0 16,5-4-16,4-1 0,4-1 15,4-2-15,2-2 0,0-1 0,5-1 16,5 0-16,-2 1 0,-1 1 15,6-1-15,0-1 0,-5-1 16,-4-1-16,-4 1 0,-4 0 16,-2 2-16</inkml:trace>
  <inkml:trace contextRef="#ctx0" brushRef="#br0" timeOffset="218138.6401">19844 6145 0,'0'0'0,"0"0"0,0 0 16,23-6-16,-23 6 0,27-4 16,-7 0-16,1-1 0,1 0 15,2-2-15,1 1 0,7-2 16,0 3-16,-3-2 0,-4-1 16,-2 2-16,-2 0 0,-3 1 15,-4 1-15,-1 1 0,-4 0 0,0 1 16</inkml:trace>
  <inkml:trace contextRef="#ctx0" brushRef="#br0" timeOffset="218323.1603">20109 6011 0,'0'0'0,"0"0"0,0 0 15,0 0-15,0 0 0,1 28 0,-1-28 16,1 23-16,-1-23 0,1 29 15,-2-13-15,0-2 0,1 1 16,0-2-16,-1-1 0,0-1 16,0-1-16,0 0 0,-1-3 15,1-1-15</inkml:trace>
  <inkml:trace contextRef="#ctx0" brushRef="#br0" timeOffset="218704.8443">19871 6215 0,'0'0'0,"0"0"0,0 0 16,0 0-16,0 0 0,0 0 15,24 19-15,-24-19 0,0 0 0,34 17 16,-16-14-16,-1 0 16,1-3-16,2 0 0,2-3 15,0 1-15,0-1 0,5-3 16,-3 1-16,-3-1 0,-3 0 0,-1 1 15,-3-3-15,-2 1 0,0 0 16,-3-1-16,0-1 0,-2 1 16,-3 0-16,0 1 0,-1 1 15,-1 1-15,0-1 0,0 2 16,1 2-16,-1 1 0,0 1 16,1 2-16,1 0 0,0 4 15,2 1-15,-1 1 0,1 2 16,0 1-16,1 1 0,1 2 0,-1 2 15,1-1-15,0-1 0,2 2 16,0-1-16,-2-2 0,0 0 16,-3-2-16,-3-1 0,-1-1 15,0-1-15,0-2 0</inkml:trace>
  <inkml:trace contextRef="#ctx0" brushRef="#br0" timeOffset="219988.608">20563 5766 0,'0'0'0,"0"0"15,0 0-15,0 0 0,0 0 16,0 0-16,0 0 0,0 0 15,0 0-15,0 0 16,0 0-16,29 2 0,-29-2 0,26 3 16,-26-3-16,30-3 0,-30 3 15,34-3-15,-14 2 0,0-2 16,1 1-16,-1-1 0,-2 0 16,1-1-16,0 0 0,4 1 15,-1 0-15,-2 0 0,-4 2 0,-1 0 16,-2 2-16,-2 0 0,-2 2 15,-5 1-15,0 1 16,-4 1-16,-4 0 0,0 0 0,-3 2 16,0 2-16,-1 0 0,-3 2 15,-1 0-15,-3 0 0,0 0 16,-2 0-16,1-2 0,-1 0 16,1-2-16,3 0 0,0-1 15,3-2-15</inkml:trace>
  <inkml:trace contextRef="#ctx0" brushRef="#br0" timeOffset="220159.4092">20624 5857 0,'0'0'16,"0"0"-16,0 0 0,0 0 15,0 0-15,23 10 0,-23-10 16,0 0-16,21 15 0,-21-15 15,0 0-15,0 0 0,16 20 0,-12-16 16</inkml:trace>
  <inkml:trace contextRef="#ctx0" brushRef="#br0" timeOffset="220488.776">20398 6015 0,'0'0'0,"0"0"16,0 0-16,0 0 0,0 0 0,23 3 16,-23-3-16,31-2 0,-31 2 15,43-6-15,-14 3 0,3-1 16,0 0-16,13-3 0,0 0 16,-2 3-16,-1-2 0,8 1 15,-1-2-15,-7 0 0,-6 1 0,5 2 16,-4 2-16,-5 1 0,-3-1 15,-7 3-15,-4 1 0,-7 1 16,-2 0-16,-6 3 0,-4 1 16,-4 1-16,-2 0 0,-4 2 15,-4 0-15,1 1 0,0-1 0,-4-2 16,-3-1-16,3-1 0,4-1 16,3-1-16</inkml:trace>
  <inkml:trace contextRef="#ctx0" brushRef="#br0" timeOffset="220788.6774">20844 6015 0,'0'0'16,"0"0"-16,0 0 0,4 18 0,-4-18 15,4 20-15,-2-6 16,0 0-16,1 1 0,-2-1 15,-1 1-15,0-1 0,-1-3 0,1 2 16,0-2-16,0 0 0,0 0 16,-2-1-16,1-1 0,-1-1 15,0-2-15,-1 1 0,-2-2 16,1 0-16,-1 1 0,0-3 16,-2-1-16,0 0 0,-1-2 0,0-3 15,0-2-15,2-1 16,0-1-16,2-3 0,1 0 0,0 2 15,1 1-15,0-1 0</inkml:trace>
  <inkml:trace contextRef="#ctx0" brushRef="#br0" timeOffset="221005.1927">20834 6018 0,'0'0'0,"0"0"15,0 0-15,0 0 0,0 0 0,0 0 16,-18 27-16,18-27 0,-19 18 16,19-18-16,-28 23 0,12-12 15,-2 1-15,-2 0 0,-1 2 16,0-3-16,0 0 0,-6 3 16,-2 1-16,4-3 0,3-1 0,3-2 15,4-2-15,1 0 0</inkml:trace>
  <inkml:trace contextRef="#ctx0" brushRef="#br0" timeOffset="228405.8414">16781 6850 0,'0'0'16,"0"0"-16,0 0 0,0 0 0,0 0 15,0 0-15,0 0 16,0 0-16,0 0 0,30 0 15,-30 0-15,0 0 0,22-7 0,-22 7 16,0 0-16,29-1 0,-19 1 16,2 0-16,2 0 15,1-1-15,0 0 0,2 0 0,2 0 16,-1 1-16,2-1 0,1 0 16,1 0-16,1 0 0,2-1 15,5-1-15,2 1 0,-1 0 16,0-1-16,2 1 0,2 0 15,0-1-15,-1 1 0,11 0 16,1 0-16,0-1 0,-3 0 0,2-1 16,2 0-16,8-1 0,-2 1 15,0 3-15,1 1 0,0-1 16,-1 1-16,8-3 0,-3 2 16,-2 1-16,-1 1 0,3 0 15,2 1-15,4-2 0,-3 1 16,0 4-16,-1 2 0,0-4 15,-1-1-15,2 2 0,2-1 16,-3 2-16,-6 2 0,15-1 16,-7-3-16,-8-1 0,-5 0 0,-6 1 15,-3 3-15,-3-2 0,0-4 16,-13 0-16,2 0 0,-5 1 16,-2 1-16,0 0 0,1-2 15,-3-2-15,0 2 0,-4-1 16,-1 1-16,-4 0 0,-4-1 15,-1 1-15,-3 0 0,3 1 16,-3-1-16,0 0 0,0 0 0,-5 0 16,-1-1-16,-3 2 0,-1 3 15,0-3-15,-1 0 0,-1-2 16,-1 0-16,-4 0 0,-1-1 16,-2 2-16,-1 3 0,-1-2 15,-1-2-15,-4 1 0,-2 1 16,-7-2-16,1-2 0,-4 3 15,0 2-15,-1-5 0,1-2 0,-2 3 16,-2 1-16,-9 1 0,-1 2 16,2-2-16,1-1 0,1-1 15,-1 1-15,-7 0 0,-1 0 16,4 0-16,4-1 0,-4-1 16,-3 3-16,3-1 0,3 0 15,-9 1-15,2-1 0,0 0 16,2-1-16,0-2 0,0 0 15,4 1-15,3 2 0,0-2 16,-2 1-16,5 0 0,3 0 0,-3 2 16,0 3-16,5-2 0,4-1 15,1 1-15,-1 3 0,3-4 16,0-3-16,4 0 0,4-1 16,0 5-16,2 4 0,5-1 15,3 2-15,0-1 0,2 0 16,4-4-16,3-3 0,3 1 15,1 0-15,0 1 0</inkml:trace>
  <inkml:trace contextRef="#ctx0" brushRef="#br0" timeOffset="229888.2497">14709 6934 0,'0'0'0,"0"0"16,0 0-16,0 0 0,-25-9 0,25 9 15,-25-4-15,25 4 16,-28-5-16,10 2 0,-3 0 16,0-1-16,-1 1 0,-8-3 15,0 3-15,0-2 0,-1 0 0,-1-2 16,-1-2-16,0 1 0,0 0 15,-6-3-15,2 1 0,-1-1 16,2-2-16,-1-3 0,1 0 16,3 0-16,3-1 0,-7-3 15,-2-2-15,5 1 0,3 2 16,3-1-16,3 1 0,2 0 16,0-2-16,2-1 0,1-2 15,3 1-15,4 1 0,2 0 0,2 0 16,4 0-16,2-2 0,4-2 15,3-2-15,4 2 0,3 2 16,3-4-16,3-2 0,0 2 16,3 2-16,6 2 0,4 2 15,-1 1-15,-1-3 0,5-1 16,4-3-16,6-2 0,-2 2 0,4 1 16,5 3-16,-1 1 15,1 1-15,8-3 0,1 3 0,-2 3 16,-1 2-16,5 0 0,3-1 15,-4 0-15,-3 2 0,28-9 16,-6 4-16,-8 4 0,-5 5 16,3 1-16,2 1 0,-9 2 15,-7-1-15,3 6 0,5 3 16,-2-4-16,-1-2 0,0 6 16,-1 4-16,-6-2 0,-5 1 0,6 1 15,4 0-15,-6 5 0,-5 0 16,6 2-16,3 3 15,-6-4-15,-4 1 0,1 3 0,0 2 16,-4 4-16,-2 2 0,-4-4 16,0-3-16,-5-3 0,-3-4 15,1 6-15,0 3 0,-4-1 16,0 2-16,-1 2 0,-1 5 16,-9-13-16,1 0 0,1 5 15,-2 4-15,0-1 0,-2-1 0,0-1 16,0 1-16,-3-6 0,-1-1 15,-1 7-15,-1 2 0,-1 1 16,-2-1-16,0-3 0,-1-1 16,-1 0-16,-1 2 0,-1 3 15,0 3-15,0-3 0,0-2 0,0 1 16,-1 0-16,0-1 16,0 1-16,-1 0 0,0 0 15,-4 0-15,-2-1 0,0 2 16,-2 2-16,1-5 0,0 2 0,-3 3 15,-1-1-15,1-3 0,-2 1 16,-6 3-16,-3 0 16,2-1-16,1-1 0,0-1 0,-4-1 15,1-2-15,0-1 0,-2 0 16,-3 0-16,2-1 0,-1 0 0,-4 0 16,-4-2-16,2 2 0,2-2 15,-4 0-15,-4-4 16,3 1-16,2 0 0,-11-1 0,-4-2 15,6-1-15,4-1 16,-6 0-16,-4 1 0,2-2 0,3-1 16,-2-3-16,-4 1 0,2 1 15,-1 2-15,-7-4 0,0-1 16,3-1-16,2 0 0,-3-1 16,-2 2-16,6-2 0,6-1 15,-4-1-15,-4-1 0,6 0 16,5 0-16,-3 0 0,-3 0 15,7 3-15,3 0 0,-2-3 0,-3-2 16,4 3-16,5-1 0,0-4 16,0-4-16,1 4 0,1 2 15,1-3-15,2-1 0,2 2 16,4-1-16,0 1 0,-2-1 16,1 1-16,1 2 0,-2 4 15,-1 3-15,7 1 0,3-1 0,5 0 16</inkml:trace>
  <inkml:trace contextRef="#ctx0" brushRef="#br0" timeOffset="230722.893">17471 10131 0,'0'0'0,"0"0"0,0 0 0,0 0 16,0 0-16,0 0 0,0 0 16,-23-14-16,23 14 0,-24-7 0,24 7 15,-29-4-15,13 4 0,-1 0 16,-3-1-16,0 1 0,0 1 15,1 3-15,2 3 16,1 0-16,2 1 0,-4 4 0,3 2 16,4 1-16,4-1 0,5 3 15,3 1-15,5 2 0,2 0 16,7-1-16,3-1 0,0-1 16,0-1-16,5 4 0,2 0 15,-4-5-15,-2 0 0,-6-1 16,-3 0-16,-4-2 0,-5-1 0,-7 0 15,-4-1-15,0-3 0,-1-1 16,-7 3-16,-4-1 16,-1-3-16,1-2 0,3-3 0,1-2 15,4-1-15,1-1 0,6-7 16,2-6-16,1 4 0,1 3 0,0 1 16</inkml:trace>
  <inkml:trace contextRef="#ctx0" brushRef="#br0" timeOffset="230988.5523">17733 10195 0,'0'0'0,"0"0"15,0 0-15,0 0 0,9 24 0,-9-24 16,-8 32-16,2-9 0,-2-1 16,-1 9-16,-1 4 15,-3 14-15,1-2 0,-4 12 0,2-4 16,1-4-16,1-6 0,-1 5 15,2-4-15,3-6 0,0-5 16,0-3-16,2-2 0,0-7 16,1-5-16,-1-3 0,1-5 15,-2-6-15,0-6 0,2-5 16,-1-5-16,2-3 0,-1-2 0,2 2 16,0 3-16,1 3 0</inkml:trace>
  <inkml:trace contextRef="#ctx0" brushRef="#br0" timeOffset="231238.9431">17768 10218 0,'0'0'0,"0"0"15,16-3-15,-5 1 0,1-1 0,3 1 16,4 3-16,2 1 16,-1 2-16,-1 2 0,-1 4 15,-2 0-15,-2 0 0,-3 3 16,-1 1-16,-3 0 0,-3 0 0,-3-1 15,-3 1-15,-1-1 0,-2-1 16,-5 1-16,-4-1 0,-4-2 16,0-1-16,-3 1 0,-1-1 15,0 1-15,-2 1 0,-3-1 16,-1-4-16,5-2 0,4-2 16,4 1-16,3-2 0,2 0 0</inkml:trace>
  <inkml:trace contextRef="#ctx0" brushRef="#br0" timeOffset="231605.9809">18075 10416 0,'0'0'16,"0"0"-16,0 0 0,0 0 0,26 8 16,-26-8-16,26 8 15,-11-5-15,2 1 0,0-3 0,2 0 16,1-2-16,0 0 15,6-3-15,2-1 0,-3-2 0,-2-1 16,-2-2-16,-2 0 16,-3-1-16,-1 0 0,-4-2 0,-1-1 15,-4-1-15,0 1 0,-5 0 16,-2-1-16,-4 3 0,-2 2 0,-7 3 16,-4 1-16,-1 2 0,0 3 15,-9 4-15,-4 4 16,2 3-16,2 1 0,2 8 0,-1 4 15,3 0-15,2-2 0,1 6 16,5-2-16,7-1 0,5-3 16,8 2-16,5-1 0,3-4 15,3-5-15,11-1 0,7-1 16,-7-2-16,-6-2 0,-5-1 16</inkml:trace>
  <inkml:trace contextRef="#ctx0" brushRef="#br0" timeOffset="232105.2068">18967 10457 0,'0'0'0,"0"0"0,0 0 16,0 0-16,0 0 0,7-22 0,-7 22 16,0 0-16,-3-28 0,-1 18 15,-2 0-15,-2 1 0,-1-1 0,-5 2 16,-1 0-16,-2 2 0,0 0 15,-3 2-15,-1 3 16,-8 1-16,0 2 0,0 4 16,1 1-16,2 4 0,0 2 0,1 3 15,0 2-15,-1 3 0,5-2 16,8 0-16,5-3 0,6 1 16,6 0-16,4-4 0,7-1 15,3-1-15,6-4 0,2-2 16,3-3-16,-1-3 0,1-3 0,2-1 15,2-1-15,-4-3 0,-3-4 16,3-5-16,-4-1 0,-4-1 16,-3 1-16,-3 2 0,-2 2 15,-4 1-15,-2 1 0,-4 4 16,-2 2-16,1 1 0,1 2 0,-3 1 16,0 3-16,-4 3 15,1 2-15,-1 4 0,-2 2 16,2 4-16,0 1 0,1 2 15,1 0-15,2 2 0,1 1 0,1-1 16,2 1-16,2 1 0,3-3 16,2-2-16,2-2 0,0-4 15,2-3-15,-2-3 0,-1-5 16,-3 1-16,-2 0 0,-2 0 16</inkml:trace>
  <inkml:trace contextRef="#ctx0" brushRef="#br0" timeOffset="232439.2865">19327 10354 0,'0'0'0,"0"0"16,0 0-16,-10 20 0,10-20 16,-12 26-16,6-9 0,-2 1 15,-1 1-15,-1 1 0,0 2 16,1-2-16,2 1 0,-1 2 15,1-3-15,2-2 0,0-4 0,2-2 16,1-2-16,2-4 0,0-4 16,0-2-16,3-5 0,-1-1 15,2-3-15,-1-3 0,1-3 16,2-5-16,-1 0 0,1 2 16,-1 0-16,2 3 15,0 2-15,0 1 0,2 1 16,1 2-16,0 3 0,2 0 0,3 1 15,0 2-15,2 3 0,0 0 16,3 2-16,0 0 0,1 1 0,-4-1 16,-1 0-16,-4 0 0</inkml:trace>
  <inkml:trace contextRef="#ctx0" brushRef="#br0" timeOffset="233039.2525">19921 10085 0,'0'0'0,"0"0"0,0 0 16,0 0-16,0 0 0,0 0 16,0 0-16,0 0 0,-4 30 0,4-30 15,-14 32-15,4-11 16,-1 1-16,-2 6 0,-3 5 16,-3 8-16,3-3 0,-5 10 15,1-1-15,3-5 0,4-5 0,0 2 16,2-4-16,2-6 0,3-4 15,-1-6-15,1-5 16,3-4-16,2-2 0,0-5 0,1-3 16,0-3-16,1-5 0,2-6 15,2-7-15,-1 3 0,2-1 0,1-8 16,2-1-16,0 2 0,-1 2 16,3 2-16,2 3 15,1 1-15,2 0 0,0 4 0,3 3 16,-2 0-16,-2 2 0,2 2 15,0 2-15,0 5 0,-2 3 16,1 3-16,-1 1 0,-2 2 16,-1 1-16,-2 2 0,0 3 15,-3 1-15,-3 0 0,1 1 16,-2 1-16,-1-1 0,-1-1 0,0 1 16,0 1-16,-1-2 0,-1 0 15,0-3-15,1 0 16,0-2-16,1-1 0,2-3 0,-1-2 15,-1-2-15,0 0 0,0-1 16</inkml:trace>
  <inkml:trace contextRef="#ctx0" brushRef="#br0" timeOffset="233488.7709">20222 10524 0,'0'0'0,"0"0"16,0 0-16,0 0 0,0 0 0,0 0 15,0 0-15,35 2 16,-35-2-16,24 2 0,-24-2 16,31 2-16,-16-2 0,3 0 15,2-1-15,-2 0 0,1-2 0,0-1 16,0 0-16,2-3 0,-3 1 15,-1-1-15,-3-2 0,-1 1 16,0-2-16,-5-1 0,-1-2 16,-3 1-16,-1 1 0,-3 0 15,-4 0-15,-1 0 0,-3 1 0,-5 2 16,-5-2-16,1 4 16,-1 1-16,-3 4 0,-2 2 15,-1 2-15,-1 2 0,-4 5 16,0 5-16,2 1 0,3 0 0,1 5 15,1 3-15,5-2 0,6-1 16,5 5-16,6 1 0,4-6 16,4-2-16,10 1 0,7-2 15,2-2-15,2-4 0,6-4 16,4-3-16,-2-2 0,0-3 0,-8 0 16,-7 0-16,-5 0 0</inkml:trace>
  <inkml:trace contextRef="#ctx0" brushRef="#br0" timeOffset="233988.5911">21028 10468 0,'0'0'0,"0"0"0,0 0 15,0 0-15,-11-17 0,11 17 0,0 0 16,-22-19-16,22 19 0,-20-14 15,9 9-15,-1 0 0,0 2 16,-3 2-16,-4 1 0,0 1 16,-1 1-16,1 3 0,-1 2 15,-5 3-15,2 2 0,0 4 16,1 1-16,4-1 0,3 2 16,4-1-16,3 1 0,5 0 0,3-2 15,5 3-15,4 0 16,-1-6-16,1-2 0,6 1 0,6-3 15,0-2-15,1-3 0,-2-3 16,-1-2-16,-2-1 0,0-2 0,-1-4 16,1-5-16,0-2 15,-2-2-15,-1-1 0,0-1 16,-5 1-16,-1 1 0,-1 2 16,-2 0-16,0 2 0,-2 2 0,0 3 15,1 1-15,-3 3 0,0 0 16,-1 4-16,0 0 0,1 7 15,-1-1-15,-1 3 0,0 4 16,0 0-16,-2 2 0,3 1 16,0 2-16,2 0 0,0-1 15,2 0-15,2 1 0,-1-2 0,1-2 16,1-3-16,3-1 16,-1-3-16,-1-1 0,-3 0 15</inkml:trace>
  <inkml:trace contextRef="#ctx0" brushRef="#br0" timeOffset="234622.0988">21561 10576 0,'0'0'0,"0"0"16,0 0-16,0 0 0,0 0 0,0 0 15,-1-26-15,1 26 0,0 0 16,-10-26-16,3 16 0,-1 0 16,0 2-16,-4-1 0,-3 1 15,0 1-15,-1 2 0,0 0 16,-2 4-16,-5 1 0,0 1 0,-1 5 16,-2 1-16,3 1 15,2 2-15,1 4 0,2 3 16,1-2-16,4 1 0,1 4 15,4 2-15,5-2 0,3-1 0,5-2 16,4-2-16,2-2 0,2-2 16,6-3-16,4-1 0,-2-4 15,-2-2-15,3-1 0,2-2 16,-1-2-16,-1 0 0,-1-3 16,0-2-16,-3-2 0,-3 0 0,1-5 15,-1-5-15,-1 3 0,1 2 16,-1-8-16,2-4 15,-3 2-15,-2 2 0,3-6 0,0-2 16,-1 4-16,-2 1 0,-3 2 16,0 1-16,-2 3 0,-1 3 0,0 0 15,-2 2-15,-1 3 16,-1 3-16,0 3 0,0 1 16,-1 1-16,0 1 0,-2 5 15,-1 4-15,0 1 0,-2 1 0,-1 5 16,-2 7-16,0 0 0,0 1 15,-1 9-15,-3 2 16,4 0-16,1 0 0,0 2 0,2 0 16,-1-1-16,2-3 0,-2 6 15,0-1-15,0-3 0,2-3 0,0 0 16,-2 1-16,3-6 16,1-6-16,-1-3 0,2-3 15,0-2-15</inkml:trace>
  <inkml:trace contextRef="#ctx0" brushRef="#br0" timeOffset="235455.83">21840 11157 0,'0'0'0,"0"0"16,0 0-16,0 0 0,0 0 15,0 0-15,0 0 0,0 0 16,-29 1-16,29-1 0,-29-1 16,29 1-16,-36-2 0,13 1 15,-2-1-15,-3 1 0,-1 0 0,-9-2 16,-3-1-16,0 0 0,-1 0 15,-12-1-15,-1-3 0,2 2 16,2 1-16,-12-3 0,-1 0 16,5 2-16,5 0 0,-12-2 15,0 0-15,4-1 0,5 0 0,-14-1 16,0 1-16,5 6 16,6 3-16,-3-4 0,-3-1 15,4-2-15,4 0 0,-32-1 16,7 2-16,11 2 0,8-1 0,-5 0 15,-5 0-15,3-1 0,3 2 16,-4 0-16,-2 0 0,7-2 16,4-2-16,-7 3 0,-6 2 15,10 1-15,9-2 0,-11 3 16,-7-1-16,2 1 0,1-2 0,-3-1 16,-2 0-16,7-1 15,4 2-15,-8-2 0,-6 1 16,9 3-16,3 2 0,-2-1 0,-3-1 15,10-4-15,6 0 0,-7-2 16,-4 0-16,6 1 0,6 1 16,-3 1-16,-1 1 0,6 3 15,5 1-15,2-2 0,0-3 16,8 0-16,2 1 0,4-2 16,2 0-16,5 1 0,3 1 0,2 3 15,2 2-15,6 0 16,4 0-16,5-2 0,1-1 15,3 1-15,1-3 0,-1 3 0,0 0 16,0 0-16,0 2 0,0-2 16,0 0-16,-1-2 0,0-1 15,0 0-15,0 1 0,0-1 0</inkml:trace>
  <inkml:trace contextRef="#ctx0" brushRef="#br0" timeOffset="238655.684">22086 10196 0,'0'0'0,"0"0"0,0 0 16,0 0-16,0 0 0,19-10 16,-19 10-16,0 0 0,30-4 15,-15 4-15,3 1 0,2 1 0,0 0 16,1 1-16,0 0 0,0 1 15,1 0-15,4 1 0,0-1 16,-4 0-16,-2 2 0,-4 2 16,-2-1-16,-3 2 0,-3 3 15,-5 0-15,-4 1 0,-4 2 16,-3 0-16,-3 1 0,-3 0 16,-3-1-16,-1 2 0,-9 2 15,-3 1-15,3-2 0,2-1 0,-2-2 16,-3-2-16,4-3 0,1-3 15,7-2-15,2 0 0,3-1 16</inkml:trace>
  <inkml:trace contextRef="#ctx0" brushRef="#br0" timeOffset="238822.9924">22025 10385 0,'0'0'0,"0"0"16,0 0-16,0 0 0,0 0 0,25 12 15,-25-12-15,20 11 0,-20-11 16,19 13-16,-10-5 0,-3-2 16,0-1-16,-2-2 0,1 1 15,-2-1-15</inkml:trace>
  <inkml:trace contextRef="#ctx0" brushRef="#br0" timeOffset="239074.0199">21812 10564 0,'0'0'0,"0"0"16,0 0-16,27 3 0,-27-3 0,36 5 15,-8-1-15,2-1 0,4 0 0,12 1 16,2 0-16,9 3 16,-6 1-16,0-1 0,-1 0 15,2 2-15,-7-2 0,-10 1 16,-6 0-16,-7-1 0,-5 0 0,-7 0 15,-5 0-15,-9-1 0,-4 1 16,-10-3-16,-6-1 0,-1-3 16,1-2-16,4 0 0,4 1 15,3 0-15</inkml:trace>
  <inkml:trace contextRef="#ctx0" brushRef="#br0" timeOffset="239305.645">22179 10619 0,'0'0'0,"0"0"15,0 0-15,0 0 0,0 0 0,0 0 16,11 31-16,-11-31 0,5 24 0,-3-7 16,-1 2-16,0 0 15,-1 0-15,0 1 0,0 2 16,-1-2-16,0-1 0,0 5 16,0-3-16,-1-2 0,-2-2 0,1-3 15,-1-1-15,-3-2 16,-2-1-16,-2-4 0,-2-1 15,0-3-15,-1-1 0,2-6 0,1-5 16,2-4-16,3-2 0,0 2 16,1 3-16,0 1 0</inkml:trace>
  <inkml:trace contextRef="#ctx0" brushRef="#br0" timeOffset="239489.2034">22150 10667 0,'0'0'16,"0"0"-16,0 0 0,0 0 15,0 0-15,0 0 0,0 0 0,0 0 16,0 0-16,-26 20 0,26-20 15,-26 23-15,9-8 0,0 0 16,-2 0-16,-1 1 0,-1-1 16,-3 2-16,3-3 0,1-2 15,2-2-15,4-3 0,2-3 16,4-4-16,3-3 0,0 1 0,1 0 16,1 0-16</inkml:trace>
  <inkml:trace contextRef="#ctx0" brushRef="#br0" timeOffset="239675.2939">22837 10385 0,'0'0'0,"0"0"15,0 0-15,0 0 0,0 0 0,24 16 16,-24-16-16,17 11 0,-8-5 15,0 1-15,0 0 0,-3 1 16,0-1-16,-2 0 0,1-1 16,-2-2-16</inkml:trace>
  <inkml:trace contextRef="#ctx0" brushRef="#br0" timeOffset="239838.9257">22682 10544 0,'0'0'0,"0"0"15,0 0-15,0 0 0,0 0 16,19 15-16,-19-15 0,20 12 16,-20-12-16,23 11 0,-23-11 15,25 12-15,-13-6 0,-1-1 16,-1 0-16,-2-2 0</inkml:trace>
  <inkml:trace contextRef="#ctx0" brushRef="#br0" timeOffset="240073.4822">22606 10740 0,'0'0'0,"0"0"0,0 0 16,0 0-16,36 3 0,-36-3 16,43 3-16,-16-1 0,0-1 0,6 1 15,5 0-15,8 0 16,-1 2-16,7-1 0,-3-1 15,-5 0-15,-4 1 0,1-1 0,-3-1 16,-7-1-16,-6 0 0,-7-2 16,-6 0-16,-3 0 0,-3 1 0,0 0 15</inkml:trace>
  <inkml:trace contextRef="#ctx0" brushRef="#br0" timeOffset="240328.3661">23138 10522 0,'0'0'0,"0"0"0,0 0 16,0 0-16,0 0 0,0 0 15,-8 28-15,8-28 0,-17 32 0,5-12 16,-2 4-16,0 1 16,1 0-16,-7 8 0,-2 0 15,1-4-15,1-2 0,-3 4 16,0-2-16,2-2 0,2-3 0,-1-3 15,-1-2-15,0-5 0,1-2 16,0-4-16,1-1 0,3-1 16,1-2-16,3-4 0,2-4 15,3 1-15,0 1 0,1 0 16</inkml:trace>
  <inkml:trace contextRef="#ctx0" brushRef="#br0" timeOffset="240488.5315">23083 11012 0,'0'0'0,"0"0"0,0 0 16,21 11-16,-13-6 0,1 1 15,2 3-15,0-1 0,0 1 16,0 2-16,0-2 0,-1 3 0,-2-1 16,-2-2-16,0-3 0,-2 0 15</inkml:trace>
  <inkml:trace contextRef="#ctx0" brushRef="#br0" timeOffset="243522.7565">21829 10039 0,'0'0'0,"0"0"0,0 0 16,0 0-16,0 0 0,0 0 15,26-3-15,-26 3 0,0 0 0,28-4 16,-28 4 0,26-2-16,-11 1 0,0 1 0,0-1 15,2-1-15,1 2 0,3-1 16,2 0-16,-1-1 0,0 1 15,8 0-15,0 1 0,-1 0 0,-1 0 16,-2 0-16,1 0 0,-3 0 16,-1 1-16,0 0 0,-1 2 15,-2-2-15,-2 1 0,-1 0 16,0 1-16,-3 0 0,-2 0 16,-2 0-16,-2-1 0,-3 1 0,0-1 15,-3-1-15,-2-1 0,2-1 16,-2 1-16,2-1 0</inkml:trace>
  <inkml:trace contextRef="#ctx0" brushRef="#br0" timeOffset="243883.6279">22127 9919 0,'0'0'16,"0"0"-16,0 0 0,0 0 0,0 0 16,0 0-16,0 0 0,0 0 15,0 0-15,0 0 0,-4 25 16,4-25-16,0 0 0,-3 23 15,3-23-15,-4 18 0,4-18 0,-4 16 16,2-7-16,1 0 0,1-1 16,-1 0-16,0-3 0,-1 2 15,1 0-15,0 0 0,0 0 16,0-1-16,1-2 0,0 0 16,1 0-16,-1-4 0,0 2 0,0-2 15,2 0-15,-2 0 0,3-1 16,-3 1-16</inkml:trace>
  <inkml:trace contextRef="#ctx0" brushRef="#br0" timeOffset="244174.0136">22352 9937 0,'0'0'0,"0"0"15,0 0-15,0 0 0,0 0 0,0 0 16,0 0-16,0 0 0,0 0 16,0 0-16,0 0 15,-6 28-15,6-28 0,-8 19 0,8-19 16,-10 19-16,5-12 0,-1 1 16,1-1-16,-1 1 0,2-1 0,-1 1 15,1-1-15,1-1 0,-1 0 16,2-1-16,0 0 15,-1-1-15,-1-1 0,1 0 0,0-2 16,-1 1-16,2 0 0,0-1 16</inkml:trace>
  <inkml:trace contextRef="#ctx0" brushRef="#br0" timeOffset="254089.2996">23997 10670 0,'0'0'0,"0"0"0,0 0 16,0 0-16,0 0 0,0 0 16,0 0-16,0 0 0,0 0 0,0 0 15,0 0-15,0 0 0,0 0 16,0 0-16,0 23 16,0-23-16,0 0 0,-3 28 0,3-28 15,-7 32-15,5-16 0,0 2 16,0 2-16,1-2 0,0 0 15,-1 1-15,2-2 16,0 2-16,0-3 0,2-1 0,0-4 16,0-1-16,0-2 0,1-3 15,3 0-15,1-2 0,-1 0 16,3-3-16,2-5 0,0 0 16,0-1-16,2-6 0,-1-2 15,1 1-15,-1-2 16,2-2-16,3-1 0,-2 1 0,-1 1 15,0 2-15,-2 0 0,-1 1 0,0 1 16,-2 1-16,-2 3 0,0-1 16,-2 1-16,1 0 0,-3 2 15,1 2-15,-1 0 0,0 1 16,-1 0-16,1 1 0</inkml:trace>
  <inkml:trace contextRef="#ctx0" brushRef="#br0" timeOffset="254456.2364">24589 10543 0,'0'0'0,"0"0"0,0 0 15,0 0-15,0 0 0,0 0 0,0 0 16,0 0-16,-12 24 0,12-24 15,-15 26-15,5-11 0,0 2 0,-1 2 16,-1 4-16,1-2 16,0 1-16,-4 7 0,1-1 15,2-1-15,1-2 0,2-1 16,2 0-16,2-2 0,2-4 0,2 0 16,3-3-16,1-3 15,0 0-15,2-1 0,0 0 16,2-5-16,-1-3 0,6 0 15,2-1-15,-1-2 0,0 0 0,2-4 16,0-2-16,-1-1 16,0 0-16,-2-4 0,0-3 15,-2 3-15,-1 1 0,-2 1 0</inkml:trace>
  <inkml:trace contextRef="#ctx0" brushRef="#br0" timeOffset="254739.8664">24373 10790 0,'0'0'0,"0"0"0,0 0 16,21-2-16,-21 2 0,0 0 0,27-2 15,-16 2-15,2-1 0,1-1 16,3 1-16,-1-1 0,1 1 15,-1 0-15,2 0 0,2 0 16,-1 0-16,-1 1 16,0-1-16,-2 1 0,-1 1 0,-3-1 15,-1 1-15,-2 0 0,-1 1 16,-4 1-16,-1 1 0,1 0 16,-2-1-16,0 0 0</inkml:trace>
  <inkml:trace contextRef="#ctx0" brushRef="#br0" timeOffset="254919.3896">24897 11044 0,'0'0'0,"0"0"0,0 0 16,0 0-16,0 0 0,0 0 0</inkml:trace>
  <inkml:trace contextRef="#ctx0" brushRef="#br0" timeOffset="259556.2319">25243 10634 0,'0'0'0,"0"0"16,0 0-16,23 2 0,-23-2 16,34 0-16,-7-1 0,0 0 15,2 1-15,13-2 0,3 0 16,-3 1-16,-1 1 0,11-1 16,1 1-16,-7 0 0,-4-1 0,4 0 15,-4 0-15,-7 1 0,-5 0 16,-9-1-16,-7 0 15,-2 1-15,-3-1 0,-2 1 0</inkml:trace>
  <inkml:trace contextRef="#ctx0" brushRef="#br0" timeOffset="259773.2534">25096 10871 0,'0'0'0,"0"0"0,26 1 16,-26-1-16,36 1 0,-10-1 0,5 0 16,14-2-16,1-1 0,2 0 15,4 1-15,9-1 0,-3-1 16,7 1-16,-3 0 0,-9 2 16,-7-2-16,-8 2 0,-8-1 15,-8 1-15,-7 0 0,-8-1 16,-7-1-16,0 1 0,0 2 0,0-4 15</inkml:trace>
  <inkml:trace contextRef="#ctx0" brushRef="#br0" timeOffset="259992.9749">25429 10700 0,'0'0'0,"0"0"0,0 0 16,0 0-16,0 0 0,0 0 0,8 26 15,-8-26-15,2 28 0,-2-28 16,2 40-16,-3-17 0,0 2 16,0 0-16,0-1 0,0 3 15,0-5-15,0-1 0,0-2 16,1-2-16,0-3 0,0-5 16,1-3-16,0 0 0,0-3 15,0 1-15</inkml:trace>
  <inkml:trace contextRef="#ctx0" brushRef="#br0" timeOffset="260206.6308">25688 10721 0,'0'0'0,"0"0"0,0 0 16,-1 28-16,1-28 0,-3 33 15,1-10-15,-1 0 0,-2 2 0,-2 6 16,1-1-16,-1-1 0,2 0 15,-1-2-15,1-2 0,-1-3 16,1-3-16,-1 1 0,2-5 16,0-6-16,1-2 0,1-1 15,0-2-15,0 0 0</inkml:trace>
  <inkml:trace contextRef="#ctx0" brushRef="#br0" timeOffset="260406.8241">26293 10504 0,'0'0'0,"0"0"0,0 0 16,0 0-16,0 0 0,0 0 0,0 0 0,-15 29 16,15-29-16,-22 25 0,5-9 15,-2-1-15,-2-1 0,0 1 16,-1 1-16,-6 0 0,2-3 15,3-1-15,4-2 0,2-2 16</inkml:trace>
  <inkml:trace contextRef="#ctx0" brushRef="#br0" timeOffset="260589.3048">26228 10686 0,'0'0'15,"0"0"-15,0 0 0,30 4 0,-30-4 16,31 3-16,-12-2 0,1 0 15,0 1-15,5 0 0,0 0 16,-3 1-16,-1 0 0,-3 0 16,-4 0-16,-5 1 0,-4-1 0,-1-1 15,-1 0-15,1 0 0</inkml:trace>
  <inkml:trace contextRef="#ctx0" brushRef="#br0" timeOffset="260824.8182">26101 10863 0,'0'0'0,"0"0"16,0 0-16,24-1 0,-24 1 0,30 0 15,-30 0-15,39-1 0,-16 1 16,1-1-16,1 1 0,-2 1 16,-1-1-16,4 2 0,-4 2 15,-2-2-15,-3 1 0,-4 1 16,-3 1-16,-4 1 0,-5 2 0,-4 1 15,-4 2-15,-4 0 0,-2 1 16,-3-1-16,-1-2 0,1-1 16,3 0-16,2-3 0</inkml:trace>
  <inkml:trace contextRef="#ctx0" brushRef="#br0" timeOffset="261122.8498">26142 10884 0,'0'0'15,"0"0"-15,0 0 0,0 0 16,0 0-16,-7 30 0,7-30 16,-8 22-16,8-22 0,-11 26 15,6-12-15,-1 0 0,2 0 16,-1-2-16,2 0 0,0-1 0,1-1 16,2-1-16,2 0 15,3-1-15,3-1 0,3-2 16,3-1-16,3-1 0,2-1 15,2-1-15,2-1 0,6-1 0,0-2 16,-1 1-16,-2 0 0,-2 0 16,0-1-16,-3 0 0,-3 1 15,-2-1-15,-3 1 0,-3 0 16,-2-2-16,-4-2 0,-2-1 0,0-2 16,1 0-16,-2 2 0,0 1 15,0 1-15</inkml:trace>
  <inkml:trace contextRef="#ctx0" brushRef="#br0" timeOffset="261306.2129">26667 10762 0,'0'0'0,"0"0"0,0 0 16,0 0-16,0 0 0,16 21 0,-16-21 16,5 20-16,-5-20 0,1 24 15,-1-11-15,-1 1 0,0-1 16,0-1-16,0 0 0,0 0 15,0-1-15,0-1 0,0-2 16,1-3-16,0-5 0,2 4 16,-2-4-16,2 3 0</inkml:trace>
  <inkml:trace contextRef="#ctx0" brushRef="#br0" timeOffset="261606.3339">26881 10604 0,'0'0'0,"0"0"0,0 0 16,0 0-16,0 0 0,8 30 0,-8-30 16,1 30-16,-1-30 0,-2 41 15,1-17-15,-1 1 0,1 1 0,-2 6 16,1-1-16,0 0 0,1-2 16,0-1-16,0 0 0,-1-1 15,1-3-15,0 3 0,-1-2 16,0-3-16,0-2 0,-1-3 15,1-1-15,0-5 0,0 0 16,0-1-16,-1-1 0,2-2 16,0-4-16,-3-1 0,-4-1 15,-3-3-15,-2-1 0,-4-9 16,0-4-16,1 3 0,3 1 0,2 2 16</inkml:trace>
  <inkml:trace contextRef="#ctx0" brushRef="#br0" timeOffset="268039.4378">27877 10700 0,'0'0'0,"0"0"0,0 0 15,0 0-15,0 0 0,0 0 16,0 0-16,0 0 0,24-2 0,-24 2 15,0 0-15,0 0 0,0 0 16,8-20-16,-8 20 0,0 0 16,-8-23-16,8 23 0,-12-16 15,4 6-15,1 3 0,-3-2 16,-3 1-16,0 1 0,-1 2 16,-3 0-16,0 3 0,-2 2 15,0 2-15,-7 5 0,-2 2 16,1 4-16,0 3 0,1 3 15,0 1-15,3 1 0,1 0 0,2 4 16,7 0-16,5-6 0,6-2 16,4-2-16,4-2 0,4-3 15,4-2-15,7-4 0,4-3 16,2-2-16,-1-2 0,3-3 16,1-1-16,-3-3 0,0-3 0,-4 0 15,-2-1-15,-1 0 0,-1 0 16,-4 1-16,-1 1 15,-3 1-15,-2 0 0,-1 1 16,-3 2-16,0 1 0,-3 2 0,-1 2 16,-1 3-16,-1 4 0,-1 0 15,-3 4-15,0 3 0,0 1 16,1 2-16,1 3 0,1 1 16,3-2-16,1 1 0,2-3 15,2-1-15,3-1 0,2-1 16,3-3-16,1 0 0,-1-3 15,-3 0-15,-1 0 0</inkml:trace>
  <inkml:trace contextRef="#ctx0" brushRef="#br0" timeOffset="268406.3369">28289 10600 0,'0'0'15,"0"0"-15,0 0 0,0 0 16,0 0-16,0 0 0,-15 32 15,15-32-15,-20 33 0,9-13 0,1 2 16,0-1-16,1 0 0,1-2 16,2-1-16,-1 2 0,2-2 15,-1-4-15,2-1 0,0-6 16,2-3-16,2-4 0,-1-2 16,2-3-16,1-1 0,3-5 15,2-3-15,4-4 0,2-2 0,2-1 16,3-3-16,1 3 0,0 0 15,6 1-15,0 2 16,0 6-16,2 2 0,-3 2 0,-2 2 16,0 4-16,-1 1 0,-1 4 15,-1 4-15,-4 4 0,-3 2 16,-3 3-16,-3 3 0,-3 0 16,-2-1-16,-2 3 0,-2 2 15,-1-1-15,1 0 0,1-2 16,0-1-16,-1-2 0,2-4 15,0-2-15</inkml:trace>
  <inkml:trace contextRef="#ctx0" brushRef="#br0" timeOffset="268622.9569">29203 10644 0,'0'0'0,"0"0"0,0 0 0,0 0 16,0 0-16,-11 29 0,11-29 16,-14 31-16,6-14 0,-1 1 15,-1-1-15,0 0 0,-1 0 0,-2 2 16,1-2-16,2-6 16,2-4-16,3-1 0,-1-2 0,2-1 15</inkml:trace>
  <inkml:trace contextRef="#ctx0" brushRef="#br0" timeOffset="268764.0416">29210 10396 0,'0'0'0,"0"0"0,0 0 16,22 5-16,-22-5 0,22 9 15,-22-9-15,28 11 0,-14-4 0,-2-2 16,-1 1-16,-2-2 0</inkml:trace>
  <inkml:trace contextRef="#ctx0" brushRef="#br0" timeOffset="269126.1027">29483 10630 0,'0'0'0,"0"0"16,0 0-16,-6 23 0,6-23 0,-10 26 15,2-11-15,0 2 0,-1-1 16,-1 0-16,-1-1 0,3-1 15,0-3-15,-1 1 0,1-2 16,1-3-16,0-2 0,3-4 16,0-3-16,3-2 0,1-1 0,2-2 15,3-1-15,0-4 0,2 0 16,5-6-16,3-2 16,2 1-16,0 1 0,1 3 0,2 0 15,0 5-15,0 2 0,3 0 16,-1 0-16,-2 4 15,-1 2-15,-3 4 0,0 4 16,-7-1-16,0 2 0,-2 2 0,-3 1 16,0 2-16,-2 2 0,-2 2 15,-2 1-15,-1 1 0,2-1 0,0-1 16,0 0-16,-1-3 16,0-1-16,2-3 0,2-2 15,0-1-15,-1-2 0,0 0 0</inkml:trace>
  <inkml:trace contextRef="#ctx0" brushRef="#br0" timeOffset="269306.623">30005 10629 0,'0'0'0,"0"0"0,0 0 16,0 0-16,-7 27 0,7-27 0,-10 25 15,3-11-15,0 2 0,-1 1 16,1 1-16,1-2 0,0-1 15,2-2-15,2-2 0,1-3 16,-1-1-16,2-2 0,0-1 16,0 0-16</inkml:trace>
  <inkml:trace contextRef="#ctx0" brushRef="#br0" timeOffset="269450.9826">29976 10415 0,'0'0'0,"0"0"16,0 0-16,0 0 0,0 0 0,18 18 16,-18-18-16,17 16 0,-17-16 0,21 16 15,-21-16-15,16 12 0</inkml:trace>
  <inkml:trace contextRef="#ctx0" brushRef="#br0" timeOffset="269690.2445">30418 10480 0,'0'0'16,"0"0"-16,0 0 0,-18 25 15,10-13-15,-6 7 0,-1 3 16,-1 3-16,1-1 0,-6 10 16,0 0-16,0 2 0,6-7 0,3-3 15,4-3-15,5-4 0,3-2 16,4-4-16,4-1 0,2-4 15,1-2-15,2-4 0,3-3 16,2-2-16,1-1 0,-4 0 16,-3 1-16,-2 2 0</inkml:trace>
  <inkml:trace contextRef="#ctx0" brushRef="#br0" timeOffset="269873.7944">30174 10700 0,'0'0'0,"0"0"0,0 0 16,27-1-16,-27 1 0,30-2 15,-30 2-15,43-1 0,-20-1 0,1 0 16,2 1-16,6-3 0,-1 2 16,-4-1-16,-5 2 0,-3-1 15</inkml:trace>
  <inkml:trace contextRef="#ctx0" brushRef="#br0" timeOffset="270073.288">30614 10703 0,'0'0'0,"0"0"0,0 0 0,0 0 16,-2 22-16,2-22 0,-5 18 15,5-18-15,-9 25 16,4-11-16,0 0 0,-1 0 15,2-2-15,-1-1 0,2-1 16,0-3-16,1-2 0,1-2 0,1-3 16,0 0-16,0 0 0,1-3 15</inkml:trace>
  <inkml:trace contextRef="#ctx0" brushRef="#br0" timeOffset="270223.4794">30619 10408 0,'0'0'0,"0"0"0,0 0 0,0 0 16,0 0-16,24 18 0,-24-18 15,19 23-15,-19-23 0,21 25 0,-14-16 16,1 0-16</inkml:trace>
  <inkml:trace contextRef="#ctx0" brushRef="#br0" timeOffset="270672.4794">31007 10710 0,'0'0'0,"0"0"15,0 0-15,0 0 0,0 0 0,0 0 16,0 0-16,0 0 0,0 0 16,0 0-16,-4-24 15,4 24-15,0 0 0,-14-24 16,14 24-16,-16-17 0,7 11 0,-2 2 15,-3 1-15,0 0 0,-1 2 16,-2 3-16,0 4 0,-1 1 16,0 2-16,0 3 0,-1 3 15,-2 4-15,3 0 0,5 0 16,4-1-16,4 0 0,1-1 0,5-2 16,5-3-16,1-2 0,1-2 15,7-4-15,3-1 16,1-2-16,0-1 0,5-3 0,0-3 15,-2-3-15,-1-1 0,0-3 16,1-2-16,-4 0 0,-2 2 0,-4 2 16,-4 2-16,-1 2 15,-1 2-15,-2 0 0,-1 1 16,-3 4-16,1 3 0,-3 3 16,-2 4-16,0 1 0,2 1 0,-1 2 15,1 1-15,1 1 0,0-2 16,4 2-16,2 0 0,2-3 15,0 0-15,-2-2 0,1-2 16,-2-1-16</inkml:trace>
  <inkml:trace contextRef="#ctx0" brushRef="#br0" timeOffset="270940.3419">31365 10474 0,'0'0'16,"0"0"-16,0 0 0,-15 25 15,8-12-15,-4 7 0,-2 4 16,-2 2-16,0 0 0,-6 9 0,0 1 16,1 0-16,5-4 0,4-4 15,3-4-15,4-4 0,0-3 16,7-3-16,2-2 0,4-3 15,3-2-15,5-6 0,3-2 16,1-1-16,1-1 0,-4-1 16,-4 2-16,-1 0 0</inkml:trace>
  <inkml:trace contextRef="#ctx0" brushRef="#br0" timeOffset="271139.4556">31149 10696 0,'0'0'0,"0"0"15,0 0-15,24-2 0,-24 2 0,28 1 16,-7-2-16,0 1 16,1-1-16,6 1 0,3-1 15,-4 0-15,-4 0 0,-3-2 0,-4 2 16,-1 0-16</inkml:trace>
  <inkml:trace contextRef="#ctx0" brushRef="#br0" timeOffset="271323.3848">31529 10726 0,'0'0'0,"0"0"15,0 0-15,0 0 0,-9 29 0,9-29 16,-13 24-16,13-24 0,-17 31 15,10-14-15,1 1 0,2-2 16,0-3-16,0-1 0,3-1 16,0-3-16,1-2 0,0-2 15,0 0-15,0 0 0</inkml:trace>
  <inkml:trace contextRef="#ctx0" brushRef="#br0" timeOffset="271496.6078">31532 10440 0,'0'0'0,"0"0"0,0 0 15,0 0-15,0 0 0,9 25 16,-9-25-16,0 0 0,10 25 0,-10-25 16,9 20-16,-4-12 0,-2 0 15,0-1-15</inkml:trace>
  <inkml:trace contextRef="#ctx0" brushRef="#br0" timeOffset="271789.6351">31656 10702 0,'0'0'16,"0"0"-16,0 0 0,0 0 15,0 0-15,-1 24 0,1-24 16,-3 25-16,3-25 0,-6 30 0,4-12 16,1 0-16,1 0 0,0-1 15,0-1-15,2-3 0,1-1 16,2-1-16,0-2 0,0-3 15,-1-3-15,2-3 0,0-2 16,1-3-16,-2-1 0,2-2 16,0-3-16,0-1 0,1-2 15,4-6-15,1-3 0,1 3 16,-1 1-16,0 1 0,1-2 16,-1 2-16,-2 1 0,1-1 15,-1 2-15,-5 5 0,0 1 0,-2 3 16,0 2-16,-3 2 0,-2-1 15,-1 1-15,1 0 0,0 0 16</inkml:trace>
  <inkml:trace contextRef="#ctx0" brushRef="#br0" timeOffset="272222.7408">31810 10866 0,'0'0'0,"0"0"0,0 0 15,0 0-15,25-2 0,-25 2 16,0 0-16,25-1 0,-25 1 0,21-2 16,-10 1-16,1-2 0,0 0 15,1-1-15,1-1 0,-1-1 16,-1 1-16,-1-2 0,-1 1 15,0-2-15,-1 0 0,-2 0 16,0 0-16,-1-1 0,-1 0 16,0 0-16,-2 1 0,-1 1 15,-1 0-15,-1 0 0,-1 2 16,-1-1-16,-3 0 0,-2 2 16,-3 1-16,-2 2 0,-2 1 0,1 3 15,-1 4-15,-2 1 0,0 2 16,-6 5-16,0 2 0,3 0 15,3-1-15,3 2 0,5 2 16,2 1-16,4-2 0,5 3 16,5-2-16,1-2 0,2 1 15,4-5-15,4-3 0,0-1 16,-1 0-16,-2-4 0,-4 0 16,-2-2-16</inkml:trace>
  <inkml:trace contextRef="#ctx0" brushRef="#br0" timeOffset="272856.8601">31809 11368 0,'0'0'0,"0"0"0,0 0 16,0 0-16,0 0 0,-23-3 0,23 3 15,-22 0-15,22 0 0,-31 0 16,10-1-16,-1 1 0,0 0 16,-4 0-16,-5 0 0,-8 0 15,1 1-15,-4 1 0,-3-1 16,-2 0-16,0 1 0,-16 0 16,-3 1-16,-9 1 0,5 0 0,-14 0 15,-3-1-15,5 0 0,5 0 16,-17 1-16,-2-1 0,2 1 15,3-1-15,-46 0 0,9-1 16,16-3-16,10-2 0,-6 5 16,-5 3-16,10 0 0,7 0 0,-6 1 15,-4-3-15,7-2 0,4-1 16,-3-1-16,-1 0 16,8 1-16,9 0 0,-8 1 15,-2 3-15,8-4 0,7-2 0,2 0 16,1 0-16,9-2 0,6 1 15,3-3-15,3-1 0,9 0 16,7 1-16,7 0 0,6 1 16,5-1-16,3 1 0,1-1 15,0 2-15,2 0 0,5-2 0,-1 2 16,1 1-16,3 1 0,0 0 16,3 0-16</inkml:trace>
  <inkml:trace contextRef="#ctx0" brushRef="#br0" timeOffset="283606.5426">27312 7834 0,'0'0'0,"0"0"0,0 0 16,25 13-16,-25-13 0,18 15 16,-4-4-16,1 0 0,2 0 15,6 4-15,2 2 0,2-2 16,-1 0-16,6-1 0,5 3 16,1-5-16,-2-4 0,11 1 15,-1-2-15,0-5 0,1-4 16,5-1-16,-1-1 0,-2-2 15,-3-1-15,0-1 0,1-1 16,3-2-16,-2-2 0,-3 3 16,-1 2-16,-2 2 0,-1 5 0,-3-1 15,0 2-15,-3 2 0,0 0 16,-1 5-16,0 4 0,-1 0 16,0 1-16,0 0 0,0 1 15,1-1-15,1-1 0,3-2 16,1-2-16,1-1 0,1-1 0,1-5 15,1-3-15,-3-3 0,-2-1 16,2-1-16,1-2 16,-4 2-16,-1-2 0,2-1 0,-1-3 15,-1 2-15,-4-1 0,0 0 16,1 0-16,-3 4 0,-2 4 16,-2 2-16,-4 2 0,-1 1 15,-2 3-15,2 1 0,1 1 16,-2 2-16,0 2 0,1 2 15,1 0-15,2 0 0,2-2 0,2 1 16,3 2-16,1-4 0,1-1 16,3-2-16,0-1 0,0-3 15,1-2-15,1-2 0,2-2 16,0 0-16,-1-2 0,5-2 16,-2-1-16,-1-2 0,0-1 15,-1-1-15,0 0 0,-5 5 16,-7 3-16,0 0 0,-2 1 15,-2 3-15,0 0 0,-2 4 16,-1 2-16,-6 1 0,-1 4 0,2 0 16,1 1-16,2 3 0,2 1 15,3-1-15,4 2 16,2-2-16,3 0 0,2-5 0,1-2 16,2-2-16,1-3 0,2-2 15,2-2-15,2-3 0,-1-2 0,6-4 16,0-2-16,-4 2 0,-3 0 15,-1-2-15,-1 1 16,-6-1-16,-4 1 0,-1 5 0,0 3 16,-6 3-16,-3 2 0,-5 2 15,-2 3-15,-6 3 0,0 2 16,-1-2-16,-3-1 0,1-3 16</inkml:trace>
  <inkml:trace contextRef="#ctx0" brushRef="#br0" timeOffset="286824.837">2889 8990 0,'0'0'0,"0"0"0,0 0 0,0 0 0,0 0 16,0 0-16,26 9 16,-26-9-16,0 0 0,26 14 15,-26-14-15,28 18 0,-13-7 0,1-1 16,0-1-16,3 1 15,-2 0-15,3-2 0,3-1 16,6-2-16,0 0 0,4-5 0,2-2 16,0-2-16,-4 0 0,14-6 15,0-1-15,-4 0 0,-6-1 16,5 0-16,4-2 0,0-1 16,-2 0-16,-2 3 0,1 2 15,-2 3-15,-5 3 0,1 2 0,1 4 16,-2 2-16,-3 2 0,4 3 15,0-1-15,-1 4 0,-1 2 16,5 0-16,5 0 0,-3-2 16,-1-1-16,10-3 0,3-2 15,-3-4-15,-1-1 0,1-5 0,4-5 16,-4 1-16,0-1 0,6-3 16,0-2-16,-4 0 0,-6 0 15,5-1-15,1-1 0,-4 3 16,1 2-16,-1 2 0,0 1 15,-1 2-15,-3 2 0,7 5 16,2 5-16,-5 2 0,-2 2 16,7 2-16,1 1 15,-6-2-15,-1-1 0,23 1 0,1-3 16,-9-2-16,-4-2 0,5-1 0,0-3 16,-3-3-16,-4-1 0,3-3 15,4 0-15,-7-3 0,-2-1 16,3-2-16,6-4 0,-7 3 15,-4 1-15,4 1 0,5 2 16,-10 2-16,-2 1 0,4 5 16,3 5-16,-7 1 0,0 2 15,2 4-15,3 5 0,-5-1 0,-4 0 16,7 3-16,3 1 0,-4-5 16,0-3-16,7-5 0,7-3 15,-2 2-15,-3 1 0,9-5 16,4-5-16,-8 0 0,-3-2 15,4-4-15,4-2 0,-7-4 16,-3-1-16,1 0 0,3 0 16,-6 1-16,-1 1 0,2 2 15,3 1-15,-6 6 0,-3 5 0,5 3 16,2 1-16,-6 3 0,-2 1 16,2 6-16,5 3 0,-7 1 15,-6 0-15,6 1 16,4 0-16,-3-1 0,-4-3 0,9-4 15,6-2-15,-4-4 0,-3-1 0,7-2 16,3 0-16,-5-2 16,-4 0-16,6-5 0,5-3 15,-5 0-15,-3 0 0,3-2 0,2-1 16,-8 1-16,-4 0 0,3 4 16,5 5-16,-3-1 0,0 0 15,1 2-15,3 1 0,-9 3 16,-5 6-16,6 5 0,6 5 15,-6-2-15,-3 0 0,6 1 16,5 2-16,-4-2 0,-2-2 16,6-2-16,3 0 0,-6-4 15,-7-4-15,11-1 0,6-1 16,-4-2-16,-2-2 0,4-4 0,3-2 16,-6-2-16,-4-1 0,4-1 15,2 0-15,-5 0 0,-5 0 16,2-2-16,3-2 0,-1 4 15,1 1-15,3 6 0,1 6 16,-8 2-16,-5 0 0,4 7 16,3 4-16,-3-2 0,-2-1 0,5 3 15,3 3-15,-2-2 16,-2-1-16,6-1 0,6 0 0,-9-2 16,-3 0-16,7-10 0,4-3 15,-3 1-15,-2 1 0,5-3 16,4-6-16,-8-4 0,-6-2 15,6-1-15,2 1 0,-6 2 16,-5 2-16,7-3 0,5 1 16,-5 1-16,-4 1 0,4-1 15,2 0-15,-5 3 0,-1 3 0,2 4 16,4 4-16,-6 2 0,-4 1 16,8 2-16,3 2 0,-9 2 15,-5 4-15,8-4 0,4 0 16,-4-2-16,-2-3 0,7 0 15,5 1-15,-8-2 0,-7-2 16,7-4-16,4-3 0,-2-4 0,0-1 16,3 0-16,3 2 15,-9-1-15,-5-1 0,2-3 0,1-2 16,-1 0-16,-2 2 0,3-1 16,4 0-16,-6 2 0,-5 1 15,7 6-15,4 3 16,-7 1-16,-5 3 0,5 4 0,3 4 15,-5-1-15,-3 1 0,6 1 16,5 2-16,-8-2 0,-3-3 16,5 3-16,5 1 0,-3-4 15,0-5-15,3-2 0,4-1 0,-6-4 16,-5 0-16,5-4 0,5-3 16,-2-2-16,-1 2 0,1-1 15,2-3-15,-7 4 0,-6-1 16,7-5-16,2-5 0,-2 2 15,-4 1-15,4 4 0,5 0 16,-6 3-16,-4 2 0,4 7 16,1 5-16,-5 2 0,-4 3 0,5 2 15,3 2-15,-5 2 0,-4 1 16,2-1-16,1-4 16,-1 1-16,-1 1 0,5-1 0,4 1 15,-5-3-15,-3-2 0,4-7 16,4-3-16,-7-2 0,-6 0 15,7-2-15,3 0 0,-1-6 16,0-2-16,-1 1 0,0 1 16,-7-1-16,-4 0 0,2-4 15,3-2-15,-5 4 0,-4 3 0,4 5 16,3 5-16,-5 2 0,-4 2 16,4 6-16,2 3 15,-5 3-15,-2 0 0,6 4 0,2 1 16,-5-2-16,-3-3 0,5 1 15,3-3-15,-18-6 0,4 0 16,24 3-16,2-1 0,-24-8 16,-1-2-16,9-1 0,6 0 0,-4-2 15,-2-1-15,4-2 16,4 0-16,-2-2 0,-2-1 0,8-7 16,1-3-16,-10 6 0,-2 0 15,25-6-15,-1 5 0,-28 11 16,-1 1-16,20 2 0,-4 4 15,-23-1-15,2 3 0,3 2 16,-2 4-16,-9-3 0,-4 0 16,-6 8-16,-4 4 0,-3-4 0,0-5 15,-2-2-15</inkml:trace>
  <inkml:trace contextRef="#ctx0" brushRef="#br0" timeOffset="296340.6334">11012 7761 0,'0'0'0,"0"0"16,0 0-16,0 0 0,0 0 0,5 23 15,-5-23-15,2 27 0,-2-27 0,2 39 16,-1-15-16,0 2 0,1 2 16,-1 2-16,0 2 0,1 9 15,1-4-15,1-3 0,-2-4 16,0 3-16,-1-5 0,-1-6 15,-1-3-15,-1-4 0,0-4 16,-3-3-16,0 1 0,-4-7 0,-2-3 16,2 0-16,1 1 0,2-1 15</inkml:trace>
  <inkml:trace contextRef="#ctx0" brushRef="#br0" timeOffset="296558.0729">10706 7993 0,'0'0'15,"0"0"-15,0 0 0,22-8 16,-22 8-16,28-6 0,-28 6 16,29-5-16,-12 3 0,1 1 15,0 2-15,0 1 0,-2 0 0,-1 1 16,-3 1-16,-3 3 0,-4 2 16,-4 2-1,-3 0-15,-3 3 0,-3 1 0,-3 8 0,-2 1 16,-3-1-16,-1-4 0,-1-2 15,1-3-15,0-3 0,4-4 0,1 0 16,4-3-16,0 0 0</inkml:trace>
  <inkml:trace contextRef="#ctx0" brushRef="#br0" timeOffset="296807.3327">11348 7892 0,'0'0'0,"0"0"0,0 0 15,0 0-15,0 0 0,0 0 16,-27 14-16,27-14 0,-33 16 0,15-5 16,0 2-16,-1 0 0,0 0 15,2 0-15,-1-2 16,-1 2-16,4-1 0,3-1 0,4-1 16,5-1-16,4 3 0,4-2 15,5 0-15,4-1 0,4 0 16,3 0-16,3-3 0,3 0 15,0 0-15,2-1 0,1 2 16,1-2-16,-7 0 0,-4-1 16</inkml:trace>
  <inkml:trace contextRef="#ctx0" brushRef="#br0" timeOffset="297007.0728">11627 7907 0,'0'0'0,"8"-3"0,7-1 16,0-1-16,2 1 0,8-3 0,5 1 15,0-1-15,0-1 0,7-1 16,-3 1-16,-4 3 0,-4 2 16,-5 1-16,-3 2 0,-6-1 15,-3 1-15,-2-1 0,-1 1 16,-1 0-16</inkml:trace>
  <inkml:trace contextRef="#ctx0" brushRef="#br0" timeOffset="297223.6245">11832 7733 0,'0'0'0,"0"0"16,0 0-16,0 0 0,0 0 0,11 27 15,-11-27-15,5 32 16,-5-32-16,1 42 0,-1-14 15,0 2-15,1 0 0,0 9 16,1 0-16,-1-4 0,0-2 0,1 4 16,1-4-16,1-7 0,-1-4 15,-1-5-15,0-4 0,0-3 16,0-2-16,-1 0 0</inkml:trace>
  <inkml:trace contextRef="#ctx0" brushRef="#br0" timeOffset="297540.092">11912 7941 0,'0'0'0,"0"0"0,0 0 15,0 0-15,0 0 0,-24 17 0,24-17 16,-24 24-16,8-10 0,-2 1 16,-2 3-16,0 2 0,1 1 0,-6 4 15,-1 0-15,4-5 16,3-3-16,3-5 0,3-5 15,4-2-15,4-3 0,1 0 16,1-1-16,5-8 0,5-8 0,2-2 16,5 0-16,0 1 0,3 1 15,2-1-15,1 4 0,-1 1 16,-2 0-16,1 5 0,3 2 16,0 1-16,1 2 0,0 2 15,-1 2-15,-2 2 0,-1-1 0,-2 2 16,1-2-16,0 0 15,2-2-15,-4 0 0,-1-1 0,-4 0 16</inkml:trace>
  <inkml:trace contextRef="#ctx0" brushRef="#br0" timeOffset="297806.8984">12187 7742 0,'0'0'15,"0"0"-15,0 0 0,32-6 16,-19 3-16,3 1 0,3 0 16,0 0-16,1 1 0,4 0 0,0 1 15,-3 0-15,-3 0 0,-2 1 16,-1 2-16,-3-1 0,-2 0 16,-5 2-16,-2 1 0,-4 2 15,-2 2-15,-5 3 0,-4 3 16,-2 0-16,-2 1 0,0 0 15,-3-3-15,0-1 0,0-1 0,-2 1 16,4-2-16,4-3 0</inkml:trace>
  <inkml:trace contextRef="#ctx0" brushRef="#br0" timeOffset="297958.1687">12158 7842 0,'0'0'0,"0"0"0,0 0 0,25-1 0,-25 1 16,23-1-16,-8 2 16,-1 1-16,-1 1 0,1 1 0,-2 0 15,-1 0-15,-2 0 0,-2-1 16</inkml:trace>
  <inkml:trace contextRef="#ctx0" brushRef="#br0" timeOffset="298156.9972">12142 7968 0,'0'0'0,"0"0"0,0 0 15,0 0-15,5 21 0,-5-21 0,4 24 16,-4-24-16,4 29 0,-2-11 16,0 0-16,0 1 0,2-1 0,-1 0 15,0 0-15,2-5 16,-1-2-16,1 1 0,0-2 15,-2-1-15</inkml:trace>
  <inkml:trace contextRef="#ctx0" brushRef="#br0" timeOffset="298507.9168">12200 8013 0,'0'0'0,"0"0"0,0 0 16,26-11-16,-26 11 0,28-9 15,-9 4-15,0 0 0,2-1 16,6-2-16,0 0 0,-1 3 0,-1-1 16,2 1-16,0-1 15,-2 2-15,-2 3 0,1 0 0,-2 3 16,-6 0-16,0 2 0,-3 3 16,-2 3-16,-2 1 0,-1 1 15,-3 2-15,-1 2 0,0 0 0,-1 1 16,-2 1-16,-2 2 15,0-1-15,0-2 0,0 4 16,0-2-16,0-6 0,-1-2 0,1 0 16,0 0-16,-1-1 0,0 0 15,-1-2-15,-2-1 0,-1-1 16,-3 0-16,-3-1 0,-5-1 16,2-3-16,-1-1 0,3 0 15,2 0-15,1 0 0</inkml:trace>
  <inkml:trace contextRef="#ctx0" brushRef="#br0" timeOffset="298690.1252">12262 8112 0,'0'0'0,"0"0"16,0 0-16,0 0 0,26-8 0,-26 8 15,28-7-15,-12 4 16,2-1-16,-1 0 0,2 1 15,-1-1-15,-1 1 0,5 0 16,-1 0-16,-4 0 0,-4 2 0,-2 0 16,-1 1-16,-1-1 0</inkml:trace>
  <inkml:trace contextRef="#ctx0" brushRef="#br0" timeOffset="298907.1641">12280 8222 0,'0'0'0,"0"0"16,0 0-16,27-5 0,-15 3 0,3 0 15,4-2-15,0 1 0,0 0 16,6-2-16,1-1 0,-1 1 16,-3 1-16,-3 0 0,0 0 15,-2 0-15,-4 0 0,-3-1 16,-2 1-16,-3 0 0,1 2 0,-2-1 15</inkml:trace>
  <inkml:trace contextRef="#ctx0" brushRef="#br0" timeOffset="299158.6214">12413 8026 0,'0'0'0,"0"0"0,0 0 16,0 0-16,0 0 0,0 0 15,6 32-15,-6-32 0,2 31 0,-2-31 16,0 39-16,0-20 0,-1 2 16,1-1-16,0 0 15,-1-2-15,0-1 0,-1 5 0,0-3 16,1-3-16,-1-2 0,1-2 16,0-2-16,0-3 0,1 0 0,-1-3 15,0 0-15,-1 1 16,-2-1-16,-1-1 0,-3-1 15,2 0-15,0-1 0,2 0 0</inkml:trace>
  <inkml:trace contextRef="#ctx0" brushRef="#br0" timeOffset="300457.3634">10524 8967 0,'0'0'0,"0"0"15,0 0-15,0 0 0,0 0 0,0 0 16,27-6-16,-27 6 0,23-1 16,-23 1-16,27 2 0,-12-1 15,-1 1-15,2-2 0,3 0 16,2 0-16,1 0 0,4-1 15,2 0-15,10 1 0,-2-1 0,4 1 16,2 0-16,0-1 0,-2-2 16,13 0-16,3-1 0,-2 2 15,-2-1-15,13 1 0,1 0 16,-4-1-16,-3 1 0,11 2 16,0 2-16,-3-1 0,-2-1 15,13 2-15,2-2 0,-10 1 16,-6 0-16,31 0 0,-6 0 15,-13 0-15,-8 1 0,0 0 16,0 3-16,-9-4 0,-6 0 0,-2 1 16,0-1-16,-8 1 0,-4-2 15,-1 0-15,2-2 0,-6 2 16,-4 2-16,-8 1 0,-4 3 16,-5-4-16,-3-2 0,-6-3 15,1-1-15,-2 2 0,-1 1 16,-2 1-16,0 0 0,0 0 15,-5 3-15,-2-4 0,-2-2 16,0-1-16,-2 1 0,-5 0 16,-5-1-16,-1 1 0,-1 1 0,-5 0 15,-3 0-15,-1 1 0,-2 1 16,-6-1-16,-4 0 0,-8 0 16,3 0-16,-5 3 0,-2 1 15,-1-3-15,1-2 0,-16-1 16,-1 0-16,5 0 0,6 1 15,-15-1-15,0-2 0,8 2 16,5 1-16,-34-2 0,4 1 16,11 3-16,8 3 0,-3 0 0,-2-1 15,8 0-15,7 0 0,-6 1 16,-2 1-16,6-2 0,7-1 16,-3-1-16,0-1 0,9-1 15,8 1-15,1 0 0,2 2 16,8-2-16,8-1 0,-1 1 15,2 0-15,5 2 0,3-1 16,6 3-16,4 0 0,4-1 0,4-2 16,0-3-16,1-4 15,-1 7-15,2 0 0,3 2 0,1 1 16,2-2-16,2 0 0,3 1 16,4 1-16,-3-1 0,0 0 0,5 1 15,3 2-15,2-2 16,2 2-16,2-1 0,3-2 15,1 0-15,0 0 0,13 3 16,5 0-16,0-4 0,-2-1 0,7 0 16,5 1-16,-3 1 0,-1 1 15,16-3-15,3-2 16,-4 0-16,-3 0 0,12 2 0,3 3 16,-1-2-16,-10-2 0,28 1 15,-6 2-15,-10-3 0,-9 0 16,-2-3-16,-2-2 0,-6 3 15,-4 2-15,-2-3 0,-3-2 16,-8 4-16,-5 2 0,-1 1 16,-1 0-16,-7 1 0,-4-1 0,-2-1 15,-3-3-15,-5 1 0,-4-1 16,-3 1-16,-5 1 0,-5 1 16,-3 0-16,3 0 0,-1 0 15,-2 0-15,2-1 0,-2 1 16,0-3-16,0 3 0,0-4 0,-1 1 15,0 0-15,-1 0 0,0-1 16,-4 1-16,-2 0 16,0 2-16,-5 1 0,4 0 0,0 0 15,2 0-15</inkml:trace>
  <inkml:trace contextRef="#ctx0" brushRef="#br0" timeOffset="309158.6975">10433 8939 0,'0'0'16,"0"0"-16,0 0 0,0 0 0,0 0 15,0 0-15,0 0 0,0 0 16,0 0-16,0 0 0,-9 24 16,9-24-16,0 0 0,-7 25 15,7-25-15,-4 25 0,3-12 16,-2 1-16,1-1 0,0 1 15,0-3-15,1-1 0,0-1 16,-1 0-16,2 0 0,-1 0 16,1-1-16,0-1 0,0 0 0,1-2 15,2 1-15,0-3 0,0 0 16,3 0-16,2 0 0,0 0 16,1 0-16,2-2 0,1-2 15,0 1-15,2-1 0,2-1 16,4 1-16,1 0 0,0 0 15,8-2-15,1 1 0,0-2 0,-1 2 16,3 0-16,1 2 16,1-2-16,1 1 0,8-2 15,1 1-15,-2 1 0,-1-2 0,2 2 16,2 0-16,6-2 0,-2 1 16,-2 0-16,-2 2 0,0 0 15,0 1-15,10-2 0,1-1 16,-8 0-16,-4-1 0,4 2 15,1 0-15,-3 4 0,-3 1 0,2 0 16,2-2-16,-5 0 16,-3-1-16,10-3 0,4 0 0,-13 0 15,-4-2-15,10 0 0,1 1 16,-6 3-16,-5 0 0,4-3 16,2-2-16,-5 2 0,-2 2 15,4-1-15,2 0 0,-9 0 16,-2-1-16,5 0 0,1 1 15,-7 0-15,-2 2 0,1-3 16,-1 2-16,-3 0 0,-1 1 0,2 0 16,3-1-16,-4 1 0,-3-1 15,-1 0-15,-2 1 16,-3 0-16,-1 0 0,1 0 0,0-1 16,0 0-16,1 1 0,-2 1 15,-1 0-15,-1-1 0,-3-1 16,0 1-16,0 0 0,-1 0 15,-2-1-15,0 0 0,-2 1 16,0-1-16,-2-1 0,0 2 0,-2 0 16,2-1-16,0 0 0,-2 1 15,3 0-15,-3 0 0,2 0 16,-2 0-16,0-3 0,0 3 16,0-4-16,0 4 0,0-3 15,0 1-15,0-2 0,0 2 16,-1-1-16,0-1 0,1 0 15,-1 1-15,-1-3 0,1 3 16,0-2-16,0 1 0,0-1 16,0 2-16,0-2 0,0 1 0,0 0 15,0 0-15,-1 1 0,2-1 16,0 0-16,-1 2 0,1 2 16,-2-5-16,1 3 0,1 2 15,0-3-15,0 3 0,-3-2 16,1 0-16,-1 2 0,1-2 15,-1 0-15,-1 0 0,0 0 0,-1 2 16,-1-2-16,-2 2 16,0 2-16,-2-2 0,-1-2 15,0 1-15,1-1 0,-3 1 0,0-1 16,-2 0-16,-2 1 0,0-1 16,-3 0-16,0-1 0,0 0 0,-3 0 15,-3 1-15,-8 0 16,2 1-16,-3-2 0,-3 1 15,5 0-15,5 0 0,5 1 16</inkml:trace>
  <inkml:trace contextRef="#ctx0" brushRef="#br0" timeOffset="346741.4045">10490 9005 0,'0'0'0,"0"0"16,0 0-16,0 0 0,0 0 0,0 0 15,0 0-15,0 0 0,0 0 16,0 0-16,21 18 15,-21-18-15,0 0 0,25 7 0,-25-7 16,31 5-16,-13-2 0,3 0 16,4 1-16,1 1 0,3-2 15,13 0-15,5 0 0,1-1 16,-2 0-16,17-1 0,4-1 16,-2 0-16,-1-1 0,17-1 15,1 1-15,8-3 0,-10 0 0,13 1 16,-2-1-16,-8 2 15,-7 2-15,35-2 0,-8 1 16,-18 0-16,-11 0 0,0 1 0,0 1 16,-8-2-16,-8-2 0,0 3 15,0 0-15,-12 3 0,-7-1 16,-3-2-16,-3 0 0,-6 0 16,-4 0-16,-8 0 0,-4-1 15,-5 0-15,-4 1 0,-4 2 16,-2 1-16,-1 1 0,-4 1 0,-3-3 15,-5 0-15,0 0 0,-4 3 16,-6-1-16,-4-2 0,-2 1 16,-1 1-16,-8-1 0,-5-2 15,1-1-15,-1 0 0,-14 0 16,-6 1-16,2-2 0,1 0 16,-16 0-16,-3-2 0,5-3 15,3-2-15,-39-1 0,6 1 16,14 4-16,8 3 0,0 2 0,-2 0 15,15-2-15,8-3 0,-3 4 16,0 3-16,7 0 0,7 1 16,3-1-16,0-2 0,13-1 15,9 0-15,8 1 0,5 1 16,6-1-16,5 1 0,7 1 16,5 0-16,6-3 0,4-2 0,10 3 15,13 2-15,-2 0 16,5-1-16,16-1 0,11-1 0,13 1 15,0-1-15,22 1 0,8 0 16,25 1-16,-14 1 0,3 0 16,2 2-16,-17 1 0,-11-1 15,-4 1-15,-4 1 0,-16 2 16,-14 1-16,-18 0 0,-16 1 16,-9-4-16,-5-3 0,-6 0 0</inkml:trace>
  <inkml:trace contextRef="#ctx0" brushRef="#br0" timeOffset="376959.0038">26707 7143 0,'0'0'0,"0"0"16,0 0-16,35-1 0,-19-1 0,5 1 15,3 0-15,4 0 0,1 0 16,15 0-16,5-2 0,7-1 16,-3 1-16,1 1 0,0 0 15,6-1-15,-6 1 0,-6 0 16,-3 2-16,-7 0 0,-7 2 0,-4 0 16,-6 0-16,-7-2 0,-5-2 15,-4 5-15,-4 1 16,-2 0-16,-1 1 0,-7 3 0,-6 1 15,-1 3-15,-2 2 0,-3 3 16,-2 4-16,-1 1 0,0 0 16,-4 4-16,-3 4 0,-6 4 15,-1 0-15,0 1 0,-2 3 16,3-6-16,1-3 0,-8 3 16,-2-2-16,6-5 0,5-3 0,1-3 15,1-1-15,6-4 0,5-5 16,4-3-16,4-3 0,3-6 15,2-5-15,5-4 16,2-3-16,2-3 0,2 1 0,3-7 16,5-3-16,1-2 0,1 0 0,3-2 15,1-3-15,0 2 16,-1 2-16,4-4 0,2-4 16,0 1-16,-1 3 0,3-6 15,-1 0-15,-3 4 0,-3 3 0,2 5 16,1 4-16,-2 2 0,0 1 15,-2 3-15,0 2 0,-4 3 16,-3 3-16,0 6 0,0 4 16,0 1-16,-1 1 0,1 8 15,-1 6-15,-2-1 0,2 3 0,-1 4 16,2 4-16,0 0 16,-2 0-16,3 12 0,1 6 15,-1-5-15,-1-2 0,-1 4 0,1 4 16,0-5-16,0-3 0,1 4 15,0-1-15,-2-6 0,-2-5 0,2-5 16,1-3-16,-3-4 16,-1-2-16,-2-5 0,-2-4 15,0 1-15,0-1 0,-2-6 16,-2-4-16,0 0 0,-3-2 0,-4-5 16,-3-5-16,-3-1 0,0-1 15,-6-3-15,-6-4 16,1 1-16,2-2 0,-9-5 0,-4-1 15,0 2-15,1 3 0,0 0 16,2-4-16,1 7 0,0 2 16,0-4-16,3 1 0,8 5 0,6 7 15,5 2-15</inkml:trace>
  <inkml:trace contextRef="#ctx0" brushRef="#br0" timeOffset="388510.9302">3257 12536 0,'0'0'0,"0"0"15,0 0-15,0 0 0,27-1 0,-27 1 16,23-5-16,-23 5 16,28-7-16,-12 5 0,6 0 15,1 1-15,-1-1 0,8 0 16,2-1-16,0 0 0,0 1 16,4 0-16,3 1 15,2 0-15,1 1 0,12-1 0,2 1 16,7-1-16,-4 1 0,-1-2 15,0 0-15,7 0 0,-2 1 0,-1 0 16,0 1-16,-2-1 0,1 1 16,8-1-16,0-2 0,-2 1 15,-1 0-15,1-1 0,2 1 16,7-2-16,-1-1 0,17 1 16,-4 0-16,-11 4 0,-6-1 15,5 1-15,1-2 0,0-2 16,0-2-16,2 1 0,0-1 15,-5 5-15,0 3 0,6-5 16,2-2-16,0 1 0,-2 1 0,2 2 16,2 0-16,0-4 0,-2-3 15,3 1-15,2 3 0,-1 1 16,-1 3-16,6 0 0,3 2 16,-3-4-16,-3 0 0,0 0 15,0 0-15,-3-1 0,-1 0 16,5 0-16,4 0 0,-2-1 15,0 0-15,3 0 0,2 1 16,-5 3-16,-1 3 0,5-5 16,3 1-16,-3-2 0,-3 1 0,2-1 15,1 0-15,-3 1 0,-3 0 16,6-1-16,3 0 0,-3-1 16,-4 0-16,5-1 0,3 1 15,-5 0-15,-5 0 0,2-1 16,0 0-16,-4 0 0,-1-1 15,2 2-15,0 0 0,0 0 16,-1 1-16,6-3 0,4 1 16,-6 1-16,-2 1 0,1 1 0,-1 1 15,-3-2-15,-1 1 0,6 0 16,8 1-16,-8-1 16,-4 1-16,1-1 0,1 1 15,-3 0-15,-2 2 0,-1 2 16,0 1-16,-3-1 0,1 0 0,3-3 15,2 0-15,-7 2 0,-3 1 16,2-1-16,2 2 0,-1-3 16,0-2-16,0-2 0,-1 1 15,-1 0-15,1 1 0,5 4 16,2 2-16,15-4 16,11-1-16,-25 2 0,-17 0 0,7 1 15,5 0-15,-8-2 0,-3 1 16,4-1-16,3 2 0,-9-5 15,-6-2-15,13 4 0,9 3 16,-10 1-16,-8 2 0,9-2 16,6 0-16,-10 2 0,-7-2 0,10-1 15,6 1-15,-8-2 16,-7 1-16,11 1 0,8 1 16,-11-1-16,-10-1 0,11-1 15,7 1-15,-10 3 0,-4 0 0,6 0 16,7 1-16,-10-3 0,-5-1 15,10-2-15,7-1 16,-4 1-16,-1 1 0,-2 1 0,-1 0 16,-2 2-16,-3 0 0,4-2 15,1-2-15,-7-1 0,-3-2 0,0 4 16,2 1-16,-3-1 16,-2 0-16,3 1 0,2-1 15,-2 0-15,-1 1 0,0-3 0,-2-1 16,0-3-16,0-2 0,2 8 15,4 6-15,-3-2 0,-2 0 16,2-2-16,1-3 0,-2-4 16,-3-1-16,0 1 0,1 3 15,-1 3-15,-1 4 0,1-1 16,-1-1-16,-2-6 0,0-5 16,2 6-16,4 4 0,0 3 0,1 0 15,-2-5-15,-2-4 0,-2-2 16,-4-1-16,4 6 0,3 5 15,-4-3-15,-2-1 0,1-3 16,2-2-16,-2 1 0,-1 1 16,3-2-16,4 1 0,-6 0 15,-4 1-15,1-1 0,2 0 16,1 2-16,3 3 0,-1-2 16,1-3-16,-6-1 0,-4-2 0,5 4 15,4-1-15,-5 5 0,-3 0 16,0-2-16,0-1 0,0-1 15,0 0-15,2 1 0,1 0 16,-3-2-16,0 1 0,0 1 16,0 0-16,-2-3 0,-3-3 15,2 6-15,4 4 0,0-2 16,-2-1-16,-1-2 0,-1 0 16,-3 2-16,-2 3 0,2-7 15,1-1-15,-1 4 0,-1 4 0,2-4 16,-1-4-16,-1 4 0,0 3 15,-3 1-15,1 0 0,-18-4 16,5 0-16,1-1 0,0 1 16,0-1-16,-2-1 0,-1 2 15,-1 1-15,0 0 0,-3-1 16,-6 0-16,0 1 0,-4 1 16,-2 1-16,-4-4 0,-1-2 15,-5-1-15,-3 0 0,2 1 0,0 1 16,1 2-16</inkml:trace>
  <inkml:trace contextRef="#ctx0" brushRef="#br0" timeOffset="398428.6015">18604 10979 0,'0'0'0,"0"0"0,0 0 0,0 0 16,0 0-16,0 0 0,0 0 15,18-15-15,-18 15 0,0 0 16,26-9-16,-26 9 0,28-4 0,-13 3 16,2 0-16,-1-1 0,0-1 15,2 2-15,2-1 16,0 1-16,0 1 0,3 3 0,-2 1 15,-2-1-15,-2 2 0,-1 1 16,-2 1-16,-2 1 0,-1-1 16,-3 2-16,-1 2 0,-4 0 15,-1 1-15,-3 0 0,-1 0 16,-1 0-16,-2-1 0,-2 1 16,0 1-16,-2-1 0,-1-4 0,-1 0 15,-1 1-15,-1-2 0,-1 1 16,0-1-16,0-3 0,1-1 15,0 0-15,1-3 0,0-3 16,1 0-16,2 2 0,2-1 16</inkml:trace>
  <inkml:trace contextRef="#ctx0" brushRef="#br0" timeOffset="398609.9008">18557 11100 0,'0'0'16,"0"0"-16,0 0 0,0 0 0,0 0 15,0 0-15,0 0 16,0 0-16,26-15 0,-26 15 0,35-6 15,-14 3-15,1 0 0,4 1 16,2-1-16,1 0 0,-1 1 0,6-1 16,0 1-1,-3 1-15,-3 0 0,1 1 0,-7 2 16,-6 0-16,-3-1 0,-2 0 0</inkml:trace>
  <inkml:trace contextRef="#ctx0" brushRef="#br0" timeOffset="398778.1697">18533 11200 0,'0'0'15,"0"0"-15,0 0 0,0 0 0,30-7 16,-30 7-16,32-6 16,-12 2-16,2 1 0,2-1 15,2 1-15,0 1 0,1 1 0,6-2 16,-1-1-16,-6 1 0,-4 1 0,-3-1 15</inkml:trace>
  <inkml:trace contextRef="#ctx0" brushRef="#br0" timeOffset="399026.4037">18753 11205 0,'0'0'0,"0"0"0,0 0 15,-26 14-15,26-14 0,-23 13 0,11-5 16,1 1-16,0 0 0,1 0 15,3-2-15,0 1 0,2-3 16,4 3-16,4-2 0,3 1 16,4-1-16,4-3 0,5-1 15,9 1-15,3-1 0,1-1 16,1-1-16,0 1 0,-1 1 16,5-2-16,0-3 0,-8 0 0,-3 0 15,-6-2-15,-5-1 0,-3 1 16,-2 1-16,-2 1 0</inkml:trace>
  <inkml:trace contextRef="#ctx0" brushRef="#br0" timeOffset="399226.4352">18927 11207 0,'0'0'0,"0"0"16,0 0-16,0 0 0,0 0 0,-10 20 15,10-20-15,-12 24 0,12-24 16,-19 32-16,6-13 15,-1 2-15,-1-1 0,0 2 0,-2 2 16,-6 5-16,0-1 0,1-3 16,0-2-16,3-5 0,3-1 0,-3-1 15,2-3-15,3-3 0,3 0 16,2-4-16</inkml:trace>
  <inkml:trace contextRef="#ctx0" brushRef="#br0" timeOffset="399393.431">18896 11522 0,'0'0'0,"0"0"0,0 0 15,14 21-15,-14-21 0,12 21 0,-6-7 16,1 0-16,-1-2 0,2-1 16,0 1-16,1 1 0,-1-3 0,3-6 15,2-5-15,-3-1 0,-2 1 16,-1-1-16</inkml:trace>
  <inkml:trace contextRef="#ctx0" brushRef="#br0" timeOffset="399625.9777">19414 10997 0,'0'0'0,"11"0"0,4 1 15,1 0-15,2-1 0,8 0 16,5 0-16,7-1 0,-2 0 16,-1 0-16,1 1 0,-6 1 15,-2 0-15,1 1 0,-4 1 16,-10-3-16,-3 0 0,-9-2 16,-6-1-16,-4-2 0,-4 0 0,2 0 15,2 1-15,2 1 0</inkml:trace>
  <inkml:trace contextRef="#ctx0" brushRef="#br0" timeOffset="399809.4816">19282 11044 0,'0'0'15,"0"0"-15,0 0 0,0 0 16,-10 24-16,10-24 0,-8 26 16,4-8-16,0 0 0,-1 1 15,1 3-15,-1-2 0,1 0 0,0 2 16,-1-1-16,1-3 15,0-1-15,1-3 0,0-4 16,-2-4-16,1-2 0,1-2 0,0 0 16,1 0-16</inkml:trace>
  <inkml:trace contextRef="#ctx0" brushRef="#br0" timeOffset="399959.6228">19268 11150 0,'0'0'0,"0"0"16,0 0-16,24-7 0,-24 7 0,30-7 15,-13 4-15,2 0 0,1 1 16,2-1-16,2 1 0,-2 1 16,-1-1-16,2 7 0,-2 7 15,-3-2-15,-3-2 0,-2-1 16</inkml:trace>
  <inkml:trace contextRef="#ctx0" brushRef="#br0" timeOffset="400293.1551">19424 11171 0,'0'0'0,"0"0"0,0 0 16,0 0-16,0 0 0,-13 26 15,13-26-15,0 0 0,-13 24 0,13-24 16,-12 17-16,12-17 16,-14 12-16,9-7 0,-1-2 15,2 0-15,0-1 0,4-2 16,0 0-16,2-3 0,2 0 0,3 0 15,2-3-15,1 2 0,1 2 16,2-1-16,2 2 0,1 2 16,-1 2-16,1-1 0,-1 1 15,-1 1-15,0 0 0,-3 1 16,-2-1-16,-1 1 0,-2 1 16,-3 1-16,-2 0 0,-3-1 0,-4-1 15,-1-1-15,-3-1 16,-1-2-16,-1-1 0,-3-3 0,2-1 15,1 1-15,2 0 0,2 1 16</inkml:trace>
  <inkml:trace contextRef="#ctx0" brushRef="#br0" timeOffset="400510.1143">19609 10864 0,'0'0'0,"0"0"16,0 0-16,26 14 0,-26-14 0,21 22 15,-9-5-15,0 2 0,0 4 16,4 10-16,-1 3 0,2 0 16,0 2-16,6 5 0,0-2 15,-2-6-15,-2-3 0,0 1 16,-3-4-16,-2-4 0,-4-5 16,-4-6-16,0-2 0,-3-5 15,-3-4-15,0 0 0,0-1 16,0 1-16</inkml:trace>
  <inkml:trace contextRef="#ctx0" brushRef="#br0" timeOffset="400693.1644">19898 11130 0,'0'0'16,"0"0"-16,0 0 0,0 0 16,0 0-16,0 0 0,0 0 15,-16 24-15,16-24 0,-15 24 0,3-8 16,0 1-16,1-1 0,0-3 15,0 1-15,-1-3 0,-1-1 16,1-2-16,1-5 0,1 1 16,1-1-16,1-1 0</inkml:trace>
  <inkml:trace contextRef="#ctx0" brushRef="#br0" timeOffset="400827.6593">19920 10910 0,'0'0'0,"0"0"0,0 0 0,0 0 16,22 8-16,-22-8 0,0 0 16,24 19-16,-24-19 0,7 21 15,-3-14-15,-2 0 0</inkml:trace>
  <inkml:trace contextRef="#ctx0" brushRef="#br0" timeOffset="401063.3851">19405 11444 0,'0'0'0,"0"0"16,0 0-16,-18 22 0,18-22 0,-20 23 16,8-6-16,1-1 0,1 0 15,-2 4-15,1 0 16,0-1-16,0-2 0,2-1 15,1-2-15,3-4 0,2-3 0,3-5 16,0-2-16,3-3 0,-3 3 16,2-2-16</inkml:trace>
  <inkml:trace contextRef="#ctx0" brushRef="#br0" timeOffset="401409.4171">19388 11521 0,'0'0'0,"0"0"16,0 0-16,0 0 0,0 0 0,0 0 15,13 21 1,-13-21-16,16 20 0,-16-20 0,24 22 15,-8-12-15,3 0 0,3 0 16,2-2-16,2 0 0,-1-1 0,6 2 16,-1-3-16,-2 0 0,1-3 15,-3 0-15,0-3 0,-4-1 16,-2-2-16,-5-4 0,-4-3 16,-3-1-16,-4-2 0,-6-2 15,-6-3-15,0 3 0,-3 1 16,-7 1-16,-3 3 0,0 0 15,0 2-15,3 0 16,3 2-16,3 2 0,3 2 16,6 0-16,3 2 0,9-1 15,6 2-15,2 1 0,-1 1 0,7-1 16,7 1-16,-2-2 16,-2 0-16,9 1 0,3 3 15,-4 0-15,-3-1 0,-4-1 0,-2-1 16,-7-1-16,-2 0 0,-3 0 15</inkml:trace>
  <inkml:trace contextRef="#ctx0" brushRef="#br0" timeOffset="401618.8274">20226 11654 0,'0'0'0,"0"0"16,0 0-16,0 0 0,5 18 0,-5-18 16,0 0-16,1 22 15,-1-15-15,-1 1 0,0 0 16,-1-2-16,-1-1 0,-2-3 16,0 1-16,0-2 0,2 0 0,0 0 15</inkml:trace>
  <inkml:trace contextRef="#ctx0" brushRef="#br0" timeOffset="401828.1586">20572 11148 0,'0'0'0,"0"0"15,0 0-15,0 0 0,27 13 0,-27-13 16,21 10-16,-21-10 0,20 10 16,-12-4-16,-1 1 0,-2 0 15,0-2-15,-1 0 0</inkml:trace>
  <inkml:trace contextRef="#ctx0" brushRef="#br0" timeOffset="401993.2123">20409 11275 0,'0'0'0,"0"0"16,0 0-1,0 0-15,25 17 0,-25-17 0,29 15 16,-14-7-16,0 2 0,0 0 16,0-1-16,-1-1 0,-2-1 0,-2-1 15</inkml:trace>
  <inkml:trace contextRef="#ctx0" brushRef="#br0" timeOffset="402160.1451">20427 11599 0,'0'0'0,"0"0"16,0 0-16,0 0 0,0 0 0,36-9 16,-36 9-16,39-18 15,-12 7-15,0-4 0,3-2 16,9-8-16,-1-2 0,-5 4 0,-5 4 15,-5 2-15</inkml:trace>
  <inkml:trace contextRef="#ctx0" brushRef="#br0" timeOffset="402343.4013">21007 10947 0,'0'0'15,"0"0"-15,0 0 0,-13 16 0,13-16 16,-17 16-16,17-16 0,-24 22 16,12-8-16,-2 1 0,-3 1 15,3-2-15,2-1 0,1-2 0</inkml:trace>
  <inkml:trace contextRef="#ctx0" brushRef="#br0" timeOffset="403009.3431">20807 11131 0,'0'0'0,"0"0"15,0 0-15,0 0 0,7 22 0,-7-22 16,2 22-16,-2-22 0,0 29 16,-3-15-16,-1-2 0,0 0 15,-1-3-15,1-2 0,0 0 16,2-2-16,1-2 0,1-3 15,5 0-15,-2-4 0,1 0 16,2-3-16,0-1 0,3-2 16,1-1-16,0 2 0,1 0 15,2 1-15,3 1 0,5-1 0,0 2 16,-2 2-16,-1 1 0,-1 1 16,-1 1-16,-2 3 0,0 3 15,-3 3-15,-1 2 0,-3 2 16,-1 1-16,-3 0 0,-2 0 15,-1 0-15,-2-1 0,-1 0 16,-2 0-16,-2-2 0,-3 0 0,-3-1 16,-4 0-16,0-3 15,2-2-15,1-2 0,0-3 16,1-1-16,1-2 0,1-1 0,1-1 16,1 0-16,3 0 0,0 1 15,2 0-15,2 1 0,2 1 16,2 1-16,3 2 0,1 0 15,2 2-15,0 1 0,3 2 16,1-1-16,1 1 0,2 1 16,-1 0-16,-1 1 0,-2 0 0,-4 2 15,-1 2-15,-6-1 0,-4 2 16,-4 0-16,-6 1 0,0-2 16,-2-2-16,-5 2 15,-5 0-15,2-1 0,0-1 16,-2 0-16,5-3 0,5 0 0,3-4 15,3 1-15,2 0 0,6-1 16,2-2-16,11 1 16,5-2-16,5-1 0,4-1 0,4 1 15,6 1-15,6-1 0,0-3 16,0 3-16,0-1 16,-4 0-16,-3 0 0,-5-1 0,-6 2 15,-4 0-15</inkml:trace>
  <inkml:trace contextRef="#ctx0" brushRef="#br0" timeOffset="403210.0243">21034 11530 0,'0'0'0,"0"0"16,0 0-16,15 14 0,-15-14 0,16 17 15,-5-6-15,0 1 16,0 0-16,0 0 0,-1 2 15,-1 0-15,-2-2 0,0 4 16,-3-2-16,-3-1 0,-2 0 0,-4-3 16,-3-2-16,-2-2 0,-1-2 15,2-2-15,2 0 0,0 0 16</inkml:trace>
  <inkml:trace contextRef="#ctx0" brushRef="#br0" timeOffset="403409.4995">21029 11530 0,'0'0'16,"0"0"-16,0 0 0,0 0 0,0 0 16,-8 23-16,8-23 15,-16 25-15,6-12 0,-1 0 0,-1 3 16,0-1-16,1-2 0,0 0 16,0-1-16,1-3 0,0-2 15,0-4-15,4-6 0,2-2 0,2-3 16,0 1-16,0 2 15,0 0-15</inkml:trace>
  <inkml:trace contextRef="#ctx0" brushRef="#br0" timeOffset="403642.9517">21491 11130 0,'0'0'0,"0"0"15,0 0-15,0 0 0,0 0 0,0 0 16,-15 20-16,15-20 0,-23 20 15,23-20-15,-22 24 16,11-14-16,1 0 0,2-2 16,3-1-16,1 1 0,3-2 0,6-1 15,2 0-15,5-2 0,5 0 16,3-1-16,3 0 0,7 1 16,1-1-16,-2 0 0,0 1 15,-4-1-15,-1-2 0,0 1 16,-4-1-16,-5 0 0</inkml:trace>
  <inkml:trace contextRef="#ctx0" brushRef="#br0" timeOffset="404010.194">21508 11418 0,'0'0'0,"0"0"15,0 0-15,-7 22 0,7-22 0,-7 26 16,1-7-16,-1 0 0,0-2 15,-4 4-15,0 1 16,1-3-16,1-2 0,-1-2 16,0-2-16,-1-4 0,0 0 0,-2-7 15,-2-6-15,2-2 0,0-1 16,2 1-16,2 2 0,-2-10 16,-1-9-16,5 1 15,5-1-15,1 5 0,0 3 0,1 1 16,2 1-16,3 5 0,0 4 15,4 4 1,3 2-16,2 7 0,4 5 16,-1 0-16,-2-1 0,8 8 0,4 2 15,-3 0-15,-2-1 0,3-2 16,3 0-16,-3-3 0,-1 0 0,2-1 16,-3-2-16,-4-8 15,-3-6-15,-4 0 0,-2 0 16,-2 0-16</inkml:trace>
  <inkml:trace contextRef="#ctx0" brushRef="#br0" timeOffset="404226.2241">21949 11162 0,'0'0'0,"0"0"0,0 0 15,33 0-15,-18-1 0,10 1 0,2 0 16,0 0-16,-1 0 0,4-1 16,2 0-16,-3 0 0,-3 1 15,2 0-15,-5 0 0,-5 0 16,-2 0-16,-4 0 0</inkml:trace>
  <inkml:trace contextRef="#ctx0" brushRef="#br0" timeOffset="404442.9772">21964 11228 0,'0'0'0,"0"0"15,0 0-15,-10 19 0,10-19 16,-11 26-16,4-7 0,-2 1 16,0 2-16,0 2 0,0 1 15,-3 6-15,1-2 0,0-1 16,0-1-16,0-3 0,0-3 0,1 1 15,2-3-15,1-6 0,-1-5 16,3-5-16,-1-3 16,2 0-16,-1 0 0,2 0 0</inkml:trace>
  <inkml:trace contextRef="#ctx0" brushRef="#br0" timeOffset="404592.6605">21874 11386 0,'0'0'0,"0"0"15,0 0-15,24-10 0,-24 10 0,30-12 16,-10 5-16,3 1 15,1-1-15,8-1 0,1 0 16,0 1-16,1-1 0,0 1 0,-1 1 16,2-1-16,-4 1 0,-5 3 15,-3 2-15,-4 0 0,-3-1 0,-4 1 16</inkml:trace>
  <inkml:trace contextRef="#ctx0" brushRef="#br0" timeOffset="404843.6055">22163 11369 0,'0'0'16,"0"0"-16,0 0 0,0 0 0,0 0 15,17 24-15,-17-24 0,21 26 16,-21-26-16,23 30 0,-8-11 16,-2-1-16,-1 0 0,-1-1 15,0 0-15,1 3 0,-2-2 16,-1-2-16,-2-1 0,-2-2 0,-1 2 15,-4-3-15,-4 0 16,-2-4-16,-4-2 0,-5-2 0,-3-2 16,0-3-16,1-1 0,4 1 15,2-1-15,1 1 0</inkml:trace>
  <inkml:trace contextRef="#ctx0" brushRef="#br0" timeOffset="405027.044">22157 11353 0,'0'0'0,"0"0"16,0 0-16,0 0 0,0 0 0,-1 29 16,1-29-16,-10 28 0,10-28 15,-20 38-15,7-13 16,1 0-16,0-1 0,-2 7 0,0-1 16,3-2-16,2-4 0,2 1 15,3-6-15,2-7 0,2-4 0,0-1 16,0-1-16,0-1 15</inkml:trace>
  <inkml:trace contextRef="#ctx0" brushRef="#br0" timeOffset="405360.2591">22423 11430 0,'0'0'0,"0"0"0,19-2 0,-8 3 16,1 0-16,4-1 0,4-1 0,7 0 15,-1 0-15,2 0 0,1-1 16,1 0-16,-1 1 0,2 0 16,-4 2-16,-2 0 0,-6-1 15,-1 4-15,-3 1 0,-2 2 16,-5 0-16,-3 3 16,-4 5-16,-1 1 0,0 2 0,-3 3 15,-2 2-15,-1-3 0,-2-1 16,0-1-16,-1 0 15,1-2-15,-1 0 0,0-2 0,-1-1 16,0-1-16,0 1 0,0-5 16,-1-5-16,2-5 15,-1-3-15,-1-3 0,0-6 0,1 5 16,3 2-16,0 2 0,2 1 16,-1 0-16</inkml:trace>
  <inkml:trace contextRef="#ctx0" brushRef="#br0" timeOffset="405543.3227">22575 11209 0,'0'0'16,"0"0"-16,0 0 0,0 0 0,0 0 16,0 0-16,0 0 0,13 29 15,-13-29-15,6 33 0,-6-8 16,-2 1-16,-3 2 0,0 1 16,-2 3-16,-2 7 0,2-2 0,-1 6 15,1-2-15,1-5 16,0-3-16,-1-5 0,1-3 15,-3-4-15,-2-5 0,2-2 16,3-3-16,0-2 0</inkml:trace>
  <inkml:trace contextRef="#ctx0" brushRef="#br0" timeOffset="410026.4934">8653 11121 0,'0'0'0,"0"0"0,0 0 0,0 0 16,-3 27-16,3-27 0,-10 37 16,4-14-16,0 2 0,-2 5 15,-1 3-15,-2 7 0,-1-1 0,-3 4 16,-2-3-16,3-6 0,1-7 16,2-3-16,2-3 0,1-5 15,1-4-15,2-6 0,2-3 16,-2-1-16,3-1 0,0 0 15</inkml:trace>
  <inkml:trace contextRef="#ctx0" brushRef="#br0" timeOffset="410309.6216">8548 11068 0,'0'0'0,"0"0"0,0 0 0,25-4 16,-25 4-16,29-2 0,-10 2 15,1 2-15,2 2 0,2 1 16,2 1-16,6 2 0,-5 1 16,0 0-16,-3 1 0,-2 0 15,-2-1-15,-5 2 0,-1 2 16,-5-1-16,-2 1 0,-6 2 0,-3-1 16,-6 1-16,-4 0 0,-4 0 15,-4-1-15,-5 1 0,1-1 16,1-1-16,0-1 0,2-4 15,1-2-15,4-5 0,2-2 16,4-1-16,2 1 0,1 0 16</inkml:trace>
  <inkml:trace contextRef="#ctx0" brushRef="#br0" timeOffset="410662.0611">9219 11040 0,'0'0'15,"0"0"-15,0 0 0,0 0 16,-8 24-16,8-24 0,-18 29 16,5-9-16,0 3 0,0 3 15,1 2-15,-2 3 0,2-4 0,3-2 16,4-3-16,2-3 0,3-2 16,4-4-16,6-3 0,4-4 15,4-3-15,1-5 0,0-2 16,2-1-16,1-4 0,6-4 15,0-3-15,-4-2 0,-2-3 16,-1 0-16,0-2 0,-2 1 16,-3-1-16,-2 3 0,-1 2 15,-4 5-15,-1 3 0,-1 2 16,-3 0-16,-2 3 0,-2 3 0,-4 5 16,-3 4-16,2 2 0,-2 4 15,1 3-15,-1 2 0,1 1 16,2 2-16,2 6 0,3 0 15,0-5-15,0-4 0,-1-3 16</inkml:trace>
  <inkml:trace contextRef="#ctx0" brushRef="#br0" timeOffset="410976.38">9915 11022 0,'0'0'0,"0"0"0,0 0 16,-26 4-16,13-1 0,-3 1 0,-2 2 16,1 0-16,2 2 0,-4 4 15,2 3-15,4-1 0,3 0 16,4 0-16,3 3 0,5-1 16,1 1-16,6-1 0,4 0 15,0-1-15,0 0 0,2 1 16,-3 0-16,-5-6 0,0-1 0,-4 0 15,-3-3-15,-3 1 16,-2 1-16,-6-3 0,-6-1 16,0-3-16,2-2 0,-4-1 0,-2-2 15,4 0-15,1-3 0,3 2 16,2 1-16,2 1 0</inkml:trace>
  <inkml:trace contextRef="#ctx0" brushRef="#br0" timeOffset="411409.8509">10243 10739 0,'0'0'0,"0"0"15,0 0-15,0 0 0,0 0 16,0 0-16,-1 28 16,1-28-16,-10 29 0,0-6 0,-3 8 15,-3-1-15,0 3 0,-5 11 16,0 0-16,2-2 0,3-6 15,-1 6-15,5-5 0,2-6 0,2-5 16,1-1-16,1-4 16,2-7-16,1-4 0,1-3 15,1-2-15,1-5 0,0 0 0,5-9 16,-1-4-16,1-3 0,1-1 16,5-4-16,3-1 0,4-4 15,1 1-15,-2 3 0,1 2 16,0 3-16,-1 3 0,2 3 15,0 5-15,0 2 0,-1 1 0,0 3 16,-2 3-16,-1 1 16,-4 3-16,-2 4 0,-3 6 15,0 2-15,-3 1 0,-2 2 0,-2 2 16,-1-2-16,-1 0 0,-1 0 16,1-1-16,0-3 0,0-3 15,1-1-15,1-3 0,0-4 16,1-4-16,0 0 0,0 0 15,0-1-15</inkml:trace>
  <inkml:trace contextRef="#ctx0" brushRef="#br0" timeOffset="411743.8849">10425 11220 0,'0'0'0,"0"0"15,0 0-15,0 0 0,28 6 0,-28-6 16,29 1-16,-12-1 15,0-1-15,3 0 0,0-3 16,0 1-16,-1-1 0,3-3 16,0 0-16,-2-1 0,-3 1 0,-1-3 15,-2 0-15,-4-1 0,-4-1 16,-3 0-16,-4-1 0,-3 1 16,-1 2-16,-5 2 0,-4 2 15,-3 2-15,-1 2 0,0 4 16,-2 4-16,1 2 0,1 3 15,-3 4-15,0 3 0,3 0 0,2 1 16,6 1-16,5 3 16,3-3-16,3-1 0,4-2 0,4-1 15,2-2-15,2 0 16,9-3-16,7-2 0,1-4 0,1-3 16,-6-1-16,-5 0 0,-4 1 15</inkml:trace>
  <inkml:trace contextRef="#ctx0" brushRef="#br0" timeOffset="412059.9414">11326 11093 0,'0'0'0,"0"0"0,0 0 15,0 0-15,0 0 0,-10-19 0,10 19 16,0 0-16,-33-12 0,33 12 16,-38-1-16,16 2 0,-1 1 15,0 3-15,0 2 0,-5 3 16,4 2-16,2 0 0,3-1 15,5 0-15,4 1 0,4 2 16,4 0-16,4 1 0,4-1 0,6 2 16,4-1-16,0-1 0,-1-3 15,0 0-15,-2 0 0,1 1 16,-3-2-16,-3 0 0,-3-1 16,-2-2-16,-3-1 0,-5 1 15,-3-1-15,-3 0 0,-3-3 16,-2 0-16,-2-1 0,2-3 15,3-3-15,2 0 0,1-3 16,3 3-16,0 0 0,1 0 16</inkml:trace>
  <inkml:trace contextRef="#ctx0" brushRef="#br0" timeOffset="412676.9584">11704 11042 0,'0'0'0,"0"0"0,0 0 16,-10 23-16,10-23 0,-10 28 0,3-9 15,-2 0-15,-1 1 0,-2 5 16,0-1-16,0-3 0,1-4 16,2 0-16,3-3 0,-1 0 15,2-4-15,0-3 0,2-2 16,2-3-16,1-2 0,2-1 15,3-3-15,2-3 0,0-3 0,3-6 16,1-3-16,2-1 0,2 0 16,4-1-16,2 2 0,-1 1 15,0 2-15,1 1 0,-3 2 16,1 3-16,-1 3 0,0 3 16,1 3-16,-2 4 0,-2 1 15,-5 4-15,-2 3 0,-3 2 16,-1 3-16,-2 1 0,-1 2 15,-1 1-15,-1-2 0,-1 3 16,-1-3-16,1-2 0,-1-1 0,0-2 16,-1-1-16,1-5 0,1-1 15,0-2-15,-1-2 0,0-1 16,0 0-16,2-5 0,2-4 16,3-1-16,3-5 15,6-6-15,6-5 0,1 2 16,-1 2-16,8-4 0,2 1 0,-3 3 15,-1 2-15,0 4 0,-2 2 16,-2 2-16,-3 1 0,0 5 16,-1 2-16,-2 3 0,-2 2 0,-2 6 15,-2 1-15,-6 5 0,-3 1 16,-2 4-16,-2 1 16,-3 2-16,0 1 0,-1-1 0,1 0 15,2-3-15,0-3 0,2-1 16,1-2-16,0-3 0,0-2 15,4-4-15,0-3 0,-2-1 16,2 1-16,-2-1 0</inkml:trace>
  <inkml:trace contextRef="#ctx0" brushRef="#br0" timeOffset="412993.744">12303 11205 0,'0'0'0,"0"0"0,0 0 15,0 0-15,0 0 0,24 10 0,-24-10 16,25 7-16,-25-7 0,33 1 15,-14-1-15,1 0 0,-1-1 16,2 0-16,1-2 0,-1 0 16,-2-2-16,3-2 0,-1 0 15,-3-3-15,-3-2 0,-3 0 16,-2-1-16,-4 0 0,-4-1 0,-3 0 16,-4 2-16,-2 1 0,-4 1 15,-4 4-15,-2 4 0,-1 1 16,0 2-16,0 4 0,-2 2 15,-1 4-15,0 3 0,0 5 16,4 4-16,5 1 0,5 0 16,6 1-16,5 0 0,6-3 15,3-2-15,8-3 0,7-1 16,1-5-16,4-2 0,9-5 16,2-2-16,-9-1 0,-9 0 0,-5 0 15</inkml:trace>
  <inkml:trace contextRef="#ctx0" brushRef="#br0" timeOffset="413259.8366">13438 10925 0,'0'0'0,"0"0"0,0 0 0,-8 22 16,8-22-16,-15 27 0,0-11 15,1 4-15,-1 2 0,0 4 16,1 2-16,-1 7 0,1-3 0,5-3 16,4-3-16,1 1 0,2-4 15,5-3-15,3-3 0,5-4 16,5 0-16,1-6 0,3-3 16,-1-2-16,-1-1 0,-2-4 15,1-3-15,-4 2 0,-2-1 0,-2 2 16</inkml:trace>
  <inkml:trace contextRef="#ctx0" brushRef="#br0" timeOffset="413443.838">13214 11130 0,'0'0'0,"0"0"0,0 0 15,0 0-15,29-2 0,-29 2 0,32-2 16,-12 1-16,2 1 0,4 0 15,3 0-15,-1 0 0,1 0 0,7 0 16,1 0-16,-6-1 0,-6 1 16,-3 0-16</inkml:trace>
  <inkml:trace contextRef="#ctx0" brushRef="#br0" timeOffset="413777.102">13750 11129 0,'0'0'0,"0"0"16,0 0-16,0 0 0,0 0 0,0 0 16,-14 20-16,14-20 0,-17 22 15,7-7-15,0 3 0,0 1 16,1 1-16,3-1 0,1-2 16,5 0-16,4-1 0,6 3 15,4-3-15,4-4 0,1-3 0,6-5 16,2-4-16,1-2 0,-1 0 15,8-5-15,-1-2 0,-3-3 16,-3-3-16,-3-3 0,-6-3 16,-4 0-16,-4 0 0,-6 2 15,-4-1-15,-7 1 0,-5 1 16,-7 1-16,-4 3 0,-6 3 16,-2 2-16,-8 5 0,1 4 15,0 2-15,2 2 0,5 3 16,5 4-16,5-2 0,5-2 0,2-2 15</inkml:trace>
  <inkml:trace contextRef="#ctx0" brushRef="#br0" timeOffset="414676.9293">14580 11028 0,'0'0'0,"0"0"0,0 0 15,0 0-15,0 0 0,-22 25 0,22-25 16,-25 30-16,9-12 0,2 3 15,0 3-15,1-1 0,2-2 16,-2 5-16,1-2 0,2-4 16,1-2-16,2-4 0,1-2 15,2-2-15,0-3 0,2-4 16,2-3-16,1-6 0,1-1 0,3-6 16,0-1-16,3-3 0,3-4 15,5 0-15,2-3 0,1 2 16,0 1-16,4-4 0,0 3 15,1 1-15,2 5 0,-3 2 16,-2 4-16,-4 4 0,-1 4 16,-3 3-16,-2 3 0,-2 4 15,-1 1-15,-4 6 0,-1 4 16,-2 4-16,-2 2 0,-1 2 16,-1 3-16,1-6 0,-1-3 0,1 0 15,0 0-15,0-3 0,1-1 16,0-2-16,-1-2 0,4-6 15,0-5-15,-2-2 0,2 3 16,-2-3-16</inkml:trace>
  <inkml:trace contextRef="#ctx0" brushRef="#br0" timeOffset="415028.1097">14824 11186 0,'0'0'0,"0"0"0,0 0 0,0 0 16,23 3-16,-23-3 0,24 5 15,-24-5-15,33 4 0,-14-4 16,2-1-16,1-2 0,1 2 16,1-3-16,1 0 0,3-4 15,-2 1-15,-4-1 0,-3-1 16,-2-1-16,-3-1 0,-3-1 16,-3 0-16,-4 2 0,-1 0 0,-8 1 15,-5 2-15,-3-1 0,-2 2 16,-3 5-16,-1 4 0,-3 3 15,-4 3-15,0 4 0,1 2 16,0 5-16,3 2 0,4 2 16,5 0-16,4-2 0,3-3 0,8 0 15,4-1-15,6-4 0,6-2 16,5-2-16,5-3 16,1-3-16,3 0 0,1-5 0,2-3 15,5-3-15,0-5 0,-2 1 16,-2-1-16,-7 3 0,-7 1 15,-5 3-15</inkml:trace>
  <inkml:trace contextRef="#ctx0" brushRef="#br0" timeOffset="415476.6206">15538 11097 0,'0'0'0,"0"0"15,0 0-15,0 0 0,0 0 16,0 0-16,-9 21 0,9-21 0,-14 22 16,14-22-16,-18 31 15,9-14-15,1 1 0,0 1 0,1-2 16,3-1-16,2-2 0,3-1 15,2-1-15,4-2 0,2-2 16,2-3-16,2-2 0,7-2 16,1-2-16,1-4 0,0-1 15,-1-3-15,-2-5 0,1-3 16,0-2-16,2-5 0,-1 0 16,-2 4-16,-1-1 0,-4 5 15,-2 4-15,-2 4 0,-2 0 0,-3 5 16,-2 1-16,-3 6 0,-2 3 15,0 2-15,-1 0 0,1 7 16,-1 5-16,2-1 0,1 0 16,5 1-16,1-3 0,3-1 15,2-2-15,5 1 0,0-1 16,5-5-16,3-3 0,1-4 16,-1-3-16,-1-4 0,-1-3 0,2-3 15,3-5-15,-3-3 0,-1-2 16,-3-5-16,-2-3 0,-3-1 15,-2 0-15,-2-1 0,-3 2 16,-4 5-16,-1 3 0,-3 7 16,-2 2-16,-2 5 0,-3 0 0,0 4 15,-3 2-15,2 1 16,1 0-16,2-1 0</inkml:trace>
  <inkml:trace contextRef="#ctx0" brushRef="#br0" timeOffset="416093.3382">15186 10109 0,'0'0'0,"0"0"16,0 0-16,0 0 0,0 0 0,0 0 15,-19 13-15,19-13 0,-21 22 16,7-5-16,-1 4 16,-3 1-16,0 3 0,-8 11 0,0 3 15,1 1-15,2 0 0,-4 6 16,1 0-16,4-8 0,5-6 16,-1 0-16,4-4 0,3-7 15,3-4-15,5-4 0,2-3 16,1-7-16,0-3 0,6-6 15,3-4-15,1-2 0,0-4 0,3-4 16,5-2-16,0-1 16,3 0-16,3 0 0,1 0 15,-3 2-15,-1 4 0,4 0 0,2 5 16,-4 4-16,-2 3 0,-4 3 16,-1 0-16,-5 4 0,-1 1 15,-2 4-15,-3 5 0,-1 1 16,-1 2-16,-2 2 0,-2 3 15,-2 0-15,1 0 0,-2 3 16,-2 4-16,2-3 0,0-6 0,1-1 16,1-3-16,1-5 0,1-3 15,0-1-15,0-1 0,0-1 16</inkml:trace>
  <inkml:trace contextRef="#ctx0" brushRef="#br0" timeOffset="416427.1177">15280 10549 0,'0'0'0,"0"0"15,0 0-15,0 0 0,25-1 16,-25 1-16,27-1 0,-27 1 16,30-1-16,-12-1 0,4-2 15,-1 0-15,-1-2 0,1 0 0,2-3 16,4 0-16,-4 1 0,-3-3 16,-4 2-16,-2-1 0,-5-1 15,-4 0-15,-5-1 0,-3 0 16,-4 2-16,-4 0 0,-4 3 15,-4 2-15,-1 3 0,-2 4 16,-2 5-16,-1 1 0,2 1 0,-5 8 16,0 5-16,4-1 15,3-1-15,6 3 0,7 2 0,3-2 16,3-2-16,9 3 0,6-5 16,0-5-16,3-1 0,7-2 15,6-5-15,2-1 0,0-4 16,8-4-16,-1-2 0,-2-3 0,-4-2 15,-3-3-15,-1-1 16,-7 4-16,-5 2 0,-2 1 16</inkml:trace>
  <inkml:trace contextRef="#ctx0" brushRef="#br0" timeOffset="416610.3624">15828 10462 0,'0'0'16,"0"0"-16,0 0 0,0 0 0,0 0 15,-18 24-15,18-24 0,-15 25 16,15-25-16,-17 33 0,10-13 15,-1-4-15,1 0 0,2-1 16,2-2-16,-1-1 0,1-2 0,2-2 16,1-2-16,1-2 0,-1-4 15,2-4-15,-1-4 0,0-2 16,0-2-16,-1 3 0,0-1 16,0 3-16</inkml:trace>
  <inkml:trace contextRef="#ctx0" brushRef="#br0" timeOffset="416743.7226">15772 10179 0,'0'0'16,"0"0"-16,0 0 0,0 0 16,0 0-16,0 0 0,0 0 15,30 18-15,-30-18 0,20 17 0,-20-17 16,26 27-16,-11-11 0,-1-2 16,-3 0-16,-2-4 0</inkml:trace>
  <inkml:trace contextRef="#ctx0" brushRef="#br0" timeOffset="417226.7265">16259 10465 0,'0'0'0,"0"0"0,0 0 16,0 0-16,-18-16 0,18 16 0,-19-7 16,4 4-16,-2 0 0,-3 3 15,-2 1-15,-1 3 0,-2 1 16,-7 4-16,-1 5 0,5 0 15,2 1-15,4 1 0,3 3 16,2 3-16,5-2 0,5-1 16,6-2-16,6-2 0,7-1 0,5-4 15,5-5-15,5-3 0,1-2 16,1-3-16,0 0 0,-4-5 16,-3-1-16,0-3 0,-1-3 15,-2 2-15,-3-2 0,-2 1 16,-3-2-16,-4 3 0,-1 2 0,-2 1 15,-2 2-15,-2 2 0,-1 4 16,-3 3-16,-3 6 16,1 0-16,-2 4 0,-2 6 0,-2 7 15,-1 3-15,-1 3 0,-1 8 16,0 0-16,1-1 0,2-4 16,0 4-16,2-4 0,1-5 15,2-2-15,0-6 0,2-3 16,-1-5-16,0-3 0,-1-1 15,-2-3-15,-3-3 0,-3-4 0,0-5 16,-3-4-16,2-4 0,0-2 16,3-4-16,1-4 0,3-4 15,3-2-15,3 1 0,6-1 16,-2 6-16,0 4 0,0 5 16</inkml:trace>
  <inkml:trace contextRef="#ctx0" brushRef="#br0" timeOffset="417660.0656">16507 10254 0,'0'0'0,"0"0"16,0 0-16,-6 27 0,6-27 0,-15 28 15,2-7-15,0 4 0,-1 0 0,-2 9 16,1-2-16,0-1 15,2-1-15,-1 2 0,0-4 16,3-5-16,3-2 0,1-6 16,0-2-16,3-3 0,1-4 0,0-2 15,3-4-15,0 0 0,3-1 16,2-7-16,2-6 16,2 0-16,2-2 0,4-2 0,4-1 15,-1 1-15,1 3 0,3-3 16,-2 4-16,-2 4 0,-2 3 15,1 3-15,-2 3 0,0 2 16,-1 2-16,-3 5 0,-3 5 16,-4-2-16,-1 1 0,-3 4 15,-3 3-15,0-1 0,-2 0 0,0 5 16,-2 0-16,1-3 0,0-4 16,2-1-16,0-2 0,2-4 15,1-4-15,1-5 0,0 0 16,5-1-16,-1-3 0,0 1 15,0 0-15,-1 0 0</inkml:trace>
  <inkml:trace contextRef="#ctx0" brushRef="#br0" timeOffset="417894.3749">16811 10288 0,'0'0'15,"0"0"-15,0 0 0,-6 22 16,6-22-16,-10 23 0,0-6 15,-1 1-15,-1 3 0,0 3 16,-2 4-16,0 2 0,1-3 0,4 1 16,4 0-16,0-5 0,3-4 15,1 2-15,3-2 16,1-8-16,3-1 0,2-3 0,1-1 16,1-2-16,-1 0 0,-1-7 15,0-4-15,-3-1 0,0-2 0,-2 0 16,0 3-16,-1 0 0</inkml:trace>
  <inkml:trace contextRef="#ctx0" brushRef="#br0" timeOffset="418060.2497">16606 10450 0,'0'0'0,"0"0"0,0 0 0,0 0 16,0 0-16,0 0 0,0 0 15,36-1-15,-36 1 0,32-3 16,-13 1-16,2 1 0,0-1 15,1 1-15,2 1 0,-2-1 0,-1-1 16,1 1-16,-4 0 16,-1-1-16</inkml:trace>
  <inkml:trace contextRef="#ctx0" brushRef="#br0" timeOffset="418393.4444">17036 10417 0,'0'0'0,"0"0"0,0 0 15,0 0-15,0 0 0,0 0 0,0 0 16,0 0-16,0 0 0,0 0 16,-28-6-16,28 6 0,-21 6 0,21-6 15,-23 8-15,9-2 0,1 2 16,1-1-16,1 2 0,1-1 16,2 0-16,2 0 0,0 1 15,2 2-15,2 0 0,4 1 16,3 0-16,2 0 0,1 1 15,0 0-15,3 1 0,2 1 16,-2 0-16,-3-2 0,0-2 16,0 0-16,-2-3 0,-2 0 15,-2-3-15,-3-1 0,-1 0 0,-4-1 16,-2 1-16,-1 0 0,-4-3 16,-1 1-16,-1-1 0,-1-2 15,1 0-15,-2-1 0,4 0 16,1 0-16</inkml:trace>
  <inkml:trace contextRef="#ctx0" brushRef="#br0" timeOffset="419547.4303">16756 11470 0,'0'0'0,"0"0"15,0 0-15,0 0 0,0 0 0,-26 1 16,26-1-16,0 0 0,-32 0 16,32 0-16,-35 2 15,16 1-15,1-1 0,-3 0 0,-2 1 16,0 0-16,0-2 0,-9 2 16,-1 0-16,1 0 0,1-1 15,-2 1-15,-1 0 0,-7-1 16,3-1-16,-1 0 0,-2 1 15,1-1-15,3 2 0,-10-1 16,0 0-16,2 1 0,2-1 0,-2 0 16,-2 1-16,4 1 0,3-2 15,-10 1-15,-2 0 16,4 0-16,2 0 0,-2-1 0,-4 1 16,5-1-16,3-1 0,-10 1 15,-3 0-15,8 1 0,3-1 0,-4 0 16,-5 1-16,7 0 15,6 1-15,-7-1 0,-6-2 16,5 0-16,5 0 0,-28 1 16,5 0-16,26 0 0,-1 2 0,-29 2 15,3 2-15,11-4 0,10-3 16,-11 0-16,-5 0 0,12 1 16,5 2-16,-6-1 0,-6 2 15,4-1-15,3-2 0,-4 2 16,-3 1-16,7-2 0,6-1 0,-8 0 15,-5 1-15,8 1 0,7 1 16,-8 0-16,-5 1 16,1-2-16,5-3 0,-10 1 15,-4 2-15,9-1 0,5-1 0,-9-1 16,-5-1-16,7 2 0,4 1 16,-4 2-16,-4 2 0,6-3 15,3-2-15,-8-1 0,-5-1 16,12 2-16,9 0 0,-12-1 15,-5-1-15,3 2 0,4 1 0,-7-2 16,-3 1-16,9-1 0,8 2 16,-10 1-16,-6-1 15,6-4-15,3-1 0,-6 1 16,-3 1-16,9 1 0,5-1 0,-8 2 16,-6 1-16,7-1 0,3 1 15,-4-2-15,-2-2 0,2 0 16,3-2-16,-8 3 0,-5 0 15,11 1-15,7-1 0,-10 3 16,-9-1-16,7-1 0,6-1 0,-10 2 16,-7 1-1,7 0-15,5-1 0,-4-5 0,-3-3 16,11 3-16,7 0 0,-2 1 16,-1-1-16,1 1 0,-3 1 0,0 0 15,0 1-15,-2-3 0,-3 1 16,3-2-16,2-1 0,3 2 15,2 1-15,-5-1 0,-6-1 16,7 2-16,3-1 0,1 3 16,1 3-16,0-6 0,2-2 0,0 0 15,3 1-15,2 1 0,3 0 16,7 1-16,4-1 16,8-1-16,6-1 0,3 3 0,0 4 15,7-3-15,-2-1 0,3 2 16,1 1-16,-1 0 0,3-1 15,-3 0-15,1 0 0,0 0 16,2 0-16,-3 0 0</inkml:trace>
  <inkml:trace contextRef="#ctx0" brushRef="#br0" timeOffset="430010.2034">10710 13548 0,'0'0'0,"0"0"16,0 0-16,33-3 0,-18 2 0,4 0 16,4 1-16,6-1 0,2 1 15,2 0-15,3-1 0,-1 1 16,0 1-16,10 0 0,2 1 15,-3 0-15,-2-1 0,10 1 16,2-2-16,-5 2 0,-3 1 0,4-2 16,3 1-16,-5 0 15,-2 0-15,9 0 0,2-2 16,-2 1-16,-2 1 0,1 0 0,1-1 16,-3 0-16,-1 0 0,7 1 15,2 0-15,-6-1 0,-3 0 16,4-2-16,4 0 0,-5 0 15,-5 1-15,29-2 0,-2 2 16,-26-1-16,-2 1 0,23 0 16,-3 1-16,-7-2 0,-6-2 0,3 2 15,4 0-15,-2 0 0,-3 1 16,2 0-16,3 0 0,-9 0 16,-5 0-16,6 0 0,6 0 15,-8 0-15,-6 0 0,4 1 16,2 0-16,-5-1 0,-1-1 15,1 1-15,-1 1 0,-1 1 16,0 1-16,2 0 0,0-2 16,-3-2-16,-1-2 0,2 3 0,2 0 15,-5 1-15,-3-1 0,7 0 16,3-1-16,-4 0 0,-2 0 16,4 0-16,1 0 0,-4 0 15,-2 1-15,6 2 0,2 1 16,-5-4-16,-4-1 0,7-1 15,3-2-15,-19 4 0,3-1 16,21 1-16,1 2 0,-4 0 16,-2-1-16,2-1 0,3 0 15,-3 1-15,0 0 0,3 0 0,2 1 16,-6-2-16,-4-2 0,3 3 16,5 2-16,-5-1 0,0 2 15,3-1-15,2-1 0,-3-3 16,-2-1-16,2 2 0,3 2 15,-5-1-15,-4 0 0,6-1 16,5 1-16,-4-3 0,-3 0 0,1 3 16,0 2-16,-2-1 0,-2-1 15,6-3-15,5 1 0,-8-1 16,-3 2-16,7 1 0,6 2 16,-9-2-16,-3 1 0,-1-1 15,1-1-15,-2 1 0,0 0 16,-1-1-16,1-3 0,1 4 15,-2 2-15,2 0 0,-1-1 16,-2-1-16,-1-1 0,4-3 16,1 0-16,-6 1 0,-4 1 0,3 2 15,1 1-15,-1 0 0,-2 1 16,3-2-16,3 1 0,-6-1 16,-2 0-16,4-1 0,3-1 15,-20 1-15,2-1 0,5 2 16,4 0-16,-2 0 0,-1 1 0,-1-1 15,0 0-15,-2 0 16,-1 2-16,-1-1 0,1 0 16,-6-1-16,-3 0 0,-2 1 0,0 1 15,-2 1-15,-2-1 0,-3-2 16,-1 0-16,-4 1 0,-2-1 16,-2 0-16,-2 0 0,-3-3 15,-1-2-15,-1 0 0,2 1 16,1 1-16</inkml:trace>
  <inkml:trace contextRef="#ctx0" brushRef="#br0" timeOffset="440360.5651">15982 13787 0,'0'0'0,"0"0"0,0 0 16,0 0-16,0 0 0,0 0 0,0 0 15,0 0-15,-15 16 0,15-16 16,-18 20-16,18-20 16,-20 28-16,9-11 0,0 4 0,-2 0 15,-2 3-15,-5 7 0,1-1 16,4-2-16,3 0 0,2-3 15,2-3-15,1 4 0,3-3 16,5-5-16,5-1 0,0-7 0,4-2 16,1-3-16,2-1 0,3-5 15,1-3-15,2-4 16,2-4-16,1-2 0,-3-1 0,-4 4 16,-3 1-16,-2 3 0</inkml:trace>
  <inkml:trace contextRef="#ctx0" brushRef="#br0" timeOffset="440543.6557">15686 13973 0,'0'0'0,"0"0"0,0 0 16,0 0-16,24 4 0,-24-4 15,33 3-15,-33-3 0,42 2 0,-17-1 16,3 0-16,1-2 15,-1-2-15,4-1 0,-5 1 0,-5 0 16</inkml:trace>
  <inkml:trace contextRef="#ctx0" brushRef="#br0" timeOffset="440727.1686">16359 13954 0,'0'0'0,"0"0"15,0 0-15,0 0 0,-10 22 0,10-22 16,-13 28-16,3-12 0,-1 1 16,1 1-16,0 2 15,2-2-15,0-2 0,-2 4 0,1-5 16,1-2-16,2-2 0,0-2 0</inkml:trace>
  <inkml:trace contextRef="#ctx0" brushRef="#br0" timeOffset="440893.9711">16359 13757 0,'0'0'16,"0"0"-16,0 0 0,0 0 16,29 7-16,-29-7 0,28 4 0,-28-4 15,34 4-15,-19-1 0,-2-1 16,0-1-16</inkml:trace>
  <inkml:trace contextRef="#ctx0" brushRef="#br0" timeOffset="441443.8343">16676 14050 0,'0'0'0,"0"0"0,0 0 0,-16 24 16,8-8-16,-3 0 0,-2 1 15,2 0-15,0-2 0,0 3 16,2-2-16,2-4 0,1-1 0,3-6 15,1-4-15,3-4 0,3-3 16,5-4-16,2-5 16,1 0-16,1-3 0,4-3 15,3-3-15,3-2 0,2 0 16,3-1-16,-5 5 0,-1 5 16,-1 4-16,-3 1 0,-3 3 15,1 5-15,-1 3 16,-1 2-16,0 1 0,-6 8 0,-3 7 15,-3 2-15,-2 1 0,-2 2 16,-3 0-16,1-1 0,1-3 0,-2 0 16,0 2-16,-1-4 0,1 0 15,0-4-15,3-1 16,0-2-16,1-3 0,0-3 16,1-3-16,2-5 0,3-2 0,4-4 15,3-5-15,-1 0 0,-1-1 16,7-9-16,4-5 0,-1 5 15,-1 3-15,2 4 0,1 1 16,-1 1-16,-1 2 0,2 2 16,-2 4-16,-6 4 0,0 3 0,-2 3 15,0 3-15,-1 4 0,0 2 16,-3 7-16,-3 7 16,0-3-16,-2-2 0,-2 5 0,-1 3 15,1-2-15,0-1 0,-1-3 16,-1-2-16,0-2 0,1-4 0,1-1 15,1-1-15,-2-11 16,3-4-16,-3-1 0,0 1 16,0 0-16</inkml:trace>
  <inkml:trace contextRef="#ctx0" brushRef="#br0" timeOffset="441794.4613">17324 14075 0,'0'0'0,"0"0"0,0 0 0,0 0 15,0 0-15,25 9 0,-25-9 16,28 5-16,-28-5 0,33 3 16,-13-3-16,2 0 0,2 1 15,-1-3-15,0 0 0,6-1 16,-2-1-16,-1-1 0,-1-1 16,-1-1-16,-3 0 0,-5-3 0,-2-3 15,-4 1-15,-3-1 0,-7 0 16,-6-1-16,-1 0 15,-3 2-15,-3 2 0,-4 1 0,-3 3 16,-2 3-16,-7 3 16,1 3-16,0 3 0,1 4 0,0 3 15,2 4-15,4 2 16,3 2-16,7 0 0,5 2 0,6-1 16,5 2-16,6-2 0,6-3 15,6 0-15,6-2 0,10 0 16,4-2-16,4-4 0,1-2 0,-11-2 15,-7-2-15,-7-1 0</inkml:trace>
  <inkml:trace contextRef="#ctx0" brushRef="#br0" timeOffset="442277.8786">18671 14143 0,'0'0'16,"0"0"-16,0 0 0,0 0 0,0 0 0,-9-19 16,9 19-16,0 0 15,-16-21-15,16 21 0,-20-19 16,7 8-16,-2 0 0,-1 0 16,-2 0-16,0 3 0,-2-1 0,-10 2 15,-1-1-15,0 6 0,1 3 16,-3 5-16,-2 4 15,3 1-15,3 2 0,-1 5 0,2 2 16,7 1-16,5 0 0,5 0 16,4 0-16,6-4 0,3-2 15,10-1-15,8-2 0,4-4 0,4-2 16,5-3-16,4-3 16,7-1-16,-1-3 0,-1-4 15,-1-3-15,-6-2 0,-2-3 0,-4-1 16,-2-2-16,-5 3 0,-2 1 15,-4 1-15,-3 0 16,-3 3-16,-2 2 0,-3 4 0,0-1 16,-3 5-16,-2 1 0,-3 4 15,-4 4-15,1 3 0,0 3 16,3 1-16,2 3 0,2 1 16,3 1-16,3 0 0,3-1 15,1-2-15,2-2 0,-3-2 16,-1-2-16,-3-3 0</inkml:trace>
  <inkml:trace contextRef="#ctx0" brushRef="#br0" timeOffset="442677.4943">19047 14002 0,'0'0'0,"0"0"0,0 0 0,0 0 0,-16 25 15,16-25-15,-16 24 0,9-9 16,-1 1-16,0 0 0,0 1 16,2-2-16,0 0 0,2-2 15,-1-1-15,2-2 0,0-1 0,1-4 16,0 0-16,2-5 0,0 0 16,-1-5-16,2-3 0,1-1 15,0-2-15,2-4 0,2-2 16,1-6-16,2 1 0,2 0 15,3 2-15,-1 2 0,0 3 0,1 2 16,1 2 0,1 1-16,2 3 0,2 2 0,2 2 15,-1 3-15,-2 3 0,4 6 16,-5 4-16,0 2 0,-2 2 16,-1 0-16,-1-1 0,-2 2 0,-2 0 15,-3 1-15,-4 0 16,-2-1-16,-2 0 0,-3-1 15,-2-1-15,1 0 0,0-1 0,1-3 16,1-1-16,0-2 0</inkml:trace>
  <inkml:trace contextRef="#ctx0" brushRef="#br0" timeOffset="443144.0612">19912 14202 0,'0'0'0,"0"0"0,0 0 16,0 0-16,0 0 0,3-18 0,-3 18 15,-7-18-15,7 18 0,-16-19 16,16 19-16,-28-20 0,13 9 0,-3 2 16,-1 0-16,-3 3 0,-2 1 15,-6 1-15,0 4 0,2 2 16,-1 1-16,0 5 15,1 4-15,4 2 0,3 0 0,2 5 16,5-1-16,6-1 0,5-1 16,8-1-16,6 0 0,3-1 15,3-3-15,5-2 0,4-3 16,2-5-16,1-2 0,3-3 16,2-4-16,-1-2 0,-1-4 0,4-8 15,-2-3-15,-2 0 0,-1-1 16,-2-6-16,-3-3 0,-5 3 15,-3 0-15,-2 0 0,-3 4 16,-5 6-16,-1 2 0,-4 8 16,0 1-16,-3 5 0,-3 4 0,-2 5 15,-3 5-15,-1 0 16,-3 2-16,-2 10 16,-3 7-16,3 1 0,2 1 0,1 7 15,2 0-15,2-3 0,4-1 0,0-7 16,1-5-16,-1-5 0</inkml:trace>
  <inkml:trace contextRef="#ctx0" brushRef="#br0" timeOffset="443494.2697">20935 14012 0,'0'0'0,"0"0"0,0 0 16,0 0-16,-14-22 0,14 22 16,-23-13-16,7 7 0,-4 1 0,-4 1 15,-3 2 1,1 0-16,-1 1 0,-5 1 0,4 1 16,3 2-16,4 2 0,2 4 0,3 3 15,8-2-15,4 1 0,6 3 16,6 0-16,4 1 0,5 0 15,5 5-15,1 1 16,0-4-16,0-2 0,-3-1 0,-4-1 16,-3-1-16,-5-1 0,-8-1 15,-6-1-15,-5-2 0,-4-3 16,-3-1-16,-5-2 0,-2-2 0,-1-2 16,5 0-16,3 1 0,4 0 15</inkml:trace>
  <inkml:trace contextRef="#ctx0" brushRef="#br0" timeOffset="443760.9247">21195 13932 0,'0'0'0,"0"0"0,0 0 16,-4 25-16,4-25 0,-8 30 0,0-9 15,-2 4-15,-3 5 0,-4 12 16,1 2-16,-1 1 0,1 0 0,-5 8 16,0-1-16,-1 1 0,3-8 15,1-4-15,2-2 16,3-6-16,2-3 0,1-7 16,2-6-16,0-5 0,2-4 15,0-1-15,3-2 0,-1-1 0</inkml:trace>
  <inkml:trace contextRef="#ctx0" brushRef="#br0" timeOffset="444027.2618">21212 13908 0,'0'0'0,"0"0"0,0 0 16,31 4-16,-19-1 0,3 3 0,0 0 15,6 5-15,0 1 0,1 2 16,0 4-16,0-1 0,-1 1 0,1 4 16,-4 0-16,-5-1 0,-3-2 15,-6-2-15,-5-1 0,-5 0 16,-5-1-16,-4-2 0,-2-2 16,-5-2-16,-3-3 0,-3-1 15,-5-2-15,0 0 0,1 0 16,5-2-16,6 0 0,4 1 15</inkml:trace>
  <inkml:trace contextRef="#ctx0" brushRef="#br0" timeOffset="444511.1571">22086 14098 0,'0'0'16,"0"0"-16,0 0 0,0 0 0,0 0 15,0 0-15,-16-22 16,16 22-16,-16-15 0,16 15 0,-31-16 16,12 8-16,-1 1 0,-3 2 15,-2 2-15,-1 2 0,0 1 16,-7 3-16,1 3 0,2 3 0,2 2 15,-6 5-15,1 3 16,6 3-16,5 1 0,7-2 16,9 0-16,5-4 0,4-2 15,6-2-15,3-1 0,3-2 16,2-1-16,4-3 0,4-5 0,0-1 16,1-1-16,0-3 0,2-1 15,-1-3-15,1-1 0,-4-4 16,-2-3-16,-3 0 0,-2 2 15,-1-3-15,-2 2 0,-5 4 16,-1 3-16,-3 2 0,0 1 16,-2 3-16,-1 3 0,-2 1 15,-1 3-15,0 2 0,0 3 0,-1 3 16,0 3-16,-1 1 16,2-2-16,1 2 0,0-1 0,3 1 15,1 1-15,0-3 0,0-2 16,-1-2-16</inkml:trace>
  <inkml:trace contextRef="#ctx0" brushRef="#br0" timeOffset="444794.6882">22684 13967 0,'0'0'0,"0"0"0,0 0 15,0 0-15,-23-6 0,23 6 16,-35 3-16,13 1 0,-1 0 0,-3 4 16,-2 2-16,-8 5 15,3 2-15,1 1 0,1 2 16,5-1-16,3 0 0,1 6 16,5 0-16,7-3 0,6-4 0,4-1 15,3 0-15,4-2 0,2-2 16,3-2-16,3-2 0,3-4 15,1-4-15,-4-1 0,-2 1 16,-3-1-16</inkml:trace>
  <inkml:trace contextRef="#ctx0" brushRef="#br0" timeOffset="445177.2575">22604 14132 0,'0'0'0,"0"0"0,0 0 15,21 9-15,-11-3 0,3-2 16,4-1-16,2 1 0,2-2 0,2 2 16,3-1-16,6 0 0,1-2 15,-2-2-15,-3-2 16,-1 0-16,-3 0 0,2-3 16,-2-2-16,-6 0 0,-2-2 0,-4-3 15,-2-1-15,-7 2 0,-3-1 16,-2-2-16,-4 0 0,-1 0 15,-2 1-15,-7 1 16,-5 2-16,-1 1 0,-1 3 16,-6 5-16,-2 5 0,0 5 0,1 3 15,2 7 1,3 4-16,5 3 0,5 4 16,4-2-16,3-2 0,7 7 0,6-1 15,7-3-15,3-1 0,8 1 16,6 0-16,1-2 0,-1-4 0,11-10 15,3-11-15,-14 0 16,-7 0-16,-5-1 0</inkml:trace>
  <inkml:trace contextRef="#ctx0" brushRef="#br0" timeOffset="445849.6702">22984 14859 0,'0'0'0,"0"0"16,0 0-16,0 0 0,-26 9 0,26-9 15,-31 7-15,11-3 0,-2 1 16,-3 0-16,-4-3 16,-13 0-16,-3-3 0,-6 0 15,-4 0-15,-6 0 0,6 1 0,-14-2 16,-3-1-16,-2 0 16,-2-1-16,-16-1 0,-3 0 0,-11-1 15,3 2-15,-7-4 16,-6-1-16,-34-2 0,23 0 0,2 1 15,1-1-15,4 4 0,3 4 16,-3 0-16,-3 1 0,3 0 0,2 2 16,-4-3-16,0 1 15,0-3-15,-1-1 0,-4 6 0,-2 4 16,4-2-16,2 1 0,-28-1 16,-19 0-1,16 3-15,14 0 0,6-1 0,5-1 16,5 1-16,5 0 0,-3-1 15,-3 2-15,4 0 0,2-1 0,1 0 16,1-1-16,7 4 0,3 3 16,1-2-16,1 1 0,7-7 15,3-3-15,7 0 0,3 1 16,8 4-16,5 1 0,2-1 16,0-1-16,19-3 0,10-1 15,0 0-15,0-1 0,6 1 16,2 0-16,4-2 0,4 0 15,3 0-15,3 0 0,5 3 16,3 0-16,2-3 0,2-1 0,2 3 16,0 0-16,0 1 15,-1 0-15,2-2 0,1-2 0,3 4 16,-1-3-16,1 3 16</inkml:trace>
  <inkml:trace contextRef="#ctx0" brushRef="#br0" timeOffset="454944.1092">20808 13558 0,'0'0'0,"0"0"0,0 0 15,26 1-15,-26-1 0,25 0 0,-8 0 16,3 0-16,1 0 0,10 0 16,2 0-16,1-1 0,0 0 0,5-1 15,4 2-15,6-1 16,-2 1-16,3-2 0,5 2 15,6-1-15,-1 1 0,2 0 16,1 0-16,6 0 0,-5-3 0,3 2 16,4 0-16,1-1 0,-4 0 15,3 0-15,3 0 0,-7 1 16,-5 1-16,34-1 0,-3-1 16,-10-3-16,-4-1 0,3 4 15,5 3-15,-6-2 0,-5-1 0,7 1 16,5 1-16,-5-1 15,-5 0-15,7 2 0,5 0 16,-7 0-16,-5-2 0,12 1 0,9 0 16,-1 0-16,0 0 15,3 0-15,2 0 0,-16 1 0,-10 0 16,6 0-16,4-1 0,0 2 16,0 2-16,3-1 0,2-1 15,-4-2-15,-2-3 0,5 2 16,1 1-16,-1 2 0,-3 1 0,5-3 15,6-2-15,-6 0 16,-1 0-16,4 1 0,3 0 0,-6-1 16,-5 1-16,11 1 15,8-1-15,-15-3 0,-9-2 0,1 3 16,0 2-16,0-1 0,-2 2 16,9-5-16,3-2 0,-3 3 15,-4 2-15,4 3 0,3 2 16,-5-3-16,-3-1 0,3 0 15,0 1-15,-2 0 0,-2-2 0,2 2 16,2 0-16,-5 2 0,-5 1 16,4-2-16,2-1 15,-3 1-15,-2 1 0,1-2 0,0-2 16,-3 1-16,-3 0 0,3 0 16,1 2-16,-3-1 0,-1 0 0,2-1 15,1 0-15,-1 0 0,-3 1 16,-2-3-16,-2-1 15,-4 2-15,-2 0 0,0-1 16,0-1-16,-5-2 0,-2 0 0,2-1 16,0 1-16,0 0 15,-2-2-15,-2 5 0,-2 3 0,-6-5 16,-4-1-16,-2 3 0,1 2 16,0-2-16,0-1 0,1 2 15,2 3-15,-2-2 16,-2 0-16,-5-2 0,-2-2 0,-6 2 15,-1 3-15,-1 0 16,1 2-16,-8-3 0,-3-2 16,-5 1-16,-3 1 0,-3 0 0</inkml:trace>
  <inkml:trace contextRef="#ctx0" brushRef="#br0" timeOffset="459494.2189">3834 14569 0,'0'0'0,"0"0"0,0 0 15,0 0-15,26 4 0,-26-4 16,23-1-16,-23 1 0,33 3 0,-14-1 15,3-1-15,1 0 16,1 0-16,15-1 0,1 0 16,1 0-16,1 2 0,14 0 15,8 0-15,-4-1 0,-2-2 0,19 2 16,6 2-16,5 0 0,-11 1 16,24 0-16,2 2 0,-11-2 15,-6 0-15,43 1 0,-4-4 16,-17 2-16,-13 1 0,14 3 15,7 2-15,-12-3 0,-9-1 0,18-1 16,12 0-16,-11 0 16,-8 1-16,21-4 0,18-1 15,-17 2-15,-12-1 0,24 0 0,16-1 16,-16 2-16,-12-1 0,14 0 16,11 0-16,-14 2 0,-11 1 15,20 0-15,14-1 0,-20-1 16,-14 0-16,13 0 0,8 1 15,-17 1-15,-12 1 0,5 1 16,4 1-16,-19-1 0,-12-3 0,1 2 16,3 1-16,-24-2 0,-15-1 15,-14 0-15,-10-1 16,-12-2-16,-11 0 0,-17-7 0,-12-3 16,3 3-16,3 2 0,3 2 15</inkml:trace>
  <inkml:trace contextRef="#ctx0" brushRef="#br0" timeOffset="465094.9281">5275 13412 0,'0'0'0,"-3"-11"15,-3-1-15,1 4 0,-2 0 16,-4-2-16,-1-2 0,-7 1 16,0-1-16,-4 2 0,-4 1 15,-3 3-15,-1-1 0,-13 1 16,-5 2-16,0 4 0,-2 2 0,-15 4 16,0 3-16,-3-1 0,0 0 15,-8 7-15,1 4 0,4 1 16,5 2-16,-8 8 0,2 3 15,7 2-15,4 0 0,-12 20 16,11-4-16,11 3 0,6 0 0,10 0 16,5-1-16,12-2 0,6-1 15,5 2-15,4 3 0,7-8 16,3-3-16,3 1 0,4 2 16,13-1-16,9 0 0,7-3 15,6-1-15,6-6 0,4-3 16,11-1-16,7 0 0,6-5 15,3-2-15,10 0 0,9 0 16,1-4-16,-2-3 0,13-4 16,9-2-16,-4-1 0,1 1 0,9-1 15,9 1-15,-6-1 0,-2 0 16,1 1-16,3 0 16,-9 0-16,-3 0 0,2-9 0,2-5 15,-10 0-15,-8 0 0,1-2 16,-4-3-16,-11-4 0,-9-3 15,0-8-15,0-5 0,-11 1 16,-7 1-16,-6-5 0,-4-7 16,-6 5-16,-4 1 0,-7-8 15,-6-7-15,-8 4 0,-6 1 0,-6-10 16,-5-8-16,-8 7 0,-3 4 16,-12-4-16,-7 0 0,-2 0 15,0 0-15,-16-2 0,-13-2 16,-3 3-16,1 4 0,-11 4 15,-6 4-15,-6 1 0,-4 1 0,-7-5 16,-5-4-16,1 18 16,-1 12-16,-10-1 0,-8-1 15,0-1-15,2 0 0,-8 7 0,-4 5 16,5 5-16,6 4 0,-2 0 16,0 1-16,4 2 0,4 2 15,-8 4-15,-3 2 16,15 3-16,10 3 0,10 2 0,9 1 15,8-3-15,6-5 0,3 3 16,4 1 0,6 8-16,4 5 0,13-10 15,6-5-15,7-4 0</inkml:trace>
  <inkml:trace contextRef="#ctx0" brushRef="#br0" timeOffset="466728.5453">25044 12496 0,'0'0'0,"-15"-1"15,-2 2-15,1 0 0,-2 0 0,-11 4 16,-7 0 0,-3 2-16,-4 2 0,-11 8 15,-1 5-15,-1 6 16,1 4-16,0 3 0,9-4 0,-3 11 16,6 3-16,10-5 0,9-2 15,8 7-15,7 0 0,9 0 16,6-3-16,15 2 0,10 0 15,12-1-15,10 1 0,18 0 16,11 2-16,11-5 0,-4-7 0,46 11 16,0-1-16,5-7 0,3-7 15,10 9-15,8 4 16,-14-7-16,-7-5 0,6-5 0,4-3 16,-5-1-16,-1-1 0,0-9 15,3-6-15,-12-3 0,-6-3 16,-1-10-16,-1-7 0,-11 0 15,-8-1-15,-2-8 0,-3-5 16,-9-3-16,-7-2 0,-6-3 16,-5-2-16,-11 1 0,-7 0 0,-5-6 15,-4-2-15,-13 1 16,-8 1-16,-6 0 0,-4 0 0,-7-2 16,-5 0-16,-14-2 15,-9 0-15,-3 4 0,-1 3 0,-15 4 16,-8 2-16,-5 1 0,-4 0 0,-9-1 15,-5 1-15,-4-5 16,-1-2-16,-18 12 0,-9 7 0,-4-1 16,0-2-16,-11 0 0,-7-1 15,-4 4-15,-1 1 0,-15 2 16,-10 3-16,2 2 0,2 2 16,-6 6-16,-5 3 0,10 4 15,8 4-15,-10 10 0,-5 6 16,13 0-16,8-1 0,1 2 15,0 0-15,20 3 0,16 1 16,14 9-16,12 4 0,17 1 16,11-1-16,17 0 0,12 0 15,11-2-15,7-2 0,0-10 0,-2-7 16,-1-5-16</inkml:trace>
  <inkml:trace contextRef="#ctx0" brushRef="#br0" timeOffset="479845.1944">11003 14989 0,'0'0'0,"0"0"0,0 0 16,19 6-16,-19-6 0,0 0 16,35 10-16,-20-6 0,0 1 0,1 1 15,0 3-15,0 0 16,-1 1-16,5 3 0,1 2 0,-3-1 16,-3 0-16,-3 1 0,-3 1 15,-5 0-15,-4 1 16,-5-1-16,-5 0 0,-1-2 0,0-1 15,-6 0-15,-5 0 0,-5 0 0,-2-3 16,-4 0 0,-4-1-16,2-2 0,3 0 0,5-1 15,4 1-15,3-3 0,3 0 16,4 0-16,2 0 0,5 1 16,2 0-16,5 0 0,5 1 15,5-2-15,4-1 0,4 0 16,3 0-16,3 1 0,4-2 0,7 1 15,2-1-15,-2 0 16,1 1-16,-2-1 0,-1 1 16,0-3-16,-5-2 0,-4-1 0,0 1 15,-4-3-15,-3 0 0,-4 0 16,-5 2-16,0 1 0</inkml:trace>
  <inkml:trace contextRef="#ctx0" brushRef="#br0" timeOffset="480228.1586">11624 15300 0,'0'0'0,"0"0"0,0 0 0,0 0 16,0 0-16,0 0 0,0 0 15,0 0-15,0 0 0,0 0 16,-27 15-1,27-15-15,-30 17 0,30-17 0,-28 19 16,15-8-16,0 3 0,2-3 0,1 1 16,6-1-16,4-1 15,1 2-15,1-3 0,3 0 0,4-2 16,2 0-16,2 0 0,7-1 16,3-3-16,0 0 0,-1-3 15,2 0-15,1-3 0,-2-1 16,-1-2-16,0-3 0,-3-5 15,-3 0-15,-4 1 0,-3-2 16,-4 0-16,-2 0 0,-2 0 0,-7-2 16,-6-1-16,-4 4 0,-1 2 15,-2 1-15,-1 2 16,4 2-16,2 1 0,3 1 0</inkml:trace>
  <inkml:trace contextRef="#ctx0" brushRef="#br0" timeOffset="480862.845">11245 15797 0,'0'0'0,"0"0"0,-15-4 15,5 2-15,0-1 0,-7-2 16,-5-3-16,-5-3 0,0-1 0,-4-3 16,-4-4-16,-5-4 0,5 1 15,-2-4-15,-3-3 16,-3-3-16,4 4 0,3-5 0,2-3 16,2 4-16,3 1 0,-2-11 15,4-5-15,5 7 0,4 6 0,5-3 16,3-2-16,3 4 15,4 3-15,5-1 0,5-1 16,3 2-16,2 2 0,7 0 16,5-2-16,0 5 0,0 2 0,10 0 15,8 2-15,-1 2 0,0 5 16,15-1-16,6 1 0,-6 5 16,-2 4-16,8 3 0,6 2 15,-8 4-15,-6 4 0,35 6 16,1 3-16,-15 0 0,-9-1 0,0 9 15,1 7-15,-12 2 16,-9 0-16,2 7 0,0 3 16,-5-5-16,-4-3 0,-3 5 15,-1 5-15,-10-1 0,-9-1 0,-6 3 16,-3 2-16,-3-3 0,0-1 16,-4 3-16,-2 0 0,-1-4 15,-1-3-15,-5-2 0,-2-2 16,-3-5-16,-3-3 0,-11 3 15,-7 1-15,4-6 0,3-5 0,-10 0 16,-5-2-16,3-3 0,3-1 16,-15-8-16,-8-5 15,6-6-15,4-3 0,-13-9 0,-8-6 16,23 7-16,15 5 0,10 3 16</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9T08:29:21.309"/>
    </inkml:context>
    <inkml:brush xml:id="br0">
      <inkml:brushProperty name="width" value="0.05292" units="cm"/>
      <inkml:brushProperty name="height" value="0.05292" units="cm"/>
      <inkml:brushProperty name="color" value="#FF0000"/>
    </inkml:brush>
  </inkml:definitions>
  <inkml:trace contextRef="#ctx0" brushRef="#br0">2808 3828 0,'0'0'0,"0"0"0,0 0 15,21 3-15,-21-3 0,22 3 16,-6-2-16,0 0 0,3-1 0,0 1 16,6 1-16,7 0 0,1-2 15,3 1-15,3 0 16,2-1-16,-1-1 0,11 0 0,0-3 15,2 3-15,1 0 0,12 0 16,0-3-16,-2 1 0,-1-1 16,10 0-16,-3 1 0,0 0 15,-2 2-15,9-2 0,1 1 16,-4 0-16,-3-1 0,2-3 16,0-1-16,31 3 0,-9 5 0,-4 3 15,-2-1-15,-3 0 0,-5-4 16,3 2-16,1 0 0,-4-2 15,-1-2-15,2 3 0,3 0 16,0 4-16,0 1 0,2-4 16,2-4-16,-1 5 0,-1 3 15,0 0-15,1-1 0,-1-1 16,-4 1-16,5 1 0,1 2 16,3-3-16,-1-1 0,4-4 0,1-4 15,-1 8-15,0 5 0,4-5 16,2-3-16,-4 4 0,0 4 15,4-4-15,2-1 0,0-1 16,0-2-16,4 2 0,4 0 16,-6-1-16,1-2 0,4-3 15,4 0-15,-6 4 0,-4 1 0,4 2 16,2 1-16,-2-2 16,-1-2-16,0 3 0,1-1 0,-2 0 15,-3-3-15,5 2 0,3 0 16,-2 3-16,-1 4 0,-3-7 15,-1-4-15,-2 2 0,-3 3 16,8 0-16,5-1 0,-6 3 16,-3-1-16,2-4 0,1-2 15,-3-1-15,-4 2 0,4 6 16,1 3-16,-3-7 0,-4-3 0,8 3 16,4 1-16,-6-3 0,-2-5 15,0 3-15,2-1 0,-1 1 16,1 2-16,3-2 0,3-2 15,-5 2-15,-1 0 0,1-1 16,-1 1-16,1-2 0,-1 0 16,4-2-16,4-3 0,-8 2 15,-4 4-15,4 2 0,3 0 16,-4-2-16,-2-2 0,-2 3 16,1 1-16,-4-2 0,-4-3 0,-1 1 15,-1-1-15,-5 4 0,-4 3 16,-3 1-16,-1 2 0,-8-2 15,-7-2-15,-6 4 0,-5 3 16,-7-1-16,-4-2 0,-8 2 16,-5-2-16,-7 0 0,-7-1 15,-3 0-15</inkml:trace>
  <inkml:trace contextRef="#ctx0" brushRef="#br0" timeOffset="1116.4615">15852 3394 0,'0'0'0,"15"-2"16,0 1-16,0-3 0,3 1 16,11-1-16,6 1 0,1 0 15,3 0-15,12 0 0,1-2 16,-3 0-16,-3 3 0,8-2 15,-2 0-15,-8-2 0,-6 0 0,3 1 16,-4 3-16,-7 0 16,-6 2-16,-7 0 0,-4 1 15,-4 0-15,-3-1 0,-3 2 16,-6 3-16,-2 0 0,-4 0 0,-3 2 16,-2 3-16,-2 2 0,0 4 15,-4-2-15,-4 1 0,0-1 16,1 1-16,-1 3 0,-1 2 15,-2 0-15,0 3 0,-8 5 16,1 2-16,1-2 0,2-3 0,-3-1 16,-2 2-16,4-3 0,2 0 15,-2 1-15,1-1 16,5-5-16,4-3 0,4-4 0,4-1 16,3-6-16,1-1 0,0-5 15,1-3-15,1-1 0,2-1 16,1-2-16,2-2 0,0-3 15,0 0-15,3-8 0,2-5 16,-1 0-16,1 1 0,2-5 16,3-4-16,1 0 0,0 1 0,8-8 15,1 0-15,1 6 0,0 4 16,-3 0-16,1-3 16,-1 5-16,0 3 0,3 1 0,0 3 15,-5 7-15,-1 4 0,-1 1 16,-1 1-16,-2 2 0,-1 0 15,3 6-15,1 3 0,-2 3 16,-1 0-16,1 7 0,2 6 16,-1 1-16,1 3 0,2 4 15,2 1-15,0 4 0,-2 0 0,0 1 16,2 0-16,-1 4 0,-1-3 16,-1-1-16,-1-2 0,-1-2 15,-1-4-15,-1-1 0,-2-2 16,0-2-16,-2-3 0,0 1 15,-2 1-15,-2-5 0,-1-1 16,-3-2-16,0-1 0,0-2 0,-3-4 16,-4-1-16,-5 0 15,1-3-15,-4 0 0,-6-5 0,-4-2 16,-2-2-16,-2-1 0,-1-2 16,-1-1-16,2-2 0,1-3 15,-5-7-15,3-1 0,6 0 16,2 2-16,3 0 0,1-1 15,0 4-15,1 2 0,0 6 16,0 1-16,4-7 0,2-5 0,4 5 16,2 6-16,2 2 0</inkml:trace>
  <inkml:trace contextRef="#ctx0" brushRef="#br0" timeOffset="15583.6622">10539 4035 0,'0'0'15,"0"0"-15,0 0 0,0 0 0,-25-14 16,25 14-16,-30-9 0,13 4 16,-2-1-16,-4 0 0,-4-1 15,-7-1-15,1 2 0,-3 0 16,-3 1-16,-8-2 0,-1 2 16,0-2-16,-2-2 0,2 0 15,-1-1-15,-8-2 0,1 2 16,1 0-16,2 3 0,-7-3 15,4-1-15,5 0 0,5-2 0,2 1 16,2-1-16,3-3 0,3-4 16,5 0-16,5-1 0,6 0 15,5-1-15,4-5 0,4-1 16,2 2-16,3 1 0,8-5 16,5-3-16,4 2 0,4 1 0,8-2 15,6-4-15,2 3 16,1 0-16,11-2 0,8-3 15,8-3-15,-2 0 0,14 0 0,10-1 16,28-6-16,-12 10 0,8-3 16,7-3-16,-8 12 0,-5 10 15,17-13-15,12-6 0,-8 11 16,-4 8-16,10 3 0,8 3 16,-10 3-16,-7 2 0,15 2 15,8 3-15,-12 5 0,-10 4 0,8 3 16,7-2-16,-12 3 15,-5 2-15,5-1 0,5-2 16,-12 4-16,-9 3 0,8 5 16,5 4-16,-14-3 0,-9-1 0,-2 6 15,-2 5-15,-10-5 0,-7-5 16,0 9-16,0 7 0,-10-2 16,-9-3-16,4 1 0,1 3 15,-11-3-15,-7 0 0,-3 8 16,-1 5-16,-7-3 0,-4-2 0,1-2 15,1-1-15,-12-1 16,-8 0-16,-3 1 0,-1 0 0,-9-4 16,-5-2-16,-9-4 15,-4-4-15,-7-4 0,-3-3 0,-15-7 16,-9-3-16,-9 5 0,-5 3 16,-24-3-16,-16-3 0,-7-8 15,-5-5-15,-28 0 0,-21-3 16,10 6-16,6 0 0,-20 14 15,-13 7-15,57-4 0,40-6 0,27-2 16</inkml:trace>
  <inkml:trace contextRef="#ctx0" brushRef="#br0" timeOffset="29834.0956">17440 2981 0,'0'0'15,"0"0"-15,0 0 0,22-10 0,-16 5 16,4 4-16,4 1 15,1 0-15,3 1 0,-1 3 0,2 2 16,3 2-16,-2 0 0,-2 3 16,-2 2-16,-3 1 0,-2 0 15,-4 2-15,-4 1 0,-3 0 16,-3-1-16,-7 3 0,-6 1 16,-2 2-16,-2 1 0,-11 4 15,-4-2-15,0 1 0,-2 0 0,-5 1 16,2 1-16,3-7 0,4-6 15,4-1-15,4-2 16,4-2-16,5-3 0,3-1 0,5 0 16,3-4-16,5-2 0,5-1 15,6 1-15,5-2 0,5-2 0,7-2 16,5-3-16,0 0 16,0-1-16,6 1 0,2-2 15,5 1-15,-4 2 0,-1 0 16,1 1-16,-5 0 0,-5 1 0,-4-1 15,-7 4-15,-5-1 0</inkml:trace>
  <inkml:trace contextRef="#ctx0" brushRef="#br0" timeOffset="30200.9921">17968 3089 0,'0'0'0,"0"0"0,0 0 16,0 0-16,0 0 0,-17 21 0,17-21 16,-15 22-16,15-22 0,-16 31 15,9-11-15,0 2 0,1 0 16,1 2-16,3-1 0,1 5 16,2-2-16,4-6 0,4-3 15,1-5-15,1-3 0,4-6 16,0-1-16,1-5 0,2 0 0,1-5 15,1-3-15,-3 1 0,-1-2 16,-1-4-16,-3-2 16,-3 2-16,-2-1 0,-4-3 0,-3 0 15,-2 0-15,-4 3 0,-6 3 16,-4 1-16,-2 2 0,0-1 16,0 7-16,-3 4 0,0-1 15,1 1-15,2 2 0,3 2 16,2 0-16,3 2 0,2-2 15,1 0-15,2 0 0</inkml:trace>
  <inkml:trace contextRef="#ctx0" brushRef="#br0" timeOffset="30500.461">18249 3059 0,'0'0'15,"0"0"-15,0 0 0,28-4 0,-16 1 16,3 2-16,4 0 15,3 0-15,-1 2 0,-1 1 0,-3 5 16,0-3-16,-3 2 0,-2 0 16,-3 1-16,-2 2 0,-3 2 15,-4 3-15,-3 1 0,-5 0 16,-3 1-16,-5 2 0,-4 2 16,1 2-16,1 0 0,-3 3 15,2-3-15,2-2 0,4-3 0,3 1 16,3-1-16,3-3 0,2-2 15,5-2-15,5-3 16,3-3-16,3 0 0,7-4 16,5-4-16,0 0 0,-1-3 0,-4 2 15,-4 2-15,-4-1 0</inkml:trace>
  <inkml:trace contextRef="#ctx0" brushRef="#br0" timeOffset="30833.7619">18732 3011 0,'0'0'16,"0"0"-16,0 0 0,0 0 0,23-4 15,-23 4-15,25 3 0,-25-3 16,32 4-16,-15-1 0,-1 1 16,0 0-16,-1 3 0,-1 1 15,-2 0-15,-2 1 0,-3 1 0,-2 7 16,-5 4-16,-5-2 15,-2-1-15,-8 3 0,-5 2 16,1 0-16,-1-1 0,-3 4 0,-1 0 16,5-4-16,2-3 0,5-1 15,4-1-15,5-3 0,4-5 16,7-2-16,4 0 0,4-5 16,5-3-16,5-2 0,3-3 15,3-1-15,0 1 0,3-1 16,0 1-16,-3-6 0,-4-1 0,-1 0 15,-6 3-15,-5 2 0</inkml:trace>
  <inkml:trace contextRef="#ctx0" brushRef="#br0" timeOffset="31203.2938">19435 2838 0,'0'0'0,"0"0"15,0 0-15,23-9 0,-10 8 0,2 0 16,4-1-16,2-1 0,2 0 16,8-2-16,1 2 0,-3 1 15,-1 0-15,0 2 0,-1 2 16,-4-1-16,-3 0 0,-3 4 16,-7 0-16,-7-1 0,-4 2 15,-6 2-15,-4 3 0,-4-1 0,-5 0 16,-7 5-16,-3 2 15,-8 4-15,2-2 0,1-3 16,5-1-16,-1 1 0,5 0 0,8-2 16,4-3-16,6-3 0,4-4 15,10-1-15,6-2 0,6-2 16,4-1-16,4-1 0,5 0 16,1-1-16,0 2 0,3-1 15,-4 0-15,-5 1 0,-3 1 16,-7-1-16,-4 1 0,-6-1 0,-6 2 15,2 0-15,-2 0 0,2 0 16</inkml:trace>
  <inkml:trace contextRef="#ctx0" brushRef="#br0" timeOffset="31450.2769">19314 2983 0,'0'0'0,"0"0"0,0 0 15,0 0-15,0 0 0,-9 29 0,9-29 16,-4 32-16,2-14 0,-2 7 16,1 5-16,-1 1 0,-1 2 15,-3 13-15,-2 2 0,-2 8 16,0-3-16,-1-6 0,-1-5 16,-1 1-16,2-8 0,3-8 15,1-6-15,2-5 0,1-6 0,1-5 16,0-5-16,3-4 15,1-4-15,0 2 0,0 1 0,0 0 16</inkml:trace>
  <inkml:trace contextRef="#ctx0" brushRef="#br0" timeOffset="31634.2318">19283 3299 0,'0'0'0,"0"0"0,0 0 0,0 0 0,0 0 16,17 24-16,-17-24 0,13 32 15,-5-13-15,-1 1 16,0 2-16,0-1 0,-1 1 0,1 0 16,-2-3-16,1-6 0,-1-3 0,1-2 15,-2-1-15,0-2 16</inkml:trace>
  <inkml:trace contextRef="#ctx0" brushRef="#br0" timeOffset="31917.3935">19388 3306 0,'0'0'16,"0"0"-16,0 0 0,26-10 0,-26 10 16,36-12-16,-10 7 0,3-1 15,2 2-15,10-2 0,4 2 16,6 0-16,-1 1 0,-5 1 16,-2 2-16,-8 1 0,-4 0 15,2 4-15,-3 5 0,-6-2 0,-4 0 16,-8 0-16,-4 2 15,-6-1-15,-3 0 0,-8 3 16,-5 4-16,-2 1 0,-1-1 0,-6 2 16,-5 0-16,2-1 0,0-1 15,-5 3-15,-3 2 0,2-4 16,0-3-16,-1-4 0,-2-2 16,8-1-16,6-3 0,4-1 15</inkml:trace>
  <inkml:trace contextRef="#ctx0" brushRef="#br0" timeOffset="32084.0581">19329 3481 0,'0'0'0,"0"0"0,0 0 16,0 0-16,0 0 0,0 0 0,0 0 16,17-20-16,-17 20 0,31-9 15,-8 2-15,1 0 0,3 0 16,2 0-16,3-1 0,7-1 16,-3 0-16,-3 0 0,-1 1 15,3 0-15,-7 0 0,-3 0 16,-5-2-16,-6 0 0,-7 2 0,-1 0 15,-1 3-15,0 0 0</inkml:trace>
  <inkml:trace contextRef="#ctx0" brushRef="#br0" timeOffset="32335.7516">19612 3206 0,'0'0'0,"0"0"15,0 0-15,0 0 0,0 0 0,0 0 16,0 36-16,0-36 0,-3 31 15,2-10-15,-1 2 16,0 0-16,0 1 0,-2 0 0,1 1 16,-1 1-16,-1-3 0,2-4 15,1-4-15,1-2 0,0-4 0,1-2 16,0-2-16,1-3 16,1-2-16,1 0 0,3-1 15,0-2-15,2-1 0,3 0 16,3 2-16,2-2 0,0 2 0,6 1 15,0 1-15,-3 0 0,-3 0 16,-3 0-16</inkml:trace>
  <inkml:trace contextRef="#ctx0" brushRef="#br0" timeOffset="32482.6717">20236 3499 0,'0'0'0,"0"0"16,0 0-16,0 0 0,-15 20 0,15-20 16,0 0-16,0 0 15</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0-29T08:30:28.625"/>
    </inkml:context>
    <inkml:brush xml:id="br0">
      <inkml:brushProperty name="width" value="0.05292" units="cm"/>
      <inkml:brushProperty name="height" value="0.05292" units="cm"/>
      <inkml:brushProperty name="color" value="#FF0000"/>
    </inkml:brush>
  </inkml:definitions>
  <inkml:trace contextRef="#ctx0" brushRef="#br0">7459 15108 0,'0'0'0,"0"0"15,0 0-15,0 0 0,0 0 0,0 0 16,0 0-16,0 0 0,0 0 15,0 0-15,0 0 0,-3 21 16,3-21-16,0 0 0,-10 28 16,10-28-16,-18 37 15,6-16-15,-1 1 0,0-2 16,1-1-16,-4 5 0,2-1 0,1-1 16,0-1-16,2-2 0,2-3 15,1-5-15,0-3 0,4-1 16,-3-1-16,3-1 0</inkml:trace>
  <inkml:trace contextRef="#ctx0" brushRef="#br0" timeOffset="451.6982">7786 15095 0,'0'0'0,"0"0"15,0 0-15,0 0 0,0 0 0,0 0 16,0 0-16,-11 27 0,11-27 16,-17 17-16,17-17 15,-28 22-15,15-11 0,1 1 16,-1-1-16,1 0 0,1-1 0,1-1 16,0-3-1,2 0-15,3 0 0,-2-1 0,4-1 16,2-1-16,3-1 15,3-1-15,1-1 0,4 1 16,3-1-16,1 1 0,2 0 0,1 1 16,2 0-16,6 3 0,1 2 15,-1 4 1,-1 4-16,0 3 16,-2 2-16,-5 0 0,-4 0 0,1 4 15,-7-3-15,-1 0 16,-4-3-16,-4 0 0,-4-1 15,0-2-15,-2-2 0,-4-3 0,-3-1 16,-3-4-16,-2 0 0,0-4 16,-2-1-16,-1-6 0,-1-3 0,2 0 15,2-1-15,3 2 0,4 2 16,2 1-16</inkml:trace>
  <inkml:trace contextRef="#ctx0" brushRef="#br0" timeOffset="651.4996">7874 15101 0,'0'0'0,"0"0"0,0 0 16,23 0-16,-23 0 0,20 2 0,-8 0 16,2 2-16,2-2 0,0 2 15,1 1-15,-1 1 0,0 0 16,4 1-16,-1-2 0,-1-1 15,-5 0-15,-1-1 16</inkml:trace>
  <inkml:trace contextRef="#ctx0" brushRef="#br0" timeOffset="1252.0008">7805 15800 0,'0'0'0,"0"0"0,0 0 0,-19 2 16,19-2-16,-26 1 0,7-2 16,0 0-16,-2 0 0,-4-2 15,-1-2-15,-7-3 0,2-2 0,-3-4 16,-3-3-16,-7-3 0,6 1 15,-3-4-15,-2-2 0,3-1 16,4 0-16,-5-8 0,3 1 16,2 0-16,4 2 0,-2-6 15,0 1-15,9 1 0,5 1 0,1-1 16,2-1-16,4 2 0,2 1 16,5-2-16,-1 0 15,6 5-15,2 3 0,3-3 0,5-4 16,0 4-16,4 2 0,7 1 15,9 1-15,-1 4 0,2 2 16,11 0-16,7-2 0,2 5 16,0 2-16,8 4 0,5 2 15,4 2-15,-5 1 0,5 8 16,6 5-16,-4 4 0,-1 3 0,26 14 16,-9 4-16,-17-2 0,-13-1 15,0 12-15,0 6 16,-9-3-16,-6-1 0,-4 4 0,-3 4 15,-7-2-15,-9-1 0,-4 3 16,-7 1-16,-3-3 0,0-1 16,-6 2-16,-1 1 0,-4-8 15,0-5-15,-11-4 0,-10-2 16,2-4-16,-1-2 0,-2 1 16,-1 1-16,-4-6 0,-4-4 0,-8-3 15,-6-3-15,-7-6 16,-6-5-16,21 0 0,14 0 15,10-1-15</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2025/10/29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2025/10/29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2025/10/29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2025/10/29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2025/10/29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2025/10/29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2025/10/29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2025/10/29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2025/10/29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2025/10/29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2025/10/29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2025/10/29</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 Id="rId5" Type="http://schemas.openxmlformats.org/officeDocument/2006/relationships/image" Target="../media/image8.emf"/><Relationship Id="rId4" Type="http://schemas.openxmlformats.org/officeDocument/2006/relationships/customXml" Target="../ink/ink8.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1.emf"/><Relationship Id="rId4" Type="http://schemas.openxmlformats.org/officeDocument/2006/relationships/customXml" Target="../ink/ink1.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2.emf"/><Relationship Id="rId4" Type="http://schemas.openxmlformats.org/officeDocument/2006/relationships/customXml" Target="../ink/ink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3.emf"/><Relationship Id="rId4" Type="http://schemas.openxmlformats.org/officeDocument/2006/relationships/customXml" Target="../ink/ink3.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image" Target="../media/image4.emf"/><Relationship Id="rId4" Type="http://schemas.openxmlformats.org/officeDocument/2006/relationships/customXml" Target="../ink/ink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 Id="rId5" Type="http://schemas.openxmlformats.org/officeDocument/2006/relationships/image" Target="../media/image5.emf"/><Relationship Id="rId4" Type="http://schemas.openxmlformats.org/officeDocument/2006/relationships/customXml" Target="../ink/ink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 Id="rId5" Type="http://schemas.openxmlformats.org/officeDocument/2006/relationships/image" Target="../media/image6.emf"/><Relationship Id="rId4" Type="http://schemas.openxmlformats.org/officeDocument/2006/relationships/customXml" Target="../ink/ink6.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 Id="rId5" Type="http://schemas.openxmlformats.org/officeDocument/2006/relationships/image" Target="../media/image7.emf"/><Relationship Id="rId4" Type="http://schemas.openxmlformats.org/officeDocument/2006/relationships/customXml" Target="../ink/ink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专题五</a:t>
            </a:r>
            <a:r>
              <a:rPr lang="en-US" altLang="zh-CN">
                <a:solidFill>
                  <a:srgbClr val="FF0000"/>
                </a:solidFill>
              </a:rPr>
              <a:t> </a:t>
            </a:r>
            <a:r>
              <a:rPr lang="zh-CN" altLang="en-US">
                <a:solidFill>
                  <a:srgbClr val="FF0000"/>
                </a:solidFill>
              </a:rPr>
              <a:t>介绍类应用文</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3400"/>
            <a:ext cx="10968990" cy="5716270"/>
          </a:xfrm>
          <a:ln>
            <a:solidFill>
              <a:schemeClr val="accent1"/>
            </a:solidFill>
          </a:ln>
        </p:spPr>
        <p:txBody>
          <a:bodyPr>
            <a:noAutofit/>
          </a:bodyPr>
          <a:lstStyle/>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The 10th Student Art Exhibition, unveiled last weekend, presented a breathtaking panorama of youthful creativity. The campus hall was transformed into a vibrant gallery where colors danced across canvases.</a:t>
            </a: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Among these outstanding works, a traditional Chinese landscape painting titled "Mountain Solitude" particularly captivated me. The artist masterfully employed ink wash techniques to depict mist-veiled peaks, where subtle gradations of gray created an ethereal atmosphere. A solitary cottage nestled in the mountains, rendered with minimal yet precise brushwork, became the painting's emotional core. </a:t>
            </a: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This exhibition not only demonstrated my peers' technical talent but more importantly, revealed their deep engagement with cultural heritage. It stands as a testament to the vibrant artistic spirit thriving within our campus community.</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2498040" y="5307120"/>
              <a:ext cx="538200" cy="416520"/>
            </p14:xfrm>
          </p:contentPart>
        </mc:Choice>
        <mc:Fallback>
          <p:pic>
            <p:nvPicPr>
              <p:cNvPr id="2" name="墨迹 1"/>
              <p:cNvPicPr/>
              <p:nvPr/>
            </p:nvPicPr>
            <p:blipFill>
              <a:blip r:embed="rId5"/>
              <a:stretch>
                <a:fillRect/>
              </a:stretch>
            </p:blipFill>
            <p:spPr>
              <a:xfrm>
                <a:off x="2488680" y="5297760"/>
                <a:ext cx="556920" cy="4352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noAutofit/>
          </a:bodyPr>
          <a:lstStyle/>
          <a:p>
            <a:pPr marL="0" indent="457200" algn="just">
              <a:lnSpc>
                <a:spcPts val="26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学校新建图书馆前的空地即将绿化，现征求学生的建议。假定你是李华，请给校英语报</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Colorful Campus</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编辑</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Martin</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写封邮件，内容包括：</a:t>
            </a:r>
          </a:p>
          <a:p>
            <a:pPr marL="0" indent="457200" algn="just">
              <a:lnSpc>
                <a:spcPts val="26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绿化布局；</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设计理由。</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I am writing to share some suggestions for greening the empty space in front of our new library. I believe this area presents a wonderful opportunity to create not just a beautiful landscape, but a functional space that benefits our entire school community.</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My proposal includes two zones: a shaded seating area with benches under trees for quiet reading, and a lawn for group activities and outdoor classes. The seating area would be surrounded by fragrant plants like jasmine. The lawn would be dotted with greenery that requires minimal maintenance.</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This design would create a harmonious balance between functionality and beauty. The shaded area would provide much-needed quiet space for study, and the open lawn would encourage social interaction and creative learning beyond classroom walls. Such a space would greatly enhance our campus life.</a:t>
            </a: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0055"/>
            <a:ext cx="10968990" cy="5809615"/>
          </a:xfrm>
          <a:ln>
            <a:solidFill>
              <a:schemeClr val="accent1"/>
            </a:solidFill>
          </a:ln>
        </p:spPr>
        <p:txBody>
          <a:bodyPr>
            <a:normAutofit/>
          </a:bodyPr>
          <a:lstStyle/>
          <a:p>
            <a:pPr marL="0" indent="457200" algn="just">
              <a:lnSpc>
                <a:spcPts val="26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你们学校正举办主题为</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用英文讲中国故事</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的征文活动。请你以一位中国历史人物为题写一篇短文投稿，内容包括：</a:t>
            </a:r>
          </a:p>
          <a:p>
            <a:pPr marL="0" indent="457200" algn="just">
              <a:lnSpc>
                <a:spcPts val="26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人物简介及事迹；</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意义或启示。</a:t>
            </a:r>
          </a:p>
          <a:p>
            <a:pPr marL="0" indent="0" algn="just">
              <a:lnSpc>
                <a:spcPts val="26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Among China's most celebrated literary figures, Li Bai stands out as the immortal poet of the Tang Dynasty. Born in 701 AD, he wandered across China, drawing inspiration from nature, friendship, and wine. His poems, characterized by boundless imagination and emotional depth, captured the splendor of his era and the spirit of romanticism.</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Li Bai’s legacy reminds us to cherish the beauty in ordinary moments, to boldly embrace freedom, and to fearlessly express our true selves through art and action. His poetry transcends the boundaries of time and space, offering endless inspiration to dreamers.</a:t>
            </a:r>
          </a:p>
          <a:p>
            <a:pPr marL="0" indent="457200" algn="just">
              <a:lnSpc>
                <a:spcPts val="2600"/>
              </a:lnSpc>
              <a:spcAft>
                <a:spcPts val="0"/>
              </a:spcAft>
              <a:buNone/>
            </a:pPr>
            <a:r>
              <a:rPr lang="en-US" altLang="zh-CN" sz="2400">
                <a:solidFill>
                  <a:schemeClr val="tx1"/>
                </a:solidFill>
                <a:latin typeface="Times New Roman" panose="02020603050405020304" charset="0"/>
                <a:cs typeface="Times New Roman" panose="02020603050405020304" charset="0"/>
              </a:rPr>
              <a:t>Li Bai is our national treasure, whose numerous poems are like pearls embedded in a crown! </a:t>
            </a:r>
          </a:p>
          <a:p>
            <a:pPr marL="0" indent="0">
              <a:buNone/>
            </a:pPr>
            <a:r>
              <a:rPr lang="en-US" altLang="zh-CN"/>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noAutofit/>
          </a:bodyPr>
          <a:lstStyle/>
          <a:p>
            <a:pPr marL="0" indent="457200" algn="just">
              <a:lnSpc>
                <a:spcPts val="288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学校英文报组织同学们分享自己在假期中学到的新技能，请你以此为主题写一篇短文投稿。内容包括：</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简要描述；</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体验和感受。</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This past summer, I discovered the rewarding skill of gardening under my grandmother's guidance. We started with simple tasks: preparing soil, planting seeds, and learning about seasonal flowers and vegetables. Each morning began with watering and observing changes in our small garden.</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Though the initial days tested my patience, the first sprout breaking through the soil filled me with wonder. Witnessing tender seedlings grow into blooming flowers under my care brought profound joy and a sense of responsibility.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Gardening has become more than a hobby; it’s a lesson in growth, patience, and the quiet beauty of nature. This experience deepened my connection to the environment and reminded me that great things often begin from small, caring actions.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16865"/>
            <a:ext cx="10968990" cy="5932805"/>
          </a:xfrm>
          <a:ln>
            <a:solidFill>
              <a:schemeClr val="accent1"/>
            </a:solidFill>
          </a:ln>
        </p:spPr>
        <p:txBody>
          <a:bodyPr>
            <a:noAutofit/>
          </a:bodyPr>
          <a:lstStyle/>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假定你是明启中学高三学生吴磊，你校举办</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快乐童年</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展览，请你带一件展品介绍，并说明原因。</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 would like to share my childhood teddy bear, Brownie, for the "Happy Childhood" exhibition. This fluffy companion has been with me since my fifth birthday, witnessing countless bedtime stories and secret-sharing moments. Though slightly worn with one eye loosely stitched, his comforting presence never fades.</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Brownie represents more than a stuffed animal; he embodies unconditional friendship and imaginary adventures. Through difficult times, his silent encouragement taught me resilience and emotional connection.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 choose Brownie because he symbolizes the purest form of companionship that defines childhood. In our digital age, he reminds us that true comfort often comes from simple, tangible connections that withstand the test of time.</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noAutofit/>
          </a:bodyPr>
          <a:lstStyle/>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假设你是李华，你的美术老师带你去公园上了一节美术课，请你写一封信给</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Chris,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内容包括：</a:t>
            </a:r>
          </a:p>
          <a:p>
            <a:pPr marL="0" indent="457200" algn="just">
              <a:lnSpc>
                <a:spcPts val="288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你完成的作品；</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你的感想。</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I’m writing to share with you an unforgettable art class I had in the park last Friday. The sunset cast a golden glow on the trees, flowers, and the lovely lotus pond where ducks were swimming gracefully. Nearby, some elderly people were engaged in square dancing, their faces radiating joy and energy.</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This outdoor session was a delightful break from conventional classes, allowing me to dive into hands-on practice. How therapeutic it was to be surrounded by nature, breathing in the fresh air and feeling the mild breeze! It offered me a perfect escape from my demanding academic routine.</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 truly cherish this experience and would love to hear about any similar memories you might have. Looking forward to your stories!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noAutofit/>
          </a:bodyPr>
          <a:lstStyle/>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介绍地点</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城市、景点</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Located in/on..., it boasts a long history and rich culture.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Covering an area of..., it is famous/known for its...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What makes it unique is...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What sets it apart from others is...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uniqueness of </a:t>
            </a:r>
            <a:r>
              <a:rPr 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 lies in its...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You will be amazed by its breathtaking natural scenery/magnificent architecture.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Visitors cannot help but marvel at the awe-inspiring grandeur of the Forbidden City.</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Every traveler is fascinated by the striking landscape of Jiuzhaigou Valley, where emerald lakes and cascading waterfalls create a scene straight out of a fairy tale.</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You will not only see the magnificent architecture but also feel the weight of history whispering through its ancient walls.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2435"/>
            <a:ext cx="10968990" cy="5817235"/>
          </a:xfrm>
          <a:ln>
            <a:solidFill>
              <a:schemeClr val="accent1"/>
            </a:solidFill>
          </a:ln>
        </p:spPr>
        <p:txBody>
          <a:bodyPr>
            <a:noAutofit/>
          </a:bodyPr>
          <a:lstStyle/>
          <a:p>
            <a:pPr marL="0" indent="0" algn="just">
              <a:lnSpc>
                <a:spcPts val="2760"/>
              </a:lnSpc>
              <a:spcAft>
                <a:spcPts val="0"/>
              </a:spcAft>
              <a:buNone/>
            </a:pP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 </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介绍人物</a:t>
            </a: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朋友、老师、名人</a:t>
            </a:r>
            <a:r>
              <a:rPr lang="en-US" altLang="zh-CN" sz="23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p>
          <a:p>
            <a:pPr marL="0" indent="0" algn="just">
              <a:lnSpc>
                <a:spcPts val="2760"/>
              </a:lnSpc>
              <a:spcAft>
                <a:spcPts val="0"/>
              </a:spcAft>
              <a:buNone/>
            </a:pP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He/She is a boy /girl with a warm smile that can light up the whole room.</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He/She is extremely outgoing/optimistic/considerate/easygoing.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What impresses me most is his/her positive attitude towards life and sense of responsibility.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What makes him/her extraordinary is that he/she is both intelligent and diligent.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Instead of giving up, he/she chose to face the challenge, which fully demonstrated his/her perseverance.</a:t>
            </a:r>
          </a:p>
          <a:p>
            <a:pPr marL="0" indent="0" algn="just">
              <a:lnSpc>
                <a:spcPts val="2760"/>
              </a:lnSpc>
              <a:spcAft>
                <a:spcPts val="0"/>
              </a:spcAft>
              <a:buNone/>
            </a:pPr>
            <a:endParaRPr lang="zh-CN" altLang="en-US"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好的：</a:t>
            </a:r>
            <a:r>
              <a:rPr lang="en-US" altLang="zh-CN" sz="2300">
                <a:solidFill>
                  <a:schemeClr val="tx1"/>
                </a:solidFill>
                <a:latin typeface="Times New Roman" panose="02020603050405020304" charset="0"/>
                <a:cs typeface="Times New Roman" panose="02020603050405020304" charset="0"/>
              </a:rPr>
              <a:t> good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excellent, outstanding, remarkable, extraordinary</a:t>
            </a: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聪明的：</a:t>
            </a:r>
            <a:r>
              <a:rPr lang="en-US" altLang="zh-CN" sz="2300">
                <a:solidFill>
                  <a:schemeClr val="tx1"/>
                </a:solidFill>
                <a:latin typeface="Times New Roman" panose="02020603050405020304" charset="0"/>
                <a:cs typeface="Times New Roman" panose="02020603050405020304" charset="0"/>
              </a:rPr>
              <a:t> smart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intelligent, bright, wise, brilliant</a:t>
            </a: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努力的：</a:t>
            </a:r>
            <a:r>
              <a:rPr lang="en-US" altLang="zh-CN" sz="2300">
                <a:solidFill>
                  <a:schemeClr val="tx1"/>
                </a:solidFill>
                <a:latin typeface="Times New Roman" panose="02020603050405020304" charset="0"/>
                <a:cs typeface="Times New Roman" panose="02020603050405020304" charset="0"/>
              </a:rPr>
              <a:t> hard-working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diligent, industrious, assiduous</a:t>
            </a: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善良的：</a:t>
            </a:r>
            <a:r>
              <a:rPr lang="en-US" altLang="zh-CN" sz="2300">
                <a:solidFill>
                  <a:schemeClr val="tx1"/>
                </a:solidFill>
                <a:latin typeface="Times New Roman" panose="02020603050405020304" charset="0"/>
                <a:cs typeface="Times New Roman" panose="02020603050405020304" charset="0"/>
              </a:rPr>
              <a:t> kind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warm-hearted, compassionate, kind-hearted</a:t>
            </a: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热情的：</a:t>
            </a:r>
            <a:r>
              <a:rPr lang="en-US" altLang="zh-CN" sz="2300">
                <a:solidFill>
                  <a:schemeClr val="tx1"/>
                </a:solidFill>
                <a:latin typeface="Times New Roman" panose="02020603050405020304" charset="0"/>
                <a:cs typeface="Times New Roman" panose="02020603050405020304" charset="0"/>
              </a:rPr>
              <a:t> enthusiastic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passionate, ardent</a:t>
            </a:r>
          </a:p>
          <a:p>
            <a:pPr marL="0" indent="0" algn="just">
              <a:lnSpc>
                <a:spcPts val="2760"/>
              </a:lnSpc>
              <a:spcAft>
                <a:spcPts val="0"/>
              </a:spcAft>
              <a:buNone/>
            </a:pPr>
            <a:r>
              <a:rPr lang="zh-CN" altLang="en-US" sz="2300">
                <a:solidFill>
                  <a:schemeClr val="tx1"/>
                </a:solidFill>
                <a:latin typeface="Times New Roman" panose="02020603050405020304" charset="0"/>
                <a:cs typeface="Times New Roman" panose="02020603050405020304" charset="0"/>
              </a:rPr>
              <a:t>喜欢：</a:t>
            </a:r>
            <a:r>
              <a:rPr lang="en-US" altLang="zh-CN" sz="2300">
                <a:solidFill>
                  <a:schemeClr val="tx1"/>
                </a:solidFill>
                <a:latin typeface="Times New Roman" panose="02020603050405020304" charset="0"/>
                <a:cs typeface="Times New Roman" panose="02020603050405020304" charset="0"/>
              </a:rPr>
              <a:t> like </a:t>
            </a:r>
            <a:r>
              <a:rPr lang="en-US" altLang="en-US" sz="2300">
                <a:solidFill>
                  <a:schemeClr val="tx1"/>
                </a:solidFill>
                <a:latin typeface="Times New Roman" panose="02020603050405020304" charset="0"/>
                <a:cs typeface="Times New Roman" panose="02020603050405020304" charset="0"/>
              </a:rPr>
              <a:t>→</a:t>
            </a:r>
            <a:r>
              <a:rPr lang="en-US" altLang="zh-CN" sz="2300">
                <a:solidFill>
                  <a:schemeClr val="tx1"/>
                </a:solidFill>
                <a:latin typeface="Times New Roman" panose="02020603050405020304" charset="0"/>
                <a:cs typeface="Times New Roman" panose="02020603050405020304" charset="0"/>
              </a:rPr>
              <a:t> be fond of, be keen on, have a passion for, be fascinated by</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41520" y="1408680"/>
              <a:ext cx="10848240" cy="4758480"/>
            </p14:xfrm>
          </p:contentPart>
        </mc:Choice>
        <mc:Fallback>
          <p:pic>
            <p:nvPicPr>
              <p:cNvPr id="2" name="墨迹 1"/>
              <p:cNvPicPr/>
              <p:nvPr/>
            </p:nvPicPr>
            <p:blipFill>
              <a:blip r:embed="rId5"/>
              <a:stretch>
                <a:fillRect/>
              </a:stretch>
            </p:blipFill>
            <p:spPr>
              <a:xfrm>
                <a:off x="632160" y="1399320"/>
                <a:ext cx="10866960" cy="47772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2435"/>
            <a:ext cx="10968990" cy="5817235"/>
          </a:xfrm>
          <a:ln>
            <a:solidFill>
              <a:schemeClr val="accent1"/>
            </a:solidFill>
          </a:ln>
        </p:spPr>
        <p:txBody>
          <a:bodyPr>
            <a:noAutofit/>
          </a:bodyPr>
          <a:lstStyle/>
          <a:p>
            <a:pPr marL="0" indent="0" algn="just">
              <a:lnSpc>
                <a:spcPts val="2880"/>
              </a:lnSpc>
              <a:spcAft>
                <a:spcPts val="0"/>
              </a:spcAft>
              <a:buNone/>
            </a:pP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介绍一位朋友</a:t>
            </a:r>
            <a:endPar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Dear Alex,</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You asked me about my best friend, and now I'm delighted to introduce Li Hua to you.</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Li Hua is an optimistic and reliable boy with a constant smile on his face. What sets him apart is his incredible sense of humor and kindness. He is not only a top student in our class but also always willing to lend a hand to others. I'll never forget how he helped me overcome my fear of public speaking by patiently practicing with me after school.</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In his spare time, he is passionate about playing basketball and volunteering at the local animal shelter. I feel extremely lucky to have such an inspiring friend who always brings out the best in me.</a:t>
            </a: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92920" y="843840"/>
              <a:ext cx="11158920" cy="4314240"/>
            </p14:xfrm>
          </p:contentPart>
        </mc:Choice>
        <mc:Fallback>
          <p:pic>
            <p:nvPicPr>
              <p:cNvPr id="2" name="墨迹 1"/>
              <p:cNvPicPr/>
              <p:nvPr/>
            </p:nvPicPr>
            <p:blipFill>
              <a:blip r:embed="rId5"/>
              <a:stretch>
                <a:fillRect/>
              </a:stretch>
            </p:blipFill>
            <p:spPr>
              <a:xfrm>
                <a:off x="583560" y="834480"/>
                <a:ext cx="11177640" cy="43329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lstStyle/>
          <a:p>
            <a:pPr marL="0" indent="457200" algn="just">
              <a:buNone/>
            </a:pPr>
            <a:endParaRPr lang="en-US" altLang="zh-CN" sz="2400">
              <a:solidFill>
                <a:schemeClr val="tx1"/>
              </a:solidFill>
              <a:latin typeface="Times New Roman" panose="02020603050405020304" charset="0"/>
              <a:cs typeface="Times New Roman" panose="02020603050405020304" charset="0"/>
            </a:endParaRPr>
          </a:p>
          <a:p>
            <a:pPr marL="0" indent="457200" algn="just">
              <a:buNone/>
            </a:pPr>
            <a:endParaRPr lang="en-US" altLang="zh-CN" sz="2400">
              <a:solidFill>
                <a:schemeClr val="tx1"/>
              </a:solidFill>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rPr>
              <a:t>Imbued with optimism, Li Hua brightens the room with his big smile. What distinguishes him is his humorous way of talking and his innate kindness. Although he outshines his peers academically, he never hesitates to lend a helping hand to those in need. The episode where he helped me overcome my stage fright is forever imprinted on my memory.</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29720" y="1283760"/>
              <a:ext cx="10871640" cy="3143520"/>
            </p14:xfrm>
          </p:contentPart>
        </mc:Choice>
        <mc:Fallback>
          <p:pic>
            <p:nvPicPr>
              <p:cNvPr id="2" name="墨迹 1"/>
              <p:cNvPicPr/>
              <p:nvPr/>
            </p:nvPicPr>
            <p:blipFill>
              <a:blip r:embed="rId5"/>
              <a:stretch>
                <a:fillRect/>
              </a:stretch>
            </p:blipFill>
            <p:spPr>
              <a:xfrm>
                <a:off x="720360" y="1274400"/>
                <a:ext cx="10890360" cy="31622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noAutofit/>
          </a:bodyPr>
          <a:lstStyle/>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介绍活动</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社团</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比赛、节日、俱乐部</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activity/event is scheduled / due to be held +</a:t>
            </a:r>
            <a:r>
              <a:rPr lang="zh-CN" altLang="en-US" sz="2400">
                <a:solidFill>
                  <a:schemeClr val="tx1"/>
                </a:solidFill>
                <a:latin typeface="Times New Roman" panose="02020603050405020304" charset="0"/>
                <a:cs typeface="Times New Roman" panose="02020603050405020304" charset="0"/>
              </a:rPr>
              <a:t>时间</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地点（均由小到大）</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aim/purpose of this activity is to...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It will include a wide range of programs, including...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We are a community of passionate learners where your talent finds its stage.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It is more than a club; it is a home where like-minded souls connect.</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Welcome to the Debate Club, where like-minded souls connect to explore diverse perspectives and sharpen their minds.</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接上面）</a:t>
            </a:r>
            <a:r>
              <a:rPr lang="en-US" altLang="zh-CN" sz="2400">
                <a:solidFill>
                  <a:schemeClr val="tx1"/>
                </a:solidFill>
                <a:latin typeface="Times New Roman" panose="02020603050405020304" charset="0"/>
                <a:cs typeface="Times New Roman" panose="02020603050405020304" charset="0"/>
              </a:rPr>
              <a:t>... where like-minded souls connect to share inspiration and spark creativity.</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               ... where like-minded souls connect, forming lifelong friendships and unforgettable memories.</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33320" y="1078560"/>
              <a:ext cx="10825920" cy="4760640"/>
            </p14:xfrm>
          </p:contentPart>
        </mc:Choice>
        <mc:Fallback>
          <p:pic>
            <p:nvPicPr>
              <p:cNvPr id="2" name="墨迹 1"/>
              <p:cNvPicPr/>
              <p:nvPr/>
            </p:nvPicPr>
            <p:blipFill>
              <a:blip r:embed="rId5"/>
              <a:stretch>
                <a:fillRect/>
              </a:stretch>
            </p:blipFill>
            <p:spPr>
              <a:xfrm>
                <a:off x="723960" y="1069200"/>
                <a:ext cx="10844640" cy="47793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noAutofit/>
          </a:bodyPr>
          <a:lstStyle/>
          <a:p>
            <a:pPr marL="0" indent="0" algn="just">
              <a:lnSpc>
                <a:spcPts val="27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(2020</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年全国</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t>
            </a:r>
          </a:p>
          <a:p>
            <a:pPr marL="0" indent="457200" algn="just">
              <a:lnSpc>
                <a:spcPts val="2700"/>
              </a:lnSpc>
              <a:spcAft>
                <a:spcPts val="0"/>
              </a:spcAf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你校正在组织英语作文比赛。请以身边值得尊敬和爱戴的人为题，写一篇短文参赛，内容包括：</a:t>
            </a:r>
          </a:p>
          <a:p>
            <a:pPr marL="0" indent="457200" algn="just">
              <a:lnSpc>
                <a:spcPts val="27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人物简介；</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尊敬和爱戴的原因。</a:t>
            </a:r>
          </a:p>
          <a:p>
            <a:pPr marL="0" indent="457200" algn="just">
              <a:lnSpc>
                <a:spcPts val="2700"/>
              </a:lnSpc>
              <a:spcAft>
                <a:spcPts val="0"/>
              </a:spcAft>
              <a:buNone/>
            </a:pPr>
            <a:r>
              <a:rPr lang="en-US" altLang="zh-CN" sz="2400">
                <a:solidFill>
                  <a:schemeClr val="tx1"/>
                </a:solidFill>
                <a:latin typeface="Times New Roman" panose="02020603050405020304" charset="0"/>
                <a:cs typeface="Times New Roman" panose="02020603050405020304" charset="0"/>
              </a:rPr>
              <a:t>The person I respect most is my grandmother, a retired teacher in her seventies. Though her hair is silver now, her eyes still sparkle with warmth and wisdom, and her gentle smile has always been a source of comfort for our whole family.</a:t>
            </a:r>
          </a:p>
          <a:p>
            <a:pPr marL="0" indent="457200" algn="just">
              <a:lnSpc>
                <a:spcPts val="2700"/>
              </a:lnSpc>
              <a:spcAft>
                <a:spcPts val="0"/>
              </a:spcAft>
              <a:buNone/>
            </a:pPr>
            <a:r>
              <a:rPr lang="en-US" altLang="zh-CN" sz="2400">
                <a:solidFill>
                  <a:schemeClr val="tx1"/>
                </a:solidFill>
                <a:latin typeface="Times New Roman" panose="02020603050405020304" charset="0"/>
                <a:cs typeface="Times New Roman" panose="02020603050405020304" charset="0"/>
              </a:rPr>
              <a:t>What makes her truly admirable is not just her kindness, but her lifelong passion for learning. Even after retirement, she spends her mornings reading and has recently learned to use a tablet to take online courses. “It’s never too late to learn,” she often says with a cheerful grin. Her perseverance and optimistic attitude towards life have taught me more than any textbook ever could.</a:t>
            </a:r>
          </a:p>
          <a:p>
            <a:pPr marL="0" indent="457200" algn="just">
              <a:lnSpc>
                <a:spcPts val="2700"/>
              </a:lnSpc>
              <a:spcAft>
                <a:spcPts val="0"/>
              </a:spcAft>
              <a:buNone/>
            </a:pPr>
            <a:r>
              <a:rPr lang="en-US" altLang="zh-CN" sz="2400">
                <a:solidFill>
                  <a:schemeClr val="tx1"/>
                </a:solidFill>
                <a:latin typeface="Times New Roman" panose="02020603050405020304" charset="0"/>
                <a:cs typeface="Times New Roman" panose="02020603050405020304" charset="0"/>
              </a:rPr>
              <a:t>She is more than a grandmother; she is my role model. Her quiet strength and endless curiosity inspire me to become a better person every day.</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985320" y="4124520"/>
              <a:ext cx="10396800" cy="494640"/>
            </p14:xfrm>
          </p:contentPart>
        </mc:Choice>
        <mc:Fallback>
          <p:pic>
            <p:nvPicPr>
              <p:cNvPr id="2" name="墨迹 1"/>
              <p:cNvPicPr/>
              <p:nvPr/>
            </p:nvPicPr>
            <p:blipFill>
              <a:blip r:embed="rId5"/>
              <a:stretch>
                <a:fillRect/>
              </a:stretch>
            </p:blipFill>
            <p:spPr>
              <a:xfrm>
                <a:off x="975960" y="4115160"/>
                <a:ext cx="10415520" cy="5133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2125"/>
            <a:ext cx="10968990" cy="5757545"/>
          </a:xfrm>
          <a:ln>
            <a:solidFill>
              <a:schemeClr val="accent1"/>
            </a:solidFill>
          </a:ln>
        </p:spPr>
        <p:txBody>
          <a:bodyPr>
            <a:noAutofit/>
          </a:bodyPr>
          <a:lstStyle/>
          <a:p>
            <a:pPr marL="0" indent="457200" algn="just">
              <a:lnSpc>
                <a:spcPts val="2880"/>
              </a:lnSpc>
              <a:buNone/>
            </a:pPr>
            <a:r>
              <a:rPr lang="en-US" altLang="zh-CN" sz="2400">
                <a:solidFill>
                  <a:schemeClr val="tx1"/>
                </a:solidFill>
              </a:rPr>
              <a:t>The person I hold in high esteem is my English teacher. Though in her fifties, her eyes always sparkling with intellectual curiosity.</a:t>
            </a:r>
          </a:p>
          <a:p>
            <a:pPr marL="0" indent="457200" algn="just">
              <a:lnSpc>
                <a:spcPts val="2880"/>
              </a:lnSpc>
              <a:buNone/>
            </a:pPr>
            <a:r>
              <a:rPr lang="en-US" altLang="zh-CN" sz="2400">
                <a:solidFill>
                  <a:schemeClr val="tx1"/>
                </a:solidFill>
              </a:rPr>
              <a:t>What makes her extraordinary is her revolutionary teaching philosophy. While other teachers focus on exams, she opens windows to the world—teaching us Shakespeare through drama, discussing current events, and encouraging us to voice our opinions. "Education isn't about filling a bucket, but lighting a fire," she often says. Under her guidance, I've not only improved my English but discovered the joy of learning.</a:t>
            </a:r>
          </a:p>
          <a:p>
            <a:pPr marL="0" indent="457200" algn="just">
              <a:lnSpc>
                <a:spcPts val="2880"/>
              </a:lnSpc>
              <a:buNone/>
            </a:pPr>
            <a:r>
              <a:rPr lang="en-US" altLang="zh-CN" sz="2400">
                <a:solidFill>
                  <a:schemeClr val="tx1"/>
                </a:solidFill>
              </a:rPr>
              <a:t>My English teacher is a beacon of inspiration. She has shown me that true education transcends textbooks; it's about awakening minds and nurturing souls.</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916560" y="366840"/>
              <a:ext cx="10627920" cy="5356440"/>
            </p14:xfrm>
          </p:contentPart>
        </mc:Choice>
        <mc:Fallback>
          <p:pic>
            <p:nvPicPr>
              <p:cNvPr id="2" name="墨迹 1"/>
              <p:cNvPicPr/>
              <p:nvPr/>
            </p:nvPicPr>
            <p:blipFill>
              <a:blip r:embed="rId5"/>
              <a:stretch>
                <a:fillRect/>
              </a:stretch>
            </p:blipFill>
            <p:spPr>
              <a:xfrm>
                <a:off x="907200" y="357480"/>
                <a:ext cx="10646640" cy="53751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190"/>
            <a:ext cx="10968990" cy="5872480"/>
          </a:xfrm>
          <a:ln>
            <a:solidFill>
              <a:schemeClr val="accent1"/>
            </a:solidFill>
          </a:ln>
        </p:spPr>
        <p:txBody>
          <a:bodyPr>
            <a:noAutofit/>
          </a:bodyPr>
          <a:lstStyle/>
          <a:p>
            <a:pPr marL="0" indent="457200" algn="just">
              <a:lnSpc>
                <a:spcPts val="2500"/>
              </a:lnSpc>
              <a:spcAft>
                <a:spcPts val="0"/>
              </a:spcAft>
              <a:buNone/>
            </a:pP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假若你是李华，上周末你观看了第十届全校学生书画作品展，请给校英语报专栏</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Art On Campus</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写稿件。内容包括：</a:t>
            </a:r>
          </a:p>
          <a:p>
            <a:pPr marL="0" indent="45720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介绍画展；</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评价一幅作品。</a:t>
            </a: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Last weekend, I visited the 10th Campus Art Exhibition held in the school hall, which showcased over 100 outstanding paintings and calligraphy works created by students. The exhibition was thoughtfully organized, with each piece displayed in well-lit sections, allowing visitors to fully appreciate the artistic details and creative spirit behind them.</a:t>
            </a: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One painting that particularly fascinated me was titled "Sunset Over the Campus." Through skillful brushwork and warm color tones, the artist portrayed our familiar campus under the golden glow of dusk, with two students walking hand in hand toward the fading sunlight. What made this piece extraordinary was not just its technique, but the emotion it conveyed—a perfect blend of tranquility, hope, and cherished friendship.</a:t>
            </a: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This exhibition reminded us that beauty lies all around us. It was not merely a display of talent, but a celebration of youth, creativity, and the simple yet profound moments that make our school life meaningful.</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010880" y="956520"/>
              <a:ext cx="6274440" cy="496440"/>
            </p14:xfrm>
          </p:contentPart>
        </mc:Choice>
        <mc:Fallback>
          <p:pic>
            <p:nvPicPr>
              <p:cNvPr id="2" name="墨迹 1"/>
              <p:cNvPicPr/>
              <p:nvPr/>
            </p:nvPicPr>
            <p:blipFill>
              <a:blip r:embed="rId5"/>
              <a:stretch>
                <a:fillRect/>
              </a:stretch>
            </p:blipFill>
            <p:spPr>
              <a:xfrm>
                <a:off x="1001520" y="947160"/>
                <a:ext cx="6293160" cy="5151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2167</Words>
  <Application>Microsoft Office PowerPoint</Application>
  <PresentationFormat>宽屏</PresentationFormat>
  <Paragraphs>89</Paragraphs>
  <Slides>15</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15</vt:i4>
      </vt:variant>
    </vt:vector>
  </HeadingPairs>
  <TitlesOfParts>
    <vt:vector size="20" baseType="lpstr">
      <vt:lpstr>微软雅黑</vt:lpstr>
      <vt:lpstr>Arial</vt:lpstr>
      <vt:lpstr>Times New Roman</vt:lpstr>
      <vt:lpstr>Wingdings</vt:lpstr>
      <vt:lpstr>WPS</vt:lpstr>
      <vt:lpstr>专题五 介绍类应用文</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205</cp:revision>
  <dcterms:created xsi:type="dcterms:W3CDTF">2019-06-19T02:08:00Z</dcterms:created>
  <dcterms:modified xsi:type="dcterms:W3CDTF">2025-10-29T08:32:38Z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4F54A8A800FA4052BD5057AE6D269795_11</vt:lpwstr>
  </property>
</Properties>
</file>