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ink/ink1.xml" ContentType="application/inkml+xml"/>
  <Override PartName="/ppt/tags/tag65.xml" ContentType="application/vnd.openxmlformats-officedocument.presentationml.tags+xml"/>
  <Override PartName="/ppt/tags/tag66.xml" ContentType="application/vnd.openxmlformats-officedocument.presentationml.tags+xml"/>
  <Override PartName="/ppt/ink/ink2.xml" ContentType="application/inkml+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54" d="100"/>
          <a:sy n="54" d="100"/>
        </p:scale>
        <p:origin x="44" y="5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8T00:14:13.895"/>
    </inkml:context>
    <inkml:brush xml:id="br0">
      <inkml:brushProperty name="width" value="0.05292" units="cm"/>
      <inkml:brushProperty name="height" value="0.05292" units="cm"/>
      <inkml:brushProperty name="color" value="#FF0000"/>
    </inkml:brush>
  </inkml:definitions>
  <inkml:trace contextRef="#ctx0" brushRef="#br0">17173 6114 0,'0'0'0,"-7"-5"0,-3-1 16,-1 1-16,0 0 0,-10-3 15,-5-2-15,-2 2 0,0 0 0,-9 1 16,0 0-16,-4 0 0,-3-3 15,-11 3-15,-2 2 16,-1 3-16,1 2 0,-5 3 16,-3 3-16,-11 3 0,1 1 0,-12 4 15,1 2-15,1 7 0,1 3 16,-39 16-16,7-1 0,10-2 0,7-1 16,-2 7-16,-2 5 0,10-2 15,7 0-15,2 3 0,1 4 16,0 5-16,2 2 15,-1 2-15,0 3 0,3 2 0,1 3 0,1 3 0,2 2 16,4-5-16,5-3 0,-2 5 16,-2 3-16,4 6 0,3 4 15,1-1-15,3 0 0,9-6 0,6-4 16,1-1-16,1 1 16,6-1-16,4-4 0,6 5 15,2 1-15,1-5 0,0-4 0,4-2 16,4-1-16,7-3 0,6-3 15,1 2 1,1 3-16,2-6 0,1-3 0,0 3 16,-1 1-16,2-5 0,4-6 0,6 0 15,6-2-15,-1 6 16,-2 4-16,0-4 0,-2-1 0,4-5 16,1-6-16,9 7 0,5 4 15,-4-2-15,-3-3 0,3-2 16,1-2-16,3-2 0,2-2 0,2 5 15,-1 3-15,4-3 0,1-5 16,2 2-16,1 2 0,2-4 16,0-2-16,6 0 0,3 1 15,-3-4-15,-2-2 0,6-1 16,5-1-16,3 3 0,1 1 16,4-5-1,1-4-15,3 1 0,1 0 0,4-6 16,4-4-16,0-2 0,-1 0 15,6 3-15,2 1 0,1 0 16,2 0-16,7-2 0,6-3 16,-2 1-16,-2 3 0,5-5 15,4-1-15,-6-6 0,-1-4 0,7 3 16,7 0-16,0 2 0,1 2 0,9 2 16,7 2-16,-8-2 0,-6-1 15,3 1-15,3 1 0,2-1 16,2-1-16,6 0 0,4 0 15,-4 1-15,-3-1 0,8 2 16,2-1-16,1-1 0,2-2 0,2 0 16,1 0-1,-8-1-15,-4-1 0,11 5 16,7 1-16,-4-1 0,-4-1 16,4-1-16,5 0 0,-2-3 15,0-2-15,3 3 0,4 3 16,-7 0-16,-5-2 0,8-3 15,7-2-15,-10 1 0,-6-1 16,5 1-16,5-1 0,-1-4 0,-3-1 0,7 0 16,3-1-16,-8 1 0,-2 2 15,8-7-15,5-3 0,-2 0 16,-4 2-16,9-2 0,6 0 16,-8 1-16,-6 1 0,5-2 15,2-2-15,-1-2 0,-2 0 0,-1-4 16,2-3-16,-5-3 0,-3-1 0,3 1 15,1 2-15,-4-9 0,-2-7 16,-1-2-16,3-3 0,-11 3 16,-7 2-16,3-7 0,1-5 15,-9 0-15,-7 1 0,-3-6 16,-3-6-16,-8 1 0,-7-4 16,-6-6-1,-7-5-15,-11-1 0,-9-1 0,-10-8 16,-8-5-16,-10-3 0,-11-1 15,-8-8-15,-6-5 0,-13 1 16,-8 3-16,-12-12 0,-9-7 16,-6 4-16,-5 3 0,-13-6 15,-7-3-15,-9 7 0,-4 6 16,-15-12-16,-10-8 0,-1 14 0,-2 10 0,-16-6 16,-11-3-16,3 9 0,2 8 15,-19-7-15,-14-3 0,6 8 31,5 5-31,-21-1 0,-11-1 0,5 8 16,3 7-16,-19 4 0,-12 4 0,8 2 0,6 2 16,-17 3-16,-11 1 15,8 10-15,6 7 0,-18-8 16,-11-4-16,14 13 0,10 8 16,-18 8-16,-12 6 0,12 1 15,10 3-15,-13-1 0,-9 1 16,7 5-16,4 6 0,-1 5 0,-1 3 15,8 3-15,6 2 0,1-3 16,1-2-16,2 3 0,4 3 0,0 4 16,0 3-16,9-3 0,5 0 0,-5-1 15,-3 1-15,10 7 16,9 3-16,2-3 0,0-1 16,8 0-16,3 2 0,3-3 0,1 1 15,7 3-15,5 2 0,-1 1 16,-1 1-1,3-3-15,2 0 0,1 0 16,-1 3-16,7 3 0,5 2 0,-7 6 16,-5 3-16,3 8 15,1 3-15,-7 6 0,-4 3 0,-3 9 0,-1 7 16,45-23-16,33-13 0,21-9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8T00:14:35.209"/>
    </inkml:context>
    <inkml:brush xml:id="br0">
      <inkml:brushProperty name="width" value="0.05292" units="cm"/>
      <inkml:brushProperty name="height" value="0.05292" units="cm"/>
      <inkml:brushProperty name="color" value="#FF0000"/>
    </inkml:brush>
  </inkml:definitions>
  <inkml:trace contextRef="#ctx0" brushRef="#br0">2952 2248 0,'0'0'0,"0"0"15,0 0-15,0 0 16,0 0-16,0 0 0,0 0 16,0 0-16,0 0 0,26-6 0,-26 6 15,0 0-15,28 9 0,-28-9 16,29 6-16,-10 0 0,-1-2 16,5 3-16,3-1 0,3-1 15,0 1-15,17 1 0,1-2 16,0 1-16,-1-2 0,19 0 0,4 0 15,11-2-15,-6-1 0,19 2 16,2 1-16,-7-1 0,-9 0 0,47-6 16,10-7-16,-25 6 0,-14 1 15,14 2-15,10 2 0,-20-2 16,-9-2-16,15-1 0,9-3 16,-11 1-1,-8 3-15,16 1 0,11 0 16,-15 2-16,-9 0 0,14-2 15,10-2-15,-16 2 0,-10 1 0,11-1 16,8 1-16,-11-1 0,-7 0 16,16 0-16,6 4 0,-14-4 15,-10 2-15,15 0 0,13 3 16,-18-1-16,-12-2 0,13-1 0,8 0 16,-12 0-16,-9-1 0,14 2 0,10 0 15,-13 3-15,-9-2 0,18 1 16,13-1-16,-19 2 0,-11-1 15,12-1-15,7-1 0,-15 1 16,-10-1-16,13 0 0,10-2 16,-11 2-16,-9 0 0,14 0 0,11 1 15,-17 0-15,-13 1 0,13-1 0,7 2 16,-12-5-16,-8-1 0,14 3 16,8 2-16,-13 1 0,-12-1 15,11-2-15,9-2 0,-12 2 16,-8 1-16,7-1 0,7-1 15,-13-1-15,-8 0 16,11 0-16,7 2 16,-15 0-16,-9 2 0,9-3 0,8-2 15,-14 1-15,-10-1 0,4 2 16,1 1-16,-8 0 0,-4 1 0,-2-3 16,0-1-16,-14-1 15,-8-1-15,-10 6 0,-9 4 16,-6 0-16,-4 0 0,-10-2 0,-10-2 15,6 0-15,1 1 0,3-2 0</inkml:trace>
  <inkml:trace contextRef="#ctx0" brushRef="#br0" timeOffset="2090.7334">2198 3416 0,'0'0'0,"0"0"0,0 0 15,0 0-15,0 0 0,24 0 16,-24 0-16,0 0 0,20-2 0,-20 2 15,0 0-15,28-1 0,-18 1 16,2 0-16,1 0 16,0 0-16,2 2 0,-1-1 15,0 2-15,2-2 16,0-1-16,3 1 0,3 0 16,-3 0-16,0-1 0,6 1 0,-2 0 15,1 0-15,2 1 0,0-4 16,2-3-16,-5 4 0,-1 1 15,3 0-15,3-1 0,1 1 0,-2-2 16,5 2-16,0 2 0,-1-2 0,-1-2 16,1 2-16,-2 0 15,1-1-15,-3 0 0,1-1 0,3 1 16,0-1-16,-2 1 0,-1-1 16,1 0-16,0 1 0,2 1 15,-2 1-15,0-1 0,0 0 16,-2 0-16,8-2 15,3-1-15,-4 1 0,-2 1 16,3 1-16,3 1 16,-4 0-16,-2-1 0,0 0 0,3 0 15,-2 0-15,0 0 0,0 0 16,1-2-16,0 1 0,0 1 16,-1 0-16,1 1 0,0-2 15,-2 0-15,2 0 0,2-1 0,-4 2 0,-1-1 16,4-2-16,2 0 0,-2 0 15,-4 3-15,11 2 0,2-2 16,-9 0-16,-6 0 0,11-2 16,2 2-16,-3 0 0,-3 2 0,1-2 15,5 1-15,-4-1 16,-3 1-16,3-2 0,2 0 0,-1 2 16,-5 0-16,3-1 0,0-2 0,0 0 15,1 2-15,1-1 0,-1 1 16,2 1-16,-4-1 0,4 0 15,-2 0-15,2 0 0,-1 0 0,3-1 16,2 1-16,-2 0 16,-2 0-16,3 0 15,3-1-15,-3 1 0,-1 0 16,8 0-16,3 0 0,-13 1 16,0 0-16,7-1 0,4 0 15,-6 2-15,-2-1 0,4-1 16,4 1-16,-7-1 0,-3 0 15,3 0-15,7 0 0,-7 0 16,-2 0-16,2 0 0,3 1 0,-1-2 0,0 0 16,-1 2-16,1 0 15,-2 0-15,0-1 0,0 0 0,4-1 16,-3 1-16,-2 1 0,1-1 16,1 0-16,1 0 0,-2 1 0,2 1 15,-1-1-15,-1 0 16,-2 0-16,2 0 15,1-1-15,-3 2 0,-4 0 16,3-1-16,1 1 0,-6-2 16,-2 1-16,1-1 0,2 0 15,-3-1-15,-1-1 0,-2 1 16,0 0-16,-5-2 0,0-1 16,-3 2-16,1 1 0,-3 0 0,-3 0 15,-4 0-15,-5 1 0,-2-1 0</inkml:trace>
  <inkml:trace contextRef="#ctx0" brushRef="#br0" timeOffset="4614.186">10674 2289 0,'0'0'0,"0"0"0,0 0 16,-23-7 0,23 7-16,-28-5 0,11 2 15,-3-1-15,-1-1 0,-10-1 16,-2 2-16,-1-2 0,-2 2 0,-9 1 16,0 2-16,1 2 15,1 3-15,-3 2 0,-3 1 16,-7 4-16,3 0 0,-1 4 0,-1 6 15,3-1-15,4-2 0,-13 9 16,-2 4-16,7 1 0,3-1 0,-6 12 0,3 3 16,9-2-16,6-2 0,-11 23 0,11-1 15,11-12-15,5-6 0,9 1 16,5 1-16,4-2 0,4-4 16,4 4-16,2 1 15,3-5-15,0-1 0,9-1 0,3-1 16,3-8-16,3-5 0,6 3 15,7 2-15,-16-18 0,1-2 0,12 6 16,7 3-16,-3-3 0,3-1 16,14 0-16,6 1 0,-10-3 15,-1-1-15,31 0 0,-3-5 16,-10 1 0,-7 4-16,7-4 0,5-1 15,-8 0-15,-5-1 0,5-7 16,4-6-16,-1 2 0,-2 1 0,3 0 15,3 0-15,-8-2 16,-6-1-16,5-3 0,3-2 0,-3-2 16,-2 0-16,1 1 0,2 2 15,-8-1-15,-7-1 0,3-2 0,2-3 16,-6 2-16,-1 2 0,-3-3 16,-1-2-16,-5 1 0,-1 0 0,0-4 15,2-1-15,-8 4 0,-5 2 16,2-3-16,-1 0 0,-6-3 15,-4-2-15,0-6 0,0-5 16,-3 7 0,0 5-16,-7 6 0,2-5 15,-2 1-15,-2-3 0,-3-1 16,0-4-16,-4 1 0,0 1 0,-4-2 16,-5 0-16,2 3 0,0-2 15,-8 1-15,-5-1 0,-4 0 16,-4 2-16,-4-5 0,-2 1 15,-3 0-15,0 4 0,-12-4 0,-6 0 16,7 1-16,4 1 0,-5 3 0,-4-1 16,-1 1-16,1 0 0,-30-8 15,5 5-15,9 6 0,9 3 16,-7 4-16,-5 3 0,4 10 16,0 7-16,-8 0 0,-5 3 31,5 5-31,4 5 0,-13 6 0,-8 1 15,30-7-15,21-6 0,13-2 0</inkml:trace>
  <inkml:trace contextRef="#ctx0" brushRef="#br0" timeOffset="9685.3432">12016 2774 0,'0'0'0,"10"-4"0,0-1 15,-1 1-15,2 0 0,6-1 0,2-3 16,4-2-16,4 0 0,3-1 16,2-3-16,11-1 0,4-2 15,4-1 1,7-1-16,13-4 0,2 0 0,4-4 16,5-3-16,15-2 15,0 3-15,13-5 0,-2 3 16,39-9-16,-16 6 0,-10 6 0,-5 3 15,-15 2-15,-9 1 0,-8 2 16,-6 1-16,-13 6 16,-10 5-16,-5 5 0,-4 4 0,-14-2 0,-10-1 15,-8-1-15,-6-1 0,-2 0 16,-3 3-16,-1 0 0</inkml:trace>
  <inkml:trace contextRef="#ctx0" brushRef="#br0" timeOffset="10672.6655">14525 1844 0,'0'0'0,"0"0"0,0 0 16,0 0-16,24 12 0,-24-12 0,30 9 15,-12-3-15,0 1 0,5 0 16,6 3-16,-1-3 0,-1-2 0,11 0 16,0 0-16,9-4 0,-3-3 15,-2-4-15,-4-3 16,-3 0-16,-1-1 0,1-5 0,-3-3 16,-7 0-16,-4 0 0,-7-1 0,-4 0 15,-5 1 1,-5-1-16,-9 2 0,-7 2 15,1 1-15,-4 3 0,-6 3 0,-7 5 16,-4 3-16,-1 3 0,-4 8 16,-3 5-16,2 0 0,4-3 15,-12 11-15,0 8 0,9-1 16,7 1-16,8 8 0,6 6 0,7-6 16,4-2-16,8-2 0,8-4 15,6-10-15,6-4 0,7-6 16,7-4-16,5-3 0,3-4 15,4-3-15,4-7 0,-2 0 16,-3-3-16,3-3 0,-2-3 16,-7 0-16,-5-1 0,-9 5 0,-7 4 0,-5 3 15</inkml:trace>
  <inkml:trace contextRef="#ctx0" brushRef="#br0" timeOffset="11057.8195">15393 1798 0,'0'0'0,"-6"14"0,1 2 0,-2 0 16,-1 1-16,-5 10 0,-2 4 16,-2 2-16,3-5 0,2-4 15,2-3-15,2-7 0,1-4 16,3-2-16,2-1 0,2-5 0,2-1 0,2-7 15,4-6-15,0-1 0,-1-2 16,4-7-16,4-3 16,2-5-16,4-2 0,7-4 15,-1 2-15,4 0 0,-3 6 0,-2 6 16,1 5-16,-3 5 0,0 3 16,-3 8-1,-2 6-15,-4 1 0,-1 1 16,-4 5-16,-4 3 0,-4 1 15,-2 2-15,-2 6 0,-2 4 16,-3-1-16,-1-1 0,1 2 16,-1 1-16,-1-1 0,2-4 0,0-5 15,1-5-15,3 0 0,1-4 16,1-3-16,0-1 0,0-1 0</inkml:trace>
  <inkml:trace contextRef="#ctx0" brushRef="#br0" timeOffset="11305.4379">16024 1789 0,'0'0'0,"0"0"0,0 0 15,-4 26-15,4-26 0,-13 36 16,4-9-16,-1 4 0,-1 1 0,-3 11 16,-1-1-16,0 6 15,0-2-15,1-6 0,0-3 0,1-7 16,0-5-16,-4-2 0,-2-6 15,2-6 1,0-1-16,-2-6 0,0-4 16,1-7-16,0-5 0,0-8 15,1-5-15,2 4 0,4 5 0,1 2 16</inkml:trace>
  <inkml:trace contextRef="#ctx0" brushRef="#br0" timeOffset="11436.9638">16000 1463 0,'0'0'0,"0"0"0,0 0 16,0 0-16,0 0 0,26 7 0,-26-7 15,20 16-15,-9-5 0,-1-2 16,-1-1-16,-1-2 0</inkml:trace>
  <inkml:trace contextRef="#ctx0" brushRef="#br0" timeOffset="11822.1647">16419 1712 0,'0'0'0,"0"0"0,0 0 15,-19 23-15,11-12 0,-3 5 16,-3 6-16,-5 7 0,1 0 0,1 1 15,3 3-15,1 1 0,3-5 16,6-6-16,5-4 16,6-4-16,3-4 0,6-6 0,7-5 0,1-4 15,1-2-15,2-4 0,0-3 16,-1-1-16,-2-3 0,6-8 16,-2-4-16,-4 1 0,-4 2 0,-4-1 15,-4 0-15,-4 3 16,-4 2-16,-6 2 0,-4 2 15,-4 4-15,-2 3 16,-9 4-16,-6 3 0,-3 5 16,-2 3-16,0 3 0,0 4 15,4-2-15,4 0 0,4 1 16,3 0-16,7-3 0,6-5 0,2 1 16,0-2-16,2-1 0</inkml:trace>
  <inkml:trace contextRef="#ctx0" brushRef="#br0" timeOffset="12291.6491">16765 1823 0,'0'0'0,"-7"8"0,-2 5 0,0 1 16,0 1-16,-2 10 0,1 1 15,1-3-15,1-3 0,3 0 16,3-3-16,2-4 0,2-4 0,10-3 16,9-5-16,2-4 0,1-6 15,5-5-15,2-5 16,0-1-16,-1-1 0,5-9 0,5-8 16,-2 0-16,-7 3 0,-2 2 15,-6 5-15,-8 6 0,-5 4 0,-2 5 16,-2 6-16,-7 5 0,-4 3 15,-6 10-15,-5 6 0,1 0 16,-3 2-16,0 7 16,-1 5-16,-3 14 15,0 5-15,3-1 0,2 1 0,2 3 16,4-6-16,2-8 0,3-7 16,1-4-16,2-5 0,-3-3 15,1-5-15,-2 0 0,0-3 16,-6-3-16,-4-1 0,-4-1 15,-5-1-15,-1-2 0,-3-1 16,1-7-16,0-5 0,4-5 0,7-5 16,2 4-16,4 3 0,3 3 0</inkml:trace>
  <inkml:trace contextRef="#ctx0" brushRef="#br0" timeOffset="12623.941">17635 1620 0,'0'0'0,"0"0"16,0 0-16,0 0 0,0 0 0,0 0 16,-28 1-1,28-1-15,-26 9 0,26-9 16,-36 20-16,17-9 0,0 0 0,3 1 15,0 2-15,1 2 0,3-1 16,7 2-16,8 1 16,2-2-16,1-2 0,4 1 0,4 1 15,-2 0-15,-1-2 16,-4 0-16,-1-2 0,-3 0 0,-2 0 0,-5 0 16,-5 0-16,-3-2 0,-3-1 0,-4 0 15,-3 0-15,0-2 16,1-2-16,-7 2 0,0-2 15,4 0-15,6-1 0,2-1 0</inkml:trace>
  <inkml:trace contextRef="#ctx0" brushRef="#br0" timeOffset="17093.8534">24449 2084 0,'0'0'0,"0"0"15,0 0-15,0 0 0,30 17 0,-30-17 16,29 19-16,-13-9 0,2 2 16,1 3-16,-1 1 0,4 1 0,-1 0 0,-3-3 15,-3-1-15,-1-4 0</inkml:trace>
  <inkml:trace contextRef="#ctx0" brushRef="#br0" timeOffset="17325.8027">24319 2481 0,'0'0'0,"0"0"0,0 0 0,39-6 16,-19 4-16,6-3 0,5 0 15,14-4-15,5-1 0,3 0 16,4-1-16,8-2 0,-3 4 0,5-1 16,-4 1-16,-10 0 0,-8-1 0,-3 2 15,-10 1-15,-10 3 0,-8 1 16,-5 2-16,-2 0 0,-2 0 16</inkml:trace>
  <inkml:trace contextRef="#ctx0" brushRef="#br0" timeOffset="17664.5927">24618 2555 0,'0'0'0,"0"0"16,0 0-16,5 23 0,-5-23 0,8 22 16,-3-8-16,-1 0 15,-1-1-15,1-1 0,-2 1 16,0-2-16,-1-1 0,-1-1 0,0-2 0,0-1 15,-1-2-15,-1-2 0,0-1 16,-1-2-16,1-2 0,1-3 16,0-3-16,2-2 0,2-1 0,4-3 15,3 0-15,1 0 0,2-1 16,6-2-16,2 0 16,1 2-16,2 3 0,0 2 0,0 2 0,-3 4 15,-3 2-15,3 3 0,-2 3 16,-7 2-16,-3 2 0,-5 4 15,-4 3-15,-6 3 0,-6 2 0,-9 6 16,-5 2-16,-2 1 0,-3 1 16,6-4-16,6-7 0,2-2 15</inkml:trace>
  <inkml:trace contextRef="#ctx0" brushRef="#br0" timeOffset="18027.6231">24520 2885 0,'0'0'0,"0"0"16,0 0-16,30-8 0,-30 8 0,36-10 15,-12 3-15,2 2 0,-1-1 16,8-1-16,0 2 0,-3 0 16,-3 2-16,-3 2 0,-6 0 0,-3 1 15,-5 2-15,-8 3 0,-8 6 16,-5-1-16,-3 2 0,-6 3 16,-5 5-16,-5 2 0,2-3 0,5 0 15,3-1-15,5-5 0,3-3 16,4 0-16,5 0 0,6-1 15,6-1 1,6-2-16,7-2 0,2-1 16,-1 0-16,2 3 0,3 0 15,-4 0-15,-2 1 0,-4 0 16,-4 0-16,-4 0 0,-4 0 0,-7 5 16,-5 3-16,-6 1 0,-6-1 15,-4 4-15,-5 2 0,1-1 16,0-1-16,0-3 0,2-1 0,1-3 15,2-2-15,-5-1 0,1-3 16,7-2-16,3-3 0,3 0 16,2 0-16,2 0 0</inkml:trace>
  <inkml:trace contextRef="#ctx0" brushRef="#br0" timeOffset="18197.133">24416 3160 0,'0'0'0,"0"0"15,0 0-15,20-10 0,-20 10 0,33-12 16,-6 2-16,3 0 15,6-1-15,16-5 0,5 0 0,1 1 16,2-1-16,14-4 0,12-4 16,-12 1-16,-9 0 0,3-4 15,-6 2 1,-14 2-16,-8 1 0,-7 4 16,-9 6-16,-6 2 0</inkml:trace>
  <inkml:trace contextRef="#ctx0" brushRef="#br0" timeOffset="18397.7892">25613 2455 0,'0'0'0,"0"0"0,0 0 16,-2 21-16,2-21 0,-10 28 0,2-6 16,-5 1-16,-2 2 0,-2 3 15,-1 2-15,-7 12 16,0-2-16,-4 0 0,-1-2 15,-2 1-15,5-6 16,-2-1-16,4-9 0,5-5 16,5-5-16,3-1 0</inkml:trace>
  <inkml:trace contextRef="#ctx0" brushRef="#br0" timeOffset="18566.7245">25440 2650 0,'0'0'0,"16"-4"0,7-2 0,12-3 15,6 1-15,14-1 0,2 2 16,10 0-16,-6 1 0,3 2 0,-6 3 16,-13 3-16,-9 3 0,-8 0 15,-8 1-15,-7 0 0,-4 3 16,-3-2-16,-1-2 0,-2-1 16</inkml:trace>
  <inkml:trace contextRef="#ctx0" brushRef="#br0" timeOffset="18744.8827">25730 2784 0,'0'0'0,"0"0"0,0 0 0,0 0 16,0 0-16,0 0 0,-10 29 15,10-29-15,-10 33 0,3-10 0,-2 3 16,0 3-16,0 2 0,-3 10 16,1 1-16,1-5 0,0 0 0,1 0 15,2-4-15,0-8 0,3-4 16,0-5-16,2-5 0,1-6 15,1-5-15,0 0 0,-1-3 16,1 3-16</inkml:trace>
  <inkml:trace contextRef="#ctx0" brushRef="#br0" timeOffset="19020.0089">25722 2845 0,'0'0'0,"0"0"16,0 0-16,0 0 15,28-17-15,-13 12 0,0 3 0,0 1 16,1 2-16,-2 1 15,-1 0-15,5 6 16,0 4-16,-3-1 0,-2 1 16,-1 7-16,1 4 0,-2 1 15,-1-3-15,-2 7 0,-2 2 16,-2-4-16,0-4 0,-1 1 16,0 0-16,-2-3 0,-1-1 0,-4 0 15,-4-1-15,0-2 16,0-2-16,-3-3 0,-3 2 0,0-2 0,-1-2 15,-4-2 1,-2-3-16,1-2 0,1-5 0,4 2 16,3-1-16,2 1 0</inkml:trace>
  <inkml:trace contextRef="#ctx0" brushRef="#br0" timeOffset="19146.0723">25659 3020 0,'0'0'0,"0"0"0,0 0 0,0 0 0,0 0 16,22-13-16,-22 13 0,26-8 15,-26 8-15,32-7 0,-13 4 16,0 0-16,-1 1 0,0 1 16,-3 2-16,0-1 0,-3 1 0,-1-1 15</inkml:trace>
  <inkml:trace contextRef="#ctx0" brushRef="#br0" timeOffset="19299.8982">25720 3139 0,'0'0'0,"0"0"0,0 0 16,20-3-16,-20 3 0,31-2 16,-10-2-16,1-1 0,2 1 0,3 0 0,0 0 15,3-1-15,-4 2 0,-4-1 16</inkml:trace>
  <inkml:trace contextRef="#ctx0" brushRef="#br0" timeOffset="19531.3693">26488 2778 0,'0'0'0,"0"0"0,0 0 0,22 16 16,-15-7-16,0 9 0,0 7 15,-3 0-15,-1-1 0,0 7 16,-3-1-16,-3-1 0,-1-1 0,-9 5 15,-7-2-15,-3-3 0,-3-4 0,-13 1 16,-13 1-16,3-3 0,11-4 16,8-4-16</inkml:trace>
  <inkml:trace contextRef="#ctx0" brushRef="#br0" timeOffset="19901.6008">24252 2666 0,'0'0'0,"0"0"0,0 0 0,0 0 0,-11 21 16,11-21-1,-21 30-15,8-6 0,0 2 16,-2 8-16,1 7 0,-5 13 0,0 0 16,5 15-16,6-4 15,6 6-15,5-6 0,6-14 0,4-10 16,11-1-16,5-7 15,3-8-15,4-4 0,0-7 0,3-4 16,-4 0-16,-2-1 0,-8-2 0,-6-3 0,-5 0 16</inkml:trace>
  <inkml:trace contextRef="#ctx0" brushRef="#br0" timeOffset="23026.0163">8735 3472 0,'0'0'0,"11"-5"0,4 1 15,2-2-15,1-1 0,12-2 16,11-5-16,-2 2 0,-2 0 0,6 0 16,0 1-16,-7 4 15,-2 0-15,-6 3 0,-4 0 16,-4 2-16,-6 2 15,-6 1-15,-3 1 0,-3 1 16,0-2-16,0 0 0</inkml:trace>
  <inkml:trace contextRef="#ctx0" brushRef="#br0" timeOffset="23179.8125">8726 3779 0,'0'0'0,"0"0"16,0 0-16,25-13 0,-25 13 0,34-15 15,-7 4-15,2 0 16,3 0-16,9-4 0,2 0 16,6-3-16,-4 1 0,-3 1 15,-3 0-15,-6 2 0,-5 0 0,0 2 16,-7 2 0,-5 2-16</inkml:trace>
  <inkml:trace contextRef="#ctx0" brushRef="#br0" timeOffset="23681.1294">7789 2348 0,'0'0'0,"0"0"15,0 0-15,-7 22 0,7-22 0,-14 31 16,2-8-16,-4 1 0,1 3 0,-5 10 15,0 0-15,3-1 0,0-1 16,2 3-16,-1-2 16,6-6-16,1-2 0,5-7 15,4-2-15,0-5 0,0-3 0,0 0 16</inkml:trace>
  <inkml:trace contextRef="#ctx0" brushRef="#br0" timeOffset="23897.3641">7690 2659 0,'0'0'0,"0"0"0,25-12 0,-6 3 0,3-2 16,12-4-16,5-2 16,8-2-16,0-1 0,-1 2 15,-3 1-15,0 0 0,-7 2 0,-6 4 16,-5 1-16,-6 4 0,-5 1 0,-8 2 15,-4 2-15,-4 1 16,-3 2-16,2-1 16,0 0-16,0-1 0</inkml:trace>
  <inkml:trace contextRef="#ctx0" brushRef="#br0" timeOffset="24129.2356">7998 2382 0,'0'0'0,"0"0"16,0 0-16,0 0 0,0 0 0,1 29 16,-1-29-16,0 34 0,0-14 15,0 6-15,-1 4 0,-1 2 16,-1 2-16,-1 9 0,1 1 16,0-4-16,0-4 0,-1 6 15,1-5 1,1-4-16,1-6 0,-2-3 15,0-5-15,-2-2 0,0-2 0,1-4 16,0-2-16,2-1 0</inkml:trace>
  <inkml:trace contextRef="#ctx0" brushRef="#br0" timeOffset="24282.9255">7692 2923 0,'0'0'0,"0"0"0,0 0 0,0 0 0,0 0 15,22-20-15,-22 20 0,32-19 16,-12 8-16,4-4 0,2-1 15,10-3-15,-1 1 0,-1 1 16,0-1-16,5-4 0,-4 1 0,0 10 16,0 8-16,-8-1 0,-5 2 15,-3 0-15</inkml:trace>
  <inkml:trace contextRef="#ctx0" brushRef="#br0" timeOffset="24730.6204">8311 2291 0,'0'0'0,"0"0"0,0 0 15,0 0-15,-10 21 0,10-21 16,-11 26-16,11-26 0,-16 31 0,7-12 16,0 1-1,2-2-15,0 0 0,3-4 0,0 1 16,2-1-16,2 0 0,3-6 15,4-4-15,1-3 0,3-3 0,9-4 0,5-2 16,0-2-16,1-1 0,1-1 16,3 0-16,2-1 0,-3 1 0,-5 4 15,-3 5-15,-4 2 16,-2 2-16,-3 3 0,-1 3 16,-3 3-16,-3 5 0,-2 7 15,-1 5-15,-2 3 16,-2 2-16,-1 6 0,0 2 15,-2-5-15,1-3 0,-3 4 16,1 0-16,-2-6 0,-1-3 16,-2-5-16,-1-2 0,0-3 15,-2-1-15,0-4 0,0-2 16,2-4-16,1-3 0,-1-2 0,-1-1 16,-2-2-16,1-2 0,1-5 0,-1-6 15,2-2-15,2-1 0,0 4 16,4 3-16,0 1 0</inkml:trace>
  <inkml:trace contextRef="#ctx0" brushRef="#br0" timeOffset="24915.6804">8233 2655 0,'0'0'0,"0"0"0,0 0 0,0 0 16,0 0-16,-4 31 0,4-31 15,-10 30-15,3-12 0,1 2 16,-1 1-16,0 0 0,1 0 0,-1 1 15,2-3-15,0-4 0,3-3 16,3-3 0,2-3-16,2 0 0,-2-2 0,-2 0 15</inkml:trace>
  <inkml:trace contextRef="#ctx0" brushRef="#br0" timeOffset="25084.6617">8365 2642 0,'0'0'16,"0"0"-16,0 0 0,-8 28 16,8-28-16,-7 36 0,1-10 15,-1 3-15,-2 1 0,-3 10 16,0 0-16,0-2 0,-2-2 16,-3 2-16,-2-4 0,4-7 15,2-4-15,3-6 0</inkml:trace>
  <inkml:trace contextRef="#ctx0" brushRef="#br0" timeOffset="46743.2569">12878 3330 0,'0'0'0,"0"0"0,0 0 0,0 0 0,0 0 0,0 0 16,-21-14-16,21 14 0,0 0 15,0 0-15,-20-6 0,20 6 16,0 0-16,-23-3 0,13 3 16,0 2-16,-1 0 0,1 1 15,1 0-15,-1-3 0,-1-3 16,1 1-16,2 1 15,-1 1-15,-1 3 0,2 0 16,1 0-16,2-2 0,1 1 16,-1-1-16,2 2 0,0-2 15,0 0-15,3-1 0,-1 5 16,1-5-16,1 2 0,-1-2 16,4 1-16,-2 0 0,1 0 0,2 1 15,1 2-15,1-1 0,1 0 0,-1 1 16,2-2-16,0 0 0,0 1 15,0-2-15,-1 0 0,2 1 16,1-1-16,3 0 0,0 0 16,0 0-16,2-1 0,-1 0 15,2-1-15,0 0 0,2 1 0,2-1 16,2 0 0,5 1-16,-1-1 0,2 0 15,0-1-15,0-1 0,1 1 16,1-2-16,0 1 0,1 1 15,1 0-15,7-2 0,-2 1 16,1 1-16,0 2 0,1-1 16,1 0-16,0 0 0,-1 1 0,7-2 15,-2 0-15,1 1 0,2 1 0,-1-1 16,0 1-16,0 1 0,-1 0 16,7 0-16,-2-1 0,-2 0 15,-1 0-15,0 4 0,2 0 16,-3 1-16,0-1 0,2 0 15,3 1-15,-2-2 0,-2 1 0,8 0 16,-1-3 0,3 3-16,1-1 0,-1 0 15,-1-1-15,-2-3 0,0-2 16,4 2-16,1 2 0,6 0 16,-3 0-16,18-1 0,-6-1 15,-6 0-15,-4 2 0,2-1 16,3 1-16,-5-1 0,-2 1 0,-3-1 15,0 1-15,-3 0 0,0 2 0,4-1 16,4 0-16,-2 0 16,-2-2-16,-1 0 0,1 0 0,-3-2 15,0 1-15,1 1 0,4 1 16,-4 2-16,-2 1 0,1-6 16,2-3-16,-2 2 0,1-1 0,4 6 15,2 3-15,-6 0 0,-4 0 0,0-7 16,2-4-16,0 1 0,1 4 15,4 1-15,2 1 0,-7-1 16,-4-1-16,2 3 0,2 3 16,2-5-16,4-1 0,-1-1 15,0 1-15,-7 0 0,-4 1 0,6 0 16,2 1 0,1-1-16,0 1 0,2-1 15,0 2-15,-5 0 0,-3 1 16,7-6-16,4-4 0,2 3 15,2 2-15,-4 1 0,-4 0 16,-2 0-16,-2-1 0,5 1 0,2 2 16,2-5-16,0 0 0,0 1 15,0 2-15,-3 1 0,-2 1 0,-3-1 16,1-1-16,0 0 0,3-2 0,2 2 16,2 0-16,-8 1 15,-4 0-15,2 0 0,0 1 16,3-2-16,4-1 0,-1-1 15,0 3-15,-6 0 0,-3 1 0,4-1 16,3 2 0,0-4-16,1-1 0,-2 1 15,1 1-15,-6 0 0,-3 2 0,5-2 16,6-1-16,-2-1 16,2-1-16,-3 3 0,-4 3 0,-1-3 15,0-1-15,4 3 0,3 2 16,-6-2-16,-3-3 0,1 4 15,0 3-15,2-5 0,1-3 0,-1 2 16,0 1-16,-2 1 0,-3 1 16,4-1-16,2-2 0,-2 1 15,-2 0-15,0 1 0,-1 0 16,2-2-16,1 0 0,-2-1 0,-2 2 16,-1-1-16,1-1 0,1 2 15,0 2-15,-3 2 0,-4 0 0,2-6 16,3-4-16,-5 4 0,-2 2 0,1 1 15,1 0-15,-3 0 16,-5 1-16,2-2 0,-1 0 0,-4-3 16,-2 1-16,-16 3 0,3 3 15,2-6-15,1 0 0,-2 0 16,-3 0 0,-5 3-16,-2 2 0,-2-1 15,-2 1-15,-5-3 0,-8 3 0,4-2 16,1 0-16,0-1 0</inkml:trace>
  <inkml:trace contextRef="#ctx0" brushRef="#br0" timeOffset="48433.3504">13609 3330 0,'0'0'15,"0"0"-15,0 0 0,0 0 0,0 0 0,0 0 16,0 0-16,0 0 0,0 0 16,0 0-16,0 0 0,0 0 15,0 0-15,0 0 0,0 0 16,0 0-16,0 0 16,0 0-16,-23 10 0,23-10 15,-25 8-15,25-8 16,-27 12-16,12-4 0,1 0 15,-2 1-15,-3-2 0,1 3 16,2-2-16,-1 2 0,1-2 16,-2 3-16,1-2 0,4-1 15,2 0-15,2-1 0,3 0 0,2-2 16,3 1-16,4-1 16,1-1-16,4-1 0,3 0 0,1-1 0,1-1 0,2 1 15,3-2-15,6 1 16,2 0-16,-2 0 0,0 0 15,-1 0-15,2-1 0,-1 0 16,-1 0-16,-1 0 0,-2 0 0,-2 2 16,-3 0-16,-2-2 0,-2 0 15,-1-1 1,-1 1-16,-2-3 0,-2 1 0,-2 1 16,1 0-16,-3-3 15,-1 0-15,-1-2 0,0-2 16,-3 1-16,-1 0 0,-2 0 15,-1 0-15,1-1 0,-1-1 0,0 1 16,1 1-16,-1-1 0,1 0 16,1 0-16,0 1 0,1 2 0,-1 0 15,1 2-15,0 0 0,0 4 0,-1 2 16,1-1-16,0 0 16,2 1-16</inkml:trace>
  <inkml:trace contextRef="#ctx0" brushRef="#br0" timeOffset="57025.2754">16171 4423 0,'0'0'0,"0"0"0,0 0 15,0 0-15,0 0 0,0 0 0,-20 30 0,20-30 32,-18 31-32,6-10 0,-1 4 15,-1 2-15,-1 2 0,-1 7 0,-2 4 0,-3 7 0,2-4 0,2 4 16,5-2-16,3-4 16,5-7-16,7-7 0,6-7 15,3-8-15,2-4 16,4-7-16,5-3 0,2-5 15,3-2-15,4-5 16,2-4-16,-1 0 0,-8 2 0,-5 3 16,-4 3-16,-4 3 0</inkml:trace>
  <inkml:trace contextRef="#ctx0" brushRef="#br0" timeOffset="57194.4024">15877 4832 0,'0'0'15,"0"0"-15,0 0 0,0 0 0,29-17 16,-29 17-16,42-20 0,-15 10 16,2 1-16,3 1 0,4 0 15,7 0-15,-1 1 16,8 0-16,-1 3 16,-4-2-16,-3-1 0,-9 3 0,-6-1 15,-4 2-15</inkml:trace>
  <inkml:trace contextRef="#ctx0" brushRef="#br0" timeOffset="57379.4861">16699 4677 0,'0'0'0,"0"0"15,0 0-15,0 0 0,0 0 16,-24 20-16,24-20 0,-27 30 16,12-12-16,0 1 0,1 2 15,1-1-15,1 1 0,-3 2 16,4-4-16,3-4 0,1-5 0,1-1 31,2-2-31,1 0 0</inkml:trace>
  <inkml:trace contextRef="#ctx0" brushRef="#br0" timeOffset="57511.0994">16742 4521 0,'0'0'16,"0"0"-16,0 0 0,0 0 0,0 0 0,26-1 15,-26 1-15,0 0 0,29 7 16,-29-7-16,0 0 0,23 8 16</inkml:trace>
  <inkml:trace contextRef="#ctx0" brushRef="#br0" timeOffset="58025.3814">16935 4731 0,'0'0'0,"0"0"0,0 0 16,-14 27-16,8-14 0,-1 3 15,-1 0 1,-1 1-16,0 0 0,-1 3 16,2 0-16,2-6 0,1-2 0,1-2 15,-1-2-15,3-2 0,2-6 16,5-3-16,3-3 0,1-5 16,2-1-16,1-5 0,2-2 15,2-6-15,4-2 0,2 1 16,2 1-16,3-1 0,-3 7 0,-2 6 0,-2 4 15,-2 2-15,-3 3 0,-2 4 16,-2 2-16,-2 6 0,-3 1 16,-3 7-16,-2 6 0,-1 2 0,0 2 31,-2-2-31,-3 0 0,1-5 16,0-1-16,-1-3 0,1 1 15,0-4-15,2-2 0,-1-4 16,0-4-16,3-2 0,-1-4 15,5-5-15,4-4 0,2-3 16,2-3-16,2-2 0,2-2 0,4-5 16,3 3-16,-3 1 0,0 3 15,-2 3-15,-2 5 0,0 2 16,-1 4-16,0 2 0,-1 1 0,-3 7 16,-2 4-16,-1 2 0,-1 2 15,-4 6-15,-5 3 0,-1 4 16,-4 2-16,1 2 0,-1 1 0,2-2 15,-1-3-15,2-5 0,-1-2 16,2-3-16,1-3 16,0-3-16</inkml:trace>
  <inkml:trace contextRef="#ctx0" brushRef="#br0" timeOffset="58359.7188">17493 4860 0,'0'0'0,"0"0"0,0 0 15,0 0-15,0 0 0,37-1 16,-37 1-16,32-2 0,-32 2 0,35-1 16,-15-3-16,1 0 0,1-3 15,-1-2-15,-1-1 0,3-5 16,-2 0-16,-3-2 0,-3-1 0,-3 0 16,-2 2-16,-3-2 0,-4 1 15,-3 2-15,-2 4 0,-6 2 16,-4 2-16,-3 3 0,-4 4 0,0 3 15,1 3-15,-3 4 0,-1 3 16,-4 9-16,2 5 0,4 0 16,4 3-16,5 0 0,3 2 0,8-3 15,5-2-15,9-1 0,4-3 16,5-7-16,5-3 0,5-5 16,5-3-16,2-6 0,4-5 0,-9 2 15,-9 1-15,-5 1 0</inkml:trace>
  <inkml:trace contextRef="#ctx0" brushRef="#br0" timeOffset="58513.2148">18008 4828 0,'0'0'0,"0"0"0,0 0 15,23-4-15,-23 4 0,29-6 16,-29 6-16,38-3 0,-17 2 0,1-2 15,0-1-15,-1 7 0,-1 4 0,2 2 16,-3-3-16,-4 0 0</inkml:trace>
  <inkml:trace contextRef="#ctx0" brushRef="#br0" timeOffset="58929.6659">18829 4433 0,'0'0'15,"0"0"-15,0 0 0,-10 25 0,10-25 0,-13 34 16,2-9-16,-2 5 0,-3 3 16,-5 11-16,0 1 0,-2 5 15,2-4-15,2-7 0,2-4 16,0-2-16,4-6 0,3-7 15,3-5-15,3-6 0,2 0 0,2-9 0,2-3 16,2-7-16,3-5 0,4-4 16,4-5-16,3-2 0,2-4 15,2 1-15,1 1 0,1 3 16,2 2-16,6 3 0,1 3 16,-6 3-16,-2 2 0,-3 4 15,-2 3-15,-2 2 0,-1 3 0,-3 7 16,-2 2-16,-5 6 0,-3 3 15,-4 5 1,-4 6-16,-1-2 0,0-1 16,-1 0-16,1-1 0,-1 2 15,2-2-15,2-6 0,1-5 16,0-4-16,1-3 0,0 0 0</inkml:trace>
  <inkml:trace contextRef="#ctx0" brushRef="#br0" timeOffset="59268.4112">19392 4661 0,'0'0'0,"0"0"15,0 0-15,0 0 0,-26 25 0,14-8 16,-2 5-16,1 3 0,1 3 16,-1 7-1,3 0-15,3-6 0,4-5 0,4-4 16,5-5-16,5-4 15,4-5-15,5-6 0,4-4 16,6-5-16,0-4 0,-1-5 0,0-1 16,-2-3-16,-3 0 0,-1-9 15,-3-4-15,-6 5 0,-3 3 16,-5 1-16,-5 2 0,-3 5 0,-4 4 16,-10 6-16,-9 4 0,-1 4 15,-2 3-15,-4 5 0,-3 4 0,3 2 16,3 2-16,5 1 0,3 3 15,4-2-15,2 2 0,4-4 16,2-5-16,3-1 0</inkml:trace>
  <inkml:trace contextRef="#ctx0" brushRef="#br0" timeOffset="59631.8575">19863 4604 0,'0'0'0,"0"0"16,0 0-16,-22 27 0,22-27 0,-24 36 16,8-11-16,0 2 0,-3 2 15,-4 4-15,2-3 16,-1 3-16,4-4 0,4-7 0,3-4 16,2-3-16,4-4 0,3-9 15,5-5-15,2-4 16,4-3-16,2-5 0,2-3 0,4-9 0,0-2 15,5-1-15,4-1 0,0 2 16,1 1-16,0 2 0,-2 2 16,-3 5-16,-1 4 0,-3 5 0,0 4 15,-3 3-15,0 3 0,-4 3 16,-1 5-16,-4 3 0,-2 4 16,-6 4-1,-2 3-15,-3 3 0,-1 2 0,-1-1 16,-1 0-16,1-2 15,1 0-15,2-1 0,1-2 16,2-7-16,1-2 0,0-3 0</inkml:trace>
  <inkml:trace contextRef="#ctx0" brushRef="#br0" timeOffset="59970.68">20284 4640 0,'0'0'0,"0"0"0,0 0 0,0 0 16,-20 32-16,10-15 0,-2 5 16,-1 3-1,0 0-15,0 8 0,3-1 0,4-6 16,5-4-16,4-5 0,4-2 16,2-7-16,2-2 0,5-5 15,5-3-15,0-4 0,1-1 16,3-7-16,-2-1 0,-1-3 15,-2-3-15,-3 0 0,-1-2 16,-5 0-16,-5 1 0,-3 2 0,-6 1 0,-1 2 16,-4 3-16,-6 3 15,-5 3-15,-4 5 0,-4 5 0,2 2 16,0 4-16,2 1 0,1 0 16,5 2-16,5 1 0,6 0 15,5 1-15,0-3 0,0-2 16,0-2-16</inkml:trace>
  <inkml:trace contextRef="#ctx0" brushRef="#br0" timeOffset="60286.8332">20724 4625 0,'0'0'0,"0"0"0,0 0 0,-11 30 16,3-15-16,-1 4 15,-2 4-15,-2 5 0,1-2 0,1-1 16,2-2-16,2-3 0,0-1 16,1-4-16,2-2 0,1-4 15,0-6-15,3-3 0,3-3 16,-1-3-16,1-3 0,3-2 0,3-2 16,2-5-16,1-4 0,0 0 0,1-1 15,0 2-15,1 0 0,1 0 16,-1 3-16,0 5 0,-2 3 15,0 3-15,0 2 0,0 1 16,0 3-16,-3 4 0,0 0 16,0 3-16,-2 3 15,0-3-15,-2 0 0,0-2 16</inkml:trace>
  <inkml:trace contextRef="#ctx0" brushRef="#br0" timeOffset="60672.1843">20928 4788 0,'0'0'0,"0"0"0,0 0 15,0 0-15,0 0 0,23 7 16,-23-7-16,24 7 0,-24-7 0,29 4 16,-11-2-16,0-1 0,3-2 15,0-1 1,0-2-16,-1-2 0,0-1 0,5-2 0,0-3 0,-3 2 31,-3-1-31,-3-1 0,-4-3 16,-5 2-16,-5-2 0,-3 2 15,-5-2-15,0 3 0,-3 0 0,-3 4 16,-4 1-16,-2 5 0,-3 3 16,0 3-16,0 2 0,0 2 15,1 4-15,-4 6 0,0 3 0,4 2 16,2-1-16,6 1 0,4 3 15,6-2-15,5 0 0,7-3 16,4-2-16,6-4 0,6-2 0,3-6 16,6-4-16,-3 0 15,-7-1-15,-5-1 0</inkml:trace>
  <inkml:trace contextRef="#ctx0" brushRef="#br0" timeOffset="61120.2327">21807 4695 0,'0'0'0,"0"0"0,0 0 0,0 0 16,0 0-1,-20-15-15,20 15 0,-19-11 16,19 11-16,-24-13 0,8 7 16,-1 0-16,-2 2 0,-1 3 15,-1 1-15,0 0 0,0 3 16,-6 4-16,-1 0 0,4 4 0,2 3 15,2 1-15,2 3 0,4 0 16,3 2-16,4 1 0,5-1 0,3 2 16,5-2-16,6-1 0,7-3 15,2-6-15,2-2 0,4-5 16,5-4-16,-2-3 0,-1-2 0,1-3 16,-1-3-16,0-3 0,-1-3 15,1-6-15,-1-3 0,-5-2 16,-3 0-1,-1-3-15,-1-1 0,-2 2 16,-3 3-16,-1 2 0,-2 2 16,-1 4-16,-1 3 0,-3 2 0,-2 4 15,0 3-15,-2 3 0,-1 5 0,0 0 16,-5 7-16,-2 5 0,-6 8 16,-2 4-16,-1 5 0,-1 4 15,-2 6-15,-2 3 0,-2 8 16,2-4-16,5-1 0,4-2 15,2-9-15,2-8 0,2-6 0</inkml:trace>
  <inkml:trace contextRef="#ctx0" brushRef="#br0" timeOffset="66589.8428">16278 5398 0,'0'0'0,"0"0"0,0 0 0,0 0 16,0 0-16,0 0 0,0 0 0,0 0 0,0 0 15,0 0-15,0 0 0,0 0 16,-21 12-16,21-12 0,-30 29 16,12-10-16,0 0 0,-8 11 15,0 5 1,3-3-16,2-2 0,4 1 15,5 0-15,1 0 0,3-5 0,6-5 16,4-2-16,6-6 0,4-3 16,7-5-16,6-5 0,0-2 15,-1-4-15,2 0 0,3-1 16,-1-1-16,-2 0 0,0-19 16,-2-13-16,-7 9 0,-2 6 0,-4 6 15</inkml:trace>
  <inkml:trace contextRef="#ctx0" brushRef="#br0" timeOffset="66768.332">16003 5642 0,'0'0'0,"0"0"16,0 0-16,25-6 0,-25 6 0,30-8 0,-6 1 15,1 0-15,2 0 0,11 0 16,3-2-16,-2 2 0,0 0 15,7 0-15,0-1 0,-7 1 0,-3 1 16,-8 0-16,-5 1 16,-4 1-16</inkml:trace>
  <inkml:trace contextRef="#ctx0" brushRef="#br0" timeOffset="66953.4711">16768 5550 0,'0'0'0,"0"0"0,0 0 0,0 0 0,-16 20 16,16-20-16,-17 23 0,7-6 0,0 2 15,-1 0-15,0 1 0,0-1 16,1 0-16,-1 2 0,2-2 16,0-2-16,2-3 0,2-2 15</inkml:trace>
  <inkml:trace contextRef="#ctx0" brushRef="#br0" timeOffset="67107.4001">16912 5322 0,'0'0'16,"0"0"-16,0 0 0,26 0 0,-26 0 15,27 3-15,-11 1 16,-1 0-16,-3-1 0,-1 0 0</inkml:trace>
  <inkml:trace contextRef="#ctx0" brushRef="#br0" timeOffset="67623.7803">17110 5616 0,'0'0'0,"0"0"15,0 0-15,-15 26 0,15-26 16,-17 29-16,7-13 0,1 0 15,2-1-15,-2 2 0,0-2 16,1-2-16,2-4 0,2-3 16,3-3-16,1-3 0,5 0 0,-1-4 15,2-5-15,1-3 0,4-6 16,5-5-16,2-3 0,0 1 0,2-1 16,5-3-16,2 4 0,-2 3 0,-2 4 15,-2 3-15,-2 4 16,-2 3-16,-3 4 0,-2 7 0,-1 3 15,-3 4-15,-3 4 0,-2 2 16,-3 3-16,-3 1 0,0 2 16,-1 0-16,-2 3 0,0-3 0,-2-4 0,-2-1 15,-1 0-15,1-3 16,1-2-16,2-4 0,2-3 16,1-3-16,0-2 0,4-5 15,2-5-15,5-3 0,4-3 0,1-4 16,1-3-16,4 0 0,3 1 15,5-4 1,2 2-16,-4 3 0,-1 2 0,-2 6 16,-2 3-16,0 3 0,-2 4 15,-1 4-15,-1 6 0,-3 3 16,-2 3-16,-4 6 16,-4 3-16,-1 3 0,-1 3 0,-2 1 15,1 1-15,-1-2 0,0-3 16,0-1-16,2-2 0,1-9 0,0-3 0,0-1 15,0-4-15,0 1 0</inkml:trace>
  <inkml:trace contextRef="#ctx0" brushRef="#br0" timeOffset="67971.0729">17637 5718 0,'0'0'0,"0"0"0,0 0 16,0 0-16,27 1 0,-27-1 0,30-1 15,-12-1-15,1 0 0,3-1 16,2-1-16,0-1 0,1-3 16,3-2-16,-1-3 0,-3 1 15,-1 0-15,-2-3 0,-2 1 16,-5-2-16,-3 2 0,-4-2 0,-3 0 16,-4 2-16,-2 1 0,-5 2 0,-1 2 15,-6 2-15,-3 4 0,-3 4 16,-2 3-16,0 3 0,1 3 15,-7 6-15,0 3 0,3 3 16,6 2-16,3 4 0,4 5 16,4-4-16,4-2 0,8 2 0,7-3 15,4-4-15,1-4 0,11-5 16,6-6-16,2-3 0,0-4 0,5-4 16,4-2-16,-10 1 0,-7 2 15,-6 0-15</inkml:trace>
  <inkml:trace contextRef="#ctx0" brushRef="#br0" timeOffset="68193.9808">18456 5232 0,'0'0'0,"0"0"15,0 0-15,0 0 0,-18 27 0,18-27 16,-24 35-16,11-11 0,-1 3 0,-2 6 15,0 5-15,-4 7 0,1 0 16,-2 4-16,3-4 0,2-7 16,4-2-16,1-1 0,2-6 15,0-4-15,2-5 0,2-8 16,2-4-16,0-1 16,0-3-16,1 0 15</inkml:trace>
  <inkml:trace contextRef="#ctx0" brushRef="#br0" timeOffset="68510.6542">18378 5648 0,'0'0'0,"0"0"0,0 0 0,28-2 15,-28 2-15,24-1 0,-9-1 16,2 2-16,2-1 0,-1-1 0,1 0 0,0-1 16,-1-2-16,7-1 0,-1-1 15,-3-2-15,-2 1 0,-3-2 16,-3-1-16,-3-1 0,-2 1 15,-6 0-15,-4-1 0,-3 1 16,-4 1-16,-3 3 0,-4 2 16,-1 1-16,-3 2 15,-2 2-15,0 2 0,0 5 16,0 1-16,-6 6 0,0 5 16,5 0-16,5 2 0,3 2 15,4 0-15,6 1 0,2 2 16,9-2-16,6-3 0,2-3 0,3-2 15,6-3-15,6 0 0,2-3 16,2-3-16,-2 1 0,-7-4 0,-5 0 16</inkml:trace>
  <inkml:trace contextRef="#ctx0" brushRef="#br0" timeOffset="68827.4321">19142 5429 0,'0'0'0,"0"0"0,0 0 16,-30 9-16,14-4 0,-3 1 16,-2 1-16,-1 2 15,0 1-15,-6 3 0,1 1 16,4 0-16,4-1 0,5 2 16,5 1-16,5-1 0,6 1 15,3 0-15,5-2 0,2 0 16,2-1-16,6 2 0,2-1 15,-3-2-15,-1-2 0,-4 0 16,-3-2-16,-5 2 0,-4-1 0,-7 0 16,-3 0-16,-3-2 15,-3 0-15,-7 3 16,-5 3-16,1-2 0,0-1 0,-1-2 0,4-1 16,3-2-16,5-1 0,2 0 0</inkml:trace>
  <inkml:trace contextRef="#ctx0" brushRef="#br0" timeOffset="69190.9339">19623 5459 0,'0'0'0,"0"0"0,0 0 16,0 0-16,0 0 0,-25-5 0,25 5 15,-35 0-15,35 0 0,-41 5 16,18 2-16,-1-2 0,0 1 0,-5 3 16,3 1-16,4 1 0,3 0 15,4 3-15,4-1 0,4 2 16,1-1-16,8 0 0,6-2 16,2 1-16,2 1 0,3-2 0,1 1 15,1-1-15,-1 0 0,2 1 16,-3 0-1,-4-2-15,-3-1 0,-8-1 16,-6 0-16,-1-3 0,-3 2 0,-9 1 16,-6 2-16,-1 2 15,0-2-15,-9 3 0,-4 2 0,8-4 16,6-2-16,4-2 0</inkml:trace>
  <inkml:trace contextRef="#ctx0" brushRef="#br0" timeOffset="69861.455">16160 6220 0,'0'0'0,"8"-2"0,0 1 16,2 0-16,1 1 0,8-1 16,4 0-16,3 0 0,1 1 15,6 2-15,4-1 0,10 0 0,3-2 16,4 1-16,4 1 0,12-2 16,-3 0-16,6-1 15,3 0-15,14 1 0,-1 0 0,15-1 0,-3 2 16,-1 0-16,-3 0 0,40 0 15,-11-1-15,-10-1 0,-6-2 0,6 4 16,4 2-16,-6-1 0,-5 1 16,-2-1-16,-2-1 0,1 1 15,1 2-15,-1-3 0,0-1 16,-11-1-16,-7 1 0,-6 1 0,-4 1 16,-12 1-16,-9-1 0,-9-1 15,-8 0-15,-11 0 0,-10 2 16,-6-1-16,-4 1 0,-2-2 0</inkml:trace>
  <inkml:trace contextRef="#ctx0" brushRef="#br0" timeOffset="70601.1932">16594 5149 0,'0'0'0,"0"0"0,28-4 0,-28 4 0,25-1 16,-6 1-16,4 0 0,8-1 15,0 1-15,3-1 0,3 0 16,5 0 0,4 0-16,11 1 0,2 2 15,9-3-15,-4-3 0,3 0 16,3 0-16,10-1 0,-3 0 0,1 0 15,2-1-15,6 2 0,-5 3 16,12-3-16,-2-1 0,18 1 16,-12 1-16,-1 0 0,-1 1 15,-7 2-15,-4 1 0,3-2 0,4-2 0,-4 2 16,-2-1-16,2 5 16,1 2-16,-4-2 0,-4 2 0,5 0 15,2 1-15,-4-3 16,-3-2-16,22 2 0,14 1 15,-25 3-15,-16 1 0,-2-2 16,-3 0-16,5-4 0,2-2 0,1 2 0,-1 2 16,-2 1-16,0 3 0,-3-7 15,-1-5-15,-6 3 0,-4 3 0,-6-1 16,-4-2-16,-4-1 0,-3-2 16,-13 5-16,-8 4 0,-6-1 15,-6-1-15,-4-2 0</inkml:trace>
  <inkml:trace contextRef="#ctx0" brushRef="#br0" timeOffset="80475.0134">20122 5611 0,'0'0'0,"0"0"0,25-2 15,-25 2-15,27-3 0,-5 0 16,7 0-16,1-2 0,5 1 16,10-2-16,2-1 0,6-1 15,-3 1-15,4 1 0,-3 0 16,-11 0-16,-5 0 0,-6 3 0,-1 2 16,-8-1-16,-5 0 0,-7 3 0,-7 1 15,0 0-15,-1-2 0,2 3 16</inkml:trace>
  <inkml:trace contextRef="#ctx0" brushRef="#br0" timeOffset="80678.5997">20520 5418 0,'0'0'0,"0"0"0,0 0 0,0 0 0,0 0 0,10 21 15,-10-21-15,4 31 0,-4-31 16,2 42-16,-4-13 0,1-2 15,0 1-15,-2 10 0,-3-2 32,1-2-32,-2-2 0,0 3 0,-1-4 15,1-2-15,1-2 0,0-5 16,2-4-16,0-3 0</inkml:trace>
  <inkml:trace contextRef="#ctx0" brushRef="#br0" timeOffset="80832.3104">20252 5921 0,'0'0'0,"0"0"0,0 0 0,0 0 0,16-17 0,-16 17 16,32-17-16,-10 6 16,3 1-16,5-4 0,4-2 15,10-2-15,0 3 0,8-6 16,-1 0-16,-6 1 0,-3 1 0,2-3 16,-7 0-16,-7 5 0,-7 4 15,-5 3 1</inkml:trace>
  <inkml:trace contextRef="#ctx0" brushRef="#br0" timeOffset="81026.4143">20898 5592 0,'0'0'0,"0"0"16,0 0-16,0 0 0,0 0 16,7 32-16,-7-32 0,0 32 0,0-15 15,-1 2-15,0 4 0,0-2 16,-1 0-16,1 3 0,0-3 15,1-1-15,0-3 0,-1-4 0,0-3 16,-1-2-16,0-4 0,-1 1 16,1-2-16,1 0 0</inkml:trace>
  <inkml:trace contextRef="#ctx0" brushRef="#br0" timeOffset="81465.4894">20885 5682 0,'0'0'0,"0"0"0,0 0 15,23-16-15,-23 16 0,31-13 0,-10 6 16,3-2-16,4 2 0,11-4 15,4 1-15,-1 1 0,0 0 16,7 0 0,-3 1-16,-5 4 0,-4 0 0,1 4 15,-6 2-15,-7 3 0,-5 1 16,-5 6-16,-2 4 16,-7-1-16,-1 2 0,-4 2 15,-2 1-15,-5 0 0,-3-2 0,-3 1 16,-2-1-16,-1-1 0,1-1 15,-4-1-15,-2-3 0,-5 2 0,-2-1 16,-10 0-16,-1-2 0,0-3 0,3 0 16,-4-2-16,0-3 0,2-1 15,4-2-15,4-2 0,2-3 16,5 0-16,4 1 0,6-1 16,3 1-16,5-2 0,4 0 15,10 0 1,9-2-16,1-2 0,2 0 0,6 0 15,8-3-15,-2 2 16,-1 1-16,8-1 0,0 2 16,-4 0-16,-5 1 0,-4 0 0,-1-2 15,-5 3-15,-4-1 0,-6 2 16,-5 0-16,-2 0 0,-3-1 16,-5 3-16,-5 2 0,-2-4 0,-1-3 0,2 3 15,2 1-15,1 1 0</inkml:trace>
  <inkml:trace contextRef="#ctx0" brushRef="#br0" timeOffset="81634.8415">21216 5459 0,'0'0'0,"0"0"16,0 0-16,0 0 0,0 0 0,0 0 15,-4 22 1,4-22-16,-7 28 0,1-6 16,-2 4-16,2 3 0,-1 3 15,-2 9-15,1-1 0,1-5 16,3-5-16,2 5 0,4-5 15,0-6-15,1-4 0,3-6 16,1-6-16,0-3 0,-2 1 0,0-2 16</inkml:trace>
  <inkml:trace contextRef="#ctx0" brushRef="#br0" timeOffset="81951.5158">22179 5167 0,'0'0'0,"0"0"0,0 0 16,0 0-16,0 0 0,-20 17 15,20-17-15,-36 20 0,17-8 0,-3 0 16,-1 2-16,2-1 16,1-1-16,0 3 0,4-4 15,5-1-15,3-3 16,8-1-16,8 0 15,2-3-15,2 0 0,6-3 0,5 0 16,-1-1-16,1-3 0,-1 2 16,-2 1-16,2-1 0,-3 4 15,-6 0-15,-4 1 0,-7 1 16,-3 2-16,-8 5 0,-6 4 16,-3-2-16,-3 1 0,0 0 0,4-3 0,4-1 15</inkml:trace>
  <inkml:trace contextRef="#ctx0" brushRef="#br0" timeOffset="82299.2978">21846 5536 0,'0'0'15,"0"0"-15,0 0 16,0 0-16,0 0 0,0 0 16,3 25-16,-3-25 0,0 0 15,-2 25-15,2-25 0,-2 21 16,2-21-16,-2 18 0,1-11 15,1-3-15,0-4 0,3 2 16,1-3-16,0-2 0,1-2 0,4-4 16,2-1-16,4-1 0,0-2 0,4 0 15,2-1-15,7-3 0,3 1 16,0 3-16,0 0 0,-2 4 0,-2 1 16,5 1-16,-1 2 15,-6 4-15,-4 2 0,-4 3 16,-5 0-16,-4 5 0,-5 1 0,-7 5 15,-7 3-15,-1-3 0,-2 0 0,-3 1 16,-3 0-16,-1 0 0,-1-2 16,1-2-16,2 0 0,4-2 0,1-3 15,5 0-15</inkml:trace>
  <inkml:trace contextRef="#ctx0" brushRef="#br0" timeOffset="82490.7741">22158 5522 0,'0'0'0,"0"0"0,0 0 0,0 0 15,0 0-15,0 0 0,0 0 16,-21 14-16,21-14 0,-27 23 16,8-8-16,-2 2 0,-3 2 0,-4 2 15,-3 4-15,-7 5 0,-1 0 16,-4 3-16,4-1 0,6-6 16,5-3-16,0 0 0,6-3 0,8-8 15,4-5-15,2 0 16,2-2-16,0-1 0</inkml:trace>
  <inkml:trace contextRef="#ctx0" brushRef="#br0" timeOffset="82668.6105">22035 5681 0,'0'0'0,"9"-1"15,4 0-15,1 1 0,3 1 0,4 4 16,1 2-16,-1 3 16,0 1-16,-1 1 0,-1 2 15,-2 2-15,-3 1 0,-2 6 16,-4 0-16,-5-1 0,-3-2 0,-5 1 15,-4 0-15,-2-3 0,0-2 16,-3 1-16,-4-2 0,-1 1 16,-2-3-16,0-3 0,0-1 0,4-4 15,1-2-15,3 0 0,2-1 16,2 0-16</inkml:trace>
  <inkml:trace contextRef="#ctx0" brushRef="#br0" timeOffset="82853.6935">22073 5743 0,'0'0'16,"0"0"-16,0 0 0,0 0 16,0 0-16,0 0 0,-16 18 15,16-18-15,-17 22 0,17-22 0,-27 30 16,11-14-16,0-2 0,0 1 16,2-1-16,1 0 0,1-2 15,-1-2-15,3-5 0,2-3 16,1-1-16,3 0 0,1-1 0,-1 1 0</inkml:trace>
  <inkml:trace contextRef="#ctx0" brushRef="#br0" timeOffset="83000.8345">22100 5789 0,'0'0'0,"0"0"15,0 0-15,0 0 0,0 0 16,0 0-16,0 0 0,-4 24 16,4-24-16,-13 22 0,5-7 0,-2 1 0,0-2 15,-1 2-15,0 1 16,1-3-16,1 0 0,1-2 0,2-2 15,-1-2-15</inkml:trace>
  <inkml:trace contextRef="#ctx0" brushRef="#br0" timeOffset="83254.6866">22550 5674 0,'0'0'0,"0"0"0,0 0 0,0 0 15,0 0-15,-23 11 0,23-11 16,-30 15-16,30-15 0,-38 17 16,21-7-16,0-1 0,1 1 0,0-1 15,2 0-15,2 1 0,2 0 0,1 2 16,5 2-16,2-6 0,4 1 16,2-1-16,5 0 0,2 0 15,2-1-15,6 2 0,2-1 16,0-1-16,0-1 0,-4-1 15,-2 0-15,-3-1 16</inkml:trace>
  <inkml:trace contextRef="#ctx0" brushRef="#br0" timeOffset="83840.6224">23344 5504 0,'0'0'0,"0"0"15,0 0-15,0 0 0,0 0 0,-17 29 16,17-29-16,-15 35 0,6-13 15,-1 1-15,-1 2 0,2 0 16,1-2-16,3 2 0,4-1 16,2-3-16,2-4 0,4-4 15,3-4 1,2-4-16,3-3 0,5-5 0,4-4 16,-2 0-16,-2 0 0,7-9 15,0-4-15,1-1 0,-2 0 16,-2-2-16,-2-1 0,-3 5 15,-3 1-15,-3 2 0,-2 4 16,-6 5-16,0 4 0,-6 7 16,-4 7-16,-1 3 0,-2 0 0,-3 7 15,-2 5-15,3-1 0,1 0 16,5-1-16,2-3 0,5-2 16,2-2-16,7-7 0,5-6 15,2-3-15,3-3 0,4-4 16,5-4-16,-2-1 0,-3-1 0,5-8 15,-1-5-15,-5 1 16,-2-1-16,-5 0 0,-4 0 16,-4 2-16,-4 2 0,-5 4 15,-5 3-15,-2 4 0,-4 2 16,-3 4-16,-2 1 0,4 5 16,1 3-16,3 2 0,1 2 15,2-2-15,0-2 0,2 1 16</inkml:trace>
  <inkml:trace contextRef="#ctx0" brushRef="#br0" timeOffset="84041.3009">24261 5528 0,'0'0'0,"0"0"16,0 0-16,0 0 15,0 0-15,-23 18 0,23-18 16,-24 27-16,12-11 0,0 4 15,0 3-15,0-1 0,0 1 16,-1 3-16,0-3 0,4-3 16,1-3-16,2-5 0,3-3 15,1-3-15,0 0 0,-1-1 0</inkml:trace>
  <inkml:trace contextRef="#ctx0" brushRef="#br0" timeOffset="84204.1686">24236 5286 0,'0'0'0,"0"0"0,0 0 0,0 0 0,26 12 0,-26-12 15,20 18-15,-20-18 16,20 25-16,-12-13 0,0-2 16,-1-2-16</inkml:trace>
  <inkml:trace contextRef="#ctx0" brushRef="#br0" timeOffset="84506.3227">24712 5402 0,'0'0'0,"0"0"0,0 0 16,-22-3-16,22 3 0,-26-1 0,26 1 16,-36 5-16,17-1 0,0 1 15,1 2-15,1 1 0,3 0 16,-2 5-16,4 4 0,3-1 0,3 2 0,6 0 15,5 1-15,4 0 0,3 1 16,1-1-16,2 0 16,-3-2-16,-1-2 0,-1 1 0,-2 0 15,-3-2-15,-3-1 0,-4-2 16,-5 0-16,-2-3 0,-5 1 16,-2-1-1,-4 2-15,-1-4 0,0-2 16,-5 0-16,-2-1 0,5-2 15,3-1-15,9-6 0,7-4 0,0 3 16,2 0-16,0 2 0</inkml:trace>
  <inkml:trace contextRef="#ctx0" brushRef="#br0" timeOffset="85028.0114">25157 5591 0,'0'0'0,"0"0"0,0 0 0,0 0 0,0 0 0,-4-21 15,4 21-15,-12-17 0,12 17 16,-18-15-16,18 15 16,-29-11-16,14 5 0,-3 5 0,-1 2 15,1 1-15,-1 1 0,-8 4 31,1 3-31,2 0 0,2 1 0,3 4 16,4 5-16,1-1 0,3-1 16,6 2-16,3-1 0,3-2 0,3 0 15,8-1-15,6-6 0,2-4 16,2-5-16,5-5 0,5-3 16,-1-3-16,-1-3 0,1-4 15,0-3-15,3-5 0,-3 0 16,1-4-16,0-3 0,-2-1 0,0 1 0,0-3 15,1 0-15,-1-2 0,-5 1 16,-3 6-16,-2 3 0,-5 8 16,-4 3-16,-2 6 0,-2 5 15,-7 5-15,0 0 0,-9 7 16,-3 5-16,0 5 0,-2 3 16,-5 7-1,-6 4-15,-4 8 0,-2 2 0,0 5 16,0 4-16,-1 1 0,3-3 15,8-9-15,6-6 0,6-5 16,6-5-16,2-8 16,2-9-16,0 0 0,-1-2 0,0-1 15</inkml:trace>
  <inkml:trace contextRef="#ctx0" brushRef="#br0" timeOffset="85376.4868">25672 5476 0,'0'0'0,"0"0"0,0 0 16,-21 15-1,10-4-15,-3 3 0,-4 4 16,0 3-16,1 3 0,-2 4 16,2 0-16,5-6 0,3-2 0,7 1 15,8-3-15,1-8 16,5-4-16,4-5 0,5-2 15,8-5-15,0-4 0,0-3 0,0-4 16,-1 0-16,0 0 0,-4-3 0,-2-1 16,-1-4-16,-5 3 0,-8 1 15,-4 2-15,-8 2 0,-3 4 0,-4 5 16,-5 3-16,-4 2 0,-3 3 16,-3 3-16,-3 0 0,3 4 15,1 1-15,5 0 0,1 2 16,3-2-16,5 1 0,6 1 0,4 0 15,6-3-15,6-5 0,-2-1 0,-1 1 16,-2-1-16</inkml:trace>
  <inkml:trace contextRef="#ctx0" brushRef="#br0" timeOffset="85946.9153">26144 5425 0,'0'0'0,"0"0"15,0 0-15,0 0 0,-15 24 0,15-24 16,-17 32-16,4-14 0,-4 1 16,2 1-16,0-1 0,-2 5 15,0-3-15,2-2 0,1 0 16,3-5-16,3-1 0,0-3 0,2-1 16,3-3-16,2-2 0,3-4 15,4-4-15,0-1 0,3-1 0,5-6 16,2-1-16,3-5 0,3-1 15,3-1-15,3-2 0,4-3 16,-2 4-16,-1 4 0,0 3 16,-3 3-1,-2 3-15,-2 3 0,-2 4 16,-3 3-16,-4 2 0,-3 6 0,-2 1 16,-4 3-16,-2 2 0,-3 3 15,-3 1-15,-2 0 0,0-1 16,-1-1-16,0-3 0,0-1 15,-1-2-15,1-2 0,3-1 16,1-2-16,1-2 0,2-5 0,0 0 0,3-2 16,2-5-16,4-5 0,4-1 15,3-4-15,1-2 0,7-2 16,3-2-16,8-3 0,2 2 16,1 3-16,2 1 0,-2 3 15,-3 4-15,3 1 0,-2 7 16,-8 3-16,-4 2 15,-7 4-15,-4 5 0,-5 2 16,-5 3-16,-6 1 0,-6 3 16,-2 1-16,-2 2 0,-1 1 15,-3 1-15,-3 5 0,2 0 16,-2-1-16,0-2 0,4-4 16,4-7-16,4-2 0,0-3 0,2-2 15</inkml:trace>
  <inkml:trace contextRef="#ctx0" brushRef="#br0" timeOffset="92298.2386">19257 3268 0,'0'0'15,"0"0"-15,0 0 0,0 0 0,29-1 16,-29 1-16,28 5 0,-11-2 0,0 0 16,4-1-16,2 2 15,8 0-15,0-2 0,3 2 16,3 0-16,-1 1 0,0 1 0,13-3 15,2-2 1,-2 0-16,0 1 0,9-1 16,1-2-16,-1-2 0,-1 0 15,0-2-15,-1-1 0,5-1 16,-3 2-16,5-5 16,4-3-16,-11 2 0,-8 0 0,2-1 15,-3-2-15,-7 2 0,-3-1 16,-3-2-16,-2-3 0,-3 0 0,-2-1 0,-4 3 15,-2 0-15,-6-2 0,-4-3 16,-4-1-16,-1-2 16,-2 0-16,-1-2 0,-3-2 15,-3-2-15,-1 1 0,-2 0 0,-3-3 16,-3-2-16,-3-1 0,-4 2 16,-2-1-1,-1 2-15,0-1 0,0 0 16,-6-2-16,-1-1 0,0 5 0,0 6 15,-4-1-15,-2 1 16,-1 4-16,-2 4 0,-5 1 16,-4 0-16,-1 4 0,0 3 0,-8 2 15,1 6-15,-2 2 0,1 2 16,-3 4-16,-3 3 0,3 6 0,3 2 0,-8 9 16,1 3-16,-15 12 0,5 1 15,7 3-15,4 4 16,12 0-16,8 0 0,14 3 0,11 2 15,9 1-15,6 0 0,12 0 16,8 1-16,9-4 0,7-2 16,6-2-16,3-2 0,5-11 0,5-4 0,-17-11 15,-11-7-15,-9-3 0</inkml:trace>
  <inkml:trace contextRef="#ctx0" brushRef="#br0" timeOffset="92746.2577">20703 3116 0,'0'0'0,"0"0"16,0 0-16,0 0 0,0 0 0,30 4 16,-30-4-1,24 12-15,-11-6 0,3 2 16,0 1-16,1 1 0,-1 1 15,4 2-15,3 3 0,5 3 16,-3 0-16,3 0 0,2 2 16,8 5-16,1 1 0,0-1 0,1-2 15,0 0-15,0 0 0,8 8 16,1 2-16,-3-3 0,-2-3 0,7 4 16,-1 1-16,-4-5 0,-6-4 0,1 1 15,0 1-15,-2-3 0,-3-1 16,-4 1-16,-3 0 0,-4-4 15,-2-2-15,-5-5 16,-5-3-16,-3-2 0</inkml:trace>
  <inkml:trace contextRef="#ctx0" brushRef="#br0" timeOffset="93116.2637">22292 3917 0,'0'0'0,"0"0"16,0 0-16,-10 25 0,4-12 0,-1 7 0,-2 6 15,0 2-15,0 2 0,-2 11 16,0 4-16,-1 4 0,1-5 16,1-4-16,1-2 0,0 2 15,3-4-15,0-8 0,3-5 16,1-4-16,1-6 0,1-3 16,0-4-16,0-4 15,0-2-15,1-6 0,-2-4 16,0-4-16,-2-3 0,1 0 15,0 2-15,1 4 0</inkml:trace>
  <inkml:trace contextRef="#ctx0" brushRef="#br0" timeOffset="93370.2672">22403 3832 0,'0'0'0,"0"0"0,20-4 16,-8 3-16,1-1 0,4 1 15,2 0-15,5 2 0,0 3 16,-2 4-16,-1 1 0,-3 2 15,-3 3-15,-4 4 0,-2 3 16,-2 0-16,-3-1 0,-5 7 16,-5-1-16,-4-1 15,-4-3-15,-3 1 0,-3-3 16,-1 2-16,-1-2 0,-3-3 16,-1-3-16,2-3 0,1-4 15,-2 1-15,3 0 0,5-5 16,3-4-16,9-8 0,5-6 15,4-3-15,5-4 0,-1 5 16,-2 2-16,0 3 0</inkml:trace>
  <inkml:trace contextRef="#ctx0" brushRef="#br0" timeOffset="93703.5355">22886 3758 0,'0'0'0,"0"0"16,0 0-16,0 0 0,0 0 0,12 27 15,-12-27-15,-5 29 0,0-11 16,-3 5-16,-1 2 0,-2 1 0,-1 1 0,-3 7 15,0 0-15,0-6 16,2-2-16,1-1 0,2-2 16,2-6-16,2-4 0,1-7 15,3-3-15,2-3 0,6-5 0,0-4 16,3-5-16,1-3 16,0-2-16,1-3 15,1-3-15,6-3 0,0 2 0,1 0 16,0 1-16,-1 5 15,-2 3-15,-1 3 0,0 2 16,-1 2-16,-1 2 0,2 4 16,-1 2-16,-1 4 0,-2 0 0,3 5 15,0 5-15,-2-3 0,-1 2 0,1 0 16,0-1-16,-4-4 0,-1 0 0,-2-1 16</inkml:trace>
  <inkml:trace contextRef="#ctx0" brushRef="#br0" timeOffset="94017.0629">23272 3922 0,'0'0'0,"0"0"16,0 0-16,0 0 0,0 0 16,0 0-1,0 0-15,-26 6 0,26-6 16,-23 13-16,23-13 0,-26 26 0,12-12 16,0 3-16,1 2 0,2 0 15,2 1-15,4 4 0,5-1 16,3-5-16,4-2 0,6-4 15,7-4-15,2-3 0,1-2 16,4-5-16,4-4 0,6-3 0,-4-4 0,-3-2 16,-3-3-16,-4-2 15,-3 1-15,-4-7 0,-7-1 16,-5 2-16,-5 3 0,-9 0 0,-7 2 16,-4 4-16,-3 3 0,-7 6 15,-5 4-15,1 4 0,0 4 16,3 2-1,3 3-15,4-2 0,4 1 0,8 2 16,5 1-16,7-1 16,7-1-16,-2-3 0,0-1 0,-1-2 0</inkml:trace>
  <inkml:trace contextRef="#ctx0" brushRef="#br0" timeOffset="94327.7893">24013 3598 0,'0'0'0,"0"0"15,0 0-15,-21 5 0,21-5 0,-23 10 16,6-2-16,-1 3 0,1 0 0,-1 5 0,1 3 0,-4 9 16,1 1-16,0 6 0,0 4 15,-2 8-15,3-1 0,4-3 16,2-1-16,-1-1 0,3-7 15,1-3-15,2-3 0,0-4 16,0-4-16,-2-1 0,-2-2 16,-2-1-16,-2-3 15,-2-3-15,-4-3 16,4-3-16,0 0 0,2-6 0,0-3 0,3 2 16,2 0-16,2 1 0</inkml:trace>
  <inkml:trace contextRef="#ctx0" brushRef="#br0" timeOffset="94473.9305">23527 3917 0,'0'0'0,"0"0"16,0 0-16,27-7 0,-27 7 0,31-10 16,-9 4-16,1-1 0,0 2 15,10-2-15,3 0 0,-3 4 16,-2 1-16,6 1 0,-1 1 16,-1 1-16,-2 1 0,-7-1 15,-4 0-15,-4 0 16</inkml:trace>
  <inkml:trace contextRef="#ctx0" brushRef="#br0" timeOffset="94853.0785">24187 3918 0,'0'0'15,"0"0"-15,0 0 0,0 0 0,-16 17 0,16-17 16,-17 25-16,17-25 0,-24 30 15,10-11-15,0 2 0,2 1 16,1 1-16,1 1 0,3-2 16,6-1-16,5-2 0,4-6 15,4-4-15,5-3 0,4-4 0,3-5 16,3-3 0,6-4-16,-1-2 0,1-2 15,0-1-15,-4-2 0,-4-2 16,0-6-16,-2-2 0,-6 4 15,-5 3-15,-5 1 0,-5 1 16,-3 4-16,-3 3 0,-5 4 16,-8 0-16,-2 4 0,-2 2 0,-2 2 15,-2 3-15,-1 2 0,2 0 0,0 0 16,1 1-16,4-1 0,4 1 16,2 1-16,5 0 0,2 0 15,4-2-15,0 0 0,0-3 16,0 1-16</inkml:trace>
  <inkml:trace contextRef="#ctx0" brushRef="#br0" timeOffset="95338.5819">24668 3837 0,'0'0'16,"0"0"-16,0 0 15,-15 19-15,15-19 0,-14 21 16,2-5-16,0 0 0,-2 0 0,-2 9 16,0 2-16,3-3 15,2-1-15,2-1 0,2-1 16,1-3-16,3-3 0,5 1 0,6-2 16,1-7-16,2-2 0,4-5 15,3-3-15,0-2 0,2-2 0,6-5 16,0-4-16,-3 2 0,-1-2 0,4-4 15,1-1-15,-3-1 16,-2 1-16,1-3 0,-4-2 16,-3 7-1,-4 5-15,-2 3 0,-4 1 0,-2 4 0,-2 1 0,-5 8 16,-5 5 0,0 0-16,1 2 0,-6 3 15,-1 0-15,1 3 0,0 0 0,2 4 16,2 2-16,2-2 0,2-2 15,4 0-15,2-2 16,2-2-16,2-3 0,6-4 0,5-3 16,2-2-16,0-1 0,3-5 15,4-3-15,-3 0 0,0-1 0,1-6 16,1-4-16,-1 0 0,-1-2 0,-1 2 16,-4 4-16,-5 3 15</inkml:trace>
  <inkml:trace contextRef="#ctx0" brushRef="#br0" timeOffset="95670.8934">25177 3832 0,'0'0'0,"0"0"16,0 0-16,0 0 0,-17 24 0,17-24 16,-17 32-16,6-14 0,0 0 15,0 2-15,-1 0 0,-2 4 0,3-2 16,1-3-16,0-2 16,3-4-16,0-1 0,2-2 0,1-3 15,2-3-15,2-4 0,0 0 16,1-8-1,2 2-15,2-1 0,3-6 16,2-4-16,-1-1 0,2 1 16,4-4-16,1-1 0,1 2 0,1 1 15,4-2-15,0 0 16,-1 4-16,-2 2 0,1 6 0,1 2 16,-3 3-16,-3 4 0,0 2 15,-3 3-15,-2 5 0,-2 3 0,-2 2 16,-2 1-16,-1-1 0,-3 2 0,-3 3 15,-1 3-15,0-4 0,-1-1 16,1 2-16,0 3 16,2-3-16,1 1 0,0-5 0,0-3 15,0-2-15</inkml:trace>
  <inkml:trace contextRef="#ctx0" brushRef="#br0" timeOffset="96165.4542">25949 3917 0,'0'0'0,"0"0"0,0 0 0,0 0 0,0 0 16,-10-25-16,10 25 0,0 0 16,-22-24-16,8 19 0,-2 0 15,-2 2-15,1 2 0,-4 1 16,-2 1-16,-1 3 0,2 2 15,-6 4-15,0 2 0,4 0 16,1 2-16,1 1 16,2 3-16,-1 4 15,4-1-15,7 0 0,6 1 16,4-2-16,3-3 0,5-2 0,4-4 16,4-1-16,2-3 0,4-4 15,4-2-15,0-3 0,2-2 16,1-4-16,2-5 0,-3 2 15,-3 0-15,5-8 0,0-5 0,-3 0 0,-1-1 16,-2-4-16,-2-4 16,-2 3-16,-2 2 0,-1-2 0,2-3 15,-4 4-15,-1 3 0,-2 2 16,-1 5-16,-2 3 16,-3 5-16,-1 3 0,-2 1 0,-2 4 0,-1 3 0,-4 5 15,-4 5-15,-2 3 16,-1 3-16,-6 7 0,-4 6 15,0 4-15,1 1 0,-6 9 0,2 1 16,3-2-16,3-3 0,0 8 16,1 0-1,4-13-15,3-8 0,3-6 0</inkml:trace>
  <inkml:trace contextRef="#ctx0" brushRef="#br0" timeOffset="108901.1464">12863 4305 0,'0'0'0,"0"0"0,0 0 16,0 0-16,0 0 0,0 0 0,0 0 15,21-2-15,-21 2 0,0 0 0,0 0 16,22-1-16,-22 1 0,0 0 16,17 0-16,-11 0 0,-1 1 0,2 1 15,0-2-15,1 1 0,1-1 16,1 1-16,2-1 0,1 1 16,0 0-16,1 0 0,-1-2 15,0 0-15,1 0 0,2 1 0,0 0 16,2 0-16,1 0 0,-2 0 15,1 0-15,0 0 0,-1 0 0,9 0 16,0 0-16,1 0 0,-2 0 16,0 0-16,1 1 0,-1-1 15,2 1-15,0-2 0,1 0 16,-2 1-16,-1 0 16,9 0-16,0 0 15,-1 0-15,-1 0 0,0 1 16,-1-1-16,2 0 0,1 1 0,-1-1 15,-1 0-15,0-1 0,0-1 16,0 1-16,0 2 0,0-1 16,-1 0-16,8 1 0,2 0 15,-3-1-15,-3-1 0,1 2 0,3 1 16,-4 2-16,-2-2 0,4-1 16,0-1-16,1-1 0,-2-1 0,2 1 15,4-2-15,-3 3 0,-2 0 16,4-1-16,2 0 0,-3 0 15,-3 0-15,9 0 0,0-1 16,-3 2 0,-3-1-16,0-1 0,2 0 15,-1 1-15,-2-1 0,1-1 16,3 2-16,-3-1 0,-1 0 0,0 2 16,2 1-16,-1-1 0,-2-2 15,4 0-15,1 0 0,-2 1 16,-2 0-16,0-2 0,2 1 15,-1 0-15,-2-1 0,1 2 0,0 1 16,-1 0-16,1-1 0,1 1 0,-1 0 16,1 0-16,-2-1 0,0 1 15,-1 0-15,0 0 0,-1 0 16,-1 0-16,0 0 0,-2-1 16,1 1-16,0 0 0,1 0 15,0 1-15,-1-1 16,1 0-16,0 0 15,-3 0-15,-3 0 0,3-1 16,2-1-16,0 1 0,-1 0 0,0 1 16,0 1-16,-1-1 0,-2 1 15,3-1-15,4-1 0,-3-1 16,-1 0-16,0 2 0,1 2 16,-6-1-16,-1 1 0,7-2 0,1 0 15,-7 0-15,1 0 0,2 0 16,2 0-16,-2 0 0,-3 0 0,2 2 15,1 0-15,2-2 0,0-1 16,-2 1-16,-1 0 16,1 2-16,0 2 0,-1-2 15,1-2-15,-1 0 0,-1 1 0,2 1 0,2 1 16,-2-2-16,-3-2 0,4 1 0,2-1 16,-1 0-16,1 0 0,-1 1 15,0 0-15,0 1 0,1-1 16,-2 0-16,-1-1 0,2 0 15,1 1-15,0 1 0,0 2 16,2-2-16,-1-1 16,0-1-16,1-3 15,-2 2-15,-1 2 0,1 2 0,2 1 0,-2-2 16,-2-1-16,3 0 0,1-1 16,-2 1-16,-1-1 0,-1 1 15,0 1-15,0-1 0,-1 0 0,-1 1 31,-2 2-31,1-3 0,-1-2 0,1 4 0,2 0 0,-2 1 16,-3 1-16,3-1 0,2 0 16,-1 0-16,0-2 0,-3 3 15,0-1-15,0 0 0,1-1 0,0 0 16,1 1-16,-4 1 0,-1-1 16,-1 0-16,-1-3 15,-2 0 1,-2-2-16,-2 2 0,-3 2 15,-4-2-15,-4 0 0,1-2 0,-2 2 16,-2-1-16,-2 1 0,-4-1 0,-4 2 16,2 0-16,0 1 0,2-1 0</inkml:trace>
  <inkml:trace contextRef="#ctx0" brushRef="#br0" timeOffset="109845.575">12694 3494 0,'0'0'0,"0"0"0,0 0 15,0 0-15,0 0 0,-5 24 16,5-24-16,-4 28 16,4-28-16,-6 36 0,3-8 0,0-1 0,-2-1 15,0 7-15,0 3 0,1 0 16,0-1-16,-2 9 15,1 0-15,-2-3 0,0-1 0,0-2 16,-1 1-16,0-3 16,0-4-16,1 5 0,0-3 0,2-5 0,1-3 15,1-5 1,1-4-16,0-1 0,-2-3 16,2-5-16,1 0 0,0-4 15,1-4-15,0 0 0,-3 0 16,3 0-16,-3 0 0,3 0 15</inkml:trace>
  <inkml:trace contextRef="#ctx0" brushRef="#br0" timeOffset="110949.0328">12710 3488 0,'0'0'0,"0"0"0,0 0 16,0 0-16,0 0 0,27-3 16,-27 3-16,0 0 0,32-2 15,-18 1 1,3 0-16,-1 0 0,1-2 0,1 2 15,2 0-15,1 1 0,1 0 16,8-1-16,1 0 0,1-1 16,1 1-16,2-1 0,3 4 15,7-4-15,-1-1 0,1 1 16,1 0-16,1 0 0,-1-1 16,9-1-16,-2-3 0,0 4 0,0 2 0,1-3 15,2-1-15,7-1 0,-3 0 16,-2 3-16,-1 3 0,2-1 15,-1 1-15,7-1 16,-1 1-16,-5-1 0,-3 0 0,4 0 16,3-2-16,-2 1 0,-3 1 0,6 0 31,-2 0-31,17 0 0,-4-2 0,-4 2 16,-3 1-16,-6 0 0,-4-1 15,2 2-15,0 0 0,0-1 16,2 0-16,-3-2 0,0-1 15,-5 0-15,-3-1 0,3 4 16,2 4-16,-1-4 0,-1 0 0,-1 0 16,0 0-16,-1-1 0,-1-4 0,0 6 15,1 1-15,-4 1 0,0-2 16,3 0-16,3-1 0,-3 0 16,-1-2-16,3 2 0,2 1 15,0 0-15,0 1 16,2-2-16,0-3 0,-4 2 0,-5 1 15,4 2-15,1-1 0,2 0 0,1 1 0,1-1 16,-2 0-16,0-1 0,0 0 16,-1-1-16,0-1 0,-3 1 15,-2 1-15,3 0 0,1 2 16,-5 2-16,-5 1 0,4-3 16,3-5-16,-5 2 0,-3 0 0,1 1 15,2 1 1,-4-1-16,-3-1 0,3 0 15,1 0-15,-5 1 0,-2 0 16,3 2-16,4 2 0,-21-2 16,0 0-16,5-2 0,6-2 15,-2 5-15,-2 0 0,-2 1 16,-1 0-16,0 0 0,-1 0 0,-4 1 16,0 1-16,-3-3 0,-1 0 0,-3 1 15,-1 0-15,-3 2 0,0 1 16,-2 0-16,1-1 0,-1 2 0,-1 0 15,-1 0-15,-1 3 16,0-1-16,-2 1 0,-1 2 16,0 1-16,-1 1 0,-1 2 0,1 1 15,0 2 1,0-1-16,-1 1 0,-1 4 16,-1 1-16,0 1 0,-1 1 15,-2-1-15,1 1 0,-1 1 0,1 0 16,-2-1-16,0 2 15,0-2-15,0-1 0,0-1 16,2 1-16,0-1 0,1 2 0,1-4 16,2-2-16,0-2 0,1-3 0,0-2 15,1 0-15,0-2 0,1 0 0,0-1 16,0-2-16,1 1 16,-2-2-16,0-2 0,0-2 15,0 0-15</inkml:trace>
  <inkml:trace contextRef="#ctx0" brushRef="#br0" timeOffset="134169.8087">16118 6502 0,'0'0'16,"0"0"-16,0 0 0,0 0 0,0 0 16,0 0-16,0 0 15,-11 23-15,11-23 0,-9 24 0,2-4 16,1 0-16,-1 1 0,-3 6 16,-1 3-16,-1 3 0,0-1 15,-6 13-15,0 3 0,-4 3 0,2-4 0,-1 2 16,2-6-16,3-4 0,1-3 15,3-5-15,1-3 16,1-5-16,1-3 0,3-3 16,0-2-16,0-4 0,-2-4 0,3-2 15,1-2-15,1 0 0</inkml:trace>
  <inkml:trace contextRef="#ctx0" brushRef="#br0" timeOffset="134492.8256">16054 6542 0,'0'0'0,"0"0"0,0 0 16,20-7-16,-20 7 0,22-2 16,-8 2-16,1 1 0,-1 0 0,1 4 15,2 1-15,-2 1 0,1 1 16,2 5-16,0 2 0,-2 0 15,-2-1-15,-3 0 0,-2-1 16,-3 1-16,-2 0 16,-4 1-16,-3 1 15,-2 0-15,-3 0 0,-4 0 0,-3 2 16,-3-2-16,-1 1 0,-6 2 16,-3-1-16,3-1 0,2-2 15,1-3-15,1-2 0,3-4 0,3-2 16,3-8-16,2-4 0,2 1 15,1 1-15,2 2 0</inkml:trace>
  <inkml:trace contextRef="#ctx0" brushRef="#br0" timeOffset="134856.4507">16606 6507 0,'0'0'0,"0"0"0,0 0 0,0 0 16,-2 24-16,2-24 0,-10 33 16,2-12-16,1 0 0,-2 3 15,0 2-15,-3 5 0,1-3 16,0-2 0,0-2-16,2-2 0,1-2 0,1-2 15,0-4-15,2-5 0,0-3 16,2-3-16,1-3 0,1-4 15,1-3-15,3-5 0,2-6 16,2 0-16,1-2 0,3-4 16,2 0-16,1 1 0,1 0 0,3-4 15,1 2-15,-1 4 0,-2 5 0,1 1 16,-1 4-16,0 3 0,-1 3 16,2-2-16,1 1 0,-2 3 15,-3 2-15,1-6 0,2-3 16,-4 1-16,-2 2 0,-1 2 15</inkml:trace>
  <inkml:trace contextRef="#ctx0" brushRef="#br0" timeOffset="135380.3348">16833 6714 0,'0'0'0,"0"0"16,0 0-16,0 0 0,0 0 0,0 0 15,0 0 1,0 0-16,18 16 0,-18-16 15,0 0-15,33 12 0,-33-12 16,32 4-16,-12-3 0,0-1 16,-1-2-16,0-1 0,2-3 15,-1 1-15,-1 1 0,4-2 0,-1-1 16,-2 0-16,-2 0 0,-2-3 16,-2-3-16,-1 0 0,-3 1 0,-3-1 15,-1 1-15,-3 1 0,-2 1 16,-4 2-16,-4-1 0,0 1 15,-2-1-15,-5 4 0,-2 1 16,-4 4-16,-2 1 0,-2 6 0,-3 4 16,1 3-16,-1 1 0,-3 6 15,0 1-15,4 3 0,3 2 0,5-4 16,3-1-16,4-1 0,3 0 0,5 6 16,5 0-16,5-9 15,3-4-15,8-5 0,6-4 0,2-4 16,4-1-16,9-5 0,3-1 15,-7-1-15,-3-2 0,-8 2 16,-4 1 0,-5 2-16</inkml:trace>
  <inkml:trace contextRef="#ctx0" brushRef="#br0" timeOffset="136415.2219">17454 6620 0,'0'0'0,"0"0"16,0 0-16,0 0 0,0 0 0,0 0 16,0 0-16,0 29 0,0-29 0,-2 23 15,2-23-15,-2 32 0,1-14 16,1 0-16,0 0 0,0 1 15,0-3-15,0 0 0,1 0 16,0-3-16,1-1 0,0-1 16,2-2-16,-1-2 0,1-2 0,4-5 31,2-3-31,2-1 0,1-3 0,3-3 16,1-3-16,5-6 0,0 0 15,3-3-15,1-1 0,0-1 16,-2-1-16,4-5 0,-1 2 15,-4 2-15,-3 3 0,2-2 16,-2 4-16,-6 7 0,-2 1 0,-3 3 16,-3 2-16,-3 3 0,-1-1 0,0 3 15,0 2-15,1 0 0,-3 1 0,2-3 16</inkml:trace>
  <inkml:trace contextRef="#ctx0" brushRef="#br0" timeOffset="137101.8218">18259 6637 0,'0'0'0,"0"0"16,0 0-16,0 0 0,0 0 0,-3-23 16,3 23-16,0 0 0,0 0 0,-10-24 15,10 24-15,0 0 0,-22-20 0,12 15 16,-1 1-16,0 1 15,-1-1-15,-4 2 0,-3 2 16,2 1-16,-1 4 0,-5 4 0,0 3 16,1 1-16,2 0 0,-2 4 15,0 3 1,2-2-16,2 1 0,1 8 16,1 2-16,4-4 0,2-3 0,6-4 15,4 0-15,4-4 16,3-1-16,6-5 0,5-4 15,-1-1-15,1-2 0,6-4 16,5-3-16,-4-4 0,-2-1 0,4-2 16,2-3-16,-4 1 0,-2 0 0,3-5 15,0-1-15,-6 2 0,-4 2 0,-3 1 16,-3 2-16,-2 1 16,-1 0-16,-3 3 0,-1 1 15,-1 4-15,-2 1 0,-4 4 0,0 3 16,-2 1-16,0 2 0,-1 2 15,-1 4 1,2 0-16,-1 0 0,-1 4 16,0 1-16,0 0 0,0-1 0,0 4 15,3 1-15,1-4 16,0-3-16,3 0 0,2 2 16,1-5-16,2-1 0,0-1 0,3-1 15,-1-1-15,2-3 0,-1 1 16,-2-1-16,0-1 0</inkml:trace>
  <inkml:trace contextRef="#ctx0" brushRef="#br0" timeOffset="137349.205">18629 6631 0,'0'0'0,"0"0"0,0 0 16,0 0-16,0 0 0,0 0 0,-10 29 15,10-29-15,-12 23 0,12-23 16,-20 30-16,9-15 0,0 2 16,1 0-16,2 0 0,-1-1 15,1-2-15,0 2 16,2-3-16,0-1 16,1-1-16,1-5 0,2-1 15,0-2-15,2-3 0,-2-3 16,2-1-16,0 0 0,0 0 0,0 1 15</inkml:trace>
  <inkml:trace contextRef="#ctx0" brushRef="#br0" timeOffset="137564.5314">18575 6436 0,'0'0'0,"0"0"15,0 0-15,0 0 0,0 0 0,0 0 16,0 0-16,0 0 0,18 18 16,-18-18-16,0 0 0,0 0 0,18 20 15,-18-20-15,0 0 0,17 16 16,-17-16-16,0 0 0,18 10 16,-14-7-16</inkml:trace>
  <inkml:trace contextRef="#ctx0" brushRef="#br0" timeOffset="137970.9157">19097 6389 0,'0'0'0,"0"0"15,0 0-15,0 0 0,0 0 0,0 0 16,0 0-16,0 0 0,0 0 0,-5 22 0,5-22 16,0 0-16,0 0 0,0 0 15,-14 24 1,14-24-16,0 0 0,-16 22 0,16-22 16,-15 21-16,9-9 0,-3 2 15,-1 3-15,1 1 0,1 0 16,1 0-16,-1 2 0,0-4 15,0 1-15,0 5 16,-1 0-16,1-2 0,1 0 0,2-4 16,-1-1-16,2-2 0,1-1 0,2-1 0,1 0 15,1-1-15,1 0 0,1-1 16,3-3 0,0-3-16,2 0 0,3 0 15,3-1-15,2-2 0,-1 0 16,3-1-16,-4 0 0,-2 1 0</inkml:trace>
  <inkml:trace contextRef="#ctx0" brushRef="#br0" timeOffset="149151.1447">19661 6491 0,'0'0'0,"0"0"16,0 0-16,0 0 0,9 22 16,-9-22-1,-1 28-15,1-28 0,-6 36 0,1-11 16,-1 2-16,1 2 16,-1 0-16,-1 9 0,-1 0 15,0-3-15,1-2 0,-2 1 0,0-6 16,0-6-16,0-3 0,-1-8 15,0-4-15,1-5 0,-1-2 16,2-8-16,1-5 0,3 4 0,1 1 0,-1 2 16</inkml:trace>
  <inkml:trace contextRef="#ctx0" brushRef="#br0" timeOffset="149436.5033">19557 6533 0,'0'0'0,"0"0"0,0 0 15,14-15-15,-14 15 0,18-14 0,-3 6 16,3 0-1,0-2-15,9 0 0,1 2 16,1 0-16,0 1 0,-2 4 16,1 0-16,-3 3 0,0 0 0,4 4 15,0 3-15,-5 3 0,-2 1 16,-4 3-16,-4 3 0,-2 3 16,-2 4-16,-2 0 0,-3 3 15,-1 1-15,-3-1 0,-3 2 0,-4 1 16,0-2-16,-1-4 0,-2 8 0,-1 0 15,2-2-15,1-2 0,-2-4 16,0-5-16,0-4 0,2-3 16,-1-2-16,0-2 0,0-4 15,1-1-15,-4-4 0,-4-1 16,3-1-16,2 0 0,3 2 0</inkml:trace>
  <inkml:trace contextRef="#ctx0" brushRef="#br0" timeOffset="149583.7552">19657 6631 0,'0'0'0,"0"0"0,0 0 16,0 0-16,0 0 15,27-9-15,-27 9 16,27-6-16,-27 6 0,33-7 0,-13 6 16,-1 0-16,-1 1 0,-1 0 15,-3 0-15,-2 0 0</inkml:trace>
  <inkml:trace contextRef="#ctx0" brushRef="#br0" timeOffset="149737.5646">19681 6822 0,'0'0'0,"0"0"0,0 0 16,25-9-16,-25 9 0,29-7 15,-6 3-15,0-2 0,2-2 0,0 0 16,-3 0-1,-3 3-15</inkml:trace>
  <inkml:trace contextRef="#ctx0" brushRef="#br0" timeOffset="150000.8371">20397 6376 0,'0'0'0,"0"0"0,0 0 15,-31 24-15,15-13 0,1 2 16,1 1-16,-3 5 0,2 1 0,2-3 16,5-3-16,2-2 15,4-1-15,7-3 0,8-2 16,3-4-16,4 0 0,5-4 0,5 0 16,-1-2-16,0 1 0,7-3 0,-1 3 15,-3-2-15,-2-1 0,-5 2 31,-3 2-31,-5 1 0,-6 0 0,-2 1 16,-2-1-16,-1 0 0</inkml:trace>
  <inkml:trace contextRef="#ctx0" brushRef="#br0" timeOffset="150201.3871">20542 6395 0,'0'0'16,"0"0"-16,0 0 0,0 0 0,-6 26 15,6-26-15,-10 31 16,5-12-16,1 1 0,-2 3 0,0 3 0,-1 6 16,0-1-16,2-2 0,-1-2 15,1-3-15,-1-4 0,-1 1 16,-3-3-16,2-6 0,0-2 0,2-2 16,0 0-16,1-3 0</inkml:trace>
  <inkml:trace contextRef="#ctx0" brushRef="#br0" timeOffset="150355.2245">20240 6731 0,'0'0'16,"0"0"-16,0 0 0,0 0 0,25-10 15,-25 10-15,35-10 16,-13 4-16,2 1 0,1 0 16,2-1-16,5-1 0,-3-3 0,1 4 15,0 0-15,-4 2 0,-2 1 0,-1-1 16,-5 1-16,-2 1 0</inkml:trace>
  <inkml:trace contextRef="#ctx0" brushRef="#br0" timeOffset="150524.3078">20260 6904 0,'0'0'0,"0"0"15,0 0-15,33-8 0,-33 8 0,34-11 16,-12 4-16,4 0 0,1 1 15,12-5-15,3 1 0,-3 0 16,-1 0-16,0-1 0,-7 1 16,-5 4-16</inkml:trace>
  <inkml:trace contextRef="#ctx0" brushRef="#br0" timeOffset="150718.4211">21016 6433 0,'0'0'0,"8"-2"0,3-1 0,3 1 16,4-2-16,6 0 0,2 1 15,-1-1-15,1 3 0,1-2 16,0 0-16,2 2 0,-4 2 0,-6 1 16,-5 3-16,-3 0 0,-2-1 15,-1-2-15</inkml:trace>
  <inkml:trace contextRef="#ctx0" brushRef="#br0" timeOffset="150919.113">20862 6695 0,'0'0'0,"0"0"16,0 0-16,30-7 0,-12 3 0,7-2 15,3-2-15,11-5 0,2 2 0,2-1 16,2-1-16,4-3 0,-3 0 0,-4 3 15,-4 2-15,0 0 16,-9 3-16,-8 1 0,-7 1 16,-10 2-16,-6 0 0,1 1 0,0 1 15,1 2-15</inkml:trace>
  <inkml:trace contextRef="#ctx0" brushRef="#br0" timeOffset="151126.1456">21168 6496 0,'0'0'0,"0"0"0,0 0 15,0 0-15,0 25 0,0-25 0,-1 36 0,-1-13 0,0 5 16,-1 1-16,-2 2 16,0 10-16,-1-3 0,1-1 0,0-2 15,0 0-15,-1-6 0,1-3 16,0-6-16,1-3 0,-1-3 15,-1-6-15,-2-2 0,3-2 16,0-1 0,2 0-16</inkml:trace>
  <inkml:trace contextRef="#ctx0" brushRef="#br0" timeOffset="151304.5863">21188 6670 0,'0'0'0,"0"0"0,0 0 16,0 0-16,0 0 0,0 0 15,-13 23-15,13-23 0,-23 21 0,23-21 0,-29 29 16,13-14-16,-3 1 0,0 0 16,-1 2-16,-4 2 0,1 0 15,3-5-15,2-6 0,4 1 16,2-4-16,1 0 0</inkml:trace>
  <inkml:trace contextRef="#ctx0" brushRef="#br0" timeOffset="151442.6735">21187 6790 0,'0'0'0,"0"0"0,0 0 0,0 0 16,20 10-16,-13-6 0,0 1 15,2-1-15,0 0 0,1 0 16,1 0 0,-1-2-16,0 0 0,-1-1 0,-2 0 15,0 0-15</inkml:trace>
  <inkml:trace contextRef="#ctx0" brushRef="#br0" timeOffset="151643.2708">21550 6569 0,'0'0'0,"0"0"0,0 0 0,0 0 16,0 0-16,1 30 0,-1-30 15,-2 26-15,2-26 0,-3 29 16,2-13-16,0-2 0,1-1 0,0-1 15,1-3-15,0-2 16,2 0-16,-1-1 16,0-2-16,-1 0 0</inkml:trace>
  <inkml:trace contextRef="#ctx0" brushRef="#br0" timeOffset="151922.0736">21813 6483 0,'0'0'0,"0"0"0,0 0 0,5 19 0,-5-19 16,-5 32-16,0-7 0,-3 4 16,-1 3-16,-1 8 0,1 0 15,1-5-15,0-2 0,-1 2 16,3-2-16,-1-6 0,1-4 0,2-3 16,0-3-16,0-4 0,2-2 15,0-3-15,1-1 0,0-4 0,0 1 16,-1-2-16,1 1 0,1-3 15,-3-2-15,0 0 0,-2 0 16,0-2-16,-2-1 0,-3-1 16,-3-1-16,2 1 0,1 1 0,1 2 15</inkml:trace>
  <inkml:trace contextRef="#ctx0" brushRef="#br0" timeOffset="154598.525">23052 6572 0,'0'0'0,"0"0"0,0 0 15,0 0-15,-6 30 0,6-30 16,-11 32-16,3-10 0,-1 3 0,-3 3 0,-2 4 16,-5 8-16,-1 1 0,-3 8 15,2 0-15,2-7 0,3-5 0,-1 2 16,3-6-16,2-5 0,1-3 16,2-7-16,2-6 15,3-4-15,1 0 0,-1-3 0</inkml:trace>
  <inkml:trace contextRef="#ctx0" brushRef="#br0" timeOffset="154877.2938">22963 6520 0,'0'0'0,"0"0"0,19-8 15,-6 3-15,3 0 0,2 3 0,3-1 16,7 2-16,2 1 0,0 4 15,2 0-15,-1 2 0,-2-1 0,6 5 16,-1 1-16,-5 2 0,-5-1 16,-4 2-16,-2 0 15,-6 1-15,-3-1 0,-9 1 0,-8-1 16,-4 0 0,-4 2-16,-7 2 0,-5 2 15,-2-1-15,-1 0 0,-10 0 16,-2 0-16,6-3 0,4-2 0,5-4 15,5-5-15,4-1 0,5-1 16,3-1-16</inkml:trace>
  <inkml:trace contextRef="#ctx0" brushRef="#br0" timeOffset="155199.8901">23685 6403 0,'0'0'0,"0"0"0,0 0 0,0 0 15,-1 28-15,1-28 0,-13 41 16,4-16-16,-1 5 0,-2 1 0,-2 0 16,-4 7-16,2-5 0,-2 2 15,2-6-15,4-4 0,2-6 0,2-6 16,0-4-16,2-4 16,2-3-16,4-7 0,3-6 0,2-2 15,0-3-15,5-7 0,3-3 16,3-6-1,-1-1-15,2 3 0,-1-1 16,1 6-16,-2 5 0,5 1 16,0 5-16,-2 1 0,-1 4 0,-1 5 15,0 3-15,0 1 0,-1 1 16,1 4-16,1 5 0,-3-4 16,-2 0-16,-4-2 0</inkml:trace>
  <inkml:trace contextRef="#ctx0" brushRef="#br0" timeOffset="155563.474">23851 6679 0,'0'0'0,"0"0"0,0 0 15,24 4-15,-24-4 0,26 1 0,-26-1 16,38 1-16,-16-2 0,2-1 15,1-2-15,9-2 0,-1 0 16,-1-3-16,-2-2 0,-2 2 16,-4-1-16,1-3 0,-6-3 15,-3 2-15,-5 0 0,-6 0 0,-2-2 16,-6 6-16,-2 0 0,-8 3 16,-7 3-16,0 2 0,1 2 0,-9 4 15,-4 2-15,2 1 0,2 3 16,3 8-16,1 5 0,3 1 15,1 1-15,3 5 0,5 1 16,7-4 0,6-4-16,4-2 0,5 1 0,8-4 15,5-1-15,6-8 0,5-4 16,2-4-16,4-1 0,-9-1 16,-7 1-16,-5 0 0</inkml:trace>
  <inkml:trace contextRef="#ctx0" brushRef="#br0" timeOffset="155864.4482">24668 6486 0,'0'0'0,"0"0"0,0 0 0,-6 31 16,2-16-16,-1 6 0,1 3 15,-2 7-15,2-2 0,2-2 0,2-3 16,2-2-16,1-5 0,5-1 15,3-5-15,-1-6 0,2-2 0,2-6 16,2-5-16,0-2 0,1-2 16,8-7-16,3-7 0,-2-1 15,0-1-15,-1-3 0,0-2 16,1-1 0,-4 6-16,-2 3 0,-2 3 15,-3 4-15,-4 3 0,-5 3 0,-1 4 16,-5 2-16,-4 4 0,4 2 15,0 0-15,0 3 0,0-3 0,0 0 16</inkml:trace>
  <inkml:trace contextRef="#ctx0" brushRef="#br0" timeOffset="156319.1136">25536 6521 0,'0'0'0,"0"0"0,0 0 16,0 0-16,0 0 16,-12-18-16,12 18 0,-20-11 15,20 11-15,-25-10 0,7 5 16,-2 2-16,0 2 0,-4 2 16,-1 2-16,-7 3 0,1 1 15,0 4-15,0 2 0,3 3 16,2 2-16,-1 9 0,3 4 15,4-4-15,4-3 0,9-2 0,6-1 16,3-3-16,2-2 0,9-5 0,9-3 16,0-4-16,2-2 0,9-5 15,5-3-15,-4-4 0,-3-1 0,-3-4 16,-2-3-16,-3 0 0,-3 1 16,-2-1-16,-1-3 15,-5 5-15,-2 1 0,-3 3 0,0 2 0,-5 2 16,-2 3-16,-2 5 0,0 3 15,-2 3-15,1 3 0,-1 5 16,-3 7-16,2 1 0,-1 1 0,3 1 16,1 3-16,0-4 0,2-1 15,8-7-15,5-2 16,3-3-16,0-2 16,-2-2-16,-3-1 0,-3-1 15</inkml:trace>
  <inkml:trace contextRef="#ctx0" brushRef="#br0" timeOffset="156550.6598">26058 6227 0,'0'0'0,"0"0"0,0 0 0,-21 28 15,9-12-15,-4 7 16,-2 7-16,-7 10 0,2 1 15,-4 9-15,0 0 16,5-7-16,4-5 0,1 2 16,4-5-16,4-6 0,3-5 0,5-3 15,4-3-15,3-4 0,2-6 16,-3-1-16,0-3 0,-2 1 16</inkml:trace>
  <inkml:trace contextRef="#ctx0" brushRef="#br0" timeOffset="156904.6351">25991 6655 0,'0'0'0,"0"0"0,0 0 0,0 0 15,25 0-15,-25 0 0,24 0 16,-24 0-16,33 0 0,-13-1 16,1-1-16,1-2 0,1 0 15,1-1-15,2-2 16,4-3-16,-3-1 0,-3-1 15,-2-1-15,-3 1 0,-2-1 16,-4-1-16,-4 1 16,-4-1-16,-1 1 0,-6 2 0,-2 0 15,-3 3-15,-2 1 0,-6 2 16,-4 4-16,1 3 0,-1 2 16,-3 3-16,-2 5 0,-5 3 0,4 4 0,2 4 15,2 2-15,3 0 0,4-1 16,1 6-16,5 2 0,2-5 15,4-4-15,6-2 0,5-2 16,7-4-16,5-4 0,7-6 16,9-4-16,-5-5 0,2-3 0,-2 0 15,-7 2-15,-5 2 0</inkml:trace>
  <inkml:trace contextRef="#ctx0" brushRef="#br0" timeOffset="157305.2802">26716 6515 0,'0'0'0,"0"0"0,0 0 15,-17 26-15,9-13 0,-3 4 0,-2 3 16,1 0-16,0 0 0,-2 3 16,2-3-16,2-2 0,2-4 0,1-3 15,2-1-15,2-4 0,0-1 16,3-5-16,6-4 15,-1-2-15,3-4 0,2-5 0,2-3 0,1-2 16,2 0-16,1-3 0,4 0 16,4-2-16,2 2 0,-1 3 0,0 2 15,-1 4-15,-3 1 0,1 5 16,0 4-16,-2 3 0,-2 1 0,-1 6 16,-3 6-16,-4 2 15,-3 3 1,-5 6-16,-3 4 0,-3-2 15,-1-2-15,-3 1 0,1 3 16,-1-4-16,0-3 0,-1 2 16,2-1-16,1-7 0,2-3 0,1-3 15,2-3-15,0-2 0,0-1 16,0 1-16</inkml:trace>
  <inkml:trace contextRef="#ctx0" brushRef="#br0" timeOffset="157537.1517">27427 6320 0,'0'0'0,"0"0"0,0 0 15,0 0-15,0 0 0,-13 29 0,13-29 0,-21 37 16,5-13-16,-2 5 0,-3 4 16,-2 7-16,2-3 0,1 6 15,4-5-15,5-5 0,4-6 16,3-4-16,4-2 0,5-5 0,2-3 15,6-5-15,3-5 0,0-3 16,-1-2 0,0-6-16,1-4 0,-3 1 15,-2 2-15,-2 2 0</inkml:trace>
  <inkml:trace contextRef="#ctx0" brushRef="#br0" timeOffset="157721.699">27162 6502 0,'0'0'0,"0"0"15,22-3-15,-6 0 0,2 1 0,11-1 16,7-2-16,0 2 0,0-2 16,13-1-16,3-1 15,-10 2-15,-8 0 16,-7 0-16</inkml:trace>
  <inkml:trace contextRef="#ctx0" brushRef="#br0" timeOffset="164549.5187">28311 6184 0,'0'0'0,"0"0"16,0 0-16,0 0 0,0 0 15,0 0-15,0 0 0,0 0 16,0 0-16,0 0 0,-5 22 16,5-22-16,-10 26 0,1-8 15,-2 3-15,-1 2 0,-1 2 16,-5 2-16,-3 1 0,-7 9 15,1 2-15,-6 10 0,2-2 16,2-5-16,3-4 0,-4 3 16,4-4-16,5-7 0,4-5 0,4-6 15,2-6-15,5-3 0,5-3 16,0-2-16,0-2 0,1 0 16</inkml:trace>
  <inkml:trace contextRef="#ctx0" brushRef="#br0" timeOffset="164787.985">28475 6438 0,'0'0'0,"0"0"0,0 0 0,-7 28 0,0-15 0,-3 7 16,-3 5-16,0 3 0,0 0 15,-4 13-15,0 3 16,-2 7-16,-1-3 0,-3 3 0,1-5 15,3-5-15,4-5 0,1-7 16,0-3-16,2-8 0,0-6 16,3-3-1,1-2-15,3-1 0</inkml:trace>
  <inkml:trace contextRef="#ctx0" brushRef="#br0" timeOffset="165035.4578">28362 6471 0,'0'0'0,"11"-5"0,7 0 16,1-1-16,3 1 0,12 0 0,3 1 16,9 0-16,0 2 0,-1 3 0,0 4 15,0 1-15,-6 3 0,-6 5 16,-5 1-16,-8 1 0,-6 0 16,-9 2-16,-6 1 0,-6 1 15,-3-1-15,-7 1 0,-6 0 16,-3-3-1,-1-1-15,-1-3 0,1 0 16,0-3-16,2-2 0,2-2 0,2-1 16,3-6-16,4-4 0,3 2 15,2 1-15,2-1 0</inkml:trace>
  <inkml:trace contextRef="#ctx0" brushRef="#br0" timeOffset="165374.2565">29137 6434 0,'0'0'0,"0"0"16,0 0-16,0 0 0,-17 26 0,17-26 16,-23 30-16,10-11 15,0 2-15,1 2 0,0 2 16,-1 2-16,5-4 16,3-3-16,5-3 15,6-3-15,4-3 0,5-4 0,6-4 16,1-3-16,0-6 0,7-4 15,2-3-15,-5-3 0,-3 0 16,-3-2-16,-3 0 0,-4 0 16,-2-3-16,-6 2 0,-5-1 15,-3 2-15,-4 2 0,-8 4 0,-8 3 16,-1 3-16,-2 3 0,-3 4 0,-5 3 16,6 2-16,2-1 0,1 4 15,5 2-15,6-2 0,5-1 16,8-1-16,8-1 0,5-3 0,4 0 15,-1 0-15,-4 0 16,-3-2-16</inkml:trace>
  <inkml:trace contextRef="#ctx0" brushRef="#br0" timeOffset="165574.8444">29590 6462 0,'0'0'0,"0"0"0,0 0 16,-16 24-1,16-24-15,-17 32 0,6-9 0,0 3 16,0 0-16,-5 12 0,0 2 16,1-2-16,-1-1 0,-3 7 15,1-3-15,1-5 0,3-4 0,-2 0 16,3-6-16,2-5 16,1-6-16,2-2 0,3-4 0,0-2 15</inkml:trace>
  <inkml:trace contextRef="#ctx0" brushRef="#br0" timeOffset="165838.0428">29620 6431 0,'0'0'0,"11"-3"0,3 0 16,3 2-16,1 1 0,8-1 16,-1 0-16,6 3 15,-2 1-15,-4 3 0,-2 3 16,-4 3-16,-4 1 0,-7 3 15,-7 1-15,-3 0 0,-2-2 0,-7 2 16,-5 1-16,0 0 16,-2-1-16,-7-2 0,-6 0 15,2-2-15,2-2 0,-4-1 0,0-2 0,4-3 16,4-2-16,7-3 0,5-4 16,4 3-16,1-1 0,2 1 0</inkml:trace>
  <inkml:trace contextRef="#ctx0" brushRef="#br0" timeOffset="166238.593">30184 6374 0,'0'0'0,"0"0"0,0 0 16,-15 20-16,15-20 0,-17 27 15,4-7-15,0 1 0,-1 1 0,-4 8 16,1 3-1,3-6-15,3-3 0,3 0 16,5-3-16,5-4 0,4-5 16,6-5-16,5-3 15,0-4-15,2-2 0,7-5 0,3-4 0,-2-3 0,-1-1 16,2-3-16,3-2 16,-3-2-16,-3-1 0,2-5 15,-3 1-15,-4 4 0,-4 3 0,-2 3 16,-3 2-16,-4 2 0,-2 0 15,-2 7-15,-1 6 0,-2 0 0,-4 4 16,-1 5-16,-1 4 16,-2 3-16,0 1 0,-3 6 15,-2 3-15,1 2 0,0 0 0,2-2 16,2-1 0,5-2-16,3-2 0,5-4 15,5-5-15,1-4 0,3-4 16,-3 1-16,-3-3 0,-1 2 0</inkml:trace>
  <inkml:trace contextRef="#ctx0" brushRef="#br0" timeOffset="166439.2958">30844 6185 0,'0'0'16,"0"0"-16,0 0 0,-13 27 0,7-13 15,-4 6-15,-3 7 0,-3 1 16,-1 2-16,-7 14 16,1 2-16,-1 5 0,3-6 15,1 5-15,5-6 16,4-10-16,3-8 0,1-8 16,3-3-16,1-2 0</inkml:trace>
  <inkml:trace contextRef="#ctx0" brushRef="#br0" timeOffset="166909.4365">31207 6475 0,'0'0'0,"0"0"16,0 0-16,0 0 0,0 0 0,16-19 16,-16 19-16,3-12 15,-3 6-15,-2-1 0,-1-2 0,-2 2 16,-1 1-16,-4 2 0,-4 2 15,0 1-15,-1 2 0,-3 1 0,-3 3 16,0 1-16,-1 2 0,-5 5 16,1 4-16,1 0 0,-1 2 0,0 5 15,3 3-15,5-3 16,5-1-16,5-2 16,6-3-16,4-3 15,4-3-15,5-6 0,5-5 16,3-1-16,2-1 0,2-4 0,3-5 15,-2-2-15,0-1 0,0-2 16,1-2-16,-5 0 0,-1 0 16,1-3-16,-2 1 0,-6 7 15,-2 4-15,-4-1 0,-2 0 0,-3 0 16,-1 1-16,-4 3 0,0 5 16,-1 2-16,-1 4 0,-1 3 0,0 2 15,-1 2-15,1 2 0,2 2 16,-1 1-16,3 0 0,2 2 0,4 1 15,4-1-15,2-5 16,1 0 0,4-5-16,4-2 0,0-3 0,1-2 15,-4-1-15,-2-1 0,-3 0 16</inkml:trace>
  <inkml:trace contextRef="#ctx0" brushRef="#br0" timeOffset="167225.7417">31569 6367 0,'0'0'16,"0"0"-16,0 0 0,0 0 0,0 0 0,-12 26 15,12-26-15,-16 28 16,5-11-16,-1 5 0,-1 3 16,1 1-16,0-2 0,0 6 15,1-2 1,2-6-16,1-4 0,3-4 0,0-2 15,2-5-15,1-2 0,2-5 0,-1-4 0,1-2 0,1-2 16,1-6-16,0-5 0,2 1 31,3 0-31,2-4 0,3 0 16,1 2-16,1 3 0,2-2 0,1 3 16,1 2-16,2 3 0,3 3 0,3 6 15,-2 2-15,-2 2 0,-3-1 16,-5 1-16,-2-1 0</inkml:trace>
  <inkml:trace contextRef="#ctx0" brushRef="#br0" timeOffset="175302.3675">16026 7183 0,'0'0'0,"0"0"0,0 0 16,32 2-1,-17-2-15,3 0 0,6 1 0,7 2 16,-1-2-16,8 1 0,4 1 15,8 1-15,0-3 0,6 1 16,5-1-16,12 0 0,-1-2 0,20 2 16,4 2-16,-4-3 15,-1-1-15,19-1 0,5 1 16,31 0-16,-21 1 0,0 1 0,-1 1 0,-14-2 0,-8-1 16,4 2-16,2 2 15,-11 0-15,-7-1 0,3-3 16,2-1-16,-14-1 0,-7 1 15,-2 1-15,-3 0 16,-10 2-16,-10 2 0,-4-4 0,-3-1 16,-11 1-16,-8 2 0,-12 1 15,-8 2-15,-2-2 0,-1-2 0,2 3 16</inkml:trace>
  <inkml:trace contextRef="#ctx0" brushRef="#br0" timeOffset="181975.9391">24756 4663 0,'0'0'0,"0"0"0,0 0 16,0 0-16,0 0 0,0 0 16,-17 29-16,17-29 0,-15 25 0,6-8 15,-1 1-15,-1 1 16,0-1-16,1 2 0,0 1 15,-1 3-15,1-3 0,1-3 0,1-1 0,0-4 16,2-2-16,1-3 16,-1-1-16,1-4 15,-1-2-15,4-5 0,2-2 16,1-3-16,1-2 0,4-6 0,2-4 16,0 0-16,3 0 0,5-2 15,4-2-15,3-2 0,-1 4 16,4-1-16,4 4 0,-1 3 15,-2 3-15,4 1 0,-2 4 16,-8 2-16,-3 2 0,2 5 16,1 3-16,-7 3 0,-6 2 15,0 6-15,-2 3 0,-3 0 0,-2 0 0,-3 1 0,-3 0 16,2 2-16,0-1 16,-2-1-16,1 2 0,1-3 15,1-2-15,3-3 0,2 1 16,-1-5-16,0 1 0,-1-4 0</inkml:trace>
  <inkml:trace contextRef="#ctx0" brushRef="#br0" timeOffset="182345.9278">25349 4631 0,'0'0'0,"0"0"15,0 0-15,0 0 0,0 0 0,-19 15 16,19-15-16,-21 21 0,21-21 15,-25 30-15,11-9 16,1-1-16,2 1 16,3 0-16,0 1 0,3 2 15,5-1-15,5-6 0,3-4 16,3-3-16,4-4 0,5-3 16,3-6-16,-1 0 0,-1-1 0,1-4 15,1-1-15,5-2 0,-3-1 16,-2-5-16,-3-3 0,-4 1 15,-4 0-15,-6 0 0,-4 1 0,-3 3 16,-3 3-16,-7 2 0,-7 2 16,0 2-16,-3 3 0,-4 3 15,-1 3-15,1 1 0,0-1 0,4 2 16,4 0-16,3 2 0,5 2 16,4-1-16,6 1 0,0-3 15,-1-1-15,0-1 16</inkml:trace>
  <inkml:trace contextRef="#ctx0" brushRef="#br0" timeOffset="182608.9385">25991 4442 0,'0'0'16,"0"0"-16,0 0 0,0 0 15,-18 24-15,18-24 0,-19 27 0,7-7 16,-2 2-16,-3 3 0,-2 4 16,-4 7-16,2 1 0,4-2 15,1-2-15,2 3 0,3-6 0,3-3 0,4-4 0,4-4 16,4-4-16,7-3 0,5-3 16,0-4-16,2-5 0,1 0 15,-1-4-15,1 0 0,0-2 16,-4 2-16,-3 0 0,-2 1 15</inkml:trace>
  <inkml:trace contextRef="#ctx0" brushRef="#br0" timeOffset="182790.753">25740 4672 0,'0'0'0,"0"0"16,0 0-16,0 0 0,0 0 0,27-2 15,-27 2-15,35-3 0,-14 2 0,3-2 32,3 2-32,-1-1 0,1 1 0,7-1 0,0 0 15,-2 3-15,-1 2 16,-6-2-16,-3 1 0,-3-1 0</inkml:trace>
  <inkml:trace contextRef="#ctx0" brushRef="#br0" timeOffset="183179.5043">26117 4785 0,'0'0'0,"0"0"0,0 0 16,22 1-16,-22-1 0,0 0 0,31 0 0,-18 0 0,2 0 15,1-1-15,3-2 16,1 1-16,0-1 0,4-3 15,0-1-15,-2 0 0,0 0 0,-3-2 16,-1-1-16,-4 0 0,-1 0 16,-4 0-16,-3-2 0,-4 1 15,-2-1 1,-5 0-16,-2 2 0,-3 1 16,-1 4-16,-5 0 0,-2 4 15,-3 0-15,-1 2 0,0 3 16,-1 2-16,3 3 0,-1 1 0,-4 5 15,2-1-15,3 3 0,5 2 16,3 1-16,3 0 0,5 0 16,4 0-16,5-1 0,5-1 0,2-3 15,2-2-15,6-1 0,6-1 0,-7-1 16,-2-3-16,-4-1 0</inkml:trace>
  <inkml:trace contextRef="#ctx0" brushRef="#br0" timeOffset="183682.9726">26930 4700 0,'0'0'0,"0"0"0,0 0 15,0 0-15,0 0 0,0 0 16,-18-19-16,18 19 0,0 0 16,-24-8-16,24 8 0,-25-7 15,10 2-15,0 1 16,-2 2-16,1 0 0,-1 3 15,-2 0-15,-1 0 0,0 4 16,0 1-16,-2 1 0,1 1 16,3 2-16,2 4 0,2 0 15,3 4-15,3 0 0,1 1 16,4 0-16,2 1 0,4-4 16,3-2-16,7-3 0,2-3 0,3-3 0,0-1 15,6-4-15,2-4 0,5-2 16,0-4-16,-3-4 0,0-1 15,0-3-15,-1-1 0,-2-4 16,0-4-16,-1-6 0,-2 1 16,-3 2-16,-3 0 0,0 4 15,-2 2-15,-3 2 16,-2 3-16,-2 5 0,-2 3 16,-2 2-16,0 3 0,-3 4 15,0 2-15,-6 4 0,-1 6 16,-1 5-16,-2 4 0,-4 3 15,-2 5-15,-1 2 0,1 2 0,-1 2 0,1 0 16,1-2-16,4 0 0,0 0 16,3-1-16,1-4 15,3-4-15,1-3 0,4-4 0,-1-3 16,0-2-16,0-3 0</inkml:trace>
  <inkml:trace contextRef="#ctx0" brushRef="#br0" timeOffset="183981.6527">27696 4323 0,'0'0'0,"0"0"0,0 0 16,0 0-16,-19 24 0,19-24 16,-32 35-16,12-12 0,0 3 0,-11 13 15,-2 5-15,1-1 16,2-1-16,-4 7 0,1-5 0,-3 3 16,4-6-16,-1 1 0,5-3 0,9-12 0,3-4 0,3-2 15,3-4-15,5-6 0,3-2 16,-1-2-16,2-2 0,0-1 15</inkml:trace>
  <inkml:trace contextRef="#ctx0" brushRef="#br0" timeOffset="184436.4108">27871 4544 0,'0'0'0,"0"0"0,0 0 0,0 0 16,0 0-16,-14 26 0,14-26 16,-19 30-16,7-12 0,-2 2 0,-2 2 15,2-2-15,1-1 0,-3 2 16,3-2-16,1-2 0,2-2 0,0-3 16,1-3-16,2-3 0,0-1 15,3-5-15,1-4 0,3-1 16,1-2-16,3-6 0,0-4 15,5-1 1,3 0-16,5-1 0,4-1 16,-2 1-16,1 1 0,8-3 0,2 2 15,-2 3-15,0 2 0,-1 3 16,0 3-16,-2 4 0,-2 2 16,-1 4-16,-1 2 0,-4 3 15,-3 0-15,-3 4 0,-2 3 16,-3 2-16,-4 0 0,-2 3 0,-1 1 15,-3-2-15,0 0 0,0-1 0,-2 1 16,1-2-16,-1-1 0,3 0 16,1 0-16,0-4 0,1-2 15,5-4-15,2-3 0,-1-1 16,-2 0-16,0 0 0</inkml:trace>
  <inkml:trace contextRef="#ctx0" brushRef="#br0" timeOffset="184768.4077">28436 4594 0,'0'0'0,"0"0"15,0 0-15,0 0 0,0 0 0,-28 22 16,28-22-16,-20 26 0,10-9 0,2 2 16,0 1-16,2-1 0,3-1 15,3 3-15,5-3 0,2-5 16,3-2-16,6-5 0,5-5 15,1 0-15,1-2 0,2-1 16,2-4-16,-3-2 0,-2-1 0,3-7 16,-2-1-16,-3 1 0,-2-1 0,-5 1 15,-4-2-15,-5 1 0,-4 3 16,-4-1-16,-4 2 0,-3 2 16,-3 3-16,-7 4 0,-4 4 15,-2 0-15,1 0 0,-1 1 16,1 4-16,3 0 0,2 0 15,4 3 1,4 1-16,5-1 0,4 1 0,0-4 16,1 1-16,1-2 0</inkml:trace>
  <inkml:trace contextRef="#ctx0" brushRef="#br0" timeOffset="185069.2602">29208 4341 0,'0'0'0,"0"0"16,0 0-16,-16 23 0,16-23 16,-19 26-16,6-5 15,-3 1-15,-3 2 0,-4 10 16,1 1-16,2-1 0,2-2 15,0 6-15,4-2 0,3-6 16,2-6-16,6-3 0,3-4 16,3-4-16,4-2 0,6-2 15,6-4-15,0-5 0,0-4 16,2-1-16,0-1 0,0-1 0,1-2 0,-4 2 16,-4 1-16,-3 2 0</inkml:trace>
  <inkml:trace contextRef="#ctx0" brushRef="#br0" timeOffset="185254.2999">28927 4587 0,'0'0'0,"0"0"0,0 0 16,0 0-16,25-7 0,-25 7 16,35-6-16,-14 3 0,0 2 15,3-3-15,4 1 0,-1 0 16,2 2-16,7-2 0,-1-1 15,-7 0-15,-4 2 16,-3-1-16</inkml:trace>
  <inkml:trace contextRef="#ctx0" brushRef="#br0" timeOffset="185787.0918">29760 4618 0,'0'0'0,"0"0"16,0 0-16,0 0 0,0 0 0,0 0 15,0 0-15,11-19 16,-11 19-16,0 0 0,-3-22 16,3 22-16,-7-18 15,1 8-15,-2 0 0,-1 1 16,0 0-16,-3 3 0,-2 2 15,-1 0-15,1-1 0,-4 2 16,-1 2-16,1 2 0,-1 5 0,-5 2 16,-1 5-16,1 0 15,1 1-15,1 3 0,1 5 16,3-1-16,4 2 0,2 7 0,4 0 0,4-5 16,4 0-16,6-7 0,7-2 15,1-5-15,2-4 0,7-3 16,4-4-16,0-4 0,-2-1 0,1-4 15,1-4-15,-2 0 0,-1-2 16,4-4-16,-3 0 16,-5-2-16,-3 1 0,-3 2 0,-1 3 0,-2 0 15,-3 2-15,-1 4 0,-2 4 16,-3 1-16,-2-1 0,-1 2 16,-1 3-16,-1 5 0,-1 4 0,0 0 15,-1 5-15,-1 0 0,2 2 16,-1 3-16,1 3 0,2-2 15,0-2-15,6 1 16,1-1-16,3-3 16,2-3-16,-1-3 0,-3 0 0,0-3 15</inkml:trace>
  <inkml:trace contextRef="#ctx0" brushRef="#br0" timeOffset="186241.218">30269 4295 0,'0'0'0,"0"0"0,0 0 0,0 0 16,0 0-16,-10 31 0,10-31 16,-18 37-16,5-17 0,-1 7 15,-2 5-15,-1 0 16,0-1-16,-3 6 0,-1 1 15,-3 2-15,5-5 0,2-5 0,4-4 16,2-3-16,1-7 0,2-1 16,2-4-16,1-4 0,3-4 15,4-6-15,4-4 16,0-2-16,3-2 0,2-4 0,1-2 0,1-1 16,2-2-16,8-2 0,4 2 15,-1 1-15,-1 5 0,3 1 0,2 4 16,-3 3-16,-2 1 0,4 2 15,-1 2-15,-6 3 0,-4 2 16,-3 5-16,-4 6 0,-5-2 16,0 1-1,-5 1-15,-3 3 0,-3-2 0,-1-3 16,-7 2-16,-7 0 16,0-2-16,-1-1 0,-8-1 0,-6-2 15,4-1-15,5-2 0,-3-2 16,5-3-16,5 0 0,6-1 0,5-10 15,5-9-15,1 7 16,-1 2-16,2 2 0</inkml:trace>
  <inkml:trace contextRef="#ctx0" brushRef="#br0" timeOffset="186535.1717">30855 4206 0,'0'0'0,"0"0"15,0 0-15,0 0 0,-11 25 0,11-25 16,-18 29-16,7-8 0,-1 2 16,-4 4-1,-1 2-15,-4 10 16,1-3-16,-1 7 0,2-4 15,4-3-15,2-4 0,3-3 0,2-4 16,1-3-16,3-1 0,1 7 16,0 4-16,2-6 0,0-3 0,0-7 15</inkml:trace>
  <inkml:trace contextRef="#ctx0" brushRef="#br0" timeOffset="186921.2051">30837 4639 0,'0'0'0,"0"0"16,0 0-16,20 3 0,-20-3 0,0 0 16,26 7-16,-26-7 0,21 2 15,-6-3-15,1-1 0,0-2 16,-1 0-16,0-2 0,0-3 15,-1 1-15,0 0 0,2-5 16,-3-1-16,-1 0 0,0 1 0,-2 0 0,-1-1 16,-2 2-16,-2 1 0,-4 1 15,-2 0-15,-1 3 0,-1 1 0,-4 4 16,-2 2-16,-2 3 16,-1 1-16,-4 5 0,-7 4 15,3 1-15,-1 1 0,-4 3 16,-1 2-16,3 0 0,3 1 0,-1 4 0,3-1 15,6-1-15,4-2 0,11-1 16,5-1-16,6-4 0,2-3 16,8-2-16,8-2 0,-6-1 15,-5-2-15,-5 1 0</inkml:trace>
  <inkml:trace contextRef="#ctx0" brushRef="#br0" timeOffset="188024.1198">24945 5198 0,'0'0'0,"0"0"0,0 0 16,0 0-16,0 0 0,24-6 15,-24 6-15,0 0 0,33-3 0,-33 3 16,27-1-16,-12 2 0,-1-1 16,3 0-16,3 0 15,0 0-15,1 1 0,2-1 0,4-1 16,7 0-16,0 0 0,2 0 0,3 0 16,0 1-16,-1 0 0,13-3 15,3 1-15,-3-1 0,-3-1 0,12 1 16,1 2-16,-2-1 0,-3-1 15,10-1-15,0 1 0,-3 0 16,-4 2-16,13 0 0,4 0 16,-7 0-1,-7 0-15,5-1 0,3 0 16,-5 0-16,-2 0 0,38 1 16,-3 1-16,-12-1 0,-9 1 0,3-1 15,4 1-15,-7-3 0,-5-1 16,5 0-16,4 0 0,-5 2 15,-2 2-15,4-1 0,2 0 16,-5 3-16,-3 0 0,7-2 0,7-3 16,-10-1-16,-5-1 0,7 3 15,6-1-15,-9 2 0,-7 0 0,10 3 16,5 2-16,-7-4 0,-4 0 16,7-1-16,5-1 0,-8 1 15,-5 2-15,5-3 0,4-1 16,-4 1-16,-1 2 15,8 0-15,5 0 16,-9-1-16,-9 1 0,4 0 16,1 2-16,-7-2 0,-4-2 0,6 1 15,2-1-15,-4 4 0,-4 0 16,1-1-16,1-1 0,-10-1 16,-5-1-16,4 3 0,4 1 15,-8 1-15,-7 2 0,3-3 0,0-1 16,-5 1-16,-4 0 0,0-2 0,-2-5 15,-6 4-15,-5 1 0,-5-3 16,-2 0-16,-7 2 0,-4 1 0,-3 0 16,-1 0-16,-1 0 15</inkml:trace>
  <inkml:trace contextRef="#ctx0" brushRef="#br0" timeOffset="195251.6554">27707 5465 0,'0'0'0,"0"0"0,0 0 15,0 0-15,0 0 0,0 0 16,0 0-16,0 0 0,0 0 0,0 0 16,-7 24-16,7-24 0,-9 20 15,9-20-15,-19 33 0,7-14 16,-3 2-16,0 4 0,-1 4 0,-3 8 15,0-3-15,0 3 0,0 1 16,-2 4-16,0-4 0,3-2 16,0-3-16,3-3 0,0-3 0,0 2 15,2-4-15,3-6 0,1-2 16,0-3-16,0 0 16,2-6-16,0-1 15,0-4-15,1-5 0,0-1 16,3-1-16,0-4 0,-1-4 15,1 2-15,1 2 0,0 0 0</inkml:trace>
  <inkml:trace contextRef="#ctx0" brushRef="#br0" timeOffset="195590.4035">27461 5559 0,'0'0'0,"0"0"0,0 0 15,17-16-15,-17 16 0,15-14 16,-5 6-16,1 0 0,2 1 0,2-1 15,1 1-15,5-3 0,-1 2 16,2 1-16,1 2 0,0 2 16,2-1-16,-1 3 0,0 0 0,-1 1 15,-1-2-15,1 5 0,2 0 16,-2 1-16,-1-1 0,2 3 0,-2 2 16,-7-1-16,-3 0 0,1 4 15,-2 0-15,-3-1 0,-3 0 16,0 1-16,-3 0 0,-1 0 15,-1 0 1,-5 1-16,-2 2 0,-3-1 16,-2-2-16,-3 0 0,-2 2 15,-2-1-15,-1-1 0,-8-1 16,-4-2-16,2 0 0,2-1 0,0 0 16,-3-1-16,2-1 0,3-1 15,2-5-15,3-3 0,5 0 16,3 1-16,2 1 0</inkml:trace>
  <inkml:trace contextRef="#ctx0" brushRef="#br0" timeOffset="197774.6771">28210 5496 0,'0'0'15,"0"0"-15,0 0 0,0 0 0,0 0 16,0 0-16,0 0 0,0 0 16,0 0-16,0 0 0,1-27 15,-1 27-15,0 0 0,0 0 16,0 0-16,-7-20 0,7 20 0,0 0 15,0 0-15,0 0 16,0 0-16,0 0 0,0 0 0,-21 12 0,21-12 16,-12 17-16,12-17 15,-17 27-15,17-27 0,-19 32 0,9-10 16,0-2-16,0 0 0,-3 4 16,1 1-16,2-5 0,1-2 0,2-2 15,2-1-15,-1-3 16,2 0-16,1-4 15,-1-1-15,2-2 16,0-3-16,2-2 0,-1-2 0,1-2 16,0-1-16,2-5 15,2-4-15,2 0 0,-1-2 0,5-3 16,1 0-16,3 1 0,0 1 16,0-1-16,1-3 0,-1 2 15,1 1-15,6-2 0,2 4 0,-1 1 0,1 1 16,-4 3-16,0 1 0,0 1 15,-1 3-15,-1 1 0,1 4 16,-2 1-16,0 3 0,-4-1 16,-2-1-16,-1 0 0</inkml:trace>
  <inkml:trace contextRef="#ctx0" brushRef="#br0" timeOffset="198198.0452">28365 5654 0,'0'0'0,"0"0"15,0 0-15,0 0 0,0 0 0,21 5 0,-21-5 16,0 0-16,30 4 0,-30-4 16,23 1-16,-23-1 15,25-3-15,-7 0 0,3-1 16,-2 0-16,-2 0 0,0-3 0,-3-1 15,1 0-15,-1 1 0,2-6 16,0 1-16,-2 0 0,-2 1 0,-3 0 16,-3 0-16,-2 1 0,-2 1 0,-3 0 15,-3 0-15,-3 3 0,-1 1 16,-3 2-16,-2 1 0,-3 3 16,-3 1-16,0 2 0,-1 3 15,2 1-15,-1 1 0,0 1 16,-1 2-16,3 2 15,1 0-15,3 3 0,2 4 16,3-2-16,2-1 0,3 6 16,6-1-16,3-4 0,5-2 15,4-4-15,1-1 0,5-3 16,4-3-16,4-2 0,2-1 16,1-4-16,2-2 0,-6 1 15,-5 0-15,-4-1 0</inkml:trace>
  <inkml:trace contextRef="#ctx0" brushRef="#br0" timeOffset="198561.4903">29211 5402 0,'0'0'0,"0"0"0,0 0 15,0 0-15,0 0 0,-26-7 16,26 7-16,-26 1 0,8 0 15,0 2-15,-2 1 0,1 2 16,0 2-16,1-1 0,-1 2 16,-2 2-16,4 0 0,3 0 15,2-1-15,3 1 0,2-1 0,6 2 0,4 2 16,2-3-16,2 0 0,1-2 16,4-1-16,0 2 0,2-1 15,0 1-15,1-1 16,-2-1-16,-1 1 0,-4 0 15,-3-2-15,-3 0 0,-2 1 0,-4 1 16,-4 1-16,-2-1 0,-2-1 0,-1-1 0,0-1 16,-4 1-16,0-2 0,0 1 15,1-2-15,2-1 0,3-3 16,2 0-16,2 0 0,0 0 16</inkml:trace>
  <inkml:trace contextRef="#ctx0" brushRef="#br0" timeOffset="198878.0985">29593 5253 0,'0'0'15,"0"0"-15,0 0 0,0 0 0,0 0 0,-17 21 16,17-21-16,-25 25 15,13-11-15,-3 6 0,-4 3 16,0 0-16,1 0 0,-7 7 16,2 2-16,3-4 0,4-3 0,-1 6 15,5-1-15,3-5 0,3-4 0,5-2 32,4-1-32,3-3 0,0-3 0,6-3 15,5-4-15,-1-2 0,0 0 16,-1-2-16,2-1 15,-3-3-15,0 0 0,-3 0 0,-2 1 16,-1 0-16</inkml:trace>
  <inkml:trace contextRef="#ctx0" brushRef="#br0" timeOffset="199072.0259">29292 5512 0,'0'0'0,"0"0"15,0 0-15,21-7 0,-21 7 0,25-5 32,-7 1-32,1 1 0,0 1 0,3-1 15,3 1-15,5-2 0,-2 1 0,-1 1 16,0 0-16,-4 1 0,-5 0 0,-1-1 16</inkml:trace>
  <inkml:trace contextRef="#ctx0" brushRef="#br0" timeOffset="199279.1465">29804 5518 0,'0'0'0,"0"0"0,0 0 0,0 0 16,0 0-16,0 0 0,-14 30 15,14-30-15,-10 23 0,3-9 0,-2 2 16,0 0-16,1-3 0,0 2 0,1-2 15,2-1-15,-1-1 0,2-3 16,1 0-16,0-3 0,2-2 0,0 1 16,0-2-16,0 1 0</inkml:trace>
  <inkml:trace contextRef="#ctx0" brushRef="#br0" timeOffset="199448.5972">29816 5284 0,'0'0'15,"0"0"-15,0 0 0,0 0 0,0 0 0,27 16 16,-27-16-16,17 17 0,-7-6 16,-1-1-16,-1-2 0,-2 0 15</inkml:trace>
  <inkml:trace contextRef="#ctx0" brushRef="#br0" timeOffset="200050.153">30362 5488 0,'0'0'0,"0"0"16,0 0-16,0 0 0,0 0 0,-8-18 15,8 18-15,0 0 0,-20-20 0,20 20 16,-20-12-16,8 6 0,-1 2 0,-2 1 16,-3 1-16,0 0 15,2 4-15,-2 0 0,-1 4 16,2 1-16,-1 0 0,-5 5 16,-1 2-16,3 2 0,2 1 0,4 0 15,2 2-15,5-2 0,2-2 0,6 2 16,5-3-16,0-4 0,3-2 15,5-2-15,5-5 0,-1-2 16,2-3-16,3-2 16,3-2-16,2-2 0,-4-1 0,-1 1 15,-1-1-15,-3 0 0,-3 0 16,-1 1 0,-1 2-16,-4 1 0,-1 1 0,-1 1 15,-3 0-15,0 3 0,-1 2 16,-3 0-16,0 0 0,-3 4 15,-3 1-15,-1 6 0,0 1 16,-1 5-16,0 4 0,-1 3 16,0 4-16,-1 0 0,-1 0 0,-3 8 15,0 2-15,1-3 0,2-3 0,0-1 16,0-2-16,0-3 0,0-2 16,0-1-16,0-1 0,1-3 15,0-4-15,-2-3 0,-2-3 16,0-2-16,-1-3 0,-2-1 15,-2-2-15,2-4 16,0-4-16,0-2 0,-1-2 16,-1-3-16,-1-4 0,4-1 15,3-3-15,3 1 0,4 2 16,2 3-16,-1 3 0,2 2 16</inkml:trace>
  <inkml:trace contextRef="#ctx0" brushRef="#br0" timeOffset="200366.5965">30633 5463 0,'0'0'16,"0"0"-16,0 0 0,0 0 0,0 0 16,0 0-16,0 0 15,-24 24-15,24-24 0,-20 22 16,20-22-16,-27 30 0,15-10 0,0-1 16,0 1-16,1-4 0,1 0 0,-1 2 15,2-2-15,3-3 0,1-2 0,2-4 16,0-3-16,3-4 0,-1 3 15,1-3-15,0 0 16,0 0-16</inkml:trace>
  <inkml:trace contextRef="#ctx0" brushRef="#br0" timeOffset="200520.1489">30599 5278 0,'0'0'0,"0"0"15,0 0-15,0 0 0,23 4 0,-23-4 16,22 6-16,-22-6 0,19 11 16,-19-11-16,14 8 0,-7-4 0</inkml:trace>
  <inkml:trace contextRef="#ctx0" brushRef="#br0" timeOffset="200905.319">30892 5459 0,'0'0'0,"0"0"0,0 0 0,0 0 16,0 0-16,-22 18 0,22-18 16,-21 19-16,21-19 0,-23 27 15,11-11-15,0 1 0,1 0 0,1 0 16,1 0-16,0 4 0,4-3 16,2-4-16,6-3 0,1-2 15,4-2 1,4-3-16,4-3 0,2-2 15,1-2-15,1-3 0,1-1 16,-2-2-16,1 0 0,4-6 16,0-2-16,-5 0 0,-1 0 0,-4-1 15,-1 0-15,-5 2 0,-2 4 16,-4-2-16,-2-1 0,-3 1 16,-4 3-16,-4-1 0,-3 4 0,1 3 15,-1 2-15,-5 3 0,-5 4 0,3 0 16,3-3-16,1 3 15,2 1-15,3 0 0,2 1 0,5-1 16,5 1-16,4-2 16,1 0-16,-1-2 0,0 1 0,-1-2 15</inkml:trace>
  <inkml:trace contextRef="#ctx0" brushRef="#br0" timeOffset="201353.5581">31301 5408 0,'0'0'0,"0"0"15,0 0-15,0 0 0,-20 19 0,20-19 16,-19 20-16,7-9 0,-1 1 16,-1 4-16,-3 2 15,2 0-15,1-1 0,-2 7 0,3-1 16,2 0-16,2-3 0,2-3 15,3-2-15,2 0 0,1-3 0,5-2 0,5-3 16,2-4-16,2-2 0,3-3 16,1-1-16,1-4 0,0-3 15,1-1-15,2-2 0,0-1 16,-1 0-16,2-7 0,-2-2 16,-2 2-16,-3 3 0,0 0 15,1 1 1,-3 2-16,-1 2 0,-1 1 0,-1 1 15,-2 3-15,-3 0 0,-1 5 16,-2 2-16,-2 1 0,0 0 16,-2 4-16,-3 4 15,-1 0-15,-2 1 0,0 4 0,1 3 16,-2 1-16,0 0 0,2 2 16,3 1-16,1-2 0,2-1 0,1-2 0,2-3 15,1-1-15,1-2 0,0 0 16,-1-3-16,0-1 0</inkml:trace>
  <inkml:trace contextRef="#ctx0" brushRef="#br0" timeOffset="201685.8349">31877 5334 0,'0'0'0,"0"0"15,0 0-15,0 0 0,0 0 0,-26 1 16,26-1-16,-25 7 16,25-7-16,-31 11 0,12-2 0,2 0 0,-1 1 15,0 1-15,1-1 0,1 0 16,3-1-16,1 5 0,4 1 16,3 0-16,1-2 0,8 1 15,3-1-15,2-1 0,1-1 0,1 3 16,1-1-16,0 0 15,-1-2-15,-1 0 0,-1-2 0,-3-2 0,-3-1 16,-3 2-16,-2 0 0,-3-1 16,-1 0-16,-10 0 0,-6 1 15,-2-2-15,-2 0 0,4-1 16,3-2-16,3-1 0</inkml:trace>
  <inkml:trace contextRef="#ctx0" brushRef="#br0" timeOffset="202325.1457">27997 6066 0,'0'0'0,"0"0"0,0 0 15,0 0-15,0 0 0,0 0 0,0 0 0,0 0 16,0 0-16,0 0 0,0 0 16,22-12-16,-22 12 0,24 0 15,-24 0-15,40-1 0,-20 0 0,4 2 16,4 0-16,3 1 0,2-2 15,14 0-15,4 0 0,12-3 0,-1 0 16,7-1-16,5 1 0,13-1 16,-2-1-16,15-1 0,-1 1 15,11 0-15,-4 2 0,42-2 0,-12 0 16,-13 0-16,-8 2 0,3-1 31,3 0-31,-8 2 0,-3 2 16,4 0-16,5-1 0,-5-1 0,-3-1 15,2-2-15,0 1 0,-5 2 16,-4 0-16,1 2 0,-1 3 16,-7-1-16,-6 0 0,-4-1 0,-2-2 15,-12-1-15,-9 0 0,-6 1 16,-5 1-16,-11-3 0,-9-3 16,-10 3-16,-8 1 0,-4 0 0</inkml:trace>
  <inkml:trace contextRef="#ctx0" brushRef="#br0" timeOffset="214128.4429">28034 3638 0,'0'0'0,"0"0"0,31-6 16,-16 2-16,0 0 15,14-6-15,7-2 0,2-1 0,-1 2 0,14-5 16,2 0-16,-5 0 0,-4 3 16,5-4-16,-4 0 0,-7 4 0,-6 3 15,-2-2 1,-3 2-16,-9 4 0,-5 1 15,-8 2-15,-5 3 0,0-4 16,0 4-16,0-1 0</inkml:trace>
  <inkml:trace contextRef="#ctx0" brushRef="#br0" timeOffset="214385.2547">28438 3257 0,'0'0'0,"0"0"16,0 0-16,-1 26 0,1-26 0,-6 33 0,5-9 15,-2 5-15,-1 4 0,-1 13 16,1 1-16,0 1 16,2 0-16,-1 9 15,0-1-15,-1 3 0,0-5 16,1-7-16,-1-4 0,2-5 15,1-4-15,-1-7 0,-2-4 16,2-5-16,0-3 0,1-4 16</inkml:trace>
  <inkml:trace contextRef="#ctx0" brushRef="#br0" timeOffset="214561.3476">28442 3625 0,'0'0'0,"0"0"0,0 0 15,-23 14-15,23-14 0,-25 23 16,8-7-16,-1 2 0,-2 3 16,-7 8-16,1 2 0,-1-2 15,2 0-15,-3 2 0,3-2 16,7-6-16,7-2 0,3-5 0,1-4 16,2-1-16</inkml:trace>
  <inkml:trace contextRef="#ctx0" brushRef="#br0" timeOffset="214692.9563">28366 3668 0,'0'0'0,"0"0"16,0 0-16,0 0 0,29 3 0,-29-3 16,0 0-16,31 1 0,-31-1 15,21 10 1,-10-4-16,0 0 0,0 0 16,-1-1-16,-1 0 0,-2-2 15</inkml:trace>
  <inkml:trace contextRef="#ctx0" brushRef="#br0" timeOffset="215094.3319">28653 3632 0,'0'0'0,"0"0"0,0 0 0,-9 30 16,5-15-16,-4 4 0,-2 3 16,0 2-16,0 3 0,-2 5 15,1-2-15,1-4 0,2-2 0,0-3 16,1-6-16,3-5 0,1-5 15,3-5 1,-1-6-16,4-4 0,0-3 16,1-6-16,2-2 0,1-3 15,3-2-15,5-7 0,1-1 16,0 4-16,-1 2 0,2 4 16,0 3-16,1 3 0,0 5 0,-1 1 15,0 5-15,-3 3 0,-1 3 16,-2 5-16,-1 4 0,-3 6 0,-3 4 15,-2 6-15,-3 3 0,-1 3 16,-1 5-16,1-2 0,-1 1 16,2 0-16,2-6 0,2-3 15,1-3-15,2-7 0,-1-3 0,4-7 16,3-2-16,1-6 0,3-2 16,1-5-1,2-3-15,-3 3 0,-4 2 16,-2 1-16</inkml:trace>
  <inkml:trace contextRef="#ctx0" brushRef="#br0" timeOffset="215279.4281">28931 3626 0,'0'0'0,"0"0"0,0 0 16,26-5-16,-26 5 0,34-11 15,-8 4-15,4 0 0,2-2 0,9-1 16,1 0-16,-2-1 0,-1 1 15,4-2-15,-5 3 0,-7 2 16,-6 1-16,-5 1 0,-5 0 16,-7 1-16,-2 1 0,-2 0 0,0 2 15,-2 0-15</inkml:trace>
  <inkml:trace contextRef="#ctx0" brushRef="#br0" timeOffset="215511.2736">29307 3317 0,'0'0'0,"0"0"0,0 0 16,0 0-16,0 0 0,-1 25 15,1-25-15,-6 36 0,2-11 0,-2 5 16,0 5-16,0 2 0,1 1 16,-2 10-16,1-1 0,2 6 15,2-7-15,2-8 0,1-3 16,1-6-16,1-2 0,2-2 0,-2-5 15,-1-9-15,1-5 0,-1-1 0,-1 0 16,0-2-16</inkml:trace>
  <inkml:trace contextRef="#ctx0" brushRef="#br0" timeOffset="215695.8346">29300 3627 0,'0'0'16,"0"0"-16,0 0 0,0 0 0,0 0 15,-24 25-15,24-25 0,-25 21 16,10-7-16,-1 2 0,-3 2 16,0 0-16,-1 0 0,-4 6 15,1 0-15,3-4 0,4-2 16,2-5-16,3-4 0,5-4 0,3-4 0,1-1 16,2 0-16,-2 2 0</inkml:trace>
  <inkml:trace contextRef="#ctx0" brushRef="#br0" timeOffset="215811.7988">29202 3724 0,'0'0'0,"0"0"0,0 0 15,22-1-15,-22 1 0,21 4 16,-21-4-16,24 3 0,-11-1 16,3 1-1,2 2-15,-2-2 0,1 0 0,-2 0 16,-1-1-16,0 0 0,-3 0 16,-1-1-16</inkml:trace>
  <inkml:trace contextRef="#ctx0" brushRef="#br0" timeOffset="216012.151">29689 3294 0,'0'0'0,"0"0"16,0 0-16,0 0 0,-14 18 0,14-18 16,-22 27-16,8-9 0,-3 1 0,-1 3 15,0 2-15,-6 8 0,4 1 16,0-4-16,1-4 15,-3 2-15,2-5 0,4-4 0,2-2 16,3-4-16</inkml:trace>
  <inkml:trace contextRef="#ctx0" brushRef="#br0" timeOffset="216312.9151">29526 3527 0,'0'0'0,"0"0"16,0 0-16,18-13 0,-18 13 16,24-10-1,-9 4-15,6-2 16,5 0-16,-2 0 0,-1 1 0,9-1 15,1-1-15,-1 1 0,-2 0 0,3-1 16,-3 1-16,-4 3 0,-3 0 16,-1 2-16,-1 2 0,-4 1 15,-4 1-15,-3 4 16,0 5-16,-3 1 0,-2 3 0,-2 6 0,0 6 16,-3 2-16,-1 5 0,-2 8 15,1-1-15,0 0 0,-1-2 16,-1 2-16,2-4 0,-1-4 15,-1-4-15,1-4 0,0-1 16,1-5-16,-1-3 0,-2-2 16,-3 0-16,1-4 15,-2-2-15,-3-1 0,-4-2 16,0-2-16,-2-3 0,4 1 16,3 0-16,2 0 0</inkml:trace>
  <inkml:trace contextRef="#ctx0" brushRef="#br0" timeOffset="216713.8432">29783 3587 0,'0'0'16,"0"0"-16,0 0 0,0 0 0,0 0 15,-24 19-15,24-19 0,-26 19 16,12-7-16,1 1 0,0 2 16,0 0-16,1-2 0,0 0 15,1-2-15,2-1 16,3-2-16,0-1 0,2 0 0,2-3 0,2 1 0,3-1 15,2 0-15,3-3 0,1-1 16,3 1-16,2 1 16,1-1-16,-1 1 15,3 0-15,-3 1 0,-1-1 16,-1-1-16,-1-2 0,-1-2 16,-2-1-16,-1 0 0,-5 1 15,-1-1-15,-1-1 0,-1 0 0,0-2 16,0 1-16,0-3 0,-1 0 15,1 2-15,1 4 0,0 1 16,0-2-16,0 4 0,3-1 16,-1 3-16,0 3 0,1 1 15,3 2-15,-1 2 0,1 0 16,-2 2-16,1 0 0,-1 0 0,0 2 0,1-2 16,-2 0-16,0-2 0,1-1 15,-2 0-15</inkml:trace>
  <inkml:trace contextRef="#ctx0" brushRef="#br0" timeOffset="217385.0253">29422 4212 0,'0'0'16,"0"0"-16,0 0 0,-28 4 0,28-4 15,-33 5-15,7 1 16,-1-2-16,-3 1 0,-15 2 0,-5 1 0,-11-1 16,0-1-16,-15 0 0,-1-2 15,3-3-15,3-1 0,-13-5 16,1-2-16,9 0 0,8-1 0,-10-6 16,1-4-16,8 0 0,8-1 15,-24-10-15,9 4 16,16-1-16,11 2 15,10-6-15,10-6 0,6 6 16,6 2-16,6-9 0,4-6 16,7 0-16,6 0 0,8-5 15,9-4-15,-2 19 0,5-3 0,29-25 0,8-4 0,0 9 0,-1 6 16,18-4-16,15-2 16,-3 6-16,-1 3 15,15 4-15,10 0 0,-7 7 16,-3 3-16,10 10 0,8 7 15,-13 4-15,-7 5 0,8 6 16,6 4-16,-16 7 0,-12 6 16,-3 5-16,-1 5 15,-16 2-15,-8 0 0,-3 7 16,-3 5-16,-7 3 0,-7 1 0,-5 5 0,-3 3 0,-8-4 16,-6-4-16,-7 8 0,-4 5 15,-5-6-15,-4-4 0,-5 0 16,-5-1-16,-6-1 0,-5-3 0,-10 3 15,-5 5-15,-2-10 0,-3-4 16,-8 2-16,-9 1 0,2-3 16,0-2-1,-10-1-15,-5-3 0,3-7 0,3-4 16,-2-9-16,-2-5 16,11-5-16,6-2 0,-7-9 15,-5-3-15,9-2 0,6 1 0,-2-9 16,-1-4-16,10 6 0,5 4 0,2 5 15,2 3-15,9 2 16,8 3-16,4 2 0</inkml:trace>
  <inkml:trace contextRef="#ctx0" brushRef="#br0" timeOffset="217802.0391">28868 4267 0,'0'0'16,"0"0"-16,0 0 0,0 0 15,0 0-15,0 0 0,0 0 0,0 0 0,0 0 16,0 0-16,0 0 0,-22 20 15,22-20-15,-10 22 0,10-22 16,-12 33-16,5-14 0,1 4 16,-1 4-16,-1 2 0,1 1 0,-2 13 15,1 1-15,1 1 16,1-3-16,-2 14 0,1 2 0,1 6 0,0-3 16,0-1-16,-2 1 0,-1 2 15,3-8-15,-1-3 0,0 0 16,3-8-16,1-4 0,-2 0 15,1-6-15,1-10 0,-1-4 0,2-2 16,0-4-16,0-3 16,-1-4-16,1-2 15,0-1-15,-1 0 0,-3-2 16,3 0-16,0 0 0,0-1 16</inkml:trace>
  <inkml:trace contextRef="#ctx0" brushRef="#br0" timeOffset="231160.6033">23317 7163 0,'0'0'0,"0"0"16,0 0-16,0 0 0,0 0 0,0 0 16,-19 29-16,19-29 0,-18 26 0,5-10 15,-1 3-15,1 0 0,0 2 16,-6 7-16,0 1 15,2-2-15,0-2 0,2 0 16,-1-2-16,4-3 0,1-4 0,1 1 16,3-4-16,4-7 0,1-3 0,5-8 15,6-4-15,0 0 0,0-3 0,3-4 16,3-5-16,3 0 0,1-1 16,6-9-16,1 1 15,-1 2-15,-2 3 0,2-1 16,-1 4-16,0 4 0,-3 2 0,-2 5 15,0 3 1,-3 2-16,-2 0 0,-1 7 16,-1 5-16,-3 1 0,-1 1 0,-3-1 15,0-1-15,-1-2 0</inkml:trace>
  <inkml:trace contextRef="#ctx0" brushRef="#br0" timeOffset="231561.9336">23438 7404 0,'0'0'0,"0"0"0,0 0 0,0 0 16,22 4-16,-22-4 15,22 4-15,-7-4 0,0 0 16,3 0-16,1-1 0,-1-3 15,1 0-15,5-3 0,1-2 16,-3 1-16,-3 1 0,-2-4 16,-2 0-16,-2-1 0,-4 0 0,-3 0 15,-3 0-15,-3 0 16,-1 3-16,-4-1 0,-4 0 0,-1 5 0,-1 0 16,-3 4-16,-3 4 15,-1 2-15,1 1 0,-4 5 0,-1 3 16,2 2-16,2 1 0,0 8 15,1 5-15,5-3 0,3-1 0,5 1 16,5-1-16,3-2 16,4-3-16,14 0 15,11-3-15,-1-6 0,-1-5 16,7-5-16,7-4 0,-10 1 16,-8 0-16,-6 0 0</inkml:trace>
  <inkml:trace contextRef="#ctx0" brushRef="#br0" timeOffset="231963.2743">24120 7242 0,'0'0'16,"0"0"-16,0 0 0,-12 26 16,12-26-16,-17 24 0,4-7 15,0 1-15,-1-1 0,-2 7 16,0 2-16,3-3 0,1-2 0,1-5 0,2-1 15,1-3-15,2-3 0,1-3 16,2-4-16,3-2 0,0 0 0,3-8 16,3-2-16,2-3 15,0-2-15,8-3 0,4-1 16,-2 0-16,0 1 0,10-6 0,4 1 16,-3 2-1,-1 4-15,5 1 0,-1 2 16,-9 5-16,-3 2 0,3 6 15,0 4-15,-6 2 0,-2 1 0,-4 5 16,-3 5-16,-5 0 16,-2 1-16,-5 3 0,-4 4 15,2-3-15,0-1 0,-3 4 0,-2-1 16,4-4-16,-1-2 0,0 1 0,3-4 16,1-5-16,3-1 0,0-3 15,0 0-15,0-2 0</inkml:trace>
  <inkml:trace contextRef="#ctx0" brushRef="#br0" timeOffset="232316.9069">24689 7247 0,'0'0'15,"0"0"-15,0 0 0,0 0 0,-26 18 16,26-18-16,-26 25 0,10-9 15,1 3-15,0 1 0,2 2 16,-1 5-16,2-3 0,6-2 0,5-4 16,4-2-16,4-4 0,6-5 15,5-4-15,2-3 0,2-4 0,8-3 16,1-3-16,-3-2 0,-1-1 16,0-4-16,1-1 15,-5-1-15,-3 1 0,-4-4 16,-6 0-16,-4 6 0,-4 1 0,-6 0 0,-5 2 15,-3 2-15,-3 4 0,-4 0 16,-3 4-16,-2 1 0,-1 3 0,1 2 16,-1 4-16,3 0 0,4 1 15,1 2-15,3 1 16,3-3-16,3-4 0,1 1 0,2-1 16,0-2-1</inkml:trace>
  <inkml:trace contextRef="#ctx0" brushRef="#br0" timeOffset="232847.0713">25107 7177 0,'0'0'0,"0"0"0,0 0 0,0 0 0,0 0 0,0 0 16,-17 27-16,17-27 0,-21 25 15,8-7 1,-1 3-16,1 0 0,0 0 15,2 0-15,1 2 0,-1 2 16,3-1-16,3-2 0,0-3 16,4-3-16,2-2 0,5-6 15,3-2-15,3-5 0,3-2 16,2-4-16,-1-1 0,2-3 16,1-2-16,2-5 0,2-2 15,3-6-15,0-1 0,-1 0 0,0-2 16,-3 4-16,-2 3 0,-1 1 15,-6 4-15,-4 5 0,-2 3 16,-1 1-16,0 3 0,-6 3 0,-5 2 16,-2 7-16,-3 6 0,2-1 15,0 2-15,-1 11 0,1 2 16,0-4-16,1-3 0,4 0 0,2-4 16,1 0-16,2-1 15,4-5-15,2-2 0,3-4 0,4-4 0,4-3 31,3-3-31,-3-3 0,1 0 0,2-6 16,3-5-16,-1-1 0,0-1 16,-3-1-16,-2 0 15,-5 0-15,-2 1 0,-2-2 0,-2 2 16,-4 5-16,0 4 0,-4 2 16,-3 3-16,0 0 0,-1 3 15,-2 2-15,0 1 0,0 2 16,-1 0-16,2 1 0,0 0 0,2-1 0</inkml:trace>
  <inkml:trace contextRef="#ctx0" brushRef="#br0" timeOffset="233281.536">25815 7222 0,'0'0'0,"0"0"31,0 0-31,-12 18 0,12-18 0,-15 22 16,4-5-16,-3 1 0,0-1 16,-1 1-16,-3 3 0,-1 3 15,3-2-15,1-4 0,3-3 16,2-2-16,3-1 0,0-2 0,3-3 16,-1-2-16,2-4 0,2-4 15,2-5-15,3-1 0,3-1 16,4-5-16,4-2 0,1-1 15,-1-1-15,4-3 0,3-1 16,4-3-16,2 4 0,-3 2 0,1 2 16,-4 2-16,-3 2 0,0 5 0,1 3 15,-2 3-15,-3 1 0,-1 5 16,-3 6-16,-4 1 0,-2 2 16,-5 4-16,-4 4 0,0-1 15,0 1-15,-3 0 0,-1 1 16,2 0-1,-1-3-15,1-1 0,2-1 16,1-3-16,-1 0 0,1-1 0,1-2 16,0-1-16,1-3 0,0-3 15,-1 1-15,1-1 0</inkml:trace>
  <inkml:trace contextRef="#ctx0" brushRef="#br0" timeOffset="233663.7112">26094 7375 0,'0'0'0,"0"0"0,0 0 0,0 0 15,0 0-15,29 2 0,-29-2 16,21 2-16,-21-2 0,27 0 0,-9-1 16,1-2-16,1 1 0,-1-3 0,1-2 15,-1 0-15,-1-1 0,3-5 16,-2 0-16,-1 0 0,-3 0 0,0-1 15,-3-1-15,-3 1 16,-4-1-16,-5 2 0,-3 1 16,-3 1-16,0 1 15,-6 2-15,-5 1 16,0 4-16,-1 2 0,-2 4 0,-2 3 16,0 3-16,0 1 0,-6 5 15,2 3-15,3 2 0,2 0 16,4 4-16,4 1 0,3-1 15,2-3-15,7 1 0,6 1 16,4-1-16,3-2 0,5-2 0,5-1 0,4-4 16,2-3-16,0 0 15,-7-2-15,-5-1 0</inkml:trace>
  <inkml:trace contextRef="#ctx0" brushRef="#br0" timeOffset="234183.4915">26859 7292 0,'0'0'0,"0"0"15,0 0-15,0 0 0,0 0 0,-13-24 16,13 24-16,-17-15 0,17 15 16,-19-15-16,9 7 15,0 1-15,0 2 0,-2 0 0,-3 3 0,1 2 0,-1 0 16,-3 3-1,-2 3-15,1 2 0,2 0 0,-7 7 0,-1 3 16,3 1-16,1 1 0,4 3 16,2-1-16,4-1 0,4 0 0,3 2 15,5 0-15,5-4 16,3-4-16,5-4 0,6-1 0,2-5 16,1-2-16,4-5 0,1-5 15,1-1-15,0 0 0,-1-3 16,1-4-16,-4 0 0,-2-3 15,6-6-15,0-2 0,-6-2 0,-3 0 16,-3-4-16,1-2 16,-5 4-16,-3 3 15,-1 1-15,-1 3 0,-2 2 16,0 3-16,-3 1 0,-1 3 16,1 3-16,-1 3 0,-1 4 15,-1 2-15,0 2 0,-3-1 0,-4 6 16,-2 7-16,-1 0 15,-2 2-15,-5 14 0,0 7 16,1-1-16,2 0 0,1-2 0,1-1 0,-2 4 16,3-1-16,0 0 0,2 3 15,-1-4-15,1-3 0,2-5 16,2-7-16,0-3 0</inkml:trace>
  <inkml:trace contextRef="#ctx0" brushRef="#br0" timeOffset="236486.3175">27194 7397 0,'0'0'0,"0"0"16,0 0-16,0 0 0,0 0 15,18 22 1,-18-22-16,9 22 0,-9-22 0,6 24 15,-4-9-15,-2 0 16,-3 0-16,0 0 0,-1-2 0,-2 1 16,0-1-16,-4-2 0,-4-1 15,0-1-15,0-2 0,-6-1 16,0-1-16,-1-1 0,-1 1 16,0-3-16,1-3 0,1 0 0,1-1 0,4-1 15,2 1-15,2 1 16</inkml:trace>
  <inkml:trace contextRef="#ctx0" brushRef="#br0" timeOffset="236945.7884">27576 7408 0,'0'0'0,"0"0"0,0 0 16,0 0-16,0 0 0,29 6 16,-29-6-16,24 4 0,-12-2 0,4-2 15,5-2-15,-1-1 16,0 0-16,7-5 0,0-1 15,0 0-15,-2 2 0,0-2 0,1-5 16,-4 2-16,-4-1 0,1-3 0,-3-2 16,-4 1-16,-3 2 0,-6 1 15,-4 1-15,-5 4 0,-1 2 0,-7 3 16,-4 1-16,-2 3 16,-1 3-16,-10 4 0,-4 7 15,2 0-15,2 2 16,0 3-16,0 4 15,0 5-15,7-1 0,6 2 0,7 3 16,3-5-16,4-3 0,10 0 16,7 0-16,2-5 0,1-4 0,10-5 15,9-3-15,-2-5 16,-1-2-16,7-5 0,5-3 16,-5-1-16,-4 1 0,-4 0 0,-8 3 0,-5 0 15</inkml:trace>
  <inkml:trace contextRef="#ctx0" brushRef="#br0" timeOffset="237531.7545">28296 7247 0,'0'0'0,"0"0"0,0 0 0,-12 19 16,12-19-16,-16 21 0,5-5 15,0 2-15,0 1 0,1 1 16,0 2-16,-2 3 0,1-3 0,1 0 15,1-3-15,2-4 0,0-2 16,3-4-16,0-2 16,2-4-16,0-2 0,2-4 0,1-2 0,1-1 15,2 1-15,2-8 0,3-4 16,2 0-16,2 0 0,4-3 16,3 0-16,-1 0 0,0 2 15,5-2-15,2 2 0,-2 4 0,-1 4 16,-1 3-16,0 2 15,-3 3-15,-2 2 0,-4 7 0,-1 4 0,-3 3 16,-3-1-16,-1 4 0,-3 1 16,-1 0-16,-1 2 15,-1-2-15,-1 0 0,-2-1 0,1-2 16,-1-2-16,-1 0 16,1-2-16,1-2 0,0-5 0,1 0 15,0-1-15,0-5 16,2-3-16,2-5 0,2-1 15,2-2-15,4-2 0,3-3 16,3 0-16,1 0 0,2 1 16,1-1-16,4-1 0,-2 1 0,1 4 15,0 3-15,-3 3 0,-2 2 16,-3 2-16,0 3 0,-2 5 16,-1 3-16,-2 3 0,-2 3 0,-4-1 15,-1-1-15,0 6 0,-5 1 16,0-2-16,0 1 0,-2 2 15,-2-1-15,1-2 0,-1-2 0,2 0 16,-1 0-16,3-4 0,2-1 16,0-1-16,0-1 0,0-2 15</inkml:trace>
  <inkml:trace contextRef="#ctx0" brushRef="#br0" timeOffset="237710.208">29084 7346 0,'0'0'0,"0"0"16,0 0-16,0 0 0,-14 22 0,14-22 15,-17 25-15,8-12 0,1 1 0,0 0 16,0 3-16,0-4 16,1-1-16,0-3 0,2-2 0,0-1 15,2-2-15,0 0 0,0-2 16,1 1-16</inkml:trace>
  <inkml:trace contextRef="#ctx0" brushRef="#br0" timeOffset="237879.7092">28995 7125 0,'0'0'0,"0"0"0,0 0 16,0 0-16,26-3 0,-26 3 15,29 4 1,-29-4-16,31 9 0,-14-2 15,2 0-15,-2-2 0,-3 1 0,-2-2 16</inkml:trace>
  <inkml:trace contextRef="#ctx0" brushRef="#br0" timeOffset="238280.6864">29430 7269 0,'0'0'0,"0"0"0,0 0 16,0 0-16,-13 23 0,13-23 0,-17 25 15,17-25-15,-21 30 0,10-14 16,-1 2-16,1-2 0,0 1 16,-2 1-1,2-2-15,2-3 0,3-3 16,0-1-16,2-4 0,1-1 0,1-2 16,2-2-16,0 0 15,4-5-15,-1 0 0,2-4 0,3-1 16,2-1-16,2-2 0,7-6 15,2 0-15,0 0 0,0 1 16,4 0-16,4-1 0,2-1 16,-4 4-16,-1 4 0,-3 3 0,-2 2 15,-2 2-15,0 4 0,-1 3 16,-3 3-16,-3 2 0,-2 3 0,-1 3 16,-4 1-16,-3 0 0,-3 4 15,-4 1-15,-1 2 0,-2 1 16,0-1-16,1-1 0,-1-1 15,0 0-15,0-2 16,0 0-16,1-4 16,3-4-16,-1-2 0,2 0 0,1-3 15,-1-1-15,2 0 0</inkml:trace>
  <inkml:trace contextRef="#ctx0" brushRef="#br0" timeOffset="238679.0334">29937 7386 0,'0'0'0,"0"0"0,0 0 0,0 0 15,27-1-15,-15 0 0,3 0 16,1-1-16,-1 0 0,2-2 16,-1 0-16,5-3 0,-1 0 0,-2 0 0,-2-1 31,-1-2-31,-2 0 0,-4-2 0,-3-2 15,-1-1-15,-2 2 0,-3 1 16,-3-2-16,-4 4 0,-1 3 16,-4 1-16,-3 0 0,-3 2 15,-2 1-15,-3 6 0,-2 3 16,-1 2-16,2 0 0,-6 7 0,2 4 16,1 2-16,4-2 0,4 4 15,4 2-15,4-2 0,3 0 16,6 0-16,6-2 0,5-4 15,3-1-15,7-3 0,5-3 16,3-2-16,0-4 0,10 0 16,2-2-16,-4-2 0,-4-2 0,2-2 15,2-3-15,-8 1 0,-6 3 0,-4-2 16</inkml:trace>
  <inkml:trace contextRef="#ctx0" brushRef="#br0" timeOffset="239098.3178">30473 7207 0,'0'0'16,"0"0"-16,0 0 0,0 0 0,0 0 15,-18 22-15,18-22 16,-18 25-16,7-10 0,-3 2 0,-1 1 16,1-1-16,1-1 0,-3 4 15,2 0-15,3-3 0,2-4 0,1-2 16,3-1-16,0-3 0,2-2 15,1-3-15,0-1 0,2-1 16,0-4-16,3-3 0,2-1 16,2-2-16,1 0 0,3-3 15,3-3-15,5-3 0,0 1 0,-1 0 16,0 0-16,3 1 16,1 2-16,4-1 0,-1 3 0,-3 3 0,-2 3 15,-3 3-15,0 4 0,-2 2 16,-2 4-16,-2 2 0,-2 5 15,-4-1-15,-2 2 0,-3 2 16,-2 2-16,-2 0 0,0-1 0,-2 5 16,1-1-16,-1-1 0,2 0 15,-1-3 1,-1 1-16,1-5 0,0-3 0,1-2 16,-1-1-16,3-3 15,1-1-15,1-1 0,0-2 16,0 4-16</inkml:trace>
  <inkml:trace contextRef="#ctx0" brushRef="#br0" timeOffset="239368.0994">31095 7071 0,'0'0'0,"0"0"0,0 0 16,0 0-16,-14 29 0,14-29 0,-24 36 15,10-15 1,-2 2-16,-1 3 0,-1 2 16,-3 6-16,2-2 0,-2 4 15,3-4-15,4-3 0,2-2 0,6-4 16,6-1-16,3-3 16,5-3-16,4-4 0,4-3 15,1-2-15,2 0 0,3-4 0,1-3 16,0-3-16,1 0 0,-6 0 0,-2 1 15,-4-1-15</inkml:trace>
  <inkml:trace contextRef="#ctx0" brushRef="#br0" timeOffset="239637.4809">30825 7279 0,'0'0'16,"0"0"-16,0 0 0,0 0 0,28-4 16,-28 4-16,27-1 15,-27 1-15,35-3 0,-14 1 0,1 1 16,1-2-16,1 0 0,6 0 0,3 1 16,-4-3-16,-4 0 0,-1 3 15,-5 0-15,-1 0 0,-2-1 16,-4 1-16,-3 1 0,-4 0 0,-2-2 15,-6 3-15,-6 3 0,1-1 16,2 0-16,0 0 0</inkml:trace>
  <inkml:trace contextRef="#ctx0" brushRef="#br0" timeOffset="242344.6957">13261 4541 0,'0'0'0,"0"0"16,0 0-16,-23-4 0,23 4 0,-23-6 15,23 6-15,-27-7 0,12 3 16,-1-2-16,-3-1 0,1-2 0,2 1 0,-6-2 16,0 0-16,1-2 15,1-1-15,-1-2 0,-1-2 16,1 2-16,1-2 0,1 0 0,2-1 15,0 0-15,3-1 0,-2-4 16,2-1-16,2 1 0,2-2 16,2 0-1,2-2-15,1-1 0,3-1 16,3 1-16,3-1 0,-1 1 0,-1 1 16,5-3-16,3-2 15,3 3-15,2 1 0,5-7 0,1 1 16,0-1-16,1 4 0,4-1 15,4 2-15,-1 2 0,-2 3 16,11-4-16,4 3 0,-2 3 0,-2 1 0,4-1 16,3-2-16,-3 4 0,-1 1 15,7 1-15,6 0 0,-2 4 16,-2 4-16,13 2 0,4 0 16,-6 2-16,-4 0 0,6 0 15,3 0-15,-4 3 0,-3 1 16,35 2-1,-3 1-15,-13 1 0,-10 0 0,2 4 16,3 3-16,-4 4 0,-4 2 16,4-3-16,3-2 0,-13 4 15,-8 0-15,1 8 0,1 4 16,-5-4-16,0-5 0,-1 3 16,2 5-16,-5 2 0,-4-1 15,0 4-15,-1 3 0,-5-6 0,-2-2 0,0-1 16,0 2-16,-7 1 0,-3 0 0,0 3 15,1 4-15,-4-4 16,-2-1-16,-3 0 16,-2 0-16,-3-3 0,-2 0 15,-6-8-15,-1 4 0,-2-1 16,-3 0-16,-4 5 0,-3 1 0,-2-6 0,-4-4 0,-3 3 16,-2 3-16,-1-2 15,-2-2-15,-4 2 0,-6 1 16,1-2-16,-1 1 0,-5-2 0,-3-2 15,0 1-15,1-2 0,-11 3 16,-3-1-16,2 0 0,1 1 16,-6-3-1,-5 2-15,3-2 0,2-2 0,-33 5 16,2-2-16,17-1 0,10 1 16,-1-7-16,-1-4 15,3 0-15,4-1 0,2 1 0,0-3 16,5-2-16,2-2 0,-6-6 15,-5-3-15,12 5 0,9 1 0,-6-6 16,-1-2-16,10 4 0,7 6 0,-3-8 16,-2-5-16,8-1 0,5 2 15,4-2-15,4 2 0,7 9 16,1 1-16,-1-2 0,0-3 16,3 1-16,1 1 0,3 0 15,1-1-15,0 1 0,0 4 0,0 0 16</inkml:trace>
  <inkml:trace contextRef="#ctx0" brushRef="#br0" timeOffset="243441.232">16244 4341 0,'0'0'0,"0"0"0,0 0 16,0 0-16,0 0 0,0 0 0,-28 0 0,28 0 16,0 0-16,-31-4 0,31 4 15,-33-3-15,17 1 0,-3 1 16,-3 0-16,-1-1 0,-1 1 0,-6-1 16,-2 0-16,1-1 15,0 1-15,-1-2 0,0-3 16,3 0-16,3 2 15,-6-5-15,1-4 0,3 2 16,3-1-16,3-5 0,2-3 16,5 3-16,2 0 0,2-3 15,2 1-15,2-4 0,3 0 0,4 0 16,3-3-16,4 2 0,1 0 16,5-3-16,1-2 15,1 2-15,1 2 0,5-8 0,1-3 0,2 3 16,2 5-16,3-1 0,1-1 15,1 1-15,1 2 0,10-4 16,3 1-16,-1 8 0,0 3 0,5-5 16,2-3-16,0 5 0,0 3 15,14-3-15,4 0 0,-3 5 16,-1 5 0,38-1-16,-4 4 0,-12 2 15,-6-1-15,4 3 0,2 3 16,-11 4-16,-8 5 0,6-1 15,4-1-15,-8 1 0,-6 0 0,5 1 16,5 2-16,-6 1 0,-3 1 16,4 6-16,1 3 15,-11-3-15,-10-3 0,4 5 0,2 3 0,-4 0 16,-2-2-16,-2 5 0,0 2 16,-5 1-16,-2 0 0,-4 0 15,-1 1-15,-6-3 0,-3-2 0,-2 3 16,-1 2-16,-7 1 0,-5 0 15,-7 6-15,-3 3 0,-4-9 16,-4-6-16,-5 3 0,-3 0 0,0-8 16,-3 2-16,-4 4 0,-3 3 15,-2-4-15,-2-3 0,-6 6 0,-4 2 16,-2-7-16,-1-2 0,-7-2 16,-5 0-16,0-2 0,1 2 15,-34 2-15,1-5 0,6-1 16,5-2-1,-3 3-15,-2 1 0,8-10 16,8-6-16,-6-1 0,-4 0 16,6-1-16,6-1 0,-8 4 0,-4 3 15,9 0-15,7 0 16,-3-8-16,1-5 0,19 3 0,12 2 0,9 1 16</inkml:trace>
  <inkml:trace contextRef="#ctx0" brushRef="#br0" timeOffset="258015.9456">2457 4865 0,'0'0'0,"0"0"16,0 0-1,0 0-15,0 0 0,0 0 16,0 0-16,-11 20 0,11-20 15,0 0-15,-9 21 0,9-21 16,0 0-16,-9 26 0,5-13 16,-1-2-16,-2 0 0,-3-1 15,1 2-15,-1 1 0,-1 0 0,0 3 16,0 2-16,1 0 0,1 0 0,-5 6 16,-1-2-16,-1 0 0,0 0 0,0 1 15,0 0-15,0-2 0,4 0 16,-1-1-16,-1-1 15,3-1-15,-1-2 0,-2 3 0,-1-1 16,5-7-16,1 0 0,3-4 16</inkml:trace>
  <inkml:trace contextRef="#ctx0" brushRef="#br0" timeOffset="258579.6417">1970 5038 0,'0'0'0,"0"0"0,0 0 16,0 0-16,0 0 0,0 0 15,0 0 1,0 0-16,0 0 0,0 0 15,0 0-15,25 6 0,-25-6 16,0 0-16,0 0 0,24 9 0,-24-9 16,0 0-16,26 8 0,-18-4 15,1-1-15,0 1 0,4 1 16,-3 0-16,2-1 0,1 1 0,3 2 0,2-2 0,-3 1 16,4 1-16,-2-1 15,1 1 1,-1 0-16,7 2 0,3-1 15,-3-1-15,-2 0 0,1 0 16,1 1-16,-1 1 0,-4-2 16,3 2-16,3 0 0,-6 0 0,1-2 15,-2 2-15,-3-1 0,2-1 16,-2 1-16,1-1 0,-3 1 16,-1-2-16,-2-2 0,-1 0 0,-2-2 15,-1 1-15</inkml:trace>
  <inkml:trace contextRef="#ctx0" brushRef="#br0" timeOffset="260535.5848">2931 5457 0,'0'0'0,"0"0"16,0 0-16,0 0 0,0 0 0,0 0 15,0 0-15,25-12 0,-25 12 16,18 2-1,-18-2-15,27 3 0,-27-3 16,32 3-16,-11-1 0,1-1 16,1-2-16,5 2 0,0 0 15,10 2-15,-1 1 0,5-3 16,5-3-16,6 0 0,-5 0 0,7 1 16,7 0-16,4 0 0,-2-1 15,14 3-15,2 1 0,-8-1 0,-6-2 0,17 0 16,5 1-16,-12-2 0,-6 1 15,41 1-15,-3 1 16,-14-1-16,-9 0 0,9-1 0,8 1 16,-16-5-16,-11-1 0,13 3 15,7 3-15,-10 0 0,-6 2 0,13-2 32,7-1-32,-10-2 0,-7-3 0,9 2 15,6 1-15,-7 4 0,-6 2 16,10-6-16,7-3 0,-14 0 15,-8 0-15,18 3 0,11 3 16,-12 4-16,-9 2 0,11-9 16,6-5-16,-10 3 0,-7 2 0,11 0 15,9 0-15,-18 2 0,-7-2 0,12 2 16,10 1-16,-11 0 0,-9 1 16,12-2-16,9-1 0,-10 0 15,-8 1-15,10 0 0,8 0 16,-14 1-16,-9 0 0,14 1 15,10 0-15,-14 0 0,-9-1 0,10 0 32,7 0-32,-12 1 0,-7 2 0,8 1 15,7-1-15,-10-2 0,-7-2 16,8 1-16,5 1 0,-12 0 16,-7 2-16,3 2 0,5 4 15,-9-6-15,-3-2 0,4-1 16,5 0-16,-17 3 0,-9-1 0,2 2 15,2-2-15,-8-2 0,-5-5 0,-7 4 16,-2 2-16,-9 2 0,-9 0 16,-5-1-16,-3 0 0,-3-1 15</inkml:trace>
  <inkml:trace contextRef="#ctx0" brushRef="#br0" timeOffset="275019.6553">2311 5476 0,'0'0'0,"0"0"0,0 0 0,0 0 16,0 0-16,0 0 0,0 0 16,0 0-16,28-5 0,-28 5 15,27 2-15,-27-2 0,41 2 0,-14 0 16,3 2-16,4-2 0,4 1 16,15 2-16,4-2 0,12 3 15,1 0-15,3 1 0,4-2 16,13 0-16,-2-4 0,14-1 15,-4-2-15,9-4 0,-6 0 0,41-4 16,-10 2-16,-8-2 0,-7 2 0,1-3 16,1 0-16,-4 5 0,-4 2 15,6 3-15,4 1 16,-6-3-16,-4-1 0,8 0 0,1 2 0,1 0 16,-1 1-16,2 1 0,5 1 15,-6 0-15,-2-1 0,5 0 16,4-1-16,-7 2 0,-4 1 0,6 4 15,4 1-15,-3-3 0,-3-3 16,3 2-16,0 1 0,-5 3 16,-3 2-1,1-4-15,2-4 0,-7-1 16,-1-2-16,-1 6 0,-2 5 0,-5 0 16,-2-1-16,-2-3 0,0-3 15,-5 2-15,-4-1 0,-3 4 16,-1 3-16,-6-3 0,-5-4 15,-5-3-15,-3-2 0,-9 2 16,-8 1-16,3 0 0,1-1 0,-11-1 16,-7-4-16,-6 1 0,-2 1 15,-6-2-15,-2 1 0,-8 3 16,-4 1-16,-4-1 0,-2 0 0,-2 1 16,-5 0-16,-4-3 0,-4 0 15,-10 0-15,-7 1 0,9 2 16,-3 1-1,-10-2-15,-7-1 0,1-1 16,-2-2-16,-7 2 0,-7 3 16,-13 0-16,-3 0 0,-5-1 0,-3 0 15,-4 0-15,-1 1 0,-48-2 16,4 0-16,7 2 0,7 0 16,-3 0-16,-3 0 0,-1 0 15,-1 3-15,-6 0 0,-4 2 0,4-1 0,3-1 16,-9-3-16,-3-2 0,-1 4 15,0 4-15,-5-3 0,-2-1 16,3 2-16,2-2 0,-5 6 16,-2 3-16,-1-5 0,0-4 15,-5 6-15,-2 4 0,13-1 16,8-1-16,-2-2 0,-2-4 0,4 2 0,3 1 16,2 0-16,2 1 0,4-1 15,4-1 1,6-1-16,0 1 0,5-1 15,3 3-15,1-3 0,5-2 16,6-2-16,7-2 0,6 1 16,5 1-16,6 0 0,7 1 15,7 2-15,5-2 0,6-2 0,1-3 16,8-1-16,4 1 16,8 3-16,7 1 0,6-2 0,4-1 15,4 1-15,3 1 0,7-1 16,2 2-16,5 2 0,3 1 15,13-6-15,9-2 0,5-3 16,5-2-16,-8 10 0,8 3 0,1-5 0,7-4 16,36-4-16,0-1 0,-2 8 15,1 7-15,4-6 0,4-3 16,4-1-16,1 0 0,5-2 16,7 0-16,-6 4 0,-1 1 0,9 1 15,8 1-15,0-3 16,-3 0-16,8 0 15,3 1-15,3 1 0,2 1 16,2-2-16,2-1 0,-3-3 16,-1-1-16,7-2 0,9 3 15,-5 4-15,1 2 0,2 1 16,4 0-16,-2-3 0,-4-2 0,5 2 16,4 1-16,-4 4 15,-3 1-15,3 2 0,0 1 0,-9 1 0,-7 0 16,1-2-16,1 1 0,-6 3 15,-2 3-15,2-3 0,0-4 16,-6 0-16,-7-3 0,0 3 16,-1-2-16,-5-1 0,-3 0 0,-3-1 15,-2-2-15,-6 1 0,-5 0 16,-6-1 0,-6-2-16,-11-3 0,-8 0 15,-12 1-15,-10 0 0,-15 2 16,-10 1-16,-11 1 0,-7 0 15,-6-2-15,-5-1 0,-16 2 16,-13 2-16,12-1 0,7 0 0,6 0 16</inkml:trace>
  <inkml:trace contextRef="#ctx0" brushRef="#br0" timeOffset="275583.6874">5231 4224 0,'0'0'16,"0"0"-16,0 0 0,29 10 0,-29-10 15,21 6-15,-8-3 0,-1 1 16,1 0-16,1 1 0,1 0 16,-3 1-16,1-2 0,-1 0 0,-2 0 15,-2-2-15</inkml:trace>
  <inkml:trace contextRef="#ctx0" brushRef="#br0" timeOffset="275800.1504">5071 4420 0,'0'0'0,"0"0"0,23-7 15,-6 3-15,-1-2 0,7 1 16,4-4-1,8 0-15,1 0 0,8-1 16,0 3-16,-6-1 0,-3 1 0,-5 2 16,-1 2-16,-6 0 0,-4 3 0,-4 0 15,-2 0-15,-3 0 16</inkml:trace>
  <inkml:trace contextRef="#ctx0" brushRef="#br0" timeOffset="275985.1862">5126 4553 0,'0'0'0,"0"0"16,20-5-16,-5 1 0,1-1 0,6 0 15,5-4-15,8-2 16,1 2-16,8-3 16,0 3-16,-5-1 0,-1 2 15,-5-1-15,-4 1 0,-3 2 16,-8 4-16,-1 0 0,-4 1 15,-2-1-15</inkml:trace>
  <inkml:trace contextRef="#ctx0" brushRef="#br0" timeOffset="276185.7787">5370 4450 0,'0'0'15,"0"0"-15,0 0 0,0 0 16,0 0-16,0 0 0,0 0 15,6 29-15,-6-29 0,4 21 16,-4-21-16,5 27 16,-3-13-16,0 0 0,-2 2 15,1-2-15,-1 0 0,-1 0 16,-3 0-16,1-2 0,-1-2 0,2 0 16</inkml:trace>
  <inkml:trace contextRef="#ctx0" brushRef="#br0" timeOffset="276317.2421">5228 4766 0,'0'0'0,"0"0"0,0 0 0,0 0 0,0 0 0,0 0 16,23-16-16,-23 16 16,32-11-16,-10 4 0,4-1 15,3-2-15,-2 2 0,10-3 16,2-1-16,-4 1 0,-2 1 0,0-1 16,-5 2-16,-6 2 0</inkml:trace>
  <inkml:trace contextRef="#ctx0" brushRef="#br0" timeOffset="276539.7583">6035 4317 0,'0'0'0,"0"0"0,0 0 0,-5 19 16,5-19-16,-5 23 0,-1-9 15,1 4-15,-1 2 0,-4 2 16,-1 2-16,-2 4 0,0-3 0,1-1 16,0-2-16,0-2 0,1-3 15,1-3-15,1 0 0,2-3 0,1-2 0,-1 0 16</inkml:trace>
  <inkml:trace contextRef="#ctx0" brushRef="#br0" timeOffset="276702.1775">5977 4519 0,'0'0'0,"0"0"16,0 0-16,0 0 0,0 0 0,0 0 15,23 22-15,-23-22 16,0 0-16,17 20 0,-17-20 16,15 15-16,-9-9 0,0-2 0,-1 1 15,0-2-15</inkml:trace>
  <inkml:trace contextRef="#ctx0" brushRef="#br0" timeOffset="276925.1376">6328 4274 0,'0'0'0,"0"0"16,0 0-16,0 0 0,-9 26 0,9-26 15,-15 31-15,5-10 0,0 1 0,-1 4 16,0 1-16,-3 6 15,1-2-15,0-2 0,2-1 16,1-3-16,1-3 0,-2 0 16,3-3-16,-2-4 0,2-3 0,0-7 15,-1-3-15,3 0 0,0 0 0,2-1 32</inkml:trace>
  <inkml:trace contextRef="#ctx0" brushRef="#br0" timeOffset="277085.6883">6185 4508 0,'0'0'0,"0"0"15,0 0-15,0 0 0,0 0 16,0 0-16,24 3 0,-24-3 16,23 10-16,-23-10 0,29 11 15,-15-5-15,2 2 16,1-1-16,3 1 0,0-1 0,0 1 0,0-2 16,-1-1-16,3 1 0,-3-1 0,-3-1 15</inkml:trace>
  <inkml:trace contextRef="#ctx0" brushRef="#br0" timeOffset="277588.7419">6196 4741 0,'0'0'16,"0"0"-16,0 0 0,-26 7 0,11-3 0,-5 1 15,-3 2-15,-9 3 16,-1 0-16,-5 1 0,-3 1 15,-10 2-15,1-2 0,-4-1 0,-4-1 16,-8 0-16,3 0 0,-9-1 16,3-4-16,4-2 0,3-2 0,-9-4 15,3-4-15,11 2 0,7-1 16,-2-8-16,-4-2 0,11-3 16,7-1-16,3-4 0,1-2 15,6-2-15,5-1 0,8-7 0,5-5 16,10 4-16,4 3 0,15-8 15,9-5-15,7 3 0,6 2 0,15-2 16,7 2-16,30-14 0,-8 9 16,13 9-16,12 5 15,-11-2-15,-2-1 0,11 15 0,10 9 16,-9 9 0,-9 6-16,5 12 0,1 5 15,-9 6-15,-7 3 0,-4 15 0,-2 9 16,-13-12-16,-10-8 0,-9 1 15,-8 2-15,-9-1 0,-6 2 16,-10 1-16,-7 3 0,-10-6 16,-6-3-16,-15 4 0,-10 3 15,-7-3-15,-4-3 0,-11 0 0,-11-1 16,-7-2-16,-1-1 0,-12 5 0,-4 0 16,6-6-16,7-7 0,23-6 15,16-4-15,10-4 0</inkml:trace>
  <inkml:trace contextRef="#ctx0" brushRef="#br0" timeOffset="313004.7469">2489 5562 0,'0'0'0,"0"0"0,0 0 0,0 0 16,26-3-16,-26 3 0,22-2 15,-8 1-15,-1-1 0,6 2 0,1 0 16,1 0-1,-2 0-15,9 0 0,4 2 16,-1-2-16,-1 0 0,2 1 16,2 2-16,3-1 0,1-1 0,10 2 15,5-1-15,-5 1 16,-1-1-16,13-2 0,1 0 16,1-1-16,-5 1 0,16 0 0,3 1 15,-7-2-15,-5-1 0,9-1 0,5 0 16,-8 3-16,0 0 0,33 0 15,-5 0-15,-13 1 0,-9 0 0,4-1 16,5 0-16,-11-2 0,-5-1 16,3 3-16,0 2 15,-5 2-15,-4 1 0,6-4 16,2-4 0,-2 1-16,-5 1 0,11-2 0,4 0 15,-7 1-15,-5 2 0,7-2 16,4 1-16,-6 0 0,-8 1 0,6-1 15,5 1-15,-3-2 0,-3 0 16,8-2-16,2-2 0,-6 1 16,-6 2-16,6-1 0,4 3 15,-1-3-15,-3 1 0,5-2 0,4 0 16,-5 4-16,-3 2 0,4-2 16,3-3-16,-5-1 0,-2 0 0,6 5 15,4 3-15,-11-5 0,-3-3 16,5 1-16,4 0 0,-5 2 15,-5 2-15,4 1 0,2 2 16,-3-1 0,-6-2-16,7-1 0,2-1 15,-5 0-15,-6 1 0,6 1 16,1 1-16,-9-1 0,-7 1 0,8 2 16,5 2-16,-7-4 0,-5 0 15,7-1-15,3 1 0,-8 0 16,-5 2-16,3 3 0,3 0 15,-4 2-15,-3-1 0,1-4 0,1-3 16,-9-1-16,-5 0 0,2 3 16,2 4-16,-6-1 0,-4 0 0,-2-1 15,-1-1-15,-4-1 0,-2 1 16,-2 1-16,-4-1 16,-4-1-16,-5-1 0,-7 0 15,-1 0-15,-2-1 0,2 2 0,-2-2 0,-1 2 16,-1-1-16,0 0 0,-3 0 15,0 3-15,-3-4 0,-3 0 0,-5 0 16,-4-1-16,-1 1 0,-1 1 16,-8 1-16,-5-2 15,-1-1-15,1-1 0,-13-2 0,-6 3 16,0-2 0,-1-3-16,-7 2 0,-5-2 15,-7 1-15,4-2 0,-17 0 16,-3 3-16,6-1 0,7 1 0,-42-3 15,4-1-15,16 3 0,9 0 16,-4 1-16,-6-1 0,11 2 16,8 1-16,-9 1 0,-3 2 15,5 2-15,5 0 0,-3 1 0,-1-2 16,6-3-16,6-2 0,-4 1 0,-1 2 16,12 0-16,9 3 0,1-2 15,2 1 1,11-1-16,5 0 0,8 4 15,6 2-15,8-5 0,7-2 0,7-1 16,2-2-16,2 1 16,0 0-16,7-1 0,6 0 15,2 3-15,1 1 0,15-2 16,7-2-16,-3 1 0,2 1 0,10-1 16,8 1-16,-2 1 0,2 1 0,19-2 15,6 0-15,-4-2 16,-3 0-16,40 0 0,-1 2 15,-15 5-15,-10 2 0,8-1 0,5-2 16,-10-3-16,-6-2 0,7 2 0,5 1 16,-6-1-16,-7 1 0,5 2 15,3 1-15,-6-1 0,-4 1 16,5-2-16,2 2 0,-9 1 16,-5-1-16,2 1 0,5 0 15,-10 1-15,-6 0 0,4 0 0,2-2 16,-7 0-16,-5-1 0,-1 0 15,1 2-15,-11-2 0,-6 2 16,1-5 0,1 0-16,-9 0 0,-6 0 15,-4 3-15,-1 3 0,-3-5 0,-2-2 16,-4 2-16,-5 3 16,-3-2-16,0-4 0,-5 4 0,-2 1 15,0-3-15,-3 0 0,1 0 16,-2 2-16,1-2 0,0-1 0,-3 0 15,-1 1-15,-3 0 0,-2 0 16,-3 2-16,-2 0 0,-1-3 16,0-2-16,-6-2 0,-5 1 15,1 0-15,-1 0 0,-5 0 0,-4 0 16,1-1-16,-1 0 0,-10 1 0,-3-1 16,2 0-16,-1-1 0,-10-2 15,1 1-15,3 3 0,2 4 16,-4-2-16,-2-2 0,2-1 15,4-2-15,-12 3 0,-2 0 16,4 3 0,2 3-16,-33 2 0,6-1 15,13 2-15,8 0 0,-5-3 0,-3 1 16,9 0-16,6 2 0,-5 0 16,-5-1-16,3 2 0,1 1 15,-6-1-15,-2 1 0,6-1 0,9-2 16,-9 1-16,-4 2 15,6 2-15,6 0 0,-7-2 0,-3-2 16,5-7-16,4-3 0,-9 3 0,-5 2 16,10 2-16,7 1 0,-10-1 15,-5 1-15,4 0 0,3 1 16,-5 0-16,-3-3 0,4 1 16,4 1-16,-9-2 0,-4 1 15,7-2-15,3-1 0,-2 4 0,-8 1 16,8-2-16,2-4 0,-8 1 0,-8 0 15,10 3-15,5 2 0,-8-1 16,-6 1-16,9-2 0,5-1 0,-8 1 16,-5 2-16,10 0 15,5 0-15,-4 2 0,-6-1 16,7-2 0,5-4-16,-6 3 0,-2 1 15,6-1-15,5 0 0,-6 2 0,-2 1 16,6-3-16,5 0 0,-2-2 15,-3 1-15,6-1 0,6 0 0,-7 2 16,-5 0-16,3 1 16,3-1-16,-2 0 0,-1 1 15,6 5-15,5 4 0,-4-9 0,-5-6 16,7 1-16,3 1 0,2 4 0,-2 1 16,0-5-16,1-4 0,-1 5 15,4 5-15,-1-4 0,2-1 0,-2 1 31,1 0-31,5 5 0,5 0 0,-1-6 16,0-6-16,2 2 16,2 1-16,3-2 0,3-2 0,5 7 15,0 4-15,-1-7 0,1-4 16,11 4-16,-1 2 0,2-3 16,3 0-16,-2 4 0,1 2 15,4-3-15,1-2 0,1 2 16,0 2-16,1-2 0,2-3 15,0 4-15,0 0 0,4-2 0,0 2 16,2 0-16,1 0 0,1 0 0,6-1 16,-2 0-16,2 1 0,4-1 15,0-1-15,1 0 0,3 2 0,4 0 16,2 2-16,7-4 16,0 1-16,3-1 0,3-1 15,-2 1-15,-1 1 16,14-2-16,-1 0 0,-1 0 15,1 2-15,3-1 0,0-1 16,-1 0-16,-1-1 0,11 0 16,2 2-16,-3-1 0,-4 3 0,10-2 15,1-2-15,-6 2 16,-4 2-16,5 1 0,2 2 16,4-5-16,-6-2 0,24 0 0,-2-1 0,-11 1 15,-11 1-15,7 1 0,5 5 16,-2-6-16,-2 0 0,3-2 15,5 0-15,-7 2 0,-5-2 0,6 4 16,7 2-16,-8-8 16,-6-6-16,8 3 0,5 1 15,-5 4-15,-7 4 0,8-3 0,7-2 16,-7 0-16,-6 0 0,9 1 0,4 2 16,-7 2-16,-4 1 0,6-6 15,6-1-15,-6 3 0,-4 6 0,5-6 16,5-2-16,-5 2 0,-4 2 15,8-3-15,2-1 16,-6-1-16,-4-1 16,8 5-16,5 3 0,-7-1 15,-6-2-15,6 3 0,5 0 16,-7-1-16,-7 0 0,8 0 16,3 0-16,-4 1 0,-4 0 0,3 1 15,6 2-15,-8-4 0,-3-2 16,3 0-16,3-1 15,-5 2-15,-5 0 0,5-1 0,3 2 0,-6-6 16,-5-2-16,8 1 0,4 1 16,-9 3-16,-5 0 0,1 1 15,3 1-15,-5 1 0,-4 2 16,4-3-16,2-1 0,-6 1 0,-5 1 16,2-1-16,2 0 15,-5 1-15,-2 1 16,-1 1-16,-1 0 0,-5-1 15,-2-1-15,-2 2 0,-2 3 16,-2-2-16,-4-2 0,-1 1 16,-2 3-16,-7 2 0,-4 4 0,-3-9 15,0-5-15,-4 4 0,-1 2 16,-8-5-16,-1-3 16,-1 6-16,2 2 0,-2-2 0,0 0 0,0 0 15,1 4-15,-4 1 0,-5 2 16,1 0-16,-2 2 0,-1-1 15,-1-1-15,-1-3 0,0 0 0,-5 1 16,-3 0-16,-2 1 0,-1 1 16,-5-2-16,-2-1 0,-2 0 15,0 0 1,-7 0-16,-5-1 0,0 1 0,0-1 16,-17 1-16,-4 0 15,1-2-15,0 2 0,-17-2 16,-5-1-16,-8-1 0,5 1 0,-18-2 15,-3 0-15,-21 0 0,14 2 0,2-5 16,0-1-16,9 1 0,10 3 16,-7 2-16,-4 0 0,7-4 15,6-3-15,-10 3 0,-6 4 16,11 1-16,7 0 0,-5-2 16,-4-2-16,9-1 0,7 2 0,-9 2 15,-5 0-15,7-1 16,2-1-16,-3 0 0,-5 0 0,9 0 15,9-2-15,-6-1 0,-3-1 0,7 3 0,6 4 16,-7-5-16,-3-3 16,6 4-16,5 2 0,-6-2 0,-4-2 15,6 3-15,5 1 0,-6 0 16,-3 0-16,9-1 0,5 0 16,-6-3-16,-2 1 0,4 1 15,4 3 1,-8-4-16,-4 0 0,8 3 0,5 3 15,-3 0-15,-5-1 16,6-1-16,5 1 0,-7 5 0,-5 4 16,5-4-16,5-5 0,-6 1 15,0-3-15,7 2 0,4 4 16,-3 0-16,-3 0 0,7-1 16,4-2-16,-5 3 0,-2 1 0,10 0 0,5 1 15,0 0-15,-4-2 16,2-4-16,2-4 0,4 5 0,-1 5 15,6-4-15,2-2 0,1-3 16,1-2-16,4 3 0,4 4 0,-3-1 16,-3-2-16,10-1 15,6-2 1,2-1-16,3 0 0,1 2 0,2 0 16,5-1-16,-2-1 15,4 2-15,0-1 0,3 2 0,0 0 16,0 0-16,-1 2 0,2-1 15,3 3-15,0-1 0,3 1 0,-4 0 16,0-1-16,1 0 0</inkml:trace>
  <inkml:trace contextRef="#ctx0" brushRef="#br0" timeOffset="316977.4385">2402 6403 0,'0'0'0,"0"0"16,0 0-16,0 0 0,0 0 0,0 0 15,27 7-15,-27-7 16,0 0-16,27 8 0,-27-8 16,29 5-1,-14-2-15,4-1 0,2 2 0,3-1 16,2 0-16,9 0 0,5-3 15,-2 2-15,0 0 0,7-1 16,4-1-16,10-1 0,-3-1 16,16 2-16,2 1 0,-6-2 15,-2-1-15,10-1 0,1 2 16,-4-1-16,-1-1 0,10 2 16,3-1-16,-6 1 0,-9 0 0,38 0 0,-2 1 0,-17 1 15,-7 1-15,7 0 0,8-2 16,-10 0-16,-6 0 0,10 1 15,7-1-15,-8-3 0,-5 0 16,4 1-16,6 2 0,-5 0 16,-4-2-16,11 1 0,8 1 0,-12-1 15,-10-1-15,13 0 0,9-1 16,-10 1-16,-7 2 0,6 0 16,4 2-16,-9-4 0,-4 1 0,7 1 15,5 0-15,-8 1 16,-9-1-16,12 2 0,5-2 15,-12-5-15,-9-3 16,10 3-16,7 1 0,-8 1 16,-5 2-16,6 2 0,4 0 15,-7 2-15,-7-3 0,10-1 16,5-3-16,-8-1 0,-6 0 0,7 3 16,5 2-16,-8-1 15,-5-1-15,4 2 0,5 2 16,-8-4-16,-4-1 0,8 2 0,6 0 0,-11 1 15,-8 0-15,12 0 0,7-1 16,-9-1-16,-5 2 0,6 0 16,5 0-16,-9 0 0,-7 2 0,7-1 15,6 0-15,-6-2 0,-5-2 16,5 3-16,2 1 16,-6 1-16,-5 0 0,5-3 15,2-1-15,-4 2 16,-4 1-16,5 2 0,5 2 15,-8-5-15,-8-1 0,6-2 16,5 2-16,-4 0 0,-2-2 0,3 3 16,2 1-16,-7 1 0,-5-2 15,5 0-15,4 0 0,-5-2 16,-4-1-16,5-1 0,3 1 0,-4 0 16,-4 2-16,1 1 0,3 1 15,-5-1-15,-2-1 0,6-3 16,3 1-16,-9 2 0,-6 2 0,5 1 15,2-1-15,-2-2 0,-1-2 16,-1 1-16,-1 2 0,-2 2 16,-2-2-1,3-2-15,1 0 0,-4 2 0,-6 2 16,4 1-16,3-1 0,-8-2 0,-3-1 0,3-1 16,4-2-16,-5 5 0,-4 3 15,-3 0-15,-2 2 0,-2-4 16,0-3-16,-2 0 0,-1-1 15,-13 2-15,-1 2 16,0 0-16,0 0 0,-1 1 16,-1-2-16,-3-1 0,-1 0 15,-1 1-15,-1 0 0,-2-1 16,-1 4-16,1-4 0,-4 2 0,-1 0 16,-4 0-16,-1-1 0,-1 1 15,-2 0-15,-4-2 16,-1 0-16,-2 1 0,-8-1 0,-3 2 0,-1-2 15,0 0-15,-3 0 0,-3 2 16,-1 0-16,-1 1 0,-9-3 0,-3-4 16,2 3-16,4 0 0,-6 1 15,-5 1-15,-8-1 0,1-1 16,-3 0-16,-3-1 0,6-1 16,6 1-1,-18 3-15,-7 2 0,9-2 16,6-2-16,-41 4 0,2 0 15,15-2-15,12-1 0,-5 3 16,-2 1-16,5-3 0,5-2 0,-5 4 16,-4 3-16,7-5 0,3-1 15,-8-1-15,-5-1 0,6 0 16,5 5-16,-9-1 0,-6 0 0,8 2 16,6 1-16,-9-5 0,-5-2 15,7-2-15,6 0 16,-11 5-16,-5 3 0,8-1 15,7-3-15,-11-3 0,-6-1 16,9 3-16,6 2 0,-5-1 0,-6-1 16,6-1-16,3 0 0,-7-1 15,-3 3-15,7 0 0,8 3 16,-12-6-16,-7-3 0,8 2 16,5 3-16,-8 0 0,-6 0 15,10-1-15,6-1 0,-7 0 16,-5 2-16,6 2 0,4 0 15,-5-1-15,-3-1 0,7 4 16,5 2-16,-11-4 0,-8-3 0,12-2 16,7 0-16,-9 1 0,-11-1 0,9 3 15,6 2-15,-4-1 0,-6 0 16,8 2-16,1 3 0,-5-1 16,-5 1-16,8-2 0,8 0 15,-14-4-15,-10-3 0,12 5 16,9 6-16,-6 1 0,-7 0 0,7-4 0,8-4 15,-8-1-15,-2 1 16,6 3-16,7 3 0,-7 0 0,-5 0 16,9 0-16,2-1 0,-2 1 15,-2-1-15,6-1 0,5-4 16,-5 5-16,-2 3 0,8-3 16,3 0-16,-6-1 15,-2-2-15,8 1 0,6 1 16,-2 1-16,-3-1 0,9 0 15,9 0-15,-9 2 0,-6 2 16,3-5-16,6 0 0,0 4 16,3 1-16,4 0 0,3-2 15,-5 1-15,-2-2 0,8 0 16,4-3-16,-2 2 0,-2 0 0,9 2 0,8-2 16,2 2-16,2 1 15,3-4-15,3 0 0,4-2 0,5-1 16,1-1-16,4 1 0,2 0 15</inkml:trace>
  <inkml:trace contextRef="#ctx0" brushRef="#br0" timeOffset="317693.9053">12307 4759 0,'0'0'0,"0"0"0,0 0 16,0 0-16,23 4 0,-23-4 0,19 10 16,-19-10-16,19 16 0,-8-6 15,1 0-15,-3 1 0,0 0 0,-1 1 16,-1 1-16,-2 2 0,1-2 0,-1 3 16,0-3-16,-1-2 0</inkml:trace>
  <inkml:trace contextRef="#ctx0" brushRef="#br0" timeOffset="317910.2409">12041 5173 0,'0'0'15,"0"0"-15,0 0 0,40-3 0,-22 3 16,6-1-16,3 0 0,11 0 15,0 1-15,2-1 0,1-1 0,7-1 16,0 1-16,-6 1 16,-4 0-16,-8 1 0,-7-1 0,-4-1 15,-4 1-15,-3 1 0</inkml:trace>
  <inkml:trace contextRef="#ctx0" brushRef="#br0" timeOffset="318079.5459">11940 5366 0,'0'0'0,"0"0"0,0 0 0,0 0 16,0 0-16,36 1 0,-36-1 16,46-5-16,-18 1 0,3 1 15,3 1-15,1 0 0,0-3 0,10 0 16,-4-1 0,4-2-16,-9-1 0,-6 2 15,-6 1-15,-4 1 0</inkml:trace>
  <inkml:trace contextRef="#ctx0" brushRef="#br0" timeOffset="318264.5311">12274 5235 0,'0'0'0,"0"0"0,0 0 16,0 0-16,0 0 0,0 30 15,0-30-15,1 29 0,-2-12 0,0 2 16,-1 2-16,0 0 0,-1 0 15,-3 0-15,0 1 16,-3 0-16,-1-3 16,2-3-16,2-3 0,0-2 15</inkml:trace>
  <inkml:trace contextRef="#ctx0" brushRef="#br0" timeOffset="318411.7406">11990 5567 0,'0'0'15,"0"0"-15,0 0 0,0 0 16,0 0-16,0 0 0,28-3 0,-28 3 15,34-3-15,-10 1 0,6-2 0,1 1 16,2 0-16,9-3 0,0-2 16,-1-1-16,-2-1 0,1 0 15,-7 2-15,-6 2 0</inkml:trace>
  <inkml:trace contextRef="#ctx0" brushRef="#br0" timeOffset="318612.0912">12806 5159 0,'0'0'0,"0"0"15,0 0-15,0 0 0,-2 23 16,2-23-16,-8 29 0,2-10 0,-3 3 16,-2 0-16,-2 3 0,-1 0 15,1 2-15,-2 6 0,1-1 16,2-5-16,1-3 0,-1 1 15,2-6-15,2-3 0</inkml:trace>
  <inkml:trace contextRef="#ctx0" brushRef="#br0" timeOffset="318749.8354">12794 5424 0,'0'0'16,"0"0"-16,0 0 0,0 0 15,0 0-15,0 0 0,23 17 16,-23-17-16,0 0 0,20 23 15,-20-23-15,0 0 0,15 17 0,-10-12 16</inkml:trace>
  <inkml:trace contextRef="#ctx0" brushRef="#br0" timeOffset="318981.7849">13234 5121 0,'0'0'0,"0"0"16,0 0-16,-9 18 0,9-18 0,-8 21 16,2-2-16,-2 2 0,-2 3 15,-1 4-15,-1 2 0,-5 6 16,0 0-16,-5 5 0,0-5 16,1-4-16,2-6 0,1-4 15,2-4 1,-1-4-16,2-3 0,3-2 0,2-1 15,1-2-15</inkml:trace>
  <inkml:trace contextRef="#ctx0" brushRef="#br0" timeOffset="319097.56">13109 5436 0,'0'0'16,"0"0"-16,0 0 0,26 6 0,-26-6 0,34 17 16,-17-5-16,1 3 0,0 1 15,5 7-15,1 2 0,-4-5 16,-3-2-16,-3-4 0</inkml:trace>
  <inkml:trace contextRef="#ctx0" brushRef="#br0" timeOffset="332145.3479">2165 7429 0,'0'0'16,"0"0"-16,0 0 0,0 0 0,23 0 0,-23 0 15,20-2-15,-20 2 0,21-2 0,-8 1 16,5-1-16,-1 2 15,1 1-15,4 0 0,4-1 16,6-1-16,-1 1 0,2 0 16,3 0-16,0-1 0,1 0 0,10 0 15,1 2 1,-3 0-16,1 0 0,8 0 0,1 0 16,-3 1-16,-3-2 0,13 0 0,2 1 0,-4-1 15,-7 0-15,4-1 0,6-1 16,-2-4-16,-2-2 0,12 2 15,4 3-15,-9 4 0,-9 4 0,38 3 16,-4 1-16,-10-5 16,-11-2-16,10-4 15,2-3-15,-7 0 0,-5 0 16,9 4-16,5 1 0,-8-1 16,-5-1-16,8 0 0,5 2 15,-6-1-15,-3 1 0,6-1 16,6 1-16,-13 2 0,-6 4 15,11-4-15,13-3 0,-11 0 16,-10 2-16,11-1 0,6 1 0,-6 1 0,-3 3 0,4 0 16,5 0-16,-8 1 15,-4-1-15,11-3 0,5-2 16,-11-1-16,-5-3 0,9 4 16,7 2-16,-10 0 0,-5 0 0,11 1 15,8-1-15,-11 3 16,-8-1-16,14 0 15,10-1-15,-16-4 0,-7-3 16,11 2-16,9 1 0,-11-2 16,-7-1-16,13 3 0,10 1 15,-12 1-15,-7 0 0,9 1 16,7-4-16,-12-1 0,-7-2 0,11 2 16,10 2-16,-13-1 15,-7-2-15,12 1 0,9 2 0,-14-1 0,-9 0 16,9 1-16,8-1 0,-11 4 15,-7 0-15,7-2 0,6-1 16,-11-3-16,-6 1 0,7 1 16,5 1-16,-9 2 0,-6 1 0,7 0 15,6-1-15,-13-3 0,-9-2 16,13 1-16,10 1 0,-15 3 0,-9 1 16,10 0-16,7-1 0,-9 0 15,-7 0-15,5 3 0,4 2 16,-5-4-16,-2-2 0,9 1 15,5 1-15,-11 0 0,-6 1 0,5-1 16,4 0-16,-10-1 0,-7 0 16,8 0-1,7-1-15,-9 2 0,-4 1 0,5 2 16,7 2-16,-11-3 16,-5-3-16,5 1 0,5 1 15,-7-4-15,-5-1 0,5 0 16,3 1-16,-7 3 0,-6 5 0,6-2 15,4 1-15,-8-4 0,-4-2 16,5-1-16,2 0 0,-8 0 0,-4 0 0,4 0 16,4 0-16,-6-2 15,-4-1-15,0 3 0,2 2 16,-3 0-16,-2 1 0,-2-4 16,0-3-16,-3 4 0,-3 2 0,0 4 15,3 1-15,-14-8 0,0-1 16,3 0-1,4-2-15,-5 5 0,-1 3 0,0 0 16,2-1-16,-4 0 0,0-1 16,-1-2-16,-1-1 15,-3 1-15,-1 1 0,-1-1 16,0-2-16,-1 1 0,0 0 0,-1 1 16,-1 1-16,1 0 0,-2 0 15,-2 0-15,2-1 0,-2 1 0,0 0 0,0 0 16,0 0-16,0 0 0,0 0 15,0 0-15,-3 3 16,-3 0-16,-1 2 0,0-2 0,2 0 16,-1-1-16</inkml:trace>
  <inkml:trace contextRef="#ctx0" brushRef="#br0" timeOffset="334351.3224">11447 6470 0,'0'0'0,"0"0"0,0 0 0,0 0 16,0 0-16,-22-14 0,22 14 31,-22-7-31,10 3 0,-4 1 0,-1-1 0,-3 1 0,-1 0 16,-4 2-16,-2 2 0,-9-1 0,-1 1 15,-3 1-15,-3 5 0,-7 0 16,2 1-16,-2 2 15,-3 1-15,2 1 16,4 0-16,-11 6 0,1 3 16,4-1-16,3-1 0,-6 6 0,1 2 15,5-2-15,5 0 0,-4 5 16,3 1-16,8-2 0,4-2 16,-1 0-16,1 0 0,6-3 15,2 0-15,4 3 0,2 2 0,3-4 16,2-3-16,0 1 0,0-1 15,4-2-15,2 0 0,4 2 0,3 0 16,3-3-16,3-1 0,1 3 16,2 2-1,0-5-15,3-1 0,2 2 0,3 1 16,0-3-16,1-1 0,5 0 16,4 1-16,-1 0 15,-2-2-15,6 1 0,3 0 0,0-2 16,-1-1-16,5-2 0,1 0 15,1-4-15,1 0 0,12 2 16,1 1-16,-2-1 0,-4-1 16,5-3-16,3 1 0,-2-2 15,1-1-15,9 0 0,1-1 0,-6 0 16,-3 1-16,3-2 0,2 0 16,-6 1-16,-4 1 0,5-2 0,5-4 15,-3 2-15,-1 0 0,23 0 16,-9 0-16,-10 1 0,-5-1 15,0-1-15,2-2 0,-4 2 16,-4 2-16,3-5 16,1-2-16,-5-3 15,-6-1-15,6 4 0,2 0 16,-5-1-16,-3-2 0,4-1 0,2-1 16,-8 1-16,-6 2 0,3-4 15,4-1-15,-18 7 0,1 0 0,0-3 16,0-1-16,0 0 15,0 0-15,1-2 0,0-2 0,-2 1 16,-3-1-16,-2 2 0,2-3 16,-2 2-16,-1-1 0,0-2 0,1-2 15,-3 2-15,-1 1 16,-1-3-16,-1-1 0,-4 3 0,1 0 0,-4-1 16,-2 0-16,1 0 0,-1-1 0,-2-1 15,-2-4-15,0 3 0,-1 0 16,-3-2-16,-1-2 15,-2 1-15,-1 1 0,-2-1 0,-1-1 16,1 3-16,-1 2 0,-3-2 16,-3-2-16,-2 3 0,0 2 0,-4-1 15,-1-2-15,-2 3 16,1 0-16,-6-2 16,-2-1-16,-2 3 15,-2 5-15,-11-4 0,-3 1 16,2 1-16,2 2 0,-8 4 0,-5 2 15,3 1-15,1 1 0,-16 3 16,-4 1-16,5 5 0,4 1 16,-36 5-16,8 1 0,12 0 15,8 1-15,-2 3 0,-2 2 0,9 2 0,5 1 16,2 5-16,1 1 0,13-2 16,8-4-16,10 2 0,6-1 15,10-6-15,4-3 0,6-5 16</inkml:trace>
  <inkml:trace contextRef="#ctx0" brushRef="#br0" timeOffset="334805.9777">13417 6371 0,'0'0'0,"0"0"0,22 0 0,-10 0 16,4 1-16,7-1 0,5 0 15,10-1-15,0-1 0,5 0 16,5-1-16,7 0 0,-3 1 16,7-3-16,-1 1 0,-9 1 15,-6-1-15,-4 2 0,-5-2 0,-8 2 0,-5-2 16,-5 2-16,-4 0 0,-2 0 16</inkml:trace>
  <inkml:trace contextRef="#ctx0" brushRef="#br0" timeOffset="335021.8095">13884 6253 0,'0'0'0,"0"0"16,0 0-16,0 0 0,0 0 0,0 0 16,-17 22-16,17-22 0,-17 28 15,7-10-15,-2 4 16,-1 1-16,-3 0 0,-2 4 0,-3 1 15,-5 7-15,3 0 0,-5 7 0,-1-3 16,4-6-16,1-5 0,6-5 16,3-3-16,3-6 0,2 0 0,3-5 15</inkml:trace>
  <inkml:trace contextRef="#ctx0" brushRef="#br0" timeOffset="335222.1103">13788 6553 0,'0'0'0,"0"0"0,0 0 0,0 0 16,0 0-16,0 28 0,0-28 15,-4 29-15,1-13 0,-1 3 16,1 2-16,0 0 0,-1-1 0,0 2 16,1-2-16,1-5 0,0-2 0,0-6 15,0-3-15,1-1 0,0-1 16,0 1-16</inkml:trace>
  <inkml:trace contextRef="#ctx0" brushRef="#br0" timeOffset="335391.0043">13780 6629 0,'0'0'15,"0"0"-15,0 0 0,0 0 0,0 0 0,32-16 0,-32 16 16,32-11-16,-15 7 0,3 1 16,2-3-16,0 3 0,0-1 15,6-1-15,-1 0 0,0 2 16,-2 1-16,-1-1 0,0 0 15,-5 1-15,-2-1 0,-3-1 0,-3 1 16,-1 1 0,-2 1-16,-1-2 0</inkml:trace>
  <inkml:trace contextRef="#ctx0" brushRef="#br0" timeOffset="335553.7874">14075 6490 0,'0'0'0,"0"0"0,0 0 15,0 0-15,0 0 0,0 0 0,-4 31 16,4-31-16,-5 26 0,5-26 16,-6 37-16,2-18 0,0 2 0,0-3 15,-1-1-15,2 0 0,1-1 16,-2 2-16,2-4 0,0-2 16</inkml:trace>
  <inkml:trace contextRef="#ctx0" brushRef="#br0" timeOffset="335707.5744">13896 6773 0,'0'0'0,"0"0"0,0 0 16,0 0-16,0 0 0,0 0 0,24-6 15,-24 6-15,27-3 0,-27 3 16,40-4-16,-18 1 0,0 0 0,3-1 16,3-1-16,-1 1 0,1-1 0,2 0 15,-5 1-15,-4-1 16</inkml:trace>
  <inkml:trace contextRef="#ctx0" brushRef="#br0" timeOffset="335923.9652">14587 6418 0,'0'0'0,"0"0"16,0 0-16,25-2 0,-25 2 0,28-2 15,-12 1-15,2-2 0,0 1 16,3 0 0,3 1-16,3 0 0,-3 1 15,0 1-15,-2 0 0,-3-1 16,-1 0-16,-3 0 0,-1 0 0,-3 0 16</inkml:trace>
  <inkml:trace contextRef="#ctx0" brushRef="#br0" timeOffset="336166.9845">14398 6666 0,'0'0'0,"0"0"0,0 0 16,28-6-16,-28 6 0,38-5 16,-10-1-16,2 1 0,0-2 0,15-1 15,3 1 1,6-2-16,-4-1 0,-3 2 15,-1 0-15,1-1 16,-9 3-16,-7-1 0,-7 0 16,-7 2-16,-5 2 0,-8-1 0,-4 0 0,0 1 0,0 0 0,0 3 15</inkml:trace>
  <inkml:trace contextRef="#ctx0" brushRef="#br0" timeOffset="336478.8624">14816 6502 0,'0'0'0,"0"0"0,0 0 0,0 0 16,0 0-16,2 25 0,-2-25 15,-1 23-15,1-23 16,0 32-16,-3-11 16,1 1-16,-1-2 0,1 1 0,0 0 15,0-1-15,0 0 0,-1 3 16,1-2-16,1 0 0,0-3 0,0-1 15,0-2-15,-2-3 16,1-1-16,1-3 0,0-2 16,0-1-16,0 0 0,0-1 0,-1-2 0,-2-1 15,1-2-15,-1-4 0,-2 0 16,1-2-16,-1 1 0,0-2 16,0-2-16,-2 2 0,0-1 15,-3 2-15,-2 2 16,0 0-16,0 1 0,-3 1 0,4 0 15,1 0-15</inkml:trace>
  <inkml:trace contextRef="#ctx0" brushRef="#br0" timeOffset="336679.5867">15321 7189 0,'0'0'0,"0"0"16,0 0-16,0 0 0,0 0 0,-13 20 16</inkml:trace>
  <inkml:trace contextRef="#ctx0" brushRef="#br0" timeOffset="347375.066">15053 8311 0,'0'0'0,"0"0"16,0 0-16,0 0 0,0 0 0,0 0 15,0 0-15,0 0 0,0 0 0,0 0 16,0 0-16,0 0 0,0 0 0,23 3 15,-23-3-15,0 0 16,0 0-16,32 8 0,-32-8 16,21 3-16,-21-3 0,23 1 0,-11-1 15,2 1-15,0 0 0,2-1 16,3 1 0,0 1-16,0-1 0,0 0 15,2 0-15,0 0 0,1 0 0,7 2 16,1-1-16,-1 0 15,-2 0-15,4-1 0,2 2 16,-2-2-16,-1-1 0,9-1 16,3-1-16,-3 1 0,-4 0 0,3 1 15,0 1-15,0-1 0,-3 0 0,9 0 16,0 0-16,-2 1 0,-2 2 0,1-3 16,2-1-16,-3-1 0,-1 1 15,3 1-15,1-1 16,-2 0-16,-3 0 0,8 0 0,1-1 15,-3 1-15,-1 0 0,1 1 16,0 1-16,-2-2 0,-1-2 0,2 0 16,1-1-16,-2 1 0,-1 3 0,3-2 15,1 0-15,-4 3 16,-4 1-16,3-2 0,2-2 16,-4 1-16,0 0 0,5-2 0,0 1 15,-7 1-15,1 0 0,5 1 16,3 2-1,-9 0-15,-1-1 0,5-1 16,-1 0-16,-5-1 0,0 1 0,1 0 16,2 1-16,-2 2 0,0-1 15,-1 1-15,0 0 16,0-3-16,-3-1 0,5 1 16,1 0-16,-3 0 0,-3 0 15,5 3-15,1 0 0,-4 1 0,-3-2 0,3-1 16,3 1-16,-1-2 0,-2-1 0,3 1 15,4 1-15,-4-1 0,-2-1 16,3 1-16,0 1 0,-2 1 16,1 0-16,-1 0 0,0-4 15,1 1-15,-2 0 0,1 2 16,1 0 0,-3 1-16,-2-4 0,3 2 15,3 0-15,-3 0 0,-2 0 0,3 0 16,3 2-16,-5-1 0,-3 0 15,5 0-15,3 0 0,-3 0 16,-3 2-16,1-3 0,1-2 16,0 3-16,0 2 0,-1-2 15,0-1-15,0 2 0,-1 1 0,0-1 16,-1-4-16,0 2 0,1 0 0,2 0 16,3 0-16,-4 0 0,-4 0 15,7 0-15,2 0 0,-3 3 16,-6 0-16,4-2 0,4-3 15,-3 3-15,-1 2 0,3-3 16,3-2-16,-4 1 16,-1 1-16,1 0 15,0 0-15,0 0 0,0 0 0,2-1 16,-1-1-16,1 2 0,-2 0 16,1 0-16,2-1 0,-3 1 15,-1 1-15,1 0 0,2 0 16,-3 0-16,-2 1 0,4 0 0,3-1 15,-5-1-15,-4-1 0,5 1 0,4 1 16,-5 1-16,-2-1 0,3 1 16,4 1-16,-4-2 0,-1 0 15,0-3-15,1-1 0,-1 4 16,1 3-16,0-2 0,3-2 16,-3-2-16,0-1 0,0 2 15,-1 2-15,-3 2 0,-2 0 0,6-3 0,2-3 16,-2 1-16,-2 1 0,3 1 15,0 0-15,-4 1 0,-3-1 16,4 1-16,3-1 0,-3 1 16,-1 0-16,2 2 0,3-1 15,-3-1-15,0-2 0,0 0 16,0 1 0,-1 0-16,-2 1 0,4 0 0,0-1 15,-2 2-15,-2 0 0,3-2 16,3-1-16,0-2 0,-3 0 15,3 1-15,2-1 0,-1 3 16,-3 1-16,3-1 0,3-1 16,-3 0-16,-3 0 0,4 0 15,1-1-15,-3 1 0,-3 0 0,6 2 0,3 0 16,-5-1-16,-4-1 0,5 0 16,3 1-16,-5 0 0,-1 0 15,3 0-15,4 0 0,-4 2 16,-4 1-16,4-3 0,1-1 15,-1 1-15,-3-1 0,5 0 16,3-3-16,-4 4 16,-2 2-16,3-5 0,4 0 15,-6 2-15,-2 2 0,9-1 16,4 0-16,-11 0 0,-2 2 16,10-2-16,3 0 0,-7 0 15,-5 0-15,6-1 0,4 0 16,-6 0-16,-5 0 0,6-1 15,3 2-15,-3 0 0,-3 0 0,4 0 0,2 0 16,-5 2-16,-3-1 0,4 0 16,3-2-16,-1 1 0,-1 1 0,0-2 15,-1 0-15,-3-1 16,1-1-16,1 5 0,2 1 16,-2 0-16,-2 0 0,2-3 0,1 0 15,-2 2 1,-2-1-16,3-1 0,1 0 15,-1-3-15,0 1 0,-1 3 16,0 3-16,-3-1 0,-2 1 0,3 0 16,3-1-16,-3 0 0,-3-2 0,2 1 15,2 0-15,-6-2 0,0-1 16,8 2-16,2 4 16,-8-7-16,1-2 0,8 3 0,2 3 15,-9-2-15,-1-1 0,8 2 16,1 4-16,-8-3 0,0-1 0,8 2 15,1 2-15,-3-1 0,-3-1 16,2 2-16,1 1 16,-3-2-16,-3-2 0,3 2 0,1 0 15,-5-2-15,-4 0 0,3-1 0,2 1 16,-7-1-16,0 0 0,1 1 16,1 2-16,-3-2 0,-4 0 15,0-1-15,1 0 0,-5 1 16,-4 3-16,-2-3 0,-3-2 15,-4 0-15,-3 0 0,-1 0 0,0 0 16,-2 0 0</inkml:trace>
  <inkml:trace contextRef="#ctx0" brushRef="#br0" timeOffset="349596.3375">16364 7516 0,'0'0'0,"0"0"0,0 0 15,0 0-15,-29-8 0,29 8 0,-29-5 16,11 4-16,-2-1 0,-3 0 16,-3 0-16,-7-1 0,-1 0 15,-2 2-15,-3 1 16,1 1-16,-1 2 0,-11 1 0,1 1 15,-1 3-15,2 1 0,-10 2 0,2 1 0,0 1 16,1-1-16,2 4 0,1 1 16,-8 4-16,3 0 0,-1 4 15,-1 1-15,5 0 0,5-3 16,-8 3-16,2 2 0,5 3 16,2 4-16,4-5 0,2-2 15,7 0-15,4-1 16,0 0-16,-1-1 0,6 0 15,4-1-15,3 2 0,4 0 16,3-2-16,5 0 0,3-4 16,6-3-16,1-4 0,3-3 0,2 0 15,2-1-15,6 0 0,3 0 16,-2-1-16,-1 1 0,5-3 16,4-1-16,2-1 0,3 1 0,1-1 15,0-1-15,4-1 16,4 1-16,-1-1 0,1-1 0,0-1 15,2 0-15,2-1 0,1 2 0,9-2 16,0 1-16,1-1 0,0-1 16,1 1-16,-1-2 15,-1 2-15,-1-1 16,9 0-16,-1 0 0,-1 0 16,-2 0-16,-1 2 0,1 0 15,-2 0-15,0 1 0,8-1 16,-2 0-16,15 0 0,-6 0 15,-3 1-15,-1 0 0,-1-1 16,0 1-16,-2-4 0,-2-4 0,-3 6 16,0 5-16,1 0 0,3-2 0,0-1 15,1 0-15,-3 2 0,0 0 16,-3-6-16,-2-5 0,4 4 16,1 2-16,0 1 0,0 1 15,1 0-15,0 0 0,-3 1 16,-2-1-16,6-2 0,3-1 15,-2-2-15,-1-2 0,-1 0 0,2 2 0,-4 5 32,-2 3-32,6-4 0,3-2 15,2-1-15,2-2 0,-3 1 0,-1 1 16,-3-2-16,-3 0 0,-2 4 16,0 4-16,1-4 0,0-2 0,2-2 15,1-1-15,-6 0 0,-3 1 16,1-2-16,0 0 0,-6 1 15,-2 3-15,-1-2 0,0-2 16,-3-1-16,-1-1 0,-5 1 16,-3 0-16,-5 0 0,-4-1 0,0-7 15,-1-6-15,-5 2 16,-4 2-16,-9 7 0,-1-1 16,-2-3-16,0-2 0,-6 0 0,-2-1 0,-3 3 15,-3 0-15,-4-3 0,0 1 16,-2 2-16,2 0 0,-4 0 15,-5-2-15,0-1 0,-3 0 0,-1 0 16,-3 1-16,-2-1 0,-2 0 16,-8-5-16,-1 0 0,2 4 15,1 4 1,-3 1-16,-2-1 0,0 2 16,2 0-16,-4-2 0,-1-1 15,1 1-15,2 3 0,-9-3 16,1 1-16,-2 1 0,1-1 0,-1 3 15,-2 0-15,2 1 0,1 1 16,-10 0-16,-1 2 0,-16-5 16,6-4-16,4 5 0,3 4 0,5 3 15,2 3-15,-1-5 0,1-2 16,-4 1-16,1 3 0,-2 1 16,0 2-16,6-2 0,4-1 0,0 0 15,-3 0-15,1 5 0,-1 3 16,-1 0-16,0 0 0,3-5 15,4-6 1,-3 0-16,-2-1 0,4 4 16,3 4-16,-3 1 0,-3 0 15,7 1-15,5-2 0,-5 0 16,-1 0-16,1 2 0,3 1 0,-3 5 16,0 2-16,-2 2 0,-1-1 15,0-3-15,0 0 0,16-3 16,13-2-16,8-1 0</inkml:trace>
  <inkml:trace contextRef="#ctx0" brushRef="#br0" timeOffset="358663.4277">15286 8704 0,'0'0'0,"0"0"0,0 0 0,0 0 0,0 0 0,0 0 15,-5 23-15,5-23 0,-10 22 0,10-22 16,-14 40-16,4-16 0,-1 3 16,-2 3-16,-3 5 15,-2 9-15,-1 0 0,-2 7 16,0 1-16,3-7 0,2-4 0,0-1 15,4-8 1,2-7-16,1-4 0,3-7 16,1-5-16,3-6 0,0-4 0,0 0 15,2 1-15,-2-2 0</inkml:trace>
  <inkml:trace contextRef="#ctx0" brushRef="#br0" timeOffset="358960.6645">15249 8719 0,'0'0'0,"0"0"16,0 0-16,28-11 0,-28 11 0,31-4 15,-13 1-15,2 2 16,0 1-16,5 4 0,2 0 16,-4 3-16,-2 0 0,-1 3 15,-3 1-15,-1 0 0,-3-1 16,-4 2-16,-2 1 0,-3-1 15,-1 0-15,-4 1 0,-3 2 16,-6-4-16,-4-1 0,-4 2 16,-3 3-16,-1 0 0,-1 0 15,-8 1-15,-1-4 0,4-2 0,5-1 16,2-4-16,2-2 0,4-3 0,3-3 16,4-6-16,5-6 0,1 3 15,-1 3-15,1 1 0</inkml:trace>
  <inkml:trace contextRef="#ctx0" brushRef="#br0" timeOffset="359176.897">15928 8757 0,'0'0'0,"0"0"16,0 0-16,0 0 0,0 0 0,-7 27 15,7-27-15,-11 24 0,11-24 16,-14 29-16,7-13 0,-1 0 0,0-2 16,-1 0-16,1-1 0,0-2 15,1-1-15,2-3 0,0-2 16,2-2-16,0 1 0,0-1 0</inkml:trace>
  <inkml:trace contextRef="#ctx0" brushRef="#br0" timeOffset="359346.4351">15904 8532 0,'0'0'0,"0"0"16,0 0-16,0 0 0,24 7 0,-24-7 16,21 11-16,-21-11 0,20 18 15,-8-6-15,4 2 0,-3-1 0,-2-2 0,-1-3 16</inkml:trace>
  <inkml:trace contextRef="#ctx0" brushRef="#br0" timeOffset="359594.0228">16400 8717 0,'0'0'16,"0"0"-16,0 0 0,0 0 0,0 0 15,0 0-15,-33-1 16,33 1-16,-31 8 0,31-8 0,-38 20 15,19-7-15,0 2 0,0 1 16,1 2-16,-3 5 0,3 0 16,6 0-1,4 2-15,6-3 0,4-4 0,6-2 16,5-3-16,4-3 0,1-3 16,9-4-16,2-4 15,-2-2-15,1-1 0,-6 0 0,-5 2 16,-2-1-16</inkml:trace>
  <inkml:trace contextRef="#ctx0" brushRef="#br0" timeOffset="359816.7689">16855 8550 0,'0'0'0,"0"0"0,0 0 0,0 0 15,-14 25-15,14-25 0,-26 33 16,9-9-1,1 3-15,-2 4 0,-1 4 16,-2 6-16,3-3 0,0 2 0,6-7 16,4-5-16,4-4 0,4-4 15,3-2-15,2-4 0,3-5 16,4-3-16,4-3 0,0-2 16,1-2-16,-4-1 0,-2 2 15,-2-1-15</inkml:trace>
  <inkml:trace contextRef="#ctx0" brushRef="#br0" timeOffset="360017.4532">16624 8801 0,'0'0'0,"0"0"16,0 0-16,24-1 0,-24 1 15,27 3-15,-9-2 0,2-2 16,0-2-16,2 0 0,4 0 15,6 1-15,-1-1 0,-4 2 16,-5-2-16,-3 2 0</inkml:trace>
  <inkml:trace contextRef="#ctx0" brushRef="#br0" timeOffset="360433.7234">17161 8700 0,'0'0'16,"0"0"-16,0 0 0,0 0 0,0 0 0,0 0 16,-22 32-16,22-32 0,-23 29 15,7-10-15,0 5 0,-1 0 16,2 0-16,-2 6 0,3-2 16,2-4-16,3-3 0,5-3 15,2-2-15,5-5 0,2-5 0,7-4 16,7-2-1,1-2-15,0-2 0,3-4 16,2-4-16,7-7 0,1-2 16,-1-4-16,-1-3 0,-2 2 15,-3 1-15,2-2 0,-5 1 16,-4 5-16,-5 5 0,-5 5 16,-4 3-16,-4 1 0,-2 1 0,-4 7 15,-4 4-15,-2 5 0,0 2 0,-1 5 16,0 6-16,-2 1 0,1 1 15,1 3-15,1 0 0,3-2 16,3-2-16,5 0 0,5-4 16,3-4-16,0-4 0,3-8 15,2-4-15,-2 0 0,-2 0 0,-1 0 16</inkml:trace>
  <inkml:trace contextRef="#ctx0" brushRef="#br0" timeOffset="360734.3527">17683 8695 0,'0'0'0,"0"0"15,0 0-15,-12 25 0,12-25 0,-17 29 16,5-8-16,-2 2 0,1 2 16,-3 6-16,0-3 0,4-4 15,2-4-15,2-2 0,3-3 16,0-4-16,3-5 0,2-3 15,2-3-15,3-5 0,0-1 0,4-4 16,2-4-16,0-1 0,1-3 0,2-2 16,0-5-16,0 3 0,-1 1 15,3 0-15,-2 4 0,-1 4 16,1 2-16,-2 4 0,0 1 16,0 3-16,-1 2 0,-2 2 0,0 2 15,0 2-15,-1 2 0,-1-1 16,-1-1-1,-1 0-15</inkml:trace>
  <inkml:trace contextRef="#ctx0" brushRef="#br0" timeOffset="361097.7106">17826 8853 0,'0'0'0,"0"0"0,0 0 0,0 0 16,18 15-16,-18-15 0,26 4 16,-26-4-16,30 6 0,-12-3 0,3-2 15,1-2-15,1 0 16,-1-2-16,1-2 16,5 0-16,0-1 0,-3-2 15,-3-2-15,-3-1 0,-4 1 16,-4-1-16,-4-1 0,-3-1 15,-1 0-15,-6 3 0,-3 3 16,-3 1-16,-2 1 0,-6 3 16,-5 2-16,-1 2 0,0 3 0,-6 6 15,1 4-15,0 1 0,2 2 16,3 3-16,2 5 16,4-5-16,5-2 0,8-1 0,5 1 0,6-2 15,5 0-15,7-3 0,5-3 16,5-4-16,3-2 0,-2 0 0,-7-2 15,-4 0-15</inkml:trace>
  <inkml:trace contextRef="#ctx0" brushRef="#br0" timeOffset="361922.1824">18780 8733 0,'0'0'0,"0"0"16,0 0-16,0 0 0,0 0 0,0 0 16,0 0-16,-2-22 0,2 22 0,0 0 15,0 0-15,-22-15 16,22 15-16,-24-5 0,7 3 15,1 1-15,-1 1 0,-3 1 0,-2 3 16,1 1-16,2 1 0,-5 1 16,5 1-16,2 0 0,4 0 0,4 1 15,4 2-15,2-1 0,4 1 0,7-1 16,6-1-16,1 0 16,-1 0-16,0-1 0,1-1 15,-2 0-15,-1 2 0,-1-1 0,-2 0 16,-4-1-16,-1 0 0,-6 1 15,-6 0-15,-2 0 0,-3-2 0,-6 1 16,-4 0-16,2 1 0,2-2 16,-6 1-16,-2-2 0,4 0 15,2 1-15,5-3 0,2 1 16,3-1 0</inkml:trace>
  <inkml:trace contextRef="#ctx0" brushRef="#br0" timeOffset="362452.8139">19357 8779 0,'0'0'0,"0"0"16,0 0-16,0 0 0,0 0 0,-3-19 15,3 19-15,-15-16 0,15 16 0,-18-16 16,7 8 0,-3 1-16,-2-2 0,-3 1 15,-1 3-15,0 2 0,1 1 16,-5 3-16,-1 0 0,-6 4 16,1 1-16,3 5 0,0 3 15,3 4-15,1 1 0,0 6 16,4-1-16,8-2 0,6 0 0,5-2 15,4-2-15,5-3 0,2-2 0,9-5 16,5-3-16,3-3 0,0-3 16,4-3-16,1-2 0,-2-3 15,-2-1-15,5-3 0,-1-3 16,-3 0-16,-3-1 0,-3 0 16,-4-1-16,-3 3 0,-5 4 0,-2 2 15,-3 1-15,-3 4 0,-1 1 0,-5 5 16,-3 3-16,-4 5 0,-2 4 15,-5 3-15,-1 5 0,0 1 16,1 4-16,-2 5 0,-2 4 16,0 1-16,-1-1 0,2 5 15,3-4-15,4-6 0,3-3 0,3-5 32,0-3-32,4-5 0,3-4 0,-1-3 15,0-2-15,0 0 0</inkml:trace>
  <inkml:trace contextRef="#ctx0" brushRef="#br0" timeOffset="362886.9266">19688 8663 0,'0'0'0,"0"0"0,0 0 16,0 0-16,-18 17 0,18-17 15,-20 25-15,6-8 0,-3 3 0,-1 2 32,-2 2-32,2 0 0,3-1 0,-2 6 15,5-3-15,2-3 0,4-5 16,3 1-16,8-3 0,1-6 16,4-1-16,3-4 0,4-4 15,1-4-15,2-2 0,6-6 0,3-3 16,-2-1-16,0-1 0,1-4 15,3 0-15,-2-2 0,-2 0 0,1-3 16,-4 3-16,-4 1 0,-4 3 16,-4 6-16,-4 5 0,-2-2 15,-2 1-15,-4 5 0,-3 4 16,-1 4-16,-2 3 0,-3 5 0,-3 5 16,-2-1-16,-2 0 0,0 5 15,-1 2 1,3 1-16,3-1 0,2-2 15,3-1-15,2-3 0,3-3 16,3 0-16,4-3 0,-1-4 0,1-5 16,-1 1-16,0-2 0,-2-1 15</inkml:trace>
  <inkml:trace contextRef="#ctx0" brushRef="#br0" timeOffset="363241.3317">19968 8860 0,'0'0'16,"0"0"-16,0 0 0,0 0 0,31 7 16,-31-7-16,25 2 15,-25-2-15,32 3 0,-12-3 0,2-1 0,0 0 16,0-2-16,7-1 0,0-1 16,-1 0-16,-2-1 0,-2-2 15,-4-3-15,-2-2 0,-2 1 0,-4-1 16,-2-1-16,-4 1 0,0 1 15,-5 1-15,-4-1 16,-4 2-16,-3 2 16,-4 3-16,-5 0 0,-2 5 15,-2 3-15,-7 3 0,-1 4 16,4 4-16,1 5 0,3 3 16,2 4-16,5-1 0,2-1 0,7 5 15,4 0-15,8-4 0,4-1 16,12-4-16,8-1 0,2-3 15,2-3-15,-7-3 0,-6-2 0,-5-1 0</inkml:trace>
  <inkml:trace contextRef="#ctx0" brushRef="#br0" timeOffset="364005.5246">15992 9383 0,'0'0'0,"0"0"15,0 0-15,0 0 0,26 1 0,-26-1 16,30 2-16,-12-1 0,0-1 0,4 1 16,4 0-16,7 2 0,0-1 15,6 0-15,4 1 0,8-1 16,-3 2-16,7-2 0,6-1 15,7-1-15,-3-1 0,19 0 16,4 1-16,-4-1 0,-4-3 0,18 3 16,4 0-16,26-2 0,-21-1 15,9-1-15,7-1 0,-17 1 16,-11-2-16,12 5 0,9 3 16,-13-2-16,-8-2 0,20-1 15,14 0 1,-16-1-16,-11 0 0,16 5 0,11 3 15,-17-2-15,-12-3 0,8-2 16,7 0-16,-16 6 0,-10 3 0,11-2 16,9 0-1,-18 1-15,-11-1 0,4 1 0,3 1 16,-16-2-16,-9 0 0,0-1 16,0-1-16,-13 0 0,-7 1 0,-6-3 15,-4-1-15,-8 3 0,-8 1 0,-6-2 16,-3-3-16,-5 1 0,-4-2 0,-7-1 15,-4-2-15,4 3 16,3 1-16,2 1 0</inkml:trace>
  <inkml:trace contextRef="#ctx0" brushRef="#br0" timeOffset="364447.243">21195 8607 0,'0'0'0,"0"0"0,0 0 16,0 0-16,0 0 0,-19 29 16,19-29-16,-25 34 0,11-16 0,-1 5 15,-2 5-15,1-2 0,-1 1 32,-5 6-32,0 0 0,-1 1 15,3-4-15,4-4 0,3-2 16,3-4-16,2-4 0,5-1 0,4-3 15,3 0-15,3-2 0,6 0 16,6-2-16,-1 2 0,0-1 0,4 0 16,2-2-16,0-2 15,-2 1-15,-1-2 0,-1 1 16,-1-2-16,-1 0 0,-3-3 16,0-1-16,-3-1 0,-2 2 0,-3-1 0</inkml:trace>
  <inkml:trace contextRef="#ctx0" brushRef="#br0" timeOffset="364676.4431">21311 8793 0,'0'0'16,"0"0"-16,0 0 0,0 0 0,-16 24 15,16-24-15,-19 25 0,7-8 16,-1 2-16,-5 5 15,-3 5-15,2-2 0,0-2 0,-5 4 16,-1-1-16,-2-4 16,-3-1-16,-3-2 0,3-5 0,3-7 15,0-3-15,6-1 0,4-1 0,2-2 16</inkml:trace>
  <inkml:trace contextRef="#ctx0" brushRef="#br0" timeOffset="364830.2389">20751 8878 0,'0'0'0,"0"0"0,0 0 16,29-9-16,-29 9 0,38-11 0,-12 4 15,3 0-15,2 2 0,12-3 16,3-1-16,0 2 0,2 0 0,8-1 16,-2 0-16,-2 0 15,-12 2-15,-10 2 0</inkml:trace>
  <inkml:trace contextRef="#ctx0" brushRef="#br0" timeOffset="365030.8551">21442 8754 0,'0'0'0,"0"0"16,0 0-16,0 0 0,-10 25 0,10-25 15,-10 32-15,4-13 16,0 3-16,-1 2 0,1 3 15,0-3-15,1-4 0,-1 1 0,2-6 16,1-3-16,1-3 16,1-1-16,0-2 0,0 0 15</inkml:trace>
  <inkml:trace contextRef="#ctx0" brushRef="#br0" timeOffset="365307.8157">21369 8779 0,'0'0'0,"0"0"0,0 0 15,0 0-15,0 0 0,19-13 0,-19 13 16,26-5-16,-26 5 0,39-4 16,-15 5-16,0 2 0,1-1 0,-1 2 15,0 0-15,5 3 0,-4 1 16,-2 3-16,-1 0 0,-5 1 16,-4 0-16,-5 3 0,-4 3 15,-4-1-15,-3 1 16,-9 1-16,-8 4 0,0-4 0,-1-2 15,-6 4-15,-2-2 16,-1-1-16,-1-3 0,-3 1 16,3-4-16,4-3 0,1-3 15,5-3-15,4-6 0,6-2 16,3-3-16,6-4 0,4-4 16,-1 3-16,0 2 0,0 3 0</inkml:trace>
  <inkml:trace contextRef="#ctx0" brushRef="#br0" timeOffset="365679.5396">22023 8584 0,'0'0'0,"0"0"0,0 0 16,33-2-16,-17 1 0,6-1 15,5 1-15,7-2 0,0 1 16,4 0-16,2-1 0,5 0 16,-6 1-16,-6 0 0,-4-1 0,-7 3 0,-5 2 15,-11-1-15,-6-1 0,0 0 16,0 0-16,0 2 0</inkml:trace>
  <inkml:trace contextRef="#ctx0" brushRef="#br0" timeOffset="365879.7853">21961 8761 0,'0'0'0,"0"0"0,0 0 16,1 28-16,-1-28 0,0 32 16,1-11-16,0 1 0,0 0 0,3 6 15,0 0-15,1-4 16,-1-2-16,0-5 0,2-3 0,-2-3 0,0-2 15,-1-3-15,-1 0 0,0-1 16</inkml:trace>
  <inkml:trace contextRef="#ctx0" brushRef="#br0" timeOffset="366133.8432">21987 8871 0,'0'0'15,"0"0"-15,0 0 0,23-7 0,-23 7 16,30-8-16,-4 2 0,1 0 15,3 1-15,11-3 0,2 2 16,-1 2-16,-1 0 0,3 1 16,-5 2-16,-4 0 0,-6 1 0,-3 3 15,-5 2-15,-6 3 16,-4 2-16,-9 3 0,-6 3 0,-4 0 0,-4 1 16,-7 2-16,-6 1 0,0-1 15,-1 0-15,-8 1 0,-3-1 16,2-3-16,3-2 0,-2-3 15,-1-1-15,3-6 0,3-3 16,6-1-16,5 1 0,5 0 0</inkml:trace>
  <inkml:trace contextRef="#ctx0" brushRef="#br0" timeOffset="366265.4095">21972 8994 0,'0'0'0,"0"0"0,0 0 16,20-8-16,-20 8 0,29-10 15,-6 5-15,1-1 0,1-1 0,3 0 16,3 0-16,6 0 0,0 1 15,4-1 1,-1-1-16,-8 0 0,-5-1 16,-6 2-16,-4 2 0,-2 0 15</inkml:trace>
  <inkml:trace contextRef="#ctx0" brushRef="#br0" timeOffset="366451.8311">22204 8851 0,'0'0'0,"0"0"16,0 0-16,0 0 0,0 0 0,0 0 16,1 28-16,-1-28 0,-3 20 15,3-20-15,-3 28 0,1-13 16,-1-2-16,0-1 0,1-1 16,0-2-1</inkml:trace>
  <inkml:trace contextRef="#ctx0" brushRef="#br0" timeOffset="366829.5679">22019 9070 0,'0'0'0,"0"0"16,0 0-16,0 0 0,0 0 16,0 0-16,0 0 0,36-8 15,-36 8-15,33-6 0,-12 2 16,1 1-16,1 0 0,0-1 0,1 1 16,-2-3-16,-1 2 0,2-1 15,-2 0-15,-4 3 0,-3-1 0,-5 2 16,-6 0-16,-3 1 0,0 0 15,0 0-15,-2-2 0,-5 3 16,-7 1-16,-8 6 0,-4 2 16,-1 1-16,0 0 0,-3 3 0,-1 1 15,-7 3-15,0 1 0,1 0 0,-1 0 16,4 0-16,3-2 0,-1 2 16,6-1-16,5-4 0,4-3 15,7-2-15,6-1 0,6-4 16,5-1-16,5-2 0,5-2 15,5 0 1,5-1-16,4-1 0,4-3 16,1 0-16,2 0 0,7 1 15,1-1-15,-4 1 0,-3 1 0,-4-2 16,-2 1-16,-2-1 0,-1-1 16,-7 2-16,-5 1 0,-4 1 15</inkml:trace>
  <inkml:trace contextRef="#ctx0" brushRef="#br0" timeOffset="366998.9672">22444 9151 0,'0'0'0,"0"0"0,0 0 0,0 0 16,0 0-16,-1 30 0,1-30 16,-1 23-16,1-23 15,0 25-15,0-13 16,0-1-16,1 0 0,1-3 0,1-1 15,1-3-15,-2-1 0,0 0 16,0-1-16,0 0 0</inkml:trace>
  <inkml:trace contextRef="#ctx0" brushRef="#br0" timeOffset="367214.6416">23084 8615 0,'0'0'0,"0"0"0,0 0 0,0 0 16,0 0-16,-17 31 15,17-31-15,-27 30 0,11-12 0,-4 3 16,-2 2-16,0 0 16,0-3-16,-6 6 0,1-2 15,0-1-15,2-3 0,-2 2 0,6-5 16,4-4-16</inkml:trace>
  <inkml:trace contextRef="#ctx0" brushRef="#br0" timeOffset="367399.6504">22779 8839 0,'0'0'0,"0"0"15,0 0-15,0 0 0,0 0 0,0 0 16,19 9-16,-19-9 0,0 0 16,10 30-16,-10-30 0,3 36 15,-3-16-15,0 4 0,-1 3 16,0-1-16,-1-4 0,-1 5 0,1-2 0,1-4 15,0-3-15,-1-5 0,0-1 16,-1-3-16,1 0 0,1-2 16</inkml:trace>
  <inkml:trace contextRef="#ctx0" brushRef="#br0" timeOffset="367653.1199">22805 8964 0,'0'0'16,"0"0"-16,0 0 0,16-14 0,-16 14 15,23-11-15,-5 3 0,-1 3 16,2 3-16,1-2 0,1 2 16,4 0-16,1 1 0,-3 2 15,-1 1-15,-2 4 0,-3 0 0,-2 3 16,-3 3-16,-3 2 0,-2 0 0,-2 3 16,-2 1-16,-1 1 0,-2 0 15,-1-2-15,-1-3 0,-3 2 16,-1-1-16,-2-2 0,0 0 15,1-2-15,-1 1 0,-2-3 16,0 1-16,0-3 0,0-2 0,-1-3 16,0-2-1,2 0-15,2 0 0,0 0 16</inkml:trace>
  <inkml:trace contextRef="#ctx0" brushRef="#br0" timeOffset="367800.3295">22843 9067 0,'0'0'0,"0"0"15,0 0-15,0 0 0,0 0 0,0 0 16,31-4-16,-31 4 0,27-5 0,-27 5 16,35-2-16,-19 1 0,1 1 15,0 0-15,2-1 0,-2 1 16,-3-1-16,-2 1 0</inkml:trace>
  <inkml:trace contextRef="#ctx0" brushRef="#br0" timeOffset="367954.06">22845 9208 0,'0'0'0,"0"0"0,0 0 15,0 0-15,33-3 0,-33 3 16,32-6-16,-32 6 0,40-7 0,-17 1 16,1 1-1,-2 0-15,-3 0 0,-2 1 16</inkml:trace>
  <inkml:trace contextRef="#ctx0" brushRef="#br0" timeOffset="368433.0483">23522 8717 0,'0'0'0,"0"0"0,0 0 0,0 0 16,0 0-16,0 0 0,-21 14 15,21-14-15,-24 18 0,8-6 16,0 2-16,0 0 0,1-2 0,2 1 16,1-1-1,1 0-15,1-3 0,-1 3 16,2-3-16,2-1 0,2-1 0,3-3 16,2-2-16,2-1 15,2 1-15,5-2 0,4-1 16,0 0-16,2-1 0,5-3 0,1 1 15,-2 1-15,1 2 0,0 0 16,1 1-16,-2 1 0,-3 0 0,-1 2 16,-3 4-16,-2 0 0,-3 2 0,-3 6 15,-4 4-15,-1 0 16,-3 1-16,-2 2 0,-4 4 16,0 2-16,1-4 0,-1 0 0,0-1 15,1-3-15,2-5 0,-1-1 16,0-1-1,1-2-15,0-1 0,-2-2 16,-2 0-16,1-4 0,-1 1 0,-1-2 16,-2-2-16,-1 0 15,1 0-15,0-3 0,-1-2 16,1-2-16,1-3 0,2 2 16,1 2-16,2-1 0</inkml:trace>
  <inkml:trace contextRef="#ctx0" brushRef="#br0" timeOffset="368530.4764">23294 9049 0,'0'0'0,"0"0"0,0 0 0,0 0 16,34-2-16,-34 2 0,35 0 16,-15 2-16,0-1 0,-3 0 15,-3 0-15,-1-1 0</inkml:trace>
  <inkml:trace contextRef="#ctx0" brushRef="#br0" timeOffset="371950.2552">24343 8706 0,'0'0'15,"0"0"-15,0 0 0,0 0 0,0 0 16,0 0-16,0 0 0,0 0 16,-11 30-16,11-30 0,-17 36 15,5-13-15,-3 3 0,-2 9 16,-4 5-16,-6 11 0,1 2 15,-7 15-15,-1-1 0,-3 3 16,6-8-16,2 0 0,4-9 16,4-10-16,4-8 0,2-9 0,3-4 15,3-5-15,2-6 0,0-6 16,2-7-16,1-5 0,2-4 0,1 2 16,0 3-16,0 1 15</inkml:trace>
  <inkml:trace contextRef="#ctx0" brushRef="#br0" timeOffset="372244.7647">24223 8775 0,'0'0'0,"9"-3"0,4-1 0,2 0 16,0 0-16,9-1 0,5 1 0,1 4 15,1 3-15,5 4 0,-1 0 16,-6 4-16,-5 3 0,-5 0 0,-4 2 15,-5 1-15,-4 0 0,-8 3 16,-7 3-16,-4-2 0,-5 1 16,-5 0-16,-5 2 0,-6 3 15,-1-1-15,-3-1 0,-1-4 0,1-1 16,2-3-16,3-6 0,4-5 16,5-4-16,4-1 0,6-5 0,4-4 15,6-6-15,7-5 0,5-2 16,7-4-16,-4 7 0,-2 4 15,-3 3-15</inkml:trace>
  <inkml:trace contextRef="#ctx0" brushRef="#br0" timeOffset="372611.2623">24851 8842 0,'0'0'0,"0"0"0,0 0 0,0 0 0,0 0 16,-25 22-16,25-22 0,-24 25 16,10-10-16,-3 5 0,0 0 15,1 2-15,3 1 0,0 3 16,4-2-16,6-4 0,4-1 0,5-6 16,6-5-16,4-1 0,3-3 15,4-5 1,4-5-16,6-3 0,-2-2 15,0-1-15,0-3 0,-3 0 16,-3-1-16,0-5 0,-5-1 16,-6-1-16,-4 1 0,-6 0 15,-5 4-15,-6 2 0,-4 0 0,-3 3 16,-4 1-16,-2 3 0,0 2 16,-4 4-16,-4 4 0,3 1 0,1 2 15,4 1-15,3 3 0,5 1 16,5 1-16,0-2 0,1-2 15,2-1-15</inkml:trace>
  <inkml:trace contextRef="#ctx0" brushRef="#br0" timeOffset="372946.4262">25507 8824 0,'0'0'16,"0"0"-16,0 0 0,0 0 0,0 0 15,-26-13-15,26 13 0,-30-4 16,11 3-16,-2 1 0,-1 1 16,0 2-16,1 1 0,-6 2 0,3 0 15,4 1-15,5 1 0,4 1 16,4 3-16,4 0 0,3 1 16,3-1-16,2 0 0,4 1 0,2-2 15,3 1-15,1-1 0,-2 0 16,-1 2-16,-2-4 0,-2 0 15,-4-1-15,-1 1 0,-7 0 0,-5 0 16,-2 1-16,-2 1 0,-3 0 16,-3 0-16,-2-4 0,-1 0 0,1-2 15,1-1-15,4-1 0,1-3 16,3 0-16,2 0 0,2 0 16</inkml:trace>
  <inkml:trace contextRef="#ctx0" brushRef="#br0" timeOffset="373169.3952">25965 8611 0,'0'0'0,"0"0"16,0 0-16,-16 17 0,16-17 0,-25 25 0,8-4 15,-3 1-15,-1 3 0,-6 11 16,1 3-16,3-3 0,3-1 0,1 2 15,5-1-15,4-5 0,5-3 16,5-5-16,3-4 0,2-3 16,2-4-16,3-1 0,2-3 15,0-3 1,1-1-16,-3-1 0,-1-1 16,-2 0-16</inkml:trace>
  <inkml:trace contextRef="#ctx0" brushRef="#br0" timeOffset="373347.7947">25655 8860 0,'0'0'15,"0"0"-15,22-4 0,-6 1 16,3 0-16,3 1 0,3-1 0,10 1 16,2 2-16,1-1 0,2 0 15,6 0-15,-1-2 0,-8 1 16,-7 1-16,-6 0 0</inkml:trace>
  <inkml:trace contextRef="#ctx0" brushRef="#br0" timeOffset="373646.7092">26429 8703 0,'0'0'0,"0"0"16,0 0-16,0 0 0,0 0 15,0 0-15,-26 16 0,26-16 16,-29 18-16,12-5 0,-4 2 16,0 0-16,0 1 0,-7 7 0,-1 3 15,4-1-15,3-2 0,0 6 16,4 2-16,6-5 0,3 0 0,7-2 15,6 0-15,4-6 0,4-3 0,8-4 16,7-5-16,-6 0 16,-4-1-16,-2-2 15</inkml:trace>
  <inkml:trace contextRef="#ctx0" brushRef="#br0" timeOffset="374056.4041">26861 8764 0,'0'0'0,"0"0"16,0 0-16,0 0 0,-29-1 0,29 1 15,-34 5-15,13-1 0,-3 1 16,-1 3-16,-4 1 0,-7 6 16,0 1-16,0 4 0,1 3 15,-2 2-15,2-1 0,9 1 16,5-2-16,8-2 0,5-3 15,7-1-15,5-4 16,7-3-16,5-3 0,7-5 16,7-3-16,2-1 0,1-4 15,5-2-15,0-3 0,-3-1 16,-1-2-16,-2-1 0,-1-1 16,-5-2-16,-7 1 0,-3 1 15,-4 0-15,-3 3 0,-3 1 16,-2 4-16,-2-1 0,-2 4 0,-1 1 0,-3 6 15,-2 2-15,-2 1 0,-1 3 16,0 2-16,1 3 0,-3 2 16,0 3-16,3 0 0,3 1 15,3 0-15,2-1 0,5 0 16,4 0-16,2-3 0,1-3 0,-2-2 16,-2-2-16,-1-1 0</inkml:trace>
  <inkml:trace contextRef="#ctx0" brushRef="#br0" timeOffset="374404.3">27160 8773 0,'0'0'0,"0"0"16,0 0-16,0 0 0,-19 23 0,19-23 15,-22 26-15,11-8 16,0 0-16,0 0 0,-1 3 15,1-3-15,1 2 0,0 1 16,3-3-16,0-3 0,2-1 0,2-6 16,4-6-16,2-2 0,-1-2 0,1-5 15,2-3-15,1 0 0,2-2 0,1-3 16,2-3-16,0 0 16,0 0-16,2 1 0,1-2 15,-2 2-15,-1 3 0,2 2 16,-2 2-16,-3 5 0,2 2 0,1 1 15,2 4 1,0 2-16,0 3 0,1 1 16,2 3-16,-1 2 0,0-1 0,-3-1 15,-1-2-15,-3-2 0</inkml:trace>
  <inkml:trace contextRef="#ctx0" brushRef="#br0" timeOffset="374889.7929">27694 8853 0,'0'0'0,"0"0"0,0 0 15,0 0-15,0 0 0,-24-12 16,24 12-16,-30-8 0,14 6 0,-2 2 16,-3 2-16,-1 1 0,-2 1 0,-7 3 15,-3 3-15,2 1 0,2 1 16,0 4-16,0 2 0,-1 3 0,6 1 31,6 3-31,5 0 16,4-3-16,4-1 0,11-4 15,7-4-15,4-4 0,4-4 0,7-5 0,6-3 16,-1-6-16,0-2 0,6-4 16,2-1-16,-4-2 0,-1 0 0,-2-5 15,-1-4-15,-5 1 0,-3 2 16,3-9-16,-2-4 15,-4 5-15,-2 2 0,-4 2 0,-1 1 16,-4 5-16,-3 4 0,-1 5 16,-3 2-16,-1 5 0,0-1 0,-2 7 15,-3 2-15,-2 4 0,-3 2 0,-5 5 16,-4 4-16,0 3 16,-1 3-16,0 5 0,-1 5 15,3 0-15,2 0 0,0 1 0,6-2 16,2-3-16,3-1 0,4-4 15,4-2 1,1-6-16,2-5 0,-3-2 16,0-2-16,-2-2 0</inkml:trace>
  <inkml:trace contextRef="#ctx0" brushRef="#br0" timeOffset="375074.8708">27865 8949 0,'0'0'0,"0"0"0,0 0 16,0 0-16,25-3 0,-25 3 0,28-1 16,-28 1-16,34-1 0,-14 1 15,3 0-15,0 0 0,-1 0 16,7 0-16,-1 0 0,-3 0 16,-4 0-16,-4 0 15</inkml:trace>
  <inkml:trace contextRef="#ctx0" brushRef="#br0" timeOffset="375338.0952">28531 8755 0,'0'0'0,"0"0"0,0 0 16,-13 22-16,13-22 0,-17 31 15,2-7-15,0 3 0,-1 1 0,-7 14 16,1 4-16,-5 8 16,-1-3-16,0 5 0,2-4 0,5-7 0,4-5 15,1-6-15,3-4 0,2-4 16,2-4-16,4-6 0,2-3 16,1-7-16,0-5 0,2-1 15,-2 2-15,2-2 0</inkml:trace>
  <inkml:trace contextRef="#ctx0" brushRef="#br0" timeOffset="375592.1389">28627 8717 0,'0'0'15,"0"0"-15,0 0 0,22 5 16,-13-2-16,3 4 0,1 4 0,-1 0 0,-1 2 15,-1 8-15,-2 1 0,-5 0 16,-2 0-16,-3 0 0,-3 0 16,0-2-16,-3-2 0,-3 4 15,-2-1-15,-5-1 0,-2-3 0,-3-2 16,-3-3-16,1 1 16,3 0-16,-3-3 15,-2-6-15,2-1 0,4-2 16,5 0-16,3 0 0,2 0 15</inkml:trace>
  <inkml:trace contextRef="#ctx0" brushRef="#br0" timeOffset="375924.3338">28861 8919 0,'0'0'0,"0"0"0,0 0 0,31 1 15,-18-1-15,4-1 0,2 1 16,6-1-16,0-1 0,1 0 15,-1-1-15,-1-1 0,-2 0 0,-1-3 16,-2-2-16,-2 0 0,-2 1 16,-1-3-1,-3-3-15,-6 2 0,-5 0 16,-3 0-16,-4-1 16,-1 5-16,-1 0 0,-5 2 0,-4 3 15,1-1-15,-1 2 0,-6 5 16,0 4-16,2 3 0,1 2 0,0 5 15,-1 4-15,3 1 16,2 1-16,5 3 0,5 1 0,2-1 0,3-1 0,6-2 16,6 0-16,2-2 15,3-3-15,11-5 0,8-7 16,-7-2-16,-6 0 0,-6-1 16</inkml:trace>
  <inkml:trace contextRef="#ctx0" brushRef="#br0" timeOffset="376263.8286">29480 8767 0,'0'0'0,"0"0"15,0 0-15,0 0 0,-11 32 16,11-32 0,-19 32-16,7-12 0,-1 1 0,-1 1 15,1 1-15,-1 4 0,2-2 0,2-3 16,2-3-16,2-4 15,-1 0-15,1-5 0,2-4 16,1-5-16,0-2 0,1-4 16,0-4-16,0-2 0,1-1 0,1-4 15,0-2-15,2-1 0,1-1 16,2 1-16,0 1 0,2 2 0,2 2 16,2 3-16,1 2 0,2 0 15,3 2-15,4 4 0,4 2 16,1 1-16,2 1 0,13-1 15,4 1-15,-1 0 0,-2 0 0,-1 1 16,-10-1-16,-7 0 0</inkml:trace>
  <inkml:trace contextRef="#ctx0" brushRef="#br0" timeOffset="376509.9191">30105 8560 0,'0'0'0,"0"0"16,0 0-16,-23 10 0,11-5 0,-5 6 16,-3 4-16,-1 2 0,-1 3 15,-8 10-15,1 6 16,-3 6-16,3 0 0,4-5 0,3 1 16,1 0-16,4-5 0,2-4 15,-1-5-15,5-1 16,4-4-16,0-4 0,0-3 0,2-3 0,-1-2 0,-2 1 15,-4-1-15,0-1 16,-1-1-16,2-1 0,2 0 16,2-1-16</inkml:trace>
  <inkml:trace contextRef="#ctx0" brushRef="#br0" timeOffset="376663.7906">29700 8775 0,'0'0'0,"9"-2"15,4-1-15,3-1 0,0 1 0,11-2 16,3 1-16,-1-1 0,2 2 16,8 2-16,0 1 0,-3 0 15,-4-1-15,-6 0 0,-5 0 16,-3-1-16</inkml:trace>
  <inkml:trace contextRef="#ctx0" brushRef="#br0" timeOffset="377042.887">29968 8928 0,'0'0'0,"0"0"0,0 0 16,0 0-16,30 7 0,-30-7 16,30 4-16,-30-4 0,36 1 0,-15-2 15,3 0-15,-1 0 0,0-1 16,5-3-16,0-1 0,-2-1 15,0-1-15,-3-1 0,-2 1 16,-4-2-16,-1-1 0,-5 0 0,-4 0 16,-2 1-16,-3 0 0,-3 0 0,-5 0 15,-1 2-15,-3-1 0,-2 3 16,-4 1-16,0 2 0,-2 1 0,-2 5 16,-3 4-16,1 2 15,2 3-15,-4 5 0,0 3 16,3 0-1,2 1-15,5 0 0,4 0 0,4 1 16,4 0-16,6-1 0,6-2 16,5-4-16,2 0 0,9-4 15,5-5-15,-6 0 0,-4-1 16,-5-1-16</inkml:trace>
  <inkml:trace contextRef="#ctx0" brushRef="#br0" timeOffset="377296.5748">30765 8775 0,'0'0'0,"0"0"15,0 0-15,0 0 0,-31 6 0,31-6 16,-30 11-16,13-2 0,0 1 0,-1 1 16,-3 2-16,2 1 0,1 1 15,-3 4-15,4 2 16,5-1-16,4-1 0,5 0 0,4 0 15,3-3-15,4 0 0,4-4 16,3-1-16,3-3 0,2-1 0,6-3 16,3-2-1,-6-1-15,-4 0 0,-4 0 16</inkml:trace>
  <inkml:trace contextRef="#ctx0" brushRef="#br0" timeOffset="377566.278">31246 8622 0,'0'0'0,"0"0"0,0 0 0,0 0 16,-18 21-16,18-21 0,-28 32 16,10-12-16,-1 2 0,-7 11 15,-3 3-15,4-3 0,3-3 0,0 4 16,4-4-1,4-5-15,3-5 0,5 0 16,5-2-16,4-2 0,4-3 16,4-3-16,4-2 0,0-2 15,-2-2-15,4-1 0,1-3 16,1-4-16,1-4 0,-5 2 16,-1 0-16,-5 2 0</inkml:trace>
  <inkml:trace contextRef="#ctx0" brushRef="#br0" timeOffset="377766.4096">30909 8844 0,'0'0'0,"0"0"0,0 0 16,21-2-16,-21 2 0,25-2 0,-6-1 15,1 1-15,2-1 0,8 0 16,3-1-16,-2 2 0,-1 2 15,-2-1-15,-3-1 0,-3 0 0,-4 1 16,-3 1-16</inkml:trace>
  <inkml:trace contextRef="#ctx0" brushRef="#br0" timeOffset="477778.0914">12497 10474 0,'0'0'15,"0"0"-15,0 0 16,0 0-16,0 0 0,0 0 15,24-4-15,-24 4 0,0 0 16,0 0-16,24-1 0,-24 1 0,0 0 0,20-4 16,-14 3-16,1 1 15,0 1-15,-1-1 0,1 0 16,-1 2-16,1-2 0,3 1 16,2-1-16,1 1 0,2-1 0,0 0 15,2 0-15,-1 0 0,2 0 16,2 0-16,3 0 0,-1 0 15,0 1-15,8-1 0,-1 0 16,1 0-16,0 0 0,1 1 16,1 0-16,1-1 0,0 1 0,9 0 15,0 1 1,-3 0-16,0 0 0,1-1 16,0 1-16,1 0 0,1-2 15,8 1-15,-1 0 0,-1 1 16,-2-1-16,-1-1 0,0-1 15,0 1-15,-2 0 0,7 1 16,0-1-16,-4 0 0,-3 0 16,1 0-16,0-1 0,-1 2 0,0 2 0,0-3 15,1 0-15,-2 0 0,-1 0 16,0-1-16,0-1 0,0-2 16,-1 0-16,7 2 0,-1 0 15,-7 2-15,-1 0 0,5 0 16,0 0-16,-7-1 0,2 0 0,5 0 15,-1-1 1,-6 0-16,2 1 0,4 0 16,-2-1-16,-4 0 0,-1 0 0,7 0 15,1 1-15,-6-1 0,1 1 16,5 1-16,0 0 16,-6 0-16,1-2 0,7-1 15,1-1-15,-5 0 0,0 2 16,6 0-16,1 3 0,-4-2 0,-1-2 0,2 2 15,1 0-15,-3 0 0,-3 0 0,4 1 16,3 0-16,-4-1 16,-4-1-16,4 2 0,2 2 15,-4-2-15,-2-2 0,3 2 16,2 0-16,-4 0 0,-3-1 0,4 1 16,2 2-16,-5-3 0,-1-1 0,-2-3 15,0 0-15,-3 2 0,-3 1 16,-2 1-16,0 1 0,-10-2 15,-1-1-15,-3 1 0,-2 1 16,-3 0-16,-4-1 0,-7 6 16,-5 5-16,2-3 0,1-1 0,2-1 15</inkml:trace>
  <inkml:trace contextRef="#ctx0" brushRef="#br0" timeOffset="478827.6236">13689 10732 0,'0'0'0,"0"0"15,0 0-15,0 0 0,0 0 0,0 0 16,11 21-16,-11-21 0,0 24 0,-3-5 16,-3 4-1,1 1-15,-1 2 0,1 1 16,0 1-16,2 3 0,1-1 15,6-4-15,6-3 16,2-4-16,2-3 0,9-2 0,8-7 0,0-3 0,-1-3 16,6-6-16,3-3 0,-2-1 0,-4 1 15,3-4 1,-3-2-16,-4 1 0,-3-1 0,-7-4 16,-6-2-16,-3 3 0,-2 4 15,-1 3-15</inkml:trace>
  <inkml:trace contextRef="#ctx0" brushRef="#br0" timeOffset="478996.9457">13942 10757 0,'0'0'16,"0"0"-16,0 0 0,0 0 0,0 0 0,0 0 15,-10 31-15,10-31 0,-7 34 0,4-10 16,0 5-16,-2 3 16,1 3-16,-3 14 0,-1 4 15,1 7-15,-1-4 0,2-5 16,2-2-16,1-4 0,1-10 0,0-7 31,1-7-31,0-5 0</inkml:trace>
  <inkml:trace contextRef="#ctx0" brushRef="#br0" timeOffset="479181.9513">14422 10583 0,'0'0'16,"0"0"-16,0 0 0,0 0 16,0 0-16,0 0 0,17 24 0,-17-24 0,-1 24 0,1-24 15,-8 33-15,3-15 0,-2 0 16,1-3-16,1-1 0,1-2 16</inkml:trace>
  <inkml:trace contextRef="#ctx0" brushRef="#br0" timeOffset="479344.8869">14190 10829 0,'0'0'0,"0"0"16,0 0-16,0 0 0,0 0 0,33-14 16,-13 8-16,2 0 0,1-2 15,6 1-15,5 0 16,-1 2-16,0-1 0,11 0 0,1-2 0,4 2 16,-6 3-16,-7-2 0,-4 0 15,-6 1-15,-3 1 0,-6 1 16</inkml:trace>
  <inkml:trace contextRef="#ctx0" brushRef="#br0" timeOffset="479482.9051">14385 10900 0,'0'0'0,"0"0"16,0 0-16,0 0 0,2 24 0,-2-24 15,2 23-15,-2-23 0,2 28 16,0-16-16,-1 0 15,0-2-15,0-1 0,0 0 16</inkml:trace>
  <inkml:trace contextRef="#ctx0" brushRef="#br0" timeOffset="479783.915">14397 10904 0,'0'0'0,"0"0"15,0 0-15,0 0 0,24-2 0,-24 2 16,32-4-16,-13 3 0,0 0 0,2 1 15,2 1-15,-1 1 0,-1-1 16,3 0-16,-3 0 0,-4 1 16,-3 0-16,-5 4 0,-4 4 15,-7 0-15,-7-2 0,-5 2 0,-5 0 16,-5 0-16,-5 2 0,2-1 16,0 0-1,-4 1-15,3-2 0,4-1 16,6-1-16,2-2 0,5-2 0,5-1 15,3-2-15,6-1 0,3-1 16,6 0-16,6-1 16,3 0-16,2 0 0,0-2 0,2-1 15,2 0-15,-2 2 0,-4 0 16,-4 1-16,-4 0 0</inkml:trace>
  <inkml:trace contextRef="#ctx0" brushRef="#br0" timeOffset="480163.1594">14557 11064 0,'0'0'0,"0"0"0,0 0 16,0 0-16,5 25 0,-5-25 15,3 27-15,-3-27 0,2 38 16,-1-16-16,0 2 0,0-1 16,-1 0-16,0 4 0,-1-1 15,0-3-15,1-3 0,-1-2 16,0-2-16,-3-2 0,0-1 15,-4-4-15,-3-1 0,-2-3 16,-2-2-16,-2-3 0,0-3 0,-1-4 16,-1-4-16,-1-6 0,-1-1 15,1-11-15,2-7 0,-2 5 16,2 11-16,3 4 0,0 5 0,5 2 16,3 1-16,1 3 0,2 0 15,1 2-15,-1 1 0,2 2 16,2 0-16,-2 7 0,2 3 0,0-1 0,0 3 15,-1 1-15,0 3 0,-1 0 16,1 1-16,1 3 0,0 0 16,1-1-16,1-2 0,-1-3 15,0-1-15,0-3 0</inkml:trace>
  <inkml:trace contextRef="#ctx0" brushRef="#br0" timeOffset="480301.3331">14703 11285 0,'0'0'0,"0"0"0,0 0 15,0 0-15,13 25 0,-13-25 16,6 20-16,-2-8 0,-1-2 0,0-1 0,0-1 16,0-1-16</inkml:trace>
  <inkml:trace contextRef="#ctx0" brushRef="#br0" timeOffset="480502.0385">15075 11014 0,'0'0'0,"0"0"0,0 0 0,0 0 16,0 30-16,0-30 0,-3 29 0,1-12 15,-1 1-15,1 0 0,0 2 16,0-4-16,1 0 0,-2 0 0,2-1 16,0-4-16</inkml:trace>
  <inkml:trace contextRef="#ctx0" brushRef="#br0" timeOffset="480780.8309">15071 11025 0,'0'0'15,"0"0"-15,0 0 0,0 0 0,25-7 16,-25 7-16,26-1 0,-26 1 16,29-1-16,-13 1 0,0 0 15,1 2-15,-1 1 0,0 0 16,-3 1-16,-2 1 0,-1 2 0,-5 1 16,-1 2-16,-6 0 0,-2 2 15,-3 0-15,0-1 0,-4 4 16,-1-1-16,-2 1 0,0-1 15,1-2-15,2 0 0,3-4 0,4-1 16,4 0-16,3-2 0,5-2 16,3-4-16,4-3 0,5-3 0,-4 1 15,-1 1-15,-3 0 0</inkml:trace>
  <inkml:trace contextRef="#ctx0" brushRef="#br0" timeOffset="481119.4012">15445 11014 0,'0'0'0,"0"0"16,0 0-16,0 0 15,0 0-15,0 0 0,26 0 16,-26 0-16,27 0 0,-27 0 16,40-6-16,-18 3 0,0 1 0,1-1 15,0 2-15,1-1 16,-1 0-16,2 1 0,-2 0 15,-4 1-15,-2 2 0,-5 3 16,-4 3-16,-4 2 0,-5 2 0,-5 3 0,-4 3 16,-1 1-16,-1 0 0,-3 2 15,-4 3-15,-1 0 0,-1-2 0,-3 4 16,1 0-16,0-4 16,-2-3-1,2-1-15,0-2 0,2-3 0,1-3 0,3-4 0,0-2 16,4-3-1,2-2-15,1-4 0,1-2 16,2 1-16,2 1 0,1 1 0</inkml:trace>
  <inkml:trace contextRef="#ctx0" brushRef="#br0" timeOffset="481323.1255">15609 11161 0,'0'0'16,"0"0"-16,15 14 0,-5-3 15,1 2-15,1 2 0,2-1 0,7 6 16,3 0-16,-1-1 16,0-1-16,-2 0 0,-1-4 0,5 3 15,-1-2-15,-2-1 0,-2-1 16,-1-2-16,-1-1 0,-5-1 16,-2 0-16,-2-4 0,-3 1 15,0-2-15</inkml:trace>
  <inkml:trace contextRef="#ctx0" brushRef="#br0" timeOffset="485302.4948">24888 10379 0,'0'0'0,"0"0"16,0 0-16,0 0 0,0 0 0,0 0 15,0 0-15,0 0 0,25-10 16,-25 10-16,0 0 0,26-4 16,-26 4-16,26-2 0,-8 1 0,0 3 15,-1 0-15,6-1 0,5 0 16,1-1-16,-1 1 0,14 1 16,3-1-16,3-1 0,1-1 0,16-1 15,4 0-15,-3 1 16,-2 2-16,17-1 0,3-1 15,7 0-15,-9-1 16,17 0-16,4 1 0,-12-1 16,-6 1-16,49 1 0,-3 1 15,-14 0-15,-10 1 0,1-2 16,2-1-16,-9 1 0,-5 1 0,11 0 16,7 0-16,-12 0 0,-8 1 15,2 0-15,1 2 0,-8-2 16,-6-2-16,3 1 0,1 1 0,-10 0 15,-6-1-15,-1 1 0,0-4 16,-16 4-16,-10 0 0,-4 0 0,-3 0 16,-11 0-16,-10 0 0,-13-2 15,-8-2-15,-17 1 0,-10 1 0,10 0 16,6 0-16,5 0 16</inkml:trace>
  <inkml:trace contextRef="#ctx0" brushRef="#br0" timeOffset="497321.3682">15881 12561 0,'0'0'0,"0"0"0,0 0 16,0 0-16,0 0 0,0 0 15,0 0-15,0 0 0,0 0 16,0 0-16,0 0 0,0 0 15,0 0-15,0 0 0,0 0 16,0 0-16,0 0 0,25 4 16,-25-4-16,23 4 0,-23-4 0,29 4 15,-12-1-15,2-1 0,5-1 16,1 2-16,1 1 0,3-2 0,2 1 16,10 1-16,1 0 0,1-1 15,1 0-15,13 2 16,2 1-16,-3-1 0,-2 0 15,11-1-15,0-2 16,0 2-16,0 1 0,13 0 16,0-1-16,-5-1 0,-4 0 0,8-1 15,-2-1-15,-6 2 0,-3 0 0,35 4 0,-4 0 32,-28-3-32,2-3 0,26 2 0,-7-1 0,-9 2 0,-8-1 0,7 1 15,3-3 1,5 2-1,3-1-15,-17 0 0,-12-1 0,8 2 16,8-2-16,-11 1 0,-9 1 0,13-2 16,8-1-16,-9 2 0,-8 2 15,8-4-15,5-1 16,-6 0-16,-4 1 0,9 2 16,6 2-16,-12-1 0,-7-2 0,5 0 15,3-1-15,-6-2 0,-6-2 0,13 2 16,7 1-16,-9 0 0,-5 1 0,6 2 15,2 3-15,-11-3 16,-7-3-16,6 4 0,6 2 16,-2-3-16,-2-2 0,6 0 0,5-2 15,-12-1-15,-7 0 0,7 2 16,5 1 0,-6 1-16,-1 2 0,6 1 15,4 1-15,-12-2 0,-7 0 0,9-4 16,7-2-16,-5 4 0,-5 2 15,3-1-15,4-1 16,-9-2-16,-7-3 0,8 3 0,6 3 0,-8 2 16,-6 1-16,6-4 0,4-4 15,-4 1-15,-4 0 0,6 2 16,4 2-16,-11 0 0,-5-1 0,4 0 16,5-1-16,-9 0 0,-5-1 15,5 2-15,3 0 16,-6-1-16,-4-2 0,4 4 0,1-1 15,-5 0-15,-3-1 0,-4-1 16,-2 0 0,-4 0-16,-3 0 0,2 2 15,2 0-15,-15-1 0,0 0 0,-2-2 16,-2-2-16,-4 4 0,0 0 16,-14-3-16,-13-2 0,10 1 15,3 2-15,3 1 0</inkml:trace>
  <inkml:trace contextRef="#ctx0" brushRef="#br0" timeOffset="505743.1956">17247 11290 0,'0'0'0,"0"0"16,0 0-16,0 0 0,0 0 0,0 0 0,0 0 15,0 0-15,0 0 0,0 0 16,-19 31-16,19-31 0,-20 32 0,7-11 16,-1 3-16,-2 3 15,0 2-15,-5 6 16,1-3-16,2-5 0,3 0 0,-2 0 16,4-6-1,2-5-15,3-6 0,3-7 16,2-4-16,-1 0 0,2-1 0,0 2 15</inkml:trace>
  <inkml:trace contextRef="#ctx0" brushRef="#br0" timeOffset="505874.7939">17202 11089 0,'0'0'0,"0"0"15,0 0-15,0 0 0,31 5 0,-31-5 16,25 7-16,-25-7 15,29 12-15,-13-6 0,3 3 0,-3-4 16,-1 2-16,-3-3 0</inkml:trace>
  <inkml:trace contextRef="#ctx0" brushRef="#br0" timeOffset="506398.6463">17549 11364 0,'0'0'0,"0"0"15,-11 18-15,3-4 16,0 2-16,-3 8 0,-1 1 16,0-1-16,1-3 0,1-4 0,1-3 15,3-1-15,1-5 0,3-3 16,2-5-16,4-3 0,1-4 16,3-3-16,1-4 0,3-1 15,3-3-15,4-1 0,3-3 16,3-1-16,-2 4 0,1 2 0,0 3 15,-1 3-15,-1 3 0,-2 3 16,-1 2-16,-4 5 0,-2 1 0,-3 5 16,-2 5-16,-5 2 15,-3 4-15,-3 2 0,-3 0 0,1 0 16,-1-1-16,-1-1 0,-2 0 16,1-4-1,2-2-15,0-3 0,2-2 0,0-1 16,2-3-16,2-4 15,2-2-15,3-4 0,2-5 0,4-3 16,4-6-16,0 1 0,2-2 16,8-3-16,5 1 0,-3 2 15,0 1-15,-3 4 0,-1 1 16,-1 2-16,-1 2 0,-1 6 0,-1 4 16,-3 0-16,-1 1 0,-6 4 15,-4 5-15,-4 3 0,-2 2 0,-4 5 16,-3 1-16,-1 3 0,0 4 15,1-3-15,1-2 0,0-3 16,2-4-16,0-4 0,3-4 16,0-2-16,1 0 15,0-1-15</inkml:trace>
  <inkml:trace contextRef="#ctx0" brushRef="#br0" timeOffset="506599.3078">18337 11326 0,'0'0'0,"0"0"0,0 0 16,-9 28-16,9-28 0,-14 36 0,3-9 15,-3 4-15,-3 1 0,-4 13 16,0 1 0,3-5-16,1-2 0,-1 1 0,3-6 15,1-4-15,3-8 0,2-10 16,2-11-16,3 1 0,0-1 0,1 0 15</inkml:trace>
  <inkml:trace contextRef="#ctx0" brushRef="#br0" timeOffset="506846.795">18389 11285 0,'0'0'0,"0"0"15,26-3-15,-7 0 0,1 3 0,5 0 16,1 3-16,-1 2 15,0 2-15,5 4 0,-1 2 0,-5 1 16,-3 1-16,-5 0 0,-7 1 16,-6-1-16,-7 1 0,-8 1 15,-6 1 1,-12 0-16,-8-1 0,4-2 0,2-3 0,-10-1 16,-1-2-16,7-5 15,5-5-15,7 0 0,5 1 0,4-1 16</inkml:trace>
  <inkml:trace contextRef="#ctx0" brushRef="#br0" timeOffset="507176.4772">18893 11135 0,'0'0'0,"0"0"0,0 0 0,0 0 15,0 0-15,-1 34 0,1-34 16,-18 38-16,6-16 0,-2 4 15,-2 3-15,1-2 0,-1-1 0,-2 4 16,1-5-16,4-4 0,2-2 0,0-1 16,1-4-16,4-5 0,2 0 15,2-5-15,2-4 16,0 0-16,0-6 0,3-6 0,3-5 16,1-1-16,2-3 0,1 0 15,2-2-15,-1 0 0,1 0 16,3-3-16,-1 4 0,0 4 0,2 2 15,-1 4-15,1 3 0,-2 1 16,-1 2-16,0 1 0,1 3 16,0 0-16,0 0 0,0 4 15,0 1-15,-2 0 0,-1-1 0,-2 1 16</inkml:trace>
  <inkml:trace contextRef="#ctx0" brushRef="#br0" timeOffset="507548.9454">18994 11370 0,'0'0'0,"0"0"0,0 0 16,28 5-16,-28-5 0,26 4 0,-9-1 15,3-2-15,2 0 0,6-1 16,2-1-16,0-1 0,1 0 15,-3-1-15,0-1 0,-5 0 0,-3 0 16,-3-1-16,-4 0 16,-4-1-16,-4 0 15,-6-3-15,-6 0 0,-4-1 16,-4 0-16,-6 2 0,-4 2 16,-3 2-16,-1 3 0,-8 3 15,-3 3-15,4 1 0,2 2 0,5 4 16,4 2-16,0 5 15,6 2-15,5 1 0,7 1 0,4 2 16,6 0-16,11-2 0,9-1 16,1-8-16,6-3 0,12-2 0,5-2 15,5-4-15,4-3 0,-6 1 16,-12-1-16,-10 0 16</inkml:trace>
  <inkml:trace contextRef="#ctx0" brushRef="#br0" timeOffset="507849.4664">19816 11185 0,'0'0'0,"0"0"0,0 0 16,-28 4-16,15 0 0,-5 2 16,-2 2-16,0 1 0,2 1 15,-3 3-15,2 2 0,4-1 0,4 1 0,4-1 16,4 1-16,4-2 0,3 1 15,6 0-15,4 0 0,1-1 16,0 0-16,0-1 16,-1 1-16,-2-1 0,-3 0 0,0 1 15,-3-2-15,-4-2 0,-2-1 16,-5 2-16,-5-2 0,-7 2 16,-6 0-16,1-4 0,1 0 0,-6-3 15,-2-1-15,6-4 0,4-1 16,4-1-16,3 1 15,2 0-15</inkml:trace>
  <inkml:trace contextRef="#ctx0" brushRef="#br0" timeOffset="508187.934">20367 11217 0,'0'0'0,"0"0"0,0 0 15,-23 4-15,23-4 0,-33 4 16,6 0-16,1 2 0,-1-1 0,-4 3 16,-2 2-16,-5 2 0,5-2 0,0 3 15,6-2-15,6 0 16,5 0-16,7 0 0,7 2 16,7-3-16,6 1 15,3 0-15,3 1 0,1 1 0,-1-3 0,4-1 16,1 0-1,-2-2-15,-1 0 0,-5 1 16,-3 1-16,-2-3 0,-3-1 0,-9 1 16,-4 1-16,-2-1 0,-2-1 15,-2 1-15,-4-1 16,0 0-16,-1 0 0,-7-3 0,0-1 16,4-2-16,2-2 0,5 0 15,2 0-15,2 2 0</inkml:trace>
  <inkml:trace contextRef="#ctx0" brushRef="#br0" timeOffset="508404.2419">20651 11321 0,'0'0'0,"0"0"0,0 0 0,0 0 15,-17 27-15,17-27 0,-17 27 16,8-12-16,0-1 0,1 0 15,-1-1-15,1-1 0,1-1 16,2-1-16,2-3 0,0-3 16,3-4-16,-1 3 15,1-3-15,0 2 0</inkml:trace>
  <inkml:trace contextRef="#ctx0" brushRef="#br0" timeOffset="508566.7542">20613 11017 0,'0'0'0,"0"0"16,0 0-16,0 0 0,0 0 0,29 12 15,-29-12-15,18 14 0,-18-14 16,18 15-16,-18-15 0,18 14 16,-10-8-16,-1-1 0</inkml:trace>
  <inkml:trace contextRef="#ctx0" brushRef="#br0" timeOffset="508867.308">20891 11205 0,'0'0'15,"0"0"-15,0 0 0,0 0 0,4 27 0,-4-27 16,0 29-16,0-29 16,-1 35-16,0-16 0,0 2 15,0-1-15,-1-1 0,2 3 0,0-2 16,2-2-16,-1-3 0,1-1 15,0-3-15,1-4 0,1-2 16,0-4-16,2-2 0,-1 0 16,2-2-16,3-4 0,3-3 15,-1-2-15,-1-1 0,3-5 0,1-1 16,1 0 0,3-1-16,1 2 0,0 1 15,2-2-15,-2 0 0,-4 2 16,-2 3-16,-1 1 0,-4 4 15,-1 1-15,-2 3 0,-3 1 16,-1 0-16,0 1 0,1 2 16,-2-2-16</inkml:trace>
  <inkml:trace contextRef="#ctx0" brushRef="#br0" timeOffset="509321.9442">21121 11465 0,'0'0'0,"0"0"0,0 0 16,0 0-16,24 0 0,-24 0 15,0 0-15,27-6 0,-27 6 0,21-4 16,-5 0-16,1 0 16,0 0-16,2-2 0,0-2 15,0 1-15,-1 1 0,8-3 16,1-2-1,-3 0-15,0 0 0,-3 1 0,-2 0 16,-1 1-16,-1 1 0,-2-1 16,-2-1-16,-2 0 0,-2 0 0,-3 1 15,-3 0-15,-1 0 0,-2-1 16,-2 4-16,-4 1 16,-1 3-16,-2 2 0,-7 5 0,-3 2 15,-1 1-15,0 0 0,-2 5 0,-1 3 16,0 1-16,-1 0 0,-1 4 15,2 2-15,5-1 0,5-1 0,4 1 16,5 1-16,5-5 0,4-2 16,9 0-16,4-1 15,2-1-15,1-1 0,8-4 16,6-1 0,-1-2-16,0 0 0,8-6 0,1-3 15,-10-1-15,-7 2 0,-6 0 16</inkml:trace>
  <inkml:trace contextRef="#ctx0" brushRef="#br0" timeOffset="513366.3022">4659 13590 0,'0'0'0,"0"0"16,0 0-16,0 0 0,22-3 0,-22 3 15,22-1-15,-8 1 0,4 1 16,1-1-16,1-1 0,4 1 16,-1 1-16,11-1 0,4 1 15,-1-2 1,4 0-16,13-1 0,1 0 16,-2 0-16,-4 2 0,16-1 0,1-1 15,1 2-15,0 0 0,14 0 16,-1 2-16,-4-2 0,-3-1 15,12 0-15,2 1 0,-8 0 16,-3 3-16,38 0 0,-10 0 16,-15-1-16,-10 0 0,6 2 0,3 2 15,-8 1-15,-7 0 0,5-2 0,1-1 16,-4-2-16,-4-1 0,5 2 16,5 0-16,-5 0 0,-1-1 15,3 0-15,3-2 0,-6 2 16,-1 1-16,5 0 0,4 1 15,-7-3-15,-4 0 16,23-1 0,14-1-16,6 3 15,6 3-15,-38 0 0,-24-1 0,14-1 16,10-1-16,-12-1 0,-9 0 16,13-2-16,10 0 15,-10 0-15,-7 0 0,-4 2 0,-4 2 16,0-3-16,-4 0 0,-3-3 0,-1 0 15,1 7-15,1 5 0,-2-7 0,-2-4 16,-2 1-16,-3-1 0,-1 3 16,-1 1-16,-4 0 0,-3 2 15,-5-2-15,-5-1 0,-1 0 16,-3 0-16,-2-2 0,-1-2 16,-4 3-16,-5 1 0,-5 2 0,-3 2 15,-2-5-15,-2-4 0,-3 3 16,-4 0-16,-8 1 0,-4 1 0,8-1 15,2 1-15,3-1 0</inkml:trace>
  <inkml:trace contextRef="#ctx0" brushRef="#br0" timeOffset="514638.7252">12259 13504 0,'0'0'0,"0"0"15,0 0-15,0 0 0,0 0 0,0 0 16,0 0-16,0 0 31,31 2-31,-31-2 0,24 3 0,-24-3 0,34 2 0,-12 0 16,3 0-16,6 0 15,4 1 1,1-1-16,2 1 0,15-1 0,4 3 16,8-1-16,-4 0 0,19 0 15,6-1-15,-7-1 0,-7-1 0,19 1 16,4 3-16,-1 0 0,-11 1 16,44-2-16,-4-2 15,-22-1-15,-15 0 0,6-1 0,6 0 16,-11 1-16,-7 1 0,14 1 0,9-2 15,-10 0-15,-8-2 0,8 2 16,8 2-16,-10 0 0,-5 1 0,9-3 16,6 0-16,-11 0 0,-9 0 15,17 1-15,12-1 16,-14-1-16,-10-1 0,7 2 0,8 2 16,-11 1-1,-7 3-15,8-3 0,6-1 16,-9-4-16,-6-1 0,12 2 15,8 2-15,-11 0 0,-10-1 0,11 0 16,6 1-16,-16 1 0,-9 1 16,19-2-16,12-2 15,-14 0-15,-12-2 0,0 2 0,3 0 16,-5-1-16,-1 0 0,3-1 0,3-1 16,-8 2-16,-5 1 0,7-1 15,5 1-15,-10 1 16,-8-1-16,6-1 0,1-1 0,0-4 15,-2 0-15,3 3 0,4 4 16,-14 2-16,-10 0 0,4 0 16,5-2-16,-5 0 0,-2 0 0,-2 1 0,0 0 15,-4 0-15,-3 2 0,-4-2 16,-4 0-16,-4 2 0,-2-1 0,-1 2 16,1 1-16,-6-4 0,-3 0 15,3 3-15,3 4 16,-8 1-16,-4 1 0,-7-5 15,-3-3 1,-7-3-16,0-2 0,1 1 16,2 1-16,-2-1 15</inkml:trace>
  <inkml:trace contextRef="#ctx0" brushRef="#br0" timeOffset="518281.3428">4543 12808 0,'0'0'0,"0"0"0,0 0 16,6 20-16,-6-20 16,5 22-16,-1-1 0,-3-1 15,1 2-15,-2 6 0,0 6 16,-2 9-16,1-2 0,1 11 16,-3 1-16,2-5 0,1-2 0,0 4 15,4-2-15,-3-7 16,1-5-16,1 1 0,-3-5 15,0-11-15,1-5 0,1-3 16,-2-2-16,0-3 0,2-3 0,-4-8 16,-1-6-16,0-1 0,0-3 15,-1 3-15,1 2 16,1 1-16</inkml:trace>
  <inkml:trace contextRef="#ctx0" brushRef="#br0" timeOffset="519199.2755">4390 12703 0,'0'0'0,"0"0"15,0 0-15,0 0 0,11-16 0,-11 16 16,0 0 0,18-18-16,-12 11 0,3 1 15,1 0-15,1 0 16,1-1-16,4 0 0,1 0 0,3 3 15,2 1-15,10-2 0,3 1 16,3 0-16,3-1 0,3-2 16,6 2-16,17-1 0,-3 1 15,15 1-15,0 3 0,9-1 0,-4-1 0,0 2 16,0 1-16,4 4 0,-5 1 16,35 2-16,-5-2 0,-12-3 15,-13 1-15,3-2 0,2-2 16,-9 3-16,-8 1 0,4-2 15,5 0-15,-3-2 0,-3 0 0,6 0 32,0-1-32,-8-2 0,-5-2 0,-3 0 15,-1 0-15,0 3 0,-1 2 0,2-1 16,3-3-16,-1 3 0,-1-1 16,0 2-16,-2-1 0,-2-1 15,0 1-15,-2 0 0,-1 0 16,-2-3-16,-2-2 15,0 2-15,0 2 0,-3 4 16,0 4-16,-1-4 0,0-2 0,3-5 16,3-4-16,-6 5 0,-3 4 15,-5 0-15,-2 0 0,3-1 0,1-2 16,-1 1-16,-3 0 0,4 2 16,2 1-16,-7 1 0,-4 1 15,2-2 1,2-1-16,-3 0 0,-1 2 0,2 0 15,1 1-15,-6-2 0,-3-1 16,3 3-16,-1 2 0,-3-3 16,-2 0-16,-11 0 0,4 1 15,2-1-15,2 0 0,-4 3 16,-1 3-16,1-2 0,-2 0 0,-4-2 16,1 0-16,-1 0 0,-1 0 0,-1 2 15,-3 2-15,-3-3 0,0-1 16,1 3-16,1 2 0,1 0 15,2 1-15,-2-1 0,0 1 16,0 1-16,1 2 0,-2 1 16,-1-1-16,-1 1 0,-2 3 0,2 0 15,1 2-15,-1 1 0,0 3 0,2 2 16,2 3-16,-5 0 16,-2 0-16,1 3 0,1 2 0,-2 1 15,1 2-15,-1 7 16,-3-1-16,2-4 0,-1-3 0,1 0 15,-1 0-15,0-2 0,-3-1 16,1 0 0,1 2-16,0-4 0,-1-1 0,-1-1 15,0 1 1,0 0-16,-1-1 0,0-4 0,0-2 16,-3-4-16,-4-1 15,2-4-15,0-3 0,2-1 0</inkml:trace>
  <inkml:trace contextRef="#ctx0" brushRef="#br0" timeOffset="520082.4628">11903 12737 0,'0'0'0,"0"0"0,0 0 16,6 27-16,-4-15 0,0 5 0,0 4 15,1 3-15,-1 1 0,0 14 16,-1 5-16,1-4 0,2-2 0,0 9 15,0 0-15,1 3 0,-1-5 16,1 0-16,0 0 0,1-5 16,-1-5-16,1-3 15,-1-2-15,0-7 16,-2-3-16,0-3 0,1-3 16,-2-3-16,0-3 0,0-5 15,1-2-15,0-5 0,-1-4 0,-1 1 0,0 2 16,0 1-16</inkml:trace>
  <inkml:trace contextRef="#ctx0" brushRef="#br0" timeOffset="521158.3447">11936 12686 0,'0'0'0,"0"0"15,0 0-15,0 0 0,5-20 0,-5 20 0,0 0 16,13-19-16,-8 12 0,4 1 16,2 0-16,4-1 0,2 1 0,3-1 15,2 0-15,4 0 0,3 0 16,12 0-16,2 0 0,2 0 16,3 0-16,12-2 15,2 0-15,2 1 16,1 0-16,16-1 0,0 0 15,8-1-15,-6 3 0,13-2 16,-1 2-16,-10 1 0,-7 0 16,33-1-16,-10 0 0,-9 3 0,-2 1 15,-7 2-15,-3 0 0,-2-3 16,-1-2-16,4 4 0,1 3 16,-1 1-16,-3 1 0,4-4 0,3-1 15,-4-2-15,-1 0 16,1 3-16,4 1 0,-5 2 15,0 3-15,3-1 0,1-3 16,-3-1-16,-2 0 0,3 0 16,3 0-16,-3 0 0,-1 0 0,4 0 15,2-1-15,-2 1 16,-3 0-16,4 1 0,2 0 16,-4-2-16,1 0 0,1 2 15,3 1-15,-3-3 0,-3-3 0,4 0 16,3-2-16,-7 5 0,-2 3 15,2-1-15,2 2 0,-2-2 16,0-1-16,1-1 0,0-1 16,-3 1-16,0 0 0,1 0 0,1-1 15,-1 3-15,-2 2 0,1-2 16,-1 1-16,-2-4 0,0-3 0,1 4 16,0 1-16,-4 1 0,-2 3 15,-2-3-15,-2 0 0,-2 0 16,-2 0-16,-1-4 0,0-1 15,-3 2-15,-3 3 0,0 0 0,-2 2 32,-5-2-32,-4-1 0,4 2 15,0 1-15,-5-1 0,-4 3 0,-1-2 0,1 0 0,-6 2 0,-4-1 16,1 1-16,-1 0 0,-2 1 16,0 3-16,-1 1 0,0 1 15,-4-3 1,-1-1-16,-1 3 0,1 0 15,-15-1-15,2 4 0,3-1 0,2 1 16,1-1-16,-1 0 0,-1 2 16,-2 3-16,-1 0 0,0 1 15,-2 2-15,-1 1 16,-3-1-16,1-1 0,0 4 0,-2 0 16,2 1-16,-1-1 0,1 4 0,0 2 15,-2-2-15,1-4 0,0 6 16,2 5-16,-2-2 0,-3-1 15,-1-1-15,0 0 0,0-1 0,1-1 16,-1 0-16,0-2 0,-1 0 16,-1-2-16,0 2 15,0 1 1,0-1-16,1-1 0,-1 0 0,-1-1 16,2-1-16,1-2 0,0-1 15,-1-3-15,-1 2 0,0 2 0,-1-3 16,-2-3-16,1-2 0,0-2 15,0 1-15,0 2 16,-3-2-16,1 0 0,-3-1 0,-2 0 16,-3-5-16,-2-1 0,2-3 0,2 1 15,2-1-15</inkml:trace>
  <inkml:trace contextRef="#ctx0" brushRef="#br0" timeOffset="525395.861">2602 14708 0,'0'0'15,"0"0"-15,0 0 0,0 0 0,0 0 16,0 0-16,0 0 0,0 0 16,25 2-16,-25-2 0,0 0 15,35 3-15,-35-3 0,31 1 0,-11-1 16,1 1-16,2 0 0,5-1 16,4 1-16,9-1 0,-1 0 15,6 0-15,6 0 0,10 2 0,0 0 16,4 2-16,5 0 15,8 2-15,-4 0 0,13 0 16,4-2-16,-7 0 0,-6 2 0,16 1 0,3 0 16,26 4-16,-14-3 0,3 2 15,0 2-15,-13-3 0,-11-2 0,4-2 16,2 1-16,-6-1 16,-4 2-16,3-3 0,4 1 15,-9-3-15,-3 0 0,3 0 0,5-1 16,-10 1-1,-5 0-15,2-2 0,1 1 16,-10 1-16,-6 2 0,-3-2 16,-4-2-16,-4-4 0,-3-3 15,-5 5-15,-4 2 0,-6 0 0,-4 1 16,-2-2-16,-1 1 0,-7-2 0,-4 1 16,-4-1-16,-4-2 15,-3 3-15,-2 1 0,0 0 16,0 3-16,3-2 0,-1-2 15,-2 1-15,-2-3 0,2 3 0,-2-2 0,1-2 16,1-1-16,-2-2 0,1-1 16,1-3-16,-3-3 0,2 0 0,1 0 15,0-4-15,0-3 0,0-3 16,-2-2 0,2-5-16,0-2 0,0-1 15,0 1-15,0-5 0,2-2 16,-2-6-16,0 1 0,1 3 15,2 2-15,0-2 0,-2 2 16,1-5-16,0 2 0,1 3 16,-1 1-16,-1 6 0,-1 4 0,1 1 15,1 2-15,-2-1 0,-1 1 16,0 6-16,0 2 0,-2 4 16,-1 3-16,0 0 0,1 0 15,-7 2-15,-1 0 0,0 5 16,-2 1-16,-9 0 15,-3 0-15,-11 1 16,-6 0-16,4 2 0,5 0 0,-19 0 16,-6 2-16,-7 0 15,-2 1-15,9-1 0,8-2 0,-15 2 16,-4 0-16,5-1 16,4 0-16,-17-5 15,-7-1 1,3-2-16,0 0 15,11 0-15,10 4 0,-32-8 0,7-1 16,12-4-16,6 0 0,-1 0 16,-3 1-16,2 3 0,-1 1 15,-9 0 1,-6 1-16,-6-3 0,-4-1 0,22 5 0,16 3 0,-6 0 16,-7 0-16,11 1 15,8-1-15,-13 3 0,-4 1 16,5 1-16,3-3 0,-1 1 0,-5 1 15,12-2-15,7 1 0,-6 1 16,-4 0 0,8 3-16,9 0 0,-8-1 0,-2-2 0,3 1 0,8 1 15,-2 1-15,0 2 0,9-4 32,2-2-32,1 3 0,0 3 0,3-4 0,8-1 0,-1 1 15,0-1-15,-1 3 16,2 2-16,11 1 0,-2-1 15,3 0-15,-3 1 0,2 3 0,1 0 16,0 2-16,2-2 0,-2 2 16,3 1-16,1 1 15,1-1-15,1 5 0,1 5 0,1-4 16,-1 2-16,1 4 0,-2 1 16,0 0-16,1-1 0,1 9 15,-2 4-15,3-7 16,0 1-16,-3 11 0,0 4 15,1-3-15,2-1 0,1 12 16,-1 4-16,-1-2 0,-2-5 0,1 2 0,1 0 16,2-6-16,-1-4 0,-1 10 0,2 4 15,-1-14-15,0-10 0,1 2 16,-3-1-16,1-2 0,-2-2 0,0-6 16,0-2-16,0-7 15,0-2-15,0-3 0,2-3 16,-2 0-16,-2-2 15,-1-1-15,-3-1 0,2-1 0,0-1 0,-3-4 16,-3-3-16,2 1 0,2 3 16,0-1-16</inkml:trace>
  <inkml:trace contextRef="#ctx0" brushRef="#br0" timeOffset="531274.5611">12354 15628 0,'0'0'16,"0"0"-16,0 0 0,0 0 0,28 1 0,-28-1 15,22 4-15,-22-4 0,27 3 16,-7-1-16,6 1 16,-1 0-16,0-2 0,11 2 15,1 2-15,3 0 0,2 2 0,8 0 16,1-3-16,1 1 0,2-1 16,12 0-1,-1 0-15,-3 1 0,-3 0 0,12 0 16,-1-1-16,2-2 0,2-1 15,11 0-15,-1-1 16,-4 1-16,-1-1 0,35-2 0,-9 0 16,-8 0-16,-6-1 0,0 1 15,-3-1-15,-3 4 0,-3 3 16,3-4-16,2-1 0,-2 0 0,-1 1 0,1 0 16,1 1-16,-6-3 0,-1-1 15,1-1-15,4 1 16,-1 1-16,-2 0 0,4 1 0,1-1 15,0 2-15,0 1 0,5 0 16,2 0-16,-7-1 0,-3-3 16,2 1-1,1-1-15,0-3 0,-1-1 0,4 1 16,5 0-16,-4 4 0,-3 3 0,4 0 16,1 1-16,-2-1 0,-4-1 0,-2 1 15,1-1-15,0 1 0,0-1 16,5-2-16,5-2 0,-4 1 15,-3-1-15,6 6 16,3 3-16,-6-2 0,-2-1 0,0 0 16,0-1-16,-1 1 0,-1 0 15,1-1-15,1-1 0,-5 3 16,-2 2-16,0-3 0,-1 0 16,0 0-16,-3 0 0,1-3 15,1 0-15,-6-1 0,-4 1 16,5 1-16,3 2 0,-5-1 0,-4 0 0,1-8 15,2-5-15,-5 5 0,-2 4 16,0 3-16,1 4 16,1-4-16,1-2 0,-3-2 15,-1 0-15,-9 1 0,-6 1 0,5 0 16,4-1-16,-5 1 0,-4-1 16,-2 0-1,-3 0-15,1 1 0,1 1 0,-4 1 16,-2 1-16,0-2 0,-1-1 15,-1-1-15,-2-1 0,-4 2 16,-2 0-16,3 1 0,1 0 16,-5-1-16,-5 2 0,1 3 15,2 1-15,-12-4 0,2-3 16,-1 2-16,1 0 0,-3 2 0,-2 2 0,-2-1 16,1-1-16,-2-2 0,-2 0 15,-3 0-15,-1 1 0,1 0 16,-1 0-16,-1 0 0,-2 0 15,2 0-15,-2 0 0,0 0 16,-5 0-16,-4-2 0,-3-1 0,2 1 16,1-1-1,1 2-15</inkml:trace>
  <inkml:trace contextRef="#ctx0" brushRef="#br0" timeOffset="534600.1967">12962 14301 0,'0'0'0,"0"0"0,0 0 0,0 0 15,0 0-15,0 0 0,-26-9 16,26 9 0,-25-1-16,25 1 0,-35-1 15,14 3-15,-1 3 0,-3 0 16,0 4-16,-7 2 0,1 2 0,1 1 16,1 1-16,3 0 0,3-1 15,1 4-15,6-1 0,5 2 16,5 0-16,9-1 0,7-1 15,2-2-15,2 0 0,2-1 0,4-1 16,1 0-16,0 0 0,-2-2 0,-2 0 16,-2-2-16,-4-1 0,-6 2 15,-3 1-15,-6 0 0,-6 0 16,-5-1-16,-6-2 16,2-2-16,-1-1 0,-8 1 0,-1 0 15,2-4-15,3 0 0,3-6 0,4-5 16,3 1-16,3 2 0,2 2 0</inkml:trace>
  <inkml:trace contextRef="#ctx0" brushRef="#br0" timeOffset="534816.6133">13106 14294 0,'0'0'15,"0"0"-15,0 0 0,0 0 0,7 24 16,-7-24-16,-5 41 15,-1-13-15,-3 4 0,-2 3 16,-2 4-16,-4 11 0,0 2 0,0 10 16,0-2-16,1 1 0,3-8 15,1-12-15,3-9 0,2-8 0,1-7 16,3-6-16,1-4 0,0-1 16,1-2-16,0-1 0</inkml:trace>
  <inkml:trace contextRef="#ctx0" brushRef="#br0" timeOffset="535070.2576">13131 14237 0,'0'0'0,"0"0"0,0 0 16,33-1-16,-33 1 0,32 1 15,-15 2-15,2 2 0,2 1 0,5 5 16,-1 3-16,-2 0 0,-4 2 15,-2 0-15,-3-1 0,-3 1 0,-2-1 16,-5-1-16,-2 2 0,-7 0 16,-4 0-16,-4 0 0,-3 0 15,-1-2-15,-1-1 0,-8 0 16,-4-2-16,3-1 0,1-2 16,5-3-16,4-4 15,2-1-15,4 1 0,3 0 16</inkml:trace>
  <inkml:trace contextRef="#ctx0" brushRef="#br0" timeOffset="535402.5668">13517 14464 0,'0'0'16,"0"0"-16,22 2 0,-6-1 16,1 1-16,3 1 0,2 0 0,6 0 0,-2-1 15,1 0-15,-1-1 0,1 0 16,-1 0-16,3-3 0,-4-3 15,-4-1-15,-2 0 0,-4-3 16,-2 0-16,-5 0 0,-2-2 0,-3-1 16,-2-2-16,-2 0 0,-3-1 15,-3 1-15,-3 1 0,-3 1 0,-4 2 16,1 3-16,-2 4 0,0 3 16,1 2-16,-7 5 0,-1 2 15,4 4-15,3 4 0,2 2 16,3 1-16,5 2 0,4 0 15,5 2-15,6 1 0,4-2 16,2-1-16,6 1 16,3 1-16,5-4 0,5-3 15,-1 0-15,-7-4 0,-5-2 16</inkml:trace>
  <inkml:trace contextRef="#ctx0" brushRef="#br0" timeOffset="535650.1077">14616 14380 0,'0'0'0,"0"0"16,0 0-16,0 0 0,0 0 0,-25-19 15,25 19-15,-31-6 16,11 5-16,-3 4 0,-2 2 16,-2 2-16,0 1 0,-6 7 15,2 2-15,2 1 16,2 2-16,-1 4 0,5-1 15,7-1-15,7 1 0,6-3 16,7 1-16,6-2 0,4-3 0,7-1 16,5-1-16,5-4 0,4-3 15,-6-1-15,-6-1 16,-4-1-16</inkml:trace>
  <inkml:trace contextRef="#ctx0" brushRef="#br0" timeOffset="535919.7562">15090 14195 0,'0'0'0,"0"0"16,0 0-16,0 0 0,0 0 0,-14 24 16,4-4-1,-3 6-15,-2 6 16,-1-2-16,2-1 0,-3 8 0,3-1 15,2-3-15,2-2 0,2 2 16,4-3-16,3-5 0,2-4 0,5-3 16,5-4-16,3-3 0,0-3 0,4-7 15,1-5-15,1-5 0,-1-3 0,-4 3 16,-1 1-16,-4 1 16</inkml:trace>
  <inkml:trace contextRef="#ctx0" brushRef="#br0" timeOffset="536151.2696">14917 14448 0,'0'0'0,"0"0"0,0 0 0,32 2 15,-32-2-15,33 0 0,-11 0 16,3-2-16,1 1 0,12-2 16,2 1-16,-1-1 0,-1 0 0,-1-1 15,-6 1-15,-6 1 0</inkml:trace>
  <inkml:trace contextRef="#ctx0" brushRef="#br0" timeOffset="536636.9436">15829 14488 0,'0'0'15,"0"0"-15,0 0 0,0 0 16,0 0-16,2-18 0,-2 18 15,0 0-15,-16-23 0,16 23 0,-21-17 16,21 17-16,-24-17 0,7 10 16,-4 2-16,0 0 0,-1 2 0,-5 2 15,0 4-15,0 2 0,-1 3 16,1 3-16,2 3 0,3 1 0,3 3 16,2 3-16,3 0 15,7-2-15,3-1 0,7 0 16,4-2-16,7-4 0,3-2 15,7-4-15,6-4 0,0-3 0,-1-5 16,-1-2-16,0-1 0,1-2 16,0 0-16,3-7 0,-3-2 0,-6-1 15,-5 1-15,-5 4 0,-2 2 16,-3 4-16,-2 3 0,-2 2 16,-2 3-16,-2 2 0,0 0 15,-1 10-15,-3 3 16,2 0-16,0 1 0,0 1 15,0 1-15,2 2 0,1 3 16,3 4-16,3 3 16,2-7-16,2-6 0,-3-3 0,-1-2 15,-1-2-15</inkml:trace>
  <inkml:trace contextRef="#ctx0" brushRef="#br0" timeOffset="536906.7681">16344 14347 0,'0'0'0,"0"0"0,0 0 15,0 0-15,-23 5 16,23-5-16,-29 12 16,29-12-16,-34 22 0,15-7 15,-2 3-15,1 1 0,2 0 0,-2 6 16,4 0-16,4-1 0,3-1 15,7 3-15,8-2 16,3-4-16,2-4 0,4-2 0,5-3 16,4-3-16,5-2 0,2-5 0,2-5 15,-6 1-15,-5 1 0,-4 0 0</inkml:trace>
  <inkml:trace contextRef="#ctx0" brushRef="#br0" timeOffset="537292.4921">16698 14389 0,'0'0'0,"0"0"0,0 0 0,0 0 16,0 0-16,0 0 0,0 0 15,-17 21-15,17-21 0,-18 27 16,5-10-16,1 1 0,1 0 16,2 1-16,2-1 0,1 0 15,2 0-15,2 2 0,3 0 16,3-3-16,3-2 0,4-3 0,3-4 15,0-1-15,3-1 0,2-5 0,2-2 16,-1-5-16,-1-5 0,0-2 0,-1-3 16,8-5-16,3-1 0,-2-3 15,-1-2-15,-4 4 0,-3 4 0,-5 3 16,-3 2-16,-2 3 0,-2 1 16,-1 3-16,-2 0 0,-4 7 15,-4 4-15,-2 4 0,-1 3 16,-2 3-16,-1 3 0,-2 3 15,-1 2-15,-1 9 0,3 0 0,5-1 16,2-2 0,8-3-16,5-2 15,3-6-15,2-5 0,-2-2 16,-2-1-16,-2-4 0</inkml:trace>
  <inkml:trace contextRef="#ctx0" brushRef="#br0" timeOffset="537508.8687">17365 14134 0,'0'0'0,"0"0"0,0 0 16,-10 21-16,10-21 0,-11 32 0,2-8 16,-3 1-16,-2 3 0,-6 13 15,-1 7-15,1-1 0,2 0 16,0 7-16,2-3 0,2 1 0,3-8 15,3-8 1,4-4-16,0-8 16,2-5-16,0-3 0</inkml:trace>
  <inkml:trace contextRef="#ctx0" brushRef="#br0" timeOffset="537941.4921">17796 14570 0,'0'0'0,"0"0"16,0 0-16,0 0 0,0 0 0,0 0 16,-1-23-16,1 23 15,-13-16-15,13 16 0,-29-16 16,12 10-16,1 3 0,-6 1 16,-5 1-16,2 4 0,1 0 0,-9 7 0,-2 4 15,5 0-15,0 1 0,0 5 16,6 3-16,5-1 15,5 0-15,7-2 0,6 0 16,5-4-16,5-3 0,6-4 0,4-2 16,6-3-16,2-4 0,4-4 15,3-3-15,2-3 16,0-3-16,5-8 16,-5-2-16,-5 2 0,-5 2 0,-2 1 15,-2 3-15,-5 0 0,-1 2 16,-5 4-16,-2 0 0,-6 7 15,-3 2-15,-5 5 0,-2-1 16,-1 4-16,0 4 0,1 4 0,-1 5 16,1 1-16,2 2 0,1 0 15,2-2-15,2-2 0,1-1 0,4-1 16,1-2-16,8-4 0,4-4 0,-2-3 16,-4 1-16,-2-3 15</inkml:trace>
  <inkml:trace contextRef="#ctx0" brushRef="#br0" timeOffset="538257.753">18238 14462 0,'0'0'16,"0"0"-16,0 0 0,0 0 16,-15 23-16,15-23 0,-17 27 15,8-8-15,0 2 0,-1 3 0,1 0 16,-1-1-16,0-1 0,0 4 0,2-3 15,1-3-15,2-2 0,3-7 16,2-3-16,2-5 0,1-6 16,1-2-16,0-5 0,1-3 15,2-4-15,4-5 16,3-3-16,1 1 0,-1 1 0,2 0 16,-2 2-16,-2 3 15,-1 3-15,0 2 0,-1 3 16,1 4-16,1 2 0,2 3 15,3 1-15,-3 1 0,1 3 16,0-1-16,2 2 0,-3-1 0,-3 0 16,-1-1-16</inkml:trace>
  <inkml:trace contextRef="#ctx0" brushRef="#br0" timeOffset="538427.1947">18770 14654 0,'0'0'0,"0"0"0,0 0 16,0 0-16,-7 23 0,7-23 0,-20 15 16,20-15-16,-30 16 0,15-9 0,-1-2 15,3 0-15,2-1 0,1-1 16</inkml:trace>
  <inkml:trace contextRef="#ctx0" brushRef="#br0" timeOffset="538996.1997">19355 14302 0,'0'0'0,"0"0"0,0 0 0,0 0 15,-7 27-15,7-27 0,-14 29 16,4-11-16,-1 1 0,-1 1 0,-3 1 15,3-1-15,1-1 0,-3 3 16,0-4-16,1-3 0,4-1 0,1-4 16,1-2-16,2-4 15,1-2-15,4-2 0,4-5 16,0-3-16,2-2 0,4-6 16,2-4-16,1 1 0,2 1 15,5 0-15,3-2 16,-1 3-16,0 1 0,5 2 15,-1 5-15,-1 4 0,-2 4 0,-1 6 16,-1 6 0,-4 1-16,-1 0 0,-4 7 15,-2 5-15,-2-3 0,-3 0 16,-3-1-16,-2 0 0,-1-2 0,-1-1 0,-1-3 16,-1-2-16,1-3 0,0-2 15,-2-2-15,1-3 0,-2-3 0,2-2 16,3-3-16,3-4 0,4-3 15,2-3-15,5-4 16,1-5-16,5 1 0,3 1 0,5-3 16,1 2-16,1 4 0,-1 2 0,6 2 15,2 3-15,-7 4 0,-2 2 0,-4 7 16,-3 5-16,-4 1 0,-1 0 16,-6 2-16,-4 3 0,-4 3 15,-3 4-15,-2 4 0,-2 0 16,-4 3-16,-2 0 0,2-5 15,2-3 1,2-4-16</inkml:trace>
  <inkml:trace contextRef="#ctx0" brushRef="#br0" timeOffset="539412.2192">20563 14413 0,'0'0'0,"0"0"0,0 0 0,0 0 0,-7-19 16,7 19-16,-20-15 0,5 6 15,-1 2-15,-5 2 0,-5 1 16,0 4-16,-3 1 0,-9 6 16,-3 3-1,2 4-15,3 3 0,-5 6 16,5 1-16,6-2 0,7 0 0,5 3 15,10-1-15,7-5 0,5 0 16,10-4-16,10-3 16,0-2-16,2-3 0,8-5 0,3-5 15,0-3-15,-3-4 0,4-4 16,2-5-16,-5-2 16,-7 0-16,-6 3 15,-6 5-15,-4 2 0,-3 2 0,-3 1 0,0 2 16,-2 3-16,-1 2 0,0 3 0,-2 3 15,-1 6-15,-1 3 16,0 0-16,-1 0 0,2 6 16,2 5-16,-1-1 0,1-2 0,0-3 0,-1-4 15,0-3-15</inkml:trace>
  <inkml:trace contextRef="#ctx0" brushRef="#br0" timeOffset="539681.873">20926 14411 0,'0'0'0,"0"0"15,0 0-15,0 0 0,0 0 0,0 0 16,-6 34-16,6-34 16,-13 43-16,3-15 0,-3 6 0,-1 0 15,-3 4-15,-2 6 0,4-3 16,-1 2-16,3-4 0,3-6 0,1-3 15,2-6 1,0-5-16,-1-4 0,0-4 16,-6-7-16,-2-7 0,-4-6 15,-3-4-15,2-9 0,1-5 0,0-9 16,-1-6-16,5 8 0,2 6 16,3 5-16</inkml:trace>
  <inkml:trace contextRef="#ctx0" brushRef="#br0" timeOffset="539828.7316">20773 14020 0,'0'0'0,"0"0"0,0 0 0,30 2 0,-30-2 0,27 8 15,-13-1-15,3 2 16,1 0-16,1 3 0,1 1 16,1 2-16,-3-3 0,-3-2 15</inkml:trace>
  <inkml:trace contextRef="#ctx0" brushRef="#br0" timeOffset="540183.2686">21013 14436 0,'0'0'15,"0"0"-15,0 0 0,0 0 0,0 0 16,30 11-16,-30-11 0,32 8 15,-15-5-15,4-1 0,3 0 16,2-2-16,0-1 0,7-3 0,-1-1 16,-2 0-16,-2-2 0,-2 0 15,-1-1-15,-4-3 0,-3-2 16,-3-4-16,-5 1 0,-4 3 0,-4 2 16,-6 1-16,-5 1 15,-1 2-15,-1 2 0,-7 6 16,-6 4-16,0 3 0,0 2 0,-7 8 15,-1 4-15,3 2 0,4 0 0,2 5 16,5-1-16,9-1 0,7 0 16,7 0-16,5 0 0,6-4 15,5-2-15,7-4 0,9-4 16,5-4-16,4-3 0,-10-1 0,-8-1 16,-6-2-1</inkml:trace>
  <inkml:trace contextRef="#ctx0" brushRef="#br0" timeOffset="540515.1776">22014 14357 0,'0'0'0,"0"0"0,0 0 16,0 0-16,-22-15 0,22 15 0,-32-5 16,11 4-16,-2 1 0,-3 1 15,0 3-15,-6 2 0,1 2 16,4 1-16,0 0 0,6 1 0,4 0 15,4 3-15,6 2 16,3 2-16,5 0 0,6 0 16,4 0-16,3 1 15,5 1-15,4 5 0,1-1 16,-4-1-16,-1-1 0,-3-4 16,-3-2-1,-7-2 1,-4-4-16,-4-1 0,-2-3 0,-10-2 0,-8-3 0,3-3 15,0-1-15,-4-2 0,-1-1 0,1-4 16,2-2-16,4-2 0,4 0 0,2 3 16,2 3-16,2 0 0</inkml:trace>
  <inkml:trace contextRef="#ctx0" brushRef="#br0" timeOffset="540800.3399">22506 14151 0,'0'0'0,"0"0"16,0 0-16,-15 21 0,15-21 16,-24 24-16,5-6 15,-1 1-15,0 4 0,-10 5 16,0 1-16,4-1 0,2-1 15,2 5-15,5-3 0,3-3 16,6-4-16,5-3 0,7-2 16,6-1-16,4 0 0,3-2 15,1-3-15,4-2 0,4-4 16,0-4-16,3-3 0,-6 1 0,-4 0 0,-4 0 16</inkml:trace>
  <inkml:trace contextRef="#ctx0" brushRef="#br0" timeOffset="541016.5951">22189 14376 0,'0'0'16,"0"0"-16,0 0 0,31 1 15,-31-1-15,36 1 0,-10 1 16,0-2-16,3-1 0,8 0 15,1 1-15,-2-1 0,0 0 0,1-1 16,-4 0-16,-5-4 0,-5-1 0,-4 1 16,-4 1-16,-3 1 0</inkml:trace>
  <inkml:trace contextRef="#ctx0" brushRef="#br0" timeOffset="541248.0136">22829 14384 0,'0'0'0,"0"0"15,0 0-15,0 0 0,0 0 0,-6 29 16,6-29-16,-9 27 0,4-13 16,-2 1-16,-1 1 15,2-1-15,0 0 0,1-1 0,-1 1 0,3-2 0,1-2 16,2-2-16,1-3 15,0-3-15,-1-3 0,2 0 16,-2 0-16,2 0 0</inkml:trace>
  <inkml:trace contextRef="#ctx0" brushRef="#br0" timeOffset="541401.7556">22863 14089 0,'0'0'15,"0"0"-15,0 0 0,0 0 0,24 13 16,-24-13-16,18 16 0,-18-16 16,21 18-1,-13-10-15,0-1 0,0 0 0</inkml:trace>
  <inkml:trace contextRef="#ctx0" brushRef="#br0" timeOffset="541664.9126">23423 14299 0,'0'0'0,"0"0"0,0 0 15,0 0-15,0 0 0,-25-5 0,25 5 16,-28 0-16,28 0 0,-38 6 16,14-1-16,0 2 0,0 2 15,-7 4-15,0 1 0,5 2 16,2 0-16,7-1 15,3 3-15,6-2 16,2 0-16,9 3 0,8-1 0,3-6 16,2-2-16,12 0 15,5-2-15,0-4 0,1 0 0,1-1 16,3-2-16,-2-1 0,-8 0 16,-6 0-16</inkml:trace>
  <inkml:trace contextRef="#ctx0" brushRef="#br0" timeOffset="549613.4398">6319 16715 0,'0'0'0,"0"0"0,0 0 16,0 0-16,0 0 0,0 0 15,0 0-15,0 0 0,23-6 16,-23 6-16,0 0 0,28 0 0,-28 0 0,0 0 15,33 0-15,-20 0 0,3 0 16,-1 0-16,4 0 0,1 0 16,1 0-16,2 0 0,2-1 15,2 0-15,1 0 0,9 1 16,0 0-16,0 0 0,2 0 0,5 0 16,0 1-1,1 1-15,-1-2 0,-2 1 16,-2-1-16,2 1 0,1-1 15,8 2-15,-3 0 0,0 0 16,-2-1-16,0 1 0,3 0 16,-4 0-16,-1-1 0,8 0 15,0 0-15,-5 2 0,1 0 0,0-1 16,4 0-16,-2-2 0,-4-1 0,4 2 16,0 3-16,1-1 0,1 1 15,3-1 1,-3-2-16,1-1 0,0 0 0,-6-1 15,-2 0-15,1 4 0,2 3 16,-2-2-16,-1 1 0,-1 0 16,1-1-16,2 1 0,3-1 15,-5-1-15,-2-2 0,4 0 16,4 1-16,-4-1 0,-1 1 16,0 0-16,2 1 0,-1 0 15,-3 0-15,3-2 0,3-1 16,0 3-16,3 1 0,-2-2 15,-1-1-15,-2 0 0,0 0 0,3 0 16,3-2-16,0 1 0,-6 0 0,5 1 16,2 0-16,-5-1 0,-4 0 15,17 0-15,-5 0 0,-17 0 16,1 0-16,16 2 0,-2 1 16,-16-2-16,3 0 0,18 1 15,-5 2-15,-3-3 0,0-2 0,2-1 16,2-2-1,-8 5-15,-6 5 0,4 0 16,5 0-16,-5-3 0,-1-2 0,1 1 16,0 2-16,3-1 15,2 0-15,-5-1 0,0-2 16,-17 2-16,7-1 0,16 2 0,-4 1 16,-12-3-16,5 2 0,20 0 15,1 0-15,-26 2 0,-1 0 0,24-3 16,1-5-16,-8 2 0,-5 1 0,1 1 15,2 0-15,-3 1 0,0 2 16,2-3-16,1-2 16,2 1-16,0 0 0,0 2 0,-2-1 15,-2-2-15,1-2 0,5-1 16,4 1-16,-9 0 0,-3 3 0,1 1 16,2 1-16,3-2 0,1-3 0,-4 2 15,0-1-15,0 3 16,0 3-16,1-5 0,1-2 0,-5 1 15,-3-1-15,8 2 0,5 1 16,-7 1-16,-5 3 0,3-1 16,1-2-1,3-2-15,1-2 0,-1 1 16,-3 1-16,3 3 0,1 3 0,-3-2 16,-1-1-16,0 1 0,-2 2 15,5-1-15,3-2 0,-7 1 16,-5 2-16,6-4 0,4-1 15,0 2-15,-1 1 0,-1-1 16,-3-1-16,5-1 0,2-1 0,-2 2 16,-2 1-16,-3 1 0,1 0 0,3-2 15,2-1-15,-4 2 0,-1 1 16,3 2-16,1-1 0,0-1 16,-1-3-16,-1 2 0,-2 0 15,3 0-15,2 0 0,3 1 16,1-1-1,-7-2-15,-6-1 0,6 1 16,2 1-16,-1-1 0,-2 0 0,0 3 16,-2 3-16,2-4 0,1-1 15,-3 1-15,0 1 0,-1-1 16,1-2-16,1-2 0,3-2 16,-5 2-16,-3 1 0,5 5 15,3 4-15,-8-4 0,-6-3 0,11 1 16,6 0-16,-4 2 0,-4 1 0,-2-5 15,0-3-15,-5 1 0,-1 1 16,1-2-16,1-1 0,-12 1 16,4-2-16,-1 2 0,1 1 15,0 1-15,-1 1 0,5-2 16,2 0 0,-1 3-16,-2 3 0,2-5 15,0-2-15,-4 2 0,-3 1 0,5-2 16,0-1-16,-3-1 0,-2 0 15,-2 2-15,1 0 0,-1 1 16,-2-1-16,-2 1 0,-1 1 16,-3-1-16,-1-1 0,1 1 15,2 1-15,-4 1 0,0 1 0,-3-2 0,0 0 16,-4 0-16,-2 1 0,-2-1 16,-1-1-16,-3 0 0,0 1 15,-1 1-15,-1 1 0,0-2 16,-2 0-16,0 0 0,-5-3 15,1 1-15,0 0 0,2 1 16</inkml:trace>
  <inkml:trace contextRef="#ctx0" brushRef="#br0" timeOffset="563921.3879">7024 15499 0,'0'0'15,"0"0"-15,0 0 0,0 0 0,0 0 16,0 0 0,0 0-16,0 0 0,14 21 0,-14-21 15,0 0-15,7 32 16,-6-22-16,1 4 15,0 1-15,0 1 0,1 1 0,-2 0 16,1 1-16,-1-2 0,-1 0 0,1-1 16,0-1-16,1 0 0,-2 0 15,0-3-15,2 0 0,-2-3 0,0-3 16,0 0-16,0-1 0,0-1 16</inkml:trace>
  <inkml:trace contextRef="#ctx0" brushRef="#br0" timeOffset="564353.8004">7070 15525 0,'0'0'0,"0"0"0,0 0 0,0 0 15,0 0-15,0 0 0,0 0 31,0 0-31,0 0 0,0 0 0,0 0 16,0 0-16,0 0 0,0 0 0,0 0 16,22-7-16,-22 7 0,0 0 15,29-4-15,-29 4 0,30-4 16,-14 2-16,1 2 0,0-1 16,1-1-16,-1 0 0,1-1 15,1 1-15,0 1 0,-2 0 0,0 0 16,-2 0-16,-2 1 0,0 1 0,-2 1 15,-1 1-15,-2 0 0,0 2 16,-1 2-16,-2 1 0,0 1 16,-2 2-16,-2 0 0,-1 1 15,-1 1-15,1 0 0,-2 0 16,-2 4 0,1-1-16,-1 2 0,-2 1 15,0-3-15,-1-1 0,0-2 16,0-2-16,0-1 0,1-2 0,1-2 15,-1-2-15,3-1 0,0-1 16,-2 0-16</inkml:trace>
  <inkml:trace contextRef="#ctx0" brushRef="#br0" timeOffset="564569.875">7130 15756 0,'0'0'0,"0"0"15,0 0-15,0 0 0,0 0 0,0 0 16,0 0-16,0 0 0,0 0 16,26 6-16,-26-6 0,25 1 15,-25-1-15,29-2 0,-14 0 16,1 1-16,0 0 0,1-2 16,0-3-16,-3 2 0,-2 0 15,0 0-15</inkml:trace>
  <inkml:trace contextRef="#ctx0" brushRef="#br0" timeOffset="565125.0335">7589 15462 0,'0'0'0,"0"0"0,0 0 0,0 0 16,0 0-16,0 0 0,28-13 16,-28 13-16,21-3 0,-21 3 15,30 0-15,-15 0 0,-1 0 0,2 0 32,1 1-32,-1 0 0,0 1 0,0 0 15,-1 0-15,0-1 0,-1 1 16,-3-2-16,-1 0 0,-1 1 15,-2 2-15,-1-2 16,-2 1-16,0 1 0,-4 1 0,-4 0 16,-3 0-16,-1 1 0,-1 2 15,-1-1-15,0 1 0,-2 1 0,0 0 0,-2 0 16,-2 0-16,-3 3 0,0 0 16,1-3-16,0 0 15,4-2-15,-1 0 0,-1-3 0,1-1 16,0 1-16,3 1 0,0 0 15,4-1-15,0-1 0,-1 0 16,2 0 0,-1-1-16,5 0 0,3-1 0,0 0 15,0 0-15,2 2 0,4-2 16,-1 0-16,4 1 0,2-1 16,2 1-16,4-1 0,3-1 15,0 0-15,-3-1 0,8 1 16,-1 0-16,0-2 0,0 0 0,-2 0 15,-2 1-15,-3 7 0,-3 5 0,-2-1 16,-2-1-16,-1-2 0</inkml:trace>
  <inkml:trace contextRef="#ctx0" brushRef="#br0" timeOffset="565457.2749">7586 15448 0,'0'0'0,"0"0"0,0 0 0,0 0 16,0 0-16,0 0 0,-4 24 16,4-24-16,-5 25 0,2-6 0,0 3 0,-2 3 15,-3 5-15,2 0 0,-2 4 16,-3 7-16,-1-1 0,1-2 15,1-1-15,0 6 0,-1-3 16,3-4-16,0-2 0,0-4 0,1-4 16,2-4-16,-1-3 0,2-1 15,2-1-15,-2-6 0,2-2 0,1-6 16,1-3-16,2-3 0,3-2 16,-1 1-16,-1 1 0,2-1 15</inkml:trace>
  <inkml:trace contextRef="#ctx0" brushRef="#br0" timeOffset="565657.837">7908 15786 0,'0'0'15,"0"0"-15,0 0 0,0 0 0,0 0 16,0 0-16,0 0 0,0 0 15,0 0-15,-24 11 0,24-11 0,-22 11 16,22-11-16,-24 14 0,12-6 16,-1 1-16,0-1 0,0 0 15,2-1-15,1-1 0</inkml:trace>
  <inkml:trace contextRef="#ctx0" brushRef="#br0" timeOffset="566043.5731">7720 15690 0,'0'0'15,"0"0"-15,0 0 0,0 0 0,0 0 16,0 0-16,0 0 0,-5 29 16,5-29-16,-7 24 0,7-24 0,-12 35 0,7-15 15,0-2-15,2 2 16,0-2-16,-2-2 0,2 4 0,1-1 15,2-1-15,2 1 0,3-3 16,4-2-16,2-2 0,1-2 16,3 0-16,0-2 0,3 0 15,3-1-15,1-2 0,0-3 0,0 1 16,-1-1-16,1 0 0,0-2 16,-1 0-16,0 0 0,2 0 0,-2 2 15,-7-3-15,0 0 0,-3 0 16,-3 0-16,0 0 0,-1-1 0,-2-5 15,0-5-15,-2 0 16,0-1-16,1-7 16,0-6-16,0-1 0,1-2 15,-1 0-15,1 6 0,-2 4 16</inkml:trace>
  <inkml:trace contextRef="#ctx0" brushRef="#br0" timeOffset="566259.3531">8303 15538 0,'0'0'0,"0"0"0,0 0 0,0 0 16,0 0-16,0 0 0,0 0 16,0 27-16,0-27 0,-6 23 31,6-23-31,-7 33 0,4-15 0,0 0 15,-2 0-15,2-1 0,1-2 0,-1-2 16,0-1 0,1-1-16</inkml:trace>
  <inkml:trace contextRef="#ctx0" brushRef="#br0" timeOffset="566597.6011">8296 15527 0,'0'0'0,"0"0"0,0 0 16,0 0-16,0 0 0,0 0 15,33-5 1,-33 5-16,0 0 0,34 0 16,-34 0-16,28 1 0,-15-2 15,0 2-15,0 1 0,1 0 0,-2 1 16,-1-1-16,-1 0 0,-1 1 15,-2 0-15,0 0 0,-2-1 16,1 3-16,-4 0 0,-1 2 16,-2 1-16,-1 1 0,-1 0 0,-4 2 15,2 1-15,-1 0 0,-1 0 0,1 0 16,0 2-16,1-2 16,0 0-16,1-2 0,0 0 0,-1-2 15,2-1-15,-2-2 0,1-3 16,1 0-16,-1-1 0,1 1 15</inkml:trace>
  <inkml:trace contextRef="#ctx0" brushRef="#br0" timeOffset="566760.03">8267 15734 0,'0'0'0,"0"0"16,0 0-16,0 0 0,0 0 0,0 0 15,0 0 1,34-1-16,-34 1 0,24 0 15,-24 0-15,24-2 0,-24 2 0,23-4 16,-10 1-16,-2 1 0,-1-1 16,0 2-16</inkml:trace>
  <inkml:trace contextRef="#ctx0" brushRef="#br0" timeOffset="567045.4774">8654 15493 0,'0'0'0,"0"0"0,0 0 16,0 0-16,0 0 0,28-2 15,-28 2-15,22-1 16,-22 1-16,32-2 15,-9 2-15,1-1 16,2 1-16,-2 0 0,-1 0 0,8 0 16,-4 0-16,-1 0 0,-4 1 0,-2-1 0,-6 1 15,-1-2-15,-2 0 0,-1 0 16,-2-1-16,-1 1 0</inkml:trace>
  <inkml:trace contextRef="#ctx0" brushRef="#br0" timeOffset="567276.9829">8911 15361 0,'0'0'0,"0"0"0,0 0 15,0 0-15,0 0 0,0 0 16,0 0-16,0 0 0,0 0 0,-3 22 16,3-22-16,-6 22 0,6-22 15,-10 28 1,2-11-16,-2 2 0,1 0 0,-3 2 15,0 0-15,-1-1 16,2-2-16,-3 6 16,0-1-16,-1-2 0,2-3 0,1-3 15,2-3-15,2 0 0</inkml:trace>
  <inkml:trace contextRef="#ctx0" brushRef="#br0" timeOffset="567493.2999">8593 15679 0,'0'0'0,"0"0"16,0 0-16,0 0 0,0 0 0,0 21 16,0-21-16,-3 22 0,3-22 15,-4 28 1,2-11-16,0 1 0,0 1 16,-1-1-16,1-3 0,0 0 15,1-1-15,-1 2 0,1-1 16,0-5-16,0 0 0,1-2 15,0-2-15,0-2 0,0-4 0,0 0 16,1 2-16,-1-2 0</inkml:trace>
  <inkml:trace contextRef="#ctx0" brushRef="#br0" timeOffset="567994.83">8620 15677 0,'0'0'0,"0"0"15,0 0-15,0 0 16,28-5-16,-28 5 0,27-4 16,-27 4-16,38-5 0,-17 3 15,1-1-15,0 2 0,0 0 0,1-1 16,2 2-16,7-1 16,-1 0-16,-1 1 0,-3 1 15,1 0-15,-2-1 0,0 3 16,-3 2-16,-1 1 0,-2 1 0,-2-2 0,-3 1 15,-1-2-15,-2 1 0,-1 0 16,-1 1-16,-2 0 0,0 0 0,-2 0 16,0 0-16,-1 1 0,0-1 15,-3 1 1,-1 1-16,0-1 0,-1 0 0,-1 3 16,0 1-16,-2 2 0,-2 4 0,-3 8 0,-4 1 15,3 1-15,-1 1 0,1-2 16,0-1-16,0-1 0,1-2 15,0 6-15,-1-1 0,1 0 16,0-1-16,2-3 0,-1-2 16,1-2-16,0-3 0,2 0 15,-1-3-15,1-2 16,1-1-16,-3-4 0,0-2 16,-1-2-16,-2-2 0,-2-4 15,-1-2-15,-1-4 0,-1-5 16,2-5-16,1-5 0,1 4 15,3 3-15,0 3 0</inkml:trace>
  <inkml:trace contextRef="#ctx0" brushRef="#br0" timeOffset="568232.5519">8793 15681 0,'0'0'0,"0"0"16,0 0-16,0 0 0,0 0 0,0 0 16,0 0-16,0 0 0,0 0 15,24 16-15,-24-16 0,0 0 16,9 22-16,-9-22 16,5 22-16,-5-22 0,4 24 0,-2-12 15,0-1-15,0 1 0,-1 0 16,0-1-16,0 2 0,0-4 0,0-2 15,0 0-15,0-1 0,0-1 16</inkml:trace>
  <inkml:trace contextRef="#ctx0" brushRef="#br0" timeOffset="568447.0825">8974 15710 0,'0'0'0,"0"0"16,0 0-16,0 0 0,0 0 0,0 0 15,0 0-15,5 27 0,-5-27 16,0 0-16,-6 28 16,6-28-16,-8 22 0,4-9 0,-2 0 31,1 1-31,-1-1 0,-2-1 0,0-2 16,0-3-16,2-1 0,2-1 15,0-1-15,0-1 0</inkml:trace>
  <inkml:trace contextRef="#ctx0" brushRef="#br0" timeOffset="568686.2911">8691 15861 0,'0'0'0,"0"0"16,0 0-16,0 0 0,0 0 0,0 0 16,0 0-16,25 1 0,-25-1 15,0 0 1,43-2-16,-43 2 0,35-2 0,-17 1 15,0 1 1,-1-1-16,2 1 0,2-1 16,-1 1-16,-2 0 0,0 0 0,2 0 15,-4-1-15,-1 2 0,-2 0 0,-3 0 16,-2 0-16,-3 0 0,0-1 16,-1 1-16</inkml:trace>
  <inkml:trace contextRef="#ctx0" brushRef="#br0" timeOffset="568934.7656">8706 16011 0,'0'0'0,"0"0"0,0 0 0,0 0 0,0 0 15,31 2 1,-31-2-16,29 4 15,-29-4-15,36 2 0,-17-2 0,1 0 16,-1 0-16,2 0 0,0 0 16,-1 0-16,-1 0 0,2-1 0,-4 1 15,-2-1-15,-3 0 0,-2-1 16,-2-1-16,-3 1 0,0 1 0,-2-1 16</inkml:trace>
  <inkml:trace contextRef="#ctx0" brushRef="#br0" timeOffset="569203.9878">8894 15873 0,'0'0'0,"0"0"16,0 0-16,0 0 0,0 0 0,0 0 16,0 0-16,7 22 0,-7-22 15,0 0-15,4 26 0,-4-26 16,0 24-16,0-24 0,0 30 15,0-15 1,-2 1-16,1 0 0,0 0 16,0 0-16,0-1 0,0 2 15,0-1-15,0 0 0,0 0 0,0-4 16,1 0-16,-2-2 0,0-1 16,1 0-16,1-2 0,0-4 15,0-3-15,0 0 0,0 0 16,0 2-16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2025/10/28</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2025/10/28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2025/10/28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2025/10/28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2025/10/28</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2025/10/28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2025/10/28</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2025/10/28</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2025/10/28</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image" Target="../media/image1.emf"/><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2.emf"/><Relationship Id="rId4" Type="http://schemas.openxmlformats.org/officeDocument/2006/relationships/customXml" Target="../ink/ink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专题五</a:t>
            </a:r>
            <a:r>
              <a:rPr lang="en-US" altLang="zh-CN">
                <a:solidFill>
                  <a:srgbClr val="FF0000"/>
                </a:solidFill>
              </a:rPr>
              <a:t> </a:t>
            </a:r>
            <a:r>
              <a:rPr lang="zh-CN" altLang="en-US">
                <a:solidFill>
                  <a:srgbClr val="FF0000"/>
                </a:solidFill>
              </a:rPr>
              <a:t>介绍类应用文</a:t>
            </a:r>
          </a:p>
        </p:txBody>
      </p:sp>
      <mc:AlternateContent xmlns:mc="http://schemas.openxmlformats.org/markup-compatibility/2006">
        <mc:Choice xmlns:p14="http://schemas.microsoft.com/office/powerpoint/2010/main" Requires="p14">
          <p:contentPart p14:bwMode="auto" r:id="rId4">
            <p14:nvContentPartPr>
              <p14:cNvPr id="3" name="墨迹 2"/>
              <p14:cNvContentPartPr/>
              <p14:nvPr/>
            </p14:nvContentPartPr>
            <p14:xfrm>
              <a:off x="4853160" y="1918440"/>
              <a:ext cx="5602320" cy="2088360"/>
            </p14:xfrm>
          </p:contentPart>
        </mc:Choice>
        <mc:Fallback>
          <p:pic>
            <p:nvPicPr>
              <p:cNvPr id="3" name="墨迹 2"/>
              <p:cNvPicPr/>
              <p:nvPr/>
            </p:nvPicPr>
            <p:blipFill>
              <a:blip r:embed="rId5"/>
              <a:stretch>
                <a:fillRect/>
              </a:stretch>
            </p:blipFill>
            <p:spPr>
              <a:xfrm>
                <a:off x="4843800" y="1909080"/>
                <a:ext cx="5621040" cy="2107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学校英文报组织同学们分享自己在假期中学到的新技能，请你以此为主题写一篇短文投稿。内容包括：</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简要描述；</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体验和感受。</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past summer, I discovered the rewarding skill of gardening under my grandmother's guidance. We started with simple tasks: preparing soil, planting seeds, and learning about seasonal flowers and vegetables. Each morning began with watering and observing changes in our small garden.</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Though the initial days tested my patience, the first sprout breaking through the soil filled me with wonder. Witnessing tender seedlings grow into blooming flowers under my care brought profound joy and a sense of responsibility.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Gardening has become more than a hobby; it’s a lesson in growth, patience, and the quiet beauty of nature. This experience deepened my connection to the environment and reminded me that great things often begin from small, caring actions.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16865"/>
            <a:ext cx="10968990" cy="593280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假定你是明启中学高三学生吴磊，你校举办</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快乐童年</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展览，请你带一件展品介绍，并说明原因。</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would like to share my childhood teddy bear, Brownie, for the "Happy Childhood" exhibition. This fluffy companion has been with me since my fifth birthday, witnessing countless bedtime stories and secret-sharing moments. Though slightly worn with one eye loosely stitched, his comforting presence never fades.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Brownie represents more than a stuffed animal; he embodies unconditional friendship and imaginary adventures. Through difficult times, his silent encouragement taught me resilience and emotional connection.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choose Brownie because he symbolizes the purest form of companionship that defines childhood. In our digital age, he reminds us that true comfort often comes from simple, tangible connections that withstand the test of time.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假设你是李华，你的美术老师带你去公园上了一节美术课，请你写一封信给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Chris,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内容包括：</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你完成的作品；</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你的感想。</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I’m writing to share with you an unforgettable art class I had in the park last Friday. The sunset cast a golden glow on the trees, flowers, and the lovely lotus pond where ducks were swimming gracefully. Nearby, some elderly people were engaged in square dancing, their faces radiating joy and energy.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outdoor session was a delightful break from conventional classes, allowing me to dive into hands-on practice. How therapeutic it was to be surrounded by nature, breathing in the fresh air and feeling the mild breeze! It offered me a perfect escape from my demanding academic routine.</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truly cherish this experience and would love to hear about any similar memories you might have. Looking forward to your stories!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介绍地点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城市、景点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Located in/on..., it boasts a long history and rich culture.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Covering an area of..., it is famous/known for its...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makes it unique is...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sets it apart from others is...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uniqueness of </a:t>
            </a:r>
            <a:r>
              <a:rPr 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lies in its...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will be amazed by its breathtaking natural scenery/magnificent architecture.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Visitors cannot help but marvel at the awe-inspiring grandeur of the Forbidden City.</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Every traveler is fascinated by the striking landscape of Jiuzhaigou Valley, where emerald lakes and cascading waterfalls create a scene straight out of a fairy tale.</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will not only see the magnificent architecture but also feel the weight of history whispering through its ancient walls.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9200" y="526680"/>
              <a:ext cx="10808640" cy="5596200"/>
            </p14:xfrm>
          </p:contentPart>
        </mc:Choice>
        <mc:Fallback>
          <p:pic>
            <p:nvPicPr>
              <p:cNvPr id="2" name="墨迹 1"/>
              <p:cNvPicPr/>
              <p:nvPr/>
            </p:nvPicPr>
            <p:blipFill>
              <a:blip r:embed="rId5"/>
              <a:stretch>
                <a:fillRect/>
              </a:stretch>
            </p:blipFill>
            <p:spPr>
              <a:xfrm>
                <a:off x="699840" y="517320"/>
                <a:ext cx="10827360" cy="5614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2435"/>
            <a:ext cx="10968990" cy="5817235"/>
          </a:xfrm>
          <a:ln>
            <a:solidFill>
              <a:schemeClr val="accent1"/>
            </a:solidFill>
          </a:ln>
        </p:spPr>
        <p:txBody>
          <a:bodyPr>
            <a:noAutofit/>
          </a:bodyPr>
          <a:lstStyle/>
          <a:p>
            <a:pPr marL="0" indent="0" algn="just">
              <a:lnSpc>
                <a:spcPts val="276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介绍人物</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朋友、老师、名人</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76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He/She is a boy /girl with a warm smile that can light up the whole room.</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He/She is extremely outgoing/optimistic/considerate/easygoing.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What impresses me most is his/her positive attitude towards life and sense of responsibility.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What makes him/her extraordinary is that he/she is both intelligent and diligent.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Instead of giving up, he/she chose to face the challenge, which fully demonstrated his/her perseverance.</a:t>
            </a: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好的：</a:t>
            </a:r>
            <a:r>
              <a:rPr lang="en-US" altLang="zh-CN" sz="2300">
                <a:solidFill>
                  <a:schemeClr val="tx1"/>
                </a:solidFill>
                <a:latin typeface="Times New Roman" panose="02020603050405020304" charset="0"/>
                <a:cs typeface="Times New Roman" panose="02020603050405020304" charset="0"/>
              </a:rPr>
              <a:t> good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excellent, outstanding, remarkable, extraordinary</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聪明的：</a:t>
            </a:r>
            <a:r>
              <a:rPr lang="en-US" altLang="zh-CN" sz="2300">
                <a:solidFill>
                  <a:schemeClr val="tx1"/>
                </a:solidFill>
                <a:latin typeface="Times New Roman" panose="02020603050405020304" charset="0"/>
                <a:cs typeface="Times New Roman" panose="02020603050405020304" charset="0"/>
              </a:rPr>
              <a:t> smart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intelligent, bright, wise, brilliant</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努力的：</a:t>
            </a:r>
            <a:r>
              <a:rPr lang="en-US" altLang="zh-CN" sz="2300">
                <a:solidFill>
                  <a:schemeClr val="tx1"/>
                </a:solidFill>
                <a:latin typeface="Times New Roman" panose="02020603050405020304" charset="0"/>
                <a:cs typeface="Times New Roman" panose="02020603050405020304" charset="0"/>
              </a:rPr>
              <a:t> hard-working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diligent, industrious, assiduous</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善良的：</a:t>
            </a:r>
            <a:r>
              <a:rPr lang="en-US" altLang="zh-CN" sz="2300">
                <a:solidFill>
                  <a:schemeClr val="tx1"/>
                </a:solidFill>
                <a:latin typeface="Times New Roman" panose="02020603050405020304" charset="0"/>
                <a:cs typeface="Times New Roman" panose="02020603050405020304" charset="0"/>
              </a:rPr>
              <a:t> kind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warm-hearted, compassionate, kind-hearted</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热情的：</a:t>
            </a:r>
            <a:r>
              <a:rPr lang="en-US" altLang="zh-CN" sz="2300">
                <a:solidFill>
                  <a:schemeClr val="tx1"/>
                </a:solidFill>
                <a:latin typeface="Times New Roman" panose="02020603050405020304" charset="0"/>
                <a:cs typeface="Times New Roman" panose="02020603050405020304" charset="0"/>
              </a:rPr>
              <a:t> enthusiastic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passionate, ardent</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喜欢：</a:t>
            </a:r>
            <a:r>
              <a:rPr lang="en-US" altLang="zh-CN" sz="2300">
                <a:solidFill>
                  <a:schemeClr val="tx1"/>
                </a:solidFill>
                <a:latin typeface="Times New Roman" panose="02020603050405020304" charset="0"/>
                <a:cs typeface="Times New Roman" panose="02020603050405020304" charset="0"/>
              </a:rPr>
              <a:t> like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be fond of, be keen on, have a passion for, be fascinated by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2435"/>
            <a:ext cx="10968990" cy="5817235"/>
          </a:xfrm>
          <a:ln>
            <a:solidFill>
              <a:schemeClr val="accent1"/>
            </a:solidFill>
          </a:ln>
        </p:spPr>
        <p:txBody>
          <a:bodyPr>
            <a:noAutofit/>
          </a:bodyPr>
          <a:lstStyle/>
          <a:p>
            <a:pPr marL="0" indent="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介绍一位朋友</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Dear Alex,</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asked me about my best friend, and now I'm delighted to introduce Li Hua to you.</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Li Hua is an optimistic and reliable boy with a constant smile on his face. What sets him apart is his incredible sense of humor and kindness. He is not only a top student in our class but also always willing to lend a hand to others. I'll never forget how he helped me overcome my fear of public speaking by patiently practicing with me after school.</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his spare time, he is passionate about playing basketball and volunteering at the local animal shelter. I feel extremely lucky to have such an inspiring friend who always brings out the best in me.</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介绍活动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社团</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比赛、节日、俱乐部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activity/event is scheduled / due to be held +</a:t>
            </a:r>
            <a:r>
              <a:rPr lang="zh-CN" altLang="en-US" sz="2400">
                <a:solidFill>
                  <a:schemeClr val="tx1"/>
                </a:solidFill>
                <a:latin typeface="Times New Roman" panose="02020603050405020304" charset="0"/>
                <a:cs typeface="Times New Roman" panose="02020603050405020304" charset="0"/>
              </a:rPr>
              <a:t>时间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地点（均由小到大）</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aim/purpose of this activity is to...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will include a wide range of programs, including...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a community of passionate learners where your talent finds its stage.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is more than a club; it is a home where like-minded souls connect.</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Welcome to the Debate Club, where like-minded souls connect to explore diverse perspectives and sharpen their minds.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接上面）</a:t>
            </a:r>
            <a:r>
              <a:rPr lang="en-US" altLang="zh-CN" sz="2400">
                <a:solidFill>
                  <a:schemeClr val="tx1"/>
                </a:solidFill>
                <a:latin typeface="Times New Roman" panose="02020603050405020304" charset="0"/>
                <a:cs typeface="Times New Roman" panose="02020603050405020304" charset="0"/>
              </a:rPr>
              <a:t>... where like-minded souls connect to share inspiration and spark creativity.</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 where like-minded souls connect, forming lifelong friendships and unforgettable memories.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(2020</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年全国</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457200" algn="just">
              <a:lnSpc>
                <a:spcPts val="27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你校正在组织英语作文比赛。请以身边值得尊敬和爱戴的人为题，写一篇短文参赛，内容包括：</a:t>
            </a:r>
          </a:p>
          <a:p>
            <a:pPr marL="0" indent="45720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人物简介；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尊敬和爱戴的原因。</a:t>
            </a: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The person I respect most is my grandmother, a retired teacher in her seventies. Though her hair is silver now, her eyes still sparkle with warmth and wisdom, and her gentle smile has always been a source of comfort for our whole family.</a:t>
            </a: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What makes her truly admirable is not just her kindness, but her lifelong passion for learning. Even after retirement, she spends her mornings reading and has recently learned to use a tablet to take online courses. “It’s never too late to learn,” she often says with a cheerful grin. Her perseverance and optimistic attitude towards life have taught me more than any textbook ever could.</a:t>
            </a: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She is more than a grandmother; she is my role model. Her quiet strength and endless curiosity inspire me to become a better person every day.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Autofit/>
          </a:bodyPr>
          <a:lstStyle/>
          <a:p>
            <a:pPr marL="0" indent="457200" algn="just">
              <a:lnSpc>
                <a:spcPts val="25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假若你是李华，上周末你观看了第十届全校学生书画作品展，请给校英语报专栏</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Art On Campus</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写稿件。内容包括：</a:t>
            </a:r>
          </a:p>
          <a:p>
            <a:pPr marL="0" indent="45720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介绍画展；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评价一幅作品。</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Last weekend, I visited the 10th Campus Art Exhibition held in the school hall, which showcased over 100 outstanding paintings and calligraphy works created by students. The exhibition was thoughtfully organized, with each piece displayed in well-lit sections, allowing visitors to fully appreciate the artistic details and creative spirit behind them.</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One painting that particularly fascinated me was titled "Sunset Over the Campus." Through skillful brushwork and warm color tones, the artist portrayed our familiar campus under the golden glow of dusk, with two students walking hand in hand toward the fading sunlight. What made this piece extraordinary was not just its technique, but the emotion it conveyed—a perfect blend of tranquility, hope, and cherished friendship.</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This exhibition reminded us that beauty lies all around us. It was not merely a display of talent, but a celebration of youth, creativity, and the simple yet profound moments that make our school life meaningful.</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6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学校新建图书馆前的空地即将绿化，现征求学生的建议。假定你是李华，请给校英语报</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Colorful Campus</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编辑</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Martin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写封邮件，内容包括：</a:t>
            </a:r>
          </a:p>
          <a:p>
            <a:pPr marL="0" indent="457200" algn="just">
              <a:lnSpc>
                <a:spcPts val="26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绿化布局；</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设计理由。</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share some suggestions for greening the empty space in front of our new library. I believe this area presents a wonderful opportunity to create not just a beautiful landscape, but a functional space that benefits our entire school community.</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My proposal includes two zones: a shaded seating area with benches under trees for quiet reading, and a lawn for group activities and outdoor classes. The seating area would be surrounded by fragrant plants like jasmine. The lawn would be dotted with greenery that requires minimal maintenance.</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This design would create a harmonious balance between functionality and beauty. The shaded area would provide much-needed quiet space for study, and the open lawn would encourage social interaction and creative learning beyond classroom walls. Such a space would greatly enhance our campus life.</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rmAutofit/>
          </a:bodyPr>
          <a:lstStyle/>
          <a:p>
            <a:pPr marL="0" indent="457200" algn="just">
              <a:lnSpc>
                <a:spcPts val="26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你们学校正举办主题为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用英文讲中国故事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的征文活动。请你以一位中国历史人物为题写一篇短文投稿，内容包括：</a:t>
            </a:r>
          </a:p>
          <a:p>
            <a:pPr marL="0" indent="457200" algn="just">
              <a:lnSpc>
                <a:spcPts val="26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人物简介及事迹；</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意义或启示。</a:t>
            </a:r>
          </a:p>
          <a:p>
            <a:pPr marL="0" indent="0" algn="just">
              <a:lnSpc>
                <a:spcPts val="26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Among China's most celebrated literary figures, Li Bai stands out as the immortal poet of the Tang Dynasty. Born in 701 AD, he wandered across China, drawing inspiration from nature, friendship, and wine. His poems, characterized by boundless imagination and emotional depth, captured the splendor of his era and the spirit of romanticism.</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Li Bai’s legacy reminds us to cherish the beauty in ordinary moments, to boldly embrace freedom, and to fearlessly express our true selves through art and action. His poetry transcends the boundaries of time and space, offering endless inspiration to dreamers.</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Li Bai is our national treasure, whose numerous poems are like pearls embedded in a crown!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1839</Words>
  <Application>Microsoft Office PowerPoint</Application>
  <PresentationFormat>宽屏</PresentationFormat>
  <Paragraphs>80</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微软雅黑</vt:lpstr>
      <vt:lpstr>Arial</vt:lpstr>
      <vt:lpstr>Times New Roman</vt:lpstr>
      <vt:lpstr>Wingdings</vt:lpstr>
      <vt:lpstr>WPS</vt:lpstr>
      <vt:lpstr>专题五 介绍类应用文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188</cp:revision>
  <dcterms:created xsi:type="dcterms:W3CDTF">2019-06-19T02:08:00Z</dcterms:created>
  <dcterms:modified xsi:type="dcterms:W3CDTF">2025-10-28T00:25:57Z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4F54A8A800FA4052BD5057AE6D269795_11</vt:lpwstr>
  </property>
</Properties>
</file>