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ink/ink1.xml" ContentType="application/inkml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 showGuides="1">
      <p:cViewPr varScale="1">
        <p:scale>
          <a:sx n="28" d="100"/>
          <a:sy n="28" d="100"/>
        </p:scale>
        <p:origin x="54" y="518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02:36:03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2140 2252 0,'0'0'0,"0"0"16,0 0-16,28-3 0,-28 3 15,32-1-15,-10 0 0,1 1 16,-1 0-16,13 0 0,2 1 15,-1 0-15,1 1 0,11 0 16,3-1-16,-3-1 0,-2 0 0,14 0 16,4 1-16,-7 1 15,-3 0-15,15-1 0,6-1 16,-9-1-16,-3 1 0,17 0 0,2 0 16,-6-2-16,-4-1 0,43-2 15,-3 1-15,-17 5 0,-12 4 0,5-3 16,3-3-16,-8 0 15,-7-1-15,7-5 0,6-3 16,-8 4-16,-5 3 0,3 0 16,7 1-16,-5-2 0,-5 0 0,10 2 15,5 2-15,-9-1 0,-10 0 16,11-2-16,2 1 16,-5 3-16,-5 3 0,8-3 0,5 0 15,-8-2-15,-5-3 0,3 2 16,6 0-16,-8 1 0,-5 2 0,9 7 15,4 4-15,-10-4 16,-8-3-16,8-2 0,5-2 16,-9 0-16,-5 1 0,4 1 15,0 1-15,-9-2 0,-8 2 0,5 0 16,5 2-16,-12-2 0,-9 1 16,7-1-16,0-1 0,-7 2 15,-6-1-15,0 2 0,0 1 16,-10-2-16,-4 0 0,-13-3 15,-8 1-15,0-3 16,0 2-16,0-2 0</inkml:trace>
  <inkml:trace contextRef="#ctx0" brushRef="#br0" timeOffset="7201.8244">14139 4075 0,'0'0'0,"0"0"0,0 0 16,0 0-16,0 0 0,1 31 0,-1-31 15,-8 31-15,8-31 0,-8 35 16,2-13-16,1 2 0,-1 1 15,-1 9-15,1 0 0,1-2 16,2-3-16,3-5 0,2-3 16,2-3-16,1-4 0,5-3 0,3-3 15,4-5-15,2-4 0,2-5 16,1-3-16,5-7 0,1-1 16,-1-4-16,2-5 0,-4 1 15,-2 1-15,5-7 0,-3-3 16,0 6-16,-2 4 0,-6 0 15,-2 4-15,-5 4 0,-4 3 0,-4 5 16,-2 6-16,-3 2 16,-2 2-16,-5 7 0,-4 4 15,2 4-15,0 1 0,0 8 16,1 5-16,0 1 0,1-2 0,2 8 16,4 1-16,2-8 0,2-5 15,4-5-15,4-2 0,3-6 16,2-4-16,9-4 0,6-7 15,-1-2-15,1-4 0,4-6 16,3-4-16,-3-5 0,-2-1 0,3-7 16,3-6-16,-1-3 0,-3-2 15,4-9-15,-2-1 16,-3 0-16,-4 2 0,-3 6 0,-8 13 16,-5 10-16</inkml:trace>
  <inkml:trace contextRef="#ctx0" brushRef="#br0" timeOffset="7803.8372">15057 3778 0,'0'0'0,"0"0"16,0 0-16,0 0 15,0 0-15,0 0 0,0 0 16,-24 7-16,24-7 0,-21 21 16,6-3-16,-1 4 0,0 2 0,-3 5 15,-3 6-15,-4 10 0,0 0 16,-1 11-16,2-2 0,6-10 16,1-8-16,1 5 0,5-5 15,3-2-15,3-4 0,0-4 16,3-4-16,1-4 0,0-4 0,0-4 15,2-5-15,0-5 16,3-2-16,0-6 0,2-4 16,2-4-16,1-1 0,4-4 15,3-3-15,2 2 0,1 0 0,-1 0 16,2-1-16,0 3 0,0 2 16,2 2-16,3 3 0,-5 3 15,-1 3-15,-2 2 0,-2 3 16,-3 3-16,-2 3 0,-3 6 15,-1 4-15,-4 3 0,-3 2 0,-5 5 16,-4 4-16,1 2 16,1 2-16,3 0 0,2-2 15,4-5-15,3-2 0,8 0 0,5-5 16,1-4-16,0-4 0,9-4 16,4-4-16,-4-4 0,-1-3 15,8-9-15,3-2 0,-3-5 16,-1-1-16,-3-3 0,0-3 15,-4 0-15,-1 0 0,1-5 16,-2-2-16,-5 7 0,-6 2 16,-6 4-16,-3 1 0,-4 7 0,-3 2 15,-6 4-15,-4 3 0,-1 4 16,-1 4-16,-4 5 0,-2 5 16,0 3-16,1 4 0,-1 2 15,0 6-15,3-1 0,4 2 16,4 2-16,3 1 0,5-3 15,2-2-15,6-4 0,5-1 16,5-8-16,3-4 0,4-2 16,4 0-16,0-3 0,2-2 0,3-4 15,3-4-15,-1-2 0,-1-1 16,-8 1-16,-4 3 0,-5 0 16</inkml:trace>
  <inkml:trace contextRef="#ctx0" brushRef="#br0" timeOffset="8157.592">15861 4063 0,'0'0'0,"0"0"0,0 0 16,0 0-16,-15 23 0,15-23 0,-24 34 16,11-12-16,-1 2 0,0 4 15,-2 3-15,0 5 0,1-1 0,1 0 16,3-6-16,2-5 15,3-6-15,1-3 0,3-3 16,1-3-16,2-3 0,1-7 16,1-3-16,1-3 0,-1-2 0,3-5 15,0-5-15,2-1 0,0-4 16,3-4-16,1-1 0,0 4 16,0 3-16,-2 3 0,-1 5 15,0 1-15,-2 4 0,2 2 16,1 2-16,0 3 0,0 2 15,1 1-15,1 3 0,1 1 16,2 2-16,0 1 0,2 0 16,-2 0-16,-1-1 0,-3 0 0,-1-3 15,-1 0-15</inkml:trace>
  <inkml:trace contextRef="#ctx0" brushRef="#br0" timeOffset="8540.1245">16007 4354 0,'0'0'0,"0"0"0,0 0 15,0 0-15,0 0 0,30 2 16,-30-2-16,35-1 0,-17-1 0,4-3 16,4-1-16,-1-1 0,2-1 15,5-3-15,-2-1 0,-2 1 16,-3 0-16,1-2 0,-2-3 15,0-2-15,-4 0 0,-4-1 16,-4-1-16,-4 1 0,-1 1 0,-7 1 16,-5 2-16,-4 5 0,-3 3 15,-6 3-15,-5 4 0,-3 1 16,-2 3-16,-4 8 0,-3 6 16,-1 3-16,2 3 0,-1 8 15,4-1-15,7 1 0,5 0 0,7-1 16,6 2-16,6-6 15,6-2-15,11-3 0,10-4 16,2-2-16,1-2 0,15-2 16,3-2-16,-4-5 0,-3-4 0,-11 0 15,-7 0-15,-7-1 0</inkml:trace>
  <inkml:trace contextRef="#ctx0" brushRef="#br0" timeOffset="8977.3676">14041 4828 0,'0'0'0,"0"0"0,0 0 16,26-2-16,-26 2 0,32 1 16,-5 2-16,1-3 0,4 0 0,17 0 15,6 1-15,10 2 16,-2 1-16,22-3 0,6-3 15,-4 0-15,-4 1 0,23-1 16,21-4-16,-15 1 0,-10 0 0,57-2 16,-1 1-16,-26 1 0,-18 1 15,0-2-15,-2 0 0,-19 2 16,-14 1-16,-4 1 0,-2 0 16,-15-1-16,-8 0 0,-11-1 15,-5 2-15,-11-1 0,-7-1 0,-5 1 16,-3 2-16,-3 0 15</inkml:trace>
  <inkml:trace contextRef="#ctx0" brushRef="#br0" timeOffset="9383.9857">17341 4100 0,'0'0'16,"0"0"-16,0 0 0,0 0 15,0 28-15,0-28 0,-6 29 16,3-11-16,-1 1 0,1 0 15,1 1-15,1 0 0,0 1 0,1 2 16,2-3-16,1-1 16,2-2-16,8-6 0,7-5 15,1-3-15,0-4 0,2-4 16,2-2-16,8-7 0,1-4 0,3-2 16,1-3-16,-1-3 0,-2-3 15,5-5-15,-4 0 0,-1 4 16,1 2-16,0 0 0,-4 4 15,-6 7-15,-3 3 0,-7 4 16,-3 2-16,-3 3 0</inkml:trace>
  <inkml:trace contextRef="#ctx0" brushRef="#br0" timeOffset="10233.5645">14093 5323 0,'0'0'0,"0"0"16,0 0-16,0 0 0,0 0 0,0 0 15,23 17-15,-23-17 0,8 18 0,-8-18 16,4 31-16,-4-13 16,-1 3-16,1 1 0,0 2 15,0-1-15,1 0 0,1 5 16,2-2-16,0-2 0,1-4 0,5-3 16,4-2-16,0-5 0,0-3 15,4-6-15,2-4 0,1-4 16,1-3-16,0-4 0,0-3 15,3-6-15,-1-1 0,1-5 16,-1-2-16,-1 0 0,-1 1 16,1-8-16,-3 1 0,-3 3 0,-3 1 15,-4 7-15,-2 3 16,-2 7-16,-1 3 0,-2 7 16,-2 0-16,-1 6 0,-3 9 0,-3 2 15,-3 6-15,0 4 0,-2 4 16,-1 6-16,1 5 0,2 1 15,1 1-15,3 7 0,5-1 16,5-5-16,3-6 0,4-4 16,3-5-16,3-9 0,0-4 0,8-4 15,4-5-15,-1-5 16,0-5-16,4-4 0,3-4 16,-1-6-16,-2-4 0,0-4 0,0-3 15,2-8-15,-2 1 0,-6 0 16,-4-1-16,-7 11 0,-2 6 15,-4 8-15</inkml:trace>
  <inkml:trace contextRef="#ctx0" brushRef="#br0" timeOffset="10684.4321">15389 5079 0,'0'0'0,"-1"12"0,-2 7 16,-2 1-16,1 2 0,-8 14 0,-5 5 16,-3 9-16,1-1 0,-1 8 15,2-3-15,4-5 0,2-4 16,-3 1-16,2-4 0,3-10 16,4-8-16,1-7 0,2-6 15,1-2-15,2-4 0,0-5 16,3-6-16,0-8 0,2-4 0,0-2 15,2-5-15,2-1 16,2-2-16,7-5 0,4-3 16,1 4-16,-3 3 0,4 0 0,1 1 15,0 3-15,1 4 0,3-1 16,1 5-16,-8 6 0,-3 3 16,0 3-16,-1 4 0,0 4 15,-1 3-15,-5 4 0,-3 3 16,-3 3-16,0 2 0,-7 4 15,-4 4-15,-1-2 0,-3-1 0,-1 7 16,1-1-16,1-1 0,1-4 16,-1 4-16,1 3 0,3-7 15,1-6-15,0-3 0,1-3 16,0-4-16</inkml:trace>
  <inkml:trace contextRef="#ctx0" brushRef="#br0" timeOffset="11102.1504">16174 5427 0,'0'0'16,"0"0"-16,0 0 0,0 0 15,7-19-15,-7 19 0,0 0 0,-10-22 16,2 17-16,-4 2 0,-5 0 16,-1 2-16,-2 2 0,-3 5 15,-4 3-15,-5 4 0,1 1 0,-1 3 16,1 3-16,-4 4 15,8 0-15,6-2 0,6 0 0,8-4 16,3-4-16,8-2 16,6-1-16,1-1 0,1-1 0,4-6 15,4-3-15,2-5 0,0-5 16,-1 0-16,0-4 0,-2 0 16,0-3-16,-3-2 0,0-2 15,-4 0-15,-1 2 0,-2 0 16,-3 3-16,0 3 0,-3 2 0,-1 4 15,-1 1-15,0 3 16,2 1-16,-3 5 0,-1 4 16,-1 3-16,2 2 0,0 5 0,0 3 15,2-1-15,0 2 0,6 3 16,3 1-16,1-2 0,1-5 0,3-2 16,4-3-16,2-2 15,1-4-15,3-4 0,0-6 16,-4 2-16,-4-1 0,-4 1 15</inkml:trace>
  <inkml:trace contextRef="#ctx0" brushRef="#br0" timeOffset="11366.6446">16857 5157 0,'0'0'0,"0"0"16,0 0-16,0 0 0,0 0 0,-24 31 15,8-12-15,-2 1 0,1 3 16,-4 6-16,-2 5 0,-5 8 16,3-1-16,-1 4 0,6-2 15,6-7-15,3-5 0,6-1 16,5-3-16,4-8 0,4-5 16,5-4-16,6-2 0,2-4 15,1-3-15,2-5 0,1-4 16,1-3-16,-2-1 0,-1 0 15,-5 2-15,-4 3 0</inkml:trace>
  <inkml:trace contextRef="#ctx0" brushRef="#br0" timeOffset="11552.8895">16539 5416 0,'0'0'0,"0"0"0,0 0 15,25-3-15,-25 3 0,36-4 16,-11 2-16,2-2 0,0 1 0,16-5 16,6-2-16,-2 3 0,-2 3 15,14-3-15,0 0 0,-10 2 16,-10 1-16,-7-1 0</inkml:trace>
  <inkml:trace contextRef="#ctx0" brushRef="#br0" timeOffset="11884.035">17639 5316 0,'0'0'0,"0"0"16,0 0-16,0 0 0,0 0 15,0 0-15,0 0 0,-12 30 16,12-30-16,-11 23 0,11-23 15,-15 33-15,7-17 0,3 1 16,1 0-16,2-2 0,2-1 0,2-1 16,3 0-16,1-2 15,2-2-15,4-3 0,4-5 16,1-2-16,3-4 0,5-3 16,1-3-16,1-5 0,2-3 0,6-10 15,1-4-15,-3 0 0,-3-1 16,7-4-16,-2 4 0,-5 2 15,-4 0-15,-4 4 0,-4 3 16,-4 5-16,-3 5 0,-2 3 16</inkml:trace>
  <inkml:trace contextRef="#ctx0" brushRef="#br0" timeOffset="26280.1527">2178 3270 0,'0'0'0,"0"0"15,0 0-15,0 0 0,0 0 0,0 0 16,0 0-16,26 1 0,-26-1 0,0 0 15,0 0-15,28 1 0,-28-1 16,0 0-16,29 5 0,-16-3 16,5 0-16,-2 0 15,3-1-15,3 3 0,0-1 0,1 0 16,5-1-16,4 1 0,2-3 16,1 2-16,4 3 0,1-2 15,-2 1-15,12-1 16,-3-1-16,4 1 0,0 3 0,6-2 15,-1 0-15,3-2 0,-1 0 16,3-4-16,2-1 0,6 1 16,-6 5-16,6-2 0,2 1 15,8-1-15,-3-3 0,3 2 16,0-1-16,6 3 0,-6 1 0,23 0 16,-9-3-16,-4 0 0,-7 0 15,0 0-15,1 0 0,-4 1 16,-3 1-16,2 1 0,3 3 15,-6-3-15,-4 1 0,6-2 16,-1 1-16,-3-2 0,1-2 0,1 1 16,2 2-16,0 1 0,-1 1 15,5-1-15,2-1 0,-4 0 16,-3-2-16,7 2 0,4 1 16,-3 0-16,0-3 0,1 2 15,-1 1-15,-3-1 0,-5 1 0,7-1 16,4 0-16,-1-1 15,1-1-15,-1 2 0,0 2 16,-1-4-16,0-1 0,0-5 16,3-1-16,-1 6 0,-1 3 0,1 1 15,1-1-15,-3-3 0,-1-3 16,6 2-16,2-1 0,-4 2 16,-2 3-16,3-1 0,4 0 15,-2 0-15,1-2 0,1 2 16,2 0-16,-5-3 0,-3-1 15,1-1-15,3-2 0,-1 2 16,-3 4-16,2 0 0,3 3 16,-1-3-16,1-2 0,2 0 15,2-1-15,-3 1 0,-2 1 0,3 1 16,2 2-16,-2-5 0,-3-3 16,3 5-16,1 4 0,-4-1 15,0 1-15,6-6 0,6-4 16,-2 2-16,-3 1 0,1-2 15,1 1-15,-4 2 0,-4 4 0,3 1 16,0 0-16,1-3 0,0-2 16,5 2-16,2 0 15,-3 2-15,-5 4 0,1-4 0,-1-3 16,-3 1-16,-3-1 0,5 1 16,3 0-16,-4 0 0,-1 0 15,3 0-15,1 0 0,-3 0 16,-1 0-16,0-2 0,3-1 15,-2 1-15,-3 0 0,6 3 16,2 0-16,-1-1 0,-1-1 0,1-2 16,0 2-16,-3-1 15,-1 2-15,1-2 0,3-2 16,-4 5-16,-3 2 0,4-4 16,3-2-16,-3 2 0,-2 2 0,7 0 15,2 0-15,-4-2 0,-2-1 16,-3 4-16,0 4 0,2-5 15,0-4-15,5 1 0,1-1 16,-2 4-16,-1 3 0,3-3 16,3 0-16,-2 1 0,1 2 0,4-3 15,3 0-15,-5-2 0,-1 0 16,1-1-16,0-1 0,-4-2 16,-5-1-16,3 2 0,-1 0 15,-8 4-15,-5 1 0,-8 0 16,-7 1-16,-7 1 0,-6-1 15,-13-1-15,-9-1 0,-8-6 0,-7-6 16,-10 7-16,-8 4 16,-1 2-16,3-3 0,-3 3 0</inkml:trace>
  <inkml:trace contextRef="#ctx0" brushRef="#br0" timeOffset="27618.0768">2121 3387 0,'0'0'0,"0"0"0,-29-9 15,15 6-15,-2-1 0,0 1 16,1 1-16,-8-2 0,-3-1 16,1 1-16,-1 1 0,1-1 15,-2-2-15,-1-3 0,2-2 0,-6-6 16,-3-4-16,7 2 15,3 1-15,0-7 0,0-8 16,5 3-16,4 2 0,3-7 16,3 0-16,5-2 0,6-1 0,4-3 15,5-4-15,5 4 0,1 3 16,6-10-16,5 0 0,0 5 16,1 5-16,4-2 0,3 0 15,0 4-15,3 3 0,8 0 16,-1 5-16,-1 3 0,-6 0 0,6 6 15,0 2-15,0 5 16,1 5-16,3 2 0,1 3 16,2 3-16,-3 4 0,-1 6 15,-3 5-15,1-1 0,-3-2 0,-2 4 16,-3 2-16,-4 2 0,-4 3 16,-4 1-16,0 3 0,-5 1 15,-2 4-15,-6 1 0,-3 3 16,-8 0-16,-2-1 0,-8 6 15,-4 2-15,-4 1 0,0-1 0,-5-1 16,-3 2-16,-7-4 0,-4 0 16,-1 0-16,-6 2 0,1-2 15,1-4-15,-19 9 0,2-9 16,5-7-16,6-4 0,1-7 16,3-5-16,5 1 0,7-2 15,5 0-15,4-1 0,6-10 16,-1-2-16,3 0 0,6 0 0,1 0 15</inkml:trace>
  <inkml:trace contextRef="#ctx0" brushRef="#br0" timeOffset="38851.5881">4589 2495 0,'0'0'15,"0"0"-15,0 0 0,0 0 0,-27 8 0,27-8 16,-29 17-16,13-7 16,-2 1-16,-7 9 0,-2 6 15,0-1-15,0-1 16,-1 11-16,-3 9 0,-5 8 0,3 0 16,-2 9-16,2 0 0,2 8 15,6-1-15,7-1 0,7 1 16,8-3-16,4-9 0,17-5 15,8-5-15,9-11 0,6-8 0,9-10 16,2-7-16,7-9 0,6-6 16,43-15-16,-2-6 0,-4-5 15,-3-2-15,2-5 0,3-5 16,-10-2-16,-8-1 0,-4-2 16,-6-2-16,-15 4 0,-8 1 15,-9-1-15,-6-1 0,-10 4 16,-8 4-16,-11-7 0,-12-4 15,-9 7-15,-6 3 0,-16 1 16,-10-1-16,-6 1 0,-5 0 0,-7 7 16,-4 4-16,-4 6 0,-5 4 15,-5 8-15,-5 5 0,2 6 16,5 3-16,-4 6 0,2 4 16,11 4-16,12 3 0,4 4 15,6 1-15,14-7 0,10-6 0,8-4 16</inkml:trace>
  <inkml:trace contextRef="#ctx0" brushRef="#br0" timeOffset="39367.6828">5941 2420 0,'0'0'0,"0"0"0,-24 10 15,24-10-15,-26 11 0,6 1 16,-5 3-16,-6 6 0,-2 2 0,-2 3 16,-2 5-16,-6 8 15,3 2-15,-4 14 0,3 3 16,6-3-16,5-1 0,6 7 0,8 0 15,6-8-15,5-4 0,13 0 16,6-7-16,7-8 0,1-5 16,15-12-16,11-5 0,4-9 15,2-4-15,8-7 0,8-7 16,-4 0-16,-1-3 0,38-18 16,-3-5-16,-21 6 0,-9 3 0,-10-5 15,-2-3-15,-14 0 0,-9 0 16,-8-8-16,-5-4 15,-8 9-15,-4 4 0,-8-3 0,-4 0 16,-8 5-16,-3 5 0,-10-1 16,-7 2-16,-3 6 0,-3 6 0,-8 3 15,-6 4-15,-3 6 16,-1 5-16,-9 5 0,-3 7 16,11 2-16,6 0 0,-3 7 15,-4 6-15,10-2 0,6 0 0,11 4 16,11 3-16,3-10 0,8-6 15,0-5-15</inkml:trace>
  <inkml:trace contextRef="#ctx0" brushRef="#br0" timeOffset="39802.443">7476 2402 0,'0'0'0,"0"0"16,0 0-16,-30 10 0,13-5 0,-5 4 16,-4 2-16,-3 4 15,-2 0-15,-12 14 0,-6 6 16,-9 6-16,4-1 0,-8 15 15,1 3-15,3 5 0,9-6 0,6 4 16,10-5-16,11-11 0,8-4 0,15-7 16,10-3-16,6-6 15,6-3-15,16-7 0,11-6 16,3-4-16,-2-2 0,12-10 16,8-8-16,-3-2 0,-2-1 15,31-18-15,-10 0 0,-22 3 16,-13 2-16,-9-6 0,-6-4 15,-8 0-15,-4-2 0,-12-1 0,-8 0 16,-10 8-16,-8 3 0,-14-1 16,-8-2-16,-7 11 0,-3 10 0,-22 4 15,-16 3-15,26 2 16,19 3-16,11 0 0</inkml:trace>
  <inkml:trace contextRef="#ctx0" brushRef="#br0" timeOffset="52801.4129">2712 4183 0,'0'0'16,"0"0"-16,0 0 0,0 0 0,0 0 15,0 0-15,25 5 0,-25-5 16,22 3-16,-22-3 0,36 2 15,-18 1-15,4 0 0,4 1 16,6 3-16,2-1 0,1 1 16,14 0-16,4-2 0,13 1 15,-2 0-15,20-2 0,3-2 16,-4 0-16,0-4 0,19 2 16,4 0-16,6-1 0,-9 1 0,52-1 15,-10-2-15,-12 3 16,-9 0-16,10-2 0,5-4 0,-14 4 15,-8 2-15,16 1 0,11-1 16,-8-3-16,-7-1 0,15 1 16,10-1-16,-17 4 0,-9 0 0,22 6 15,15 4-15,-12-5 16,-12-4-16,18 1 0,9 1 16,-15-3-16,-8-1 0,13 1 15,8 0-15,-10 4 0,-6 1 0,12 1 16,8-1-16,-14-1 0,-9-2 15,13 1-15,9 2 0,-13-2 16,-9 0-16,13-1 0,7 1 16,-12-1-16,-9 0 0,10 3 15,7 1-15,-19 2 0,-12 1 0,12-4 16,8-3-16,-14-1 0,-9-1 16,3 9-16,4 6 15,-21-8-15,-12-4 0,-1-1 16,0 1-16,-12 2 0,-8-1 0,-5-2 15,-3-2-15,-18-1 0,-12 0 16,-6 4-16,-5 3 0,-11-3 16,-8-1-16,-9-1 0,-8-1 15,1 0-15,2 0 0,-2 0 0</inkml:trace>
  <inkml:trace contextRef="#ctx0" brushRef="#br0" timeOffset="53851.1423">3221 4234 0,'0'0'0,"0"0"16,-25-6-16,25 6 0,-28-1 0,9 1 16,-9 2-16,-1 0 0,-3 2 0,-15 4 15,-4 4-15,-13 2 16,1 2-16,-13 9 0,-2 6 16,5-2-16,4 1 0,-9 10 0,2 4 15,-1 4-15,14 0 0,-22 23 16,12-4-16,19-10 0,13-6 15,16 7-15,8 5 16,3-12-16,4-7 0,10-3 0,7 0 16,2-7-16,2-3 0,13 0 15,7 1-15,7-2 0,6-1 16,12-9-16,5-7 0,-1-2 16,-6-2-16,18 7 0,13 4 15,-2-7-15,2-3 0,10 2 16,10 1-16,-7-1 0,-7 1 0,14-2 15,8 0-15,-8-4 0,-7-4 16,11-4-16,5-4 0,-9 1 16,-7-2-16,9-2 0,4-2 15,-11-1-15,-10 0 0,2-6 16,3-4-16,-14 0 0,-11-3 0,2-3 16,0-3-16,-14 4 0,-13 2 15,1-14-15,-2-8 16,-9 1-16,-9 0 0,-9-4 0,-6-2 15,-7 0-15,-1-2 0,-6-4 16,-4-2-16,-3 4 0,-5 4 16,-13-6-16,-8-3 0,-2 6 15,0 2-15,-18 5 0,-10 2 16,-7 10-16,-3 5 0,-19 12 16,-10 10-16,2 8 0,1 6 0,-17 12 15,-13 10-15,12 6 0,8 7 16,35-14-16,24-7 0,18-7 15</inkml:trace>
  <inkml:trace contextRef="#ctx0" brushRef="#br0" timeOffset="54752.455">4981 5018 0,'0'0'16,"0"0"-16,0 0 16,0 0-16,23 2 0,-23-2 0,0 0 15,28 1-15,-19 1 0,7 1 16,0 2-16,2-2 0,2 1 0,0 0 16,4 0-16,6 2 15,0-2-15,6 3 0,7 1 16,-6-2-16,-1 0 0,14 5 15,4 4-15,-1-4 0,-4-2 16,19 2-16,6 1 0,-9-1 0,-4-1 16,9 1-16,3 0 0,9 0 15,-3-1-15,2 2 0,1 2 16,-5 0-16,-1-2 0,40 6 16,-4-3-16,-10 0 0,-6 1 0,-1-2 15,-3 0-15,0 1 16,-2 1-16,8 0 0,3 0 0,-2-1 15,-1 0-15,6-2 0,0 0 16,-2 4-16,-5 1 0,5-4 16,5-4-16,-4 4 0,-2 2 15,3 1-15,2-1 0,-4 0 16,-1-1-16,7 1 0,4 0 16,-5 2-16,-3 2 0,3-1 15,2 2-15,0-4 0,-1-3 0,4-1 16,2 0-16,-5 0 0,-3 3 15,8 1-15,5 4 0,-8-6 16,-6 0-16,6 2 0,4 1 16,-2 5-16,-1 2 0,1-3 15,4-3-15,-3-3 0,-3 0 0,5 2 16,2 3-16,0-3 16,0 0-16,3 2 0,3 1 0,0-3 15,-2-4-15,3 2 0,3 0 16,-5 3-16,-4 3 0,5-1 15,3 1-15,-4-2 0,-1 1 16,4-2-16,3 0 0,-4-5 16,-3-2-16,3 1 0,1 2 15,-5-1-15,-5 0 0,-2-3 16,-2-4-16,-12 1 0,-9-1 16,0-2-16,0 0 0,-14-2 0,-7 1 15,-12-3-15,-7 0 16,-17-3-16,-11-4 0,-13 2 0,-9-2 15,-1 1-15,0 2 0,0 3 16</inkml:trace>
  <inkml:trace contextRef="#ctx0" brushRef="#br0" timeOffset="55834.5597">5869 5338 0,'0'0'0,"0"0"0,0 0 16,0 0-16,0 0 0,0 0 15,0 0-15,0 0 0,0 0 0,31 3 16,-31-3-16,36 5 0,-14-1 16,4-1-16,7 4 15,2-1-15,3-1 0,20 2 16,11-3-16,11 2 0,1-4 0,28-3 15,9-4-15,9-2 0,-15-3 16,54-7-16,11-1 0,-35 1 16,-23 2-16,-7-4 0,-6-7 15,-18 7-15,-13 2 0,-7-7 16,-4-5-16,-10 1 0,-10 0 0,-12-10 16,-9-5-16,-8 1 15,-5 0-15,-15-10 0,-11-5 16,-11 7-16,-8 5 0,-19-11 15,-14-7-15,1 9 0,0 6 0,-22-8 16,-17-6-16,7 10 0,4 10 16,-19 8-16,-12 6 15,13 7-15,9 8 0,-20 10 0,-15 7 16,19 12-16,13 6 0,-19 8 16,-13 8-16,28 2 0,17-1 0,-7 18 15,-4 12-15,20-5 16,16-2-16,10 22 0,8 14 15,17-17-15,9-12 0,18-7 16,14-4-16,5-1 0,5 0 0,13-5 16,11-3-16,10-9 0,6-7 15,13-5-15,7-6 0,3-6 16,4-5-16,16 0 0,14 0 16,-4-5-16,2-3 0,-36-1 15,-23 0-15,-17-1 0</inkml:trace>
  <inkml:trace contextRef="#ctx0" brushRef="#br0" timeOffset="56417.9522">8920 4299 0,'0'0'16,"0"0"-16,0 0 0,-30 1 0,15 2 0,-7 4 15,-6 1-15,-2 4 16,0 1-16,-16 11 0,-3 7 16,-12 9-16,3 2 0,-10 15 15,4 6-15,-1 6 0,9-4 0,4 8 16,10-2-16,14-4 0,9-6 15,7 28-15,13-6 16,10-16-16,8-9 0,13-8 0,10-4 16,11-14-16,7-9 0,23-4 15,15-4-15,-1-7 0,0-4 0,23-10 16,18-6-16,-1 3 16,-1 2-16,14-3 0,8-3 15,-21 1-15,-15-2 0,7-4 0,3-3 16,-16 0-16,-12 0 0,-7-3 15,-6-3-15,-12 2 0,-10 1 16,-13-10-16,-7-4 0,-13-2 16,-8-2-16,-11-11 0,-7-7 15,-6 2-15,-7 3 0,-11-9 16,-8-7-16,-7 6 0,-3 3 0,-7-4 16,-5-1-16,-3 8 0,-1 6 15,-15 2-15,-9 1 16,4 8-16,1 4 0,-16 5 0,-10 3 15,1 9-15,0 5 0,-22 22 16,-15 13-16,4 8 0,4 4 0,-21 20 16,-16 13-16,11 12 15,9 7-15,44-26 0,29-16 16,19-15-16</inkml:trace>
  <inkml:trace contextRef="#ctx0" brushRef="#br0" timeOffset="57001.1949">15045 6122 0,'0'0'0,"0"0"0,0 0 16,0 0-16,0 0 0,28-2 0,-28 2 16,40 1-16,-14-1 0,6-1 15,5 0-15,5 0 0,4 0 0,16 0 16,4-1-16,14-2 0,-3-2 16,10 2-16,-5 3 0,0-3 15,-11-1-15,-7 0 0,-6 2 16,-6 1-16,-12 1 0,-14 2 15,-7 1-15,-7 0 0,-3 0 0,-2-1 16</inkml:trace>
  <inkml:trace contextRef="#ctx0" brushRef="#br0" timeOffset="57356.6588">15993 6192 0,'0'0'0,"0"0"16,0 0-16,0 0 0,-7 31 0,7-31 15,-14 36-15,6-14 16,-1 4-16,-1 2 0,-1 1 16,-2 12-16,-1 2 0,1-1 0,1-1 15,0 3-15,1-5 0,2-5 16,2-3-16,3-4 0,2-4 16,0-5-16,-1-2 0,-1-4 15,0-3-15,-4-1 0,-2-2 16,2-3-16,1-2 0,-2-3 15,-2-1-15,0 2 0,0 1 0,2 0 16,1 1-16,0-1 16,2-1-16,1 1 0,2 0 0,1 0 15,2 0-15,3-3 16,3 2-16,6 0 0,4 1 0,5-1 16,4-2-16,8 0 0,2-1 15,5 1-15,3 0 0,8 0 16,-1 1-16,-9 0 0,-8 0 15,-7 1-15</inkml:trace>
  <inkml:trace contextRef="#ctx0" brushRef="#br0" timeOffset="57634.5439">16708 6252 0,'0'0'0,"0"0"0,0 0 16,0 0-16,-15 21 0,15-21 0,-28 34 16,9-13-16,-1 2 0,-1 5 15,-2 6-15,-4 7 0,1-2 16,2 6-16,6-6 0,7-5 16,6-3-16,6-8 0,5-3 15,3-5-15,2-2 0,7-4 16,4-3-16,1-6 0,0-1 0,-1-3 15,0-1-15,-3-3 0,-3-3 16,-4 1-16,-2 3 0,-2 0 16</inkml:trace>
  <inkml:trace contextRef="#ctx0" brushRef="#br0" timeOffset="57786.5191">16397 6538 0,'0'0'0,"0"0"16,0 0-16,0 0 0,26-6 15,-26 6-15,42-1 0,-15 1 16,2 0-16,7-1 0,3 0 16,14-1-16,1-2 0,1 1 15,-10 0-15,-9 0 0</inkml:trace>
  <inkml:trace contextRef="#ctx0" brushRef="#br0" timeOffset="57984.6335">17461 6528 0,'0'0'0,"0"0"0,0 0 15,-19 23-15,9-10 0,-1 3 16,-1 2-16,0 1 0,1 1 16,-2 4-16,-1-1 0,4-3 15,2-2-15,1-4 0,3-3 16,-1-2-16,2-3 0,0 0 15,0-2-15,1-1 0</inkml:trace>
  <inkml:trace contextRef="#ctx0" brushRef="#br0" timeOffset="58125.3287">17500 6193 0,'0'0'15,"0"0"-15,0 0 0,0 0 16,0 0-16,0 0 0,0 0 0,27 18 15,-27-18-15,21 18 0,-21-18 16,15 14-16</inkml:trace>
  <inkml:trace contextRef="#ctx0" brushRef="#br0" timeOffset="58451.9362">18230 6414 0,'0'0'0,"0"0"0,0 0 16,0 0-16,0 0 0,0 0 0,-29-7 15,29 7-15,-40 2 0,16 2 16,-3 0-16,0 3 0,-2 1 16,0 1-16,1 2 15,-4 3-15,3-1 0,5 3 0,4 2 16,4 0-16,5 0 0,5 4 16,5-1-16,7 0 0,7-2 0,4-2 15,3-2-15,-1-2 16,-2 0-16,-1-1 0,-2-1 15,-3-2-15,-2-3 0,-4 2 0,-2 0 16,-6 0-16,-2-1 0,-5-2 16,-3 1-16,-5-1 0,-3-1 15,-1-1-15,-1 0 16,0-2-16,0-1 0,-4-1 0,3-3 16,4 2-16,4 0 0,2-1 15</inkml:trace>
  <inkml:trace contextRef="#ctx0" brushRef="#br0" timeOffset="58886.7128">18779 6587 0,'0'0'0,"0"0"0,0 0 0,29-2 15,-29 2-15,33 0 0,-10-1 16,4-1-16,1 0 0,12 0 16,2-1-16,-2-1 0,-1 1 15,8-2-15,-2 1 0,-7 2 16,-5 1-16,-3 2 0,-7 0 15,-9 0-15,-7-1 0,-7 0 0,-9-5 16,3 3-16,1 0 0,1 0 16</inkml:trace>
  <inkml:trace contextRef="#ctx0" brushRef="#br0" timeOffset="59101.6762">19150 6330 0,'0'0'0,"0"0"16,0 0-16,0 0 0,-11 31 16,11-31-16,-17 37 0,6-14 15,0 3-15,0 3 0,-1 2 16,-1 7-16,1-3 0,2 7 16,4-2-16,3-6 0,2-5 0,2-1 15,1 0-15,0-6 0,0-4 16,0-3-16</inkml:trace>
  <inkml:trace contextRef="#ctx0" brushRef="#br0" timeOffset="60551.1648">20203 6417 0,'0'0'0,"0"0"0,0 0 15,0 0-15,0 0 0,0 0 16,0 0-16,-24 10 0,24-10 0,-27 15 16,8-2-16,0 0 0,0 1 15,-5 4-15,-2 3 16,-7 5-16,1-2 0,0 0 15,0-2-15,-2 4 0,5-3 0,5-4 16,3-2-16,3-4 0,5-1 16,3-9-16,3-5 0,3 1 15,2-3-15,1 2 0,1 2 16,-2-4-16</inkml:trace>
  <inkml:trace contextRef="#ctx0" brushRef="#br0" timeOffset="60757.7538">19909 6411 0,'0'0'0,"0"0"0,0 0 0,0 0 16,0 0-16,23 22 0,-23-22 15,27 24-15,-13-10 0,3 3 16,0 1-16,0 3 0,0-2 16,6 7-16,2-1 0,-3-5 15,-2-2-15,-2-1 0,-2-2 16,-2 0-16,0-2 0,-2 1 0,-1-3 15,-1-2-15,0-2 0,-2-1 16,0-1-16,-1 0 0</inkml:trace>
  <inkml:trace contextRef="#ctx0" brushRef="#br0" timeOffset="61001.6168">20829 6515 0,'0'0'0,"9"-1"16,4-1-16,2 0 0,3-1 0,9 0 15,4 2 1,2 0-16,2 0 0,6 0 0,0-2 16,-3 1-16,-3-1 0,3 0 15,-5-1-15,-9 1 0,-5 0 0,-7 1 16,-6-1-16,-6 3 0,-7-2 15,1 2-15,2 0 0,0 0 16</inkml:trace>
  <inkml:trace contextRef="#ctx0" brushRef="#br0" timeOffset="61234.6707">21172 6255 0,'0'0'0,"0"0"16,0 0-16,0 0 0,-10 26 0,10-26 16,-19 32-16,8-11 0,0-1 0,1 4 15,0 3-15,-2 4 16,1-1-16,1-1 0,2 1 16,1 3-16,0-6 0,3-2 15,0-2-15,2-4 0,1-4 0,0-3 16,1-2-16,0-2 0</inkml:trace>
  <inkml:trace contextRef="#ctx0" brushRef="#br0" timeOffset="61518.5665">22168 6209 0,'0'0'0,"0"0"0,0 0 16,-12 19-16,12-19 0,-23 26 16,4-5-16,-2 2 0,-1 3 0,-8 10 15,1 3-15,3-3 16,4-3-16,1 5 0,7-3 16,5-5-16,5-4 0,10-2 15,10-6-15,3-7 0,0-4 0,9-4 16,6-3-16,-4-4 0,-2-2 15,-3-5-15,-2-3 0,-5 3 16,-5 1-16,-2 4 0</inkml:trace>
  <inkml:trace contextRef="#ctx0" brushRef="#br0" timeOffset="61684.9451">21894 6393 0,'0'0'0,"0"0"16,25-4-16,-9 2 0,0 0 0,13 1 16,5 1-16,-1 0 0,-1-2 0,11 1 15,2 0-15,-3-1 16,-3 1-16,-3-1 0,-7 1 16,-6-1-16</inkml:trace>
  <inkml:trace contextRef="#ctx0" brushRef="#br0" timeOffset="62118.3939">22787 6056 0,'0'0'0,"0"0"16,0 0-16,0 0 0,-21 16 0,21-16 15,-28 28-15,12-8 0,-2 2 16,-3 5-16,-3 6 15,-6 7-15,3 0 0,-8 8 0,2-1 16,5-4-16,3-7 0,-1 4 16,3-5-16,5-7 0,4-5 15,3-6-15,3-5 0,1-3 16,2-4-16,5-5 0,0-5 16,3-2-16,3-4 0,7-5 15,6-5-15,-1 1 0,1-4 0,3 2 16,4-2-16,-1 4 15,0 1-15,6-1 0,1 0 16,-2 6-16,-3 2 0,-1 6 0,-3 1 16,-4 5-16,-4 1 0,-2 6 15,0 3-15,-7-1 0,-1 1 16,-3 5-16,-3 3 0,-3 3 16,-1 1-16,-3 3 0,0 2 15,2 0-15,0-1 0,3 1 16,2-4-16,1-7 0,0-3 0,0-3 15</inkml:trace>
  <inkml:trace contextRef="#ctx0" brushRef="#br0" timeOffset="62518.2332">23475 6403 0,'0'0'0,"0"0"0,0 0 16,0 0-16,0 0 0,-28-16 0,28 16 15,-41 0-15,17 4 0,-3 0 16,-3 4-16,-2 0 0,-1 4 16,-8 6-16,1 2 0,-4 4 15,6 0-15,7-1 0,6 1 16,8-4-16,5-3 0,6-1 16,6-3-16,7-3 0,5-3 0,9-7 15,6-5-15,3-2 0,1-2 16,1-3-16,0-4 15,2-2-15,-3 2 0,-1-5 0,0-1 16,-5 2-16,-3 2 0,-6 4 16,-3 3-16,-5 3 0,-1 0 15,-3 5-15,-1 3 0,-3 0 16,-1 2-16,-5 4 0,-2 5 16,1 2-16,0 2 0,0 3 15,2 4-15,0-1 0,1 0 0,3-1 16,3 0-16,5-3 0,3-2 15,5-5-15,4-4 0,1-2 16,1-4-16,-4 1 0,-2-1 16,-4 0-16</inkml:trace>
  <inkml:trace contextRef="#ctx0" brushRef="#br0" timeOffset="62769.1103">23952 6195 0,'0'0'0,"0"0"0,0 0 0,-28 26 16,14-11-16,-5 6 0,-3 6 15,-6 10-15,-2 1 0,-1 11 16,5 0-16,5-6 0,5-8 0,5 0 16,8-7-16,4-5 15,5-2-15,7-9 0,7-5 16,-1-2-16,1-1 0,1-7 0,2-3 15,-4 0-15,-2-3 0,-4 3 16,-3 2-16,-2 0 0</inkml:trace>
  <inkml:trace contextRef="#ctx0" brushRef="#br0" timeOffset="62912.4687">23678 6463 0,'0'0'0,"0"0"15,0 0-15,34-4 0,-18 4 16,7-2-16,5 2 0,8-1 16,1 0-16,-7 1 0,-5-1 15,-3 1-15</inkml:trace>
  <inkml:trace contextRef="#ctx0" brushRef="#br0" timeOffset="63102.5445">24274 6521 0,'0'0'0,"0"0"15,0 0-15,23-3 0,-23 3 0,29-4 16,-29 4-16,43-3 16,-20 2-16,11-2 0,5 0 15,-7 2-15,-5-1 0,-4 1 0</inkml:trace>
  <inkml:trace contextRef="#ctx0" brushRef="#br0" timeOffset="63318.5148">25036 6274 0,'0'0'16,"0"0"-16,0 0 0,-33 22 0,19-11 15,-5 5-15,-7 6 16,-6 4-16,1 1 0,-8 10 0,-2 3 16,5-3-16,4-3 0,-4 2 15,3-2-15,5-5 0,2-4 0,5-3 16,8-7-16,4-4 16,2-2-16,1-4 0</inkml:trace>
  <inkml:trace contextRef="#ctx0" brushRef="#br0" timeOffset="63518.5394">24870 6520 0,'0'0'0,"0"0"16,0 0-16,2 21 0,-2-21 0,1 24 16,-1-5-16,0-3 15,0 2-15,1 4 0,1-1 16,1-1-16,1-5 0,1-2 0,3-3 15,-1-2-15,1-3 0,-1-1 16,-2 1-16,0-3 0</inkml:trace>
  <inkml:trace contextRef="#ctx0" brushRef="#br0" timeOffset="63717.8822">25337 6261 0,'0'0'0,"0"0"15,0 0-15,0 0 0,0 0 16,-22 25-16,22-25 0,-27 30 16,11-14-16,-3 4 0,-2 4 15,0 0-15,1 0 0,-7 9 16,-2 1-16,3-4 0,0-2 16,0 3-16,3-3 0,4-4 15,3-3-15,4-4 0,2-4 16,3-2-16</inkml:trace>
  <inkml:trace contextRef="#ctx0" brushRef="#br0" timeOffset="63868.4723">25138 6565 0,'0'0'16,"0"0"-16,0 0 0,0 0 16,12 20-16,-12-20 0,13 23 15,-13-23-15,13 28 0,-7-14 0,2 1 16,1-2-16,1-3 0,-2-1 15,-1 0-15,0-2 0</inkml:trace>
  <inkml:trace contextRef="#ctx0" brushRef="#br0" timeOffset="64337.2926">26060 6054 0,'0'0'16,"0"0"-16,0 0 0,0 0 0,0 0 16,-30 21-16,13-12 0,-1 3 15,-1 0-15,-1 1 0,0 3 16,3-1-16,3 0 0,0 2 16,7-1-16,4-3 0,7-1 0,7-4 15,6-3-15,5-2 0,4-2 16,4-2-16,3-1 15,6-1-15,-1-1 0,0-1 0,1 0 16,-5-1-16,-4 0 0,1 2 16,-6 2-16,-5 2 0,-5 3 0,-5 3 15,-3 4-15,-4 0 16,-1 2-16,-3 5 0,-4 5 16,-3 4-16,-2 2 0,-3 9 15,-2 4-15,0-1 0,3-3 0,1 8 16,2-4-16,1-4 0,2-4 15,-1 4-15,2-1 16,-2-11-16,1-3 0,-1-2 0,1 0 16,1-5-16,-1-3 0,-1-1 15,-3-2-15,0-2 0,-1-4 16,-1-3-16,-3-3 0,2-4 16,1 0-16,-5-6 0,-2-6 15,2 4-15,4 3 0,2 2 0</inkml:trace>
  <inkml:trace contextRef="#ctx0" brushRef="#br0" timeOffset="64536.279">25746 6497 0,'0'0'0,"0"0"0,0 0 16,0 0-16,0 23 0,0-23 15,-2 28-15,2-28 0,-3 38 0,2-19 16,-1 1-16,1-2 0,1-3 15,1 4-15,0-2 16,1-1-16,1-2 0,-2-4 0,1-2 16,-1-1-16,0-3 0,0 0 15</inkml:trace>
  <inkml:trace contextRef="#ctx0" brushRef="#br0" timeOffset="64819.5556">25856 6470 0,'0'0'15,"0"0"-15,0 0 0,24-3 0,-13 3 16,5 1-16,2 2 0,1-1 16,0 1-16,3 3 0,-1 1 15,-1-1-15,-1 1 0,-4-2 16,-3 1-16,-4 1 0,-4 2 16,-4 0-16,-3-1 0,-5-1 15,-3 0-15,-4 1 0,-4 1 16,-1-1-16,-1-1 0,0 0 15,-1-1-15,3 0 0,2 0 0,3-2 16,1 1-16,3-3 0,3 1 16,1-1-16,2 1 0,4 0 15,3 2-15,5-2 0,2-1 16,3 1-16,2 1 0,-1-1 16,-3-1-16,-3 1 0</inkml:trace>
  <inkml:trace contextRef="#ctx0" brushRef="#br0" timeOffset="64949.5791">26863 6775 0,'0'0'0,"0"0"16,0 0-16,0 0 0,0 0 16,-34-3-16,34 3 0,0 0 15</inkml:trace>
  <inkml:trace contextRef="#ctx0" brushRef="#br0" timeOffset="65560.6582">15828 7136 0,'0'0'15,"0"0"-15,0 0 0,23-5 0,-23 5 16,31-9-16,-7 4 15,5 1-15,3-1 0,12 0 0,3 0 16,0 0-16,-1 0 0,15-2 16,1 2-16,7-1 0,-6 3 0,-4 1 15,-3 3-15,-6 0 16,-12-1-16,-11 0 0</inkml:trace>
  <inkml:trace contextRef="#ctx0" brushRef="#br0" timeOffset="70937.6624">19262 7379 0,'0'0'0,"0"0"16,0 0-16,0 0 0,0 0 0,-13 32 15,13-32-15,-14 29 0,5-12 16,-1 1-16,0 3 16,0-2-16,0-1 0,-1 4 0,2-3 15,2-3-15,1-1 0,3-9 16,3-6-16,0 3 0,0-3 0,0 0 16</inkml:trace>
  <inkml:trace contextRef="#ctx0" brushRef="#br0" timeOffset="71105.897">19324 7092 0,'0'0'16,"0"0"-16,0 0 0,26 3 16,-26-3-16,27 7 0,-11-2 15,1 2-15,1-1 0,0-1 0,-1 1 16,-4-2-16</inkml:trace>
  <inkml:trace contextRef="#ctx0" brushRef="#br0" timeOffset="71468.7164">19651 7396 0,'0'0'0,"0"0"15,0 0-15,-15 26 0,8-15 0,-3 6 16,-2 3-16,-3 7 0,0-2 15,1-2-15,1-1 16,1-4-16,2-3 0,-1 0 0,2-5 16,5-5-16,0-2 0,4-3 15,4-6-15,0 0 0,2-4 16,3-4-16,4-2 0,0-2 16,0-1-16,5-4 0,3-2 15,5-4-15,-1 2 0,0 3 16,-2 4-16,0 7 0,-1 3 0,3 2 15,-1 3-15,-8 3 0,-3 4 16,-2 5-16,-2 4 16,-3 3-16,-4 1 0,-2 7 0,-2 6 15,-3-2-15,-1 2 0,0 0 16,2 1-16,3-3 0,3-2 16,6-3-16,4-6 0,-5-4 0,0-2 15,-1-2-15</inkml:trace>
  <inkml:trace contextRef="#ctx0" brushRef="#br0" timeOffset="71761.5082">20416 7316 0,'0'0'0,"0"0"16,0 0-16,-26 2 0,26-2 0,-39 8 15,15-3-15,0 3 0,0 2 16,-6 2-16,2 1 0,5-2 15,4 1-15,7 1 0,6-1 16,3-1-16,6 1 0,3 0 16,5 1-16,0-1 0,1-2 15,2 1-15,-1 1 0,-2-1 16,-1-1-16,-5 0 0,-2 0 16,-5 1-16,-1-1 0,-5 1 15,-3 1-15,-2-1 0,-3-1 0,-1-2 16,0 2-16,1-4 0,3-1 15,3-5-15,3-4 16,2 0-16,-1 1 0,2 0 0</inkml:trace>
  <inkml:trace contextRef="#ctx0" brushRef="#br0" timeOffset="71951.7589">20617 7452 0,'0'0'15,"0"0"-15,0 0 0,-12 22 0,5-10 16,0 2-16,-2 3 0,1 1 16,0-1-16,0 2 0,0-2 15,1-4-15,2-2 0,1-3 16,3-4-16,1-4 0,1-3 16,-1 0-16,0 1 0,0 2 0</inkml:trace>
  <inkml:trace contextRef="#ctx0" brushRef="#br0" timeOffset="72086.2497">20703 7172 0,'0'0'16,"0"0"-16,0 0 0,0 0 16,25 20-16,-25-20 0,30 21 15,-15-12-15,-3-1 0,-1 0 0</inkml:trace>
  <inkml:trace contextRef="#ctx0" brushRef="#br0" timeOffset="72368.0684">21125 7289 0,'0'0'0,"0"0"16,0 0-16,-34 1 0,14 1 0,-2 3 16,-2 1-16,-7 4 15,1-1-15,3 2 0,0 0 0,2 4 16,5 1-16,8 2 0,5 1 15,9-2-15,4 0 0,4 0 16,3-1-16,4-2 0,2 0 16,-2-3-16,0 1 0,-4-2 15,-3 0-15,-3 0 0,-3-2 16,-3 2-16,-3 0 0,-6-3 16,-4 1-16,0-1 0,0-2 0,-2 2 15,1-2-15,-1 0 0,-2-2 16,3-4-16,2-2 0,1 0 15,3 0-15,0 2 0</inkml:trace>
  <inkml:trace contextRef="#ctx0" brushRef="#br0" timeOffset="72617.8954">21537 7214 0,'0'0'0,"0"0"15,0 0-15,-27 28 0,11-11 0,-5 4 16,-3 3-16,-8 12 0,1 2 16,-5 9-16,5-2 0,7-6 15,5-6-15,3 2 0,5-5 16,5-3-16,5-5 0,11-5 16,9-4-16,0-4 0,2-4 0,3-2 15,2-4-15,7-4 0,0-3 16,-7 1-16,-6 3 0,-5-1 15</inkml:trace>
  <inkml:trace contextRef="#ctx0" brushRef="#br0" timeOffset="72768.6649">21208 7413 0,'0'0'16,"0"0"-16,0 0 0,35-6 15,-15 3-15,6 1 0,4-1 16,3 0-16,3 1 0,2-1 0,-5 1 16,-5 1-16</inkml:trace>
  <inkml:trace contextRef="#ctx0" brushRef="#br0" timeOffset="74951.5691">21683 7463 0,'0'0'0,"0"0"0,0 0 16,0 0-16,0 0 0,0 0 16,27 7-16,-27-7 0,25 4 0,-25-4 15,33 1-15,-15-1 0,0-1 16,3 0-16,4-1 15,-2 0-15,-1 0 0,5-4 0,1-1 16,-3 0-16,-2 1 0,-2-3 16,-2 0-16,-4-1 0,-3 0 0,-6-1 15,-5-3-15,-2 3 16,-2 2-16,-6 0 0,-3 0 16,-2 2-16,-2 2 0,-5 2 15,-3 4-15,0 0 0,1 3 0,-10 5 16,-3 5-16,5 0 0,5 0 15,2 5-15,3 3 16,3 0-16,4-2 0,3 7 0,5-1 16,5-3-16,4-4 0,12 0 15,9-1-15,1-2 0,2-5 0,10-1 16,10-3-16,-4-3 16,-1-3-16,-5 0 0,-9 1 15,-7-2-15</inkml:trace>
  <inkml:trace contextRef="#ctx0" brushRef="#br0" timeOffset="75359.849">22615 7368 0,'0'0'0,"0"0"16,0 0-16,0 0 0,-21-13 0,21 13 16,-26-6-16,11 4 0,-3 2 15,-3 1-15,-3 3 16,0 0-16,0 2 0,-9 6 15,0 4-15,3 0 0,3 0 0,1 4 16,3 3-16,5-1 0,5 0 16,6-2-16,6-3 0,4 0 15,6-3-15,9-6 0,7-3 16,4-3-16,3-2 0,4-9 16,4-4-16,4-7 0,-2 1 0,-2-5 15,-3-5-15,2-7 0,-6 0 16,-2-4-16,-3-2 15,-6 1-15,-5 4 0,-2-4 0,-3 3 16,-4 10-16,-2 5 0,-4 7 16,-2 4-16,1 5 0,1 4 15,-3 6-15,-3 4 0,-4 2 16,-3 2-16,-4 10 0,-4 9 16,1 1-16,2 2 0,-5 8 15,-4 6-15,2 0 0,1 0 0,2-5 16,6-10-16,3-9 0</inkml:trace>
  <inkml:trace contextRef="#ctx0" brushRef="#br0" timeOffset="77351.3679">19455 8306 0,'0'0'0,"0"0"0,0 0 16,0 0-16,3-24 0,-3 24 15,0 0-15,-4-26 0,1 16 0,-3-2 16,-2-1-16,1 0 0,-2 1 16,-2 1-16,-3-1 0,-1 3 15,0 1-15,-7 2 0,-1 3 16,-1 3-16,0 4 0,0 3 16,-1 5-16,1 1 0,2 4 0,-5 9 15,-1 4-15,5-2 0,4-4 16,6 9-16,8 1 15,5-5-15,5-5 0,11-6 0,7-7 16,4-4-16,4-4 0,10-10 16,6-8-16,-4-1 0,-3 1 0,11-10 15,3-6-15,-10 2 16,-8 2-16,5-9 0,0-3 16,-9 2-16,-6 3 0,-3-7 15,-3-2-15,-4 6 0,-4 6 0,-3 3 16,-2 4-16,-2 7 0,-2 4 15,-1 6-15,-1 3 0,-1 4 16,-3 1-16,-6 10 0,-4 8 16,1-1-16,0 1 0,-4 8 15,-1 3-15,0 1 0,2 1 16,0 3-16,1 5 0,2-4 16,0-3-16,1 7 0,1-1 15,1-7-15,2-4 0,2-7 16,1-5-16,0-4 0</inkml:trace>
  <inkml:trace contextRef="#ctx0" brushRef="#br0" timeOffset="77685.888">19769 8336 0,'0'0'0,"0"0"15,0 0-15,32-2 0,-32 2 0,32-6 16,-12 4-16,2-1 0,1-2 15,8 0-15,-1-1 16,-1-1-16,-2 1 0,3-4 0,-3-1 16,-4 1-16,-6 1 0,-6-3 15,-5-1-15,-5 2 0,-3 2 0,-6 0 16,-4 2-16,-3 1 16,-1 2-16,-11 3 0,-3 4 15,-2 2-15,-1 3 0,-1 3 16,0 5-16,6 1 0,2 2 0,0 8 15,3 2-15,5-1 0,5 0 16,8-1-16,6 0 0,6-3 16,4-1-16,13-8 0,13-3 15,6-6-15,4-3 0,-9 0 16,-10-2-16,-5 1 0</inkml:trace>
  <inkml:trace contextRef="#ctx0" brushRef="#br0" timeOffset="77903.9285">20760 8157 0,'0'0'0,"0"0"15,0 0-15,-27 1 0,11 4 0,-5 2 16,-4 3-16,-1 0 0,-3 3 16,-6 8-16,1 2 15,-3 5-15,7-2 0,7 2 16,7 1-16,6-3 0,5-1 0,11-3 15,7 0-15,6-5 0,5-3 16,15-3-16,7-6 0,-2-1 16,-2-2-16,-9-1 0,-8 0 15,-5 0-15</inkml:trace>
  <inkml:trace contextRef="#ctx0" brushRef="#br0" timeOffset="78068.9357">21094 8344 0,'0'0'16,"0"0"-16,0 0 0,-14 17 0,14-17 16,-15 21-16,4-4 0,-1-1 15,-2 1-15,0 2 0,3-2 16,4-3-16,5-2 0,0-2 16,0-2-16,0 0 0</inkml:trace>
  <inkml:trace contextRef="#ctx0" brushRef="#br0" timeOffset="78239.1434">21163 7971 0,'0'0'0,"0"0"0,0 0 16,0 0-16,0 0 0,15 18 15,-15-18-15,9 27 0,-9-27 0,10 38 16,-2-14-16,-2-2 0,0-3 15,-2-3-15</inkml:trace>
  <inkml:trace contextRef="#ctx0" brushRef="#br0" timeOffset="78675.9239">21758 8262 0,'0'0'15,"0"0"-15,0 0 0,0 0 0,0 0 16,-14-22-16,14 22 15,-24-11-15,7 8 0,-3 1 0,-4 3 16,-1 0-16,-3 2 0,-7 6 16,-1 7-16,3 0 0,1 3 15,-4 6-15,3 2 0,8-1 16,6-3-16,8-2 0,8-3 16,4-1-16,4-5 0,8-3 15,7-5-15,3-4 0,3-4 0,2-6 16,4-5-16,5-3 15,-2 1-15,0-9 0,2-5 16,-3-1-16,-1 0 0,6-9 0,-3-2 16,-6 4-16,-6 4 0,-2 4 15,-2 6-15,-6 6 0,-3 4 16,-3 5-16,-3 2 0,-1 5 16,-4 3-16,-2 5 0,-6 5 15,0 3-15,0 0 0,-3 11 16,-2 7-16,-1-4 0,-4 3 0,-3 10 15,-1 5-15,4-3 0,3-3 16,2 5-16,3-5 0,3-8 16,3-5-16,3-4 0,3-2 15,-1-5-15,0-4 0,0-3 16</inkml:trace>
  <inkml:trace contextRef="#ctx0" brushRef="#br0" timeOffset="79001.616">21906 8396 0,'0'0'0,"0"0"16,0 0-16,0 0 0,29 3 0,-29-3 15,24 2-15,-24-2 0,30-2 16,-12-1-16,3-1 0,0-1 16,-1-1-16,1-1 0,0-2 15,2-3-15,-2 1 0,-3-2 16,-2-1-16,-4 0 0,-3 0 0,-6 0 15,-4 0-15,-3 2 16,-3 3-16,-6 4 0,-6 4 0,-2 2 16,-1 3-16,-2 3 0,-1 5 15,-5 4-15,1 1 0,5 5 16,2 3-16,5-1 0,5-1 0,8 7 16,8-1-16,5-8 15,4-3-15,13 1 0,6-2 16,3-2-16,3-3 0,7-7 15,7-8-15,-12 1 0,-8 0 0,-7 1 16</inkml:trace>
  <inkml:trace contextRef="#ctx0" brushRef="#br0" timeOffset="79401.9549">22786 8342 0,'0'0'0,"0"0"16,0 0-16,0 0 0,-11-20 0,11 20 15,-21-14-15,6 7 16,0 2-16,-6 3 0,-3 1 15,-1 2-15,1 1 0,-10 7 0,-2 3 16,3 1-16,3 1 0,-1 6 16,6 3-16,5-1 0,4-1 15,6 2-15,5 1 0,5-7 16,4-5-16,10-3 0,6-2 16,3-4-16,0-3 0,6-4 15,6-4-15,-3-4 0,-2-3 0,9-7 16,2-4-16,-6-3 0,-4 0 15,5-11-15,1-4 16,-6 3-16,-6 1 0,-1 1 0,-2 2 16,-4 5-16,-5 6 0,-4 5 15,-2 6-15,-3 3 0,-1 5 16,-3 3-16,-3 5 0,-3 5 16,0 5-16,-7 9 0,-6 6 15,0 4-15,0 3 0,1 4 16,-1 2-16,2 0 0,3 0 0,0 3 15,3-2-15,3-5 16,4-6-16,2-6 0,5-5 0,-1-4 16,-1-4-16,0-2 0</inkml:trace>
  <inkml:trace contextRef="#ctx0" brushRef="#br0" timeOffset="79637.4847">23542 7998 0,'0'0'0,"0"0"0,0 0 16,-13 20-16,13-20 0,-23 30 16,-1-4-16,-1 3 0,-1 3 0,-12 14 15,0 4-15,-3 5 16,5-5-16,0 4 0,4-6 0,6-5 15,4-3-15,3-5 0,5-8 16,2-6-16,5-5 0,1-4 16</inkml:trace>
  <inkml:trace contextRef="#ctx0" brushRef="#br0" timeOffset="80169.5596">23938 8365 0,'0'0'0,"0"0"0,0 0 16,4-20-16,-4 20 0,1-20 16,-2 7-16,-1 1 0,0 0 0,-5 2 15,-3 2-15,-1-1 16,-2 3-16,-4 1 0,-2 3 15,-8 2-15,0 2 0,-4 6 0,-4 5 16,2 2-16,1 2 0,-3 6 16,3 4-16,6-2 0,5-3 15,2 4-15,7-1 0,3-5 16,5-4-16,9-3 0,11-3 16,-1-4-16,4-4 0,5-3 15,5-4-15,-1-1 0,0-1 0,7-11 16,1-6-16,-2 0 0,-1 2 15,3-13-15,-1-6 16,-5 3-16,-3 2 0,1-3 0,3-2 16,-4 5-16,-4 5 0,-3 0 15,-5 4-15,-5 10 0,-2 4 0,-3 3 16,0 4-16,-3 3 16,-2 3-16,-3 7 0,-4 5 15,-1 2-15,-2 2 0,-8 12 16,-9 11-16,3 1 15,1 2-15,2 0 0,2 0 0,-1 3 16,1-4-16,8-5 0,6-3 16,2-6-16,1-3 0,2-8 15,2-5-15,-1-2 0,0-4 0,0-1 16</inkml:trace>
  <inkml:trace contextRef="#ctx0" brushRef="#br0" timeOffset="80537.6177">24013 8381 0,'0'0'0,"0"0"0,0 0 0,0 0 16,0 0-16,0 0 0,31-3 0,-31 3 15,25-2-15,-25 2 16,36-4-16,-15 0 0,1-1 0,-1-1 16,0-1-16,0-1 0,0 0 15,2-2-15,-3 0 0,-3-1 16,-3 1-16,-5-2 0,-4-2 15,-4 1-15,-3 1 0,-2 0 16,-3 2-16,-3 3 0,-3 1 16,-5 6-16,-3 3 0,2 3 0,0 3 15,0 4-15,-1 5 16,2 3-16,0 2 16,-1 8-16,4 1 0,4 0 0,5-1 0,6-3 15,6-1-15,2-3 0,4-4 16,10-2-16,5-8 0,4-6 15,2-4-15,6-5 0,5-3 16,-1-4-16,-1-3 0,2-6 16,1-5-16,-4 4 0,-12 5 15,-5 4-15</inkml:trace>
  <inkml:trace contextRef="#ctx0" brushRef="#br0" timeOffset="80737.97">24935 8013 0,'0'0'0,"0"0"16,0 0-16,0 0 0,0 0 15,0 0-15,-28 12 0,28-12 16,-32 28-16,14-9 0,-1 5 16,0 1-16,-2 3 0,-4 6 15,3 1-15,4-3 0,3-1 0,2 2 16,5-2-16,6-4 0,4-2 16,4-4-16,2-4 0,1-4 15,4-4-15,1-2 0,1-4 16,1-4-16,-1-4 0,-2 2 15,-2 0-15,-2 1 0</inkml:trace>
  <inkml:trace contextRef="#ctx0" brushRef="#br0" timeOffset="80918.5223">24536 8239 0,'0'0'0,"0"0"0,0 0 15,35-6-15,-16 4 0,5-1 16,3 1-16,4 0 0,3-3 16,11 0-16,1 1 0,8 1 0,-3-1 15,-9 2-15,-8 0 0,-6 0 16</inkml:trace>
  <inkml:trace contextRef="#ctx0" brushRef="#br0" timeOffset="81286.5679">24891 8388 0,'0'0'0,"0"0"16,0 0-16,24 2 0,-24-2 0,30-3 16,-9 1-16,4-2 0,2-2 15,8-4-15,1-1 0,-1 0 16,-1 1-16,5-5 0,-5 2 15,-7-2-15,-4 2 0,-7 0 16,-5-2-16,-8 2 0,-6-2 0,-5 4 16,-4 2-16,-4 4 0,-3 0 15,-5 3-15,-5 3 0,-2 4 16,-2 0-16,1 5 0,0 2 16,5 3-16,1 3 0,0 6 15,2 2-15,5 1 0,6 0 16,6-1-16,6-1 0,5-2 0,6-3 15,10-2-15,9-3 16,6-5-16,6-5 0,5-5 16,4-4-16,-12 1 0,-7 1 0,-8-1 15</inkml:trace>
  <inkml:trace contextRef="#ctx0" brushRef="#br0" timeOffset="81585.1027">25458 8290 0,'0'0'16,"0"0"-16,-12 16 0,3-5 0,-1 3 15,-1 1-15,-2 3 16,-4 3-16,2 1 0,2-3 0,1 0 16,3-5-16,2-3 0,2-2 15,1-2-15,5-4 0,3-3 16,1-4-16,1-2 0,1-2 0,2-3 15,0-2-15,-1-5 0,0 2 16,-1-1-16,1 1 0,0 1 16,-1 3-16,1-1 0,1 4 15,1 1-15,1 0 0,2 3 16,4 0-16,0 0 0,3 1 16,1 2-16,-3 1 0,-3-2 15,-2 2-15</inkml:trace>
  <inkml:trace contextRef="#ctx0" brushRef="#br0" timeOffset="82152.3401">25835 8264 0,'0'0'16,"0"0"-16,0 0 0,-18 20 15,10-8-15,-2 2 0,0 1 16,-1 2-16,0 3 0,-5 4 15,1 0-15,2-5 0,2-1 0,2-5 16,1-2-16,1-1 0,3-3 16,1-3-16,1-4 0,2-4 15,3-3-15,2-3 0,3-3 16,1-2-16,0 0 0,4-3 16,2-2-16,4 0 0,3 0 15,5-2-15,-2 4 0,-1 2 16,-1 1-16,-1 6 0,0 4 15,-2 2-15,-2 2 0,-4 6 16,-2 4-16,-3 2 0,-3 2 0,-6 4 16,-4 5-16,0-2 0,-1 2 15,-3 1-15,0 0 0,-1-2 16,0-3-16,2-2 0,-1-1 16,2-4-16,2-2 0,0-2 15,0-1-15,3-3 0,1-3 0,4-6 16,2-3-16,5-5 15,5-4-15,1 0 0,3-2 16,2-2-16,4 0 0,6-3 16,1 1-16,-3 6 0,-1 4 0,-1 2 15,-2 1-15,3 4 0,-5 1 16,-4 6-16,-5 3 0,-4 3 16,-2 2-16,-6 4 0,-3 3 15,-3 2-15,-2 1 0,-3 2 16,-1 2-16,0-1 0,0 1 15,1-1-15,-1-3 0,1-1 16,2-3-16,1-1 0,3-2 16,0-2-16,-1-1 0,2-3 0</inkml:trace>
  <inkml:trace contextRef="#ctx0" brushRef="#br0" timeOffset="82319.0824">26655 8347 0,'0'0'16,"0"0"-16,0 0 0,0 0 16,-16 23-16,16-23 0,-20 26 0,9-11 15,-1 3-15,0-1 0,0 0 16,-1-2-16,1-1 0,-1 0 16,2-2-16,2-1 0</inkml:trace>
  <inkml:trace contextRef="#ctx0" brushRef="#br0" timeOffset="82468.9968">26656 8072 0,'0'0'0,"0"0"0,0 0 16,29-2-16,-29 2 0,32 0 15,-11 2-15,-3-1 0,-3 0 0,-2 0 16</inkml:trace>
  <inkml:trace contextRef="#ctx0" brushRef="#br0" timeOffset="82808.2769">26932 8298 0,'0'0'0,"0"0"0,0 0 0,-19 24 16,10-12-16,-2 4 0,-2 1 15,-6 6-15,0 1 0,1-1 16,1-2-16,4-3 0,3-5 0,3-1 15,1-2-15,3-5 16,1-3-16,4-4 0,4-4 16,2-3-16,1-2 0,2-3 0,2-2 15,1-1-15,2-1 0,3 0 16,2-2-16,5-3 0,1 2 16,-2 3-16,-1 4 0,-3 2 15,-3 1-15,-2 6 0,0 4 16,-4 3-16,-1 3 0,-3 3 0,-3 3 15,-3 3-15,-4 3 0,-3 4 16,-4 3-16,0 2 0,0 1 16,1 0-16,1-2 15,0-1-15,3 0 0,-1-3 0,2-1 16,1-5-16,0-1 0,0-4 16</inkml:trace>
  <inkml:trace contextRef="#ctx0" brushRef="#br0" timeOffset="83143.0318">27198 8465 0,'0'0'0,"0"0"0,0 0 15,0 0-15,26 0 0,-26 0 16,30-1-16,-30 1 0,34 0 16,-15-1-16,2-1 0,1-1 15,1-1-15,-1-1 0,0-3 16,3 0-16,-1 1 0,-5 0 15,-1-1-15,-4-1 0,-3 0 0,-4 0 16,-5 0-16,-3-1 0,-3 0 16,-4 1-16,-3 2 0,-3 0 15,-4 1-15,-1 4 0,1 1 16,-3 2-16,-1 3 0,-3 3 16,-1 2-16,-3 6 0,4 2 15,4 4-15,3 3 0,5 1 16,4-1-16,7 1 0,4-2 15,10-1-15,8 0 0,6-3 0,4-4 16,-1 0-16,-6-4 0,-5-1 16</inkml:trace>
  <inkml:trace contextRef="#ctx0" brushRef="#br0" timeOffset="83570.2445">28097 8380 0,'0'0'0,"0"0"15,0 0-15,0 0 0,-21-18 0,21 18 16,-30-11-16,9 7 0,-4 3 16,-2 1-16,-3 3 0,-9 2 15,2 1-15,1 5 0,1 3 16,-3 5-16,4 3 0,6 0 16,6-2-16,8-1 0,5 0 0,9-3 15,6-1-15,8-3 16,4-5-16,7-3 0,3-4 15,4-4-15,1-1 0,7-4 0,0-2 16,-4-6-16,-1-1 0,0-4 16,-2-5-16,-2-3 0,-3-5 15,2-6-15,-2 0 0,-2 1 16,-1 2-16,-3 4 0,-1 2 16,-5 5-16,-3 4 0,-4 5 15,-4 4-15,0 3 0,-1 4 16,-4 7-16,-2 1 0,-5 5 0,-1 2 15,-6 7-15,-3 9 16,-2 4-16,-1 4 0,-8 11 16,-1 2-16,2 1 0,2 1 0,-3 5 15,4-2-15,-2-2 0,-1 0 16,7-13-16,5-8 0,4-7 16</inkml:trace>
  <inkml:trace contextRef="#ctx0" brushRef="#br0" timeOffset="85769.0558">18879 8765 0,'0'0'0,"0"0"0,0 0 16,0 0-16,-10 24 0,10-24 16,-18 31-16,7-11 0,0 1 15,-3 6-15,-3 4 0,-4 8 16,1-1-16,-2 5 0,2-4 15,4-6-15,1-5 0,4-4 0,3-5 16,1-4-16,2-2 0,0-2 16,1-5-16,0-1 0,2-4 15,3-5-15,3-2 0,1-3 16,2-1-16,6-6 0,5-3 16,1-1-16,1-1 0,11-6 15,6-1-15,-3 5 0,-2 1 0,7 2 16,1 6-16,-5 3 15,-4 3-15,-5 5 0,-5 5 0,-6 2 16,-3 2-16,-4 4 0,-4 3 16,-4 3-16,-3 3 0,-8 2 15,-7 0-15,-1-2 0,0-2 16,-8 2-16,1 0 0,-3-2 0,-1-4 16,-1-2-16,1 0 15,2-4-15,3-1 0,-4-3 16,-2-3-16,5-1 0,4-1 0,3-5 15,2-2-15,4-1 0,2 0 0,3 2 16,2 3-16,0 0 16</inkml:trace>
  <inkml:trace contextRef="#ctx0" brushRef="#br0" timeOffset="86101.8759">19161 9156 0,'0'0'0,"0"0"16,20 2-16,-8 0 0,0 1 0,3-2 16,4 1-16,1-2 15,1-1-15,5-4 0,1-2 16,-3 0-16,-1-1 0,-2-1 16,-1-2-16,-5 1 0,-3-1 0,-3-1 15,-3-3-15,-3 2 0,-2 0 16,-4 1-16,-4-1 15,-2 2-15,-2 2 0,-5 2 16,-6 3-16,1 1 0,0 2 0,-7 6 16,0 6-16,0 2 0,3 2 0,2 4 15,3 3-15,3 2 16,4-1-16,4 7 0,6 1 16,6-7-16,6 0 0,14-2 15,9-3-15,-6-4 0,-7-4 0,-3-2 16</inkml:trace>
  <inkml:trace contextRef="#ctx0" brushRef="#br0" timeOffset="86585.1857">20107 9024 0,'0'0'0,"0"0"0,0 0 15,0 0-15,-27-7 0,11 6 16,-6 2-16,-2 1 0,-1 2 0,-11 6 15,-5 4-15,0 2 0,1 1 16,-5 5-16,4 2 0,7 0 16,6-1-16,2 4 0,8 1 15,5-5-15,7-1 0,10-5 16,9-4-16,7-5 0,6-4 0,9-4 16,7-5-16,-3-1 15,-1-1-15,3-4 0,2-4 16,-6-1-16,-5 0 0,-1-5 15,-6-1-15,-6 3 0,-3 3 0,-5 3 16,-3 2-16,-3 3 0,-3 4 16,-4 3-16,-5 4 0,1 6 15,-1 3-15,-4 5 0,-3 4 16,-3 3-16,-2 1 0,-3 15 16,1 6-16,4-3 0,2-4 0,4 0 15,3-3-15,-1-5 0,1-4 16,-1 1-16,2-2 15,1-10-15,0-3 0,1-1 0,-2-3 16,-1-2-16,-3-1 0,-5-5 16,-3-1-16,4-4 0,-1 0 15,-4-2-15,-7-1 0,2-4 16,-1-1-16,1-5 0,0-1 16,1 1-16,4-1 0,0 0 0,4 4 15,4 5-15</inkml:trace>
  <inkml:trace contextRef="#ctx0" brushRef="#br0" timeOffset="86769.0866">20397 9331 0,'0'0'0,"0"0"16,0 0-16,-13 19 0,13-19 0,-20 17 15,2-3-15,-1-1 0,0-1 16,0 0-16,1-1 0,4-1 16</inkml:trace>
  <inkml:trace contextRef="#ctx0" brushRef="#br0" timeOffset="87835.3431">21092 9124 0,'0'0'0,"0"0"15,0 0-15,0 0 0,-3-26 0,3 26 16,-11-16-16,2 7 0,-2 0 16,-5 2-16,-5 2 15,0 2-15,-1 0 0,-11 7 0,-4 4 16,4 3-16,2 2 0,-7 8 15,-2 2-15,6 1 0,4 1 0,4 4 16,6 0-16,6-6 16,7-3-16,13-3 0,12-3 15,2-4-15,1-5 0,10-6 16,8-5-16,-1-1 0,-2-2 0,3-5 16,2-2-16,-7 3 0,-6 0 15,4-5-15,-3-3 16,-7 3-16,-4 5 0,-6 0 0,-4 0 15,-4 4-15,-1 0 0,-2 5 16,-1 4-16,-2 0 0,-2 4 0,-3 3 16,-2 2-16,2 2 15,-1 1-15,2 5 0,2 3 16,1 0-16,2 1 0,5-4 16,5-1-16,-3-4 0,0-2 0,-2-3 15</inkml:trace>
  <inkml:trace contextRef="#ctx0" brushRef="#br0" timeOffset="88134.9935">21669 9065 0,'0'0'0,"0"0"0,0 0 16,-21-6-16,21 6 0,-31-3 15,8 4-15,0 2 0,1 1 0,-5 2 16,2 3-16,4 0 0,3 2 15,5 1-15,4 2 0,4 0 16,4 0-16,6 0 0,6 2 16,0-2-16,1-3 0,3 4 15,-2 0-15,-2-3 0,-2-1 0,-5-1 16,-2 1-16,-3-1 0,-2 0 16,-7 1-16,-5 1 15,-2-1-15,0-3 0,-3 2 0,-1 0 16,1-4-16,2-2 0,5-9 15,4-3-15,6-2 0,4-1 0,0 4 16,0 0-16,0 2 0</inkml:trace>
  <inkml:trace contextRef="#ctx0" brushRef="#br0" timeOffset="88338.0284">22011 8897 0,'0'0'0,"0"0"0,0 0 0,-14 29 16,7-16-16,-4 6 0,-4 6 16,1 2-16,0 1 0,-7 9 15,-2 2-15,-2 5 0,3-2 0,4-4 16,1-2-16,-1 0 16,4-8-16,3-3 0,3-6 15,3-4-15,0-2 0,2-4 0</inkml:trace>
  <inkml:trace contextRef="#ctx0" brushRef="#br0" timeOffset="88604.4501">22196 9118 0,'0'0'0,"0"0"0,0 0 0,0 0 0,0 0 15,-35-4-15,35 4 16,-41 5-16,20-2 0,-3 1 0,-4 2 15,3 0-15,1 0 0,-3 3 16,3 2-16,2-1 0,3-1 0,6 3 16,4 1-16,3 0 15,4 0-15,5-1 0,5 2 16,4-2-16,4 1 0,1-1 16,3 0-16,1 0 0,1-1 0,7 4 15,2-2-15,-7-1 0,-4-3 16,-4-1-16</inkml:trace>
  <inkml:trace contextRef="#ctx0" brushRef="#br0" timeOffset="88769.2227">22522 9375 0,'0'0'0,"0"0"16,0 0-16,0 0 0,-21 26 15,2-12-15,-7 4 0,-4 0 16,-2 2-16,-3 1 0,5-2 16,5-4-16</inkml:trace>
  <inkml:trace contextRef="#ctx0" brushRef="#br0" timeOffset="89485.5033">23206 9300 0,'0'0'0,"0"0"0,0 0 15,0 0-15,14-21 0,-14 21 0,3-17 16,-2 8-16,1 0 0,-5-2 16,-2-1-16,-2 1 0,1-1 0,-4 2 15,-2 0-15,-3 1 16,0 1-16,-8 1 0,-3 2 16,1 4-16,0 3 0,-3 4 15,-3 2-15,4 1 0,2 3 0,-3 7 16,0 2-16,5 0 0,3 0 15,5 2-15,3 0 0,4 0 16,4-1-16,8-1 0,5-3 16,2-7-16,4-3 0,9-9 15,9-9-15,2-2 0,-1-2 0,10-7 16,1-4-16,-3 1 0,-2 0 16,4-10-16,-3-3 15,-6 2-15,-4 2 0,2-6 0,-1 0 16,-7 4-16,-4 5 0,-6 1 15,-4 2-15,-3 9 0,-2 8 0,-4 5 16,-1 1-16,-1 4 16,0 0-16,-5 4 0,-5 7 15,-4 2-15,-1 2 0,-3 9 16,0 7-16,0 1 0,2-3 0,-1 6 16,-2 3-16,1-3 0,1-4 15,-1 5-15,2-2 16,4-5-16,3-5 0,2-5 0,2-5 15,1-3-15</inkml:trace>
  <inkml:trace contextRef="#ctx0" brushRef="#br0" timeOffset="89819.2227">23308 9336 0,'0'0'0,"0"0"0,0 0 15,0 0-15,26-3 0,-26 3 0,33-2 16,-33 2-16,37-5 0,-14 3 15,6-2-15,-1 1 0,-2-3 0,10-1 16,3-3-16,-4 1 16,-3 0-16,2-4 0,-4 1 15,-6-1-15,-4-1 0,-4 0 16,-5 1-16,-5 0 0,-2 0 0,-8 0 16,-3 0-16,-4 3 0,-4 0 15,-6 6-15,-3 2 16,-1 4-16,-1 3 0,-1 4 0,-4 1 15,4 3-15,5 1 0,-2 8 16,3 3-16,5-3 0,4-2 0,7 1 16,6 3-16,4-3 15,2 1-15,13-4 0,10-1 16,2-5-16,1-3 0,-7-3 16,-6 0-16,-4-2 0</inkml:trace>
  <inkml:trace contextRef="#ctx0" brushRef="#br0" timeOffset="90102.5641">24177 9085 0,'0'0'0,"-8"1"16,-4 2-16,-2 0 0,-2 1 0,-6 1 16,-1 3-16,3 1 15,4 1-15,3 1 0,3 3 16,3-1-16,4 0 0,6 1 0,6 0 15,1 1-15,2-2 0,2 2 16,1-3-16,-3 1 0,-2 1 0,-3-4 16,-1-2-16,-4-1 15,-2 0-15,-5 3 0,-7 1 16,-2-1-16,-3 1 0,-3-3 16,-2 0-16,1 0 0,0-3 0,-1-2 15,3-2-15,6-1 0,4-3 16,1 2-16,3-1 0,0 1 15</inkml:trace>
  <inkml:trace contextRef="#ctx0" brushRef="#br0" timeOffset="90303.0381">24530 9142 0,'0'0'0,"0"0"0,0 0 16,-17 22-16,17-22 0,-17 29 0,4-11 15,0 1-15,-1 2 0,-3 4 16,2 2-16,2-5 0,1-1 0,3-4 16,2-4-16,4-4 15,2-5-15,0-1 0,0 0 16,-1-1-16</inkml:trace>
  <inkml:trace contextRef="#ctx0" brushRef="#br0" timeOffset="90432.7591">24497 8915 0,'0'0'15,"0"0"-15,0 0 0,22 5 16,-22-5-16,0 0 0,26 8 0,-19-7 16</inkml:trace>
  <inkml:trace contextRef="#ctx0" brushRef="#br0" timeOffset="90768.7856">24748 9179 0,'0'0'0,"0"0"0,0 0 16,-14 29-16,6-15 0,-3 3 0,-2 2 16,-3 6-16,2-1 0,2-2 15,1-2-15,2-4 0,1-1 16,1-1-16,1-2 15,3-7-15,1-5 0,0-4 0,2-3 16,2-4-16,0-1 0,1-2 16,3-5-16,0 0 0,3-2 15,2-1-15,1-2 0,2-3 0,1 2 16,-2 3-16,0 3 16,-1 3-16,-1 2 0,2 4 15,0 1-15,1 4 0,3 2 0,0 3 16,2 3-16,-1 0 0,-1 2 15,1 0-15,1 0 0,-4-1 16,-3 0-16,-2-1 0</inkml:trace>
  <inkml:trace contextRef="#ctx0" brushRef="#br0" timeOffset="91118.8486">24943 9327 0,'0'0'0,"0"0"16,0 0-16,0 0 0,24 6 0,-24-6 15,31 0-15,-12-1 0,1-2 16,3-3-16,3-2 16,0 0-16,-2-1 0,6-4 15,-1-3-15,-5 3 0,-3 0 0,-3-4 16,-4-1-16,-7 2 0,-3-1 15,-8 1-15,-3 1 0,-4 3 16,-1 2-16,-8 4 0,-6 4 16,2 1-16,1 2 0,-5 7 15,-2 7-15,2 2 0,2 3 0,-1 7 16,5 6-16,4-3 0,5-2 16,5 4-16,6 1 15,4-5-15,5-5 0,13 0 0,11-5 16,2-1-16,1-2 0,-3-2 15,-8-3-15,-5-2 0</inkml:trace>
  <inkml:trace contextRef="#ctx0" brushRef="#br0" timeOffset="91286.8947">25667 9419 0,'0'0'0,"0"0"16,0 0-16,0 0 0,0 0 15,-26 17-15,26-17 0,-18 15 16,18-15-16,-21 17 0,7-6 16,1 0-16,2-4 0,1 1 15</inkml:trace>
  <inkml:trace contextRef="#ctx0" brushRef="#br0" timeOffset="91685.8228">26025 9030 0,'0'0'0,"0"0"15,0 0-15,-18 32 0,6-15 0,-2 4 16,-2 4-16,-4 8 0,2 1 15,-1-2-15,1 1 0,1 2 16,2-6-16,3-4 0,2-4 16,2-5-16,3-2 0,1-4 15,0-1-15,3-4 0,2-2 0,3-6 16,0-4-16,1-2 16,1 0-16,1-4 0,-1-4 15,1-2-15,-1-2 0,2-1 16,1 0-16,1-3 0,0 2 0,1 3 15,0 1-15,0 2 0,0 4 16,3 1-16,4 4 0,0 3 16,0 2-16,4 4 0,4 1 15,-2 2-15,-1 0 0,1-1 16,2 2-16,-6-1 0,-4-1 0,-3-1 16</inkml:trace>
  <inkml:trace contextRef="#ctx0" brushRef="#br0" timeOffset="92053.4481">26058 9332 0,'0'0'16,"0"0"-16,0 0 0,0 0 16,0 0-16,0 0 0,24 14 15,-24-14-15,29 3 0,-29-3 0,40-5 16,-15 1-16,0 0 0,3-1 15,0 0-15,8-3 0,-2-2 16,-2-1-16,-2-1 0,-6 1 16,-4 0-16,-4-2 0,-6-1 15,-7 3-15,-4 1 0,-6 1 16,-7 2-16,-2 1 0,-4 1 0,-11 5 16,-5 5-16,-2 2 0,1 3 15,-1 3-15,2 4 16,-2 6-16,5-1 0,5 5 0,3 3 15,9-4-15,5-1 0,11 0 16,9 0-16,6-4 0,5-1 16,14-5-16,11-4 0,5-3 15,3-1-15,-6-1 0,-11-1 16,-10-1-16</inkml:trace>
  <inkml:trace contextRef="#ctx0" brushRef="#br0" timeOffset="92477.1309">26979 9158 0,'0'0'15,"0"0"-15,0 0 0,-23-2 16,12 2-16,-5 2 0,-5 3 16,-1 0-16,-3 3 0,-8 5 0,-2 4 15,1 0-15,1-1 0,-4 7 16,6 1-16,4-1 0,4-1 15,5-2-15,6-1 16,4-2-16,4-4 0,6-2 0,5-1 16,6-4-16,5-1 0,3-5 15,3-3-15,0-2 0,2-3 0,0-3 16,0-2-16,-1-2 16,-3 2-16,1-4 0,-1 1 15,-7 5-15,-1-1 0,-6 5 16,-1 0-16,-1 4 0,-3 0 0,-3 3 15,-2 5-15,-3 4 0,1 1 0,-4 7 16,-3 6-16,-1 2 16,-1 1-16,-6 7 0,-1 4 15,2-3-15,2-1 0,-2 10 16,3 2-16,3-9 0,2-7 0,4-4 16,4-2-16,0-6 0,1-3 15,0-3-15</inkml:trace>
  <inkml:trace contextRef="#ctx0" brushRef="#br0" timeOffset="92868.5504">27261 9151 0,'0'0'0,"0"0"16,0 0-16,-17 21 0,17-21 0,-21 25 15,5-5-15,-2 2 0,-1 3 16,-3 9-16,2 1 0,4-1 16,2-3-16,2 0 0,4-6 15,3-5-15,4-5 0,10-7 16,8-3-16,3-6 0,1-3 0,5-3 16,3-4-16,0-3 0,0-2 15,5-8-15,-1-4 16,-2 1-16,-1 1 0,-3 1 0,-1-3 15,-6 3-15,-2 2 0,-5 3 16,-3 3-16,-2 5 0,-2 4 16,-2 3-16,-2 1 0,-2 4 0,-1 4 15,-4 3-15,-5 4 16,-1 4-16,-3 2 0,1 4 16,-1 5-16,1 0 0,-1 2 0,3 1 15,1-1-15,4-1 0,1-4 16,3 1-16,3-6 15,-1-3-15,0-4 0,0-1 0</inkml:trace>
  <inkml:trace contextRef="#ctx0" brushRef="#br0" timeOffset="93168.6907">27528 9452 0,'0'0'0,"0"0"0,0 0 16,0 0-16,0 0 0,0 0 0,23-12 15,-23 12-15,25-9 0,-25 9 16,35-15-16,-16 7 0,0-1 15,2 0-15,2-2 0,-2 1 16,-1 1-16,4-5 0,-1-2 16,-3 1-16,-3 1 0,-2 1 15,-5-1-15,-4 1 0,-2-1 0,-4 2 16,-4 2-16,-2 2 16,-4 4-16,-7 2 0,-4 4 15,0 1-15,0 3 0,-3 4 0,-2 2 16,-4 6-16,2 0 0,5 4 15,3 2-15,6 0 0,3 1 0,5 1 16,6 1-16,7-9 16,5-1-16,14-1 0,9-2 15,-8-4-15,-6-1 0,-4-3 16</inkml:trace>
  <inkml:trace contextRef="#ctx0" brushRef="#br0" timeOffset="93451.9464">28213 9185 0,'0'0'0,"0"0"0,0 0 0,-30 3 15,15-1-15,-3 2 0,0 2 16,-5 4-16,4 3 0,2-1 16,3 2-16,4-1 0,3 1 0,5 1 15,4 2-15,2 0 0,1-1 16,4 1-16,1-1 0,-1-3 15,-1-1-15,0 2 0,-2-3 16,-3-2-16,-2 1 0,-5-1 16,-4 1-16,-2-3 0,-1 0 15,-2-1-15,-2 0 0,0-4 16,-2 0-16,1-3 0,-1-2 16,4-4-16,2 0 0,2 1 0,2 1 15,0 2-15</inkml:trace>
  <inkml:trace contextRef="#ctx0" brushRef="#br0" timeOffset="93685.2161">28524 9032 0,'0'0'0,"0"0"16,0 0-16,-20 33 0,7-16 0,-4 4 15,-2 4-15,-7 7 0,2 0 16,-3 9-16,3 0 0,4-4 15,5-4-15,6 2 0,8-5 16,4-6-16,5-7 0,6-3 16,7-2-16,-2-6 0,1-3 15,1 0-15,0-3 0,-1-3 0,-3-1 16,0-1-16,-4 2 16,-3 1-16</inkml:trace>
  <inkml:trace contextRef="#ctx0" brushRef="#br0" timeOffset="93836.8216">28163 9283 0,'0'0'0,"0"0"15,0 0-15,0 0 0,37-4 0,-37 4 16,48-5-16,-18 3 16,2-1-16,14 3 0,5 2 15,-9 0-15,-6-1 0,-6 0 0</inkml:trace>
  <inkml:trace contextRef="#ctx0" brushRef="#br0" timeOffset="94011.1282">28791 9429 0,'0'0'16,"0"0"-16,0 0 0,-19 21 0,9-13 15,-2 3-15,-1 1 16,1 1-16,-1 0 0,-3 2 0,-1-1 15,3-3-15,2-1 0,1-3 16,2-1-16,1-1 0</inkml:trace>
  <inkml:trace contextRef="#ctx0" brushRef="#br0" timeOffset="94385.9604">29079 9086 0,'0'0'0,"0"0"0,0 0 15,-13 29-15,7-14 0,-3 4 16,-2 4-16,-3 9 0,-1-1 0,2 1 16,0 2-16,-2-2 0,4-6 15,3-4-15,1-6 0,2-2 16,0-2-16,4-3 0,1-2 15,2-4-15,3-5 0,0-3 16,2-4-16,-1-2 0,2-3 16,1-2-16,1-3 0,2-1 15,2-2-15,6-5 0,1 1 16,-3 2-16,-3 4 0,1 3 16,-1 1-16,0 4 0,1 2 0,2 5 15,2 2-15,0 0 0,-1 0 16,-1 3-16,-2 2 0,0 2 15,-1-1-15,-3-1 0,-2 1 16,-2-1-16</inkml:trace>
  <inkml:trace contextRef="#ctx0" brushRef="#br0" timeOffset="94735.3537">29190 9349 0,'0'0'0,"0"0"0,0 0 15,0 0-15,0 0 0,19 16 16,-19-16-16,26 9 0,-26-9 16,36 3-16,-10-4 0,-2-1 15,0-2-15,3-1 0,0-2 16,6-2-16,-2 1 0,-3-2 16,-5-1-16,-3-2 0,-4 0 0,-1-2 15,-5-1-15,-7 4 0,-3 1 16,-7 0-16,-5 1 0,-1 2 15,-1 2-15,-5 2 0,-3 4 16,-6 4-16,3-1 0,-2 6 16,1 4-16,2 2 0,2 1 15,1 5-15,1 4 0,3 0 16,5 1-16,6 3 16,7 0-16,4-3 0,5-3 0,10 0 15,6-5-15,5-2 0,4-3 0,-9-4 16,-5 0-16,-5-3 0</inkml:trace>
  <inkml:trace contextRef="#ctx0" brushRef="#br0" timeOffset="95152.3939">30139 9240 0,'0'0'0,"0"0"15,0 0-15,-22-6 0,22 6 16,-29-5-16,8 4 0,-2 0 15,-3 2-15,-8 4 0,-2 2 16,1 3-16,0 0 0,-6 6 16,2 4-16,7 1 0,6 0 0,5 1 15,6 0-15,5-1 16,4-3-16,9-1 0,9-3 16,2-3-16,3-2 0,10-5 15,7-2-15,-2-2 0,-1-3 0,10-4 16,3-3-16,-7-1 0,-4-1 15,-2-3-15,-1-2 0,-5-2 16,-4 2-16,-4 3 0,-4 2 16,-3 3-16,-2 2 0,-4 1 15,-2 2-15,-3 2 0,-2 0 16,-5 8-16,-2 2 0,-1 5 16,0 3-16,-5 7 0,-4 5 15,1-1-15,0 1 0,2 1 0,0 1 16,1 7-16,1-4 0,4-2 15,3-2-15,1-6 0,1-3 0,4-8 16,2-5-16,0-1 0,0-1 16,0-2-16</inkml:trace>
  <inkml:trace contextRef="#ctx0" brushRef="#br0" timeOffset="95585.1984">30388 9119 0,'0'0'0,"0"0"0,0 0 0,0 0 15,0 0-15,-20 25 0,8-8 16,-1 1-16,-1 2 0,-4 4 16,-2 4-16,3 0 0,0-1 0,-1 5 15,4-3-15,1 0 0,4-4 16,8-6-16,6-3 15,4-4-15,2-2 0,6-7 0,5-6 16,1-1-16,0-1 0,5-7 16,2-5-16,-3-1 0,-2 0 0,7-8 15,1-2-15,-5 3 16,-5 1-16,-4 4 0,-4 2 16,-3 5-16,-2 1 0,-3 2 15,-3 4-15,-1 1 0,-3 2 0,-4 6 16,-1 5-16,-2 1 0,-1 0 15,-4 5-15,-3 7 16,-1-1-16,2 2 0,0 1 0,-1 3 16,4-3-16,3-3 0,1 3 15,5 0-15,4-9 0,4-4 0,6-2 16,5-5-16,2-3 16,1-1-16,-4-1 0,-2 1 15,-3 0-15</inkml:trace>
  <inkml:trace contextRef="#ctx0" brushRef="#br0" timeOffset="95768.4228">30787 9256 0,'0'0'0,"0"0"0,0 0 16,-10 18-16,10-18 0,-12 20 15,12-20-15,-20 31 0,9-14 0,0-1 16,1 0-16,2-3 0,0-1 15,2-1-15,4-4 0,0 0 16,1-2-16,0-1 0</inkml:trace>
  <inkml:trace contextRef="#ctx0" brushRef="#br0" timeOffset="95906.5814">30825 8989 0,'0'0'0,"0"0"0,0 0 16,25 1-16,-25-1 0,24 2 16,-8 0-16,-3-1 0,-1 0 0,-2 0 15</inkml:trace>
  <inkml:trace contextRef="#ctx0" brushRef="#br0" timeOffset="96219.2047">31052 9175 0,'0'0'0,"0"0"0,0 0 16,-10 23-16,10-23 0,-14 25 0,2-6 16,-1 1-16,0 2 0,-3 6 15,0-1-15,3-2 0,1-2 0,1 0 16,3-2-16,2-7 16,0-2-16,4-5 0,2-2 15,0-5-15,3-1 0,0-4 0,1-4 16,-1-1-16,0-2 0,3-4 15,0-3-15,2 0 0,1 0 16,3-4-16,2-1 0,1 2 16,-1 0-16,3-1 0,-2 1 15,1 3-15,-2 3 0,0 4 16,-1 1-16,1 2 0,-1 3 0,2 5 16,1 3-16,-2 1 15,-2 2-15,-3-1 0,-2-2 0,-2 0 16</inkml:trace>
  <inkml:trace contextRef="#ctx0" brushRef="#br0" timeOffset="96585.7027">31172 9336 0,'0'0'15,"0"0"-15,0 0 0,0 0 0,0 0 16,31 13-16,-31-13 0,26 2 15,-26-2-15,37 3 0,-15-2 16,1-3-16,1-1 0,7-3 16,1-1-16,-3 1 0,-4-1 0,-3 1 15,-2-2-15,-2-1 16,-2-1-16,-5-2 0,-3-3 16,-4 2-16,-1 4 0,-6 0 15,-3 0-15,-4 2 0,-3 3 0,-4 2 16,-2 3-16,-1 1 15,0 2-15,-8 5 0,-1 4 0,3 1 16,3 1-16,3 4 0,2 1 16,5 2-16,3-1 0,5 3 15,2-2-15,7 0 0,3-2 0,10-1 16,7 1-16,1-2 0,1-1 16,-2-1-16,-4-4 0,-5-3 15</inkml:trace>
  <inkml:trace contextRef="#ctx0" brushRef="#br0" timeOffset="96719.1745">31900 9605 0,'-1001'0'0,"2002"0"16,-1001 0-16,0 0 0,0 0 0,-36 21 16,14-14-16,-5 3 0,-4-2 15,3 1-15,4-2 0,3 0 16</inkml:trace>
  <inkml:trace contextRef="#ctx0" brushRef="#br0" timeOffset="97868.4561">18910 9969 0,'0'0'0,"0"0"0,0 0 16,0 0-16,0 0 0,-13-17 16,13 17-16,-18-9 0,18 9 0,-21-9 15,8 4-15,0 1 16,0 1-16,-2 2 0,-3 2 16,0 1-16,2 1 0,-4 3 0,1 0 15,3 2-15,0 2 0,3 5 16,1 3-16,2-1 0,2-2 15,4 3-15,2 1 0,0-3 16,2-1-16,6-2 0,5-2 16,2-3-16,3-2 0,5-5 15,3-5-15,1-3 0,2-1 0,9-10 16,3-8-16,-4 1 0,-2 1 16,6-11-16,-2-3 15,-6 4-15,-3 1 0,2-11 0,0-3 16,-5 6-16,-4 4 0,-3 6 15,-1 4-15,-6 6 0,-4 7 0,-1 2 16,-3 3-16,-3 4 16,-2 3-16,-7 9 0,-5 9 15,-1 3-15,0 3 0,-1 9 16,-2 6-16,1 1 0,1 1 0,-3 3 16,-1 3-16,1 5 0,4-4 15,3-3-15,3 0 16,4-8-16,1-6 0,2-5 0,0-6 15,1-6-15</inkml:trace>
  <inkml:trace contextRef="#ctx0" brushRef="#br0" timeOffset="98235.6844">19156 10103 0,'0'0'0,"0"0"0,0 0 15,26 3-15,-26-3 0,25 5 0,-8-4 16,1-2-16,3-1 0,2 0 16,2-1-16,7-1 0,-1 0 0,-1-3 15,1-1-15,-4-1 16,-4-1-16,0-4 0,-4-3 16,-4 1-16,-4 0 0,-4-1 15,-5 0-15,-5 2 0,-5 0 0,-6 2 16,-6 1-16,0 2 0,0 4 15,-5 5-15,-4 2 0,0 5 16,2 4-16,0 5 0,2 7 16,1 2-16,2 2 0,1 9 15,5 2-15,9-3 0,4-3 16,9-3-16,6 1 0,7-6 0,4-5 16,10-6-16,8-4 15,0-3-15,-1-3 0,12-3 0,3-5 16,-13 2-16,-11 2 0,-8-1 15</inkml:trace>
  <inkml:trace contextRef="#ctx0" brushRef="#br0" timeOffset="98820.2407">19874 9900 0,'0'0'0,"0"0"15,0 0-15,-15 17 0,15-17 0,-17 27 16,5-6-16,-1 1 0,-1 2 0,-3 8 16,-2 2-16,3-5 15,1-3-15,0 0 0,3-2 16,1-4-16,2-5 0,2-6 0,2-5 16,2-2-16,3-2 0,4-2 15,1-4-15,2-3 0,1-3 16,0-4-16,2-4 0,3-1 15,1-1-15,7-5 0,3 1 16,-2 3-16,0 2 0,0 5 16,0 2-16,-2 4 0,-1 2 15,1 7-15,1 3 0,-4 5 0,-2 3 16,-3 4-16,-2 4 16,-3 1-16,-1 0 0,-4 3 0,-3 0 15,-1 0-15,-3-3 0,0-2 16,-2-1-16,2-2 0,-1-1 15,1-1-15,-1-3 0,1-2 16,0-3-16,1-2 0,-2-6 16,4 0-16,1-1 0,5-6 15,6-3-15,1-3 0,3-1 16,2-4-16,4-2 0,6-3 0,2 2 16,2 2-16,2 3 15,-1 3-15,0 3 0,5 2 16,-1 2-16,-6 4 0,-4 3 0,-3 6 15,-3 5-15,-4 3 0,-2 4 16,-7 3-16,-3 4 0,-1-3 16,-4 0-16,0 3 0,-2 3 15,-1-1-15,0 1 0,-2 4 16,1-1-16,1-5 0,2-6 0,0-3 16</inkml:trace>
  <inkml:trace contextRef="#ctx0" brushRef="#br0" timeOffset="99269.4864">21028 9997 0,'0'0'0,"0"0"16,0 0-16,0 0 0,0 0 0,-21-7 15,21 7-15,-34 5 0,34-5 16,-43 16-16,16-3 15,-1 0-15,1 2 0,-10 8 0,0 2 16,5-1-16,4-2 0,1 4 16,6-2-16,4-2 0,5-4 0,9 0 15,7-2-15,5-4 16,4-2-16,8-8 0,7-4 16,-2-2-16,-1-2 0,5-5 0,0-3 15,-4-2-15,0 0 0,-1-2 16,0-2-16,-2 1 0,-5 1 15,-2 0-15,-4 0 0,-3 1 16,-4 1-16,-2 2 0,0 1 16,-1 3-16,-1 2 0,0 5 15,-1 3-15,-1 3 0,0 2 0,-4 7 16,-1 5-16,0-1 0,1 2 16,0 4-16,2 3 15,1 0-15,0 0 0,5 2 0,5-1 16,1-4-16,-1-3 0,5-5 15,1-4-15,1-2 0,3-3 16,-4-1-16,-3 0 0,-2-1 16</inkml:trace>
  <inkml:trace contextRef="#ctx0" brushRef="#br0" timeOffset="99652.7487">21381 10022 0,'0'0'0,"0"0"0,0 0 0,-10 21 16,10-21-16,-14 25 0,2-9 16,0 1-16,-1 1 0,2-1 15,0 0-15,-1 2 0,2-2 0,2-4 16,0-2-16,2-2 16,3-3-16,2-4 0,1-2 15,4-4-15,1-1 0,1-3 16,4-4-16,4-6 0,-1 0 0,0 0 15,0-1-15,0 1 0,1 2 0,-2 1 16,0 2-16,0 2 16,0 2-16,1 2 0,2 4 15,-2 0-15,0 2 0,-1 5 16,0 2-16,-1 2 0,-1 2 0,-1 4 16,0 2-16,-2 1 15,-2 1-15,0 0 0,-2 1 0,-1 0 16,0 1-16,-1 7 0,0 1 15,1-3-15,-1-2 0,1-2 16,2-3-16,2-4 0,0-4 0,0-1 16,-2-2-16,0-1 15</inkml:trace>
  <inkml:trace contextRef="#ctx0" brushRef="#br0" timeOffset="100102.6778">22073 10175 0,'0'0'0,"0"0"15,0 0-15,0 0 0,6-22 16,-6 22-16,0 0 0,-9-27 16,9 27-16,-14-15 0,3 8 15,-2 2-15,-3 1 0,-3 3 16,-2 3-16,0 2 0,-1 1 0,-7 4 16,-2 2-16,3 3 15,3 0-15,0 7 0,4 2 0,4-1 16,4-2-16,5 0 0,5 0 15,5-3-15,6-1 0,8-6 16,7-5-16,5-5 0,3-3 16,1-5-16,2-4 0,-2-1 15,-2-1-15,6-9 0,-1-3 16,-4 0-16,-3 1 0,-5-3 16,-4-3-16,-4 0 0,-2 0 0,2-5 15,-2 0-15,-2 6 0,-2 3 16,-3 3-16,0 2 15,-3 7-15,1 3 0,-2 4 0,0 2 16,-2 6-16,0 0 0,-1 10 16,-4 7-16,0 1 0,-3 1 0,-2 9 15,-3 7-15,-2 4 16,-3 1-16,-4 13 0,-1 5 16,2-5-16,2-4 0,0 7 15,2-3-15,1-3 0,3-3 0,2-8 16,3-10-16,3-8 0</inkml:trace>
  <inkml:trace contextRef="#ctx0" brushRef="#br0" timeOffset="102302.2641">18947 10627 0,'0'0'0,"0"0"15,0 0-15,0 0 0,0 0 0,0 0 16,0 0-16,-7-19 16,7 19-16,0 0 0,-26 3 15,26-3-15,-28 11 0,9-3 16,-3 6-16,-1-1 0,-1 1 0,-9 9 16,0 3-16,0 0 0,2-1 15,-4 10-15,3 3 16,5-4-16,6-2 0,3 2 0,4-3 15,8-3-15,4-4 0,14-4 16,11-5-16,3-4 0,4-6 0,-7-1 16,-5-1-16,-4-1 15</inkml:trace>
  <inkml:trace contextRef="#ctx0" brushRef="#br0" timeOffset="102635.5627">19186 10800 0,'0'0'0,"0"0"16,0 0-16,-12 22 0,12-22 0,-11 25 15,4-7-15,2 1 0,0 0 16,3 0-16,1 1 16,3 2-16,3-3 0,6-3 0,5-3 15,2-5-15,1-4 0,4-3 16,3-4-16,0-2 0,-1-2 15,3-6-15,-3-3 0,-3-3 16,-3 0-16,-6-2 0,-3-1 16,-5-2-16,-1 0 0,-5 2 15,-4 2-15,-4 3 0,-3 1 0,-7 1 16,-5 2-16,2 2 0,1 3 16,-4 6-16,-4 2 15,2 3-15,1 2 0,1 3 0,4 4 16,4 0-16,4-1 0,5 3 15,5-1-15,5-5 0,5-3 0,-1 0 16,-2-2-16,-1 0 16</inkml:trace>
  <inkml:trace contextRef="#ctx0" brushRef="#br0" timeOffset="103218.7335">19794 10695 0,'0'0'0,"0"0"0,0 0 0,-4 18 16,4-18-16,-9 22 0,2-7 16,-3 3-16,-1 2 0,-2 0 15,-2 1-15,-2 5 0,0-2 16,3-3-16,2-2 0,2-3 0,2-4 16,1-1-16,3-3 15,2-3-15,2-1 0,6-7 0,6-2 16,2-4-16,1-2 0,4-4 15,3 0-15,2-3 0,3-1 16,6-6-16,1-2 0,-2 4 16,-1 1-16,3 3 0,-3 2 15,-6 5-15,-4 2 0,-4 6 16,-4 2-16,-4 4 0,-3 2 0,-1 7 16,-2 3-16,-3 1 0,-1 2 15,-4 1-15,-1 1 16,-1 1-16,0-2 0,-2 1 0,0 1 15,0-3-15,1 0 0,2-5 16,0-2-16,2-2 0,-1-1 16,3-2-16,0-2 0,2-3 15,5-5-15,2-3 0,2-3 16,2-1-16,1-2 0,4-3 0,2 0 16,4-1-16,3 1 0,7-2 15,1 3-15,-1 1 0,0 2 16,-3 5-16,0 2 0,-4 4 15,-3 1-15,-3 5 0,-1 5 16,-4 1-16,-2 3 0,-4 3 16,-5 5-16,-2-2 0,-2 3 0,-1 0 15,-1 2-15,-2 0 16,1-2-16,0-3 0,-2-2 16,2-3-16,0-2 0,2-2 0,0-2 15,0-2-15</inkml:trace>
  <inkml:trace contextRef="#ctx0" brushRef="#br0" timeOffset="103785.8786">20833 10796 0,'0'0'0,"0"0"0,0 0 15,-10 20-15,10-20 0,-11 20 16,2-3-16,0 1 0,-1 0 0,1-1 15,0 1-15,-1 0 0,1-3 16,1-1-16,3-2 0,1-2 16,0-4-16,2-2 0,1-2 15,1-2-15,0 0 0,4-4 16,1-1-16,1-3 0,2-1 0,3-3 16,2-4-16,5-3 0,0 1 15,1 0-15,4 1 0,-1 2 16,1 2-16,0 3 0,-1 2 15,2 1-15,-2 6 0,-2 2 16,-2 5-16,-4-1 0,-2 3 16,-4 2-16,-3 6 0,-1 2 15,-3 0-15,-2 5 0,-3-2 16,1-1-16,0-2 0,-2-1 0,0-1 16,0-2-16,2-3 0,0-3 15,0-2-15,0-3 0,3-3 16,0 0-16,5-7 0,0-1 15,2-3-15,6-3 0,5-5 16,2 0-16,1-3 0,3 0 16,4-1-16,8-4 0,-2 4 0,-1 3 15,-1 0-15,-2 6 0,-2 3 16,2 3-16,-3 5 16,-5 4-16,-4 2 0,-5 6 0,-5 6 15,-2 1-15,-4 2 0,-2 5 16,-2 3-16,-4 0 0,-1 1 15,0 4-15,3 0 0,-1-2 16,1-2-16,2-5 0,2-4 16,4-3-16,3-3 0,-3-4 15,-1-1-15,1-3 0</inkml:trace>
  <inkml:trace contextRef="#ctx0" brushRef="#br0" timeOffset="104236.3013">22173 10878 0,'0'0'0,"0"0"16,0 0-16,0 0 0,-4-20 0,4 20 15,0 0-15,-24-21 0,11 14 16,-1 3-16,-3 3 0,-3 0 16,-3 2-16,-2 2 15,-2 4-15,-8 4 0,0 5 0,-1 2 16,2 4-16,-1 4 0,5-2 15,7 0-15,4 1 0,6-2 16,4-2-16,7-3 0,5-1 16,8-5-16,7-4 0,5-5 15,6-4-15,2-1 0,3-4 0,4-2 16,-1-2-16,-2-2 0,-1-2 16,-2-3-16,-2 0 0,-6-3 15,-3 0-15,-3-1 0,-4 2 16,-2 2-16,-3 4 0,-2 3 15,-3 1-15,-2 3 16,-1 1-16,-1 5 0,-4 2 16,1 5-16,-2 2 0,-1 5 0,-2 4 15,-1 3-15,0 0 0,1 2 16,0 1-16,3 0 0,2-1 16,3 0-16,3-3 0,3-2 15,1-1-15,2-7 0,4-2 16,-5-2-16,0 0 0,-1-3 0</inkml:trace>
  <inkml:trace contextRef="#ctx0" brushRef="#br0" timeOffset="104603.6314">22527 10907 0,'0'0'0,"0"0"0,0 0 15,-14 26-15,6-12 0,-2 1 16,-3-1-16,1 1 0,0-1 0,-1 3 16,2-3-16,2-1 0,1-2 15,2-3-15,0 0 0,3-4 16,1-3-16,3-3 0,2-3 16,2-1-16,1-1 0,3-2 15,2-1-15,3-7 0,1-1 16,5 1-16,4 2 0,1-1 15,2 1-15,-1 4 0,2 2 16,4 2-16,-3 2 0,-1 2 16,-2 2-16,-2 5 0,-5 4 0,-2 4 15,-3 3-15,-4 0 0,-3 2 16,-4 2-16,-2 2 0,-3 3 16,-2-2-16,-2 2 0,-2 1 15,1 0-15,-1-1 0,1-4 16,2-4-16,0-3 0</inkml:trace>
  <inkml:trace contextRef="#ctx0" brushRef="#br0" timeOffset="105089.4859">23393 11055 0,'0'0'0,"0"0"0,0 0 16,0 0-16,0 0 0,13-23 15,-13 23-15,-4-21 0,0 13 0,-4-3 16,-2 1-16,-2 2 0,-1 0 16,-6 4-16,-3 2 15,-1 4-15,-2 3 0,-9 4 0,-1 2 16,2 5-16,2 2 0,-3 6 16,4 2-16,6-2 0,4 0 15,9 0-15,5 1 0,6-4 16,5 0-16,8-5 0,7-3 15,2-5-15,2-2 0,5-8 16,3-3-16,3-4 0,-1-5 0,-2 0 16,-2-2-16,-1-5 0,-2-2 15,0-4-15,-2-2 0,-4-4 16,-2-3-16,-3-1 0,0 0 16,2-4-16,1 2 0,-1 1 15,-2 0-15,0 11 0,-2 8 16,-4 4-16,-2 3 0,-3 3 15,-1 4-15,-4 5 0,0 0 16,-3 8-16,0 5 0,-6 4 16,-4 7-16,-2 5 0,-3 5 0,-6 10 15,-3 4-15,1-2 0,-1 0 16,1 7-16,4-1 0,3-5 16,3-4-16,3-10 0,5-9 15,1-5-15</inkml:trace>
  <inkml:trace contextRef="#ctx0" brushRef="#br0" timeOffset="108674.4529">26725 5755 0,'0'0'0,"0"0"0,0 0 16,-6 28-16,3-11 0,-3 5 15,-1 5-15,-3 5 0,-1 3 0,-5 20 16,1 5-16,-3 13 16,2-1-16,-4 15 0,1 1 15,-2 3-15,2-11 0,-2 4 16,4-7-16,3-9 0,1-6 0,0 11 15,4-16-15,2-11 0,1-8 16,3-8-16,0-6 0,1-3 16,2-5-16,-1-9 0,0-1 15,0-4-15,-1-2 0,2 0 16,-2 1-16,2-1 0</inkml:trace>
  <inkml:trace contextRef="#ctx0" brushRef="#br0" timeOffset="109385.9374">26833 5697 0,'0'0'15,"0"0"-15,19-5 0,-6 4 0,2-1 0,11 1 16,3-1-16,4 0 16,4 0-16,13-1 0,6 1 15,-2-1-15,0 0 0,20-2 16,6 0-16,-2-2 0,-2-1 0,21 2 16,5 3-16,6-2 15,-8 1-15,49-4 0,-9 0 16,-15 4-16,-11 3 0,10 0 0,4 2 15,-12-1-15,-5-1 0,9 2 16,7 2-16,-12 0 0,-7 0 16,8 2-16,5 5 0,-10-4 15,-8-1-15,5 0 0,5-1 16,-11 1-16,-5-1 0,5 2 16,1 1-16,-12-1 0,-10 1 0,1-2 15,1-3-15,-15 4 16,-8 4-16,-4-4 0,-2-1 0,-2 0 15,-2-1-15,-9 3 0,-7 1 16,-5 2-16,-4 2 0,1 0 16,-1 1-16,-5 0 0,-2 2 15,-4 0-15,-2 0 0,-2 3 16,-1 1-16,0-3 0,-1-1 16,-3-1-16,-4 1 0,-2 6 15,-1 6-15,-1-9 0,1 2 0,-3 4 16,-4 4-16,1 1 0,0 3 15,-6 15-15,-4 5 0,2-4 16,-3 2-16,-5 19 0,-1 8 16,1-4-16,3-2 0,-6 39 15,4-5-15,8-20 0,7-13 16,0-2-16,0-4 0,3-5 16,0-5-16,0-9 0,-2-4 15,-3-3-15,-3-3 0,-1-5 0,-3-7 16,-7 0-16,-7-3 0,-13-2 15,-9-2-15,17-6 0,11-4 0,8-1 16</inkml:trace>
  <inkml:trace contextRef="#ctx0" brushRef="#br0" timeOffset="109969.606">26263 7343 0,'0'0'0,"0"0"16,34-4-16,-19 3 0,2 0 0,12 1 16,6 1-16,4 0 15,2 2-15,19-1 0,5 0 16,-1-1-16,0 1 0,21-1 0,6-2 15,11 4-15,-6 1 0,18 1 16,3 0-16,39 0 0,-20-3 16,4 0-16,1 2 0,-15 0 15,-10-3-15,14 1 0,10 0 16,-13 1-16,-9 1 0,11 1 16,7 0-16,-9 1 0,-7-2 0,10 4 15,6 1-15,-10-2 0,-6-3 16,6-1-16,1 1 0,-13-1 15,-9 2-15,-2 2 0,0 4 16,-12-4-16,-8-1 0,-7-3 16,-3 0-16,-20-1 0,-12 1 0,-11 0 15,-4 0-15,-9-2 16,-3-1-16,-16-5 0,-12-4 16,-9 4-16,-6 2 0,10 1 15,5 1-15,6 0 0</inkml:trace>
  <inkml:trace contextRef="#ctx0" brushRef="#br0" timeOffset="110502.8332">27308 6328 0,'0'0'0,"0"0"16,0 0-16,0 0 0,0 0 0,-32-6 16,32 6-16,-31 3 15,31-3-15,-42 9 0,16-5 16,0 3-16,0 0 0,-7 4 16,0 0-16,4-1 0,4 1 0,3 0 15,3 1-15,5 1 16,2-1-16,6 0 0,5 1 0,4 1 15,4 0-15,5 1 0,5-1 16,0 1-16,2-2 0,5 4 16,1 0-16,-1-1 0,-3 2 0,-5-1 15,-2-1-15,-5 1 16,-3-1-16,-10 2 0,-4 1 16,-4-1-16,-4 0 0,-2 0 15,0 1-15,-4-5 0,-1-3 0,-2-1 16,1-4-16,4-3 0,4-4 15,1 1-15,4 0 0,2 0 0</inkml:trace>
  <inkml:trace contextRef="#ctx0" brushRef="#br0" timeOffset="110904.6659">27661 6132 0,'0'0'0,"0"0"16,0 0-16,-8 27 0,8-27 0,-18 36 16,4-8-16,0 1 0,-2 3 0,-5 11 15,0 1-15,-4 6 16,0-4-16,-3 1 0,4-4 16,3-9-16,3-5 0,5-6 15,2-5-15,2-4 0,3-3 0,2-5 16,4-6-16,0 0 0,5-8 15,2-4-15,6-5 0,1-3 16,1-1-16,5-5 0,4-2 16,2 0-16,0 2 0,6-4 15,0 3-15,-4 6 0,-4 3 0,-1 6 16,0 5-16,-3 3 0,-1 2 16,-5 6-16,-3 5 15,-3 4-15,-3 3 0,-5 1 0,-4 4 16,-1 3-16,-2 1 0,-2 7 15,0 0-15,2-3 0,0-3 16,3-1-16,0-1 0,2-5 16,2-4-16,0-3 0,0-2 15,0-3-15</inkml:trace>
  <inkml:trace contextRef="#ctx0" brushRef="#br0" timeOffset="111256.8244">28027 6491 0,'0'0'0,"0"0"15,-8 22-15,1-7 0,1-2 0,-6 11 16,-3 7-16,4-3 0,3-2 16,3 5-16,6-3 15,3-7-15,2-2 0,10-9 16,6-6-16,3-4 0,4-6 0,0-4 15,2-3-15,-1 2 0,0 0 16,3-8-16,-2-6 0,-8 2 16,-4-1-16,-6-1 0,-3-2 15,-4 4-15,-1 2 0,-7 2 16,-6 1-16,-2 4 0,-2 2 0,-7 4 16,-5 2-16,-2 4 0,1 2 15,-6 6-15,-3 3 0,5 0 16,5-2-16,3 4 0,2 0 15,5-2-15,3 1 0,2-4 16,3 0-16,0-2 0</inkml:trace>
  <inkml:trace contextRef="#ctx0" brushRef="#br0" timeOffset="111636.163">28494 6447 0,'0'0'0,"0"0"16,-11 17-16,2-7 0,-1 1 0,-2 7 16,-2 4-16,-3 7 0,4-1 0,2-3 15,2-2-15,2 2 16,2-4-16,9-4 0,4-6 16,7-4-16,3-6 0,5-4 15,3-6-15,0 1 0,2-2 0,1-5 16,2-3-16,-5-1 0,-2 0 15,5-4-15,-2-1 0,-5 3 16,-4 3-16,-6 0 0,-3 2 16,-1 5-16,-2 4 0,-2 4 15,-2 0-15,-2 3 0,-2 3 0,-5 2 16,-4 6-16,3-1 16,1 4-16,-4 5 0,-2 2 15,2 1-15,2 1 0,1-3 16,2-1-16,2-1 0,2-2 0,3-1 15,2-3-15,3-5 0,2-6 16,-1 0-16,-1-1 0,-2 1 16</inkml:trace>
  <inkml:trace contextRef="#ctx0" brushRef="#br0" timeOffset="111836.1471">29082 6221 0,'0'0'0,"0"0"16,0 0-16,-19 30 0,9-13 0,-3 6 16,-4 5-16,-5 10 15,-1 0-15,-4 14 0,0 2 16,4-4-16,4-3 0,3 3 16,5-5-16,3-11 0,4-11 0,0-4 15,1-4-15,1-4 0</inkml:trace>
  <inkml:trace contextRef="#ctx0" brushRef="#br0" timeOffset="112285.8528">29373 6515 0,'0'0'16,"0"0"-16,0 0 0,0 0 15,0 0-15,-24-15 0,24 15 0,-22-7 16,7 5-16,-2 1 0,-3 2 15,-1 1-15,0 4 0,-2 1 16,-2 2-16,-4 7 0,0 1 16,3 4-16,2 0 0,5 3 15,2-1-15,3 2 0,4-2 16,3-4-16,4-4 0,8-3 16,9-3-16,4-6 0,4-3 0,8-4 15,5-6-15,-1-1 0,-4-1 16,10-9-16,1-3 0,-4 1 15,-1-1-15,-4-4 0,-3-2 16,-3-2-16,-4 0 0,2-4 16,-2 1-16,-4 6 0,-4 6 15,-3 3-15,-3 5 0,-3 3 0,-1 6 16,-6 3-16,-2 3 16,-1 5-16,-1 3 0,-3 5 15,-4 7-15,0 5 0,0 1 0,-4 6 16,-3 2-16,-2 7 0,2-1 15,2-2-15,1-1 0,3-3 16,2-3-16,1 0 0,2-3 16,5-11-16,5-5 0,1-2 15,-2-4-15,0 0 0</inkml:trace>
  <inkml:trace contextRef="#ctx0" brushRef="#br0" timeOffset="112502.3798">29954 6406 0,'0'0'0,"0"0"16,0 0-16,13 20 0,-13-20 0,7 29 15,-7-6-15,-2 2 16,-2 1-16,-5 10 0,-4 3 16,-3-3-16,-3-2 0,-11 5 15,-4-2-15,-4-5 0,-1-3 0,-19 2 16,-6-3-16,-3-4 0,-2-4 15,7-1-15,16-5 0,10-4 16</inkml:trace>
  <inkml:trace contextRef="#ctx0" brushRef="#br0" timeOffset="112886.4174">27193 6036 0,'0'0'0,"0"0"0,0 0 16,-25 10-16,25-10 0,-27 12 0,27-12 15,-37 28-15,13-8 0,-2 6 16,0 7-16,-10 11 0,-1 0 0,-5 16 16,3 4-16,1 14 0,8-1 15,5 11-15,7-1 0,8-10 16,6-7-16,12 1 0,9-8 15,21 6-15,4-17 0,-12-16 16,-11-11-16,-4-9 0</inkml:trace>
  <inkml:trace contextRef="#ctx0" brushRef="#br0" timeOffset="113676.8373">30548 6672 0,'0'0'0,"0"0"0,0 0 0,17-16 16,-17 16-16,0 0 0,12-25 16,-9 14-16,0 0 0,-2-1 15,1-1-15,-2 0 0,-2 1 0,-1-1 16,-3 0-16,-2 1 0,-2 3 16,-6-1-16,-1 4 15,-1 2-15,1 2 0,-4 3 16,-4 3-16,1 4 0,1 2 0,-8 9 15,0 6-15,3-2 0,0-1 16,3 4-16,0 3 0,6-2 16,3-2-16,4 2 0,6-1 15,4-7-15,2-3 0,12-5 16,8-4-16,1-3 0,1-2 0,8-10 16,6-10-16,-3 2 15,-3 2-15,4-4 0,3-5 16,-6-1-16,-5-1 0,-1-5 15,-5-1-15,-3-1 0,-3 2 0,-2-4 16,-1-3-16,-1 4 0,0 5 16,0 0-16,-1 2 0,0 5 15,-2 1-15,1 8 0,0 3 16,-5 5-16,-2 1 0,-3 6 16,-3 3-16,-1 4 0,-1 3 0,-2 5 15,-4 2-15,-1 4 16,-2 2-16,-3 5 0,-2 4 0,-3 5 15,2 0-15,3 1 0,3 1 16,4-5-16,2-3 0,3 3 16,3-4-16,3-5 0,2-4 0,0-7 15,-1-3-15,0-5 16</inkml:trace>
  <inkml:trace contextRef="#ctx0" brushRef="#br0" timeOffset="113986.0923">30764 6625 0,'0'0'0,"0"0"0,0 0 16,-20 27-16,10-14 0,-4 7 16,-2 2-16,2 1 0,3 0 0,5-1 15,3-1-15,6 1 16,4-3-16,10-9 15,8-5-15,6-4 0,-2-5 0,1-2 0,0-3 16,2-3-16,0-2 0,3-7 16,-5-3-16,-5 1 0,-5 1 15,-7-1-15,-6-1 0,-7 1 16,-5 2-16,-9 3 0,-7 5 16,-8 5-16,-5 6 0,-8 7 15,-7 6-15,0 4 0,-3 2 0,6-2 16,12-4-16,8-1 0</inkml:trace>
  <inkml:trace contextRef="#ctx0" brushRef="#br0" timeOffset="131402.8884">9411 6244 0,'0'0'0,"0"0"0,0 0 16,0 0-16,0 0 0,8 18 15,-8-18-15,0 0 0,18 20 0,-18-20 16,25 10-16,-8-7 0,-1-2 16,5-2-16,4-2 0,-2-3 15,0 0-15,6-3 0,-1-2 16,0 0-16,-3 0 0,3-6 15,-4-4-15,-4 4 0,-5 1 0,-6 2 16,-7 2-16,-3-1 16,-2 2-16,-7 5 0,-4 8 15,-2-2-15,-1-2 0,-9 8 16,-5 4-16,-6 5 0,0 3 0,-3 7 16,2 3-16,7 3 0,6 2 15,5 0-15,5 3 0,5-4 16,4-1-16,8-1 0,8-3 15,8-8-15,6-2 0,10-7 16,8-5-16,1-7 0,3-3 0,-6 0 16,-10 2-16,-7 1 0</inkml:trace>
  <inkml:trace contextRef="#ctx0" brushRef="#br0" timeOffset="131686.0729">10322 6062 0,'0'0'0,"0"0"0,0 0 16,-33 1-16,33-1 0,-39 11 16,11-3-16,0 2 15,1 2-15,-8 9 0,-1 3 16,9-2-16,5-1 0,4 4 0,8-1 16,9-3-16,7-3 0,3-2 15,6-1-15,0-1 0,2 1 0,-1-3 16,2-1-16,-4 0 0,-3 0 15,-5 0-15,-5 1 16,-4 0-16,-4-1 0,-4 1 0,-2 1 16,-1-1-16,1 2 0,2-4 15,0-2-15,5-4 0,2-2 16,2-1-16,0 1 0,0-1 0</inkml:trace>
  <inkml:trace contextRef="#ctx0" brushRef="#br0" timeOffset="131986.979">10651 6104 0,'0'0'0,"-11"5"16,-6 2-16,-4 2 0,-4 3 0,-7 4 16,1 2-16,-2 5 15,4 0-15,7 0 0,5-1 16,6-3-16,6-3 0,7-2 15,5 0-15,6-3 0,6-1 0,0 1 16,1 0-16,-2-2 16,0-2-16,-3-2 0,0 0 0,-6 1 15,-4 0-15,-4 1 0,-4 0 16,-3 0-16,0 2 0,-6 1 16,-5 3-16,-2-2 0,0-2 15,-4 3-15,4-3 0,1-1 16,1-1-16,4-1 15,2-2-15,2 0 0</inkml:trace>
  <inkml:trace contextRef="#ctx0" brushRef="#br0" timeOffset="132306.6622">10764 6370 0,'0'0'16,"0"0"-16,0 0 0,22 0 15,-22 0-15,0 0 0,31-2 16,-17 0-16,1-1 0,2-3 15,0-2-15,0-1 0,-1-1 0,0-1 16,-1 0-16,2-5 0,-2 1 16,-2-2-16,-2-2 0,-3 2 15,-5 2-15,-2 1 0,-3 1 16,-5 1-16,-6 1 0,-3 4 16,-5 4-16,-2 4 0,-2 4 0,-1 5 15,-2 4-15,-5 6 0,1 4 16,3 4-16,1 3 15,2 6-15,6-4 0,9 0 16,7-2-16,8-3 0,3-2 0,12-7 16,8-5-16,4-4 0,4-5 15,8-5-15,4-3 0,-9 2 16,-10-1-16,-4 1 0</inkml:trace>
  <inkml:trace contextRef="#ctx0" brushRef="#br0" timeOffset="132688.5287">11328 6223 0,'0'0'16,"0"0"-16,0 0 0,-16 23 16,16-23-16,-18 25 0,3-7 0,2 0 15,0 0-15,-3 5 0,2-2 16,1-2-16,2-2 0,1-2 15,1-4-15,1-4 0,2-1 16,2-4-16,4-2 0,-1-4 16,3-4-16,2-3 0,1-3 15,4-2-15,2-1 0,5-3 16,3-2-16,0-1 0,0 3 0,4-3 16,0 2-16,0 6 0,-1 4 15,-1 3-15,-2 4 0,-2 2 16,-2 2-16,-3 4 0,-2 3 15,-3 4-15,-4 5 0,-3 5 16,-4 4-16,-3 2 0,-1-2 0,-1 2 16,0-1-16,0-2 15,1-1-15,1-5 0,3-4 0,3-3 16,3-1-16,0-2 0,-1-1 16,1-3-16</inkml:trace>
  <inkml:trace contextRef="#ctx0" brushRef="#br0" timeOffset="132936.3611">11941 6067 0,'0'0'0,"0"0"0,0 0 0,-25 22 16,12-8-16,-2 8 0,-3 6 15,-6 8-15,-1 3 0,-3 8 16,4-3-16,5-5 0,5-5 15,3-3-15,4-5 0,9-5 16,7-6-16,5-5 0,6-4 16,-3-5-16,0 0 0,4-4 15,5-5-15,-3-1 0,0-2 0,-2 1 16,-5 2-16,-2 1 0</inkml:trace>
  <inkml:trace contextRef="#ctx0" brushRef="#br0" timeOffset="133103.6757">11673 6298 0,'0'0'15,"0"0"-15,0 0 0,28-5 0,-28 5 16,35-5-16,-13 2 0,3-1 16,3 0-16,1-1 0,3 0 15,9 0-15,-1 2 0,-7 0 16,-6 0-16,-2 1 0</inkml:trace>
  <inkml:trace contextRef="#ctx0" brushRef="#br0" timeOffset="133287.8979">12262 6235 0,'0'0'0,"0"0"16,0 0-16,-13 22 0,13-22 0,-16 26 15,5-8-15,0 1 0,1-1 16,0 1-16,0 0 0,-1 3 15,2-2-15,1-3 0,2-4 16,0-4-16,2-4 0,1-4 16,0-2-16,3 1 0,-2-2 0,2 2 15</inkml:trace>
  <inkml:trace contextRef="#ctx0" brushRef="#br0" timeOffset="133436.8653">12290 5981 0,'0'0'0,"0"0"0,0 0 16,0 0-16,13 24 0,-13-24 15,13 28-15,-5-9 16,3 2-16,-1-2 0,-2-3 16,0-2-16</inkml:trace>
  <inkml:trace contextRef="#ctx0" brushRef="#br0" timeOffset="133836.9009">12753 6259 0,'0'0'0,"0"0"15,0 0-15,0 0 0,-22-14 0,22 14 16,-23-1-16,23 1 0,-36 1 16,15 3-16,-2 1 0,-1 4 15,1 3-15,-8 6 0,-1 5 16,3-1-16,1 1 0,1 4 15,4 0-15,7-6 0,3-1 0,7-4 16,6-3-16,7-4 16,5-2-16,4-4 0,4 0 15,5-4-15,3-3 0,1-6 16,0-3-16,-1-2 0,1-3 0,1-1 16,1-3-16,0-5 0,-3 0 15,-6 2-15,-4 2 0,-5 3 16,-3 1-16,-2 7 0,-3 3 15,-2 4-15,0 0 0,-3 5 16,-5 3-16,0 5 0,-3 5 0,-2 4 16,-1 4-16,0 2 0,1 0 15,1 0-15,2 1 16,2-2-16,3-1 0,4-3 0,4-3 16,1-2-16,4-2 0,-2-3 15,-2-1-15,-2-1 0</inkml:trace>
  <inkml:trace contextRef="#ctx0" brushRef="#br0" timeOffset="134103.5688">13353 5924 0,'0'0'15,"0"0"-15,0 0 0,0 0 16,0 0-16,-11 33 0,1-14 0,-5 4 15,-4 3-15,-2 5 0,-2 3 16,-6 10-16,3-1 0,-3 5 16,3-6-16,5-6 0,5-5 15,3 0-15,5-4 0,6-8 16,4-1-16,4-4 0,3-5 16,6-2-16,5-3 0,4-1 15,2-3-15,4-4 0,3-2 0,-6 0 16,-5 2-16,-5 1 0</inkml:trace>
  <inkml:trace contextRef="#ctx0" brushRef="#br0" timeOffset="137439.5191">9623 6953 0,'0'0'0,"0"0"0,0 0 0,0 0 16,0 0-16,0 0 0,-3 27 15,3-27-15,-8 24 0,8-24 16,-11 39-16,6-17 0,-1 0 0,1 1 16,-1 1-16,1-3 0,0-3 15,0 1-15,0-1 16,2-5-16,0-3 0,1-3 0,-1-2 15,3-5-15,-2 1 0,2-5 16,1-3-16,1-3 0,1-1 16,3-7-16,4-4 0,3-1 15,4-1-15,2 0 0,1-3 16,1 3-16,-1 2 0,8-2 0,1 2 16,-4 7-16,-3 5 0,-2 2 15,-1 3-15,-4 2 0,-2 4 16,-1 7-16,-2 7 0,-2-1 15,-1 2-15,-4 4 0,-3 2 16,0-1-16,0 1 0,-1-1 16,-1-1-16,1-3 0,0-1 0,-1-2 15,1-1-15,0-3 16,0-1-16,0-1 0,0-3 16,1 0-16</inkml:trace>
  <inkml:trace contextRef="#ctx0" brushRef="#br0" timeOffset="137770.4615">10089 7065 0,'0'0'0,"0"0"0,0 0 16,26 0-16,-26 0 0,24 0 16,-9-2-16,0 0 0,2 0 0,2-3 15,3-1-15,4-2 0,-4 0 16,-1-1-16,-1-2 15,-4 0-15,-1 0 0,-4-2 0,-4-1 16,-2 2-16,-4 0 0,-3 1 16,-4 0-16,-3 4 0,-2 1 15,-4 4-15,-5 3 0,0 3 16,0 2-16,-2 5 0,-2 3 16,-4 4-16,2 0 0,4 6 15,2 4-15,6-2 0,3-1 0,6 0 16,5-2-16,9-1 0,7-2 15,13-3-15,10-6 0,-1-3 16,2-4-16,-9 0 0,-7-2 16,-5 0-16</inkml:trace>
  <inkml:trace contextRef="#ctx0" brushRef="#br0" timeOffset="138003.5736">10912 6816 0,'0'0'0,"0"0"0,-20 8 0,5-3 16,-4 4-16,-10 7 0,-4 4 15,0 2-15,1 0 0,-4 10 16,3-1-16,6-2 0,5-1 16,5 2-16,6-2 0,7-3 0,8-3 15,8-3-15,8-2 0,1-4 16,2-3-16,5-5 0,5-1 15,-7-2-15,-6-1 0,-5 0 16</inkml:trace>
  <inkml:trace contextRef="#ctx0" brushRef="#br0" timeOffset="138353.5463">10919 7113 0,'0'0'0,"0"0"0,0 0 0,0 0 15,0 0-15,29 8 0,-29-8 16,25-3-16,-25 3 0,33-4 16,-10-1-16,0 0 0,0-2 15,3-1-15,0-2 0,6-3 16,-2 0-16,-5 0 0,-2-2 16,-3 1-16,-3-1 0,-2-4 15,-3-3-15,-6 6 0,-3 3 0,-4 1 16,-3 1-16,-5 3 0,-3 2 15,-6 5-15,-3 3 0,-2 4 16,-2 3-16,-6 7 0,0 3 16,5 4-16,6 2 0,-1 4 15,4-1-15,7-3 0,6-1 0,9 2 16,8-1-16,11-3 0,5-4 16,14-6-16,11-5 0,4-2 15,0-2-15,-5-1 0,-13-1 16,-10 1-16</inkml:trace>
  <inkml:trace contextRef="#ctx0" brushRef="#br0" timeOffset="138619.5525">11873 6872 0,'0'0'0,"0"0"0,-19-4 16,2 3-16,-2 1 0,-12 3 15,-4 3-15,0 1 0,1 2 0,-5 5 16,5 3-16,6 0 0,5 2 15,8-3-15,6 1 0,6-1 16,4-2-16,11 0 0,8 1 16,0-2-16,-2-1 0,1-2 15,1-1-15,-4 0 0,0-2 0,-5 2 16,-3-2-16,-5 2 16,-2 1-16,-6 3 0,-5 0 0,-5-1 15,-3-3-15,-4 0 0,-3 1 16,4-2-16,3-1 0,2-2 15,4 0-15,2-1 0</inkml:trace>
  <inkml:trace contextRef="#ctx0" brushRef="#br0" timeOffset="138953.5617">12370 6837 0,'0'0'0,"0"0"16,0 0-16,-37 1 0,17 1 0,-12 6 16,-6 3-16,3 1 15,1 1-15,-2 7 0,5 1 16,6-3-16,5-2 0,8-1 16,6 1-16,5 1 0,3-2 0,9 1 15,8-2-15,0-1 0,0 0 16,2-2-16,1 2 0,-4-5 15,-1 0-15,-5 2 0,-3 1 16,-5-1-16,-1 1 0,-9-1 16,-6-1-16,-1 1 0,-2-2 0,-5 0 15,-4 0-15,0-1 16,1 0-16,3-5 0,2-3 16,4 0-16,2 1 0,2-2 0</inkml:trace>
  <inkml:trace contextRef="#ctx0" brushRef="#br0" timeOffset="139436.8695">12919 6956 0,'0'0'0,"0"0"0,0 0 0,0 0 15,-10-17-15,10 17 0,-20-14 16,20 14-16,-27-10 16,8 8-16,-7 2 0,1 1 0,1 3 15,-11 4-15,-1 2 0,2 4 0,1 0 16,-6 8-16,3 3 16,3 0-16,3-1 0,7 1 0,5-3 15,3 3-15,5-5 0,9-2 16,6-4-16,5-6 0,4-3 15,10-3-15,5-5 0,2-2 16,1-4-16,9-5 0,2-1 16,-4 0-16,-4-2 0,-3-1 15,-1-1-15,-5 1 0,-2 1 0,-5 0 16,-5 0-16,-2 5 0,-5 4 16,-1 1-16,-3 0 0,-4 5 15,-2 2-15,-5 4 0,-2 3 16,-1 3-16,0 3 0,0 1 15,1 2-15,1 1 0,1 1 16,2 0-16,1 1 0,3-2 16,2-3-16,6 0 0,4-2 15,3-5-15,3-1 0,-2-1 0,-3-1 16,-2-1-16</inkml:trace>
  <inkml:trace contextRef="#ctx0" brushRef="#br0" timeOffset="139753.0961">13186 6932 0,'0'0'0,"0"0"15,0 0-15,-12 23 0,12-23 0,-15 25 16,5-8-16,0 0 16,-1 0-16,0-1 0,0-2 0,-2 2 15,2-1-15,2-3 16,2-3-16,2-1 0,-1-4 0,4-1 15,2-3-15,0-4 0,1-2 16,3-3-16,0-3 0,1-1 16,1-2-16,2-4 0,-1 1 15,1 1-15,0 3 0,1 2 16,2 1-16,2 4 0,1 3 16,4 2-16,3 2 15,-1 2-15,-2-1 0,3 1 0,2 1 16,1 1-16,0-2 0,3 1 15,0 0-15,-5 0 0,-4-1 0,-4-1 16</inkml:trace>
  <inkml:trace contextRef="#ctx0" brushRef="#br0" timeOffset="140194.4289">13636 6852 0,'0'0'0,"0"0"16,0 0-16,0 0 0,0 0 0,-18 30 15,18-30-15,-25 32 0,11-15 16,-1 1-16,0-2 0,2 3 16,2-1-16,-1 2 0,2 0 15,2-4-15,3-3 0,4-2 16,4 0-16,6-5 0,4-1 16,1-4-16,2-3 0,0-2 15,1-2-15,2-3 0,0-3 16,0 0-16,0 0 0,-3-2 15,0-1-15,-1-2 0,-2 3 0,-2 1 16,-2 3-16,-3 4 0,-2 1 16,-4 5-16,1 5 0,-5 3 15,-3 3-15,-3 6 0,-3 6 16,0 1-16,-1 4 0,-1 7 16,2 0-16,2-2 0,2-2 0,1-3 15,2-3-15,0-3 16,2-2-16,0-3 0,-2-4 15,1 0-15,-1-5 0,-4-1 0,-2 0 16,-6-4-16,-3-3 0,-2-3 16,-1-3-16,-3-2 0,-1-3 15,-1 0-15,2 0 0,5 1 16,4 3-16,4 0 0</inkml:trace>
  <inkml:trace contextRef="#ctx0" brushRef="#br0" timeOffset="140670.6093">9637 7790 0,'0'0'0,"0"0"0,0 0 0,0 0 15,0 0-15,0 0 0,0 0 16,0 0-16,0 0 0,-22 13 16,22-13-16,-18 26 0,18-26 15,-18 34-15,6-11 0,0 0 0,0-1 16,-1 4-16,0-2 15,4-1-15,0-2 0,1-3 0,1-5 16,3-2-16,2-3 0,2-5 16,2-6-16,1 1 0,0 0 0,-1 1 15</inkml:trace>
  <inkml:trace contextRef="#ctx0" brushRef="#br0" timeOffset="140811.0875">9666 7489 0,'0'0'0,"0"0"0,0 0 16,0 0-16,27 7 0,-27-7 15,23 11-15,-10-3 0,0 3 0,0-1 16,-2-1-16,-3-1 16</inkml:trace>
  <inkml:trace contextRef="#ctx0" brushRef="#br0" timeOffset="141178.2109">9921 7774 0,'0'0'0,"0"0"0,0 0 0,-15 26 16,8-13-16,-2 2 0,-2 2 16,0 0-16,-1-1 0,-2 2 0,0 0 15,4-3-15,3-3 0,0-3 16,3-1-1,0-2-15,1-2 0,3-4 0,3-5 0,2-1 16,1-2-16,4-6 16,2-3-16,4-6 0,-1 1 0,5 1 15,3 1-15,5-3 0,-2 3 16,0 5-16,-2 2 0,-1 5 16,0 3-16,-2 6 0,-2 3 15,-2 3-15,-4 2 0,-3 6 16,-3 6-16,-3 3 0,-4 4 0,-3-1 15,0 0-15,-1 1 16,-2-2-16,-1 4 0,-1-4 16,2 0-16,3-1 0,1-5 0,0-5 15,0-3-15</inkml:trace>
  <inkml:trace contextRef="#ctx0" brushRef="#br0" timeOffset="141570.2051">10519 8099 0,'0'0'0,"7"0"0,5 1 0,3 0 16,0 0-16,13 2 0,6 0 0,2 0 15,2-3-15,18 1 0,7 0 16,0 1-16,-1 1 0,21 0 15,6-1-15,8-2 0,-6-2 16,21-1-16,4 0 0,36 0 16,-19 1-16,-6-1 0,-2-1 15,-13 0-15,-7-3 0,11 4 16,9 2-16,-15 1 0,-9 0 0,4 2 16,3 1-16,-12-4 0,-9-3 15,4 5-15,3 3 16,-16-2-16,-9-1 0,1 3 0,3 0 15,-9-1-15,-7 0 0,1-2 16,-1 0-16,-7 0 0,-6 1 0,-2 0 16,-2-1-16,-5-1 15,-7-1-15,-2 0 0,-2 0 16,-6-3-16,-6-3 0,-3 4 0,-4-1 16,-2 2-16</inkml:trace>
  <inkml:trace contextRef="#ctx0" brushRef="#br0" timeOffset="147736.5431">10689 7764 0,'0'0'0,"0"0"0,0 0 0,0 0 15,0 0-15,0 0 0,-24-18 16,24 18-16,-22-4 0,22 4 16,-27 0-16,11 1 0,0 2 0,-4 3 15,-2 1-15,0 2 0,1 0 16,-6 7-16,2 4 16,1 1-16,2-1 0,2 1 0,2 3 15,5-2-15,2 2 0,4 2 16,6-1-16,4-4 0,5-4 15,5-5-15,6-4 0,3-4 16,4-2-16,2-5 0,4-4 16,1-3-16,0-2 0,4-7 15,-2-2-15,-3-1 0,-2 2 0,-2-8 16,1-4-16,-6 3 16,-3 3-16,-2-6 0,-3-2 15,-2 4-15,-1-1 0,2-2 0,-1 2 16,-3 4-16,-2 4 0,-2 6 15,0 4-15,-3 3 0,-1 3 16,-2 5-16,0 2 0,-2 5 16,0 2-16,-4 4 0,-1 2 15,-3 4-15,-1 2 0,-5 6 16,-4 2-16,0 3 0,1 0 0,-2 10 16,3 1-16,3-3 0,2-4 15,2-1-15,2 1 16,0-5-16,0-5 0,2-6 0,2-3 15,1-3-15</inkml:trace>
  <inkml:trace contextRef="#ctx0" brushRef="#br0" timeOffset="148288.5278">11079 7750 0,'0'0'0,"0"0"16,0 0-16,0 0 0,0 0 0,0 0 15,0 0-15,0 0 0,0 0 16,0 0-16,0 0 16,-19 15-16,19-15 0,-21 24 15,5-7-15,1 1 0,1 1 0,-1-1 16,0 2-16,-2 3 15,3-2-15,3-3 0,2-1 16,3-2-16,0-4 0,4-4 0,2-2 16,2-5-16,2-3 0,0 0 15,-1 1-15,-1 1 0</inkml:trace>
  <inkml:trace contextRef="#ctx0" brushRef="#br0" timeOffset="148446.3918">11076 7504 0,'0'0'0,"0"0"0,0 0 15,0 0-15,0 0 0,21 24 16,-21-24-16,20 21 0,-20-21 0,19 18 16,-11-10-16,-2-1 0</inkml:trace>
  <inkml:trace contextRef="#ctx0" brushRef="#br0" timeOffset="148753.7308">11500 7654 0,'0'0'15,"0"0"-15,0 0 0,0 0 0,-31-2 0,31 2 16,-37 5-16,14-1 0,-1-1 16,0 3-16,0 2 15,-4 1-15,5 1 0,4 1 0,4-1 16,3 1-16,3 2 15,7 1-15,5 2 0,3 0 0,3-2 16,2-1-16,3-1 0,-2-1 16,-1 1-16,-3-2 0,0-2 15,-2 1-15,-2-1 0,-4 2 16,-2-1-16,-6 1 0,-3 0 0,-4 0 16,-3 1-16,-1-3 0,1 0 15,-1-1-15,0-1 0,3-3 16,1-1-16,4-5 0,2-3 15,2 0-15,0 2 0,2 1 16</inkml:trace>
  <inkml:trace contextRef="#ctx0" brushRef="#br0" timeOffset="148987.729">11811 7654 0,'0'0'0,"0"0"0,0 0 0,0 0 15,-16 27-15,4-10 0,-3 6 16,-2 3-16,-1 4 0,-1 4 16,-2 5-16,-7 11 0,2-1 15,-3 11-15,4-2 0,0-2 16,6-10-16,3-10 0,3-6 16,2-7-16,3-4 0,1-4 15,3-5-15,1-7 0,-1-8 0,2 2 16,0 1-16,2 2 0</inkml:trace>
  <inkml:trace contextRef="#ctx0" brushRef="#br0" timeOffset="149220.1593">11679 7680 0,'0'0'0,"0"0"16,22-8-16,-6 4 0,2-1 0,0 2 15,3 1-15,8 4 0,1 0 16,-4 3-16,-2 1 15,-3 3-15,-2 4 0,-1 1 0,-6 2 16,-4 1-16,-5-1 0,-8 2 16,-4 2-16,-7-1 0,-5 0 15,-2 1-15,-1 0 0,-4-2 16,-3-1-16,3-4 0,1-2 16,4-2-16,2 1 0,1-6 15,4-6-15,5 2 0,2-1 0,2 1 16</inkml:trace>
  <inkml:trace contextRef="#ctx0" brushRef="#br0" timeOffset="149542.5662">12160 7790 0,'0'0'16,"0"0"-16,0 0 0,28-2 16,-28 2-16,25-1 0,-11-1 0,2-1 15,-1 1-15,3-1 16,1 0-16,3-3 0,-1-1 0,-2-1 15,-1-2-15,-4 0 0,-1-1 16,-5 0-16,-1 2 0,-4-1 16,-3 0-16,-4-1 0,-5 1 15,-2 1-15,-3 2 0,-3 4 16,-2 1-16,-3 5 0,-3 3 16,0 6-16,-2 5 0,-4 5 15,0 2-15,4 2 0,2 3 16,5 0-16,4 0 0,7 2 0,8-2 15,7-2-15,5-2 0,8-7 16,5-4-16,7-6 0,5-4 16,7-5-16,5-5 0,-12 1 15,-7 2-15,-6 0 0</inkml:trace>
  <inkml:trace contextRef="#ctx0" brushRef="#br0" timeOffset="149928.1008">12779 7691 0,'0'0'0,"0"0"16,0 0-16,0 0 0,-21 23 0,21-23 15,-21 29-15,9-11 16,-1 1-16,1 1 0,1 0 16,-2 3-16,1-3 0,1-3 15,0-3-15,1-2 0,0-3 0,1-2 16,0-2-16,1-4 0,0-1 15,3-4-15,4-3 0,2-3 16,3-1-16,2-6 0,3-2 16,4-3-16,3 1 0,4 0 15,3 2-15,0 1 0,-1-1 16,8 0-16,2 2 0,-1 4 16,-2 1-16,-2 4 0,-3 5 15,-2 2-15,-3 4 0,-4 5 16,-3 2-16,-3 2 0,-3 1 0,-5 4 15,-4 3-15,-4 5 0,-2 3 16,-3-2-16,-2 1 0,0-2 16,2-2-16,4-2 0,1-1 15,1-6-15,2-1 0,1-3 16</inkml:trace>
  <inkml:trace contextRef="#ctx0" brushRef="#br0" timeOffset="150237.1324">13603 7607 0,'0'0'0,"0"0"15,0 0-15,0 0 0,-31-11 16,31 11-16,-38-1 0,14 2 16,-3 2-16,2 2 0,0 1 15,-2 1-15,3 3 0,4 1 16,3 1-16,5 1 0,4 2 0,6-2 15,4-1-15,5 2 0,3 0 16,1-2-16,1 1 0,-1-1 16,-1 2-16,-2-1 0,-3 1 15,-1 1-15,-4 0 0,-7 0 16,-5-1-16,-2 0 0,-3-1 16,-2-1-16,-3 0 0,-5 1 0,-1 0 15,4-5-15,3-2 16,7-5-16,5-4 0,1 0 0,2 1 15,2 0-15</inkml:trace>
  <inkml:trace contextRef="#ctx0" brushRef="#br0" timeOffset="150736.6026">14074 7764 0,'0'0'0,"0"0"0,0 0 16,0 0-16,0 0 0,0 0 16,12-23-16,-12 23 0,0 0 15,-4-23-15,-3 13 0,-3 1 16,-2 2-16,-3-1 0,-3 1 16,-2 0-16,-1 0 0,-9 2 0,0 3 15,0 2-15,2 1 0,0 5 16,-1 4-16,1 2 0,3 1 15,-2 9-15,5 4 0,5-1 16,2 1-16,8 0 0,5 1 16,5-4-16,3-4 0,9-3 15,6-3-15,4-3 0,3-3 0,8-3 16,3-4-16,-3-3 16,0-3-16,0-3 0,-2-4 15,-5 1-15,-5-3 0,-1-4 0,-1-2 16,-5 2-16,-4 3 0,-1 0 15,0 0-15,-4 4 0,-4 4 16,-2 1-16,-1 3 0,1 0 16,-2 1-16,-4 4 0,-1 4 15,-1 2-15,0 4 0,0 1 16,-1 3-16,2 3 0,-1 1 0,2 4 16,2 0-16,1-3 0,2 0 15,4-15-15,3-12 0,-1 2 16,-2 1-16,0 1 0</inkml:trace>
  <inkml:trace contextRef="#ctx0" brushRef="#br0" timeOffset="151170.6334">14612 7502 0,'0'0'0,"0"0"15,0 0-15,-10 20 0,10-20 16,-15 28-16,-1-6 0,0 3 16,-2 2-16,-6 11 0,-2 3 15,4-3-15,3-2 0,-5 2 16,3-6-16,5-6 0,3-6 0,1-2 16,3-5-16,4-5 0,4-1 15,1-7-15,5-2 16,-1-3-16,2-3 0,1-5 15,2-6-15,0 1 0,0-2 0,8-2 16,6-2-16,1 5 0,-2 4 16,2 1-16,1 4 0,0 3 15,-2 4-15,1 5 0,0 3 16,-3 0-16,-3 2 0,-4 5 16,-2 3-16,-3 2 0,-2 0 15,-5 1-15,-4 2 0,-4-3 16,-2-1-16,-5-3 0,-4 1 0,-1-2 15,0-1-15,-7-3 0,-6-3 16,2 0-16,2-3 0,-3-1 16,5-2-16,7-2 0,3-3 0,3 2 15,2 1-15,1 0 0</inkml:trace>
  <inkml:trace contextRef="#ctx0" brushRef="#br0" timeOffset="151403.2641">15106 7439 0,'0'0'16,"0"0"-16,-7 18 0,1-3 16,-2 2-16,-9 14 0,-6 5 15,-1 3-15,0 0 0,-6 10 0,0 0 16,0 2-16,5-8 0,5-5 15,5-5-15,3-6 0,3-4 16,3-5-16,4-2 0,0-4 0,1-1 16,0-4-16</inkml:trace>
  <inkml:trace contextRef="#ctx0" brushRef="#br0" timeOffset="151720.671">15066 7874 0,'0'0'0,"0"0"16,0 0-16,31-1 0,-31 1 0,29 0 16,-14 0-16,2-2 15,0-1-15,8-1 0,0 0 16,-1-3-16,-2 0 0,0-3 16,-1-1-16,-2 0 0,-2 1 0,-3-5 15,-2-2-15,-3 1 0,-3-2 16,-3 2-16,-4 0 0,-4 3 15,0 5-15,-9 1 0,-5 0 16,-2 3-16,-1 4 0,-10 6 16,-3 6-16,3 3 0,3 4 0,4 4 15,4 5-15,2 5 16,4 0-16,8 0 0,5 1 16,9-5-16,5-3 0,11-1 0,9-1 15,-6-5-15,-6-5 0,-5-1 16</inkml:trace>
  <inkml:trace contextRef="#ctx0" brushRef="#br0" timeOffset="155186.5131">13072 8603 0,'0'0'0,"0"0"0,0 0 15,4 18-15,-4-18 0,1 22 16,-1-5-16,0 0 0,0 2 0,1 0 16,2 1-16,-1-3 15,1-1-15,2 0 0,0-3 16,1-3-16,0-4 0,5-5 16,4-3-16,1-3 0,2 0 0,0-6 15,3-4-15,3-1 0,1-4 16,7-5-16,0-2 0,-3 2 15,-4 0-15,0 1 0,1 0 16,-3 4-16,-2 3 0,-1-1 16,-6 4-16,-5 4 0,-4 3 0,-5 4 15,-3 5-15,1-1 0,0-1 16,2 0-16</inkml:trace>
  <inkml:trace contextRef="#ctx0" brushRef="#br0" timeOffset="155387.7319">13818 8686 0,'0'0'0,"0"0"16,0 0-16,-10 20 0,10-20 0,-12 25 15,3-8-15,1 0 0,-1 1 16,-1-1-16,1 0 0,0 9 15,4 5-15,-1-5 0,2-4 16,0-2-16</inkml:trace>
  <inkml:trace contextRef="#ctx0" brushRef="#br0" timeOffset="155555.5411">13803 8401 0,'0'0'0,"0"0"16,0 0-16,0 0 0,24 14 0,-24-14 16,24 14-16,-24-14 15,31 17-15,-17-10 0,-1-1 16,-2 0-16</inkml:trace>
  <inkml:trace contextRef="#ctx0" brushRef="#br0" timeOffset="155778.6483">14441 8449 0,'0'0'0,"0"0"0,-14 19 15,3-6-15,-2 1 0,-8 9 16,-4 4-16,2 1 0,1 1 0,-2 9 16,2 2-16,6-5 0,6-5 15,6 0-15,6-5 16,5-8-16,4-5 0,7-2 0,6-4 15,-4-2-15,-1-3 0,1-1 16,-1-1-16,-2-3 0,-2-1 0,-3 0 16,-2 1-16,-2 1 15</inkml:trace>
  <inkml:trace contextRef="#ctx0" brushRef="#br0" timeOffset="155937.5053">14186 8602 0,'0'0'0,"0"0"0,0 0 16,28-3-16,-28 3 0,34-3 16,-10 2-16,3 0 0,2 0 15,11 1-15,4 3 0,1-2 16,-1 1-16,1-1 0,-9 0 0,-6-1 16</inkml:trace>
  <inkml:trace contextRef="#ctx0" brushRef="#br0" timeOffset="156337.1839">15108 8597 0,'0'0'0,"0"0"15,0 0-15,0 0 0,0 0 0,-20-18 16,20 18-16,-23-7 0,23 7 16,-34-2-16,13 4 15,-2 0-15,-1 2 0,-2 0 0,0 4 16,-6 4-16,2 3 0,1 0 15,3 3-15,4 0 0,3 1 16,1 4-16,5 0 0,7-3 16,5-2-16,6-3 0,7-2 15,5-5-15,4-2 0,3-2 16,2-4-16,3-5 0,2-2 0,-1-3 16,-1-2-16,-2-1 0,-3-3 15,1-3-15,-2 0 0,-5 1 16,-2 1-16,-5 1 0,-4 2 15,-1 3-15,-2 2 0,0 3 16,-2 1-16,-2 5 0,-5 2 16,1 5-16,-3 0 0,2 3 15,-2 1-15,2 2 0,-1 4 16,2-1-16,1 0 0,1 0 0,2 1 16,3-2-16,0-1 0,0-2 15,0-2-15,-1-1 0</inkml:trace>
  <inkml:trace contextRef="#ctx0" brushRef="#br0" timeOffset="156603.2924">15694 8347 0,'0'0'16,"0"0"-16,0 0 0,-29 21 0,29-21 15,-35 33-15,8-6 0,-7 11 16,1 1-16,-4 8 0,4 1 16,7-6-16,5-4 0,6 2 15,8-5-15,6-7 0,3-5 16,11-4-16,9-3 0,3-4 16,0-2-16,4-2 0,4-3 15,-4-3-15,-1-4 0,-7 0 0,-5 1 16,-2 0-16</inkml:trace>
  <inkml:trace contextRef="#ctx0" brushRef="#br0" timeOffset="157040.4226">13272 9304 0,'0'0'0,"0"0"16,0 0-16,0 0 0,0 0 0,0 0 16,-11 20-16,11-20 0,-12 24 15,12-24-15,-22 34 0,10-16 16,0 1-16,1 1 0,1 1 15,1-4-15,2-1 0,-1 1 16,1-5-16,2-3 0,1-4 0,2-7 16,2-6-16,0 2 15,0 1-15,0 0 0</inkml:trace>
  <inkml:trace contextRef="#ctx0" brushRef="#br0" timeOffset="157170.501">13196 9114 0,'0'0'0,"0"0"0,0 0 16,24-4-16,-24 4 0,26 3 16,-5 1-16,0 0 0,0 0 0,-2-1 15,-3 0-15,-2-1 0</inkml:trace>
  <inkml:trace contextRef="#ctx0" brushRef="#br0" timeOffset="157687.5407">13607 9341 0,'0'0'0,"0"0"0,0 0 16,-18 27-16,9-15 0,-3 2 15,-3 3-15,-3 4 0,1-4 0,2 1 16,1-1-16,3-4 16,2-3-16,2-3 0,3-3 15,1-3-15,3-1 0,4-6 16,2-3-16,4 0 0,1 2 0,5-7 15,4-4-15,-1 1 0,1 0 16,9-4-16,3 1 0,-3 3 16,-4 4-16,-2 4 0,-2 2 15,-2 1-15,-3 2 0,0 7 16,-3 4-16,-3 1 0,-2 2 0,-5 5 16,-4 4-16,-1-1 0,-2-1 15,0 1-15,-2-1 16,1-1-16,-1-1 0,1-2 15,0-2-15,2-2 0,0-1 0,2-4 16,1-1-16,0-3 0,3 0 0,3-5 16,2-5-16,3 1 15,4-1-15,2-4 0,4-3 16,1-1-16,2 1 0,9-4 16,2 0-16,-3 5 0,-5 2 0,3 1 15,-2 4-15,-8 3 0,-3 3 16,1 3-16,-3 3 0,-5 1 15,-2 2-15,-5 4 0,-4 6 16,-2 0-16,-2 1 0,0 0 16,-3 1-16,2 2 0,0-2 0,2-2 15,0-2-15,2-2 0,1-3 16,0-2-16,0-1 0,0-2 16</inkml:trace>
  <inkml:trace contextRef="#ctx0" brushRef="#br0" timeOffset="157887.3456">14466 9374 0,'0'0'0,"0"0"15,0 0-15,0 0 0,-11 27 0,11-27 16,-18 36-16,4-13 0,-1-1 16,-7 14-16,-2 6 15,3-3-15,2-5 0,-2 9 0,2-2 16,4-5-16,2-4 0,1-2 15,3-7-15,3-7 0,3-4 0,1-5 16,0-1-16,-1 0 16</inkml:trace>
  <inkml:trace contextRef="#ctx0" brushRef="#br0" timeOffset="158145.3752">14643 9293 0,'0'0'0,"0"0"16,22 2-16,-9 1 0,0 2 0,6 5 16,1 2-16,-2 2 15,-3 1-15,-5 5 0,-3 0 16,-5 4-16,-4 0 0,-5-2 16,-4 0-16,-1-2 0,0-3 0,-10-1 15,-7-2-15,2-3 0,2-1 16,-9 1-16,-2-4 0,5-1 15,4-1-15,6-3 0,5-3 16,5-3-16,3-4 0,3 3 16,0 0-16,2 1 0</inkml:trace>
  <inkml:trace contextRef="#ctx0" brushRef="#br0" timeOffset="158487.5986">15138 9347 0,'0'0'0,"0"0"16,0 0-16,-21 18 0,21-18 16,-22 27-16,5-8 0,1 2 15,-1-1-15,0 6 0,3 0 16,6-4-16,2-4 0,8-3 16,8-3-16,2-4 0,3-1 0,8-6 15,5-3-15,6-4 0,-5-1 16,3-3-16,0-3 0,-3-1 15,-4 1-15,0-5 0,-7-1 16,-5-2-16,-4 1 0,-6 0 16,-7-1-16,-2 3 0,-4 1 0,-6 3 15,-5 2-15,-2 5 0,0 3 16,-6 4-16,-4 4 16,7-1-16,4 1 0,3 5 0,4 4 15,4-2-15,4-2 0,1-1 16,3-3-16,0 1 0</inkml:trace>
  <inkml:trace contextRef="#ctx0" brushRef="#br0" timeOffset="158788.5219">15603 9386 0,'0'0'0,"0"0"0,0 0 16,-15 21-16,7-11 0,-2 2 15,-2 4-15,0 0 0,0-3 16,0 3-16,3-3 0,1-3 16,0-1-16,6-3 0,3-4 15,2-2-15,2-2 0,0-4 16,2-2-16,0-1 0,-1 0 0,2-2 16,1-2-16,1-1 0,1 1 15,1 0-15,1-1 0,-1 3 16,-1 2-16,1 3 0,2 2 15,-2 2-15,0 0 0,1 4 16,3 0-16,-2 0 0,0 0 0,-2 0 16,-1 0-16,-2-1 15</inkml:trace>
  <inkml:trace contextRef="#ctx0" brushRef="#br0" timeOffset="159020.0956">16209 9183 0,'0'0'0,"0"0"0,0 0 15,-19 25-15,6-12 0,-3 4 16,-3 5-16,-5 6 0,1 1 0,0 2 16,-1 0-16,1 5 0,5-5 15,7-2-15,5-1 0,5-6 16,3-3-16,5-3 0,3-2 15,1-3-15,1-4 0,2-3 16,3-6-16,-4 2 0,-2 0 0,-2 0 16</inkml:trace>
  <inkml:trace contextRef="#ctx0" brushRef="#br0" timeOffset="159178.4951">15976 9322 0,'0'0'0,"0"0"0,0 0 0,0 0 15,0 0-15,0 0 0,0 0 16,0 0-16,32-11 0,-32 11 16,44-1-16,-17 1 0,4 1 15,3 0-15,4 0 0,4 1 16,-7 0-16,-5-1 0</inkml:trace>
  <inkml:trace contextRef="#ctx0" brushRef="#br0" timeOffset="159587.5206">16801 9299 0,'0'0'16,"0"0"-16,0 0 0,0 0 15,0 0-15,-25-10 0,25 10 16,-31 0-16,31 0 0,-42 5 0,15 0 16,-1 3-16,0 0 0,-11 8 15,-1 3-15,4 1 0,3 2 16,-4 4-16,7 1 0,5-4 15,7-1-15,7-2 0,6-1 16,5-2-16,3-4 0,11-4 16,7-5-16,2-2 0,2-2 15,4-4-15,2-4 0,0-1 0,-2-2 16,5-3-16,-2-3 0,-6-2 16,-5-2-16,0-4 0,0-1 15,-7 5-15,-4 5 0,-3 4 16,-2 2-16,-1 2 0,1 2 15,-4 2-15,-1 4 0,0 0 16,-3 4-16,-3 4 0,-3 5 16,3 0-16,-1 2 0,0 6 15,2 0-15,1-2 0,0 0 0,3 1 16,2-1-16,5-3 16,3-3-16,-2-1 0,-1-4 0,-1-1 15</inkml:trace>
  <inkml:trace contextRef="#ctx0" brushRef="#br0" timeOffset="159953.8443">17027 9343 0,'0'0'16,"0"0"-16,0 0 0,-14 28 0,6-16 15,-4 3-15,-3 2 0,-1 0 16,1 0-16,-3 3 0,2 1 15,3-4-15,0-3 0,4-3 16,1-3-16,1-4 0,2-1 16,2-7-16,3-4 0,4-2 15,2-2-15,5-2 0,4-3 16,-1-2-16,0-1 0,7-4 16,1 3-16,0 2 0,-1 1 0,0 4 15,1 2-15,-3 3 0,-1 4 16,-3 4-16,-2 2 0,-2 4 15,-2 5-15,-2 5 0,-2 5 16,-1 1-16,-2-2 0,-2 3 16,-1 2-16,0 0 0,0-2 15,0-1-15,-1-3 0,2-3 16,0-4-16,4-5 0,1-4 16,0 1-16,-1-1 0,-1-1 0</inkml:trace>
  <inkml:trace contextRef="#ctx0" brushRef="#br0" timeOffset="160187.4879">17667 9216 0,'0'0'16,"0"0"-16,0 0 0,0 0 16,-16 29-16,2-14 0,-6 4 15,-1 4-15,0 2 0,-6 11 0,-1 1 16,5-2-16,4-3 0,5 5 15,7-1-15,5-7 0,4-4 0,7-2 16,6-5-16,1-3 16,3-4-16,0-4 0,-1-3 15,-1-4-15,-3-4 0,-2 2 16,-2-1-16,-2 1 0</inkml:trace>
  <inkml:trace contextRef="#ctx0" brushRef="#br0" timeOffset="160337.8023">17337 9355 0,'0'0'16,"0"0"-16,0 0 0,36-6 15,-36 6-15,41-2 0,-10 2 16,2 0-16,3 0 0,10 2 0,1 2 16,2-1-16,-9 0 0,-8-1 15</inkml:trace>
  <inkml:trace contextRef="#ctx0" brushRef="#br0" timeOffset="160887.4616">13923 9935 0,'0'0'0,"0"0"0,0 0 16,0 0-16,0 0 0,0 0 16,-2-20-16,2 20 0,0 0 0,-19-8 15,1 8-15,1 1 0,-1 1 16,-5 3-16,-6 2 16,-5 0-16,2 0 0,-2 3 15,-1 4-15,-5 1 0,5 1 0,5 0 16,5-1-16,4 0 0,4-1 15,5 1-15,4 2 0,3-1 16,3 0-16,4 0 0,5-1 16,2 1-16,2 0 0,1-1 15,2 0-15,-2-1 0,-1 0 0,-3-1 16,-3-1-16,-2-2 0,-2-2 16,-6 1-16,-6 0 15,-1 0-15,-3 0 0,-2-1 0,-3-1 16,3-1-16,1 1 0,-7-3 15,-2-1-15,5-2 0,2-2 0,4 0 16,3 0-16,1 0 16</inkml:trace>
  <inkml:trace contextRef="#ctx0" brushRef="#br0" timeOffset="161070.8305">13922 10162 0,'0'0'0,"0"0"0,0 0 0,0 0 16,-5 24-16,5-24 0,-11 26 16,4-10-16,-2-1 0,1 1 15,0-1-15,2-4 0,0-2 0,3-2 16,2-4-16,0 0 0,1 0 16,0-1-16</inkml:trace>
  <inkml:trace contextRef="#ctx0" brushRef="#br0" timeOffset="161220.176">13963 9907 0,'0'0'0,"0"0"16,0 0-16,0 0 0,19 18 0,-19-18 16,23 28-16,-11-12 0,0 0 15,-1-3-15,-1-1 0,-1-2 16</inkml:trace>
  <inkml:trace contextRef="#ctx0" brushRef="#br0" timeOffset="161670.6415">14557 10201 0,'0'0'16,"0"0"-16,0 0 0,0 0 0,-16-21 16,16 21-16,-23-15 0,9 8 15,-3 0-15,-4 2 0,-3 1 16,0 2-16,-1 3 0,-12 4 15,-1 4-15,1 1 0,3 2 16,-5 6-16,4 4 0,7-2 0,4 1 16,10-1-16,6 0 15,6-3-15,4-4 0,14-4 16,10-1-16,4-5 0,2-4 0,10-4 16,1-5-16,-3 0 0,-4 0 15,1-1-15,1-2 0,-7 1 16,-6 0-16,-1-1 0,-4 1 15,-8 4-15,-3 1 0,-2 3 16,-3 3-16,-2 2 0,-2 2 16,-4 6-16,-5 5 0,-2 2 15,-2 5-15,-4 4 0,-1 5 16,1 0-16,2-1 0,-1 6 16,3-2-16,1-2 0,2-2 0,0-5 15,1-2-15,1-4 0,2-3 16,-5-4-16,-3-1 0,-1-5 15,-1 0-15,-2-3 0,-1-2 16,-1-2-16,-1-4 0,2-4 16,1-4-16,4-2 0,4-1 0,1 4 15,2 2-15,2 2 0</inkml:trace>
  <inkml:trace contextRef="#ctx0" brushRef="#br0" timeOffset="162054.1784">14853 10072 0,'0'0'16,"0"0"-16,0 0 0,-14 22 0,14-22 15,-23 27-15,8-9 16,-1 3-16,1-2 0,-4 4 16,0-1-16,3-4 0,2-1 0,3-5 15,1-2-15,4-3 0,1-3 16,5-4-16,5-4 0,1-3 15,2-2-15,3-4 0,2-3 16,4-2-16,2-1 0,7-8 16,4 0-16,2 2 0,0 3 0,0 3 15,-1 4-15,0 1 0,-5 5 16,-2 7-16,-1 3 16,-4 3-16,-2 4 0,-5 4 0,-4 5 15,-5 0-15,-3 2 0,-2 3 16,-3 1-16,0-1 0,-1 0 15,0 4-15,-1 0 0,1-4 16,2-2-16,0 0 0,1-5 16,3-4-16,3-2 0,3-2 15,4-3-15,-2-1 0,-1 0 0,-2 0 16</inkml:trace>
  <inkml:trace contextRef="#ctx0" brushRef="#br0" timeOffset="162206.1546">15485 10202 0,'0'0'0,"0"0"16,0 0-16,-16 18 0,16-18 0,-21 26 15,9-11-15,-1 2 16,2-1-16,0 0 0,1 1 16,1-2-16,1-7 0,1 0 0,2-1 15,0-1-15</inkml:trace>
  <inkml:trace contextRef="#ctx0" brushRef="#br0" timeOffset="162365.0093">15429 9901 0,'0'0'0,"0"0"0,0 0 15,0 0-15,32 2 0,-32-2 0,35 7 16,-12-5-16,4 3 0,-4-1 15,-2-1-15,-3-1 0</inkml:trace>
  <inkml:trace contextRef="#ctx0" brushRef="#br0" timeOffset="162621.0194">16093 9922 0,'0'0'0,"0"0"15,0 0-15,-20 11 0,20-11 0,-23 23 16,6-7-16,-1 3 0,0 2 15,-8 9-15,0 0 0,-1 5 16,2 4-16,-4 8 0,3-1 16,4-4-16,3-6 0,0 3 15,5-5-15,2-6 0,2-5 16,1-7-16,3-2 0,-2-5 16,0-2-16,-4-2 0,-3-4 15,-2-1-15,-1-3 0,1-6 0,-2-5 16,4 1-16,2 3 0,4 2 15</inkml:trace>
  <inkml:trace contextRef="#ctx0" brushRef="#br0" timeOffset="162737.2992">15582 10162 0,'0'0'15,"0"0"-15,0 0 0,38-12 16,-19 8-16,7-1 0,5 0 16,12 0-16,3-1 0,3 3 0,1 2 15,12-2-15,-3 1 0,-2 0 16,-13 0-16,-9 1 0</inkml:trace>
  <inkml:trace contextRef="#ctx0" brushRef="#br0" timeOffset="162920.3112">16332 10202 0,'0'0'0,"0"0"0,0 0 15,-23 23-15,12-12 0,-3 5 0,0 4 16,-6 7-16,0 2 0,1-1 15,0-2-15,2-5 0,4-2 16,0 0-16,3-3 0,7-8 16,5-6-16,2-5 0,4-4 15,-1 2-15,-2 0 0,-1 1 0</inkml:trace>
  <inkml:trace contextRef="#ctx0" brushRef="#br0" timeOffset="163077.8584">16358 9897 0,'0'0'16,"0"0"-16,0 0 0,0 0 15,0 0-15,0 0 0,14 28 16,-14-28-16,14 26 0,-14-26 16,21 27-16,-11-16 0,-1-2 0,-2 0 15</inkml:trace>
  <inkml:trace contextRef="#ctx0" brushRef="#br0" timeOffset="163321.2931">16839 10124 0,'0'0'0,"0"0"16,0 0-16,0 0 0,-32 5 0,32-5 16,-40 11-16,15-2 0,-3 2 15,1 1-15,-1 2 0,-6 7 16,3 1-16,3 0 0,1 2 15,3 2-15,5-2 0,9-3 16,8-2-16,6-2 0,5-4 16,10-1-16,6-3 0,3-3 15,2-2-15,5-4 0,6-3 16,7-1-16,0 1 0,-12 0 0,-7 1 16,-6 1-16</inkml:trace>
  <inkml:trace contextRef="#ctx0" brushRef="#br0" timeOffset="163687.5035">17300 10215 0,'0'0'0,"0"0"0,0 0 16,0 0-16,-10-19 0,10 19 16,-18-12-16,18 12 0,-28-8 15,6 7-15,-7 0 0,-1 3 16,0 3-16,-10 4 0,-2 2 0,3 0 16,5 1-16,-4 7 0,5 4 15,7-3-15,5-3 0,5-1 16,5 0-16,7-4 0,5-1 15,7-2-15,5-2 0,5-3 16,3-3-16,1-1 0,1-1 16,3-3-16,3-2 0,-1-4 15,-2-1-15,-3-3 0,-3 0 0,-2-2 16,-2-2-16,-1 2 0,-2 3 16,-2 0-16,-2 3 0,-3 2 15,0 2-15,-3 1 0,-1 2 16,-2 3-16,-2 2 0,-1 4 15,-3 1-15,1 4 0,-1 3 16,-2 4-16,0 1 0,0 0 16,1 0-16,4 0 0,3-2 15,3 3-15,4-3 0,4-5 16,4-2-16,-5-2 0,-1-3 0,-1 0 16</inkml:trace>
  <inkml:trace contextRef="#ctx0" brushRef="#br0" timeOffset="164070.7112">17423 10203 0,'0'0'0,"0"0"0,0 0 16,0 0-16,-26 21 0,26-21 0,-21 23 16,10-10-16,-1 1 0,1 0 15,0 1-15,0-2 0,1-2 16,1-2-16,0-1 0,2-2 15,2 0-15,1-4 0,1-2 16,3 0-16,3-3 0,1-3 16,1-3-16,2-2 0,0-1 0,2-2 15,2-1-15,4-4 16,2 1-16,-1 2 0,1 0 16,-2 4-16,0 2 0,0 4 0,-2 2 15,-1 3-15,-1 1 0,-1 3 16,-1 3-16,-2 2 0,-2 2 15,-2 2-15,-2 2 0,-1 3 16,-1-1-16,-1 1 0,0 2 16,0-1-16,0-2 0,-1-1 15,1-1-15,0-1 0,1-3 0,1-1 16,0-4-16,0 0 0,0-1 16,0 0-16</inkml:trace>
  <inkml:trace contextRef="#ctx0" brushRef="#br0" timeOffset="164308.0674">17928 10057 0,'0'0'0,"0"0"0,0 0 16,-33 23-16,17-9 0,-5 4 0,-5 4 15,-5 9-15,3 4 0,-3 7 16,6-2-16,5-4 0,5-3 15,7-4-15,3-2 0,6 0 16,5-4-16,6-8 0,7-2 16,0-1-16,2-4 0,1-1 15,0-2-15,2-4 0,-1 0 0,-1-1 16,-5 0-16,-3 0 0</inkml:trace>
  <inkml:trace contextRef="#ctx0" brushRef="#br0" timeOffset="164487.155">17643 10223 0,'0'0'0,"0"0"16,0 0-16,24 1 0,-24-1 0,35-4 16,-11 4-16,4 1 0,2 2 15,12 1-15,1-1 0,-1 1 16,-2-2-16,1 0 0,-8 1 15,-6-2-15</inkml:trace>
  <inkml:trace contextRef="#ctx0" brushRef="#br0" timeOffset="164987.3629">13613 10814 0,'0'0'0,"0"0"16,0 0-16,0 0 0,0 0 0,0-21 15,0 21-15,0 0 0,0 0 16,0 0-16,0 0 0,-30-1 15,30 1-15,-29 15 0,29-15 16,-32 26-16,16-12 0,-5 8 16,0 2-16,3 0 0,1-2 0,5 1 15,4 2-15,6-4 0,5 0 16,8 0-16,6-4 16,5-4-16,5-2 0,8-8 0,4-4 15,0-5-15,-2-3 0,0 0 16,-10 2-16,-5 2 0</inkml:trace>
  <inkml:trace contextRef="#ctx0" brushRef="#br0" timeOffset="165289.0353">14063 10796 0,'0'0'0,"0"0"0,0 0 15,-23 18-15,12-7 0,-1 4 0,-2 5 16,1 0-16,-1 3 0,-4 7 15,-1 1-15,3-2 0,-1-3 16,1 2-16,3-4 0,2-8 16,2-2-16,1-7 0,3-3 15,0-3-15,2-1 0,1-5 16,2-1-16,0-3 0,0-3 0,2-1 16,1 0-16,3-2 0,0 0 15,2 0-15,1-2 0,0 3 16,-1 0-16,3 3 0,4 1 15,1 2-15,2 2 0,2-2 16,3 3-16,0 0 0,1 3 0,1 0 16,-6 1-16,-3-1 0</inkml:trace>
  <inkml:trace contextRef="#ctx0" brushRef="#br0" timeOffset="165490.8132">14490 10919 0,'0'0'0,"0"0"16,0 0-16,-14 20 0,14-20 0,-16 22 15,6-5-15,-1 0 0,-1 2 16,-1-1-16,-2 1 16,-1 4-16,1-1 0,3-4 0,2-2 15,4-4-15,1-3 0,4-5 16,3-5-16,-2 1 0,3-2 0,-3 2 15</inkml:trace>
  <inkml:trace contextRef="#ctx0" brushRef="#br0" timeOffset="165653.9152">14534 10720 0,'0'0'0,"0"0"0,0 0 0,0 0 15,21 10-15,-21-10 0,25 12 16,-8-5-16,1-2 0,-1 1 0,-3-1 16,-2-2-16</inkml:trace>
  <inkml:trace contextRef="#ctx0" brushRef="#br0" timeOffset="165861.1503">15078 10799 0,'0'0'0,"0"0"0,0 0 0,-27 25 16,12-14-16,-2 5 0,-3 5 16,-4 6-16,-1-1 0,-2 8 15,3-1-15,5-3 0,5-2 0,7-4 16,8-2-16,3-5 0,5-2 16,7-7-16,6-2 0,2-4 15,1 0-15,0-6 0,-1-3 16,-4 2-16,-4 0 0,-3 1 15</inkml:trace>
  <inkml:trace contextRef="#ctx0" brushRef="#br0" timeOffset="166045.9313">14721 10974 0,'0'0'0,"0"0"0,0 0 0,30-3 16,-30 3-16,41-3 0,-13 2 15,3 0-15,1 0 0,14 1 16,5 0-16,-2 0 0,-2 1 0,10-2 16,-1-1-16,-4 0 0,-11 1 15,-9 0-15</inkml:trace>
  <inkml:trace contextRef="#ctx0" brushRef="#br0" timeOffset="166237.8139">15518 10998 0,'0'0'0,"0"0"16,0 0-16,0 0 0,-15 21 0,15-21 15,-17 26-15,17-26 0,-20 28 16,10-14-16,2 3 0,0-1 16,0 0-16,0 1 0,2-1 15,0-7-15,2-2 0,2-4 16,0 1-16,-1-2 0</inkml:trace>
  <inkml:trace contextRef="#ctx0" brushRef="#br0" timeOffset="166404.0216">15558 10635 0,'0'0'0,"0"0"0,0 0 0,0 0 15,0 0-15,25 23 0,-25-23 16,25 27-16,-12-13 0,-2-2 16,-1-1-16,-1-1 0</inkml:trace>
  <inkml:trace contextRef="#ctx0" brushRef="#br0" timeOffset="166655.3277">16180 10904 0,'0'0'0,"0"0"0,0 0 16,0 0-16,0 0 0,-32-7 15,32 7-15,-34 4 0,15 0 0,-3 4 16,-4 3-16,2 1 0,1 2 16,-5 4-16,4 2 0,3 1 15,2 2-15,6-2 0,6 0 16,2-1-16,5-1 0,9 2 15,7-2-15,7-4 0,3-3 0,9-3 16,8-1-16,0-2 16,0 0-16,-2-1 0,-9-1 15,-7-1-15</inkml:trace>
  <inkml:trace contextRef="#ctx0" brushRef="#br0" timeOffset="167038.1684">16826 11034 0,'0'0'16,"0"0"-16,0 0 0,0 0 0,0 0 15,-16-19-15,4 11 0,-2 1 16,-3 1-16,-4 1 0,-3 2 16,-1 0-16,-2 2 0,-9 4 15,-3 2-15,4 2 0,2 3 0,-2 5 16,4 5-16,5-4 16,4 1-16,6-1 0,5 0 0,4-2 15,4 0-15,8-1 0,8-1 16,4-3-16,5-3 0,4-2 15,2-3-15,3-2 0,1 0 0,0-3 16,0 0-16,4-2 16,-2-1-16,-5-6 0,-1-1 15,-6-2-15,-4 0 0,-4 2 16,-1 2-16,-3 0 0,-3 2 0,-3 5 16,-1 0-16,0 2 0,-3 3 15,0 0-15,-2 5 0,-1 3 16,-1 5-16,-2 2 0,-1 0 15,1 3-15,0 0 0,3 3 16,2 3-16,3 2 0,4-4 0,4-4 16,4-4-16,-3-2 15,-2-3-15,-1-1 0</inkml:trace>
  <inkml:trace contextRef="#ctx0" brushRef="#br0" timeOffset="167308.8867">17331 10782 0,'0'0'0,"0"0"16,0 0-16,-21 23 0,21-23 0,-30 30 16,8-7-16,-1 3 0,0 1 15,-6 9-15,1-1 0,2 3 16,5-3-16,9 0 0,6 0 15,7 0-15,7-6 0,6-3 16,6-4-16,5-3 0,2-2 16,4-4-16,2-3 0,0-5 0,0-3 15,-7-1-15,-7 0 0,-3-1 16</inkml:trace>
  <inkml:trace contextRef="#ctx0" brushRef="#br0" timeOffset="167770.4927">13900 11575 0,'0'0'0,"0"0"0,0 0 16,0 0-16,0 0 0,0 0 16,-28 5-16,28-5 0,-30 11 15,11-2-15,-3 3 0,0 2 16,-1 0-16,1 5 0,1 1 16,-3 8-16,2 1 0,2 1 0,3 2 15,0 2-15,6-4 0,7-2 16,6-1-16,3-3 0,4-3 15,8-4-15,7-3 0,1-6 16,1-4-16,-5-1 0,-5 1 16,-1-2-16</inkml:trace>
  <inkml:trace contextRef="#ctx0" brushRef="#br0" timeOffset="168092.4116">14206 11651 0,'0'0'0,"0"0"0,0 0 16,-15 17-16,15-17 0,-16 24 16,5-6-16,1 1 0,-1 1 0,0 2 15,1 0-15,-2 5 0,1-2 16,1-4-16,2-2 0,1-5 16,1-3-16,4-4 15,2-4-15,0-3 0,2-1 16,1-4-16,0-4 0,1-3 0,2-2 15,2-4 1,2-1-16,3-1 0,3 0 16,0 3-16,-2 1 0,0 5 15,1 2-15,-1 3 0,0 2 0,5 3 16,1 3-16,-3 3 0,0 0 16,5 2-16,0 1 0,-4-2 15,-4-2-15,-2 0 0</inkml:trace>
  <inkml:trace contextRef="#ctx0" brushRef="#br0" timeOffset="168529.0699">14751 11679 0,'0'0'0,"0"0"16,0 0-16,0 0 0,-16 25 15,16-25-15,-23 30 0,10-11 0,0 2 16,1 2-16,1 1 16,-1 5-16,2-3 0,4-1 15,4 0-15,2-5 0,2-3 0,6-1 16,4-2-16,1-4 16,2-3-16,2-6 0,4-4 0,1 0 15,1-2-15,5-7 0,-1-5 16,0 1-16,-2-2 0,1-1 15,0-3-15,-3-1 0,-1 1 0,0-3 16,-3 2-16,-3 3 16,-4 3-16,-4 5 0,-1 4 15,-3 2-15,0 1 0,-2 3 16,-2 2-16,0 6 0,-2 1 0,-2 4 16,-1 4-16,-1 2 0,2 1 15,0 4-15,0 0 0,1 5 16,2-4-16,3 3 0,3-2 15,0-2-15,3-1 0,-2-4 16,0-4-16,-2-2 0</inkml:trace>
  <inkml:trace contextRef="#ctx0" brushRef="#br0" timeOffset="168754.0043">15735 11701 0,'0'0'0,"0"0"0,0 0 0,-26 5 16,26-5-16,-38 13 0,16 0 15,-1 2-15,-1 2 0,-7 8 16,1 0-16,6 0 0,4 0 0,4 5 16,7 2-1,13-3-15,11-2 16,0-6-16,3-4 0,9-5 15,9-3-15,-8-3 0,-5-1 0,-4 0 16</inkml:trace>
  <inkml:trace contextRef="#ctx0" brushRef="#br0" timeOffset="168955.5946">16078 11892 0,'0'0'15,"0"0"-15,0 0 0,0 0 0,-11 29 16,11-29 0,-14 35-16,4-16 15,-1 1-15,1-2 0,1-3 0,1-2 16,3-2-16,1-3 0,1-4 0,2-2 16,1-2-16,-2 3 0</inkml:trace>
  <inkml:trace contextRef="#ctx0" brushRef="#br0" timeOffset="169121.1606">16050 11501 0,'0'0'0,"0"0"0,0 0 0,0 0 15,18 25-15,-18-25 0,22 28 16,-9-9-16,0 1 0,-2-2 15,-1-2-15,-1-2 0</inkml:trace>
  <inkml:trace contextRef="#ctx0" brushRef="#br0" timeOffset="169546.9557">16741 11943 0,'0'0'0,"0"0"0,0 0 15,-3-22-15,3 22 0,0 0 16,-11-28-16,11 28 0,-13-22 16,2 13-16,-4 1 0,-3 2 0,0 2 15,-6 4-15,-2 3 16,-8 4-16,0 2 0,1 3 16,1 3-16,-4 3 0,5 0 0,5-1 15,4-2-15,5 0 0,5-1 0,10 0 16,8 0-16,3-5 15,5-3-15,8 0 0,5-1 16,1-3-16,-2 0 0,4-3 16,3-1-16,-3-1 0,-4-4 0,1 0 15,-5 0-15,-3 0 0,-4-3 16,-2 0-16,-1 1 0,-4 2 16,-2 4-16,-2 0 0,0 1 15,-4 2-15,2-3 0,-5 4 16,0 5-1,-1 1-15,-1 4 0,1 1 0,-1 1 16,1-1-16,1-2 0,0 3 16,3 2-16,2 1 0,1 0 0,-1-3 15,0-2-15,1-2 0</inkml:trace>
  <inkml:trace contextRef="#ctx0" brushRef="#br0" timeOffset="169824.0186">17153 11659 0,'0'0'0,"0"0"0,0 0 16,-6 22-16,6-22 0,-15 30 0,3-8 15,-2 3-15,-4 3 0,-5 11 16,-1 3-16,2-3 0,2-2 15,4 6-15,8-3 0,3-6 16,5-5-16,7-6 16,4-2-16,5-8 0,6-6 0,6-3 15,2-3-15,3-4 0,2-3 0,-7 0 16,-6 2-16,-5 2 0</inkml:trace>
  <inkml:trace contextRef="#ctx0" brushRef="#br0" timeOffset="182888.1081">1973 6695 0,'0'0'0,"0"0"0,0 0 15,0 0-15,0 0 0,0 0 16,29-7-16,-29 7 0,28-3 15,-28 3-15,40 0 0,-16-1 16,1-1-16,6 1 0,1 1 16,12 0-16,0 0 0,7-2 15,5 1-15,12 0 0,1 0 16,17 0-16,4 1 0,9 1 0,-5 1 16,19-1-16,8 1 0,-11 2 15,-8 4-15,55-2 0,-8-3 16,-15-2-16,-9 1 0,6-2 15,5-1-15,-8 3 0,-5 2 16,10-1-16,11 1 0,-12-3 16,-6-1-16,13 3 0,8 0 15,-10 2-15,-7 0 0,11 0 0,8-3 16,-10 3-16,-10 0 0,5-4 16,4-2-16,-14 1 0,-14-1 0,-3 2 15,-2 1-15,-18-2 16,-12 0-16,-10-1 0,-8 0 15,-17 3-15,-13 1 0,-8 0 16,-6-2-16,-4 1 0</inkml:trace>
  <inkml:trace contextRef="#ctx0" brushRef="#br0" timeOffset="183504.798">4131 5595 0,'0'0'0,"0"0"15,0 0-15,0 0 0,0 0 0,-16 19 16,16-19-16,-13 26 15,13-26-15,-15 37 0,4-10 16,0 0-16,0 1 0,-4 14 16,1 5-16,1 0 0,3-1 0,-2 16 15,2 16-15,4-10 16,5-7-16,8 1 0,8 1 16,4-2-16,-2-11 0,10-2 0,5-8 15,0-10-15,2-6 0,6-8 16,3-6-16,-1-10 0,-1-8 0,2-9 15,4-8-15,-6-8 16,-2-5-16,-2-6 0,-4-5 16,-9-2-16,-5-3 0,-8-10 15,-4-2-15,-9-21 0,-4 4 0,-10 3 16,-2 0 0,-1 10-16,0 7 0,-6 8 0,-5 7 15,-5 12-15,-3 8 0,-12 10 0,-7 8 16,-7 9-16,-4 8 0,-17 14 15,-10 11-15,31-9 0,18-9 16,16-3-16</inkml:trace>
  <inkml:trace contextRef="#ctx0" brushRef="#br0" timeOffset="188536.6987">2661 6275 0,'0'0'0,"0"0"0,20 8 15,-11-5-15,1 1 0,0 2 16,0 2-16,-1 1 0,-1 0 0,-1 5 16,-4 0-16,1 0 0,-1-4 15,0-2-15</inkml:trace>
  <inkml:trace contextRef="#ctx0" brushRef="#br0" timeOffset="188847.7058">2397 6578 0,'0'0'16,"0"0"-16,0 0 0,0 0 16,25-10-16,-25 10 0,29-8 15,-11 5-15,1-1 0,0 1 0,3 1 16,-3 1-16,-1 2 0,2 2 16,-4 2-16,-6 1 0,-2 2 0,-4 4 15,-8 5-15,-1-1 16,-1 0-16,-3 2 0,-5 3 15,1-2-15,-2-2 0,-2 4 16,2-5-16,3-1 0,3-2 0,4-3 16,2-2-16,6-6 15,7-4-15,6-5 0,6-4 16,3 0-16,0-2 0,11-7 0,1-5 16,-5 5-16,-6 4 0,-8 4 15</inkml:trace>
  <inkml:trace contextRef="#ctx0" brushRef="#br0" timeOffset="189039.3007">3052 6329 0,'0'0'0,"0"0"0,0 0 0,-7 21 16,7-21-16,-13 29 0,1-8 15,-2 1-15,2 3 0,-8 8 16,-2 1-16,0-2 0,-2-1 0,-2 3 15,0-2-15,2-4 16,4-4-16,-1-5 0,2-5 16,5-3-16,0 0 0,3-3 0,2-1 15,2-1-15</inkml:trace>
  <inkml:trace contextRef="#ctx0" brushRef="#br0" timeOffset="189190.2917">2984 6540 0,'0'0'0,"0"0"0,0 0 16,17 16-16,-17-16 0,14 16 16,-7-2-16,-1-1 0,1 1 15,-1 0-15,0 1 0,1-2 16,-3-1-16,2 0 0,-1-1 0,-2-1 16</inkml:trace>
  <inkml:trace contextRef="#ctx0" brushRef="#br0" timeOffset="189364.706">3310 6284 0,'0'0'0,"0"0"0,0 0 0,0 0 15,15 17-15,-15-17 0,8 21 16,-5-8-16,-1-1 0,1-1 15,-1-2-15,0-1 0</inkml:trace>
  <inkml:trace contextRef="#ctx0" brushRef="#br0" timeOffset="189571.6902">3708 6263 0,'0'0'0,"0"0"16,0 0-16,0 0 0,-18 28 15,5-11-15,-4 5 0,-4 1 16,-2 2-16,-9 12 0,-2 2 0,-1-2 16,0-1-16,-6 5 0,3-2 15,-3 1-15,6-6 0,4-6 16,6-5-16,5-4 0,4-5 0,4-2 16</inkml:trace>
  <inkml:trace contextRef="#ctx0" brushRef="#br0" timeOffset="189847.733">3149 6538 0,'0'0'0,"0"0"16,0 0-16,26-6 0,-26 6 0,33-4 15,-8 1-15,1-1 0,2 1 16,13-2-16,7 1 16,-1-2-16,0 0 0,9 1 0,-1 1 15,-7-1-15,-4 1 0,4 2 16,-10 1-16,-6 0 0,-6 1 15,-8 5-15,-3 4 0,-8 2 16,-1 3-16,-7 0 0,-5 1 16,-4 1-16,-4 1 0,-1 3 15,-2 1-15,2-1 0,0 0 0,-3-1 16,-1-2-16,-2-4 0,2-1 16,-1-2-16,-1 0 0,5-6 15,-1-1-15,4-1 0,2 1 16,3-2-16</inkml:trace>
  <inkml:trace contextRef="#ctx0" brushRef="#br0" timeOffset="189971.7">3638 6608 0,'0'0'0,"0"0"0,19 8 16,-8 0-16,0 0 0,2 5 0,0 1 15,3 2-15,-3-3 0,-2-1 16</inkml:trace>
  <inkml:trace contextRef="#ctx0" brushRef="#br0" timeOffset="190635.4553">4217 6699 0,'0'0'0,"0"0"16,0 0-16,20 7 0,-20-7 15,21 8-15,-21-8 0,25 9 16,-12-4-16,-1-1 0,2 2 15,-2-1-15,-2-1 0,-2 1 16,0-1-16,0-1 0</inkml:trace>
  <inkml:trace contextRef="#ctx0" brushRef="#br0" timeOffset="190832.7582">4647 6264 0,'0'0'0,"0"0"0,0 0 15,0 0-15,28 0 0,-28 0 0,0 0 16,28 10-16,-20-4 0,-2 3 16,0 1-16,-1-1 0,-1 0 15,-1-3-15</inkml:trace>
  <inkml:trace contextRef="#ctx0" brushRef="#br0" timeOffset="191133.4472">4561 6413 0,'0'0'0,"0"0"16,0 0-16,26-6 0,-11 4 0,-2 2 15,-1 1-15,1 1 0,0 1 16,-2 2-16,-1 2 0,-2 2 15,-1 2-15,-3 7 0,-1 4 16,-3-1-16,0 2 0,-3 0 16,-1 2-16,-1-2 0,2-3 0,1 4 15,1-2-15,1-8 16,-3 0-16,6-4 0,0-1 0,0-3 16,3-1-16,7-4 0,2-3 15,4-4-15,1 0 0,2-6 16,0-3-16,-3-3 0,0-2 15,-1 0-15,-1 4 0,-5 3 16</inkml:trace>
  <inkml:trace contextRef="#ctx0" brushRef="#br0" timeOffset="191274.3198">5045 6175 0,'0'0'0,"0"0"16,0 0-16,0 0 0,0 0 0,10 20 15,-10-20-15,0 0 0,10 26 0,-10-26 16,11 22-16,-5-13 0,-2-1 16,0-1-16</inkml:trace>
  <inkml:trace contextRef="#ctx0" brushRef="#br0" timeOffset="191437.7835">5336 6187 0,'0'0'15,"0"0"-15,0 0 0,0 0 0,-32 15 16,32-15-16,-32 19 16,13-8-16,-2 0 0,-2 1 15,-1 3-15,-6 0 0,2-2 0,5-2 16,5-1-16,1-3 0</inkml:trace>
  <inkml:trace contextRef="#ctx0" brushRef="#br0" timeOffset="191604.3675">4933 6393 0,'0'0'0,"0"0"16,0 0-16,0 0 0,16 22 0,-16-22 15,13 19-15,-6-9 0,-2 1 16,2 0-16,-1 1 0,1-1 16,-3-1-16,2-1 0,0 0 15,0-4-15,-3-2 0,1 0 16,-1-1-16,0 0 0</inkml:trace>
  <inkml:trace contextRef="#ctx0" brushRef="#br0" timeOffset="192039.1338">5006 6435 0,'0'0'0,"0"0"15,0 0-15,0 0 0,0 0 0,26-13 16,-26 13-16,33-7 0,-16 2 16,3 1-16,1 0 0,1 0 15,1 1-15,6 0 0,-1 0 16,-5 2-16,-2 1 0,-6 0 15,-1 1-15,-3 2 0,-3 0 16,-6 2-16,-8 2 0,-4 1 0,-2-2 16,-7 4-16,-6 0 15,-1 0-15,-2 1 0,-4 1 0,4 0 16,3-2-16,4-2 0,4-2 16,4-2-16,3 0 0,2 0 15,7-2-15,2 1 0,8-3 16,4-2-16,8-1 0,5-2 15,0-1-15,3 1 0,7-1 16,-3-1-16,-2 2 0,-3-1 0,-5 1 16,-2 3-16,-7 0 0,-3 0 15,-4 2-15,-7 0 16,-4 3-16,1-1 0,-8 3 0,-3 3 16,-5 0-16,0 5 0,-9 5 15,-3 4-15,0 2 0,1-2 16,1 2-16,2 0 0,-1 4 15,6-3-15,5-2 0,1-2 16,6-5-16,4-3 0,5-4 16,4-6-16,-1 0 0,0 0 0,-2-3 15</inkml:trace>
  <inkml:trace contextRef="#ctx0" brushRef="#br0" timeOffset="192290.8262">5247 6611 0,'0'0'0,"0"0"0,0 0 15,0 0-15,0 0 0,-13 29 16,13-29-16,-3 26 0,3-13 0,1 1 16,5-1-16,3-1 0,0-2 15,7 0-15,0-4 16,4 0-16,2-3 0,11 0 0,0-5 16,1-1-16,-1-1 0,4-2 15,-2-1-15,-6 0 0,-5 1 16,-3-4-16,-1-1 0,-4-3 15,-5 1-15,-3-1 0,-2 0 16,-3-2-16,-3 1 0,-3-1 16,0 0-16,-4 2 0,-2 2 0,3 2 15,0 2-15,2 1 0</inkml:trace>
  <inkml:trace contextRef="#ctx0" brushRef="#br0" timeOffset="192391.0563">5689 6585 0,'0'0'15,"0"0"-15,0 0 0,0 0 0,0 0 16,0 0-16,0 0 16,0 0-16</inkml:trace>
  <inkml:trace contextRef="#ctx0" brushRef="#br0" timeOffset="192770.8843">1708 7377 0,'0'0'0,"0"0"16,0 0-16,23-5 0,-23 5 0,33-6 16,-7 1-16,5 0 0,4-1 15,18 0-15,6-1 0,16-4 16,0-1-16,20-3 0,0-1 16,12-1-16,-5 0 0,11-1 15,-1 2-15,22-2 0,-26 6 16,-13 2-16,-13 3 0,-17 1 15,-10-1-15,-14 5 0,-6 4 16,-15 0-16,-10 2 0,-3-2 0,-3-1 16,-1 0-16</inkml:trace>
  <inkml:trace contextRef="#ctx0" brushRef="#br0" timeOffset="193121.8445">2800 7337 0,'0'0'0,"0"0"0,0 0 15,18 9-15,-18-9 0,0 0 16,21 21-16,-21-21 0,6 21 0,-2-12 15,-2-1-15,1 0 0</inkml:trace>
  <inkml:trace contextRef="#ctx0" brushRef="#br0" timeOffset="193421.2864">2548 7576 0,'0'0'0,"10"-4"15,3 0-15,3-1 0,5-1 0,6 1 16,3-1-16,2 2 0,-3 1 16,4 4-16,-6 4 15,-3 2-15,-5 1 0,-6 5 0,-9 4 16,-5 3-16,-4-1 0,-6 5 16,-5 5-16,1-1 0,0-1 15,-4 6-15,0 1 0,5-7 16,5-8-16,2-2 0,2-3 15,5-5-15,5-4 0,6-5 16,8-5-16,2-3 0,4-3 0,2-7 16,4-3-16,1-3 0,0 2 15,-1 0-15,-7 4 0,-7 4 16</inkml:trace>
  <inkml:trace contextRef="#ctx0" brushRef="#br0" timeOffset="193605.1682">3183 7208 0,'0'0'15,"0"0"-15,0 0 0,0 0 0,0 0 16,14 23-16,-14-23 0,11 19 16,-11-19-16,13 20 0,-7-12 15,0 0-15,1-2 0,-4 0 16</inkml:trace>
  <inkml:trace contextRef="#ctx0" brushRef="#br0" timeOffset="193771.8184">3579 7241 0,'0'0'0,"0"0"0,0 0 16,-23 15-16,23-15 0,-31 18 15,10-4-15,-3 1 0,-1 0 16,-9 6-16,-1 0 0,0 0 15,6-2-15,-6 3 0,0-3 16,8-3-16,5-3 0,5-3 16</inkml:trace>
  <inkml:trace contextRef="#ctx0" brushRef="#br0" timeOffset="193938.0488">3193 7453 0,'0'0'0,"0"0"0,0 0 0,0 0 16,12 26-16,-12-26 0,6 22 16,-2-9-16,-1 0 0,0 0 0,1 2 15,-2-3-15,1-1 0,-2-3 16,1 1-16,2-2 0</inkml:trace>
  <inkml:trace contextRef="#ctx0" brushRef="#br0" timeOffset="194354.9742">3235 7456 0,'0'0'0,"0"0"16,0 0-16,0 0 0,25-11 0,-25 11 15,31-10-15,-12 6 0,-3 0 16,5 0-16,0 2 16,1 1-16,-1 1 0,4-2 0,-5-1 15,-2 3-15,-3 2 0,-8 3 16,-4 2-16,-6 2 0,-6-1 0,-4 4 15,-6 3-15,-2 1 0,-2 1 16,-6 1-16,-3-2 16,4 1-16,1-2 0,6-1 15,4-3-15,3-2 0,6-2 0,6-4 16,9-4-16,5 0 0,3-1 16,9-4-16,4-4 15,3 1-15,1 1 0,-2 1 0,3 1 16,-8-1-16,-2 1 0,-4 2 15,-3 4-15,-7 0 0,-3 1 16,-9 5-16,-6 4 0,-4 1 0,-5 1 16,-5 4-16,-2 3 15,-4 0-15,-2 1 0,-1 2 0,-3 2 16,-6 2-16,4-1 0,-1-3 16,3 0-16,6-4 0,7-2 15,5-2-15,6-3 0,4-4 16,1-2-16,1-1 0</inkml:trace>
  <inkml:trace contextRef="#ctx0" brushRef="#br0" timeOffset="194620.9783">3439 7671 0,'0'0'0,"0"0"0,0 0 0,-2 28 15,2-28-15,5 26 0,-2-9 16,4-1-16,0 1 0,9 1 15,3-3-15,3-2 0,2-6 0,6-4 16,5-3-16,1-3 0,-1-1 16,6-3-16,-2-3 15,-5 0-15,-3 0 0,-2-3 0,-3-1 16,-7 1-16,-6-1 0,-10 1 16,-7 1-16,-6 4 0,-8 3 0,-8 5 15,-8 2-15,-4 3 16,0 3-16,-1-1 0,8-2 15,8 0-15</inkml:trace>
  <inkml:trace contextRef="#ctx0" brushRef="#br0" timeOffset="194975.3713">1941 8445 0,'0'0'0,"0"0"0,0 0 0,32 1 16,-32-1-16,42 1 0,-9 0 15,0-2-15,4 0 0,17-3 16,3 1-16,17 0 0,0-2 16,15-4-16,-1 0 0,5 0 0,-6 1 15,2 0-15,-6 2 0,-15 3 16,-9 0-16,10 3 0,-14 3 16,-29-1-16,-9 2 0,-17 1 15,-10 2-15,4-3 0,0 1 0,3-3 16</inkml:trace>
  <inkml:trace contextRef="#ctx0" brushRef="#br0" timeOffset="195187.7558">2195 8597 0,'0'0'15,"0"0"-15,0 0 0,29 3 16,-29-3-16,27 4 0,-8 0 16,0 0-16,-1 1 0,0 1 0,0 2 15,-2 1-15,0 0 0,-4-2 16,-2-2-16,-1 1 0</inkml:trace>
  <inkml:trace contextRef="#ctx0" brushRef="#br0" timeOffset="195438.4032">2151 8852 0,'0'0'0,"0"0"0,0 0 16,0 0-16,0 0 0,0 0 16,0 0-16,0 0 0,0 0 0,25-12 15,-25 12-15,24-5 0,-24 5 16,0 0-16,26 3 0,-26-3 16,0 0-16,13 20 0,-13-20 15,-7 27-15,7-27 0,-13 30 16,4-14-16,3 0 0,0 2 0,5 1 15,1-2-15,7-4 16,2-2-16,7-6 0,7-4 16,3-6-16,3-3 0,7-5 0,6-5 15,7-4-15,-1-1 0,-4 0 16,-9 5-16,-7 5 0</inkml:trace>
  <inkml:trace contextRef="#ctx0" brushRef="#br0" timeOffset="195638.8399">2924 8525 0,'0'0'15,"0"0"-15,0 0 0,0 0 0,-12 26 16,12-26-16,-23 30 0,8-12 16,0 1-16,-2 5 0,-2 4 15,-5 6-15,-1-3 0,-5 5 16,1-3-16,4-5 0,1-4 15,4-4-15,2 0 0,4-5 16,2-2-16,2-3 0,1-1 16,2-2-16</inkml:trace>
  <inkml:trace contextRef="#ctx0" brushRef="#br0" timeOffset="195791.5257">2880 8711 0,'0'0'0,"0"0"0,0 0 16,0 0-16,18 21 0,-18-21 15,17 23-15,-7-8 0,2-1 16,-2 1-16,2 0 0,-2 1 16,2-2-16,0 1 0,1-3 15,-4-2-15,1-2 0,-3-1 0</inkml:trace>
  <inkml:trace contextRef="#ctx0" brushRef="#br0" timeOffset="195972.0748">3205 8426 0,'0'0'0,"0"0"0,0 0 0,0 0 16,0 0-16,20 16 0,-20-16 16,16 18-16,-16-18 0,21 17 15,-5-9-15,-3 0 0,-1-2 0,-2-1 16</inkml:trace>
  <inkml:trace contextRef="#ctx0" brushRef="#br0" timeOffset="196188.607">3616 8437 0,'0'0'0,"0"0"0,0 0 0,-22 17 16,22-17-16,-31 31 0,8-8 15,-1 1-15,-3 1 0,-7 11 16,-1 2-16,-6 5 0,6-7 0,-6 5 15,3-3-15,4-10 16,8-5-16,2-6 0,4-5 16,4-3-16,4-4 0,2-5 0,4-4 15,-1-1-15,3-1 0,0 2 16,3 1-16,-2 1 0</inkml:trace>
  <inkml:trace contextRef="#ctx0" brushRef="#br0" timeOffset="196454.3173">3123 8671 0,'0'0'0,"0"0"15,0 0-15,0 0 0,0 0 0,34-11 16,-14 7-16,3-2 0,4 2 16,5-2-16,5 1 15,10-2-15,-3-1 0,12-1 0,3 1 16,-8 2-16,-6 2 0,6 2 16,-5 2-16,-7 2 0,-5 1 0,-10 5 15,-4 6-15,-4-2 16,-6-1-16,-8 11 0,-8 7 15,0-1-15,-5-1 0,-4 0 16,-2-1-16,1-4 0,2-2 0,-5-2 16,-3-3-16,0-2 0,0-2 15,-2-2-15,1-1 0,2-4 16,3-3-16,-4-7 0,0-5 16,3 3-16,5 1 0,3 3 15</inkml:trace>
  <inkml:trace contextRef="#ctx0" brushRef="#br0" timeOffset="196589.3891">3472 8696 0,'0'0'16,"0"0"-16,0 0 0,0 0 0,30 1 16,-30-1-16,29 3 0,-29-3 15,34 6-15,-14-2 16,0 1-16,1 0 0,-2 2 0,7 2 16,1 1-16,-4-2 0,-5-1 15,-2-2-15</inkml:trace>
  <inkml:trace contextRef="#ctx0" brushRef="#br0" timeOffset="196782.6565">4200 8694 0,'0'0'16,"0"0"-16,0 0 0,0 0 15,0 0-15,0 0 0,19 17 16,-19-17-16,0 0 0,17 22 0,-17-22 16,0 0-16,16 22 0,-10-17 15</inkml:trace>
  <inkml:trace contextRef="#ctx0" brushRef="#br0" timeOffset="197005.1347">4477 8392 0,'0'0'0,"0"0"0,0 0 16,0 0-16,23 8 0,-23-8 15,20 10-15,-20-10 0,20 14 0,-11-5 16,0 4-16,-3-3 15,-1-1-15,-1-2 0,-1 0 16,1-1-16</inkml:trace>
  <inkml:trace contextRef="#ctx0" brushRef="#br0" timeOffset="197255.154">4298 8671 0,'0'0'0,"0"0"0,0 0 15,0 0-15,0 0 0,29-4 16,-29 4-16,0 0 0,32 2 0,-32-2 15,28 6-15,-28-6 0,23 11 16,-14-2-16,-6 3 16,-2 2-16,-2 0 0,-2 1 0,-3 1 15,1 0-15,0-1 0,0 3 16,0-1-16,0-3 0,1-2 16,3-3-16,1-2 0,4-2 15,2-1-15,5-5 0,7-4 16,4-3-16,3-2 0,4-7 15,3-5-15,-4 4 0,-5 2 0,-5 3 16</inkml:trace>
  <inkml:trace contextRef="#ctx0" brushRef="#br0" timeOffset="197438.5511">4852 8231 0,'0'0'0,"0"0"0,0 0 0,0 0 0,0 0 16,4 23-16,-4-23 16,5 24-16,-5-24 0,7 28 0,2-14 15,1-3-15,0 1 0,-1-2 16,0-1-16,-3-2 0</inkml:trace>
  <inkml:trace contextRef="#ctx0" brushRef="#br0" timeOffset="197588.2669">5196 8368 0,'0'0'0,"0"0"16,0 0-16,0 0 0,-26 14 0,26-14 15,-34 22-15,13-7 0,-1 1 16,-2-1-16,-4 2 0,-3 5 16,2-1-16,0 1 0,6-5 15,5-3-15</inkml:trace>
  <inkml:trace contextRef="#ctx0" brushRef="#br0" timeOffset="197771.1131">4835 8574 0,'0'0'0,"0"0"0,0 0 0,0 0 15,7 22-15,-7-22 0,4 22 16,-4-22-16,6 24 0,-5-10 15,1-2-15,0 1 0,1-2 16,-1-2-16,0 0 0,-1-1 0</inkml:trace>
  <inkml:trace contextRef="#ctx0" brushRef="#br0" timeOffset="198187.8744">4887 8565 0,'0'0'15,"0"0"-15,0 0 0,28-8 0,-15 5 16,2 0-16,2 2 16,1 1-16,0 0 0,5 0 0,1 0 15,-3 1-15,-6 1 0,-1 0 16,-2 1-16,-4 2 0,-5 0 16,-6 3-16,-6 1 0,-2 2 15,-2 1-15,-6 1 0,-4-1 16,1 1-16,-2-1 0,-1 1 15,2 1-15,6-3 0,3-2 0,2-1 16,5-1-16,3-1 0,4-3 16,10-5-16,9-4 15,2 1-15,2 0 0,6-2 0,5-2 16,5 0-16,-3 1 0,-4 2 16,-4 0-16,-5 3 0,-5-1 15,-2 4-15,-9 4 0,-6-2 0,-5 3 16,-7 3-16,-4 4 15,-7 2-15,-4 1 0,-7 4 16,-3 3-16,-2-3 0,3 2 0,-9 2 16,-3 1-16,3-2 0,5-2 15,-1 2-15,7-2 0,9-6 16,7-3-16,5-4 0,2-1 16,4-1-16</inkml:trace>
  <inkml:trace contextRef="#ctx0" brushRef="#br0" timeOffset="198488.4785">5136 8743 0,'0'0'0,"0"0"16,0 0-16,0 0 0,0 0 0,4 27 15,-4-27-15,-3 26 0,3-26 16,-1 34-16,-1-17 0,2-1 16,2-1-16,3-1 0,2 0 15,1-3-15,2-1 0,8-1 16,2-2-16,7-1 0,2-2 15,5-4-15,2-2 0,1-2 16,-5 0-16,8-4 0,-2-2 16,-5 0-16,-4 1 0,-5-1 0,-4-1 15,-3 0-15,-4 1 0,-4-2 16,-5-1-16,-3-4 0,-2 0 16,-8 0-16,-4-1 0,-3 3 15,1 2-15,-5 2 0,-5 1 16,0 3-16,2 0 0,2 3 15,6 0-15,2 1 0</inkml:trace>
  <inkml:trace contextRef="#ctx0" brushRef="#br0" timeOffset="198647.8783">6246 8819 0,'0'0'0,"0"0"16,0 0-16,0 0 0,0 0 0,0 0 16,0 0-16,0 0 0</inkml:trace>
  <inkml:trace contextRef="#ctx0" brushRef="#br0" timeOffset="201747.8375">1764 9772 0,'0'0'0,"0"0"0,0 0 15,0 0-15,0 0 0,0 0 16,0 0-16,23 4 0,-23-4 0,29 6 15,-5-3-15,2 0 0,5 1 16,7 0-16,6-2 16,16 3-16,1 1 0,26-1 15,11 0-15,11 0 0,-3-3 0,33 1 16,29 0-16,41-3 0,-29-1 16,10-4-16,6-5 0,-22 6 15,-14 3-15,23-3 0,20-5 16,-27 3-16,-16 2 0,30 2 15,18 0-15,-16 0 0,-16 0 0,24 1 16,15-1-16,-29 0 0,-22 1 16,16 2-16,10 2 15,-26-2-15,-17-1 0,1 2 0,5 0 16,-32 3-16,-20 1 0,-6-4 16,-6-4-16,-19 1 0,-13 1 0,-11-4 15,-7-1-15,-10 2 0,-8 1 16,-10-2-16,-7 0 15,-1 2-15,0 0 0,-3 2 0</inkml:trace>
  <inkml:trace contextRef="#ctx0" brushRef="#br0" timeOffset="202475.0466">7767 9080 0,'0'0'0,"15"-2"0,6-2 15,-2 1-15,2 1 0,19-3 16,9-1-16,15-1 0,2-2 0,24 0 15,7 2-15,-8 2 0,-3-2 16,13 3-16,10 1 0,-18 0 16,-15 0-16,15 8 0,-19 3 15,-26-1-15,-15-4 0,-17 4 16,-9 4-16,-10 4 0,-5 3 16,-12-2-16,-11 4 0,-3 1 15,-3 0-15,-9 2 0,-12 3 16,3 0-16,0-1 0,-6 3 15,-8 1-15,-25 11 0,11-4 0,5-6 16,-1-2-16,18-7 0,9-2 16,6-6-16,5-2 0,11-7 15,8-6-15,10-3 0,7-1 16,4-7-16,3-1 0,5-12 16,5-7-16,-1 10 0,4-3 0,12-9 15,7-5-15,-1 2 16,-2 2-16,6-8 0,4-5 15,-5 6-15,-3 4 0,15-18 0,-4 6 16,-6 11-16,-1 7 0,-9 5 16,-5 3-16,-3 8 0,-4 6 0,-4 8 15,1 3-15,-1 3 16,1 3-16,1 7 0,2 8 16,-3 0-16,0 0 0,-2 11 15,0 5-15,-1 5 0,-2 0 0,2 7 16,1 4-16,2-4 15,1-5-15,5 10 0,2 1 16,-3-9-16,-3-6 0,0-5 0,1-1 16,-6-7-16,-2-6 0,-3-6 15,-1-4-15,-3-6 0,-1 0 16,-11-11-16,-9-4 0,-1-1 16,-3-4-16,-11-8 0,-8-8 15,-4-2-15,-3 0 0,7 4 16,10 7-16,8 5 0</inkml:trace>
  <inkml:trace contextRef="#ctx0" brushRef="#br0" timeOffset="209135.9394">9320 9187 0,'0'0'0,"0"0"15,0 0-15,16 19 0,-16-19 0,5 20 16,-4-7-16,-1-1 0,0 1 15,-2-2-15,-1-2 16,-1-1-16,2-1 0,0 0 0</inkml:trace>
  <inkml:trace contextRef="#ctx0" brushRef="#br0" timeOffset="209404.9785">9706 8775 0,'0'0'16,"0"0"-16,0 0 0,12 22 0,-7-8 15,-2 6-15,-1 8 0,0 11 16,-1 2-16,-1 6 0,-1 6 16,-1 6-16,-1-3 0,-1 7 15,0-6-15,1-7 0,1-6 0,-2-1 16,0-5-16,-2-9 15,0-6-15,-8-3 0,-2-3 16,0-6-16,0-4 0,3-2 16,3 0-16,2-1 0</inkml:trace>
  <inkml:trace contextRef="#ctx0" brushRef="#br0" timeOffset="209654.9282">10027 8971 0,'0'0'0,"11"-3"0,3 0 0,3-1 16,1 1-16,9 0 0,8 1 15,-2 2-15,-1 2 0,-2 3 16,-1 3-16,-5 2 0,-3 0 0,-2 8 16,-3 5-16,-3 1 15,-2 1-15,-3 8 0,-5 4 16,0-4-16,-3-2 0,-3-1 15,0-1-15,0-4 0,-2-3 0,-2-3 16,-2-1-16,-4-5 0,-3-2 16,4-3-16,2-2 0,2-1 15</inkml:trace>
  <inkml:trace contextRef="#ctx0" brushRef="#br0" timeOffset="209838.1122">9906 9214 0,'0'0'0,"0"0"16,0 0-16,32-9 0,-32 9 0,34-6 16,-13 3-16,1 0 0,2-1 15,6 0-15,-2 0 0,-2 1 16,-3 2-16,-3 0 0,-3 1 16,-2 0-16,-3 0 0,-2 0 15</inkml:trace>
  <inkml:trace contextRef="#ctx0" brushRef="#br0" timeOffset="209972.2122">10028 9413 0,'0'0'0,"0"0"0,0 0 15,0 0-15,32-5 0,-32 5 0,40-7 16,-15 2-16,3 1 0,2-3 16,3-2-16,8-1 0,0 2 0,1-1 15,-9 2-15,-5 1 0</inkml:trace>
  <inkml:trace contextRef="#ctx0" brushRef="#br0" timeOffset="210154.8533">10703 9028 0,'0'0'0,"0"0"15,0 0-15,29 1 0,-29-1 0,35-2 16,-13 0-16,1 2 0,1 0 15,7-1-15,0-2 16,-4 0-16,-1 1 0,-5 0 0,-4 1 16,-1 0-16</inkml:trace>
  <inkml:trace contextRef="#ctx0" brushRef="#br0" timeOffset="210309.9811">10845 9122 0,'0'0'0,"0"0"0,0 0 15,0 0-15,4 24 0,-4-24 0,2 21 16,0-9-16,-1 2 0,0-1 16,0 0-16,-2 2 0,0 1 15,-3-1-15,0 3 0,-2 2 16,2-4-16,1-2 0</inkml:trace>
  <inkml:trace contextRef="#ctx0" brushRef="#br0" timeOffset="210438.1998">10627 9411 0,'0'0'16,"0"0"-16,0 0 0,0 0 0,0 0 15,0 0-15,0 0 0,27-5 16,-27 5-16,34-9 0,-8 2 16,1 1-16,4 0 0,1-1 15,1 0-15,9-3 0,0 2 16,-6 0-16,-6 1 0,-5 2 16</inkml:trace>
  <inkml:trace contextRef="#ctx0" brushRef="#br0" timeOffset="210748.1283">11070 9156 0,'0'0'0,"0"0"0,0 0 0,28-9 16,-28 9-16,32-8 0,-8 5 16,1 0-16,2 0 0,4-1 15,4 0-15,6-2 0,-2 0 0,6 2 16,-2 1-16,-6 2 15,-7 2-15,-3 3 0,-5 1 0,-6 4 16,-2 2-16,-8 6 16,-3 4-16,-6 3 0,-3 1 0,-4 6 15,-1 2-15,0-2 0,0-3 16,-3 0-16,3-4 0,-1-3 16,0-3-16,-3-7 0,-4-4 15,4-4-15,-1-4 0,0-6 16,-2-4-16,1-5 0,3-2 0,2 4 15,2 3-15,2 1 0</inkml:trace>
  <inkml:trace contextRef="#ctx0" brushRef="#br0" timeOffset="210941.979">11352 8877 0,'0'0'0,"0"0"15,0 0-15,-1 30 0,1-30 0,-8 39 16,-1-9-16,-3 5 15,-2 3-15,-5 13 0,-1 2 0,-2 10 16,2-3-16,-2 3 16,3-6-16,2-9 0,3-8 0,0-5 15,5-8-15,-1-9 0,1-6 16,3-3-16,2-3 0,1 0 16</inkml:trace>
  <inkml:trace contextRef="#ctx0" brushRef="#br0" timeOffset="211159.7272">11816 8999 0,'0'0'0,"0"0"15,20-3-15,-5 1 0,4-2 0,12-1 16,5 1-16,1-1 15,-2 2-15,11-2 0,2 1 0,-7 0 16,-5 2-16,-1 0 0,-6 1 16,-9 1-16,-5-1 0,-2 1 15</inkml:trace>
  <inkml:trace contextRef="#ctx0" brushRef="#br0" timeOffset="211355.3598">11754 9229 0,'0'0'0,"9"-1"0,6-2 16,2 0-16,4-2 0,12-1 0,7 1 15,0-2-15,0 1 0,12-2 16,1 0-16,1-2 0,-8 0 16,-7 1-16,-6 2 0,-10 1 15,-6-1-15,-4 3 0,-3-1 16,-2 2-16</inkml:trace>
  <inkml:trace contextRef="#ctx0" brushRef="#br0" timeOffset="211604.7982">12080 9036 0,'0'0'0,"0"0"0,0 0 15,3 31-15,-3-31 0,-1 39 16,-1-12-16,-1 3 0,2 0 0,-1 9 15,-1 0-15,1 4 0,0-5 16,1-4-16,0-4 16,0-4-16,0-5 0,0-3 0,1-2 15,1-3-15,0-3 0,-5 1 16,-6-1-16,0-4 0,-1-3 0,-9-3 16,-6-3-16,-2-4 15,0-4-15,1-1 0,5 2 16,3 3-16</inkml:trace>
  <inkml:trace contextRef="#ctx0" brushRef="#br0" timeOffset="213905.3377">10143 9612 0,'0'0'15,"0"0"-15,0 0 0,0 0 0,0 0 16,0 0-16,0 0 0,0 0 16,0 0-16,0 0 0,0 0 15,0 0-15,-30 15 0,30-15 16,-19 18-16,19-18 0,-23 23 0,9-10 16,-3-1-16,1 1 15,-2-1-15,1 3 0,1 2 16,-4 2-16,1-3 0,0 0 15,2-1-15,0-2 0,2-1 0,4-3 16,2-1-16,2 0 0,2-3 16,-1 0-16</inkml:trace>
  <inkml:trace contextRef="#ctx0" brushRef="#br0" timeOffset="214155.1967">9974 9776 0,'0'0'0,"0"0"0,0 0 15,22-5-15,-22 5 0,21-13 16,-6 6-16,3-1 0,2 1 0,-1 0 15,-2 0-15,5 0 0,-1 3 16,0 0-16,-1 2 16,-2 1-16,-2 1 0,-1 2 0,-2 0 15,-2 2-15,-1 0 0,-3 2 16,-1 1-16,-3 0 0,-3-1 16,-4 1-16,-3 1 0,1-2 0,-3 1 15,-4 3-15,-2-1 16,-1 2-16,-3 0 0,-2 0 15,-2 0-15,1 1 0,1 0 0,1-3 16,0-1-16,4-1 0,2-2 16,2-1-16</inkml:trace>
  <inkml:trace contextRef="#ctx0" brushRef="#br0" timeOffset="214388.3147">9940 9922 0,'0'0'0,"0"0"15,0 0-15,0 0 0,12 24 0,-12-24 16,3 25-16,-2-10 0,1-1 16,1 3-16,-2-2 0,1 1 15,0 0-15,0-2 0,1 0 16,-2-1-16,0-1 0,-1 2 15,-2-4-15,1-2 0,-1-2 0,1 0 16</inkml:trace>
  <inkml:trace contextRef="#ctx0" brushRef="#br0" timeOffset="214654.7792">10004 9983 0,'0'0'0,"0"0"16,0 0-16,0 0 0,0 0 0,29-4 15,-29 4-15,31-9 0,-13 6 16,2-2-16,1 0 16,1 1-16,1 1 0,0 0 0,0 0 15,4 1-15,-4 0 0,-1 2 16,-2 0-16,-3 2 0,0 0 16,-3 4-16,-2 0 0,-3 1 15,-1 2-15,-5 3 0,-2 3 16,-2 0-16,-1-1 0,-2 1 0,-2 2 15,-1-2-15,-1-2 0,-3-1 16,-4-2-16,2 1 0,0-3 16,2-1-16,2 0 0,1-1 15</inkml:trace>
  <inkml:trace contextRef="#ctx0" brushRef="#br0" timeOffset="214855.5517">10039 10097 0,'0'0'0,"0"0"0,0 0 16,0 0-16,0 0 0,33-1 0,-33 1 15,33-2-15,-33 2 0,34-2 16,-14 0-16,0 1 0,0 0 16,-1-1-16,-2 1 0,-2-1 15,-3 0-15,1 0 0,-2 0 16,-1 1-16</inkml:trace>
  <inkml:trace contextRef="#ctx0" brushRef="#br0" timeOffset="215021.9145">10000 10219 0,'0'0'0,"0"0"0,0 0 15,0 0-15,0 0 0,29 3 16,-29-3-16,29 2 0,-29-2 15,36 1-15,-16-2 0,1 0 0,1-1 16,-3 1-16,-3 0 0,-1 0 16</inkml:trace>
  <inkml:trace contextRef="#ctx0" brushRef="#br0" timeOffset="215331.0984">10219 9950 0,'0'0'0,"0"0"15,0 0-15,0 0 0,0 0 0,0 0 16,-7 33-16,7-33 16,-7 34-16,2-14 0,-2 5 15,2 0-15,0-3 0,1 8 16,1 0-16,2-2 0,2-3 0,1-1 15,1-1-15,2-3 16,-1-3-16,4-2 0,2-2 16,1-1-16,1-2 0,3-2 0,3-4 15,-2 0-15,0-3 0,5-3 16,0-4-16,-4-1 0,1-2 16,0 0-16,-4 2 0,-2 2 15</inkml:trace>
  <inkml:trace contextRef="#ctx0" brushRef="#br0" timeOffset="215555.2356">10688 9925 0,'0'0'15,"0"0"-15,0 0 0,0 0 16,0 0-16,0 0 0,36-1 15,-36 1-15,28-2 0,-28 2 0,33-3 16,-14 3-16,0-1 0,0 0 16,-1 0-16,0 0 0,-2 1 15,2 0-15,-2 0 0,-3 0 16</inkml:trace>
  <inkml:trace contextRef="#ctx0" brushRef="#br0" timeOffset="215738.1385">10824 9933 0,'0'0'0,"0"0"0,0 0 0,0 0 15,0 0-15,2 23 0,-2-23 16,2 25-16,-2-25 0,0 28 16,0-28-16,-1 33 0,-1-16 0,-2 2 15,-4 0-15,3-1 16,3-2-16,0-1 0,0 0 15,0-4-15</inkml:trace>
  <inkml:trace contextRef="#ctx0" brushRef="#br0" timeOffset="215888.142">10689 10314 0,'0'0'0,"0"0"15,0 0-15,26-7 0,-26 7 0,30-9 16,-12 4-16,2-1 0,1-2 15,8-4-15,1-3 16,-5 3-16,-3 2 0,-4 1 0</inkml:trace>
  <inkml:trace contextRef="#ctx0" brushRef="#br0" timeOffset="216172.1662">11210 9767 0,'0'0'0,"0"0"16,0 0-16,0 0 0,0 0 0,-8 21 15,8-21-15,-7 19 16,7-19-16,-6 20 0,3-9 16,0-1-16,1-1 0,2 1 15,1-1-15,1 0 0,2-1 0,5-1 16,5 0-16,0-2 15,2-1-15,1-1 0,3-1 16,1 0-16,0-1 0,5-1 16,0-2-16,-5 1 0,-4-1 0,-1 1 15</inkml:trace>
  <inkml:trace contextRef="#ctx0" brushRef="#br0" timeOffset="216421.9499">11276 10011 0,'0'0'16,"0"0"-16,-6 17 0,3-6 0,0 1 15,-1 3-15,1 2 0,-2 5 16,-2-1-16,2 0 0,0 0 16,1-3-16,-1 0 0,1-1 15,-2 0-15,1-1 0,-1-2 16,-1-1-16,-1-2 0,-4 1 15,-3 0-15,0-4 0,0-4 16,-1-2-16,2-2 0,2 0 0,1 0 16,-1-6-16,-2-6 0,3 3 15,2-1-15,2 4 0</inkml:trace>
  <inkml:trace contextRef="#ctx0" brushRef="#br0" timeOffset="216604.7819">11050 10099 0,'0'0'0,"0"0"0,0 0 15,0 0-15,0 0 0,0 0 16,0 0-16,30 2 0,-30-2 0,20 10 15,-20-10-15,20 22 0,-8-10 16,1 3-16,2 2 0,2 0 16,0 1-16,5 5 0,2-1 15,-2-1-15,0-1 0,1-1 16,1-3-16,4 3 0,-3-2 16,-5-2-16,-5-2 0,-4-4 15,-4-3-15,-3-2 0,0-1 16,-1 0-16</inkml:trace>
  <inkml:trace contextRef="#ctx0" brushRef="#br0" timeOffset="217088.7578">11942 9642 0,'0'0'16,"0"0"-16,0 0 0,0 0 0,0 0 0,-7 27 16,7-27-16,-17 28 15,6-12-15,0 0 0,-2 1 16,1 0-16,0 0 0,12-17 0,-19 20 15,-2 0-15,3-4 0,1-2 0,1-3 16,0-1-16,3-3 0,2 0 16,2-4-16,3-2 15,1 0-15,3-1 0,3-2 0,3-3 16,3-1-16,1 0 0,4-1 16,4-4-16,2 1 0,1 0 0,5 2 15,5 0-15,-2 1 16,-1 1-16,8 2 0,1 3 15,-4 1-15,-5 0 0,-4 2 16,-3 0-16,-3 2 0,-4 1 0,-6 4 16,-3 2-16,-7 0 0,-2-1 15,-8 3-15,-2 2 0,-1-2 16,2 0-16,-5 2 0,-4-1 16,-2 0-16,1-2 0,5-2 15,4-2-15,2-1 0</inkml:trace>
  <inkml:trace contextRef="#ctx0" brushRef="#br0" timeOffset="217289.8391">11786 9959 0,'0'0'0,"0"0"16,0 0-16,6 19 0,-6-19 0,4 20 15,-2-4-15,1 1 16,-2 1-16,0 1 0,0 0 15,-1 3-15,0-2 0,0-3 16,0-1-16,0-3 0,0-2 0,0-3 16,0-2-16,0-2 0,0 0 0,0-1 15</inkml:trace>
  <inkml:trace contextRef="#ctx0" brushRef="#br0" timeOffset="217558.6006">11833 10011 0,'0'0'0,"0"0"0,0 0 0,32-4 0,-17 3 16,4 1-16,3 0 0,1-2 15,1 2-15,7 0 0,0 0 16,-2 2-16,-3-1 0,6 2 16,-2 1-16,-5 2 0,-3 2 15,-5 1-15,-4 1 0,-3 1 16,-3 3-16,-6 3 0,-5 2 15,-1-3-15,-3 0 0,-4 2 16,0 1-16,0-3 0,1-1 0,-1-2 16,-1-1-16,-1-2 0,-1-1 15,-2-5-15,1-4 0,1-2 16,4 2-16,2-1 0</inkml:trace>
  <inkml:trace contextRef="#ctx0" brushRef="#br0" timeOffset="217754.791">11839 10133 0,'0'0'15,"0"0"-15,0 0 0,34-5 16,-34 5-16,32-3 0,-13 3 0,2-1 16,1 0-16,6 0 0,-2 0 15,-3-1-15,-2 2 0,-2 2 16,-2-1-16,-4 0 0,-3-2 0,-1 0 15,-2 1-15,-1-2 0</inkml:trace>
  <inkml:trace contextRef="#ctx0" brushRef="#br0" timeOffset="217957.2789">11944 10040 0,'0'0'0,"0"0"15,0 0-15,0 0 0,4 24 0,-4-24 16,3 20-16,-3-20 0,1 25 16,-1-25-16,0 27 0,0-14 15,-1 0-15,0-1 0,-1-1 16,2 0-16,0 0 0,-1-3 16,-1-3-16,0 0 0,0-1 0,1-1 15</inkml:trace>
  <inkml:trace contextRef="#ctx0" brushRef="#br0" timeOffset="218122.3462">11826 10230 0,'0'0'16,"0"0"-16,0 0 0,0 0 0,0 0 15,0 0-15,0 0 16,0 0-16,27 5 0,-27-5 0,28 1 16,-28-1-16,33 0 0,-13 0 15,3 0-15,-1-1 0,0 1 16,-2 0-16,-1 0 0,-4 1 15,0 0-15,0 1 0,-2 0 0,-2-1 16</inkml:trace>
  <inkml:trace contextRef="#ctx0" brushRef="#br0" timeOffset="218360.4098">11721 10470 0,'0'0'0,"0"0"0,0 0 16,0 0-16,27 6 0,-27-6 0,27 2 15,-27-2-15,43 1 0,-17-1 16,2-1-16,2 1 0,2-2 16,10 1-16,0 1 0,-2-1 15,-2 1-15,3-2 0,-5-1 16,-7 1-16,-5-1 0,-5 1 15</inkml:trace>
  <inkml:trace contextRef="#ctx0" brushRef="#br0" timeOffset="226305.3333">2106 10790 0,'0'0'0,"0"0"16,0 0-16,0 0 0,0 0 0,0 0 16,0 0-16,0 0 0,0 0 15,0 0-15,0 0 0,7-23 16,-7 23-16,0 0 0,0 0 16,37-2-16,-37 2 0,35 2 15,-13-2-15,3 0 0,3-2 16,7 2-16,6-3 0,13 2 0,0-1 15,21-3-15,8-2 16,9 1-16,-1 2 0,22-1 0,2-1 16,11 2-16,-12 1 0,57-1 15,-10 1-15,-16 2 16,-15 1-16,9 1 0,6-1 0,-6 2 16,-6 3-16,15 0 0,6 0 15,-14-3-15,-9-1 0,14 3 16,12 0-16,-9-2 0,-8-4 15,18 3-15,10 2 0,-11-1 0,-4 0 16,13-1-16,11-1 16,-13 1-16,-9 0 0,16 1 15,10 1-15,-15 1 0,-14 0 0,10-3 16,6 0-16,-15 1 0,-9 2 16,3 1-16,3 2 0,-22 2 15,-15 2-15,3-4 0,5-1 16,-17 2-16,-10 1 0,-9 0 15,-6 1-15,-21-3 0,-16-2 0,-7 3 16,-3 0-16,-13-2 0,-7-1 16,-22-3-16,-14-1 15,7 0-15,6-1 0,3 0 0</inkml:trace>
  <inkml:trace contextRef="#ctx0" brushRef="#br0" timeOffset="227855.8913">3902 9567 0,'0'0'0,"0"0"0,0 0 16,0 0-16,0 0 0,22 21 15,-22-21-15,21 30 0,-12-11 0,1 6 16,3 7-16,-5 2 15,2 2-15,-2 15 0,0 3 16,-2 10-16,-1-5 0,-5 10 0,-5-1 16,-5-7-16,-2-5 0,-15 4 15,-7-6-15,-6-6 0,-3-6 16,-18 2-16,-8-5 16,5-6-16,4-6 0,-8 1 0,23-10 15,13-4-15</inkml:trace>
  <inkml:trace contextRef="#ctx0" brushRef="#br0" timeOffset="228139.3333">3360 9638 0,'0'0'0,"0"0"0,0 0 0,4 33 15,-4-33-15,-6 41 0,-2-6 16,1 5-16,-1 4 0,-2 27 16,-1 28-16,3 8 0,5-11 0,14 17 15,13 12 1,-2-21-16,0-16 0,29 31 0,9-15 15,-20-32-15,-11-23 0,-9-15 16</inkml:trace>
  <inkml:trace contextRef="#ctx0" brushRef="#br0" timeOffset="232238.6854">1909 11690 0,'0'0'0,"0"0"16,0 0-16,22-7 0,-22 7 0,26-3 16,-10 1-16,4 0 0,1-3 0,6 3 15,3 1-15,12 1 16,5-1-16,12 1 0,5 0 15,4 1-15,3 0 0,22-1 16,6-1-16,12 2 0,-4 0 0,24 0 16,4-1-16,49 0 15,-16-1-15,-1-2 0,0-1 0,-6 0 16,-4-2-16,4 0 16,5-4-16,-2 4 0,1 2 0,7 2 15,3 1-15,0-2 0,-3-1 0,7-3 16,5 0-1,-1 0-15,-2 0 0,-12 1 16,-9 2-16,-19 3 0,-11-1 0,-3 1 16,-3 0-16,-13 0 0,-10 0 15,-9-1-15,-5-1 0,-14 1 16,-4 1-16,-15 0 16,-7-1-16,-13 1 0,-8 1 0,-14 0 15,-9 0-15,-12 0 0,-8 0 0,5 0 16,4 0-16,2 0 0</inkml:trace>
  <inkml:trace contextRef="#ctx0" brushRef="#br0" timeOffset="233239.3123">1733 11201 0,'0'0'0,"0"0"0,0 0 16,0 0-16,0 0 0,0 0 0,0 0 15,0 0-15,0 0 0,0 0 16,0 0-16,0 0 0,0 0 0,0 0 16,-3 28-16,3-28 15,3 25-15,-3-25 0,3 29 0,0-11 16,-2 2-16,1 0 0,1 1 15,-2 2-15,1 3 0,0 7 16,-2 1-16,0 0 0,2-1 0,-2 2 16,0 3-1,1 11-15,1 3 0,1 0 0,0 0 16,0 7-16,-2-2 0,1 0 16,-2 1-16,1 6 0,1-4 0,2-1 15,-3 0-15,1-2 16,1-1-16,-1 8 0,0-3 15,0-4-15,-1-1 0,1 0 0,2-1 16,-1-2-16,-3-3 0,3 19 16,-2-7-16,1-4 0,0-3 15,0-1-15,-2-1 0,0-5 16,0-3-16,-2 4 0,0 2 16,-1-3-16,1-1 0,1-1 15,-2 1-15,-1 0 0,2 0 0,-1 2 16,-1-1-16,1-5 0,1-1 15,-1 2-15,1 2 16,0-1-16,4-3 0,-5-1 0,-3 1 16,3 0-16,3 1 0,-3-1 15,-4 2-15,2-2 0,1-2 16,-1 0-16,2 0 0,2-16 16,2 3-16,1 6 0,-2 5 15,-3 0-15,-1 1 0,-2 2 16,-3 4-16,2-12 0,2-10 15,2-6-15</inkml:trace>
  <inkml:trace contextRef="#ctx0" brushRef="#br0" timeOffset="236222.2194">2043 11707 0,'0'0'0,"0"0"0,0 0 15,0 0-15,0 0 0,0 0 16,0 0-16,0 0 0,0 0 0,0 0 16,0 0-16,0 0 0,0 0 15,16-20-15,-16 20 0,0 0 16,0 0-16,25-11 0,-25 11 16,0 0-16,32-4 0,-16 4 15,5 0-15,-1 0 0,2 0 0,5 1 16,3 2-16,14-3 15,6 0-15,4 0 0,6 0 16,9 1-16,-6 1 0,17-2 16,4 0-16,8-1 0,-3 1 0,15-1 15,-2 0-15,-5-2 16,-8 2-16,43 0 0,-11 0 0,-11 1 16,-11 1-16,1-5 15,-2-5-15,0 5 0,0 3 16,0 0-16,2 0 0,-7 0 0,-8-1 15,4-4-15,3-1 0,-2-1 16,-1 0-16,3 1 16,-1 3-16,-6-4 0,-5-2 0,1 1 15,5 3-15,-2 0 0,-2 1 0,15-2 32,13-2-32,8-1 0,7 0 15,-35 4-15,-23 1 0,-1-1 0,1 1 16,3-3-16,0 2 15,12 0-15,8 2 0,-18 2 0,-12 1 16,0-1-16,2 1 0,0-2 16,1 2-16,0-2 0,3 0 15,-10-1-15,-4 0 0,4-2 16,1-2-16,-6 2 0,-6 1 0,2-4 16,1-2-16,-8-1 0,-6-2 15,-1 2-15,0-1 0,-4-2 16,-4 0-16,-5-2 0,-5 0 15,-1-1-15,0-2 0,-4-2 16,-2-2-16,-4 3 0,-4 2 16,-8 7-16,-4-3 0,-4-2 15,-1 0-15,-8-4 0,-10-2 16,4 4-16,-3 1 0,-9-3 16,-9 1-16,-11-6 0,-5 0 0,-4 4 15,-5 2-15,-1 1 0,-2 1 16,-46-10-16,1 1 0,4 5 15,1 4-15,-3 4 0,-1 2 16,4-2-16,4-1 0,-5 0 16,-6 0-16,-2 2 0,-2 0 0,-6-1 15,-2 1-15,4 1 0,2 1 16,-6 3-16,-3 1 16,6 3-16,2 2 0,0 2 0,-1 4 15,6-2-15,-1-2 0,1 3 16,2 0-16,4 3 0,3 3 15,4 0-15,5 4 0,4 0 16,5 2-16,1 1 0,-4 2 16,9 0-16,6 0 0,3 5 15,2 4-15,12 1 0,8 1 0,3 3 16,5 3-16,3 1 0,0 0 16,10 2-16,3 1 0,9-2 15,4-1-15,6 2 0,6 1 16,3 0-16,4-1 0,5 1 15,4 0-15,10-1 0,4-1 16,13-3-16,8-4 0,6 0 16,0-2-16,10-4 0,5-2 15,8-4-15,9-4 0,8-3 16,3-1-16,3 2 0,-1 2 0,8-8 16,4-5-16,-32-1 0,-19 0 15,-15 0-15</inkml:trace>
  <inkml:trace contextRef="#ctx0" brushRef="#br0" timeOffset="243236.7395">8265 10972 0,'0'0'0,"0"0"15,0 0-15,0 0 0,0 0 16,16 17-16,-16-17 0,13 20 16,-13-20-16,14 26 0,-7-9 15,-1-1-15,0 0 0,-2-3 16,1-2-16,-2 0 0</inkml:trace>
  <inkml:trace contextRef="#ctx0" brushRef="#br0" timeOffset="243572.1376">8260 11018 0,'0'0'0,"0"0"15,0 0-15,0 0 0,33-8 0,-33 8 16,39-9-16,-14 3 0,2 0 15,3 2-15,2-2 16,8 1-16,-2-1 0,-3 1 16,-3 1-16,2 0 0,-7 2 0,-7 3 15,-5 3-15,-7 0 0,-6 2 16,-9 2-16,-10 2 0,-2-1 16,-3 1-16,-11 6 0,-4 0 15,0-1-15,2-2 0,-4 1 16,4 0-16,8-3 0,7-2 0,4-2 15,7-1-15,12-2 16,7-1-16,7-3 0,9-3 16,3-1-16,6-1 0,1-1 0,5 0 15,3 0-15,-3 0 0,-3 3 16,-1 2-16,-9 1 0,-6-1 0,-3 1 16</inkml:trace>
  <inkml:trace contextRef="#ctx0" brushRef="#br0" timeOffset="243822.3703">8271 11319 0,'0'0'0,"0"0"0,0 0 16,25-2-16,-25 2 0,36-2 16,-9 1-16,-1-1 0,2 1 15,10 0-15,3-1 0,-3 1 16,-2 1-16,4 1 0,-5 3 15,-5-1-15,-6 3 0,-6 2 16,-6 2-16,-6 2 0,-3 1 0,-11 3 16,-8 1-16,-3-2 0,-5 1 15,-4-4-15,-4-2 0,1-1 16,1-1-16,6-3 0,4 0 16,5-1-16</inkml:trace>
  <inkml:trace contextRef="#ctx0" brushRef="#br0" timeOffset="243988.9833">8482 11144 0,'0'0'0,"0"0"0,0 0 15,0 0-15,-1 27 0,1-27 0,-8 37 16,3-14-16,1 2 0,-3 2 16,3 1-16,-2 4 0,2-3 15,0-5-15,3-3 0,1-3 16,-2-4-16,1-2 0</inkml:trace>
  <inkml:trace contextRef="#ctx0" brushRef="#br0" timeOffset="244155.4461">8940 11087 0,'0'0'0,"0"0"0,0 0 16,3 24-16,-2-16 0,0 5 15,0 1-15,1 1 0,-1-1 0,0 1 16,1-3-16,-1-4 0,0-1 16,0-1-16</inkml:trace>
  <inkml:trace contextRef="#ctx0" brushRef="#br0" timeOffset="244389.3084">9143 10863 0,'0'0'0,"0"0"16,0 0-16,10 30 0,-10-30 0,5 42 16,-3-10-16,-1 6 0,1 5 15,-4 17-15,-1 4 0,-1 12 16,-1-2-16,1 4 0,1-7 16,-2-5-16,0-12 0,-2-10 15,0-8-15,1-8 0,-1-6 16,-2-7-16,-1-6 0,1-6 15,-5-5-15,7 1 0,0 1 16,3-1-16</inkml:trace>
  <inkml:trace contextRef="#ctx0" brushRef="#br0" timeOffset="244527.2661">9401 11165 0,'0'0'0,"13"-1"0,6-1 15,4-1-15,-1-2 0,12 0 16,5 0-16,-5 0 0,-3-3 0,-3 1 16,-5 2-16,-5 1 0</inkml:trace>
  <inkml:trace contextRef="#ctx0" brushRef="#br0" timeOffset="244756.8305">9548 11042 0,'0'0'0,"0"0"0,0 0 15,4 31-15,-3-15 0,0 7 0,-1 6 16,0 11-16,0 1 0,-1 3 16,0 1-16,0 5 0,-2-6 15,1 1-15,-1-8 0,0-7 16,0-7-16,-5-5 0,-5-4 15,0-5-15,0-3 0,4-1 16,1-2-16,2 0 0</inkml:trace>
  <inkml:trace contextRef="#ctx0" brushRef="#br0" timeOffset="244873.3476">9329 11398 0,'0'0'16,"0"0"-16,0 0 0,0 0 0,0 0 16,0 0-16,23-9 0,-23 9 15,39-14-15,-16 7 0,0-3 0,5 0 16,4 1-16,7-9 15,0-3-15,-6 4 0,-6 2 16,-3 2-16</inkml:trace>
  <inkml:trace contextRef="#ctx0" brushRef="#br0" timeOffset="245073.6982">9877 11055 0,'0'0'0,"0"0"0,0 0 0,1 29 16,-1-29-16,0 31 0,-1-9 0,0 1 16,0 0-16,0 5 0,1-3 15,0-4-15,0-3 0,0-4 16,0-2-16,-2-3 0,0-6 16,1 1-16,0-2 0,0 1 15</inkml:trace>
  <inkml:trace contextRef="#ctx0" brushRef="#br0" timeOffset="245314.0858">9875 11043 0,'0'0'0,"0"0"0,0 0 15,24-4-15,-24 4 0,28-3 0,-12 2 16,-1 1-16,0 1 0,0 0 16,2 2-16,-1 1 0,1 0 15,2 5-15,-3 3 0,-2 2 16,-1 0-16,-3 4 0,-2 2 15,-2 2-15,-3 0 0,-1 0 16,-1 2-16,-1-3 0,0-1 0,-1-1 16,-1-2-16,-1-2 0,-2-2 15,0-3-15,-1-4 0,1 0 16,0-2-16,2 0 0</inkml:trace>
  <inkml:trace contextRef="#ctx0" brushRef="#br0" timeOffset="245457.6418">9892 11210 0,'0'0'0,"0"0"16,0 0-16,0 0 0,29 4 0,-29-4 15,28 2-15,-28-2 0,26 3 16,-13-1-16,2 0 0,-2 1 16,0-1-16,-2 0 0,-1 0 15,-1-1-15</inkml:trace>
  <inkml:trace contextRef="#ctx0" brushRef="#br0" timeOffset="245622.5869">9885 11383 0,'0'0'0,"0"0"16,0 0-16,27 0 0,-27 0 0,30-1 15,-14 0-15,3 0 0,2 0 16,0-2-16,-1 0 0,2-1 15,-3 2-15,-4-1 0</inkml:trace>
  <inkml:trace contextRef="#ctx0" brushRef="#br0" timeOffset="245788.9414">9889 11592 0,'0'0'0,"0"0"0,0 0 15,35 0-15,-35 0 0,36-1 16,-14-1-16,2-2 0,2-1 0,3 0 16,-5 1-16,-3 0 15</inkml:trace>
  <inkml:trace contextRef="#ctx0" brushRef="#br0" timeOffset="246005.6075">10532 11307 0,'0'0'15,"0"0"-15,0 0 0,-6 28 0,6-28 16,-7 29-16,0-10 0,0 2 16,1 1-16,-4 5 0,-1 0 15,0-2-15,0-3 0,2-3 16,1-2-16,3-5 0,1-2 0,1-2 15,1-1-15,0-2 0</inkml:trace>
  <inkml:trace contextRef="#ctx0" brushRef="#br0" timeOffset="246172.7808">10500 11562 0,'0'0'0,"0"0"0,0 0 0,15 17 15,-15-17-15,22 14 0,-2-6 16,0 0-16,1 0 0,4-3 15,4 0-15,4 0 0,-3-1 0,0-3 16,0-2-16,3 0 0,-2-2 16,-5-3-16,-5-2 15,-5 0-15,-1 2 0,-4 1 0</inkml:trace>
  <inkml:trace contextRef="#ctx0" brushRef="#br0" timeOffset="246356.2379">10624 11153 0,'0'0'0,"0"0"15,0 0-15,0 0 0,8 22 0,-8-22 16,8 26-16,-4-12 0,1 0 16,1-1-16,2-2 15,-1-4-15,0 0 0,0-2 0,-2-1 16,0 0-16</inkml:trace>
  <inkml:trace contextRef="#ctx0" brushRef="#br0" timeOffset="246522.805">10863 11113 0,'0'0'0,"0"0"0,0 0 0,0 0 16,6 24-16,-6-24 0,6 25 15,-3-9-15,-1 0 0,3-1 16,0-2-16,-1-2 0,1-1 0,-2 0 16</inkml:trace>
  <inkml:trace contextRef="#ctx0" brushRef="#br0" timeOffset="246683.9792">11220 11652 0,'0'0'16,"0"0"-16,0 0 0,0 0 0,0 0 15,0 0-15,0 0 0,3 19 0,-3-19 16,0 0-16</inkml:trace>
  <inkml:trace contextRef="#ctx0" brushRef="#br0" timeOffset="246880.5822">11511 11040 0,'0'0'15,"0"0"-15,0 0 0,0 0 0,15 20 16,-15-20-16,6 20 0,-6-20 15,1 24-15,-1-14 0,0-2 16,0 0-16</inkml:trace>
  <inkml:trace contextRef="#ctx0" brushRef="#br0" timeOffset="247040.1013">11363 11272 0,'0'0'0,"0"0"0,0 0 0,29 0 16,-29 0-16,36-3 0,-9 1 15,-1 0-15,0 0 0,13 0 16,2 1-16,-4-3 0,-1-1 0,0 1 16,-7 0-16,-5 1 0</inkml:trace>
  <inkml:trace contextRef="#ctx0" brushRef="#br0" timeOffset="247273.0286">11690 11380 0,'0'0'0,"0"0"16,0 0-16,11 28 0,-5-17 0,1 5 15,1 1-15,2 7 16,0 0-16,-2-2 0,-1-1 16,-2-1-16,-2-1 0,-1-1 0,-4 1 15,0-3-15,-1-3 0,-6-2 16,-4-1-16,-1-2 0,-1-1 0,-4-7 15,-3-5-15,5 1 16,1-1-16,3 2 0</inkml:trace>
  <inkml:trace contextRef="#ctx0" brushRef="#br0" timeOffset="247458.4633">11625 11283 0,'0'0'16,"0"0"-16,0 0 15,0 0-15,-2 27 0,2-27 0,-14 31 16,5-12-16,-1 2 0,-1 2 16,-1 4-16,0 0 15,0-1-15,0 3 0,2-4 16,3-3-16,2-6 0,2-6 16,3-5-16,0-3 0,0 1 0,0-1 15</inkml:trace>
  <inkml:trace contextRef="#ctx0" brushRef="#br0" timeOffset="247792.6264">12086 11103 0,'0'0'0,"0"0"16,0 0-16,-19 20 0,19-20 15,-17 21-15,8-7 0,2-1 16,2 2-16,3-1 0,2 1 15,3-2-15,4-2 0,1-2 16,5-1-16,-1-2 0,0-1 0,4 1 16,2-1-16,1-1 0,-1-2 15,-1 0-15,-3 1 0,-2-2 16,0 2-16,-4 0 0,-1 1 16,-4 3-16,-3 4 0,-4 3 15,-4 5-15,-2 1 16,-1 3-16,-4 8 0,-5 6 15,-2 2-15,-2 0 0,-1 2 16,4-7-16,-1 0 0,1-7 16,4-6-16,0-6 0,5-3 15,2-3-15,2-2 0</inkml:trace>
  <inkml:trace contextRef="#ctx0" brushRef="#br0" timeOffset="247972.7919">11888 11477 0,'0'0'0,"0"0"16,0 0-16,21 15 0,-21-15 0,22 13 16,-22-13-16,30 21 0,-12-10 15,3 0-15,2-2 16,3 0-16,2-1 0,9 1 0,-3-1 16,7-2-16,-3-1 0,-6 0 15,-6-3-15,-5 1 0</inkml:trace>
  <inkml:trace contextRef="#ctx0" brushRef="#br0" timeOffset="248155.8874">12537 11419 0,'0'0'15,"0"0"-15,0 0 0,-10 19 0,10-19 16,-12 22-16,4-6 15,-2 1-15,-2 2 0,-4 2 16,-3 1-16,-3 5 0,2-2 16,3-5-16,2-3 0,3-2 0</inkml:trace>
  <inkml:trace contextRef="#ctx0" brushRef="#br0" timeOffset="248373.6984">12475 11621 0,'0'0'0,"0"0"0,0 0 0,15 17 16,-15-17-16,22 16 0,-8-7 16,2 1-16,0 0 0,6 0 15,5 1-15,7-3 0,-1-2 16,2-2-16,3-3 0,-3 0 0,-1-1 16,6-5-16,-3-3 15,-6-3-15,-4-2 0,-10-2 16,-6-2-16,-2 4 0,-2 2 0,-2 2 15</inkml:trace>
  <inkml:trace contextRef="#ctx0" brushRef="#br0" timeOffset="248540.9658">12628 11197 0,'0'0'16,"0"0"-16,0 0 0,3 21 15,-3-21-15,2 22 0,-2-22 16,4 28-16,0-13 0,-1-1 0,0 0 16,2-1-16,0-2 0,1-1 15,-2-1-15,1-2 0</inkml:trace>
  <inkml:trace contextRef="#ctx0" brushRef="#br0" timeOffset="248710.2671">12999 11269 0,'0'0'0,"0"8"0,0 5 0,-1 2 16,0 4-16,-5 8 0,0 2 0,0-4 16,1-4-16,0-4 15</inkml:trace>
  <inkml:trace contextRef="#ctx0" brushRef="#br0" timeOffset="258389.4813">3139 11936 0,'0'0'16,"-9"-2"-16,-4 0 0,-3 1 0,-3 0 16,-13 1-16,-8 2 15,-2 1-15,1 2 0,-15 4 0,-8 2 16,-8 1-16,5 0 0,-15 6 15,0 5-15,10-2 0,8 1 16,-14 7-16,-2 2 0,4 3 16,12-3-16,-16 15 0,13 1 15,13-7-15,10-6 0,12 2 16,6 1-16,9-7 0,6-4 0,14 3 16,11 1-16,0-7 0,2-5 0,20 1 15,15 2 1,-18-11-16,2-1 0,54 8 0,19-2 15,-14-5-15,-5-3 0,29-3 16,24-2-16,-14 0 0,-11 0 0,28 0 16,19 0-16,-12-1 0,-6 0 15,25 0-15,20 2 16,-19 2-16,-11 3 0,23 1 0,21 0 16,-30-3-16,-17-4 0,20 1 15,12 0-15,-23 1 0,-18 0 0,12-4 16,5-1-16,-27-4 15,-20-1-15,1-3 0,0-1 16,-20-5-16,-13-2 0,-8-8 16,-7-7-16,-16 1 0,-15 2 0,-8-7 15,-5-4-15,-13 1 16,-3-1-16,-17-4 0,-10-3 0,-5 8 16,-3 5-16,-17-10 0,-15-5 15,3 8-15,2 3 0,-23-4 16,-19-2-16,6 7 0,6 7 0,-23 2 15,-16 1-15,8 3 16,6 1-16,-24 1 0,-17 0 16,11 6-16,5 5 0,-28-1 15,-19 1-15,17 5 0,11 3 16,-24 8-16,-18 5 0,23 1 0,17 0 16,-22 7-16,-14 7 0,26 0 15,19 1-15,-7 7 0,-7 7 16,27 0-16,19-1 0,12-3 15,4-2-15,33-11 0,17-7 0,13-5 16</inkml:trace>
  <inkml:trace contextRef="#ctx0" brushRef="#br0" timeOffset="259312.9482">3243 13987 0,'0'0'0,"0"0"0,0 0 15,-22-8-15,22 8 0,-27-7 16,8 4-16,-3 0 0,-1 2 0,-16 2 16,-4 2-16,1 3 0,2-1 15,-20 6-15,-4 6 0,1-2 16,3 1-16,-20 7 0,-15 8 15,14 0-15,8 0 0,-10 8 16,-2 3-16,16-3 0,6-1 0,-23 26 16,8 1-1,24-14-15,15-10 0,17-2 0,11-1 0,7-1 16,2-3-16,19 2 16,12-1-16,4-7 0,4-6 0,20-2 15,9-2-15,10-4 0,6-3 16,38 2-16,25-1 15,-14-1-15,-9 0 0,6-3 0,3-3 16,11 0-16,8 0 0,16 2 16,9-2-16,-13 3 0,-9 0 15,6-1-15,6-1 0,1 2 16,3 0-16,3 0 0,3-1 16,-4-2-16,-4-2 0,17 0 15,12 0-15,-35-1 0,-23-2 0,-5-2 16,0 0-16,-4-3 0,-4-3 15,-1-8-15,-1-5 16,-13-2-16,-8-2 0,-4 0 16,-2-1-16,-14-2 0,-12-1 0,-2-4 15,-1-1-15,-11-1 0,-4 2 16,-11-6-16,-3-2 0,-13 1 16,-6 3-16,-7-5 0,-4-2 15,-6-6-15,-4-2 0,-6 5 16,-2 4-16,-8 1 0,-7 2 0,-11-1 15,-8-3-15,-4 3 0,-1 2 16,-9-1-16,-4 1 0,-10 0 16,-5 3-16,-13 1 0,-5 0 15,-2 3-15,0 2 0,-9 1 16,-3 1-16,-5 9 0,-4 6 0,-3-1 16,-4 0-16,5 0 15,3 2-15,-2 11 0,1 9 16,8 0-16,6 2 0,2-4 15,-1-1-15,18 2 0,11 0 0,8 0 16,6 0-16,12-2 0,7-1 16,9 1-16,5 1 0,17-3 15,12 1-15,-1-2 0,-1-2 16,3 3-16</inkml:trace>
  <inkml:trace contextRef="#ctx0" brushRef="#br0" timeOffset="259723.2815">6604 12585 0,'0'0'0,"20"8"15,3 2-15,2 3 0,3 3 0,13 12 16,9 6-16,14 12 0,-1 2 16,9 11-16,-6 0 0,-1 7 15,-9-2-15,17 29 0,-9-3 16,-16-12-16,-10-9 0,-12-1 15,-6-2-15,-7-9 0,-1-6 0,-6 5 16,-3 2-16,-3-10 0,-2-6 16,-2-3-16,-2 0 15,2-9-15,-1-3 0,0-3 16,-1-2-16,1-3 0,-4-3 0,-11-3 16,-8-2-16,19-7 15,-1-2-15,4 0 0</inkml:trace>
  <inkml:trace contextRef="#ctx0" brushRef="#br0" timeOffset="262123.1701">4798 13622 0,'0'0'0,"0"0"15,0 0-15,0 0 0,0 0 0,0 0 16,-19-17-16,19 17 16,0 0-16,-31-11 0,31 11 15,-28-7-15,11 5 0,-5 2 0,0 2 16,-3 1-16,-3 1 0,-11 1 16,-2 1-16,-2 2 0,1 1 15,-17 5-15,1 4 0,0 0 16,6 2-16,-18 2 0,-3 1 15,5-3-15,2-2 0,-15 7 16,-1 1-16,-3 1 0,12-4 0,-32 7 16,14-5-16,-3 3 15,3 3-15,5 1 0,3 1 16,20-6-16,10-5 0,5-3 16,-2-1-16,6 1 0,3 1 0,-1 2 15,0 0-15,8-2 0,5 0 16,11-7-16,5-4 0,4-2 15</inkml:trace>
  <inkml:trace contextRef="#ctx0" brushRef="#br0" timeOffset="262655.9101">7254 12315 0,'0'0'0,"22"1"16,6 2-16,0-2 0,7 1 16,15-1-16,9 0 0,17 0 15,4 0-15,15 2 0,0 0 16,-7 0-16,-4-2 0,-1 3 15,-13 2-15,10-2 0,-22-1 0,-24-1 16,-17 0-16,-17-2 0,-9-2 16,6 1-16,0 1 0,1-1 15</inkml:trace>
  <inkml:trace contextRef="#ctx0" brushRef="#br0" timeOffset="262839.9881">7917 12362 0,'0'0'15,"0"0"-15,0 0 0,0 0 16,-25 9-16,14-3 0,-3 2 15,0 3-15,-2 3 0,-4 4 16,-4 2-16,-8 9 0,1 2 16,-9 7-16,0 1 0,4-2 0,1-1 15,-3 3-15,3-2 16,4-8-16,3-6 0,8-7 0,6-7 16,3-2-16,2 0 0,2-3 15</inkml:trace>
  <inkml:trace contextRef="#ctx0" brushRef="#br0" timeOffset="263023.223">7812 12555 0,'0'0'0,"0"0"0,0 0 0,0 23 16,0-23-16,-6 26 0,3-9 15,-2 1-15,0 1 0,1 2 16,-1 0-16,1-1 0,0-1 15,-2-4-15,1-4 0,0-3 16,2 0-16,0-3 0</inkml:trace>
  <inkml:trace contextRef="#ctx0" brushRef="#br0" timeOffset="263222.7652">7808 12554 0,'0'0'0,"0"0"16,0 0-16,0 0 0,0 0 0,35 1 15,-35-1-15,35 5 0,-15-1 16,2 0-16,1 2 0,-1 1 15,-1 2-15,5 2 0,-4 0 16,-5 0-16,0 2 0,-7 0 16,-4 2-16,-6-1 0,-2 1 0,-9-1 15,-7 1-15,-1-1 16,-6 0-16,-8-1 0,-1-3 16,0-1-16,3-3 0,7-8 0,4-8 15,4 3-15,3 0 0,3 2 16</inkml:trace>
  <inkml:trace contextRef="#ctx0" brushRef="#br0" timeOffset="263673.4298">8771 12128 0,'0'0'0,"0"0"15,0 0-15,-26 15 0,9-7 16,1 2-16,-1 1 15,3 0-15,3 0 0,2 4 0,4 1 16,7-1-16,4 1 0,5 0 16,1-1-16,2 1 0,-1 0 0,-1 0 15,-1-2-15,-3 1 16,-3 0-16,-5 2 0,-5 1 16,-7-2-16,-7 0 0,-5-1 15,-6-1-15,-10 1 0,-3-1 0,-1-3 16,-3 0-16,-6-2 0,6-4 15,9-3-15,6-1 0,10-5 16,6-2-16,5 1 0,2 0 16,12 0-16,7-5 0,3 5 15,2 0-15,0 4 0,0 2 0,-1 3 16,1 1-16,-3 6 16,-2 1-16,-4 6 0,-1 6 15,-5 3-15,-4 3 0,-3 4 0,-3 4 16,-2 5-16,0-3 0,1-2 15,1-3-15,3-7 0,0-5 16,4-5-16,2-3 0,-2-5 16,-1-4-16,2-1 0,0-2 15,0 0-15</inkml:trace>
  <inkml:trace contextRef="#ctx0" brushRef="#br0" timeOffset="263939.2297">8594 12559 0,'0'0'0,"12"-1"0,5 0 16,3-1-16,2 2 0,11 3 0,5 0 16,7 2-16,-1 2 0,6 6 15,-3 1-15,-7 2 0,-6 0 16,-5 6-16,-4 3 0,-6 4 16,-5 4-16,-4 1 0,-3 0 15,-5-1-15,-4 0 0,-4 0 0,-2 2 16,-1 4-16,-6-2 0,-1-6 15,-4-4-15,-2-7 0,0-5 16,-5-10-16,0-9 16,-3-8-16,-3-6 0,2 0 15,6 0-15,1 1 0,9 5 16,1 2-16</inkml:trace>
  <inkml:trace contextRef="#ctx0" brushRef="#br0" timeOffset="264223.2002">8483 12687 0,'0'0'0,"0"0"0,0 0 15,0 0-15,26-2 0,-26 2 0,33 0 16,-11 0-16,2 1 0,3 1 16,1 1-16,1 1 0,0 1 15,4 2-15,-4-1 0,-4 0 16,-5 1-16,-6 0 0,-5 1 16,-8 1-16,-7 0 0,-6 0 15,-6-2-15,-5 0 0,-4 0 0,-7 1 16,-1-1-16,2-1 0,1-1 15,6-3-15,4-2 0,5 1 16,5-1-16,10 3 16,8 1-16,5 0 0,4 1 0,10-1 15,8-2-15,3 1 0,2 0 16,0 0-16,0-1 0,6 1 16,-4 0-16,-3-2 0,-4-2 15,-7-1-15,-6 2 0,-5-1 16</inkml:trace>
  <inkml:trace contextRef="#ctx0" brushRef="#br0" timeOffset="264439.4936">8756 12704 0,'0'0'0,"-4"14"0,-1 8 16,-5 6-16,-2 5 0,-4 7 15,1 1-15,-3 10 0,1 2 16,0 2-16,4-9 0,3-6 0,2-5 16,3-10-16,1-4 0,11-13 15,7-12-15,2-3 0,1-2 0,-2 2 16,-4 0-16,-2 3 0</inkml:trace>
  <inkml:trace contextRef="#ctx0" brushRef="#br0" timeOffset="264639.6121">9726 12458 0,'0'0'0,"0"0"16,0 0-16,-14 18 0,14-18 0,-28 22 16,7-6-16,-3 2 15,-4 0-15,-10 9 0,-3 3 16,1-3-16,0 0 0,-1 9 15,4 3-15,2-2 0,7-8 0,7-6 16</inkml:trace>
  <inkml:trace contextRef="#ctx0" brushRef="#br0" timeOffset="264822.7547">9622 12714 0,'0'0'0,"0"0"0,0 23 15,-2-6-15,-1 1 0,-5 14 0,-2 5 16,1 2-16,0 2 0,-2 4 16,1-2-16,2-7 0,-1-5 15,2-3-15,3-8 0,2-7 16,2-7-16,0-1 0,0-2 16,0 0-16</inkml:trace>
  <inkml:trace contextRef="#ctx0" brushRef="#br0" timeOffset="264996.3348">9929 12444 0,'0'0'0,"0"0"16,0 0-16,2 22 0,-2-22 0,0 24 15,0-10-15,1 0 16,0 0-16,2 0 0,2-3 15,-1-1-15,0-1 0,-1 0 0</inkml:trace>
  <inkml:trace contextRef="#ctx0" brushRef="#br0" timeOffset="265293.2153">10198 12367 0,'0'0'0,"0"0"0,0 0 16,28 10-16,-14-5 0,0 1 0,1 0 15,0 0-15,-2 0 0,2 3 16,0 1-16,-5 0 0,-3 2 16,-6 1-16,-4-1 0,-7-1 15,-5 1-15,-7 0 0,-7 0 16,-2-1-16,-1-3 0,-6 2 16,0 1-16,4-2 0,3-1 15,2 1-15,7-4 0,11 0 16,5-1-16,9 0 0,9 0 15,7-2-15,5 1 0,8-1 0,8-2 16,0 1-16,0-1 0,7 3 16,-3 1-16,-7 0 0,-4-1 15,-7 0-15,-7-1 0,-3 0 16</inkml:trace>
  <inkml:trace contextRef="#ctx0" brushRef="#br0" timeOffset="265489.6936">9728 12865 0,'0'0'0,"0"0"0,0 0 15,32 0-15,-32 0 0,43 2 0,-11 0 16,2 1-16,1 0 0,15 1 16,3-1-16,9 2 0,-4 1 15,-3-2-15,-2 2 0,1 0 16,-9 0-16,-9-2 0,-9 0 15,-5-1-15</inkml:trace>
  <inkml:trace contextRef="#ctx0" brushRef="#br0" timeOffset="265839.6347">10235 12712 0,'0'0'0,"0"0"15,0 25-15,0-25 0,-3 39 0,-2-4 16,0 8-16,-2 0 0,0 3 16,-4 9-16,-3 0 15,-1 1-15,0-6 0,-1-7 0,0-9 16,0-5-16,2-4 0,-3-8 16,-2-5-16,-1-3 0,-4-4 15,-1-6-15,0-3 0,4-5 0,3-3 16,2-8-16,1-7 15,4 1-15,3 1 0,3 2 16,3 1-16,2 3 0,1 3 0,8 0 16,5 1-16,7 3 0,5 3 15,8 1-15,3 4 0,2 0 16,1 2-16,9 4 0,5 5 16,0 3-16,0 3 0,-6 0 15,-11-5-15,-10-1 0</inkml:trace>
  <inkml:trace contextRef="#ctx0" brushRef="#br0" timeOffset="266016.187">10857 13385 0,'0'0'0,"0"0"16,0 0-16,0 0 0,11 23 0,-11-23 15,11 15-15,-4-9 0,1-1 0,0 1 16,-1-3-16,-2 1 16</inkml:trace>
  <inkml:trace contextRef="#ctx0" brushRef="#br0" timeOffset="266291.0739">11464 12593 0,'0'0'0,"0"0"16,-12 21-16,2-8 15,-1 1-15,-3 7 0,-4 6 0,-8 9 16,-3 3-16,-5 7 0,1-1 15,2-3-15,1-3 0,-4 5 0,2-2 16,6-10-16,3-6 0,4-5 16,6-8-16,4-4 0,2-3 0,2-1 15</inkml:trace>
  <inkml:trace contextRef="#ctx0" brushRef="#br0" timeOffset="266474.9239">11532 12956 0,'0'0'0,"0"0"16,0 0-16,1 35 0,-1-17 0,-2 5 15,-3 4-15,-1 9 0,-1 1 16,0-4-16,1-2 0,-2 3 16,2-5-16,1-7 0,-1-5 15,2-8-15,2-7 0,0 1 16,2-3-16,-3 4 0</inkml:trace>
  <inkml:trace contextRef="#ctx0" brushRef="#br0" timeOffset="266672.6187">11790 12493 0,'0'0'0,"0"0"0,0 0 16,0 0-16,7 23 0,-7-23 0,1 26 15,-1-26-15,0 37 0,0-16 16,0 0-16,0-6 0,2-3 16,-1-2-16,0-2 15,-1 0-15</inkml:trace>
  <inkml:trace contextRef="#ctx0" brushRef="#br0" timeOffset="266973.3374">11990 12490 0,'0'0'0,"0"0"16,0 0-16,32 6 0,-32-6 0,33 7 16,-17-3-16,-1 0 0,1 3 15,-2-2-15,-1 1 0,0 2 16,-3 2-16,-6 1 0,-8 0 16,-7 1-16,-5 1 0,-7 1 15,-6 1-15,-4-1 0,-2 0 0,-11 3 16,1 2-1,3-3-15,4-3 0,1 0 0,10-3 16,8-2-16,8 0 0,13-2 16,10-1-16,5-2 0,6-1 0,9-2 15,7-3 1,3 0-16,3 0 0,4 0 0,-3 1 16,-1-1-16,-7 2 0,-9 3 15,-8 3-15,-6-1 0,-2 0 0,-5-2 16</inkml:trace>
  <inkml:trace contextRef="#ctx0" brushRef="#br0" timeOffset="267173.4564">11609 12984 0,'0'0'0,"0"0"16,0 0-16,36-2 0,-13 0 15,6 2-15,4 2 0,11 0 16,0-2-16,5 1 0,2 0 15,6-1-15,-5 1 0,3-1 0,-6 1 16,-10-1-16,-8 0 0,-11-3 16,-9-2-16,-2 3 0,-3-2 15,0 2-15</inkml:trace>
  <inkml:trace contextRef="#ctx0" brushRef="#br0" timeOffset="267522.7782">11995 12798 0,'0'0'0,"0"0"0,0 0 16,5 28-16,-3-13 0,0 7 15,-2 4-15,-2 6 0,0 1 16,0 14-16,0 1 0,-1 9 16,0-4-16,0-1 0,-1-2 15,-1-2-15,1-8 0,-2-7 16,0-7-16,-3-3 0,-2-4 0,-7-5 15,-3-5-15,2-3 0,2-5 16,-3-2-16,-1-4 0,2-4 16,-1-5-16,1-4 0,0-3 15,3-2-15,4 0 0,2 0 16,4 2-16,4 6 0,2 4 16,8 4-16,8 1 0,3 1 15,2-1-15,8 0 0,8 0 16,1 1-16,2 2 0,12-3 0,3-2 15,1 0-15,0-1 0,5-5 16,-6-1-16,-13 4 0,-11 3 16,-8 1-16</inkml:trace>
  <inkml:trace contextRef="#ctx0" brushRef="#br0" timeOffset="267723.0371">12561 12590 0,'0'0'0,"0"0"0,0 0 15,22 13-15,-22-13 0,18 14 16,-8-4-16,1 0 0,1 1 0,0 2 16,0 2-1,-2-2-15,-1-2 0,-1 0 0</inkml:trace>
  <inkml:trace contextRef="#ctx0" brushRef="#br0" timeOffset="267989.889">12472 12885 0,'0'0'0,"0"0"0,0 0 0,32 13 15,-18-7-15,0 1 0,-2 1 16,-2 2-16,-3 1 0,-2 7 15,-6 3-15,-7 1 0,-5 1 0,0 2 16,-2 1-16,1-4 0,0 0 16,-4 2-16,1-5 15,4-2-15,3-2 0,10-3 0,8 0 16,4-5-16,3-2 0,12-7 16,8-4-16,5-4 0,4-1 0,6-6 15,5-3-15,4-6 16,-5-1-16,-6 2 0,-12 7 15,-9 5-15</inkml:trace>
  <inkml:trace contextRef="#ctx0" brushRef="#br0" timeOffset="268173.1007">13058 12650 0,'0'0'16,"0"0"-16,0 0 0,0 0 15,27 12-15,-27-12 0,32 11 0,-13-5 16,1 1-16,2-1 16,1 0-16,7 3 0,-2 1 0,-3-1 15,-5-2-15,-2-1 0</inkml:trace>
  <inkml:trace contextRef="#ctx0" brushRef="#br0" timeOffset="268358.0194">13196 12841 0,'0'0'0,"0"0"16,0 0-16,0 0 0,0 0 0,2 29 16,-2-29-16,-2 35 0,1-16 15,-1 3-15,0 5 0,-1 1 16,-1 0-16,-1 7 16,-1 0-16,1-5 0,0-4 0,0 3 15,0-5-15,1-5 0,0-5 0,-1-2 16,2-3-16,1-1 15</inkml:trace>
  <inkml:trace contextRef="#ctx0" brushRef="#br0" timeOffset="268506.4352">13241 13100 0,'0'0'0,"0"0"0,0 0 16,25-4-16,-25 4 0,27-5 0,-10 2 15,0-1-15,-1 0 0,3-1 16,-2-2-16,-1 0 0,-3 1 15,-2 1-15,-1 1 0,-2 0 16</inkml:trace>
  <inkml:trace contextRef="#ctx0" brushRef="#br0" timeOffset="268833.9866">12985 13004 0,'0'0'0,"0"0"15,0 0-15,2 23 0,-2-23 0,-1 26 16,1-26-16,-3 35 0,0-16 16,1 2-16,0 2 15,0-1-15,0-2 0,-3 7 0,1 0 16,-2-5-16,0-4 0,-4-4 16,-2-1-16,2-4 15,2 1-15,0-2 0,0-3 0,2-1 16,0 0-16,2-1 0,1-1 15,3-2-15,4 2 0,3-2 16,3 0-16,4-1 0,4 0 16,9 1-16,4 0 0,5 0 15,4 1-15,5-2 0,6-1 16,7-1-16,-4 0 0,10-3 16,0-1-16,-14 2 0,-12 1 0,-8 0 15</inkml:trace>
  <inkml:trace contextRef="#ctx0" brushRef="#br0" timeOffset="269004.7846">14178 13408 0,'0'0'0,"0"0"0,0 0 15,0 0-15,0 0 0,0 0 0,-30-1 16,30 1-16</inkml:trace>
  <inkml:trace contextRef="#ctx0" brushRef="#br0" timeOffset="283673.3876">2855 11974 0,'0'0'16,"0"0"-16,0 0 0,0 0 15,0 0-15,0 0 0,0 0 16,0 0-16,0 0 0,0 0 0,0 0 15,-6-21-15,6 21 0,0 0 16,0 0-16,0 0 0,16-16 16,-16 16-16,0 0 0,24-11 15,-24 11-15,23-12 0,-7 5 16,2 2-16,-2 1 0,3-2 16,0 0-16,-1-2 0,0 1 0,9-2 15,1 0-15,-2 2 16,-4 0-16,1 1 0,1-1 15,-2 3-15,-2 0 0,2 0 16,0 0-16,-2 0 0,-1 1 0,-2 0 16,-1 1-16,-2 0 0,-2 0 15,0 1-15,-3-1 0,1 1 16,-3 0-16,-4 1 0,-3 0 16,0 0-16,0 0 0,0 0 15,-7 1-15,1 1 0,-2-1 0,-3 1 16,-3 1-16,-1 1 15,0-1-15,-7 3 0,-4 1 16,1 0-16,0 1 0,-3 0 0,2 1 16,0 0-16,1-1 0,-3 1 15,-2 0-15,-3 0 0,5-1 0,-1 0 16,1 0-16,0 1 16,5-1-16,1-2 0,4 0 15,7-2-15,5 1 0,6-2 0,6-1 16,1-2-16,5-1 15,6-1-15,7 1 0,1-2 0,1-1 16,15 0-16,7-1 0,2 1 16,2 0-16,-4-1 0,-10 2 15,-10 0-15</inkml:trace>
  <inkml:trace contextRef="#ctx0" brushRef="#br0" timeOffset="307907.4342">4867 13611 0,'0'0'0,"0"0"0,0 0 16,0 0-16,0 0 0,0 0 15,0 0-15,0 0 0,0 0 0,0 0 16,0 0-16,0 0 0,0 0 15,0 0-15,0 0 16,0 0-16,0 0 0,0 0 0,-21-16 16,21 16-16,-25 5 0,25-5 15,-35 7-15,16-5 0,-1 1 16,-2 0-16,-5 0 0,-1 2 0,-1-1 16,-9 2-16,-1 1 15,-1-1-15,4 1 0,-15 3 16,1 1-16,1-1 0,2 0 15,-8 1-15,1 0 0,4 2 0,5 0 16,-6 2-16,-3 1 16,4-4-16,5-3 0,-4 5 0,2 3 15,3-2-15,1-1 0,0 3 16,1 2-16,3-5 0,-1-2 16,4-1-16,0 2 0,1-1 15,-4 0-15,2 2 0,-4 2 16,-1-2-16,-1 0 0,-1-1 15,0 0-15,0 2 0,-1 1 0,-3-2 16,1-4-16,15-2 0,7-3 16,7-1-16</inkml:trace>
  <inkml:trace contextRef="#ctx0" brushRef="#br0" timeOffset="316223.7408">2053 13940 0,'0'0'16,"0"0"-16,0 0 0,0 0 0,0 0 15,0 0-15,0 0 0,0 0 16,0 0-16,0 0 0,0 0 16,0 0-16,0 0 0,0 0 15,0 0-15,0 0 0,0 0 0,31-6 16,-31 6-16,34-1 0,-34 1 16,42-1-16,-15 0 15,2-1-15,0 2 0,15-2 16,3 1-16,-3 0 0,0-1 0,17 2 15,6-1-15,-2 1 16,-4-1-16,20-1 0,15-1 0,-5-1 16,-8 1-16,20-1 0,3 0 15,-12 1-15,-11-1 0,61-3 16,2-3-16,-22 4 0,-17 2 0,8 0 16,7-2-16,-15 1 0,-12 1 15,13 0-15,11 0 16,-14 1-16,-8 1 0,12 0 15,6-2-15,-10 2 0,-7 3 0,2 0 16,2 1-16,-10 1 0,-6 1 16,-1 0-16,0 1 0,-5-3 15,-5-1-15,1 0 0,0 2 16,-12 1-16,-9 1 0,2-2 16,2 0-16,-7-1 0,-1-2 0,-5 0 15,-3 0-15,-5 0 0,-4 0 16,-6-2-16,-3 1 15,-8-2-15,-3 0 0,-5 2 0,-5-1 16,-4 2-16,0 0 0,0 0 16,0-3-16,-4-1 0,-2 0 15,1 2-15,-6-1 0,0 0 16,-4 0-16,-8-1 0,-7 0 16,5 1-16,1 2 0,-10-1 15,-7 1-15,-1 0 0,0 1 0,-14 0 16,-5 1-16,3-2 0,0 1 15,-5 0-15,-7 4 16,-8-2-16,4 0 0,-36 1 0,5-1 16,12 1-16,10 1 0,-3-5 15,-3-4-15,9 5 0,4 2 16,-5-3-16,-4-3 0,6 6 16,1 4-16,-4-3 0,-2-2 15,9-3-15,6-2 0,-6-3 16,-4-2-16,6 3 0,6 3 0,-9 2 15,-3 1-15,8-3 0,6-1 16,-9-2-16,-3 0 16,2 1-16,4 3 0,-2-1 0,-5-1 15,11 5-15,4 2 0,-10 0 16,-6-2-16,9-2 0,7-4 16,1 3-16,2 1 15,3 0-15,-1 0 0,4 4 0,4 4 16,0 0-16,3-2 0,-1-2 15,-2-1-15,8 1 0,2 0 0,-1 3 16,-1 2-16,7-3 0,4-2 16,-1 2-16,-2 3 0,4-2 15,4 0-15,6-4 0,4-3 16,9 5-16,1 2 0,6-6 16,0 0-16,4 0 0,-2 4 0,2-1 15,5 0-15,1-1 0,2 1 16,7-2-16,6-1 15,0 0-15,1 1 0,6 0 0,5 0 16,2 0-16,2-1 0,3 3 16,0-2-16,7 1 0,0-2 15,14 0-15,-1-1 0,1 4 16,-4 3-16,17-2 0,3 0 16,-6-4-16,-8-1 0,5 1 15,-2 3-15,34 0 0,-9 2 0,8-3 16,3 0-1,-12-2-15,-11-1 0,-1 1 0,2 1 16,-1-1-16,3 0 0,0 0 0,2 1 16,-3-2-16,-1 0 0,10 0 15,9-1-15,-9 1 16,-9-2-16,-5 2 0,-2 1 16,-7 0-16,-3 0 0,5 0 15,3 1-15,9 2 16,2-2-16,-22-2 0,-18-5 0,3 1 15,3-1-15,-10 4 0,-6 1 16,3 0-16,4-1 0,-7 0 16,-8 0-16,-2 0 0,-3-1 15,-3 0-15,-2 1 0,-4 1 16,1 0-16,-5-2 0,-2-1 0,-4 3 16,-1 2-16,-4-1 15,3 3-15,-9-3 0,0-2 16,2 4-16,-1 0 0,-4 0 0,-2 0 15,-5 0-15,0-1 0,-3 0 16,-2 0-16,1 0 0,-2 1 16,-3-1-16,-3 0 0,-1 0 15,-1 0-15,-10 2 0,-4-1 16,0-1-16,1-2 0,-6-1 16,-7-1-16,4 0 0,3 2 0,-15-3 15,-6 1-15,5-2 0,5 1 16,-16 0-16,-4-1 15,9-1-15,7 0 0,-38-1 0,2 2 16,15 1-16,11 1 0,-5-2 16,-6-1-16,7 1 0,7 2 0,-11 1 15,-2 4-15,8-6 0,6-2 16,-9 2-16,-6 3 16,10 0-16,6-1 0,-8 1 0,-5 0 15,14 0-15,11-1 0,-9 2 16,-10 3-16,13-1 15,5-2-15,-6 1 0,-4-1 16,9-1-16,2 0 0,-1 1 16,2 0-16,2 3 0,1 1 0,8-2 15,2-4-15,4 3 16,1 1-16,5 0 0,4 1 0,4-2 16,1-1-16,2 0 0,1 0 15,5 2-15,3 1 0,4 0 16,2 0-16,7-3 0,0 0 0,0 0 15,0 0-15,0 0 0,0 2 16,4 1-16,-1 3 0,2-2 16,3 2-16,4-2 0,5-1 15,0 1-15,3 1 0,2 2 16,3-1-16,3-1 0,4 0 16,6 2-16,4 0 15,-1 0-15,2-1 0,11 1 0,6-1 16,9-1-16,4 1 0,7-2 15,4 0-15,11-1 16,7 0-16,-4-1 0,-13-1 0,50-3 16,2 0-16,-27 0 15,-18 1-15,10-1 0,9 1 16,-10 0-16,-5-1 0,3 1 16,3-1-16,-11 0 0,-7-1 0,10 0 15,5-1-15,-19 3 0,-11 0 16,15-1-16,18-4 0,-23 3 15,-11 3-15,10 0 0,8 1 16,-15-4-16,-12-2 0,4 1 16,2 0-16,-11 6 0,-7 3 0,1-3 15,-1-2-15,-12 1 16,-4 0-16,0-2 0,1-2 16,-9 0-16,-6 0 0,-7 2 15,-5 1-15,-2 0 0,0 0 0,-1 0 16</inkml:trace>
  <inkml:trace contextRef="#ctx0" brushRef="#br0" timeOffset="316707.9897">7665 13315 0,'0'0'0,"0"0"15,0 0-15,30 8 0,-20-3 0,2 2 16,3 4-16,-1 0 16,1 0-16,3 1 0,3 1 15,1 2-15,-1-1 0,-4-2 16,-2-2-16,-3-2 0</inkml:trace>
  <inkml:trace contextRef="#ctx0" brushRef="#br0" timeOffset="316860.5016">7623 13722 0,'0'0'0,"0"0"16,0 0-16,19 15 0,-19-15 0,24 13 15,-7-6-15,-3 0 16,3-2-16,-3 0 0,-2-1 0,0 0 15</inkml:trace>
  <inkml:trace contextRef="#ctx0" brushRef="#br0" timeOffset="317023.9486">7585 14012 0,'0'0'16,"0"0"-16,0 0 0,0 0 0,0 0 15,0 0-15,29-3 0,-29 3 16,38-11-16,-10 2 0,5-3 15,1-4-15,1-4 0,5-2 16,-9 3-16,-4 3 0</inkml:trace>
  <inkml:trace contextRef="#ctx0" brushRef="#br0" timeOffset="317192.3607">8203 13319 0,'0'0'0,"0"0"0,0 0 16,0 0-16,0 0 0,20 15 16,-20-15-1,0 0-15,26 24 0,-26-24 0,18 20 16,-10-11-16,-1-2 16,-1 0-16</inkml:trace>
  <inkml:trace contextRef="#ctx0" brushRef="#br0" timeOffset="317390.846">8062 13508 0,'0'0'0,"0"0"0,0 0 0,24 5 16,-24-5-16,35 6 0,-14-2 15,2-1-15,2 0 0,2 0 16,0-1-16,5 3 0,-3-2 0,-4-2 15,-1-1-15,-4-1 0,-3 0 16,-3 1-16</inkml:trace>
  <inkml:trace contextRef="#ctx0" brushRef="#br0" timeOffset="317556.5506">8026 13740 0,'0'0'0,"0"0"15,0 0-15,31 12 0,-15-7 0,5-2 16,5 1-16,2-3 16,3 2-16,11-3 0,2-2 15,9-4-15,-6-3 0,-7 2 16,-7 1-16,-7 1 0</inkml:trace>
  <inkml:trace contextRef="#ctx0" brushRef="#br0" timeOffset="317743.4538">8281 13621 0,'0'0'0,"0"0"15,0 0-15,0 0 0,0 0 0,0 28 16,0-28-16,-3 30 0,3-30 16,-3 35-16,2-16 15,-2 2-15,-3 2 0,1-3 0,-2-2 16,0 3-16,2-5 0,-1-1 15</inkml:trace>
  <inkml:trace contextRef="#ctx0" brushRef="#br0" timeOffset="317907.6578">8049 13969 0,'0'0'0,"0"0"16,0 0-16,0 0 0,0 0 0,23 12 16,-23-12-1,39 13-15,-13-7 0,2-1 16,0-2-16,15-2 15,5-2-15,-3-2 0,-1 0 0,11-8 0,3-4 16,-13 3-16,-8 2 0,-7 3 16</inkml:trace>
  <inkml:trace contextRef="#ctx0" brushRef="#br0" timeOffset="318074.7067">8997 13323 0,'0'0'0,"0"0"16,0 0-16,0 0 0,0 0 16,0 0-16,17 20 0,-17-20 15,0 0-15,15 31 0,-15-31 16,9 27-16,-5-15 0,0-2 16,-1-1-16,0-1 0</inkml:trace>
  <inkml:trace contextRef="#ctx0" brushRef="#br0" timeOffset="318257.6406">8762 13448 0,'0'0'0,"0"0"0,0 0 16,42 4-16,-42-4 0,45 2 16,-15-2-16,3 1 0,3 1 0,9-2 15,0 1-15,9 0 0,-2-1 16,-10 0-16,-8 0 15,-6 0-15</inkml:trace>
  <inkml:trace contextRef="#ctx0" brushRef="#br0" timeOffset="318393.3136">8954 13477 0,'0'0'15,"0"0"-15,0 0 0,0 0 0,-8 24 16,8-24-16,-1 22 15,1-22-15,1 24 0,3-12 16,1-1-16,0-2 0,-2-1 0,0 0 16</inkml:trace>
  <inkml:trace contextRef="#ctx0" brushRef="#br0" timeOffset="318643.377">9219 13534 0,'0'0'0,"0"0"15,0 0-15,-31 2 0,31-2 0,-38 5 16,13-1-16,-1 1 0,-3 0 16,-7 3-16,-2 1 0,4 1 15,3-3-15,-1 0 0,6-1 16,6-1-16,6-1 0,12 0 16,11 1-16,5-2 0,6 0 0,9-1 15,7 0-15,12 0 0,2-1 16,2 0-16,2-1 15,2-1-15,-7 0 0,3-3 0,-5 0 16,-11 0-16,-10 1 0,-6 1 16</inkml:trace>
  <inkml:trace contextRef="#ctx0" brushRef="#br0" timeOffset="319024.5536">8894 13833 0,'0'0'16,"0"0"-16,-4 15 0,3-5 0,0 1 16,1-1-16,0 1 0,2-2 15,2 1-15,2 0 16,4-2-16,2-2 0,2-3 0,6-1 16,0-3-16,0 0 0,0-2 15,2-5-15,2-5 16,-1-3-16,-1-4 15,-4 3-15,-3 2 0,-2-4 0,-6 1 16,-2 4-16,-4 1 0,-9 5 16,-5 4-16,1 1 0,0 2 0,-7 2 15,-2 3-15,0 1 16,1 0-16,2 3 0,2 2 16,4 1-16,3-1 0,8 2 15,6 1-15,5-2 0,2-1 0,6-1 16,1 0-16,3-2 15,1-2-15,1-2 0,2-3 16,-4-3-16,-2-2 0,-4 0 0,-3 1 16,-2 1-16</inkml:trace>
  <inkml:trace contextRef="#ctx0" brushRef="#br0" timeOffset="319224.1036">8892 14062 0,'0'0'0,"0"0"16,0 0-16,0 0 0,-8 25 0,8-25 15,-7 20-15,3-9 16,-1 1-16,2-1 0,0-1 16,0 0-16,2-1 0,1-2 15,1-2-15,0-1 0,1-1 0,-1 1 16</inkml:trace>
  <inkml:trace contextRef="#ctx0" brushRef="#br0" timeOffset="319424.296">8946 14159 0,'0'0'0,"0"0"15,0 0-15,0 0 0,0 0 16,16 18-16,-16-18 0,23 16 16,-23-16-16,31 15 0,-9-7 15,1-1-15,0 0 0,6 0 16,-2 0-16,1 0 0,0 0 0,-3-3 15,-2-2-15,-3-2 0,-4 0 16,-5-2-16,-3-1 0,-3-2 16,-3-3-16,0 2 0,-1 0 15,0 2-15</inkml:trace>
  <inkml:trace contextRef="#ctx0" brushRef="#br0" timeOffset="319517.2619">9214 14087 0,'0'0'0,"0"0"0,28 2 16,-7-1-16,4 0 0,6 4 15,4 0-15,12 3 16,-1 1-16,1 0 0,-8-1 0,-8-2 16</inkml:trace>
  <inkml:trace contextRef="#ctx0" brushRef="#br0" timeOffset="324059.7302">1677 15024 0,'0'0'0,"0"0"0,0 0 16,22-18-16,-22 18 0,31-21 16,-9 9-16,1 0 0,4-1 15,14-1-15,3 1 0,4 4 16,-1 2-16,16 6 0,-1 5 16,-4 4-16,-4 3 0,10 10 15,8 12-15,-12 4 0,-8 2 16,0 15-16,-10 4 0,-8-2 15,-5-2-15,-10-4 0,-10-2 16,-4-6-16,-5-6 0,-14 21 0,-12 0 16,-4-13-16,-2-6 0,-13-6 15,-11-4-15,21-16 0,-6-1 16,-30 2-16,3-6 0,7-10 16,4-7-16,-2-6 0,-4-6 15,5-2-15,2-3 0,8-2 16,5-4-16,-1-2 0,2-2 0,4-2 15,6 2-15,10-1 0,7-1 16,5 6-16,1 5 0,12 0 16,8 2-16,9-6 0,8-2 15,-8 11-15,-8 7 0,-2 5 16</inkml:trace>
  <inkml:trace contextRef="#ctx0" brushRef="#br0" timeOffset="324724.728">3004 15929 0,'0'0'0,"0"0"0,0 0 0,25 1 16,-25-1-16,26 3 0,-26-3 16,44 0-16,-16 1 0,2-1 15,6 2-15,11-1 0,0-1 0,17 1 16,8-1-16,-1-1 0,-2 1 15,21 0-15,22 0 0,-9 0 16,-4 0-16,19 1 0,4 1 16,47 1-16,-16-1 0,0 1 15,0 1-15,-25-5 0,-18-2 0,19 2 16,10 1-16,1 3 16,1 1-16,3 1 0,5 2 15,4-1-15,5-1 0,6 1 16,4 1-16,-16 0 0,-17 0 0,23 4 15,14 2-15,-9-5 0,-5-4 16,9 1-16,7 2 0,-8-2 16,-8-1-16,11-3 0,9-2 15,-15 2-15,-7 3 0,14-6 16,9-4-16,-16 2 0,-10 1 0,16-2 16,11-1-16,-21-1 0,-13-1 15,10 0-15,8 0 16,-13 3-16,-10 1 0,5 1 0,5 0 15,-19-2-15,-13-1 0,6 6 16,5 3-16,-16 1 0,-13 1 16,2 1-16,1 2 0,-15-2 15,-10-1-15,-5 0 0,-4-1 16,-10 3-16,-4 1 0,-13 3 16,-9 0-16,-14-2 0,-6-1 0,-5-3 15,-4-2-15,-1 0 0</inkml:trace>
  <inkml:trace contextRef="#ctx0" brushRef="#br0" timeOffset="325791.0263">5955 15009 0,'0'0'0,"0"0"0,0 0 15,0 0-15,21-16 0,-14 7 16,4-4-16,3 1 0,2 1 0,0 0 15,3 1-15,8-4 0,2 3 0,7-1 16,1-1 0,14 1-16,-1 2 0,8 3 0,5 3 15,6 3-15,1 3 0,12 4 16,4 2-16,-10 4 0,-7 0 16,8 12-16,-2 6 0,-7-3 0,-3-1 15,23 18-15,-9 1 16,-20-4-16,-11-1 0,-4 9 15,-1 8-15,-7 0 0,-4 1 16,-10 11-16,-6 7 16,-8-9-16,-2-7 0,-2-5 0,1-4 15,-6 2-15,-8 1 0,-2 0 16,-2 1-16,-11-6 0,-4-4 0,-3 0 16,-2-1-16,1-5 0,1-3 15,-10-6-15,-4-3 0,1-5 16,0-5-16,-5-5 0,0-3 15,-5-4-15,-3-2 0,-9-11 16,-7-9-16,11 0 0,8-2 16,-9-1-16,-3-2 0,-4-8 15,-3-8-15,0-1 0,-1-3 16,0-3-16,1-3 0,0-2 0,1 0 16,10 1-16,7 1 0,4-3 15,1-4-15,5 2 0,-1 0 16,14-4-16,8-3 0,9 2 15,9-1-15,9-4 0,5-6 16,9 7-16,5 4 0,10 0 16,3 2-16,-11 17 0,-8 12 0,-2 9 15</inkml:trace>
  <inkml:trace contextRef="#ctx0" brushRef="#br0" timeOffset="333923.2077">6428 15785 0,'0'0'0,"0"0"0,0 0 0,0 0 16,0 0-16,0 0 0,0 0 15,0 0-15,-27 3 0,27-3 16</inkml:trace>
  <inkml:trace contextRef="#ctx0" brushRef="#br0" timeOffset="340841.3754">4324 14750 0,'0'0'0,"0"0"0,0 0 0,0 0 16,0 0-16,0 0 0,0 0 15,0 0-15,0 0 0,0 0 16,0 0-16,-26 15 0,26-15 16,-18 21-16,8-5 0,-2 3 15,-4 1-15,1 7 0,-2 4 16,-4 9-16,4 0 0,-2 16 15,3 6-15,3-2 0,6-1 0,5 17 16,9 2-16,5 6 0,2-8 16,7 9-16,3-3 0,2-12 15,3-8-15,18 29 0,-2-6 16,-2-8-16,-3-7 0,3-16 16,-2-10-16,-11-15 0,-9-8 0,-8-8 15</inkml:trace>
  <inkml:trace contextRef="#ctx0" brushRef="#br0" timeOffset="341258.2044">5350 14854 0,'0'0'0,"0"0"16,0 0-16,0 0 0,22-5 0,-22 5 15,20 2-15,-8 2 0,1 1 16,3 6-16,-2 4 15,2 0-15,1 2 0,6 14 0,5 7 16,-5 0-16,-2-1 0,4 17 16,1 4-16,-1 8 0,-3-4 0,0 14 15,-2 1-15,-7-9 16,-5-8-16,-10 4 0,-7-3 16,-4-6-16,0-5 0,-30 20 15,-9-9-15,13-28 0,2-4 0,-35 5 16,-4-7-16,23-8 0,17-6 15,11-4-15</inkml:trace>
  <inkml:trace contextRef="#ctx0" brushRef="#br0" timeOffset="342129.2141">10386 14801 0,'0'0'15,"0"0"-15,0 0 0,0 0 16,0 0-16,0 0 0,-15 22 0,15-22 15,-11 21-15,11-21 0,-16 37 16,8-16-16,-1 2 0,0 3 16,0 6-16,-1 8 0,2 2 0,1 14 15,1 4-15,5-1 16,3-2-16,6 11 0,3 0 16,2-6-16,2-4 0,8 11 15,4 0-15,0-6 0,-1-5 0,10 5 16,1-4-16,0-11 15,1-7-15,4 3 0,-13-13 0,-10-10 16</inkml:trace>
  <inkml:trace contextRef="#ctx0" brushRef="#br0" timeOffset="342458.0219">11819 15045 0,'0'0'16,"17"14"-16,1 6 0,0 2 0,1 3 15,5 16-15,1 8 0,0 14 16,-2 2-16,-2 11 0,-6-1 16,-12-10-16,-10-7 0,-14 4 15,-9-3-15,-5-7 0,-5-4 0,-44 8 16,-12-15-16,1-9 16,1-6-16,30-8 0,20-6 15,14-3-15</inkml:trace>
  <inkml:trace contextRef="#ctx0" brushRef="#br0" timeOffset="349725.2726">3785 15682 0,'0'0'0,"0"0"0,0 0 16,0 0-16,0 0 0,0 0 15,0 0-15,0 0 0,0 0 0,5 26 16,-5-26-16,-3 18 0,3-18 15,-7 21-15,7-21 0,-9 29 16,6-12-16,-2 2 0,0 2 16,2 2-16,0 1 0,-1 7 15,1 2-15,1-1 0,0 0 0,2 3 16,2 2 0,2 5-16,2-4 0,6 3 0,3 2 0,4-3 15,1-1-15,11 7 0,1-1 16,2-4-16,1-3 0,16 6 15,6-2-15,-4-7 0,-4-4 16,12 5-16,0-2 0,2-3 16,-3-3-16,35 7 0,-2-6 15,-13-6-15,-9-4 0,4-3 16,1-2-16,-10-4 0,-4-3 16,8-1-16,8-2 0,-6-4 15,-2-3-15,5-4 0,1-3 16,-3-1-16,-6-1 0,6-1 0,4 0 15,-9-4-15,-6-3 0,0-7 16,-1-8-16,-1 8 0,-2 5 16,5-4-16,3-1 0,-8-4 15,-8-1-15,1 1 0,2 2 16,-5-2-16,0-2 0,-2 0 16,-1 0-16,-3 1 0,-3 2 0,2-3 15,-1-4-15,2 5 0,-1 4 16,-2-8-16,-1-3 15,-4 7-15,-2 5 0,2-3 0,1-3 16,-3 3-16,1 2 0,3 1 16,0 2-16,-8-3 0,-4-2 15,5 1-15,0 2 0,-3 6 16,0 4-16,-4-3 0,-3-3 16,-1 3-16,-2 1 0,-1 3 15,0 3-15,-6 8 0,2 1 0,-1-2 16,-1 0-16,-2 0 0,-2 0 15,-3 0-15,1 1 16,-1 2-16,0 2 0,-2 1 0,2 0 16,-2 0-16,0-3 0,0 3 15,0-2-15,0 2 0,0 0 16,-2 3-16,-2-1 0,-4-2 0,-3-2 16,2 1-1,1 0-15,2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02:42:40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4163 3814 0,'0'0'0,"0"0"0,0 0 15,0 0-15,23-4 0,-23 4 0,28-4 16,-12 1-16,5 3 0,4-2 16,4 0-16,4-1 0,1 0 15,19 0-15,8 1 0,14-2 16,-2-1-16,25 1 0,9 2 15,13-2-15,-9-1 0,30 0 16,6-1-16,43-2 0,-27 0 0,14 0 16,7 2-16,-17 3 15,-14 0-15,15-1 0,8 1 0,-12 3 16,-8 3-16,9-3 0,7-1 16,-13 1-16,-9 1 0,11 3 15,7 1-15,-14 0 0,-12-2 16,-1 5-16,-2 2 0,-19-1 15,-12 2-15,-4-1 0,-3-2 16,-21 1-16,-15-2 0,-21-1 16,-13-1-16,-11-4 0</inkml:trace>
  <inkml:trace contextRef="#ctx0" brushRef="#br0" timeOffset="7108.7372">2324 5062 0,'0'0'15,"13"-5"-15,5 0 0,-2 0 0,0 2 16,9 1-16,8 1 0,4-2 15,0 0-15,14-3 0,-1 1 16,2 1-16,5 2 16,9 1-16,12-1 0,6 2 0,-6 0 15,14-4-15,-6-2 0,12 0 16,-5 3-16,40-4 0,-10 3 16,-12 0-16,-6 3 0,-7 2 0,-3 0 15,-3 1-15,-4-1 0,-3 0 16,-4 0-16,-5 2 0,-5 2 15,-21-2-15,-16-2 0,-11 2 16</inkml:trace>
  <inkml:trace contextRef="#ctx0" brushRef="#br0" timeOffset="16466.7897">1843 3215 0,'0'0'0,"0"0"0,0 0 15,0 0-15,30-15 0,-30 15 16,41-16-16,-14 7 0,2-1 16,16-3-16,8-2 0,1 3 0,0 1 15,11 2-15,1 0 16,-2 0-16,-7 0 0,-3 3 0,-10 3 16,-11 2-16,-9 2 15,-9 5-15,-8 3 0,-9-3 0,-3 0 16,0-1-16,2-1 0,-1-2 0</inkml:trace>
  <inkml:trace contextRef="#ctx0" brushRef="#br0" timeOffset="16649.8747">2232 3231 0,'0'0'0,"0"0"0,0 0 16,0 0-16,0 0 0,-12 30 0,12-30 15,-12 29-15,4-11 0,0 5 16,-1 5-16,1 2 0,-2 5 15,-2 6-15,-1-1 0,1 5 16,0-7-16,6-8 0,5-7 16,4-8-16,1-6 0,-2-1 0,1-3 15,-2 0-15</inkml:trace>
  <inkml:trace contextRef="#ctx0" brushRef="#br0" timeOffset="17049.4663">2678 2816 0,'0'0'0,"0"0"16,0 0-16,0 0 0,-3 23 0,3-23 15,-14 36-15,5-9 16,0 1-16,-4 9 0,0 6 0,-2 10 16,-3-2-16,0 9 0,4-4 15,2-1-15,4-6 0,2-12 16,0-6-16,3-8 0,0-5 15,0-6-15,6-4 0,-3-8 16,0-4-16,0-7 0,3-5 16,0-3-16,6-2 0,1-7 15,3-6-15,1 5 0,0 1 0,1-1 16,-1 4-16,4 5 0,-1 6 16,4 6-16,1 5 0,-6 2 15,0 2-15,-5 7 0,0 7 16,-5 3-16,-1 1 0,-3 7 15,-2 4-15,-1 0 0,-1 1 0,-2 5 16,1-2-16,-4-3 0,-1-6 16,1-1-16,0-1 15,2-4-15,-1-1 0,3-5 16,2-3-16,4-7 0,4-1 0,-2-1 16,0 0-16,-2 0 0</inkml:trace>
  <inkml:trace contextRef="#ctx0" brushRef="#br0" timeOffset="17433.2425">3203 3175 0,'0'0'0,"0"0"0,0 0 0,0 0 16,0 0-16,-31 14 0,31-14 16,-32 25-16,15-8 0,-5 3 15,0 3-15,0 3 0,3 1 0,-3 5 16,4-2-16,1 5 15,2-5-15,8-8 0,4-5 16,4-6-16,5-4 0,9-6 16,3-4-16,-1-3 0,-1-2 0,2-2 15,-1-2-15,1-2 0,-1-2 16,1-3-16,-2-2 0,0-1 16,-4 1-16,-2 2 0,-3 0 15,1 4-15,-4 3 0,2 4 16,-3 0-16,-2 4 0,-1 4 0,1 6 15,-3 4-15,0 1 16,1 3-16,-2 2 0,-1 4 16,2 1-16,2-2 0,2 8 0,2-3 15,-1-3-15,2-3 0,3-5 16,2-3-16,2-5 0,1-4 16,-1 0-16,-3-1 0,-2 1 0</inkml:trace>
  <inkml:trace contextRef="#ctx0" brushRef="#br0" timeOffset="17650.2101">3569 3024 0,'0'0'15,"0"0"-15,0 0 0,0 0 16,0 0-16,-7 32 0,0-15 16,-1 6-16,-7 5 0,1 5 0,-2 4 15,-2 10-15,2-3 0,1 6 16,4-5-16,3-6 0,4-9 15,0-1-15,2-5 0,4-8 16,3-5-16,6-5 0,2-3 16,2-4-16,2-2 0,-4 1 0,-2 1 15,-1 0-15</inkml:trace>
  <inkml:trace contextRef="#ctx0" brushRef="#br0" timeOffset="17783.693">3310 3346 0,'0'0'16,"0"0"-16,25-5 0,-6 1 0,4-1 16,14-3-16,5-2 15,1 2-15,1-2 0,-2 2 0,-7 1 16,-6 1-16</inkml:trace>
  <inkml:trace contextRef="#ctx0" brushRef="#br0" timeOffset="20033.9356">12795 4139 0,'0'0'0,"0"0"0,0 0 16,0 0-16,27 10 0,-27-10 16,33 17-16,-11-5 0,3 3 15,4 6-15,3 6 0,7 9 0,0 2 16,3 19-16,-5 7 16,-1 10-16,-9-1 0,-8 12 0,-9-1 15,-11-9-15,-8-3 0,-12 11 16,-9 1-16,-25 18 0,-2-18 0,-17-6 15,-11-2-15,-1-8 0,0-7 16,-19 8-16,-13 4 0,3-12 16,1-8-16,-15 3 15,-11 4-15,43-19 0,31-14 0,20-7 16</inkml:trace>
  <inkml:trace contextRef="#ctx0" brushRef="#br0" timeOffset="20866.6466">2197 2400 0,'0'0'0,"0"0"15,-25 13-15,9-5 0,0 3 0,-14 10 16,-6 7-16,-4 3 0,-2 0 15,-15 20-15,-5 8 16,-5 16-16,6 0 0,-11 22 16,-5 19-16,12-8 0,11-5 0,-6 52 15,17-5-15,19-25 0,11-16 16,23-13-16,12-9 0,10-18 16,2-14-16,10-5 0,7-1 15,-3-8-15,2-5 0,8-3 16,4-1-16,1-7 0,-2-4 0,15 1 15,6-1-15,-25-6 16,-19-4-16,-10-5 0</inkml:trace>
  <inkml:trace contextRef="#ctx0" brushRef="#br0" timeOffset="21099.701">4852 3698 0,'0'0'0,"12"1"15,1 1-15,-1 2 0,0 1 16,8 3-16,3 5 0,0-2 16,-3 0-16,7 5 0,0 0 15,-3-2-15,-2 0 0,-4 0 16,0 0-16,-7 0 0,-2-2 0,-2-2 15,-2-2-15,-1-1 0</inkml:trace>
  <inkml:trace contextRef="#ctx0" brushRef="#br0" timeOffset="21317.1322">4630 4031 0,'0'0'0,"10"-2"0,6-2 0,3 0 15,6 1-15,17-5 0,7 0 16,12-2-16,0 2 0,13-1 16,-1 1-16,-9 3 0,-6 0 0,-2-2 15,-9-3-15,-9 5 0,-10 5 16,-12 2-16,-11 1 0,-9 0 16,-7 0-16,3-1 0,4-1 15,-2 0-15</inkml:trace>
  <inkml:trace contextRef="#ctx0" brushRef="#br0" timeOffset="21482.9783">4696 4247 0,'0'0'16,"0"0"-16,0 0 0,0 0 0,0 0 15,29-1-15,-6-3 0,5 0 16,2-4-16,4-1 0,3 0 16,8-3-16,2 1 0,7-1 15,-1-1-15,-9 3 0,-3 0 16,-3 1-16,-6 2 0,-15 2 0,-9-2 15,-1 3-15,-1-2 0,-2 3 16</inkml:trace>
  <inkml:trace contextRef="#ctx0" brushRef="#br0" timeOffset="21767.3661">5061 4087 0,'0'0'0,"0"0"15,0 0-15,0 0 0,0 0 0,7 25 16,-7-25-16,1 29 15,-1-29-15,-3 36 0,1-14 16,-4 0-16,2-1 0,-2 1 0,1 0 16,-3 2-16,-3-1 0,-2-2 15,-3-4-15,2-1 0,-2-1 16,3-5-16,1-2 0,1-4 16,3-1-16,2-2 0,-1-1 15,7 0-15,7-6 0,5 2 16,9 0-16,5-3 0,6 0 0,5-3 15,3-2-15,13-2 16,1-1-16,3-2 0,-2 0 0,10-2 16,-7 0-16,-3 2 0,-16 5 15,-8 3-15</inkml:trace>
  <inkml:trace contextRef="#ctx0" brushRef="#br0" timeOffset="21987.8691">5744 3911 0,'0'0'0,"0"0"16,0 0-16,-10 22 0,10-22 0,-13 30 15,3-11-15,1 4 0,-3 3 16,-1 2-16,-3 1 0,-3 8 16,1-3-16,-2 2 0,1-3 15,6-8-15,1-3 0,3-7 16,1-5-16,4-5 0,3-3 0,2-6 15,3-6-15,1 3 0,-2 1 16,0 1-16</inkml:trace>
  <inkml:trace contextRef="#ctx0" brushRef="#br0" timeOffset="22099.9671">5683 4139 0,'0'0'0,"0"0"0,0 0 0,0 0 16,0 0-16,0 0 0,29 20 16,-29-20-16,15 19 0,-15-19 15,16 21-15,-10-10 0,2-1 16,0-1-16,1 0 0,-2-1 15,0-1-15,-2-1 0</inkml:trace>
  <inkml:trace contextRef="#ctx0" brushRef="#br0" timeOffset="22433.2405">6098 3895 0,'0'0'0,"0"0"0,0 0 15,-19 30-15,8-11 0,-1 5 16,-4 7-16,-5 8 0,0 3 0,-6 6 16,2-1-16,4-6 0,3-7 15,2 0-15,2-5 0,4-9 16,3-5-16,1-9 0,3-7 16,2-7-16,2-3 0,8-7 15,2-6-15,6-1 0,2-4 0,3 1 16,0 0-16,3 0 0,2 4 15,2 6-15,0 3 16,3 6-16,0 3 0,2 8 0,2 5 16,-5 6-16,-3 4 0,1 4 15,-4 1-15,1 4 0,-3 2 16,-1 0-16,-2 0 0,-2-4 16,-3-6-16,-6-4 0</inkml:trace>
  <inkml:trace contextRef="#ctx0" brushRef="#br0" timeOffset="32950.2523">17040 8061 0,'0'0'0,"10"0"0,5 0 16,3 0-16,1 0 0,15 1 15,5 0 1,14 1-16,12 0 0,22-1 0,20-1 16,14 2-16,-3-2 0,22-2 0,2 0 15,59 0-15,-11 0 0,-5 3 16,-2 1-16,-10-3 0,-6-2 16,8 2-16,7 1 0,5-6 15,4-5-15,11 1 0,6 2 16,-7 0-16,-5 4 0,11 1 0,8 3 15,-2-7-15,-2-5 0,5 4 16,5 2-16,-5 1 0,-3 0 16,7 2-16,4 2 0,-10 3 15,-6 2-15,0 2 0,1 2 16,-18 7-16,-11 4 0,-11 2 16,-8 2-16,-26 0 0,-16-3 15,-12-1-15,-9-1 0,-13-1 16,-10 1-16,-14-5 0,-9-2 15,-12-3-15,-7-2 0,-7-4 0,-4-2 16,-8 0-16,-3 0 0,-7-1 16,-4 1-16,-3-1 15,3 1-15,0 0 0,0 0 0,-2 0 16,-1-1-16,-3-1 0,0 1 16,2 1-16,2 1 0,0-1 15,2 0-15,-2 2 0,2 0 16,0-2-16,0 0 0,0 0 15,1-2-15,-1 2 0,0 2 16,0-2-16,3 4 0,-3-4 0,2-2 16,-2 2-16,3-2 0,-3 2 15,3 0-15,-1 0 0,0 0 16,-2 0-16,0 0 0,2-1 16,-2 1-16,-2-3 0,-4 1 15,-1 1-15,2 0 0,0-1 0</inkml:trace>
  <inkml:trace contextRef="#ctx0" brushRef="#br0" timeOffset="33800.2315">17411 6515 0,'0'0'0,"0"0"16,0 0-16,24-3 0,-24 3 0,32-8 15,-5 3-15,0-1 16,3 2-16,10-3 0,1-1 16,-4 1-16,-1 2 0,1-1 15,-7 1-15,-6 1 0</inkml:trace>
  <inkml:trace contextRef="#ctx0" brushRef="#br0" timeOffset="33916.8218">17335 6738 0,'0'0'0,"0"0"0,0 0 16,0 0-16,0 0 0,34 0 16,-34 0-16,41-7 0,-16 4 0,5-1 15,3-1-15,1 0 0,1 0 16,2-1-16,-5 2 0,-4-1 16</inkml:trace>
  <inkml:trace contextRef="#ctx0" brushRef="#br0" timeOffset="34083.331">17422 6983 0,'0'0'16,"0"0"-16,0 0 0,0 0 0,0 0 15,0 0-15,0 0 0,29-6 16,-29 6-16,36-15 0,-10 3 16,1-2-16,3 0 0,8-8 15,0 0-15,-6 3 0,-6 2 0,-2 3 16</inkml:trace>
  <inkml:trace contextRef="#ctx0" brushRef="#br0" timeOffset="34302.5942">17920 6308 0,'0'0'0,"0"0"0,0 0 15,0 0-15,-3 27 0,3-27 16,-12 37-16,3-11 0,0 3 0,-1 7 15,1 8-15,-2 12 16,1 0-16,-1 10 0,0-4 16,1-1-16,2-11 0,4-11 15,1-7-15,2-6 0,1-3 0,1-10 16,2-8-16,-3-5 0,2-7 0,-2 2 16,0 1-16,0 2 0</inkml:trace>
  <inkml:trace contextRef="#ctx0" brushRef="#br0" timeOffset="34518.6274">18100 6334 0,'0'0'0,"0"0"0,2 19 0,-1-4 16,-1 4-16,-2 15 0,-2 11 15,-2 1-15,0 1 0,-1 15 16,2 3-16,-1 3 0,3-8 0,-1-2 15,2-9-15,1-10 16,0-8-16,0-5 0,1-4 16,1-7-16,0-5 0,-1-4 15,0 0-15,0-3 0</inkml:trace>
  <inkml:trace contextRef="#ctx0" brushRef="#br0" timeOffset="34666.7345">18244 6490 0,'0'0'0,"7"-4"16,3-1-16,1-1 0,1 2 0,7-3 15,2 2-15,-2 0 0,-2-1 16,-1 2-16,-4 1 0,-1 0 16</inkml:trace>
  <inkml:trace contextRef="#ctx0" brushRef="#br0" timeOffset="34816.4528">18129 6667 0,'0'0'0,"0"0"15,0 0-15,24-7 0,-24 7 0,34-10 16,-13 4-16,1-1 0,0 1 16,1 2-16,2 2 0,1-2 15,-4 1-15,-3 1 0</inkml:trace>
  <inkml:trace contextRef="#ctx0" brushRef="#br0" timeOffset="34966.933">18091 6860 0,'0'0'0,"0"0"0,0 0 0,0 0 16,30-11-16,-30 11 0,43-10 15,-14 3-15,3 0 0,2-1 16,2-1-16,4-1 0,-7 2 0,-4 2 15</inkml:trace>
  <inkml:trace contextRef="#ctx0" brushRef="#br0" timeOffset="35316.5338">18893 6391 0,'0'0'0,"0"0"15,0 0-15,0 0 0,0 0 16,0 0-16,-18 26 0,18-26 16,-21 25-16,8-8 0,-1 3 15,-1-2-15,1 0 0,3-2 16,2 0-16,0 0 0,4-3 15,5-4-15,4-6 0,4-2 16,3-2-16,12-3 0,7-3 0,3 0 16,3 0-16,12-3 0,0 3 15,-2-3-15,-2 1 0,1-1 16,-6 1-16,-5 3 0,-7 0 16,-7 2-16,-7 2 0,-2 0 0,-3-1 15,-1 2-15</inkml:trace>
  <inkml:trace contextRef="#ctx0" brushRef="#br0" timeOffset="35518.7769">18993 6405 0,'0'0'0,"0"0"16,0 0-16,0 0 0,0 0 0,12 30 15,-12-30-15,6 36 16,-4-15-16,0 5 0,2 6 15,-1 0-15,0 2 0,2 6 16,-1-1-16,1 2 0,0-6 0,-5-6 16,-3-4-16,-1-5 0,2-4 15,0-2-15</inkml:trace>
  <inkml:trace contextRef="#ctx0" brushRef="#br0" timeOffset="35666.636">18841 6839 0,'0'0'0,"0"0"0,0 0 0,0 0 15,0 0-15,25-11 0,-25 11 16,30-10-16,-30 10 0,40-11 0,-14 3 16,1 1-16,0 0 0,8 0 15,-1 0-15,-5 3 0,-3 0 16,-4 1-16,-5 0 0,-1 2 16</inkml:trace>
  <inkml:trace contextRef="#ctx0" brushRef="#br0" timeOffset="35833.6792">18918 7001 0,'0'0'0,"0"0"15,0 0-15,27-12 0,-27 12 0,35-12 16,-12 4-16,4 0 0,2-2 16,12-3-16,2-2 0,-1 2 15,0-1-15,0 1 0,-8 2 16,-5 3-16</inkml:trace>
  <inkml:trace contextRef="#ctx0" brushRef="#br0" timeOffset="36100.417">19701 6423 0,'0'0'0,"0"0"16,16-3-16,-3 0 0,1 2 15,5 0-15,3-1 0,5-2 16,1 1-16,2 3 0,1 3 16,-4-2-16,-3 0 0,2 5 0,-5 3 15,-6 1-15,-3 3 0,-4 3 16,-4 4-16,-4-2 0,-2 1 0,-3 4 16,-4 1-16,-1-1 15,0-1-15,-3-2 0,-2 1 16,0-4-16,-2-1 0,4-4 15,2-1-15,2-4 0</inkml:trace>
  <inkml:trace contextRef="#ctx0" brushRef="#br0" timeOffset="36250.4192">19606 6659 0,'0'0'0,"0"0"0,0 0 15,33-9-15,-33 9 0,35-8 16,-10 2-16,0 0 0,0 1 0,7-2 15,0 2-15,-4 0 0,-4 3 16,2-1-16,-7 2 0,-2-1 16</inkml:trace>
  <inkml:trace contextRef="#ctx0" brushRef="#br0" timeOffset="36416.6445">19593 6775 0,'0'0'0,"0"0"0,0 0 0,0 0 15,23-6-15,-23 6 0,33-12 16,-13 6-16,2 0 0,2 0 16,3-2-16,-2 1 0,-1 0 0,5-3 15,-1 2-15,-6-1 0,-5 2 0,-1-1 16,-3 3-16,-2 0 16</inkml:trace>
  <inkml:trace contextRef="#ctx0" brushRef="#br0" timeOffset="36876.3579">19688 6524 0,'0'0'0,"0"0"0,0 0 16,0 0-16,0 0 0,1 38 0,-1-16 16,0-1-16,0 2 0,-1 5 15,0 3-15,0 1 0,-1 1 16,1 7-16,0-3 0,0 3 15,0-6-15,1-8 0,0-3 16,-1-5-16,0-2 0,1-5 0,0-2 16,0-5-16,0-1 0,0-3 15,3 1-15,0-1 0,2-1 16,1-1-16,3 1 0,1 0 16,1 1-16,2 0 0,3 1 15,2-2-15,1-2 0,2-1 16,1-2-16,-1 1 0,0-2 0,-1-2 15,0 1-15,-4-2 16,0 0-16,-3 1 0,-2-2 16,-1 1-16,-2-1 0,-3 0 0,0 1 15,-1 1-15,-1 2 0,1 2 16,-1 0-16,0 2 0,2 1 16,-1 3-16,2 3 0,-1 1 15,1 1-15,0 2 0,1 2 16,0 1-16,-1 0 0,2 2 15,0-2-15,0-1 0,1-2 0,0-3 16,0-1-16,-1-2 0,-3-1 16,1 2-16</inkml:trace>
  <inkml:trace contextRef="#ctx0" brushRef="#br0" timeOffset="37166.507">20173 6636 0,'0'0'15,"0"0"-15,0 0 0,24-10 16,-24 10-16,25-9 0,-6 5 16,1-1-16,0 0 0,6-1 0,1-1 15,-2 3-15,-1 0 0,-2 3 16,-1 0-16,-2 0 0,-2 1 16,-3 3-16,-2 2 0,-2 1 15,-1 3-15,-4 2 0,-1 2 16,-2 3-16,-1-1 0,-3 4 15,-2 2-15,-1-1 0,-2 2 0,-1-5 16,-2-1-16,0-3 0,0-1 16,-3-2-16,-2-4 15,3-2-15,0-2 0,1-1 0,2 0 16,1 0-16</inkml:trace>
  <inkml:trace contextRef="#ctx0" brushRef="#br0" timeOffset="37367.1452">20280 6677 0,'0'0'15,"0"0"-15,0 0 0,0 0 16,0 0-16,0 0 0,9 35 16,-9-35-16,1 33 0,-2-10 0,-1 4 15,0-1-15,0 1 0,0 7 16,0 0-16,1-5 0,1-4 16,-2-3-16,0-3 0,0-2 15,1-3-15,1-2 0,0-3 16,0-4-16,1-3 0,2-7 15,2-5-15,-1 2 0,-1 0 0,1 1 16</inkml:trace>
  <inkml:trace contextRef="#ctx0" brushRef="#br0" timeOffset="37585.4665">20776 6525 0,'0'0'0,"0"0"16,0 0-16,31-6 0,-31 6 0,32-5 16,-9 3-16,1-2 0,1 0 15,11-3-15,2 1 0,-2-1 16,-3 0-16,4 0 0,-4-1 16,-4 2-16,-5 0 0,-7 2 15,-6 1-15,-6-2 0,-4 1 0,0 2 16,-1-1-16,0 3 0</inkml:trace>
  <inkml:trace contextRef="#ctx0" brushRef="#br0" timeOffset="37767.2182">20965 6392 0,'0'0'0,"0"0"0,0 0 15,0 0-15,0 0 0,7 25 16,-7-25-16,0 27 0,0-27 0,0 35 15,0-14-15,0 0 16,0 0-16,0 1 0,-1 1 16,1 4-16,1-2 0,0-4 0,0-4 15,0-1-15</inkml:trace>
  <inkml:trace contextRef="#ctx0" brushRef="#br0" timeOffset="37916.5297">20882 6803 0,'0'0'16,"0"0"-16,0 0 0,0 0 15,0 0-15,0 0 0,0 0 16,35-16-16,-35 16 0,39-13 16,-15 7-16,1-1 0,1-1 0,-1 1 15,0 0-15,4-3 0,-3 4 16,-4 0-16,-3 1 0,-3 0 16</inkml:trace>
  <inkml:trace contextRef="#ctx0" brushRef="#br0" timeOffset="38162.1251">21080 6831 0,'0'0'0,"0"0"0,0 0 16,0 0-16,0 0 0,-4 28 0,4-28 16,0 0-16,-7 24 0,7-24 15,0 0-15,-5 20 0,5-20 0,0 0 16,8 8-16,0-8 15,3-2-15,2-3 0,3-2 16,-2 2-16,0-1 0,2-1 16,-1 1-16,0 0 0,-2 2 0,1-2 15,-4 2-15,-5 1 16,-4 0-16,0 1 0,0-1 0,-1 3 16</inkml:trace>
  <inkml:trace contextRef="#ctx0" brushRef="#br0" timeOffset="38382.9906">20846 6875 0,'0'0'0,"0"0"15,0 0-15,0 0 0,0 0 0,0 0 16,-3 20-16,3-20 0,0 21 16,0-21-16,0 30 0,0-13 15,1-1-15,-1 1 0,0 1 16,0-2-16,0-1 0,0-2 15,-1-1-15,0-1 0,-1-3 0,0 0 16,-2 0-16,0-2 0,-1-2 16,2-1-16,0 0 0,0-1 15</inkml:trace>
  <inkml:trace contextRef="#ctx0" brushRef="#br0" timeOffset="38537.5269">20919 7025 0,'0'0'15,"0"0"-15,0 0 16,29-1-16,-29 1 0,34 1 0,-10 0 15,2 1-15,0 0 0,15 2 16,4-2-16,0 0 0,0 0 16,14 0-16,2-2 0,-5 0 0,-2-2 15,4 0-15,-5-2 16,-11 1-16,-10 1 0,-7 0 0</inkml:trace>
  <inkml:trace contextRef="#ctx0" brushRef="#br0" timeOffset="71300.9041">9019 5850 0,'0'0'16,"0"0"-16,-14 17 0,3-5 0,-1 2 0,-7 11 15,-3 4-15,-2 0 16,-3 1-16,0 4 0,3-4 15,4-3-15,3-2 0,0-2 0,5-9 16,6-7-16,1-3 0,5-4 16,3-5-16,-1 0 0,1 2 0,-3 0 15</inkml:trace>
  <inkml:trace contextRef="#ctx0" brushRef="#br0" timeOffset="71402.3455">8936 5483 0,'0'0'0,"0"0"16,0 0-16,0 0 0,0 0 16,0 0-16,26 20 0,-26-20 15,23 22-15,-23-22 0,21 21 0,-12-13 16</inkml:trace>
  <inkml:trace contextRef="#ctx0" brushRef="#br0" timeOffset="71617.1142">9702 5514 0,'0'0'0,"0"0"0,-24 19 15,6-1-15,-3 3 0,-11 14 16,-2 4-16,-8 12 0,2 1 0,-1 10 16,7-2-16,10-7 0,7-7 15,7-4-15,7-11 16,6-6-16,5-7 0,4-7 15,5-5-15,-2-5 0,2-1 0,-4-1 16,-3 1-16,-2 0 0</inkml:trace>
  <inkml:trace contextRef="#ctx0" brushRef="#br0" timeOffset="71769.9718">9225 5878 0,'0'0'0,"0"0"0,0 0 0,25-7 15,-25 7-15,47-8 0,-13 3 16,5-1-16,2 0 0,15-1 16,2-1-16,12-1 0,-4-2 0,-3 1 15,-15 3-15,-9 1 0</inkml:trace>
  <inkml:trace contextRef="#ctx0" brushRef="#br0" timeOffset="77733.5316">5535 9386 0,'0'0'0,"0"0"0,0 0 0,29-4 16,-29 4-16,36-4 0,-10 3 16,2 0-16,0 0 0,18-2 15,8-1-15,12 0 16,0-1-16,20-3 0,5-1 0,-4 2 15,-3 0-15,28 1 0,25 2 16,-15 0-16,-10 1 0,68-5 16,-2-2-16,-25 2 0,-20-1 0,22 2 15,16 1-15,-20-3 0,-14 0 16,20 0-16,15 2 16,-17 0-16,-13-1 0,22-1 0,15-1 15,-18 0-15,-11 0 0,18 0 16,14 1-16,-22-2 0,-14-1 0,11 0 15,10-1-15,-22 2 16,-14 3-16,17-3 0,11-3 16,-22 3-16,-16 0 0,7 1 0,5 1 15,-20 4-15,-14 4 0,-1-3 16,-1-3 0,-13 2-16,-9 0 0,-5 4 0,-2 1 0,-20-1 15,-12-1-15,-2 0 0,-4 1 16,-6 1-16,-7 1 0,-5 1 15,-4-1-15,-2-1 0</inkml:trace>
  <inkml:trace contextRef="#ctx0" brushRef="#br0" timeOffset="87100.3457">23706 8852 0,'0'0'0,"0"0"0,-3 27 0,3-27 15,-8 28-15,0-5 0,-1 7 16,-7 9-16,-2 2 0,-2 8 16,-1-1-16,3-6 0,1-2 0,6 2 15,7-5-15,5-7 0,5-7 16,6-6-16,5-5 0,2-5 16,1-4-16,4-4 0,4-5 15,-3-3-15,-2-2 0,-3-4 16,-3 0-16,-5 3 0,-2 2 0,-3 3 15</inkml:trace>
  <inkml:trace contextRef="#ctx0" brushRef="#br0" timeOffset="87266.625">23378 9143 0,'0'0'0,"0"0"0,0 0 15,33-10-15,-33 10 0,43-11 0,-10 4 16,2 0-16,3-1 0,15-1 15,3-1-15,5-2 0,-5 0 16,4 0-16,-5 3 0,-12 1 0,-8 3 16,-9 0-16</inkml:trace>
  <inkml:trace contextRef="#ctx0" brushRef="#br0" timeOffset="87617.5094">24126 8800 0,'0'0'15,"0"0"-15,0 0 0,0 0 16,0 0-16,0 23 0,0-23 16,-4 30-16,-1-9 0,-2 4 0,-3 5 15,-1 2-15,-1 2 0,-4 11 16,1 0-16,2-4 0,0-2 16,1 0-16,2-5 0,3-6 15,0-4-15,3-7 0,0-5 16,2-6-16,1-3 0,3-7 15,4-5-15,1-3 0,4-3 16,8-10-16,3-4 0,1 2 0,2 1 16,2 1-16,4 4 15,1-1-15,-3 3 0,-3 7 16,-2 6-16,-4 5 0,-4 4 0,-3 6 16,-2 5-16,-2 0 0,-3 2 15,-2 2-15,-2 4 0,-2 3 16,-1 1-16,3 4 0,2 0 15,4-4-15,2-2 0,-2-6 16,-2-4-16,-1-3 0</inkml:trace>
  <inkml:trace contextRef="#ctx0" brushRef="#br0" timeOffset="87967.1481">24814 9063 0,'0'0'0,"0"0"15,0 0-15,-24 11 0,24-11 0,-33 14 16,11-3-16,-1 3 16,0 1-16,-8 7 0,1 4 15,5-5-15,4-1 0,3 1 0,8-5 16,8-2-16,6-3 16,6-5-16,4-1 0,3-3 0,2-3 15,3-6-15,3-5 0,-2-3 16,-2-1-16,2-3 15,3-4-15,-4 2 0,-3 0 0,-2 1 16,-4 5-16,-3 3 0,-2 3 0,-5 5 16,0 3-16,-5 4 15,-1 5-15,-3 5 0,-3 5 16,1 1-16,0 0 0,3 2 0,1 4 16,3-2-16,2-1 0,7-1 15,5-5-15,4-3 0,2-5 16,-4-1-16,-2-1 0,-3-1 15</inkml:trace>
  <inkml:trace contextRef="#ctx0" brushRef="#br0" timeOffset="88185.1794">25296 8887 0,'0'0'15,"0"0"-15,0 0 0,-15 28 16,7-13-16,-4 8 0,-3 5 15,-3 10-15,-1 3 0,0 9 16,5-1-16,3-9 0,3-10 0,3 1 16,2-6-16,4-6 0,3-3 15,1-7-15,3-5 16,0-1-16,-2-4 0,-1-6 16,-4-3-16,0 1 0,0 2 0,0 1 15</inkml:trace>
  <inkml:trace contextRef="#ctx0" brushRef="#br0" timeOffset="88316.5107">25012 9156 0,'0'0'0,"0"0"0,0 0 16,0 0-16,0 0 0,0 0 16,0 0-16,36-12 0,-36 12 0,51-9 15,-15 3-15,3 2 0,0-1 16,16-1-16,4-1 0,0 0 16,-10 1-16,-9 1 0</inkml:trace>
  <inkml:trace contextRef="#ctx0" brushRef="#br0" timeOffset="88519.134">25889 8995 0,'0'0'0,"0"0"0,0 0 16,-25 27-16,10-15 0,-3 8 15,-5 7-15,-8 9 0,-1 0 0,-6 12 16,3 2-16,3-5 15,3-3-15,1 2 0,3-5 16,8-7-16,5-7 0,4-3 16,5-5-16,6-8 0,5-2 0,-3-2 15,0-1-15,-2 0 0</inkml:trace>
  <inkml:trace contextRef="#ctx0" brushRef="#br0" timeOffset="88904.0529">26067 9103 0,'0'0'16,"0"0"-16,0 0 0,-3 26 0,3-26 15,-3 29-15,-1-9 0,0-1 16,1-1-16,0 6 0,1-2 16,3-2-16,2-2 0,4-3 15,1-4-15,5-4 0,1-2 16,2-3-16,2-3 0,0-2 15,-2-5-15,2-5 0,1-4 16,-2-1-16,0-3 0,0-2 0,-2 1 16,-4 4-16,-4 4 0,0 2 15,-1 4-15,-2 4 16,-2 4-16,-3 3 0,-3 4 0,-3 4 16,-1 3-16,2 1 0,0 4 15,2 0-15,2 1 0,4 3 16,4-3-16,4-2 0,2-2 15,6-4-15,4-3 0,1-8 16,2-2-16,2-8 0,4-2 16,-2-3-16,-3-1 0,5-7 15,4-6-15,-2 2 0,-7 5 0,-6 4 16</inkml:trace>
  <inkml:trace contextRef="#ctx0" brushRef="#br0" timeOffset="89250.9528">26858 8878 0,'0'0'0,"0"0"0,0 0 0,0 0 15,0 0-15,0 0 0,-23 26 16,23-26-16,-25 33 0,9-9 0,-3 6 16,0 2-16,-2 0 0,-6 9 15,3-1-15,0 2 0,4-6 16,3-5-16,5-7 0,2-3 16,1-4-16,3-5 0,1-3 15,2-4-15,3-5 0,1-4 16,4-6-16,1-3 0,2-3 15,3-2-15,3-3 0,3-3 0,-2 1 16,2 0-16,-1 3 0,1 3 16,-2 4-16,3 2 0,1 3 15,-1 3-15,0 1 0,-1 5 16,-2 4-16,-3 0 16,-2 2-16,-2 3 0,-2 4 0,-1 2 15,-3 2-15,-1 3 0,-2 2 16,0-1-16,-1 0 0,0-1 15,-1-2-15,1-5 0,0-4 0,1 1 16,1-2-16,0 0 0,0-3 16,0-1-16</inkml:trace>
  <inkml:trace contextRef="#ctx0" brushRef="#br0" timeOffset="89433.9037">27273 9163 0,'0'0'0,"0"0"16,0 0-16,-11 16 0,11-16 0,-14 21 16,6-4-16,-2 1 0,0 0 15,1 0-15,1 0 16,1 0-16,1-3 0,3-6 0,2-7 16,1-2-16,-2 3 0,2-3 15</inkml:trace>
  <inkml:trace contextRef="#ctx0" brushRef="#br0" timeOffset="89568.0638">27155 8920 0,'0'0'0,"0"0"16,0 0-16,0 0 0,0 0 0,18 24 16,-18-24-16,21 24 0,-21-24 15,24 24-15,-16-15 0,0 1 16</inkml:trace>
  <inkml:trace contextRef="#ctx0" brushRef="#br0" timeOffset="89800.5101">27739 9008 0,'0'0'0,"0"0"0,0 0 0,-22 14 15,22-14-15,-28 20 0,9-5 16,-1 2-16,0 1 0,-4 9 15,0 2-15,6-5 0,2-1 0,5 4 16,8-3-16,5-2 0,5-2 16,10-6-16,9-2 15,0-2-15,1-3 0,2-5 0,3-2 16,-1-3-16,-1-3 0,-1 0 16,-7 2-16,-5 0 0</inkml:trace>
  <inkml:trace contextRef="#ctx0" brushRef="#br0" timeOffset="90166.5212">28212 8913 0,'0'0'0,"0"0"0,0 0 16,0 0-16,-7 25 0,7-25 0,-16 34 16,3-11-16,-3 1 0,-1 6 15,-3 3-15,-5 5 0,3-3 16,-1 4-16,4-5 0,5-7 15,3-6-15,2-5 0,2-2 16,1-7-16,2-1 0,4-6 16,3-6-16,0-3 0,2-3 0,4-6 15,2-3-15,3 0 0,1-1 16,6-2-16,0 4 0,-2 2 16,-3 2-16,1 5 0,1 3 15,-1 3-15,0 3 0,-1 3 16,1 2-16,-2 4 15,-1 2-15,-2 5 0,0 4 0,-2 2 0,-1 1 16,-4 4-16,-1 4 0,-1 0 16,-2 0-16,-3 3 0,-3 1 15,-4-3-15,-2-2 0,0-1 16,4-7-16,0-4 0</inkml:trace>
  <inkml:trace contextRef="#ctx0" brushRef="#br0" timeOffset="90883.353">26742 9742 0,'0'0'0,"-21"1"16,-9 1-16,-17-1 0,-13 0 0,-36 2 15,-32 3-15,-4-2 16,14-2-16,-74 0 0,1 1 15,29-5-15,22-1 0,-11-3 16,-8-2-16,21 1 0,15-1 0,-12-2 16,-7-3-16,20 0 0,13 2 15,-13-2-15,-8 0 16,18-2-16,13-1 0,3-4 0,2-3 16,16-2-16,12-1 0,7-6 15,5-5-15,17 4 0,11 4 0,11-8 16,6-5-1,9 0-15,8 0 0,21-5 0,17-4 16,3 2-16,3 4 0,25-8 0,17-4 16,-6 6-16,-3 3 0,31-3 15,21-5-15,-11 8 16,-4 3-16,25 2 0,20 2 16,-11 7-16,-7 4 0,29 3 0,19 1 15,-22 6-15,-14 3 0,32 10 16,21 5-16,-25 10 0,-17 7 0,28 7 15,20 6-15,-26-2 16,-19-1-16,13 14 0,11 9 16,-35-4-16,-23-4 0,5 14 0,3 8 15,-24-3-15,-14-1 0,-6 7 16,-1 6-16,-27-9 0,-17-5 0,-14 3 16,-8 5-16,-14-10 15,-9-6-15,-16 1 0,-11 1 16,-9-8-16,-6-5 0,-18-1 15,-11-4-15,2-2 0,1-3 0,-23 2 16,-16 2-16,6-11 0,5-6 16,-21-4-16,-16-4 15,10 0-15,6-2 0,-17-3 0,-12-2 16,13-2-16,9-1 0,-20-7 16,-13-4-16,16 6 0,12 3 0,-11-2 15,-10-5 1,22 2-16,14 2 0,-2-3 0,0-1 15,16 1-15,12 1 0,5-1 16,3-1-16,13-5 0,10-4 0,13 7 16,9 4-16,7 4 0</inkml:trace>
  <inkml:trace contextRef="#ctx0" brushRef="#br0" timeOffset="91745.4206">20919 9153 0,'0'0'0,"0"0"16,30 3-16,-30-3 0,30 5 0,-6 0 15,8-1-15,13 1 0,5-1 16,20 2-16,6-1 0,0-2 16,-1-2-16,25-1 0,20-2 15,-10-2-15,-7 2 0,45-7 0,8-3 16,-26-2-16,-18 2 0,-4-7 16,-2-3-16,-16-4 0,-11-2 15,-6-6-15,-4-5 0,-19-4 16,-14 1-16,-5-9 0,-3-5 15,-11 1-15,-6-1 0,-15-2 16,-10-2-16,-5 5 0,-3 6 0,-9-8 16,-7-6-16,-5 7 0,-2 2 15,-13 1-15,-11 2 0,5 4 16,3 5-16,-16 4 0,-12 1 16,8 9-16,4 7 0,-16 6 15,-10 4-15,5 7 0,5 6 0,-10 8 16,-5 9-16,9 5 0,5 4 15,-5 14-15,-3 10 16,18 3-16,10 0 0,8 7 16,4 6-16,9-1 0,7 0 15,13 2-15,8 3 0,11-14 16,6-10-16,10 3 0,7 1 16,4-8-16,4-5 0,14 2 15,11 3-15,-1-8 0,-3-3 0,13 0 16,8 0-16,-1-3 0,-4-3 15,3-4-15,2-2 0,-5-6 16,-4-3-16,0 1 0,-1 1 16,-10-3-16,-8-1 0,-7-5 0,-5-3 15,-6 3-15,-4 1 0,-1-5 16,-2-2-16,-3-1 0,-3 2 16,-2-2-16,2 2 0,-2 0 15,2 0-15,-2 1 0,2-1 16,-2-2-16,0 1 0,-3-3 15,0 1-15,0 0 0,1 1 16,1-1-16,-1 2 0,2-1 16</inkml:trace>
  <inkml:trace contextRef="#ctx0" brushRef="#br0" timeOffset="92683.7656">26529 7645 0,'0'0'16,"-12"0"-16,-5-2 0,-2 2 0,-1 2 15,-15 2-15,-8 3 0,-11 4 16,0 2-16,-17 7 0,-2 4 16,3 2-16,3 2 0,-15 12 15,0 7-15,2 3 0,14-2 16,-20 31-16,12 1 0,18-10 15,13-7-15,13-3 0,9-1 16,14-5-16,9-4 0,13 4 0,12 0 16,10-7-16,8-5 0,21 0 15,16 1-15,2-7 0,2-3 16,16-5-16,13-4 0,0-4 16,-2-4-16,16-3 0,10-3 15,-10-1-15,-7-2 0,14-5 16,7-5-16,-16-4 15,-10-3-15,4-9 0,4-4 0,-14-4 0,-8-3 16,-3-13-16,0-6 16,-12 8-16,-9 7 0,-5-7 15,-5-5-15,-19-1 0,-14-1 0,-8-10 16,-7-6-16,-12 8 0,-11 6 16,-15-11-16,-13-7 0,-6 7 15,-5 3-15,-19-2 0,-12-1 16,0 8-16,1 6 0,-19 2 15,-15 3-15,2 3 0,-1 4 0,-14 8 16,-10 5-16,6 9 0,4 7 16,-19 5-16,-13 3 0,6 5 15,4 4-15,-18 9 0,-12 6 16,10 9-16,7 7 0,47-15 16,34-8-16,22-6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>
                <a:solidFill>
                  <a:srgbClr val="FF0000"/>
                </a:solidFill>
              </a:rPr>
              <a:t>专题二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语法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1485"/>
            <a:ext cx="10968990" cy="57981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demand / need / desire / longing / thirst / preference / enthusiasm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vehicle for (The play is an ideal vehicle for her talents.)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reason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account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provide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answer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settle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make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send for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825"/>
            <a:ext cx="10968990" cy="58718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4736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77825"/>
            <a:ext cx="6139815" cy="5871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48145" y="1901825"/>
            <a:ext cx="457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左边的短语来自外研版教材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4175"/>
            <a:ext cx="10968990" cy="586549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029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84175"/>
            <a:ext cx="5487670" cy="5865495"/>
          </a:xfrm>
          <a:prstGeom prst="rect">
            <a:avLst/>
          </a:prstGeom>
        </p:spPr>
      </p:pic>
      <p:pic>
        <p:nvPicPr>
          <p:cNvPr id="5" name="图片 4" descr="Screenshot_20250828_145053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4810"/>
            <a:ext cx="5521960" cy="5864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117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65760"/>
            <a:ext cx="5133340" cy="5883910"/>
          </a:xfrm>
          <a:prstGeom prst="rect">
            <a:avLst/>
          </a:prstGeom>
        </p:spPr>
      </p:pic>
      <p:pic>
        <p:nvPicPr>
          <p:cNvPr id="5" name="图片 4" descr="Screenshot_20250828_145138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670" y="365760"/>
            <a:ext cx="5836285" cy="5883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rmAutofit fontScale="97500"/>
          </a:bodyPr>
          <a:lstStyle/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III. </a:t>
            </a:r>
            <a:r>
              <a:rPr lang="zh-CN" altLang="en-US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动词不定式的复合结构做主语：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be frank, it is a great relief for us to have the task fulfilled in so short a time.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=For us to have the task fulfilled ... is a great relief.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them to move to Elkhead, Colo. to instruct the children whose shoes were held together with string was a surprise.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 goods to be packed in strong cases is necessary.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动词不定式的复合结构做宾语：</a:t>
            </a:r>
            <a:endParaRPr lang="zh-CN" altLang="en-US" sz="2665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meant (for) you to eat, son.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was anxious for his younger brother to meet you.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动词不定式的复合结构做表语：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solution would be for shops to open at noon and close at 9 p.m.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动词不定式的复合结构做状语：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 vote to be valid, the representative must be present and vote in person. 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动名词复合结构：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名词或代词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+doing / being done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做主语或宾语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，物主代词（有生命）；原形（无生命）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作宾语：名词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或名词，物主代词或宾格；原形（无生命）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distance, the noise of desks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(open) and closed could be heard.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的句型：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no good / use doing sth. (There is no point doing...)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pays to do sth.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takes sb. / sth. to do sth.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经典题目：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Few students understand what it feels like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(rank) the first among all the students.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接不定式的动词：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afford, aim, claim, choose, decline, demand, desire, determine, pretend, resolve, threaten, hesitate, long, tend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接动名词的动词：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acknowledge, admit, advocate, avoid, consider, delay, postpone, deny, escape, evade, fancy, imagine, envision, include, understand, involve, resist, risk, suggest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意思不同：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建议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暂停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彻底结束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冒险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碰巧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意味着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后悔做了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遗憾地去做</a:t>
            </a:r>
          </a:p>
          <a:p>
            <a:pPr marL="0" indent="0" algn="just">
              <a:buNone/>
            </a:pPr>
            <a:endParaRPr lang="zh-CN" altLang="en-US" sz="11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做状语的区别：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目的（句首，句中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。置于句中，无逗号。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意外的结果，也可以写成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only 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，前面多加逗号。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自然而然的结果，前面必须加逗号。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scurried to answer the door,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only to find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it was not the delivery man but a stranger. His heart sank and his face fell. "Are you Mr. Rolins?" the stranger ventured, rubbing his hands. </a:t>
            </a: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articulated my full name and explained its meaning in detail, successfully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arousing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deep interest of my classmates, who was glued to me, hands shooting up high. "I want a Chinese name," one voice exclaimed.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6720"/>
            <a:ext cx="10968990" cy="5822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非谓语做补语：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find / catch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发现（多为意外）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let / have / get / leave / set / send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Every step he took sent the pain shooting up his leg.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Peter had his pocket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on his way home. 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A. picked 	B. robbed 	C. stolen 	D. grasped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little boy his granny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(assemble) the computer within one hour completed the task in advance.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635" y="419735"/>
            <a:ext cx="11384915" cy="582993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I.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并列连词（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and, or, but / yet)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注意：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既可用作副词，也可以用作连词。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 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相当于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but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Though the series of steps is the only unnatural thing on your way up the Huangshan Mountain, still it highlights the whole adventure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offers a place where you can sit down to rest your aching legs.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bike was old and shaky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did the job.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a distinct visual contrast that shouldn't work, </a:t>
            </a:r>
            <a:r>
              <a:rPr lang="zh-CN" altLang="en-US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　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somehow these two very different worlds make a good combination.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Wealthy people kept their collection at home until it got too big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until they died, and then it was given to a museum.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We’ll be working rain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shine.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76250"/>
            <a:ext cx="10968990" cy="57734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☃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1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(dye) cloth is both body-damaging and time-consuming, which is gradually being done away with.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great lengths Chinese government has gone to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(bridge) the gap between rich and poor deserve respecting.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didn’t complete the task according to the plan.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3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(say) that, I didn’t think I could.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square dance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4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(mean) to strengthen practitioners’ bodies has exploded in popularity recently.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old man likes spending most of the day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(seat) in his armchair watching others playing chess.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hopes to promote the development of traditional culture and contribute to our national art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(understand) by children, who will therefore develop genuine cultural confidence.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 you’ve never experienced the “sunshine scent” from a sheet or shirt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7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(leave) to sun for a day, well, you’re missing out on one of life’s wonders.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These educational efforts were so successful that boiling water is a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(give) almost anywhere you can find a water dispenser in China, as the idea that hot water’s the healthy option has become internalized over generations of Chinese.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时态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一般过去时态：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other day, just now, last year, at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...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现在完成时态：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since, up to now, thus far, so far, in the last / past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time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从句（一般过去时态）</a:t>
            </a:r>
          </a:p>
          <a:p>
            <a:pPr marL="0" indent="0"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1475"/>
            <a:ext cx="10968990" cy="58781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arrived in Yangshuo. A few hours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I’d been in Hong Kong, with its choking smog.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 Qingzhao’s residence in downtown Lixia District, Jinan,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(prove) more than appealing to visitors since it opened to the public.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特殊：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test positive / test negative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(wash, write, read, wear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等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)+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副词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weigh / measure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admired Tiangong Space Station, which,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(weigh) only 60 tons, was wholly designed by us.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consist of / date from / belong to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repaired tower standing there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(date) from the Tang Dynasty.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read / say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There was a note pinned on the door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(read): Sorry to miss you. I will call later.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59410"/>
            <a:ext cx="10968990" cy="58902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定语从句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where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一定是高频考点；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两个特殊句型需要注意：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+which+to do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谓语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  <a:endParaRPr lang="en-US" altLang="zh-CN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best friend Betsy’s father was a manager at Hough Bakeries,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at Easter time, made little bunny cakes for all its stores throughout Cleveland.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experts found an efficient solution to the infection last month, by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time it had claimed more than 3, 000 lives.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villagers underwent a severe flood, from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effect they are still suffering.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severe flood and the damage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4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caused gave the villagers a hard time.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typical skydiving trip costs around $5, 000, many of them ends in the adventurer being broke. Those that don’t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(burden) with debt.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Karagoz is a dramatic form of storytelling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shadows are projected onto a white screen, with a multitasking performer singing the tunes and words of the story and the lead puppeteer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7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(control) the movement of the puppets.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exhibition provided a platform,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China, France and international communities had a dialogue on cultural heritage conservation. </a:t>
            </a:r>
          </a:p>
          <a:p>
            <a:pPr marL="0" indent="0" algn="just">
              <a:buNone/>
            </a:pP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40055"/>
            <a:ext cx="10968990" cy="58096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倒装句</a:t>
            </a:r>
          </a:p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全倒装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副词句首（最常见：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in, out, up, down, now, then, then, there)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过去分词，现在分词，形容词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+be+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部分倒装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否定词句首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not only ... but (also), seldom, never, not a single, not until..., hardly ... when..., no sooner ... than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so / such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+that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only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虚拟（去掉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提前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should, had, where)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VII. </a:t>
            </a:r>
            <a:r>
              <a:rPr lang="zh-CN" altLang="en-US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名词性从句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连词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and, but, or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连接的两个宾从，第二个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不省略；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形式主语和形式宾语的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坚决要命；必须的、重要的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... has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put it to sb.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owe it to sb. that ...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for granted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depend on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see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look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answer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A is to B what / as C is to D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69520" y="791280"/>
              <a:ext cx="10914840" cy="530640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160" y="781920"/>
                <a:ext cx="10933560" cy="5325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US" altLang="zh-CN" sz="2400" u="sng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civil servants in the Tang Dynasty used special ways to transport lychees over a long distance is a known fact.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media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2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that a female doctor in a university committed suicide due to academic pressure arising from “up or out” system.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20 apartment buildings, arranged in a special way 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creates enclosed and open spaces, surround six courtyards, which shows a perfect integration of the Olympic culture and the traditional Beijing culture.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81320" y="864000"/>
              <a:ext cx="9943560" cy="268092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960" y="854640"/>
                <a:ext cx="9962280" cy="2699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II.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介词专项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真题探微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Giant pandas also serve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 umbrella species, bringing protection to a host of plants and animals in the southwestern and northwestern parts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You will find Xiao long bao prepared differently there, more dumpling and less soup, and the wrappers are pressed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hand rather than rolled.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The Glasshouse stands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great achievement in contemporary design, to house the plants of the southwestern part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(2025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A decent winner always tries to beat the opponent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 more than one or two points as a gesture of respect for the other side.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5605"/>
            <a:ext cx="10968990" cy="585406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under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discussion / repair / construction / investigation / debate / guarantee / treatment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pressure / stress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the impression that ...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one roof / under the same roof / under one’s belt / under one’s nose / under the weather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the 1980s, in one’s thirties, in full bloom / blossom, in a row, in detail, in full swing, in essence, in line with, in one’s favor, in decline (on the decline), in progress, in one’s own right, in the wake of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Ecotourism has its origin with the environmental movement of the 1970s. It was not widely accepted as a travel concept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64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late 1980s. During that time, increasing environmental awareness made it desirable. 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190"/>
            <a:ext cx="10968990" cy="58724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watch (keep a close watch (eye) on...)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(the) air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balance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diet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regular / first-name basis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account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behalf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board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...occasion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live on / feed on (Drinks are on sb.)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hard on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dot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blink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same page (wavelength)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model ... on / after ...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7835"/>
            <a:ext cx="10968990" cy="5791835"/>
          </a:xfrm>
          <a:ln>
            <a:solidFill>
              <a:schemeClr val="accent1"/>
            </a:solidFill>
          </a:ln>
        </p:spPr>
        <p:txBody>
          <a:bodyPr>
            <a:normAutofit fontScale="95000"/>
          </a:bodyPr>
          <a:lstStyle/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high speed / price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disposal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have ... at one’s fingertips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mercy of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heart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regular intervals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loss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time (at one time)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jump at the chance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discount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loose end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standstill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all costs / expenses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issue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liberty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request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risk / stake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odds with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convenience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entrance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peak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will / random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(one’s) leisure </a:t>
            </a:r>
          </a:p>
          <a:p>
            <a:pPr marL="0" indent="0" algn="just">
              <a:buNone/>
            </a:pP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accessible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stay true to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bear witness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credit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from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grateful to sb. for sth.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attach / tie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reduce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伴随：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left the stage to prolonged applause./ He woke to the sound of torrential rain.)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one’s taste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entitled 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act as a prelude to ...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08940"/>
            <a:ext cx="10968990" cy="58407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by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chance / accident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design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virtue of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dozen / the hour / the day / the meter / the handful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girl was losing her hair by the handful due to the illness.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weight / size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考试几乎围绕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复合结构展开：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But for all its ancient wonders, Beijing is also a place that fully embraces the fast-paced development of modern life,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towering 21st century architectural wonders standing alongside the cultural relics of the past.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With the cultural importance of these murals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(highlight), the exhibition symbolized the growing interest in China’s rich cultural and religious heritage on the global stage.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2352</Words>
  <Application>Microsoft Office PowerPoint</Application>
  <PresentationFormat>宽屏</PresentationFormat>
  <Paragraphs>231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微软雅黑</vt:lpstr>
      <vt:lpstr>Arial</vt:lpstr>
      <vt:lpstr>Times New Roman</vt:lpstr>
      <vt:lpstr>Wingdings</vt:lpstr>
      <vt:lpstr>WPS</vt:lpstr>
      <vt:lpstr>专题二  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237</cp:revision>
  <dcterms:created xsi:type="dcterms:W3CDTF">2019-06-19T02:08:00Z</dcterms:created>
  <dcterms:modified xsi:type="dcterms:W3CDTF">2025-10-17T12:09:45Z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AA7E5615F8584DAC9FFA2E234370C06B_11</vt:lpwstr>
  </property>
</Properties>
</file>