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ink/ink1.xml" ContentType="application/inkml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ink/ink2.xml" ContentType="application/inkml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ink/ink3.xml" ContentType="application/inkml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ink/ink4.xml" ContentType="application/inkml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ink/ink5.xml" ContentType="application/inkml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ink/ink6.xml" ContentType="application/inkml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56" y="128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1:21:09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2791 2374 0,'0'0'0,"0"0"0,0 0 0,0 0 16,0 0-16,4 21 0,-4-21 15,-4 24-15,4-24 16,-5 36-16,4-15 0,-3 2 15,2 1-15,-1 3 16,0 2-16,-3 9 0,-1 1 0,0 2 16,-2 3-16,0 4 0,3-2 15,-3-8-15,-1-5 0,0-1 16,3-5-16,-2-5 0,3-3 16,-1-8-16,4-4 0,-4-7 0,0-5 0,2-1 15,0 2-15,1 0 0</inkml:trace>
  <inkml:trace contextRef="#ctx0" brushRef="#br0" timeOffset="347.8874">2760 2413 0,'0'0'0,"9"-5"0,1-2 15,3 1-15,2 1 0,10-4 16,5-1-16,2 2 0,1 1 0,11 2 15,0 4-15,-2 2 0,-3 3 16,4 3-16,-7 5 0,-3 2 16,-4 0-16,-4 7 0,-6 3 0,-5 0 15,-3 0-15,-6 4 0,-5 2 16,-5 0-16,-1-2 0,-9 2 16,-1 2-16,-9-2 0,-1-1 15,-6 1-15,-4 2 0,-7 3 0,0-3 16,-5-3-16,0-3 0,4-4 15,3-3-15,-3-3 0,5-4 0,5-11 16,2-6-16,1-1 0,4 2 16,8-3-16,5-2 0,3-4 15,4-3-15,2 5 0,2 2 0,0 2 16</inkml:trace>
  <inkml:trace contextRef="#ctx0" brushRef="#br0" timeOffset="1065.7177">3493 2644 0,'0'0'16,"0"0"-16,0 0 0,0 0 16,0 0-16,0 0 0,0 0 15,3 29-15,-3-29 16,-11 21-16,11-21 0,-13 29 16,6-13-16,0 4 0,2 1 15,0 0-15,0 1 0,2 6 0,2-2 16,1-5-16,1-4 0,2-5 15,2-2-15,3-3 0,3-2 16,0-5-16,5-5 0,-1-2 16,1 0-16,2-5 0,1 0 0,-1-4 0,0-1 15,7-7-15,-3-2 0,-2 3 16,0 0-16,-1 0 0,-1-1 16,-1 1-16,-1 2 0,-3 2 15,0 1-15,-3 4 0,-2 3 16,-1 1-16,-1 3 0,-2 0 15,-1 1 1,-1 3-16,1 1 0,-3 2 16,0-4-16,0 4 0,-3 3 15,0 1-15,-1 2 0,2-1 16,-3 4-16,0 0 0,2 2 0,-5 7 16,1 2-16,0 4 0,1 1 15,0 2-15,-1 0 0,1 3 16,0 1-16,-1 8 0,1-2 0,-3-1 0,2-2 15,-2-1-15,-1 0 0,-1-1 16,0-2-16,-4 6 0,0-4 16,2-5-16,0-4 0,2-3 15,3-3-15,-1-1 0,2-1 0,1-7 16,-1-4-16,-5-4 16,-1-1-16,-3-4 0,0-1 0,0-4 15,2-3-15,3-4 0,-1-3 16,2-1-16,3-1 0,-1-2 15,4 1-15,1 0 0,3 0 0,1 4 16,4 1-16,-2 3 0,0 3 16,-2 2-16</inkml:trace>
  <inkml:trace contextRef="#ctx0" brushRef="#br0" timeOffset="1520.056">3873 2783 0,'0'0'0,"0"0"16,0 0-16,0 0 0,0 0 0,31-3 16,-31 3-16,28-5 15,-12 3-15,3 0 0,-2-2 16,2 1-16,2 0 0,2-3 15,1-3 1,-2 4-16,-3 0 0,0-3 0,-4-1 16,0 0-16,-1 3 0,-3-3 15,0-2-15,-1 1 0,-2 0 16,-4-1-16,-3-1 0,-2 2 16,-1 2-16,-4 2 0,-1 1 15,-6 2-15,-3 1 0,-2 5 16,0 0-16,-1 5 0,0 3 0,-2 2 0,-1 1 15,0 2-15,0 1 0,-3 7 16,4 2-16,4 1 0,2-1 16,3 3-16,1 2 0,5-2 0,3-1 15,4-4-15,2-4 0,5-3 16,0-5-16,6-1 0,6-1 16,0-3-16,1-3 0,1-6 0,3-4 15,-6 0-15,-4 2 0,-2 0 16</inkml:trace>
  <inkml:trace contextRef="#ctx0" brushRef="#br0" timeOffset="1736.3408">4520 2644 0,'0'0'0,"0"0"0,0 0 16,0 0-16,-17 23 0,17-23 15,-18 25-15,6-9 0,2 2 0,-2 2 16,2 1-16,-6 7 16,3 1-16,1-3 0,-1-2 0,2-3 0,1-4 15,1-3-15,1-3 0,2-4 16,-2-4-16,3 0 0,0 0 16,0-2-16</inkml:trace>
  <inkml:trace contextRef="#ctx0" brushRef="#br0" timeOffset="1874.5516">4502 2423 0,'0'0'16,"0"0"-16,0 0 0,0 0 0,24 3 16,-24-3-16,0 0 0,29 13 15,-29-13-15,25 14 0,-16-8 16,-2-1-16</inkml:trace>
  <inkml:trace contextRef="#ctx0" brushRef="#br0" timeOffset="2253.5822">4564 2746 0,'0'0'0,"0"0"0,-3 15 16,1-4-1,1 0-15,-3 4 0,1 3 16,0 0-16,0 1 0,-2 5 15,2-3-15,-2-4 0,2-2 0,0-3 16,0-4-16,1-2 0,1-3 16,-2-4-16,1-3 0,2-3 15,3-2-15,2-5 0,0-7 16,6 0-16,0 0 0,4 0 0,3 0 16,1 1-16,-4-1 0,5-2 15,-4 2-15,2 3 0,0 5 0,-1 2 16,-1 4-16,0 1 15,3 4-15,-4 3 0,1 3 16,-5 2-16,-1 1 0,-1 3 0,-3 4 16,0 1-16,-5 3 0,-1 5 15,-3 7-15,-2 2 0,0-3 0,-1-3 16,0 0-16,-2-3 0,-1-2 16,0-3-16,1-2 0,2-2 15,0-3-15,3-3 0</inkml:trace>
  <inkml:trace contextRef="#ctx0" brushRef="#br0" timeOffset="2770.1561">5277 2640 0,'0'0'0,"0"0"0,0 0 0,0 0 16,0 0-16,0 0 0,0 0 0,-26-5 15,26 5-15,-26 7 0,26-7 16,-40 14-16,19-4 0,-2 3 16,-3 4-16,-6 6 0,0 2 15,4 1-15,2 0 16,1 5-16,5-3 0,6-3 16,5-2-16,7-6 15,5-5-15,8-5 0,7-2 16,4-4-16,0-4 0,7-4 0,3-4 0,-2-4 0,0-3 15,5-3-15,2-1 0,-7 1 16,-2 1-16,-5 0 0,-3-2 16,-8 4-16,-2 4 0,-2 5 15,-2 4-15,-4 2 16,-2 3-16,-6 4 0,-3 3 16,-3 5-16,-2 3 0,-4 4 15,1 6-15,-1 4 0,2 4 0,-3 5 16,-1 6-16,-2 5 0,1-2 15,2-4-15,3 0 0,-2-1 16,5-4-16,3-10 0,3-7 16,1-5-16,-1-6 0,3-4 0,0 0 15,0-3-15,-3-2 0,-2-1 16,0-3-16,-5-1 0,0-2 0,-3-4 16,0-3-16,-1-1 0,1 1 15,-3 1-15,-1-2 0,4 4 16,4 1-16,1 3 0</inkml:trace>
  <inkml:trace contextRef="#ctx0" brushRef="#br0" timeOffset="4924.2771">19601 4636 0,'0'0'0,"0"0"0,0 0 0,0 0 15,0 0-15,0 0 0,0 0 16,0 0-16,0 0 0,-8 26 15,8-26-15,-14 23 0,14-23 0,-24 33 16,9-12-16,-2 1 16,1 3-16,-2 2 0,1 3 15,-5 6-15,2-2 0,-1 5 16,3-1 0,4-4-16,3-3 15,3-5-15,3-5 0,3-3 0,4-3 16,2-4-16,3-1 0,-1-5 15,2-2-15,1-3 0,1-4 16,-3 0-16,1-2 0,-2 1 0,-1 1 16,0 1-16</inkml:trace>
  <inkml:trace contextRef="#ctx0" brushRef="#br0" timeOffset="5170.558">19069 4899 0,'0'0'0,"0"0"15,0 0-15,0 0 0,0 0 0,30-11 16,-30 11-16,33-6 0,-14 2 16,3 1-16,2 1 0,1 0 15,2 1-15,7-2 0,1-1 16,0 2-16,-1 1 0,4 1 15,-2 0-15,-8 1 0,-3-1 0,-7 0 16</inkml:trace>
  <inkml:trace contextRef="#ctx0" brushRef="#br0" timeOffset="5603.3186">19894 4835 0,'0'0'16,"0"0"-16,0 0 0,0 0 0,0 0 15,0 0-15,0 0 0,0 0 16,0 0-16,-8 28 0,8-28 0,-10 17 16,10-17-16,-12 21 0,4-8 15,2 3-15,0 1 0,2 0 16,-1 3-16,3-2 0,1-2 0,4-1 15,4-2-15,1 0 16,2-2-16,5-3 0,3-4 16,2-3-16,2 0 0,0-4 0,1-3 0,0-2 15,0 0-15,5-3 0,-1-1 16,-2-1-16,-3-4 0,-3-1 16,-1-2-16,-4 0 0,-1 2 0,-6 1 31,-1 0-31,-4 0 0,-2 1 0,-6-1 0,-2 2 15,-3 1-15,-1 3 0,-5 3 16,-3 4-16,0 1 16,0 1-16,-2 5 0,-1 0 15,2 4-15,1 1 0,3 4 16,2 2-16,3-2 0,2-3 0,3-2 16</inkml:trace>
  <inkml:trace contextRef="#ctx0" brushRef="#br0" timeOffset="5926.4722">20727 4988 0,'0'0'0,"0"0"0,0 0 0,28-11 16,-28 11-16,24-9 0,-11 4 15,1 0-15,-1 2 0,0-3 16,1 2-16,3-2 0,-2 1 0,0 1 16,-3 1-16,-1 1 0,0 2 15,-3 0-15,-1 3 0,-1 0 16,-2 1-16,1 3 0,-1 2 0,0 1 0,0 3 16,0-1-16,1 0 15,1 0-15,2-1 0,4 2 16,2-3-16,3-1 0,2-2 0,2-1 15,1-1-15,-1-3 0,-3 0 16,-1 1-16,-3 0 0,-2-1 16,-2-1-16,-1 1 0</inkml:trace>
  <inkml:trace contextRef="#ctx0" brushRef="#br0" timeOffset="6258.7827">19538 5586 0,'0'0'0,"0"0"0,0 0 15,0 0-15,0 0 0,0 0 16,-16 18-16,16-18 0,-14 18 16,14-18-16,-17 30 0,9-13 15,0 1-15,-1 1 0,0 3 16,2-1-16,-1 1 0,0 3 16,2-1-1,0-2-15,3-2 0,2-3 16,3-5-16,2-1 0,4 0 0,-1-3 15,-2-1-15,-1-1 0</inkml:trace>
  <inkml:trace contextRef="#ctx0" brushRef="#br0" timeOffset="6528.5882">20142 5443 0,'0'0'0,"0"0"0,0 0 16,0 0-16,-10 25 0,10-25 15,-15 31-15,4-9 0,-2 2 0,-1 5 16,-1 4-16,-5 8 16,0-1-16,-2 8 15,2-2-15,2-8 0,2-4 0,-2-1 16,3-6-16,4-11 16,0-3-16,-1-3 0,-3-5 15,3-2-15,1-3 0,-2-5 16,-1-5-16,0-2 0,2-4 0,2 3 15,3 3-15,0 2 0</inkml:trace>
  <inkml:trace contextRef="#ctx0" brushRef="#br0" timeOffset="6660.2077">19600 5738 0,'0'0'0,"0"0"16,0 0-16,0 0 0,0 0 15,-16-13-15,16 13 16,0 0-16,0 0 0,0 0 16,0 0-16,0 0 0,0 0 0,32-11 15,-11 8-15,2 0 0,3 0 16,3 1-16,5-1 0,4 1 0,-6 0 0,-6-1 15</inkml:trace>
  <inkml:trace contextRef="#ctx0" brushRef="#br0" timeOffset="7077.2576">20482 5692 0,'0'0'0,"0"0"15,0 0-15,0 0 0,0 0 0,0 0 16,0 0-16,-18-16 0,18 16 16,-21-6-16,21 6 15,-31-1-15,13 2 0,-3 4 0,-2 1 16,0 2-16,0 1 0,-7 6 0,0 1 16,4 1-16,2 0 0,2 1 15,2 2-15,4-3 0,3 0 0,3 4 16,6-3-16,3-2 0,4-3 15,8-6-15,8-3 16,-3-4-16,2-4 0,10-6 0,4-3 16,-4-2-1,0 0-15,-3-1 0,-1 2 16,-2-3-16,0-2 0,3-1 16,-3 2-16,-6 4 0,-2 4 0,-7 4 15,0 1-15,-3 2 0,-1 1 16,-3 5-16,-3 5 0,0 2 15,-1 2-15,-1 2 0,0 1 16,-2 2-16,0 0 0,3 5 0,3 3 16,1-5-16,2-3 0,4-7 15,2-5-15,-1 0 0,-1-2 0,-2-1 16</inkml:trace>
  <inkml:trace contextRef="#ctx0" brushRef="#br0" timeOffset="7377.8061">20775 5631 0,'0'0'0,"0"0"0,0 0 15,0 0-15,0 0 0,-12 29 0,12-29 16,-12 31-16,5-12 0,0 4 16,0 1-16,1 0 0,2-2 15,1 3-15,3-5 0,3-4 0,0-3 0,4-5 16,2-6-16,3-2 0,1-2 15,2-7-15,3-3 16,-2 0-16,0-1 0,-1-2 0,2-2 16,-2-1-16,0-1 0,1-3 15,-1 2-15,-1 5 0,-2 1 16,-3 2-16,-3 1 0,0 3 0,-1 1 0,-1 6 16,-1 2-16,0-2 0,-1-1 15,1 0-15,-1-1 0,-2 3 16</inkml:trace>
  <inkml:trace contextRef="#ctx0" brushRef="#br0" timeOffset="7547.0576">21191 5727 0,'0'0'0,"0"0"0,0 0 0,-9 18 15,9-18-15,-13 17 0,6-5 16,-1-1-16,0 1 0,2 0 15,0-3-15,2 0 0,0-2 16,4-2-16,3-4 0,-1 0 0,0 0 0,-2-1 16</inkml:trace>
  <inkml:trace contextRef="#ctx0" brushRef="#br0" timeOffset="7694.1899">21344 5424 0,'0'0'0,"0"0"0,0 0 16,0 0-16,0 0 0,23-4 0,-23 4 16,0 0-16,26 9 0,-26-9 15,0 0-15,21 10 0</inkml:trace>
  <inkml:trace contextRef="#ctx0" brushRef="#br0" timeOffset="7995.2633">21457 5659 0,'0'0'16,"0"0"-16,0 0 0,-13 26 0,9-14 15,-3 2-15,-1 2 0,0 2 16,0 0-16,-2 3 0,1-3 16,1-3-16,3-1 0,-1-3 15,2-2-15,-1-2 0,2-4 0,1-4 16,2-3-16,1-5 0,1 0 0,4-4 16,1 0-16,4-3 0,3 1 15,2-5-15,3 0 16,-1 1-16,-2 2 0,4-1 0,-1 4 15,-3 1-15,-1 5 0,-1 3 16,0 4-16,-5 2 0,-1 1 0,-2 3 16,1 4-1,-5 3-15,-2 1 0,-2 3 16,-1 4-16,-1 0 0,1 1 16,0 5-16,1 0 0,3-4 15,2-4-15,-1-4 0,0-3 16,1-1-16</inkml:trace>
  <inkml:trace contextRef="#ctx0" brushRef="#br0" timeOffset="8450.104">22167 5603 0,'0'0'16,"0"0"-16,0 0 0,0 0 0,0 0 15,-31 1-15,11 6 16,-3 2-16,-3 1 15,-3 5-15,-2 3 0,-6 6 16,0-1-16,-2 9 0,5-1 16,6-4-16,7-5 0,8-3 15,6-4-15,7-5 0,6-3 16,7-5-16,6-3 0,3-4 16,2-3-16,1-3 0,2-5 15,-1 0-15,0 1 0,6-6 0,1-2 0,-5 2 16,-2 3-16,-6 4 0,-5 3 15,-3 2-15,-3 2 0,-2 6 16,-3 7-16,-3 2 0,-2 5 16,-8 5-16,-5 3 0,-3 5 0,-1 3 15,-5 10-15,-2 8 0,-4 5 16,2-4 0,-2 2-16,3-4 0,6-8 15,5-8-15,2-7 0,5-6 16,0-6-16,1-2 0,-3-7 15,-2-1-15,1-2 0,-1 0 16,-3-6-16,-5-4 0,1-3 0,0 0 16,2-7-16,0-1 0,5 0 15,1 0-15,1-1 0,2 7 0,2 2 16</inkml:trace>
  <inkml:trace contextRef="#ctx0" brushRef="#br0" timeOffset="8851.5579">23022 5539 0,'0'0'0,"0"0"15,0 0-15,0 0 0,0 0 0,-24-5 16,24 5-1,-38 2-15,16 1 0,-6 3 16,-3 1-16,2 1 0,0-1 0,-6 5 16,0 1-16,6 1 0,2 0 15,1 4-15,5-2 16,8 1-16,6 1 0,6-3 0,4-2 16,3 1-16,1-1 15,1 0-15,0 1 0,-2-2 0,1 0 0,-2-1 16,-2 0-16,-2-4 0,-1 0 0,-3 1 15,-3 1-15,-3 0 0,-2 0 16,-5-3-16,-4 2 0,1-1 16,1-1-16,0 0 15,-1-2-15,2 0 0,2-3 0,0 0 16,1 0 0,4 0-16</inkml:trace>
  <inkml:trace contextRef="#ctx0" brushRef="#br0" timeOffset="9283.5439">23349 5600 0,'0'0'16,"0"0"-16,0 0 0,0 0 0,0 0 15,-29 1-15,29-1 0,-39 9 16,14 0-16,-3 3 0,-4 4 15,1 0-15,0 2 0,-6 7 16,0 2 0,0 3-16,6-4 0,8-3 15,7-3-15,7-3 0,6-5 0,8-2 16,6-2-16,2-5 0,3-3 16,5-5-16,5-4 0,-2-2 0,-2-1 15,1-2-15,2-4 0,1 0 0,-1-2 16,3-2-16,-3 0 15,-5 0-15,-5 1 0,-3 6 16,-2 1-16,-2 5 0,-1 2 0,-4 4 16,-1 1-16,-1 5 0,-1 4 15,-2 2-15,-1 2 0,0 0 16,-2 3-16,-2 6 0,1 0 16,0 1-16,1-1 0,3 1 15,1 1-15,2-4 0,2-2 0,4-3 16,1-3-16,3-2 0,2-2 0,-4-1 15,-1-1-15,-1-1 0</inkml:trace>
  <inkml:trace contextRef="#ctx0" brushRef="#br0" timeOffset="9483.9539">23750 5657 0,'0'0'0,"0"0"0,0 0 15,0 0-15,-16 21 0,16-21 16,-20 27-16,9-11 0,0 1 0,0 2 16,-1 1-16,1-1 0,0-1 0,1 2 15,3-5-15,4-4 16,3-3-16,0-1 0,0-1 0,0-1 16</inkml:trace>
  <inkml:trace contextRef="#ctx0" brushRef="#br0" timeOffset="9637.244">23690 5430 0,'0'0'0,"0"0"16,0 0-16,0 0 0,0 0 0,11 20 16,-11-20-16,14 25 15,-14-25-15,17 34 0,-9-14 0,0-1 16,0-3-16,-2-2 0</inkml:trace>
  <inkml:trace contextRef="#ctx0" brushRef="#br0" timeOffset="10069.4476">24208 5675 0,'0'0'16,"0"0"-16,0 0 0,0 0 0,0 0 15,-10-19 1,10 19-16,-22-6 0,22 6 0,-32-3 15,9 2-15,0 3 16,-1 4-16,-8 5 0,-1 3 0,3 1 16,1 0-16,1 4 0,3 3 15,0 4-15,5-2 0,5-2 16,8-2-16,2-3 0,4-3 16,9-2-16,6-2 0,5-5 0,3-4 15,4-6-15,5-7 0,-1-3 16,0-2-16,6-8 0,1-7 15,-3 0-15,-1 0 0,-1-6 16,-2-2-16,0-1 0,-1 4 16,-3 1-16,-3 1 0,-3 6 0,-3 3 15,-4 5-15,-3 3 0,-2 4 0,-2 4 16,-3 6-16,-3 4 0,-1 7 16,-4 0-16,-3 8 0,-5 5 15,2 1-15,-2 1 0,-5 13 16,-1 7-16,-1 1 0,-1 1 15,-1 3-15,-2 2 0,2 2 0,4-5 16,4 1 0,1 0-16,3-11 0,3-5 15,0-6-15,3-6 0,0-5 16</inkml:trace>
  <inkml:trace contextRef="#ctx0" brushRef="#br0" timeOffset="10902.0732">17752 8086 0,'0'0'0,"0"0"0,0 0 16,0 0-16,-26-5 15,26 5-15,-22-5 0,7 5 16,-2 2-16,-2 3 0,-3 1 16,-1 2-16,1 2 0,-6 4 15,-2 3-15,4-1 0,2 1 0,6 1 16,1 2-16,2 3 16,4-1-16,6 2 0,6 1 0,5 1 15,3-2-15,2 1 0,1-2 0,1 0 16,0 0-16,1-4 0,0-3 15,-2-2-15,-1-2 0,-2 0 16,-1-3-16,-3 0 0,-2-3 16,-3 0-16,-3-2 0,-1 0 15,-3 2-15,-2-2 0,-1-1 16,-1-2-16,0-1 16,-1 1-16,-2 1 0,-1-2 15,2 0-15,1-3 0,2-4 16,1 3-16,2-1 0,0 0 15</inkml:trace>
  <inkml:trace contextRef="#ctx0" brushRef="#br0" timeOffset="11234.3281">17870 8355 0,'0'0'16,"0"0"-16,0 0 0,32-3 0,-19 2 15,4 0-15,2-2 16,2 1-16,0-1 0,5-1 15,-3-1-15,-1-1 0,-2 1 0,-1-4 16,1-1 0,-3 1-16,-3 0 0,-3 0 15,-1-1-15,-4-1 0,-5-1 0,-3 1 16,-4-1-16,-1 1 0,1 1 16,-5 1-16,-4 2 15,0 1-15,-2 1 0,0 4 0,-3 3 16,0 2-16,0 2 0,-6 6 15,-2 2-15,3 2 0,1 1 0,3 5 16,3 1-16,5 1 0,2-1 0,5 3 16,4 5-16,4-4 15,4-2-15,10 2 0,9-3 16,1-7-16,2-4 0,-7-3 0,-5-2 16,-3-1-16</inkml:trace>
  <inkml:trace contextRef="#ctx0" brushRef="#br0" timeOffset="11642.2587">18718 8230 0,'0'0'0,"0"0"16,0 0-16,0 0 0,-28-11 0,28 11 0,-33 1 15,12 0-15,-1 2 0,-2 1 16,-2 4-16,-8 3 0,0 2 15,3 4-15,2 2 16,0 3-16,4 0 0,6 1 0,3-1 16,5-1-16,3-3 0,7-2 0,3-1 15,7-4-15,5-5 0,4-3 16,5-4-16,1-4 0,-1-1 0,3-4 16,3-3-16,-4 0 0,-2 0 31,5-6-31,-1-5 0,-1 4 0,-3 2 0,-3 0 0,-4 3 15,-2 2-15,-4 2 0,-3 3 16,-1 4 0,-4 0-16,-1 2 0,-2 4 0,-2 4 15,-4 2-15,-2 4 0,0 1 16,-1 3-16,2 3 0,0 2 16,0 8-16,1 2 15,2-2-15,2-1 0,5-5 0,5-3 16,-2-4-16,0-3 0,-2-3 15</inkml:trace>
  <inkml:trace contextRef="#ctx0" brushRef="#br0" timeOffset="11921.2229">19236 7978 0,'0'0'0,"0"0"0,0 0 16,0 0-16,0 0 0,-21 29 0,21-29 16,-28 35-16,14-14 0,-5 7 15,-3 6-15,-3 10 0,0 1 16,0 7-16,4-2 0,5-8 16,2-7-16,4 0 0,6-6 0,3-5 0,3-6 15,7-4-15,6-3 0,-1-4 16,1-3-16,1-4 0,0-2 15,0-2-15,-2 1 0,-3 1 16,-2 0-16,-2 0 0</inkml:trace>
  <inkml:trace contextRef="#ctx0" brushRef="#br0" timeOffset="12121.5395">18924 8301 0,'0'0'0,"0"0"16,0 0-16,0 0 0,0 0 0,37-3 0,-37 3 15,41 1-15,-20-1 0,4 1 16,4 1-16,0 1 0,-1-1 16,4 1-16,-5-1 0,-4-1 0</inkml:trace>
  <inkml:trace contextRef="#ctx0" brushRef="#br0" timeOffset="12460.0659">19343 8437 0,'0'0'0,"0"0"0,0 0 16,0 0-16,0 0 0,24 3 15,-24-3-15,26 3 16,-26-3-16,37 3 0,-15-6 15,-1 2-15,0-2 0,1 0 16,2-3-16,5 0 0,-2-3 16,-3 1-16,-3-2 0,-3 1 0,-4 0 15,-3-2-15,-3 1 16,-5-1-16,-3 0 0,-5 1 0,-5 1 16,-2 2-16,-1 1 0,-4 2 0,-3 2 15,-1 2-15,0 1 0,-1 4 16,0 3-16,-3 3 0,1 2 15,1 4 1,0 3-16,6 2 0,4 0 0,5 1 16,5 3-16,5-4 0,4-2 15,7 0-15,4 1 16,5-5-16,5-3 0,-2-1 0,-5-2 16,-5-3-16</inkml:trace>
  <inkml:trace contextRef="#ctx0" brushRef="#br0" timeOffset="12892.4968">20258 8363 0,'0'0'0,"0"0"0,0 0 15,0 0-15,0 0 0,-19-18 16,19 18-16,-31-7 0,13 4 16,-4 2-16,-3 3 0,-1 2 0,-2 2 15,-8 5-15,-1 4 16,4 1-16,2 0 0,-1 6 0,6 0 15,6-3-15,6-2 0,6-1 16,6-1-16,6-4 0,5-3 0,5-3 16,5-4-16,4-2 0,4-2 15,1-6-15,2-5 16,-3-2-16,-3 0 0,9-8 0,1-1 16,-3 0-16,-3-1 0,-1-4 15,2-4-15,-5 2 16,-2 2-16,0-4 0,-2 1 15,-4 5-15,-1 2 0,-4 5 16,-3 4-16,-4 6 0,-1 4 0,-1 4 16,-2 3-16,-2 3 0,-2 3 15,-3 5-15,-2 6 16,-3 4-16,-3 4 0,-2 8 0,0 6 16,2-1-16,2 0 0,-2 11 0,-1 3 15,3-6-15,2-6 0,1-4 16,2-9-16,3-7 0</inkml:trace>
  <inkml:trace contextRef="#ctx0" brushRef="#br0" timeOffset="13904.7939">9809 7050 0,'0'0'0,"0"0"0,0 0 0,0 0 0,0 0 0,0 0 15,0 0-15,0 0 16,29-1-16,-29 1 0,0 0 16,40 0-16,-40 0 0,36-1 15,-16 0-15,0 1 0,1 0 0,2-1 16,1 1-16,0-1 16,-2-1-16,4 0 15,-1 1-15,-3 0 0,-1 0 16,-2 1-16,-1-1 0,-4 2 15,-2 0-15,-2 0 0,-1 1 16,-1-1-16</inkml:trace>
  <inkml:trace contextRef="#ctx0" brushRef="#br0" timeOffset="14249.8943">11022 6699 0,'0'0'0,"0"0"16,0 0-16,0 0 0,0 0 0,0 0 16,0 0-16,-4 26 0,4-26 0,-14 27 15,0-8-15,0 2 0,-1 2 16,-2 3-16,1 3 0,-3 6 15,2-1-15,2-2 16,2 0-16,-1 3 0,4-5 0,5-4 16,4-3-16,3-4 15,4-2-15,5-3 0,4-4 16,2-4-16,1-1 0,2-4 16,1-2-16,-1-2 0,0-2 0,-5 2 15,-2 0-15,-2 1 0</inkml:trace>
  <inkml:trace contextRef="#ctx0" brushRef="#br0" timeOffset="14520.8119">10806 6936 0,'0'0'16,"0"0"-16,0 0 0,25-2 0,-13 1 16,4-1-16,5 0 15,0 1-15,0 0 0,8-1 0,2 1 16,-4-1-16,0-2 0,-4 2 0,-1 0 16,-2 1-16,-3 1 0,-1 1 15,-3 0 1,-2 1-16,-2-1 0,-4 3 0,-3 1 15,1 0-15,-2-1 0,0-1 16</inkml:trace>
  <inkml:trace contextRef="#ctx0" brushRef="#br0" timeOffset="17653.1893">4908 10674 0,'0'0'0,"0"0"0,0 0 16,0 0-16,0 0 0,0 0 0,0 0 16,-9 20-16,9-20 0,-12 21 15,12-21-15,-13 38 0,4-16 0,-1 3 16,-2 4-16,1 0 0,2-1 0,0 5 15,4-3-15,2-5 0,1-4 0,7-1 16,6-6-16,1-6 16,1-2-16,7-10 0,8-6 15,-3-1-15,0 0 0,5-7 16,4-4 0,-2-1-16,-2 0 0,5-7 15,-2-1-15,-4 4 0,-5 4 0,2 0 16,-4 4-16,-9 7 0,-3 3 0,-6 5 0,-4 4 15,-3 4-15,1 1 0,-7 7 16,-4 4-16,0 1 0,0 0 0,-2 10 16,-4 7-1,4-1-15,4-2 0,-2 5 16,4-3-16,2-4 0,5-4 0,8-1 16,7-6-16,-1-10 0,1-6 15,10-12-15,7-8 16,-7 5-16,-4 1 0,-4 4 15</inkml:trace>
  <inkml:trace contextRef="#ctx0" brushRef="#br0" timeOffset="17991.777">5513 10843 0,'0'0'0,"0"0"0,0 0 0,-4 27 16,1-14-16,-3 4 15,-2 3-15,3 0 0,-2 0 16,-3 3-16,2-2 16,1-3-16,-2-3 0,2-3 0,1-3 15,0-2-15,2-3 0,2-5 16,1-5-16,2-1 0,2-4 0,4-4 16,3-4-16,1-2 15,2-1-15,2-2 0,2-1 0,6-2 16,0 1-16,0 3 0,2 2 15,-2 5-15,0 4 0,0 1 0,0 3 32,-2 1-32,-1 2 0,-1 8 0,-4 3 0,-2 1 0,-5 2 15,-2 3-15,-3 3 0,-1 5 16,-4 1-16,-3 4 16,-1 2-16,0-1 15,0 0-15,-1-5 0,3-4 0,0-4 16</inkml:trace>
  <inkml:trace contextRef="#ctx0" brushRef="#br0" timeOffset="18455.103">6229 10805 0,'0'0'0,"0"0"0,0 0 0,0 0 16,-11-18-16,11 18 0,0 0 15,-27-12-15,11 10 0,-3 5 16,-3 1-16,1 4 0,1 0 0,-11 9 16,1 5-16,1 3 0,2 0 0,0 8 15,7 0-15,2-4 0,6-3 16,9-5-16,7-4 0,6-4 16,6-2-16,5-10 0,4-6 15,3-3-15,2-3 0,6-7 16,1-4-16,1 0 15,-2 0-15,-4-5 16,-2-3-16,-2 0 0,-2-1 0,-1-5 16,-2 1-16,-2 2 0,-4 2 0,-3 3 15,-3 1-15,-3 7 16,-3 4-16,-1 4 0,-2 3 16,0 5-16,-2 1 0,-3 4 15,-2 3-15,0 3 0,-3 3 0,-2 7 0,-2 7 16,0 2-16,1 1 0,-1 7 15,0 4-15,-3 8 0,3-1 16,-2-2-16,1-3 0,3-6 16,3-7-16,-1-2 0,4-6 15,1-4-15</inkml:trace>
  <inkml:trace contextRef="#ctx0" brushRef="#br0" timeOffset="18778.115">6422 10915 0,'0'0'0,"0"0"0,0 0 16,0 0-16,28-6 0,-28 6 15,27-7-15,-11 2 0,2 0 0,0-2 0,2 0 16,-2-1-16,0 0 0,6-4 16,2-1-16,-4 2 0,-3-1 15,-1 1-15,-5 0 0,-2-2 16,-2 0-16,-7 1 0,-4 2 15,-3 2-15,-3-2 0,-2 4 16,-3 2-16,-2 3 16,-1 4-16,-4 3 0,-2 0 15,0 6-15,1 4 0,-2 8 16,1 5-16,3 0 0,3 0 0,6 3 16,4 0-16,4-5 15,4-4-15,5 1 0,5-3 16,8-5-16,5-5 0,9-12 15,7-8-15,-9 2 0,-7 2 0,-5 1 0</inkml:trace>
  <inkml:trace contextRef="#ctx0" brushRef="#br0" timeOffset="19063.4361">7023 10714 0,'0'0'0,"0"0"0,0 0 16,-18 26-16,18-26 0,-19 29 15,6-8-15,-1 0 0,-2 2 0,-2 5 16,1 1-16,3-6 16,2-5-16,-1 0 0,5-4 15,2-4-15,1-6 0,5-4 16,0-7-16,3-2 16,2-3-16,1-3 0,4-1 15,0-3-15,2-1 0,3-4 16,2 2-16,-4 3 0,1 4 0,3 4 15,-1 4-15,2 0 16,0 0-16,0 6 0,3 3 16,-2 4-16,2-1 0,-4 0 0,-4-2 15,-2 1-15</inkml:trace>
  <inkml:trace contextRef="#ctx0" brushRef="#br0" timeOffset="19364.3965">7498 10703 0,'0'0'0,"0"0"16,0 0-16,0 0 16,0 0-16,-30 0 0,30 0 15,-37 8-15,18-2 0,0 3 16,0 2-16,3 0 0,0 1 0,0 4 16,4 0-16,3-2 0,4 1 15,2-1-15,3 0 16,3-2-16,4-1 0,-3 0 0,3-1 15,1 0-15,-4-2 0,1 0 0,-2 2 16,-2-2-16,-2 1 0,-5-1 16,-2 2-16,-2 1 0,0-3 0,-7 2 15,-2 0-15,1-3 0,0-1 16,3-5-16,0-2 16,3-1-16,2 0 0,3 1 0</inkml:trace>
  <inkml:trace contextRef="#ctx0" brushRef="#br0" timeOffset="19611.6849">7913 10538 0,'0'0'0,"0"0"16,0 0-16,0 0 16,0 0-16,0 0 0,-16 36 15,2-18-15,-3 2 0,-5 5 16,-6 6-16,2 1 0,1 0 0,-5 8 15,-3 6-15,5-6 16,5-5-16,4 1 0,5-5 0,6-6 16,5-6-16,4-4 0,5-4 15,-1-6-15,4-3 0,4-3 0,5-3 16,0-3-16,1-2 0,-3 2 16,-4 2-16,-2 0 0</inkml:trace>
  <inkml:trace contextRef="#ctx0" brushRef="#br0" timeOffset="19765.5373">7561 10779 0,'0'0'15,"0"0"-15,0 0 0,0 0 0,0 0 16,0 0-16,29-2 0,-29 2 16,36-5-16,-13 2 0,3 0 15,2 1-15,1-1 0,8-1 16,2-2-16,-7 1 0,-5 1 0,-4 0 15</inkml:trace>
  <inkml:trace contextRef="#ctx0" brushRef="#br0" timeOffset="20113.4195">8003 10784 0,'0'0'0,"0"0"0,0 0 15,0 0 1,0 0-16,0 0 0,-11 26 0,11-26 15,-9 26-15,9-26 0,-9 36 16,6-18-16,1-3 0,2 1 16,2-1-16,2-1 0,3-3 15,4-2-15,4-3 0,2-4 16,2-2-16,6-6 0,2-2 16,-1-2-16,-3 0 0,-1-3 0,-1-3 15,2-3-15,-3 1 0,-5-2 0,-3-1 16,-4 2-16,-3 0 0,-5 3 15,-5 3-15,-1 0 0,-2 0 16,-8 5-16,-5 2 0,-2 5 16,-1 2-16,-3 4 0,-3 0 15,3 4-15,3 1 0,3 3 0,2 1 0,5 1 16,4 1-16,3-4 0,0-2 16,1-2-16</inkml:trace>
  <inkml:trace contextRef="#ctx0" brushRef="#br0" timeOffset="20467.3548">8582 10740 0,'0'0'0,"0"0"0,0 0 0,0 0 16,0 0-16,0 0 0,-27 15 15,27-15-15,-28 21 0,14-8 16,0 5-16,2 1 0,1 2 0,2-1 15,2-2-15,3 2 0,2-2 0,8-5 16,5-3-16,4-3 0,1-3 16,3-4-16,2-4 0,0-2 15,-1-1-15,4-4 0,0-3 16,-4 1-16,-4 2 0,-3-4 16,-3 0-16,-3-1 0,-3-1 0,-6 0 15,-3-1 1,-4 0-16,-1 1 0,-4 4 15,-2 3-15,0 0 0,-1 4 16,0 2-16,-3 4 0,2 4 16,1 1-16,2 3 0,3 6 15,4-1-15,6 1 0,0-3 0,0-2 16,1-1-16</inkml:trace>
  <inkml:trace contextRef="#ctx0" brushRef="#br0" timeOffset="20883.968">9193 10786 0,'0'0'0,"0"0"0,0 0 15,-14-18-15,14 18 0,-20-18 0,8 10 0,-3 1 16,-3 0-16,-3 3 0,-2 0 16,-6 3-16,2 2 0,-3 5 15,-2 4-15,2 4 0,3 4 16,-3 7-16,4 1 0,8 0 15,3 0-15,8-2 0,4-1 16,9-6-16,6-2 16,5-6-16,4-7 0,6-3 15,6-5-15,0-4 0,1-2 16,6-5-16,-1 0 0,-3-3 16,-2-4-16,-4-2 0,-3-1 0,-4-3 15,-2-1-15,0-2 16,-4 0-16,-5 2 0,-3 3 15,-4 5-15,-1 0 0,-3 9 0,-1 2 0,-2 5 16,0 2-16,-4 4 0,0 4 16,-2 4-16,0 4 0,-4 7 15,0 6-15,-2 4 0,-2 3 16,1 2-16,-1 2 0,1 9 16,4 0-16,3-2 0,5-3 15,-1-10-15,2-6 16,0-4-16</inkml:trace>
  <inkml:trace contextRef="#ctx0" brushRef="#br0" timeOffset="21131.534">9890 10519 0,'0'0'0,"0"0"15,0 0-15,0 0 0,0 0 0,-26 31 16,7-12-16,-2 2 0,-2 3 16,-5 8-16,-3 6 0,-7 10 15,0 0-15,-7 9 16,1-2-16,0 1 16,8-8-16,-1-4 0,7-9 15,3-9-15,3-8 0,6-4 16,5-4-16,3-2 0</inkml:trace>
  <inkml:trace contextRef="#ctx0" brushRef="#br0" timeOffset="21601.6252">10242 10457 0,'0'0'0,"0"0"0,0 0 0,-16 31 16,9-14-16,-8 7 0,-5 6 16,-4 10-16,0 1 0,-5 9 15,2-3-15,2-6 0,5-5 0,-1 0 16,4-10-16,3-4 0,3-5 16,2-6-16,2-4 0,2-5 15,-1-2-15,2-5 16,2-3-16,2-4 15,1-1-15,5-6 0,5-4 0,2-2 16,0-2-16,2 1 0,3 0 16,-1 5-16,1 5 0,7-1 0,3 3 15,-7 5-15,-1 3 0,5 2 16,2 3-16,-6 1 0,0 1 0,-4 5 16,-1 4-16,-3 0 0,-2 1 15,-5 2-15,-1 1 16,-5 0-16,-3 0 0,-6-1 0,-3 1 15,-3-2-15,0-1 0,-7 1 16,-6 0-16,1-1 0,0-2 16,-1-2-16,-2-1 0,1-3 15,0-2 1,-1-2-16,3-1 0,6 0 0,6 1 16,3 0-16</inkml:trace>
  <inkml:trace contextRef="#ctx0" brushRef="#br0" timeOffset="21933.8556">10408 10725 0,'0'0'0,"0"0"15,22 3-15,-22-3 0,28 4 0,-10-3 16,2 2-16,8-2 0,-1-1 16,-3 0-16,-1-4 0,-2 0 15,-1 0-15,-3-2 0,0-1 16,-3 0-16,-2-2 0,-3-4 15,-2-1-15,-4 0 16,-2 1-16,-3-1 0,-2 0 16,-3 1-16,-1 4 0,-4 0 15,-3 1-15,-1 2 0,0 4 16,-2 4-16,-1 4 0,1 3 16,-1 2-16,-5 8 0,-2 6 15,3 0-15,2 3 0,6 2 16,4 1-16,4-4 0,4-2 0,8 3 0,10-3 15,1-5-15,3-4 0,10-8 16,7-6-16,0-4 0,0-6 0,-9 3 16,-6 0-16,-4 1 15</inkml:trace>
  <inkml:trace contextRef="#ctx0" brushRef="#br0" timeOffset="22118.8921">11144 10621 0,'0'0'15,"0"0"-15,0 0 0,0 0 16,0 0-16,-25 23 0,25-23 16,-27 32-16,11-11 0,-2 4 15,-3 3-15,0 1 16,0 0-16,-2 6 0,3-4 16,1-2-16,6-7 0,2-4 15,2-2-15,1-4 0</inkml:trace>
  <inkml:trace contextRef="#ctx0" brushRef="#br0" timeOffset="22288.4413">11162 10435 0,'0'0'0,"0"0"15,0 0-15,0 0 0,0 0 0,0 0 16,24 19-16,-24-19 0,17 17 15,-17-17 1,14 15-16,-8-9 0</inkml:trace>
  <inkml:trace contextRef="#ctx0" brushRef="#br0" timeOffset="22604.9785">11263 10799 0,'0'0'0,"0"0"0,0 0 0,-15 20 0,10-11 15,-2 1-15,1 1 0,-1-2 16,1-1-16,2-1 0,0-1 16,0-2-16,1-2 0,3-2 15,-1-5-15,4-1 0,3-3 0,3-2 16,3-2-16,0-2 0,1 0 16,6-6-16,2 0 0,2 1 0,1 1 0,5-1 15,-2 3-15,-5 5 16,-3 2-16,-1 6 0,-2 2 15,-2 4-15,-3 2 0,-3 5 16,-1 5-16,-5 0 0,-2 2 0,-2 8 16,-2 4-16,-1 1 0,2 0 15,1-2 1,1-3-16,1-4 0,0-3 0,0-3 16</inkml:trace>
  <inkml:trace contextRef="#ctx0" brushRef="#br0" timeOffset="23067.8303">12005 10693 0,'0'0'0,"0"0"0,0 0 0,0 0 16,0 0-16,0 0 0,-20-13 16,20 13-16,-26 3 0,26-3 0,-38 13 15,14-2-15,-3 1 0,0 4 16,-1 2-16,-4 7 0,4 0 0,1 4 31,5-1-31,6-6 0,7-2 16,5-7-16,6-3 0,7-5 15,6-4-15,3-7 0,7-4 16,-2-1-16,-1 0 0,3-3 16,4-2-16,-4 0 0,-2-1 0,0-1 15,-3 0-15,-4 4 0,-4 3 16,-3 3-16,-3 2 0,-1 4 0,-3 0 15,-1 7-15,-2 5 0,-3 4 16,-3 4-16,-6 11 0,-6 9 16,-1 2-16,-1 3 0,-2 13 15,1 1-15,1-5 0,2-5 0,-2 0 16,3-6-16,2-9 0,3-6 16,0-7-16,-1-4 0,2-3 0,2-1 0,0-4 15,2-2-15,-1-4 31,0-2-31,-5-5 0,-6-3 16,2 1-16,-1-1 0,1-7 0,0-6 16,0 0-16,2-3 0,0 2 0,4 5 0,3 4 0</inkml:trace>
  <inkml:trace contextRef="#ctx0" brushRef="#br0" timeOffset="24477.9333">12516 10715 0,'0'0'0,"0"0"0,0 0 16,0 0-16,0 0 0,0 0 15,0 0-15,-21 27 16,21-27-16,-17 28 0,2-10 16,1 2-16,0 1 0,-1 3 0,2 1 15,-1 4-15,2-3 16,5-1-16,5-4 15,4-3-15,3-4 0,7-6 0,2-3 16,3-4-16,3-4 0,5-2 16,2-2-16,6-4 0,-1-2 0,1-5 15,3-3-15,-4 0 0,-4 0 16,5-3-16,-2 0 0,-3 2 16,-3 1-16,-6 3 0,-6 2 15,-3 5-15,-2 4 0,-3 3 16,0 1-16,-5 3 0,-4 3 0,-3 4 15,-3 3-15,-1 1 0,0 3 0,-3 4 16,-1 4-16,-1 3 0,0 4 0,2 0 16,3-1-16,3-3 0,3-2 15,8-5-15,4-3 0,3-7 16,2-3-16,-2-3 0,-1 1 16,-2-1-1</inkml:trace>
  <inkml:trace contextRef="#ctx0" brushRef="#br0" timeOffset="24841.2957">13144 10751 0,'0'0'0,"0"0"0,0 0 16,-15 24-16,15-24 0,-21 31 0,7-9 15,-2 0-15,0 3 0,-5 4 16,2-1-16,3-2 0,2-4 15,1 2-15,2-6 0,2-7 16,3-5-16,2-3 0,4-3 16,0-5-16,3-2 15,1-1-15,3 0 16,2-7-16,3-2 0,3-3 0,4-2 16,1 1-16,0 1 0,7-4 15,3 2-15,-3 4 0,0 2 16,-4 3-16,-2 1 0,-1 5 15,-1 3-15,-1 2 0,1 2 16,-2 2-16,-2 1 0,-4 5 0,-2 3 0,-4 2 16,-2 4-16,-2 3 15,-1 3-15,-1 1 0,-2-1 0,2-1 16,0 0-16,0-4 0,0-4 16,1-3-16</inkml:trace>
  <inkml:trace contextRef="#ctx0" brushRef="#br0" timeOffset="25342.7849">13904 10767 0,'0'0'0,"0"0"0,0 0 16,0 0-16,0 0 15,-6-21-15,6 21 0,0 0 16,-29-14-16,15 12 0,-3 2 15,-4 5-15,-3 0 0,-2 5 16,0 1-16,-8 7 0,-1 3 0,2 3 16,2 3-16,-1 5 15,6-1-15,8-4 0,4-3 0,8-2 16,5-5-16,8-4 0,9-5 0,0-4 16,2-4-16,5-3 0,5-4 15,-1-3-15,2-4 0,5-6 16,0-5-16,0 0 0,-1 0 0,-3-3 15,-2-2-15,-2-1 0,-1 0 16,1-2-16,-1-1 16,-4 3-16,-2 0 15,-6 5-15,-2 3 0,-3 6 16,-2 4-16,-3 7 0,-1 1 0,0 3 0,-2 2 0,1 3 31,-2 2-31,-2 4 0,-3 3 0,-2 5 0,-5 4 0,-1 4 16,-1 4-16,-1 3 0,1 6 15,-1 2-15,2 3 16,-2 2-16,0-3 0,3-5 16,2-6-16,5-5 0,4-6 15,2-4-15,2-3 0,1-3 16,-2-3-16,0 0 0</inkml:trace>
  <inkml:trace contextRef="#ctx0" brushRef="#br0" timeOffset="25681.2234">14035 10865 0,'0'0'0,"0"0"0,0 0 16,0 0-16,0 0 0,0 0 0,0 0 0,24-7 0,-24 7 15,0 0-15,33-3 0,-33 3 16,33-5-16,-16 2 0,1 0 16,0-2-16,-1 0 15,3-1-15,1-1 0,-1-2 16,-1 0-16,0-4 0,-2 2 15,-5 1-15,-3-1 0,-4 0 16,-1-1-16,-5 1 0,-4-1 0,-4 3 16,-3 1-16,-1 4 0,0 4 15,-5 2-15,-3 2 0,-1 4 16,0 2-16,0 5 0,1 5 0,2 2 16,2 4-16,-1 8 0,3 1 15,6-1-15,6-3 0,5-4 16,3-5-16,10 0 0,6-6 0,6-6 15,6-7-15,5-5 0,1-3 16,-8 0-16,-6 1 0,-7 2 16</inkml:trace>
  <inkml:trace contextRef="#ctx0" brushRef="#br0" timeOffset="25982.1489">14665 10748 0,'0'0'0,"0"0"16,0 0-16,-19 17 0,19-17 0,-20 24 16,9-8-16,0 2 0,0 2 0,-3 6 15,0 1-15,3-4 0,2-2 16,4-6-16,4-5 16,1-3-16,2-3 0,2-5 15,0-3-15,1-3 0,-1-3 0,1-2 16,1-1-1,1-4-15,1 1 0,3-2 16,3 1-16,-1-1 0,0 2 0,-1 3 16,-1 3-16,0 0 0,0 2 15,3 1-15,0 3 16,1 1-16,2 2 0,3 1 0,3 0 16,-3 1-16,-4-1 0,-1 1 15</inkml:trace>
  <inkml:trace contextRef="#ctx0" brushRef="#br0" timeOffset="26260.8957">15211 10697 0,'0'0'0,"0"0"16,0 0-16,-36 1 0,20 2 0,-4 1 0,-3 3 16,0 2-16,-2 2 0,-1 3 15,3 1-15,4 0 0,4 1 16,2-1-16,6 1 15,5 0-15,3 0 0,4 0 0,5-2 16,2 0-16,1-2 0,3 3 16,-1-2-1,-3-1-15,-2-2 0,-2-1 0,-2 0 16,-5-2-16,-2-2 0,-4 1 16,-1 0-16,-5 1 0,-5 1 15,-2-1-15,-2-2 16,0 0-16,1-2 0,4 1 0,1-2 15,3-1-15</inkml:trace>
  <inkml:trace contextRef="#ctx0" brushRef="#br0" timeOffset="26551.6769">15576 10555 0,'0'0'0,"0"0"0,0 0 0,0 0 16,-11 27-16,11-27 0,-27 35 15,9-12-15,0 4 0,-8 10 16,1 3-16,3-2 0,3-1 0,0 2 16,5-6-16,5-5 15,4-3-15,4-5 0,3-4 16,1-3-16,3-2 0,3-3 0,2-2 0,2-3 0,2-3 0,2-3 15,1-4-15,-2 1 0,-4 1 16,-2 1-16</inkml:trace>
  <inkml:trace contextRef="#ctx0" brushRef="#br0" timeOffset="26731.1572">15310 10784 0,'0'0'0,"0"0"16,0 0-16,0 0 0,0 0 0,32 0 16,-32 0-16,36-2 0,-13 2 15,5-2-15,4 1 0,0 0 0,0 1 16,12 0-16,2 1 0,-4-2 16,-3-1-16,0 0 0,-7 0 0,-5 1 15</inkml:trace>
  <inkml:trace contextRef="#ctx0" brushRef="#br0" timeOffset="27085.6582">15957 10754 0,'0'0'0,"0"0"0,0 0 16,-19 11-16,19-11 0,-21 16 0,7-4 16,-1 2-16,-2 1 0,0 4 15,1 3-15,-3 4 0,4-3 16,6-2-1,5-1-15,5-5 0,4-3 0,7-4 16,5-5-16,3-1 0,2-2 16,6-3-16,2-2 15,-2-3-15,-4-1 0,0-2 0,0-4 16,-2 2-16,-3-1 0,-2-2 16,-4-3-16,-4 1 0,-4 1 0,-6 0 15,-6 0-15,-5 3 0,-1 2 0,-4 3 16,-5 2-16,-3 3 0,0 1 15,0 2-15,0 1 0,2 4 16,1 1-16,-2 3 0,3 0 16,10-1-16,4 0 0,2-1 15,0-2-15,2 0 0</inkml:trace>
  <inkml:trace contextRef="#ctx0" brushRef="#br0" timeOffset="27402.2515">16376 10745 0,'0'0'0,"0"0"0,0 0 15,0 0-15,-16 26 0,16-26 0,-19 29 0,8-11 16,-2 0-16,4 1 0,0 1 16,3-1-16,4-1 0,3 1 15,5-4-15,1-3 0,3-3 0,4-4 16,2-2-16,3-2 15,1-2-15,-1-3 0,1-2 16,-2-1-16,-3-2 0,3-7 0,-3-3 16,-1 2-16,-3 2 0,-4-2 0,-2-1 15,-3-1-15,-1-1 0,-2 4 16,-2 0-16,-3 4 0,-1 2 16,-7 4-16,-3 0 0,2 4 15,0 4-15,-3 3 0,2 2 16,5-2-16,2 0 15,1-2-15</inkml:trace>
  <inkml:trace contextRef="#ctx0" brushRef="#br0" timeOffset="27865.8731">16986 10846 0,'0'0'0,"0"0"16,0 0-16,0 0 0,0 0 15,-8-18-15,8 18 0,-16-17 16,16 17-16,-23-16 0,7 9 16,-2 1-16,0 2 0,-2 3 15,-4 3-15,3 2 0,2 2 0,-7 4 16,2 2 0,3 1-16,2 0 0,5 4 15,2 3-15,4-1 0,4 0 16,4-5-16,4-2 0,5-2 15,3-1-15,9-5 0,5-4 16,1-3-16,0-4 0,2-5 16,1-4-16,-3 0 0,-1 0 15,5-12-15,0-7 0,-3 4 0,0 3 0,-2-4 16,0-1-16,-5 1 0,-3 2 16,1-1-16,-2 6 0,-5 6 15,-2 2-15,-3 5 0,-1 3 16,-3 2-16,0 0 0,-3 7 15,-3 0-15,-1 4 0,-2 3 0,-3 7 16,-3 7 0,-3 1-16,-3 3 0,-4 9 15,-3 8-15,-1 2 0,2 3 16,-2 10-16,1 1 0,3 0 16,6-7-16,3-14 0,3-8 15,3-8-15</inkml:trace>
  <inkml:trace contextRef="#ctx0" brushRef="#br0" timeOffset="29809.9147">25902 11669 0,'0'0'0,"0"0"16,0 0-16,0 0 0,-2 28 0,2-28 15,-9 32 1,3-11-16,-3 3 0,-2 4 16,-1 1-16,-3 9 0,2-2 15,1 0-15,1 1 0,0 3 0,3-4 16,3-4-16,0-3 15,4-4-15,2-3 0,7-3 16,5-4-16,1-4 0,-1-3 0,2-6 16,3-4-16,-4 0 0,-3 1 0,-2 0 15</inkml:trace>
  <inkml:trace contextRef="#ctx0" brushRef="#br0" timeOffset="30188.9959">26107 12079 0,'0'0'0,"0"0"15,0 0-15,0 0 0,0 0 0,0 0 16,28 4-16,-28-4 0,0 0 0,33 2 16,-33-2-1,30-2-15,-11 0 0,0-2 0,1-2 16,-1-1-16,-1 0 0,-2-3 16,1 0-16,-3-1 15,-1 0-15,0-4 16,-3-1-16,-2 1 0,-3 2 0,-4-2 15,-2 1-15,-4 2 0,-3 2 16,-5 5-16,-3 2 16,-5 6-16,-4 5 15,1 1-15,0 2 0,-5 10 0,1 6 16,3-2-16,7-1 0,1 10 16,6 4-16,3-6 0,4-3 0,12-2 15,9-2-15,2-7 0,1-5 0,13-6 16,10-7-16,-3-1 0,-3-2 15,15-8-15,5-6 0,-6 2 16,-5 0-16,-7 2 0,-12 4 16,-7 2-16</inkml:trace>
  <inkml:trace contextRef="#ctx0" brushRef="#br0" timeOffset="30427.4362">26981 11798 0,'0'0'0,"0"0"15,0 0-15,0 0 0,-25-6 0,25 6 16,-21 16-16,8-1 16,-1 4-16,-4 5 0,-2 6 0,-4 8 15,1 1-15,0 4 0,0 3 16,-4 6-16,3-6 0,-3 5 0,4-2 16,1-8-16,2-7 0,1 2 15,2-3-15,5-9 0,1-4 16,-2-2-16,-3-2 0,1-5 15,-2-1-15,1-9 16,-1-4-16,4-8 0,2-3 16,3 5-16,2 2 0,1 0 15</inkml:trace>
  <inkml:trace contextRef="#ctx0" brushRef="#br0" timeOffset="30596.9421">26670 12026 0,'0'0'0,"0"0"16,0 0-16,27-3 0,-27 3 16,31-4-16,-10 3 0,1-1 0,1 2 0,10 0 15,1 0-15,-2 1 0,-1 1 16,0 0-16,-5 0 16,-7-1-16</inkml:trace>
  <inkml:trace contextRef="#ctx0" brushRef="#br0" timeOffset="30797.6548">27160 12024 0,'0'0'0,"0"0"16,0 0-16,29 6 0,-15-3 0,4 0 15,2 1-15,7-1 0,1 1 16,3-1-16,2-1 0,-1-1 15,-2 0-15,6-1 0,-1 0 16,-3-1-16,-2 0 0,-6 0 16,-4-1-16,-5 1 0</inkml:trace>
  <inkml:trace contextRef="#ctx0" brushRef="#br0" timeOffset="31098.6348">27458 11787 0,'0'0'0,"0"0"0,0 0 0,0 0 15,0 0-15,-11 21 0,11-21 16,-16 26-16,16-26 0,-19 36 16,5-12-16,1 0 0,0 1 0,-6 7 15,-2 4-15,2-4 0,3 0 16,-1 5-16,3 1 0,3-5 0,3-3 0,4 1 15,4 0-15,2-5 16,3-4-16,3 2 0,4 0 16,2-1-16,1-1 0,6 2 15,1 0-15,-6-8 0,-4-3 0,-2-3 16</inkml:trace>
  <inkml:trace contextRef="#ctx0" brushRef="#br0" timeOffset="32016.8338">25618 13501 0,'0'0'0,"0"0"0,0 0 0,0 0 15,10-20-15,-10 20 0,5-20 16,-4 7-16,1-1 0,-4-1 16,-1 1-16,-1-1 15,-2 1-15,-3-2 0,-2 2 0,-2 2 16,-2 1-16,-4 4 0,-3 2 15,1 3-15,0 3 0,-3 3 0,-3 1 0,1 5 0,0 4 32,-3 6-32,1 3 0,4 0 15,3-1-15,4 0 0,5 0 16,5 0-16,2-3 0,6-2 0,4-4 0,5-3 16,4-2-16,6-5 0,5-3 15,0-5-15,2-2 0,2-1 16,1-1-16,-1-2 0,-1-2 15,3-4-15,-2-3 0,0 0 16,-1 0-16,-5 2 0,-2 2 16,-6 3-16,-3 3 0,-3 5 0,-2 2 0,-4 5 15,-1 4-15,-3 6 0,-2 5 16,-4 3-16,-2 4 0,-2 7 16,-3 6-16,0 4 0,-1 5 15,-2 10-15,-1 0 0,1-7 16,2-3-16,0 4 0,1-2 15,1-6-15,0-3 16,0-6-16,1-5 0,-1-3 16,2-3-16,0-1 15,-1 0-15,-1-5 0,-2-4 0,-3-5 16,-2-2-16,-1-2 0,0-3 0,0-3 16,0-3-16,0-5 15,-1-4-15,1-4 0,2-3 16,4-6-16,6-5 0,2 7 0,1 6 0,2 4 15</inkml:trace>
  <inkml:trace contextRef="#ctx0" brushRef="#br0" timeOffset="32248.8092">25945 13384 0,'0'0'15,"0"0"-15,0 0 0,0 0 0,-3 23 16,3-23-16,-3 23 0,3-23 16,-8 34-16,2-16 0,0 2 15,-1-2-15,2-2 0,-2 5 16,2-2-16,0-4 0,3-4 0,1-5 0,2-3 16,-1-3-16,0 3 0,0-3 15</inkml:trace>
  <inkml:trace contextRef="#ctx0" brushRef="#br0" timeOffset="32649.8957">26061 12993 0,'0'0'0,"0"0"15,0 0-15,0 0 0,0 0 0,0 0 16,18 18-16,-18-18 15,0 0-15,23 22 16,-23-22-16,16 14 0,-9-8 16,2 0-16,3 3 0,-1 2 15,0 1-15,-1 3 0,-1 1 16,-2 2-16,0 1 0,-1 0 16,-2 1-16,0 5 0,0 0 0,-2 5 15,-2 3 1,0 0-16,-1-1 0,-2 7 15,-2 0-15,2-6 0,1-4 0,0-5 16,4-5-16,0-3 0,0-4 16,2-3-16,2-4 15,3-1-15,2-2 0,1-5 0,4-3 16,0-3-16,0-2 0,4-5 16,-1 0-16,0 0 0,-1 1 0,5-3 15,2-6-15,-2 1 0,-1-1 16,-2 2-16,-1 0 0,-4 4 15,-3 3-15,-2 3 0</inkml:trace>
  <inkml:trace contextRef="#ctx0" brushRef="#br0" timeOffset="33051.1953">26535 13504 0,'0'0'16,"0"0"-16,0 0 0,0 0 0,19 11 15,-19-11-15,25 4 16,-9-3-16,0 0 0,2-1 0,1 0 16,-1-2-1,1 0-15,6-3 0,2-2 16,-4-1-16,-2-2 0,-1-2 16,-1-2-16,-3-2 0,-2-2 15,-3 0-15,-2-1 0,-2 2 16,-2 1-16,-3-1 0,-4-1 15,0 3-15,-1 2 0,-5 3 0,-3 4 16,-1 1-16,-2 2 0,-3 4 0,0 4 16,0 2-16,2 3 0,-7 9 15,-2 5-15,5 1 0,2 0 0,6 2 16,4 2-16,2-2 16,2-2-16,6 3 0,7 0 15,-1-8-15,0-2 0,9 1 0,4-3 16,0-6-16,2-3 0,7-3 0,1-4 15,-1 1-15,0-1 0,-8 0 16,-4 0-16,-5 0 0</inkml:trace>
  <inkml:trace contextRef="#ctx0" brushRef="#br0" timeOffset="33455.9758">27144 13462 0,'0'0'0,"0"0"16,0 0-16,-12 26 0,5-14 0,-1 3 15,-1 3-15,1-1 0,0 0 16,-1 4-16,1-1 0,3-2 0,0-1 0,1-5 31,1-1-31,0-4 0,2-1 16,4-6-16,1-3 0,0-2 0,2-1 15,3-5-15,2-4 0,1-1 16,1-2-16,1-1 0,1-1 16,0 0-16,2 1 0,4-3 15,1 0-15,-1 4 0,-3 1 16,0 4-16,-1 2 0,-3 2 0,-2 2 16,1 4-16,1 2 0,-2 3 15,0 3-15,-2 2 0,0 2 16,-3 3-16,0-1 0,-3 2 15,0 1-15,-1 2 0,0 1 0,0 1 16,-2 1-16,-1 1 0,-1 2 0,-3 8 16,0 1-16,-3-4 0,-1-2 0,2-4 15,1-5-15,1-3 16</inkml:trace>
  <inkml:trace contextRef="#ctx0" brushRef="#br0" timeOffset="65115.8992">20113 3923 0,'0'0'16,"-11"0"-16,-2 1 0,-8 0 0,-2 2 15,-13 2-15,-7 1 0,-5 4 0,-3 1 16,-14 9-16,-2 5 0,-9 4 16,2 0-16,0 3 0,2 5 15,-10 3-15,4-1 0,-29 25 16,10 0-16,14 0 0,10 2 0,8-10 15,5-6-15,7-3 0,5-1 16,6 5-16,4 4 0,7-7 0,4-4 16,3-3-16,3-1 0,10-1 15,6 0-15,5-3 0,4-1 16,8-2-16,6-2 0,7-6 16,5-6-16,0-3 0,1-4 0,11 1 15,7 0-15,3-3 0,1-1 16,3-3-1,3-4-15,3 6 0,2 2 0,5-6 16,1-1-16,1-7 16,-1-3-16,5 4 0,4 5 15,-3-1-15,-1 0 0,4 1 16,4-1-16,-3-6 0,-2-4 0,1 8 16,-2 5-16,-1-5 0,-1-5 15,5 3-15,6-1 0,-3 2 0,-1 1 0,0 0 16,3 0-16,-5-1 0,-4-2 15,4 0-15,3 0 16,-5 1-16,-2 2 0,3-1 0,0-2 16,-4 0-16,-3 1 0,-2-3 15,1-2-15,-3 3 0,-1-2 16,1-5 0,-2-2-16,-6 1 0,-3-1 15,-5-6-15,0-5 0,-1 3 0,-1 0 16,-2-5-16,-1-3 15,-6-2-15,-4-2 0,-10 1 0,-5-2 16,1 1-16,1-1 0,-8-1 16,-5 1-16,-4-5 0,-5-1 15,-6-1-15,-5 0 0,-5 1 0,-3 1 0,-5-1 16,-2-2-16,-6 2 0,-4 1 16,-8-1-16,-6 1 0,-4 1 15,-2 2-15,-7-1 0,-7 0 16,2 5-16,1 3 0,-12 1 15,-9 0-15,1 6 0,1 6 16,-7 1 0,-5 3-16,-1 2 0,0 4 0,-6 2 15,-3 3-15,-6 1 0,0 0 16,-7 10-16,-6 5 0,1 3 16,-1 2-16,-4 6 0,-2 4 15,40-10-15,29-5 0,19-5 16</inkml:trace>
  <inkml:trace contextRef="#ctx0" brushRef="#br0" timeOffset="78861.3749">17162 3911 0,'0'0'0,"0"0"15,0 0-15,-28-1 0,28 1 0,-26 6 16,7-5-16,-2 2 0,-1-1 16,-9 2-16,-2 3 0,0-1 15,0-1-15,-1 5 16,-2 4-16,-9 5 0,4-1 0,-2 0 0,0 1 16,-6 7-1,4 1-15,1 1 0,2 1 16,4-1-16,4-1 0,-4 6 0,-1 0 15,7 0-15,5 0 0,3 5 16,5 2-16,2-7 0,4-6 0,3 2 16,2 1-16,3 2 15,1 2-15,4-4 0,3-2 16,1-3-16,1 0 0,8 3 16,4 2-16,0-4 0,0-5 0,3-2 0,3-1 0,-1-2 31,-1 0-31,8 0 0,5 0 15,-6-3-15,-1 0 0,11 1 16,4-2-16,-5-3 0,-2-1 0,5-1 0,3 1 16,0-5-16,0-3 0,3-3 15,3 1-15,-2 3 0,0 3 0,1-1 16,2 1-16,-2-4 0,-1-1 16,6-2-16,-1 1 0,-1-2 15,-1 1-15,3 1 0,2 2 16,-6-2-1,-3 2-15,4-1 0,4-2 16,-6-4-16,-4-1 0,3-3 16,3 1-16,-7 0 0,-5 2 0,11-4 15,2-1-15,-11 3 0,0 1 16,5-1-16,1 0 0,-12-1 16,-2-1-16,4 3 0,4 4 15,-6-5-15,-4-3 0,1-4 0,2-2 16,-4 3-16,-2 3 0,-1-2 0,0 1 15,-2-5-15,0-2 0,-1-1 16,1 0-16,-7 6 0,1 3 16,-4-2-16,-1-2 0,-2-1 15,-1-2-15,0-1 0,-1-1 16,-3 6-16,-2 0 0,-2 0 0,-2 0 16,-1-2-16,-1-2 0,-3-1 15,0 0-15,-3 2 0,-1 1 0,-2 3 16,-3-1-16,1 1 0,-2 1 15,-4-5-15,-2-2 0,2 4 16,0 2-16,-6-6 0,-2 1 16,2 4-1,1 2-15,-2 0 0,0-2 0,-3 3 16,0-1-16,-2 2 16,-1-1-16,0 0 0,0 1 0,-4 0 15,-2 1-15,3 2 0,0 2 16,-1-2-16,-3-1 0,3 3 15,2 4-15,-9 2 0,-2 1 16,2 0-16,1 1 0,-2-1 0,-3 1 16,3 0-16,1 0 0,-7 4 0,-7 3 15,2 1-15,1 1 0,-19 7 16,-6 4-16,3 4 0,2 4 0,-10 5 16,27-11-16,17-6 0</inkml:trace>
  <inkml:trace contextRef="#ctx0" brushRef="#br0" timeOffset="82839.4953">8019 4578 0,'0'0'16,"0"0"-16,0 0 0,0 0 0,0 0 16,0 0-16,0 0 0,0 0 15,0 0 1,-1-21-16,1 21 0,0 0 15,0 0-15,-3-22 0,3 22 16,0 0-16,-3-20 0,3 13 16,0 0-16,0-1 0,0 0 0,0 0 15,0-1-15,0 1 0,0-1 16,0-1-16,-3-2 16,2-1-16,0 1 0,1 0 0,0-2 0,1 2 0,3 0 15,-3-1 1,1-3-16,-2-1 0,2 0 15,1 0-15,2-2 0,-1-1 16,1 1-16,1-7 0,1-2 16,-1 3-16,3 2 0,-2 1 15,2 0-15,-1 2 0,1 0 16,0-2-16,0-4 16,1 3-16,1 2 0,2-4 15,1 3-15,1 1 0,-3 1 0,1 1 16,-2 1-16,0 1 0,-3 1 0,1 3 15,1 2-15,-2 0 16,0 0-16,0 4 0,-3 0 16,1 1-16,-2 3 0,1-1 15,-2 2-15,0 1 0,0-1 0,-3 2 16,2-2-16,-2 2 0</inkml:trace>
  <inkml:trace contextRef="#ctx0" brushRef="#br0" timeOffset="83456.8913">8419 3300 0,'0'0'0,"0"0"16,0 0-16,0 0 0,0 0 0,0 0 0,-13 30 15,13-30-15,-12 20 16,12-20-16,-15 30 0,7-13 16,-1 2-16,0 2 0,0 2 15,2-1-15,-1-1 0,0 5 16,3-3-16,0-2 0,3-3 0,2-3 15,1-3-15,3-2 0,0-2 16,3-1-16,1-4 0,2 0 16,-1 0-16,0-3 15,0-4-15,-3 2 0,0 0 0,-1 1 16</inkml:trace>
  <inkml:trace contextRef="#ctx0" brushRef="#br0" timeOffset="83660.7795">8185 3494 0,'0'0'0,"0"0"16,0 0-16,30-4 0,-16 2 0,2-1 16,4 1-16,5-1 0,1-2 0,-1 1 15,3-1-15,-3 2 16,3 1-16,3 0 0,-4-1 0,-3-1 15,-2-3-15,-4 3 0,-4 0 16,-2 0-16</inkml:trace>
  <inkml:trace contextRef="#ctx0" brushRef="#br0" timeOffset="84114.7349">8808 3187 0,'0'0'0,"0"0"0,0 0 0,0 0 15,0 0-15,-13 33 0,13-33 16,-11 31-16,6-12 0,-3 3 16,-1 6-16,-1-1 0,0-1 0,-6 10 15,-3 3-15,0-5 16,2-4-16,-3 6 15,0-2-15,4-4 16,3-5-16,1-6 0,4-4 0,1-6 16,1-4-16,4-5 0,2-4 15,1-3-15,3-1 0,1-4 16,3-1-16,3-2 0,2-2 16,6-3-16,0 0 0,0 1 15,0 0-15,0 5 0,0 2 16,-3 1-16,-2 1 0,1 3 0,-2 3 0,0 3 15,-1 2-15,-1 2 0,-3 3 16,-2 0-16,-1 2 0,-2 6 16,1 1-16,-4 2 0,-2 0 15,0 0-15,0 0 0,0 0 16,0-1-16,0 1 0,-1-1 16,2-2-16,0-3 0,0-1 0</inkml:trace>
  <inkml:trace contextRef="#ctx0" brushRef="#br0" timeOffset="84578.8395">9320 3414 0,'0'0'0,"0"0"16,0 0-16,0 0 0,0 0 0,-25 10 15,25-10-15,-19 10 0,19-10 16,-25 15-16,8-5 0,2 1 16,-3 1-16,3 2 0,0 3 0,0-1 15,2 0-15,-2 3 0,3 1 16,1-4-16,2-2 0,4-2 16,2-1-16,1-3 0,2 0 0,5-4 15,4-2-15,2-2 0,2-2 16,1-2-16,4-3 0,-3 0 15,0 2 1,0-6-16,3-3 0,-4 1 16,0 1-16,1-2 0,-2 2 15,-2 0-15,-2 1 0,-1 3 16,-3 0-16,-1 2 0,0 0 0,-3 2 16,-1 4-16,-2-2 0,-3 2 15,0 4-15,-2 3 0,3 2 16,-1 2-16,0 3 0,-1 0 0,2 0 15,-1-2-15,3 1 0,1 1 16,2-2-16,1-1 0,5-2 16,3-1-16,-1 6 0,0 6 0,-2-3 15,-1-4-15,-1 0 0</inkml:trace>
  <inkml:trace contextRef="#ctx0" brushRef="#br0" timeOffset="84879.8715">9780 3275 0,'0'0'0,"0"0"0,0 0 0,0 0 0,-17 26 16,17-26-16,-19 27 15,5-9-15,0 0 0,-1 7 0,-3 6 16,-2 5-16,1-1 0,3-3 15,1-3-15,1 1 0,3-4 16,3-4-16,5-3 0,3-4 16,3-3-16,6-4 0,4-3 0,1-1 15,1-3-15,4-3 0,0-3 0,-1 1 16,1-1-16,0-1 0,0-1 16,-3-3-16,-1 0 0,-2 2 15,-3 1-15,-2 2 0</inkml:trace>
  <inkml:trace contextRef="#ctx0" brushRef="#br0" timeOffset="85117.8537">9535 3489 0,'0'0'15,"0"0"-15,0 0 0,0 0 16,0 0-16,0 0 0,33-12 0,-33 12 0,33-5 15,-13 1-15,1 0 0,2 1 16,1 2-16,2 0 0,-1 1 16,6-3-16,-2-1 0,0 1 15,1 3-15,-4 0 0,-3 0 0,-2 0 16,-3 0-16,-2 0 16,-3 0-16,-2 0 15</inkml:trace>
  <inkml:trace contextRef="#ctx0" brushRef="#br0" timeOffset="88174.5759">9268 4890 0,'0'0'0,"0"0"16,0 0-16,0 0 0,0 0 0,31-4 15,-31 4-15,28-4 0,-28 4 16,33 1-16,-10 0 0,-2-1 15,2 1-15,11 0 0,5 2 16,-3-2-16,1 0 0,12-1 0,5 0 16,-3 0-16,-1 2 0,17-1 15,6 0-15,-7 2 0,-6 0 0,22 1 16,5-1-16,-8 1 0,-5 0 16,22-1-16,20 2 0,10-2 15,-22-5-15,11 6 0,7 1 16,-12 0-16,-10-1 15,12-2-15,10-4 16,-13 0-16,-8-1 0,18-3 16,12 1-16,-10-2 0,-9 3 0,16-1 15,10 0-15,-15 4 0,-10-2 16,9 2-16,8 1 0,-17-1 16,-13-1-16,10 0 0,8 4 15,-16-1-15,-11 0 0,4 1 0,2 1 16,-18-1-16,-10 0 0,-1 0 0,0-1 15,-15 0-15,-10 0 0,-13-1 16,-10 2-16,-6-2 0</inkml:trace>
  <inkml:trace contextRef="#ctx0" brushRef="#br0" timeOffset="88613.722">13190 3498 0,'0'0'16,"0"0"-1,0 0-15,5 19 0,-5-19 0,5 22 16,-3-8-16,0 2 0,0 0 16,-1 3-16,-1 3 0,0 1 15,0 0-15,0 10 0,2 3 16,-1-3-16,1 0 0,1 7 16,2 0-16,-2-7 0,-1-7 0,0-5 15</inkml:trace>
  <inkml:trace contextRef="#ctx0" brushRef="#br0" timeOffset="89674.4876">17317 3335 0,'0'0'0,"0"0"0,0 0 15,0 0-15,0 0 0,0 0 0,0 0 16,10-16-16,-10 16 0,0 0 15,0 0-15,27-7 0,-27 7 16,22-4 0,-22 4-16,29-1 0,-15 1 0,2 0 0,3 0 15,1 1-15,0-1 0,0 1 16,0 1-16,-3 0 0,0 3 0,1 1 16,0 1-16,-4 1 15,0 0-15,-6 3 16,-1 2-16,-3 1 15,-1-1-15,-4 2 0,-3 0 16,-2 5-16,-4 0 0,-3 3 0,-4-1 16,0-3-16,1-2 0,-4 4 15,0 0-15,4 0 0,1-3 16,4 0-16,2 0 0,4-2 16,3-3-16,5-1 0,6-1 15,5-2-15,5-3 0,10-4 16,6-3-16,4 4 0,0 0 15,7-2-15,6-1 0,-2 0 0,-11 0 16,-9 0-16</inkml:trace>
  <inkml:trace contextRef="#ctx0" brushRef="#br0" timeOffset="91298.6753">3941 4814 0,'0'0'0,"0"0"0,0 0 16,0 0-16,0 0 0,0 0 0,0 0 15,17-17-15,-17 17 0,0 0 16,26-9-16,-26 9 0,24-1 15,-24 1-15,31 2 0,-12 0 16,3-1-16,1 1 0,5-1 16,2 3-16,0 1 0,15 0 15,2 0-15,0-3 0,-1-1 0,15 0 16,5-2-16,11 2 16,-5 1-16,8-1 0,0 0 15,11-2-15,-7-2 16,19 0-16,3 1 0,-8-2 15,-5 0-15,45 2 0,-5 1 16,-20-1-16,-12 1 0,1 5 16,2 2-16,-8-4 0,-6-2 0,5 2 15,3-2-15,-10 4 0,-3 3 16,8-4-16,5-2 0,-11-5 16,-8-3-16,4-1 0,1-2 0,-14 3 15,-7 0-15,-2-1 0,-1 1 16,-12 2-16,-10 1 0,-4 0 15,-5-3-15,-10 0 0,-7 2 16,-5 1-16,-3 1 0,0 1 0</inkml:trace>
  <inkml:trace contextRef="#ctx0" brushRef="#br0" timeOffset="91953.652">7291 3628 0,'0'0'16,"0"0"-16,0 0 0,23 3 0,-23-3 16,21 5-16,-8-3 15,0 2-15,0-1 16,1 2-16,0 1 15,-2 1-15,1 1 16,-1 1-16,-1 0 0,-2 1 0,-2-3 16,-2 5-16,-5 2 0,-2-4 0,-2 1 0,-7 4 0,-6-1 15,-2 0-15,0-1 0,-2-1 16,0 1-16,0-2 0,0-1 16,1-2-16,0-4 0,5 0 15,-1 0-15,4-3 0,2 0 16,4-1-16,2 0 0,4 0 15,1-2-15,6 1 0,4-2 16,3 0-16,3 2 0,3 0 0,-2 1 16,4 0-16,2 2 15,-3 1-15,-2 2 16,1 0-16,-1-1 0,-1 2 16,-2-1-16,-1 2 0,-4-1 15,-3 1-15,-1 0 0,-6 1 16,-5 0-16,-3 2 0,-5 1 15,-5 0-15,-5 0 0,-2 0 0,-2-1 16,-6 3-16,1-1 0,1-1 16,5 1-16,3-3 0,4-2 0,1 0 15,5-3-15,2 0 0</inkml:trace>
  <inkml:trace contextRef="#ctx0" brushRef="#br0" timeOffset="93474.2405">20560 3046 0,'0'0'0,"0"0"0,0 0 0,0 0 16,0 0-16,-23 18 0,23-18 16,-30 17-16,30-17 15,-35 22-15,10-9 0,1 2 16,-1 3-16,-11 6 0,-2-1 15,1 2-15,3-2 0,-6 5 16,1 1-16,5-1 0,3 1 16,-2 5-16,3-1 0,8-6 15,5-5-15,9-1 0,4 0 16,8-5-16,3-2 0,9-2 16,6-2-16,1-4 0,5-2 0,13-1 15,7-2-15,-1-2 0,2-1 16,4 1-16,3 2 15,1 0-15,-6 1 0,-4 1 0,0 0 16,-11-4-16,-5-1 0,-7-2 16,-5 0-16,-6 0 0,-4 0 15,-7-3-15,-4 0 0,-4-3 16,-1-3-16,1 4 0,2 2 16,0 1-16</inkml:trace>
  <inkml:trace contextRef="#ctx0" brushRef="#br0" timeOffset="93659.2943">20422 3329 0,'0'0'0,"0"0"0,0 0 0,0 0 16,0 0-16,-9 28 0,9-28 16,-5 37-16,0-14 0,0 5 15,-1 3-15,0 2 0,-1-1 0,-2 12 16,1 2-16,1 10 0,1-5 0,1-2 15,0-11-15,2-8 0</inkml:trace>
  <inkml:trace contextRef="#ctx0" brushRef="#br0" timeOffset="98390.1545">22791 3538 0,'0'0'0,"0"0"0,0 0 0,0 0 0,0 0 16,3 25-1,-3-25-15,-1 28 0,1-28 0,-5 39 16,2-12-16,-3 4 0,-1 1 0,-1 16 15,-1 7 1,1-5-16,1-5 0,2 10 0,-1 4 16,3-11-16,2-10 0,0-7 15,1-3-15,0-7 0,1-6 0,0-4 16,0-3-16,-1-8 16,0 0-16,0-8 0,0 0 15,0 1-15,0 0 0,0 3 0</inkml:trace>
  <inkml:trace contextRef="#ctx0" brushRef="#br0" timeOffset="98658.7262">22776 3652 0,'0'0'0,"0"0"16,0 0-16,26-11 0,-14 6 0,6 0 16,4-1-16,6-1 15,-1 1-15,4 1 0,3 4 0,-3 0 0,-3-1 0,5 5 31,-1 3-31,-5-1 0,-3 3 0,-1 6 0,-1 7 0,-5 1 16,-2 1-16,-6 3 16,-2 3-16,-5 3 0,-3 3 15,-2 8-15,-3 1 0,1-4 16,-1-3-16,0 0 0,-2 0 16,0-5-16,-1-4 0,1-4 15,-1-2-15,-1-4 0,-2-2 16,-5-5-16,-2-2 0,-1-4 15,-1-4-15,4 0 0,4-1 0,3 1 0</inkml:trace>
  <inkml:trace contextRef="#ctx0" brushRef="#br0" timeOffset="98821.5844">22783 3921 0,'0'0'16,"0"0"-16,0 0 0,0 0 15,0 0-15,22-19 16,-22 19-16,24-11 0,-8 6 15,2 0-15,1 0 0,-1 0 16,1 1-16,1 3 0,0 0 16,2 1-16,-3 0 0,-4 0 15</inkml:trace>
  <inkml:trace contextRef="#ctx0" brushRef="#br0" timeOffset="98975.3365">22697 4076 0,'0'0'0,"0"0"16,0 0-16,26-3 0,-26 3 0,35-6 16,-12 4-16,1-3 0,2 1 15,-1 0-15,1 1 0,3 2 0,-2 0 16,-5 1-16,-3-1 0,-4 1 16</inkml:trace>
  <inkml:trace contextRef="#ctx0" brushRef="#br0" timeOffset="99144.3826">22812 4246 0,'0'0'0,"9"-3"0,3-1 16,5-2-16,4 0 0,11-3 0,4-2 15,1 0-15,2 0 0,0-1 16,-7 2-16,-7 3 0</inkml:trace>
  <inkml:trace contextRef="#ctx0" brushRef="#br0" timeOffset="99338.2397">23834 3613 0,'0'0'0,"0"0"15,0 0-15,-22 14 0,22-14 16,-37 23-16,15-7 0,-4 3 16,-1 2-16,-9 8 0,1 0 0,-6 5 15,4-1-15,6-6 0,6-5 16,4-6-16</inkml:trace>
  <inkml:trace contextRef="#ctx0" brushRef="#br0" timeOffset="99545.1525">23489 3884 0,'0'0'0,"0"0"0,0 0 16,2 19-16,-2-19 0,-1 24 15,-1-5-15,0 2 0,0 1 0,-1 1 16,2 1-16,0 4 0,1-1 16,0-6-16,1-3 0,0-5 15,0-2-15,2-3 0,0-4 16,0-3-16,2-4 0,-3-2 0,-2-5 31,0 0-31,0 4 0,0-1 16</inkml:trace>
  <inkml:trace contextRef="#ctx0" brushRef="#br0" timeOffset="99877.4877">23583 3915 0,'0'0'0,"0"0"16,0 0-16,17-11 16,-17 11-16,22-9 0,-5 6 15,1-1-15,-1 2 0,1 1 0,-2 1 16,1 2-16,-2 0 0,4 5 15,-1 1-15,-3 2 0,-2 1 0,-2 3 16,-2-1-16,-3 2 0,-3-1 0,-2 1 16,-2 1-16,-2-1 0,-2 0 15,-1 1-15,-3 2 0,-2-2 16,0-1-16,-3 0 0,-3 0 16,0-3-16,0 0 0,1-5 15,2-1 1,1-3-16,0-3 0,0-3 15,1 0-15,0-5 0,0-1 0,2-1 16,4 1-16,-1 0 0,1 1 16,3 2-16,3-1 0,1 1 15,1 0-15,4 0 0,2 0 16,2-1-16,2 0 0,2 0 16,1 3-16,2 0 0,1 2 0,-4 1 0,-1 0 15,-2 1-15,-2-1 0,-1 1 16</inkml:trace>
  <inkml:trace contextRef="#ctx0" brushRef="#br0" timeOffset="100046.8276">23547 4191 0,'0'0'15,"0"0"-15,0 0 0,0 0 0,34 0 16,-34 0-16,30-6 0,-10 3 15,2 0-15,1-4 0,1-4 16,-5 2-16,-1 1 0,-2 0 16</inkml:trace>
  <inkml:trace contextRef="#ctx0" brushRef="#br0" timeOffset="100425.8235">24351 3662 0,'0'0'0,"0"0"0,0 0 0,0 0 0,-24 19 16,24-19-16,-35 21 0,13-8 16,-3 3-16,-1 1 0,-2 1 15,-4 4-15,4-1 0,3-4 16,6-2-16,2-2 0,4-2 0,5-3 16,5-4-16,7 0 15,6-3-15,4-1 16,5-2-16,2-2 0,3-1 15,6 1-15,0 1 0,-3 1 16,-1-1-16,-2 2 0,0 3 16,-3 3-16,-2 1 0,-5 5 15,-3 1-15,-3 3 0,-3 1 0,-7 4 16,-4 2-16,-2 0 0,-1 1 16,-2 0-16,-1-1 0,-1 0 0,-1-1 15,-4 0-15,-3-3 0,-1 0 16,0-2-16,0-1 0,0-2 15,0-3-15,1-2 0,-1-6 16,-1-3-16,4-1 0,3 1 0,4 0 16</inkml:trace>
  <inkml:trace contextRef="#ctx0" brushRef="#br0" timeOffset="100553.8197">24034 4016 0,'0'0'0,"0"0"15,0 0-15,0 0 0,23 3 16,-23-3-16,22 2 0,-22-2 15,30 6-15,-12-2 0,4 1 16,0 1-16,1 0 0,-5 1 0,-1-3 16,-3 0-16</inkml:trace>
  <inkml:trace contextRef="#ctx0" brushRef="#br0" timeOffset="100695.2594">24802 4091 0,'0'0'16,"0"0"-16,0 0 0,0 0 15,0 0-15,-14 19 0,14-19 0,0 0 16</inkml:trace>
  <inkml:trace contextRef="#ctx0" brushRef="#br0" timeOffset="102138.2446">5711 3705 0,'0'0'0,"0"0"15,0 0-15,0 0 0,0 0 0,0 0 16,0 0-16,22 2 16,-22-2-16,17 14 0,-17-14 0,25 27 15,-13-11-15,0 5 0,2 4 16,1-1-16,-2-3 0,6 6 0,-2-2 16,0-2-16,-3-5 0,0 1 15,0-4 1,-6-2-16</inkml:trace>
  <inkml:trace contextRef="#ctx0" brushRef="#br0" timeOffset="102970.1709">6145 3652 0,'0'0'0,"0"0"0,0 0 0,0 0 15,0 0-15,-14 31 0,14-31 0,-19 35 16,7-13-16,-2 1 16,-1 4-16,0-1 0,-5 0 0,-5 7 15,-3-2-15,4-4 0,4-4 16,-3 1-16,4-4 0,1-7 16,3-2-16,3-4 0,2-2 15,5-7-15,2-4 0,6-5 16,2-3-16,4-4 0,3-4 0,7-6 15,6-1-15,0 1 0,1 2 16,5 0-16,4 1 0,3 2 0,0 3 0,-1 6 16,0 4-16,-6 3 0,-4 3 15,-4 3-15,-4 3 16,-2 4-16,-3 2 0,-3 2 16,-2 3-16,-6 3 0,-3 0 0,-3 1 15,-4 3-15,-5-2 0,-5-1 16,-2 2-16,-5 2 0,-2 2 15,-2 1-15,-6 3 0,1-3 16,2-3-16,4-4 0,0-3 16,1-3-16,4-3 0,4-4 0,5-1 31,1-3-31,5-4 0,4-2 0,6 0 16,6-2-16,1-1 0,1-1 0,6 0 15,2 0-15,5 0 0,0-2 16,0 5-16,-1 0 0,-1 3 0,0 0 0,0 2 15,-3 2 1,-2 2-16,-2 2 0,-3 1 16,-2 2-16,-7 1 0,-3 2 0,-5 3 15,-4 3-15,-2 2 0,-2 0 16,-6 3-16,-6 3 0,-1 1 16,-1 0-16,-1-1 0,0 1 15,-6-2-15,4-4 0,4-4 16,5-3-16,7-2 0,2-2 0,5-4 15,5-4-15,8-3 0,5-2 0,5-3 16,6-2-16,2-2 0,4 0 16,1-1-16,2 0 0,0 1 15,4 1-15,1 0 0,0 2 16,-4 2-16,-3 2 0,-4 5 16,-3 3-1,-3 1-15,-7 2 0,-2 2 0,-3-1 16,-5 1-16,-1 2 0,-5 3 15,-4 4-15,-2 3 0,0-2 16,-5 1-16,-1-2 16,0-1-16,-1-3 0,2-1 0,-3 0 15,4-4-15,2-2 0,1-4 16,1-3-16,2 0 0,1 1 0,2-1 0</inkml:trace>
  <inkml:trace contextRef="#ctx0" brushRef="#br0" timeOffset="103155.1777">6267 4050 0,'0'0'0,"0"0"0,0 0 16,0 0-16,0 0 0,0 0 16,4 25-16,-4-25 15,-4 32-15,1-11 0,-3 3 16,-1 2-16,1 2 0,0 1 16,-1 2-16,1 3 0,0-2 15,3-5-15,1-5 0,2-4 16,2-5-16,-2-1 0,1-2 15,1-2-15</inkml:trace>
  <inkml:trace contextRef="#ctx0" brushRef="#br0" timeOffset="103441.8925">6633 3959 0,'0'0'0,"7"-4"0,3 0 15,3 1-15,3 0 0,0-1 16,2 0-16,4-2 0,-3 1 0,-1 2 0,0 1 15,0 1-15,-4 1 0,-1 1 16,-1 2-16,-3 4 0,-2 0 16,-4 6-16,-2 3 0,-2 6 15,-1 1-15,-4 4 0,0 1 16,-2-1-16,1-1 0,0 2 16,-3-2-16,-1-2 15,-1-3-15,-2-2 0,1-5 16,0-2-16,-3-3 0,3-5 15,1-2-15,0-4 0,2-2 16,1-6-16,2-5 0,2-3 16,3-7-16,0 1 0,0 4 0,0 4 0</inkml:trace>
  <inkml:trace contextRef="#ctx0" brushRef="#br0" timeOffset="103603.1486">6791 3664 0,'0'0'0,"0"0"15,0 0-15,0 0 0,0 0 16,0 0-16,7 21 0,-7-21 15,-4 38-15,-3-9 0,-5 7 16,-3 4-16,-1 8 0,-9 11 16,0 1-16,-7 8 15,-1-6-15,-3 5 0,1-6 16,-3 3-16,-2-8 0,10-15 16,8-9-16,6-9 0</inkml:trace>
  <inkml:trace contextRef="#ctx0" brushRef="#br0" timeOffset="105962.4109">10207 5182 0,'0'0'0,"0"0"15,0 0-15,0 0 0,0 0 0,0 0 16,-9-24-16,9 24 16,-12-13-16,1 8 0,-5 3 15,2 3-15,1 1 0,-5 2 16,-2 1-16,-2 1 0,-2 1 0,-5 7 15,2 0-15,-1 4 0,2 0 16,1 3-16,3 1 0,0 6 0,5-2 0,3-1 16,5-3-16,8-1 15,7-2-15,3-5 0,3-4 16,5-6-16,6-3 0,3-6 16,4-7-16,2-3 0,2-1 0,6-7 15,-3-1-15,-4-1 0,-2-2 16,-3 4-1,-4 1-15,-3 3 0,-1 4 0,-5 0 16,-3 3-16,-3 4 0,-1 3 16,-4 4-16,-2 1 15,-3 5-15,-3 2 0,-4 7 0,-2 5 16,-1 7-16,-1 6 0,0 5 16,0 5-16,-3 1 0,-1 1 15,-3 3-15,0-4 0,3-7 0,2-4 16,-2-2-16,2-7 0,1-3 15,0-5-15,1-5 0,-1-2 16,-1-1-16,-2-2 0,0-3 16,-2-5-16,6-3 0,2-2 0,5-7 15,2-3-15,2 4 0,0 3 16,0 1 0</inkml:trace>
  <inkml:trace contextRef="#ctx0" brushRef="#br0" timeOffset="106294.648">10542 5270 0,'0'0'0,"0"0"0,0 0 16,-7 24-16,3-8 0,-1 2 0,1 4 16,-1-2-16,1 1 0,1 4 15,2-5-15,2-3 0,2-4 16,3-4-16,1-5 0,4-2 15,3-4-15,1-2 0,3-3 16,-2-3-16,1-2 0,-2-4 0,1-4 16,-2 0-16,-1-2 0,-1-3 15,-2 0-15,-3 3 0,-4 2 0,-3 4 16,-1 3-16,-3 3 0,-2 4 16,-6 3-16,-5 3 0,2 3 15,-2 3-15,0 5 0,2 4 16,4-3-16,3-2 15,4-2-15,5-2 16,0-3-16,-1 0 0,0-1 0</inkml:trace>
  <inkml:trace contextRef="#ctx0" brushRef="#br0" timeOffset="106510.9552">11320 5063 0,'0'0'0,"0"0"0,0 0 15,-18 22-15,18-22 0,-27 32 16,8-9-16,-2 4 0,-1 1 0,-4 11 16,1 1-16,0 4 15,4-4-15,7-7 0,6-4 16,5-7-16,3-5 16,6-5-16,6-4 15,2-4-15,0-4 0,0-4 0,2-1 16,-4-1-16,-2 2 0,-1 0 15</inkml:trace>
  <inkml:trace contextRef="#ctx0" brushRef="#br0" timeOffset="106680.427">10991 5282 0,'0'0'0,"0"0"0,0 0 0,0 0 15,0 0-15,0 0 0,35-6 16,-15 4-16,4-1 0,4 0 15,6 0-15,-1-1 0,1 2 0,2 0 16,-5 0 0,-5 0-16</inkml:trace>
  <inkml:trace contextRef="#ctx0" brushRef="#br0" timeOffset="106981.5191">11499 5315 0,'0'0'0,"0"0"16,0 0-16,-9 29 0,9-29 16,-7 31-16,5-14 0,2-1 15,2-3-15,3-2 0,2-1 16,5-3-16,5-2 0,7-5 16,2-2-16,0-5 0,2-2 0,-3-2 15,-2-4-15,1-4 0,-3-2 0,-5 1 16,-6-1-16,-8 2 0,-8 0 0,-5 1 15,-5 1-15,-4 6 16,-2 4-16,-6 5 0,-4 4 16,0 3-16,0 5 0,2 4 15,4 3-15,7 0 0,5-1 0,3-3 16,2-2 0,3-3-16</inkml:trace>
  <inkml:trace contextRef="#ctx0" brushRef="#br0" timeOffset="107467.0686">12477 5167 0,'0'0'16,"0"0"-16,0 0 0,0 0 0,0 0 15,-21-15-15,21 15 16,-28-6-16,13 3 0,-3 3 0,-1 3 15,-2 1-15,-1-1 0,-8 7 16,2 2 0,0 2-16,3 0 0,-1 7 15,1 3-15,0 6 0,5 1 0,11-2 16,8 0-16,5-7 0,4-5 16,8-7-16,6-6 0,2-5 15,2-4-15,3-6 0,2-4 16,2-5-16,-3 0 0,-2-3 15,-1-2-15,-5 2 0,-3 0 0,-4 5 16,-3 2-16,-3 4 0,-2 3 0,-4 6 16,-3 3-16,-1 6 0,-1 2 15,-5 8-15,-2 5 0,-3 7 16,-2 6-16,-3 6 16,-2 6-16,1 4 0,2-2 0,4-3 15,2-1 1,0-2-16,1-7 0,0-6 15,-1-3-15,-1-7 0,-2-3 0,-4-5 16,-5-3-16,3-4 0,0-3 16,1-1-16,-2-1 0,-1-5 0,0-4 0,5-12 15,4-8-15,3 7 0,2 5 0,1 3 16</inkml:trace>
  <inkml:trace contextRef="#ctx0" brushRef="#br0" timeOffset="107783.7492">12678 5157 0,'0'0'15,"-3"9"-15,-3 4 0,0 3 0,-1 3 16,-5 14-16,-2 5 16,-1-3-16,2-5 0,-1 3 0,1-4 15,2-5-15,2-4 0,2-6 16,3-3-16,0-6 0,1-3 15,2-5-15,2-4 0,1-1 16,1-4 0,3-7-16,5-7 0,2-6 0,1 1 15,0-1-15,1-1 16,-1 4-16,-2 3 0,2 0 0,-1 4 16,1 6-16,-1 1 0,0 5 15,1 4-15,-2 3 0,2 4 16,0 4-16,1 3 0,1 2 15,0 0-15,-2-3 0,-3 0 0,-2-1 0</inkml:trace>
  <inkml:trace contextRef="#ctx0" brushRef="#br0" timeOffset="108131.6132">12829 5329 0,'0'0'0,"0"0"16,0 0-16,0 0 0,26 9 16,-26-9-16,27 5 0,-9-3 15,2-2-15,2-2 0,2-2 16,-2 0-16,-1 1 0,3-5 16,-2 0-16,-3-3 0,-2 0 0,-5 0 15,-3-2-15,-4 2 0,-3 1 0,-3 0 16,-3 0-16,-4 2 0,-3 0 15,-3 3-15,-4 1 0,-1 3 16,1 1-16,-5 4 0,0 3 16,0 4-16,1 0 0,-2 7 15,3 1-15,3 1 0,5 2 0,5 2 0,6 0 16,5-3-16,5-2 0,8-2 16,6-1-16,4-5 0,5-2 15,-1-1-15,-7-2 0,-5 0 16</inkml:trace>
  <inkml:trace contextRef="#ctx0" brushRef="#br0" timeOffset="108517.3353">13607 5186 0,'0'0'0,"0"0"0,0 0 16,0 0-16,-20-8 0,20 8 15,-33 0-15,13 2 0,0 2 0,-4 2 16,-4 3-16,1 1 0,0 1 15,-7 6-15,-1 4 0,4 2 0,3 0 16,1 4-16,7-1 0,5-4 16,7-3-16,7-3 0,6-2 15,5-5-15,3-5 0,7-2 16,5-3-16,0-2 0,0-2 0,0-6 16,2-4-16,-2-1 0,-1-1 15,7-5 1,1-2-16,-6 2 0,-5 0 15,-5 5-15,-3 4 0,-3 2 16,-3 4-16,-3 2 0,-1 2 16,-3 6-16,-3 3 0,-4 4 15,-7 2-15,2 2 0,1 0 0,0 4 16,1 3-16,0 1 16,2 0-16,3-2 0,4 0 0,3-3 0,3-3 15,5-6-15,5-5 0,-3-1 16,-2 0-16,-2-1 0</inkml:trace>
  <inkml:trace contextRef="#ctx0" brushRef="#br0" timeOffset="108749.336">14040 5004 0,'0'0'16,"0"0"-16,0 0 0,-19 28 0,8-14 15,-3 6-15,-3 5 0,-5 8 16,0 3-16,0 2 0,0 3 16,1 4-16,4-6 0,5 1 0,6-7 15,2-5-15,4-7 0,6-6 16,5-2-16,0-8 0,1-1 0,-1-5 16,0-3-16,-1-3 0,-1-3 15,-2 3-15,-2 1 0,-1 0 16</inkml:trace>
  <inkml:trace contextRef="#ctx0" brushRef="#br0" timeOffset="108887.0082">13765 5195 0,'0'0'0,"0"0"0,0 0 16,0 0-16,34-4 0,-34 4 0,42-2 15,-16 0 1,2 0-16,-3 1 0,-3-2 15,-4 2-15</inkml:trace>
  <inkml:trace contextRef="#ctx0" brushRef="#br0" timeOffset="109372.6526">14517 4941 0,'0'0'0,"0"0"16,0 0-16,-17 23 0,17-23 0,-21 33 31,6-7-31,-1 0 0,-2 3 16,-5 11-16,0 2 0,-1 6 0,4-3 0,3 1 15,7-4-15,5-9 0,2-6 16,9-7-16,6-3 0,4-7 15,2-4-15,5-6 0,5-2 16,0-4-16,0-2 0,1-6 16,0-6-16,-1 0 0,1-2 0,-2-2 15,1-3-15,-5 1 16,-4 4-16,-5-2 0,-3 2 16,-3 3-16,-4 1 0,-4 2 0,-4 4 15,-4 3-15,-3 4 0,-6 3 16,-5 7-16,3 1 0,1 3 0,-4 4 15,-3 3-15,3 3 0,2 3 0,-1 6 16,1 1-16,6-1 0,3-3 16,7-1-16,7-4 0,5-1 15,7-2-15,7-9 0,7-5 16,2-5-16,5-4 0,-9 1 16,-6 2-16,-4 0 0</inkml:trace>
  <inkml:trace contextRef="#ctx0" brushRef="#br0" timeOffset="109719.423">15025 5145 0,'0'0'16,"0"0"-16,0 0 0,-18 21 0,18-21 16,-20 27-16,7-9 0,0 2 15,2 1-15,-4 4 0,-2 0 16,3-3-16,2-3 0,1-4 15,1-3-15,1-4 0,2-3 16,3-3-16,4-2 0,0-6 16,2 0-16,3-4 0,1-3 15,1-1 1,1-1-16,3-4 0,3-2 16,2 1-16,0 3 0,5 0 0,0 4 15,-3-1-15,-4 1 0,-2 3 16,-1 1-16,0 2 0,0 4 15,-3 3-15,-1 2 0,-2 2 16,-1 2-16,-1 3 0,-3 4 16,-1 2-16,-1 1 0,0 3 0,0 3 15,1-1-15,0 1 0,0-1 0,0-3 16,0-3-16</inkml:trace>
  <inkml:trace contextRef="#ctx0" brushRef="#br0" timeOffset="110174.1886">15651 5099 0,'0'0'0,"0"0"15,0 0-15,0 0 0,0 0 0,-34-3 16,15 9-16,-3 1 16,-3-2-16,-3 6 0,-3 3 15,-9 6 1,3 1-16,1 5 0,4 3 15,-1 3-15,5 0 0,8-6 0,5-1 16,8-5-16,3-2 0,8-4 16,5-3-16,4-5 0,4-5 15,5-4-15,4-4 0,-2-1 0,0-3 16,6-6-16,1-3 16,-5 0-16,-4 0 0,-1 0 0,-1-1 0,-3 3 15,-3 2-15,-2 4 0,-2 3 16,-4 2-16,-3 3 0,-3 4 15,-4 8-15,-2 3 0,-1 2 16,-2 9-16,-5 8 0,0 1 16,-1 1-16,-3 7 0,-1 3 15,-1 4-15,3-4 16,0-4-16,2-1 16,1-5-16,2-2 0,-1-2 0,1-6 15,2-6-15,0-5 0,-2-2 16,-1-1-16,-2-3 0,0-5 15,1-3-15,0-3 0,7-1 0,0-2 16,3 1-16,-1 2 16,2 1-16</inkml:trace>
  <inkml:trace contextRef="#ctx0" brushRef="#br0" timeOffset="110421.729">16058 5007 0,'0'0'0,"0"0"0,0 0 0,0 0 16,-11 25-16,11-25 0,-25 38 15,7-14-15,0 5 0,-2 2 16,0 3-16,-4 6 0,2-3 0,2 3 16,7-4-16,4-7 15,3-4-15,5-6 0,3-1 0,3-7 16,0-4-16,4-3 0,3-2 0,1-3 15,2-2-15,-4 0 0,-2 1 16,-2 0-16</inkml:trace>
  <inkml:trace contextRef="#ctx0" brushRef="#br0" timeOffset="110590.2665">15760 5229 0,'0'0'31,"0"0"-31,0 0 0,35-5 0,-35 5 0,39-7 0,-12 4 16,1-1-16,0 1 0,12-1 16,2 0-16,-7 1 0,-5 0 0,-6 1 31</inkml:trace>
  <inkml:trace contextRef="#ctx0" brushRef="#br0" timeOffset="110969.4607">16363 4985 0,'0'0'0,"0"0"15,0 0-15,0 0 0,-19 29 0,8-12 16,-3 5-16,-2 0 0,1 4 16,-7 11-16,0 3 15,1-4-15,1-2 0,-1 4 0,2-2 16,4-6-16,1-3 0,-1-2 15,1-4 1,4-8-16,2-3 0,3-4 16,1-1-16,4-5 0,0 0 0,2-7 15,6-5-15,1-3 16,1-2-16,9-8 0,4-4 16,0 3-16,1 1 0,2 1 0,1 2 15,-4 4-15,-3 4 0,1 2 16,-3 2-16,-3 4 0,-2 2 0,-4 7 15,-3 4-15,-4 3 0,-2 1 16,-3 6-16,-3 6 0,-1 0 0,1 3 16,-1-1-16,2-1 15,0-2-15,2-2 0,0 0 0,-1-6 16,2-3-16</inkml:trace>
  <inkml:trace contextRef="#ctx0" brushRef="#br0" timeOffset="111254.8338">16835 5159 0,'0'0'0,"0"0"0,0 0 15,-37 7 1,37-7-16,-37 12 0,14-4 0,-6 5 16,1 1-16,4 0 0,3 1 15,5 1-15,2 1 0,7-3 16,4 1-16,6 1 0,2 0 0,4-1 15,2-3-15,0 0 0,-1-1 16,0 2-16,-1-2 16,-5-1-16,-2 0 0,-4 2 0,-3 0 0,-6 1 15,-5 1-15,0 0 0,-3 1 16,0-1-16,0 1 0,-3 0 16,1-2-16,5-2 0,3-3 0,2-1 15</inkml:trace>
  <inkml:trace contextRef="#ctx0" brushRef="#br0" timeOffset="111508.4825">17444 5175 0,'0'0'0,"0"0"0,0 0 0,-27 22 16,12-9-16,-5 7 0,-4 5 0,-10 11 15,-1 1-15,-6 9 0,1 1 16,8-3-16,6-2 0,3 5 0,7-3 16,10-14-16,8-10 0,7-5 15,5-7-15,4-3 0,3-3 0,3-4 16,2-5-16,-3-1 0,-2 0 31,-3-2-31,-5-1 0,-2 2 16,-2 3-16,-2 1 0</inkml:trace>
  <inkml:trace contextRef="#ctx0" brushRef="#br0" timeOffset="111949.307">17068 5442 0,'0'0'0,"0"0"0,25-6 15,-7 2-15,4 0 0,9-1 0,2 0 16,3 0-16,1 1 0,7 2 15,-3-1-15,-2 2 0,-3-1 16,-2 0-16,-2-1 0,-7 3 16,-5-1-16,-5 1 0,-6 1 0,-3-1 0,-6 0 15,-2 0-15,-6 3 16,0 1-16,-2 2 0,-1 2 0,-1 0 16,-2 2-16,-3 3 0,1 3 15,-3 1-15,-1 7 0,2 2 16,2-3-16,4 2 0,3-2 15,4-3 1,5-2-16,4-1 0,6-5 0,4-3 16,4-6-16,3-5 15,4-2-15,4-3 0,0-3 0,-2-2 16,-3 0-16,-3-1 0,-2-2 16,0-2-16,-5 0 0,-3-1 0,-3 2 15,-3 0-15,-3 0 0,-5 1 16,-2 2-16,-3 2 0,-4 2 15,-3 1-15,-4 5 0,-2 2 16,1 1-16,2 2 0,3 3 16,1 3-16,4-2 0,2 0 0,1-2 15,3 0-15,0-2 16</inkml:trace>
  <inkml:trace contextRef="#ctx0" brushRef="#br0" timeOffset="112410.9621">18331 5440 0,'0'0'0,"0"0"0,0 0 0,0 0 16,0 0-16,-13-22 0,13 22 0,-22-10 0,22 10 16,-35-7-16,15 6 0,-3 2 15,-2 0-15,-2 4 0,0 2 16,-6 6-16,2 1 0,1 3 15,0 2-15,5 0 0,3 1 16,1 3-16,7-2 0,6-3 16,8-3-16,5-5 0,6-5 0,4-4 0,2-3 15,8-5-15,3-3 0,0-3 16,-1-2-16,3-1 0,2-1 16,-3-2-16,-4-2 0,3-8 15,-3-1-15,-3 2 0,-2 3 16,-1-2-16,-2 0 0,-1 3 15,-2 2-15,-3 5 16,-2 4-16,-3 3 0,-2 3 16,-2 4-16,-2 3 15,-3 5-15,-4 4 0,-3 2 0,-3 2 16,-1 6-16,-2 6 0,0 1 16,-2 6-16,-2-3 0,-1 2 0,-1 3 15,4 0-15,3-3 0,5-3 16,5-3-16,3-2 0,4-4 0,3-3 15,0-4-15,-2-2 0,0-2 16</inkml:trace>
  <inkml:trace contextRef="#ctx0" brushRef="#br0" timeOffset="112696.2507">18630 5425 0,'0'0'0,"0"0"0,0 0 0,0 0 15,0 0-15,-19 16 0,19-16 16,-27 25-16,12-9 0,0 1 16,2 2-16,2-2 0,2 0 0,4-2 15,2-2-15,4-1 0,3-2 16,8-2-16,6-2 0,2-5 0,2-4 16,2 1-16,2-2 0,-2-2 15,-4-2-15,3-4 0,-5-2 16,-2 0-16,-4 1 0,-6-2 15,-3 0-15,-10 3 0,-6 1 16,-8 2-16,-7 3 0,-8 2 0,-7 5 16,-9 6-1,-6 5-15,3-1 0,12-1 0,8-3 16</inkml:trace>
  <inkml:trace contextRef="#ctx0" brushRef="#br0" timeOffset="181883.8126">2138 11636 0,'0'0'0,"0"0"16,0 0-16,0 0 0,0 0 0,-20 8 16,20-8-16,-21 5 0,21-5 0,-27 7 15,12-1-15,-4 1 0,0 2 16,-3 1-16,-3 0 0,-4 4 16,1 0-16,0 4 15,-1 0-15,-2 6 16,-5 3-16,0 3 0,4-1 0,2 3 15,-1 3-15,-1 3 0,4-4 0,7 4 16,4 3-16,5-3 0,5-2 16,7 5-16,7 1 15,2-5-15,3-5 0,8 2 0,8 0 16,1-2-16,5-3 0,7 1 16,8 2-1,-3-7-15,-1-4 0,20 3 16,6-1-16,-4-6 0,-2-5 0,39 3 15,-3-2-15,-15-5 0,-10-2 16,9-6-16,7-5 16,-14 1-16,-8 0 0,2-6 15,1-2-15,-16-2 0,-10-2 0,8-3 16,1-2-16,-14 3 0,-11 3 0,-2-12 16,-1-7-16,-3 1 0,1 1 0,-10-6 15,-4-3-15,-5 3 0,-4 2 16,-6-5-16,-5-3 0,-4 5 15,-3 3-15,-11-5 0,-6-5 16,4 4-16,0 4 0,-11 1 16,-8 2-16,1 1 0,0 0 0,-10 1 15,-4 1-15,-7 2 0,-4 1 0,-13 7 16,-11 4-16,2 5 0,1 5 16,-19 5-16,-16 4 0,3 6 15,2 1-15,39-2 0,25-2 16,18-1-16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1:24:50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2437 4240 0,'0'0'0,"0"0"0,0 0 16,0 0-16,24 6 0,-24-6 16,27 2-16,-8-1 0,0 2 15,6 0 1,7 0-16,3 0 0,3 0 15,18 1-15,8-1 0,14 0 16,2-2-16,24-1 16,11 0-16,14-2 0,-3-5 0,63 0 15,20 4-15,-29 3 0,-16 3 16,16-5-16,10-4 0,-12 3 16,-9 3-16,12 0 0,10 2 15,-16-2-15,-7-1 0,15 2 16,13 0-16,-20 3 0,-12 1 15,11 3-15,11 3 0,-22-2 16,-11 1-16,1 2 0,2 2 16,-27 3-16,-18 3 0,-8-1 0,-2-3 15,-23-2-15,-14-3 0,-21 0 16,-13-1-16,-9-2 0,-7-3 0,-4-3 16</inkml:trace>
  <inkml:trace contextRef="#ctx0" brushRef="#br0" timeOffset="574.0556">2441 7832 0,'0'0'0,"0"0"0,0 0 0,28-8 0,-28 8 0,32-1 15,-6 1-15,1-1 0,-1 1 0,16-2 32,7-1-32,-1 1 0,0-2 0,24-2 15,23-3-15,-3 0 16,0 1-16,23-4 0,3-1 15,5 1-15,-16 1 0,67-5 16,0 2-16,-20 4 0,-15 1 0,17-1 16,11 0-16,-21 2 0,-14 5 15,26-1-15,17 1 16,-17 3-16,-13 2 0,22 1 0,16-2 16,-24-1-16,-13 0 0,24 1 15,15 1-15,-16 1 0,-11 1 0,7-1 16,6 1-16,-21 1 15,-14 2-15,6 7 0,3 4 16,-19 1-16,-14-2 0,-9 3 0,-6 2 16,-26 3-16,-17 0 0,-16-8 0,-13-6 0,-7-3 15</inkml:trace>
  <inkml:trace contextRef="#ctx0" brushRef="#br0" timeOffset="1260.2535">2329 11133 0,'0'0'0,"0"0"16,0 0-16,0 0 0,0 0 0,32 12 15,-32-12 1,29 3-16,-9-1 0,7-1 16,5-2-16,3 0 0,0 0 15,21-1-15,5-1 0,13-1 16,-1-4-16,26-1 0,5 0 15,13-2-15,-9-2 0,22 1 16,3 2-16,40-2 0,-26 3 0,6-1 16,-1 1-16,-10 1 0,-10 3 0,14-1 15,11 2-15,-11-1 0,-12-1 16,16 2-16,10 1 0,-10-3 16,-7 0-16,13-1 0,7 2 15,-15-2-15,-10 1 0,8-3 0,4 0 16,-15-2-16,-12 0 0,4 2 31,3 1-31,-16 5 0,-14 4 0,-5-5 0,-4 0 16,-17 0-16,-8 2 0,-8-1 15,-9-2-15,-8 1 0,-7 0 0,-8 2 16,-9 5-16,-7-2 0,-5-1 16,-13 0-16,-7-1 0,3 0 15,5 1-15,1-2 0</inkml:trace>
  <inkml:trace contextRef="#ctx0" brushRef="#br0" timeOffset="6264.9185">3677 4710 0,'0'0'0,"0"0"0,-22-10 16,12 7-16,-4 1 16,-7-3-16,-4-4 15,-7 1-15,-3 3 0,-6 0 16,-3 2-16,-13-1 0,-3 1 0,-13 3 15,-3 3-15,4 2 0,2 2 16,-15 5-16,3 3 0,2 0 16,7 0-16,-8 10 0,-1 6 15,-19 10-15,13-4 0,5 3 0,0 1 16,17-1-16,10-1 0,2 7 16,3 5-16,7-7 0,3-3 0,7 8 15,4 6-15,5-6 0,3-4 0,6 2 16,4-1-16,7 0 15,7-1-15,4 2 0,1 1 16,5-6 0,0-6-16,7 5 0,4 4 15,5-5-15,1-5 0,8 1 16,8-1-16,-1-3 0,4-3 0,11 0 16,11 0-16,-10-5 0,-3-2 15,12-4-15,10 2 16,-2-6-16,-4-1 0,21 2 0,14 1 15,-6-4-15,-5-2 0,11-3 0,11-5 16,-2 1-16,-4 0 0,14-1 0,9-1 16,-10-2-16,-2-2 0,15-1 15,12 0-15,-13 1 0,-9 2 16,12-3-16,11-1 0,-13 1 16,-10 0-16,13 0 0,10 1 15,-23-5-15,-13-4 0,9-2 0,8-4 16,-14 6-16,-10 3 0,1-6 0,2-3 15,-18 4-15,-10 4 0,0-2 16,1 1-16,-10-6 0,-6-3 16,-3-5-16,-2-3 0,-11 4 15,-9 1-15,-6-8 0,-3-4 16,-10 0-16,-6 0 16,-7-2-16,-3 0 0,-7 1 15,-5-1-15,-9-9 0,-6-5 16,-6 5-16,-6 4 0,-8-7 15,-8-5-15,5 1 0,-2 3 0,-15 1 16,-9 0-16,5 3 16,4 1-16,-8-6 0,-8-3 15,-1 3-15,-2 3 0,-11 1 0,-8 2 0,4 6 16,3 6-16,-19-4 0,-14-1 16,8 7-16,4 5 0,-15 7 15,-11 6-15,11-1 0,2 3 16,-14 2-16,-13 0 0,6 4 15,3 2-15,-14 15 0,-10 8 16,10 5-16,6 1 16,-8 13-16,-11 9 0,15 5 0,13 4 0,-11 9 15,-5 6-15,21 1 0,11 1 16,9 12-16,3 8 0,23-7 16,13-5-16,23-25 0,17-18 15,11-12-15</inkml:trace>
  <inkml:trace contextRef="#ctx0" brushRef="#br0" timeOffset="7854.069">16940 4084 0,'0'0'0,"-21"-8"0,-4 3 0,-5 0 0,-4 2 16,-23-1-16,-13 1 0,-12 3 16,0 2-16,-24 9 0,-5 7 15,-7 10-15,10 5 16,-49 30-16,13 5 15,20-3-15,14-3 0,2 22 16,0 14-16,14-9 0,11-8 0,4 15 16,5 10-16,14-6 0,8-2 15,6 7-15,4 5 0,10-12 16,8-8-16,9 6 0,8 3 16,5-8-16,7-3 0,10 2 15,7 3-15,9-11 0,6-4 16,11-3-16,9 0 0,0-12 15,-2-7-15,21 1 0,15 2 16,-2-15-16,-3-9 0,22-5 16,15-4-16,5-9 0,3-3 0,21-3 15,15-2-15,-15-4 0,-9-2 0,27-1 16,19-2-16,-10-2 16,-6-1-16,26-8 0,16-4 15,-15 0-15,-9-2 0,20 6 16,12 5-16,-13-5 0,-12-5 0,21 4 15,13 1-15,-16 4 16,-9 0-16,17-7 0,16-5 16,-24 2-16,-14 0 0,19 4 0,14 2 15,-20 0-15,-13 0 0,12-2 16,8 1-16,-20-1 0,-13 0 16,9-2-16,8-1 0,-23 0 0,-15 0 15,6 0-15,6 0 0,-23 1 16,-16-2-16,3-2 0,1-4 0,-20-1 15,-14-2-15,-1-3 0,0-3 16,-15-1-16,-10 0 0,-7-8 16,-6-7-16,-14 3 0,-11 3 0,-11-10 15,-8-9-15,-9-2 0,-7-2 16,-14-3-16,-11-1 0,-2-2 16,-3 0-16,-16-12 15,-12-5-15,-4 2 0,-3 3 0,-17-9 16,-14-8-16,-1 12 15,-1 5-15,-23-3 0,-14-3 16,0 0-16,3 2 0,-20-7 16,-14-1-16,-2 12 0,1 12 0,-21-6 15,-13-3-15,9 10 16,7 8-16,-22 5 0,-16 2 0,11 8 16,7 6-16,-21 8 15,-15 9-15,18 4 0,14 6 0,-26 12 16,-15 6-16,20 8 0,12 4 0,-16 14 15,-12 8-15,25 2 0,18 1 0,0 15 16,2 12-16,18-5 0,14 0 16,-5 18-16,-4 13 15,18-8-15,14-6 0,43-26 0,28-16 16,19-11-16</inkml:trace>
  <inkml:trace contextRef="#ctx0" brushRef="#br0" timeOffset="9878.001">16084 6732 0,'0'0'0,"0"0"16,0 0-16,0 0 0,0 0 0,-23-1 16,23 1-16,-20 7 15,20-7-15,-29 8 0,9-3 16,0 1-16,-1 0 0,-4 2 15,-5 2-15,-7 4 0,0 0 16,-10 6 0,-3 3-16,3-4 0,2-1 15,-5 4-15,-4 3 16,-4 3-16,5-3 0,-12 5 0,-2 1 16,9-3-16,9-2 0,-11 5 15,-6 5-15,-2-1 0,7-3 0,-29 17 16,5-3-16,10 0 15,5 2-15,-8-3 0,-6 0 16,4-2-16,3 1 0,-17 6 16,-10 7-16,7-3 0,7-3 0,-8 6 15,-6 3-15,8-5 0,4-5 16,-11 15-16,-6 11 0,2-11 0,1-8 16,-7 10-16,-7 7 15,8-1-15,5 2 0,-14 10 0,-8 6 16,9-10-16,7-7 0,-9 13 15,-8 9-15,8-7 0,6-8 16,-7 6-16,-4 6 0,9-6 16,6-4-16,-8 7 0,-6 7 15,14-9-15,9-7 0,-13 7 16,-8 6-16,14-12 0,8-6 0,-5 3 16,-4 2-16,16-8 15,11-7-15,-8 1 0,-8-2 0,11-11 16,6-10-16,3 0 0,1 1 15,14-11-15,8-6 0,0-6 16,-3-4-16,5-2 0,4-3 0,2-3 16,3-3-16,5-3 0,5-4 0,0 1 15,3 1 1,3-4-16,2-2 0,-5 0 16,-4 0-16,9 2 0,6 2 15,-6 2-15,-4 1 0,1 0 16,0-1-16,-1 0 0,0-2 15,0 0-15,0 0 0,-1 3 16,0 0-16,-1 0 0,2 0 0,-6-2 16,-2-1-16,2 1 0,2-1 0,-7 3 15,-3 2-15,15-5 0,-6-3 16,-10 1-16,-8 0 0,2 2 16,1 1-16,-40-1 0,-4-3 15,6-2-15,7-1 0,-16 2 16,-7 2-16,3 3 0,4 2 15,-14-1-15,-11-1 0,7 1 0,4 0 0,-13 5 16,-10 3-16,6-1 0,4-1 16,-13 3-16,-9 1 0,20 2 15,13 1-15,-15-3 0,-11-1 16,12-1-16,9 1 0,-8 2 16,-7 3-16,11 1 0,4 2 0,-4-4 15,-4-2 1,13 4-16,11 2 0,-12 6 15,-5 2-15,14-4 0,10 0 0,-1 3 16,0 2-16,8 1 16,5 2-16,-4 4 0,-5 4 15,15-2-15,8 0 0,-1 8 16,-6 5-16,5-3 0,1-2 0,-2 13 16,-1 10-16,14-9 0,11-4 0,2 8 15,4 5-15,0-8 0,3-6 0,9 7 16,7 5-16,6-7 0,7-5 15,4 5-15,3 3 16,2-11-16,3-9 0,5 12 16,5 8-16,3-8 0,3-6 0,9-1 15,9-3 1,-1-4-16,0-5 0,13 3 16,8 2-16,2-7 0,1-3 0,10 2 15,7 0-15,2-8 16,4-6-16,9-1 0,9-1 15,-10-2-15,-6-2 0,14-5 16,13-4-16,-8 2 0,-2 0 0,17 2 16,10 1-16,-9-5 0,-8-2 0,16 0 15,11 1-15,-11 1 0,-8 3 0,14-3 16,11-1-16,-9-1 16,-6 0-16,16-1 0,9-1 15,-12 3-15,-9 2 0,11-1 16,9-2-16,-4 1 0,-4-1 0,16 0 15,11-1 1,-17 0-16,-11 2 0,21-5 16,12-2-16,-15-1 0,-8 2 0,13 1 15,11 0-15,-11 2 0,-8-1 0,11 1 16,6 1-16,-13 1 0,-9 0 16,12-5-16,9-3 0,-19 1 15,-13 0-15,11-2 0,8-1 16,-19-1-16,-13 0 0,5-2 15,5-2-15,-15 0 0,-9 0 0,8-8 16,7-7-16,-14 1 0,-9 1 16,6 0-16,6 1 0,-12 1 15,-8 0-15,0-4 0,0-3 16,-7 3-16,-7 3 0,-2-7 16,1-4-16,-10 2 0,-7 2 0,-4-6 15,-4-5-15,-10 0 0,-8-1 0,-9-11 16,-7-9-16,-2 6 0,-2 4 15,-6-8-15,-7-6 0,-7 3 16,-4 2-16,-8-3 16,-4-2-16,0 8 0,-1 5 0,-3-5 15,-3-2 1,-3 2-16,-4 3 0,-7 0 16,-8-1-16,-1 8 0,-2 6 0,-14-8 15,-8-5-15,4 5 0,3 3 16,-17 4-16,-14 1 15,4 2-15,2-1 0,-14-2 0,-8-4 16,-2 10-16,-2 6 0,-16 1 16,-12 0-16,9 5 0,9 4 0,-20-4 15,-11-2-15,15 8 0,11 4 0,-19 3 16,-12 2-16,13 2 0,9 2 16,-7 2-16,-3 3 15,15 3-15,12 2 0,-6 3 0,-4 0 16,14 1-16,11 0 0,1 3 15,-1 3 1,16-1-16,12-3 0,6 0 16,6 0-16,7 3 0,5 0 0,5-1 15,5 0-15,8-1 0,4-1 16,-1 5-16,-1 2 0,3 1 16,1 0-16,10-4 0,7-5 15,3 0-15</inkml:trace>
  <inkml:trace contextRef="#ctx0" brushRef="#br0" timeOffset="19951.0931">7105 4392 0,'0'0'0,"0"0"0,0 0 15,0 0-15,-24 4 0,24-4 0,-24 17 16,8-3-16,0 3 0,-3 5 16,-2 3-16,0 3 0,1 3 0,-2 14 15,4 4-15,-2 10 0,3-1 0,5 7 32,5-6-32,9-8 0,4-5 15,10-11-15,6-7 0,5-5 16,3-5-16,5-9 0,4-5 15,-1-9-15,-1-5 0,-10 1 16,-6 4-16,-4 0 0</inkml:trace>
  <inkml:trace contextRef="#ctx0" brushRef="#br0" timeOffset="20130.2682">7297 4706 0,'0'0'0,"0"0"15,0 0-15,0 0 0,21-21 0,-21 21 16,39-17-16,-12 6 0,5-1 16,3-1-16,4-2 0,10-2 15,-2 3-15,9-4 0,-2 2 0,-6 1 16,-6 1-16,-2 0 0,-6 2 16,-7 3-16,-6 2 0,-6 1 15</inkml:trace>
  <inkml:trace contextRef="#ctx0" brushRef="#br0" timeOffset="20346.5628">7661 4416 0,'0'0'0,"0"0"0,0 0 16,1 22-16,-1-22 0,3 35 15,-3-10-15,0 6 0,0 4 16,1 12-16,1 1 0,-1-6 15,1-2-15,0 3 0,-1-5 16,0-6-16,0-5 0,-2-6 16,-2-3-16,-1-6 15,-3-2-15,1-3 0,2 0 16,1-2-16</inkml:trace>
  <inkml:trace contextRef="#ctx0" brushRef="#br0" timeOffset="20478.1985">7428 4836 0,'0'0'15,"0"0"-15,0 0 0,0 0 0,0 0 16,0 0-16,25-2 0,-25 2 0,26-3 16,-26 3-16,32-1 0,-15-2 15,-2 2-15,-1-1 0,-2 0 16,-1 1-16</inkml:trace>
  <inkml:trace contextRef="#ctx0" brushRef="#br0" timeOffset="20732.3231">7223 4600 0,'0'0'16,"0"0"-16,0 0 0,0 0 0,0 36 16,0-16-1,0 7-15,1 3 0,2 2 0,2 10 16,3 3-16,1-5 15,-1-4-15,8 3 0,3-5 16,3-6-16,3-5 0,13-7 16,2-9-16,1-6 0,-1-3 0,4-6 15,3-2-15,-4-2 0,-3-2 0,-4 2 16,-10 2-16,-6 3 0</inkml:trace>
  <inkml:trace contextRef="#ctx0" brushRef="#br0" timeOffset="20932.9879">7951 4612 0,'0'0'0,"13"-5"0,5-2 16,2 0-16,2-2 0,13-3 16,2-1-16,11-4 0,-2 1 0,8-3 15,-1 0-15,-7 3 0,-7 2 16,-4 2-16,-3 1 15,-9 3-15,-7 1 0,-11-1 0,-7-1 16,1 2-16,0 2 0,0 0 0</inkml:trace>
  <inkml:trace contextRef="#ctx0" brushRef="#br0" timeOffset="21080.2443">8210 4364 0,'0'0'0,"0"0"0,0 0 16,0 0-16,0 0 0,0 0 0,10 34 15,-10-34-15,1 35 0,-1-11 0,-1 3 16,-1-1-16,-1 1 0,0 3 16,1-5-16,0-4 0</inkml:trace>
  <inkml:trace contextRef="#ctx0" brushRef="#br0" timeOffset="21534.469">8034 4798 0,'0'0'0,"0"0"16,18-7-16,-3 2 0,2-1 0,12-5 16,4-1-16,1 0 15,1-1-15,5 0 0,-2 0 16,-6 3-16,-5 3 0,-6 0 0,-5 4 16,-8 1-16,-3 0 0,-12 6 0,-8 5 15,-5 4-15,-4 4 0,-9 3 16,-8 2-16,2 3 0,0-1 15,-7 6 1,3-1-16,8-2 0,6-3 16,5 0-16,6-4 0,7-4 0,5-3 15,11-2-15,11-5 16,3-5-16,6-3 0,7-3 16,9-5-16,-4 1 0,-2-2 0,3-3 15,2 0-15,-4 0 0,-6 0 16,-2-1-16,-4 1 0,-9 3 15,-4 0-15,-5 2 0,-3 2 16,-6 2-16,-3-2 0,-4 1 0,-2 0 0,3 3 16,1 2-16,1 1 15,-1 0-15,2 2 0,2 1 0,3 4 16,3 5-16,3-1 0,1 4 0,4 1 16,2 1-16,0-1 15,-1 3-15,5 1 0,0 1 16,1-3-16,-2-1 15,-1-4-15,-3-1 0,-3-3 16</inkml:trace>
  <inkml:trace contextRef="#ctx0" brushRef="#br0" timeOffset="21813.2936">8752 4499 0,'0'0'0,"0"0"0,0 0 16,29 15-16,-16-4 0,2 3 15,0 6-15,3 5 0,-4 1 16,-2 2-16,-2 2 0,-1 3 0,-4-2 0,-6-2 16,-3-1-16,-9-1 0,-5-2 0,-8 1 15,-8 1-15,-1-1 16,-1-1-16,-8 1 0,1-1 15,7-10-15,4-3 0,5-3 16,6-3-16,7 0 0</inkml:trace>
  <inkml:trace contextRef="#ctx0" brushRef="#br0" timeOffset="22057.1596">8959 4354 0,'0'0'0,"0"0"0,23-10 0,-6 3 16,3-2-16,14-2 0,8-2 15,2 0-15,3 0 0,14-3 16,3 2-16,5-3 0,-8 3 16,3-3-16,-5 0 0,-14 6 0,-10 2 15,-9 2-15,-8 1 16,-7 1-16,-5-1 15,-14 4-15,-8 2 0,2-1 16,5 0-16,1 1 0</inkml:trace>
  <inkml:trace contextRef="#ctx0" brushRef="#br0" timeOffset="22237.0136">9163 4099 0,'0'0'0,"0"0"0,0 0 15,0 0-15,0 27 0,0-27 16,0 35-16,-2-12 0,0 3 16,0 3-16,0 5 0,-2 8 0,2-2 0,0 5 15,1-5 1,0-8-16,1-6 16,0-4-16,0-5 0,0-2 0</inkml:trace>
  <inkml:trace contextRef="#ctx0" brushRef="#br0" timeOffset="22483.6668">9413 4043 0,'0'0'16,"0"0"-16,0 0 0,9 26 15,-7-11-15,-1 5 0,-1 7 16,0 4-16,0 3 0,-2 12 0,-1 1 15,0 5-15,-1-10 0,-2 4 16,1-6-16,-3-9 0,-1-6 0,-4-6 16,-4-4-16,1-3 0,-1-1 0,6-5 15,3-1-15,0 0 0</inkml:trace>
  <inkml:trace contextRef="#ctx0" brushRef="#br0" timeOffset="22615.3548">9102 4537 0,'0'0'0,"0"0"0,0 0 15,0 0-15,0 0 0,-7-22 16,7 22-1,0 0-15,13-17 0,-13 17 16,29-18-16,-9 8 0,2 1 0,3 0 16,3-1-16,-2 2 15,0 2-15,4-1 0,-2 2 16,-5 2-16,-3 2 0,-3 0 0,-3 0 16,-3 0-16</inkml:trace>
  <inkml:trace contextRef="#ctx0" brushRef="#br0" timeOffset="22784.8288">9124 4592 0,'0'0'0,"0"0"0,0 0 15,34-10-15,-18 5 0,4-2 16,7-3 0,0 0-16,1 2 0,8-4 15,1 1-15,-5 2 0,-4 1 0,1 1 16,-5 3-16,-6-1 0,-6 0 15,-2 1-15,-1 0 0,-3 1 16</inkml:trace>
  <inkml:trace contextRef="#ctx0" brushRef="#br0" timeOffset="22969.5845">9000 4857 0,'0'0'16,"0"0"-16,0 0 0,0 0 0,0 0 15,31-7-15,-31 7 0,40-15 16,-15 5-16,8-2 0,7-2 15,1 0-15,1-1 0,9-3 16,6-2-16,-5 2 0,-6 2 0,1-1 0,-7 4 16,-10 2-16,-7 3 0,-10-15 15,-6-9-15,-2 6 0,0 7 0,-2 4 16</inkml:trace>
  <inkml:trace contextRef="#ctx0" brushRef="#br0" timeOffset="23185.7121">9436 4543 0,'0'0'0,"0"0"16,0 0-16,0 0 0,0 0 0,0 0 16,0 27-16,0-27 0,-2 33 15,1-6-15,-2 5 16,0 4-16,0 3 0,-1 15 0,2 1 16,0 8-16,0-8 0,0-1 15,-1-10-15,1-10 0,0-7 0,0-8 0,0-5 16,-3-6-16,0-3 0,-2-7 15,-1-4-15,2 1 0,1 1 0,1 1 16</inkml:trace>
  <inkml:trace contextRef="#ctx0" brushRef="#br0" timeOffset="23355.1563">9409 4739 0,'0'0'0,"0"0"15,0 0-15,0 0 0,0 0 0,0 0 16,-8 27-16,8-27 0,-14 30 0,3-10 15,-2 6-15,-1 0 16,1 5-16,-7 6 0,1 0 16,-1-4-16,0-3 0,-3 0 15,2-7-15,4-8 0,2-6 0,6-6 16,4-8-16,1 1 0,0 1 0,2 1 16</inkml:trace>
  <inkml:trace contextRef="#ctx0" brushRef="#br0" timeOffset="23524.4714">9463 4818 0,'0'0'0,"0"0"16,0 0-16,27 10 0,-18-5 0,2 4 0,2 2 31,1 2-31,2 2 0,4 3 0,-1-3 0,0 0 0,0-3 16,-3 0-16,-1-1 0,-3-2 16,-2-3-16,-2-1 0,-2-5 15,0 1-15,-2-1 0,-1 1 0</inkml:trace>
  <inkml:trace contextRef="#ctx0" brushRef="#br0" timeOffset="23687.3583">9966 4712 0,'0'0'0,"8"-2"0,3-1 0,1 1 0,0-2 0,3 0 16,1 2-16,6-2 15,0 2-15,-1-3 0,-1-2 16,-4 1-16,-1 1 0,-3 1 16</inkml:trace>
  <inkml:trace contextRef="#ctx0" brushRef="#br0" timeOffset="23872.4183">10461 4400 0,'0'0'0,"0"0"16,0 0-16,27-9 0,-16 4 0,4 2 16,5-2-16,0 2 0,0 0 15,5-2-15,0 2 0,-3 0 0,-1 2 0,-3 0 16,-4 2-16,-2-1 16,-2 1-16,-1-1 0</inkml:trace>
  <inkml:trace contextRef="#ctx0" brushRef="#br0" timeOffset="24072.504">10313 4789 0,'0'0'0,"0"0"0,0 0 16,23-9-16,-23 9 0,29-12 15,-6 3-15,3-1 0,0-1 0,11-3 16,1-3-16,0 1 15,-2 0-15,6-3 0,-2 1 0,-6 2 0,-5 3 0,-6-1 16,-5 2-16,-5 3 16,-7 1-16,0 2 0,-2 1 15,-1 2-15</inkml:trace>
  <inkml:trace contextRef="#ctx0" brushRef="#br0" timeOffset="24272.9436">10563 4593 0,'0'0'16,"0"0"-16,0 0 0,0 0 15,0 0-15,3 27 0,-3-27 0,1 32 16,-1-11-16,-2 5 16,-1 3-16,-1 0 0,1 0 15,-3 7-15,0-2 0,-2-4 0,-1-3 16,-5 1 0,-4-2-16,1-6 0,-2-3 15,1-4-15,1-5 0,2-4 16,3-1-16,2-1 0,1 0 15,3-1-15</inkml:trace>
  <inkml:trace contextRef="#ctx0" brushRef="#br0" timeOffset="24426.3343">10606 4855 0,'0'0'0,"0"0"0,22 2 16,-7 1-16,2 0 0,9 7 16,5 2-16,1 3 0,2-1 0,9 4 15,1-2-15,-1 0 0,-1-2 16,7 1-16,-4-4 15,-4-1-15,-3-4 0,-8 0 0,-7-3 16,-4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1:25:48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13857 1347 0,'0'0'0,"0"0"0,0 0 16,0 0-16,3 30 0,-3-30 16,2 32-16,-2-13 15,0 1-15,-2 6 0,-1 7 16,-4 8-16,-1-1 0,-3 10 15,-1 0-15,0-8 0,0-3 0,-3 4 16,-2-4 0,3-8-16,1-7 0,1-4 0,3-6 15,0-3-15,1-4 16,3-8-16,-1-5 0,1-1 0,0-3 16,4-3-16,2-2 0,5-3 15,2-3-15,3 0 0,3 0 16,0-1-16,0-1 0,5 2 15,3 0-15,1 2 0,2 2 0,-1 5 16,1 2-16,-1 4 0,-2 3 16,4 4-16,-3 5 0,-5 5 15,-2 5-15,-2 5 16,-3 1-16,-5 4 0,-5 2 0,-6 3 16,-5 0-16,-5-4 0,-2-4 15,-1-2-15,0-1 0,-4-6 0,-3-2 0,-3-1 16,-1-1-16,0-4 0,3 1 15,-2-3-15,0-3 0,4-4 16,4-2-16,5-3 0,4 0 16,2 1-16,2 3 0,2-1 15</inkml:trace>
  <inkml:trace contextRef="#ctx0" brushRef="#br0" timeOffset="332.0951">14130 1813 0,'0'0'15,"0"0"-15,22-1 0,-6-1 16,0 1-16,4 0 0,2-3 0,6-1 16,-2-1-16,-2-1 15,-2-1-15,-2 0 0,-2-2 0,-3-2 16,-3 0 0,-3-1-16,-3-1 0,-6 1 15,-3-2-15,-4 2 0,-3 1 16,-4 4-16,-3 2 0,-1 1 15,0 0-15,-1 4 0,0 1 16,-4 3-16,1 4 0,2 4 0,3 4 16,2 5-16,4 3 0,3 4 15,4 1-15,4 3 0,2 1 0,6 0 16,5 0-16,4-4 0,2-3 0,10 0 16,8-4-16,-1-8 15,0-8-15,-7 0 0,-7-2 0,-4 0 16</inkml:trace>
  <inkml:trace contextRef="#ctx0" brushRef="#br0" timeOffset="600.7631">14957 1457 0,'0'0'0,"0"0"16,0 0-16,0 0 0,-20 16 15,20-16-15,-17 30 0,6-6 0,0 5 16,-6 14-16,-1 6 16,2-2-16,0 0 15,0 12-15,2-2 0,-1 2 16,3-7-16,-1-2 0,1-9 0,1-8 16,1-9-16,-5-3 0,-2-6 15,1-5-15,0-3 0,-4-1 0,-2-3 0,-1-2 0,-2-2 16,7 0-16,2 0 0,5 0 15</inkml:trace>
  <inkml:trace contextRef="#ctx0" brushRef="#br0" timeOffset="739.5458">14558 1773 0,'0'0'0,"0"0"16,18-7 0,-4 5-16,4 0 0,8-5 15,4-3-15,2 1 0,1 2 0,11-1 16,1 4-16,-2 0 0,-2 3 15,-2 2-15,-2 3 16,-1-2-16,-6 0 0,-7 1 0,-5-3 16,-4 2-16</inkml:trace>
  <inkml:trace contextRef="#ctx0" brushRef="#br0" timeOffset="1106.5367">15066 1746 0,'0'0'0,"0"0"16,0 0 0,-11 24-16,11-24 0,-13 29 15,4-8-15,0 1 0,0 1 0,1 6 16,2-3-16,4-2 0,3-6 16,6-3-16,4-4 15,2-3-15,1-3 0,5-7 0,3-2 16,0-5-16,-1-1 0,5-7 15,0-3-15,-2-2 0,0 0 0,-3-1 0,-2-1 16,-6-2-16,-3 1 0,-3-3 16,-5 3-16,-3 4 0,-2 3 15,-10 4-15,-4 3 0,-2 7 16,-2 2-16,-6 8 0,-5 8 16,1-3-16,1 0 0,-3 2 15,3 2-15,6-2 0,4 0 0,8 1 16,5-2-16,7-3 0,6-2 0,-3-3 15,0 0-15,0-1 0</inkml:trace>
  <inkml:trace contextRef="#ctx0" brushRef="#br0" timeOffset="1448.9901">15401 1633 0,'0'0'0,"0"0"0,0 0 15,0 0-15,0 0 0,-11 33 16,6-14-16,-1 2 0,1 2 16,-2 3-16,-1 4 0,1-2 15,-1 0-15,0 2 0,2-2 16,0-5-16,2-4 0,-2-2 16,1-5-16,1-5 0,1-3 15,0-4-15,1-3 0,2-2 0,1-4 16,2-6-16,3-5 15,0 0-15,2-1 0,1-1 16,1-1-16,-2 2 0,1 2 16,2-1-16,1 1 0,-1 4 0,-1 3 15,1 3-15,0 1 0,0 4 16,2 1-16,-2 4 0,2 4 16,-1 0-16,0 0 0,-1 4 15,-1 4-15,-2-2 0,-2-2 0,0-2 16</inkml:trace>
  <inkml:trace contextRef="#ctx0" brushRef="#br0" timeOffset="1802.7908">15563 1870 0,'0'0'16,"0"0"-16,0 0 0,28 8 0,-28-8 15,31 3-15,-31-3 0,37-2 16,-17 1-16,1 0 0,1-2 16,4-1-16,-4-3 0,-4 0 15,-1 0-15,-4-3 0,-2 1 0,-3-2 16,-3 0-16,-1 0 16,-3 1-16,-5-1 0,-3-1 0,-3 1 0,-1 0 15,-4 5-15,-2 1 0,-2 4 16,0 2-16,-3 3 0,-3 3 15,2 2-15,2 0 0,-1 9 16,3 5-16,4 0 0,2-1 0,6 6 16,3 4-16,6-1 15,3-2-15,14 0 0,8-4 0,5-4 0,5-5 16,-10-2-16,-5-3 0,-4-4 0</inkml:trace>
  <inkml:trace contextRef="#ctx0" brushRef="#br0" timeOffset="4670.4515">16078 1934 0,'0'0'0,"0"0"0,0 0 16,0 0-16,0 0 0,-20 25 0,20-25 15,-14 29-15,5-10 0,-1 5 16,-1 2-16,1 4 0,0 0 0,-1 11 16,2 3-16,1-2 0,2-2 15,6 7 1,7-4-16,2-8 0,3-5 0,7-3 15,4-6-15,3-9 0,4-7 16,3-4-16,2-2 0,2-5 16,0-4-16,0-8 0,-2-6 15,-8 4-15,-6 4 0,-4 4 16</inkml:trace>
  <inkml:trace contextRef="#ctx0" brushRef="#br0" timeOffset="4851.4238">16431 2054 0,'0'0'0,"0"0"0,22-2 16,-6 2-16,1 0 0,5-3 16,5 0-16,7 0 0,0-1 0,2 2 15,3-1-15,3-3 0,-4 1 0,-4-1 16,-5 2-1,-6 1-15,-4 3 0,-3-1 0,-4 1 0,-2 0 0</inkml:trace>
  <inkml:trace contextRef="#ctx0" brushRef="#br0" timeOffset="5042.9513">16685 2067 0,'0'0'15,"0"0"-15,0 0 0,0 0 16,0 0-16,0 32 0,0-32 15,0 36-15,0-36 16,-1 42-16,-1-17 0,1 0 16,-1 0-16,0 3 0,0-4 15,-1-1-15,0 0 0,-2-1 16,-2 0-16,0-7 0,2-1 16,1-5-16,-1 0 0,2-1 0</inkml:trace>
  <inkml:trace contextRef="#ctx0" brushRef="#br0" timeOffset="5181.067">16375 2491 0,'0'0'0,"0"0"0,0 0 16,0 0-16,0 0 0,0 0 16,34-6-16,-34 6 0,36-4 15,-10 3-15,4-2 0,1 1 0,3 1 16,12-2-16,3 1 16,1 0-16,0 2 15,0 0-15,-9 0 0,-8 0 16</inkml:trace>
  <inkml:trace contextRef="#ctx0" brushRef="#br0" timeOffset="5679.1961">17570 2238 0,'0'0'15,"0"0"-15,0 0 0,0 0 16,0 0-16,-6-23 0,6 23 15,0 0-15,-19-16 0,19 16 16,-28-3-16,10 3 0,0 2 0,-6 2 16,-2 2-16,0 0 0,-1 0 0,-7 8 15,1 4-15,3 1 0,2 3 16,-2 5 0,2-1-16,8-1 0,7-5 0,9 2 15,6 1-15,4-3 0,3-3 0,10-8 16,6-5-16,1-4 15,-2-4-15,12-5 0,7-7 16,-6 1-16,-5 0 0,-1-4 16,-2-2-16,-2-2 0,-3 3 15,-1-7-15,-3 1 0,-6 6 16,-3 5-16,-4 5 0,-3 2 16,-1 5-16,-1 2 0,-4 3 15,-3 3-15,1 0 0,-2 2 0,1 7 16,-1 7-16,3 0 0,1 0 0,3-1 15,2 1-15,3-1 0,1-2 16,3-2-16,2-4 0,1-3 16,0-2-16,6-3 0,4-2 15,-1-4-15,-1-2 0,1-5 16,0-5-16,0 4 0,0 1 0,-5 3 16,-2-1-1,-3 3-15</inkml:trace>
  <inkml:trace contextRef="#ctx0" brushRef="#br0" timeOffset="5980.4526">18055 2127 0,'0'0'0,"0"0"0,0 0 0,0 0 16,0 0-16,-14 22 0,14-22 15,-14 32-15,7-14 0,-1 6 16,-1 4-16,1-2 0,1 2 0,-1 5 16,2-2-16,1-4 0,1-4 15,0-5-15,1-2 0,2-5 16,0-5-16,1-6 0,3-1 0,-1-5 15,2-4-15,-1-4 0,1-5 16,2-1 0,-1-2-16,2-3 0,1 0 0,0 1 0,1 4 15,-1 3-15,0 3 0,-1 2 16,0 2-16,2 4 16,1 1-16,-1 4 0,-1 5 15,1-1-15,1 1 0,-1 3 16,0 3-16,2 0 0,1 2 15,2-1-15,3-3 0,-4 0 0,-2-1 16,-1-1-16</inkml:trace>
  <inkml:trace contextRef="#ctx0" brushRef="#br0" timeOffset="6296.9732">18381 2152 0,'0'0'0,"0"0"16,0 0-16,0 0 15,-6 27-15,6-27 0,-14 37 0,7-16 0,-1 2 16,0 0-16,2 1 0,-2 4 16,1-4-1,2-3-15,-1-3 0,2-4 0,2-3 16,0-6-16,2-5 16,0 0-16,-2-3 0,4-4 0,1-2 15,0-4-15,3-4 0,0-5 16,2-3-16,1 3 0,1 3 15,0-1-15,1 0 0,0-1 16,-2 5-16,-1 4 0,2 4 0,-2 3 16,0 2-16,1 4 0,0 4 15,1 1-15,0 1 0,1 2 0,0 1 16,1 1-16,2 0 0,-3-1 16,-2-2-16,-2-1 0</inkml:trace>
  <inkml:trace contextRef="#ctx0" brushRef="#br0" timeOffset="6519.9212">18773 2219 0,'0'0'0,"0"0"15,0 0-15,0 0 0,0 0 0,-20 33 16,11-14-16,0 2 16,0 1-16,1 1 15,0-1-15,1-2 0,2 0 16,0-1-16,3-6 15,1-3-15,2-3 0,4-4 0,2-6 16,1 0-16,-1-5 0,-2-1 16,1-5-16,-2-2 0,-1-4 0,1 4 15,-1 2-15,-1 3 0</inkml:trace>
  <inkml:trace contextRef="#ctx0" brushRef="#br0" timeOffset="6651.6223">18742 2019 0,'0'0'0,"0"0"0,0 0 16,0 0-16,0 0 0,0 0 15,0 0-15,0 0 0,0 0 16,23 15-16,-23-15 0,18 12 16,-18-12-16,21 13 15,-21-13-15,23 8 0,-14-4 16,-2-1-16</inkml:trace>
  <inkml:trace contextRef="#ctx0" brushRef="#br0" timeOffset="6898.9867">18970 2132 0,'0'0'0,"0"0"16,0 0-16,0 0 0,3 21 0,-3-21 15,1 28-15,-1-28 16,-1 38-16,-1-15 0,0 1 0,0-1 0,1 0 16,0 4-16,1-2 0,0-4 15,1-4-15,2-3 0,4-6 16,1-3-16,3-4 0,4-5 0,1-5 16,0 0-16,-1-2 0,1-5 15,0-4-15,1 0 0,0 0 16,4-5-1,0 0-15,-3 0 0,-3 0 16,0 5-16,-3 1 0,-2 4 16,-3 3-16,-1 3 0,-2 4 15,0 2-15,-2 2 0,-2 1 0,2-2 16,-2 2-16</inkml:trace>
  <inkml:trace contextRef="#ctx0" brushRef="#br0" timeOffset="7215.3861">19181 2349 0,'0'0'0,"0"0"0,0 0 0,0 0 15,0 0-15,0 0 0,28 2 16,-28-2-16,25-3 0,-25 3 16,37-5-16,-16 1 0,1 0 0,2 0 15,3-1-15,5-2 16,-1-1-16,-4-1 0,-2-1 0,-2 0 0,-4-1 0,-2 3 16,-4-1-16,-3 1 15,-3-1-15,-3-1 0,-3-1 16,-3 2-16,-2 1 0,-5 3 15,-3 0-15,-3 5 0,0 1 0,-4 5 16,-3 1-16,0 2 0,0 0 16,-5 8-1,1 4-15,4 1 0,3 0 16,4 2-16,3 4 0,2-3 16,3-4-16,6 1 0,5-1 15,6-3-15,6-4 0,10-1 16,8-1-16,5-4 0,2-3 0,-3 1 15,-7-2-15,-8 0 0</inkml:trace>
  <inkml:trace contextRef="#ctx0" brushRef="#br0" timeOffset="7616.6343">20022 2227 0,'0'0'15,"0"0"-15,0 0 0,-31 5 0,31-5 16,-33 9-1,10-1-15,0 3 0,-1 3 16,-5 5-16,-2 2 0,3 0 16,4 0-16,0 6 0,4 0 15,7-1-15,6-4 0,6-3 16,4-4-16,5-4 0,2-2 0,5-5 16,6-3-16,2-4 0,3-4 15,0-4-15,1-3 0,0-1 0,2-1 0,3-9 16,-1-2-16,-5-2 15,-2-1-15,0-1 0,-3-2 16,-3 3-16,-1 2 0,-3 2 0,-1 4 16,-3 5-16,-2 4 0,-2 4 15,-3 6-15,-3 3 0,0 0 0,-2 7 16,-4 6-16,-1 3 0,0 4 16,-3 8-16,-1 6 0,1 0 0,1-1 15,1 5-15,4-2 16,2-6-16,2-5 0,3-5 0,3-7 15,2-6-15,5-2 0,-4-1 16,-1-2-16,-2 0 0</inkml:trace>
  <inkml:trace contextRef="#ctx0" brushRef="#br0" timeOffset="7823.7736">20634 2159 0,'0'0'0,"0"0"0,0 0 16,14 25-16,-14-25 0,9 29 0,-7-7 16,-2 0-16,-2 1 0,-6 8 15,-3 2-15,-1-1 0,-2-2 0,-11 3 16,-4-4-16,-6-4 0,-1-3 16,-12-2-16,-11-1 0,-10 3 15,1-3-15,8-2 0,15-3 16,10-5-16</inkml:trace>
  <inkml:trace contextRef="#ctx0" brushRef="#br0" timeOffset="8171.59">18073 2750 0,'0'0'0,"0"0"0,0 0 0,0 0 16,0 0-16,0 0 0,26-7 16,-26 7-16,28-4 15,-4 3-15,8 0 0,1 1 0,1-1 16,16 0 0,4-1-16,16 0 0,3-2 0,16 0 15,2 0-15,-2 2 0,-1 1 16,13-1-16,-4 0 0,5-1 15,-6 2-15,26-3 0,-17-1 16,-20 4-16,-13 5 0,-17-2 16,-11 2-16,-12-3 0,-8 0 15,-8 1-15,-6 0 0,-8 0 0,-6-1 0,-7 2 16,-4 2-16,4-2 0,2 0 16,4-1-16</inkml:trace>
  <inkml:trace contextRef="#ctx0" brushRef="#br0" timeOffset="9558.8859">16477 1947 0,'0'0'0,"0"0"0,0 0 16,0 0-16,0 0 0,24-1 16,-24 1-16,0 0 0,26 0 0,-26 0 15,25 2-15,-10-2 16,0 1-16,4 1 0,2 0 15,0 2-15,0-1 0,7 0 0,1 0 16,3 0-16,2 1 0,4-2 16,1 0-16,2 2 0,1 1 15,9-3 1,-2-1-16,1 0 0,0-1 16,9 1-16,1 2 0,-4-1 15,-2 0-15,9 2 0,-2 0 16,0-2-16,-1-3 0,-2 1 15,0 1-15,-1 0 0,-1-1 0,9-1 16,1 0-16,-5 2 0,-4 3 16,0-4-16,0-3 0,-2 1 15,0 1-15,18-6 0,-11-1 16,-6 1-16,-7 0 0,-5 0 16,-4-1-16,-16-1 0,3 0 15,-3-1-15,2 3 0,0-7 0,-1-3 16,0-2-16,1-3 0,-5 2 15,-2 4-15,-5-4 0,-3-1 16,-3-2-16,-2-5 0,-4 2 16,-2 2-16,-2-3 15,-1-3-15,-4 1 0,-3 1 0,-3 1 16,-3 1-16,-4-1 0,-2-5 16,-3 1-16,0 0 0,-7 2 15,-4 3-15,-3-2 0,-1-1 16,-4 2-16,-2 1 0,-5 1 15,-2 0-15,-9-4 0,-1 0 0,-1 4 0,0 4 16,-4 0-16,-3 2 16,-29-2-16,9 6 0,-1 2 15,-1 3-15,0 6 0,1 4 0,-2 3 16,-2 3-16,0 3 0,1 2 16,1 5-16,-1 1 15,4 10-15,5 7 0,4 1 16,1 2-16,6-3 0,5-1 0,9 8 15,7 8-15,9 3 16,6 4-16,11-5 0,6-4 16,8-2-16,7 0 0,12 2 0,10 3 15,7-14-15,4-8 0,10-5 16,6 0-16,7 4 0,3 4 16,2-6-16,2-6 0,0 1 15,-1-1-15,-16-6 0,-13-3 0,-8-4 16</inkml:trace>
  <inkml:trace contextRef="#ctx0" brushRef="#br0" timeOffset="83084.4137">22464 2724 0,'0'0'0,"0"0"0,0 0 0,0 0 0,0 0 15,0 0-15,-20 14 0,20-14 16,0 0-16,-21 24 0,13-12 0,-1 1 16,-1-1-16,-1 5 15,-1 4-15,-2 0 0,-1 3 0,-4 9 16,0 2-16,3 2 0,1 0 15,1 10-15,3 2 16,2-3-16,1-5 0,3 6 0,3-3 0,5-6 0,5-3 16,3-6-16,2-3 15,2-6-15,3-4 0,5-7 16,5-6-16,-1-4 0,0-2 0,1-6 16,3-4-16,1-8 0,1-2 15,-1-5-15,-1-3 0,-2-3 16,-4-4-16,5-8 15,-3-3-15,-1 2 16,-4 3-16,-4-2 0,-3 0 16,-3-4-16,-4 3 0,-5 7 15,-3 3-15,-4 8 0,-4 4 0,-9 6 16,-6 3-16,0 9 0,-2 5 16,-9 5-16,-8 5 0,-5 6 15,-3 5-15,-4 9 0,-4 6 0,10-5 16,13-8-16,9-5 0</inkml:trace>
  <inkml:trace contextRef="#ctx0" brushRef="#br0" timeOffset="84337.3418">23006 3191 0,'0'0'0,"0"0"0,0 0 0,0 0 16,0 0-16,0 0 0,0 0 16,0 0-16,0 0 0,0 0 0,0 0 15,0 0-15,0 0 0,-8 26 16,8-26-16,-13 35 0,5-15 16,-1 4-16,-4 5 0,2 2 15,0 1-15,-3 8 0,1-2 0,-3 6 16,3-5-16,2-2 15,0-3 1,1-5-16,1-4 0,2-4 16,-1-3-16,2-3 0,3-3 0,-1-3 15,-1-2-15,1-3 16,-1-2-16,3-4 0,1-2 0,1-3 16,1-4-16,3-4 0,1-4 15,2 2-15,-1 0 0,3-4 16,2-3-16,2 1 0,2 0 0,6-3 15,3 2-15,-3 4 16,-1 1-16,-2 4 0,1 2 16,-1 4-16,-2 2 0,1 5 0,-2 4 15,0 4-15,-3 1 0,-2 6 16,-3 6-16,-1 2 0,-2 2 16,-1 1-16,-2 2 0,0-2 15,0-1-15,1-1 0,1-2 16,0-2-16,-1-3 0,0-1 0,-1-4 0,0-1 0</inkml:trace>
  <inkml:trace contextRef="#ctx0" brushRef="#br0" timeOffset="84741.75">23626 3381 0,'0'0'0,"0"0"15,0 0-15,0 0 0,-28 7 0,28-7 0,-28 15 16,11-5-16,0 1 0,-2 6 16,-3 2-16,1 2 0,0 0 15,-4 9-15,4 1 0,4-2 16,2-4-16,3 1 0,5-6 16,3-5-16,5-4 0,7-4 15,6-4 1,3-4-16,2-4 0,2-3 15,1-3-15,0 0 0,1-2 0,0-6 16,1-4-16,-2 0 0,-2 0 0,1-5 16,-2-1-16,-5 4 15,-3 2-15,-3 5 0,-4 6 16,-1 2-16,-2 3 0,-1 4 16,0 3-16,-4 6 0,1 1 0,0 3 15,-2 2-15,3 0 0,0 4 0,0 7 16,1 4-16,1-1 0,1-1 15,3 1-15,4-2 0,3-3 16,2-4-16,-2-4 0,-2-2 16,-2-2-16</inkml:trace>
  <inkml:trace contextRef="#ctx0" brushRef="#br0" timeOffset="85060.3456">24191 3329 0,'0'0'0,"0"0"16,0 0-16,-23 5 16,23-5-16,-30 13 0,8-2 15,0 0-15,0 1 0,-4 4 16,0 1-16,4-1 0,4-1 16,4 1-16,7-1 0,3-1 15,5-2-15,6-2 0,4-2 16,2 2-16,4 0 0,4 1 15,0-3-15,-4 1 0,-1 0 0,-4-1 16,-3-2-16,-4-1 0,-1-2 0,-7 1 16,-2 1-16,-5 1 0,-3-2 15,-6 3-15,-3 0 0,-1 2 16,0-2-16,-7 1 0,-1-1 16,6-2-16,4-1 0,3-2 0,4 1 15,3-2-15</inkml:trace>
  <inkml:trace contextRef="#ctx0" brushRef="#br0" timeOffset="85354.8041">24759 3359 0,'0'0'15,"0"0"-15,0 0 0,-7 33 16,7-33-16,-12 32 0,2-8 16,0 3-16,-1 3 0,-3 11 0,0 5 15,-2 9 1,2-1-16,1-5 0,0-6 16,-1 2-16,3-5 0,2-5 15,2-4-15,-1-7 0,0-4 0,2-6 16,0-5-16,0-3 0,-2-5 15,2 0-15,2 0 0,1 0 16</inkml:trace>
  <inkml:trace contextRef="#ctx0" brushRef="#br0" timeOffset="85592.7768">24803 3356 0,'0'0'16,"10"-1"-16,6-1 0,-1 2 0,1 3 15,8 1-15,2 2 0,-2 4 0,0 1 16,1 5-16,-3 1 0,-4-2 16,-4 3-16,-4 0 0,-5 3 15,-2-2-15,-5-2 0,-7 0 0,-8 0 16,-2 0-16,-1 1 0,-7-1 16,-6-1-16,3-1 0,2-1 15,-4-1 1,2-1-16,3-4 0,4-5 0,5 1 15,4-3-15,3 1 0</inkml:trace>
  <inkml:trace contextRef="#ctx0" brushRef="#br0" timeOffset="85909.3207">25210 3342 0,'0'0'0,"0"0"0,0 0 15,1 32-15,-1-32 0,-3 36 0,-2-10 16,1-1-16,-2-1 0,-1 7 16,-2-4-16,-1-1 0,0-3 15,0 2 1,1-5-16,2-5 0,0-4 16,1-6-16,1-1 0,1-5 15,0-3-15,2-4 0,2-7 16,2-1-16,2-2 0,3-3 0,4-2 15,1-1-15,2 1 0,3-2 16,1 4-16,-3 4 0,1 4 16,3 2-16,3-1 0,1 4 0,0 1 0,0 2 15,-1 2-15,-2 4 16,-1 4-16,-4-2 0,-3 0 16,-2 0-16</inkml:trace>
  <inkml:trace contextRef="#ctx0" brushRef="#br0" timeOffset="86279.3097">25665 3405 0,'0'0'0,"0"0"0,0 0 0,-12 16 16,12-16-16,-13 27 0,3-5 15,0 0 1,0 0-16,1 3 0,2 0 0,-1 3 15,2-3-15,6-4 0,4-2 16,1-4-16,3-5 0,6-4 16,6-5-16,0-1 0,1-2 15,6-8-15,3-2 16,-2-1-16,-3-1 0,-2-6 0,-1-5 16,-3 3-16,-3 2 0,-3-7 0,-3 1 15,-3 2-15,-2 4 0,-5 0 0,-5 3 16,-2 5-16,-4 3 0,-8 2 15,-6 3-15,-2 3 0,0 2 16,-10 3-16,0 2 0,5 3 16,4 2-16,4 4 0,3 1 15,4-2 1,5-4-16,2-3 0,3-1 16,1-1-16</inkml:trace>
  <inkml:trace contextRef="#ctx0" brushRef="#br0" timeOffset="86595.4932">26051 3375 0,'0'0'0,"0"0"16,0 0-16,-3 31 0,3-31 0,-2 35 16,1-12-16,-1 1 0,1 0 15,0 5-15,2-1 0,2-5 16,0-2-16,0-4 0,0-4 15,2-1 1,0-2-16,3-5 0,3-5 0,0-3 16,1-1-16,2-4 0,0-3 15,0-3-15,-1-4 0,1-3 16,-1-1-16,3-5 0,1 2 0,-2-2 16,1 1-16,-1 3 15,1 2-15,-4 1 0,-2 1 16,-1 4-16,-2 1 0,0 2 0,-2 0 0,-1 5 15,-2 5-15,0 0 0,-2 2 16,2-3-16</inkml:trace>
  <inkml:trace contextRef="#ctx0" brushRef="#br0" timeOffset="86996.3799">26350 3550 0,'0'0'0,"0"0"15,0 0-15,32 0 0,-17 0 16,3 0-16,2-2 0,1 1 16,1 0-16,6-3 0,2 0 15,-1-1-15,-2 1 16,-1-3-16,-2-2 0,-3-2 16,-2 0-16,1-5 0,-3 1 15,-5-2-15,-4 0 0,-5 0 16,-4 2-16,-2 3 0,-3 1 0,-3 2 15,-6 0-15,-2 3 16,-4 4-16,-7 1 0,-1 3 16,1 2-16,-1 3 0,2 5 15,-1 5-15,4 1 0,2 0 0,3 4 16,3 2-16,7 0 0,4-2 16,5 4-16,6-2 0,4-6 15,3-1-15,12-3 0,10-2 16,0-2-16,-2-1 0,9-3 15,1-3-15,1-1 0,0-1 16,8-7-16,-2-3 16,-12 0-16,-10 4 0,-7 1 0</inkml:trace>
  <inkml:trace contextRef="#ctx0" brushRef="#br0" timeOffset="87397.6756">27188 3384 0,'0'0'0,"0"0"0,0 0 16,0 0-16,-21-7 0,21 7 0,-22-1 15,9 3-15,-3 1 0,-2 2 0,-1 1 16,-1 2-16,-1 2 0,-4 6 16,0 3-16,2 4 0,2 3 15,4-2-15,1 1 0,3 1 16,4-4-16,6-4 0,4-2 16,5-5-16,7-2 0,4-4 0,5-2 15,0-4-15,1-4 0,3-4 0,1-2 16,0-4-16,-1-5 0,0-1 15,-2-1-15,-1-4 0,-1-3 16,1-6-16,-3-2 0,-3 2 16,-3 0-16,-3 3 0,-3 2 15,-3 6-15,0 3 16,-2 4-16,-1 4 0,0 3 16,-1 5-16,-1 5 0,-3 0 15,-1 6-15,-2 4 0,-1 7 16,-3 3-16,-1 7 0,0 3 15,0 5-15,1 2 0,2 4 16,1 2-16,0 2 0,1-7 16,4-6-16,2-4 0,2-5 0,2-2 0,0-6 15,-2-2-15,0-5 0</inkml:trace>
  <inkml:trace contextRef="#ctx0" brushRef="#br0" timeOffset="87645.2822">27932 3220 0,'0'0'0,"0"0"15,0 0-15,-15 28 0,6-16 0,-5 8 16,-3 7-16,-6 7 0,0 2 0,-2 2 15,1 2-15,-4 5 0,3-5 16,-5 2-16,3-4 0,4-6 0,5-8 16,5-4-16,3-4 15,5-6-15,4-4 0,1-1 0,0-1 16,0-1-16</inkml:trace>
  <inkml:trace contextRef="#ctx0" brushRef="#br0" timeOffset="87883.7541">28083 3396 0,'0'0'0,"0"0"16,0 0-16,-7 26 0,3-10 0,-2 7 16,-1 6-16,-4 9 0,-1 1 0,-1 2 15,0 4-15,-3 4 0,-1-3 16,0 1-16,1-5 0,3-6 15,1-6-15,1-6 0,0-3 16,1-8-16,0-4 0,0-5 16,0-4-16,3 1 0,3-1 0,0 0 0</inkml:trace>
  <inkml:trace contextRef="#ctx0" brushRef="#br0" timeOffset="88146.8417">28046 3342 0,'0'0'16,"11"-2"-16,5-1 0,2 1 0,2-1 16,9 3-16,4 3 15,4 2-15,-4 2 0,-1 6 0,-2 4 16,-5 0-16,-3 2 0,-3 3 16,-6-1-16,-5-4 0,-3-1 15,-7 2-15,-8-1 0,-1-1 16,-3 1-16,-8-1 0,-6-1 0,2 1 0,-1 0 15,-8 0-15,-4-3 0,5-5 16,3-3-16,6-3 0,3-1 16,4-3-16,4-4 0,3 2 15,2 1-15,1 1 0</inkml:trace>
  <inkml:trace contextRef="#ctx0" brushRef="#br0" timeOffset="88469.9341">28603 3308 0,'0'0'0,"0"0"0,0 0 15,-1 24-15,1-24 0,-6 31 16,-1-12-16,0 3 0,0 1 0,-3 6 16,0 0-16,1-4 0,1-3 0,1-3 15,1-2-15,2-4 0,0-3 16,1-3-16,1-5 0,2-2 15,0 0-15,2-5 0,4-10 16,0-1-16,3-2 0,4-4 16,4-2-16,-1 0 15,0 2-15,5-6 0,2 0 16,-1 7-16,-1 4 0,1 4 16,1 2-16,-1 3 0,0 0 0,0 5 15,0 3 1,-1 1-16,-1 2 0,-1 3 0,0 2 15,-5-1-15,-2-2 0,-2 0 0</inkml:trace>
  <inkml:trace contextRef="#ctx0" brushRef="#br0" timeOffset="88833.3837">29020 3410 0,'0'0'0,"0"0"0,0 0 15,-11 20-15,11-20 0,-13 24 16,4-7-16,1 1 0,1 0 16,0 3-16,1 0 0,4 3 15,3-5-15,5-4 0,4-4 16,3-3-16,2-4 0,5-3 16,3-2-1,1-4-15,-1-5 0,7-7 16,0-2-16,-2-1 0,-4 0 0,-3-2 15,-3-1-15,-4 1 0,-2 0 0,-3 0 16,-3 4 0,-5 3-16,-4 0 0,-4 4 0,-6 1 0,-5 2 0,-2 1 0,-5 3 15,-5 5-15,2 3 16,2 1-16,2 2 0,2 1 16,3 1-16,3 1 0,3 1 15,3 0-15,6-2 0,2-3 0,1 0 16,-1-1-16,1-2 0</inkml:trace>
  <inkml:trace contextRef="#ctx0" brushRef="#br0" timeOffset="89133.969">29438 3420 0,'0'0'0,"0"0"0,0 0 16,-2 28-16,2-28 0,-2 30 0,0-9 15,2-2-15,0 1 0,3 1 16,1-1-16,0-3 0,1-3 16,0-3-16,1-2 0,2-4 0,0-4 15,3-1-15,2-2 16,0-5-16,1-1 0,0-4 0,2-4 16,-2-1-16,1 1 0,0-5 15,2-3-15,2-4 16,0 4-16,-1-1 0,-1 2 0,-1 2 15,-2 4-15,-3 1 0,-2 2 16,-2 3-16,-2 2 0,0 2 0,-1 1 0,-1 2 16</inkml:trace>
  <inkml:trace contextRef="#ctx0" brushRef="#br0" timeOffset="89488.4303">29645 3529 0,'0'0'0,"0"0"0,0 0 16,0 0-16,0 0 0,26 8 15,-26-8-15,27 1 0,-27-1 0,33 0 16,-12-1-16,1-1 0,0 1 0,0-3 16,0-3-1,1 0-15,1 0 0,3-7 0,-1 0 16,-3-3-16,-2 2 0,-4-1 0,-1-1 16,-4 1-16,-2 1 0,-6 3 0,-4 1 15,-2-1-15,-4 2 0,-3 2 16,-5 3-16,1 2 15,-1 3-15,-4 4 0,-3 4 16,0 3-16,1 4 0,-4 5 0,2 5 16,2 1-1,3 1-15,4 2 0,6 2 16,2-3-16,3-2 0,5-1 16,6-4-16,4-2 0,4-3 0,7-5 15,7-4-15,0-2 0,1-1 16,1-6-16,1-3 15,-2-2-15,-1-1 0,0-6 0,1-4 16,-7 4-16,-5 3 0,-4 3 0</inkml:trace>
  <inkml:trace contextRef="#ctx0" brushRef="#br0" timeOffset="89836.2859">30421 3336 0,'0'0'15,"0"0"-15,0 0 0,0 0 16,0 0-16,-10 21 15,10-21-15,-14 27 0,14-27 0,-18 37 16,6-14-16,1 1 0,0 0 16,1 0-16,2-2 15,-1 2-15,1-4 0,1-4 0,3-4 16,1-3-16,-1-1 0,3-4 16,1-4-16,2 0 0,0-3 0,1-4 15,1-4-15,2-3 0,1-2 0,5-4 16,1 0-16,1-1 0,0 0 15,3 0-15,-1 0 0,5 1 16,0 4-16,1 2 16,2 4-16,-3 2 0,-3 4 0,-1 1 15,-3 2 1,-2 7-16,-2 4 0,-3 2 0,-2 4 0,-2-1 0,-2 2 0,-6 10 16,-3 3-16,-4 3 0,-2 1 15,-4 1-15,-3 0 0,5-5 16,3-8-16,2-2 0</inkml:trace>
  <inkml:trace contextRef="#ctx0" brushRef="#br0" timeOffset="91779.4895">9648 3220 0,'0'0'0,"0"0"0,0 0 16,-30 4-16,18 2 0,-6 1 0,-3 1 16,-9 4-16,-2 2 0,-4 3 15,-3 3-15,-10 9 0,1 2 0,-1 4 0,-2 3 16,-7 8 0,1-2-16,-5 14 0,3 2 15,6 2-15,6-1 0,-2 8 16,5-1-16,7-7 0,5-3 0,0 24 15,11-7-15,14-9 16,8-8-16,10-6 0,8-2 16,9-5-16,5-4 0,11-2 15,10-3-15,3-10 0,5-9 0,13 0 16,10-3-16,-1 0 16,-1-1-16,9-9 0,4-8 0,2-1 15,2-3-15,10-4 0,8-3 16,-11-1-16,-6 1 0,0-9 15,2-2-15,-4-6 0,-2-1 0,-3-5 16,-2-6-16,-11 2 0,-11-1 0,-3-2 0,-3 0 0,-10-2 16,-6-1-16,-12-5 0,-7-5 15,-13 8-15,-7 6 0,-8-8 16,-4-3-16,-6 0 0,-4 1 16,-13 4-16,-11 1 15,-4 1-15,-2-1 0,-10 4 0,-6 0 16,-9 8-16,-5 2 15,-10 4-15,-6 5 0,-5 0 16,-3 3-16,-15 5 0,-12 2 0,-3 14 16,-2 9-16,-21 10 0,-13 8 15,51-8-15,35-5 0,24-3 16</inkml:trace>
  <inkml:trace contextRef="#ctx0" brushRef="#br0" timeOffset="102259.0145">3300 3195 0,'0'0'0,"-16"-1"0,-3 0 16,1 1-16,-2 1 0,-14 3 15,-10 4-15,-10 3 16,0 4-16,-16 4 0,-6 2 15,7 2-15,2 0 0,-17 14 16,-5 5-16,1 3 16,14-4-16,-36 31 0,6 1 15,18-7-15,14-5 0,-1 12 16,0 12-16,23-13 0,16-9 0,8-2 16,7-3-16,6-6 0,4-3 15,16 1-15,8 4 0,7-6 16,0-6-16,16-2 0,9-3 15,7-1-15,0-2 0,16-2 0,11-2 16,2-5-16,2-5 0,10-4 16,6 1-16,2-7 0,2-4 15,16-3-15,9-1 0,-1-5 16,1-1-16,9-11 0,6-5 16,-5 0-16,-2 2 0,5-4 15,7-2-15,-9 0 0,-6-1 16,-2-3-16,1 0 0,-14-3 0,-8-3 0,-7 1 0,-5 1 15,-14-4-15,-7-1 0,-21-3 16,-11-3-16,-14 0 16,-7-2-16,-14-5 0,-5-5 15,-16 3-15,-11 1 0,-14-7 16,-9-5-16,-8 4 0,-4 3 0,-19-5 16,-10-1-16,-7 9 0,-4 4 15,-13 1-15,-9-1 0,-3 10 16,0 6-16,-9 12 0,-9 9 15,2 2-15,2 3 0,-11 10 0,-3 8 16,2 11-16,4 6 0,-7 18 16,-4 10-16,47-17 0,33-12 0,23-8 15</inkml:trace>
  <inkml:trace contextRef="#ctx0" brushRef="#br0" timeOffset="113748.8701">21876 4326 0,'0'0'15,"0"0"-15,0 0 0,0 0 0,-6 27 16,6-27-16,-12 31 0,5-10 16,-3 3-1,-1 3-15,-2 2 0,-4 6 0,2 0 16,1-6-16,2-3 15,2-4-15,3-4 0,-2 0 16,2-5-16,2-5 0,-1-5 0,2-3 16,2-2-16,-1-5 0,2-3 15,1-2-15,1-4 0,4-4 16,1-2-16,3-1 0,3-1 0,2 3 0,-1 1 16,4 0-16,1 0 15,1 5-15,0 4 0,3 2 0,1 3 16,0 3-16,0 1 0,2 3 15,2 4-15,-1 1 0,0 1 16,-1 0-16,0-2 0,-5 1 16,-3-2-16,-4 0 15</inkml:trace>
  <inkml:trace contextRef="#ctx0" brushRef="#br0" timeOffset="114080.7156">22202 4456 0,'0'0'0,"0"0"16,0 0-16,-9 26 15,3-11-15,-1 2 0,0 6 0,0 0 0,2 1 16,2 3-16,3-6 16,5-3-16,1-4 0,5-4 0,5-4 15,3-6-15,3-5 0,0-3 16,1-7-1,3-3-15,0-1 0,-2-3 0,0-3 16,-5-1-16,-4 1 0,-3-4 16,-4 1-16,-5 4 0,-3 2 0,-5 4 15,-6 4-15,0 5 16,-3 3-16,-2 4 0,0 4 16,-2 2-16,0 0 0,5 3 15,3 1-15,4 1 0,1 1 0,1-3 16,0 0-16,2-2 0</inkml:trace>
  <inkml:trace contextRef="#ctx0" brushRef="#br0" timeOffset="114381.7712">22750 4424 0,'0'0'0,"0"0"15,-6 19-15,1-3 0,0 3 16,-1 2-16,1 4 0,-1 4 15,3-2-15,2-5 0,1-4 16,2-5-16,1-4 0,5-3 16,4-5-16,1-4 15,2-4-15,2-5 0,3-5 16,6-5-16,0-1 0,2-5 16,0-2-16,0 0 0,-2 2 15,4-4-15,-2 3 0,-6 6 16,-4 3-16,-3 6 0,-3 3 15,-2 4-15,-2 3 0,-4 5 16,-1 3-16,-2-1 0,-1 1 0,0 0 0,0-2 16,0 1-16</inkml:trace>
  <inkml:trace contextRef="#ctx0" brushRef="#br0" timeOffset="114566.8618">23334 4395 0,'0'0'0,"0"0"16,0 0-16,0 0 0,-11 33 0,11-33 16,-15 32-16,6-14 0,-1 1 15,1 0-15,-2 1 0,1-2 16,1-4-16,-1 2 0,2-4 16,0-4-16,1-5 0,0 0 15,2-1-15,0 0 0</inkml:trace>
  <inkml:trace contextRef="#ctx0" brushRef="#br0" timeOffset="114714.0546">23439 4153 0,'0'0'16,"0"0"-16,0 0 0,29 6 0,-15-4 15,3 3-15,2 2 0,3 2 16,-1 0-16,-4-1 0,-1-2 15,-3 0-15</inkml:trace>
  <inkml:trace contextRef="#ctx0" brushRef="#br0" timeOffset="115015.0133">23711 4376 0,'0'0'0,"0"0"0,0 0 0,-13 27 16,13-27-16,-16 32 0,6-10 15,-1-1-15,0 1 0,-2 4 16,1-2-16,2-4 0,2-4 15,1-3-15,2-2 0,0-4 16,2-3-16,3-4 0,-1-5 0,4-2 16,2-3-16,1-3 0,2-3 0,2-1 15,3-4-15,3 2 0,1-2 16,2 2-16,0 2 0,2 2 16,-3 6-16,0 1 0,-2 4 0,-3 1 15,-2 4-15,-1 4 16,-1 4-16,-5 2 15,-2 6-15,-2 2 0,-1 1 16,-1 8-16,-1 2 0,1 1 16,2 1-16,0-7 0,0-4 15,0-5-15</inkml:trace>
  <inkml:trace contextRef="#ctx0" brushRef="#br0" timeOffset="115453.9386">24540 4298 0,'0'0'0,"0"0"16,0 0-16,0 0 0,-29 1 0,29-1 15,-44 10-15,15-1 16,-3 4-16,-3 4 16,-4 3-16,-10 11 0,-1 0 15,-2 7-15,8 1 0,5 1 16,10-6-16,10-10 0,9-5 15,11-5-15,10-6 0,7-5 16,5-6-16,6-5 0,5-6 0,0-5 16,1-4-16,1-4 15,-1-1-15,4-7 0,-4 2 0,-6 4 0,-6 3 16,-6 6-16,-5 4 0,-3 5 16,-2 4-16,-6 5 0,-4 3 15,-4 5-15,-3 5 0,-5 8 16,-5 7-16,-2 5 0,-1 5 0,-2 7 15,0 6-15,3-2 0,2 0 16,4 1-16,4-7 0,3-8 0,3-5 16,0-8-16,-2-5 0,2-4 15,2-4-15,-4-1 0,-2-2 16,-2-3 0,-2-1-16,-9 0 0,-6-3 0,1 0 0,-4-3 15,3 0-15,6 1 0,4 2 16</inkml:trace>
  <inkml:trace contextRef="#ctx0" brushRef="#br0" timeOffset="115632.403">23326 4978 0,'0'0'0,"15"-2"0,8-1 0,16-2 0,6 0 0,22-1 16,10-3-16,17 0 0,3 0 15,18 0-15,-3 2 0,8 2 16,-9 3-16,30 0 16,-23 0-16,-38 2 0,-23-1 0,-19 1 15</inkml:trace>
  <inkml:trace contextRef="#ctx0" brushRef="#br0" timeOffset="120406.2382">21422 4394 0,'0'0'0,"0"0"0,0 0 15,0 0-15,0 0 0,0 0 0,0 0 16,-23 18-16,23-18 0,-18 24 16,7-5-16,-2 1 0,-1 3 0,-2 6 15,0 5-15,-4 11 16,1 1-16,-7 12 0,-2 1 16,3-3-16,3-3 15,-2 4-15,5-4 16,1-3-16,4-11 0,3-9 15,3-7-15,1-6 0,3-5 0,1-9 16,0-5 0,2-2-16,0-3 0,1-7 0,0-4 15,0-4-15,0-3 0,0 3 16,0 6-16,0 2 0</inkml:trace>
  <inkml:trace contextRef="#ctx0" brushRef="#br0" timeOffset="120613.1229">21236 4472 0,'0'0'0,"7"-5"15,4-5-15,3 1 0,1-1 0,9-3 16,5 2-16,1 2 0,-1 0 16,8 3-16,-2 2 0,-3 5 15,-3 3-15,-3 3 0,-2 1 16,-4 2-16,-4 1 0,-5 0 0,-5 2 0,-2 0 0,-3 2 0,-8-1 16,-7 1-16,-3 1 15,-1-2-15,-10 2 0,-7 1 16,1 1-16,-1-1 0,-9 3 15,-2-1-15,3-1 0,2-2 16,5-2-16,8-4 16,8-2-16</inkml:trace>
  <inkml:trace contextRef="#ctx0" brushRef="#br0" timeOffset="121223.1363">22419 3441 0,'0'0'0,"0"0"0,0 0 0,0 0 16,0 0-16,0 0 0,-21 20 16,21-20-16,-16 23 0,5-7 15,-3 3-15,-2 2 0,-1-1 16,-1 6-16,-1 2 15,-5 7-15,1-1 0,-6 7 0,1 1 16,2-3-16,3-2 0,2-2 16,2-2-16,0 0 0,1-5 15,2-2-15,3-2 0,3-3 16,4-3-16,-1-3 0,2-4 16,0-4-16,2-1 0,1 0 15,2-1-15,0-5 0,-3 2 0,3-5 16,0-2-16,0 0 0,0 1 15,0 2-15</inkml:trace>
  <inkml:trace contextRef="#ctx0" brushRef="#br0" timeOffset="121531.5754">21899 3874 0,'0'0'0,"0"0"0,0 0 0,0 0 16,0 0-16,0 0 0,14 20 15,-14-20-15,4 21 0,-4-21 16,-1 31-16,1-31 0,-3 37 0,-1-17 16,1 2-16,-2 0 15,1 0-15,0 2 0,-1-1 16,2-3-16,1-3 0,0-3 0,0-2 0,2-1 16,0-2-16,4-3 0,2-4 15,1 0-15,1-1 0,4-5 16,3-3-16,2-1 0,0-1 0,10-5 15,3 0-15,-2-1 16,1 2-16,6-7 0,2 0 16,-5 1-16,-4 2 15,-3 4-15,-5 0 16,-3 3-16,-4 3 0,-2 0 0</inkml:trace>
  <inkml:trace contextRef="#ctx0" brushRef="#br0" timeOffset="161362.6333">1765 6495 0,'0'0'0,"0"0"0,0 0 0,0 0 15,0 0-15,0 0 0,24-6 16,-24 6-16,0 0 0,33-1 16,-15 1-16,1 0 0,-3 0 0,7 2 15,5 0-15,-1 1 0,2-1 16,12 1-16,4-1 0,0 0 15,2 2-15,15-1 0,5-1 16,-5 0-16,-1 0 0,18-2 16,3 0-16,6-2 0,-5 1 15,15-2-15,6-2 0,-14 1 0,-5 2 16,50-1-16,-5 2 16,-14-2-16,-9 1 0,1 1 0,0 0 15,-4-2-15,-6 0 0,12 2 16,11 1-16,-11 0 0,-5 0 15,8 0-15,8 2 0,-7-1 16,-4 2-16,6-5 0,4-2 16,-5 2-16,-4 2 0,12-1 15,9 0-15,-11 1 0,-5 0 0,10 0 16,7-1-16,-10 1 0,-8 1 16,12 0-16,8-1 15,-10-1-15,-7-1 0,11 3 16,6 1-16,-12 1 0,-8-1 0,13-1 15,9 0-15,-13-2 0,-13-1 16,15 1-16,9 0 0,-13 4 16,-10 2-16,12-3 0,7-2 15,-12 4-15,-8 2 0,8-4 16,6 0-16,-12-2 0,-3-1 0,5 2 16,9 2-16,-12 0 0,-6-2 15,2 4-15,2 1 0,-10-1 16,-8-2-16,12 1 0,7 1 15,-8-4-15,-8-1 0,2-1 16,2-1-16,-9 5 0,-5 4 16,4-4-16,3-3 0,-13-3 15,-8-2-15,0 5 0,1 4 16,-9 2-16,-6 1 0,-4-6 16,-3-3-16,-9 0 0,-6-1 0,-8 5 15,-3 1-15,-10-3 16,-5-3-16,-5-3 0,-4-1 15,-4 5-15,-5 3 0,2 0 0,3-1 16,2 0-16</inkml:trace>
  <inkml:trace contextRef="#ctx0" brushRef="#br0" timeOffset="162107.2934">11569 5425 0,'0'0'0,"0"0"0,0 0 0,-26 16 15,17-8-15,-4 7 0,-5 3 16,-1 5-16,1 1 0,-6 18 16,1 6-16,-1 11 0,3 1 15,1 14-15,5 3 0,6-9 16,6-5-16,5 2 0,4-7 16,5-10-16,4-8 0,11-5 15,8-8-15,-3-6 0,-2-6 0,4-12 16,2-7-16,-7-5 0,-2-3 15,-4 0-15,-5 5 0,-6 1 16</inkml:trace>
  <inkml:trace contextRef="#ctx0" brushRef="#br0" timeOffset="162290.8225">11782 5652 0,'0'0'0,"10"-4"0,1-2 16,4 0-16,3 1 0,11-1 16,4 0-16,1 1 0,1 1 0,7-2 15,0 1-15,-5 1 0,-1 2 16,-3 1-16,-7-1 0,-5 1 16</inkml:trace>
  <inkml:trace contextRef="#ctx0" brushRef="#br0" timeOffset="162458.8291">11864 5968 0,'0'0'0,"13"-3"16,7-3-16,8-1 0,3-1 0,14-1 15,6-1-15,-2 0 0,-2-1 16,-2 3-16,-10 0 0,-7 2 15</inkml:trace>
  <inkml:trace contextRef="#ctx0" brushRef="#br0" timeOffset="162712.4491">12135 5743 0,'0'0'16,"0"0"-16,0 0 0,-8 30 0,8-30 16,-13 36-16,2-9 0,-2 5 15,-2 3-15,-5 11 0,-1 1 16,-4 7-16,2-7 0,-1 2 16,4-11-16,4-9 0,4-7 0,3-8 15,4-9-15,2-7 0,3-5 16,0 1-16,0 2 0,0 1 15</inkml:trace>
  <inkml:trace contextRef="#ctx0" brushRef="#br0" timeOffset="162860.5881">12065 6082 0,'0'0'0,"0"0"0,0 0 0,0 0 16,23 20-16,-23-20 0,19 28 16,-8-10-16,1 1 0,4-1 15,1 0-15,7 1 0,-1-5 0,2-3 16,3-4-16,0-6 0,3-5 15,6-8-15,-2-5 0,-7 2 16,-3 4-16,-7 2 0</inkml:trace>
  <inkml:trace contextRef="#ctx0" brushRef="#br0" timeOffset="163007.8587">12786 5562 0,'0'0'0,"0"0"0,0 0 15,0 0-15,0 0 0,0 0 0,-7 27 16,7-27-16,-16 35 0,8-17 16,2-2-16,0-3 0</inkml:trace>
  <inkml:trace contextRef="#ctx0" brushRef="#br0" timeOffset="163223.9654">12600 5907 0,'0'0'16,"0"0"-16,0 0 0,22-1 0,-22 1 15,32 3-15,-12 1 0,1 3 16,1 3-16,1 4 0,0 3 16,5 4-16,-3-1 0,-4-1 15,-2-2-15,-4-2 0,-3 1 0,-2 2 16,-3-2-16,-7-2 16,-6-1-16,-5 0 0,-4 1 15,-2-2-15,0 0 0,-6-5 16,-2-2-16,4-6 0,4-6 0,2 1 15,3 3-15,2-1 0</inkml:trace>
  <inkml:trace contextRef="#ctx0" brushRef="#br0" timeOffset="163457.6707">13059 5669 0,'0'0'16,"0"0"-16,0 0 0,0 0 15,0 0-15,-20 17 0,20-17 16,-37 31-16,15-12 0,-2 6 15,-1 3-15,-9 10 0,-1 1 0,-1 4 16,5-3-16,7-6 0,5-6 16,7-4-16,5-3 0,8-5 15,8-4-15,7-7 0,5-5 16,6-5-16,6-4 0,5-3 16,4-2-16,3-6 0,-3 0 15,-1 0-15,-1 1 0,-3 1 16,-11 4-16,-6 4 0</inkml:trace>
  <inkml:trace contextRef="#ctx0" brushRef="#br0" timeOffset="163640.2253">13215 5799 0,'0'0'16,"0"0"-16,-1 22 0,0-3 15,0 3-15,0 7 0,-1 6 16,-2 10-16,1 0 0,0 9 15,2-2-15,-1-6 0,1-5 0,-1-4 16,1-9-16,-1-9 0,0-5 16,-1-3-16,2-4 0,0 0 15</inkml:trace>
  <inkml:trace contextRef="#ctx0" brushRef="#br0" timeOffset="163860.9009">13204 5861 0,'0'0'0,"0"0"0,20-12 15,-2 4-15,4-1 0,3 0 0,3 2 16,10-3-16,4 3 0,7-1 16,-4 3-16,-3 3 0,-3 3 15,-3 3-15,-4 2 0,-2 3 16,-5 1-16,-8 4 0,-3 0 16,-8 0-16,-4-2 0,-6 4 15,-6 0-15,-5 2 0,-4 1 0,-3 0 16,-1-1-16,-4-3 0,-1-3 15,-3-7-15,2-6 0,6-1 16,5 1-16,5-1 0</inkml:trace>
  <inkml:trace contextRef="#ctx0" brushRef="#br0" timeOffset="164190.8745">13451 5567 0,'0'0'0,"0"0"16,0 0-16,0 0 0,12 32 0,-7-13 15,-1 6-15,-1 6 0,1 1 16,0 15-16,2 3 0,-1-5 16,2-4-16,-2 2 0,-1-7 15,-2-7-15,-1-5 0,-2-4 16,-3-2-16,-2-2 0,-4-1 16,-1-2-16,-1-2 0,-3-4 15,-1-6-15,-1-3 0,0-4 16,1 0-16,3-2 0,3 1 15,2 2-15,6 1 0,2 2 0,6 1 16,5 1-16,2 4 0,1 2 16,5 0-16,4 3 0,1 1 15,2 1-15,8 3 0,1 0 16,-2-2-16,-1-2 0,-2-1 16,-1-1-16,-3-4 0,-2-2 0,-4 1 15,-4-2-15,-3 0 0</inkml:trace>
  <inkml:trace contextRef="#ctx0" brushRef="#br0" timeOffset="164390.4149">14078 5618 0,'0'0'16,"0"0"-16,0 0 0,27 3 0,-17-1 15,1 4-15,1 1 0,2 6 16,-1 4-16,-4-3 0,-4-1 16,-1-1-16,-1-3 0,1-1 15</inkml:trace>
  <inkml:trace contextRef="#ctx0" brushRef="#br0" timeOffset="164773.7979">13861 5891 0,'0'0'0,"0"0"16,0 0-16,0 0 0,0 0 0,0 0 15,0 0-15,24-9 0,-24 9 16,28 2-16,-28-2 0,42-3 16,-21 3-16,0-1 0,-1-1 15,-2 1-15,0-1 0,-3 1 16,-2 0-16,-3 0 0,-3 1 0,-3 2 16,-4 2-16,-3 3 15,0 1-15,-7 8 0,-4 4 16,1 0-16,-1-1 0,-1 6 15,1-1-15,-1 4 0,4-3 0,6-4 16,4-3-16,2-3 0,2-2 16,8-5-16,7-5 0,1-6 15,2-5-15,-1-1 0,0-2 16,1-2-16,0 0 0,-2-4 16,-2-3-16,-2 2 0,-3 2 15,-2 2-15,-1 5 0,-2 4 0,1 2 16,-1 6-16,-2 2 0,0 4 15,-2 3-15,0 3 0,-1 2 16,1 0-16,-1 1 0,1 3 16,3-5-16,-2-1 0,-1-4 15,1-2-15</inkml:trace>
  <inkml:trace contextRef="#ctx0" brushRef="#br0" timeOffset="165057.5386">14437 5872 0,'0'0'0,"0"0"16,25-4-16,-5 0 0,3 0 16,4 2-16,2 0 0,8-1 15,-2 3-15,0 4 0,-1 0 16,3 4-16,-5 0 0,-7 3 16,-4 3-16,-6 4 0,-2 5 0,-6 1 15,-2 2-15,-5-1 0,-4 1 16,-4 0-16,-7 0 15,0-2-15,-2-2 0,-4 3 0,-1-4 16,-1-3-16,-2-3 0,1-7 16,0-2-16,3-6 0,3-4 15,1-7-15,3-6 0,5-4 16,2-7-16,3-16 0,3-8 16,0 11-16,0 9 0,1 7 15</inkml:trace>
  <inkml:trace contextRef="#ctx0" brushRef="#br0" timeOffset="165224.1309">14753 5579 0,'0'0'0,"0"0"0,0 0 0,0 0 16,0 0-16,0 0 0,-3 28 16,3-28-16,-10 39 0,-1-11 15,-6 7-15,0 5 16,-2 5-16,-9 14 0,-3 2 0,-3 4 16,2-6-16,0-2 0,5-9 15,0-4-15,5-11 0,4-12 16,2-8-16,6-10 0,2-6 0,2 2 15,1-1-15,2 1 0</inkml:trace>
  <inkml:trace contextRef="#ctx0" brushRef="#br0" timeOffset="165434.3226">15573 5765 0,'0'0'0,"9"8"15,4 4-15,1 3 0,-2 3 0,0 6 16,-2 1-16,-6 0 0,-3 1 16,-11 6-16,-8 1 0,-13-3 15,-10-2-15,-11 1 0,-10 0 16,-18 4-16,-5-2 0,-25 2 16,-7 0-16,19-5 0,27-7 0,21-7 15</inkml:trace>
  <inkml:trace contextRef="#ctx0" brushRef="#br0" timeOffset="166217.9462">7136 5325 0,'0'0'0,"0"0"15,0 0-15,-24 14 0,24-14 0,-29 19 16,9-3-16,-10 8 0,-6 3 16,-1 7-16,-2 7 0,-10 15 15,0 6-15,-7 13 0,2 4 16,-2 12-16,8-2 0,6 12 15,10 0-15,7 24 0,14-25 0,10-19 16,4-14-16,11-16 0,7-11 16,11-11-16,8-6 0,3-7 15,3-2-15,8-12 0,6-5 16,9-9-16,4-4 0,8-9 16,5-6-16,-3-5 0,1-2 15,2-11-15,1-7 0,-6 0 16,-7 0-16,-8-8 0,-6-5 0,-8-2 15,-7 2-15,-4-1 16,-2-3-16,-9 5 0,-6 3 0,-12-1 0,-7 0 0,-8 7 16,-5 7-16,-9 1 0,-5 2 15,-10 9-15,-5 5 0,-11 6 0,-9 4 16,-6 5 0,-3 3-16,-18 8 15,-10 8-15,-2 6 0,-2 6 0,-1 10 16,-5 7-16,12 7 0,3 6 15,30-13-15,18-8 0,12-7 16</inkml:trace>
  <inkml:trace contextRef="#ctx0" brushRef="#br0" timeOffset="167104.9577">9589 5281 0,'0'0'0,"0"0"0,0 0 0,0 0 16,0 0-16,-22-16 0,22 16 16,-29-7-16,29 7 15,-38-3-15,16 3 0,-4 2 0,1 2 16,-9 5-16,0 4 15,2 3-15,2 2 0,1 3 0,2 2 16,-2 5-16,5-3 16,7 0-16,5 0 0,4-2 15,4-1-15,8-5 0,9-1 0,0-5 16,3-2-16,8-5 0,6-4 16,0-3-16,-1-1 0,8-6 15,4-3-15,-5 0 0,-2-1 16,-4-2-16,-1-2 0,-5-1 15,-3 1-15,-1 1 0,-2 0 0,-6 4 16,-4 1-16,-4 2 0,-4 3 16,-3 3-16,-1 2 0,-1 6 15,-4 3-15,0 1 0,2 5 0,-2 2 16,0 6-16,2-3 0,2 1 0,0 2 16,2 2-16,2-2 0,2-1 15,3-1-15,3 0 0,3-1 16,2-1-16,6 7 0,4 6 15,-5-7-15,-2-4 0,-3-3 0</inkml:trace>
  <inkml:trace contextRef="#ctx0" brushRef="#br0" timeOffset="167204.818">10086 5654 0,'0'0'0,"0"0"15,0 0-15,0 0 0,0 0 0,0 0 16,0 0-16,0 0 0</inkml:trace>
  <inkml:trace contextRef="#ctx0" brushRef="#br0" timeOffset="167953.109">5118 5281 0,'0'0'0,"0"0"16,0 0-16,0 0 0,-13-18 0,13 18 15,-16-14-15,6 8 0,0 0 16,-2 0-16,-6 1 0,1 0 16,-2 0-16,-2 3 0,-2 1 15,-7 1-15,1 1 0,0 2 16,-2 5 0,0 1-16,1 0 0,-7 11 15,-1 4-15,8 1 0,3-2 0,-2 8 16,5 0-16,4-1 0,5-1 15,4-1-15,5-3 16,3-6-16,3-3 0,7-5 0,8-2 16,4-2-16,3-1 0,3-9 15,5-4-15,-3 1 0,2-3 0,6-3 16,-1-3-16,-4 0 0,-2 0 0,-1-2 16,0-2-16,-3 2 0,-4 0 15,-5 2-15,-3 3 0,-2 2 16,-1 2-16,-6 2 0,1 2 15,-4 4-15,1 1 0,-2 5 16,-5 2 0,0 3-16,-2 0 0,0 2 0,-1 2 15,4-2-15,-1 0 16,3 4-16,0 0 0,1 0 0,2-1 16,5-1-16,2-2 0,-1-3 15,4-2-15,-1-1 0,0-2 16,-3 0-16</inkml:trace>
  <inkml:trace contextRef="#ctx0" brushRef="#br0" timeOffset="168076.1687">5320 5591 0,'0'0'0,"0"0"15,0 0 1,0 0-16,-3 21 0,3-21 0,0 0 15,-7 20-15</inkml:trace>
  <inkml:trace contextRef="#ctx0" brushRef="#br0" timeOffset="176487.6453">16354 5582 0,'0'0'0,"0"0"0,0 0 16,-12 28-16,12-28 0,-16 36 0,5-11 15,-1 4-15,0 3 0,-5 15 16,1 5-16,-3 9 0,2-4 0,-4 6 16,0-5-16,6-8 15,5-6-15,3-2 0,2-7 16,5-8-16,4-6 15,-2-6-15,0-2 0,-1-5 0</inkml:trace>
  <inkml:trace contextRef="#ctx0" brushRef="#br0" timeOffset="176713.4245">16832 5492 0,'0'0'0,"7"-4"15,0 0-15,-2 1 0,2 3 0,0 2 16,1 3-16,-2 3 0,-2 3 15,-4 9-15,-3 7 0,-3 7 16,0 2-16,-4 9 0,-4 7 16,0 13-16,2 1 0,-3 9 15,0-3-15,2-4 0,2-13 16,-2-3-16,1-11 0,0-11 0,-2-7 0,0-7 16,-3-3-16,0-6 0,-2-3 15,-4-10-15,-2-7 0,7 4 0,5 3 16,3 0-16</inkml:trace>
  <inkml:trace contextRef="#ctx0" brushRef="#br0" timeOffset="176866.8461">16201 6057 0,'0'0'0,"0"0"16,0 0-16,0 0 0,33-12 0,-33 12 15,40-12-15,-13 4 0,3 1 0,3 0 16,3-1-16,10 0 15,-1 4-15,10-12 0,1-5 16,-11 3-16,-8 3 0,-8 3 0</inkml:trace>
  <inkml:trace contextRef="#ctx0" brushRef="#br0" timeOffset="177183.1984">16879 6149 0,'0'0'0,"0"0"0,0 0 0,27 4 16,-27-4-16,34 2 0,-12-1 16,3-1-16,1-1 0,8-2 15,2-2-15,-3-3 0,-1 0 0,-4-2 16,-1-1-16,-1-3 16,-4 0-16,-5-1 0,-5-2 15,-5-2-15,-4 1 0,-8 2 0,-6 3 0,-4 4 16,-5 5-16,-4 3 0,-4 3 15,0 9-15,-2 5 0,0 2 16,-1 4-16,5 2 0,3 3 0,3 10 16,7 2-16,7 0 0,6-2 15,11-7-15,8-5 16,8-6-16,9-5 0,18-6 0,9-5 0,-16-1 16,-12 1-16,-8-2 0</inkml:trace>
  <inkml:trace contextRef="#ctx0" brushRef="#br0" timeOffset="177415.0645">18338 5738 0,'0'0'16,"0"0"-16,0 0 0,-17 24 0,17-24 15,-29 38-15,9-9 16,-5 13-16,1 5 0,-4 13 15,3 1-15,4-7 0,4-4 0,6 1 0,8-9 16,3-9-16,3-9 0,4-6 16,2-5-16,2-5 0,2-4 0,3-4 15,4-5-15,-2-4 0,-1-4 16,-3 4-16,-4 0 0,-3 3 16</inkml:trace>
  <inkml:trace contextRef="#ctx0" brushRef="#br0" timeOffset="177584.583">17971 6080 0,'0'0'0,"0"0"16,24-6-16,-24 6 0,40-8 0,-12 3 16,5 0-16,4 1 0,4-1 15,14-2-15,1 0 0,2-1 0,-12 1 0,-8 2 16</inkml:trace>
  <inkml:trace contextRef="#ctx0" brushRef="#br0" timeOffset="177916.8383">18460 6149 0,'0'0'0,"0"0"15,0 0-15,0 0 0,0 0 16,26 14-16,-26-14 0,35 5 15,-15-5-15,4-1 0,5-1 16,0-2-16,-1 0 0,10-4 16,-1-2-16,-4 0 0,-3 0 0,-6-1 15,-4-1-15,-1-3 0,-5 3 0,-7-1 16,-6-2-16,-5 5 0,-5 1 16,-5 3-16,-4 2 0,-3 3 15,-3 2-15,-6 7 0,0 3 16,3 2-16,0 2 0,1 3 15,0 1-15,4 2 0,4 2 16,3 5-16,9 1 0,8 1 0,7 0 0,9-5 16,9-4-16,9-7 0,7-7 15,10-7-15,8-5 0,-14 0 16,-10 2-16,-9 0 0</inkml:trace>
  <inkml:trace contextRef="#ctx0" brushRef="#br0" timeOffset="178186.5649">19540 5937 0,'0'0'0,"0"0"0,-25 4 0,4 1 15,-4 2-15,-9 5 0,-1 2 16,1 2-16,1 1 0,-3 3 16,7 0-16,7-1 0,7 2 0,11-3 15,8 0-15,7-4 0,5-3 0,6-1 16,5-3-16,-1 1 0,-3-1 15,1 0-15,-3-1 0,-9 0 16,-3 0-16,-6 4 0,-4 1 16,-6 2-16,-7 3 0,-6 1 15,-5 0-15,0-2 0,-1-2 0,1-1 16,-1-5 0,5 0-16,3-2 0,4-1 15</inkml:trace>
  <inkml:trace contextRef="#ctx0" brushRef="#br0" timeOffset="178418.6098">20043 5810 0,'0'0'0,"0"0"0,-19 21 0,6-6 0,-2 3 15,-8 13-15,-4 6 0,-5 10 16,2 1-16,6-3 0,5-1 15,5-1-15,7-6 0,7-8 16,6-4-16,6-9 0,5-5 0,4-6 16,4-4-16,2-4 0,2-3 0,-1-2 15,0-4-15,-5 1 0,-3-3 16,-5 3-16,-2 3 0,-4 2 16</inkml:trace>
  <inkml:trace contextRef="#ctx0" brushRef="#br0" timeOffset="178588.0159">19758 6035 0,'0'0'0,"0"0"0,0 0 0,0 0 16,39-2-16,-18-2 0,4 0 16,4 0-16,2 0 0,3 2 15,3 1-15,4 0 0,-7 0 0,-5 0 0</inkml:trace>
  <inkml:trace contextRef="#ctx0" brushRef="#br0" timeOffset="178935.76">20187 6136 0,'0'0'0,"0"0"16,0 0-16,30-2 0,-15-1 0,5 1 15,4 0-15,11-1 16,1-3-16,1-1 0,2-1 16,-1 0-16,-3-1 0,3-2 15,-2-2-15,-8 0 0,-4-2 0,-8 3 0,-5 1 16,-8 0-16,-5 2 0,-7-1 16,-5 0-16,-4 2 0,-1 2 15,-7 5-15,-5 2 0,0 2 16,1 2-16,-2 3 0,0 3 15,-3 5-15,6 4 0,4 0 16,6 0-16,3 0 16,5 0-16,5 1 0,2 1 15,10-2-15,6-4 0,10 1 16,9-2-16,7-4 0,6-4 0,7-3 16,5-3-16,-13 0 15,-8-1-15,-9 1 0</inkml:trace>
  <inkml:trace contextRef="#ctx0" brushRef="#br0" timeOffset="179352.7833">21330 6011 0,'0'0'0,"0"0"16,0 0-16,0 0 0,-16-18 0,16 18 16,-23-12-16,6 6 0,-2 2 15,-2 0-15,-3 1 0,-1 0 0,-2 2 0,-9 4 16,-1 1-16,0 4 15,3 2-15,-7 6 0,2 3 16,3 2-16,5 1 0,6 3 16,5 1-16,7-3 0,5-2 0,9 2 15,9-2-15,2-8 0,5-3 16,7-4 0,7-4-16,5-3 0,1-5 15,4-5-15,3-7 0,-4-1 16,-2-2-16,-1-8 0,2-4 0,1-6 15,-4-1-15,-5-2 0,-3 0 16,-5 3-16,-3 3 0,-4 0 16,-4 6-16,-5 10 0,-3 2 15,0 6-15,-2 3 0,-2 4 0,0 5 0,-5 5 16,1 5-16,-3 4 16,-2 3-16,-4 15 0,-3 11 15,-2 0-15,-1 1 0,-2 14 16,0 5-16,6-2 0,4-2 0,2-9 15,3-14-15,1-10 0</inkml:trace>
  <inkml:trace contextRef="#ctx0" brushRef="#br0" timeOffset="180077.2564">22348 5520 0,'0'0'0,"0"0"15,0 0-15,0 0 0,-2 23 0,2-23 0,-9 32 16,2-9-16,-1 0 0,-5 7 16,-3 6-16,-5 13 0,1 3 15,-4 7-15,-2-2 0,4-7 0,3-5 16,0 1-16,3-6 16,6-8-16,4-8 0,0-5 0,2-4 15,1-3 1</inkml:trace>
  <inkml:trace contextRef="#ctx0" brushRef="#br0" timeOffset="180324.6389">22703 5610 0,'0'0'0,"0"0"16,0 0-16,-1 32 0,1-32 0,-7 42 15,2-11-15,-2 2 16,-1 3-16,-3 13 0,-1 3 16,-1 2-16,0-7 0,-2 2 15,3-6-15,1-9 0,2-7 0,1-3 0,-1-5 16,0-4-16,1-2 0,-3-7 16,-2-2-16,-1-4 0,-2-3 0,3 1 15,3 1-15,1 0 0</inkml:trace>
  <inkml:trace contextRef="#ctx0" brushRef="#br0" timeOffset="180478.3072">22166 5949 0,'0'0'0,"0"0"0,0 0 16,0 0-16,34-8 0,-34 8 0,37-8 15,-15 4-15,1 2 0,3 1 16,5-1-16,7-1 0,-2-1 0,-5 1 15,-6-1-15,-3 2 0</inkml:trace>
  <inkml:trace contextRef="#ctx0" brushRef="#br0" timeOffset="180694.2706">23070 5634 0,'0'0'0,"0"0"0,22-7 16,-6 3-16,1 2 0,11-1 15,3 1-15,1-2 0,0 0 0,2 2 16,1-1-16,5 1 0,-5 1 16,-1 1-16,-2-1 0,-6 1 0,-7 0 15,-3 0-15,-3 0 0,-3 0 16</inkml:trace>
  <inkml:trace contextRef="#ctx0" brushRef="#br0" timeOffset="180894.8977">23361 5634 0,'0'0'0,"0"0"15,0 0-15,0 0 0,-10 22 0,10-22 16,-10 25-16,10-25 0,-16 37 15,6-14-15,-1 1 0,-1 1 16,0 2-16,-4 6 0,2 1 16,1-3-16,0-1 0,-1 3 0,1-4 15,2-4-15,2-5 0,1-4 16</inkml:trace>
  <inkml:trace contextRef="#ctx0" brushRef="#br0" timeOffset="181079.924">22982 6185 0,'0'0'16,"0"0"-16,0 0 0,21-3 16,-21 3-16,32-4 0,-11 3 15,2 0-15,3 1 0,1 0 16,0 0-16,11-1 0,0 1 0,0-1 16,-1-1-16,8 0 0,-4-1 15,-6 1 1,-8 1-16,-5 0 0</inkml:trace>
  <inkml:trace contextRef="#ctx0" brushRef="#br0" timeOffset="181443.502">23939 5595 0,'0'0'0,"0"0"16,0 0-16,0 0 0,5 22 0,-5-22 16,-3 30-16,0-9 0,-3 4 15,1 6 1,-2 1-16,0 1 0,1 2 16,-1 5-16,2-5 0,0 4 0,3-6 15,1-4-15,0-5 16,1-5-16,1-3 0,2-5 15,2-2-15,0-4 0,2-3 0,2-3 16,1-5-16,2-4 0,1-5 16,5-4-16,3-3 0,-1-6 0,3-4 0,5-11 15,3-1-15,5-9 16,2 2-16,-3 4 0,-2 1 16,4 1-16,-4 6 0,-3 7 0,-4 5 15,-6 7-15,-6 6 0,-3 3 16</inkml:trace>
  <inkml:trace contextRef="#ctx0" brushRef="#br0" timeOffset="182207.7532">24846 5853 0,'0'0'0,"-6"13"0,-5 6 0,-1 3 15,0 4-15,-6 13 0,-4 4 0,-4 13 16,2 1-16,-1 9 0,4-4 16,0 2-16,2-8 0,2-9 15,2-7 1,0-8-16,-1-7 0,8-11 0,6-9 16,0-2-16,1 0 0,1-3 15</inkml:trace>
  <inkml:trace contextRef="#ctx0" brushRef="#br0" timeOffset="182430.5698">24889 5745 0,'0'0'0,"11"-2"0,6-3 0,3 2 16,3 0-16,8 0 0,2 5 15,5 1-15,-1 4 0,-7 5 16,-2 5-16,-6 2 0,-4 4 0,-5-1 15,-3 1-15,-5 0 16,-2-1-16,-9 4 0,-5 0 0,-7-5 16,-4 0-16,-4-2 0,-5 0 0,-2-4 0,-1-4 15,0-2-15,-1 0 0,2-5 16,3 0-16,2-4 0,4-4 16,5 1-16,5 1 0,3-1 15</inkml:trace>
  <inkml:trace contextRef="#ctx0" brushRef="#br0" timeOffset="182768.6517">25427 5857 0,'0'0'0,"0"0"16,-10 18-16,3-4 0,-1 4 0,-1 5 0,1 3 15,2-1-15,0-3 0,5-2 16,3-4-16,4-3 0,1-3 16,4-5-16,4-4 0,2-1 15,3-1-15,0-5 0,0-3 0,3-4 16,-1-2-16,-4-3 0,-4-2 16,-3 0-16,-3-1 0,-3 0 0,-1-4 15,-4 2-15,-2 0 0,-4 4 16,-2 2-16,-2 3 0,-2 2 0,-2 4 15,-3 2-15,1 2 16,0 2-16,3 3 0,3 1 16,6 3-16,4 2 0,0-1 15,0-1-15,0-1 16</inkml:trace>
  <inkml:trace contextRef="#ctx0" brushRef="#br0" timeOffset="183116.2848">26329 5667 0,'0'0'0,"0"0"15,0 0-15,-31 4 16,31-4-16,-38 10 0,10-3 0,-3 2 16,-2 1-16,-8 7 0,2 2 15,2 0-15,4 0 0,-2 3 16,5 2-16,10-5 0,8 1 0,8-4 15,6-1-15,7-1 16,5-1-16,5-2 0,5-3 16,-1 1-16,-1-2 0,-1 1 15,-1 1-15,-3-2 0,-2-3 0,-5 2 16,-5-2-16,-2 1 16,-3-1-16,-6 1 0,-3-1 0,-1-1 15,-2 1-15,-3-2 0,-3 1 16,1 0-16,0 0 0,2-2 0,0-2 15,4-3-15,3-1 0,3-1 0,-1 2 16,2 1-16</inkml:trace>
  <inkml:trace contextRef="#ctx0" brushRef="#br0" timeOffset="183317.0081">26638 5817 0,'0'0'0,"0"0"16,0 0-16,-16 22 0,16-22 16,-15 23-16,7-7 0,-1 2 15,0 1-15,1-1 0,-1 1 16,-1 3-16,2-1 0,2-4 0,0-4 16,3-3-16,1-4 0,-1-1 15,1-1-15,1-1 0</inkml:trace>
  <inkml:trace contextRef="#ctx0" brushRef="#br0" timeOffset="183486.3916">26730 5467 0,'0'0'0,"0"0"16,0 0-16,0 0 0,0 0 15,0 0-15,26 21 0,-26-21 16,17 21-16,-17-21 0,23 25 15,-13-13 1,-1-2-16,-1-1 0</inkml:trace>
  <inkml:trace contextRef="#ctx0" brushRef="#br0" timeOffset="183717.4345">27176 5582 0,'0'0'16,"0"0"-16,0 0 0,-19 21 0,19-21 0,-24 29 15,7-8-15,-2 3 0,-2 2 16,-6 7 0,-1 2-16,5-1 0,2 0 0,1 4 0,5-4 0,4-4 15,3-6-15,6-5 0,4-4 16,8-2-16,6-3 0,2-5 31,4-4-31,2-2 0,0-3 0,1-4 16,0-4-16,-4 3 0,-3 1 15,-4 3-15</inkml:trace>
  <inkml:trace contextRef="#ctx0" brushRef="#br0" timeOffset="183886.0987">26822 5794 0,'0'0'0,"0"0"16,0 0-16,36-8 0,-16 4 15,3 0-15,3 1 0,10 2 16,4 2-16,0-1 0,1-1 16,1-1-16,-8 1 0,-6 0 0</inkml:trace>
  <inkml:trace contextRef="#ctx0" brushRef="#br0" timeOffset="184086.8153">27395 5774 0,'0'0'0,"0"0"16,0 0-16,-12 17 0,12-17 15,-13 23-15,13-23 0,-19 31 16,11-13-16,-1 0 0,1 0 16,-1-1-16,1-1 0,0 2 15,3-2-15,2-3 0,1-3 16,1-2-16,0 0 0,0-2 0</inkml:trace>
  <inkml:trace contextRef="#ctx0" brushRef="#br0" timeOffset="184249.6996">27555 5479 0,'0'0'0,"0"0"0,0 0 15,0 0-15,0 0 0,25 19 16,-25-19-16,6 25 0,-6-25 0,5 25 16,-2-14-16,-1-3 0</inkml:trace>
  <inkml:trace contextRef="#ctx0" brushRef="#br0" timeOffset="184519.6467">27587 5905 0,'0'0'0,"0"0"0,0 0 15,-3 21-15,3-21 0,-5 22 16,3-9-16,0 0 0,1-2 0,1 0 16,1-2-1,2-2-15,1-3 0,5-4 16,2-4-16,0-1 0,1-2 0,8-5 16,3-3-16,0-1 15,-1 1-15,0-5 0,1-1 16,0 0-16,0-1 0,8-8 15,1-2-15,-5 3 0,-1 0 0,-1 0 16,-3 2-16,-3 6 0,-2 6 0,-4 4 16,-3 5-16,-4 1 0,0 2 0,-2 0 15</inkml:trace>
  <inkml:trace contextRef="#ctx0" brushRef="#br0" timeOffset="184920.4109">27934 5953 0,'0'0'0,"0"0"0,0 0 0,24 0 16,-24 0-16,25-5 0,-7 1 16,2-1-16,1-1 0,7-3 15,2-2-15,-2-1 0,0 0 0,4-3 16,-3-2-16,-3 0 0,-4 0 15,-3 0-15,-3 0 0,-3 1 0,0 2 16,-8-2-16,-4-2 16,-2 4-16,-2 5 0,-6 0 0,-4 3 0,-1 3 15,-1 1-15,-7 7 0,-2 5 16,-1 1-16,1 1 0,-1 4 16,0 5-16,1-1 0,5-1 0,-4 8 15,4 3-15,3-4 16,5-4-16,6 1 0,2 1 15,3-4-15,2-2 0,4-2 16,5-3-16,0-1 0,2 0 0,6-5 16,4-3-1,0-2-15,1 2 0,5-3 16,2-1-16,-6 0 0,-3 0 0,-1-1 16,-5 1-16,-3 0 15</inkml:trace>
  <inkml:trace contextRef="#ctx0" brushRef="#br0" timeOffset="185105.4405">28480 6085 0,'0'0'0,"0"0"0,0 0 0,0 0 0,0 0 15,0 0-15,0 0 16,0 0-16</inkml:trace>
  <inkml:trace contextRef="#ctx0" brushRef="#br0" timeOffset="197958.0466">16272 6871 0,'0'0'0,"0"0"16,0 0-16,0 0 0,0 0 15,0 0-15,0 0 0,-18 24 16,18-24-16,-24 22 16,6-4-16,-1 1 0,-1 1 0,-1 1 15,0 2-15,-7 7 0,-2 3 16,-4 6-16,2-2 0,4-2 0,4-4 0,2-2 16,1-3-16,3-5 0,3-3 15,1-4-15,3-3 0,3-3 16,1-1-16,2-1 0</inkml:trace>
  <inkml:trace contextRef="#ctx0" brushRef="#br0" timeOffset="198398.0217">16192 6945 0,'0'0'0,"0"0"0,0 0 15,0 0-15,0 0 0,10 28 16,-10-28-16,4 30 0,-3-13 15,-1 3-15,0 3 0,0 1 16,0 3-16,1 5 16,0-1-16,2-4 0,0-2 15,1-4-15,3-2 0,0-2 16,0-4-16,3-1 0,3-2 16,1-5-16,0-4 0,1-1 15,2-2-15,1-6 0,0-6 0,2-4 16,2-4-16,4-7 15,-3-2-15,1 0 16,1-3-16,0 4 0,-1 3 0,1-6 0,-2 2 0,-4 4 16,-3 2-16,-5 5 0,-3 2 15,-1 5-15,-1 4 0,-3 5 16,-3 4-16,0 3 0,-2 7 0,-3 2 16,0 3-16,-3 4 15,-2 1-15,-2 4 16,-1 4-16,1 1 0,1 2 15,2-2-15,1 2 0,1-4 16,2-2-16,1 1 0,0-3 16,3-4-16,1-3 0,1-4 0,0-3 0,3-2 15,1-2-15,0-1 0,-2-1 16,-1 0-16</inkml:trace>
  <inkml:trace contextRef="#ctx0" brushRef="#br0" timeOffset="198760.4818">16975 6860 0,'0'0'0,"0"0"16,0 0-16,0 0 0,1 29 0,-1-29 16,-7 34-16,0-14 15,0 4-15,-3 4 0,-1 0 16,-1 9-16,2 1 0,3-3 15,3-4-15,0-1 0,3-6 0,3-3 16,2-2-16,1-6 0,1-2 16,3-5-16,2-4 0,0-2 0,1-3 0,2-5 15,3-5-15,-1-3 16,1-2-16,5-8 0,2-2 16,-3-3-16,-2-1 0,-1-1 15,1-1-15,1-5 0,-3 3 0,-3 6 16,-1 7-16,-3 0 0,-2 3 15,-3 4-15,0 4 0,-2 3 0,-1 4 0,-2 2 16,-2 2-16,0 2 16,2-1-16,-2 3 0,2-3 15,-3 1-15</inkml:trace>
  <inkml:trace contextRef="#ctx0" brushRef="#br0" timeOffset="199061.627">17602 6850 0,'0'0'0,"0"0"0,0 0 16,0 0-16,0 0 0,-14 26 0,14-26 15,-21 28-15,8-10 0,-1 5 0,-2 6 16,-2 0-16,0 2 0,-5 7 15,1 1-15,-1 3 16,4-4-16,4-4 0,2-5 0,2-3 16,2-3-16,1-5 0,1-1 15,2-3 1,-1-2-16,0-4 0,-3-3 0,1-4 16,-1-4-16,2-4 0,0-3 15,2 2-15,-1 2 0,2 0 16</inkml:trace>
  <inkml:trace contextRef="#ctx0" brushRef="#br0" timeOffset="199346.685">17515 6798 0,'0'0'0,"0"0"0,22-8 16,-7 3-16,2 0 0,6 0 16,3 0-16,0 3 0,-1 2 0,0 1 15,0 2-15,-1 2 16,0-1-16,5 5 0,0 2 15,-6 1-15,-3 0 16,-3 1-16,-1 1 0,-4 0 0,-2-1 16,-5 1-16,-3 0 15,-2 0-15,-2-3 0,-8 0 0,-5 2 16,2-5-16,-3 1 0,-7 0 16,-5 1-16,1-3 0,-1-2 15,2 1-15,1 1 0,2-1 16,3 0-16,2-1 0,1-1 15,4-4-15,3-3 0,2 0 0,2 2 16,0 0-16</inkml:trace>
  <inkml:trace contextRef="#ctx0" brushRef="#br0" timeOffset="203344.016">18412 7242 0,'0'0'0,"0"0"16,0 0-16,0 0 0,0 0 0,0 0 15,-21 22-15,21-22 0,-21 18 16,21-18-1,-27 24-15,15-12 0,1-2 16,1-1-16</inkml:trace>
  <inkml:trace contextRef="#ctx0" brushRef="#br0" timeOffset="203776.5474">18939 6877 0,'0'0'0,"0"0"16,0 0-16,0 0 0,0 0 0,6 29 15,-6-29-15,0 34 16,0-34-16,-5 44 0,1-15 15,-1-1-15,0 0 0,-1 7 16,2-1-16,1-2 0,0-5 0,2 4 16,2-6-16,2-6 0,0-4 15,3-4-15,0-3 0,1-4 0,-1-3 0,5-5 16,5-4-16,0-3 0,3-2 16,1-4-16,0-3 15,5-7-15,1-1 0,1-3 0,3-1 16,-5 0-16,-2 2 0,3-4 15,-1 3-15,-3 5 0,-2 2 16,-4 3-16,-2 3 0,-3 3 0,-2 3 0,-2 2 16,0 4-16,-3 1 15,0 2-15,-1 0 0</inkml:trace>
  <inkml:trace contextRef="#ctx0" brushRef="#br0" timeOffset="204061.4888">19607 6884 0,'0'0'16,"0"0"-16,0 0 0,0 0 0,0 0 15,31-5-15,-31 5 0,30-2 16,-30 2-16,34 0 16,-10-1-16,1-2 0,-1 0 15,3 1-15,4 0 0,6 1 0,-4 1 16,-4-2 0,-2-4-16,-4 3 0,-1 1 0,0-2 15,-4 2-15,-4 0 0</inkml:trace>
  <inkml:trace contextRef="#ctx0" brushRef="#br0" timeOffset="204309.0265">19855 6935 0,'0'0'0,"0"0"0,0 0 15,0 0-15,0 0 0,-12 27 16,12-27-16,-12 24 0,4-9 0,1 1 15,-1 1-15,0-2 0,2 1 16,-2 1-16,0 0 0,2 1 0,-1 0 0,-1 4 16,0-1-16,1-3 0,-2-1 15,1-1-15,0-2 0,3-1 16,-1-4-16,2 1 0</inkml:trace>
  <inkml:trace contextRef="#ctx0" brushRef="#br0" timeOffset="204462.8663">19573 7314 0,'0'0'0,"0"0"0,0 0 16,0 0-16,0 0 0,0 0 15,29-3-15,-29 3 0,30 2 16,-30-2-16,37 0 0,-16 0 16,2 0-16,1 0 0,3-2 15,0 1-15,1 0 0,8 0 0,0 0 0,-2-2 16,-2-1-16,-5 1 0,-4-1 15,-3 2-15</inkml:trace>
  <inkml:trace contextRef="#ctx0" brushRef="#br0" timeOffset="204791.7446">20432 6786 0,'0'0'0,"0"0"0,0 0 16,0 0-16,-8 25 0,8-25 0,-13 38 16,4-16-16,-1 0 0,-4 5 15,-3 3-15,-3 6 0,3 0 0,-4 9 16,1 2-16,2-6 0,2-5 15,-3 3-15,3-5 16,2-5-16,4-4 0,3-5 16,1-4-16,3-6 0,0-1 0,0-5 0,2-2 15,-1-3-15,0-2 0,1 0 16,0 1-16,0-1 0</inkml:trace>
  <inkml:trace contextRef="#ctx0" brushRef="#br0" timeOffset="205080.2452">20465 6729 0,'0'0'0,"9"-2"0,4-1 16,0 2-16,0 1 0,8 0 0,4 1 16,-2 2-16,0-2 0,-1 5 15,-1 3-15,-1-1 0,-1 0 0,0 2 16,0 2-16,-7-3 0,-2 0 0,-3 2 15,-4 0-15,-3 0 16,-1 0-16,-4 2 0,-4 1 16,-3 0-16,-4-2 0,-4 2 15,-3 0-15,-8 3 0,0 1 0,-1-4 16,-1 1 0,5-6-16,2-3 0,2 1 15,1 0-15,3-3 0,4 0 16,2 0-16,3-1 0,2 0 0</inkml:trace>
  <inkml:trace contextRef="#ctx0" brushRef="#br0" timeOffset="205280.922">20973 7300 0,'0'0'0,"0"0"16,0 0 0,0 0-16,-6 24 0,6-24 15,-19 28-15,5-10 0,-4 1 0,2-2 16,3-2-16,1-3 0</inkml:trace>
  <inkml:trace contextRef="#ctx0" brushRef="#br0" timeOffset="209238.9024">21763 6738 0,'0'0'0,"0"0"16,0 0-16,0 0 0,0 0 0,0 0 15,-7 24-15,7-24 0,-10 24 0,10-24 16,-14 39-16,6-16 15,-1 0-15,-1 3 16,-1 2-16,-4 8 16,-1-4-16,0 5 0,-1 2 15,3-4-15,2-5 0,0 3 16,2-5-16,2-4 0,3-3 16,0-5-16,2-5 0,1-3 15,1-4-15,1-4 0,-2-7 16,4-2-16,1-2 0,0-5 15,0-3-15,1-12 0,0-8 0,3 1 16,0 10-16,-1 5 0,0 4 16,0-8-16,2-6 0,1 4 15,-1 2-15,5-3 0,-1 2 16,1 1-16,1 4 0,7 4 16,7 1-16,-1 4 0,2 2 15,4 3-15,3 4 0,0 1 16,-1 1-16,-1 4 0,0 2 15,-1 3-15,-1 4 0,-4 0 16,-5 2-16,-4 0 0,-4 1 0,-4 0 0,-3 2 16,-5 0-16,-2 1 0,-6 0 15,-5 1-15,-3-2 0,-4-2 16,-5 2-16,-4-2 0,-5 1 16,-3-3-16,-5 0 0,2 0 15,-1-2-15,1-1 0,3-3 16,3-1-16,4-4 0,5-4 0,3 0 15,5 1-15,3-1 0,2 2 16,1 0-16</inkml:trace>
  <inkml:trace contextRef="#ctx0" brushRef="#br0" timeOffset="209678.0701">22525 6822 0,'0'0'0,"0"0"0,0 0 15,0 0-15,-16 22 0,16-22 16,-23 24-16,10-8 0,-1 1 0,0 4 0,-1 2 15,0 0-15,1 1 0,-3 6 16,2 1-16,4-5 0,2-1 0,6-1 16,5-3-16,3-5 15,2-3-15,9-7 0,6-4 16,0-3-16,0-3 0,5-4 16,5-3-1,-2-2-15,-1-2 0,4-8 0,0-3 16,-5 2-16,-1 5 0,-4-6 15,-3-3-15,-5 1 0,-1 3 0,-6 0 16,-2 0-16,-5 4 16,-3 3-16,-7 0 0,-5 2 15,-1 4-15,1 1 0,-4 5 16,-1 1-16,-4 4 0,0 2 0,0 4 0,1 2 16,6-2-16,0 2 0,1-1 15,3 0-15,3-3 0</inkml:trace>
  <inkml:trace contextRef="#ctx0" brushRef="#br0" timeOffset="210264.0174">23155 6786 0,'0'0'0,"0"0"0,0 0 16,0 0-16,0 0 0,0 0 15,0 0-15,0 0 16,0 0-16,-14 18 0,14-18 16,-18 23-16,18-23 0,-19 30 15,7-9-15,1 1 16,0 1-16,1 3 0,1 0 0,1 5 16,1-6-16,4-2 0,2-2 0,3-4 15,2-3-15,5-3 0,3-3 16,1-2-16,2-5 0,0-2 15,3-3-15,0-5 0,2-2 0,1-3 16,1-3-16,3-7 0,-2-1 16,-1-5-16,1 0 0,-1-1 15,0 4-15,3-4 0,0 5 16,-6 1-16,-3 2 0,-4 6 16,-2 4-1,-3 3-15,-2 5 0,-2 4 16,0 5-16,-2 3 0,-1 4 0,-3 6 15,-1 4-15,-1 4 0,-1 4 16,2 0-16,0 1 0,3-5 16,2-1-16,4-3 0,1-3 15,1-1-15,1-4 0,4-2 16,2-2-16,4-3 0,1-4 0,-1-4 0,1-4 16,-1-3-16,-1-2 0,3-3 15,2-6-15,-2-2 0,-1-3 0,-1 0 16,0-1-16,-2-1 15,-3 2-15,0-4 0,-2 2 16,-1 5-16,-1 5 0,-4 0 16,0 3-16,-2 3 15,-1 1-15,0 3 0,0 0 16,-1 2-16</inkml:trace>
  <inkml:trace contextRef="#ctx0" brushRef="#br0" timeOffset="217562.9582">21294 7811 0,'0'0'15,"0"0"-15,0 0 16,-15 25-16,15-25 0,-15 33 16,6-10-16,0 5 0,-4 4 0,-4 14 15,-3 2-15,-5 12 16,0 1-16,3-9 0,2-4 0,-3-1 16,0-7-16,5-9 15,4-7-15,3-5 0</inkml:trace>
  <inkml:trace contextRef="#ctx0" brushRef="#br0" timeOffset="217848.8398">21329 7739 0,'0'0'0,"9"-1"16,3 1-16,3 0 0,1 2 0,7 1 15,2 2-15,-1 2 0,1 3 16,4 4-16,-2 2 0,-3-1 16,-6 0-16,-5-1 0,-3 0 0,-4-1 0,-5 0 15,-8 1-15,-5 1 16,-3 2-16,-4 1 0,-6 0 16,-6 0-16,1-1 0,0-2 0,-1-2 15,1-2-15,-2-1 0,4-2 16,5-6-16,4-6 0,5 1 15,3 1-15,2 1 0</inkml:trace>
  <inkml:trace contextRef="#ctx0" brushRef="#br0" timeOffset="218134.2047">21804 7736 0,'0'0'0,"0"0"0,0 0 0,0 0 15,18 24-15,-18-24 0,2 37 16,-5-13-16,-4 1 0,-4 8 15,-1 2 1,1-3-16,2-4 0,-2 2 0,1-6 16,3-5-16,0-5 0,3-4 15,1-7-15,3-3 0,3-3 16,1-8-16,3-3 0,3-4 16,3-2-16,2-3 0,3-3 15,6-6-15,2-1 0,0 6 16,0 4-16,-1 3 0,-3 3 0,3 3 15,-2 4-15,-1 3 0,-2 2 0,-4 4 16,-2 2-16,-2 0 0,-1 1 0,-2-1 16,-1-1-16,-3 1 0</inkml:trace>
  <inkml:trace contextRef="#ctx0" brushRef="#br0" timeOffset="218319.2463">22297 7888 0,'0'0'16,"0"0"-16,0 0 0,-11 26 16,11-26-16,-15 31 0,5-12 15,0 0-15,1 2 0,-1 3 16,1-3-16,2-5 0,0-2 0,3-4 0,0-5 16,1-4-16,1-4 0,0 0 15,2 3-15,-3-3 0</inkml:trace>
  <inkml:trace contextRef="#ctx0" brushRef="#br0" timeOffset="218473.1129">22340 7581 0,'0'0'0,"0"0"16,0 0-16,0 0 0,0 0 0,23 18 16,-23-18-16,22 23 0,-9-10 15,0 3-15,2 0 16,-2-2-16,-1 0 0,-3-3 0</inkml:trace>
  <inkml:trace contextRef="#ctx0" brushRef="#br0" timeOffset="218789.4451">22910 7711 0,'0'0'15,"0"0"-15,0 0 0,-22 0 0,22 0 16,-30 8-16,7-3 0,0 3 0,0 1 0,-1 2 15,-1 2-15,-3 1 0,2 1 16,5 1-16,5 2 16,4-1-16,4 0 0,8-2 0,7-1 15,2-1-15,0-2 0,5 2 16,1-3-16,4 3 0,-1-1 16,-3 0-1,-2-1-15,-3 1 0,-2 0 0,-6-1 16,-3 0-16,-3-3 0,-3 0 15,-3 1-15,-2 0 0,-1 0 16,-2 0-16,-1-1 0,-3 0 16,0-2-16,1-1 0,1-3 0,4-4 0,2 1 15,2-1-15,1 1 16</inkml:trace>
  <inkml:trace contextRef="#ctx0" brushRef="#br0" timeOffset="219121.2826">23155 7815 0,'0'0'0,"0"0"0,-13 19 0,13-19 0,-23 29 0,9-11 0,0 4 16,-3 5-16,4-1 0,3-3 15,3 0-15,3-4 0,5-2 16,7-4-16,5-3 0,4-5 15,3-4-15,3-3 16,3-2-16,5-6 0,-1-2 16,-2-4-16,-2-3 0,-2-2 15,-1 0-15,-4-2 0,-4-2 16,-7-3-16,-5 2 0,-8 4 16,-5 5-16,-4 3 0,-4 4 0,-7 3 15,-6 3-15,-1 3 0,-1 3 16,1 4-16,0 1 0,4 2 0,5 3 15,6 0-15,3 2 0,3-3 0,4-2 16,0-2-16</inkml:trace>
  <inkml:trace contextRef="#ctx0" brushRef="#br0" timeOffset="219506.6979">23683 7786 0,'0'0'0,"0"0"16,-9 19-16,4-6 0,-2 3 0,-3 2 15,-3 3-15,-4 6 0,2-2 16,1-2-16,2-3 0,-1 0 0,3-4 0,2-5 16,0-4-16,4-3 0,1-4 15,3-5-15,3-2 0,1-3 16,4-1-16,2-4 0,2-3 15,1-2-15,0-1 0,5-1 16,3 0-16,6-4 0,1 1 16,-3 7-1,-3 4-15,-1 2 0,-2 4 0,0 4 16,-2 3-16,-2 4 0,-3 2 16,-2 3-16,-3 5 0,-2 4 15,-3 3-15,-3 2 0,-3 1 16,-2 0-16,1 1 0,-1 0 15,2-1-15,-1-3 0,2-3 16,0-1-16,0-2 0,1-2 0,1-2 0,0-1 16</inkml:trace>
  <inkml:trace contextRef="#ctx0" brushRef="#br0" timeOffset="219807.7699">24080 7925 0,'0'0'0,"0"0"0,0 0 15,26 0-15,-13-2 0,2 0 0,4-1 16,3-2-16,-1-1 0,0-1 16,0-2-16,-2-1 0,0 0 15,-4-1-15,-4 0 0,-3-2 16,-1 1-16,-5 1 0,-2 0 16,-3-2-1,-4 2-15,-5 3 0,-4 2 0,-3 1 16,-3 4-16,0 2 0,0 5 15,-3 4-15,-1 3 0,-5 9 16,1 4-16,6 0 0,4 2 16,5 0-16,3 2 0,3 0 15,6-4-15,10-4 0,11-3 16,4-7-16,3-5 0,11-7 0,7-4 0,-10 1 16,-7 1-16,-5 1 0</inkml:trace>
  <inkml:trace contextRef="#ctx0" brushRef="#br0" timeOffset="220092.7685">24673 7776 0,'0'0'0,"0"0"0,0 0 16,-15 31-16,7-15 0,-2 4 15,-2 2-15,0 2 0,0-1 0,-4 4 16,2-4-16,2-4 0,2-3 15,2-5-15,1-1 16,2-3-16,1-5 0,0-4 0,1-5 0,2-2 16,2-1-16,2-6 0,3-3 15,1-2-15,3-1 0,0 0 16,1 1-16,3-2 0,-2 4 16,3 5-16,3 3 0,2 5 0,2 4 15,0 1-15,2 1 16,1 3-1,3 3-15,-6-1 16,-3 0-16,-5-2 0</inkml:trace>
  <inkml:trace contextRef="#ctx0" brushRef="#br0" timeOffset="220457.9954">25418 7778 0,'0'0'0,"0"0"16,0 0-16,-24 21 0,24-21 0,-27 23 16,10-6-16,0 4 0,2 0 15,-3 9-15,3 0 0,5-4 16,5-3-16,5 1 0,6-6 0,8-5 16,6-5-16,6-5 0,5-4 15,0-5-15,1-3 16,-1-4-16,0-6 0,1-1 15,-3 1-15,-6-5 0,-3-4 16,-6 0-16,-4 1 0,-8 3 16,-6 3-16,-3 1 0,-2 1 15,-10 4-15,-9 4 0,0 4 16,1 4-16,0 4 0,2 3 16,4 1-16,4-1 0,5 5 15,8 3-15,7-6 0,6-2 0,-3-3 16,-2 1-16,-1 0 0</inkml:trace>
  <inkml:trace contextRef="#ctx0" brushRef="#br0" timeOffset="220709.2249">26286 7524 0,'0'0'0,"0"0"15,0 0-15,-18 12 0,18-12 0,-22 21 16,5-4-1,-2 3-15,-1 4 0,-7 14 16,-1 5-16,1-1 0,3-1 16,-2 8-16,3-3 0,-1-2 15,7-7-15,1-5 0,4-2 16,1-6-16,2-5 0,2-3 0,-1-3 16,0-3-16,-1-4 0,-2-3 15,-3-2-15,-2-2 0,-3-3 0,4 1 16,3 1-16,2 1 0</inkml:trace>
  <inkml:trace contextRef="#ctx0" brushRef="#br0" timeOffset="220840.6">25788 7797 0,'0'0'15,"0"0"-15,27-7 0,-7 4 0,2-2 16,13 0-16,7-1 0,1 0 16,1 0-16,14 1 0,1 3 15,5-2-15,-5 2 0,-14-1 0,-10 1 16,-7 1-16</inkml:trace>
  <inkml:trace contextRef="#ctx0" brushRef="#br0" timeOffset="221379.0301">26805 7699 0,'0'0'0,"0"0"15,0 0-15,0 0 0,0 0 0,-13 32 16,13-32-16,-12 32 0,5-15 0,0 5 16,0 0-16,0 0 0,2-1 0,0 3 15,2-3-15,2-3 16,1-5-16,6-2 0,3-4 16,2-3-16,3-3 0,1-3 15,2-2-15,-1-3 0,1-3 0,3-4 16,2-5-1,-1 1-15,-2 0 0,3-6 16,-1-2-16,-2 5 0,-2 0 16,-4 5-16,-3 2 0,-2 4 15,-2 4-15,0 5 0,-2 3 16,-1 2-16,0 3 0,-3 3 0,-2 3 16,1 3-16,-1 2 0,1 2 0,1 1 15,1 4 1,2-4-16,4 0 0,3-2 0,1-3 0,2-3 0,3-5 15,1-3-15,1-4 0,1-2 16,1-5-16,2-3 0,-1-1 16,0 0-16,-1-8 0,1-6 15,-3 0-15,-3 0 0,1-3 16,-1-3-16,-1 1 0,-3-1 0,-1 3 16,-4 3-16,-3 5 0,-1 2 0,-5 3 15,-2 2-15,0 4 0,1 3 16,0 4-16,-1 2 15,2 2-15,1 0 0,2 0 0,2 2 32,0-1-32,0-1 0,-1 1 0</inkml:trace>
  <inkml:trace contextRef="#ctx0" brushRef="#br0" timeOffset="221842.8492">28042 7727 0,'0'0'0,"0"0"0,0 0 0,0 0 16,0 0-16,0 0 0,-20-12 0,20 12 15,-32-3-15,32 3 0,-45 3 16,18 1-16,-3 1 0,-10 6 16,-1 3-16,3 2 0,1 4 15,-3 5-15,3 2 0,6-3 16,5-4-16,2 2 15,6-2-15,9-6 0,4-2 16,5-1-16,4-1 16,6-3-16,4-3 0,7-3 0,5-3 15,0-2-15,1-4 0,2-3 16,4-5-16,-1-3 0,-1 0 16,5-7-16,-2-2 0,-6 2 15,-3 3-15,-6 2 0,-2 3 0,-5 5 16,-3 3-16,-2 3 0,-3 1 15,-1 5-15,-1 1 0,-3 4 0,-2 5 16,-1 2-16,-2 2 0,0 5 16,-2 6-16,0-3 0,0 1 15,6-1-15,3 0 0,1-2 16,3-1-16,3-3 16,2-2-16,1-2 15,1-4-15,3-3 0,3-4 16,1-3-16,-1-3 0,-2 1 0,-3 2 15,-3 1-15</inkml:trace>
  <inkml:trace contextRef="#ctx0" brushRef="#br0" timeOffset="222175.4848">28410 7703 0,'0'0'15,"0"0"-15,0 0 0,-6 21 0,6-21 16,-11 26-16,2-5 0,-1 1 15,-1 0-15,-3 5 0,0-1 16,3-2-16,2-3 0,0-2 0,1-3 16,1-3-16,2-2 0,0-2 15,2-3-15,2-4 0,1-2 16,3-6-16,2-2 0,0-6 16,2 0-16,1-9 0,0-4 15,2 1-15,0 0 0,5-4 16,0 3-1,0 4-15,1 3 0,-1 3 16,1 6-16,-1 3 0,0 2 0,4 5 16,7 2-16,-1 4 0,0 2 15,-1 5-15,-2 3 0,-5-3 0,-2-2 16,-3-2-16</inkml:trace>
  <inkml:trace contextRef="#ctx0" brushRef="#br0" timeOffset="247437.4203">2074 7563 0,'0'0'0,"0"0"15,0 0-15,0 0 0,0 0 0,25 0 16,-25 0-16,20 2 0,-20-2 16,25 3-1,-6 0-15,-3-1 0,2-1 16,4 0-16,4 0 0,-1 1 15,1 1-15,12-1 0,3-1 16,-1 0-16,1 0 0,11 1 0,2-1 16,-1 0-16,0 2 15,13-1-15,1 0 0,-4 1 16,-6-1-16,16-2 0,2 0 16,-2 2-16,-6 0 0,18-2 0,0 0 15,-6 2-15,-3 4 0,39-4 16,-6-4-16,-16 2 0,-9 4 15,8 0-15,3-1 0,-7 0 16,-6 1-16,7-1 0,3 1 16,-3-4-16,-2-3 0,8 3 15,7 0-15,-7 2 0,-4-1 0,10 2 16,7 0-16,-4-2 0,-8-2 16,8-1-16,7-1 15,-9 6-15,-4 3 0,11-1 0,10 2 0,-8-8 0,-10-6 16,16 1-16,8 1 15,-11 6-15,-6 3 0,12-1 16,5-2-16,-8-5 0,-8-2 0,11 4 16,5 2-16,-8 1 0,-7 1 15,9-2-15,5 0 16,-8 0-16,-6-1 0,7 2 0,4 0 16,-11 1-16,-8-1 0,10 0 15,5-1-15,-9 0 0,-7-1 16,10 4-16,8 1 0,-11-3 0,-8-2 15,7 3-15,5 1 0,-11 0 16,-7-2-16,9-1 0,5-1 16,-9 2-16,-5 0 0,7 1 0,5 0 15,-8 2-15,-5 0 0,8-2 16,5-4-16,-9 2 0,-7 2 0,4 0 31,3-1-31,-5 0 0,-6-1 0,6 1 16,5 1-16,-9-1 0,-6-1 15,9 1-15,8-1 0,-11 3 16,-7-1-16,5 0 0,3 1 16,-8 1-16,-4 2 0,5-2 15,4 0-15,-9-1 0,-5-3 16,5 1-16,3 0 0,-8 1 0,-5 2 0,4-1 16,2-1-16,-8-1 15,-5 0-15,5 0 0,5 2 16,-7-4-16,-5-3 0,-2 4 0,-2 2 15,-1 0-15,-2-2 0,-3-7 16,1-3-16,-7 5 0,-5 6 16,-6 2-1,-3 0-15,-5-6 0,-3-5 0,-4 6 16,-1 3-16,-8 1 0,-3 0 16,-5 0-16,-3 1 0,-5-2 15,-3 0-15,5 0 0,1-1 16,2 1-16</inkml:trace>
  <inkml:trace contextRef="#ctx0" brushRef="#br0" timeOffset="250524.7095">2124 7600 0,'0'0'0,"0"0"0,0 0 0,0 0 16,0 0-16,0 0 0,0 0 16,0 0-16,32 5 0,-32-5 0,22 2 15,-22-2-15,27 5 0,-12-2 16,3-1-16,2 1 0,2 0 0,1-3 16,3 0-16,3-1 0,3-1 15,12 0-15,1 2 0,-1-1 16,-1-1-16,15 0 0,1 0 15,-1-2 1,-3 0-16,13 0 0,-1 1 16,-2 2-16,-1 3 0,12-2 15,3-2-15,-7 1 0,-1-1 0,13 2 16,0 3-16,-7 1 0,-3 0 16,39 0-16,-6-1 15,-15-5-15,-12 0 0,11 2 0,1 0 16,-8 1-16,-7 2 0,12-3 0,11-3 15,-11 4-15,-4 1 0,6 4 16,5 4-16,-8-7 0,-3-3 0,5-1 16,3-3-16,-1 7 0,-6 3 15,12 1-15,9 2 0,-12-7 16,-7-3-16,10 3 0,5 2 16,-9-3-16,-4 0 0,8 1 0,6-1 15,-5 1-15,-5 2 0,8-3 16,8 0-16,-12 1 0,-5 1 0,5 1 15,4 0-15,-6-1 0,-4-1 16,10 1-16,9-1 0,-11 1 16,-6-2-16,5 0 0,6 0 15,-9 0 1,-7 0-16,12 1 0,10 2 16,-14-3-16,-7 0 0,4-2 0,3-3 15,-5 4-15,-4 1 0,6 1 16,4-1-16,-7-2 0,-6-2 15,7 2-15,7-1 0,-11 1 16,-9 2-16,9 0 0,6 1 16,-10-2-16,-7 1 0,5-2 0,6-2 0,-11 2 15,-6-1-15,8 1 0,2 1 16,-8 0-16,-7-1 0,8 1 16,5 0-16,-5 1 0,-3-1 0,3 0 15,1 0-15,-5 0 16,-3-1-16,5 2 0,3 1 15,-5 0 1,-5-1-16,4 0 0,3-1 0,-8 0 16,-6 1-16,7 0 0,6-2 0,-4 0 0,-2-2 15,4 2-15,5 0 0,-8 1 16,-4-1-16,2 1 0,2 0 16,-7 3-16,-6 1 0,7-6 15,6-3-15,-4 0 0,-2 0 16,0 0-16,2 1 15,-7 2-15,-3 5 0,6-2 0,7 1 16,-9-4-16,-7-3 0,3 3 16,1 1-16,0-3 0,-1-1 15,3-1-15,2 1 16,-9 4-16,-8 4 0,6-3 16,1-3-16,-4-2 0,-3 1 0,4 2 0,3-1 15,-7 5-15,-6 0 0,2-1 0,2-2 16,-4 0-16,-3-2 0,1 2 15,0 1-15,-4-1 0,-1 1 16,2 0-16,0 2 0,-11-4 16,2-2-16,1 3 0,0 2 15,0 1-15,0-1 16,-5-1-16,0-1 0,-2-3 16,-1 1-16,-1 0 0,-1-1 15,-3 3-15,-2 1 0,-1 0 16,1-1-16,-2 0 0,-2 0 15,0 1-15,-2 0 0,3 0 16,-3 0-16,0 0 0,0 0 16,-3 0-16,0 2 0,0-2 0,-2-1 0,1 3 15,-2 1-15,0-1 0,-2 0 16,0-1-16,0 0 0,-2 0 16,-2-1-16,-2 2 0,0 1 15,0-1-15,-2 0 0,1 0 16,-1-2-16,-6 1 0,-2 0 15,0 1 1,0 0-16,-2-1 0,0-2 0,-1 0 16,0 0-16,-3-1 0,-2 2 15,-7 1-15,1 2 0,-3-2 16,-1-1-16,1 0 0,2-2 16,-10 1-16,1 1 0,1 1 15,2 1-15,-1-1 0,-2 0 16,3-1-16,1-2 0,-8 2 0,-1 2 15,4 2-15,2-2 0,-3 1 0,-4-2 16,5-1-16,4 0 0,-10-1 16,-2 1-1,5 0-15,5 0 0,-3 1 0,-4 3 0,1-1 0,2 0 16,0-2-16,0-2 0,0 3 31,2 1-31,-6 2 0,-4-2 0,8-1 16,5-3-16,-28 3 0,2 4 15,5-4-15,3 0 0,-1 2 16,-1 1-16,6-3 0,6 0 16,-6-4-16,-7 0 0,6 2 15,2 2-15,-5-4 0,-3-4 16,6 3-16,5 1 0,-7 4 0,-4 2 0,3-3 16,4-3-16,-8-1 0,-3 0 15,9 1-15,8 0 0,-8 0 0,-5-1 16,2-1-16,2-3 0,-5 4 15,-4 0-15,7 6 0,4 4 16,-2-4-16,-1-6 0,2 2 16,1 2-16,-6 2 0,-6-2 0,6-2 15,4-5-15,-8 2 0,-3 0 16,8 2-16,7 1 0,-6-2 16,-4 0-16,3 5 0,3 2 0,-4-3 15,-2-1-15,1-1 0,2-2 16,-5 2-16,-4 2 15,7 2-15,7-1 16,-4-2-16,-3-2 0,3-2 16,5 1-16,-10 3 0,-6 4 15,6-1-15,2 0 0,-3-5 16,-4-4-16,9 4 0,6 3 0,-9 2 16,-9 2-16,9-2 0,3 0 15,-5-2-15,-3 0 0,6-1 16,2-1-16,-6 2 0,-2 0 0,7 3 15,5 1-15,-6-4 0,-5-1 16,9 0-16,7-1 0,-9 2 0,-6 0 16,5 2-16,2 2 0,-3-3 15,-4-1-15,11 1 0,5-1 0,-7-1 16,-4-1-16,4 2 16,7 2-1,-7-2-15,-5 0 0,4 0 16,5-1-16,-4 1 0,1-1 15,4-1-15,5 0 0,-7 0 0,-4 1 16,3-1-16,6 1 0,-3-2 16,-4 1-16,5 2 0,3 1 15,-6-1-15,-3 1 0,8-4 16,2-2-16,-3 0 0,-4 1 0,2 3 16,1 2-16,-3-2 0,-2-2 15,11-3-15,3 0 0,-6 1 16,-3 2-16,2 1 0,3 3 0,-2-2 15,-2 0-15,2-1 0,1 0 16,-1-1-16,-3 0 0,7 1 16,4 2-16,-8-4 0,-3-2 0,8 1 0,3 2 15,-2 3-15,-3 2 16,3-1-16,-3-1 0,0-1 0,2-1 16,3-2-16,2-1 0,-3 3 15,-1 1-15,4 3 0,0 2 16,0-5-16,-3-5 0,6 4 15,3 1-15,-1-2 16,-1-4-16,3 6 0,0 1 16,1-2-16,1-3 15,13 0-15,-2-2 0,-1 3 0,-5 3 16,4-2-16,-2-2 0,2 2 16,-3 1-16,2-2 0,3 2 15,-1 0-15,-1 0 0,2 1 16,2 1-16,-1-2 0,1-1 0,0 1 15,0 1-15,0 0 0,-3-3 16,6 3-16,-2 2 0,2-1 0,2-1 16,-2 0-1,0 0-15,-3 0 0,0 1 0,3 0 16,1-1-16,-1-2 16,2 1-16,5 2 0,2 1 0,-2-1 15,0-2-15,1 2 0,2 2 16,-1-2-16,1 1 15,1-2-15,0 0 0,0-3 0,0 0 16,2 2-16,0 1 0,1 1 16,0 0-16,2 0 0,-2-2 15,1 1-15,3 0 0,-1 0 16</inkml:trace>
  <inkml:trace contextRef="#ctx0" brushRef="#br0" timeOffset="257394.7369">1897 7298 0,'0'0'0,"0"0"16,0 0-16,0 0 0,0 0 0,0 0 15,0 0-15,-25 5 16,25-5-16,0 0 0,-22 19 0,22-19 16,-22 21-1,9-9-15,-6 1 0,3 2 16,0-1-16,0 2 0,-2 0 15,-7 5-15,3-1 0,-1 0 16,-2 1-16,1-1 0,4 1 0,-2-1 16,3-3-16,2-4 0,5-2 15,2-1-15,4 0 0,4-3 16,2 0-16,8-1 0,8-2 0,0 0 16,0-1-16,6 0 0,3 0 15,1-2-15,0-1 0,10 0 16,3 0-16,-5-1 0,-1-1 0,0 1 15,0-1-15,-4 0 0,-1 0 16,0-1-16,-2 0 0,-8 2 16,-2 0-16,-4 0 0,-1-1 0,-2 1 15,-4-2-15,-5 3 0,-2-3 16,-1-1-16,-1-2 0,-2-2 16,-1-1-16,-4-1 0,0 0 0,-1-2 15,-1-2-15,-1-1 0,-3-1 16,0-1-16,2-1 0,-4-4 15,3 0 1,0 4-16,4 1 0,2 3 16,1 3-16,4-7 0,2-4 15,2 4-15,-3 3 0,2 3 0</inkml:trace>
  <inkml:trace contextRef="#ctx0" brushRef="#br0" timeOffset="282292.6159">5895 6528 0,'0'0'0,"0"0"0,0 0 16,-22-10-16,12 5 0,-7-1 0,-5 0 16,0 1-1,-1 1-15,-13 1 0,-5-1 16,-4 1-16,-1-2 0,-17 0 15,-8 0-15,-6 3 0,6 3 0,-20 3 16,-7 0-16,5 6 16,5 2-16,-41 15 0,-5 9 15,21-13-15,15-7 0,0 13 16,0 8-16,13-2 0,6-2 0,-3 4 16,-7 1-16,14-5 0,10-2 0,-3 8 15,-4 4-15,17 1 16,12 0-16,1-1 0,2-3 15,11-5-15,9-5 16,11 8-16,9 4 0,7-8 0,6-6 16,13-5-16,10-5 0,1 0 15,5 0-15,9 1 0,6-2 16,9-1-16,6 1 0,7-2 0,6 0 16,1-3-16,3 0 0,5-3 15,5-1-15,3 0 0,4 2 0,9-1 0,8 0 16,-9 1-16,-6 1 0,7 0 15,3 2-15,5-6 16,2-3-16,3-1 0,5 1 16,-2 1-16,-1-1 0,4 1 15,4-2-15,-4 4 0,-4 1 16,7-5-16,6-3 0,-4 0 0,-4 0 16,-3 2-16,2 2 15,-4-2-15,-1 0 0,2-2 0,5 0 16,-5 1-16,-5 1 0,7 1 0,6 2 15,-10-5-15,-8-3 0,4-1 16,0-2-16,-5 5 0,-9 4 0,5-4 16,3-4-16,-6-2 0,-1-3 15,-3 2-15,-1 0 16,-2 1-16,-1 2 0,0 0 16,-1 0-16,-4-2 15,-3 0-15,0-3 0,0-1 16,-6-1-16,-7 0 0,0 0 15,-1 0-15,-6-1 0,-4 0 0,-7 2 16,-3 1-16,-7-1 0,-3-1 16,-2-5-16,-2-2 0,-2 0 15,-5 0-15,-8-1 0,-7 0 0,-7 0 16,-6 0-16,-1 1 16,-3 2-16,-5-6 0,-3-2 0,-7-5 0,-5-2 15,-6 4-15,-2 2 0,-11-1 16,-6 1-16,-6 1 0,-4-1 15,-4-4-15,-2-5 0,0 2 16,-2 1-16,-6-2 0,-4-1 16,-5 6-16,-4 5 0,-8-4 0,-6 0 15,1 2-15,2 3 0,-8-4 16,-6-3-16,-5 9 0,0 6 0,-4-2 16,-1-2-16,-4 2 0,-3-1 15,-8 5-15,-7 6 0,-3-4 16,-3-1-16,-5 3 0,-4 3 15,6 6 1,4 4-16,-6 0 0,-4-1 16,-3-2-16,0-2 0,-4 4 15,-2 4-15,5 3 0,2 2 0,-7 1 16,-5 1-16,13 3 0,8 2 16,-5-4-16,-7-2 0,5 0 15,0 1-15,3 3 0,1 2 16,4 0-16,6 1 0,-1-1 0,0-2 15,5 2-15,6 1 0,0-3 16,3-4-16,4 0 0,5-4 0,5 7 16,4 3-16,4 7 0,1 2 15,3 2-15,0 3 0,28-10 16,20-7-16,14-5 0</inkml:trace>
  <inkml:trace contextRef="#ctx0" brushRef="#br0" timeOffset="283217.2774">13609 6462 0,'0'0'0,"0"0"0,0 0 0,0 0 16,0 0-16,-25-3 0,25 3 15,-27 0-15,11 2 0,-2 1 16,-4 1-16,-3 3 0,-1 1 0,-14 6 16,-3 3-16,1 2 0,3 1 0,-14 9 15,-2 3-15,3 0 0,4 0 16,-8 12-16,2 4 0,1 6 15,8-1-15,5 1 0,6-1 16,4 4-16,8-5 0,11 4 16,8 2-16,9-7 15,7-5-15,13 7 0,8-2 16,6-7-16,4-5 0,36 10 16,9-3-16,-2-9 0,-1-7 0,22-11 15,16-9-15,-10-6 16,-4-5-16,14-6 0,8-3 15,-11-4-15,-8-1 0,6-13 16,3-11-16,-15 3 0,-11 0 0,1-11 0,0-7 16,-16 0-16,-13 0 0,-16-9 15,-12-6-15,-18 3 0,-12 3 16,-21-6-16,-14-4 0,-20 11 16,-13 6-16,-35-1 0,-24-1 15,-4 7-15,-4 5 0,-29 7 0,-21 5 16,1 19-16,-1 11 0,55 2 0,37 0 15,27 1-15</inkml:trace>
  <inkml:trace contextRef="#ctx0" brushRef="#br0" timeOffset="285389.7732">12609 7813 0,'0'0'0,"0"0"0,0 0 16,0 0-16,25 9 0,-25-9 0,19 9 15,-8-3-15,0 2 0,0 0 16,0 1-16,-1-1 0,0 0 0,-2-2 16,-1 0-16,0-1 0</inkml:trace>
  <inkml:trace contextRef="#ctx0" brushRef="#br0" timeOffset="285574.31">12521 8044 0,'0'0'15,"13"-1"-15,8 0 0,3-1 0,2 0 16,13 0-16,11-1 0,-2 2 16,0 0-16,8-1 0,0 0 0,-9 1 0,-6 1 0,-4-1 15,-11 1-15,-6-1 0</inkml:trace>
  <inkml:trace contextRef="#ctx0" brushRef="#br0" timeOffset="285759.3162">12531 8236 0,'0'0'0,"0"0"0,25-1 16,-7 0-16,0 0 0,13-1 15,7-1-15,1-1 0,3-2 0,10-1 16,-1-1-16,-5 3 0,-2 3 16,-2-2-16,-10 2 0,-7 0 15</inkml:trace>
  <inkml:trace contextRef="#ctx0" brushRef="#br0" timeOffset="285959.7867">12760 8133 0,'0'0'0,"0"0"0,0 0 15,1 23-15,-1-23 0,0 27 0,0-27 16,0 36-16,1-16 0,-1-1 0,0 1 0,-1 3 16,-1-1-16,-3-3 0,-1-3 15,0-2-15,2-3 0,-1-1 16</inkml:trace>
  <inkml:trace contextRef="#ctx0" brushRef="#br0" timeOffset="286077.3193">12481 8463 0,'0'0'0,"0"0"15,0 0-15,0 0 0,36 2 0,-36-2 16,46-1-16,-19-2 16,4 0-16,6 0 0,6 1 15,14-3-15,-1-1 0,1 1 0,-11 0 0,-8 1 16</inkml:trace>
  <inkml:trace contextRef="#ctx0" brushRef="#br0" timeOffset="286260.0193">13433 7995 0,'0'0'0,"0"0"0,0 0 0,0 0 16,19 13-16,-19-13 0,0 0 16,18 21-16,-18-21 0,10 14 15,-7-10-15,0 2 0</inkml:trace>
  <inkml:trace contextRef="#ctx0" brushRef="#br0" timeOffset="286523.166">13319 8130 0,'0'0'0,"0"0"16,0 0 0,30 1-16,-30-1 0,24 3 15,-12 2-15,0-1 0,0 3 0,-3 1 16,-2 4-16,-4 0 0,-2 1 16,-6 6-16,-5 4 0,-1 0 15,-2 0-15,0-1 0,0 1 16,2-2-16,1-2 0,3 1 15,6-2-15,4-4 0,2-2 0,12-8 0,8-5 16,0-6-16,5-2 0,12-4 16,4-3-16,-7 2 0,-8 5 15,-6 0-15</inkml:trace>
  <inkml:trace contextRef="#ctx0" brushRef="#br0" timeOffset="286792.3553">13596 7894 0,'0'0'0,"0"0"0,0 0 16,0 0-16,0 0 0,0 0 16,38-4-16,-38 4 0,36-5 15,-12 3-15,1 0 0,0 1 16,0 0-16,-3 1 16,-1 0-16,1 1 15,-3 1-15,-3 2 0,-4 2 16,-2 2-16,-3-1 0,-4 6 0,-3 4 15,-5 2-15,-1 1 16,-5 2-16,-2 2 0,-1 0 0,1 1 16,-1 4-16,1-3 0,-1-5 0,2-3 0,0-4 15,-1-6-15,3 0 0,1-3 16,3-1-16</inkml:trace>
  <inkml:trace contextRef="#ctx0" brushRef="#br0" timeOffset="287393.54">13677 8070 0,'0'0'0,"0"0"16,0 0-16,33-3 0,-19 2 15,6 0-15,5-1 0,-1 0 0,1 1 0,9-1 32,2 2-32,-4-1 0,-4 0 0,1 1 0,-6 0 0,-6 2 15,-6 2-15,-12 1 0,-9 2 16,-2 0-16,-4 1 0,-13 7 15,-7 2-15,0 0 16,0-3-16,-2 2 0,-4-1 0,0 0 16,7-3-16,7-2 0,7-3 15,5 2-15,4-1 0,7-2 16,6-1-16,9-3 0,7-2 16,9-3-16,9-2 0,4-1 0,3 0 15,15-2-15,6 0 16,-4 1-16,-3 0 0,4-1 0,-4-1 0,-11 2 15,-9 2-15,-6-1 0,-10 3 16,-7 1-16,-3 0 0,-19 7 16,-13 6-16,-7-3 15,-5-1-15,1 3 0,-4 2 0,-1 1 16,2-2 0,-7 7-16,1 3 0,3-2 15,3-1-15,5 3 0,5 0 0,6 1 16,4 2-16,6-5 0,5-2 15,6-3-15,4-4 0,13-1 16,10-3-16,-3-6 0,3-2 0,4-5 16,3-5-16,-2 3 0,-3 2 15,1-4-15,-5-3 0,-9 4 0,-5 2 16,-6-1-16,-4-1 0,-4-1 16,-4-1-16,-11 2 0,-6 1 15,1 2-15,-2 1 0,-8 2 16,-1 2-16,1 2 0,1 3 15,7-1-15,3-1 0,6 0 0,6 0 16,3-1 0,0 1-16,2 0 0</inkml:trace>
  <inkml:trace contextRef="#ctx0" brushRef="#br0" timeOffset="287562.9615">14582 8133 0,'0'0'15,"0"0"-15,0 0 0,0 0 0,0 0 16,19 17-16,-19-17 0,0 0 16,15 17-16,-15-17 0</inkml:trace>
  <inkml:trace contextRef="#ctx0" brushRef="#br0" timeOffset="287694.5715">14572 8303 0,'0'0'16,"0"0"-16,0 0 0,0 0 0,0 0 16,0 0-16,16 19 0,-16-19 0,0 0 0,26 9 15,-26-9-15,0 0 0</inkml:trace>
  <inkml:trace contextRef="#ctx0" brushRef="#br0" timeOffset="287959.7452">15223 7767 0,'0'0'15,"0"0"-15,0 0 0,-21 13 0,21-13 16,-26 19-16,10-1 15,0-2-15,2 0 0,1 3 16,3 3-16,4-4 16,4 1-16,11-6 0,9-4 15,3-2-15,3-2 0,13-1 16,6-3-16,-2-2 16,-2 0-16,5-3 0,-1-2 0,-9 2 15,-7 1-15,-7 1 0,-3-1 16,-5 2-16</inkml:trace>
  <inkml:trace contextRef="#ctx0" brushRef="#br0" timeOffset="288265.1929">15395 7820 0,'0'0'0,"0"0"16,0 0-16,0 0 0,1 32 16,-1-32-16,-3 38 0,-1-14 0,-1 4 15,-2 6 1,-1 6-1,-3 9-15,0-1 0,-3 8 0,0-4 0,2-6 16,1-6-16,-3 2 0,2-8 16,-1-8-16,1-7 0,-6-6 0,-3-4 15,4-6-15,-2-5 0,0-5 0,0-6 0,4 3 16,3 1-16,-3-12 16,1-10-16,2 5 0,2 4 0,1 3 15,4 8-15,3 1 16,2 4-16,7-3 0,8-2 15,6 2-15,5-1 0,6-1 0,3-1 16,5-1-16,3 1 0,11-4 16,2 2-16,-13 4 0,-9 1 15,-7 2-15</inkml:trace>
  <inkml:trace contextRef="#ctx0" brushRef="#br0" timeOffset="288465.9794">15622 7904 0,'0'0'15,"0"0"-15,0 0 0,31 0 0,-31 0 16,34-3-16,-10 1 16,0-1-16,2 2 0,9-2 0,3 0 15,-5-2-15,-3 1 0,4-3 16,-5-3-16,-4 2 0,-6 2 0,-2 1 15</inkml:trace>
  <inkml:trace contextRef="#ctx0" brushRef="#br0" timeOffset="288798.0606">15880 7763 0,'0'0'15,"0"0"-15,0 0 16,0 0-16,-7 22 0,7-22 15,-9 32-15,4-13 0,-2 1 16,-2 1-16,0 1 0,-5 3 16,1-1-16,-1-3 0,-1-3 15,2-2-15,0-2 0,-4-2 16,-1-2-16,0-2 0,3-1 16,0-3-16,3-1 0,1 0 0,1-2 0,4-1 15,1 1-15,5-1 0,3 4 16,7-4-16,6-3 0,4 1 15,4-1-15,6-1 0,4 1 16,1-1-16,2 3 0,7-3 16,-1-2-16,-4 0 0,-1 1 0,-1 1 15,-5 2 1,-8 12-16,-6 11 0,-4-7 16,-3-1-16,-2-4 0</inkml:trace>
  <inkml:trace contextRef="#ctx0" brushRef="#br0" timeOffset="288982.9495">15540 8230 0,'0'0'0,"0"0"0,0 0 0,0 0 15,0 0-15,34-2 0,-34 2 16,49-3-16,-18-1 0,4 0 16,4 0-16,8-3 0,-2 1 15,9-1-15,-2 0 0,-7 2 0,-6 1 16,-6 2-16,-4 0 15,-6 0-15,-4 1 0,-4 0 0</inkml:trace>
  <inkml:trace contextRef="#ctx0" brushRef="#br0" timeOffset="289268.1433">15955 8082 0,'0'0'16,"0"0"-16,0 0 0,0 0 0,0 0 16,0 0-16,0 0 15,0 0-15,0 0 16,-9 28-16,9-28 0,-4 32 15,1-12-15,0 4 0,0 3 16,-1-1-16,2 1 0,-1 4 16,0-2-16,-1-3 0,0-6 0,-2 0 15,-1-2-15,-2-3 16,-2-1-16,-5-3 0,-3-2 16,-1-2-16,0-3 0,0-2 0,0-3 0,3-3 0,0 0 15,-1-6-15,4-2 16,6 3-16,5 1 0,5-3 15,6 1-15,6-2 0,7 0 0,13-4 16,7-1-16,1-1 0,0 0 16,-2 0-16,-9 4 0,-7 3 15</inkml:trace>
  <inkml:trace contextRef="#ctx0" brushRef="#br0" timeOffset="289484.5732">16567 7783 0,'0'0'0,"0"0"15,0 0-15,0 0 0,-19 22 0,19-22 16,-23 27-16,7-13 0,-1 1 16,-5 6-16,0 3 15,2-2-15,1-2 0,4-3 0,1 0 16,3-2-16,4-3 0,4-4 15,7-3 1,-2 0-16,0-1 0,-1-2 0</inkml:trace>
  <inkml:trace contextRef="#ctx0" brushRef="#br0" timeOffset="289616.2546">16676 7966 0,'0'0'0,"0"0"16,0 0-16,0 0 0,0 0 15,0 0-15,-29 23 0,29-23 16,-32 18-16,11-8 0,-3 1 0,0 0 0,-1 1 15,-5 5-15,0 1 16,0-1-16,1-2 0,5-2 0,4-3 16,3 0-16</inkml:trace>
  <inkml:trace contextRef="#ctx0" brushRef="#br0" timeOffset="289801.3802">16518 8183 0,'0'0'0,"0"0"15,0 0-15,1 21 0,-1-21 0,-1 27 16,-1-7-16,-1 0 0,-1 2 0,1 3 16,0 0-16,2-3 15,1-4 1,1-2-16,0-4 0,1-4 0,1-3 16,0-3-16,-1 1 0,0 0 15</inkml:trace>
  <inkml:trace contextRef="#ctx0" brushRef="#br0" timeOffset="289970.7435">16849 7914 0,'0'0'0,"10"-1"16,6-1-16,1 0 0,1 0 0,9-2 16,5 0-16,-1-2 15,-1 2-15,7-1 0,0 2 16,-8 0-16,-4 2 0,-6-1 15</inkml:trace>
  <inkml:trace contextRef="#ctx0" brushRef="#br0" timeOffset="290149.2089">17036 8044 0,'0'0'0,"0"0"16,0 0-16,-5 20 0,5-20 0,-5 31 0,3-11 15,0 0-15,0 1 0,0 4 16,0 2-16,0-2 0,0-2 16,1-4-16,1-1 0,-1-4 0,-1-3 15,-1-1-15,1-2 16,1-1-16</inkml:trace>
  <inkml:trace contextRef="#ctx0" brushRef="#br0" timeOffset="290303.0355">17065 8220 0,'0'0'0,"0"0"16,0 0-16,32-9 0,-20 6 0,2 0 16,3 0-16,-2 0 0,1 0 15,3-3 1,-3 2-16,-5 0 0,-4 2 0,-2 0 16,1 0-16,-2 1 15</inkml:trace>
  <inkml:trace contextRef="#ctx0" brushRef="#br0" timeOffset="290650.6224">16783 8140 0,'0'0'16,"0"0"-16,0 0 0,6 25 0,-6-25 0,5 21 15,-5-21-15,4 27 0,-2-12 16,1 2-16,-1 0 15,0 0-15,0-1 0,0 7 16,0 3-16,-2-2 0,-2 0 16,-1-6-16,-1-3 0,-1-1 0,1-3 15,-2-1-15,0-3 16,0-2-16,1-2 0,0-2 16,2 1-16,1-2 0,2 0 0,0 0 15,4 0-15,4-1 0,3-1 16,7-2-16,5 1 0,10-1 0,2 0 15,5 0-15,4-1 0,10 1 16,0 0-16,-2 3 0,-3 1 16,3 1-16,-6 1 0,-9-1 0,-8 0 15,-7-1-15</inkml:trace>
  <inkml:trace contextRef="#ctx0" brushRef="#br0" timeOffset="298510.1779">14465 10032 0,'0'0'0,"0"0"16,0 0-16,0 0 0,0 0 0,0 0 16,0 0-16,0 0 0,24-13 15,-24 13-15,38-5 0,-13 3 16,5 1-16,5 0 0,5-2 0,13-1 16,2 0-16,14-1 0,-2 1 15,-3 0-15,-4 0 0,10 2 16,-5 1-16,-1 2 15,-11 0-15,-8 2 0,-5 0 16,-9-12-16,-8-12 0,-6 6 16,-3 4-16,-5 3 0</inkml:trace>
  <inkml:trace contextRef="#ctx0" brushRef="#br0" timeOffset="298699.6339">15083 10042 0,'0'0'0,"0"0"0,0 0 0,0 0 16,0 0-16,-15 17 0,15-17 16,-14 23-16,14-23 0,-22 33 0,8-11 15,-1 2-15,1 0 0,-4 5 16,3-1-16,2-2 0,2-2 0,3-4 16,4-4-16,4-4 0,3-5 0,-1 0 15,0-1-15,0-2 0</inkml:trace>
  <inkml:trace contextRef="#ctx0" brushRef="#br0" timeOffset="299093.9704">15692 9746 0,'0'0'0,"0"0"16,0 0-16,0 0 0,0 0 0,0 0 15,0 0-15,-6 27 0,6-27 16,-20 35-16,5-10 15,-3 6-15,-2 2 0,-8 12 16,0 0-16,1-2 0,3-2 0,-2 4 16,4-5-16,1-2 0,3-9 15,5-8-15,3-6 0,3-6 16,4-5-16,3-4 0,2-4 0,3-5 0,1-3 16,7-4-16,5-4 15,2 1-15,1-1 0,0-1 16,1 3-16,-1 2 0,0 3 0,0 4 15,0 4-15,-3 4 0,0 2 16,-4 5-16,-2 4 0,-2 5 16,-2 1-1,-2 7-15,-4 1 0,-1 3 0,-2 1 16,0 0-16,-2-2 16,1-3-16,1-2 0,-1-1 0,1-3 15,1-7-15,0-3 0,0-4 16,0-3-16,0 0 0,0 0 15,0 0-15</inkml:trace>
  <inkml:trace contextRef="#ctx0" brushRef="#br0" timeOffset="299379.2615">15818 10217 0,'0'0'0,"0"0"16,0 0-16,0 0 0,28 0 0,-28 0 16,35 2-16,-14-2 0,0 0 15,4-1-15,3 0 0,-1-3 16,1 0-16,5-2 0,-1-2 0,-5-1 0,-2 0 15,-3-1-15,-2-1 0,-5 0 16,-3 0-16,-5-2 0,-5-2 16,-4 2-16,-4-1 0,-5 3 15,-4 2-15,-4 3 0,-3 2 0,-7 8 16,1 5-16,-2 1 16,-1 0-16,3 6 15,3 4-15,5 3 0,5 1 16,5 9-16,7 2 0,9-1 15,9-1-15,10-5 0,10-5 16,7-8-16,6-7 0,-12-3 16,-7 0-16,-7-2 0</inkml:trace>
  <inkml:trace contextRef="#ctx0" brushRef="#br0" timeOffset="299620.1014">17242 10095 0,'0'0'16,"0"0"-16,0 0 0,-22-5 16,22 5-16,-32 3 15,6-2-15,-3 5 0,0 1 16,-11 7-16,-1 4 16,2 0-16,3-1 0,-2 11 0,4 5 15,9-1-15,6 0 0,11 1 16,11-4-16,10-5 0,8-4 0,12-4 15,9-5-15,3-7 0,3-4 0,-5-1 16,-11 1-16,-8 0 0</inkml:trace>
  <inkml:trace contextRef="#ctx0" brushRef="#br0" timeOffset="299836.5492">17796 9900 0,'0'0'16,"0"0"-16,0 0 0,0 0 0,-27 23 16,27-23-16,-26 35 0,11-11 15,-2 2-15,-2 5 0,-1 4 16,-3 9-16,2 2 0,0 4 16,4-4-16,5-7 0,4-6 15,6-1-15,4-7 0,6-6 0,4-5 0,-3-5 16,-3-1-16,0-2 0</inkml:trace>
  <inkml:trace contextRef="#ctx0" brushRef="#br0" timeOffset="300152.9168">17928 10209 0,'0'0'15,"0"0"-15,-14 17 0,5-4 16,-1 4-16,1 2 0,0 3 15,3 3-15,3-4 0,7-3 0,8-3 16,5-5-16,2-4 0,8-5 16,5-5-16,8-3 0,-2-4 15,0-3-15,-1-1 16,2-8-16,-7-3 0,-8-1 16,-6-3-16,-8 4 0,-6 1 0,-10 4 15,-7 4-15,-6 5 0,-4 4 16,-6 6-16,-7 3 0,2 4 15,1-1-15,2 5 0,1 2 16,4 2-16,3 1 0,7 3 0,6 2 16,8-7-16,6-5 0,-2-1 0,0-2 15,-1 0-15</inkml:trace>
  <inkml:trace contextRef="#ctx0" brushRef="#br0" timeOffset="300369.2373">18705 9973 0,'0'0'0,"0"0"15,-15 20 1,3-2-16,-1 3 0,-8 12 0,-2 3 16,0 2-16,3-1 0,1 5 15,6-4-15,6-1 0,8-5 0,7-8 0,5-6 16,4-7-16,2-5 0,6-4 15,2-2-15,1-4 0,-1-6 16,-6 3-16,-4 1 0,-4 2 16</inkml:trace>
  <inkml:trace contextRef="#ctx0" brushRef="#br0" timeOffset="300541.4055">18402 10153 0,'0'0'0,"0"0"16,22-3 0,3-1-16,8 1 0,1-1 0,1 1 0,16-1 15,15-4-15,-12 2 0,-11 2 16,-8 0-16</inkml:trace>
  <inkml:trace contextRef="#ctx0" brushRef="#br0" timeOffset="301140.4654">19119 9870 0,'0'0'0,"0"0"16,0 0-16,0 0 0,-6 28 0,6-28 15,-13 39-15,2-13 0,-2 2 16,-5 10-16,-1 4 15,2-2-15,0 0 0,-3 2 16,3-6-16,0-7 0,2-5 0,-2-2 16,3-4-16,3-8 0,2-3 0,3-6 15,0-2-15,4-7 0,2-4 0,6-4 16,7-5-16,-1-2 16,0-3-16,3 1 0,3 1 15,1 4-15,0 5 0,1 0 16,0 3-16,-3 3 0,-4 2 15,-2 4-15,-1 4 0,-2 3 0,-2 4 16,-2 8-16,-3 6 16,-1 3-16,-1 3 0,-1 1 15,1 4-15,1-6 0,3-4 0,2 2 16,5-4 0,3-8-16,6-2 0,7-6 15,6-3-15,4-5 0,2-3 0,12-6 16,3-6-16,-5 0 0,-3-2 15,8-9-15,-1-4 16,-9 0-16,-5 1 0,-6-2 16,-8 1-16,-10 11 0,-5 3 0,-8 0 15,-6 2-15,-5 6 0,-2 5 0,-12 6 16,-6 6-16,0 4 0,-3 1 0,-6 10 16,2 7-16,4 0 15,4 0-15,5 6 0,2 3 16,8-3-16,7-2 0,13-4 15,10-1-15,7-7 0,7-2 0,13-8 16,10-7-16,-14 1 0,-9-3 0,-8 1 0</inkml:trace>
  <inkml:trace contextRef="#ctx0" brushRef="#br0" timeOffset="301409.6432">20484 9984 0,'0'0'15,"0"0"-15,-20 3 0,20-3 0,-38 10 16,11-1-16,-6 3 16,-8 3-16,1 2 0,-4 5 15,4 2-15,9-1 0,5 1 0,7 1 16,8 1-16,9-3 0,7-4 0,10 1 16,9-1-16,-3-7 15,1-1-15,6 1 0,-1 0 0,-3-2 0,-6-2 16,-7 1-16,-6 2 15,-9 0-15,-4-2 0,-7 1 16,-6 0-16,-3 0 0,-3-1 0,-4 1 16,-4 1-16,-3-1 0,1 1 15,9-3-15,6-2 0,4-1 16</inkml:trace>
  <inkml:trace contextRef="#ctx0" brushRef="#br0" timeOffset="301942.2721">21104 10126 0,'0'0'0,"0"0"16,0 0-16,0 0 0,0 0 15,-24 27-15,24-27 0,-24 30 16,10-13-16,-1 2 0,0 3 15,3-2-15,2 0 0,1 2 16,3-4 0,5-2-16,5-2 0,4-4 0,8-4 15,2-2-15,1-4 0,6-5 16,2-4-16,6-3 0,-2-1 0,3-4 16,3-6-1,-4 2-15,-2 1 0,2-5 0,-4 0 16,-4 6-16,-5 4 0,-5 4 15,-3 2-15,-5 3 0,-4 3 0,-4 9 0,-3 7 16,-2 1-16,-2 2 0,1 8 16,-2 6-16,2-2 0,2-3 0,2 5 15,6-3-15,3-4 16,4-6-16,9-5 0,6-3 16,-2-4-16,-2-3 0,7-4 15,4-4-15,-3-2 0,-2-3 0,1-5 0,-2-5 16,-1-2-16,-1-1 0,-2-4 15,-1-5-15,-5 5 0,-3 4 0,-2-3 16,-3 2-16,-5 7 16,0 5-16,-4 4 0,-4 1 15,0 3 1,-3 2-16,0 3 0,2 5 16,4-3-16,5 3 0,-2-3 0,0 1 15,0-1-15</inkml:trace>
  <inkml:trace contextRef="#ctx0" brushRef="#br0" timeOffset="302305.3297">22511 10090 0,'0'0'0,"0"0"0,0 0 0,0 0 16,0 0-16,-33 3 0,12 1 15,-3 2-15,-3 0 0,-5 6 16,-4 4-16,-9 5 0,2 0 0,-7 8 15,5 5-15,6-6 0,7-4 16,4 2 0,8-3-16,8-5 0,6-2 15,11-7-15,8-6 0,7-3 16,4-2-16,8-6 0,7-4 16,-3-1-16,-1-1 0,3-5 15,3-4-15,-5 0 0,-3-1 0,1-2 16,-3 1-16,-8 5 15,-5 5-15,-6 7 0,-4 4 0,-3 0 0,-1 1 16,-6 7-16,-1 6 0,-2 2 16,-2 2-16,0 7 0,1 3 15,2-3-15,2 2 0,7 5 16,5 2-16,3-5 0,3-3 0,-2-5 16,-5-3-16,-1-4 0</inkml:trace>
  <inkml:trace contextRef="#ctx0" brushRef="#br0" timeOffset="302590.6225">23246 10072 0,'0'0'15,"0"0"-15,0 0 0,-27-7 0,15 6 0,-9 1 32,-7 1-32,0 3 0,-3 1 0,-9 3 15,1 3-15,0 2 16,7 0-16,8 2 0,6 0 15,6-1-15,4-1 0,11 3 16,10 2-16,2-3 0,3-1 0,0 0 16,1 2-16,-2-2 0,-3 2 15,-4 2-15,-6 1 0,-4-5 0,-3 0 16,-7 1-16,-4 2 0,-4-2 16,-2-2-16,-3-1 0,-1 0 15,2-3-15,1-5 0,1 0 0,5 0 16,2-1-16</inkml:trace>
  <inkml:trace contextRef="#ctx0" brushRef="#br0" timeOffset="303008.6383">23624 9847 0,'0'0'0,"0"0"0,0 0 0,-11 29 0,3-12 0,-3 6 16,-4 7-16,-3 10 16,-1 2-16,-1 0 0,-1 2 0,-2 3 15,1-6-15,-1 3 0,2-8 16,4-7-16,5-6 0,2-5 16,1-5-16,3-2 0,0-2 15,4-6 1,2-3-16,1-5 0,5-4 15,5-7-15,4-5 0,3-1 16,1-2-16,5-1 0,4-1 16,1 5-16,-1 3 0,5-2 0,-1 3 15,-4 3-15,-2 4 0,-1 5 16,-1 3-16,-4 4 0,-2 4 16,-5 5-16,-2 4 0,-4 0 0,-3 4 0,-2 9 15,-3 4-15,0-6 0,0-1 16,0 6-16,0-2 0,1-4 15,1-3-15,3-2 0,3-4 16,-2-2-16,0-4 0,-2-2 16</inkml:trace>
  <inkml:trace contextRef="#ctx0" brushRef="#br0" timeOffset="303514.6935">24466 10039 0,'0'0'0,"0"0"16,0 0-16,-6 23 0,6-23 0,-11 31 15,0-6-15,-1 0 16,0 0-16,-1 7 0,2-1 16,2-3-16,1-5 0,2 1 15,1-4-15,4-2 0,3-1 0,4-5 16,2-6-16,-2-2 0,1-4 15,2-4-15,0-4 0,1-4 0,1 0 0,3-7 16,1-4-16,1-1 0,-1-1 16,5-5-16,0 1 15,-3 5-15,-1 2 0,-2 2 0,-3 3 16,-3 6-16,-2 1 0,0 5 16,-3 3-16,-1 3 0,0 4 0,-2 6 31,-3 7-31,1-3 0,0 2 0,-1 7 15,0 2-15,2-1 0,0-4 16,1-2-16,2-2 16,1-4-16,-1-3 0,1-1 0,2-1 15,-1-2-15,0 0 0,3-6 16,2-2-16,0-3 0,-1 0 16,3-4-16,2-4 0,-1-1 0,-1-1 0,0-7 15,0-5-15,0 3 0,-1-1 16,3-6-16,0-2 15,-1 3-15,-2 2 0,0-1 0,-1 6 16,-4 7-16,1 4 0,-4 1 16,-3 2-16,0 2 0,1 2 0,0 0 15</inkml:trace>
  <inkml:trace contextRef="#ctx0" brushRef="#br0" timeOffset="303893.8517">24783 10213 0,'0'0'0,"0"0"16,0 0-16,21 6 0,-21-6 0,23 3 15,-7-1-15,-1-1 0,1 0 16,4-1-16,3-1 16,-1-1-16,0 0 0,6-2 0,1-4 15,-2 0-15,-2-1 0,-2-2 16,-2-1-16,-2 1 0,-4 0 0,-3-2 15,-2-3-15,-3 2 0,-3 0 0,-4 1 16,-4-2-16,-2 2 0,-1 0 16,-3 3-16,-2 2 0,-2 1 15,0 0-15,-4 5 0,-3 4 16,1 2-16,0 3 0,-6 7 16,0 5-16,2 0 0,-1 3 0,4 2 15,3 3 1,3 0-16,4-1 0,5 3 15,5 0-15,3-4 0,2-1 16,7-3-16,6-2 0,2-5 16,0-4-16,8-6 0,5-5 15,-7 1-15,-5 0 0,-5 0 16</inkml:trace>
  <inkml:trace contextRef="#ctx0" brushRef="#br0" timeOffset="304163.6516">25531 9857 0,'0'0'15,"0"0"1,0 0-16,-22 33 16,4-6-16,-1 1 0,1 1 0,-8 10 15,1 3-15,-2 4 16,5-3-16,1 5 0,6-4 15,4-6-15,3-8 0,6-3 16,5-4-16,5-4 0,2-3 0,7-4 16,5-5-16,0-4 0,0-4 0,7-6 15,8-5-15,-8 3 0,-7 2 0,-5 1 16</inkml:trace>
  <inkml:trace contextRef="#ctx0" brushRef="#br0" timeOffset="304379.9369">26016 9886 0,'0'0'0,"0"0"0,0 0 0,-23 25 15,23-25-15,-29 35 0,8-10 16,-1 2-16,0 1 0,-3 8 16,2-1-16,-1 6 0,5-3 0,3-3 15,5-2 1,3-5-16,4-3 0,6 0 15,6-2-15,3-7 0,3-1 0,5-4 16,3-2-16,1-4 16,3-1-16,-7-1 0,-2 0 15,-4-2-15</inkml:trace>
  <inkml:trace contextRef="#ctx0" brushRef="#br0" timeOffset="304580.6311">26309 10426 0,'0'0'0,"0"0"16,0 0-16,0 0 0,0 0 0,0 0 15,0 0-15,-24 18 0,24-18 16,0 0-16</inkml:trace>
  <inkml:trace contextRef="#ctx0" brushRef="#br0" timeOffset="317810.908">14770 10894 0,'0'0'0,"0"0"0,0 0 0,19-3 16,-19 3-16,23-2 0,-23 2 15,30-2-15,-13 0 0,4-1 0,4 0 16,-1 0-16,1 1 0,9-1 15,3 1-15,-4 1 0,-2 0 0,7 1 16,-2 1-16,-4 1 16,-3 0-16,-3-1 15,-1 0-15,-6 0 16,-2 0-16,-4-1 0</inkml:trace>
  <inkml:trace contextRef="#ctx0" brushRef="#br0" timeOffset="317947.6198">15074 10902 0,'0'0'16,"0"0"-16,0 0 0,-13 20 0,13-20 15,-16 27-15,5-8 0,0 2 16,1 2-16,-1 8 0,1-1 16,2-1-16,0-1 0,3-3 15,3-2-15,4-1 0,5-5 16,-1-3-16,-2-2 0,0-2 0</inkml:trace>
  <inkml:trace contextRef="#ctx0" brushRef="#br0" timeOffset="318377.5832">15595 10652 0,'0'0'0,"0"0"0,0 0 16,0 0-16,-3 27 15,3-27-15,-11 30 16,3-10-16,0 4 0,-6 5 0,-2 6 16,-5 9-16,1-2 0,-3 7 15,2-4-15,2-6 0,3-3 16,-2-3-16,4-6 0,1-5 16,4-6-16,2-5 0,3-6 15,1-2-15,3-3 0,5-6 0,2-3 16,2-1-16,1-3 0,10-8 15,4-2-15,1 0 0,0 0 0,2 1 16,4 2-16,-3 4 0,-4 1 0,3 3 16,-3 4-16,-4 5 15,-3 2-15,-2 6 0,-2 4 16,-4-1-16,-3 1 16,-1 7-16,-3 6 15,-2 1-15,0 0 0,-1 2 16,1 0-16,0-2 0,0-2 0,0-1 15,0-2-15,0-2 0,0-4 16,0-1-16,0-3 0,0 0 16</inkml:trace>
  <inkml:trace contextRef="#ctx0" brushRef="#br0" timeOffset="318678.4782">15961 11117 0,'0'0'0,"0"0"0,0 0 0,27 1 15,-27-1-15,26 3 0,-7-3 16,0-1-16,0 0 0,6-2 0,1-1 0,0-1 16,-2 0-16,-2-3 0,-1-1 15,-3-1-15,-3-1 0,-4-1 16,-3-1-16,-4-1 0,-3 1 16,-5-1-16,-5-1 0,-2 2 15,-1 1-15,-8 1 0,-4 5 16,0 5-16,-1 3 15,1 6-15,2 5 16,1 3-16,2 4 0,3 4 0,3 4 16,5 1-16,6 1 0,8 5 15,9 1-15,8-6 0,6-4 0,13-9 16,10-5-16,-11-4 0,-10 0 16,-7-4-16</inkml:trace>
  <inkml:trace contextRef="#ctx0" brushRef="#br0" timeOffset="318900.9336">17486 10902 0,'0'0'16,"0"0"0,0 0-16,-23-1 0,23 1 0,-35 7 15,7 3-15,-1 1 0,0 2 16,-12 10-16,-1 6 0,3-3 15,5-2-15,2 8 0,8 4 16,7 1-16,11-4 0,14-6 16,9-6-16,7-3 0,5-4 0,9-7 15,6-8-15,-10 1 0,-7 0 0,-6 0 16</inkml:trace>
  <inkml:trace contextRef="#ctx0" brushRef="#br0" timeOffset="319101.6892">18055 10805 0,'0'0'0,"0"0"0,0 0 0,-21 29 16,11-16-16,-3 8 0,-3 6 15,-6 8-15,-1 0 0,-3 10 16,0-1-16,5-4 0,5-2 0,1 1 15,3-6-15,6-9 0,3-6 0,0-4 16,1-3-16,1-3 0</inkml:trace>
  <inkml:trace contextRef="#ctx0" brushRef="#br0" timeOffset="319387.0809">18232 11049 0,'0'0'0,"0"0"16,0 0-16,-15 18 0,15-18 0,-15 23 15,8-8-15,1 1 0,2 0 16,5 0-16,6 0 16,2-3-16,2-2 0,10-1 0,4-6 15,2-2-15,2-4 0,-2-3 16,-2-1 0,3-4-16,-3-1 0,-4-4 15,-4-4-15,-7 0 0,-4-1 0,-7 0 16,-6-1-16,-4 4 15,-3 3-15,-7 3 0,-4 0 0,0 4 16,1 1-16,1 4 0,0 2 16,6 0-16,5 1 0,2-1 15,2 1-15,2 0 0</inkml:trace>
  <inkml:trace contextRef="#ctx0" brushRef="#br0" timeOffset="319634.6246">18976 10853 0,'0'0'0,"0"0"15,0 0-15,-13 25 0,13-25 0,-22 36 16,3-11-16,0 3 0,0 1 16,-3 8-16,1 2 0,1 1 15,5-6-15,6-7 0,5-4 16,4-7-16,3-1 0,8-5 15,8-5-15,-1-5 0,2-3 0,2-4 16,0-3-16,-1-2 0,0-2 0,-4 3 16,-4 1-16,-2 3 0</inkml:trace>
  <inkml:trace contextRef="#ctx0" brushRef="#br0" timeOffset="319788.5337">18693 10970 0,'0'0'16,"0"0"-16,0 0 0,40-6 0,-18 2 16,8 1-16,6-1 0,12-1 15,-1-1-15,16-1 0,2 1 16,-12-1-16,-10 3 0,-8 0 16</inkml:trace>
  <inkml:trace contextRef="#ctx0" brushRef="#br0" timeOffset="320368.3576">19433 10717 0,'0'0'0,"0"0"16,0 0-16,0 0 0,-4 26 0,4-26 16,-14 33-16,4-13 0,-1 3 15,-2 5-15,-2 4 0,-3 8 16,2-4-16,-3 5 0,2-5 15,2-6-15,2-3 0,-2-8 16,1-7 0,3 0-16,3-1 0,1-4 15,-1-3-15,3-4 0,3-1 0,4-5 16,5-5-16,2-2 0,1-3 16,5-2-16,4-2 0,4 0 15,1 1-15,1 3 0,0 1 16,-2 3-16,-1 1 0,-2 5 15,-1 4-15,-4 2 0,-4 3 0,-3 5 0,-3 5 16,-1 1-16,-2 1 0,-2 6 16,-1 4-16,-1 0 0,1 0 0,2 1 15,2 1-15,4-4 16,3-2-16,5-7 0,5-4 16,2-4-16,2-3 0,6-6 15,5-4 1,0-3-16,1 0 0,7-7 0,-1-2 15,-6-3-15,-3-1 0,-2-1 16,-2-3-16,-8 2 0,-6-1 0,-6-2 16,-8 2-16,-4 8 15,-5 3-15,-8 5 0,-6 7 16,-4 3-16,-3 2 0,-2 9 16,-1 7-16,2 0 0,1 3 0,-1 7 0,4 4 15,10-2-15,7-2 0,14 0 16,9-1-16,8-5 0,5-4 15,16-6-15,11-3 0,-14-3 16,-9-1-16,-8-1 0</inkml:trace>
  <inkml:trace contextRef="#ctx0" brushRef="#br0" timeOffset="320638.0889">20572 10944 0,'0'0'0,"-11"2"15,-5-1-15,-1 3 0,-2 0 16,-7 5-16,-4 2 0,-2 2 16,2 3-16,9-2 0,7 2 15,7-1-15,6 0 0,8-1 16,6 0-16,2-3 0,1 0 0,4-2 16,3 0-16,-3-1 15,-4 0-15,-4 1 0,-3-1 16,-7 1-16,-4 0 0,-9 2 15,-7 2-15,-1 1 0,-2 0 0,-7-2 0,-4 1 16,2-4-16,3-1 0,5-2 16,4-2-16,4 1 0</inkml:trace>
  <inkml:trace contextRef="#ctx0" brushRef="#br0" timeOffset="321393.8908">21143 10911 0,'0'0'0,"0"0"0,0 0 0,-11 24 0,11-24 15,-14 27-15,5-7 16,1 2-16,1-2 0,1 7 16,0 0-16,3-4 0,1-2 15,3-2-15,3-1 0,2-4 16,2-1-16,4-7 0,4-4 15,0-2-15,-1-2 0,2-3 16,1-3-16,1-1 0,1-2 0,4-8 16,0-4-16,-3 0 0,-3 3 0,-1-2 31,-1 0-31,-3 6 0,-2 2 0,-2 4 16,-3 3-16,-2 5 0,-2 3 0,-1 6 15,-1 5-15,-1-2 0,0 2 0,-1 8 16,0 4-16,1-1 0,0 0 15,2 0-15,2 2 16,1-1-16,2-4 0,2-2 16,0-1-16,2-4 0,3-4 0,0-3 15,2-5-15,-2-1 16,0-2-16,-1-7 0,1-5 16,-1 0-16,0 0 0,1-4 0,1-4 15,-1 0-15,0 0 0,0 1 16,-1 0-16,-2 5 0,-3 4 0,-1 3 15,-1 2-15,-1 3 0,0 0 0,-2 5 16,0 4-16,0 0 0,2 1 16,0 3-16,3 1 15,1 1-15,2 0 0,7-2 0,6 0 16,1-3-16,2-1 0,3-2 16,7-3-16,3-3 0,-1-3 15,1-1 1,0-4-16,-5-1 0,-4 0 0,0-4 15,-6 0-15,-5-1 0,-4 1 16,-5-2-16,-4-2 16,-5 1-16,-3 5 0,-8 5 0,-8 3 15,-2 2-15,-2 4 0,-4 8 16,-5 6-16,0 2 0,0 1 16,-2 7-16,3 4 0,5-1 0,4 1 0,9 0 15,6 2-15,5-3 0,3-2 16,13-2-16,8-3 0,3-6 15,3-5-15,10-6 0,7-3 16,0-3-16,1-2 0,-7 0 16,-9 2-16,-8 0 0</inkml:trace>
  <inkml:trace contextRef="#ctx0" brushRef="#br0" timeOffset="321710.4344">22582 10881 0,'0'0'0,"0"0"0,0 0 16,-15 22-16,15-22 0,-14 31 0,5-10 0,0 2 15,-1 2-15,1 0 0,-1 0 16,-1 2-16,1-2 0,2-4 16,1-3-16,2-4 0,0-3 15,3-5-15,0-3 0,2-3 16,1-3-16,1-4 0,1-4 15,1-3-15,1-3 16,1-4-16,1-2 16,-1-1-16,1 2 0,3-3 0,1 4 15,1 2-15,0 3 0,1 4 16,0 1-16,1 5 0,-1 2 16,1 5-16,2 2 0,-3 3 15,0 1-15,4 2 0,1 1 16,-2-3-16,-3 0 0,-2-1 0</inkml:trace>
  <inkml:trace contextRef="#ctx0" brushRef="#br0" timeOffset="322058.3301">22832 11084 0,'0'0'0,"0"0"15,0 0-15,0 0 0,28 12 16,-28-12-16,29 8 0,-10-5 15,1 1-15,4-2 0,4-2 16,-1 0-16,2-1 0,8-3 16,1-1-16,-5-3 0,-4-1 0,0-3 31,-4-2-31,-7 0 0,-3 0 0,-8-1 16,-4-2-16,-6 2 0,-3-1 15,-9 1-15,-5 1 0,-5 5 16,-2 2-16,-4 5 0,-3 4 15,-1 4-15,1 3 0,-6 9 16,0 3-16,7 2 0,6 2 0,6 4 16,6 3-16,6-2 0,6-3 0,14 5 15,13-1-15,1-9 0,5-1 0,20-4 16,9-5-16,1-6 16,1-5-16,-11 0 0,-13-1 15,-11 1-15</inkml:trace>
  <inkml:trace contextRef="#ctx0" brushRef="#br0" timeOffset="322547.8905">23904 10964 0,'0'0'16,"0"0"-16,0 0 0,0 0 0,-18 23 15,18-23-15,-17 25 16,10-9-16,-1 1 0,2 2 0,2 1 0,1-1 15,2-1-15,2 3 0,3-3 16,4-3-16,3-3 0,3-3 16,3-6-16,0-3 0,2-3 15,3-3-15,4-2 0,-3-3 16,-1-2-16,4-8 0,0-2 16,-4 1-16,-1 3 0,-1-3 0,0 1 0,-3 3 15,-3 3-15,-3 5 0,-3 3 16,-1 5-16,-2 3 0,-5 7 15,-3 6-15,-2 4 0,1 3 0,0 4 16,-1 5-16,3-2 0,1-1 16,3 0-1,5 0-15,1-4 16,2-4-16,4-4 0,2-4 0,3-3 16,1-2-16,4-5 0,4-4 15,-3-5-15,-1-1 0,5-5 16,-2-4-16,-1-2 0,-2-2 0,-3-3 15,-3-6-15,-4 1 0,-2-1 16,-3-1-16,-1-1 16,-4 7-16,-1 3 0,-4 7 0,-2 1 0,-4 6 15,-2 4-15,0 6 0,-1 3 16,2 4-16,1 2 0,2-2 0,0-2 31,2 0-31</inkml:trace>
  <inkml:trace contextRef="#ctx0" brushRef="#br0" timeOffset="322944.4185">25222 10982 0,'0'0'0,"0"0"15,0 0-15,-25-5 0,25 5 0,-33 4 16,7 3-16,0 1 0,-2 1 0,-11 9 15,-4 4-15,4 0 0,5 0 0,-3 6 16,5-2-16,8-1 0,5-4 16,7 4-16,9-4 0,6-8 15,6-1-15,10-8 0,7-6 16,4-3-16,2-3 0,7-5 16,-2-4-16,-3 1 0,-2 2 0,-1-6 15,0-3-15,-6 1 0,-3 3 0,-3 1 16,-6 5-16,-5 5 15,-2 2-15,-4 4 0,-2 2 16,-3 6-16,-2 1 0,0 4 0,-3 4 16,2 2-16,2-1 0,4 6 15,4 3 1,3-2-16,2-1 0,5-2 16,6-3-16,3-2 0,4-2 0,-2-2 15,-5-1-15,-5-3 0</inkml:trace>
  <inkml:trace contextRef="#ctx0" brushRef="#br0" timeOffset="323198.6365">25874 10896 0,'0'0'16,"0"0"-16,-22-2 0,6 2 0,-1 2 16,-7 2-16,-3 3 15,-5 1-15,2-1 0,3 6 0,2 3 16,2 4-16,7 0 0,7 0 15,8 1 1,3-2-16,4-1 0,7-1 16,3 0-16,1-2 0,-1-1 0,-1-2 15,-3-1-15,-4 0 0,-2-1 16,-8 1-16,-6 2 16,-6-1-16,-5 2 0,-6-4 0,-6-2 15,0-1-15,1 0 0,6-1 16,4-1-16,5-2 0</inkml:trace>
  <inkml:trace contextRef="#ctx0" brushRef="#br0" timeOffset="323599.6602">26225 10819 0,'0'0'0,"-3"10"0,-1 6 16,-4 2-16,-2 2 0,-4 14 16,-3 2-16,-1 6 0,2-4 15,2-2-15,0-1 0,1 1 16,2-5-16,1-8 0,1-6 0,4-3 0,0-5 0,3-5 16,2-4-16,0 0 0,0-6 0,4-4 15,1-2-15,3-5 16,1-1-16,6-6 0,6-3 15,0 4-15,-1 1 0,-1 5 16,-2 2-16,0 4 0,-2 2 0,1 3 16,0 2-16,-2 3 0,0 2 15,-3 4-15,-2 3 16,-4 5-16,-2 0 0,-4 4 0,-2 3 16,-1 0-16,-2 0 0,-1 4 15,1 1-15,-1-2 0,2-2 16,2-5-16,3-3 0,0-2 15,0-3-15,0 0 16</inkml:trace>
  <inkml:trace contextRef="#ctx0" brushRef="#br0" timeOffset="323919.75">26477 11152 0,'0'0'15,"0"0"-15,0 0 0,28-4 16,-28 4-16,30-2 0,-8-2 0,-1 1 0,0-3 15,8-1-15,1-2 0,-3 1 16,0 0-16,1-4 0,-1-2 16,-6 0-16,-5 1 0,-7-1 15,-6-1-15,-4 0 0,-4 0 16,-7 1-16,-5-1 0,-2 3 16,-1 2-16,-5 7 15,-5 4-15,2 4 0,0 2 16,-3 4-16,-3 2 0,4 5 15,4 4-15,-1 8 0,6 0 16,6-1-16,4 0 0,9 3 16,7 3-16,8-5 0,7-4 0,12-5 15,10-1-15,2-9 16,1-4-16,-4 0 0,-10-2 16,-8-2-16</inkml:trace>
  <inkml:trace contextRef="#ctx0" brushRef="#br0" timeOffset="324317.4924">27409 11035 0,'0'0'16,"0"0"-1,0 0-15,-17-11 0,8 8 16,-7 0-16,-4 2 0,-1 1 16,-1 1-16,-13 5 0,-2 2 15,1 4-15,1 2 0,-7 9 16,3 4-16,5 1 0,4 0 0,3 4 15,9-5-15,7-4 0,5-5 16,12-4-16,7-3 0,4-5 0,4-4 16,10-5-16,7-5 0,-2-4 15,-1-2-15,4-4 0,2-7 16,-4-1-16,-3-3 0,8-7 16,0-3-16,-6 1 0,-7-1 0,-4 3 15,-5 1-15,-3 6 16,-3 4-16,-3 3 0,-4 6 0,-4 5 0,0 4 0,-5 4 15,-1 5 1,-1 4-16,-2 2 0,-4 8 0,-3 9 16,-2 1-16,-2 2 0,1 7 15,-2 4-15,4-3 0,0 0 0,4 1 16,3 3-16,2-4 0,3-5 16,10-2-1,7-6-15,-4-5 0,-2-5 0,-2-4 16</inkml:trace>
  <inkml:trace contextRef="#ctx0" brushRef="#br0" timeOffset="324794.5937">28130 10969 0,'0'0'0,"0"0"0,0 0 16,0 0-16,-17 29 0,17-29 0,-18 35 15,8-15-15,1 2 0,2 0 16,0 2-16,0 2 0,3-3 16,3-2-1,3-1-15,3-4 0,1-3 0,5-5 16,4-2-16,-2-4 0,1-2 16,0-3-16,2-4 15,-1-1-15,1-3 0,1-2 0,2-3 16,1-3-16,-1 0 0,-3-1 15,-1-2-15,-3 5 0,-4 2 16,0 4-16,-1 3 0,-3 2 0,0 5 0,-3 3 16,-1 5-16,-1 2 0,-1 2 15,1 3-15,-1 2 0,1 1 16,1 1-16,0-1 0,2 0 16,0-1-16,2-2 0,1-2 15,4-2-15,1-1 0,1-1 16,2-4-16,3-3 0,-2-2 0,-1 0 0,-1-4 15,1-3-15,-2 0 0,-2-2 16,0-3-16,-1-2 16,-1 0-16,-2-1 0,0-1 15,-1 0-15,-2-1 0,0 0 0,1-1 16,-2 4-16,0 3 0</inkml:trace>
  <inkml:trace contextRef="#ctx0" brushRef="#br0" timeOffset="325135.4054">28546 11069 0,'0'0'0,"0"0"16,0 0-16,0 0 0,20 20 16,-20-20-16,27 16 0,-9-8 15,2-1-15,2 1 0,2-3 16,8 3-16,1-3 0,1-1 0,3-3 16,-3 1-16,-1-2 0,6-5 15,-3-1-15,-4-1 0,-4 0 0,-6-6 16,-4-2-16,-3 0 0,-3 3 15,-6-3-15,-3-1 0,-4 1 16,-3 0-16,-6 4 0,-4 1 16,-1 4-1,-2 0-15,-5 6 0,-3 4 0,-1 1 16,0 0-16,-1 6 16,1 3-16,1 3 0,0 3 0,-1 5 15,0 3-15,9 0 0,4 0 0,7 0 16,7 1-16,6-6 15,4-3-15,5-1 0,5-2 16,5-3-16,2-3 0,4-5 0,4-4 16,-1-2-16,0 0 0,-7 0 0,-7 0 15,-5 0-15</inkml:trace>
  <inkml:trace contextRef="#ctx0" brushRef="#br0" timeOffset="325383.0721">29410 10817 0,'0'0'0,"0"0"0,0 0 16,-21 23-16,21-23 0,-25 35 16,9-8-16,-7 8 0,1-1 0,1 1 15,1 1-15,0 1 0,4-3 0,5-1 16,5 0-16,2-7 0,3-3 0,9-1 15,6-4-15,-1-6 16,2-2-16,5-3 0,4-3 16,0-2-16,0-2 0,-4 0 15,-3 0-15,-4 0 0</inkml:trace>
  <inkml:trace contextRef="#ctx0" brushRef="#br0" timeOffset="325621.1845">29879 10899 0,'0'0'0,"0"0"16,0 0-16,-24 31 0,12-15 15,-5 5-15,-3 6 0,-4 7 16,2-1-16,-2 4 0,3-2 16,4-3-16,4-4 0,3-4 15,3-2-15,4-4 0,2-3 16,5-1-16,5 0 0,4-4 0,3-3 15,1-4-15,3-2 16,2-3-16,2 1 0,-6-1 0,-2 1 0,-4 0 0</inkml:trace>
  <inkml:trace contextRef="#ctx0" brushRef="#br0" timeOffset="325784.087">30272 11422 0,'0'0'0,"0"0"0,0 0 16,0 0-16,-25 10 0,25-10 0,0 0 16,-24 8-16</inkml:trace>
  <inkml:trace contextRef="#ctx0" brushRef="#br0" timeOffset="336031.5909">2435 8691 0,'0'0'16,"0"0"-16,0 0 0,38-6 0,-20 6 16,8-2-16,5-1 15,13 1-15,-1 2 0,22-2 0,5 0 16,2-3-16,-2 0 0,22 1 15,24 0-15,-11-1 0,-5 0 16,55-4-16,17-2 0,-25 4 16,-22 1-16,12 3 0,7 4 0,-15-1 0,-11 0 15,17 1-15,13 1 16,-19 1-16,-15 1 0,19-3 16,14-2-16,-18 1 0,-10-1 0,10 1 0,11 0 15,-18 1-15,-13 0 0,11-1 16,7 1-16,-18-1 0,-14 0 0,4-2 15,5-2-15,-20 1 0,-14 2 16,-7-2-16,-4 0 16,-14 0-16,-10 2 0,-10-3 0,-9-2 15,-3 3-15,-6 1 0,-2 0 16</inkml:trace>
  <inkml:trace contextRef="#ctx0" brushRef="#br0" timeOffset="336348.22">7606 8156 0,'0'0'0,"0"0"16,0 0-16,0 0 0,30 0 0,-30 0 16,34-2-16,-11 1 0,3 0 15,5-2 1,3 0-16,11 0 0,-1 1 16,7-4-16,-1-3 0,-6 4 15,-3 1-15,-10 2 0,-6 0 16,-7 0-16,-7-2 0,-1 1 15,-4 1-15,0 0 0</inkml:trace>
  <inkml:trace contextRef="#ctx0" brushRef="#br0" timeOffset="336548.5351">7862 7935 0,'0'0'0,"0"0"16,0 0-16,0 0 0,7 23 0,-7-23 15,1 33-15,-1-9 16,0 5-16,0 3 0,3 4 16,-3 10-16,1-3 0,0 13 15,-1 1-15,1-7 0,0-4 16,0 1-16,0-7 0,1-9 16,1-8-16,-1-4 0,-1-6 15,0-1-15</inkml:trace>
  <inkml:trace contextRef="#ctx0" brushRef="#br0" timeOffset="336949.1306">8467 7865 0,'0'0'0,"9"-1"0,5 0 0,1 1 0,1-1 15,6 2-15,2 1 0,-2 1 16,0 1-16,-2 1 0,-1 1 15,-7 1-15,-1-1 0,-9 2 16,-6 1-16,-6 0 0,-4 1 16,-10 0-16,-6 0 0,-1 1 15,-1 0-15,-10 1 16,-2-1-16,6-1 16,5 1-16,3-1 0,6-4 0,9-2 15,5 0-15,12-2 0,9 0 16,7-3-16,6-2 0,11-3 15,8 1-15,0-1 0,0 0 16,8 1-16,0-1 0,-6 1 0,-3 0 16,-2-1-16,-5 0 0,-10 1 0,-7 2 15,-13 0-15,-8-1 0,-7 0 16,-6 0-16,-6-1 0,-5-3 16,3 1-16,-2 1 0,8 1 15,3 1-15,4 1 0</inkml:trace>
  <inkml:trace contextRef="#ctx0" brushRef="#br0" timeOffset="337419.49">8505 7770 0,'0'0'0,"0"0"0,0 0 0,0 0 0,0 0 0,0 0 16,20 13-16,-20-13 0,11 27 15,-11-27-15,11 33 0,-5-11 16,-1 5-16,1-1 0,-2 1 16,3 7-16,0 3 0,-2-4 15,1-1-15,-3 0 16,-2-4-16,-1-5 0,-2-4 15,-5-1-15,-4-2 0,-4-1 16,-4-1-16,-1-3 0,-1-2 16,1-5-16,2-2 0,0-2 15,0-2-15,4-2 0,1 0 0,5-1 16,6-1-16,3 1 0,5 1 16,9-2-16,4 1 0,3 0 0,1-1 0,5 1 15,1 1-15,-1 2 16,-2 1-16,-3 2 0,-2 3 15,-3 0-15,-5 4 0,-10 1 16,-7 3-16,-6 3 0,-4 2 0,-5 4 16,-3 4-16,-2 1 0,-3-1 0,-1 6 31,1-2-31,5-4 0,3-3 0,7-3 16,2 0-16,8-4 0,4 0 15,10 1-15,9 0 16,-1-4-16,2-2 0,9 4 15,3-1-15,-2-2 0,-1 0 0,-2-3 16,-4-2-16,-2-1 0,-3-1 16,-3 0-16,-4-1 0,-1-3 0,-5 0 15,-2-4-15,-2 0 0,0-1 0,-1 1 16,0 1-16</inkml:trace>
  <inkml:trace contextRef="#ctx0" brushRef="#br0" timeOffset="337820.7317">8741 8384 0,'0'0'0,"0"0"16,0 0-16,0 0 0,0 0 0,-18 16 16,18-16-16,-29 24 0,14-10 15,-6 4-15,-4 4 16,0-1-16,0 0 0,-10 4 0,0 0 16,2-4-16,3-3 0,-3 2 15,5-2-15,4-5 0,3-3 16,4-5-16,1-5 0,5-3 0,4-2 0,3-6 15,5-7-15,5 1 0,1-2 16,9-9-16,6-4 16,0 4-16,0 3 0,6 4 0,3 6 15,3-2-15,-3 3 0,4 4 16,4 4-16,-4 0 0,-3 4 16,1 1-1,1 1-15,-1 4 0,-1 2 0,-2-1 16,-1 0-16,-5-1 0,-2-1 15,-6-1-15,-1 0 0,-4-2 16,-2 1-16,-3 1 0,-1 0 16,-2 0-16,-1-2 0,-2 0 15,-5 0-15,-1 2 0,-1 1 16,-1 3-16,-4-1 0,-3 3 0,-2 1 0,-2 0 16,-2 0-16,2 0 0,0-3 15,1 1-15,3-1 0,3 0 16</inkml:trace>
  <inkml:trace contextRef="#ctx0" brushRef="#br0" timeOffset="338252.7195">9196 7923 0,'0'0'0,"0"0"0,0 0 0,-30 19 0,30-19 0,-30 21 0,10-6 16,0 2-1,1 1-15,-6 6 0,3 0 0,3 0 16,3-1-16,4-2 0,2-3 16,4-1-16,5-3 0,7-6 15,5-2-15,2 0 0,1-3 0,2 0 16,0 0-16,1-3 0,1-3 0,1 2 15,-1 2-15,-6-1 0,-2 0 16,-3 2-16,-4 1 16,-3 2-16,-4 2 0,-5 4 15,-3 4-15,-5 3 0,-2 1 0,-3 4 16,-2 2-16,-4 7 0,4 0 16,2-2-1,1-1-15,2-5 0,2-3 0,0-1 16,4-6-16,2-8 0,0-2 15,1-3-15,1-1 16,3-2-16,0-2 0,0-1 0,-1-3 16,3 3-16,-1 0 0,2 1 15</inkml:trace>
  <inkml:trace contextRef="#ctx0" brushRef="#br0" timeOffset="338406.5537">8839 8411 0,'0'0'0,"0"0"16,0 0-16,0 0 0,0 0 15,30 20-15,-30-20 0,27 20 16,-11-8-16,2-1 0,2 0 15,0 1-15,-1 0 0,9 4 16,1-1-16,-2 0 0,0-2 16,-2-2-16,0-1 0,0-4 0,-1 0 0,-3-1 15,-4-1-15,-2-1 0</inkml:trace>
  <inkml:trace contextRef="#ctx0" brushRef="#br0" timeOffset="338591.8017">9537 7872 0,'0'0'0,"0"0"15,0 0-15,0 0 0,23 14 0,-23-14 16,21 14-16,-21-14 0,22 20 0,-12-10 15,-1-2-15,-1 0 0</inkml:trace>
  <inkml:trace contextRef="#ctx0" brushRef="#br0" timeOffset="338939.6687">9441 8063 0,'0'0'15,"0"0"-15,0 0 0,-4 18 16,4-18-16,-5 20 0,0-6 16,1 1-16,-1 0 0,2 0 0,1 0 0,0-1 15,-1-1-15,2-2 0,1-3 16,0-4-16,0-4 0,0 0 16,0 0-16,4-1 0,-1-2 15,1-3-15,2-1 0,0-2 16,0-2-16,5-2 0,3-2 15,5-3-15,1 1 0,5 3 0,5 2 16,-2-1-16,-2 2 0,6 0 16,0 3-1,-4 1-15,-3 3 0,-3 3 16,-3 4-16,-7 3 0,-5-1 0,-8 9 16,-7 3-16,-3-1 0,-3-1 15,3-4-15,2-1 16,3-3-16</inkml:trace>
  <inkml:trace contextRef="#ctx0" brushRef="#br0" timeOffset="339294.1885">9489 8277 0,'0'0'0,"0"0"16,0 0-16,0 0 0,28-7 0,-28 7 15,37-5-15,-16 3 0,0 0 16,0 2-16,1 0 16,-1 0-16,-3 3 0,5 0 0,-3 1 15,-2 1-15,-4 1 0,-7 2 16,-7 2-16,-3 0 0,-4 1 0,-3 0 15,-3 2-15,-1 0 0,-3 0 0,-1 1 16,1 1-16,1-1 16,3-2-16,1 5 0,1-1 15,5 1-15,5-1 0,6-1 0,4 0 16,1-2-16,3 1 0,3 2 16,1 2-1,-3-1-15,-1-4 0,0 0 16,-1-1-16,-4-2 0,-1 0 0,-1-1 15,-2 0-15,-2-2 16,-1 0-16,-4-1 0,-4 1 0,0-2 16,-1 2-16,-6-4 0,-6 0 15,-1-3-15,0-3 0,3 2 16,5-1-16,0 1 0</inkml:trace>
  <inkml:trace contextRef="#ctx0" brushRef="#br0" timeOffset="339425.722">9565 8504 0,'0'0'0,"11"-3"0,5 1 0,2-1 16,0 0-16,10-3 15,5 0-15,-2 0 16,0 1-16,8-2 0,-1 0 16,-7 1-16,-5 2 0,-7-1 0</inkml:trace>
  <inkml:trace contextRef="#ctx0" brushRef="#br0" timeOffset="339726.773">10398 7941 0,'0'0'15,"0"0"-15,0 0 0,-16 31 0,6-14 0,-4 9 16,-5 5-16,-4 14 0,0 5 16,-4 14-16,2 3 0,4-6 15,4-6-15,4 4 0,5-7 16,6-1-16,5-9 0,3-9 16,2-8-16,0-5 0,3-3 15,3-8-15,2-1 0,1-3 0,-1-1 0,0-9 16,-1-4-16,-3 2 0,-2 2 0,-2 0 15</inkml:trace>
  <inkml:trace contextRef="#ctx0" brushRef="#br0" timeOffset="339896.192">10777 7954 0,'0'0'15,"0"0"-15,0 0 0,0 0 0,0 0 16,25 18-16,-25-18 0,0 0 16,10 26-16,-10-26 15,2 16-15,-2-10 0</inkml:trace>
  <inkml:trace contextRef="#ctx0" brushRef="#br0" timeOffset="340482.4717">10554 8186 0,'0'0'0,"0"0"0,0 0 16,24-5-16,-24 5 0,30-3 15,-30 3-15,32-1 0,-15 0 16,2 1-16,2 2 16,-1-1-16,-1-1 0,2 0 0,-3 0 15,-1 1-15,-3 1 0,-2 2 16,-1 0-1,-2 3-15,-2 0 0,-4 2 0,-1-1 16,-1 3-16,-1 2 0,0 7 16,-1 0-16,-1 3 0,-2 3 15,-1-1-15,0-1 0,-1-1 16,1-1-16,-1-2 0,0-2 16,-1-3-16,2-2 0,-2-3 0,-1-3 15,1-1-15,-2-1 0,-1-1 0,-1-2 16,0-2-16,0-2 0,0 0 15,-1-2-15,-1-3 16,0-1-16,2-3 0,1-4 0,1 1 16,2-1-16,1 3 0,2 1 15,2 2-15,3-1 0,4 2 16,4 3-16,1 0 0,1 3 0,3 0 0,3 2 16,0 1-16,2 2 0,0 2 15,-1-1-15,-3 4 0,-2 2 16,-2 2-16,-2 3 0,-3 0 15,-3 1-15,-4 1 0,-4 0 16,-3 1-16,-5 1 0,-3 3 0,-2 0 16,4-3-1,1 0-15,2-4 0,1-1 16,2-2-16,3 0 0,0-3 16,3-1-16,4-5 0,3 1 0,4-2 15,6-1-15,1 0 0,3-2 16,1-1-16,2-3 0,1 0 15,1-1-15,2 2 0,-6-1 16,-4 1-16</inkml:trace>
  <inkml:trace contextRef="#ctx0" brushRef="#br0" timeOffset="340676.6387">11215 8009 0,'0'0'0,"0"0"0,0 0 15,0 0-15,26 14 0,-26-14 0,15 20 16,-9-7-16,-2 2 0,-1-3 16,1-2-16,-1 0 0</inkml:trace>
  <inkml:trace contextRef="#ctx0" brushRef="#br0" timeOffset="341099.7615">10986 8320 0,'0'0'0,"0"0"0,0 0 0,0 0 0,0 0 15,0 0-15,28-15 0,-28 15 16,28-10 0,-28 10-16,34-10 15,-17 7-15,-2 0 0,0 1 16,-2-1-16,-2 1 0,-1 1 0,-4 2 15,-1 2-15,-3 1 16,-2 2-16,-4 4 0,-3 2 0,-2 4 16,-2 1-16,-5 8 0,-2 3 15,3 0-15,1-2 0,1 3 0,3-2 16,3-6-16,0-1 0,5-4 16,2-2-16,4-5 0,4-2 0,5-5 15,5-3-15,-2-2 0,0-3 16,4-2-16,0-2 0,0-1 15,1 0-15,-2-3 0,-1-2 16,-4 1-16,-2 2 0,-3 3 0,-1 1 16,-2 2-16,0 5 0,-3 4 0,-1 4 15,0 0-15,0 3 0,-2 1 16,0 2-16,0 1 0,0 0 16,1 2-16,0 3 0,0-2 15,0-1-15,1-3 0,1-4 16,1 0-16,-2-2 15,0 0-15</inkml:trace>
  <inkml:trace contextRef="#ctx0" brushRef="#br0" timeOffset="341400.2565">11333 8344 0,'0'0'0,"0"0"0,0 0 15,0 0-15,0 0 0,0 0 0,30-16 0,-30 16 16,33-10-16,-13 6 0,2 1 15,0 0-15,1 2 0,5 0 16,-2 1-16,-3 1 0,-3 3 0,-2 2 16,-3 2-16,0 2 15,-3 1-15,-5 6 0,-2 3 16,-3 1 0,-1 1-16,-3 2 0,-2 2 15,-2-3-15,-1-1 0,-4 3 0,-3-2 16,1-3-16,0-3 0,-1-3 15,1-3-15,0-2 0,2-2 16,-2-6-16,-2-2 0,2-4 16,1-1-16,1-5 0,1-6 15,3 6-15,2 3 0,-1 0 0</inkml:trace>
  <inkml:trace contextRef="#ctx0" brushRef="#br0" timeOffset="341600.8015">11586 8119 0,'0'0'0,"0"0"0,0 0 0,-8 23 0,8-23 16,-14 32-16,3-6 0,-3 3 16,-1 2-16,-6 14 15,-1 4-15,-2 6 0,1-6 0,3-3 16,3-6-16,0-3 0,2-8 16,2-4-16,2-4 0,3-8 15,3-6-15,0-5 0,1-4 16,1 1-16,0 0 0,1-1 15</inkml:trace>
  <inkml:trace contextRef="#ctx0" brushRef="#br0" timeOffset="341785.8006">11967 8078 0,'0'0'0,"0"0"0,0 0 0,22 17 16,-12-6-16,1 5 0,1 5 15,-1 4-15,-1 3 0,-4 14 16,-7 8-16,-6 9 0,-4-2 16,-14 14-16,-11 0 0,-4-7 15,-5-6-15,6-5 0,9-14 16,8-10-16</inkml:trace>
  <inkml:trace contextRef="#ctx0" brushRef="#br0" timeOffset="353569.6204">6824 9617 0,'0'0'0,"0"0"0,0 0 16,0 0-16,29 2 0,-29-2 0,27 0 15,-27 0-15,28 0 0,-8 1 16,2 1-16,1 1 0,1-2 16,13-1-16,3-1 15,0 1-15,-2-1 0,16-1 0,2 1 16,0 1-16,0-1 0,17-1 0,5 0 16,-6 0-16,-4-1 0,19-1 0,16 0 15,-13 2-15,-8 2 0,45-2 16,-5-3-16,-17 1 0,-13 2 15,3-1-15,2 0 0,-9 1 16,-5 1-16,9-2 0,7 1 16,-11 4-1,-7 2-15,13 1 0,10-1 16,-16-3-16,-10-2 0,16 4 16,12 4-16,-17-3 0,-9 0 0,10-3 15,8-1-15,-8 2 16,-7 2-16,12-2 0,8 0 15,-12 0-15,-8 2 0,15-1 0,12 1 16,-15-2-16,-9-2 0,12 2 0,8-1 16,-11-2-16,-8-1 0,8-1 15,5 0-15,-8 2 0,-6 1 0,13 4 16,10 2-16,-11-2 0,-6-1 0,7-7 16,4-2-16,-11 4 15,-8 2-15,15-1 0,11 0 16,-17-1-16,-11-4 0,14 4 0,10 1 15,-10 0-15,-7 1 0,3-3 0,2-3 16,-12 2-16,-6 1 0,5 2 16,4 0-16,-11 2 0,-7 0 15,-1-2-15,-1-3 16,-12 2-16,-9 5 0,-1-2 0,-1 1 16,-11 0-16,-7 0 15,-7-1-15,-6 0 0,-4 0 16</inkml:trace>
  <inkml:trace contextRef="#ctx0" brushRef="#br0" timeOffset="367109.9989">17900 8706 0,'0'0'0,"0"0"0,0 0 15,0 0-15,0 0 0,-5 26 0,5-26 16,-2 30-16,2-11 0,-1 2 0,0 3 15,1-1-15,0 0 0,0 9 16,1 1-16,1-4 0,2-4 16,2-2-16,2-1 0,0-5 15,1-2-15,3-4 16,3-5-16,-3-5 0,0-3 0,2-4 16,3-7-16,-1 1 15,1-2-15,4-11 0,-1-4 16,-2 1-16,1 1 0,0-2 0,0-1 15,-2 2-15,0 2 0,-2-1 16,-1 7-16,-5 2 0,-1 5 16,-1 1-16,-2 2 0,-1 6 0,-2 1 15,-1 7-15,-1 2 16,0 2-16,0 2 0,-1 5 16,1 4-16,-1 2 0,1 3 0,0 2 15,1 1-15,2-5 0,2-1 16,1-4-16,2-1 0,1-2 15,0-3-15,0-5 0,4-1 16,-1-4-16,1-1 0,1-4 16,2-1-16,-4-2 0,-1-3 0,0-3 0,0-2 15,-1 1-15,0 0 0,2-4 0,-1-1 16,-2 1-16,-3 2 0,0 3 16,-2 2-16,0 4 0,-2 0 15,0 3-15,-2 4 0,2-3 16,0 4-16,1 3 0,-1 2 15,1 2 1,2 1-16,2 0 0,5 2 16,2 0-16,0-2 0,4-1 15,2 0-15,4-3 0,0-1 16,1-3-16,1-2 0,-1 0 16,0-1-16,6-5 0,-1-5 15,-4-1-15,-2 2 0,-5-1 0,-2-1 16,-4-3-16,-3-2 0,-3 0 0,-3-2 15,-2 3-15,-2 3 0,-6 0 16,-6 2-16,-4 5 0,-1 3 0,-6 4 16,-3 4-16,-2 4 0,1 4 15,-2 5-15,1 4 16,1 3-16,3 0 0,-3 7 0,3 3 16,8-4-16,6-2 0,5-2 0,6-3 15,5-3-15,3-2 0,7-4 16,7-2-16,4-6 0,2-3 0,-7-2 15,-5 1-15,-4-1 0</inkml:trace>
  <inkml:trace contextRef="#ctx0" brushRef="#br0" timeOffset="367310.2389">19216 8773 0,'0'0'0,"0"0"0,0 0 16,-12 27-16,12-27 0,-13 29 0,5-9 16,0 0-16,0-1 0,0 6 0,-1-4 15,1-1-15,1-3 0,1-5 16,-1-3-16,2-2 0,-1-2 0,2 1 16</inkml:trace>
  <inkml:trace contextRef="#ctx0" brushRef="#br0" timeOffset="367463.9667">19159 8545 0,'0'0'16,"0"0"-16,0 0 0,0 0 0,17 16 16,-17-16-16,16 19 0,-16-19 15,15 31-15,-7-11 0,1 5 16,-2-5-16,0-2 0,-2-2 0</inkml:trace>
  <inkml:trace contextRef="#ctx0" brushRef="#br0" timeOffset="367912.1833">19635 8690 0,'0'0'15,"0"0"-15,0 0 0,-22 9 0,22-9 31,-31 14-31,8-3 0,-2 1 0,-1 3 0,-9 7 0,-2 2 16,5 1-16,5 1 0,-2 2 16,5-4-16,6-2 0,6-1 15,6-6 1,4-4-16,8-3 0,4-3 0,6-5 16,8-3-16,-2-2 0,-1-4 15,1-3-15,2-4 0,0-3 16,0 0-16,3-5 0,-2-2 15,-5 6-15,-5 3 0,-2 5 16,-5 2-16,-1 5 0,-1 3 0,-4 7 16,-2 3-16,-1 4 0,-2 5 0,-3 5 15,-3 6-15,-2 3 0,-1 2 16,-1 4-16,-2 4 0,2 3 16,1-5-16,1-2 0,0-3 15,1-5-15,2-5 0,2-3 16,1-4-16,0-4 0,-1-2 0,-6-5 15,-4-2 1,0-3-16,-2-1 0,0-4 16,-1-4-16,2-4 0,3-4 15,3 4-15,2 2 0,2 2 16</inkml:trace>
  <inkml:trace contextRef="#ctx0" brushRef="#br0" timeOffset="368344.7127">19985 8504 0,'0'0'0,"0"0"0,0 0 16,-10 29-16,10-29 15,-12 35-15,4-7 0,-2 1 16,-3 2-16,-4 8 0,-2 0 15,-2 4-15,2-5 0,3-4 16,0-5-16,4-5 0,2-4 16,3-5-16,1-4 0,2-2 15,0-1-15,2-6 0,2-2 16,1-7-16,4-2 0,5-3 0,3-5 0,2-1 16,2-1-16,4-8 0,1-1 15,1 5-15,0 5 0,1 1 16,2 2-16,-4 2 0,-3 2 15,-2 5-15,1 3 0,-3 0 16,-1 2-16,-2 5 0,-1 5 0,-3 3 16,-1 1-16,-4 5 0,-1 5 0,-4-3 15,-1 2-15,-1-1 0,-1 2 16,0-4-16,0 1 0,1-5 16,1-1-16,0-4 0,2-2 0,0-3 15,1 0-15,0-3 0,0 0 16,0-2-16</inkml:trace>
  <inkml:trace contextRef="#ctx0" brushRef="#br0" timeOffset="368529.732">20420 8692 0,'0'0'0,"0"0"0,0 0 0,-1 25 16,1-25-16,-7 29 0,2-8 0,-2 1 15,0 0-15,-3 6 0,-1-3 16,1-2-16,2-3 0,0-5 16,1-2-16,2-4 0,0-3 0,2-1 15,0-2-15,1 1 0</inkml:trace>
  <inkml:trace contextRef="#ctx0" brushRef="#br0" timeOffset="368683.4936">20485 8466 0,'0'0'0,"0"0"0,0 0 0,0 0 16,27 13-16,-27-13 0,19 15 0,-10-8 16,-1 0-16,-2 0 0,0-1 15,-1-1-15</inkml:trace>
  <inkml:trace contextRef="#ctx0" brushRef="#br0" timeOffset="368999.7431">20595 8750 0,'0'0'0,"0"0"16,0 0-16,-8 29 0,8-29 0,-7 29 16,1-12-16,1 1 0,-1-1 15,-2 3-15,1-1 16,1-3-16,2-3 0,-1-3 0,2-2 15,1-3-15,0-1 0,2-4 16,-2-6-16,5 0 0,0-2 0,1-2 16,2-4-16,2-4 0,0-2 15,3-1-15,3-2 0,0 1 16,1 3-16,3-3 0,-1 4 16,-3 4-16,-2 3 0,-1 4 15,0 2-15,-3 5 0,-1 3 0,-2 3 16,-1 1-16,0 4 0,-2 1 0,-2 3 15,-1 5-15,0 0 0,-1 1 0,0-3 16,1-2-16,0-4 0</inkml:trace>
  <inkml:trace contextRef="#ctx0" brushRef="#br0" timeOffset="369454.5535">21291 8658 0,'0'0'0,"0"0"0,0 0 15,0 0-15,-32 1 0,32-1 16,-42 7-16,16 1 0,1 0 0,-4 4 16,-1 4-16,-8 5 0,4 0 0,-4 4 15,4-1-15,7-5 16,6-3-16,6-2 0,8-2 15,3-2-15,6-2 0,4-3 0,6-3 16,0-2-16,3-1 0,6-6 16,1-2-1,0-2-15,-1 0 0,1-5 16,1-3-16,-2-1 0,-2 2 0,-3 3 16,0 0-16,-4 4 0,-3 3 15,-4 3-15,-3 3 0,-2 2 16,0 0-16,-1 8 0,-1 5 15,-2 3-15,-2 4 0,-3 6 16,-2 4-16,-1 3 0,2-2 0,2-2 0,2 1 16,0-3-16,2-3 0,-2-2 15,2-6-15,0-3 0,-1-1 16,-7 0-16,-8-1 0,-6-3 16,-6-2-16,-13-3 0,-12-3 15,12 0-15,9 0 0,6 0 16</inkml:trace>
  <inkml:trace contextRef="#ctx0" brushRef="#br0" timeOffset="370119.2511">15681 9622 0,'0'0'0,"0"0"15,0 0-15,0 0 0,30-3 0,-14 2 16,5 0-1,3 0-15,2 0 0,15 0 16,5-2-16,4 1 0,3-1 16,20 0-16,5-1 0,12-2 15,-3 1-15,25-1 0,5 2 16,5 0-16,-12 2 0,48-1 16,-15-1-16,-25 3 0,-18 1 0,-4 2 15,-3 2-15,-17-3 0,-12 0 0,-3 1 16,-4 0-16,-15 1 0,-12-1 15,-15 2-15,-9 0 0,-8-8 16,-3-6-16,1 3 0,1 2 16,1 2-16</inkml:trace>
  <inkml:trace contextRef="#ctx0" brushRef="#br0" timeOffset="370457.6982">15669 9717 0,'0'0'0,"17"-1"15,3 0-15,-2 0 0,4 1 0,20-1 16,11 0-16,14-1 0,1-1 15,27 0-15,10 2 0,11-1 16,-8 1-16,56-4 0,14-1 0,-29 4 16,-20 3-16,1-1 0,1-1 15,-24 0-15,-16 0 0,0 3 16,-1 3-16,-19-1 0,-14 0 16,-9 1-16,-9 0 0,-12-2 15,-9-1-15,-4 0 0</inkml:trace>
  <inkml:trace contextRef="#ctx0" brushRef="#br0" timeOffset="371878.6392">27371 9745 0,'0'0'0,"0"0"16,0 0-16,23-4 0,-23 4 0,22-4 15,-5 3-15,1-2 0,2 0 16,5-1-16,6-1 15,10-1-15,1 2 0,19-4 0,6 0 16,-1-1-16,-1 1 0,24-4 16,7-1-16,9-1 15,-6 4-15,27-1 0,8 0 16,38 1-16,-25 2 0,4 1 16,3 0-16,-19 3 0,-14 1 0,13-1 15,7 2-15,-21 1 0,-14 2 16,0 3-16,-1 1 0,-23 0 15,-16 1-15,-14 0 0,-10-1 16,-20-1-16,-12-2 0,-4-1 16,-1 0-16,-2 0 0</inkml:trace>
  <inkml:trace contextRef="#ctx0" brushRef="#br0" timeOffset="372224.9041">27382 10057 0,'0'0'16,"19"-3"-16,5-1 0,-2 1 0,3 0 15,26-5-15,27-4 16,4-2-16,2 0 0,41-3 0,41-1 16,10-2-16,-13 3 0,103-6 15,1 4-15,-35 8 0,-22 5 16,25 8 0,18 6-16,-40 9 0,-28 4 0,6 12 15,4 7-15,-33-1 0,-22-3 16,-44-10-16,-30-9 15,-21-6-15</inkml:trace>
  <inkml:trace contextRef="#ctx0" brushRef="#br0" timeOffset="540652.4028">26547 11821 0,'0'0'0,"0"0"0,0 0 16,0 0-16,7 26 0,-7-26 15,4 33-15,-2-11 16,2 2-16,-2 7 0,0 7 15,0 0-15,1-1 0,0 15 16,2 15-16,1-1 0,1 0 0,0 14 16,1-1-16,0 7 15,-1-5-15,1 8 0,-1-4 16,-1-8-16,1-5 0,3 27 16,0-9-16,0-13 0,0-9 0,-1 0 15,-1-2-15,0-5 0,-1-4 16,0-9-16,2-5 0,1 0 15,1-1-15,-1-6 0,0-6 16,-1-7-16,0-6 0,-3-6 16,0-3-16,-4-8 0,-1-3 0,-1 0 15,0 3-15,0-3 16</inkml:trace>
  <inkml:trace contextRef="#ctx0" brushRef="#br0" timeOffset="541495.6912">26413 11865 0,'0'0'0,"0"0"0,0 0 0,0 0 16,23 5-16,-23-5 0,27 6 15,-8-3 1,3 0-16,8 0 0,6-1 15,2-1-15,0 1 0,18-1 0,15 1 16,3-2-16,2 0 0,18 0 16,2-2-16,12 1 0,-5 0 15,18-1-15,-2 1 0,36-4 16,-18 1-16,-10 2 0,-7 2 16,-7 1-16,-5 1 0,4 2 0,1 1 15,-9-2-15,-6 1 0,-3-1 16,-2-3-16,-6 2 0,-5 1 0,4 3 15,1 1-15,-8-3 0,-7-2 16,-1 0-16,-2 0 16,-5 1-16,-4 3 0,-8-1 0,-5-1 15,-7 1-15,-5 2 16,-3-4-16,-2 0 16,-8 1-16,-4 0 0,-6 1 0,-2 1 15,-1 0-15,3-1 0,-5 2 16,-1 2-16,-1 1 0,2 2 15,-5-1-15,0 2 0,-2 2 16,0 1-16,1 2 16,0 3-16,-1 7 0,-1 6 0,1 0 15,1 1-15,-1 1 0,0-1 0,4 6 16,0 4-16,1 1 0,-1 0 16,0 4-16,2 2 0,-1 4 15,2 3-15,-1 7 0,-2-2 16,0-5-16,0-2 0,1 10 15,1 2-15,-2 14 0,-1-8 0,1-2 0,-1-1 16,0-9-16,1-6 0,-1-7 16,-1-5-16,3 0 0,1-1 0,-1-2 15,-2 0-15,1-10 0,2-5 32,-4 1-32,-2 3 0,0-11 15,-1-5-15,-1-9 0,-3 4 16,2-2-16,1 1 0,-3-3 0,-1-1 15,-2-2-15,-1-2 0,4 0 16,0 0-16,2-1 0</inkml:trace>
  <inkml:trace contextRef="#ctx0" brushRef="#br0" timeOffset="542112.5355">26812 13882 0,'0'0'16,"0"0"-16,0 0 0,0 0 16,0 0-16,22 11 0,-22-11 15,0 0-15,0 0 0,23 15 0,-23-15 16,0 0-16,27 13 15,-14-9-15,3 0 16,0 0-16,-1-1 0,5 0 16,3-2-16,3 0 0,2 0 0,18-1 15,10-1 1,1 0-16,2 0 0,19-2 0,2 0 16,15-1-16,-2-1 0,22 0 15,5 1-15,7 1 0,-10 1 16,43 3-16,-18 1 0,-11 1 15,-7 2-15,-2-1 0,-2-3 16,-9 1-16,-7-1 0,3 2 16,1-1-16,-6 1 0,-5-1 0,0 0 15,0-2-15,-5 1 0,-2-1 0,-32-1 16,-21-1-16,-1-5 0,-2-3 16,-7 3-16,-6 0 0,-10 2 15,-8 0-15,-3-2 0,-2-2 0,-17-4 16,-10-2-16,10 5 0,6 3 15,4 3-15</inkml:trace>
  <inkml:trace contextRef="#ctx0" brushRef="#br0" timeOffset="542651.9242">26705 12592 0,'0'0'16,"0"0"-16,0 0 0,0 0 0,0 0 15,23 2-15,-23-2 16,36-1-16,-36 1 0,48-2 16,-19-1-16,-1 1 0,2-2 0,14-1 15,5 1 1,-1 0-16,1 0 0,1 0 15,-8 1-15,-8-1 0,-6 1 16,-7 1-16,-5 1 0,-2 0 16,-3 0-1,-3 1 1</inkml:trace>
  <inkml:trace contextRef="#ctx0" brushRef="#br0" timeOffset="542951.114">27046 12373 0,'0'0'0,"0"0"0,0 0 0,2 26 16,-2-26-16,-1 39 16,-2-11-16,0 4 0,-1 3 0,-2 11 15,1 0-15,-1 4 0,2-4 16,-2 5-16,1-2 0,-1-6 15,2-5 1,-2-3-16,0-3 0,1-2 16,2-3-16,-2-3 15,-2-3-15,-2-2 0,-2-2 0,-1-5 16,-1-5-16,3-5 0,0-5 16,2 1-16,2 1 15,0 0-15</inkml:trace>
  <inkml:trace contextRef="#ctx0" brushRef="#br0" timeOffset="543068.6147">26724 12948 0,'0'0'0,"0"0"0,0 0 16,0 0-16,0 0 0,0 0 15,20-13-15,-20 13 0,28-12 0,-28 12 16,38-16-16,-15 7 16,3 0-16,3-2 0,1-1 0,-2 0 0,0 0 0,2 0 0,-5 1 15,-3 3-15</inkml:trace>
  <inkml:trace contextRef="#ctx0" brushRef="#br0" timeOffset="543672.4943">27360 12521 0,'0'0'0,"0"0"16,0 0-16,0 0 0,0 0 0,0 0 16,0 0-1,1 25-15,-1-25 0,-1 25 16,-3-7-16,1 0 0,0 2 16,-2 3-16,0 5 15,-2-3-15,1-3 0,-3 7 0,0 0 16,1-3-16,2-3 0,1-1 15,2 0-15,1-2 0,1-3 0,3 1 16,3-3-16,1-5 0,1-2 16,1-1-16,2-2 15,0-1-15,0 0 0,2-2 0,3-4 16,-2-1-16,-1-2 0,-2 1 0,-1 0 16,-2 1-16</inkml:trace>
  <inkml:trace contextRef="#ctx0" brushRef="#br0" timeOffset="543871.6467">27311 12771 0,'0'0'0,"0"0"16,0 0-16,0 0 0,27-3 0,-27 3 16,25-4-16,-25 4 0,32-2 15,-14 1-15,0-1 0,0-1 16,0-1-16,-2-2 0,1 1 15,-3 0 1,-2 1-16,-1 0 0</inkml:trace>
  <inkml:trace contextRef="#ctx0" brushRef="#br0" timeOffset="544172.6585">27681 12516 0,'0'0'15,"0"0"-15,0 0 0,0 0 0,0 0 16,10 26-16,-10-26 0,1 28 16,-1-28-16,-1 38 0,-1-13 15,0 1-15,0 1 0,-1 7 16,-2 0-16,2-4 0,1-1 16,0-1-1,0-1-15,2-1 0,2-4 0,0 5 16,2-2-16,3-5 15,3-1-15,4-4 0,5 0 16,-3-4-16,1-3 0,6 0 0,1-2 16,2-3-16,-1-1 15,-1-8-15,-1-5 0,-4 1 0,-2-2 16,-4 2-16,-2 3 0,-2 0 0</inkml:trace>
  <inkml:trace contextRef="#ctx0" brushRef="#br0" timeOffset="544335.5627">27663 12828 0,'0'0'0,"0"0"0,0 0 16,24-6-16,-24 6 0,32-5 0,-12 2 16,1-1-16,1-1 0,3 1 15,3-1-15,6-4 0,-1 0 16,-5 2-16,-5 0 0,-3 1 15</inkml:trace>
  <inkml:trace contextRef="#ctx0" brushRef="#br0" timeOffset="544589.8122">28337 12529 0,'0'0'0,"0"0"15,0 0-15,0 0 0,0 0 0,0 0 16,-5 28-16,5-28 16,-12 25-16,2-8 0,-3 2 15,0 1-15,-2 0 0,1 2 16,0 1-16,-4 2 0,1-3 0,1-1 16,0-1-1,3-4-15,2-4 16,2-2-16,2-1 0,0-3 0</inkml:trace>
  <inkml:trace contextRef="#ctx0" brushRef="#br0" timeOffset="544774.5836">28328 12724 0,'0'0'0,"0"0"0,0 0 0,0 0 16,3 31-16,-3-31 0,0 33 15,-1-12-15,0 0 0,-1 3 16,-2 0-16,1-1 0,0 1 0,-2 5 15,1-1-15,-2-2 16,1-2-16,-2-5 16,0-2-16,0-4 15,1-4-15,2-1 0,0 0 0,0-3 16</inkml:trace>
  <inkml:trace contextRef="#ctx0" brushRef="#br0" timeOffset="545059.5007">28643 12391 0,'0'0'0,"0"0"0,0 0 15,0 0-15,0 0 0,0 0 16,-5 30-16,5-30 0,-16 26 16,16-26-16,-24 27 0,12-14 15,0 2-15,1-3 0,1 0 16,1-1-16,1-1 0,3 0 0,0-1 15,4-1-15,2-1 0,6-1 16,5-1-16,2 0 0,3-1 0,4-1 16,3-3-16,7 0 0,-1-2 15,-2 0-15,0 0 0,-2 0 16,-1 1-16,0 0 0,-5 0 16,-4 0-16</inkml:trace>
  <inkml:trace contextRef="#ctx0" brushRef="#br0" timeOffset="545322.7928">28587 12713 0,'0'0'15,"0"0"-15,0 0 0,3 29 16,-3-14-16,0 4 0,-1 5 0,-3 6 15,-3 2-15,0 3 16,2 0-16,-1 0 0,2 0 0,0 4 16,0-2-1,1-4-15,1-3 0,-2-2 16,1-2-16,1-3 0,0-2 0,-1-4 16,0-4-16,-1-1 15,-1-2-15,2-2 0,0-2 16,1-1-16</inkml:trace>
  <inkml:trace contextRef="#ctx0" brushRef="#br0" timeOffset="545507.5521">28549 12851 0,'0'0'0,"0"0"15,0 0-15,0 0 0,30-4 16,-30 4-16,23-6 15,-23 6-15,25-2 0,-11 0 16,2-2-16,0 3 0,-1-1 16,-2 2-16,0-1 0,-2 1 0</inkml:trace>
  <inkml:trace contextRef="#ctx0" brushRef="#br0" timeOffset="545677.1238">28586 12941 0,'0'0'0,"0"0"0,0 0 16,0 0-16,29 0 0,-29 0 0,25 2 15,-25-2-15,33-5 0,-18 2 16,-2 1-16,0-1 0</inkml:trace>
  <inkml:trace contextRef="#ctx0" brushRef="#br0" timeOffset="545893.5004">29105 12478 0,'0'0'0,"0"0"0,0 0 0,0 0 16,18 18-16,-13-11 0,2 0 15,-2 1-15,1 2 0,0-1 16,2 2-16,-1 0 0,-2-1 0,0 1 16,-2 2-16,-1-2 0,0-1 0,1-2 15</inkml:trace>
  <inkml:trace contextRef="#ctx0" brushRef="#br0" timeOffset="546094.0444">28893 12768 0,'0'0'16,"0"0"-16,0 0 0,26 2 0,-26-2 0,28 0 15,-28 0-15,43-4 16,-21 2-16,4 0 0,2 1 16,8-2-16,-2 1 0,-1-1 15,-1-2-15,-3 2 0,-3 1 0,2-1 0,-5-2 16,-5 2-16,-2 0 0,-4 0 15</inkml:trace>
  <inkml:trace contextRef="#ctx0" brushRef="#br0" timeOffset="546363.685">29199 12829 0,'0'0'0,"0"0"0,0 0 15,0 0-15,10 22 0,-10-22 16,1 24-16,-2-9 0,-2 2 0,0 0 16,-1 1-16,-1 0 0,1 1 15,-2 0-15,0 1 16,-2-1-16,-1-1 0,-4 5 0,-1-3 16,-2-1-16,1-2 0,-2-4 15,1-2-15,0-4 0,2-2 0,0-3 16,0-3-16,3 1 15,1-1-15,3 0 0</inkml:trace>
  <inkml:trace contextRef="#ctx0" brushRef="#br0" timeOffset="546564.3707">29044 12947 0,'0'0'0,"0"0"0,0 0 0,18 24 16,-18-24-16,18 23 15,-8-6-15,-1 0 16,2 1-16,5 4 0,0-1 16,1-2-16,-2-1 0,0-2 15,-1-1-15,-2-2 0,-1 0 0,-2-2 16,-2 0-16,-3-2 0,-1-2 16,0 0-16,-1-2 15,-1-1-15</inkml:trace>
  <inkml:trace contextRef="#ctx0" brushRef="#br0" timeOffset="548015.1">29474 12546 0,'0'0'0,"0"0"16,0 0-16,0 0 0,0 0 0,0 0 15,0 0-15,0 0 16,16 16-16,-16-16 0,0 0 15,0 0-15,14 25 0,-14-25 16,6 18-16,-4-8 0,-1 0 0,0-2 16,0-1-16,0 0 0</inkml:trace>
  <inkml:trace contextRef="#ctx0" brushRef="#br0" timeOffset="548400.5275">29441 12828 0,'0'0'0,"0"0"15,0 0-15,0 0 0,0 0 0,22-10 0,-22 10 0,0 0 0,26-4 32,-26 4-32,0 0 0,22-2 0,-22 2 15,0 0-15,14 9 0,-12-3 16,-1 0-16,-2 2 0,-1 2 15,-2 4-15,-3 1 16,0 2-16,1-2 0,-2 3 16,0 2-16,1-2 0,-1 0 15,0 7-15,0-2 16,2-2-16,0-1 0,3-6 16,2-1-16,1-3 0,1-1 0,2-2 15,3-1-15,-1-4 0,2-2 0,5-3 16,5-4-16,-1 0 0,2-1 15,2-4-15,1-3 16,-2 0-16,0 0 0,5-9 0,2-2 16,-6 4-16,-4 5 0,-3 3 15</inkml:trace>
  <inkml:trace contextRef="#ctx0" brushRef="#br0" timeOffset="548632.4824">29695 12705 0,'0'0'0,"0"0"0,0 0 16,0 0-16,0 0 0,0 0 15,0 0-15,27-2 0,-27 2 0,25-2 16,-25 2-16,34-3 0,-17 1 16,2-1-16,1 0 15,0 1-15,-1 0 16,-1 0-16,1-1 15,4 1-15,-2 1 0,-3 1 0,-4 1 16,-2 0-16,-1 0 0,-2 0 16,-1 0-16,-2-1 0</inkml:trace>
  <inkml:trace contextRef="#ctx0" brushRef="#br0" timeOffset="548873.4343">29952 12728 0,'0'0'0,"0"0"15,0 0-15,0 0 16,0 0-16,0 0 0,0 0 0,0 0 0,-6 26 0,6-26 16,-3 33-16,1-13 0,-1 2 15,0 2-15,-1 2 0,-1 0 16,1-1-16,-2 9 0,0-1 16,-1-4-16,2-4 0,-1 5 15,3-2-15,1-5 0,1-6 0,-1-1 16,1-2-16,0-6 0,0-2 15,1-6-15,0 0 16,0-3-16,0 3 0,0-1 16</inkml:trace>
  <inkml:trace contextRef="#ctx0" brushRef="#br0" timeOffset="549087.0751">29931 12972 0,'0'0'0,"0"0"0,0 0 15,0 0-15,0 0 0,0 0 16,27-6-16,-27 6 0,0 0 0,28-5 16,-28 5-16,23-7 15,-13 5-15,-1 0 0,0 0 16,-2 1-16,0 0 0,-3-1 0,-1 0 16,-2 0-16,-1 2 0,0-3 15,0 3 1,0-2-16</inkml:trace>
  <inkml:trace contextRef="#ctx0" brushRef="#br0" timeOffset="549319.0603">29782 12924 0,'0'0'0,"0"0"0,0 0 16,0 0-16,0 0 0,0 0 0,0 0 15,0 0-15,0 30 0,0-30 16,0 0-16,0 33 0,0-33 16,-3 30-16,-1-13 15,1 0-15,0 0 16,-1-2-16,1 0 0,1-1 16,0-1-16,-1 0 0,0 0 15,-1-1-15,-2-1 0,2-3 16,-1 0-16,2-1 0</inkml:trace>
  <inkml:trace contextRef="#ctx0" brushRef="#br0" timeOffset="549689.0877">29620 13218 0,'0'0'0,"0"0"0,0 0 15,0 0-15,0 0 0,0 0 0,0 0 16,0 0-16,35 1 0,-35-1 15,28-3-15,-28 3 0,31-1 0,-11 1 32,7-2-32,-1 0 0,1 0 15,-4-1-15,-2-1 0,4-1 0,0 2 16,-2 0-16,-1 2 0,-1 0 16,-3-1-16,-1 0 0,-3 0 0,0 0 15,-3 0 1,-3 1-16,-1 1 0,-1 0 15,-2-1-15,0 1 0,1 1 16,-2-3-16,-1 1 16,0 0-16,1 0 0,-3 1 0,2 0 15,-2 0-15,2 0 0,-2 0 16,0 0-16,1 2 0,-1-2 0,0 0 16,-3 1-16,3-1 0,-2 2 0,2-2 15</inkml:trace>
  <inkml:trace contextRef="#ctx0" brushRef="#br0" timeOffset="551905.3584">27044 13291 0,'0'0'0,"0"0"0,0 0 0,0 0 0,0 0 15,0 0-15,0 0 0,-19 15 16,19-15-16,0 0 0,-22 11 16,22-11-16,0 0 0,-25 19 15,25-19-15,-13 13 0,8-6 16,0-1-16,1 1 0,2-1 16,0 0-16,4 0 15,1 0-15,1-1 16,2 0-16,-1 0 0,2 1 15,1-2-15,-1-1 0,2-2 0,1 0 16,0-1-16,0 1 0,0-1 16,0 0-16,-1 0 0,-3-1 0,1 1 15,-1-1-15,0 1 16,-2-1-16,0 1 0,-2-1 0,0 0 0,1 0 16,-3 1-16,0 0 15,0 3-15,-2-1 0,-2 0 16,-3 2-16,2-1 0,-1 0 0,0 1 15,-1-1-15,0-1 0,1 1 16,0-1-16,1 0 0,0-1 0,2 0 16,1-2-16,2 1 0,-1-2 15,1 2-15,0 0 16</inkml:trace>
  <inkml:trace contextRef="#ctx0" brushRef="#br0" timeOffset="552528.3396">27198 13379 0,'0'0'16,"0"0"-16,0 0 0,0 0 0,0 0 16,0 0-1,0 0-15,0 0 0,0 0 16,-26 3-16,26-3 0,-23 13 15,23-13-15,-27 17 0,11-8 16,1 1-16,-1 0 0,1 0 16,-1 1-16,2-1 0,2-1 0,-1 1 15,3-1-15,5-2 16,3-2-16,3 1 0,4-2 16,0 1-16,2-2 0,3 0 15,2-1-15,1 0 0,1-1 0,5 0 16,1 1-16,-3 0 0,-3-1 15,-2-1-15,-2-1 0,-2-1 16,-2 2-16,-6 0 0,-1 5 16,-3-1-16,-2 1 0,-6 2 15,-4 1-15,-1 0 0,1 0 0,-4 0 16,-3 0-16,-1 2 0,1 1 16,-3 3-16,2 2 15,6-5-15,1-2 0,1 2 0,3-1 16,4-2-16,3-1 0,5-2 15,3 1-15,4-3 0,2 0 16,6-2-16,5-1 0,1-1 16,2 0-16,3-4 0,3-2 15,0-1-15,-5 3 0,-4 0 0</inkml:trace>
  <inkml:trace contextRef="#ctx0" brushRef="#br0" timeOffset="552956.5201">27336 13244 0,'0'0'0,"0"0"15,0 0-15,0 0 0,0 0 0,0 0 16,0 0-16,12 24 16,-12-24-16,0 0 0,0 0 15,1 22-15,-1-22 0,0 0 0,0 0 16,0 0-16</inkml:trace>
  <inkml:trace contextRef="#ctx0" brushRef="#br0" timeOffset="553298.8536">27295 13333 0,'0'0'16,"0"0"-16,0 0 0,0 0 0,0 0 16,0 0-16,0 0 0,0 0 15,24 8-15,-24-8 16,28 2-16,-28-2 0,35-2 0,-18 1 15,1 1-15,-1-1 0,-2 1 0,-2 0 16,1 0 0,-5 1-16,-1 0 0,-2 2 0,-4 0 15,-5 3-15,-5 2 16,-3 2-16,-2-1 0,-4 2 0,-2 0 16,-4 3-16,1-3 0,1 0 15,1-2-15,4-1 0,3-2 0,3 1 16,2-3-16,4 1 0,2 1 15,6-2-15,2 0 16,2-2-16,1-2 0,1 0 0,1-2 16,0 1-16,0 0 0,0-1 15,1 2-15,-1-2 0,-1 0 0,-2-1 16,-2 2-16,0-1 0</inkml:trace>
  <inkml:trace contextRef="#ctx0" brushRef="#br0" timeOffset="553530.8889">27256 13392 0,'0'0'16,"0"0"-16,0 0 0,0 0 0,0 0 16,0 0-16,-2 35 15,2-35-15,-4 28 0,0-10 0,-1 3 16,-1 0-16,2 0 0,-3 6 15,1 1-15,-2-1 16,-1-1-16,1-2 0,2-3 0,-1-3 0,2-4 16,-1-3-16,1-3 0,0-2 15,2 0-15,0-1 0</inkml:trace>
  <inkml:trace contextRef="#ctx0" brushRef="#br0" timeOffset="553731.5461">27310 13615 0,'0'0'0,"0"0"0,0 0 16,0 0-16,3 22 0,-3-22 15,2 29 1,-2-13-16,0 0 0,0-2 0,0-1 16,0-2-1,0-3-15,0-1 0,0-3 0,0 0 16,0 1-1,0-3-15</inkml:trace>
  <inkml:trace contextRef="#ctx0" brushRef="#br0" timeOffset="554032.5258">27387 13603 0,'0'0'16,"0"0"-16,0 0 0,23-3 15,-23 3-15,29-4 0,-29 4 16,30-1-16,-14 0 0,2-1 15,1 1-15,0 1 0,-1 0 0,3-1 16,-2 0-16,-1 0 0,-3 0 16,-1 1-1,1 1-15,-3 1 0,-1 0 16,-4 2-16,-2 0 0,-2 1 0,1 1 16,-3 1-16,-2 2 15,-2 3-15,1 2 0,-1 0 16,-1 2-16,-3 3 0,0-3 0,1 0 15,-1-1-15,-1-2 0,1-2 16,-3 0-16,-1-2 0,0-4 0,0-1 16,2-1-16,1-1 0,1 0 0</inkml:trace>
  <inkml:trace contextRef="#ctx0" brushRef="#br0" timeOffset="554248.9153">27334 13679 0,'0'0'0,"0"0"0,0 0 15,0 0-15,28 6 0,-28-6 0,28-1 16,-13 0-16,2 0 0,-1 0 16,1 0-16,-1-2 0,1 1 15,-1 0-15,2 1 0,-3-1 0,0 0 16,0-1-16,-3 0 0,-4 0 15,-1 0-15,-2 0 0,1 1 16,-2-1-16</inkml:trace>
  <inkml:trace contextRef="#ctx0" brushRef="#br0" timeOffset="554449.5813">27384 13630 0,'0'0'0,"0"0"16,0 0-16,0 0 0,0 0 15,0 0-15,10 32 0,-10-32 16,2 24-16,-2-24 0,2 25 16,-1-14-1,1 0-15,0-1 0,0-1 16,0 0-16,1-1 0,2-1 16,-1-3-16,1 0 0,-2 1 0,0-1 15</inkml:trace>
  <inkml:trace contextRef="#ctx0" brushRef="#br0" timeOffset="554650.2608">27512 13643 0,'0'0'0,"0"0"16,0 0-16,0 0 0,4 26 16,-4-26-16,1 24 0,-1-24 15,3 28-15,-3-15 0,0 2 16,0-2-16,1 2 15,-1-2-15,0-1 0,1 0 16,0-3-16,0-2 0,0-2 16,0-1-16,0-1 0,0 1 15</inkml:trace>
  <inkml:trace contextRef="#ctx0" brushRef="#br0" timeOffset="554882.0618">27817 13312 0,'0'0'0,"0"0"15,0 0-15,0 0 0,0 0 0,0 0 16,9 28 0,-9-28-16,3 24 0,-3-24 15,3 29-15,-2-16 16,0-1-16,-1-1 0,0-3 0,-1-1 15,-1-1-15,-1-1 16,1-1-16,1 1 0</inkml:trace>
  <inkml:trace contextRef="#ctx0" brushRef="#br0" timeOffset="555167.4609">27826 13298 0,'0'0'0,"0"0"0,0 0 0,0 0 0,0 0 0,0 0 0,0 0 15,28-1-15,-28 1 0,0 0 16,26 4-16,-26-4 16,0 0-16,28 4 0,-28-4 15,18 3-15,-10-2 0,-1 1 0,-2 1 16,0-1-16,-2 3 16,-3 1-16,-3 3 0,-1-1 0,1-2 15,-1 1-15,-2 1 0,1 0 16,-2-1-16,0 0 15,1 0-15,0 0 16,2-3-16,1 0 0,0 0 16,2-1-16,1 1 0,1-1 0,2-1 15,-1 0-15,0 1 0,0-1 16,0-1-16,1 1 0</inkml:trace>
  <inkml:trace contextRef="#ctx0" brushRef="#br0" timeOffset="555419.1494">27702 13518 0,'0'0'0,"0"0"15,0 0-15,0 0 0,0 0 0,25 4 16,-25-4-16,25 1 0,-25-1 15,32 0-15,-12-1 0,1 1 16,1 0-16,-1-1 0,0 1 16,-1-2-16,-1 1 0,4-2 15,-1 1-15,-4 0 0,-2 0 0,-4 1 0,-1 0 16,-2-1-16</inkml:trace>
  <inkml:trace contextRef="#ctx0" brushRef="#br0" timeOffset="555852.8336">27894 13542 0,'0'0'0,"0"0"15,0 0 1,0 0-16,0 0 0,0 0 0,0 0 16,0 0-16,0 0 0,0 0 15,-1 24-15,1-24 0,0 0 16,0 0-16,-6 21 15,6-21-15,0 0 0,0 0 0,-9 19 16,9-19-16,0 0 0,0 0 16,0 0-16,0 0 0,0 0 15,5 20-15,-5-20 16,13 4-16,-6-2 0,3-1 16,1 0-16,0 0 0,0 1 15,0 0-15,0-2 0,1 3 0,1 2 16,-2 0-16,-1 0 0,-2 1 15,0 2-15,-2 1 16,-2 0-16,-2-1 0,-2 0 16,-1 0-16,-1 0 0,-1 0 15,-3 0-15,-2-1 16,-2-1 0,1-1-16,-1 0 0,-3 0 15,0-1-15,0-1 0,1-2 0,-2-2 16,0 0-16,3-2 0,1-1 15,3 0-15,0 1 16,2 1-16</inkml:trace>
  <inkml:trace contextRef="#ctx0" brushRef="#br0" timeOffset="556056.4188">28245 13549 0,'0'0'0,"0"0"0,0 0 0,0 0 0,0 0 16,0 0-16,28 12 0,-28-12 15,0 0 1,0 0-16,18 15 16,-18-15-16,0 0 0,0 0 0</inkml:trace>
  <inkml:trace contextRef="#ctx0" brushRef="#br0" timeOffset="556222.9234">28287 13697 0,'0'0'16,"0"0"-16,0 0 0,0 0 0,0 0 0,0 0 15,16 18-15,-16-18 16,9 22-16,-9-22 0,8 21 15,-5-13-15</inkml:trace>
  <inkml:trace contextRef="#ctx0" brushRef="#br0" timeOffset="556491.6544">28632 13472 0,'0'0'0,"0"0"0,0 0 16,0 0-16,0 0 0,0 0 15,0 0-15,0 0 0,0 0 0,0 0 0,0 0 16,-2 33-16,2-33 0,-10 25 16,10-25-16,-13 29 0,6-16 15,0 3-15,1 1 0,-1 0 16,2-2-16,-1 1 0,1 0 15,-2-2-15,0-3 0,2 0 16,1-2-16,-1-1 16</inkml:trace>
  <inkml:trace contextRef="#ctx0" brushRef="#br0" timeOffset="556955.4124">28622 13475 0,'0'0'16,"0"0"-16,0 0 0,0 0 16,9 24-16,-9-24 0,4 22 15,-4-22-15,5 25 0,-3-13 16,0 2-16,0 0 0,2 1 0,0-1 16,0 0-16,2-1 0,0 0 15,1-2-15,2-2 0,1-1 0,0 0 16,1-3-16,1-3 0,-1 1 15,-1 0-15,0-3 0,-1-2 16,0-2-16,-1-2 0,1-2 16,0-1-16,0-1 0,-1-1 0,3-4 15,1-2-15,-2 0 16,-3 2-16,0 1 16,-2 1-16,1 4 0,-1 1 0,0 1 15,-1 1-15,-1 2 16,-2 2-16,1 1 0,1 2 15,-1 1-15,1 2 0,-1 3 16,0 4-16,-2 0 0,0-1 0,0 2 16,-1 0-16,1 1 0,0 0 15,1 4-15,0-1 0,0 1 0,0-1 0,1-1 16,1-2-16,-1 0 16,0-3-16,-1-2 0,-1-3 15,0-2-15,0 0 0,0 0 0</inkml:trace>
  <inkml:trace contextRef="#ctx0" brushRef="#br0" timeOffset="557209.3029">29064 13447 0,'0'0'0,"0"0"0,0 0 16,0 0-16,0 0 0,0 0 15,8 30-15,-8-30 0,-2 26 0,2-26 16,-5 33-16,4-15 16,1-1-16,-1 1 0,0 1 0,0-1 15,0 2-15,-1 2 0,-1-1 16,1-3-16,0-3 0,0-1 16,0-1-16,-1-4 0,0-2 15,1-3-15,0 0 0,-1 0 0</inkml:trace>
  <inkml:trace contextRef="#ctx0" brushRef="#br0" timeOffset="557711.0134">29112 13446 0,'0'0'15,"0"0"-15,0 0 0,0 0 0,0 0 16,27-3-16,-27 3 0,0 0 15,33 1-15,-33-1 16,28 5-16,-16-2 0,-1 2 0,0-3 16,-1 2-16,-2 1 0,-2-1 15,0 1-15,-2 2 0,-1 0 0,-1 1 16,-5 0-16,-1 1 0,-3 1 0,-1-1 16,-4-1-16,0-1 15,0 1-15,0 0 0,-3 0 0,-1 1 16,0-3-16,-1 0 0,3-1 15,2-2-15,2 0 0,2 0 16,3 0 0,0-2-16,5-1 0,2 1 0,3-1 15,1 0-15,2-1 16,0 0-16,2 1 0,2 1 16,2 0-16,2 1 0,-1 0 15,2-1-15,1 2 0,-1-1 0,-2 1 16,1 0-16,-3 3 0,-1 1 15,-2 0-15,-1 0 0,-3 0 0,-1 1 0,-4 2 16,-2 1 0,-4-2-16,-2 2 0,-1-2 15,0-1-15,-5 0 0,-3-2 16,0 0-16,1 0 0,0-3 16,1-1-16,0-3 15,-2-1-15,4 1 16,1-1-16,2 1 0</inkml:trace>
  <inkml:trace contextRef="#ctx0" brushRef="#br0" timeOffset="558027.4139">29462 13497 0,'0'0'0,"0"0"0,0 0 15,0 0-15,0 0 0,0 0 0,2 21 0,-2-21 16,0 0-16,-1 30 0,1-30 16,-3 29-16,1-14 0,-2 2 15,1 1 1,0 1-16,-2-2 0,1 0 0,1-2 0,-2 0 0,1-1 15,1 2-15,-1-1 16,1-5-16,0-1 16,-1-3-16,0-3 0,2-2 15,0-2-15,2 1 0,-3-1 16,3 1-16</inkml:trace>
  <inkml:trace contextRef="#ctx0" brushRef="#br0" timeOffset="558343.924">29438 13475 0,'0'0'0,"0"0"0,0 0 15,0 0-15,0 0 0,27 1 0,-27-1 16,24 2-16,-24-2 0,29 4 16,-12-1-1,1 2 1,0 1-16,-1-1 0,-2 2 0,0 0 15,-1 3-15,-2 0 0,-1 1 0,0 4 16,-2-1-16,-2 1 0,-2-1 16,-3 0-16,-3 1 15,-1 0-15,-2-1 0,-3 0 0,-2-2 16,-1-2-16,0 0 0,-5-3 16,-6-1-16,0-2 0,0-2 0,0-1 15,1-3-15,1-1 0,1 0 0,-1-2 16,5 2-16,2 0 15</inkml:trace>
  <inkml:trace contextRef="#ctx0" brushRef="#br0" timeOffset="579837.5031">2295 11839 0,'0'0'0,"0"0"0,0 0 16,0 0-16,0 0 0,0 0 15,23-6-15,-23 6 0,0 0 0,28-4 16,-28 4-16,26-3 15,-11 2-15,1 1 0,6 1 16,0-1-16,0 0 0,6-1 16,2 1-16,7 0 15,-1 3-15,4-1 0,7-1 16,3 0-16,-1 0 0,4 1 16,4 0-16,9 0 0,-6 0 0,16-1 15,3 0-15,-9 2 16,-7-1-16,13 1 0,5-1 15,-8-2-15,-7 1 0,40 2 16,-2 0-16,-13-2 0,-9 0 0,7 0 0,8 0 16,-14 0-16,-7-1 0,10 0 15,7 1-15,-10 0 0,-8 1 0,12-1 16,9 0-16,-13-1 0,-7-1 16,9 1-16,10 0 15,-13 2-15,-7 3 0,12-2 0,10-2 16,-14 0-1,-8 2-15,14-3 0,12 0 16,-17 0-16,-10 0 0,16 0 16,9 1-16,-9-1 0,-6-1 0,11 2 15,6 0-15,-11-1 16,-7-1-16,15 1 0,12 1 16,-13 0-16,-8-1 0,9 1 15,6 0-15,-12 3 0,-7 3 0,11 0 0,8 0 16,-9-7-16,-7-3 0,13 3 15,11 2-15,-15-1 0,-11 3 0,9-2 16,7 0-16,-10 0 0,-7-2 16,15 2-16,9 3 15,-14-1-15,-11-1 0,15 1 0,10 0 16,-13 0-16,-10 0 0,8-2 0,6-1 16,-10 2-16,-6-1 0,13 2 15,10 1-15,-16-1 0,-10-2 0,11-1 16,10-1-16,-13 1 0,-8 2 15,9-2-15,6 0 16,-10-2-16,-6 0 0,7 0 0,5 1 16,-8 1-1,-5 2-15,5 0 0,3-2 16,-8-1-16,-5 1 0,6-2 16,5-2-16,-11 2 0,-6 1 0,7-1 15,5 0-15,-10-1 0,-10-1 16,5 1-16,4 1 15,-10-1-15,-6 0 0,6 2 0,1 2 16,-11-4-16,-10-2 0,7 1 0,3 2 16,-8 2-16,-7 2 0,3-2 15,0 1-15,-7-1 0,-5 1 0,-6 0 16,-5-1-16,-3 0 0,-2 0 16,-2-5-16,-3-3 15,-1 1-15,0 3 0,-1 1 0</inkml:trace>
  <inkml:trace contextRef="#ctx0" brushRef="#br0" timeOffset="580354.9844">13395 11095 0,'0'0'0,"0"0"0,-23 17 0,23-17 15,-23 18-15,6-1 0,-3 6 16,-6 8-16,-2 1 0,-5 15 0,2 4 16,3 0-16,2-1 0,2 8 15,5-2-15,8-8 0,6-5 0,7 1 16,7-4-16,1-11 0,0-6 0,9-7 16,7-2-16,0-8 15,1-4-15,1-10 0,2-6 16,-10 3-16,-5 4 15,-3 1-15</inkml:trace>
  <inkml:trace contextRef="#ctx0" brushRef="#br0" timeOffset="580533.3003">13457 11289 0,'0'0'0,"0"0"15,0 0-15,0 0 0,0 0 0,30-5 16,-30 5-16,35 1 0,-35-1 15,42 3-15,-16 0 16,0 0-16,0-1 0,7 1 0,1 1 16,-5 0-16,-5 0 0,-3-2 15,-3 0-15,-4 1 0</inkml:trace>
  <inkml:trace contextRef="#ctx0" brushRef="#br0" timeOffset="580702.2495">13266 11522 0,'0'0'16,"0"0"-16,0 0 0,0 0 16,0 0-16,33 1 0,-33-1 15,47 0-15,-16 0 0,5 0 0,3-1 0,12 0 16,-1-2-16,1 0 0,4-2 16,5-1-16,-7-1 0,-3 2 15,-12 0-15,-7 1 0</inkml:trace>
  <inkml:trace contextRef="#ctx0" brushRef="#br0" timeOffset="580918.2071">13667 11317 0,'0'0'0,"0"0"16,0 0-16,0 0 0,-9 23 0,9-23 16,-11 32-16,5-11 15,-2 3-15,-3 5 0,-3 4 16,-5 9-16,-1-1 15,1-6-15,1-2 0,-3 1 16,2-6-16,1-3 0,2-3 16,-1-4-16,1-4 0,2-8 15,3-4-15,3-1 0,0 1 16,2-1-16</inkml:trace>
  <inkml:trace contextRef="#ctx0" brushRef="#br0" timeOffset="581087.5754">13603 11582 0,'0'0'0,"0"0"0,0 0 15,0 0-15,10 22 0,-10-22 16,9 29-16,-5-11 0,2 0 16,2 3-16,2 1 0,1-1 15,0-1-15,4 3 0,2-2 16,1-4-16,2-3 16,2-5-16,2-1 0,-2-6 15,-1-5-15,3-8 0,-3-4 16,-4 2-16,-2 2 0,-4 3 15</inkml:trace>
  <inkml:trace contextRef="#ctx0" brushRef="#br0" timeOffset="581241.2979">14234 11300 0,'0'0'16,"0"0"-16,0 0 0,0 0 15,0 0-15,0 0 0,9 30 16,-9-30-16,-7 27 0,7-27 0,-18 28 15,10-16-15,0-1 0,1-2 16</inkml:trace>
  <inkml:trace contextRef="#ctx0" brushRef="#br0" timeOffset="581441.9408">13970 11517 0,'0'0'15,"0"0"-15,0 0 0,0 0 0,0 0 16,0 0-16,26 1 16,-26-1-16,32 8 0,-12 1 15,4 2-15,-1 0 0,-1 2 16,6 7-16,-3 2 15,-2 1-15,-1 1 0,-3 0 16,-3 1-16,-1-1 16,-3-1-16,-3 2 0,-6-1 0,-4-4 15,-5-2-15,-4-5 16,-4-1-16,-4-4 0,-4-3 0,1-7 16,1-5-16,2 1 0,4 2 0,3 0 15</inkml:trace>
  <inkml:trace contextRef="#ctx0" brushRef="#br0" timeOffset="581673.9451">14400 11437 0,'0'0'0,"0"0"15,0 0-15,0 0 0,0 0 0,0 0 32,-36 21-32,15-5 0,-4 4 0,-2 0 15,-1 2 1,0 2-16,1-2 0,-3 7 0,2-3 15,2 2-15,7-5 0,9-4 16,9-1-16,5-3 0,6-2 0,9-5 16,6-2-16,4-2 0,2-4 15,3-5-15,2-3 0,0-4 0,-2-5 0,-2 2 16,-7 2-16,-5 4 0</inkml:trace>
  <inkml:trace contextRef="#ctx0" brushRef="#br0" timeOffset="581890.2748">14535 11472 0,'0'0'15,"0"0"-15,0 0 0,0 34 0,-1-15 16,0 6-16,1 3 0,-1 9 16,-1 1-16,2 0 0,2 0 15,-1 4-15,0-5 0,0-8 16,-1-7-16,-1-3 0,0-3 15,-6-7-15,-3-6 0,-3-6 0,-3-5 0,2-7 16,1-6-16,3 3 0,1 5 16,2 2-16</inkml:trace>
  <inkml:trace contextRef="#ctx0" brushRef="#br0" timeOffset="582090.6269">14453 11539 0,'0'0'0,"0"0"16,0 0-16,38-9 0,-17 7 0,3 0 15,3 0-15,3 1 16,1 1-16,8 0 15,-2 0-15,4 2 0,-5-1 0,-3 5 16,-3 0-16,-3 1 16,-4 0-16,-6 2 0,-4 1 0,-6 1 15,-3-1-15,-6-1 0,-2 0 16,-1-1-16,-3-2 0,-5-1 16,-4-2-16,-2-2 0,0-1 0,-4-3 15,3-4-15,3 2 0,4 1 16,2 0-16</inkml:trace>
  <inkml:trace contextRef="#ctx0" brushRef="#br0" timeOffset="582391.7189">14657 11328 0,'0'0'0,"0"0"0,0 0 15,0 0-15,0 0 0,0 0 0,0 0 0,28 15 16,-28-15-16,14 26 0,-7-7 16,-1 5-16,1 4 0,0 5 15,-1 4-15,2 8 0,0-3 16,0 4-16,1-4 0,-1-6 15,-3-3-15,0-7 0,-2-3 16,-3-5-16,-2-3 16,-4-3-16,-2-1 0,-3-6 15,-3-4-15,-3-4 0,-4-5 16,0-3-16,0-2 0,3-2 16,4 0-16,2 1 0,3 3 15,2 2-15,3 3 0,4 2 16,4 4-16,7 1 0,6 2 15,1-1-15,1 2 0,5 1 0,3 0 0,7 3 16,-1 0-16,2-3 0,0 0 16,-7-2-16,-4 0 0,-6 0 15</inkml:trace>
  <inkml:trace contextRef="#ctx0" brushRef="#br0" timeOffset="582576.7254">15218 11415 0,'0'0'0,"0"0"16,0 0-16,0 0 0,19 12 0,-19-12 16,0 0-16,18 22 0,-13-11 0,0-1 15,-1-1-15,-1-2 0</inkml:trace>
  <inkml:trace contextRef="#ctx0" brushRef="#br0" timeOffset="582993.5995">14975 11587 0,'0'0'0,"0"0"16,0 0-16,0 0 0,0 0 16,32 3-16,-32-3 15,32 3-15,-32-3 0,42 3 0,-22-4 16,0 0-16,-1 1 0,-2 0 15,-2 0-15,-2 0 0,-2-1 16,-3 1 0,-2 1-16,-3 1 0,-3 2 0,-3 3 0,-4 3 15,-3 1-15,-3 3 0,-4 4 16,1 1-16,1-1 0,2-2 0,2-1 16,2-2-16,3-1 0,1-3 15,5 1-15,5-3 0,3-2 16,6-2-16,1-1 0,3-2 15,1-3-15,0-1 0,2-1 16,1-1-16,-1-5 16,0-3-16,-4 3 0,-3 1 15,-1 1-15,-3 3 16,-3 3-16,-2 1 0,-1 5 0,-3 4 16,-2 0-16,-1 1 0,-1 5 15,1 0 1,0 2-16,1-2 0,0 1 0,1 1 15,1-3-15,1-2 0,-1-1 16,0-2-16,0 0 0</inkml:trace>
  <inkml:trace contextRef="#ctx0" brushRef="#br0" timeOffset="583294.6627">15390 11547 0,'0'0'0,"0"0"0,0 0 15,26 1-15,-26-1 0,32 5 16,-10-3-16,2 1 0,4 1 16,0 0-16,2 2 0,6 1 15,-1 0-15,2 3 0,-3 1 0,-6 3 0,-5 1 16,-5 5-16,-4 3 16,-8 2-16,-3 1 0,-7 2 0,-2 3 15,-4-5-15,-2-1 0,-3-3 16,1-2-16,-6 0 0,-1-3 15,-4-6-15,-3-2 16,2-4-16,2-2 16,-2-4-16,1-5 0,1-5 0,0-3 15,5-7-15,2-5 16,5 5-16,2 4 0,2 5 0</inkml:trace>
  <inkml:trace contextRef="#ctx0" brushRef="#br0" timeOffset="583495.3688">15643 11485 0,'0'0'0,"0"0"0,0 0 16,-9 30-16,0-10 0,-1 6 0,-2 3 15,-6 13-15,-1 4 0,-6 6 16,0-3-16,4-8 0,3-7 16,1 1-16,2-4 0,3-7 15,2-6-15,3-8 16,0-6-16,3-5 15,0-3-15,1 0 0,1 1 16,0 0-16</inkml:trace>
  <inkml:trace contextRef="#ctx0" brushRef="#br0" timeOffset="583696.1596">16127 11587 0,'0'0'16,"10"5"-16,3 1 0,3 5 0,4 4 15,7 11-15,-1 4 0,2 12 16,-4 4-16,-6 0 0,-5 2 16,-5 2-16,-7-4 0,-17-3 15,-11-1 1,-23-4-16,-12-7 0,-23-17 16,-16-12-16,15-1 0,24-1 0,18 1 15</inkml:trace>
  <inkml:trace contextRef="#ctx0" brushRef="#br0" timeOffset="594629.5457">6131 11800 0,'0'0'16,"0"0"-16,0 0 0,0 0 0,25-3 15,-11 4-15,7 1 0,1 1 16,2 1-16,9 0 16,9 2-16,8 0 0,-1 1 0,17 1 15,6 0-15,14 1 0,3-2 16,17 3-16,-4 1 0,8-3 0,-7 0 0,46-3 15,-9-4-15,-16-1 0,-10-1 16,-6-4-16,-1-2 0,-8-3 16,-6-1-16,-3-3 15,-1-2-15,-6-3 0,-3-1 16,-9 2-16,-5-1 0,-4 1 0,-3-1 16,-8-4-1,-4-1-15,-7 1 0,-2 0 0,-6-5 16,-8-1-16,-4-5 0,-3 0 15,-3 2-15,-2 2 0,-7 0 16,-2 0-16,-10 0 0,-2 0 16,-4-4-16,-2-3 0,-5-2 15,-3-1-15,-7 3 0,-5 0 16,-8 4-16,-5-1 0,-5 3 0,-4 1 0,-11 1 16,-7-1-16,-4 4 0,1 3 15,-6 5-15,-3 1 0,1 3 16,1 5-16,-7 3 0,-8 3 15,2 0-15,1 0 0,-6 3 16,-4 2-16,5 5 0,4 0 16,-3 7-16,-6 4 0,8 2 0,4 1 0,-1 0 15,-2 2-15,6 3 0,5 2 16,3 2-16,4 1 0,8-2 16,6-1-16,9 5 0,6 7 15,0-6-15,4-2 0,8-2 16,8-1-16,6 5 0,3 2 0,10 0 31,6 0-31,10-3 0,7-1 0,2 2 16,6 5-16,6-3 0,8 0 15,9-3-15,8 0 16,6-5-16,5-1 0,7-7 0,5-3 16,-4 0-16,-3-2 0,9-2 15,6 0-15,-5-6 16,-1-4-16,-6-4 0,1-4 0,-9-3 0,-2-3 0,1 0 15,2 0 1,-19 2-16,-13 3 0,-10 2 0</inkml:trace>
  <inkml:trace contextRef="#ctx0" brushRef="#br0" timeOffset="595618.6589">7636 10205 0,'0'0'16,"0"0"-16,25-2 0,-13 2 0,4 1 15,4-1-15,7-1 0,5 1 16,0 0-16,-1 0 0,1 0 16,1 0-16,0 0 0,3 0 15,-5-1-15,-4 1 0,-5 0 16,-7 1-1,-6 2-15,-4-1 0,-4 2 0,1-2 16,-2-2-16,2 4 0</inkml:trace>
  <inkml:trace contextRef="#ctx0" brushRef="#br0" timeOffset="595791.6691">7541 10515 0,'0'0'0,"0"0"16,0 0-16,26-4 0,-26 4 0,34-5 15,-9 2-15,1-2 0,2 0 16,1-1-16,3-1 0,7-1 16,-3 0-16,5-3 0,-3 0 15,-6 1-15,-5 2 0,-5 0 16,-4 3-16,-4-1 0</inkml:trace>
  <inkml:trace contextRef="#ctx0" brushRef="#br0" timeOffset="596001.3973">7829 10286 0,'0'0'16,"0"0"-16,0 0 0,-7 21 15,7-21-15,-10 31 0,7-9 16,-1 3-16,2 2 0,-1 2 16,1 2-16,1 6 0,1-4 0,3-4 15,2-3-15,4-2 0,2-9 16,0-6-16,5-7 0,-3-5 15,1-4-15,2-5 0,0-6 16,2 1-16,-4 3 0,-3 3 0</inkml:trace>
  <inkml:trace contextRef="#ctx0" brushRef="#br0" timeOffset="596333.6244">8411 10024 0,'0'0'0,"0"0"15,0 0-15,0 0 0,-15 20 16,15-20-1,-20 24-15,20-24 0,-25 32 0,13-13 16,0 1-16,3-1 0,-1-1 16,1 2-16,3-5 15,1-3-15,3-3 0,4-4 0,4-3 16,1-2-16,3-3 0,6-2 16,1-4-16,2-2 0,1-2 15,1 0-15,1-1 0,-1 0 0,-1 4 0,0 4 16,-3 7-16,-6 1 0,-1 3 15,-2 4-15,-6 6 16,-2 4-16,-2 4 0,-7 12 0,-3 5 16,-1 0-16,0 2 0,-3-7 15,3-3-15,-3 1 0,1-3 16,0-5-16,-2-3 0,2-7 0,-1-7 0,2-5 16,0-5-16,4 0 0,3 1 15,-1 0-15</inkml:trace>
  <inkml:trace contextRef="#ctx0" brushRef="#br0" timeOffset="596487.2504">8315 10347 0,'0'0'0,"0"0"16,0 0-16,0 0 0,0 0 16,0 0-1,0 0-15,0 0 0,0 0 0,-11 32 16,11-32-16,-14 32 0,6-13 16,-3 5-16,-2 3 0,0 0 15,-1-1-15,-4 6 0,1-4 16,1-4-16,3-3 0,1-5 15,2-4-15,1-3 0,1 0 0,2-2 16</inkml:trace>
  <inkml:trace contextRef="#ctx0" brushRef="#br0" timeOffset="596650.1844">8298 10597 0,'0'0'16,"0"0"-16,0 0 0,12 25 15,-12-25-15,16 28 0,-5-14 16,1 2-16,0 1 15,8 1-15,3-3 0,1-2 16,1-3-16,0-4 0,0-5 16,-1-5-16,1-4 0,-5 0 15,-4 1-15,-2 2 0</inkml:trace>
  <inkml:trace contextRef="#ctx0" brushRef="#br0" timeOffset="596850.4954">8650 10334 0,'0'0'0,"0"0"0,0 0 16,36 1-16,-36-1 0,45-2 0,-14-2 15,12 0-15,3-1 0,-1 0 16,0-1-16,7 0 0,-4-1 0,-5 0 16,-3 0-16,-5 0 0,-5 0 15,-7 1-15,-5 3 0,-4 0 16</inkml:trace>
  <inkml:trace contextRef="#ctx0" brushRef="#br0" timeOffset="597051.1249">9079 10090 0,'0'0'0,"0"0"0,0 0 16,-7 24-16,7-24 0,-21 37 15,4-10-15,-3 4 0,-2 4 0,-10 15 16,-3 3-16,-3 11 0,0-3 0,-1 4 16,1-6-16,2-6 0,5-13 15,8-11-15,5-8 0,5-6 16,3-3-16,3-3 0</inkml:trace>
  <inkml:trace contextRef="#ctx0" brushRef="#br0" timeOffset="597204.8781">8906 10425 0,'0'0'0,"0"0"15,0 0-15,2 26 0,-2-26 16,0 34-16,-1-11 0,-1 2 0,-1 3 16,0 7-16,0-1 15,-1-3-15,2-3 0,-1 0 0,1-5 0,-1-4 16</inkml:trace>
  <inkml:trace contextRef="#ctx0" brushRef="#br0" timeOffset="597367.7233">8968 10540 0,'0'0'16,"0"0"-16,0 0 0,34-2 15,-34 2-15,36 0 0,-14-1 16,0 1-16,0-1 0,6 0 15,-2 1-15,-3-2 0,-1-1 0,-4 0 16,-3 1-16,-1 1 0</inkml:trace>
  <inkml:trace contextRef="#ctx0" brushRef="#br0" timeOffset="597637.44">9090 10351 0,'0'0'0,"0"0"0,0 0 0,1 27 16,-1-27-16,-2 35 0,-1-13 0,1 3 16,1 3-16,-1 5 0,0-1 15,0-7-15,2-3 0,-3 2 16,2-5-16,0-5 0,1-2 0,0-1 16,1-4-16,3 2 0,1-2 15,4 0-15,3-1 0,3-3 16,3-2-16,2 0 15,1 2-15,2-5 16,3 0-16,0-1 0,-1 0 16,-1-1-16,0-1 0,0 0 15,-4 2-15,-5 0 0</inkml:trace>
  <inkml:trace contextRef="#ctx0" brushRef="#br0" timeOffset="598169.8881">9547 10243 0,'0'0'0,"0"0"0,0 0 15,0 27-15,0-27 0,0 37 16,-1-11 0,0 0-16,0 1 0,0 9 0,0 3 15,1-6-15,0-3 0,1-3 16,0-4-16,0-4 0,-1-4 15,0-5-15,0-3 16,0-7-16,0 0 0,0-8 0,0-7 16,1-3-16,1-2 0,2-6 15,-1-2-15,5-6 0,2 2 0,0 2 0,3 2 16,1 6-16,2 3 0,-1 3 16,2 3-16,-2 4 0,-1 3 15,2 5-15,-1 4 0,1 4 16,-2 2-16,1 7 0,1 6 15,-3 3-15,-3 0 0,-2 5 16,-4 4-16,-1-3 0,1-3 0,-2 3 0,0-3 16,-2-6-16,0-3 0,-2-4 15,-3-2-15,0-4 0,-3-4 16,-2-3-16,-1-2 0,0-1 16,0-1-16,0-6 15,0-3-15,1-2 0,1-2 16,2-2-16,0 0 15,3 3-15,0 3 0,3 1 16,1 4-16,3 0 0,0 1 0,5 0 16,3 1-16,2 2 0,3 0 15,3-2-15,1 1 0,1 1 16,1 1-16,1 0 0,-4-1 16,-4 2-16</inkml:trace>
  <inkml:trace contextRef="#ctx0" brushRef="#br0" timeOffset="598392.5835">9882 10380 0,'0'0'0,"0"0"16,0 0 0,26 2-16,-26-2 0,35-2 0,-11 2 15,3 0-15,1-1 0,11 1 16,2-1-16,-3 0 0,0 0 15,4 1-15,-4 1 0,-6 0 16,-4 0-16,-6 0 0,-6 1 16,-5-2-16,-4 0 0,-1-2 15,-2 2-15,0-1 0</inkml:trace>
  <inkml:trace contextRef="#ctx0" brushRef="#br0" timeOffset="598709.2954">10122 10226 0,'0'0'0,"0"0"16,0 0 0,0 0-16,21 16 0,-21-16 0,12 32 15,-8-10-15,1 4 0,-2 6 16,-2 4-16,0 10 0,0-1 0,0 8 16,0-2-16,0-5 15,1-5-15,-4 1 0,0-7 16,-1-6-16,-3-4 0,-5-7 15,-4-4-15,0-3 0,-2-4 0,3-5 0,-1-3 16,0-3-16,-1-3 0,1-6 16,0-3-16,1-1 0,2-1 0,5 3 15,2-1-15,4 4 0,3 0 16,7 0-16,4-1 16,4 1-16,3 0 0,8 1 0,8-1 15,3 2-15,3 2 0,-1 0 0,-10 3 16,-7-1-16</inkml:trace>
  <inkml:trace contextRef="#ctx0" brushRef="#br0" timeOffset="598856.3917">10887 10700 0,'0'0'0,"0"0"16,0 0-16,0 0 0,-32-1 0,32 1 15,-21-3-15,21 3 0</inkml:trace>
  <inkml:trace contextRef="#ctx0" brushRef="#br0" timeOffset="609945.7847">13615 12827 0,'0'0'0,"0"0"0,0 0 16,0 0-16,0 0 0,24-7 0,-24 7 15,0 0 1,19-14-16,-19 14 0,10-16 16,-10 16-16,10-20 0,-6 6 15,-3-2-15,-1-2 0,0-1 16,-3 1-16,-1-2 0,-2 1 15,0 1-15,-4-6 0,-1 2 16,-2 2-16,-2 4 0,-2 2 16,-4 3-16,0 4 15,0 2-15,-3 8 0,-3 6 16,1 5-16,0 2 0,-2 12 16,1 5-16,5 2 0,2 2 0,4 3 15,5-5-15,5-5 0,4-4 16,9-4-16,6-4 15,7-5-15,4-5 0,1-6 0,3-5 16,3-4-16,2-2 0,0-12 16,1-10-1,2-6-15,4-7 0,-8 3 0,-4 2 16,-1-11-16,-1-4 0,-8 10 16,-2 7-16,-3-2 0,-2 3 15,-5 7-15,-3 5 0,-2 6 16,-2 6-16,0 6 0,-1 4 0,-4 4 15,-2 4-15,1 2 0,-1 4 16,-5 14-16,-4 8 0,1 2 16,-1 0-16,2 9 0,-1 5 15,5 2-15,5-5 0,2 0 16,3 0-16,3-7 0,2-7 0,4-3 16,6-9-16,-5-6 0,-3-6 0,-1-1 0</inkml:trace>
  <inkml:trace contextRef="#ctx0" brushRef="#br0" timeOffset="610362.7659">14278 12575 0,'0'0'0,"0"0"0,0 0 16,0 0-16,0 0 0,-20-7 0,20 7 15,-26 2-15,26-2 0,-36 10 16,15 0-16,-2 2 0,-2 2 16,-7 11-16,1 5 0,3-3 0,4 1 15,6-1-15,2-3 0,2 1 16,4-5-16,5-2 0,4-4 16,5-3-16,3-4 0,9-6 15,7-5-15,-1-3 0,0-1 16,2-6-16,2-4 0,-1-3 0,0-2 15,2-5 1,-4-1 0,-4 5-16,-4 3 0,-3 4 0,-3 4 15,-3 3-15,-2 3 0,-4 7 0,0 0 16,0 7-16,-2 2 0,-2 3 16,1 3-16,1 1 0,0 1 15,1 4-15,1 2 16,2-2-16,1-2 0,4-3 0,3-3 0,1-3 0,0-2 15,-2-3-15,-2 0 0,0-1 16</inkml:trace>
  <inkml:trace contextRef="#ctx0" brushRef="#br0" timeOffset="610632.5934">14741 12314 0,'0'0'0,"0"0"0,0 0 0,-11 27 16,11-27-16,-20 35 15,2-5-15,-5 10 16,-3 8-16,-4 10 0,5-5 0,-2 2 0,1 0 16,7-10-16,5-7 0,6 0 15,8-8-15,6-11 0,3-4 0,4-6 16,1-3-16,-1-3 0,-1 0 15,7-10-15,5-6 0,1-1 16,-2-2-16,-6 3 0,-2 3 16,-4 2-16</inkml:trace>
  <inkml:trace contextRef="#ctx0" brushRef="#br0" timeOffset="610818.323">14425 12575 0,'0'0'0,"0"0"16,0 0-16,30-1 0,-30 1 0,40-5 16,-12 1-16,-1 2 0,1 0 0,11 1 15,4 0-15,-6 0 16,-6 0-16,-6-1 0</inkml:trace>
  <inkml:trace contextRef="#ctx0" brushRef="#br0" timeOffset="611164.9983">14746 12748 0,'0'0'0,"0"0"16,0 0-16,37 1 0,-22-2 0,4 0 31,2-2-31,8 0 0,-1-1 0,1 0 16,0-1-16,-2-1 0,0-1 15,2-3-15,-2-2 16,-6-2-16,-4 0 0,-7-1 0,-6-1 16,-5 1-16,-4 3 0,-4-1 15,-5 0-15,-4 3 0,-3 3 0,-3 3 16,-3 3-16,-2 4 0,-2 5 16,0 5-16,-1 4 15,4 10-15,1 5 0,7-2 16,5-4-16,7 6 0,9 0 15,6-6-15,4-4 0,11-5 16,9-2-16,6-5 0,6-2 16,10-5-1,1-4-15,-13 0 0,-10 1 0,-8-1 16</inkml:trace>
  <inkml:trace contextRef="#ctx0" brushRef="#br0" timeOffset="611412.498">15562 12598 0,'0'0'16,"0"0"-16,0 0 0,0 0 0,-29 0 0,29 0 16,-38 4-16,16 1 0,0 3 15,-2 2-15,-3 2 16,0 5-16,4 0 0,8 1 0,9 4 16,4-3-16,7-1 0,6 0 15,5 0-15,8 3 0,1-1 16,-1-3-16,-2-1 0,-4-3 0,-5-2 0,-7 0 15,-7-3-15,-9 2 0,-7-2 16,-13-1-16,-10-1 0,-5-1 16,-2 1-16,3 1 0,9-3 15,7-1-15</inkml:trace>
  <inkml:trace contextRef="#ctx0" brushRef="#br0" timeOffset="619657.9622">10143 13174 0,'0'0'0,"0"0"0,0 0 0,0 0 16,0 0-16,0 0 0,7-21 0,-7 21 0,0 0 15,-5-23-15,5 23 16,-11-24-16,11 24 0,-16-25 0,5 12 16,-1 0-16,-1 0 0,-4 1 15,-1 2-15,-2 1 0,0 1 16,-8 2-16,0 4 15,0 3-15,2 1 16,-1 8-16,1 6 16,3 3-16,2 2 0,0 10 15,3 7-15,4-4 0,3-1 0,3 0 16,5-5-16,3-3 0,3-6 0,7-3 16,5-5-16,6-6 15,6-5-15,-2-4 0,4-3 16,5-9-16,0-5 0,-1-3 15,-1-4-15,-1 0 0,0-2 0,3-11 16,0-3-16,-5 3 16,-5 0-16,1-2 0,0 0 15,-6 7-15,-6 7 0,-1 2 0,-3 5 16,-5 10-16,-2 3 0,-2 4 16,-2 2-16,-3 6 0,-4 4 15,-2 7-15,-2 5 0,-1 6 16,1 3-16,-1 9 0,-1 7 0,2-2 15,1-3-15,3 9 0,4-2 0,-1-3 16,1-3-16,7-3 0,6-2 16,1-2-16,-1-3 0,-1-7 15,-2-6-15,0-5 0</inkml:trace>
  <inkml:trace contextRef="#ctx0" brushRef="#br0" timeOffset="620059.3493">10790 13097 0,'0'0'0,"0"0"0,0 0 0,0 0 15,-23-13-15,23 13 16,-32 2-16,6 4 16,-5 6-16,3-1 0,0 1 0,-9 11 15,-2 5-15,7-1 0,5-2 16,1 4-16,7-1 0,7-3 15,7-2 1,10-5-16,10-4 0,1-5 16,3-5-16,11-6 0,6-5 0,-3-3 15,-2 0-15,1-5 0,0-3 16,-1 0-16,-2-2 0,-5-1 16,-4-4-16,-6 5 0,-3 0 15,-4 5-15,-4 3 0,-3 2 16,-1 0-16,-6 7 0,-3 5 0,0 5 0,-1 2 15,0 5-15,0 3 0,2 1 16,3 3-16,1 1 0,3 3 16,3 0-16,4 0 0,6-3 15,5-1-15,0-8 0,-1-6 16,-1 1-16,-2-3 0,-4 0 16</inkml:trace>
  <inkml:trace contextRef="#ctx0" brushRef="#br0" timeOffset="620291.3465">11258 12926 0,'0'0'0,"0"0"0,0 0 0,-21 33 16,11-17-16,-2 6 0,-2 8 15,-6 11-15,-2 2 0,-2 8 0,2-4 16,4-5-16,5-5 0,2 1 15,5-5-15,5-6 0,3-7 16,9-5-16,7-5 16,-2-5-16,-1-4 15,3-6-15,0-5 0,-2 2 0,-3 1 16,-3 2-16</inkml:trace>
  <inkml:trace contextRef="#ctx0" brushRef="#br0" timeOffset="620459.8294">10984 13173 0,'0'0'0,"0"0"0,0 0 15,33-7-15,-12 4 0,6 1 16,6-2 0,7 1-16,5 0 0,6 1 0,-6 1 0,2-1 15,-10 1-15,-6 0 16</inkml:trace>
  <inkml:trace contextRef="#ctx0" brushRef="#br0" timeOffset="620638.3805">11642 13169 0,'0'0'16,"0"0"-16,0 0 0,0 0 16,-11 25-16,11-25 15,-18 29-15,8-13 0,0-1 16,1 4-16,0 3 15,1-2-15,0-2 0,1 2 16,-1-4-16,1-2 0,2-3 0,0-1 16</inkml:trace>
  <inkml:trace contextRef="#ctx0" brushRef="#br0" timeOffset="620776.2527">11720 12830 0,'0'0'16,"0"0"-16,0 0 0,23 10 0,-23-10 16,19 14-1,-9-6-15,-1 0 0,-1-2 0,-2 0 16</inkml:trace>
  <inkml:trace contextRef="#ctx0" brushRef="#br0" timeOffset="621092.7715">11864 13219 0,'0'0'0,"0"0"0,0 0 16,-13 29-16,9-17 0,-3 3 0,1 3 15,-2 3-15,1-2 0,2-2 16,1-4-16,-1-2 0,2-2 16,1-3-16,0-2 0,2-4 15,4-7-15,-1-2 0,3-4 16,-1 0-1,1-2-15,4-3 0,2-4 0,2 1 0,1-1 16,1 3-16,0 1 0,2-1 16,-1 4-16,0 5 0,1 4 15,0 4-15,-2 2 0,-1 7 16,0 6-16,-6 0 16,-2 2-16,-1 9 0,-4 2 15,-2 3-15,-1 1 0,0-1 0,0-1 16,1-5-16,0-5 0,0-3 15</inkml:trace>
  <inkml:trace contextRef="#ctx0" brushRef="#br0" timeOffset="621525.337">12637 13177 0,'0'0'0,"0"0"0,0 0 16,0 0-16,-14-15 0,14 15 0,-30-7 15,11 5-15,-2 0 0,-5 5 16,-2 4-16,-8 5 0,1 5 16,1 2-1,1 3-15,4 0 0,5-2 0,4 7 16,9-1-16,8-2 16,7-2-16,8-6 0,7-4 15,4-6-15,6-3 0,4-3 0,0-4 16,-1-3-16,0-2 0,-2-4 15,-3-4-15,-4-2 0,-4 0 16,-4-3-16,-2-1 0,-3 6 0,-4 4 0,-1 4 16,-3 4-16,-2 3 0,0 2 15,-6 9-15,0 7 0,-1 6 16,-1 4-16,1 10 16,-2 8-16,1-1 0,3 0 0,1 7 15,4 0-15,1-7 0,0-3 16,-3 0-1,-3-5-15,-5-8 0,-2-7 0,-14-4 16,-8-4-16,-4-9 16,-8-6-16,-29-6 0,-15-5 0,22 3 15,17 3-15,12 2 0</inkml:trace>
  <inkml:trace contextRef="#ctx0" brushRef="#br0" timeOffset="628318.0592">14430 13661 0,'0'0'15,"0"0"-15,0 0 0,0 0 0,0 0 0,11 34 16,-11-34-16,3 36 0,-3-13 0,0 4 15,-1 3-15,0 2 0,-1 1 16,-1 9 0,-2-2-16,2-7 15,0-3-15,0-7 0,1-5 0,0 0 16,1-4-16,0-6 0,0-2 0,1-6 16,1-4-1,0-4-15,1-3 0,1-6 16,2-5-16,0 1 0,1 0 0,6-11 15,5-1-15,-2 3 16,-1 5-16,1 2 0,-1 2 16,-1 3-16,0 4 0,7 0 15,2 3-15,-3 7 0,0 4 0,0 3 16,-1 3-16,-1 3 0,-2 3 0,-3-2 16,-2-2-16,-1-1 0</inkml:trace>
  <inkml:trace contextRef="#ctx0" brushRef="#br0" timeOffset="629303.8866">5231 13875 0,'0'0'16,"0"0"-1,0 0-15,0 0 0,-13-24 0,4 15 16,-3 0-16,-3 0 0,-3 1 16,-10 1-16,-4 4 0,-2 0 15,-1 2-15,-8 5 0,-6 1 16,-8 7-16,1 3 0,-17 11 15,-5 6-15,7 4 16,3 3-16,-12 15 0,1 7 16,-4 5-16,11-2 0,-26 44 15,13 1-15,23-13 0,17-11 0,18-1 16,15 1-16,7-6 0,8-4 16,18 1-16,12-1 0,3-17 15,6-13-15,14 1 0,12 0 16,3-16-16,2-10 0,11-9 15,10-4-15,-6-6 0,-2-2 0,14-11 16,10-6-16,-11-9 0,-10-6 16,7-8-16,3-7 15,-16-3-15,-13-2 0,5-13 0,2-6 16,-15 3-16,-10 0 0,-15-7 16,-8-7-16,-10 10 0,-8 7 0,-19-6 15,-12-3-15,-4 8 0,-5 7 0,-21 2 16,-17 1-16,-6 7 0,-6 5 15,-16 8-15,-9 7 16,-4 12-16,2 8 0,-14 10 16,-10 7-16,5 8 0,6 7 0,-25 27 15,-15 20-15,13 13 0,8 9 16,44-29-16,29-20 0,21-13 0</inkml:trace>
  <inkml:trace contextRef="#ctx0" brushRef="#br0" timeOffset="630369.6116">14788 13878 0,'0'0'0,"0"0"0,0 0 0,0 0 0,0 0 0,0 0 16,27 13-16,-27-13 16,22 10-16,-22-10 0,35 11 0,-13-7 15,1-1-15,4 0 16,3-2-16,-2-1 0,1-1 0,7-2 16,1-1-16,-4-1 15,-2-1-15,3-4 0,-4-1 16,-6-1-16,-5 0 0,-7-1 15,-6-2-15,-5 0 0,-5 0 16,-6 1-16,-5 2 0,-4 2 16,-3 2-16,-6 8 0,-4 7 15,1 1-15,1 3 0,-8 7 16,0 6 0,4-1-16,6 0 0,1 4 0,2 4 15,5 0-15,6 0 0,8 4 16,11-3-16,3-7 0,6-1 15,13-4-15,10-4 0,-10-4 16,-6-3-16,-5-3 0</inkml:trace>
  <inkml:trace contextRef="#ctx0" brushRef="#br0" timeOffset="630738.946">15847 13889 0,'0'0'0,"0"0"16,0 0-16,-17-17 0,17 17 15,-27-10-15,9 4 0,-4 2 16,-5 2-16,-1 3 0,-2 3 0,-10 5 0,1 4 16,1 5-16,3 2 0,-3 8 15,8 2-15,9-1 16,7 1 0,12-4-16,9-4 0,5-5 15,6-7-15,4-5 0,4-6 0,8-2 16,3-2-16,-2-7 15,-2-4-15,-1-4 0,0-2 0,-2-4 16,-2-3-16,-6 5 16,-4 3-16,-4 1 0,-4 4 0,-3 5 15,-3 2-15,-1 5 16,-3 4-16,-3 2 0,-2 3 0,-2 4 16,-1 3-16,1 3 0,0 4 15,7 3-15,6 3 0,0 0 0,3-2 0,7 1 16,3-1-1,6-7-15,2-7 0,-1 0 0,-7-2 16,-3-2-16</inkml:trace>
  <inkml:trace contextRef="#ctx0" brushRef="#br0" timeOffset="631155.528">16473 13854 0,'0'0'0,"0"0"16,0 0-16,-18-15 0,6 9 15,-3 0-15,-4 2 0,-3 0 0,-3 0 16,-11 4-16,0 4 0,-2 6 16,0 3-16,-6 10 0,3 4 15,6 2-15,5 0 0,3 6 16,10 1-16,9-6 0,10-4 0,8-5 16,6-6-16,8-6 0,8-4 15,3-6-15,4-6 0,-1-3 16,1-4-16,12-14 15,2-9-15,-6-12 16,-4-10-16,-8 7 0,-5 5 0,-2-6 0,-5 3 16,-8 10-16,-4 7 0,-5 10 15,-4 6-15,-1 4 0,0 3 0,-6 8 16,-5 5-16,1 6 0,-1 2 16,-2 17-16,-1 12 15,2-2-15,-2 2 0,1 12 31,1 2-31,2-4 0,3-2 0,3-2 16,3-6-16,6-7 0,5-6 0,1-8 16,3-6-16,-7-4 0,-1-3 15,-1-1-15</inkml:trace>
  <inkml:trace contextRef="#ctx0" brushRef="#br0" timeOffset="631324.9605">16908 13830 0,'0'0'0,"0"0"0,0 0 16,0 0-16,0 0 0,-12 31 16,12-31-16,-13 33 0,6-8 15,0-1-15,-2 1 16,1 0-16,2 0 16,-1 3-16,1-1 0,4-10 15,3-6-15,0-2 0,1-1 0,-2-2 16</inkml:trace>
  <inkml:trace contextRef="#ctx0" brushRef="#br0" timeOffset="631494.3111">16829 13571 0,'0'0'0,"0"0"16,0 0-16,0 0 0,0 0 15,23 3-15,-23-3 0,26 8 16,-26-8-16,28 14 0,-12-4 15,-3-1-15,-1-1 0,-2-2 16</inkml:trace>
  <inkml:trace contextRef="#ctx0" brushRef="#br0" timeOffset="631773.1107">17120 13833 0,'0'0'16,"0"0"-16,0 0 0,-3 28 15,3-28-15,-8 31 0,3-11 16,-1 1-16,-1 0 0,0 3 15,0-2-15,2-5 0,-1-2 0,3-6 16,1 0-16,0-2 0,2-1 0,3-6 16,0-5-16,0-3 0,3-2 15,3-8-15,2-3 16,1-4-16,1-4 0,-1 4 16,-1 3-16,2 0 0,1 5 15,-3 2-15,-1 3 0,-2 7 0,1 6 16,-1 2-16,0 1 0,-3 6 15,0 5-15,-3 2 0,-2 0 0,0 11 16,-1 5-16,0-4 0,-1-4 16,1-4-16,1-4 0,0-3 15</inkml:trace>
  <inkml:trace contextRef="#ctx0" brushRef="#br0" timeOffset="632174.433">17808 13817 0,'0'0'0,"0"0"16,0 0-16,0 0 0,-26-9 0,26 9 15,-39-1-15,14 2 0,-3 1 0,-4 5 16,-3 5-16,-9 5 0,2 1 16,-2 5-16,5 1 15,9-3-15,8-2 0,7 2 0,7-1 16,9-7-16,7-3 0,9-3 15,6-3-15,0-3 0,-1-3 0,11-7 16,4-6 0,-3 0-16,-6 0 0,0-4 15,-1-3-15,-6 3 0,-3 4 16,-6 2-16,-3 4 0,-5 4 16,-4 5-16,-4 3 0,-5 7 15,1 1-15,2 1 0,-2 12 16,0 9-16,1 0 0,0 0 15,-1 12-15,-1 3 0,1-5 0,0-5 0,-5 8 16,-3-1-16,-1-11 0,-3-7 16,-8-3-16,-5-2 15,-3-7-15,-3-5 0,-9-6 0,-10-3 16,15 0-16,11 0 0,8-1 16</inkml:trace>
  <inkml:trace contextRef="#ctx0" brushRef="#br0" timeOffset="632772.1373">15789 14679 0,'0'0'0,"-11"3"16,-6 1-16,-6 0 0,-6 1 0,-18 1 15,-11 0-15,-12 3 0,-1 0 0,-25 0 16,-23-1-16,11-5 15,9-4-15,-47-7 0,-6-5 16,26-2-16,18 0 0,4-13 16,2-7-16,17 3 0,10 3 0,3-11 15,0-7-15,20 4 0,13 1 0,2-10 16,2-7-16,14 4 0,9 2 16,13-9-16,9-7 0,7 9 15,8 4-15,14-9 0,12-8 16,1 7-16,0 4 0,23-5 15,15-3-15,-4 8 0,-3 5 0,28 1 16,19-1 0,-9 9-16,-4 6 0,27 4 15,18 2-15,-16 8 0,-8 5 16,25 10-16,18 7 0,-18 9 16,-12 5-16,22 12 0,16 9 15,-26 4-15,-17 4 0,16 22 16,11 15-16,-29-8 0,-19-4 0,-2 19 15,0 14-15,-26-6 0,-17-4 0,-10 6 16,-8 5-16,-20-10 0,-14-7 0,-18 6 16,-11 5-16,-8-16 15,-5-10-15,-22 4 0,-13 3 16,0-10-16,2-8 0,-25-4 16,-16-2-16,3-10 0,2-5 0,-17-5 15,-14 0 1,9-6-16,3-3 0,-25-11 15,-17-8-15,14-3 0,10-1 0,-29-8 16,-20-3-16,19-1 16,12 0-16,44 5 0,29 4 0,19 3 0</inkml:trace>
  <inkml:trace contextRef="#ctx0" brushRef="#br0" timeOffset="634032.6774">5199 14498 0,'0'0'16,"0"0"-16,0 0 0,0 0 0,0 0 15,0 0-15,0 0 16,-11 28-16,11-28 0,-10 32 0,2-10 16,2 3-16,0 3 0,-4 4 0,1 4 15,-6 10-15,0 0 0,-3 12 16,3 1-16,-1-7 0,1-6 0,-2 10 15,-1 1-15,2-9 0,0-6 16,1 2-16,5-4 0,4-6 16,-1-4-16,7-1 0,3-2 15,2-8-15,3-3 16,5-1-16,2-1 16,3-2-16,3-1 0,7-5 15,8-2-15,3-1 0,5-2 0,11-4 16,6-3-16,8-1 0,-4 0 0,17-2 15,11-2 1,11-3-16,-6-1 0,42-4 0,-14 3 16,-6 6-16,-7 5 0,5-4 0,3-3 15,-7 0-15,-3 0 0,7 3 16,9 3-16,-6 3 0,-4 3 0,36 1 16,27 0-1,6 0-15,5 2 16,-46 1-16,-34 1 0,23 2 0,17 1 15,-14 0-15,-10 0 0,25 2 0,18 2 16,-21-3-16,-15 0 0,24 4 16,16 3-16,-23-3 0,-15-2 0,26-1 15,19 0-15,-27 0 0,-17 0 0,26-1 16,20 0-16,-26-1 16,-16 0-16,28 6 0,19 1 15,-27-4-15,-18-4 16,20 3-16,13 1 15,-20-4-15,-15-3 0,13 1 0,9-1 16,-15 0-16,-11 1 0,14 2 16,9 1-16,-25-1 0,-16-1 15,13 0-15,9-1 16,-11-2-16,-9-2 0,-1 0 0,-1 2 16,-14 1-16,-9 1 0,-1 0 0,0 1 15,-13-2-15,-7-1 0,1 2 0,2 2 16,-11-3-16,-7-1 0,-4-6 15,-5-2-15,-3 2 0,-5 2 16,-2 0-16,-1 2 0,-8-1 16,-5-2-16,-4 0 0,-1-3 15,-5 1 1,-5 0-16,0 1 0,-1 2 16,1-3-16,0 0 0,-1-2 0,-1 0 15,-2 1-15,-3-1 0,2-6 16,-1-2-16,-1-4 0,-2 0 15,-3-4-15,0-12 0,0-3 16,1-2-16,4-12 0,1-11 16,2 1-16,1-1 0,-3 17 0,-1 13 0,-2 9 15</inkml:trace>
  <inkml:trace contextRef="#ctx0" brushRef="#br0" timeOffset="638866.4993">3584 15940 0,'0'0'16,"0"0"-16,0 0 0,29 1 0,-29-1 16,29 0-16,-8 2 0,5-1 0,-1 0 15,16 0-15,3 0 0,1 0 16,2-1-16,11 0 0,1-2 16,-2 0-16,-5 1 0,6-1 15,-3 0-15,-5 2 0,-8 1 0,2 0 16,-7-2-16,-8 0 0,-6-1 15,-8 1-15,-2-1 0,-5 1 16</inkml:trace>
  <inkml:trace contextRef="#ctx0" brushRef="#br0" timeOffset="639082.9377">3986 15987 0,'0'0'0,"0"0"0,0 0 0,0 0 16,0 0-16,-9 26 0,9-26 16,-17 29-16,9-11 0,1 6 15,-3 5-15,2 0 0,0 0 16,0 6-16,4-1 0,-1-4 0,3-4 16,2-1-16,4-6 0,-1-3 15,-1-3-15,0-3 0</inkml:trace>
  <inkml:trace contextRef="#ctx0" brushRef="#br0" timeOffset="639715.9015">4764 15703 0,'0'0'0,"0"0"0,0 0 15,-10 33-15,4-16 0,-1 7 0,-2 7 0,-10 11 16,-3 2-16,-5 14 0,1 2 16,4-5-16,3-3 0,-1-1 15,4-7-15,0-9 0,4-7 16,2-4-16,0-9 0,7-6 16,3-3-16,3-8 0,2-5 15,0-4-15,2-3 0,6-11 0,5-7 16,1 1-16,0 1 0,5-4 0,-1 3 15,-2 4-15,0 3 0,-3 4 16,-1 2-16,-3 6 0,-1 5 16,-2 4-16,4 4 0,-5 3 15,0 4-15,-7 4 0,-1 5 16,-5 6-16,0 2 16,0 1-16,2 2 0,-2-4 15,2-1-15,2 3 0,3 0 16,3-6-16,2 1 0,3-4 15,1-3-15,6-1 0,1-1 16,5-8-16,4-4 0,2-6 0,1-2 16,7-7-16,-2-4 15,-4-4-15,-5-2 0,1-6 0,0-4 0,-3-2 16,-3-1-16,-3-2 0,-7 4 16,-7 7-16,-9 5 0,-6 5 15,-4 3-15,-3 4 0,-2 3 16,-2 9-1,-6 5-15,0 5 0,-1 3 16,2 11-16,0 7 16,0 1-16,4 0 0,6 12 15,6 5-15,9-5 0,2-3 0,6-7 16,4-2-16,7-7 0,4-4 0,8-6 16,3-6-16,7-5 0,5-5 15,-9 0-15,-12 1 16,-5-1-16</inkml:trace>
  <inkml:trace contextRef="#ctx0" brushRef="#br0" timeOffset="640023.1334">5662 15961 0,'0'0'0,"0"0"0,0 0 0,-6 23 16,6-23-16,-11 35 0,3-11 15,0 2 1,-2 2-16,1 2 0,3 1 15,-4 6-15,2-2 0,1-5 0,3-6 16,-3 1-16,4-4 0,2-6 16,1-4-16,2-5 0,4-3 0,0-8 15,2-7-15,3-3 0,-1-2 16,0-8-16,2-6 0,5-7 16,1 1-16,0 4 0,0 5 15,-1 4-15,-2 4 0,2 2 16,-1 3-16,-3 1 0,-1 2 0,-2 6 15,0 2-15,1 2 0,2 2 16,-1 3-16,3 1 0,0 2 16,0 1-16,-1-2 0,-3 0 15,-2-1-15</inkml:trace>
  <inkml:trace contextRef="#ctx0" brushRef="#br0" timeOffset="640355.5376">5888 16124 0,'0'0'0,"0"0"0,0 0 16,0 0-16,22 26 16,-22-26-16,22 15 0,-6-8 15,1 0-15,5-4 0,4-2 16,1-3-16,4-1 0,7-5 16,-2-2-16,-2 0 0,-3-1 15,4-4-15,-3-3 0,-10 2 16,-6-1-16,-12-1 0,-4 0 15,-4 0-15,-7 2 0,-9 3 0,-6 2 0,-5 4 16,-4 3-16,0 6 0,0 5 16,-6 7-16,6 5 0,2 1 15,6 2-15,6 3 0,8 3 16,12 1-16,5 2 0,9-4 16,5-3-16,10-2 0,10-3 15,8-4-15,8-3 16,15-5-16,5-4 0,-19-2 15,-13 1-15,-11-1 0</inkml:trace>
  <inkml:trace contextRef="#ctx0" brushRef="#br0" timeOffset="641057.2596">6965 15949 0,'0'0'0,"0"0"0,0 0 16,0 0-16,-9 32 0,9-32 15,-8 40-15,2-16 0,1 4 16,0 0-16,2-1 0,2 7 16,-1-2-16,4-3 0,0-2 15,2-4-15,2-5 0,4-4 0,-1-6 16,5-3-16,3-4 0,1-5 0,2-6 16,0-2-16,0-3 0,6-9 15,2-5-15,-1-2 0,0 0 16,-1-2-16,-5 4 0,-4 7 15,-4 5-15,-3 5 0,-3 4 16,-2 4-16,-1 6 16,-1 5-16,-2 4 0,0 4 15,0 3-15,0 5 0,0 4 16,1-1-16,2 0 0,1-3 16,4-2-16,-1 0 0,3-2 15,3-5-15,7-6 0,-1-4 16,1-3-16,1-5 0,2-2 15,0-4-15,1 1 0,-3-11 0,0-4 0,-3-3 16,-1-1-16,3-5 0,-1-2 16,-6 5-16,-4 3 0,-4 6 15,-3 5-15,-2 4 0,-1 3 0,-1 4 16,-1 4-16,0 4 16,0 4-16,2 2 0,1 4 0,4-1 15,5 0 1,5-1-16,6 0 0,6-1 15,4-1-15,0 0 0,2 0 16,2-3-16,1-1 0,2-3 16,0-2-16,2-3 0,-5-3 0,-3 0 15,-3-3-15,-7-4 0,-4-5 16,-7-2-16,-8-2 0,-6 3 16,-5 2-16,-6 4 0,-5 2 0,-4 5 15,-5 4-15,0 4 0,-3 4 16,-1 5-16,-2 4 0,2 6 15,2 6-15,7 3 0,4 2 0,8 0 16,2 0-16,8-2 0,5 0 16,13-1-16,7-3 0,-1-8 15,4-3 1,14-4-16,6-5 0,3-9 16,0-6-16,-11 2 0,-10 2 15,-8 1-15</inkml:trace>
  <inkml:trace contextRef="#ctx0" brushRef="#br0" timeOffset="641358.4051">8500 15952 0,'0'0'0,"0"0"15,0 0-15,-7 22 0,7-22 16,-12 32-16,4-9 0,1 2 0,-1 2 16,-3 10-16,-1 1 0,1-3 15,0-1-15,1 0 16,2-6-16,2-6 0,0-5 0,5-5 15,2-6-15,2-9 0,2-7 0,-1-2 16,1-4-16,1-5 0,2-4 16,5-10-16,4-4 0,3 0 15,2 2-15,0 0 0,-6 6 16,0 8-16,-4 5 0,0 6 16,0 5-16,1 1 0,0 1 0,1 5 15,1 4 1,-1 3-16,1 1 0,0 5 15,-3 2-15,-1-2 0,-2-3 0,-1-2 16</inkml:trace>
  <inkml:trace contextRef="#ctx0" brushRef="#br0" timeOffset="641706.2682">8723 16122 0,'0'0'0,"0"0"15,0 0-15,0 0 0,22 24 0,-22-24 16,27 16-16,-7-10 0,-1 1 16,7-3-16,5-2 15,0-3-15,1-2 16,10-3-16,0-3 16,2-2-16,-8 1 0,-6-3 0,-7-2 15,-5-3-15,-6-2 0,-7-3 16,-6 1-16,-6 3 0,-7 3 0,-7 3 15,-5 3-15,-6 3 0,-4 4 16,-14 10-16,-5 9 16,6 5-16,8 4 0,7 5 0,9 3 0,4 10 15,10 4-15,8-8 16,5-6-16,21-1 0,15-2 16,7-6-16,6-5 0,22-5 15,11-6-15,-23-2 0,-18-1 0,-12-2 16</inkml:trace>
  <inkml:trace contextRef="#ctx0" brushRef="#br0" timeOffset="642245.2512">9893 16015 0,'0'0'15,"0"0"-15,0 0 0,0 0 0,0 0 16,-8 32-16,8-32 0,-13 33 0,7-11 0,-3 2 15,-2 1-15,0-1 16,-1-1-16,-1 4 0,2-4 16,1-2-16,2-4 0,2-3 15,2-3-15,1-3 0,1-2 0,4-6 16,3-4-16,4-3 0,3-3 0,4-4 16,1-5-16,3-2 0,2-4 15,9-5-15,3 1 0,-1 6 16,0 2-1,0 6-15,1 5 0,-1 2 16,-6 5-16,-1 5 0,-3 5 16,-5 4-16,-2 3 0,-4 8 15,-2 5-15,-5-3 0,-2-3 16,-3 2-16,-1 2 0,-2-5 0,1-4 16,0-2-16,0-1 0,1-7 15,-1-1-15,1-3 0,1-2 16,1-4-16,1-4 0,5-3 0,5-3 15,3-3-15,1-2 0,15-10 16,8-3 0,-5 6-16,-3 4 0,3 3 0,-1 6 0,-1 4 0,0 5 15,-3 2-15,-4 5 0,-4 5 16,-5 6-16,-2 4 0,-4 6 16,-4-1-16,-1 0 0,-3 3 15,-1 1-15,-1-1 0,-1-1 16,1 0-16,1 0 0,1-7 15,1-6-15,1-2 16,-2-1-16,0-3 0</inkml:trace>
  <inkml:trace contextRef="#ctx0" brushRef="#br0" timeOffset="642630.8363">11442 16156 0,'0'0'0,"0"0"0,0 0 0,-2-19 0,2 19 15,0 0-15,-22-24 0,8 17 16,-3 0-16,-5 4 0,-4 3 16,-3 2-16,-1 1 0,-8 8 15,0 7-15,5 2 0,3 2 0,2 6 16,5-1-16,6-2 16,6-1-16,8-2 0,6-1 0,9-4 0,7-3 15,4-5-15,4-2 16,1-4-16,3-3 0,4-5 0,-2-3 15,-1-2-15,0-3 0,-2-4 16,-1-5-16,-6 0 0,-4-2 0,-5 3 16,-3 2-16,-3 5 0,-3 4 15,0 3 1,-3 2-16,-2 5 0,-5 8 16,1 3-16,-1 4 0,-1 4 15,1 3-15,2 1 0,3 4 16,4-4-16,1-2 0,5 0 15,3-1-15,-2-4 16,-2-2-16,-1-4 0</inkml:trace>
  <inkml:trace contextRef="#ctx0" brushRef="#br0" timeOffset="642978.4407">11827 16122 0,'0'0'0,"0"0"0,0 0 15,0 0-15,-6 33 16,6-33-16,-15 40 0,5-17 16,-1 0-16,-4 6 0,-2 1 0,4-5 0,2-3 0,0-1 15,3-5-15,3-7 16,0-4-16,2-5 0,1-3 16,2-2-16,2-2 0,4-7 15,1-4-15,2 0 0,1 3 16,5-10-16,3-5 0,-1 3 15,-1 1-15,6 6 0,4 3 16,-2 5-16,0 2 0,6 2 16,0 4-16,-5 6 0,1 4 15,2 9-15,-4 5 0,-4 2 16,-4 0-16,-4 6 0,-4 6 16,-2-5-1,-2-3-15,-2 1 0,-4 3 16,-1-3-16,-4 0 0,0-5 0,-2-6 15,2-3-15,2-3 0,0-2 16</inkml:trace>
  <inkml:trace contextRef="#ctx0" brushRef="#br0" timeOffset="643448.6587">12446 16106 0,'0'0'0,"0"0"0,0 0 15,-5 22-15,5-22 0,-9 31 16,1-10-16,0 0 0,0 0 16,3 0-16,0-1 0,3 5 0,3-5 0,5-2 15,2-2-15,1-3 0,1-3 16,2-3-16,4-4 0,0-2 16,3-1-16,0-6 0,1-5 15,-4-3-15,-1-2 0,3-8 16,0-2-16,-2-1 0,0 0 0,-3 3 15,-1 4 1,-3 5-16,-1 4 0,-4 4 16,-2 2-16,-2 7 0,-1 7 15,-3 8-15,-3 7 0,0 6 16,-3 5-16,-1 9 0,-2 7 16,1-1-16,0-3 0,-1 9 15,1-3-15,0 6 0,2-5 0,0-6 16,1-5-16,0-12 0,2-6 0,-1-6 15,0-4-15,-1-2 0,0-4 16,-6-6-16,-6-4 0,-3-6 0,-3-5 16,1-10-16,-1-7 15,-1-7-15,-1-6 0,4-4 0,3-3 16,4-4-16,6 1 0,3 14 16,2 9-1,3 8-15</inkml:trace>
  <inkml:trace contextRef="#ctx0" brushRef="#br0" timeOffset="643812.1971">13731 16019 0,'0'0'0,"0"0"16,0 0-16,-9-19 0,2 12 0,-6-3 15,-4-1-15,-4 1 0,-4 2 16,-11-2-16,-1 0 16,-1 5-16,1 1 0,-6 3 0,3 3 0,6 1 15,4 1-15,9 8 0,7 8 16,6 0-16,5 1 0,11 3 16,9 1-1,5 3-15,3 1 0,11 6 16,6-2-16,-7-3 0,-4-3 15,-2 1-15,-7-3 0,-8-5 16,-4-3-16,-15-2 0,-9-2 0,-7-5 0,-5-1 16,-12-2-16,-7-3 15,1 1-15,1 0 0,-9-4 0,1-2 16,12-3-16,8-1 0,8 2 16,5 2-16,5 0 0</inkml:trace>
  <inkml:trace contextRef="#ctx0" brushRef="#br0" timeOffset="644113.009">14232 16094 0,'0'0'0,"0"0"0,0 0 15,-37-13-15,21 10 0,-4 0 0,-3 1 16,0 2-16,-1 1 0,-2 3 15,4 2-15,4 3 16,4 1-16,8 6 0,9 5 16,4 0-16,5-2 0,7 6 0,3 1 15,4-1-15,1 0 0,2 2 16,-5-2-16,-5-4 0,-5-2 0,-5-2 16,-6-3-16,-6-4 0,-5-2 15,-6-1-15,-7-1 0,-1-3 0,-2-1 16,-5-4-16,-3-2 15,6 1-15,5 1 0,3-1 0</inkml:trace>
  <inkml:trace contextRef="#ctx0" brushRef="#br0" timeOffset="644483.1459">15299 16106 0,'0'0'0,"0"0"0,0 0 16,0 0-16,0 0 0,1-22 15,-1 22-15,-22-17 0,9 10 0,-6 1 16,-5 2-16,0 1 16,4 0-16,-9 6 0,0 4 15,6 0-15,4 1 0,9 7 16,7 5-16,3-1 0,3 0 0,11 5 0,7 0 15,0 1-15,1 0 0,0 1 16,0-1-16,0 2 0,-5-5 0,-7-4 16,-6-3-16,-7-2 15,-3-1-15,-10-4 0,-7-3 16,-4-1-16,-4-1 0,-5-2 16,-2-2-1,6-1-15,5-1 0,3-3 0,7-1 16,3 0-16,3 1 0,2 2 15</inkml:trace>
  <inkml:trace contextRef="#ctx0" brushRef="#br0" timeOffset="644636.8078">15721 16288 0,'0'0'0,"0"0"15,0 0-15,-4 25 0,4-25 16,-8 25-16,2-11 0,0 0 15,-2 0-15,0 0 16,0-1-16,0-1 0,1-2 0,2-2 16</inkml:trace>
  <inkml:trace contextRef="#ctx0" brushRef="#br0" timeOffset="644788.3048">15695 15872 0,'0'0'0,"0"0"0,0 0 0,0 0 0,4 28 16,-4-28-16,7 28 0,-1-13 0,3 1 15,-1-3-15,-2-1 0,0-2 16</inkml:trace>
  <inkml:trace contextRef="#ctx0" brushRef="#br0" timeOffset="645037.2568">16171 16079 0,'0'0'0,"0"0"15,0 0-15,-18 26 0,18-26 0,-26 35 16,10-12-16,0 2 16,-2 2-16,-4 6 15,0-2-15,4-2 0,4 0 16,5 4-1,8-2-15,4-7 0,4-5 0,3-6 0,2-3 16,6-5-16,3-5 0,1-6 16,2-4-16,-4 2 0,-5 1 0,-1 2 15</inkml:trace>
  <inkml:trace contextRef="#ctx0" brushRef="#br0" timeOffset="645200.0926">15886 16128 0,'0'0'0,"0"0"0,0 0 0,0 0 16,25 6-1,-25-6-15,29 7 0,-9-4 16,5 1-16,1 0 0,3 0 16,3 1-16,2-1 0,2 0 0,-5 0 15,-4-1-15</inkml:trace>
  <inkml:trace contextRef="#ctx0" brushRef="#br0" timeOffset="645400.816">16336 16097 0,'0'0'0,"0"0"16,0 0-16,27 4 0,-27-4 15,37 6-15,-15-2 0,2-2 16,4 0-1,6 1-15,0 1 0,2-3 16,0-3-16,5 3 0,-4 4 16,-7-1-16,-6-1 0,-4 0 0</inkml:trace>
  <inkml:trace contextRef="#ctx0" brushRef="#br0" timeOffset="645617.0699">16648 15943 0,'0'0'0,"0"0"0,0 0 0,-16 26 16,6-10-16,-1 4 0,0 2 15,0 3-15,1 3 0,0 6 16,2 0-16,3-1 0,0-1 0,3 5 16,2-4-16,6-4 0,5-1 0,6-5 15,6-4 1,5-7-16,4-6 0,-7-2 0,-4 0 15,-4-1-15</inkml:trace>
  <inkml:trace contextRef="#ctx0" brushRef="#br0" timeOffset="645801.1098">17179 16121 0,'0'0'0,"0"0"16,0 0-16,-14 27 0,14-27 0,-21 30 15,6-11-15,1 2 16,0-1-16,-1 7 0,2-3 0,3-1 0,2-2 16,3-3-16,1-4 0,3 1 15,1-1-15,0-2 0,0-1 16,0-2-16</inkml:trace>
  <inkml:trace contextRef="#ctx0" brushRef="#br0" timeOffset="645939.2055">17163 15852 0,'0'0'15,"0"0"-15,0 0 0,0 0 0,0 0 16,0 0-16,33 3 0,-33-3 16,24 9-16,-24-9 0,21 8 15,-21-8-15</inkml:trace>
  <inkml:trace contextRef="#ctx0" brushRef="#br0" timeOffset="646239.7656">17364 16271 0,'0'0'0,"0"0"0,0 0 15,-11 28-15,6-16 0,0 1 0,-2 0 16,1 0-16,-1-1 0,0 0 0,2-3 16,0-2-16,3-2 0,2-5 15,1-3-15,2-3 0,0-3 0,2-3 16,3-2-16,4-4 0,3 1 15,1-4-15,2-1 0,-2 1 16,1 0-16,1-1 0,0 5 16,-1 4-1,-1 3-15,1 6 0,-1 5 16,-1 6-16,-2 4 0,-4 1 16,-2 2-16,-1 3 0,-2 3 0,1 8 15,-1 1-15,-1 2 0,1 0 16,3 4-1,3 1-15,-1-5 0,-2-7 0,-2-4 16</inkml:trace>
  <inkml:trace contextRef="#ctx0" brushRef="#br0" timeOffset="646703.5721">18144 16218 0,'0'0'0,"-9"-2"15,-3-1-15,-3 2 0,-4 1 16,-7 4-16,-4 2 0,-2 3 16,-1 2-16,3 3 0,1 2 15,0 5-15,3 1 0,9-1 16,6-1-16,6 0 0,6-1 0,10-1 16,8-1-16,3-4 0,4-2 15,3-6-15,4-3 0,0-5 0,-1-2 16,6-5-16,-1-2 0,-6-4 15,-5-2-15,-4-2 0,-4-1 16,-2 4-16,-4 3 0,-3 5 16,-4 2-16,-2 3 0,-3 4 0,-4 4 15,-1 6-15,-4 7 16,-3 3-16,0 10 16,-2 7-16,2 4 0,1 3 15,-3 14-15,0 5 16,0-8-16,1-3 0,-1 0 0,1-5 15,-1-6-15,1-5 0,-3-4 16,0-9-16,3-8 0,0-3 0,-5-6 16,-2-3-16,-4-8 15,-3-5-15,5-8 0,1-5 0,6-5 0,2-6 16,5-11-16,7-4 0,0 13 16,0 8-16,1 7 0</inkml:trace>
  <inkml:trace contextRef="#ctx0" brushRef="#br0" timeOffset="646903.9021">19047 16293 0,'0'0'15,"0"0"-15,0 0 0,0 0 0,27 1 16,-27-1-1,0 0-15,28 1 0,-12 1 16,1-1-16,3-1 0,4 0 16,4 0-16,2 0 0,-5 0 15,-4 0-15</inkml:trace>
  <inkml:trace contextRef="#ctx0" brushRef="#br0" timeOffset="647035.4891">20070 16326 0,'0'0'0,"0"0"16,0 0-16,23 2 0,-9 0 16,0-1-16,1-1 0,-1 0 15,-2 0-15,-2 0 0</inkml:trace>
  <inkml:trace contextRef="#ctx0" brushRef="#br0" timeOffset="647559.2626">18316 17002 0,'0'0'0,"0"0"16,0 0-16,0 0 0,0 0 0,0 0 16,0 0-16,0 0 0,-26 9 15,26-9-15,-31 0 16,31 0-1,-38-4-15,13 1 0,-6 0 0,-4-1 16,-4-2-16,-17-2 0,-7-2 16,-13-1-16,1-1 0,-20-1 15,-3 0-15,-9 1 0,7 2 16,-22 1-16,-4 2 0,-39 0 16,18 4-16,9-4 0,7-3 15,15 5-15,12 4 0,-11-4 0,-5-1 0,14 2 16,9 1-16,2 1 0,0 1 15,13 1-15,8 1 0,-1 0 16,-1 1-16,13-3 0,10-3 0,7 4 16,3 2-16,2 0 0,2-1 15,7-2-15,6-3 16,7 1-16,6-1 16,4 2-16,2 0 0,3 1 15</inkml:trace>
  <inkml:trace contextRef="#ctx0" brushRef="#br0" timeOffset="648626.3484">8154 15336 0,'0'0'0,"-13"-7"16,-4 0-16,0 0 0,-4 0 0,-17-2 15,-9 2-15,-14 0 0,-2 3 16,-19 4-16,-2 4 0,3 4 15,3 4-15,-16 9 16,-12 8-16,14 4 16,7 1-16,-29 31 0,15 6 15,24-6-15,18-2 0,2 6 16,4 3-16,12-5 0,8-5 0,17 8 16,7 6-16,9-3 15,3-4-15,22 3 0,13 0 16,1-6-16,1-6 0,20 0 0,12 0 15,5-10-15,5-5 0,19 2 16,16 1-16,-3-6 0,-2-6 16,16 1-16,12 0 0,-11-11 15,-6-6-15,7-6 0,6-3 16,-13-6-16,-14-1 0,8-9 16,4-6-16,-11-4 0,-10-2 0,-1-17 15,-1-11-15,-14 4 0,-11 3 16,-5-16-16,-1-11 0,-9-2 15,-3-1-15,-14-8 0,-8-2 16,-10 4-16,-7 3 0,-15-7 16,-9-5-16,-9 6 0,-3 4 0,-22-1 15,-14 2-15,-5 9 0,-1 6 16,-16 11-16,-11 6 0,2 5 16,3 2-16,-13 9 0,-8 5 0,6 10 15,5 7-15,1 12 0,-1 8 16,11 6-16,7 5 0,1 7 15,2 5-15,16 0 0,12 0 16,14-13-16,8-8 0,6-7 16</inkml:trace>
  <inkml:trace contextRef="#ctx0" brushRef="#br0" timeOffset="649482.4906">8982 16616 0,'0'0'0,"0"0"0,17 23 16,-10-12-16,-2 1 0,1 3 15,1 5-15,-1 8 0,0 3 0,-2 3 16,1 0-16,-1 10 0,-1-3 16,-1 3-16,1 1 0,-1-2 15,1-1-15,2 5 0,-1-1 16,2-5-16,-1-3 0,3-2 16,1-2-16,2-2 0,3-2 0,2-5 31,7-3-16,0-5-15,1-4 0,1-4 0,3-2 0,4-3 16,4-4-16,3 0 16,0-1-16,21-6 0,7-4 15,-2-1-15,-2 0 0,24-5 16,9-1-16,-5 3 0,-5 3 0,59-2 16,1 4-16,-21 3 0,-12 2 0,12 4 15,11 4-15,-14-1 0,-9 0 0,21 4 16,16 1-16,-20 1 0,-13-1 15,17 5-15,11 3 16,-17-2-16,-11 1 0,16 0 16,13 0-16,-15-1 0,-9-3 0,18 3 15,13 1 1,-20-4-16,-12-5 0,16 4 16,12 1-16,-21 1 0,-14 0 0,16-1 15,11-1-15,-18-2 0,-14-3 16,14-2-16,11-4 15,-18 1-15,-13-1 0,10 3 16,6 1-16,-21-3 0,-14-3 0,7 1 16,6 2-16,-13-1 0,-10 2 0,1 0 15,2-1-15,-17 2 0,-13 3 0,1-6 16,1-4-16,-13 2 0,-8 2 16,-7 0-16,-5-1 15,0 2-15,-2 0 0,-1 0 16,0-2-16,-5 2 0,-1 3 0,-2-4 15,1-2-15,-1 2 0,1 2 0,1-5 16,-1-3-16,0-2 16,-1-3-16,1 2 0,1-3 0,0 1 0,0 0 15,4-9-15,2-5 16,0 2-16,0 3 0,2-9 0,0-8 16,-3 5-16,-1 5 0,-1-9 15,0-4 1,-2 5-16,-3 3 0,0 9 15,-2 6-15,-1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1:36:47.1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2925 4258 0,'0'0'0,"10"-1"0,4 1 0,5 0 15,1 0-15,15-1 0,8 0 0,2-3 0,2-1 0,20 0 32,2 2-32,9-4 0,-5-1 0,19-1 0,0 0 15,-4 2-15,-6 1 0,17-1 16,5-1 0,29 1-16,-14 3 0,-2-3 15,-3-2-15,-12 1 0,-7 1 0,12-1 16,9 1-16,-11 3 0,-7 2 15,6 0-15,8-1 16,-6-1-16,-8-1 0,12 2 0,8 1 16,-10 0-16,-7 2 0,12-1 15,7 0-15,-6 1 0,-5-2 16,9 0-16,5-1 0,-8 3 16,-7 1-16,9 3 0,5 3 15,-10-5-15,-5-5 0,9 0 16,8-3-16,-12 5 0,-7 2 0,12-2 15,7 0-15,-7 1 0,-4 0 16,7 0-16,5 1 16,-11 0-16,-8 0 0,12 1 0,7 0 0,-10-1 0,-8-2 0,9 4 15,6 3-15,-8-1 0,-7 0 16,6-6-16,6-5 16,-14 2-16,-8 3 0,5-3 0,1-1 15,-8 1-15,-6-2 0,4 5 16,1 4-16,-13-2 0,-7-2 15,-1 5-15,0 0 0,-13 2 16,-8 1-16,-5-5 0,-1-1 16,-12-1-16,-7 0 0,-7 2 0,-3 5 31,-10 0-31,-5 2 0,-1-4 0,0-1 16,-1-1-16</inkml:trace>
  <inkml:trace contextRef="#ctx0" brushRef="#br0" timeOffset="1941.858">11808 3542 0,'0'0'0,"0"0"0,0 0 0,0 0 0,-5 26 15,5-26-15,-7 23 16,3-9-16,-2 1 0,0 2 0,-2 1 31,0 1-31,2 1 0,-3 7 0,0 2 16,1-4-16,2-2 0,-1-1 15,2-1-15,-2-4 0,1-4 16,1-1-16,1-2 16,0-1-16</inkml:trace>
  <inkml:trace contextRef="#ctx0" brushRef="#br0" timeOffset="2391.3245">11720 3431 0,'0'0'0,"0"0"0,0 0 16,0 0-16,-16 19 0,16-19 16,-18 24-16,6-7 0,0 2 0,-4 4 15,-1 3-15,-4 8 0,1 1 0,-4 13 16,1 3-16,2-6 15,1-3-15,0 3 0,2-5 16,6-5-16,4-6 0,11-3 0,5-3 16,3-4-16,2-3 0,4-6 15,5-4-15,4-4 0,1-4 16,5-1-16,2-1 0,2-4 16,-1-2-16,2-4 0,3-3 15,-2-3-15,-3-3 0,2-7 0,-4-1 16,-5-2-16,-4 0 0,-4-3 0,-2-1 15,-5 2-15,-3 2 0,-7-3 0,-4-3 16,-3 6-16,-3 3 0,-5 2 16,-5 1-16,-2 6 15,-4 1-15,-5 10 0,-5 6 16,-4 2-16,-1 4 0,-3 7 0,-1 6 16,3 2-1,4 1-15,9-3 0,6-5 16,6-2-16</inkml:trace>
  <inkml:trace contextRef="#ctx0" brushRef="#br0" timeOffset="6404.581">13946 3924 0,'0'0'0,"0"0"0,0 0 16,0 0-16,0 0 0,-1 26 16,1-26-16,-3 21 0,3-21 0,-7 19 15,3-10-15,-1-2 0,1 0 16,-1-1-16,2 0 0,0-1 15</inkml:trace>
  <inkml:trace contextRef="#ctx0" brushRef="#br0" timeOffset="11868.3716">12515 3280 0,'0'0'0,"0"0"15,0 0-15,0 0 0,0 0 0,0 0 16,0 0-16,-22 21 0,22-21 0,-26 24 16,7-4-16,-1 1 0,-1 4 0,0 0 15,0 2-15,-1 4 0,3-3 16,2 1-16,5-5 16,6-6-16,7-3 0,7-5 0,5-5 15,4-1-15,5-3 16,7-4-16,2-5 0,2-1 0,2 0 15,-2-1-15,0-1 0,-3 2 16,-2 1 0,3-1-16,-3 1 0,-7 1 15,-4-1-15,-6-2 0,-4-2 16,-3 5-16,0 0 0,-2 1 0</inkml:trace>
  <inkml:trace contextRef="#ctx0" brushRef="#br0" timeOffset="12024.5206">12607 3444 0,'0'0'0,"0"0"16,0 0-16,0 0 0,0 0 0,-7 29 16,7-29-16,-11 36 0,4-15 0,1 7 15,-1 3-15,-1 4 16,1 3-16,-2 12 0,0 2 0,-1 4 0,1-8 16,-1 1-16,0-9 0,2-2 15,-1-2-15,2-9 0,2-5 16,1-5-16</inkml:trace>
  <inkml:trace contextRef="#ctx0" brushRef="#br0" timeOffset="12174.7528">12254 3967 0,'0'0'16,"0"0"-16,0 0 0,0 0 15,0 0-15,10-21 0,-10 21 16,14-16-16,-14 16 0,27-24 0,-8 11 16,3-2-16,3 0 0,9-5 15,2 1 1,2-3-16,0 1 0,10-7 15,-1 0-15,-8 6 0,-8 3 0,-6 5 16</inkml:trace>
  <inkml:trace contextRef="#ctx0" brushRef="#br0" timeOffset="12575.9754">13078 3306 0,'0'0'0,"0"0"0,0 0 16,0 0-16,-25 15 0,25-15 15,-24 25-15,8-9 0,0 0 0,-3 4 16,-1 1-16,-4 5 0,2 0 16,3-4-16,3-3 0,2-3 15,5-3-15,3-2 16,6-1-16,7-5 16,5-4-16,7-1 0,4-1 15,4-2-15,5-1 0,10-3 16,0 0-16,-1 1 0,-2 0 0,4 3 15,-3 2-15,-5 3 0,-1 4 16,-7 3-16,-3 5 0,-4 0 16,-4 0-16,-6 4 0,-4 3 0,-5 0 15,-4 1-15,-5 0 0,-2 1 16,-1-4-16,-2 1 0,-3 5 0,-1 3 16,-3-4-16,-2-1 0,-1-3 15,0-1-15,1-6 0,1-2 16,-1-2-16,0-1 0,-3-5 15,1-7-15,1-2 16,1-4-16,5 3 0,4 1 16,3 1-16</inkml:trace>
  <inkml:trace contextRef="#ctx0" brushRef="#br0" timeOffset="12745.3309">12893 3704 0,'0'0'0,"0"0"16,0 0-16,-14 19 0,14-19 0,-12 26 15,4-8-15,0 2 0,0 2 0,0 1 16,0 2-16,-1 5 0,0-2 16,3-4-16,0-2 0,2-5 15,2-4-15,1-3 0,2-3 16,2-6-16,3-4 0,-2-1 16,-1 2-16,1-1 0</inkml:trace>
  <inkml:trace contextRef="#ctx0" brushRef="#br0" timeOffset="12945.9072">13104 3656 0,'0'0'0,"0"0"16,0 0-16,0 0 0,0 0 16,-6 31-16,6-31 0,-15 35 15,5-12-15,-2 6 16,-3 5-16,0 0 0,0 4 16,-6 8-16,-1 1 15,-4 5-15,1-6 0,-2 1 0,3-6 16,4-10-16,4-4 0,1-8 15,3-2-15,2-7 0,4-4 16,1-1-16,2-3 0,0 1 0</inkml:trace>
  <inkml:trace contextRef="#ctx0" brushRef="#br0" timeOffset="13127.1214">13596 3600 0,'0'0'0,"0"0"0,0 0 15,0 0-15,0 0 0,29 17 16,-29-17-16,19 14 0,-19-14 16,12 19-16,-6-10 0,-2-2 0</inkml:trace>
  <inkml:trace contextRef="#ctx0" brushRef="#br0" timeOffset="13324.7435">13769 3914 0,'0'0'0,"0"0"0,0 0 16,0 0-1,4 21-15,-4-21 0,-2 22 16,2-22-16,-6 25 0,0-11 15,-3 2-15,-2 1 0,-1 0 0,-2 1 16,1 0-16,-1 2 0,2-4 16,2-1-16</inkml:trace>
  <inkml:trace contextRef="#ctx0" brushRef="#br0" timeOffset="13786.0659">14290 3511 0,'0'0'0,"0"0"0,0 0 16,0 0-16,28 7 0,-28-7 15,25 7-15,-11-2 0,2-1 0,-1 1 16,1 1 0,-1-1-16,-1 0 0,3 2 0,-4 1 15,-3 1-15,-3-1 0,-8 2 16,-5 2-16,-3 3 0,-2-1 0,-5 4 15,-6 3-15,-2-2 0,1 1 16,-4 4-16,0 2 0,5-4 16,2-2-16,6-1 0,5-1 15,5-4-15,3-4 0,6-1 16,7-1-16,4-2 0,3-4 0,4-2 16,4-2-16,2-2 15,0-1-15,0 0 0,2 0 16,-5 0-16,-7 2 0,-2 0 0</inkml:trace>
  <inkml:trace contextRef="#ctx0" brushRef="#br0" timeOffset="14295.4508">14591 3338 0,'0'0'0,"0"0"0,0 0 16,0 0-16,0 0 0,-22-10 0,22 10 0,-31 2 15,13 2-15,-2 2 0,-5 3 32,0 1-32,0 1 0,-12 8 15,-3 6-15,3 2 0,1 2 0,-8 10 16,-1 2-16,1 6 0,7-2 15,5 1-15,4 3 0,6 1 0,8-6 16,11-2-16,7-3 16,6-5-16,4-2 0,11-3 0,5-2 15,3-6-15,2-5 0,7-3 16,6-4-16,-1-6 0,0-3 16,11-7-16,5-5 0,0-1 15,-1-2-15,-2-4 16,0-3-16,-9-2 0,-6 0 0,11-25 0,-12-5 0,-13 7 15,-9 6-15,-7-8 0,-4-7 16,-8 4-16,-8 0 0,-10 3 16,-9 1-16,-1 8 0,1 4 15,-15 6-15,-9 5 0,3 10 16,3 6-16,-12 6 0,-8 4 16,-3 5-1,-2 3-15,-7 15 0,-4 8 0,8-2 16,7-2-16,20-8 0,14-7 15,8-3-15</inkml:trace>
  <inkml:trace contextRef="#ctx0" brushRef="#br0" timeOffset="15668.8589">15218 3327 0,'0'0'16,"0"0"-16,0 0 0,26-15 0,-15 10 15,4-2-15,5 1 0,1-1 16,2 0-16,8 1 0,1 3 15,-3 0-15,-4 1 0,-2 4 16,-1 2-16,-2 3 0,-1 1 0,-2 5 16,-2 1-16,-8-1 15,-2 0-15,-2 6 0,-3 2 16,-2-1-16,-2 0 0,-3 2 16,-1 0-16,-2-1 0,-2 0 15,-2-2-15,-4 1 0,2-3 0,0 0 0,4-4 16,2-2-16,1-1 15</inkml:trace>
  <inkml:trace contextRef="#ctx0" brushRef="#br0" timeOffset="15969.8361">15347 3394 0,'0'0'0,"0"0"16,0 0-16,0 0 0,0 0 0,0 0 15,0 0-15,0 0 0,0 0 0,0 0 16,-12 28-16,12-28 16,-9 26-16,5-8 0,0 7 0,-2 3 15,-1 3-15,1 5 0,-1 5 16,-1 10-16,1-1 0,-1 10 0,1-5 16,1-6-16,-1-6 0,1 1 15,0-5-15,2-7 0,0-6 16,1-6-16,1-4 0,0-6 15,1-1-15,-1-5 0,2-2 16,0-2-16,0-6 0,2-7 16,-1-5-1,1 2-15,2-4 0,1-1 0,-2 6 16,-1 1-16</inkml:trace>
  <inkml:trace contextRef="#ctx0" brushRef="#br0" timeOffset="16201.3682">15987 3303 0,'0'0'0,"0"0"0,13 2 16,-4-1-16,0 2 0,1 2 15,1 2-15,2 4 0,0 1 16,-3 1-16,-2 4 0,-2 0 16,0-1-16,-5 2 0,-2 0 15,-3-1-15,-1-2 0,-3 2 16,-1 2-16,0-1 15,-1-1-15,-6-1 0,-3-2 16,-4 0-16,1-2 0,3-4 16,5 0-16,2-2 0</inkml:trace>
  <inkml:trace contextRef="#ctx0" brushRef="#br0" timeOffset="16348.5691">15707 3510 0,'0'0'0,"0"0"0,0 0 0,0 0 0,0 0 16,25-8-16,-25 8 0,29-7 15,-29 7-15,32-6 0,-15 4 16,0 0-16,-1 1 0,0 2 16,-3 2-16,-3 0 0,-2 2 0,-2-1 15,0-1-15,-1 0 0</inkml:trace>
  <inkml:trace contextRef="#ctx0" brushRef="#br0" timeOffset="16488.2173">15581 3735 0,'0'0'16,"0"0"-16,0 0 0,0 0 15,0 0-15,28-7 0,-28 7 16,34-14-16,-13 6 0,3-2 16,4 1-16,-2-2 15,0 0-15,9-4 0,-1 0 16,-6 3-16,-3 1 0,-5 1 16</inkml:trace>
  <inkml:trace contextRef="#ctx0" brushRef="#br0" timeOffset="16949.8409">15788 3391 0,'0'0'0,"0"0"0,0 0 16,-13 30-16,5-12 0,-2 6 16,-1 7-16,-3 12 0,1 0 0,-5 13 31,-1 2-31,5-6 0,3-3 0,5 2 15,3-8-15,4-7 0,4-7 16,5-6-16,4-5 0,2-6 16,-1-5-16,8-4 0,7-7 15,-3-3-15,0-7 0,3-4 16,2-3-16,-5 1 0,-3 0 0,-3 0 16,-2-4-16,-3 3 0,-4 2 15,-6 2-15,-2 1 0,-4 2 0,-4 2 16,-9 4-16,-7 2 0,-1 3 15,0 3-15,-4 4 0,-3 5 16,3-1-16,2 3 0,2 1 16,2 3-16,6 1 0,3 2 0,6 0 15,4 0-15,4-5 0,4 1 16,6-1 0,5 0-16,2-2 0,1-1 15,4-3-15,5-3 0,-2 2 16,-2 1-16,10-2 0,2-1 15,-4-3-15,-4-1 0,-5-7 0,-3-4 16,-4 2-16,-5 3 0,-3 1 16</inkml:trace>
  <inkml:trace contextRef="#ctx0" brushRef="#br0" timeOffset="17134.8925">16653 3101 0,'0'0'0,"0"0"15,0 0-15,16 12 0,-16-12 0,17 11 16,-8-4-16,-2 2 0,-1 0 16,-1-1-16,0-2 0,-1 0 15</inkml:trace>
  <inkml:trace contextRef="#ctx0" brushRef="#br0" timeOffset="17320.0023">16392 3382 0,'0'0'15,"0"0"-15,0 0 0,0 0 0,-5 28 0,5-28 16,-2 23-16,1-11 0,1 2 15,1-2-15,1 1 0,-1-1 16,0-2-16,0 0 0</inkml:trace>
  <inkml:trace contextRef="#ctx0" brushRef="#br0" timeOffset="17921.4104">16534 3445 0,'0'0'0,"0"0"0,0 0 15,16-13-15,-16 13 0,23-12 0,-6 7 16,0 0-16,2 1 0,2 2 15,2 1-15,-1 1 0,0 0 16,5 1-16,-2 1 0,-4 1 16,-3 3-16,-6-1 0,-4 1 15,-5 0-15,-3 1 0,-6 6 0,-5 2 16,-1-1-16,-1-1 0,2-3 0,2-1 16,-13 7-16,-11 4 0,-4 1 15,1-3-15,8-4 0,6-7 16,0 1-16,5-2 0,6-3 15,4-1-15,7-2 0,5-3 16,4 2-16,3-2 0,5 0 0,4 0 16,-1-2-16,-2 0 0,-2 4 0,0 4 15,-3-2-15,-1 0 0,-1 4 16,-2 0-16,-5 3 0,-1 2 16,-5 3-16,-1 5 0,-1-1 15,-1 1-15,0 7 0,-1 3 16,2-2-16,0 1 15,2-5-15,2-4 0,2-2 16,0-3-16,3-2 0,4-2 16,3-3-16,3-4 0,1-2 15,3 0-15,-5-2 0,0-3 16,4-1-16,0-3 0,-3 0 16,-2-2-16,-3-1 0,-1-1 15,-6 4-15,0 0 0,-7 1 0,-3-2 0,-4 2 16,-3 1-16,-3 4 0,-4 3 15,0 3-15,0-1 0,-10 7 16,-3 5-16,2 0 0,3 4 16,2 1-16,1 3 0,5-1 0,4 0 15,2 5-15,8 0 16,4-5-16,6-2 16,8-1-16,7 0 15,2-7-15,5-3 0,12-3 0,7-4 16,1 0-16,2 1 0,4-6 15,6-2-15,-8-1 0,-11 3 0,-10 0 16</inkml:trace>
  <inkml:trace contextRef="#ctx0" brushRef="#br0" timeOffset="18623.8632">17881 3478 0,'0'0'0,"0"0"0,0 0 0,23 6 15,-23-6-15,0 0 0,28 16 16,-20-10-16,0 1 16,-5 3-16,-2 5 0,-3-2 0,-2-1 15,-8 6-15,-6 0 0,-2 0 16,-1 1-16,-3-3 0,-4-2 15,3 0-15,1-2 0,-2 0 0,6-3 0,3-1 16,4-1-16,4-5 0,3-2 16,8-2-16,3-3 0,7-1 15,7 0-15,3 0 0,2 0 16,8 0-16,2 1 0,-3 4 16,-3-1-16,-3 4 0,-2 0 15,-2 3-15,-1 0 0,-6 3 0,-4 3 0,-4 1 16,-4 0-16,-4 1 0,-4-1 15,-5 0-15,-3 1 0,-6 0 16,-4 0-16,-3-2 0,-1 1 16,-4-4-16,-3 1 0,1-5 15,4-3-15,-8-4 0,1-1 16,2-6-16,3-5 16,5-3-16,2-5 15,4-4-15,2-3 0,3-4 0,3-3 16,4-4-16,4-1 0,5 1 15,4-2-15,7-2 0,4 7 16,9 1-16,8 1 16,2 4-16,2 3 0,9 7 0,3 4 15,3 6-15,2 5 0,6 5 0,0 7 0,-6 7 16,-4 7-16,0 5 0,-2 0 16,-4 4-16,-4 1 0,-4 1 15,-2 1-15,-4-2 0,-3 1 0,-5 2 16,-3-2-16,-6-1 15,-4-3-15,-11 2 0,-5 1 16,-7 2-16,-4 2 16,-10 0-16,-9-2 0,-4-3 15,-2-2-15,-8-1 0,-4 1 16,4-5-16,5-4 0,3-7 16,2-5-16,12-2 0,9-1 0,6 0 15</inkml:trace>
  <inkml:trace contextRef="#ctx0" brushRef="#br0" timeOffset="20128.1849">18634 3215 0,'0'0'0,"0"0"15,24-2-15,-24 2 0,35-4 0,-9-1 16,5 0-16,3 0 0,4-1 15,12-2-15,0-3 0,9 1 16,-2 1-16,-5 3 16,-6-1-16,3 2 15,-7 2-15,-8 3 0,-6 1 16,-9 1-16,-4 2 0,-3-1 16,-3-1-16,-3 1 0</inkml:trace>
  <inkml:trace contextRef="#ctx0" brushRef="#br0" timeOffset="20329.0189">19026 3238 0,'0'0'0,"0"0"0,-14 16 15,3-4-15,-2 3 0,-4 4 16,-3 5-16,-6 10 0,-2 4 16,-7 8-16,-1 1 0,4 1 15,3-3-15,0 5 16,6-4-16,6-7 15,3-4-15,5-2 0,6-8 16,5-9-16,4-6 0,-2-3 16,0 0-16,-2-2 0</inkml:trace>
  <inkml:trace contextRef="#ctx0" brushRef="#br0" timeOffset="20529.7076">19056 3353 0,'0'0'0,"0"0"0,0 0 15,0 0-15,-4 23 0,4-23 16,-10 31-16,2-7 0,-1 4 16,1 4-16,1 5 0,-3 11 15,0 1-15,2-2 16,2-2-16,-1 4 0,1-6 16,2 0-16,1-7 0,2-7 15,1-5-15,0 2 0,0 2 16,0-9-16,0-3 0,0-3 15</inkml:trace>
  <inkml:trace contextRef="#ctx0" brushRef="#br0" timeOffset="20698.7241">19142 3473 0,'0'0'0,"0"0"15,0 0-15,12 16 0,-12-16 16,16 25-16,-5-9 0,0 1 15,0 0-15,2 0 0,1-1 0,2 2 0,-3-3 16,-2-2-16</inkml:trace>
  <inkml:trace contextRef="#ctx0" brushRef="#br0" timeOffset="20883.7111">19893 2963 0,'0'0'0,"0"0"15,0 0-15,0 0 0,26 1 0,-26-1 16,25 9-16,-25-9 0,25 14 16,-14-8-16,-1-1 0,-1 0 0</inkml:trace>
  <inkml:trace contextRef="#ctx0" brushRef="#br0" timeOffset="21262.9809">19725 3144 0,'0'0'0,"0"0"15,0 0-15,-16 21 0,16-21 0,-20 24 16,7-6-16,-1 1 0,1 1 15,-3 6-15,-1 0 0,4-4 16,2 0-16,3-2 0,4-5 16,0-3-16,3-3 0,2-4 0,3-4 15,-1-3-15,1-2 0,2-2 0,2-4 16,2 1-16,1-1 0,5-3 16,4-2-16,1-2 0,1 0 15,10-2-15,4 3 0,-2 0 16,0 1-16,1 2 0,0 3 15,-3 2 1,-2 3-16,3 2 0,-4 3 16,-5 0-16,-3 2 0,-6 3 0,-5 2 15,-5 2-15,-4 0 0,-6 4 16,-5 2-16,-4 0 0,-4 1 0,-6 3 16,-3 3-16,3-4 15,6-4-15,2-1 0</inkml:trace>
  <inkml:trace contextRef="#ctx0" brushRef="#br0" timeOffset="21416.8134">19592 3522 0,'0'0'0,"0"0"16,0 0-16,0 0 0,0 0 0,26-10 15,-26 10-15,37-7 0,-18 3 16,5 1-16,1-3 0,0 3 16,1 1-16,6 0 0,0 1 0,-6 0 15,-3 0-15,-3 0 0,-3 1 16,-4-1-16</inkml:trace>
  <inkml:trace contextRef="#ctx0" brushRef="#br0" timeOffset="21748.4984">19591 3689 0,'0'0'0,"0"0"15,0 0-15,23-7 0,-23 7 0,30-9 16,-11 2-16,4 0 0,1 2 15,9-3-15,1 0 0,-3 0 16,-4-1-16,-2 2 0,-3 2 16,-5 0-16,-1 1 0,-5 2 15,-3 1-15,-4 2 0,-3 3 0,-4 4 16,-5 2-16,-3 2 16,-3 1-16,-5 4 0,-3 1 15,1 1-15,0-1 0,-7 7 16,-1 2-16,1-3 0,3 0 0,-1 0 15,7-5 1,5-5-16,4-2 0,3-3 16,1-1-16,3-2 0,2-2 15,4-5-15,4-5 0,2 2 0,2-1 16,-2 1-16,0 0 0,-2 2 16</inkml:trace>
  <inkml:trace contextRef="#ctx0" brushRef="#br0" timeOffset="21886.3851">19862 3787 0,'0'0'0,"0"0"16,0 0-16,0 0 0,0 0 0,14 14 15,-14-14-15,12 20 0,-12-20 16,16 22-16,-6-11 0,3-1 0,1-3 16,3 0-16,2-1 0,0-2 0,1-3 15,9-3-15,3-4 16,-2-4-16,-3-2 0,1-4 0,0-3 16,3-6-16,-4 1 0,-6 5 15,-4 2-15,-2 3 0</inkml:trace>
  <inkml:trace contextRef="#ctx0" brushRef="#br0" timeOffset="22346.7351">20581 3145 0,'0'0'0,"0"0"0,0 0 15,33-1-15,-19 1 0,3 0 16,1 0-16,0 1 0,0 0 15,4 1-15,-1 2 16,-4-2-16,-2 1 0,-7 2 0,-3 0 16,-6 3-16,-5 2 0,-6 1 0,-4 3 0,-5 1 15,-5 2-15,-3 0 0,-5-1 16,-5 4-16,1-2 0,5-1 0,5-1 16,0-3-16,7-3 0,6-4 15,5-2-15,5-3 0,3-1 16,10-4-16,7-4 0,5-1 15,4-2-15,8-1 16,6-3-16,-2 2 16,-1 0-16,10 0 0,0 1 15,-7 2-15,-5 0 0,-6 4 0,-5 3 16,-6 1-16,-3 4 0,-6 1 16,-3 2-16,-6 3 0,-2 2 15,-8 2-15,-7 0 0,-1 2 16,-1-2-16,-1 0 0,-1 0 0,-1-1 15,1-1-15,-3-2 16,3-2-16,7-5 0,1-3 16,4-7-16,3-4 0,1 6 0,4 2 0,-1 2 15,2 0-15,0 0 0</inkml:trace>
  <inkml:trace contextRef="#ctx0" brushRef="#br0" timeOffset="22672.4645">20741 2984 0,'0'0'0,"0"0"0,0 0 15,0 0-15,0 0 0,0 0 16,0 0-16,0 0 0,-3 32 0,3-32 16,-7 36-16,2-11 0,1 4 15,-2 4-15,0 5 16,1 2-16,2 3 0,1 6 0,1 8 0,1-8 0,0-5 16,1 2-16,1-5 15,-2-7-15,0-7 0,-1-3 16,0-2-16,-3-5 0,0-3 0,-3-4 15,-2-4-15,-2-2 0,-2-3 16,1-4-16,1-3 0,1-3 16,1-2-16,3-2 0,1-2 0,2 1 15,1-3-15,4 0 0,5-1 16,5 2-16,4-2 0,4-1 16,3-1-16,6-2 0,5-1 0,6-3 15,4-5-15,7-3 0,-3-1 16,-10 8-16,-8 6 0,-7 4 15</inkml:trace>
  <inkml:trace contextRef="#ctx0" brushRef="#br0" timeOffset="23104.6541">21279 3045 0,'0'0'0,"0"0"0,0 0 0,-27 17 16,14-5-16,-5 3 0,-3 2 15,-4 6-15,2 1 0,2 1 16,2 1-16,-1 2 0,4-5 0,6-3 15,4-1-15,4-5 0,3-1 0,8-5 16,6-2-16,1-5 0,3-2 16,5-2-16,1 1 0,-2-1 15,-1-1-15,-1 0 0,-1 2 16,-4-2-16,-3 0 0,-3 2 16,-4 1-1,-1 2-15,-3 2 0,-5 1 16,-4 3-16,-3 3 0,-2 1 0,-2 4 15,-3 3-15,-3-1 0,-2 0 16,-4 6-16,0-1 0,2-1 16,2-1-16,0-3 0,0-2 15,0-3-15,1-2 0,1-2 16,3-3-16,1-3 0,3-2 0,3-3 0,1-1 0,5-3 16,2-2-16,2-2 0,2-1 15,6-1-15,3 0 0,3 3 16,2 1-16,1 2 0,-1 3 0,8-2 15,1 2-15,-1 1 16,0 3-16,-4 3 0,-2 1 16,-5 4-16,-2 2 0,-3 4 15,-4 1-15,0-2 0,-1-2 0,-1-4 16</inkml:trace>
  <inkml:trace contextRef="#ctx0" brushRef="#br0" timeOffset="23621.8857">20690 3746 0,'0'0'0,"0"0"0,0 0 15,0 0-15,0 0 0,24-6 0,-24 6 16,32-8-16,-11 3 0,3-1 16,3-1-16,0 0 0,1 0 0,6-1 15,-2 1-15,-2 0 16,-4 0-16,-4 1 0,-3 3 0,-4-2 0,-1 3 15,-7-1-15,-4 0 0,-3 3 16,-5-1-16,0 5 0,-2 1 16,-4 3-16,-2 0 0,-1 3 15,-2 0-15,1 4 0,0 2 0,1 1 16,1 3-16,2 1 16,1-1-16,1 5 15,2-5-15,4-1 0,2-2 16,4-3-16,5-2 0,4-2 15,5-3-15,1-4 0,2-4 16,-2-1-16,1 0 0,7-4 16,4-2-16,-4-1 0,-3 1 0,-1-2 15,-1 1-15,-2-2 16,-2-1-16,-3-1 0,-2-1 0,-4 1 0,-3 1 16,-2 1-16,-3 2 0,-4 1 15,-1 1-15,-1 3 0,0 0 16,-1 2-16,-1 1 0,1 3 15,-1 0-15,2 2 0,2 2 16,2 0-16,2 0 0,3-1 16,3 0-16,5-1 15,5 0-15,5-2 0,4-2 16,5-1-16,3-1 0,-5 1 16,-5-1-16,-3 1 0</inkml:trace>
  <inkml:trace contextRef="#ctx0" brushRef="#br0" timeOffset="37765.3619">2874 5846 0,'0'0'0,"9"-1"16,2 1-16,3 0 0,3 0 0,8 0 15,4 0-15,12 0 0,3 1 16,3 2-16,4 0 0,12-1 15,-3 2-15,6-2 0,6-1 0,7 1 16,0-1 0,5 1-16,4-2 15,12-3-15,-5 1 0,44-1 0,-9 2 16,-7 0-16,-4-1 0,8 1 16,3 1-16,-7-2 0,-5-2 15,7 2-15,5 0 0,-3 2 16,-1-1-16,6 0 0,3 0 15,-1 0-15,2 0 0,0-1 16,4 2-16,-2 2 0,-1-2 16,8 2-16,7 0 0,-8 1 0,-7-1 15,7 2-15,5-1 0,-7 0 16,-3-1-16,3 2 16,3 2-16,-5-1 0,-7 0 0,4 3 15,2 1-15,-1-3 0,-2-1 0,3 1 0,2 1 16,-11 2-16,-6 0 0,3-8 15,2-4-15,-7 5 0,-4 4 0,-2 2 16,-2 0-16,-7-1 16,-4 0-16,-6-4 0,-3-1 15,-7 1-15,-6-1 16,-5 0-16,-3 1 0,-12 0 16,-8 1-16,-17-1 0,-11-2 15,-7 0-15</inkml:trace>
  <inkml:trace contextRef="#ctx0" brushRef="#br0" timeOffset="38235.4595">11670 5157 0,'0'0'0,"0"0"16,0 0-16,0 0 0,0 0 0,-7 29 0,7-29 15,-7 28-15,4-10 0,-1 3 16,-2 0-1,1-1-15,-1 0 0,-2 4 16,2-3-16,0-2 0,1-2 0,-1-4 0,1-4 16,0-1-16,2-1 0,0-1 15</inkml:trace>
  <inkml:trace contextRef="#ctx0" brushRef="#br0" timeOffset="38621.1134">11553 5025 0,'0'0'0,"0"0"0,0 0 0,0 0 16,-15 20-16,15-20 0,-14 30 16,5-11-16,-1 1 0,-1 7 15,0 3-15,-2 9 0,2 0 0,2 8 16,4 0-16,6-7 0,4-5 15,6-1 1,5-5-16,1-7 0,3-4 0,8-7 16,5-8-16,-1-3 15,-1-3-15,4-7 0,4-6 16,-5 1-16,-3-2 0,5-12 16,0-6-16,-7 2 0,-5 0 0,-5-8 15,-4-7-15,-4 4 0,-3 2 16,-9-8-16,-7-1 0,-5 10 0,-3 6 0,-10 6 15,-5 7-15,-4 3 16,-4 3-16,-12 13 0,-10 7 16,5 8-16,4 3 0,-14 15 15,-5 10-15,-6 9 0,14-6 0,20-12 16,13-12-16,11-5 16</inkml:trace>
  <inkml:trace contextRef="#ctx0" brushRef="#br0" timeOffset="40134.9173">12165 5101 0,'0'0'0,"0"0"0,0 0 16,0 0-16,29-5 0,-29 5 15,34-8-15,-11 2 0,1-1 0,2 0 16,3-1-16,6-2 16,-1 3-16,-5-1 0,-5 2 15,-4 2-15</inkml:trace>
  <inkml:trace contextRef="#ctx0" brushRef="#br0" timeOffset="40318.4145">12286 5278 0,'0'0'0,"0"0"0,15-8 0,-4 2 0,2-1 16,5 0-16,2-1 15,4 0-15,-2-1 0,-3 2 0,-2 2 16,-4 0-16</inkml:trace>
  <inkml:trace contextRef="#ctx0" brushRef="#br0" timeOffset="40442.0358">12151 5522 0,'0'0'0,"0"0"0,0 0 16,0 0-16,29-17 0,-29 17 0,35-26 15,-13 10-15,4-2 0,1-2 16,3-1-16,2-2 0,-6 4 0,-2 3 16</inkml:trace>
  <inkml:trace contextRef="#ctx0" brushRef="#br0" timeOffset="40658.3716">12582 4861 0,'0'0'0,"0"0"0,0 0 16,0 0-16,0 0 0,3 27 0,-3-27 16,-8 37-16,2-14 0,0 5 15,-2 4-15,0 2 0,2-1 16,-2 10-16,1 0 16,1 2-16,0-8 15,3-8-15,2-7 0,0-10 16,1-7-16,0-1 0,0-1 0,0 1 15</inkml:trace>
  <inkml:trace contextRef="#ctx0" brushRef="#br0" timeOffset="40890.2599">12863 4720 0,'0'0'15,"0"0"-15,0 0 0,0 0 0,0 32 16,-3-13-16,-2 8 0,-2 6 15,0 4-15,0 18 0,-1 6 16,0 9-16,2-3 0,-1 5 16,2-4-1,0-11-15,1-7 0,-1-7 16,1-11-16,1-8 0,0-7 0,-1-9 16,-2-7-16,3-1 0,0 1 15,1-1-15</inkml:trace>
  <inkml:trace contextRef="#ctx0" brushRef="#br0" timeOffset="41028.4785">12839 4939 0,'0'0'15,"0"0"-15,0 0 0,32-12 0,-19 5 16,2 1-16,0 1 0,1 1 16,-1 1-16,5 2 0,-1 1 15,-3 0-15,-3 0 0,-2 0 16</inkml:trace>
  <inkml:trace contextRef="#ctx0" brushRef="#br0" timeOffset="41175.6555">12893 5072 0,'0'0'0,"0"0"0,0 0 15,23-4-15,-14 2 0,2-2 0,1 1 16,-1 0-16,0 3 0,-1 0 15,0 1-15,-1-1 0,-1 2 16,-2-2-16</inkml:trace>
  <inkml:trace contextRef="#ctx0" brushRef="#br0" timeOffset="41307.2743">12836 5283 0,'0'0'0,"0"0"0,0 0 0,0 0 0,0 0 16,0 0-16,0 0 0,0 0 15,24 6-15,-24-6 0,31-5 16,-11 0-16,1-1 0,-21 6 15,35-8-15,-21 4 0</inkml:trace>
  <inkml:trace contextRef="#ctx0" brushRef="#br0" timeOffset="41761.6844">13281 4906 0,'0'0'0,"0"0"0,0 0 15,28-6-15,-28 6 0,30-6 16,-14 3-16,1 0 0,-1 1 0,4 1 0,0 1 16,-1 3-16,-2-1 0,-2 2 15,-3 2-15,-3 1 0,-5 3 16,-3 2-16,-3 2 16,-3 2-16,-2 1 0,-3 2 15,-2 1-15,-2 0 0,-1-1 0,-6 3 16,-1-2-1,1-4-15,2-4 0,2-4 0,0-2 16,2-2-16,0-2 0,0-3 16,-2-3-16,4-4 0,3-2 15,1-2-15,3-4 0,0 2 16,1 0-16,0 1 0,2 2 16,1 3-16,0 3 0,0 5 15,0 5-15,0 4 0,0 2 0,-1 8 0,-2 7 16,1 4-16,-2 3 0,1 20 15,-1 6-15,3 0 0,2-2 16,3 6-16,3-6 0,0-2 16,2-11-16,1-10 0,4-8 15,-1-8-15,0-7 0,1-14 16,1-10-16,-3-4 0,0-2 0,1-12 0,1-5 16,-2 8-16,-2 5 0,-3 6 15</inkml:trace>
  <inkml:trace contextRef="#ctx0" brushRef="#br0" timeOffset="42109.3882">13782 4738 0,'0'0'0,"0"0"0,0 0 16,31-6-16,-19 6 0,1 2 16,0 0-16,2 1 0,-3 3 0,-1 1 15,-2 1-15,-2 2 16,-1 2-16,-3 2 0,-2 1 15,-2 1-15,-1 1 0,-4 1 16,-2 1-16,-1 0 0,-1-2 0,0 0 0,-1 2 16,0-1-16,-1-1 0,-3 3 15,1 0-15,3-7 0,0-5 16,-3-2-16,-1-2 0,3-13 0,1-7 16,0 7-16,1 7 15,1-1-15,1-1 0,1-2 0,3-1 16,0-1-1,2 1-15,3 0 0,3 2 16,1-1-16,3 0 0,2 1 16,2-2-16,0 3 0,0 1 0,1-1 15,0 2-15,0-1 16,-2 2-16,-3 0 0,0 1 0,-1-2 16</inkml:trace>
  <inkml:trace contextRef="#ctx0" brushRef="#br0" timeOffset="42278.7751">13644 5138 0,'0'0'0,"0"0"15,0 0-15,30-10 0,-18 6 16,1-2 0,0 0-16,1-1 0,-1 0 0,2-5 15,-2 1-15,-1 1 0,-3 1 16,0 2-16</inkml:trace>
  <inkml:trace contextRef="#ctx0" brushRef="#br0" timeOffset="42680.2609">13602 4988 0,'0'0'0,"0"0"16,0 0-16,-9 35 0,6-16 0,-3 6 15,-1 7-15,-3 11 0,1 1 16,0 13-16,1-1 15,4-6-15,2-7 0,6 1 0,6-9 16,1-9-16,1-7 0,3-7 0,1-6 16,3-5-16,2-3 0,1-7 15,1-5-15,-2-2 0,-2-3 0,1-7 16,1-4-16,-4 2 0,-1 3 16,-4 2-16,-4 3 0,-2 3 15,1 3-15,-9 4 0,-6 4 16,-3 2-1,-1 3-15,-2 5 0,-1 4 16,-3 0-16,1 0 0,-2 3 0,0 1 16,4 1-16,3 2 0,4 1 15,4 0-15,2-1 0,5-1 0,7-1 16,6-1-16,1 0 16,0-1-16,6-3 0,5 0 15,-2-2-15,1-4 0,-1-1 0,1-1 16,-1-3-16,0-3 0,-2 1 15,-5 1-15,-4 1 0</inkml:trace>
  <inkml:trace contextRef="#ctx0" brushRef="#br0" timeOffset="42849.7772">14317 4765 0,'0'0'0,"0"0"0,0 0 0,20 8 16,-20-8-16,16 12 0,-8-4 15,-2-1-15,1 1 0,-2-1 0,0-1 0,-1-1 16</inkml:trace>
  <inkml:trace contextRef="#ctx0" brushRef="#br0" timeOffset="43037.4307">14127 4968 0,'0'0'0,"0"0"0,0 0 15,0 0-15,-3 27 0,3-27 16,-5 26-16,5-26 0,-3 29 16,2-14-16,1-1 0,1-2 15,0-3-15,0 0 0,0-2 16,0-2-16</inkml:trace>
  <inkml:trace contextRef="#ctx0" brushRef="#br0" timeOffset="43682.719">14288 4968 0,'0'0'0,"0"0"0,20-4 16,-20 4-16,25-3 0,-8 1 16,1 1-16,2 0 0,1 0 0,3 1 15,-2 0-15,-3 1 0,-4 2 0,-6 4 16,-2 2-16,-7 1 0,-5 1 15,-6 2-15,-5 3 0,-3 1 16,-2 0-16,-8 2 0,-4 2 16,2-1-16,2 1 0,3-4 15,1-4 1,5-2-16,5-2 0,5-4 16,6-4-16,4-1 0,6-1 0,5-2 15,5-2-15,1 1 0,2-1 0,2-1 16,1 1-16,-2 1 0,-2 3 15,-3 0-15,-2 2 0,-1 4 16,-2 1-16,-4 5 0,-4 2 16,-1-1-16,-1 2 0,-1 4 15,0 3-15,0-6 0,0 1 0,0 3 16,1 1-16,1-2 0,0-1 16,4-4-16,5-1 15,-1-4-15,0-1 0,4-3 16,4-3-16,-1-2 0,0-2 15,-1-2-15,1-2 0,-2 0 16,-1 0-16,0-3 0,-2-2 16,-5 3-16,-3-1 0,-4 0 15,-2-1-15,-3 0 0,0 0 16,-8 4-16,-4 1 0,-2 3 16,-1 1-16,-6 3 0,-2 3 15,-8 3-15,3 2 0,-1 4 16,-2 4-16,5 0 0,4 0 0,0 3 15,6 3-15,5-4 0,2 0 0,11 0 16,7 0-16,5-1 0,4-3 0,3 0 16,5 0-16,1-6 15,3-1-15,8 0 0,3-1 16,0-1-16,0 0 0,-1-3 16,-1-2-16,-5-1 0,-5-1 0,-2 1 15,-2-1-15,-5 0 0,-3 1 0,-3-3 16,-3-2-16,-1 1 0,-1 0 0,-1-1 15,0 1-15,1 2 16</inkml:trace>
  <inkml:trace contextRef="#ctx0" brushRef="#br0" timeOffset="43867.8036">15187 5534 0,'0'0'0,"0"0"16,0 0-16,0 0 0,6 21 16,-6-21-16,-4 22 0,4-22 0,-14 25 15,3-11-15,-2-1 0,2-2 16,1-1-16,1-1 0</inkml:trace>
  <inkml:trace contextRef="#ctx0" brushRef="#br0" timeOffset="44184.2878">16017 4988 0,'0'0'0,"0"0"15,0 0-15,0 0 0,1 28 0,-1-28 16,-8 37-16,-1-14 0,-2 3 0,-2 4 16,-1 5-16,-2 7 15,3-2-15,-1 4 0,2-5 0,4-7 16,1-5-16,5-7 0,4-5 16,4-3-16,2-2 0,6-5 15,3-4-15,1-3 0,-2-3 0,2-4 16,1-1-16,-4 2 0,-3 1 0,-2 1 15</inkml:trace>
  <inkml:trace contextRef="#ctx0" brushRef="#br0" timeOffset="44337.6846">15677 5292 0,'0'0'0,"0"0"0,0 0 0,0 0 15,0 0-15,34-7 0,-12 0 16,2-1-16,2 1 0,4-3 16,3-1-16,9 0 0,-2 1 0,2 0 15,-9 2-15,-5 2 0</inkml:trace>
  <inkml:trace contextRef="#ctx0" brushRef="#br0" timeOffset="44754.1772">16514 4901 0,'0'0'0,"0"0"0,0 0 15,-6 23-15,6-23 0,-11 34 0,2-6 16,-2 2-16,0 3 0,-3 11 15,0 3-15,-2 4 0,3-4 0,0 3 16,1-6-16,2-10 0,2-8 0,1-5 16,2-6-16,2-5 0,0-6 15,4-6-15,3-4 0,1-5 16,3-4-16,5-5 0,5-5 16,1-2-16,0 0 0,5 0 15,1 0 1,6 1-16,0 6 0,-2 3 15,0 2-15,-4 5 0,-2 3 0,-3 6 16,0 3-16,-3 4 0,-4 0 16,-4 7-16,-4 5 0,-2 1 15,-2 0-15,-1 4 0,0 5 16,-1-1-16,-2-2 0,0 5 16,1-2-16,2-6 0,3-7 0,-1-2 15,1-3-15,-1-3 0</inkml:trace>
  <inkml:trace contextRef="#ctx0" brushRef="#br0" timeOffset="45201.9359">17240 5138 0,'0'0'0,"0"0"0,0 0 15,0 0-15,-27 5 0,27-5 16,-30 13-16,12-3 0,0 2 15,-2 2-15,-1 2 0,-5 5 16,2 2-16,2 1 16,2 3-16,5-3 0,5-2 15,4-3-15,7-2 0,4-3 16,4-2-16,6-4 0,7-3 16,0-6-16,0-3 0,1-4 15,2-2-15,-3-2 0,-1-3 0,0-1 16,-2-1-16,-2-1 15,-2 0-15,-2-1 0,-5 0 0,-1 4 16,-3 2-16,0 3 0,-2 1 0,-1 3 16,-1 2-16,-3 3 0,-3 3 15,2 3-15,-1 3 0,1 2 16,-2 3-16,2 3 0,2 0 16,1 4-16,1 2 0,1-3 15,1-2-15,2 3 16,3-5-16,0-3 0,0 0 15,1-7-15,0-1 0,-3-2 16,0 1-16,-2-2 0</inkml:trace>
  <inkml:trace contextRef="#ctx0" brushRef="#br0" timeOffset="45440.4793">17677 4942 0,'0'0'0,"0"0"16,0 0-16,-8 19 0,8-19 0,-14 30 16,1-5-16,-3 4 15,0 4-15,-5 11 0,2 2 0,0 6 0,5-6 16,1 1-16,4-7 0,2-7 16,4-7-16,2-4 0,2-4 15,3-6-15,4-3 0,3-5 16,4-2-16,1-3 0,-1-1 0,1-3 15,-2-2-15,-2 1 0,-2 1 16,-2 0 0</inkml:trace>
  <inkml:trace contextRef="#ctx0" brushRef="#br0" timeOffset="45656.9411">17366 5181 0,'0'0'0,"0"0"0,0 0 16,33-3-16,-33 3 0,40-4 16,-12 1-16,2 1 0,0-1 15,10-1-15,1 1 0,-3 0 16,-4 0-16,6 1 0,-4 1 16,-8 0-16,-8-2 0,-12 2 0,-8 1 15,0 0 1,0 0-16,2 3 0</inkml:trace>
  <inkml:trace contextRef="#ctx0" brushRef="#br0" timeOffset="46004.6479">15522 5853 0,'0'0'0,"0"0"0,23-6 15,-5 1 1,4-1-16,17-1 0,8 0 16,5-2-16,2 1 0,23-3 15,8-2-15,16-2 0,-4 1 0,23-4 16,18-3-16,-15 4 0,-9 2 15,49-8-15,-12 1 16,-30 10-16,-21 6 0,-6 5 0,-4 2 16,-21-2-16,-14-4 0,-14 2 0,-9 1 15,-8 5-15,-5 4 0,-14 1 16,-8 2-16,-16 0 0,-10 1 0,8-4 16,6-1-16,5-2 0</inkml:trace>
  <inkml:trace contextRef="#ctx0" brushRef="#br0" timeOffset="46289.6943">16875 5779 0,'0'0'15,"0"0"-15,0 0 0,-7 27 16,7-27-16,-11 25 0,3-9 15,-2 6-15,-1 2 0,-2 3 16,-2 3-16,-3 6 0,0-1 0,-3 3 16,1-4-16,3 0 0,0-1 15,3-1-15,0-2 0,3-5 16,2-3-16,2-3 0,2-5 16,1-2-16,1-2 0,-1-2 0,2-2 15,0-4-15,2-2 0,-2-5 0,2-5 16,0 3-16,0 0 0,0 3 15</inkml:trace>
  <inkml:trace contextRef="#ctx0" brushRef="#br0" timeOffset="46618.3575">16633 5875 0,'0'0'16,"0"0"-16,0 0 0,0 0 0,0 0 15,0 0-15,27 14 0,-27-14 16,25 14-16,-10-1 0,4 3 15,1 4-15,1-1 0,2 2 16,1 0-16,7 6 0,-1-1 16,-2-2-16,0-3 0,7 7 0,3 0 0,-5-1 15,-4-3-15,-2-1 0,-3-2 16,-2-4-16,-1-2 16,-2-2-16,-3-3 0,-2 1 15,-3 0-15,-2-1 0,-2-2 0,0-2 16,-2-3-16,-1 0 0,-2 0 0,0-1 15,0-1-15,-2-1 0,1-4 0,-3 2 16,-2-1-16,-1 2 0,0 0 16,-1 0-16,0-3 0,0 1 15,1-1-15,0 2 16</inkml:trace>
  <inkml:trace contextRef="#ctx0" brushRef="#br0" timeOffset="47132.1002">14797 5971 0,'0'0'0,"0"0"0,0 0 16,22-5-16,-22 5 0,26-1 16,-8-1-16,3-2 0,2-1 15,3 0 1,1 1-16,11-2 0,0 1 0,2-2 15,1-1-15,5-1 0,-2 2 16,-1 1-16,0 1 0,-2 2 16,-1 0-16,2 1 0,-4-1 0,-6 1 0,-3 2 15,-3 0-15,0 0 16,-6 1-16,-5 3 0,-3-2 0,-2-1 16,-2 1-16</inkml:trace>
  <inkml:trace contextRef="#ctx0" brushRef="#br0" timeOffset="51085.9669">18974 5161 0,'0'0'0,"10"1"0,2 1 15,3 1-15,-1-1 0,3 3 16,-2 3-16,-3 2 15,-2 2-15,-3 1 0,-4 2 16,-5 0-16,-4 2 0,-6 0 16,-4 0-16,-3 0 0,-3 1 15,-1 0-15,-1 1 0,0-3 16,2-2-16,5-3 0,2 1 16,5-4-16,3-1 0,2-2 15,3-2-15,8-2 0,6 0 16,5-2-16,7-3 0,-1 1 15,4-1-15,11-1 0,1-1 16,-1 10-16,-3 8 0,-1 0 0,-7-4 16,-6-1-16</inkml:trace>
  <inkml:trace contextRef="#ctx0" brushRef="#br0" timeOffset="51505.7588">19107 4932 0,'0'0'0,"0"0"16,0 0-16,-25 2 0,25-2 0,-29 7 16,8 2-16,-1 4 0,-3 2 0,-7 10 15,-1 4-15,1 5 0,3 3 16,-4 16-16,3 5 15,3 9-15,10-6 0,11 5 0,13-8 16,4-8-16,3-5 0,14-10 16,9-4-16,1-11 0,-2-7 0,14-9 15,4-5-15,-1-9 0,0-4 16,-1-6-16,3-5 0,-7-3 0,-4-4 16,11-21-16,-11-2 0,-13 4 15,-9 3-15,-10-9 0,-7-5 16,-7 8-16,-6 4 0,-8 5 15,-6 0-15,-5 11 0,-4 10 0,-9 6 16,-5 5-16,2 7 0,1 3 16,-2 10-1,-1 8-15,3 0 0,3 0 16,7 6-16,5 7 0,18-12 16,2 1-16,3-4 0,1-4 0,1-3 15</inkml:trace>
  <inkml:trace contextRef="#ctx0" brushRef="#br0" timeOffset="51858.0517">20351 4778 0,'0'0'0,"0"0"16,0 0-16,-21 4 0,21-4 0,-28 12 15,5-2-15,-3 2 0,0 2 16,-14 6-16,-4 4 16,4-3-16,5-2 0,-2 6 0,4 0 15,8-3-15,8-5 0,8-3 0,8 0 16,8-4-16,9-4 0,9-3 15,9-1-15,3-4 0,1 1 16,12 0-16,2 0 0,-8-1 0,-4 0 16,-1 1-16,-5 2 0,-9-1 15,-8 1-15,-3 0 0,-5-1 16,-1 1-16</inkml:trace>
  <inkml:trace contextRef="#ctx0" brushRef="#br0" timeOffset="52037.9764">19981 5281 0,'0'0'0,"0"0"0,0 0 15,-3 28-15,0-15 0,0 5 0,-2 3 16,0 0-16,1 1 0,-1 6 16,3-2-16,2-3 0,2-4 0,4-5 15,3-4-15,-3-2 0,0-1 16,-1-1-16</inkml:trace>
  <inkml:trace contextRef="#ctx0" brushRef="#br0" timeOffset="52205.7172">20344 5168 0,'0'0'16,"0"0"-16,0 0 0,0 0 0,-8 30 16,8-30-16,-10 37 0,3-13 15,1 4-15,-1 3 0,1 3 16,-1 6-1,1-1-15,4 4 0,3-8 16,2-5-16,1-6 0,-1-4 0,1-3 16,-2-5-16</inkml:trace>
  <inkml:trace contextRef="#ctx0" brushRef="#br0" timeOffset="52375.117">20888 5202 0,'0'0'0,"11"-2"0,6 0 16,-1 0-16,2-2 0,9 1 0,2 2 16,5 1-16,-2 1 0,-3-2 15,-4-1-15,-5-2 0,-3 1 16,-4 1 0,-2-1-16,-2 2 0</inkml:trace>
  <inkml:trace contextRef="#ctx0" brushRef="#br0" timeOffset="52575.3625">20994 5034 0,'0'0'16,"0"0"-16,-10 16 0,3-2 0,-2 1 16,-5 12-16,0 6 15,0-1-15,1 1 0,-2 8 0,4 1 16,3-4-16,4-3 0,4-3 15,6-6-15,2-10 0,5-7 0,-5-2 16,0-1-16,-2-2 0</inkml:trace>
  <inkml:trace contextRef="#ctx0" brushRef="#br0" timeOffset="52961.1141">21515 5002 0,'0'0'0,"0"0"0,0 0 16,-12 26-16,12-26 0,-17 35 0,5-10 16,1 3-16,0 0 0,-1 10 15,2 0-15,3-4 0,3-4 16,4 0-16,5-5 0,5-7 16,4-4-16,4-10 0,3-7 15,1-2-15,3-5 0,1-2 0,0-2 16,-3-5-16,-3-4 0,3-7 0,-1-1 15,-3 2-15,-2 3 0,-4 2 16,-2 0-16,-3 8 0,-3 2 0,-2 5 16,-1 4-16,-5 6 15,0 5-15,-4 6 0,-1 6 16,-2 4-16,0 4 16,0 3-16,0 3 0,2-2 15,3-1-15,2 3 0,5-1 16,1-10-16,1-6 0,8-9 15,6-6-15,2-7 0,3-5 16,8-5-16,3-2 0,-1-1 16,0-2-16,-6 4 0,-6 5 15,-6 3-15</inkml:trace>
  <inkml:trace contextRef="#ctx0" brushRef="#br0" timeOffset="53316.3764">22218 4818 0,'0'0'0,"0"0"0,0 0 15,-12 24-15,12-24 0,-18 36 16,4-8 0,-2 4-16,0 1 0,-5 14 15,1 2-15,-1 6 0,2-4 0,-1 0 16,4-9-16,3-9 0,3-8 16,2-6-16,4-5 0,0-7 15,4-7-15,3-7 0,3-5 16,2-3-16,0-1 0,5-7 15,3-5-15,4 0 0,2 2 0,6-6 16,-1-1-16,0 6 0,-3 5 0,1 6 16,1 5-16,-4 6 0,-4 2 15,-3 7-15,-2 5 0,-3 4 16,-2 4-16,-4 9 0,-2 4 16,-2 0-16,-2 1 0,0 2 15,0 2 1,0-3-16,1-4 0,2-7 0,2-4 15,1-6-15,1-5 0,-2-1 16,-1-1-16,0 0 0</inkml:trace>
  <inkml:trace contextRef="#ctx0" brushRef="#br0" timeOffset="53481.3064">22688 5094 0,'0'0'0,"0"0"0,0 0 0,0 0 16,-5 27-16,5-27 0,-13 33 15,4-12-15,-1 2 0,0 0 16,0 3-16,0 2 0,2-4 16,1-5-16,1-4 0,3-5 0,1-3 15,1-2-15,0 0 0,0-1 0</inkml:trace>
  <inkml:trace contextRef="#ctx0" brushRef="#br0" timeOffset="53628.5398">22639 4848 0,'0'0'0,"0"0"0,0 0 0,23 11 16,-23-11-16,26 16 0,-9-2 16,1-1-16,-1 2 0,2-1 15,-2 0-15,-4-4 0</inkml:trace>
  <inkml:trace contextRef="#ctx0" brushRef="#br0" timeOffset="53866.6422">23117 4945 0,'0'0'0,"0"0"16,0 0-16,-26 12 0,26-12 0,-26 18 16,8-3-16,-1 2 0,-1 3 15,-4 10 1,0 3-16,4 0 0,3 0 0,4 6 15,4-2-15,6-5 16,4-4-16,9-7 0,7-5 16,3-4-16,2-3 0,7-9 0,8-6 0,6-4 15,-1-2-15,-9 2 0,-8 2 16,-5 3-16</inkml:trace>
  <inkml:trace contextRef="#ctx0" brushRef="#br0" timeOffset="54230.152">23513 4752 0,'0'0'0,"0"0"15,0 0-15,0 0 16,-9 31-16,9-31 0,-14 39 16,3-13-16,-2 3 0,-3 5 15,-1 4-15,-4 10 0,2-1 16,-2 5-16,2-3 0,4-8 15,2-4-15,-2-3 0,3-5 16,3-8-16,3-5 0,1-7 16,3-6-16,2-3 0,2-4 0,4-6 0,2-7 15,3-3-15,2-3 0,6-3 16,5-5-16,-1 4 0,0-2 0,6-1 16,1 4-16,-4 4 15,-1 1-15,-1 10 0,-2 5 16,-4 6-16,-2 2 0,-4 9 15,-1 5-15,-3 4 0,-3 0 0,-1 7 0,-3 5 16,-1-1-16,0-1 0,-1-1 16,-1 0-16,1-3 0,1-3 15,0-3-15,0-6 0,0-3 0</inkml:trace>
  <inkml:trace contextRef="#ctx0" brushRef="#br0" timeOffset="54546.8415">23956 5071 0,'0'0'0,"0"0"15,0 0-15,0 0 0,29-11 0,-29 11 16,32-17-16,-11 6 15,4-1-15,12-6 16,10-5-16,17-9 0,2-2 0,6-5 16,-8 1-16,15-7 0,3-3 15,3 0 1,-8 4-16,10-5 0,-2 0 16,-9 3-16,-13 7 0,12-8 15,-8 3-15,-16 10 0,-10 5 0,-8 7 16,-5 5-16,-10 3 0,-7 2 15,-3 4-15,-4 2 0,-1 2 16</inkml:trace>
  <inkml:trace contextRef="#ctx0" brushRef="#br0" timeOffset="55117.1732">25705 3938 0,'-6'1'0,"-9"6"0,-5 2 0,-1 3 16,4 1-16,-4 3 0,0 1 15,5-2-15,5-2 0,9 2 0,8 0 16,6-4-16,5-4 0,13-2 15,9-2-15,6-1 16,6 2-16,0-4 0,3-1 0,4-3 0,-6-1 16,-5 3-16,-3 0 0,-9 1 15,-6 0-15,-9-1 0,-7-2 16,-6 1-16,-5 0 0,-2 3 0,2-2 16,-2 2-16</inkml:trace>
  <inkml:trace contextRef="#ctx0" brushRef="#br0" timeOffset="55317.9819">25662 4417 0,'0'0'0,"0"0"0,-6 16 16,3-4-16,0 3 0,-2 2 0,1 2 15,-3 3-15,2-2 0,0-2 16,2-4-16,1-2 0,1-2 0,2-4 15,1-1-15,4-3 0,3-3 0,-2 1 16,0-1-16,-2 1 0</inkml:trace>
  <inkml:trace contextRef="#ctx0" brushRef="#br0" timeOffset="55518.6623">25909 4302 0,'0'0'0,"0"0"0,0 0 16,2 25-16,-2-25 0,0 28 0,0-8 15,-1 3-15,0 0 0,1 2 16,0 1-16,0 5 0,0-2 16,1-1-16,2-3 0,1-3 15,0-1 1,0-4-16,2-2 0,1-7 0,0-5 16,0 0-16,-2 0 0,0-1 15</inkml:trace>
  <inkml:trace contextRef="#ctx0" brushRef="#br0" timeOffset="55687.6492">26545 4230 0,'0'0'0,"12"-2"16,6 1-16,1-2 0,0 0 16,11 0-16,2-1 0,6 2 15,-3-1-15,-5-1 0,-5-1 16,-5 0-16,-4 2 0,-5 0 15,-3-2 1,-2 2-16,-2-1 0,0 2 0</inkml:trace>
  <inkml:trace contextRef="#ctx0" brushRef="#br0" timeOffset="55888.0534">26658 4038 0,'0'0'0,"0"0"15,0 0-15,-8 26 0,8-26 0,-13 36 16,3-13-16,0 2 0,-1 2 16,-3 12-16,1 3 0,2-2 0,1 0 15,3 2-15,2-6 0,4-7 16,3-4-16,5-8 0,3-6 16,-1-4-16,-3 0 0,0-1 0</inkml:trace>
  <inkml:trace contextRef="#ctx0" brushRef="#br0" timeOffset="56304.9771">27144 4062 0,'0'0'0,"0"0"0,0 0 0,-10 22 15,5-7-15,0 4 0,-2 5 16,0 1-16,-1 2 0,1 8 15,3-3-15,2-2 0,2-5 16,3 1-16,5-8 0,3-5 16,2-5-16,2-7 0,4-3 0,-1-4 0,3-3 15,4-6-15,0-3 0,-3-4 16,-2-1-16,0-5 0,-1-3 16,-3 2-16,-1 0 0,0-2 15,1 5-15,-4 5 0,-2 5 0,-4 5 16,-1 4-16,-5 5 15,-4 3-15,0 7 16,-2 5-16,0 6 0,-2 2 16,1 5-16,1 2 0,0 1 15,1 2-15,1-2 0,3-2 16,2-4-16,4-2 0,4-5 16,3-7-16,2-3 0,4-4 0,2-3 15,1-6-15,3-3 16,1-4-16,1-4 0,0-5 0,-3-2 0,-1-3 15,-1 1-15,-4 6 0,-5 5 16</inkml:trace>
  <inkml:trace contextRef="#ctx0" brushRef="#br0" timeOffset="56652.7709">27937 3775 0,'0'0'16,"0"0"-16,0 0 0,0 0 0,0 0 16,-11 22-1,11-22-15,-15 30 0,4-8 16,-2 4-16,-3 2 0,-1 4 15,-2 5-15,-4 12 0,1 1 16,-1 7-16,4-7 0,2-5 16,2-5-16,1 0 0,3-8 0,1-8 15,2-7-15,3-7 16,3-4-16,2-6 0,5-6 0,-1-2 0,2-4 16,2-6-16,5-3 0,2-2 15,3-2-15,0-3 0,3-2 16,1 4-16,2 4 0,2 2 15,-1 4-15,-2 3 0,0 1 0,-5 6 16,-1 6-16,-4 7 0,-2 3 16,-4 2-16,-3 5 0,-2 4 0,-2 4 15,-2-2-15,-2 2 0,-2-1 16,0 2-16,0-4 0,3-1 16,2-1-16,2-2 0,0-3 15,0-4-15,0-2 0</inkml:trace>
  <inkml:trace contextRef="#ctx0" brushRef="#br0" timeOffset="56837.7395">28272 4145 0,'0'0'0,"0"0"16,0 0-16,0 0 0,-7 25 0,7-25 15,-12 28-15,3-10 0,0 1 16,-1 3-16,1 1 0,1 0 0,0 0 15,-1 1-15,2-3 0,3-7 0,2-5 16,2-9-16,-1-3 16,2-4-16,1-3 0,0 2 15,-1 1-15,0 1 0</inkml:trace>
  <inkml:trace contextRef="#ctx0" brushRef="#br0" timeOffset="56975.8318">28193 3886 0,'0'0'0,"0"0"16,0 0-16,0 0 0,24 10 16,-24-10-16,28 13 0,-28-13 15,35 16-15,-18-8 0,-3-2 16,-1 0-16</inkml:trace>
  <inkml:trace contextRef="#ctx0" brushRef="#br0" timeOffset="57207.7243">28654 4042 0,'0'0'0,"0"0"0,0 0 16,0 0-1,-29 10-15,29-10 0,-30 21 16,13-7-16,-1 4 0,1 3 16,-1 1-16,-2 7 0,3 3 0,4-2 15,6-1-15,3-2 0,7-2 16,4 1-16,5-4 0,5-5 15,4-4-15,2-8 0,4-4 16,1-4-16,1-3 0,1-6 0,1-4 16,-6 3-16,-5 2 0,-4 2 0</inkml:trace>
  <inkml:trace contextRef="#ctx0" brushRef="#br0" timeOffset="57577.7282">29066 3874 0,'0'0'0,"0"0"15,0 0-15,0 0 0,-13 28 16,13-28-16,-20 35 0,7-12 16,-2 5-16,-3 3 0,-1 3 15,-3 9-15,1-2 0,-1 6 16,3-3-16,4-8 0,2-4 16,2-8-1,2-2-15,1-7 0,2-1 0,2-5 16,3-4-16,1-5 0,1-3 15,3-4-15,0-3 0,5-2 16,2-4-16,3-4 0,2-2 16,5-6-16,1 1 0,2 4 15,1 1-15,1 5 0,-1 6 16,-3 1-16,-3 3 0,-3 5 0,-1 2 0,-3 3 16,-2 5-16,-3 4 0,-1 2 15,-4 3-15,-1 3 0,-1 3 16,-1 1-16,0 0 0,-1 2 15,1-2-15,1-1 0,1-3 16,1-1-16,-1-3 0,0-3 0,0-3 31</inkml:trace>
  <inkml:trace contextRef="#ctx0" brushRef="#br0" timeOffset="57770.4401">29481 4183 0,'0'0'16,"0"0"-16,24-2 0,-6-1 0,2 2 16,3-1-16,3 1 0,7-1 0,-2 1 15,-1 0-15,-1-1 0,2 2 16,-5 2-16,-5-2 0,-3-3 16,-4 2-16,-3 0 0,-2 0 15</inkml:trace>
  <inkml:trace contextRef="#ctx0" brushRef="#br0" timeOffset="57993.9489">29798 3920 0,'0'0'0,"0"0"0,0 0 15,0 0-15,0 0 0,-21 32 0,8-15 0,-1 4 16,-3 3-16,0 4 15,-1 4-15,-4 8 0,1-1 0,0 7 16,4-2-16,3-7 0,5-7 16,6-3-16,5-5 0,5-6 15,3-4-15,5-4 0,6-4 16,4-7-16,2-4 0,-5 1 0,-3 1 0,-5 1 16</inkml:trace>
  <inkml:trace contextRef="#ctx0" brushRef="#br0" timeOffset="58210.1161">30435 3914 0,'0'0'0,"0"0"0,0 0 16,0 0-16,-25 23 0,11-9 0,-5 6 16,-1 1-16,-1 4 0,-2 1 15,-2 5-15,-3 7 0,4-1 16,1 3-16,5-4 0,7-5 15,6-6-15,5-6 0,3-3 16,6-6-16,4-2 0,0-3 0,1 0 0,0-3 16,0-2-16,-3 0 0,-2 0 15,-1 0-15</inkml:trace>
  <inkml:trace contextRef="#ctx0" brushRef="#br0" timeOffset="58395.1323">30116 4092 0,'0'0'0,"0"0"0,0 0 0,25-3 15,-25 3-15,33-1 0,-12-1 16,2 1-16,4 1 0,0 0 16,2 0-16,8 1 0,-2 0 0,-5 0 15,-6 0-15,-3 1 0</inkml:trace>
  <inkml:trace contextRef="#ctx0" brushRef="#br0" timeOffset="58711.8379">30505 4174 0,'0'0'0,"0"0"16,0 0-16,-11 26 0,7-12 0,-1 2 15,2 1-15,2-2 16,2 0-16,6 3 0,5-3 0,3-4 15,4-2-15,3-7 16,4-3-16,1-2 0,-1-1 0,-1-5 16,-2-1-1,1-4-15,-3-1 0,-6-1 16,-4 1-16,-5-2 0,-5 1 16,-5 2-16,-6-1 0,-6 2 0,-4 2 15,-4 1-15,-5 4 16,0 2-16,-3 2 0,2 3 15,2 2-15,6 1 0,5 3 0,6 1 16,4 0-16,8 1 0,8-1 0,-2-1 16,-2 0-16,0-3 0</inkml:trace>
  <inkml:trace contextRef="#ctx0" brushRef="#br0" timeOffset="59197.8948">31372 4092 0,'0'0'0,"0"0"15,0 0-15,0 0 0,-11-21 0,11 21 16,-19-11-16,7 6 0,-1 0 16,-3 2-16,-2 2 0,-1 1 0,-2 2 15,-7 3-15,1 4 0,0 0 0,3 4 16,0 3-16,0 5 15,5 1-15,2-1 0,2 6 0,5-2 16,4-3-16,4-4 0,7-4 16,8-4-16,0-2 0,2-1 0,7-6 15,7-7-15,-3 1 16,0-3-16,0-3 0,3-7 0,-2 0 0,0-1 0,3-9 16,-2-2-1,-2-1-15,-3 1 0,-2-3 0,-1 1 16,-5 0-16,-3 0 0,1 1 15,0 4-15,-6 8 0,0 3 0,-2 4 16,1 3-16,-2 2 16,-1 3-16,-3 4 15,-5 7-15,1 1 0,-2 4 16,-3 4-16,-3 5 16,0 1-16,-1 3 0,-1 4 0,-1 4 15,1-1-15,1-1 0,1 4 16,3 0-16,4-4 0,5-4 15,5-2-15,4-5 0,2-4 16,2-1-16,-3-4 0,-3-2 0,0-2 0</inkml:trace>
  <inkml:trace contextRef="#ctx0" brushRef="#br0" timeOffset="59483.1758">31741 4120 0,'0'0'0,"0"0"0,0 0 16,-13 21-16,13-21 0,-16 22 16,6-7-16,2 0 0,0 1 0,3-1 15,4 1-15,4 2 16,3-1-16,6-5 0,5-3 16,3-3-16,3-2 0,2-3 15,3-4-15,-2-1 0,0 1 0,2-4 0,0-1 16,-6 1-16,-5 1 0,-3-4 15,-5-2-15,-6-2 0,-4 1 16,-10-1-16,-7 1 0,-5 2 16,-4 1-16,-7 5 0,-7 4 15,8 1-15,7-1 0,4 0 0</inkml:trace>
  <inkml:trace contextRef="#ctx0" brushRef="#br0" timeOffset="60162.771">24307 4941 0,'0'0'16,"0"0"-16,0 0 0,0 0 0,0 0 15,30 24-15,-30-24 0,30 31 16,-14-11-16,5 5 0,3 2 16,8 11-16,0 1 0,10 9 15,2 0-15,-1-5 0,-2-3 0,10 7 16,1-1-16,-7-6 0,-6-3 16,9 8-16,-2 1 0,-7-4 0,-7-6 15,1 0-15,-3-4 16,-9-10-16,-6-5 0,-4-6 0</inkml:trace>
  <inkml:trace contextRef="#ctx0" brushRef="#br0" timeOffset="60569.6901">25881 5123 0,'0'0'0,"0"0"0,0 0 0,0 0 15,0 0-15,0 0 0,-32 18 16,32-18-16,-32 23 0,11-8 31,-3 1-31,1 2 0,2 0 0,-2 5 16,3 0-16,5-1 0,4-4 0,7 0 16,9-2-16,2-3 15,5-2-15,4-2 0,5-1 16,5-2-16,2-2 0,1-2 15,-1 0-15,-2 0 0,-4 1 0,-3 0 16,-4 0-16,-3-1 0</inkml:trace>
  <inkml:trace contextRef="#ctx0" brushRef="#br0" timeOffset="60764.339">25660 5661 0,'0'0'15,"0"0"-15,0 0 0,-9 27 16,6-13-16,-1 1 0,0 3 0,0 1 16,0 0-16,1 4 0,1 0 15,2-2-15,1-3 0,3-5 16,4-5-16,1-3 0,1-3 16,-3 0-16,0-1 0,-1 1 15</inkml:trace>
  <inkml:trace contextRef="#ctx0" brushRef="#br0" timeOffset="60933.7342">25938 5616 0,'0'0'16,"0"0"-16,0 0 0,0 0 0,0 0 15,13 29-15,-13-29 0,5 29 16,-5-29-16,3 37 0,-3-15 16,0 0-16,1 1 0,1 0 15,2 1-15,2 3 0,-1-2 0,1-5 16,0-2-16,0-4 0,-2-1 0,1-3 15</inkml:trace>
  <inkml:trace contextRef="#ctx0" brushRef="#br0" timeOffset="61118.5372">26457 5525 0,'0'0'0,"10"-2"0,4-1 15,4 0-15,3 2 16,6-1-16,2-1 0,-2 1 0,0 0 0,3 2 16,-3 0-16,-1 0 15,-2-1-15,-5-1 0,-5-2 0,-2 1 16,-2 1-16,-2 0 0</inkml:trace>
  <inkml:trace contextRef="#ctx0" brushRef="#br0" timeOffset="61303.5864">26697 5314 0,'0'0'0,"0"0"0,0 0 0,0 0 16,-10 24-16,10-24 0,-20 33 16,7-12-16,-1 4 0,0 3 15,-1 2-15,-1 10 0,0 0 16,5-2-16,2-1 0,3 1 15,2-7-15,1-5 0,1-6 0,0-4 0</inkml:trace>
  <inkml:trace contextRef="#ctx0" brushRef="#br0" timeOffset="61719.8581">27094 5404 0,'0'0'0,"0"0"15,0 0-15,-5 20 0,5-20 0,-5 24 16,0-7-16,0 2 0,1 2 16,1 2-16,-1 1 15,2 3-15,2 0 0,3-5 0,3-3 16,3-6 0,2-4-16,3-4 0,4-4 15,1-5-15,2-2 0,0-2 0,0-2 16,5-5-16,-1-1 0,-3-2 15,-2-1-15,-2-3 0,-3 0 16,-1 0-16,0-2 0,-3 3 16,-1 2-16,-3 5 0,-1 3 15,-3 3-15,-1 3 0,-2 5 0,-1 2 16,-1 6-16,-1 3 0,-3 5 16,0 4-16,-1 3 0,-1 2 15,-1 8-15,1 0 0,2-1 16,3-1-16,4-6 0,3-3 15,4-7-15,2-5 0,6-6 0,6-5 16,3-6 0,1-7-16,-4 4 0,-4 1 15,-4 3-15</inkml:trace>
  <inkml:trace contextRef="#ctx0" brushRef="#br0" timeOffset="62089.7073">27919 5078 0,'0'0'0,"0"0"0,0 0 16,0 0-16,-10 25 0,10-25 16,-16 35-16,5-11 0,-1 5 0,-3 4 15,-3 4-15,-4 11 0,1-3 16,-2 7-16,2-6 0,2-4 16,3-2-16,-2-2 0,3-8 15,3-7 1,2-5-16,2-7 0,1-5 15,5-6-15,2-3 0,3-6 16,4-4-16,2-3 0,2-4 0,5-1 16,5-1-16,1 0 0,2 0 15,0 3-15,1 1 0,1 4 16,0 3-16,3 3 0,-2 5 16,-5 5-16,-3 4 0,-5 1 0,-2 6 15,-3 2-15,-2 2 0,-3 4 16,0 1-16,-3-1 0,-1 2 0,0 0 15,-1 0-15,0-3 0,1-1 16,1-4-16,1-4 0,1-5 16,2-3-16,-2-1 15,-1 0-15,0-1 0</inkml:trace>
  <inkml:trace contextRef="#ctx0" brushRef="#br0" timeOffset="62268.3076">28397 5437 0,'0'0'0,"0"0"15,0 0-15,0 0 0,0 0 16,-13 31 0,13-31-16,-15 32 0,6-12 0,-1 2 15,-1 0-15,1 0 16,1-1-16,-2 2 0,1-6 0,2-3 16,2-1-16,0-2 0</inkml:trace>
  <inkml:trace contextRef="#ctx0" brushRef="#br0" timeOffset="62422.1834">28309 5174 0,'0'0'0,"0"0"16,0 0-16,0 0 0,19 15 0,-19-15 15,22 25 1,-8-10-16,2 2 0,-3-3 15,-2-1-15,-1-2 0</inkml:trace>
  <inkml:trace contextRef="#ctx0" brushRef="#br0" timeOffset="62622.9283">28776 5331 0,'0'0'0,"0"0"0,0 0 16,-24 11-16,24-11 0,-27 21 15,9-5-15,0 1 0,1 1 0,-6 10 16,1 3-16,4-1 16,4-1-16,3 4 0,4 0 15,7-6-15,4-2 16,8-7-16,6-6 0,3-4 16,3-3-16,-5 0 0,-4-1 15,-1-1-15</inkml:trace>
  <inkml:trace contextRef="#ctx0" brushRef="#br0" timeOffset="63024.4961">29180 5135 0,'0'0'0,"0"0"0,0 0 15,-11 33-15,5-16 0,-4 8 16,-4 7-16,-5 8 0,0 1 0,-5 9 15,3 0-15,3-6 0,2-4 0,-2 4 16,-1-5-16,2-8 0,2-4 0,3-6 16,2-6-16,2-7 15,4-5-15,0-4 0,2-2 16,3-4-16,4-3 0,3-7 16,5-4-16,1-3 0,2-2 0,8-1 15,4-3 1,1 4-16,-1-1 0,5-1 15,-3 5-15,-1 5 0,-2 6 16,-4 3-16,-2 6 0,-5 4 16,-3 5-16,-3 5 0,-3 6 15,-3 0-15,-2 1 0,-4 6 16,0 5-16,-1-2 0,-3-1 0,1 3 0,-1 1 16,2-3-16,1-3 0,-1-2 15,2-5-15,0-3 0,1-3 0,0-2 16</inkml:trace>
  <inkml:trace contextRef="#ctx0" brushRef="#br0" timeOffset="63224.166">29803 5416 0,'0'0'0,"9"-2"16,5 1-16,3 0 0,0-1 0,13 0 15,4-2-15,-2 3 0,-1 1 16,8-1-16,0 0 16,-5 1-16,-3-1 0,-4 0 0,-4-2 0,-4 3 15,-4 1-15,-3 0 0,-2 0 16,-2-1-16</inkml:trace>
  <inkml:trace contextRef="#ctx0" brushRef="#br0" timeOffset="63440.4491">29990 5214 0,'0'0'0,"0"0"0,0 0 16,0 0-16,-10 27 0,10-27 0,-12 29 16,4-10-16,0 3 0,-2 1 15,-1 5 1,-3 5-16,2-2 0,4 0 15,1-1-15,4-4 16,2-3-16,-1-3 0,1-4 16,0-2-16</inkml:trace>
  <inkml:trace contextRef="#ctx0" brushRef="#br0" timeOffset="63854.792">30636 5284 0,'0'0'0,"0"0"16,0 0-16,-6 20 0,6-20 0,-12 23 15,2-7 1,-2 2-16,-3 2 0,0 1 16,-2 1-16,-2 1 0,3-2 0,3-2 15,2-3-15,1-4 16,1-3-16,2-1 0,2-4 15,1-5-15,2-3 0,4-5 0,4-3 16,2-2-16,1 0 0,4-3 16,2-3-16,2 0 0,-1 2 0,7-6 15,3 1-15,-1 3 0,1 3 0,-2 0 16,-1 2-16,-2 3 0,-2 5 16,0 3-16,1 3 0,-3 4 15,-2 3-15,-4 4 0,-3 3 16,-2 3-16,-2 3 0,-4 2 15,-3 2 1,-2-2-16,0 0 0,-1 2 16,0 0-16,0-2 0,1-2 0,0-2 0,1-1 0,0-1 15,1-2-15,1-2 0,0-3 16,-1-1-16</inkml:trace>
  <inkml:trace contextRef="#ctx0" brushRef="#br0" timeOffset="64026.6618">31121 5541 0,'0'0'0,"0"0"0,0 0 0,0 0 16,0 0-16,0 0 0,-10 20 0,10-20 0,0 0 15,-16 17-15</inkml:trace>
  <inkml:trace contextRef="#ctx0" brushRef="#br0" timeOffset="69611.7646">2577 7626 0,'0'0'0,"0"0"15,0 0-15,0 0 0,0 0 0,29-6 16,-29 6-16,33-2 0,-16 1 15,5 1-15,4 1 16,2-1-16,0 2 0,15 0 0,5 0 16,-1 2-16,-1 0 0,13-3 15,2-1-15,2 2 0,-3 2 0,20 1 0,3 0 16,7-4-16,-5-2 0,16-5 16,0 1-16,-6-1 0,-4 0 15,50 0-15,-2 1 0,-15 2 16,-11-1-16,5 1 0,3-2 15,-6 2-15,-5 2 0,9 1 16,4 2 0,-9-3-16,-8 0 0,13-2 0,10-2 15,-12 3-15,-7 5 0,13-2 16,11 2-16,-13-1 0,-7 2 0,10 0 16,8-1-1,-10-2-15,-9-2 0,12 1 0,6 2 16,-9 1-16,-6 2 0,10-4 15,6-2-15,-14 3 0,-7 3 0,6 3 0,6 2 16,-12-2-16,-6-4 16,9 1-16,7 1 0,-17-2 0,-8-1 15,2 6-15,2 4 0,-9-2 16,-4 0-16,7 2 0,4 1 16,-15-2-16,-11-2 0,6-4 15,2-1-15,-5 2 0,-3 4 0,2-4 0,2 0 16,-5-4-16,-1-2 15,1-4-15,3-2 0,-16 1 0,-13 2 16,-2 1-16,-2 0 0,-5-2 16,-4-1-16,-7 4 0,-3 4 15,-13 2-15,-8 3 0,-1-3 16,0-2-16,0 0 16</inkml:trace>
  <inkml:trace contextRef="#ctx0" brushRef="#br0" timeOffset="70831.6371">11220 6461 0,'0'0'0,"0"0"15,0 0-15,0 0 0,0 0 0,0 0 16,0 0-16,-16 18 16,16-18-16,-13 24 0,13-24 15,-17 37-15,10-17 0,3 1 0,4 0 16,3-3-16,2 0 0,10 3 16,7-3-16,1-2 0,2-5 0,7-3 15,6-4-15,6-1 0,-2-1 16,1-2-16,0-1 0,1-2 15,-7-1-15,-5 0 0,-5-1 16,-7 1-16,-3-2 16,-4 1-16,-3 2 0,-2 0 15</inkml:trace>
  <inkml:trace contextRef="#ctx0" brushRef="#br0" timeOffset="71332.9941">11507 6538 0,'0'0'15,"0"0"-15,0 0 0,0 0 0,0 0 0,5 30 16,-5-30-16,0 34 0,0-16 0,-1 4 16,0 1-16,-2 1 15,1-1-15,-2 7 0,-2-1 16,-3-3-16,-2-3 0,-3-1 16,-2-3-16,-2-2 0,0-2 0,-7 1 15,-4-2 1,2-4-16,1-3 0,3-2 15,3-1-15,4-3 0,2-1 16,4 1-16,2-1 0,6 0 16,4 0-16,8 0 0,6-1 15,4-2-15,3 0 0,8-1 16,6 0-16,9-1 0,2-2 0,1 1 16,1-1-16,2 0 0,-4-1 0,-7 1 15,-5 0-15,-8 3 0,-6 1 16,-9 0-16,-5-1 0,-6 2 15,-4 1-15,-9 2 0,-7 3 16,-1 1-16,-1-1 0,-5 3 16,-5 2-16,3 1 0,-1 1 0,-1 4 15,3 0-15,1 0 0,0 1 0,0 2 32,0 2-32,3 1 0,2 1 15,1 1-15,0 0 0,2 2 0,1 3 16,-3 1-16,-2 3 15,4-5-15,1-2 0,4-5 0,3-3 0,3-6 0,1-5 0,2-3 32,0 1-32,1-3 0</inkml:trace>
  <inkml:trace contextRef="#ctx0" brushRef="#br0" timeOffset="71489.3105">11501 7120 0,'0'0'0,"0"0"0,0 0 0,2 26 15,-2-26-15,3 35 0,1-10 0,0-1 16,2 0-16,6 5 0,4 1 16,2-6-16,0-3 0,7-2 15,2-7-15,2-5 0,1-3 0,-6-2 16,-5-1 0,-4 0-16</inkml:trace>
  <inkml:trace contextRef="#ctx0" brushRef="#br0" timeOffset="71733.8154">12192 6835 0,'0'0'0,"0"0"0,-1 22 16,0-3-16,-1 1 0,-2 16 0,0 6 0,0 2 15,-1 2-15,0 6 0,-1-3 16,-2 1-16,2-8 0,-3-8 15,-2-4-15,0-8 0,0-8 0,-3-3 16,-3-3-16,2-6 0,1-4 16,6-10-16,3-8 15,5-6-15,2-5 16,1 1-16,-1 7 0,0 4 0</inkml:trace>
  <inkml:trace contextRef="#ctx0" brushRef="#br0" timeOffset="72018.6749">12607 6600 0,'0'0'0,"6"-1"16,4 0-16,0 1 0,0 1 0,1 2 16,1 1-16,2 5 0,0 2 0,-8 3 0,-3 2 15,-7 1-15,-4 2 0,-5 0 16,-3 2-16,-3-2 0,-3-1 0,-5 3 16,2-1-16,4-3 0,4-4 15,3-1-15,4-1 16,5-2-16,4 1 0,12-4 0,10-2 15,5-2-15,4-3 0,9 0 16,6-2-16,0 1 0,0 0 16,7-2-16,-1-1 0,-7 2 15,-5 2-15,-1 0 0,-8 0 16,-13-1-16,-7 0 0,-3 1 0,-3 0 16,1 0-16</inkml:trace>
  <inkml:trace contextRef="#ctx0" brushRef="#br0" timeOffset="72198.7662">12812 7008 0,'0'0'0,"0"0"15,0 0-15,-3 29 0,3-29 16,-3 37-16,0-11 16,-2 3-16,1 2 0,-4 5 0,1 0 15,-2-3-15,-1-3 16,-1 1-16,2-5 0,2-5 0,2-5 15,0-4-15,2-5 0,3-3 0,2-5 0,1 1 16,-3 0-16,2 0 0</inkml:trace>
  <inkml:trace contextRef="#ctx0" brushRef="#br0" timeOffset="72339.4029">13564 6711 0,'0'0'0,"0"0"0,0 0 16,0 0-16,17 14 0,-17-3 16,-3 4-16,0-3 0,0-1 0,1-1 0</inkml:trace>
  <inkml:trace contextRef="#ctx0" brushRef="#br0" timeOffset="72584.0537">13406 7111 0,'0'0'16,"0"0"-16,0 0 0,0 0 0,21-4 16,-16 7-16,2 3 0,-2 0 15,0 4-15,-4 2 0,-3 5 0,-2-1 0,1 0 0,-2 8 16,-2 0-16,0-1 16,2-1-1,2-2-15,3 0 0,2-6 16,2-2-16,8-6 0,6-1 0,3-6 0,3-3 15,7-5-15,5-3 0,6-7 16,-3 0-16,-7 2 0,-7 5 16,-4 1-16</inkml:trace>
  <inkml:trace contextRef="#ctx0" brushRef="#br0" timeOffset="72897.8697">13899 6727 0,'0'0'0,"0"0"0,0 0 0,23-3 16,-23 3-16,32-2 0,-9 1 16,2 1-16,3 1 0,7 1 0,0 2 15,0-1-15,-2 1 16,5 3-16,-2 3 0,-7 1 16,-3-1-16,-5 3 0,-5 1 0,-2 5 15,-2 2-15,-4 9 0,-1 7 16,-2 2-16,0 3 0,0 12 15,0 3-15,-1-5 0,0-3 16,-2 5-16,-1-2 0,0-6 16,-1-6-16,-3-7 0,-2-6 0,0-7 0,-2-4 15,-8-3-15,-6-1 16,-2-3-16,-2-3 0,-3-6 0,-7-2 16,1-4-16,1-3 0,3 1 15,8 3-15,6 0 0</inkml:trace>
  <inkml:trace contextRef="#ctx0" brushRef="#br0" timeOffset="73035.6738">13774 7082 0,'0'0'15,"0"0"-15,0 0 0,23-16 0,-23 16 16,32-14-16,-12 3 0,3 1 0,3 1 0,8-1 0,1 2 31,-3 1-31,-4 1 0,0 0 16,-5 2-16,-4 1 0</inkml:trace>
  <inkml:trace contextRef="#ctx0" brushRef="#br0" timeOffset="73298.3458">13889 7204 0,'0'0'0,"0"0"16,0 0-16,6 21 0,-6-21 0,13 20 16,-13-20-16,26 16 15,-7-9-15,3-5 0,2-2 16,1-2-16,1-2 0,5-4 0,-4-3 15,-4-2-15,-4 2 0,-4-2 16,-6 0-16,-9 2 0,-5 0 16,-10-1-16,-4 3 15,-7 1-15,-4 1 0,-5 5 16,-4 5-16,1 1 0,3 1 16,-2 5-16,5 4 0,8 0 15,5 1-15,9-1 0,8 1 16,11-4-16,9-4 0,-4 0 15,-3-2-15,-2-1 0</inkml:trace>
  <inkml:trace contextRef="#ctx0" brushRef="#br0" timeOffset="73483.3795">14916 6729 0,'0'0'16,"0"0"-16,0 0 0,0 0 16,0 0-16,-1 33 0,1-33 0,-10 34 15,5-17-15,-1-2 0,2-2 16,0-1-16</inkml:trace>
  <inkml:trace contextRef="#ctx0" brushRef="#br0" timeOffset="73683.4521">14846 7024 0,'0'0'16,"0"0"-16,0 0 15,0 0-15,29-4 0,-29 4 0,35 5 16,-17 1-16,1 1 0,-1 2 16,-1 3-16,0-1 0,-1 1 0,2 8 15,-4 0-15,-3 1 0,-2 0 16,-5 1-16,-5 0 0,-3-3 16,-1-4-16,-7 0 0,-5 0 0,-2-1 15,-1-3-15,-7-1 0,-3-3 0,5-4 16,3-4-16,4 1 0,4-1 15,2 1-15</inkml:trace>
  <inkml:trace contextRef="#ctx0" brushRef="#br0" timeOffset="73917.078">15207 6853 0,'0'0'0,"0"0"15,0 0-15,0 0 0,-17 17 16,17-17-16,-35 33 0,13-14 15,-2 2-15,-1 3 0,-3 2 16,-4 7-16,3-1 0,-1 3 16,4-5-16,8-4 0,4-4 0,10-5 0,6-4 15,7-5-15,5-3 0,8-5 16,7-3-16,2-5 0,2-3 0,2-1 16,4-1-16,5-3 0,-2 1 15,-5-3-15,-2 0 0,-9 4 16,-5 2-16,-4 3 0</inkml:trace>
  <inkml:trace contextRef="#ctx0" brushRef="#br0" timeOffset="74115.773">15331 6991 0,'0'0'0,"0"0"0,0 0 15,-1 27-15,1-27 0,-6 32 0,2-6 16,-1 1-16,0 1 0,-3 12 0,0 0 15,1-4-15,0-2 0,0 0 16,1-6-16,1-7 0,2-3 0,0-8 16,1-6-16,1 6 0,1 5 15,0-5-15,0-2 16,0-1-16</inkml:trace>
  <inkml:trace contextRef="#ctx0" brushRef="#br0" timeOffset="74300.7976">15567 7013 0,'0'0'0,"0"0"0,28-7 15,-9 1-15,1 1 0,11 1 16,4 3-16,6 0 0,-4 0 16,0 4-16,-2 2 0,-5 1 0,-5 1 15,-1 2 1,-4 1-16,-8-2 0,-4 3 16,-7 0-16,-5 1 0,-6-1 15,-3 0-15,-6-3 0,-4-1 16,-4 0-16,-1-3 0,4 0 0,6 0 15,2-1-15</inkml:trace>
  <inkml:trace contextRef="#ctx0" brushRef="#br0" timeOffset="74686.4497">15660 6745 0,'0'0'0,"0"0"15,0 0-15,0 0 0,0 0 0,4 30 16,-4-30-1,0 36-15,1-13 0,1 3 16,2 4-16,1 0 0,0-1 16,2 5-16,0 0 0,-1-5 15,2-3-15,0 5 0,-2-5 16,-1-2-16,-2-3 0,-3-1 16,-2-1-16,-2-2 0,0-1 0,-4-3 15,-3 2-15,-3-2 16,-3 0-16,-5 3 0,-2-3 0,1-3 0,1-2 15,0-5-15,0-4 0,3-4 16,1-4-16,6-4 0,5-3 16,3-2-16,4 0 0,5 2 15,2 1-15,3 3 0,2 0 16,7 4-16,5 2 0,1 2 0,-1 3 16,1 6-1,2 5-15,-1 1 0,1 1 16,1 1-16,3 2 0,3 0 15,-2-3-15,-6-2 0,-6-2 16,-5-2-16</inkml:trace>
  <inkml:trace contextRef="#ctx0" brushRef="#br0" timeOffset="75002.4589">16670 6781 0,'0'0'0,"0"0"16,0 0-16,-26 16 0,26-16 16,-30 19-16,10-3 0,0 2 0,-1 0 15,-3 9-15,1 0 0,4 0 0,5-3 16,5 6-16,7-1 16,3-4-16,3-3 0,4-2 0,3-1 15,-2-2-15,0-2 0,-3 0 16,0 0-16,-2-2 0,-1 0 15,-3 1 1,-3 0-16,-1-5 0,-2 0 0,-5 1 16,-5 2-16,-1-3 15,1 0-15,-1-2 0,2-2 16,0-3-16,2-1 0,0-1 0,2 1 16,2 0-16</inkml:trace>
  <inkml:trace contextRef="#ctx0" brushRef="#br0" timeOffset="75372.5966">16859 6940 0,'0'0'0,"0"0"16,0 0-16,0 0 0,-7 27 0,7-27 31,-11 35-31,5-16 0,-1-1 0,1 4 16,1 4-16,1 5 0,1-2 15,3-6-15,3-5 16,0-5-16,1-3 0,7-6 0,6-4 16,0-3-16,2-3 0,1-1 15,1-2-15,0-2 0,0-1 16,6-8-16,2-1 0,-4-1 0,-3-3 0,-2 3 16,-2-1-16,-4 1 0,-2 2 15,1 2-15,-4 5 0,-3 6 16,-2 3-16,-1 5 0,-3 5 15,-3 2-15,0 2 0,-4 6 16,0 3-16,-2 2 0,0 2 0,2 2 16,3 2-16,3-1 0,2 1 15,7-5-15,4-2 0,6-7 0,4-4 16,-5-1-16,-2-3 0,-3 0 16</inkml:trace>
  <inkml:trace contextRef="#ctx0" brushRef="#br0" timeOffset="75620.2596">17663 6867 0,'0'0'0,"0"0"16,0 0-16,-30 11 0,14-2 0,-4 4 16,-2 3-16,-6 7 15,-1-1-15,4 5 0,2 3 16,-1 4-16,7-1 0,8-4 0,8-1 0,5-4 15,6-2-15,6-6 0,3-2 16,5-7-16,2-4 0,8-7 16,3-7-16,-1-1 0,0-1 0,-7 2 15,-7 2-15,-4 3 16</inkml:trace>
  <inkml:trace contextRef="#ctx0" brushRef="#br0" timeOffset="75974.2714">18098 6633 0,'0'0'16,"0"0"-16,0 0 0,-7 22 0,7-22 15,-14 30-15,3-4 16,-1 2-16,0 2 0,-5 14 0,2 4 0,-1-3 16,2-5-16,-4 5 0,2-4 15,2-6-15,1-4 0,-1-1 16,1-5-16,1-6 0,1-7 0,3-7 15,1-4-15,2-3 16,0-3-16,5-6 0,4-6 16,2-2-16,4-2 15,6-2-15,4-2 0,0 3 16,1-1-16,4 4 0,2 0 16,4 2-16,-1 3 0,3 7 15,2 4-15,-5 5 0,-5 3 0,-1 5 16,-4 1-16,-3 2 0,-4 0 15,-3 7-15,-2 3 16,-3 1-16,0-1 0,-3 3 0,-1 1 0,-1 0 16,-1-1-16,-1-1 0,-2-2 15,1-4-15,0-4 0,1-2 16,-1-4-16,1-2 0</inkml:trace>
  <inkml:trace contextRef="#ctx0" brushRef="#br0" timeOffset="76127.5625">18850 7155 0,'0'0'0,"0"0"0,0 0 15,0 0-15,-14 31 0,14-31 0,-20 31 16,8-16-16,-1 2 0,2-3 16,1-1-1,3-2-15</inkml:trace>
  <inkml:trace contextRef="#ctx0" brushRef="#br0" timeOffset="76508.0308">19666 6771 0,'0'0'0,"0"0"16,0 0-16,-33 7 0,33-7 15,-40 8-15,17 1 0,-8 2 16,0 1-16,-1 2 0,0 3 16,5 0-16,3-1 15,3 2-15,7 0 0,7-2 16,7-3-16,6 2 0,6-2 16,1 2-16,2 1 0,0 0 15,2 2-15,-2 0 0,1-4 16,-4 2-16,-4 1 0,-1-4 15,-4 0-15,-4-2 0,-3-2 16,-4 2-16,-3 0 0,-1-3 0,-3 1 0,-4-2 16,-2 0-16,-4-2 0,0-3 15,3-2-15,1 0 0,5-4 16,4-2-16,5-3 0,6-4 16,0 4-16,0 1 0,0 1 0</inkml:trace>
  <inkml:trace contextRef="#ctx0" brushRef="#br0" timeOffset="76829.3921">19799 7041 0,'0'0'0,"0"0"0,0 0 16,-14 27-16,8-13 15,1 3-15,0 2 0,3 0 16,1-1-16,5 2 0,5-2 15,7-5-15,6-6 0,5-5 16,6-4-16,0-4 0,1-1 16,4-4-16,1-3 0,-5-1 15,-3-1-15,-2-6 0,-5 0 16,-9 0-16,-5 0 0,-11 1 0,-8 1 0,-3 4 16,-3 2-16,-8 3 0,-3 2 15,-3 5-15,-2 3 0,1 4 16,-2 4-16,3 1 0,1-1 15,7 4-15,5 3 0,5 1 16,5 3-16,2-4 0,1-4 0,-1-1 16</inkml:trace>
  <inkml:trace contextRef="#ctx0" brushRef="#br0" timeOffset="76992.2214">20582 7184 0,'0'0'16,"0"0"-16,-9 18 0,0-6 0,-2 2 0,-3 0 16,-3 2-16,-4 5 0,2 2 0,0-5 15,2-1-15,3-2 0,2-3 16,2-2-16</inkml:trace>
  <inkml:trace contextRef="#ctx0" brushRef="#br0" timeOffset="77246.4031">21209 6798 0,'0'0'0,"0"0"0,0 0 15,0 0-15,-8 23 0,8-23 0,-21 37 0,7-13 0,-2 3 16,-1 2-16,1 2 0,-3 8 15,2-4-15,3 4 0,4-5 16,4-6-16,5-5 0,7-6 16,4-6-16,6-6 0,5-5 15,1-3-15,1-1 0,1-3 16,-1-1-16,-4 1 0,-4 1 0,-2 2 0</inkml:trace>
  <inkml:trace contextRef="#ctx0" brushRef="#br0" timeOffset="77393.6331">20921 6972 0,'0'0'0,"0"0"16,0 0-16,28-5 0,-28 5 0,35-6 16,-9 1-16,0 1 0,3 2 15,2-2-15,-5 1 0,-4 0 16</inkml:trace>
  <inkml:trace contextRef="#ctx0" brushRef="#br0" timeOffset="78049.0128">21688 6689 0,'0'0'0,"0"0"0,0 0 16,-19 32-16,7-17 0,-4 8 0,-2 4 15,-7 11-15,1-1 0,-7 12 16,-2 2-16,6-8 0,3-4 16,1 3-16,4-6 0,4-7 0,2-6 15,4-5-15,2-4 0,4-7 0,1-6 0,2-4 16,2-4-16,2-2 15,2-1-15,3-6 0,2-3 16,3-3-16,3 0 0,0-4 16,2 0-16,-2 3 0,-2 2 0,5 1 15,0 1-15,-3 5 0,-1 1 16,-2 8-16,-1 2 0,-4 2 16,-1 2-16,-3 6 0,-2 6 15,-2 0-15,-1 2 0,-2 2 0,-3 2 16,1 0-16,-1 1 0,3-1 15,2-3-15,1 0 0,1-1 0,5-3 16,4 1-16,2-5 16,3-2-16,6-4 15,4-4-15,1-1 0,-1-3 16,3-2-16,1-3 0,-2-1 16,1-1-16,-3-4 0,0-2 15,-5-1-15,-4 0 0,0-5 16,-5 0-16,-3 2 0,-4 2 0,-4 4 15,-4 4-15,-2 5 0,-4 3 16,-7 5-16,-5 3 0,0 7 0,1 2 16,-4 5-16,0 4 0,2-1 15,2-1-15,3 7 0,6 3 16,7-3-16,9-1 0,11-2 16,10-1-16,6-5 0,5-3 15,10-5-15,10-6 0,-13 0 0,-10 0 16,-8-1-1</inkml:trace>
  <inkml:trace contextRef="#ctx0" brushRef="#br0" timeOffset="78312.1248">22769 6806 0,'0'0'0,"0"0"0,-23 3 16,6-1-16,0 1 0,-10 4 15,-1 3-15,2 1 0,4 1 16,5 2-16,2 1 0,4-1 16,4 0-16,5 4 0,9-1 15,4-2-15,5-2 0,0-2 16,3 1-16,-3-2 16,-1-3-16,-5 0 0,-4 1 15,-2 1-15,-4 2 0,-7 4 16,-5 1-16,-1-3 0,-4-2 0,-7 6 15,-2 0-15,2 1 0,1-1 16,4-2-16,4-4 0,3-2 16</inkml:trace>
  <inkml:trace contextRef="#ctx0" brushRef="#br0" timeOffset="78751.2736">23464 6813 0,'0'0'0,"0"0"0,0 0 0,0 0 0,0 0 0,-31-2 16,31 2-16,-38 8 0,17-1 15,-3 3-15,-3 4 0,-2 2 16,0 2-16,-8 7 0,-1 2 16,0 4-16,6-2 0,6-4 15,5-1-15,6-4 0,4-3 16,8-4-1,6-3-15,8-5 0,5-2 0,9-9 16,6-6-16,1-2 0,0-2 16,4-3-16,-2-2 15,-2 2-15,-3-2 0,-3-1 0,-2-1 16,-5 1-16,-3 3 0,-6 4 16,-4 3-16,-1 4 0,-3 2 15,-6 5-15,-2 5 0,-2 2 0,0 3 16,0 3-16,-1 4 0,1 2 0,0 0 15,2 4-15,0 2 16,4-2-16,1-2 0,6-1 0,6-2 16,4-3-16,1-4 0,5-5 15,4-5-15,-7-1 0,-2 1 0,-3 0 16</inkml:trace>
  <inkml:trace contextRef="#ctx0" brushRef="#br0" timeOffset="79484.1644">23721 6832 0,'0'0'0,"0"0"0,0 0 0,0 0 0,-11 28 0,11-28 16,-15 34-16,7-14 0,1 0 16,-2 2-16,0 0 15,-1 3-15,1-3 0,2-4 0,-1-2 16,2-4-16,3-2 0,0-5 15,0-3-15,1-5 0,4-4 16,0-2-16,2-3 16,1-3-16,0 0 0,3-4 15,2-4-15,2 2 0,1-1 16,2 2-16,2 1 16,2-2-16,-3 5 0,0 4 0,-2 6 15,-1 3-15,-1 1 0,-1 6 16,-1 4-16,-3 1 0,-2 2 0,-2 4 15,-2 5-15,-2-1 16,-2 2-16,0 2 0,-1-1 0,-1-3 0,2-1 0,0-2 16,-1-4-16,1-2 0,0-3 15,1-2-15,-1 0 0,1-4 16,0-2-16,2-6 0,2-3 16,2-3-16,0-2 0,4-3 0,3-3 15,1-1 16,2 0-31,6-5 0,1 2 0,-1 5 0,-2 4 0,3 3 0,1 2 0,-3 3 16,-2 4-16,-4 1 0,-2 5 16,-1 1-16,-2 3 0,-3 6 15,-2 5-15,-3-1 0,-2 2 0,0 5 32,1 0-32,1-3 0,2-1 0,4-2 15,1 0-15,3-3 0,2-3 16,8-1-16,7-3 0,0-4 15,1-4-15,4-4 0,4-4 16,-2 0-16,-1-2 0,2-5 16,-4 0-16,-6-1 0,-4 1 0,-6-3 15,-5-1-15,-6-1 0,-6 4 0,-2 1 16,-4 2-16,-2 3 0,-3 0 0,-6 5 16,-3 0-16,2 5 15,3 3-15,-4 4 0,-1 2 16,2 2-16,2 3 15,2 5-15,1 4 0,4 0 16,4 1-16,6 5 0,7 1 16,5-3-16,4-4 0,11-3 15,9-5-15,4-5 0,3-6 16,-9-2-16,-8 1 0,-5-1 0</inkml:trace>
  <inkml:trace contextRef="#ctx0" brushRef="#br0" timeOffset="79699.9531">25265 6551 0,'0'0'16,"0"0"-16,0 0 0,-23 25 0,23-25 16,-31 33-16,10-9 15,-3 2-15,-1 0 0,-10 13 0,0 5 0,-5 3 16,4-2-16,-1-1 15,3-9-15,8-4 0,4-6 0,4-5 16,5-4-16,3-4 0</inkml:trace>
  <inkml:trace contextRef="#ctx0" brushRef="#br0" timeOffset="79900.4326">25206 6839 0,'0'0'0,"0"0"0,0 0 16,1 24-16,-1-24 0,-5 29 0,1-9 16,-2 1-1,1-1-15,-4 6 0,0 1 0,3-5 0,0-3 0,2-3 16,-1-3-16,2-3 0,1-3 16,2-3-16,2-4 0,0 0 0,-2 0 15,2 0-15</inkml:trace>
  <inkml:trace contextRef="#ctx0" brushRef="#br0" timeOffset="80038.1885">25415 6842 0,'0'0'0,"0"0"0,0 0 16,-1 23-16,1-23 0,-3 25 0,-1-9 15,1-1-15,0-3 0,0-2 16,1 0-16,0-2 0,1-1 0,0-1 15</inkml:trace>
  <inkml:trace contextRef="#ctx0" brushRef="#br0" timeOffset="80802.9484">25951 6436 0,'0'0'0,"0"0"0,0 0 15,-19 12-15,19-12 0,-26 19 16,7-3-16,0 0 0,2 0 0,1 2 16,3 1-16,1 3 0,3-4 15,8-2-15,6-4 0,5-3 16,5-2-16,2-4 16,5-2-16,-1-1 15,1 0-15,4 0 0,-2 0 16,-4 0-16,-5 0 0,-3 3 0,-3 3 15,-3 0-15,-4 2 0,-6 1 16,-3 2-16,-4 2 0,-2 1 16,-3 3-16,0 0 15,-5 4-15,-1 0 0,-5-3 0,-3-1 0,2-1 16,0-3-16,-2 0 0,-1-2 16,3-3-16,1-1 0,0-3 15,3-4-15,7-1 0,4 1 0,3-5 16,3-3-16,5 1 0,3 0 15,10-2-15,8 0 0,3 0 16,3-1 0,8 0-16,7 0 0,-1 2 0,-2 1 15,8 4-15,1 3 16,-9 1-16,-6 1 0,-9 2 0,-7 2 16,-5 2-16,-5 2 0,-12 3 15,-9 1-15,-4 2 0,-2 2 16,-6 4-16,-3 1 0,3-4 15,1-3-15,5-1 0,3-1 0,6-1 16,3 0-16,8-1 0,7 0 16,8 0-16,4-1 0,6-3 15,5-1-15,-4-1 0,3-1 0,4 2 16,-3 1-16,-5 0 0,-4-3 16,-3 2-16,-4 2 0,-5 1 15,-1-1-15,-7 2 16,-6 2-16,-4 0 15,-2 0-15,-4 3 0,-2 1 16,1-1-16,1-2 0,3 1 0,1 0 16,1-4-16,1-1 0,2 0 15,1 0-15,0-1 0,1 1 16,-1-3-16,-1 0 0,0-2 16,-1 1-16,-2-1 0,-1 1 0,0-1 15,0 2-15,-2-3 0,-1 0 16,2-1-16,2-1 0,2 1 0</inkml:trace>
  <inkml:trace contextRef="#ctx0" brushRef="#br0" timeOffset="81141.4345">26718 6519 0,'0'0'0,"0"0"16,0 0-16,0 0 0,0 0 16,0 0-16,-32 21 0,32-21 15,-37 28-15,11-10 0,-5 1 0,3 1 16,0-2-16,-5 4 16,3-3-16,0 1 0,5-3 0,11-4 15,7-2-15,5 0 0,4-4 16,9-1-16,9-3 0,1 0 15,2 1-15,8-1 0,2-1 0,-5 0 16,-4 2-16,-5 1 0,-5-1 0,-6 1 16,-6 1-16,-6 3 0,-7 3 15,-4 1-15,-2 0 0,-8 2 16,-3 2-16,-2 1 0,-1 1 0,2-2 16,7-3-16,5-3 0</inkml:trace>
  <inkml:trace contextRef="#ctx0" brushRef="#br0" timeOffset="81357.7677">26374 7013 0,'0'0'0,"0"0"0,0 0 0,-3 23 0,3-23 15,-6 23-15,6-23 0,-6 27 16,4-15-16,2 0 0,1-1 15,3-3-15,3-1 0,3-4 16,3-2-16,3-3 0,4-2 0,7-4 16,1-3-16,0-2 0,-1-3 15,-3 2-15,-5 3 0,-2 2 0</inkml:trace>
  <inkml:trace contextRef="#ctx0" brushRef="#br0" timeOffset="81542.726">26762 6658 0,'0'0'0,"0"0"0,0 0 0,0 0 0,0 0 16,33-9 0,-33 9-16,33-5 0,-11 1 15,3 1-15,2-2 0,3 1 16,2 1-16,9-3 0,0 0 16,-4-1-16,-2 3 0,3-2 15,-6 1-15,-7 0 0,-4-1 0,-7 0 16,-5-3-16,-2 4 0,-2-1 15,0 2-15</inkml:trace>
  <inkml:trace contextRef="#ctx0" brushRef="#br0" timeOffset="81743.3167">27118 6496 0,'0'0'0,"0"0"15,0 0 1,-21 22-16,11-8 0,-4 5 0,-4 4 15,-8 7-15,-3 2 0,-3 3 16,-3 1-16,-5 9 0,4-1 0,-1 2 16,3-3-16,6-7 0,4-7 15,3-4-15,2-4 16,6-5-16,4-3 0,1-3 0,3-3 16,0 0-16</inkml:trace>
  <inkml:trace contextRef="#ctx0" brushRef="#br0" timeOffset="81905.8485">26872 6917 0,'0'0'16,"0"0"-16,0 0 0,0 0 0,0 0 0,-1 33 31,1-33-31,-5 25 0,5-25 16,-7 28-16,3-12 0,-1-1 15,1 0-15,0-1 0,-1-2 16,2-1-16,0-2 0,0 0 0</inkml:trace>
  <inkml:trace contextRef="#ctx0" brushRef="#br0" timeOffset="82344.5205">27047 6940 0,'0'0'0,"11"-2"0,6-2 16,3 1-16,3-1 0,12 1 0,2 1 15,9 1-15,0 1 16,-2 1-16,-3 1 15,-6 1-15,-8 1 0,0 1 16,-7 1-16,-6 1 0,-4 0 0,-9 1 0,-7 1 16,-5 0-16,-4 2 0,-4 0 15,-2 2-15,-3-3 0,-2 1 0,-3-1 16,-2-1-16,-3-1 0,3-1 16,2-4-16,3-3 0,4-7 15,3-2-15,5-4 31,4-3-31,5-1 0,3-1 0,1-2 0,0-1 0,1 0 16,2-1-16,1 0 0,1 1 16,-2 5-16,0 1 0,0 4 15,-1 2-15,-1 3 0,0 3 0,-1 5 16,-2 6-16,0 3 0,-2 6 16,-1 8-16,-3 7 0,-1 8 0,1 5 15,1 3-15,1 6 0,0 7 16,2-3-16,-1-4 0,1-1 15,-1 5-15,2-3 0,-2-6 16,1-5-16,-1-8 0,0-5 0,-9-4 16,-5-1-16,6-7 0,3-5 15,2-3 1</inkml:trace>
  <inkml:trace contextRef="#ctx0" brushRef="#br0" timeOffset="87587.1399">27898 6829 0,'0'0'0,"-6"11"0,0 6 15,-2 4-15,0 3 0,-4 13 16,-4 15 0,1-1-16,4 1 0,3 6 15,7-3-15,4-10 0,3-7 16,9-1-16,4-7 0,7-10 15,2-8-15,7-7 0,2-8 16,1-3-16,-2-3 0,-9 3 0,-7 1 16,-4 1-16</inkml:trace>
  <inkml:trace contextRef="#ctx0" brushRef="#br0" timeOffset="88031.6003">28394 6653 0,'0'0'0,"9"-4"0,5 1 0,1 0 16,2 0-16,7 1 0,3 1 0,-2 0 0,-1 0 0,5 3 16,-1 1-16,-5 3 15,-3 2-15,-5 2 0,-4 1 16,-5 2-16,-4 0 15,-6 3-15,-3 2 0,-2-3 16,-3-2-16,-6 5 0,-3 0 16,0-2-16,0 0 0,-1-3 0,-1-1 0,2-4 15,0-4-15,2-2 0,2-4 16,1-2-16,3-2 0,2-2 16,1-2-16,1 9 0,2 7 15,1-13-15,3-11 0,2 5 16,1 1-16,0 1 0,1 5 15,0 0-15,-1 4 0,0 5 16,0 6-16,0 4 0,1 3 0,-1 9 16,-1 5-16,0 4 0,-1 1 15,2 14-15,1 3 0,1-3 16,0-3 0,3 2-16,1-3 0,1-9 0,-2-7 15,9-9-15,4-12 16,-6-1-16,-2-4 0,-2 1 0</inkml:trace>
  <inkml:trace contextRef="#ctx0" brushRef="#br0" timeOffset="88263.0354">28975 6546 0,'0'0'0,"0"0"0,0 0 31,29-6-31,-13 5 0,2 0 0,2-1 0,-1 5 0,2 0 0,5 5 16,-1 3-16,-3 2 0,-2 0 0,-3 2 16,-5 2-16,-4 0 0,-2 0 0,-7 5 15,-6 2-15,-3-1 16,-3-1-16,-2 1 0,-3 0 0,-1-6 16,-1-5-16,4-3 0,3 0 15,2-3-15</inkml:trace>
  <inkml:trace contextRef="#ctx0" brushRef="#br0" timeOffset="88432.4812">28857 6801 0,'0'0'16,"0"0"-16,0 0 0,27-9 0,-27 9 16,32-8-16,-11 3 0,0 0 15,0 0-15,6-1 0,-2 2 0,-3 1 0,-2 3 16,-3 0-16,-3 0 0,-2 0 15</inkml:trace>
  <inkml:trace contextRef="#ctx0" brushRef="#br0" timeOffset="88586.181">28805 6978 0,'0'0'0,"0"0"16,0 0 0,0 0-16,0 0 0,0 0 0,22-11 15,-22 11-15,32-10 0,-10 3 16,5-4-16,0 1 15,1 1-15,6-5 0,-1 1 16,-3-2-16,-3 2 0,-4 2 0,-3 0 16,-3 4-16</inkml:trace>
  <inkml:trace contextRef="#ctx0" brushRef="#br0" timeOffset="89003.182">28827 6764 0,'0'0'0,"0"0"0,0 0 0,-4 29 16,0-13-16,1 9 16,-1 5-16,-2 2 0,1 5 15,-3 11-15,-1 3 0,0 5 16,4-8-16,3 2 0,4-5 16,2-8-16,2-7 0,1-6 15,4-6-15,5-6 0,2-7 16,6-6-16,6-6 0,-2-2 15,0-2-15,4-5 0,3-5 0,-4-1 0,-4-1 16,-2-1-16,-3-2 0,-5 4 16,-3 3-16,-7-3 0,-6 2 15,-3 3-15,-1 4 0,-9 1 16,-8 3-16,0 3 0,1 2 16,0 4-16,0 3 0,2 2 0,3 2 15,3 5-15,3 3 0,5-3 0,3 1 16,5 2-16,6 3 0,5 0 15,3-1-15,3-1 0,3 0 16,1-3-16,2 0 0,10-3 16,1-4-16,0-3 0,-2-2 0,1-10 15,-1-8-15,-7 2 16,-7 5-16,-5 2 16</inkml:trace>
  <inkml:trace contextRef="#ctx0" brushRef="#br0" timeOffset="89166.0782">29754 6402 0,'0'0'0,"0"0"16,0 0-16,0 0 0,25 12 0,-25-12 15,18 19-15,-10-8 0,0 0 16,-2-1-16,0-1 0,-2-1 15</inkml:trace>
  <inkml:trace contextRef="#ctx0" brushRef="#br0" timeOffset="89351.0546">29567 6630 0,'0'0'0,"0"0"0,0 0 15,0 0-15,-6 24 0,6-24 0,-4 21 16,4-21-16,-4 27 0,4-27 16,-4 31-16,4-17 0,1 0 0,0-2 15,1-1-15,-1-2 0</inkml:trace>
  <inkml:trace contextRef="#ctx0" brushRef="#br0" timeOffset="89520.4683">29619 6753 0,'0'0'0,"0"0"0,0 0 16,18-13-16,-18 13 0,27-13 15,-7 4-15,3 2 0,2-2 0,9 0 16,2 0-16,-2 2 0,-2 2 16,4 1-16,-3 3 15,-7 1-15,-5 1 0,-10 6 0,-9 3 16,-7 2 0,-4 1-16,1-4 0,1 0 15,3-3-15</inkml:trace>
  <inkml:trace contextRef="#ctx0" brushRef="#br0" timeOffset="89905.3914">29602 6932 0,'0'0'0,"0"0"0,0 0 0,0 0 16,0 0-16,28-15 0,-28 15 15,33-11-15,-16 9 0,1-1 0,1 1 16,-3 2-16,0 1 0,-3 4 16,-2 1-16,-3 4 0,-3 2 0,-2 2 15,-5 4-15,-1 6 0,-1-1 16,-2 0-16,0-1 0,0-2 15,1-1-15,3-2 0,5-4 16,0-2 0,2-3-16,5-4 0,5-4 15,1-2-15,2 0 0,1-3 16,0-3-16,0-2 0,-1 1 0,1-2 16,-4-1-16,-4 1 0,-4 2 15,-6 0-15,-5 2 0,-3 2 16,-4 2-16,-7 0 0,-4 2 15,-3 4-15,-2 2 0,-9 5 0,-2 4 16,4 1-16,3 2 0,-3 5 0,2 3 16,7-1-16,5-2 0,10 0 15,8 3-15,8-5 0,7-3 16,10-1-16,9-1 0,1-3 16,1-2-16,8-4 0,6-3 15,-1-3 1,-2-2-16,-5 1 0,-11-1 15,-6 1-15</inkml:trace>
  <inkml:trace contextRef="#ctx0" brushRef="#br0" timeOffset="90106.0256">30593 6899 0,'0'0'0,"0"0"0,0 0 15,21 15-15,-13-5 0,-1 5 0,-2 5 16,-3 1-16,-2 1 0,-7 12 16,-7 5-16,-5-1 0,-7-2 0,-23 15 15,-17 2-15,5-3 0,13-10 0,11-9 16</inkml:trace>
  <inkml:trace contextRef="#ctx0" brushRef="#br0" timeOffset="99842.0326">14244 7667 0,'0'0'0,"0"0"15,0 0 1,0 0-16,0 0 0,0 0 0,-10 28 16,10-28-16,-16 24 0,5-7 15,-2 5-15,1 1 0,0 1 0,-1 4 16,-1 2-16,-1 8 15,1-3-15,-2 9 0,2-2 16,3-4 0,2-5-16,5-8 0,3-7 0,-1-3 0,2-3 0,0-2 15</inkml:trace>
  <inkml:trace contextRef="#ctx0" brushRef="#br0" timeOffset="100214.9126">14655 7629 0,'0'0'0,"0"0"0,0 0 0,0 0 15,9 22-15,-9-22 0,-2 28 16,-2-10-16,0 5 0,-3 5 16,-2 3-16,2 0 0,-1 2 15,-2 6-15,1 0 0,-2 4 16,1-5-16,0-7 0,0-4 0,-1-4 0,-2-4 0,-1-6 15,-2-3 1,1-2-16,-2 0 0,0-6 0,-2-2 0,-3 0 16,-2-1-16,-4-6 0,-2-4 15,2 0-15,0-2 0,2-3 16,0-2-16,3 1 0,2 1 0,0-1 16,5 3-16,6 2 0,2 2 15,6 1-15,4 2 0,7 2 16,5 0-16,10-3 0,5-4 15,3 2-15,4 1 0,5 2 16,7 2-16,5-1 0,-3 0 16,-11 1-16,-8 1 0,-7 1 0</inkml:trace>
  <inkml:trace contextRef="#ctx0" brushRef="#br0" timeOffset="100553.7209">14829 7986 0,'0'0'0,"0"0"0,0 0 0,0 0 0,24 9 15,-24-9-15,31 0 0,-11-3 16,1-1-16,2-1 0,3 0 16,4-2-16,-1 1 0,-2-2 15,-3-3-15,-4 0 0,-6 3 16,-5-4-16,-6 0 0,-4 1 0,-4 0 15,-6 3 1,-6 3-16,-4 2 0,-3 2 16,-7 5-16,-2 6 0,1 3 15,0 3-15,1 2 0,2 4 16,2 5-16,6-2 0,8 2 16,6 1-16,9-4 0,6 0 0,11-4 15,8-2-15,6-4 0,6-4 16,10-3-16,10-4 0,-14-1 0,-10 0 0,-7 0 15</inkml:trace>
  <inkml:trace contextRef="#ctx0" brushRef="#br0" timeOffset="100723.1144">15837 7889 0,'0'0'0,"0"0"0,0 0 0,0 0 16,0 0-16,-13 22 0,13-22 15,-19 22-15,19-22 0,-19 28 0,10-13 16,2 0-16,0 0 0,0-2 16,2 0-16,-1-3 0,2-1 0,-1 0 31</inkml:trace>
  <inkml:trace contextRef="#ctx0" brushRef="#br0" timeOffset="100886.0209">15730 7644 0,'0'0'0,"0"0"0,0 0 15,24 3-15,-24-3 0,35 5 16,-10 0-16,1 1 0,2-1 0,3 1 16,-6 0-16,-3-3 0</inkml:trace>
  <inkml:trace contextRef="#ctx0" brushRef="#br0" timeOffset="101155.7976">16530 7727 0,'0'0'0,"0"0"0,0 0 16,0 0-16,0 0 0,0 0 15,-43 4-15,20 1 0,-3 2 0,-5 3 16,-4 2-16,0 1 16,1 1-16,-7 3 0,3 2 0,-1 4 15,7-1-15,9-3 0,8-1 16,8-3-16,7 0 0,9-3 0,8-1 15,2-3-15,0-1 0,0 1 16,-1 0-16,-3 0 0,-3-2 0,-5 3 16,-4 0-16,-5 1 0,-5 0 15,-6 2-15,-6 1 0,-3-2 16,-2-1-16,-3 1 0,0 3 16,0-3-1,2-1-15,5-3 0,6-2 16,2-1-16,2 0 0,2-2 0</inkml:trace>
  <inkml:trace contextRef="#ctx0" brushRef="#br0" timeOffset="101472.544">17116 7739 0,'0'0'0,"0"0"16,0 0-16,-27 1 0,27-1 15,-36 6-15,7 2 0,-1 3 16,1 1-16,-10 6 0,0 4 16,6-5-16,5-2 0,2 3 0,9 0 15,8-2-15,6-3 0,9-4 16,10-2-16,2-2 0,6-1 0,2 0 16,4-1-16,-6-1 0,-3 0 15,-3 4-15,-3-1 0,-5 3 16,-5 0-16,-7 2 0,-5 3 15,-8-2 1,-4 0-16,-4 1 0,-3 1 16,-1 0-16,2 1 0,0 0 0,-1-3 15,7-3-15,2-1 0,2-1 16,2-1-16,5-1 0</inkml:trace>
  <inkml:trace contextRef="#ctx0" brushRef="#br0" timeOffset="101842.2497">17391 7770 0,'0'0'0,"0"0"16,0 0-16,0 0 0,0 0 0,0 0 15,-24 28-15,24-28 16,-26 31-16,11-10 0,0 2 16,-1 0-16,2 1 15,0 2-15,3-3 0,3-2 16,5-2-16,6-3 0,5-4 15,3-3-15,1-4 0,5-5 16,6-3-16,0-3 0,2-3 16,5-7-16,-2-3 0,0-1 15,0 2-15,-1-3 0,0 0 16,-2-4-16,-4 4 0,-6 3 0,-3 4 0,-2 5 16,-2 1-1,-5 6-15,0 2 0,-4 3 0,-2 5 0,-1 3 0,-2 4 16,0 2-16,-2 1 0,1 1 15,2 1-15,2 1 0,0-2 16,6 4-16,3 0 0,3-3 16,2-3-16,-2-4 0,-2-2 0,-2-2 15</inkml:trace>
  <inkml:trace contextRef="#ctx0" brushRef="#br0" timeOffset="102089.5496">18284 7711 0,'0'0'0,"0"0"16,0 0-16,-26 6 0,26-6 15,-37 11-15,11 0 0,0 3 16,-1 1-16,-8 10 0,0 3 16,3-2-16,2 0 0,1 3 15,6-1-15,8-2 0,6-2 0,8-2 16,6-4-16,4-5 0,4-4 0,9-5 15,8-4-15,0-1 0,0-1 0,10-6 16,3-2-16,-9 1 16,-7 3-16,-6 0 0</inkml:trace>
  <inkml:trace contextRef="#ctx0" brushRef="#br0" timeOffset="102443.9238">18600 7599 0,'0'0'0,"0"0"16,0 0-16,-11 17 0,11-17 0,-20 24 16,5-3-16,-1 2 0,-2 4 15,-6 11-15,-1 5 0,3-3 16,1-1-16,-1 0 0,3-4 0,3-8 16,4-4-16,1-2 0,2-5 15,4-8-15,0-1 0,5-7 16,3-2-16,2-6 0,2-3 0,6-7 15,5-3-15,-1-3 0,2-2 16,5 0-16,5-1 16,-3 5-16,1 3 15,2-2-15,-3 5 0,-2 3 16,-1 1-16,1 7 0,-1 5 16,-5 2-16,-2 3 0,-4 5 15,-2 3-15,-3 2 0,-2 2 16,-3 5-16,-2 1 0,-3 0 0,-1 0 15,-4 1-15,-3 0 16,1-1-16,2-1 0,2-1 0,0-6 0,2-1 0</inkml:trace>
  <inkml:trace contextRef="#ctx0" brushRef="#br0" timeOffset="103747.3096">19708 7840 0,'0'0'0,"0"0"16,0 0-16,0 0 0,0 0 0,-5-18 15,5 18-15,0 0 0,-16-18 16,7 11-16,-2 2 0,0-2 16,0 1-16,-5 2 0,-2-1 15,-1 2-15,-1 1 0,-10 2 16,-3 2-16,0 5 16,0 0-16,-3 9 0,-3 7 15,4-3-15,3 1 0,-2 6 0,4 0 16,2 3-1,7-3-15,7-2 0,4-2 16,8-6-16,4-5 0,10-4 16,8-3-16,0-5 0,2-2 0,5-5 15,5-2-15,-2-3 0,-1 0 16,2-3-16,-3-1 0,0-1 16,-3-2-16,-2 2 0,-2 0 15,-5 2-15,-3 1 0,-3 3 0,-2 4 16,-3 2-16,0 3 0,-3 2 0,-2 3 15,-1 3-15,-1 2 0,-2 1 16,1 2-16,0 1 0,-1 3 16,2 1-16,1 0 0,1 2 15,2 2-15,3-4 0,1-2 16,3-3-16,2-3 0,-1-1 0,-1-2 0,-3 0 16</inkml:trace>
  <inkml:trace contextRef="#ctx0" brushRef="#br0" timeOffset="104132.7985">19961 7749 0,'0'0'0,"0"0"0,0 0 16,0 0-16,-11 23 0,11-23 15,-14 31-15,4-13 0,-2 1 16,-1 2-16,-2-1 0,2 0 15,1 0-15,-3 2 0,3-2 16,2-4-16,3-3 0,0-2 0,3-4 0,1-3 16,3-4-16,0 0 0,4-6 15,0 1-15,2-2 0,4-4 16,2-2-16,1-2 0,1-4 16,3-2-16,2-3 0,0 5 15,2 3-15,4 0 0,-2 2 16,-2 6-16,-3 3 15,0 3-15,-2 1 0,-2 4 16,-2 3-16,-4 2 0,-3 6 16,0 1-16,-2 2 0,-2 4 15,-1 2-15,0 6 0,0 1 16,0-2-16,0-2 0,0-4 16,0-5-16,0-3 0</inkml:trace>
  <inkml:trace contextRef="#ctx0" brushRef="#br0" timeOffset="104581.0615">21081 7832 0,'0'0'0,"0"0"16,0 0-16,0 0 0,10-21 0,-10 21 15,-1-14-15,-1 5 16,-1-1-16,-2 0 0,-1 0 15,-3 1-15,-3 2 0,-4 2 16,-3 1-16,0 3 0,-2 2 0,-9 4 16,-2 4-1,1 1-15,1 1 0,-5 10 16,1 6-16,3-1 0,2-2 0,7 1 16,5-2-16,7-2 0,5-2 15,7-4-15,7-5 16,2 0-16,3-2 0,6-6 15,8-4-15,-2-5 0,0-1 0,-2-2 16,0-1-16,1-2 0,-1-2 0,2-1 16,-3 0-16,-2-2 15,-3-1-15,-6 5 0,-2 3 16,-3 4-16,-2 2 0,0 4 0,-2 4 16,-1 4-16,-1 3 0,-1 2 15,-1 4-15,0-1 0,0 2 16,0 5-1,1 2-15,1-2 0,1-3 0,3-2 16,1-1-16,4-4 0,3-4 16,-3 0-16,-1-2 0,-2-2 15</inkml:trace>
  <inkml:trace contextRef="#ctx0" brushRef="#br0" timeOffset="105151.3473">21480 7758 0,'0'0'0,"0"0"0,0 0 0,0 0 16,0 0-16,-18 23 0,18-23 16,-17 24-16,17-24 0,-21 33 15,9-13-15,0 0 0,-1 1 0,0-3 32,1-2-32,-1 2 0,2-3 0,2-4 15,3-2-15,0-6 0,2-2 16,4-3-16,3-3 0,3-2 15,0-2-15,5-6 0,2-4 16,3-1-16,2 0 0,1 0 16,5 0-16,-2 3 0,0 3 0,3 2 15,-1 2-15,-1 6 0,-2 4 0,-3 3 16,-3 2-16,-2 4 0,-4 3 16,-2 5-16,-5 3 0,-2-1 15,-2 0-15,0-1 0,-1 0 16,-2-2-16,1-2 0,-1-2 15,1-3-15,0-2 0,-1-1 0,2-3 16,-1-2-16,2-2 0,1-4 0,3-1 16,4-3-16,3-2 0,3 0 15,2-3-15,3-2 0,1-1 16,3-1-16,3 1 0,2 1 16,6-1-16,-1 2 0,-1 5 15,-2 2-15,-2 4 0,-3 2 0,-3 2 31,-3 3-31,-1 3 0,-4 1 0,-3 6 16,-3 4-16,-1-1 0,-3 0 16,-3 2-16,-3 0 0,0-1 15,-1-1-15,-2-1 0,-1-2 16,2 0-16,-1 0 0,5-4 16,3-1-16,-1-4 0,0 0 0,0-1 15</inkml:trace>
  <inkml:trace contextRef="#ctx0" brushRef="#br0" timeOffset="105314.2025">22362 7809 0,'0'0'0,"0"0"0,0 0 16,-5 24-16,5-24 16,-11 30-16,3-12 0,-1 0 15,0 0-15,1-2 0,-2 1 16,0 2-16,1-3 0,2-4 15,2-3-15,3-4 0,2-5 0,1 4 16,-1-4-16,0 2 0</inkml:trace>
  <inkml:trace contextRef="#ctx0" brushRef="#br0" timeOffset="105467.9365">22387 7548 0,'0'0'0,"0"0"0,0 0 15,0 0-15,26 17 0,-26-17 16,23 18 0,-23-18-16,27 28 0,-16-15 15,-1-2-15,-2-1 0</inkml:trace>
  <inkml:trace contextRef="#ctx0" brushRef="#br0" timeOffset="105884.5766">23067 7765 0,'0'0'0,"0"0"0,0 0 16,0 0-16,0 0 0,-17-22 15,17 22-15,-22-12 0,22 12 0,-35-10 16,13 8-16,-1 0 0,-2 2 16,-1 2-16,-4 3 0,-6 4 15,2 5-15,0 2 0,0 2 0,-2 6 16,5 2-16,6-3 0,5-2 15,5-3-15,4-1 0,6-3 16,5-1-16,9-4 0,5-5 0,4-1 16,3-3-16,2-3 0,3 0 15,0-4-15,-1-2 0,1-2 16,0-2 0,-1-3-16,0-3 0,2-3 15,-1 3-15,-6-1 0,-2 3 16,-5 4-16,-3 2 0,-3 6 15,-2 1-15,0 3 0,-2 1 0,0 5 16,1 4-16,-2 0 0,-1 4 16,0 3-16,0 3 0,0 0 0,2-1 0,2 4 15,3-2-15,5-2 16,4-5-16,3-5 0,4-4 16,-6 0-16,-2-1 0,-4-1 0</inkml:trace>
  <inkml:trace contextRef="#ctx0" brushRef="#br0" timeOffset="106332.7181">23560 7471 0,'0'0'0,"0"0"16,0 0-16,0 0 0,0 0 0,-16 18 15,16-18-15,-24 32 0,8-11 16,-1 3-16,-3 4 0,1 0 15,0 2-15,-1 8 0,1-1 16,0 0-16,4-8 0,3-5 16,3-5-16,1-4 0,1-3 15,3-3-15,1-2 0,3-7 0,0 0 16,-1-6-16,2-3 16,2-1-16,2-1 0,2-5 15,1-3-15,3 0 0,3 0 0,4 1 0,2 1 0,6 0 0,2 3 16,1 5-16,3 4 15,-3 1-15,-2 2 0,-2 3 0,-2 4 16,-3 3-16,-4 4 0,-2 3 16,-4 3-16,-6 0 0,-4 2 15,-6 1-15,-2-1 0,-3 0 16,-3-2-16,-2-5 16,-4-3-16,-2-1 0,-1-1 15,-4-2-15,-1-1 16,0-2-16,2-2 0,1-3 0,3-3 15,5-2-15,2-3 0,7-6 16,4-3-16,1 3 0,1 4 16,0 1-16</inkml:trace>
  <inkml:trace contextRef="#ctx0" brushRef="#br0" timeOffset="106510.9796">23963 7383 0,'0'0'0,"0"0"16,0 0-16,0 0 0,-3 31 0,3-31 15,-15 36-15,3-14 16,-3 5 0,-2 5-16,1 5 0,-5 9 0,1-2 15,-3 6-15,2-5 0,3-6 16,3-6-16,1 0 0,1-6 16,5-6-16,2-5 0,2-5 0,0-2 0,2-2 15</inkml:trace>
  <inkml:trace contextRef="#ctx0" brushRef="#br0" timeOffset="106840.4228">24033 7772 0,'0'0'0,"0"0"16,0 0-16,33 0 0,-19 0 0,4 0 16,1-1-16,7 0 0,-1-1 15,-2 0-15,-1 0 0,0-4 0,0-2 16,-1 0-16,-1-2 0,-3 0 31,-4-1-31,-3 1 0,-5 0 0,-2-2 0,-4 0 0,-4-1 31,-3-1-31,-3 2 0,-2 2 0,-7 5 0,-4 3 0,-2 4 16,-2 1-16,-7 6 16,-2 2-16,4 5 0,2 3 15,5 3-15,2 3 0,1 6 16,4 0-16,9-1 0,8-1 15,6-3-15,6-2 0,13-7 16,9-3-16,6-6 0,4-6 0,-10-1 16,-7 0-16,-5 0 0</inkml:trace>
  <inkml:trace contextRef="#ctx0" brushRef="#br0" timeOffset="107188.3319">25179 7664 0,'0'0'0,"0"0"0,0 0 0,0 0 0,-29-3 16,29 3-16,-36 1 0,12 1 16,-3 2-16,-2 0 0,-4 1 15,-7 3-15,3 2 0,5-1 16,5 1-16,4 0 0,3-2 15,3 5-15,7 0 0,7-3 0,4 1 0,8 0 16,5 2-16,3-1 0,2 0 16,2 1-16,-2 1 0,-3-1 15,-4-1-15,-3-1 0,-3-1 16,-3 0-16,-4 0 0,-3-1 16,0 0-16,-5 1 0,-2-1 15,-3-1 1,-3 2-16,1-4 0,0-1 0,4-4 15,2-2-15,1 0 0,2 1 16,0-2-16</inkml:trace>
  <inkml:trace contextRef="#ctx0" brushRef="#br0" timeOffset="107435.9806">25531 7533 0,'0'0'0,"0"0"0,0 0 0,0 0 15,-21 28-15,21-28 0,-28 34 16,10-11-16,-3 2 0,-1 4 16,-1 5-16,-1 5 0,3-3 0,3 4 15,3-5-15,8-5 0,3-3 0,10-8 16,6-3-16,3-6 0,3-5 16,0-3-16,-1 0 0,1-3 15,1 0-15,-6-3 0,-3 0 16,-3-1-16,0 1 0,-1 2 15</inkml:trace>
  <inkml:trace contextRef="#ctx0" brushRef="#br0" timeOffset="107574.1083">25154 7808 0,'0'0'0,"0"0"0,0 0 15,32-8-15,-32 8 0,42-6 16,-15 5-16,4-2 0,3 1 0,10-1 15,2 0-15,-1 0 0,1 2 0,8-2 16,-2-2-16,-9 1 0,-9 2 16,-5-1-16</inkml:trace>
  <inkml:trace contextRef="#ctx0" brushRef="#br0" timeOffset="107975.0763">25920 7686 0,'0'0'0,"0"0"0,0 0 16,0 0-16,0 0 0,0 0 16,0 0-16,-31 20 0,31-20 0,-25 18 15,25-18-15,-29 29 16,16-12-16,0 2 0,-1 2 0,2 0 16,1-1-16,0 6 0,3-3 0,4-4 15,3-4-15,4-3 0,4-4 16,5-3-16,3-3 0,3-4 15,2-3-15,2-1 0,1-4 16,1-3-16,2-2 0,4-4 0,-3-2 16,-2 0-16,0-2 0,-3 1 15,-2 0 1,-5 4-16,-3 3 0,-1 4 16,-1 3-16,-3 2 0,-3 2 15,-4 4-15,0 0 0,-3 6 16,-4 1-16,1 5 0,-2 0 15,0 5-15,0 2 0,2 3 0,-1 2 16,3 4-16,3-1 0,3-1 16,3-3-16,8-3 0,3-4 0,-3-3 15,-2-2-15,-2-3 0</inkml:trace>
  <inkml:trace contextRef="#ctx0" brushRef="#br0" timeOffset="108423.2037">26791 7696 0,'0'0'0,"0"0"0,0 0 16,0 0-16,-21-10 0,21 10 15,-28-2-15,9 4 0,-5 1 0,-1 3 16,-3 2-16,0 3 0,-3 0 16,-7 9-16,2 2 0,-3 6 15,5 0-15,7-2 16,6-2-16,6-2 15,7-2-15,5-4 0,7-4 16,5-3-16,4-3 0,7-4 16,5-2-16,0-4 0,2-4 0,3-3 15,3-1-15,-2-4 0,-3-2 16,4-7-16,-3-2 0,-2-1 16,1-1-16,-2-1 0,0 0 0,-5 3 15,-4-1-15,-2 0 0,-3 1 16,-2 5-16,-3 4 0,-1 4 0,-2 3 15,0 3-15,-2 4 0,-2 4 16,-1 8-16,-3 4 0,0 3 16,-5 5-16,-3 4 0,-3 4 15,-4 1-15,1 7 16,2 4-16,0 5 16,3-3-16,4-5 0,3-4 15,1-4-15,2-3 0,1-6 16,2-2-16,2-5 0,2-3 0,0-2 15,-2-2-15,0-1 0</inkml:trace>
  <inkml:trace contextRef="#ctx0" brushRef="#br0" timeOffset="108762.1102">26922 7850 0,'0'0'0,"0"0"16,0 0-16,0 0 0,0 0 0,0 0 15,27 0-15,-27 0 0,23 3 16,-23-3-16,31 2 0,-12-2 15,3-1-15,2-1 0,0-1 0,0-2 0,1-1 16,5-1-16,-2-2 0,-4 1 16,-2-1-16,-4-1 0,-4-1 15,-4 2-15,-3-1 0,-7-1 16,-6 0-16,-4 1 0,-4 1 16,-4 3-16,-2 1 0,-2 2 15,-1 3-15,-1 2 16,-1 4-16,-4 3 0,1 3 15,3 4-15,1 3 16,4 2-16,3 1 0,6 1 16,5 2-16,7-1 0,4-2 0,6-1 15,5-2-15,7-3 0,8-2 16,12-3-16,5-5 0,-10-1 16,-8-2-16,-7-1 0</inkml:trace>
  <inkml:trace contextRef="#ctx0" brushRef="#br0" timeOffset="109147.2454">27635 7753 0,'0'0'0,"0"0"16,0 0-16,0 0 0,0 0 16,-25 19-16,25-19 0,-16 21 15,16-21-15,-20 25 0,10-10 16,1-1-16,0 0 0,1-3 15,2-1-15,-1-1 0,2-1 16,0-4-16,3-1 0,2-3 16,0 0-16,1-5 0,2-1 0,3-1 0,3-3 15,3-1-15,4 0 0,1 0 16,1 0-16,6-2 0,1 2 16,1 3-16,-1 1 0,-2 2 15,-1 2-15,-3 2 0,-3 2 0,-2 2 16,-2 3-16,-2 2 0,-3 3 15,-1 1 1,-2 1-16,0 2 0,-2 1 0,-1-2 0,0 0 16,0-2-16,0 0 0,0-2 15,2-2-15,0-2 0,2-3 0,4-1 16,2-4-16,1-1 0,2-4 16,-3 1-16,-1 2 0,-3-1 15</inkml:trace>
  <inkml:trace contextRef="#ctx0" brushRef="#br0" timeOffset="109363.6103">28385 7578 0,'0'0'16,"0"0"-16,0 0 15,0 0-15,0 0 0,0 0 0,-13 21 16,13-21-16,-20 30 0,6-9 16,-4 3-16,0 4 0,1 1 0,-2 8 15,5-2-15,3-3 0,3-2 16,7 2-16,7-6 0,7-4 15,4-7-15,4-3 0,2-3 16,3-3-16,0-4 0,-1-2 0,0-1 16,-3-2-16,-3-3 0,-3-3 15,-2-2 1,-1 2-16,-4 1 0,-1 2 16</inkml:trace>
  <inkml:trace contextRef="#ctx0" brushRef="#br0" timeOffset="109510.8224">28077 7771 0,'0'0'0,"0"0"16,0 0-16,0 0 0,31-2 0,-31 2 15,43-1-15,-15 1 0,3 0 0,5 1 16,4 0-16,4 0 0,-7 0 16,-6 1-16</inkml:trace>
  <inkml:trace contextRef="#ctx0" brushRef="#br0" timeOffset="110660.8211">14527 8785 0,'0'0'0,"0"0"16,0 0-16,0 0 0,8-23 15,-8 15-15,-1-2 0,-3-1 16,0 0-16,-4 2 0,-3 0 16,0 0-16,-1 1 0,-3 2 15,-4 3-15,-5 1 0,-1 2 0,-1 5 16,-2 3-16,1 3 0,-1 2 0,-5 7 15,1 7-15,6-4 0,3 0 16,4 0-16,3-1 0,5-1 16,4-2-16,4-2 0,6-3 15,2-1-15,4-4 0,6-4 16,6-6-16,1-3 0,2-1 0,2-6 0,3-2 16,-4-2-16,-3 2 0,1-5 15,-3-2-15,-3 3 0,-3 2 0,-3 0 16,-1 1-16,-5 2 15,-1 4-15,-2 1 0,-1 2 16,0 3-16,-1 2 0,0 0 16,-2 7-1,0 0-15,0 3 0,0 3 0,1 3 16,1 0-16,0 2 0,4 0 16,2 1-16,4 0 0,3-1 0,8-2 15,5-4-15,-5-2 0,-5-2 16,-3-2-16</inkml:trace>
  <inkml:trace contextRef="#ctx0" brushRef="#br0" timeOffset="110945.9946">15121 8761 0,'0'0'0,"0"0"15,0 0-15,1-19 0,-1 12 0,-3 0 16,-1-2-16,-3 0 16,-1 0-16,-4 3 0,-5 0 15,-2 4-15,-2 2 0,-8 3 0,-2 2 16,3 3-1,1 0-15,-1 7 0,2 1 16,6-1-16,6 1 0,7 0 16,9-1-16,4-1 0,6-1 15,6-2-15,4 0 0,0-1 16,2-2-16,-2 0 0,-1-1 16,-4-1-16,-4-1 0,-3 0 15,-2 1-15,-4 1 0,-2 3 0,-8-2 0,-8 2 16,2-3-16,-2 2 0,-8 3 15,-3 2-15,0-2 0,3 1 16,4-4-16,3 0 0,3-3 0</inkml:trace>
  <inkml:trace contextRef="#ctx0" brushRef="#br0" timeOffset="111432.1643">16084 8754 0,'0'0'16,"0"0"-16,0 0 0,0 0 16,0 0-16,-15-18 0,15 18 15,-18-9-15,18 9 0,-29-10 16,9 3-16,-1 3 0,0 1 0,-3 1 15,-4 5-15,-7 0 0,0 0 16,-1 5-16,-2 5 0,4 0 0,2 3 16,-3 5-16,3 4 0,6-2 15,5-1-15,8-2 0,7-1 16,4-1-16,5-2 0,12-7 16,10-3-16,4-5 0,3-4 0,10-6 15,2-4-15,-5-1 0,-5 1 16,-1-4-1,0 0-15,-5-1 0,-4 1 0,-2-1 16,-6 1-16,-6 6 0,-2 1 16,-4 3-16,-3 4 15,-1 3-15,-3 0 0,-3 5 0,-3 5 16,-1 2-16,0 1 0,1 3 16,1 1-16,2 1 0,1 1 15,4 1-15,3 1 0,4-1 0,2-5 0,5-4 16,3-4-16,-2-1 0,-3-1 15,-2-1-15</inkml:trace>
  <inkml:trace contextRef="#ctx0" brushRef="#br0" timeOffset="111663.9251">16508 8513 0,'0'0'0,"0"0"15,0 0-15,0 0 0,-21 20 0,21-20 16,-29 28-16,12-10 0,-1 4 16,0 5-16,-2 4 0,-2 8 15,2 0-15,1 6 0,5-3 16,5-7-16,3-5 0,8-6 16,4-6-16,4-4 0,3-3 0,8-6 15,6-5-15,-1-6 0,2-4 16,-6 2-16,-3 1 0,-4 2 15</inkml:trace>
  <inkml:trace contextRef="#ctx0" brushRef="#br0" timeOffset="111856.2837">16929 8490 0,'0'0'0,"0"0"16,0 0-16,-21 16 0,21-16 0,-25 23 15,7-5-15,0 2 0,-1 4 16,-3 11-1,2 6-15,4-2 0,2-1 0,5 6 16,7-2-16,6-9 0,2-6 16,15-2-16,10-6 0,1-6 0,1-5 0,-7-2 15,-6 0-15,-4-2 16</inkml:trace>
  <inkml:trace contextRef="#ctx0" brushRef="#br0" timeOffset="112087.1335">17578 8708 0,'0'0'0,"0"0"15,0 0-15,-11 27 0,5-12 0,-2 6 32,-2 2-32,1 2 0,-3 1 0,-2 12 15,-1 4-15,-3 4 0,2-5 16,1-1-16,2-3 0,1-2 15,1-6-15,0 0 16,2-7-16,1-8 0,1-5 0,2-2 0,1-2 0,0-1 0</inkml:trace>
  <inkml:trace contextRef="#ctx0" brushRef="#br0" timeOffset="112334.7445">17622 8648 0,'0'0'0,"9"-1"0,2-1 16,2 0-16,3 2 16,6 3-16,3 0 15,-3 2-15,-1 2 0,4 6 0,-1 2 16,-4 1-16,-4 0 0,-5 2 16,-5 1-16,-4-2 0,-3-2 15,-4-1-15,-5 0 0,-2 0 16,-3-1-16,-7 1 0,-6-1 15,1 0-15,2-2 0,-4-2 0,-2 1 0,4-3 16,1 1-16,2-1 0,5-1 16,5-3-16</inkml:trace>
  <inkml:trace contextRef="#ctx0" brushRef="#br0" timeOffset="112666.9007">18026 8797 0,'0'0'0,"10"-1"0,5 1 15,0-1-15,0 1 0,7-2 0,3-1 16,-1-1-16,0 0 0,5-4 16,-3-2-16,-1 0 0,-3 0 15,-2-1-15,-2 2 16,-3-2-16,-5-2 0,-5 0 0,-2-3 16,-4 2-16,-3-2 0,-4 4 15,-2 3-15,0 3 0,-1 3 0,-9 2 16,-3 4-16,0 3 15,0 3-15,-2 4 0,-3 6 16,3 1-16,2 3 0,3 2 16,2 3-16,6-3 0,4-1 0,9 3 15,9-1-15,5-5 0,2-3 0,12-8 16,8-3-16,3-3 0,2 0 0,5-5 16,5-2-16,-2-4 15,-3-3-15,-4 1 0,-11 3 0,-8 1 16</inkml:trace>
  <inkml:trace contextRef="#ctx0" brushRef="#br0" timeOffset="112990.0779">18802 8647 0,'0'0'15,"0"0"-15,0 0 0,-26 20 0,13-11 16,-3 7-16,0 3 0,-4 6 15,2 2-15,5-1 0,3-1 0,4-2 16,1-2-16,11-1 0,9-2 16,3-6-16,2-4 0,7-6 15,6-5-15,-1-4 0,-1-2 16,-1-2-16,0-1 0,2-2 0,-3-1 16,-4-2-16,-6-2 0,-4 0 15,-5 1-15,-9 0 0,-8 2 0,-2 2 16,-2-1-16,-4 3 0,-3 1 15,-3 3-15,-3 3 0,-8 1 16,-2 3-16,3 3 0,3 2 0,1 2 16,0 2-16,9 0 0,4 0 15,5-1-15,1-3 0,1 0 32</inkml:trace>
  <inkml:trace contextRef="#ctx0" brushRef="#br0" timeOffset="113221.7059">19296 8716 0,'0'0'0,"0"0"0,-6 26 0,-1-8 16,-1 3-16,-6 13 0,-5 7 16,2-1-16,-1 1 0,-1 6 0,3-3 15,-1 0-15,4-7 0,3-8 16,2-6-16,2-7 0,0-5 15,2-6-15,1-6 0,0-3 16,1 0-16,-1-5 16,0-6-16,0 4 0,1 1 15,1 3-15</inkml:trace>
  <inkml:trace contextRef="#ctx0" brushRef="#br0" timeOffset="113453.5717">19275 8687 0,'0'0'0,"0"0"0,24-9 0,-8 6 15,3 0-15,8 1 0,3 1 0,-1 2 0,-1 0 16,3 4-16,-3 2 16,-4-1-16,-4 0 0,-6 2 15,-4 2-15,-4-1 0,-4 2 0,-6 1 16,-6 1-16,-2 0 0,-4-2 16,-8 3-16,-5 1 0,-2-3 15,-1-2-15,1-2 16,2-3-16,2-2 15,4-3-15,3-5 0,8-3 0,4 3 16,2 0-16,0 1 0</inkml:trace>
  <inkml:trace contextRef="#ctx0" brushRef="#br0" timeOffset="113638.2035">19950 8372 0,'0'0'16,"0"0"-16,0 0 0,0 0 0,-6 25 15,6-25-15,-15 39 0,4-14 16,-1 2-16,-7 11 0,-1 3 16,2-1-16,1 0 0,0 5 15,1-3-15,4-5 0,3-5 0,1-2 16,3-4-16,0-6 0,2-5 0,0-3 16</inkml:trace>
  <inkml:trace contextRef="#ctx0" brushRef="#br0" timeOffset="113970.2633">20044 8757 0,'0'0'0,"0"0"16,0 0-16,25-5 0,-25 5 16,26-2-16,-10 2 0,1-1 15,-1-3-15,8-2 0,2 0 16,0-1-16,1-1 0,-3-1 15,-2-1-15,-4-1 0,-4 0 0,-3 1 16,-2 0-16,-5-1 0,-3 0 0,-6 2 16,-6 1-1,-2 0-15,-3 2 0,-3 5 0,-4 5 16,-1 0-16,-1 4 0,-6 5 16,1 6-16,2 0 0,2-1 0,2 4 15,2 2 1,5-1-16,5-1 0,9 5 15,9-1-15,8-2 0,3-5 0,14-5 16,11-5-16,5-8 0,5-4 16,9-5-16,7-2 0,-7 1 15,-16 1-15,-11 4 0</inkml:trace>
  <inkml:trace contextRef="#ctx0" brushRef="#br0" timeOffset="114224.4089">21304 8376 0,'0'0'0,"0"0"0,0 0 0,-21 25 0,11-11 0,-4 6 16,-4 3-16,-6 11 16,-2 0-16,3 3 0,2 1 15,0 3-15,5-5 0,3 2 16,4-5-16,4-5 0,4-3 0,9-8 15,7-4-15,2-6 16,2-3-16,2-3 16,2-3-16,-4 0 0,-4 1 0,-2 0 15</inkml:trace>
  <inkml:trace contextRef="#ctx0" brushRef="#br0" timeOffset="114393.8157">21630 8641 0,'0'0'0,"0"0"0,0 0 0,0 0 16,-12 22-16,12-22 0,-14 22 15,6-9-15,0 0 0,2 2 16,0-1-16,1 0 0,0-2 0,3-4 16,1-3-16,0-1 0,0-1 15,0 1 1</inkml:trace>
  <inkml:trace contextRef="#ctx0" brushRef="#br0" timeOffset="114556.8018">21695 8298 0,'0'0'0,"0"0"0,0 0 0,0 0 16,28 6-16,-28-6 0,24 9 15,-12-2-15,0 0 0,-1 0 0,-2-1 16,-1-1-16</inkml:trace>
  <inkml:trace contextRef="#ctx0" brushRef="#br0" timeOffset="114795.2842">21974 8399 0,'0'0'0,"0"0"0,0 0 0,0 0 16,-10 28-16,10-28 0,-17 32 16,6-12-16,0 4 0,-1 1 0,-2 3 15,-2 8-15,0-2 0,0 5 16,1-4-16,2-4 0,1-6 0,0-3 16,1-1-16,1-5 0,1-1 15,0-4-15,2 0 0,0-3 16,2-1-16,0-4 0,2 1 15,1-2-15</inkml:trace>
  <inkml:trace contextRef="#ctx0" brushRef="#br0" timeOffset="115060.5973">22262 8449 0,'0'0'0,"0"0"16,0 0-16,0 0 0,0 0 0,-38 4 15,38-4-15,-39 8 0,17-1 16,-1 1-16,-3 1 0,2 1 16,0 1-16,-5 3 0,3-1 15,2-1-15,5-1 0,3 1 16,4 1-16,4 0 0,3 0 16,4 0-16,4-1 0,3 1 0,2-2 0,3 0 15,3 1-15,-2 0 0,0 1 16,1-1-16,1 0 0,1 0 15,-1-1-15,-3-1 16,-1-1-16,-1-3 0</inkml:trace>
  <inkml:trace contextRef="#ctx0" brushRef="#br0" timeOffset="115412.7033">22258 8699 0,'0'0'0,"0"0"16,0 0-16,0 0 0,0 0 0,24 0 15,-24 0-15,0 0 16,32-3-16,-32 3 0,32-3 16,-13 0-16,-1 0 0,2-2 0,0 0 0,0-1 15,0 0-15,5-3 0,-1-1 16,-3 0-16,-3 2 0,-4-3 16,-2-2-16,-2 2 0,-2-1 15,-6 1-15,-4-1 0,-5 3 16,-3 1-16,-3 2 0,-2 3 15,-3 0-15,-1 2 16,-3 4-16,-2 1 16,1 3-16,1 2 0,-5 6 0,2 4 15,3 0-15,4 1 0,5 2 16,3 0-16,5 1 0,2 0 16,8-4-16,4 2 0,3-4 15,2-3-15,7 0 0,6-1 16,-2-4-16,0-2 0,-5-3 0,-3 0 0,-4 0 15</inkml:trace>
  <inkml:trace contextRef="#ctx0" brushRef="#br0" timeOffset="115597.8046">22772 8897 0,'0'0'16,"0"0"-16,0 0 0,0 0 16,0 0-16,0 0 0,0 0 0,-22 9 15</inkml:trace>
  <inkml:trace contextRef="#ctx0" brushRef="#br0" timeOffset="124589.1065">19267 8270 0,'0'0'0,"0"0"16,0 0-16,0 0 0,0 0 0,0 0 15,0 0-15,25-5 16,-25 5-16,0 0 0,33 0 16,-33 0-16,29 5 0,-11-4 15,4 1-15,2-1 0,0-1 16,5 1-16,4-1 0,9 2 16,-2-1-16,7 0 0,4 2 15,13-3-15,0-1 0,16-1 16,2 2-16,-3 0 0,-4-1 0,17 1 15,2-1-15,6-1 0,-7 1 16,40 1-16,-9 3 16,-16-1-16,-10 1 0,9-1 0,5 0 15,-10-2-15,-9-1 0,13 0 16,8 0-16,-9 0 0,-6 0 0,12-1 16,8 2-16,-10-1 0,-6-2 0,10-1 15,8 1-15,-8 0 0,-5 1 16,9-3-16,7 1 15,-10 0-15,-5 1 0,7-1 0,4-2 16,-10 0-16,-6-1 0,13 3 16,10 1-16,-14 0 0,-9-1 0,8-2 15,7-1-15,-8 5 0,-5 2 0,6-3 16,5-1-16,-10-1 0,-6 2 16,6-1-16,3 2 0,-9-2 15,-8 1-15,6-3 0,3-1 16,-7 6-16,-5 5 0,5-4 15,3-1 1,-8-3-16,-8-1 0,9 4 0,5 4 16,-10 0-16,-6 1 0,5-2 15,4-1-15,-7 2 0,-7 2 16,3-2-16,4 1 0,-12-2 16,-5 0-16,2-1 0,3 0 15,-7 2-15,-6 3 0,3 0 16,-1-3-16,-8-5 0,-8-4 0,-2 8 0,-1 6 15,-6-1-15,-5-3 0,-12-1 16,-8-1-16,-7-1 0,-4-1 16,2 0-16,-3 0 0,3 0 15</inkml:trace>
  <inkml:trace contextRef="#ctx0" brushRef="#br0" timeOffset="125944.8154">17688 7592 0,'0'0'0,"0"0"15,0 0-15,0 0 0,0 0 0,-13-26 16,13 26-16,0 0 0,-24-21 0,12 14 16,-2 1-16,-1 1 0,-2-2 15,-3 1-15,-2 0 0,-2 1 16,-1 2-16,-12 0 0,-1-2 15,-1 5-15,0 3 0,-10 4 16,-3 6-16,3 1 16,3 2-16,-11 3 0,-2 0 15,6 0-15,5-1 0,-7 9 16,3 6-16,7-4 0,5-2 0,2 5 16,0 5-16,6-2 15,3-1-15,2 5 0,4-2 16,5-5-16,4-3 0,4 4 15,4 4-15,4-5 0,3 1 0,5 4 16,3 0-16,5-10 0,4-2 16,8 0-16,7 1 0,2-6 15,3-3-15,14 5 0,6 2 16,3-4-16,2 0 0,9-8 0,8-4 16,-5-3-16,-4-1 0,45-3 15,-2-2-15,-16-2 0,-10 1 0,5-5 16,4-3-16,-13-2 0,-7 1 0,4 1 15,4 1-15,-11-3 0,-9-2 16,1 1-16,2 1 0,-4-3 16,-3-2-16,-3-4 0,0-1 15,-11 1-15,-5 2 0,2-7 16,1-5-16,-7 2 0,-6 1 0,-6 0 16,-4 0-1,-2-1-15,-1 0 0,-5 0 16,-3-1-16,0 1 0,1-1 15,-6-4-15,-4 0 0,-3 5 16,-2 3-16,-6-2 0,-3-2 16,0 10-16,-4 1 0,0-2 15,-3-2-15,-2 0 0,-2 0 0,-8 0 16,-8-2-16,1 2 0,-3 3 0,-4 1 16,-4 0-16,-1 4 0,-3 1 15,-8 3-15,-4 1 0,5 0 16,5 1-16,-36 3 0,-1 5 15,13 3-15,8 4 0,-4-3 16,-2 1-16,3 0 0,3 3 0,-3 4 16,-2 3-1,7 1-15,7-1 0,-3 4 16,-2 2-16,12-1 0,8-1 0,2 4 16,3 2-16,5-5 15,4-5-15,11-3 0,8-1 16,6-2-16,6-2 0,6 5 15,6 4-15,0 17 0,1 15 0,-7-29 16,-1-5-16,-1-4 0</inkml:trace>
  <inkml:trace contextRef="#ctx0" brushRef="#br0" timeOffset="126847.2728">14621 8381 0,'0'0'0,"0"0"0,0 0 16,0 0-16,-23-3 0,23 3 15,-26 5-15,10-1 0,-1 0 16,-3 2-16,-2 1 16,-1 1-16,0 1 0,-10 5 0,-2 2 15,0 1-15,1 1 0,-9 6 16,0 1-16,3 1 0,1-2 15,-5 9-15,1 3 0,6 1 16,6 0-16,-5 5 0,1-3 0,6-2 16,4-4-16,6 5 0,6 3 15,3-4-15,2-4 0,6 3 0,4 2 16,5-5-16,3-4 0,6 0 16,5 1-16,1-7 15,2-3-15,9-2 0,6-1 16,0-3-16,-1-3 0,15-4 0,6-4 0,-3-4 15,-1-4-15,9-3 0,6-3 16,-6 1-16,-6 1 0,40-13 0,1-4 16,-18 1-16,-15 1 0,0-4 15,0-3-15,-8 2 0,-7 1 0,-3-1 16,-4-2 0,-4 2-16,-4 3 0,-4-6 15,-2-4-15,-10 5 16,-7 6-16,-6-5 0,-2-2 15,-2-1-15,-1-1 0,-4 1 0,-4 0 16,-2 5-16,0 2 0,-7-3 16,-6-2-16,6 15 0,-1 2 0,-6-5 15,-5-4 1,0 5-16,-1 3 0,-7-1 0,-6 1 0,3 0 0,0 3 16,-6 2-16,-5 3 15,1 2-15,-1 2 0,-5 5 0,-5 3 16,7 1-16,6 2 0,-31 11 15,-1 5-15,18-2 0,11 2 0,-1-3 16,-1-1-16,16-7 16,10-4-16,9-3 15</inkml:trace>
  <inkml:trace contextRef="#ctx0" brushRef="#br0" timeOffset="133368.9792">23346 9204 0,'0'0'0,"0"0"0,0 0 0,0 0 0,-7 25 16,7-25-16,-7 29 0,2-8 15,-2 1-15,-1 3 16,-5 2-16,-2 7 0,0-3 0,-1 0 16,2-2-16,-1 1 0,3-3 15,1-3-15,2-4 0,2-3 16,0-3-16,2-3 0,1-2 15,2-3-15,0 0 0,1-4 16,1-2-16,0 0 0,-1-6 0,3-1 16,3-3-16,4-3 0,2-1 15,4-1-15,0-3 16,0 3-16,1 0 0,0 3 0,3 1 16,1 3-16,1-1 0,4 2 15,2 1-15,-5 2 0,-2 3 16,-2 2-16,0 4 0,-3 1 0,0 2 15,-4 3-15,-2 3 16,-5-2-16,-1 1 0,0 5 0,-1 3 16,-2-6-16,0-1 0,0 5 15,-1 0-15,0-2 0,1-2 0,0-4 0,0-2 16,0 0-16</inkml:trace>
  <inkml:trace contextRef="#ctx0" brushRef="#br0" timeOffset="133569.7803">23949 9544 0,'0'0'0,"0"0"16,0 0-16,0 0 0,-7 23 16,7-23-16,-13 22 0,13-22 15,-18 30-15,9-14 0,1 0 16,0-1-16,1-2 0,1-3 15,0 0-15,2-3 0,-1-1 0,2 0 16</inkml:trace>
  <inkml:trace contextRef="#ctx0" brushRef="#br0" timeOffset="133701.3619">23953 9294 0,'0'0'0,"0"0"0,0 0 0,0 0 15,26 8-15,-26-8 0,26 8 16,-26-8-16,29 10 0,-17-6 16,-1 0-16,-2 0 0</inkml:trace>
  <inkml:trace contextRef="#ctx0" brushRef="#br0" timeOffset="134287.8313">24278 9554 0,'0'0'0,"0"0"0,0 0 16,-6 20-16,6-20 0,-11 19 0,3-6 0,0 0 15,1 1-15,-2 0 16,0-1-16,1-1 0,2-1 0,-1 0 16,3-3-16,1-3 0,2-2 15,1-3-15,3 1 0,-1-4 0,1 0 16,1-2-16,3-4 15,1 0-15,1-2 0,0-3 16,3 1-16,4-4 0,3 1 0,1 1 16,1 1-1,-3 2-15,-1 2 0,-2 3 16,0 3-16,-1-2 0,0 1 0,0 3 16,-2 4-16,-1 2 15,-1 1-15,-3 2 0,-1 3 16,-2 1-16,0 0 0,-2 1 0,-2 1 15,0 2-15,0-2 0,0 1 16,-1-1-16,1-2 0,0-1 0,-1-1 16,-1-1-16,1-1 0,0-1 0,0-1 15,1-1-15,0-1 0,0-3 16,0 0-16,3-3 16,1-2-16,0-2 0,4-3 15,3 0-15,0-2 0,1-2 0,5-3 16,0 1-16,2 0 0,0 3 0,-1 0 31,2 2-31,-1 1 0,-1 3 0,-3 3 16,-1 3-16,1 1 0,-2 1 15,0 3-15,0 2 16,-2 1-16,-1 1 0,-1 3 0,-1 3 16,-1 2-16,-2 1 0,-3 2 15,-2 1-15,-2-2 0,-1 0 0,-1-2 16,2-4-16,0-1 0</inkml:trace>
  <inkml:trace contextRef="#ctx0" brushRef="#br0" timeOffset="134675.4007">20763 9475 0,'0'0'0,"0"0"16,0 0-16,0 0 0,0 0 0,23 0 15,-23 0-15,22 2 16,-22-2-16,22 4 15,-22-4-15,16 3 0</inkml:trace>
  <inkml:trace contextRef="#ctx0" brushRef="#br0" timeOffset="134842.3565">21639 9447 0,'0'0'0,"0"0"15,0 0-15,0 0 0,29-3 0,-19 4 16,1 0-16,1 1 16,1-1-16,2-1 0,2-1 0,1 0 15,-3 0-15,-2 0 0</inkml:trace>
  <inkml:trace contextRef="#ctx0" brushRef="#br0" timeOffset="134951.168">22113 9457 0,'0'0'0,"0"0"0,0 0 16,0 0-16,30 0 0,-30 0 15,25 0-15,-9 0 0,0 3 0,-1-2 16,-3 0-16,-1 0 0</inkml:trace>
  <inkml:trace contextRef="#ctx0" brushRef="#br0" timeOffset="135051.5749">22576 9455 0,'0'0'0,"0"0"15,0 0-15,0 0 0,0 0 0,0 0 16,0 0-16,0 0 0,0 0 0,0 0 15,0 0-15,0 0 0</inkml:trace>
  <inkml:trace contextRef="#ctx0" brushRef="#br0" timeOffset="135638.0409">16220 9559 0,'0'0'0,"0"0"16,0 0-16,0 0 0,0 0 0,0 0 15,0 0-15,0 0 16,32 2-16,-32-2 0,0 0 16,36 3-16,-36-3 0,25-3 0,-25 3 15,20-2-15</inkml:trace>
  <inkml:trace contextRef="#ctx0" brushRef="#br0" timeOffset="135791.8755">17019 9547 0,'0'0'0,"0"0"0,22 2 0,-8-1 15,1 1-15,2-1 0,2-1 0,1 0 0,-4 0 16,-2 0-16</inkml:trace>
  <inkml:trace contextRef="#ctx0" brushRef="#br0" timeOffset="135939.0235">17971 9570 0,'0'0'0,"0"0"0,19 1 16,-7 0-16,2-1 0,8 0 15,5 2-15,2-2 0,0-2 0,2 0 16,-7 0-16,-4 1 0</inkml:trace>
  <inkml:trace contextRef="#ctx0" brushRef="#br0" timeOffset="136161.5281">18982 9585 0,'0'0'0,"0"0"0,23-2 0,-8 2 16,-1 2-16,10-1 0,5 0 15,0 0-15,-1-2 16,5 1-16,4 1 0,5 0 16,-2 0-16,2 0 0,1 0 15,-2-1-15,-3 0 0,7-1 0,0 0 16,-3 0-16,-4 1 0,0-1 16,-1 1-16,0 0 0,-1 1 15,-1-1-15,0 0 0,-2 1 0,-1 1 16,-7 0-16,-5 0 15,-5-1-15</inkml:trace>
  <inkml:trace contextRef="#ctx0" brushRef="#br0" timeOffset="136277.5224">20431 9597 0,'0'0'0,"0"0"16,0 0-16,23-4 0,-23 4 0,23 3 16,-10-1-16,-1 1 0,-1 0 15,-1-1-15,-1 0 0,-1 0 0</inkml:trace>
  <inkml:trace contextRef="#ctx0" brushRef="#br0" timeOffset="137581.2703">13724 10103 0,'0'0'0,"0"0"0,0 0 15,0 0-15,0 0 0,0 0 0,0 0 16,27-4-16,-27 4 0,0 0 16,29-3-16,-29 3 0,29-2 15,-12 1-15,1 1 0,3-1 16,3 1-16,2-2 16,3 0-16,11 1 0,1-1 15,2 1-15,2 0 0,9 0 16,0 0-16,2 0 0,2 0 15,8 0-15,-4 0 0,0-1 16,-1-1-16,6 3 0,-2 3 0,-5-1 16,-1-1-16,-2 0 15,-1 1-15,6-1 0,-3 1 0,-6-3 0,-6 0 16,-2 0-16,-1 0 0,-6-1 16,-4 0-16,-4 1 0,-3 1 15,-3 1-15,-3 1 0,-4-3 16,-3-4-16,-3 2 0,-3 1 0,-2 1 15,-2 1-15,-6 1 16,-4 0-16,2 0 16,1 0-16,0 0 0</inkml:trace>
  <inkml:trace contextRef="#ctx0" brushRef="#br0" timeOffset="139417.5308">14221 9471 0,'0'0'0,"0"0"15,0 0 1,0 0-16,0 0 0,-16 29 0,16-29 0,-21 32 15,10-15-15,-2 8 0,-2 4 16,-2 0-16,-1-1 0,-5 11 16,-1 1-16,0 3 0,5-5 0,1 0 15,6-4-15,6-8 16,3-5-16,9-7 0,6-5 16,0-6-16,1-1 0,4-5 0,3-4 15,-2 0-15,0-1 0,-4 1 0,-1 2 16,-3 1-16</inkml:trace>
  <inkml:trace contextRef="#ctx0" brushRef="#br0" timeOffset="139586.9996">13906 9713 0,'0'0'0,"0"0"0,0 0 16,0 0-16,27-10 0,-27 10 15,40-8-15,-15 5 0,1 0 0,6 1 16,4 0-16,8-2 0,-1-2 16,0 2-16,-8-1 0,-6 1 0</inkml:trace>
  <inkml:trace contextRef="#ctx0" brushRef="#br0" timeOffset="139965.8019">14616 9479 0,'0'0'0,"0"0"16,0 0-16,-10 18 0,10-18 0,-13 22 16,2-3-16,-2 2 15,-2 3-15,-2 3 0,-1 2 16,-3 6-16,3-2 0,-2 2 16,3-6-16,3-4 0,3-5 15,2-4 1,3-5-16,1-1 0,3-5 0,2-5 15,1-4-15,2-1 0,1-4 16,3-3-16,4-4 0,3 0 16,2-4-16,6-3 0,2 0 0,-2 4 0,-1 0 15,3 6-15,0 5 16,-2-2-16,-2 3 0,-3 4 16,-1 6-16,-3 3 0,-2 2 0,-2 6 15,-4 3-15,0-1 0,-3 2 16,-3 3-16,-2 5 0,-2-3 15,0-1-15,-1-2 0,2 0 16,3-4-16,2-5 0,0-2 16,0 0-16,0-4 0</inkml:trace>
  <inkml:trace contextRef="#ctx0" brushRef="#br0" timeOffset="140351.4614">15167 9628 0,'0'0'0,"0"0"0,0 0 16,0 0-16,0 0 0,-25-2 0,25 2 0,-28 9 15,28-9-15,-38 15 0,16-4 16,1 3-16,1 1 0,-3 6 16,1 0-16,4-2 0,5-2 15,3-3-15,4-2 16,2 0-16,3-3 0,6-2 0,5-3 0,2-2 15,2-2 1,1-3-16,1-2 16,-2-2-16,1 0 0,0-3 0,3-2 15,-2-1-15,1-1 0,1-2 16,0 1-16,-4 2 0,-1 1 0,-5 3 16,-1 4-16,-3 2 15,0 1-15,-4 2 0,1 5 16,-3 2-16,-3 1 0,0 5 0,-2 3 0,0-1 15,2-1-15,2 2 0,0 1 16,3-1-16,2-3 0,4 0 16,4-4-16,-1 0 0,-2-2 0,-2-1 15</inkml:trace>
  <inkml:trace contextRef="#ctx0" brushRef="#br0" timeOffset="140574.3325">15551 9490 0,'0'0'0,"0"0"16,0 0-16,0 0 0,-11 27 0,1-11 15,-3 5 1,-1 3-16,-2 2 0,1 1 16,1 2-16,-3 5 0,4-3 0,1 2 15,4-3-15,4-7 16,1-5-16,6-3 0,2-2 0,2-6 15,1-4-15,4-1 16,1 0-16,0-2 0,0-3 0,-2 1 16,-2 0-16,-1 0 0</inkml:trace>
  <inkml:trace contextRef="#ctx0" brushRef="#br0" timeOffset="140737.1344">15318 9687 0,'0'0'0,"0"0"15,0 0 1,23-6-16,-23 6 0,33-9 16,-8 5-16,4 2 0,2 0 0,12-1 15,2 0-15,-7 0 0,-4 1 16,-7 0-16</inkml:trace>
  <inkml:trace contextRef="#ctx0" brushRef="#br0" timeOffset="177055.6126">2799 9257 0,'0'0'16,"0"0"-16,27-2 0,-10 1 15,4 0-15,11 0 0,6 1 0,2 2 16,8 1-16,12 0 0,7-2 16,14 3-16,-1 3 0,15 0 15,2 0-15,2-1 0,-4-1 16,26 0-16,4-1 15,50-2-15,-18 0 0,-2-4 16,-3 0-16,3-1 0,5 1 0,2-1 16,6 0-16,-2 0 0,-1 0 15,7-1-15,6 1 0,-3-1 16,2 0-16,11 0 0,9 1 16,-7 3-16,-5 0 0,8 2 15,9 0-15,-8-2 0,-5-2 0,0 5 16,-1 3-16,-2-3 0,-1 1 15,5 0-15,3 0 0,-10-2 16,-8-1-16,-1 1 0,0 1 16,-10 6-16,-9 6 0,-2-5 15,-2-3-15,-4-5 0,-4-3 0,-6 6 16,-4 3-16,-8-3 0,-6-1 16,-8-1-16,-4 0 0,-13 1 0,-8-1 15,-11 0-15,-6 1 0,-19-2 16,-15-1-16,-15-3 0,-10-3 15,-3 1-15,-3 2 16,-1 1-16</inkml:trace>
  <inkml:trace contextRef="#ctx0" brushRef="#br0" timeOffset="177958.0109">4134 7693 0,'0'0'0,"-12"-1"0,-3 2 16,1 1-16,-2 0 0,-12 7 15,-4 2-15,-7 2 0,-4 3 0,-16 5 16,-4 4-16,-13 9 0,-1 5 16,-11 13-16,2 2 0,-8 7 15,6-2-15,-5 13 0,6 1 0,-9 22 16,15-6-16,14-2 0,5-1 16,14-7-16,12-3 0,8-5 15,10-3-15,9-7 0,8-3 0,16-4 16,11-3-16,7-12 0,4-8 15,16-5-15,7-1 0,9-6 16,4-5 0,25 2-16,16 0 0,-13-6 15,-6-6-15,4-5 0,5-3 16,10-6-16,8-3 0,4-1 16,3-2-16,1-7 0,0-4 0,3-7 15,-1-3-15,-8 1 0,-6-1 16,-8-3-16,-3-1 0,-12-2 15,-6 1-15,-8-8 0,-5-3 0,-13 2 0,-11 2 16,-12-4-16,-9-3 16,-14-2-16,-8 0 0,-9-1 0,-6 0 15,-11 0-15,-5-2 0,-14-1 16,-10-2-16,-8 5 0,-5 4 16,-12 0-16,-6 2 0,-2 7 15,-3 3 1,-13 6-16,-7 3 0,-12 5 15,-6 2-15,-19 13 0,-13 7 16,1 10-16,0 6 0,-18 16 16,-13 10-16,58-11 0,39-8 0,24-5 15</inkml:trace>
  <inkml:trace contextRef="#ctx0" brushRef="#br0" timeOffset="182403.9871">5788 7873 0,'0'0'15,"0"0"-15,0 0 0,0 0 16,24 6-16,-24-6 0,0 0 0,35 3 0,-16-2 0,0 0 16,0 1-16,-1 0 15,2-1-15,8 0 0,2 0 16,-3-2-16,-4 0 0,-2 0 16,-1 1-16,-3-2 0,-3 2 0,-4-1 15</inkml:trace>
  <inkml:trace contextRef="#ctx0" brushRef="#br0" timeOffset="182588.9949">5781 8191 0,'0'0'0,"0"0"0,0 0 15,29-4-15,-29 4 0,38-8 0,-11 0 16,3 1-16,4 1 0,8-6 15,2 0-15,7-2 0,-2 0 0,-10 3 16,-7 2-16,-7 2 0</inkml:trace>
  <inkml:trace contextRef="#ctx0" brushRef="#br0" timeOffset="182773.9666">6479 7674 0,'0'0'0,"0"0"0,0 0 15,0 0-15,0 0 0,25 6 0,-25-6 16,24 6-16,-24-6 0,24 9 0,-12-4 16,-1-1-16,0-1 0,-1 0 15,-3-1-15,-1 0 0</inkml:trace>
  <inkml:trace contextRef="#ctx0" brushRef="#br0" timeOffset="183051.3045">6335 7942 0,'0'0'0,"0"0"16,0 0-16,0 0 0,0 0 0,33-6 16,-33 6-16,35-4 15,-35 4-15,36-2 0,-14 1 16,-1 1-16,-1 0 15,-2 1-15,-3 2 0,2 5 16,-4 2-16,-6 3 0,-5 2 16,-5 1-16,-3-1 0,-2 4 15,-3 3-15,1 0 0,1-3 16,2 0-16,-1-4 0,3 0 16,0-2-16,4-2 0,4-3 15,4-6-15,2-4 0,7-6 16,8-6-16,2-2 0,3-1 0,-1 1 15,-4 2-15,-6 2 16</inkml:trace>
  <inkml:trace contextRef="#ctx0" brushRef="#br0" timeOffset="183206.1156">7123 7533 0,'0'0'0,"0"0"15,0 0-15,0 0 0,0 0 0,-20 17 16,20-17-16,-29 21 15,29-21-15,-37 28 0,13-9 16,-1 2-16,1 2 0,-2 1 16,4-3-16,3-4 0</inkml:trace>
  <inkml:trace contextRef="#ctx0" brushRef="#br0" timeOffset="183375.6159">6965 7728 0,'0'0'0,"0"0"15,16-2-15,-5 2 0,2 1 0,2-1 16,3 1-16,0 0 0,-1 0 0,8 0 16,1 0-16,-2 2 0,-2 0 15,-3 0-15,-2 1 0,-7-1 16,-3 1-16,1 0 0,-4-1 16,2-1-16</inkml:trace>
  <inkml:trace contextRef="#ctx0" brushRef="#br0" timeOffset="183576.2194">6921 7863 0,'0'0'16,"0"0"-16,0 0 0,0 0 0,-15 22 16,15-22-16,-15 22 15,15-22-15,-13 25 0,7-11 0,0 0 0,1 0 16,-1-2-16,3 0 0,-2-3 15,3 0-15,1-3 0,0 1 16,0-2-16,0 0 0</inkml:trace>
  <inkml:trace contextRef="#ctx0" brushRef="#br0" timeOffset="183745.7004">7073 7889 0,'0'0'16,"0"0"-16,0 0 0,0 0 0,0 0 15,-6 26-15,6-26 16,-14 26-16,14-26 0,-14 28 0,6-12 16,2-3-16,0 0 0,-1 0 15,1-2-15,1 0 0,-1-2 0,1-2 16,-1-2-16,1-1 0,1-1 16,-1 0-16</inkml:trace>
  <inkml:trace contextRef="#ctx0" brushRef="#br0" timeOffset="183961.735">7239 7946 0,'0'0'0,"0"0"0,0 0 0,0 0 0,0 19 15,0-19-15,-8 24 0,8-24 16,-14 32-16,6-13 0,-3 2 16,0 1-16,0-2 0,-3 3 15,-1-3-15,2-1 0,0-2 16,0-1-16,-2-1 15,3-3-15,2-4 0,-1 1 16,0-2-16,0-1 0,1-1 16,2 0-16,2-2 0,0 0 0</inkml:trace>
  <inkml:trace contextRef="#ctx0" brushRef="#br0" timeOffset="185080.7614">5539 8136 0,'0'0'0,"0"0"0,0 0 16,0 0-16,0 0 0,0 0 16,0 0-1,0 0-15,0 0 0,0 0 0,0 0 16,0 0-16,0 0 0,0 0 16,0 0-16,-26 13 0,26-13 0,0 0 15,-28 19-15,28-19 0,-23 14 16,8-4-16,2 0 15,-1-1-15,-1-1 0,-1 0 0,-3 1 0,1 0 16,2 0-16,-4 3 0,-2 0 16,4-1-16,3-2 0,1 0 15,-2 1-15,4-2 0,1 0 0,2-2 16,-1-3-16,3 1 0,0 1 16,4-3-16,1 0 15,0 0-15,-1 1 16,1-2-16,2-1 0,0 0 15,0 0-15,0 0 0,2-2 16,-2 2-16,2-3 0,-2 3 16,3-2-16,-3 2 0,2-1 0,-2 1 15</inkml:trace>
  <inkml:trace contextRef="#ctx0" brushRef="#br0" timeOffset="185434.9513">5180 8218 0,'0'0'0,"0"0"0,0 0 15,0 0-15,0 0 0,0 0 0,0 0 0,0 0 16,0 0-16,0 0 0,-3 22 16,3-22-16,0 0 0,-10 23 15,10-23-15,-11 19 0,11-19 0,-11 16 16,6-7-16,1-1 0,1 0 15,0-2-15,-1-1 16,2 0-16,2-1 16,2 0-16,3 0 0,0-1 15,2-1-15,3-1 0,1-1 16,2 0-16,-2 0 0,7-1 16,1-1-16,-1-1 0,-1-1 0,2 0 15,0 0-15,6-1 16,-3 0-16,-4 0 0,1 1 0,-3-2 15,-3 3-15,-2-1 0,-2 2 0,-1-1 0</inkml:trace>
  <inkml:trace contextRef="#ctx0" brushRef="#br0" timeOffset="194529.3139">3387 12701 0,'0'0'0,"0"0"15,0 0-15,22 0 0,-22 0 0,25-1 16,-4 1-16,1 0 0,3 0 16,13-2-16,1 2 0,1 0 15,2 0-15,16 2 0,1-2 16,-5 0-16,-4-2 0,16 1 15,7 1-15,-3-2 0,2-1 16,19 0-16,4-1 16,-11 1-16,-9-1 0,34 1 0,6 0 15,-13 0-15,-3-1 0,15-2 16,13 1-16,-7-5 16,-2-2-16,-10 7 0,-6 6 0,-2-1 15,-3 0-15,7-2 0,7-3 16,-4-1-16,-6-3 0,4 4 15,2 3-15,-1-1 0,3-2 16,1 1-16,2 0 0,-2-2 16,-3-1-16,7-2 0,5 1 15,-6 3-15,-6 3 0,4-1 16,4 0-16,-2 0 0,2-1 0,-5 3 16,0 2-16,2 0 0,1 0 0,0-3 0,-2 0 15,-1 1-15,-1 0 0,6-4 16,4-1-16,-10-1 0,-5 1 0,2 4 15,1 2-15,-3-1 0,-1-1 16,-7-2-16,-6 0 16,-13 1-16,-7 0 0,-9-1 15,-7 0-15,-7 0 0,-5 2 0,-11-2 16,-8-2-16,-10 1 0,-7-1 16,-7-8-16,-5-6 0,2 7 15,1 3-15,1 4 0</inkml:trace>
  <inkml:trace contextRef="#ctx0" brushRef="#br0" timeOffset="195184.6473">9039 11200 0,'0'0'16,"-19"-2"-1,-4 1-15,2 0 0,-2-1 0,-18 7 16,-18 7-16,2 3 0,6 1 15,-21 9-15,-3 4 0,8 0 16,5 0-16,-4 13 0,-1 7 16,9 0-16,8-1 0,-6 29 15,18 0-15,11 3 0,10 2 16,12-1-16,11 1 0,4-18 0,3-13 16,17-2-16,10 0 0,4-2 15,2 1-15,12-5 0,8-3 16,5-4-16,3-2 0,4-6 0,5-3 15,3-7-15,2-5 0,10-2 16,7-2-16,-3-8 0,1-1 0,-3-6 16,0-3-16,-6-3 0,-2-4 0,-1-6 15,1-5-15,-12-4 0,-7-3 16,-6-11-16,-3-9 0,-11-1 16,-5-2-16,-6-2 0,-6-3 15,-10 1-15,-7-1 0,-10-3 16,-8-4-16,-9 6 0,-5 4 0,-16-2 31,-10-5-31,-8 6 0,-3 3 0,-14-2 16,-10 0-16,-5 7 0,-4 7 15,-14 6-15,-10 6 0,3 15 16,3 9-16,-2 12 0,-1 7 16,-1 8-16,1 5 0,4 9 15,3 8-15,14 5 0,10 3 16,17 2-16,11 1 0,14-16 0,10-11 0,7-8 15</inkml:trace>
  <inkml:trace contextRef="#ctx0" brushRef="#br0" timeOffset="195469.6299">10707 11625 0,'0'0'0,"0"0"16,0 0-16,0 0 0,10 21 0,-10-21 16,-1 31-16,0-10 0,0 3 0,0 7 15,-1 5-15,0 8 16,-1-1-16,1 3 0,0 0 15,0 4-15,1-8 0,1-3 16,1-9-16,1-6 0,-1-6 16,0-4-16</inkml:trace>
  <inkml:trace contextRef="#ctx0" brushRef="#br0" timeOffset="195732.7368">10761 11737 0,'0'0'15,"0"0"-15,0 0 16,34-14-16,-16 9 0,4-2 16,3 0-16,8-3 0,0 2 0,3 1 15,0 3-15,6 1 16,-2 3-16,-2 5 16,1 5-16,-6 3 0,-6 4 0,0 9 15,-6 4-15,-6 2 0,-3 5 0,-4 4 16,-3 4-16,-4-2 0,-4-4 0,-2 2 15,-3-4-15,-4-6 0,-3-6 16,-3-1-16,-2-2 0,-1-5 16,1-5-16,-2-6 15,-4-3-15,6-1 0,5 1 0,3-1 16</inkml:trace>
  <inkml:trace contextRef="#ctx0" brushRef="#br0" timeOffset="195901.7886">10829 11867 0,'0'0'16,"0"0"-16,0 0 0,32-8 0,-13 3 0,2 1 15,2-2-15,1 2 16,2 0-16,6-1 0,-1 2 16,-4-3-16,-1 1 0,0-2 15,-5 2-15,-3 2 0</inkml:trace>
  <inkml:trace contextRef="#ctx0" brushRef="#br0" timeOffset="196074.0457">10790 12014 0,'0'0'15,"0"0"-15,0 0 0,0 0 16,0 0-16,36 6 0,-36-6 0,42 0 16,-18-1-16,5-1 15,3 0-15,-1-1 0,-1-2 0,5-1 16,-2-2-16,-6 2 0,-3 1 15,-5 0 1</inkml:trace>
  <inkml:trace contextRef="#ctx0" brushRef="#br0" timeOffset="196202.2019">10826 12169 0,'0'0'0,"0"0"16,0 0-16,29-1 0,-29 1 0,42-2 0,-11-3 0,3-1 15,3 0-15,5-1 0,-7 2 16,-5-1-16</inkml:trace>
  <inkml:trace contextRef="#ctx0" brushRef="#br0" timeOffset="196402.9363">11865 11569 0,'0'0'0,"0"0"0,0 0 16,0 0-16,0 0 0,-22 22 0,22-22 15,-29 29-15,11-10 0,-2 3 16,-1 3-16,-1-1 0,0 0 0,-6 3 16,-1-4-16,0 0 0,5-4 15,5-3-15</inkml:trace>
  <inkml:trace contextRef="#ctx0" brushRef="#br0" timeOffset="196588.0327">11607 11839 0,'0'0'0,"0"0"0,0 0 16,6 30-16,-2-16 0,-2 7 0,-1 5 0,0 2 15,0 2-15,0 7 0,0-1 16,2-7-16,0-4 0,0 0 15,0-5-15,0-8 0,-1-6 0,-1-1 16,0-1-16,0-1 16</inkml:trace>
  <inkml:trace contextRef="#ctx0" brushRef="#br0" timeOffset="196814.7715">11644 11870 0,'0'0'0,"0"0"16,0 0-16,0 0 0,0 0 0,37 3 0,-37-3 0,36-1 15,-18 2-15,1 0 0,2 1 0,0 1 16,0 1-16,-1 0 16,0 0-16,2 3 0,-3 0 0,-4 3 15,-2 4-15,-2 2 0,-2 3 16,-3 3-16,-3 3 0,-1 0 16,-2 0-16,-2 5 15,-2 1-15,-2-4 16,-2-3-16,-3-3 0,-2-4 0,1-5 0,0-4 0,2-2 31,2-1-31,2-1 0</inkml:trace>
  <inkml:trace contextRef="#ctx0" brushRef="#br0" timeOffset="196989.1829">11662 12024 0,'0'0'0,"0"0"0,0 0 16,0 0-16,35 0 0,-35 0 15,31-1-15,-13 0 0,0 0 0,2 0 16,1-1-16,-1 2 16,-1 0-16,-1 1 15,-2 1-15,-3 0 0,-2-1 16,-2 0-16</inkml:trace>
  <inkml:trace contextRef="#ctx0" brushRef="#br0" timeOffset="197120.8262">11636 12202 0,'0'0'15,"0"0"-15,0 0 0,0 0 16,0 0-16,0 0 0,0 0 0,27 4 0,-27-4 16,37-6-16,-13-1 0,2-3 15,4-1-15,-4 1 0,-3 2 16,-3 0-16</inkml:trace>
  <inkml:trace contextRef="#ctx0" brushRef="#br0" timeOffset="197490.9322">12355 11636 0,'0'0'0,"0"0"0,0 0 0,0 0 16,0 0-16,-25 15 0,25-15 16,-29 25-16,14-11 0,0 1 15,1 1-15,2-1 0,1 0 0,3-1 0,4-1 16,3-1-16,3-1 0,7-1 15,3-2-15,-2-4 0,1-2 16,5-1-16,4-2 0,1-1 16,0 0-16,-1 0 0,-2 0 15,-3 0-15,-1 2 0,-2 3 16,0 2-16,-3 4 0,-1 3 0,-2 5 0,-4 4 16,-2 4-16,-1 3 0,-4 4 15,-2 4-15,-4 7 0,0-3 0,0-5 16,0-2-16,0 0 0,-1-3 15,1-4-15,-1-4 16,0-2-16,0-2 0,-3-9 0,-3-5 16,1-5-1,0-3-15,-2-7 0,-2-3 16,5 1-16,2 4 0,3 1 16</inkml:trace>
  <inkml:trace contextRef="#ctx0" brushRef="#br0" timeOffset="197622.4924">12097 11980 0,'0'0'0,"0"0"0,0 0 15,0 0-15,0 0 0,0 0 0,32 3 16,-32-3-16,34 4 0,-14-1 0,2-1 16,4 0-16,2 0 0,3-1 15,1-1-15,3 1 0,-5-1 0,-4 1 16</inkml:trace>
  <inkml:trace contextRef="#ctx0" brushRef="#br0" timeOffset="197823.009">12926 11923 0,'0'0'0,"0"0"0,0 0 16,0 0-16,29-4 0,-29 4 0,35-4 15,-35 4-15,40-3 0,-17 2 0,2-2 16,0 0-16,-1 2 0,4 5 15,-4 6-15,-3-2 0,-4-1 0,-2-1 16</inkml:trace>
  <inkml:trace contextRef="#ctx0" brushRef="#br0" timeOffset="197976.4536">12957 12079 0,'0'0'0,"0"0"0,0 0 16,29 1-16,-29-1 0,38 1 15,-12-1-15,2-2 0,3-1 0,13-3 16,5-2-16,-8 2 0,-7 1 16,-5 0-1</inkml:trace>
  <inkml:trace contextRef="#ctx0" brushRef="#br0" timeOffset="198255.3259">14001 11626 0,'0'0'0,"0"0"0,0 0 16,0 0-16,-2 29 0,2-29 16,-15 39-16,4-13 0,0 4 0,-3 3 15,0 2-15,-4 7 0,1-2 16,0 5-1,5-3-15,4-5 0,3-5 0,4-3 16,3-4-16,3-6 16,4-3-16,2-4 15,4-3-15,2-6 0,4-3 0,2-8 16,3-7-16,-6 4 0,-4 1 16,-3 3-16</inkml:trace>
  <inkml:trace contextRef="#ctx0" brushRef="#br0" timeOffset="198710.0298">13719 11922 0,'0'0'16,"0"0"-16,0 0 0,22-6 0,-22 6 15,30-5-15,-7 2 0,5 0 16,2 0-16,12-2 15,2-1-15,0 1 0,2-1 0,5 0 16,-2 2-16,-5-1 0,-3 2 16,0 2-16,-7 1 15,-9 1-15,-5 1 0,-6 3 0,-4 1 0,-6 2 0,-4 1 16,-6 4-16,-4 4 16,-2 4-16,-2 2 0,0 5 15,2 3-15,4-2 0,1-1 0,3 1 16,1-4-16,7-6 0,3-2 15,8-4-15,6-3 16,1-8-16,3-6 0,-1-3 0,-1 0 0,8-7 16,0-3-16,-5 0 0,-6 1 15,-1-8-15,-2-6 16,-4 2-16,-3 2 0,-5-2 0,-3 0 16,-5 4-16,0 1 0,-11 5 15,-8 2-15,-2 7 0,-1 5 16,-4 5-1,-1 5-15,1 2 0,4 2 0,4 6 16,3 4-16,6-1 0,4 1 16,2-5-16,1-3 15,2-3-15</inkml:trace>
  <inkml:trace contextRef="#ctx0" brushRef="#br0" timeOffset="199180.0883">15270 11897 0,'0'0'0,"0"0"0,0 0 0,0 0 15,-15-22-15,15 22 0,-21-14 16,4 10 0,-3 1-16,-4 7 15,-5 3-15,2 3 0,0 2 0,-6 7 16,3 5-16,-5 6 0,4 0 0,8 3 15,7 2 1,7-5-16,6-3 0,8-2 0,7-7 16,7-4-16,5-5 0,5-10 15,4-8-15,6-7 0,4-3 16,-4-4-16,-1 0 0,5-13 0,-1-6 16,-7-1-16,-4 1 0,2-11 15,-1-1-15,-9 10 0,-5 8 16,-7 5-16,-6 4 15,0 8-15,-2 6 0,-3 5 0,-2 2 16,-1 2-16,1 2 16,-5 7-16,-4 3 0,0 6 0,-1 4 0,-1 11 15,-2 10-15,2 0 0,-1 0 0,-2 10 16,-1 2-16,3-9 0,2-5 16,7-4-16,7-4 15,1-6-15,0-7 0,7-6 0,3-5 16,1-3-16,-1-2 15,-4 0-15,-3 0 16,0 0-16</inkml:trace>
  <inkml:trace contextRef="#ctx0" brushRef="#br0" timeOffset="199465.3372">15692 11918 0,'0'0'0,"0"0"0,0 0 15,0 0-15,-23 17 0,23-17 0,-28 28 16,13-9-16,1 1 0,2 4 0,1 3 15,0 3-15,4-3 0,6-4 16,4-2-16,7-6 16,7-3-16,6-6 0,7-4 15,-1-2-15,2-3 0,5-6 0,-3-6 16,5-5 0,0-3-16,-6-6 15,-6-7-15,-13 2 0,-9 0 16,-9 8-16,-5 5 0,-19 5 15,-18 7-15,-3 6 0,-6 7 0,-24 10 16,-11 8-16,22-5 0,17-3 16,14-6-16</inkml:trace>
  <inkml:trace contextRef="#ctx0" brushRef="#br0" timeOffset="208626.3697">2877 12604 0,'0'0'0,"0"0"0,0 0 16,0 0-16,0 0 0,0 0 15,0 0-15,0 0 0,0 0 0,0 0 16,0 0-16,19-15 15,-19 15-15,0 0 0,0 0 16,31 1-16,-31-1 0,29 1 0,-11-1 0,4 2 16,2-1-16,3 1 0,2 0 15,3-1-15,2 0 0,13 0 16,4 1-16,-2 0 16,0 1-16,17-2 15,2-3-15,11 0 0,-2 1 16,14-3-16,-3-2 0,-3 3 0,-4 1 15,15 0-15,1 0 16,32 2-16,-15 0 0,-2-4 16,1-2-16,-6 1 0,-2 1 15,5 0-15,2 1 0,-12 1 16,-8 0-16,3 0 0,3-1 16,-7 1-16,-3 3 0,12-2 15,9 0-15,-10-2 0,-2 1 0,2 2 16,4 1-16,-5 0 15,-2-1-15,10-1 16,7-2-16,6 2 0,5-1 16,-25 2-16,-17 2 0,16-1 0,11 1 15,-2-1-15,-3-1 0,-1-2 16,-2-2-16,-7-1 0,-3 1 0,8-2 16,5 0-16,6 2 15,1-1-15,-31 2 0,-19 0 0,6 0 16,6 1-16,-8-3 0,-5-2 0,4 1 15,4 2-15,-12 1 0,-8 1 16,3-5-16,3-3 16,-4 6-16,-5 6 15,-1-2-15,-3 0 0,-8-3 16,-5-2-16,3 1 0,2 0 16,-9 2-16,-9 2 0,-4-4 15,-3 0-15,-3 2 0,-3 1 0,-2 1 16,0 0-16,-5 5 0,1-1 15,-3-1-15,-1-1 16,-3 0-16,-2 1 0,-8 1 0,-6 0 0,4-1 16,1 0-16,-7 0 0,-5 1 15,1-1-15,2 2 0,-14 1 16,-6 1-16,9-3 0,2-3 0,-14 2 16,-4 1-16,1 2 0,0-2 15,-18-1-15,-6-1 16,8 1-1,6 0-15,-39 1 0,6-1 0,9 0 16,6-2-16,-12 2 16,-7 0-16,2-3 0,5-1 0,-11 3 15,-7 1 1,-17 0-16,-12-2 0,32-1 0,24 1 16,-17 1-16,-10 1 0,19-2 15,13 2-15,-14-2 0,-10-1 0,13 0 16,11 0-16,-22 2 0,-13 0 15,12 2-15,5-1 0,-1 1 16,1 0-16,8 2 0,7 3 0,-6-5 16,-6 0-16,6-3 0,4-2 15,-7 2-15,-5 0 0,11 0 16,10 1 0,-6 1-16,-4 1 0,13-2 15,6-2-15,-2 0 0,-8 0 16,12-2-16,7 1 0,-4 2 15,0 3-15,3-2 0,7-4 16,-2-3-16,2-3 0,6 3 0,5 3 16,-2 2-16,-3 2 0,9-4 15,4-1-15,2-1 0,0 3 0,2 2 16,2 3-16,4-4 0,3-3 16,4 0-16,2 1 0,-1 0 15,-1 1-15,10-2 0,8-3 0,1 6 16,-3-1-16,3 1 15,-3 3-15,6-1 0,-2 1 16,8-3-16,1 0 16,2 1-16,3 1 0,2-2 0,5-1 15,3 3-15,6 2 0,1 0 16,1-2-16,4 0 0,4-2 16,3 1-16,4 0 0,5 1 15,1-1-15,0-2 0,2-2 0,13 2 16,2 3-16,1-2 15,0-3-15,14 2 0,-1 0 0,-2-2 16,-1 0-16,35-2 0,-7 0 16,-9 4-16,-5 3 0,6-2 15,7-1-15,-8-5 16,-1-1-16,8 2 0,6 2 16,10 0-16,9 1 15,-30 0-15,-22 0 0,11 0 0,9 1 0,-10 0 0,-7 1 16,9-1-16,6-1 15,-10-1-15,-8-4 0,12 2 16,10-1-16,-13 1 0,-7 2 0,11-3 16,8 1-16,-15 2 0,-9 3 15,13 2-15,9 0 16,-9-2-16,-9-1 16,-1 2-16,-1 1 15,3-5-15,-1-1 0,1 1 16,2 4-16,-5 2 0,-5 2 0,7-2 15,5-1 1,10 0-16,6 0 0,-26-3 0,-17-1 16,9 1-16,6-1 0,-14 5 15,-11-1-15,9-1 0,5-2 16,-4-2-16,-1-1 0,-15 1 0,-8 0 16,-5 2-16,0-1 0,-6 1 15,-2 2-15,-9-1 0,-5-1 16,-5 2-16,-2 2 15,-2-3-15,0 0 0,-3-1 0,0-1 16,-2 4-16,1 0 0,-5 1 0,-3 1 16,-2 2-16,-4 0 0,-3-4 15,-2-3-15,1-2 0,-1-1 0,4 0 16,5 1-16,3 0 0</inkml:trace>
  <inkml:trace contextRef="#ctx0" brushRef="#br0" timeOffset="209444.5624">4271 11150 0,'0'0'0,"0"0"0,0 0 0,-20-16 16,9 11-16,-6-2 0,-5 2 0,-1 1 16,-4-1-16,-11 2 0,0 2 15,-6 4-15,-2 2 0,-12 4 16,-1 1-16,1 5 0,3 4 0,-11 6 15,-3 3-15,-4 8 16,3-1-16,2 4 16,3 1-16,-1 9 0,6 0 15,4 3-15,2 1 0,-13 24 16,11-6-16,13-3 0,9-2 16,9-5-16,4-4 0,5-3 15,3-3-15,12 4 0,6 4 0,9-9 16,6-5-16,0-7 15,2-4-15,14-3 0,8-2 0,7-5 0,3-2 16,10-3-16,7-3 0,3-3 16,5-3-16,5-3 0,8-4 15,-2-5-15,3-4 0,4-3 16,3-3-16,-5 1 0,-3 0 16,-3-4-16,1-3 0,-7 0 0,-1 0 15,-7-4-15,-2-2 0,-6-5 0,-5-2 16,-5-5-16,-3-4 0,-8 0 15,-5 1-15,-5-8 0,-6-5 16,-6 2-16,-4 2 0,-2-7 16,-5-4-16,-6 6 0,-6 3 0,-9 1 15,-9-1-15,0-4 16,-2-3-16,-10 3 16,-6 2-16,-8 5 0,-4 5 15,-18 0-15,-13-2 0,1 10 16,-2 6-16,-13 9 0,-9 5 15,-13 7-15,-8 3 0,-8 8 16,-8 6-16,44-3 0,29-2 0,21-1 16</inkml:trace>
  <inkml:trace contextRef="#ctx0" brushRef="#br0" timeOffset="210573.1829">16424 11905 0,'0'0'0,"0"0"0,0 0 16,31-8-16,-31 8 0,27-8 0,-8 5 16,0-2-16,2 1 0,1 0 15,1 0-15,6-1 0,-1 1 16,-1 2-16,1-1 0,-5 0 15,-3 0 1,-3 0-16,-2 1 0,-3 0 16</inkml:trace>
  <inkml:trace contextRef="#ctx0" brushRef="#br0" timeOffset="210738.8077">16387 12162 0,'0'0'0,"0"0"0,0 0 16,40 3-16,-40-3 0,46-4 0,-15 0 16,5 1-16,5-1 0,15-3 15,4-1-15,-1-1 0,-10 2 16,-10 1-16</inkml:trace>
  <inkml:trace contextRef="#ctx0" brushRef="#br0" timeOffset="211188.0221">17713 11479 0,'0'0'0,"0"0"15,0 0-15,-22 15 16,22-15-16,-27 20 16,6-4-16,0 0 0,1-1 15,-2 5-15,2 1 0,6-2 16,3-1-16,7-3 0,7-1 16,6-2-16,7-3 0,7-1 15,6-2-15,7-2 0,0-2 16,5 0-16,4 0 0,-5-2 15,-5-1-15,-2 0 0,-6 0 16,-7 0-16</inkml:trace>
  <inkml:trace contextRef="#ctx0" brushRef="#br0" timeOffset="211356.7038">17568 12000 0,'0'0'16,"-5"13"-16,0 8 0,-1 2 15,1 3-15,-2 6 0,-1 7 0,3-3 16,0-3-16,3 2 0,2-7 16,2-7-16,2-9 0,-1-2 15,-1-3-15,1 0 0</inkml:trace>
  <inkml:trace contextRef="#ctx0" brushRef="#br0" timeOffset="211526.8756">17869 11941 0,'0'0'0,"0"0"0,-4 22 16,0-2-16,-2 3 0,1 5 15,-1 4-15,1 9 0,-1-1 0,3 4 16,1-4 0,2-9-16,2-9 0,-1-3 15,0-4-15,0-3 0</inkml:trace>
  <inkml:trace contextRef="#ctx0" brushRef="#br0" timeOffset="211686.2923">18267 11995 0,'0'0'0,"8"0"0,6 0 0,1 0 15,3-1-15,10 0 0,6-1 16,-1-1-16,1-2 0,7-3 15,-2 0-15,-7 1 0,-5 1 0,-6 1 0</inkml:trace>
  <inkml:trace contextRef="#ctx0" brushRef="#br0" timeOffset="211871.0239">18452 11785 0,'0'0'0,"0"0"0,-3 21 16,0-5-16,0 1 0,-2 15 16,-3 7-16,0 4 0,1 1 0,4-4 15,3-4-15,0 0 0,0-7 0,0-5 16</inkml:trace>
  <inkml:trace contextRef="#ctx0" brushRef="#br0" timeOffset="212248.8073">19053 11855 0,'0'0'0,"0"0"0,-12 25 16,4-6-16,0 3 0,-2 10 0,0 3 15,1-1-15,3-2 0,0 0 16,4-6-16,4-5 0,4-3 15,7-9-15,6-9 16,0-5-16,-1-3 0,3-7 0,1-6 16,4-4-16,0-5 0,5-7 0,-2 0 0,-4 2 15,-2 3-15,-5 7 0,-5 5 16,-1 8-16,-2 7 0,-4 5 16,-4 4-16,-3 6 0,-4 5 0,-1 5 15,-2 6-15,0 3 16,-1 3-16,0 9 0,0 5 15,4-8-15,3-6 0,3-8 0,2-7 0,4-2 16,2-4-16,6-5 0,6-4 16,2-11-16,3-6 0,0-7 15,2-4-15,2-8 0,2-5 0,-7 9 32,-5 7-32,-5 4 0</inkml:trace>
  <inkml:trace contextRef="#ctx0" brushRef="#br0" timeOffset="212588.7008">19829 11620 0,'0'0'16,"0"0"-16,0 0 0,0 0 16,-19 17-16,19-17 0,-19 38 15,6-10-15,-2 5 0,-3 5 16,-1 3-16,-2 9 0,4-3 0,-1 3 16,4-9-16,3-7 0,2-7 0,0-4 15,4-7-15,1-9 0,3-5 16,4-9-1,4-7-15,5-9 16,5-8-16,-2 2 0,1 4 0,-1 0 16,-2 7-16,1 6 0,-1 3 0,3 6 15,2 3 1,-3 3-16,1 3 0,-3 4 16,-2 5-16,-3 6 15,-3 1-15,-3 6 0,-3 2 0,-3 0 16,-2 0-16,-1 2 0,-1-6 15,3-2-15,1-6 0,5-3 16,4-2-16,-1-9 16,2-4-16,-2 0 0,-1 0 0,0 0 0</inkml:trace>
  <inkml:trace contextRef="#ctx0" brushRef="#br0" timeOffset="212751.4579">20232 11956 0,'0'0'0,"0"0"16,0 0-16,-1 20 0,1-20 0,-5 30 15,-2-7-15,-2 1 0,-1 3 0,0 0 16,1-2-16,-2 3 0,2-5 16,1-7-16,0-7 0,3-1 15,-1-1-15,2-1 16</inkml:trace>
  <inkml:trace contextRef="#ctx0" brushRef="#br0" timeOffset="212873.9183">20125 11679 0,'0'0'0,"0"0"0,0 0 0,0 0 15,11 31-15,-11-31 0,17 37 16,-8-18-16,-1-3 0,-2-1 16</inkml:trace>
  <inkml:trace contextRef="#ctx0" brushRef="#br0" timeOffset="213106.019">20610 11878 0,'0'0'0,"-7"8"0,-3 3 16,-2 2-16,-3 3 0,-4 8 0,-2 6 15,2 2-15,3 2 0,4 5 16,6-5-1,12-6-15,11-6 0,-1-5 0,1-6 16,6-10-16,7-5 0,-2-8 16,1-3-16,-1-1 0,-6 5 0,-6 1 0</inkml:trace>
  <inkml:trace contextRef="#ctx0" brushRef="#br0" timeOffset="213438.1062">21022 11713 0,'0'0'0,"0"0"16,-12 23-16,2-4 16,-1 4-16,-7 16 0,-2 6 0,-3 11 15,1-1-15,-1 4 0,2-6 16,4-13-16,4-11 0,2-2 16,3-7-16,3-7 0,0-3 0,4-4 15,2-2-15,3-5 0,1-3 16,5-10-16,3-7 0,1-4 0,0-1 15,6-2-15,5-1 0,-1 4 16,1 4-16,1 3 0,-1 6 16,0 5-16,-2 3 0,0 6 15,-1 4-15,-4 2 0,-4 3 0,-4 7 16,-2 6-16,-4 1 0,-2 3 0,-5 1 16,-4 2-16,2-3 0,0-2 15,1-3-15,-1 0 0,0-3 16,1-2-16,0-4 0,2-3 15,0-2-15</inkml:trace>
  <inkml:trace contextRef="#ctx0" brushRef="#br0" timeOffset="213613.2835">21476 12032 0,'0'0'0,"0"0"0,25-2 0,-7 1 15,2 1-15,7-1 0,2 1 0,2-2 16,2 1-16,6 1 0,-2-1 16,-3 1-16,-2-1 15,-3 0-15,-3 2 0,-5-2 16,-4 0-16,-4-1 0,-2 1 16,-2 1-16</inkml:trace>
  <inkml:trace contextRef="#ctx0" brushRef="#br0" timeOffset="213827.8364">21684 11777 0,'0'0'0,"0"0"0,0 0 16,-1 31-16,-1-13 0,-2 5 16,-3 4-16,-1 4 0,1 3 0,-4 11 15,1 1-15,1 3 0,2-5 16,4-8-16,2-4 0,1-8 0,1-5 15,3-10-15,3-7 0,-2-1 16,0 1-16,-1-1 0</inkml:trace>
  <inkml:trace contextRef="#ctx0" brushRef="#br0" timeOffset="213992.7931">22347 11480 0,'0'0'15,"0"0"-15,0 0 0,19 14 0,-19-14 16,24 17-16,-10-6 0,-2 0 16,-1 2-16,0-1 0,-1 0 15,-1-2 1,-1-1-16,-2-2 0</inkml:trace>
  <inkml:trace contextRef="#ctx0" brushRef="#br0" timeOffset="214158.5479">22127 11846 0,'0'0'0,"-4"8"0,-3 4 16,1 1-16,-1 0 0,0 7 15,0 2-15,1-2 0,2-3 16,1-2-16,-1-2 0,2-2 0</inkml:trace>
  <inkml:trace contextRef="#ctx0" brushRef="#br0" timeOffset="214794.6974">22432 11782 0,'0'0'0,"9"1"15,3 0-15,1 0 0,0 0 0,7 2 16,2 1-16,-1 0 0,-1 1 0,-4 1 15,-1 1-15,-4 1 16,-4 2-16,-7 3 0,-6 1 16,-4-1-16,-2 0 0,-9 3 0,-5 1 15,-3 0-15,-5 0 0,-6-2 16,-4 1-16,4-4 16,5-1-16,-2-2 15,7-2-15,4-2 16,5-1-16,5-3 0,2-1 0,9-4 15,6-4-15,5 1 0,2-2 16,8 2-16,3 2 0,3 0 16,2 1-16,-1 0 0,0 0 15,-1 4-15,-1 1 0,-2 2 0,-3 3 16,-2 3-16,-3 3 0,-5 4 0,-3 2 16,-6 3-16,-2 3 0,-3 1 15,-1 1-15,0-1 16,2-1-16,1-2 0,2-3 0,1 2 15,1-1-15,5-5 0,2-2 0,5-4 16,4-2-16,3-4 16,2-2-16,-2-2 0,1-3 0,0-3 0,-1-3 15,1 1-15,-1-2 0,-2 1 16,-3-1-16,-4-2 0,-3 0 16,-5-2-16,-4 0 0,-4 1 15,-3 2-15,-6 3 0,-3 4 16,-7 4-16,-4 4 15,-1 6-15,0 4 16,-1 3-16,-1 1 0,3 3 16,5 0-16,-1 6 0,5 1 15,7-5-15,4-2 0,6 0 0,6 1 16,7-1-16,5-1 0,9-2 16,7-1-16,5-4 0,6-3 15,3-2-15,2-1 0,3-5 16,0-2-16,-5-1 0,-11 1 0,-8 1 15</inkml:trace>
  <inkml:trace contextRef="#ctx0" brushRef="#br0" timeOffset="215026.483">23202 11870 0,'0'0'0,"0"0"0,0 0 16,-7 23-16,7-23 0,-14 33 16,3-11-16,-1 6 0,-2 3 0,-6 11 15,-1 3 1,2-3-16,2-3 0,0-6 0,3-5 0,-3-1 16,2-7-16,3-4 0,2-3 15,2-2-15</inkml:trace>
  <inkml:trace contextRef="#ctx0" brushRef="#br0" timeOffset="215173.637">23069 12248 0,'0'0'15,"0"0"-15,0 0 0,18 16 16,-18-16-16,15 15 0,-15-15 0,15 19 16,-8-8-16,1 0 0,1-1 15,-1-1-15,1-1 0,-1-2 16,-1-1-16,-1 1 0</inkml:trace>
  <inkml:trace contextRef="#ctx0" brushRef="#br0" timeOffset="215412.116">23549 11926 0,'0'0'15,"0"0"-15,-6 23 0,1-5 0,-3 2 16,-4 15-16,-3 7 0,-1-1 16,-2-2-16,-3 6 0,0-4 15,1-6-15,3-4 0,-3 1 16,1-5-16,2-4 0,1-4 0,-1-5 16,-3-6-1,4-5-15,4-4 0,3-1 16,3 2-16,0-1 0</inkml:trace>
  <inkml:trace contextRef="#ctx0" brushRef="#br0" timeOffset="215559.2679">23492 12270 0,'0'0'16,"0"0"-16,0 0 0,31 23 0,-16-12 0,2 1 16,3 1-16,8 5 0,-1 1 0,3 2 15,2 2-15,4 3 16,-2-1-16,-5-4 15,-5-2-15,-5-4 0,-3-2 0,-3-3 16</inkml:trace>
  <inkml:trace contextRef="#ctx0" brushRef="#br0" timeOffset="221792.7136">10737 12518 0,'0'0'0,"0"0"0,0 0 15,0 0-15,0 0 0,0 0 16,-12 31-16,12-31 0,-11 36 0,2-10 16,-2 7-16,-1 2 0,-3 1 15,-4 17 1,-2 1-16,-4 8 0,2-4 16,1 1-16,4-9 0,4-11 15,3-10-15,2-5 0,3-5 16,0-5-16</inkml:trace>
  <inkml:trace contextRef="#ctx0" brushRef="#br0" timeOffset="222022.9385">11140 12537 0,'0'0'0,"0"0"16,0 0-16,9 25 0,-9-25 0,-1 37 15,-2-9-15,-4 5 16,-2 7-16,-4 15 16,-2 5-16,0-4 15,1-5-15,0 0 0,0-10 0,-1-5 16,0-8-16,2-7 0,3-5 16,3-3-16</inkml:trace>
  <inkml:trace contextRef="#ctx0" brushRef="#br0" timeOffset="222201.3524">10612 12927 0,'0'0'16,"0"0"-16,0 0 0,28-2 16,-1029 2-16,2038-1 0,-1011 0 0,2 0 15,3-2-15,11-1 0,1 1 16,0-1-16,1 0 0,5 0 15,-4-1-15,-9 1 0,-6 1 0,-6 1 16</inkml:trace>
  <inkml:trace contextRef="#ctx0" brushRef="#br0" timeOffset="222518.0947">11295 12951 0,'0'0'0,"0"0"15,0 0-15,0 0 0,26 9 0,-26-9 16,30 8-16,-12-5 0,0 0 16,2-2-16,2-3 0,0 0 0,1-3 0,5-5 15,-3-3-15,-3 0 16,-3-1-16,-3-1 0,-4-1 16,-4 1-16,-1 1 0,-7-2 0,-4-3 15,-4 3-15,-3 1 0,-7 1 16,-2 3-16,-1 8 0,-1 5 15,-3 8-15,-2 6 0,2 5 0,4 2 16,4 5-16,2 4 0,5-1 16,4 0-16,6 7 0,5 0 15,11-6-15,6-5 0,11-8 16,8-7-16,-9-2 0,-8-4 16,-4-1-16</inkml:trace>
  <inkml:trace contextRef="#ctx0" brushRef="#br0" timeOffset="222925.8105">12342 12537 0,'0'0'0,"0"0"0,0 0 0,-10 26 0,10-26 15,-11 36-15,2-10 0,-3 5 16,-2 3-16,-5 11 0,0 1 0,-1 5 15,4-6-15,2-6 0,3-5 16,0-4-16,2-6 0,1-6 16,2-4-16,3-9 0,1-2 15,2-3 1,0-5-16,2-4 0,3-4 0,3-4 16,7-3-1,2-2-15,3 1 0,7-1 0,0 3 16,2 3-16,2 3 0,4 5 15,-2 5-15,-2 4 0,-1 2 0,0 4 16,-1 4-16,-4 1 0,-6 1 16,-4 0-16,-5 1 0,-5-1 0,-3 1 15,-8-3-15,-7 1 0,-5-1 16,-3 1-16,-10 3 16,-8 1-16,2 0 0,2-2 0,-9 0 15,-2-2-15,8-4 0,5-4 16,3-2-16,7-5 0,7 2 15,5 0-15,3 0 16</inkml:trace>
  <inkml:trace contextRef="#ctx0" brushRef="#br0" timeOffset="223326.9187">12854 12797 0,'0'0'0,"0"0"16,0 0-16,-17 32 0,9-17 16,-2 6-16,-2 2 15,-3 7-15,0 0 0,3-3 16,4-1 0,5-4-16,7-1 0,0-7 0,3-4 0,8-8 0,8-7 15,0-2-15,1-2 0,9-7 0,3-3 16,-1-2-16,-2-1 0,7-9 15,0-5-15,-5 2 0,-3 3 16,-1-2-16,-6 4 0,-6 7 16,-6 7-16,-4 4 0,-3 3 15,-4 5 1,-2 3-16,-10 11 0,-7 8 16,1 3-16,-2 2 0,2 8 0,-1 4 15,4-2-15,3-5 0,2 3 16,3-2-16,4-7 0,3-1 15,9-4-15,8-6 0,-2-7 16,4-5-16,-5 0 0,-4 0 16,-2 0-16</inkml:trace>
  <inkml:trace contextRef="#ctx0" brushRef="#br0" timeOffset="223489.7853">13526 12916 0,'0'0'15,"0"0"1,-9 17-16,4-6 0,-1 0 0,0 3 16,-1 3-16,-2 5 15,1-1-15,2-4 0,0-5 0,2-2 16,-1-1-16,2-2 0</inkml:trace>
  <inkml:trace contextRef="#ctx0" brushRef="#br0" timeOffset="223643.562">13551 12508 0,'0'0'0,"0"0"16,0 0-16,0 0 0,18 20 0,-18-20 16,18 19-1,-7-8-15,2-1 0,-2-2 16,-1-1-16,-1 0 0</inkml:trace>
  <inkml:trace contextRef="#ctx0" brushRef="#br0" timeOffset="223875.5776">14036 12537 0,'0'0'15,"0"0"-15,0 0 0,-14 29 16,5-14-16,-2 8 0,-1 5 15,-4 12-15,-1 0 16,3-1-16,1 0 0,0 1 0,5-5 16,2-3-16,5-6 0,3-9 0,3-4 0,3-5 15,6-5-15,-4 0 16,-2-1-16,-1 0 0</inkml:trace>
  <inkml:trace contextRef="#ctx0" brushRef="#br0" timeOffset="224091.9637">14554 12576 0,'0'0'0,"0"0"16,-17 18-16,3 2 0,-4 4 16,0 2-16,1 2 0,-7 12 15,-2 2-15,1 5 0,5-7 0,6-3 16,5-4-16,4 0 0,6-7 0,6-7 15,4-6-15,-2-3 0,1-3 0,3-5 16,4-4-16,0-3 0,2 0 16,-5 1-16,-2 1 15,-2 0-15</inkml:trace>
  <inkml:trace contextRef="#ctx0" brushRef="#br0" timeOffset="224277.063">14258 12721 0,'0'0'0,"0"0"0,0 0 16,0 0-16,0 0 0,0 0 15,0 0-15,24 8 0,-24-8 0,33 3 16,-6-2-16,0 0 0,2 0 0,6-2 16,6 0-16,8 0 0,-3-1 0,1 0 15,-8 0-15,-8 1 0</inkml:trace>
  <inkml:trace contextRef="#ctx0" brushRef="#br0" timeOffset="224763.2297">15458 12850 0,'0'0'0,"0"0"16,0 0-16,0 0 0,0 0 0,2-21 15,-2 21-15,-5-20 0,5 20 16,-11-23-16,3 9 0,-2 1 16,-1 2-16,-5 0 0,-3 0 15,0 3-15,-2 3 0,-11 1 16,-4 4-16,3 4 0,1 2 0,-6 10 15,0 7-15,5 2 0,3 1 16,8 1-16,8 2 0,5-4 0,6-1 16,7-3-16,6-4 0,7-5 15,4-4-15,8-6 16,8-5-16,-2-5 0,0-2 0,0-3 16,-2-2-1,-5 0-15,-3 1 0,2-4 16,0-1-16,-9 4 0,-2 1 0,-5 1 15,-3 1-15,-3 5 0,1 0 16,-3 7-16,-2 3 16,-2 4-16,-1 2 0,-3 6 0,-1 3 15,-1 5-15,0 1 0,4 3 16,1 3-16,3 7 0,2 7 0,-1-4 0,1-8 16,-1-7-16</inkml:trace>
  <inkml:trace contextRef="#ctx0" brushRef="#br0" timeOffset="225596.7523">16392 12511 0,'0'0'15,"0"0"-15,0 0 0,0 0 0,0 0 16,0 0-16,0 0 0,0 0 0,0 0 0,0 0 16,0 0-16,0 0 0,0 0 15,-20 4-15,20-4 0,0 0 16,0 0-16,0 0 0,0 0 15,0 0-15,-16 15 0,16-15 16,0 0-16,0 0 0,0 0 16,0 0-1,0 0-15,0 0 0,0 0 0,0 0 16,0 0-16,0 0 0,0 0 16,0 0-16,0 0 0,0 0 15,0 0-15,0 0 0,0 0 16,-23-2-16,23 2 0,0 0 15,0 0-15,-27 12 0,16-2 0,-2 8 16,-1 5-16,-2 7 0,0 4 0,-7 16 16,-1 8-16,0-3 15,2-1-15,-1 8 0,0 6 0,2-9 16,3-6-16,-1 3 0,0-5 16,3-8-16,3-4 0,0-6 15,0-5-15,1-5 0,1-2 0,1-4 31,1-2-31,1-8 0,-1-3 16,0-2-16,1-2 0,-1-9 16,1-6-16,1-5 0,1-4 15,0 3-15,2 4 0,1 4 0</inkml:trace>
  <inkml:trace contextRef="#ctx0" brushRef="#br0" timeOffset="225766.1069">15979 12791 0,'0'0'0,"0"0"16,0 0-16,28 0 0,-28 0 16,34 1-16,-12 1 0,2 1 15,3-2-15,8 4 0,1-1 16,-2 1-16,-1 1 0,1 1 16,-8-3-16,-4 0 0</inkml:trace>
  <inkml:trace contextRef="#ctx0" brushRef="#br0" timeOffset="226197.9845">16781 12790 0,'0'0'15,"0"0"-15,0 0 0,0 0 0,-2-21 16,2 21-16,-9-14 0,1 8 15,-1 1-15,-1 2 0,-1 3 16,-3 1-16,-2 3 0,-4 5 0,-2 5 0,-9 8 16,1 6-16,-1 4 15,1 2-15,0 3 0,6-6 0,3 3 16,8-3-16,6-6 0,7-3 0,9-6 16,8-4-1,1-8-15,5-7 0,8-5 0,2-6 16,-3 0-1,-2-1-15,1-10 16,2-9-16,-3 2 16,-3 1-16,-6 6 0,-5 7 0,-2 1 15,-2 3-15,-5 6 0,-3 2 0,-4 4 16,-4 3-16,1 6 0,-2 3 16,2 5-16,0 3 0,1 3 0,1 2 15,3 4-15,3 2 16,3 0-16,4 0 0,8-5 0,4-8 15,-4-3-15,-5-2 0,-2-3 16</inkml:trace>
  <inkml:trace contextRef="#ctx0" brushRef="#br0" timeOffset="226398.5182">17444 12734 0,'0'0'0,"0"0"0,0 0 15,-22 3-15,22-3 0,-27 11 0,9 2 16,-1 4-16,-1 2 16,1 3-1,0 6-15,-1 4 0,3-3 0,3 6 16,5-3-16,8-4 0,8-4 16,5-6-16,6-5 0,4-6 0,4-6 15,-5 0-15,-3 0 0,-4-1 16</inkml:trace>
  <inkml:trace contextRef="#ctx0" brushRef="#br0" timeOffset="226652.6174">17875 12619 0,'0'0'0,"0"0"0,0 0 15,-22 34-15,11-14 0,-4 8 16,-4 4-1,-4 11-15,1 3 0,0 8 16,4-2-16,6-8 0,4-5 0,3 0 16,5-6-16,4-8 0,5-5 15,6-7-15,5-6 16,0-4-16,0-5 0,4-5 16,5-5-16,-2-5 0,1-5 0,-7 6 15,-4 2-15,-4 3 0</inkml:trace>
  <inkml:trace contextRef="#ctx0" brushRef="#br0" timeOffset="226815.416">17676 12798 0,'0'0'0,"0"0"0,0 0 0,0 0 15,0 0-15,35 2 16,-35-2-16,46 2 15,-13-2-15,-1 0 0,0 0 0,3-1 16,-6 1-16,-4 0 0</inkml:trace>
  <inkml:trace contextRef="#ctx0" brushRef="#br0" timeOffset="227138.5749">18272 12787 0,'0'0'0,"0"0"15,0 0-15,-19 17 0,19-17 0,-25 21 16,11-4-16,1 2 0,-1 0 15,-1 9-15,1 3 16,2-3-16,5-1 0,3-2 16,4-5-16,4-4 0,1-2 0,12-4 15,6-6-15,-2-7 16,3-2-16,8-8 0,1-1 16,-4-1-16,-4 1 0,1-7 0,-5-2 15,-5 1-15,-2 0 0,-4 0 16,-4 0-1,-4 2-15,-2-1 0,-5 2 0,-5 2 16,-4 6-16,-3 3 0,-3 6 16,-1 3-16,-3 3 0,-3 5 15,1 1-15,0 3 0,1 1 16,4 1-16,7 1 16,4 2-16,3-7 0,2-2 0,0-1 15</inkml:trace>
  <inkml:trace contextRef="#ctx0" brushRef="#br0" timeOffset="227439.5951">18643 12829 0,'0'0'0,"-4"8"16,0 4 0,-4 5-16,-3 3 0,-5 9 0,-3 2 15,2-2-15,2-1 0,-1 2 16,4-4-1,4-6-15,1-5 0,6-9 0,4-8 16,4-3-16,2-5 0,3-7 16,3-5-16,2-7 15,1-6-15,0 3 0,-1 3 0,1 0 0,1 7 16,-6 5-16,-4 6 0,-1 5 16,1 5-16,-2 2 0,1 3 0,0 1 15,1 2-15,-2 1 16,1 1-16,3-1 0,2 1 15,-2 0-15,-2-4 0,-1 0 0</inkml:trace>
  <inkml:trace contextRef="#ctx0" brushRef="#br0" timeOffset="227872.1926">19079 12793 0,'0'0'0,"0"0"15,-11 20-15,2-6 0,-2 2 0,0 3 16,-1 3-16,-1 6 16,2-2-16,1 4 0,3-3 15,5-4-15,4-5 0,7-7 16,7-7-16,2-6 0,4-6 16,5-7-16,3-4 0,-3-2 15,0 1-15,2-7 0,0-3 0,0 1 0,-1 2 16,-4 2-16,-6 5 0,-4 5 15,-5 3-15,-2 5 0,-1 4 16,-5 8-16,-2 5 0,-6 8 16,-4 6-16,-2 10 0,-4 7 0,-6 16 15,-3 6-15,1-3 0,2-2 16,0 3 0,3-8-16,4-7 0,2-6 15,2-2-15,2-9 0,3-8 16,1-8-16,2-5 0,-1-3 15,-1-1-15,-3-2 0,-2-2 16,-3-2-16,-3-3 0,-1-5 0,-3-11 16,-1-8-1,2-3-15,1-7 0,0 3 0,3 8 16,4 5-16</inkml:trace>
  <inkml:trace contextRef="#ctx0" brushRef="#br0" timeOffset="228104.166">19878 12821 0,'0'0'0,"0"0"0,0 0 0,0 0 16,-5 26-16,5-26 0,-17 35 15,6-16-15,0 2 0,1 1 0,1 4 16,-4 4-16,3-3 0,1-5 0,0-5 16,2-5-16,4-5 0,-1-1 15,2-1-15,0-1 0</inkml:trace>
  <inkml:trace contextRef="#ctx0" brushRef="#br0" timeOffset="228242.3639">19940 12534 0,'0'0'0,"0"0"16,0 0-16,0 0 0,0 0 0,28 12 16,-28-12-16,26 13 15,-26-13-15,26 14 0,-17-8 16,0 0-16</inkml:trace>
  <inkml:trace contextRef="#ctx0" brushRef="#br0" timeOffset="228590.242">20239 12896 0,'0'0'15,"-4"10"-15,-3 6 0,-2-1 0,-1 1 0,-1 3 0,1-2 16,3-1-16,0-1 0,0-1 16,2-2-16,1-8 0,1-3 15,3-4-15,3-6 16,4-5-16,4-3 0,-1 0 15,0-1-15,5-2 0,5-4 16,4 1 0,0 4-16,-1 3 0,1 1 15,-1 3-15,-1 3 0,3 6 0,1 4 16,-3 3-16,-2 1 0,-3 6 16,-3 2-16,-3 3 0,-2 1 0,-3 5 15,-3 3-15,-3-1 16,-1 0-16,-2 7 0,-1 1 15,-1-5-15,1-4 0,0-6 0,0-3 16,-1-3-16,2-2 0,0-3 0</inkml:trace>
  <inkml:trace contextRef="#ctx0" brushRef="#br0" timeOffset="228960.3087">21042 12869 0,'0'0'0,"0"0"0,0 0 0,-2 26 16,2-26-16,-4 31 0,0-6 15,-1-1-15,1 1 0,-1 5 16,3-2-16,1-4 0,2-3 0,3-7 16,1-3-16,4-5 0,1-3 0,5-4 15,5-2-15,0-6 0,0-2 16,1-4-16,1-3 0,6-5 15,1-1-15,-1-4 0,-2-4 16,-3 5-16,-2 4 0,-1 1 16,-5 5-16,-2 5 0,-4 4 0,-1 5 15,-1 6-15,-4 2 0,-2 5 0,-2 9 16,-2 10-16,1-2 0,-1 0 16,2 1-16,0 3 0,2 0 15,2-5-15,2-6 0,3-4 16,2-5-16,0-2 0,4-7 15,6-4-15,0-4 0,-1-1 0,2-8 16,1-6 0,-4 4-16,-4 3 0,-1 3 15</inkml:trace>
  <inkml:trace contextRef="#ctx0" brushRef="#br0" timeOffset="229323.7229">21875 12686 0,'0'0'0,"0"0"0,-5 20 0,-1-4 16,-1 3-16,-7 12 16,-6 8-16,1 1 15,2-1-15,-3 8 0,3-2 0,1-2 16,3-9-16,3-8 0,2-6 16,1-4-16,2-5 0,2-4 15,0-5-15,3-2 0,1-3 16,5-9-16,2-7 0,2-1 15,2-1-15,7-5 0,5-5 16,-1 4-16,0 3 0,7-1 16,1 6-16,-3 5 0,0 4 15,-4 4-15,-1 4 0,-2 2 16,-2 0-16,-1 8 0,-1 5 16,-6-1-16,-2 2 0,-3 1 0,-2 4 0,-2 0 15,-2 3-15,-1 0 0,-1 2 16,1-2-16,0-3 0,1-2 15,1-3-15,3-3 0,3-4 0,-2-1 16,0-2-16,-2 0 0</inkml:trace>
  <inkml:trace contextRef="#ctx0" brushRef="#br0" timeOffset="229508.755">22419 13016 0,'0'0'0,"0"0"15,-7 18-15,3-4 0,-2 2 0,-2 7 16,-1 2 0,2 0-16,0-1 0,2-5 15,-1-1-15,2-4 0,1-3 0,2-8 16,1-6-16,0 1 0,0-1 16,0 3-16</inkml:trace>
  <inkml:trace contextRef="#ctx0" brushRef="#br0" timeOffset="229646.8211">22413 12713 0,'0'0'0,"0"0"16,0 0-16,21 19 0,-21-19 0,22 21 16,-9-8-16,-2-1 0,-1-2 0,-1-1 15</inkml:trace>
  <inkml:trace contextRef="#ctx0" brushRef="#br0" timeOffset="237786.1022">22880 12909 0,'0'0'0,"0"0"0,0 0 0,0 0 15,0 0-15,0 0 0,0 0 16,0 0-16,0 0 0,0 0 16,0 0-16,-33 3 0,33-3 0,-25 12 15,25-12-15,-33 21 16,16-9-16,1 2 0,-1 4 0,1 1 15,-1 3-15,0 7 0,1 0 0,5-2 16,3-1-16,4-1 0,4-1 16,2 1-16,3-1 0,5-4 15,5-4-15,0-5 16,3-4-16,5-2 0,2-4 0,-6-1 16,-3 1-16,-3-1 0</inkml:trace>
  <inkml:trace contextRef="#ctx0" brushRef="#br0" timeOffset="238150.2714">23165 12718 0,'0'0'0,"0"0"16,0 0-16,0 0 0,-3 22 16,3-22-16,-11 35 15,1-12-15,-4 4 0,0 4 16,0 6-16,-4 7 0,2 1 0,-2 7 15,3-3-15,1-8 0,3-6 16,0-5-16,1-7 0,3-3 16,1-5-16,3-3 0,1-4 15,2-4-15,0-4 0,4-2 0,0-5 16,2-2-16,1-4 0,4-4 0,3-2 16,1-1-16,2-2 0,4 0 15,-1 3-15,-1 3 0,1 0 16,2 4-16,2 2 0,-2 2 15,-1 1-15,-3 4 0,-2 4 16,-2 2 0,-2 3-16,-2 3 15,-2 3-15,-3 4 0,-1 2 0,-2 2 0,-1 2 16,-2 3-16,-1 2 0,-3-3 16,0-2-16,0-4 0,1-3 15,1-3-15</inkml:trace>
  <inkml:trace contextRef="#ctx0" brushRef="#br0" timeOffset="238403.3831">23919 12855 0,'0'0'0,"0"0"0,0 0 15,-8 25-15,8-25 16,-15 35-16,3-9 0,-3 4 15,0 2-15,-5 12 16,-1 2-16,4-6 16,2-6-16,1 0 0,3-8 0,6-3 15,7-2-15,0-8 0,2-4 16,3-4-16,2-3 0,-1-3 16,1-2-16,2-10 0,1-9 0,-2 5 0,-1 3 15,-2 2-15</inkml:trace>
  <inkml:trace contextRef="#ctx0" brushRef="#br0" timeOffset="238572.5462">23659 13041 0,'0'0'0,"0"0"16,0 0-16,0 0 0,28 2 0,-28-2 15,35 3-15,-13-1 16,3 0-16,4 1 0,2-2 0,1 0 15,0-2-15,3 1 0,-5-1 16,-5 1-16</inkml:trace>
  <inkml:trace contextRef="#ctx0" brushRef="#br0" timeOffset="238873.4572">24166 13115 0,'0'0'16,"0"0"-16,0 0 0,-11 24 15,7-13-15,-1 5 0,2 2 0,1 1 0,0 0 16,5 2-16,2-1 0,6-5 16,5-4-16,5-4 15,4-3-15,4-3 0,1-2 16,5-8-16,-4-3 0,-3-2 16,-1 0-16,-5-2 0,-4 0 15,-4-2-15,-5-2 16,-8-3-16,-7-3 15,-3 2-15,-3 3 0,-11-2 0,-7 3 16,-4 6-16,-3 7 0,-1 6 0,-1 6 0,1 5 16,-2 6-16,9 3 15,6 3-15,5-5 0,5-3 16,3-4-16</inkml:trace>
  <inkml:trace contextRef="#ctx0" brushRef="#br0" timeOffset="239268.287">25035 13003 0,'0'0'0,"0"0"15,-4 22-15,0-7 0,-3 2 0,-4 13 16,-3 9-16,0 1 15,-1 2-15,-3 12 0,-1 3 0,-2 4 0,1-8 16,0 1-16,3-8 0,2-10 16,3-7-16,3-4 0,4-5 15,1-9-15,2-7 0,2-10 16,1-9-16,-1-6 0,0-3 0,0 5 16,0 5-16,0 2 0</inkml:trace>
  <inkml:trace contextRef="#ctx0" brushRef="#br0" timeOffset="239491.1177">24972 12891 0,'0'0'0,"0"0"0,0 0 15,33-7-15,-19 5 0,4 2 16,3 1-16,1 1 0,0 0 0,7 5 16,-2 1-16,-3 2 0,0 1 0,-5 1 15,-1 1-15,-3 2 0,-1 1 16,-8 7-1,-6 4-15,-8-3 0,-9 3 16,-4 2-16,0-3 0,-4-2 0,-5-1 16,-4 2-16,1-4 0,7-3 15,7-5 1,3-3-16</inkml:trace>
  <inkml:trace contextRef="#ctx0" brushRef="#br0" timeOffset="239807.7509">25470 12900 0,'0'0'0,"0"0"0,0 0 0,21 15 16,-21-15-16,16 22 0,-12-5 0,-2 2 0,-2 4 15,-3 2-15,-2 2 16,-2 5-16,-1-3 0,0-1 16,-1-3-16,1 2 0,1-6 0,2-4 15,0-4-15,3-5 0,0-2 16,2-6-16,4-8 31,4-6-31,3-6 0,0 0 0,0 0 16,4-11-16,4-3 15,-2 3-15,-1 4 0,0 3 0,-1 3 16,-1 3-16,0 4 0,3 1 16,2 4-16,-4 2 0,1 3 15,0 2-15,1 3 0,1 5 16,-1 3-16,-2-3 0,-3 0 0,-4-1 0</inkml:trace>
  <inkml:trace contextRef="#ctx0" brushRef="#br0" timeOffset="240139.6582">25993 13003 0,'0'0'0,"0"0"0,0 0 0,0 0 16,-16 20-16,16-20 0,-13 31 15,8-12-15,0 1 0,4-1 16,3 1-16,3-4 0,1-1 0,7 0 16,4-3-16,2-2 15,1-3-15,4-5 16,3-4-16,-1 0 0,-4-1 16,3-3-16,-3-3 0,-3-2 15,-4-1-15,-4-6 0,-4-3 16,-5 1-16,-2-1 0,-3 1 15,-3-4-15,-1 3 0,-4 2 0,-5 1 16,-2 1-16,-1 5 0,0 2 16,-2 5-16,-2 4 0,1 3 0,2 3 15,2 5-15,2 4 0,4 0 16,3 1-16,1-4 0,3-1 16,0-3-16</inkml:trace>
  <inkml:trace contextRef="#ctx0" brushRef="#br0" timeOffset="240577.9149">26727 12995 0,'0'0'0,"0"0"15,0 0-15,0 0 0,-8-19 0,8 19 16,0 0-16,-24-11 0,24 11 0,-30 1 0,14 3 15,-2 5-15,-1 1 0,1 5 16,-1 3-16,-3 8 0,3 1 16,7 1-1,5 1-15,7-5 16,7-1-16,1-5 0,-1-4 0,10-3 0,4-3 16,2-7-16,1-2 0,0-7 0,2-3 15,-1-3-15,1-2 0,-1-6 16,-1-4-16,0-7 0,-3 2 0,-2-6 15,-1-4-15,-2 3 16,1 3-16,-2-3 0,-2 4 16,-3 5-1,-2 5-15,-3 7 0,-3 5 16,-1 5-16,0 2 0,-3 10 0,-3 7 16,-1 2-16,-2 3 0,-1 8 15,0 4-15,2 0 0,0 1 16,-3 14-16,0 4 0,2-2 0,3-4 15,2 2-15,3-5 16,-1-8-16,-1-8 0,2-6 16,0-3-16,0-4 0</inkml:trace>
  <inkml:trace contextRef="#ctx0" brushRef="#br0" timeOffset="240941.3046">27176 12997 0,'0'0'0,"0"0"0,0 0 16,-10 21-16,10-21 0,-12 24 15,3-5-15,1 0 0,1 0 16,2 5-16,2-1 0,2-4 16,2-2-16,5-3 0,5-3 15,0-2-15,3-2 0,3-5 16,5-5-16,0-3 0,0-1 0,4-5 0,-3-3 15,-1-6-15,0-6 0,-2 0 16,-3-2-16,-1 4 0,-3 1 0,-1 0 16,-2 3-16,-3 5 15,-2 4-15,-4 6 0,-3 1 16,-2 6-16,-2 3 0,-1 5 0,-2 4 16,0 4-1,0 4-15,1 5 16,1 5-16,1-2 0,2-3 0,3 0 15,2 1-15,4-2 0,4-3 0,0 0 16,-3-5-16,0-5 0</inkml:trace>
  <inkml:trace contextRef="#ctx0" brushRef="#br0" timeOffset="241179.6725">27999 12854 0,'0'0'0,"0"0"0,0 0 0,0 0 16,-25 1-16,25-1 0,-31 14 16,11-3-16,-1 4 15,-1 1-15,-1 4 0,-5 6 0,4 0 16,4 0-16,3 1 16,2-2-16,4-2 0,1 4 0,4-2 15,4-3-15,3-1 0,4-2 16,4-1-16,2-2 0,1-1 15,-2-4-15,-2-2 0,-2-1 16</inkml:trace>
  <inkml:trace contextRef="#ctx0" brushRef="#br0" timeOffset="241556.7692">27910 13040 0,'0'0'0,"0"0"0,0 0 0,0 0 0,29 14 0,-29-14 15,28 10-15,-28-10 0,39 11 16,-17-6-16,2 0 0,3 0 16,1-1-16,9 0 15,-1-1-15,-2-1 0,0-2 0,-1-2 16,-1 0-16,1-2 0,-5-1 16,-6-3-1,-4-3-15,-6-1 16,-4 2-16,-6-5 0,-6 0 0,-5-2 15,-6 1-15,-4 2 0,-1 1 16,-6 4-16,-2 2 0,-2 7 16,0 4-16,-1 4 0,-1 3 0,1 4 15,3 2-15,0 7 0,5 2 0,7 3 16,7 2 0,6 0-16,8-1 0,9-2 0,8 1 15,3-5-15,3-3 0,7-3 16,7-3-16,-10-3 0,-6-2 0,-7-2 15</inkml:trace>
  <inkml:trace contextRef="#ctx0" brushRef="#br0" timeOffset="242074.5174">29264 13167 0,'0'0'16,"0"0"-16,0 0 0,0 0 0,-4-24 15,4 24-15,-9-20 0,1 9 16,-2-1-16,-1 1 16,-1 2-16,0 4 0,-2 1 0,-1 3 15,-4 3-15,-4 4 0,0 5 16,2 3-16,1 2 0,2 4 0,2 2 0,2 0 15,1 2-15,4 3 0,3-2 16,6-1-16,6 1 16,3-4-16,6-2 0,4-5 0,3-5 15,0-7-15,1-3 0,3-6 16,4-2-16,-1-6 0,-2-4 16,6-10-1,0-4-15,-2-5 0,-1-1 16,-5-4-16,-1-3 15,-1-7-15,-2 1 0,-3 4 0,0 4 16,-6 6-16,-3 5 0,-2 7 16,-3 3-16,0 7 0,1 5 0,-4 3 15,-1 3-15,-3 7 0,-4 5 16,-2 6-16,-1 7 0,-3 6 0,-4 4 16,-3 10-16,-5 7 15,2 2-15,2 1 0,1 7 0,4-2 16,3-7-16,3-5 0,3-2 15,4-7-15,-1-10 0,2-6 16,1-5-16</inkml:trace>
  <inkml:trace contextRef="#ctx0" brushRef="#br0" timeOffset="242397.1097">29712 13068 0,'0'0'0,"0"0"15,0 0-15,0 0 16,-13 27-16,13-27 0,-14 34 16,6-14-16,0 2 0,2 0 15,0 0-15,3-1 0,2-1 16,3 2-16,5-3 0,4-4 16,3-4-16,3-5 0,0-5 15,1-2-15,1-2 0,0-4 16,2-2-16,-2-6 0,-2-5 15,-5 3-15,-3 0 0,-4-8 0,-3-1 16,-3 0-16,-4 3 0,-4 3 16,-4 4-16,-2 1 0,-1 3 15,-4 5-15,-3 3 0,2 3 16,1 3-16,2 3 0,4 4 16,3-1-1,4 0-15,2-1 0,1-3 0,-1 1 16</inkml:trace>
  <inkml:trace contextRef="#ctx0" brushRef="#br0" timeOffset="242628.5848">30249 12865 0,'0'0'0,"0"0"0,0 0 0,-12 20 16,12-20-16,-17 29 0,3-8 15,2 3-15,0 2 0,-6 10 16,1 2-16,0 0 0,2-2 16,1 2-1,4-5-15,2-5 0,2-3 0,5-5 16,5-3-16,0-6 0,1-6 16,0 0-16,-2-2 0,1 0 15</inkml:trace>
  <inkml:trace contextRef="#ctx0" brushRef="#br0" timeOffset="242860.5154">30593 12761 0,'0'0'0,"0"0"16,0 0-16,-9 30 0,9-30 0,-16 36 15,3-10-15,-2 1 0,1 5 16,-5 11-16,2 2 0,-1 5 0,4-4 0,3-5 15,4-3-15,4 1 16,4-6-16,2-4 0,3-1 16,4-7-16,4-6 0,4-9 15,4-4-15,-4-1 0,-3 0 0,-3 0 16</inkml:trace>
  <inkml:trace contextRef="#ctx0" brushRef="#br0" timeOffset="243198.8838">31060 13026 0,'0'0'0,"0"0"15,0 0-15,0 0 0,0 0 16,0 0-16,0 0 16,-31 24-16,31-24 0,-30 25 15,17-14-15,0 3 16,-2 0-16,3 1 0,2 0 15,4 0-15,1 2 0,4-2 16,2 1-16,4 1 0,3-1 16,5-1-16,2-2 0,0 0 15,2-1-15,-3-1 0,-1 0 16,-2-3-16,-2-1 0,-3 2 16,-3-1-16,-7 1 0,-7 0 15,-5 0-15,-4 1 0,-4-1 16,-3 0-16,-2 0 0,-1-1 0,-6 0 15,-1 0-15,7-5 16,2-4-16,6 1 0,4-1 0,4 1 16</inkml:trace>
  <inkml:trace contextRef="#ctx0" brushRef="#br0" timeOffset="243430.8542">31279 13528 0,'0'0'16,"0"0"-1,0 0-15,0 0 0,0 0 0,0 0 16,0 0-16,-24-2 0,24 2 15,0 0-15</inkml:trace>
  <inkml:trace contextRef="#ctx0" brushRef="#br0" timeOffset="249043.9719">19777 12465 0,'0'0'0,"0"0"0,0 0 0,0 0 16,0 0-16,0 0 0,0 0 15,0 0-15,0 0 0,0 0 16,-30 8-16,30-8 0,-21 9 0,21-9 16,-28 18-16,12-7 15,0 3-15,-3 4 0,-2 3 0,0 3 0,0 3 16,-3 9-16,2 3 0,-1 12 15,3 1-15,3 2 16,3 2-16,3 5 0,4-3 16,5-1-16,4 0 15,6 3-15,4-4 0,9-1 0,7-1 16,-2-4-16,1-4 0,11 6 16,5-2-16,-2-7 0,-2-4 0,4-3 15,3-4-15,5-4 16,-4-6-16,0-1 0,-15-7 0,-10-3 15</inkml:trace>
  <inkml:trace contextRef="#ctx0" brushRef="#br0" timeOffset="249636.6984">23295 12753 0,'0'0'0,"0"0"0,0 0 16,0 0-16,0 0 0,0 0 15,0 0-15,0 0 0,22 12 0,-22-12 16,21 18 0,-21-18-16,24 23 0,-11-8 15,2 3-15,-2 1 0,-1 1 0,2 8 16,0 3-16,-1 1 15,-1-1-15,1 9 0,-1 0 16,-3-2-16,-2-2 0,-5 2 0,-4 1 16,-1-3-16,-2 0 0,-8 7 15,-6 0-15,-4-5 0,-3-3 0,-20 5 16,-9 1-16,2-5 0,3-4 0,7-4 16,12-9-16,9-5 15</inkml:trace>
  <inkml:trace contextRef="#ctx0" brushRef="#br0" timeOffset="253001.5071">20036 13827 0,'0'0'0,"0"0"15,0 0-15,0 21 0,0-21 0,-3 25 16,-1-8-16,-2 1 0,-2 3 0,-1 1 15,1 2-15,-4 3 16,3-1-16,1-4 0,1-4 0,2-4 0,0-2 16,2-5-16,1-4 0,1 0 15,1-3-15,-2 3 16</inkml:trace>
  <inkml:trace contextRef="#ctx0" brushRef="#br0" timeOffset="253132.6053">20108 13455 0,'0'0'0,"0"0"16,0 0-1,0 0-15,0 0 0,0 0 16,30 9-16,-30-9 0,24 12 0,-24-12 16,20 12-16,-13-7 0</inkml:trace>
  <inkml:trace contextRef="#ctx0" brushRef="#br0" timeOffset="253480.0417">20386 13794 0,'0'0'0,"-4"10"16,-2 5-16,-3 3 0,-3 3 16,0-1-16,1-1 0,-3 5 15,2-1-15,2-4 0,1-3 0,2-1 16,0-5-16,3-7 15,2-3-15,3-5 16,3-5-16,3 0 0,0 0 16,7-6-16,3-6 15,1 1-15,1 0 0,8-2 0,4 2 16,-2 2-16,-3 1 0,4 3 16,-1 2-16,-5 8 0,-2 4 0,0 4 15,0 4-15,-7 2 16,-2 1-16,-4 11 0,-1 6 15,-4-3-15,-2 1 0,-3 6 0,-3 0 16,0-2-16,-1-3 0,3-5 0,1-4 16,0-2-16,-1-5 0,0-2 15,1-1-15,-1-2 16</inkml:trace>
  <inkml:trace contextRef="#ctx0" brushRef="#br0" timeOffset="253891.6168">21104 13764 0,'0'0'0,"0"0"16,0 0-16,-3 19 0,3-19 0,-10 32 15,4-11 1,0 2-16,1 0 0,-1 5 16,2-2-16,0-2 0,3-3 0,1-4 15,2-2-15,6-3 16,4-4-16,3-2 0,1-4 15,1-4-15,-1-4 0,3-4 16,2-4-16,2-1 0,1 0 0,4-10 16,-2-6-16,-1 4 0,-2 2 0,-5 5 15,-1 4-15,-4 3 0,-2 3 16,-2 5-16,-1 3 0,-4 4 16,-1 5-16,-3 6 0,-2 7 15,-2 2-15,-2 2 0,1 4 16,-1 2-16,3-1 0,2-2 0,1-4 31,2-2-31,3-5 0,0-3 0,6-4 16,5-2-16,1-5 0,3 0 0,4-9 15,5-4-15,1-7 0,-1-8 16,-4 5-16,-5 4 0,-5 4 0</inkml:trace>
  <inkml:trace contextRef="#ctx0" brushRef="#br0" timeOffset="254235.8883">21968 13562 0,'0'0'0,"0"0"0,0 0 16,-11 21-16,11-21 0,-16 30 15,5-6-15,-3 4 0,-3 3 0,-6 12 16,-1 0-16,2-2 0,2-2 16,-1 3-1,3-5-15,3-6 0,3-5 0,0-2 16,2-6-16,4-6 15,2-2-15,2-4 0,2-6 16,0 0-16,3-7 0,2-6 0,4-3 16,6-4-16,2-1 0,6-6 15,1 0-15,-1 4 0,0 2 16,1 6-16,3 5 0,-4 3 0,-2-1 16,-1 4-16,-2 2 0,-2 5 0,-2 3 15,-3 6-15,-2 3 16,-1 3-16,-3 2 0,-4 6 15,-4 4-15,-2 0 0,1-1 16,-3 2-16,2-3 0,-1-4 0,1-2 16,1-5-16,0-4 0,2-5 0,1 0 15,0-2-15</inkml:trace>
  <inkml:trace contextRef="#ctx0" brushRef="#br0" timeOffset="254421.0807">22365 13992 0,'0'0'0,"0"0"15,-6 21-15,2-7 0,-2 3 16,-1 0-16,1 2 0,-3 3 16,0 0-16,1-4 0,3-5 15,1-4-15,1-3 0,1-3 0,0 1 16,1-1-16</inkml:trace>
  <inkml:trace contextRef="#ctx0" brushRef="#br0" timeOffset="254568.2927">22357 13625 0,'0'0'15,"0"0"-15,0 0 0,0 0 0,0 0 0,15 18 16,-15-18-16,15 28 15,-15-28-15,16 36 0,-6-17 16,-2-1-16,-1-3 0,0-2 0</inkml:trace>
  <inkml:trace contextRef="#ctx0" brushRef="#br0" timeOffset="254806.2833">22875 13841 0,'0'0'0,"0"0"15,0 0-15,0 0 0,-31 2 0,31-2 16,-37 12-16,15-3 16,0 3-16,-2 3 0,0 2 0,-3 6 0,2 0 15,7-1-15,4-1 16,7-2-16,4-1 0,7 3 0,5 0 16,2-4-16,2-3 0,7-2 15,5-2-15,-4-2 0,-5-1 16,-1-2-16</inkml:trace>
  <inkml:trace contextRef="#ctx0" brushRef="#br0" timeOffset="255169.5196">23202 13764 0,'0'0'0,"0"0"16,0 0-16,0 0 0,-13 24 0,13-24 0,-21 33 15,6-9-15,-4 4 0,0 3 16,1 2-16,-5 6 0,3-1 16,-2 3-16,2-5 0,3-5 15,4-6-15,2-6 0,1-3 16,2-4-16,3-2 0,3-4 16,3-2-16,2-7 15,2-1-15,3-5 0,1-3 16,3-3-16,4-2 0,2-1 15,3-3-15,3 0 0,-1 2 16,-1 4-16,0 3 0,1 3 16,0 3-16,-1 5 0,-1 3 15,-3 5-15,-3 2 0,-2 2 16,-2 3-16,-2 4 0,-2 4 0,-4 4 0,-3 2 16,-1 1-16,-1-1 0,-2 1 15,0 0-15,-2-2 0,0-1 16,0-1-16,2-6 0,1-4 15</inkml:trace>
  <inkml:trace contextRef="#ctx0" brushRef="#br0" timeOffset="256373.4572">23901 13619 0,'0'0'16,"0"0"-16,0 0 0,0 0 0,0 0 15,0 0-15,0 0 16,0 0-16,-17 25 0,17-25 16,-20 40-1,9-13-15,-1 2 0,-2 3 0,1 3 0,-5 9 0,-1-1 16,-1 9 0,2-4-16,4-5 15,2-5-15,2-7 0,1-5 0,1-3 16,2-6-16,2-6 0,3-3 0,1-2 15,0-4-15,3-3 16,0-3-16,2-6 0,2-3 16,1-1-16,1 0 0,4-7 15,1-4-15,-2 4 0,0 2 0,0 2 16,2 2-16,0 2 0,1 2 16,3 4-16,2 3 15,-2 4-15,-3 4 0,-1 3 0,0 4 16,-3 2-16,-1 1 0,-3 3 15,0 4-15,-2 0 0,0 0 16,-2 3-16,-2 3 0,0-4 0,-1-1 16,0-1-16,-1-1 0,0-1 15,0-3-15,0-3 0,0-2 16,1-2-16</inkml:trace>
  <inkml:trace contextRef="#ctx0" brushRef="#br0" timeOffset="256707.9415">24197 14169 0,'0'0'15,"0"0"-15,0 0 0,31 7 16,-18-4-16,2 1 0,4-1 0,1 0 16,0-2-16,5 0 0,-2-2 0,0 0 15,-1-1-15,1-2 0,-3-3 16,0 0-16,-2 0 0,-4-1 15,-4-3-15,-3-2 0,-3-1 0,-4-1 16,-3-1-16,-4-1 0,-2 0 16,-2 2-16,-1 1 15,-2 4-15,-3 4 0,-5 1 0,-2 2 16,2 9-16,1 4 16,2 4-16,3 4 0,3 4 15,2 3-15,6 1 16,5 3-16,7-1 0,4 0 0,11 2 15,7-2-15,5-5 0,3-3 16,-7-4-16,-7-4 0,-5-2 16</inkml:trace>
  <inkml:trace contextRef="#ctx0" brushRef="#br0" timeOffset="256959.5159">25412 13902 0,'0'0'16,"0"0"-16,0 0 0,0 0 0,0 0 0,-30-3 16,30 3-16,-35 10 0,14-4 15,-4 5-15,-1 5 16,2 2-16,1 0 0,-4 8 0,3-2 16,1 5-16,4-3 0,8-1 15,7-1-15,4-4 0,4-1 16,9-3-1,7-2-15,3-3 0,3-2 0,6-4 16,5-4-16,-6 1 0,-6-1 16,-5 1-16</inkml:trace>
  <inkml:trace contextRef="#ctx0" brushRef="#br0" timeOffset="257260.6178">25684 14046 0,'0'0'0,"0"0"15,0 0-15,-25 21 0,14-10 0,0 4 16,0 3-16,1 1 0,1 1 16,1 3-16,6-1 0,2-3 15,3-1-15,7-5 0,4-1 16,4-6-16,3-4 16,3-3-16,4-3 0,5-1 15,-1-3-15,-3-2 16,-3-3-16,-3-2 0,-3-1 0,-4-2 15,-4-2-15,-5 1 0,-2-1 16,-5 0-16,-2-1 0,-4 4 16,-2 3-16,-7 2 15,-7 4-15,0 3 0,0 3 0,1 4 0,0 4 16,2 2-16,1 4 0,10 0 16,5 3-1,2-4-15,0-2 0,0-1 0</inkml:trace>
  <inkml:trace contextRef="#ctx0" brushRef="#br0" timeOffset="257646.1703">26233 14000 0,'0'0'0,"0"0"0,0 0 16,-16 27-16,7-15 0,-3 4 15,-4 5-15,-3 6 0,3 0 0,3-2 16,2-1-1,2-2-15,2-3 0,5 1 16,4-2-16,4-5 0,4-2 16,2-8-16,3-2 0,1-3 15,-1-3-15,8-3 0,4-1 16,-2-3-16,0-4 0,-1-2 16,-4-2-16,-1 0 0,-1 2 0,-3-1 15,-1 1-15,-5 4 0,-1 3 0,-1 3 16,-2 2-16,-3 4 0,-2 2 15,-3 9-15,-3 3 0,0 3 16,1 2-16,-2 4 0,0 1 16,1 6-16,0-1 0,4-2 15,3-2-15,1-2 0,3-1 0,4-6 16,4-3 0,2-4-16,2-5 0,-4 0 15,-2 0-15,-2-1 0</inkml:trace>
  <inkml:trace contextRef="#ctx0" brushRef="#br0" timeOffset="257815.5023">26834 13852 0,'0'0'16,"0"0"-16,0 0 0,-21 32 15,10-18-15,0 7 0,0 6 16,-3 10-16,-1 2 0,3 2 15,1 0-15,2 5 0,5-3 0,-1-2 16,2-9-16,0-7 0</inkml:trace>
  <inkml:trace contextRef="#ctx0" brushRef="#br0" timeOffset="258232.0032">27253 14162 0,'0'0'15,"0"0"-15,0 0 0,0 0 16,-13-20-16,13 20 0,-18-13 16,4 6-16,-4 3 0,-2 0 0,-1 2 15,-2 4-15,-2 2 0,-9 9 16,-1 6 0,6 0-16,3-1 0,2 4 0,6 1 15,6 0-15,6-2 0,9-4 0,8-4 0,4-1 16,5-3-16,6-3 0,2-3 15,3-6-15,2-4 0,1-3 16,2-1-16,3-4 0,-2-2 0,-6-5 16,-4-3-16,-4-4 15,-3-2-15,-4-5 0,-4-7 16,-2 8-16,-2 6 16,-2-1-16,-3 3 0,-2 7 15,-1 5-15,0 3 0,-1 2 16,-1 5-16,-1 3 0,-3 7 15,0 7-15,-1 4 0,-1 6 16,-2 5-16,-2 7 0,1 3 16,1 4-16,4 5 0,3-1 15,2-5-15,1-2 0,0-4 0,0-8 0,0-7 16</inkml:trace>
  <inkml:trace contextRef="#ctx0" brushRef="#br0" timeOffset="258479.5689">28030 14020 0,'0'0'0,"0"0"16,0 0-16,-7 25 0,7-25 0,-11 36 15,0-11-15,-2 6 16,-2 4-16,-5 13 0,1 0 15,-1 9-15,4-5 0,-2 4 0,4-6 16,3-10-16,1-5 0,3-9 0,3-4 16,-1-8-16,2-4 0,-2-11 15,-3-8-15,3 3 0,1 1 0,1 1 16</inkml:trace>
  <inkml:trace contextRef="#ctx0" brushRef="#br0" timeOffset="258733.6673">28132 13943 0,'0'0'16,"11"1"-16,4 2 0,3 1 0,1 3 15,7 7-15,-2 5 16,4 4 0,-4-3-16,-5 3 0,-4-1 0,-5 1 15,-5 1-15,-5-2 0,-4-1 16,-7-2-16,-5 0 0,-8-2 15,-4-1-15,-11 2 0,-3-3 16,-2-4-16,0-2 0,3-5 16,3-3-16,3-6 0,5-4 15,6 2-15,6 1 0,3 2 0</inkml:trace>
  <inkml:trace contextRef="#ctx0" brushRef="#br0" timeOffset="259034.6384">28591 13982 0,'0'0'0,"0"0"0,-9 25 0,2-7 15,-3 2-15,-3 7 0,-1 2 16,1-3-16,1-3 0,0 2 16,2-3-16,2-5 0,2-4 0,1-5 15,4-4-15,1-4 0,0 0 16,0-8-16,2-2 15,2-4-15,-1-3 0,2-3 0,1-4 0,2-1 16,0-1-16,3-1 0,3 4 16,-3 6-16,-1 6 0,3 2 15,1 1-15,1 5 0,-2 3 16,2 7-16,2 4 0,1 0 16,2 2-16,3 0 15,3 1-15,-5-2 0,-4-2 0,-2-2 0</inkml:trace>
  <inkml:trace contextRef="#ctx0" brushRef="#br0" timeOffset="259366.5613">29061 14046 0,'0'0'0,"0"0"0,0 0 15,-21 9-15,21-9 0,-25 14 16,6-1-16,-1 2 0,-1 2 15,-1 8-15,2 2 0,6-1 16,3-2-16,9-1 0,5-3 16,9 0-16,5-5 0,8-5 15,7-5-15,0-3 0,0-2 0,5-7 16,5-3-16,0 0 0,-7-1 0,-4-4 16,-4-4-16,-7-2 0,-6-3 15,-5-1-15,-4-1 0,-4-1 16,-3 0-16,-6-1 0,-4 1 15,-6 5-15,-7 4 0,0 4 16,-2 3-16,0 3 16,-2 4-16,3 4 0,2 4 15,5 3-15,3 1 0,4-2 16,3 0-16,2-3 0</inkml:trace>
  <inkml:trace contextRef="#ctx0" brushRef="#br0" timeOffset="259799.252">29807 14135 0,'0'0'0,"0"0"16,0 0-16,0 0 0,-14-24 0,14 24 16,-24-16-16,5 8 15,-2 2-15,-4 2 16,-3 3-16,2 2 0,0 2 15,-8 6-15,0 4 0,3 2 16,2 2-16,2 6 0,6-1 16,7-1-16,5-1 0,10-1 15,9-3-15,3-3 0,2-2 0,10-7 16,6-7-16,-1-1 0,2-2 16,9-7-16,2-5 0,-5-1 0,-4 1 15,5-8-15,0-3 0,-7-4 16,-6-4-16,-3-3 0,-6-1 15,-2 5-15,-4 3 0,-4 6 16,-2 3-16,-2 6 0,-2 3 0,-1 5 16,0 3-16,-1 4 0,-1 3 15,-3 7-15,-1 7 0,-3 4 0,-2 2 16,-2 6-16,-3 5 0,1 1 16,-1 2-16,3 4 0,2 1 15,2-7-15,3-4 0,2-6 16,4-3-16,0-3 0,0-5 0,0-2 15</inkml:trace>
  <inkml:trace contextRef="#ctx0" brushRef="#br0" timeOffset="260184.516">30181 13962 0,'0'0'16,"0"0"-16,0 0 0,0 0 15,0 0-15,-19 28 0,19-28 16,-17 31-16,6-13 0,-2 3 16,0 4-16,1-2 0,1-1 15,1 3-15,5-1 16,4-4-16,4-5 0,2-2 0,2-2 16,2-4-16,2-3 0,3-3 15,4-3 1,-1-3-16,1-2 0,0-3 15,-2-5-15,1-1 0,-1-2 0,5-5 16,0-2-16,-4 1 0,-5 3 16,-2 5-16,-1 3 15,-3 2-15,-1 1 0,-3 6 0,-2 4 16,-2 4-16,-4 5 0,0 2 16,-2 4-16,0 4 0,0 2 0,3 2 15,0 3-15,2 4 0,2 0 0,4-2 16,4-2-16,-2-5 0,0-3 15,-1-4-15</inkml:trace>
  <inkml:trace contextRef="#ctx0" brushRef="#br0" timeOffset="260423.1107">30756 14000 0,'0'0'0,"0"0"0,0 0 16,-25 15-16,25-15 0,-32 22 16,13-7-16,1 2 0,-2 1 0,0 2 15,0 0-15,-1 5 0,6-1 0,4-1 16,5-4-16,5-3 0,4-2 16,3-4-16,3-2 0,1-3 15,1-1-15,2-4 0,2-2 16,-1 0-16,-3 1 0,-3 0 15</inkml:trace>
  <inkml:trace contextRef="#ctx0" brushRef="#br0" timeOffset="260724.0642">30709 14201 0,'0'0'0,"0"0"16,0 0-16,0 0 0,0 0 15,0 0-15,0 0 0,0 0 16,0 0-16,33 5 0,-33-5 16,33 1-16,-33-1 0,42-1 15,-19-1 1,2-1-16,0 0 0,-1-2 0,-1 0 15,3-3-15,-5 0 0,-4-1 16,-1-1-16,-4 0 0,-3 0 16,-4-2-16,-2-1 0,-5 0 15,-4 1-15,-5 2 0,-5-1 16,-1 4-16,-2 2 0,-3 5 16,-4 2-16,2 5 0,1 2 0,-1 7 15,3 4-15,4 0 0,4 1 0,4 1 16,5 1-16,4 1 0,4-2 15,9 0-15,7-2 0,2-1 16,1 0-16,5-6 0,3-5 16,-2 0-16,-6-1 0,-6-3 15</inkml:trace>
  <inkml:trace contextRef="#ctx0" brushRef="#br0" timeOffset="260902.6198">31371 14177 0,'0'0'0,"0"0"0,0 0 0,0 0 16,0 0-16,9 23 0,-9-23 16,0 0-16,7 23 0,-4-14 15,1 0-15,-1-2 0,-1 1 0,0-3 16</inkml:trace>
  <inkml:trace contextRef="#ctx0" brushRef="#br0" timeOffset="261087.5374">31595 14196 0,'0'0'0,"0"0"0,0 0 15,0 0 1,16 20-16,-16-20 0,0 0 15,0 0-15,18 20 0,-18-20 16,8 11-16,-3-7 0,-1-3 0,-1 2 16,1-2-16,-1 0 0</inkml:trace>
  <inkml:trace contextRef="#ctx0" brushRef="#br0" timeOffset="261241.2601">31758 14130 0,'0'0'0,"0"0"15,0 0-15,0 0 0,0 0 16,25 16-16,-25-16 0,0 0 16,16 20-16,-16-20 0,8 17 15,-5-9 1,1 0-16,-2-3 0</inkml:trace>
  <inkml:trace contextRef="#ctx0" brushRef="#br0" timeOffset="261388.5335">31970 14414 0,'0'0'0,"0"0"0,0 0 16,0 0-16,0 0 0,0 0 0,0 0 16,0 0-16,0 0 0,-28 0 0</inkml:trace>
  <inkml:trace contextRef="#ctx0" brushRef="#br0" timeOffset="267414.2901">20476 12515 0,'0'0'0,"0"0"0,0 0 0,0 0 15,-1-21-15,1 21 0,0 0 16,-9-26-16,4 18 15,-2-1-15,-1 2 16,-2-1-16,-1 1 0,-5 1 16,-5 3-16,-2 0 0,-2-1 0,-12 3 15,-6 5-15,-2-1 0,-3 1 16,-16 10-16,-4 7 16,0 4-16,-1 4 0,-7 11 15,-4 9-15,12-3 0,12-2 0,3 4 16,10-5-16,0 20 0,15-5 15,12-9-15,12-7 0,8-2 16,6-1-16,7-11 0,8 3 16,2-2-16,2 0 0,10 2 15,6-1-15,4-4 0,2-4 16,28 4-16,-7-7 0,-1-6 0,0-5 16,0-2-16,2-5 0,-8-5 15,-5-2-15,-3-5 16,-1-3-16,-1-4 0,0-2 0,-2-4 15,-2-5-15,-6-1 0,-4 1 16,-1-5-16,-2-5 0,-2 1 16,-4-2-16,-8-3 0,-5-2 0,-6 5 15,-4 3-15,-5-2 0,-4-2 16,-6-2-16,-2-1 0,-13 4 16,-8 3-16,-7 6 0,-7 6 0,-12 4 15,-7 6-15,1 3 0,2 4 16,18 2-16,12 2 15,10 2-15</inkml:trace>
  <inkml:trace contextRef="#ctx0" brushRef="#br0" timeOffset="268231.8914">19706 13136 0,'0'0'0,"0"0"16,0 0-16,0 0 0,5 26 0,-5-26 15,-1 22-15,1-22 16,-4 32-16,1-12 0,-1 3 16,-2 1-16,0 1 0,-4 11 15,-1 3-15,2-1 0,1-1 0,0 10 16,3 0-16,-1-3 0,2-4 0,-2 7 16,2-1-16,0-7 15,0-3-15,0-5 0,0-4 0,-1-4 16,0-3-16,-5-2 0,-5-1 15,-1-5-15,-2-2 0,1-3 16,-3-1-16,-3-2 0,-3-3 16,-6-6-1,-6-5-15,-4 3 0,-2 1 16,-10 1-16,-2-1 0,1-2 0,0-2 16,-12-1-16,-1 0 0,-1 1 15,2-1-15,-12 0 0,-1 0 16,4-1-16,3 1 0,-29-3 15,10 4-15,12 2 0,6 2 16,0 0-16,0-1 0,4 2 0,1 1 16,3 1-16,2 0 0,8-1 0,4-3 15,4-1-15,1 0 0,7 2 16,3-1-16,1-1 0,-2-1 16,10 1-16,6 1 0,4 2 15,4 1-15,1 2 0,0 0 16,8 1-1,-2 0-15,4-1 0,2-1 0,2 0 16,0 0-16,-2 0 0,-1 0 16,0 0-16,-1 0 15,2-1-15,1 1 0,0-2 0,-1 2 0,1-2 0,0 0 16,0-2-16,1-2 16,-1-3-16,0-1 0,0-2 15,1-1-15,0 2 0,-1 2 0,0 2 16,0 3-1,0 0-15,-1 2 0,1 0 0,0 2 16,1 0-16,2-1 0,-3 2 16,0 2-16,0-3 0,0 3 0,0 0 15,0 0-15,0 0 0</inkml:trace>
  <inkml:trace contextRef="#ctx0" brushRef="#br0" timeOffset="268840.2073">14712 13547 0,'0'0'0,"0"0"0,0 0 15,0 0-15,30-3 0,-30 3 16,40-4-16,-14 2 0,4-1 0,5 0 16,6 0-16,14-3 0,1-1 15,24-1-15,7 2 16,13-2-16,-3 1 0,23-3 0,4-1 16,9 0-16,-7 2 0,65 1 15,-7 5-15,-25 2 0,-18 1 0,9 2 16,6-1-16,-10-4 0,-7-1 0,8 4 15,9 3-15,-17 2 16,-10 2-16,4 0 0,4 1 16,-16-2-16,-12-1 0,-4-3 0,-5-1 15,-13 0-15,-8 1 0,-4-2 16,-3-1 0,-11 2-16,-8 1 0,-11-1 15,-8-1-15,-11 0 0,-7 0 16,-7 1-16,-3 0 0,-4-3 0,-2 2 15,-1-3-15,-3 1 16,-5 0-16,-3 0 0,-11 2 0,-7 3 16,9-1-16,7 0 0,4-1 15</inkml:trace>
  <inkml:trace contextRef="#ctx0" brushRef="#br0" timeOffset="276681.8872">20278 14382 0,'0'0'0,"0"0"16,0 0-16,0 0 0,0 0 0,0 0 16,18 16-1,-18-16-15,8 21 0,-4-8 16,1-1-16,-1 3 0,1 3 15,-2-1-15,1-3 0,2 3 0,0-1 16,3 5-16,0-3 0,0 0 0,1-1 16,0-3-16,0-2 0,4-5 15,3-2-15,-1-1 0,1 0 0,-1-4 16,1-3-16,-2-3 0,1-3 16,3-7-16,5-4 15,-1-3-15,1-3 0,11-13 0,5-4 16,-7 8-16,-6 7 15,-5 5-15</inkml:trace>
  <inkml:trace contextRef="#ctx0" brushRef="#br0" timeOffset="353052.3905">10453 13621 0,'0'0'0,"0"0"0,0 0 0,0 0 16,0 0-16,0 0 0,28-2 16,-28 2-16,0 0 0,23-6 15,-12 4-15,2-1 16,3-1-16,0 1 0,2 0 15,2 0-15,1-1 0,3 0 16,4 0-16,9-2 0,3 1 16,1 0-16,2 0 0,12-3 15,1-2-15,1 0 0,2 3 16,7-2-16,-4 3 0,5 0 16,5 0-16,-2 2 15,0-2-15,11 3 0,10 0 0,-5 0 16,-4 0-16,34 0 0,-11 0 15,-9 2-15,-7 1 0,-1-1 16,-1-1-16,-3 0 0,-2 0 16,7 0-16,6 1 0,-10 1 15,-7 1-15,2 0 0,2 1 0,2-3 16,1-1-16,12 1 16,7 2-16,-10-1 0,-8 0 0,3-1 15,3-1-15,-2 1 0,1 1 16,1-1-16,4-2 0,-4-1 15,-4 0-15,2 1 0,2 1 16,-2-1-16,1 2 0,11 0 16,9-1-16,-17 1 0,-12-1 0,4-2 15,4 1-15,-1 0 0,1 0 0,0 0 16,2 0-16,-3 1 0,-3 1 16,-1-3-16,0 0 15,-1 1-15,-1 2 0,2-2 0,1 0 16,-2 1-16,-2-1 0,6-1 15,4-2-15,-9 2 0,-8-2 0,11 6 16,8 3-16,-8-4 0,-6-3 0,1 3 16,-2 2-16,2-1 15,-1 1-15,0 2 16,2 1-16,-3-3 0,1 1 0,8 0 16,7 0-16,-15 0 0,-9 1 15,4-1-15,2 1 16,-2-1-16,0-1 0,2-1 0,2 0 15,-1 0-15,-2 0 0,11 1 16,8 1 0,7 3-16,6 0 0,-26-4 0,-18-2 15,11 0-15,10 1 0,-15 1 16,-8 0-16,15 0 0,10 0 16,-12-2-16,-9 0 0,13 1 0,8 1 15,-8-1-15,-5-1 0,2 0 16,2-1-16,-12 2 0,-6 2 0,15-2 15,11 0-15,-14 0 0,-11 0 16,13 2-16,8 2 0,-15-1 16,-9 1-16,15-2 0,11-2 15,-15 1-15,-8 0 16,11 1-16,6 3 16,-3-4-16,-2 1 0,4-2 0,2 1 15,-7-1-15,-5 0 0,9 3 16,6 2-16,-16-3 0,-10-2 15,18 1-15,11 0 0,-8 3 16,-4 2-16,6-2 0,5-1 16,-13-3-16,-10-1 0,13 2 0,9 2 15,-8-2-15,-6-2 0,12 1 0,8 1 16,-11 1-16,-6-1 0,7-1 16,7 0-16,-7-1 0,-5 1 15,6 1-15,6 1 0,-8-1 16,-4-1-16,9 0 0,6 1 15,-11 1-15,-6 0 0,6 0 0,6-3 16,-7 3-16,-4 1 0,8-1 0,6-1 16,-7 0-16,-4 0 0,6 3 15,4 3-15,-9-3 16,-5-1-16,9-5 0,7-4 16,-6 4-16,-5 3 0,7-1 0,4 1 15,-6 2-15,-5 2 16,7-3-16,4-3 15,-10-1-15,-5-1 0,7 5 0,5 4 16,-9-3-16,-5-1 0,9 1 16,6 2-16,-8-1 0,-7 1 15,7-4-15,6-2 0,-8 0 16,-4 0-16,6 1 0,6 2 16,-13-1-16,-11 0 0,12 1 0,8 2 15,-9-3-15,-6 1 0,11-1 0,8 1 16,-14-2-16,-7 0 0,7-2 15,5 1-15,-4 1 0,-1 1 0,5 2 16,3 0-16,-11-1 16,-7 0-16,8-1 0,7 1 15,-11-1 1,-8 0-16,13 1 0,7 2 16,-8-2-16,-5-1 0,0-1 0,1-1 15,-11 3-15,-7 2 0,6-2 16,4-2-16,-6-1 0,-4 0 0,0 0 15,-1 0-15,-6-2 16,-4-1-16,3 1 0,1 0 16,-8 2-16,-4 1 0,0-3 0,3-3 15,-6 1-15,-3 1 0,-5 0 0,-4-1 16,-3 3-16,-3 1 0,-2-3 16,1-3-16,-2 6 0,-1 4 0,-4-6 15,0-4-15,-1 2 0,0 1 16,-1 1-16,2-1 15,0 2-15</inkml:trace>
  <inkml:trace contextRef="#ctx0" brushRef="#br0" timeOffset="371558.2848">3121 14158 0,'0'0'16,"0"0"-1,0 0-15,0 0 0,0 0 0,24-4 16,-24 4-16,0 0 0,32-1 15,-32 1-15,32 0 0,-13 1 16,1 0-16,4 1 0,0-1 16,5-1-16,0 0 0,13 0 15,4 3-15,-3-3 0,0-2 0,14 0 16,4-3 0,-5 4-16,-3 2 0,14 0 0,3 0 15,-2 0-15,-1 1 0,12-2 16,-3 1-16,-7-1 15,-5 1-15,14 2 0,3 1 0,-9-2 0,-5-2 16,36 1-16,-2 0 16,-14 2-16,-9 3 0,6-3 15,3-1-15,-8 0 0,-5-4 0,2 1 16,1 0-16,-4 0 0,-3 0 0,5 1 16,4 2-16,-6 0 0,-4 1 15,4-2-15,2-2 0,-7 0 16,-4 1-16,4-4 0,4 0 15,-6 1-15,-3-1 0,4 4 16,3 1-16,-6 0 0,-2 2 0,1-3 16,4-1-16,-8 1 0,-8 0 15,6 1-15,6 0 0,-11 0 16,-5-2-16,2 1 0,0 1 16,-2-2-16,-3-1 0,1 2 15,0 0-15,-5 2 0,-6 1 0,0-1 16,0-1-16,-3-1 0,-3-1 0,0 1 15,1 2-15,-5-3 0,-5 0 16,-5 1-16,-1 1 0,-9 0 16,0-1-16,2 2 0,1-1 15,-3 0-15,0 0 0,0 0 16,-2-1 0,-2 0-16,2 1 0,-2-1 15,0 0-15,0 0 0,0 0 0,0 0 16,0 0-16,-3 0 0,-2 0 0,3 0 15,-1 0-15,1 0 0</inkml:trace>
  <inkml:trace contextRef="#ctx0" brushRef="#br0" timeOffset="373333.4994">8278 14307 0,'0'0'0,"0"0"0,0 0 15,0 0-15,0 0 0,0 0 0,0 0 16,0 0-16,0 0 0,0 0 15,33-8-15,-33 8 16,25 0-16,-25 0 0,29 0 0,-11-1 16,5 1-16,4-1 15,4 1-15,-1 0 16,5 0-16,16-1 0,5-1 0,12 0 16,-1 1-16,19-1 15,5-2-15,-3 2 16,-2 1-16,18-4 0,17 0 15,-10 1-15,-6 1 0,52 1 0,-6 4 16,-23 0-16,-15 0 0,6 0 0,5 0 16,-9 1-16,-7-1 0,-3-1 15,-2-3-15,5 0 0,3-1 16,3 4-16,4 3 0,-10 1 16,-7 0-16,-1-2 0,0 0 15,-3 0-15,-2-1 0,-2 1 16,-2 0-16,-11 1 0,-9 0 0,-8-3 15,-5-2-15,-10 1 0,-6 0 16,-12 2-16,-8 0 0,-7 1 16,-5-2-16,-2 1 0</inkml:trace>
  <inkml:trace contextRef="#ctx0" brushRef="#br0" timeOffset="392913.6782">5294 14286 0,'0'0'0,"0"0"0,0 0 0,0 0 15,-24 14-15,24-14 0,-26 20 16,10-6-16,-6 3 0,-6 4 16,-5 6-16,-10 11 15,1 1-15,-8 8 0,-3 0 16,-1 5-16,5-5 16,3 1-16,8-7 15,12-13-15,7-9 0,4-4 0,5-4 16,2-3-16</inkml:trace>
  <inkml:trace contextRef="#ctx0" brushRef="#br0" timeOffset="393092.6947">5164 14590 0,'0'0'16,"0"0"-16,0 0 0,-2 29 0,2-29 15,-10 41-15,-1-11 16,0 2-16,1 2 0,-2 7 15,1-3-15,0 2 0,2-6 16,3-9-16,3-7 0,0-4 0,2-3 16,-3-1-16</inkml:trace>
  <inkml:trace contextRef="#ctx0" brushRef="#br0" timeOffset="393551.0764">5474 14353 0,'0'0'0,"0"0"0,0 0 0,23 4 16,-11-1-16,3-1 0,4 0 15,3 0-15,-1 1 0,0 0 16,1 0-16,-2 0 0,-1 0 0,-5 0 16,-3 2-1,-5-1-15,-5 1 0,-11 5 0,-9 1 16,-3 3-16,-3 0 0,-8 1 0,-5 1 15,-6 3-15,0-2 0,-6 6 16,2 2-16,8-3 0,7 1 0,11-7 16,5-4-1,16 0-15,12-2 0,1-4 0,6-4 16,13-5 0,11-5-16,-2-1 0,-3 0 15,6-4-15,3-2 16,-2 1-16,-3 0 0,2-1 0,-2 1 15,-9 2-15,-6 0 0,-7 3 16,-6 1-16,-4 4 0,-2 2 0,-7 6 16,-2 4-16,-1 2 0,1 0 15,-1 8-15,-2 8 0,4-5 0,-2 0 0,3 5 16,0 2-16,1-6 16,2-1-16,2-1 0,-1 0 15,2-4-15,-3-2 0,0-2 16,1-5-16,-3 0 0</inkml:trace>
  <inkml:trace contextRef="#ctx0" brushRef="#br0" timeOffset="393736.1334">5313 14774 0,'0'0'16,"0"0"-16,0 0 0,17 10 0,-17-10 15,28 8-15,-7-5 0,1 1 0,2-1 16,4 0-16,3-3 0,6 0 16,-1-1-16,-5 0 0,-4 0 15,-5 1-15</inkml:trace>
  <inkml:trace contextRef="#ctx0" brushRef="#br0" timeOffset="393938.9669">5495 14808 0,'0'0'16,"-3"11"-16,1 5 0,-1 3 15,0 2-15,0 3 0,3-1 0,3-2 16,1-1-16,8 2 16,7-4-16,3-5 15,3-4-15,4-7 0,2-3 0,3-6 16,2-3-16,-6 2 15,-6 1-15,-3 1 0</inkml:trace>
  <inkml:trace contextRef="#ctx0" brushRef="#br0" timeOffset="394090.3647">6110 14568 0,'0'0'0,"0"0"0,0 0 15,-7 25-15,7-25 0,-6 30 16,0-14-16,2 0 0,0 1 15,2-1-15,1-2 16,1-2-16,0-3 16,0 0-16,0-2 0,0-1 15</inkml:trace>
  <inkml:trace contextRef="#ctx0" brushRef="#br0" timeOffset="394353.4144">6327 14430 0,'0'0'16,"0"0"-16,1 24 0,-2 0 16,0 9-16,-1 1 0,-2 4 0,-1 20 15,-2 21-15,-2-8 0,3-8 16,-4 5-16,-3 2 16,2-12-16,2-10 0,-2-1 0,-4-8 15,4-8 1,-2-8-16,1-8 0,-3-5 15,0-9-15,-1-7 0,-4-15 16,-5-11-16,6 1 0,2-4 0,2-21 16,2-12-16,4 18 0,1 12 15,3 9-15</inkml:trace>
  <inkml:trace contextRef="#ctx0" brushRef="#br0" timeOffset="394475.9088">6523 14451 0,'0'0'15,"9"1"-15,8 1 0,-2 1 0,0 1 16,9 1-16,1 2 16,-4-1-16,-3-2 0,-3 0 0</inkml:trace>
  <inkml:trace contextRef="#ctx0" brushRef="#br0" timeOffset="394607.5332">6433 14617 0,'0'0'0,"0"0"15,0 0-15,0 0 0,31 3 16,-31-3 0,38-4-16,-13-1 0,0-3 15,-3 1-15,-3 2 0,-3-1 0</inkml:trace>
  <inkml:trace contextRef="#ctx0" brushRef="#br0" timeOffset="394781.9815">6943 14391 0,'0'0'0,"0"0"0,0 0 15,0 35-15,-1-17 0,-1 4 0,0 6 16,-2 6-16,0-1 0,2-3 16,-1-2-16,-1-2 0,2-3 15,1-5 1,0-4-16,0-2 0</inkml:trace>
  <inkml:trace contextRef="#ctx0" brushRef="#br0" timeOffset="394954.5052">7103 14461 0,'0'0'0,"9"3"16,3-2-16,3 0 0,1 1 0,8 1 15,3 0-15,1-1 16,2 0-16,6 1 0,0 0 15,-3-12-15,-2-10 0,-6 4 16,-4 2-16,-6 3 0</inkml:trace>
  <inkml:trace contextRef="#ctx0" brushRef="#br0" timeOffset="395177.3541">7285 14370 0,'0'0'0,"0"0"16,0 0-16,-10 25 0,10-25 16,-10 30-16,6-12 0,3 1 0,-2-1 0,6 6 15,2-2-15,5 0 16,3-2-16,6-1 0,3-1 16,-3-3-16,-2-2 0,4-2 15,-2-3-15,-3 0 0,-3-3 0,-3 0 16</inkml:trace>
  <inkml:trace contextRef="#ctx0" brushRef="#br0" timeOffset="395340.1891">7026 14637 0,'0'0'0,"0"0"0,0 0 15,24 15 1,-14-7-16,2 1 15,1 2-15,2 0 16,0 0-16,-2-1 0,0-1 0,-3-1 16</inkml:trace>
  <inkml:trace contextRef="#ctx0" brushRef="#br0" timeOffset="395625.5392">6728 14841 0,'0'0'0,"0"0"15,0 0-15,0 0 0,36 0 16,-36 0-16,38 2 0,-13-4 16,3 0-16,4 0 0,3-1 15,7 2 1,-4 1-16,8 1 0,-4 1 0,-7-1 16,-5 1-16,-7 0 0,-6 1 15,-9 0-15,-5 2 0,-12 5 16,-9 4-16,1-2 0,-6 2 15,-8 6-15,-6 1 0,-4 1 16,-4 1-16,-9 6 16,0 2-16,7-6 0,5-4 0,2-4 0,8-6 15,10-3-15,3-1 0,6-3 0</inkml:trace>
  <inkml:trace contextRef="#ctx0" brushRef="#br0" timeOffset="395957.3296">7073 15028 0,'0'0'0,"0"0"0,-10 20 16,3-5-16,-1 1 0,-2 3 15,1 1-15,3 5 0,-1-1 16,5-1-16,4-1 0,5-4 16,3-2-16,6-3 15,5-3 1,1-2-16,3-2 0,7-5 0,0-3 15,-1-5-15,-4-4 0,0-3 16,1-4-16,-5 1 0,-2-1 0,-5-7 16,-5-5-16,-6 4 0,-6 3 0,-7 5 15,-4 3-15,-1 4 0,-3 3 16,-4 4-16,-2 4 0,1 6 16,2 4-16,-2 7 15,2 6-15,9-5 0,6 1 0,5 3 16,9 2-16,5-3 0,4 0 0,5-4 15,1-4-15,-6-2 0,-3-2 16,-3-2-16</inkml:trace>
  <inkml:trace contextRef="#ctx0" brushRef="#br0" timeOffset="396411.9923">8117 14497 0,'0'0'0,"0"0"15,0 0-15,0 0 0,-22 15 16,22-15-16,-32 21 0,15-8 16,0 3-16,3 1 15,3 1-15,3 0 0,4-2 0,8 3 16,8-2-16,7-2 0,5-3 15,7-2 1,7-4-16,11 0 0,3-2 16,1-1-16,0-1 0,2 0 0,-5 0 15,-6 1-15,-4 2 16,-6 5-16,-7 4 16,-7 2-16,-7 2 0,-7 12 15,-6 7-15,-4 0 0,-1-1 0,-3 15 16,0 4-16,2-5 0,1-6 0,1 1 15,0 2-15,0-9 0,3-5 0,-2 5 16,-2 2-16,2-12 0,0-7 16,-4-6-16,-3-5 15,-1-3-15,-2-1 0,-5-6 16,-1-5-16,1-5 0,-1-5 0,-6-1 16,-5 0-16,7 3 0,4 3 0,5 2 15</inkml:trace>
  <inkml:trace contextRef="#ctx0" brushRef="#br0" timeOffset="396562.0585">7965 14915 0,'0'0'0,"0"0"15,0 0 1,6 26-16,-6-26 0,3 30 16,-2-8-16,0 1 0,0 1 0,2 0 15,0 1-15,1 4 0,2-4 16,-2-3-16,1-4 0,-2-3 15</inkml:trace>
  <inkml:trace contextRef="#ctx0" brushRef="#br0" timeOffset="396860.0018">7980 14977 0,'0'0'15,"0"0"-15,0 0 0,32 9 0,-20-5 16,4-1-16,4 1 0,2 0 15,2 2 1,5 1-16,0 1 16,-4 0-16,-2-1 0,-4 0 0,-4-1 15,-5 1-15,-4 1 0,-8 0 16,-7 0-16,-8 1 0,-6 0 16,-6 1-16,-4-1 0,-5 2 0,0-2 15,4 0 1,2-2-16,9-1 0,8-1 15,7-2-15,7 0 0,14-2 0,11 0 16,8-2-16,7-1 0,6-1 16,6-2-16,-3 1 0,-10 0 0,-9 1 15</inkml:trace>
  <inkml:trace contextRef="#ctx0" brushRef="#br0" timeOffset="397060.7662">9297 15340 0,'0'0'0,"0"0"15,0 0-15,0 0 0,0 0 0,0 0 16</inkml:trace>
  <inkml:trace contextRef="#ctx0" brushRef="#br0" timeOffset="398217.7255">2906 13003 0,'0'0'0,"2"11"0,-2 6 16,1 8-16,-1 3 0,3 15 16,-2 7-16,1 13 15,1 1-15,-1 5 16,2 1-16,-1 8 0,0-5 0,2 5 16,4-4-16,-3-12 0,1-7 15,2 21-15,-3-8 0,0-18 16,-3-14-16,-3-8 0,1-5 15,-4-10-15,-2-4 0,-3-10 16,-1-9-16,4 4 0,0 1 0,2 2 16</inkml:trace>
  <inkml:trace contextRef="#ctx0" brushRef="#br0" timeOffset="398765.8221">2788 12878 0,'0'0'0,"0"0"0,0 0 16,29-8-16,-29 8 0,35-5 0,-10 2 16,3 2-1,2 1-15,16 0 0,8 0 16,-1 1-16,2 1 0,21-1 15,21 0-15,-1-2 0,1-1 0,23-2 16,19-2-16,-5-2 0,-3 0 16,62-7-16,-7-1 15,-18 1-15,-11 0 0,2 2 0,2 0 16,-10 4-16,-6 1 0,19-1 16,11-1-16,-21 1 0,-14 2 0,-13 4 15,-10 2-15,-12-1 0,-8 0 16,1 1-16,4 1 15,9 0-15,4 1 0,-36-2 16,-24-1-16,1 4 16,-1 2-16,-6 0 15,-6 2-15,-3 2 0,0 0 16,-7 3-16,-5 0 0,3 8 16,2 6-16,-8-4 0,-4-2 0,2 4 15,1 5-15,-2 1 0,0 2 16,2 6-16,1 6 0,-7-1 15,-6-1-15,0 11 0,0 8 16,1-8-16,0-6 0,1 16 0,-2 8 16,-1-9-16,-1-5 0,0 1 15,0 3-15,-2-9 0,1-6 0,-3 6 16,-3 3-16,-6-7 0,-7-6 16,3-14-16,3-7 0,1-7 15</inkml:trace>
  <inkml:trace contextRef="#ctx0" brushRef="#br0" timeOffset="408380.9556">4488 13977 0,'0'0'0,"0"0"0,0 0 16,0 0-16,0 0 0,0 0 15,0 0-15,-5 23 0,5-23 0,-14 34 16,4-9-16,-2 3 0,2 1 0,-5 16 16,-6 8-16,1-3 0,-1 0 15,-5 15-15,0 1 0,-2 5 16,2-7-16,-6 9 0,-1-2 15,7-11-15,4-7 0,0 4 16,2-4-16,4-13 0,5-8 0,4-5 16,-2-4-16,2-6 0,4-5 0,-3-10 15,3-10-15,2-1 0,-1-2 16,1 4-16,1 1 0,0 2 16</inkml:trace>
  <inkml:trace contextRef="#ctx0" brushRef="#br0" timeOffset="408600.8685">3911 14754 0,'0'0'16,"0"0"-16,0 0 0,0 0 0,0 0 15,-4 32-15,4-32 0,-3 33 16,3-12-16,-2 1 16,2 3-16,2-2 0,-1-1 0,7 4 15,5-4-15,0-4 0,4-3 0,4-4 16,4-3-16,2-4 0,5-4 0,14-3 15,4-3-15,0-4 0,-2-4 0,15-9 16,3-5-16,-5 2 0,-3 1 16,-6 4-16,-13 5 0,-9 3 15</inkml:trace>
  <inkml:trace contextRef="#ctx0" brushRef="#br0" timeOffset="408882.4002">3724 15761 0,'0'0'0,"12"-3"16,5-2-16,4-1 0,0 0 0,13-5 15,7-1-15,6-2 0,-1-1 16,3 0-16,4-1 0,5-2 16,-5 1-16,-7 1 15,-7-1-15,-13 1 16,-5 1-16,-5 4 0,-5 2 0,-2 2 16</inkml:trace>
  <inkml:trace contextRef="#ctx0" brushRef="#br0" timeOffset="409283.3058">4033 15444 0,'0'0'0,"0"0"0,0 0 16,-2 35-16,-1-14 0,-4 20 15,-6 12-15,1-2 0,0-2 0,1 3 16,2-8-16,2 0 0,1-8 15,3-5-15,1-6 0,4-6 16,-1-3-16,9-7 0,4-4 16,-1-7-16,3-2 0,7-9 15,8-6 1,0-3-16,-1-3 0,13-7 16,4-3-16,4 3 0,-1 3 0,7 1 15,-2 3-15,-2 6 0,-2 4 0,0 1 16,-8 4-16,-9 6 15,-7 4-15,-6 5 0,-5 3 16,-7 1-16,-2 3 0,-7 5 0,-7 5 16,0-1-16,0 1 0,-1-2 15,-3 2-15,-2 0 0,-3 2 0,-1-4 16,-1-3-16,2-4 0,-2-2 0,5-5 16,2-6-16,2 0 0,2 0 15,2 0-15</inkml:trace>
  <inkml:trace contextRef="#ctx0" brushRef="#br0" timeOffset="409467.6314">4545 15470 0,'0'0'0,"0"0"16,0 0-16,-2 27 0,2-27 0,-4 38 15,0-11-15,-3 1 0,-1 1 16,-2 10-16,-2 0 0,2-3 0,-2-3 15,-1 2 1,1-6-16,-1-7 0,4-5 0,2-10 0,0-6 16,2-1-16,0 1 0,3-1 15</inkml:trace>
  <inkml:trace contextRef="#ctx0" brushRef="#br0" timeOffset="409668.7488">4368 15461 0,'0'0'0,"0"0"16,0 0-16,0 0 0,-12 27 15,3-8-15,0 4 0,1 5 0,-2 5 16,2 16-16,1 2 16,0-1-16,4-4 0,3 9 15,7-4-15,3 1 0,3-7 0,1-6 16,1-5 0,2-6-16,3-5 0,8-10 15,4-6-15,2-7 0,1-8 16,-9 3-16,-3 1 0,-6 1 0</inkml:trace>
  <inkml:trace contextRef="#ctx0" brushRef="#br0" timeOffset="409922.5504">5367 15264 0,'0'0'0,"0"0"0,0 0 16,0 0-16,-7 33 0,7-33 15,-21 39-15,8-16 16,0 1 0,3-2-16,2-2 0,5 3 0,6-2 0,3-4 0,1-2 15,10-5-15,6-5 16,2-3-16,3-2 0,14-6 0,2-3 16,-2-3-16,-3-2 0,8-5 15,-3-3-15,-8 5 0,-9 3 0,-6 4 16</inkml:trace>
  <inkml:trace contextRef="#ctx0" brushRef="#br0" timeOffset="410101.0323">5189 15690 0,'0'0'0,"0"0"0,0 0 0,0 0 0,10 26 16,-10-26-16,7 24 0,-7-24 15,5 29-15,-3-14 0,3 1 16,-2-2-16,1-2 0,-1-1 16,0-2-16,-2-1 0</inkml:trace>
  <inkml:trace contextRef="#ctx0" brushRef="#br0" timeOffset="410439.8422">5228 15663 0,'0'0'0,"0"0"0,0 0 0,0 0 16,28-8-16,-28 8 16,30-3-16,-11 1 0,1 0 0,1 1 15,1-1-15,-1 1 0,1 1 0,1 1 16,-1 0-16,-3 1 0,-3 0 0,-4 1 16,-3 2-16,-5 3 0,-6 2 15,-3 2-15,-8 4 0,-3-1 16,-6 0-16,0 2 0,-3 2 15,-1-1-15,1 2 0,-5 2 16,4-2 0,5-4-16,7-3 0,5-2 15,8-2-15,7-2 0,4-1 0,6-3 16,2-1-16,6-2 0,1-1 16,2-3-16,0-3 0,0-1 15,-1 0-15,-1-1 16,-1 0-16,-4 0 0,-6-1 0,-2 3 15,-2 1-15,-2 0 0</inkml:trace>
  <inkml:trace contextRef="#ctx0" brushRef="#br0" timeOffset="410602.6911">5193 16205 0,'0'0'0,"14"-1"0,7 0 0,9-3 16,3 0-16,14-4 0,7-2 16,10-2-16,-2-2 0,7-1 15,6 0-15,-8 2 0,-16 3 0,-12 2 16</inkml:trace>
  <inkml:trace contextRef="#ctx0" brushRef="#br0" timeOffset="427325.2845">10135 14633 0,'0'0'0,"0"0"0,0 0 0,0 0 0,0 0 0,32 0 16,-32 0-16,27 1 0,-27-1 16,40 3-16,-13-2 15,0 0-15,3 0 0,10 0 0,-1-1 16,2 0-16,0 2 0,5 0 16,-3 1-16,-5-3 0,-5 1 0,-5 0 15,-1 0 1,-6 0-16,-4-1 0,-2 1 15</inkml:trace>
  <inkml:trace contextRef="#ctx0" brushRef="#br0" timeOffset="427494.3756">10537 14718 0,'0'0'16,"0"0"-16,0 0 0,0 0 0,0 0 0,-3 28 15,3-28-15,-2 27 0,2-27 16,-5 35-16,3-11 15,-1-2-15,0-1 0,-2 4 0,2-3 0,-2-1 16,1-3-16,-4 0 16,-3 0-16,2-3 0,2-4 0,0 0 31</inkml:trace>
  <inkml:trace contextRef="#ctx0" brushRef="#br0" timeOffset="427657.1718">10200 15097 0,'0'0'0,"0"0"0,0 0 16,0 0-16,0 0 0,0 0 0,35 14 16,-35-14-16,35 9 0,-10-4 0,3 0 15,2 0-15,1-1 0,12 1 16,2-1-16,2-1 0,0 0 0,7-1 16,-3-1-16,-9-1 15,-8 1-15,-7-1 0</inkml:trace>
  <inkml:trace contextRef="#ctx0" brushRef="#br0" timeOffset="428096.038">11179 14848 0,'0'0'0,"0"0"16,0 0-16,0 0 0,-2 22 0,2-22 0,-11 34 15,2-13-15,-2 1 0,0 2 16,0 2-16,0-2 0,1-1 16,-1 3-16,1-2 0,2-4 15,2-3-15,0-4 0,2-2 16,0-5-16,3-3 0,1-5 15,2-5-15,2-4 0,0-1 0,5-7 16,4-3-16,-1-1 0,2-3 16,2-3-16,1 0 15,1 6-15,4 6 16,0 3-16,2 2 0,-5 3 16,-1 4-16,-1 3 0,-2 5 15,-2 4-15,-1 4 0,-3 6 16,-1 5-16,-1 0 0,-2 2 0,-2 3 15,0 2-15,-1-3 0,-1-3 16,1 2-16,1 2 16,0-5-16,-1-4 0,0-4 0</inkml:trace>
  <inkml:trace contextRef="#ctx0" brushRef="#br0" timeOffset="428343.6419">12112 14797 0,'0'0'0,"0"0"0,0 0 15,-6 32-15,1-15 0,-4 7 16,-3 5-16,-4 9 0,2 4 0,0 6 16,2-2-16,4-4 0,1-4 15,4-1-15,3-8 0,5-7 16,5-4-16,9-6 0,6-6 0,-3-7 15,3-6-15,4-8 0,4-7 16,-2 1-16,-6 5 0,-6 3 0</inkml:trace>
  <inkml:trace contextRef="#ctx0" brushRef="#br0" timeOffset="428513.1544">11883 14932 0,'0'0'0,"0"0"0,0 0 0,26 12 16,-26-12-16,30 13 0,-7-6 16,1-1-16,2-1 0,6-1 15,5-2 1,2 1-16,-4-1 0,-7 0 16</inkml:trace>
  <inkml:trace contextRef="#ctx0" brushRef="#br0" timeOffset="428898.8304">12651 14779 0,'0'0'0,"0"0"16,-6 23-16,2-4 0,-1 3 0,-6 12 15,-4 5-15,-5 9 0,0-1 16,3-3-16,0-2 15,2 1-15,2-7 16,4-5-16,0-6 0,2-6 16,2-5-16,1-6 0,2-4 15,2-6-15,1-6 0,7-7 16,4-7-16,5-4 16,4-5-16,2 1 0,2 0 0,6-2 15,1 4-15,-3 5 0,-2 4 16,-5 4-16,-3 5 0,-3 4 0,-1 5 15,-4 6-15,-2 4 0,-4 6 16,0 3-16,-4 3 16,-2 5-16,-1-2 0,1-5 0,-1 5 15,1-2-15,-1-1 0,0-2 16,-1-2-16,2-2 0,0-5 16,1-3-16,0-1 0,0-1 0,0-1 15</inkml:trace>
  <inkml:trace contextRef="#ctx0" brushRef="#br0" timeOffset="429199.3702">12974 15116 0,'0'0'0,"0"0"15,0 0 1,26 7-16,-26-7 0,28 6 0,-13-5 16,3 1-16,2-1 0,2-1 15,2-3-15,4-1 0,-3-1 16,0-2-16,1-1 0,-3-1 15,-3-3-15,-5 0 0,-3-1 16,-5-2-16,-4-1 0,-5-1 16,-5-2-16,-2 2 0,-2 2 0,-10 4 15,-6 5-15,0 7 0,2 4 0,-2 6 16,-2 3-16,2 4 16,4 3-16,2 9 0,7 4 0,8 1 15,6 0-15,15 1 16,10 0-16,8-5 0,7-6 0,16-5 15,6-9 1,-16-3-16,-11-2 0,-8-1 16</inkml:trace>
  <inkml:trace contextRef="#ctx0" brushRef="#br0" timeOffset="429462.5589">14299 15005 0,'0'0'0,"0"0"0,0 0 16,0 0-16,-21-14 0,21 14 0,-28-4 16,10 3-16,-3 1 0,-4 4 15,-2 2-15,-1 2 16,1 2-16,-5 8 0,3 4 0,-1 5 16,6 1-16,6 1 15,7 1-15,7 0 0,5-1 16,12-3-16,12-2 15,0-3-15,4-3 0,11-3 0,7-6 16,1-6-16,3-6 0,-6 1 16,-11 0-16,-8 1 0</inkml:trace>
  <inkml:trace contextRef="#ctx0" brushRef="#br0" timeOffset="429685.3533">14759 14743 0,'0'0'16,"0"0"-16,0 0 0,-7 23 16,7-23-16,-14 38 0,2-9 0,-3 4 0,0 3 15,-4 12-15,1 0 16,1 7-16,1-4 0,2 3 0,3-7 16,2-5-16,4-4 0,2-5 15,5-5-15,6-5 0,8-5 16,-4-3-16,-3-4 0,-2-2 15</inkml:trace>
  <inkml:trace contextRef="#ctx0" brushRef="#br0" timeOffset="430033.109">15153 15069 0,'0'0'15,"0"0"-15,0 0 16,0 0-16,-31-15 0,31 15 0,-32 0 0,10 8 15,-5 7 1,-1 0-16,1 0 0,-6 7 0,3 2 16,5-1-16,4 1 0,4 2 15,8-1-15,8-3 0,6-3 16,4-3-16,6-2 0,5-5 0,4-4 16,1-3-1,3-3-15,-1-2 0,2-2 16,5-7-16,-1-5 15,-5-3-15,-5-2 0,-4 0 0,-5 1 16,-3 4-16,-2 3 0,-2 5 16,-3 2-16,-1 2 0,-3 5 15,0 0-15,-2 8 0,0 3 0,0 4 16,1 6-16,1 5 0,1-2 0,1-1 16,2-1-16,4 0 0,5-1 15,6-1-15,-4-4 0,-3-3 16,-2-2-16</inkml:trace>
  <inkml:trace contextRef="#ctx0" brushRef="#br0" timeOffset="430332.9111">15827 14994 0,'0'0'0,"0"0"15,0 0-15,-35 2 0,35-2 16,-37 6-16,14 0 0,0 2 15,0 3-15,-3 6 0,4 1 16,5 1-16,4 0 0,4 1 0,4 1 16,7 7-16,7 1 0,5-3 15,2-3-15,-2-2 0,0-3 16,-3 0-16,-1-1 16,-6-2-16,-3 0 15,-4-4-15,-3-3 0,-7-1 0,-8-2 16,5-3-16,-1-2 0,-3-4 0,1-3 15,5-4-15,3-1 0,2 2 16,2 2 0,0 2-16</inkml:trace>
  <inkml:trace contextRef="#ctx0" brushRef="#br0" timeOffset="430634.4976">16321 14973 0,'0'0'0,"0"0"15,0 0-15,-26-1 0,26 1 0,-33 1 16,10 3-16,-1 0 0,-1 1 16,-5 3-16,2 2 0,4 5 15,2 2-15,5 2 16,5 2-16,6-2 0,2-1 0,9 8 0,6 2 16,5-1-16,6-1 0,-1-1 15,-1 0-15,-3-4 0,-3-3 0,-3 1 16,-4-2-16,-6-3 0,-3 0 15,-7-3-15,-6-2 0,-3-1 16,-4 0-16,-1-2 0,-2-3 16,0-2-1,0-1-15,1-5 0,3-3 16,8-4-16,6-3 0,0 2 0,1 4 16,2 1-16</inkml:trace>
  <inkml:trace contextRef="#ctx0" brushRef="#br0" timeOffset="430919.3859">16612 15020 0,'0'0'16,"0"0"-16,0 0 0,0 0 15,-11 32-15,11-32 0,-19 35 16,7-12-16,-1 3 0,0-1 16,-1-1-16,-1 4 0,2-1 0,2-5 15,1-3-15,2-4 0,1-2 16,4-6-16,3-5 0,2-2 0,2-1 0,1-7 15,2-4-15,-1-4 16,2-3-16,5-6 16,6-5-16,-1 0 15,-2 3-15,1 3 0,-5 9 0,0 2 16,0 2-16,-1 5 0,0 1 16,0 5-1,0 3-15,-2 1 0,1 1 0,-1-1 16,-3-1-16,0 0 0</inkml:trace>
  <inkml:trace contextRef="#ctx0" brushRef="#br0" timeOffset="431251.8055">17015 15147 0,'0'0'0,"0"0"0,0 0 16,0 0-16,-26 20 0,26-20 0,-30 28 15,15-11-15,1 0 0,3-1 16,3 1-16,2 2 0,6-2 31,9-2-31,7-3 0,4-3 0,2-1 0,4-3 16,2-3-16,5-2 0,-2-3 16,1-3-16,0-2 0,-3-3 15,-4-3-15,-4-6 0,-3-2 16,-6 1-16,-3 0 0,-7 1 15,-4 1-15,-6 2 0,-4 1 16,-3 5-16,-4 4 0,-5 4 0,-4 2 0,0 2 16,1 2-16,-1 2 0,5 1 15,3 1-15,4 2 0,3-2 16,3-2-16,2-1 0</inkml:trace>
  <inkml:trace contextRef="#ctx0" brushRef="#br0" timeOffset="431590.247">17599 15097 0,'0'0'0,"0"0"0,-19 15 0,19-15 16,-30 26-16,11-9 0,-2 4 16,-3 5-16,1-1 15,6-1-15,5-2 0,7 0 16,7-4-16,6-4 0,5-4 15,7-4-15,5-2 0,4-3 16,1-4-16,-1 0 0,2-2 16,1-9-16,0-7 15,-5-2-15,-5-1 0,-1-3 0,-6 1 16,-5 2-16,-3 1 0,-7 4 16,-5 2-16,-9 0 0,-7 2 0,-3 5 15,-3 5-15,0 3 0,-2 2 16,1 3-16,1 3 0,4 3 15,4 3-15,6-1 0,4 1 16,2-3-16,2-2 0,1-2 16</inkml:trace>
  <inkml:trace contextRef="#ctx0" brushRef="#br0" timeOffset="432107.208">18101 15163 0,'0'0'0,"0"0"0,0 0 0,-18 28 0,8-12 16,0 0-16,-1 1 0,1-1 15,1-2-15,-1 3 0,1-2 16,3-2-16,0-3 0,2-2 16,0-3-16,3-2 0,1-3 0,2-2 15,2-3-15,2-3 0,3-3 16,2-4-1,4-2-15,2-7 0,1 0 16,3 1-16,1 1 0,3-1 16,-1 4-16,-2 4 0,-1 3 0,-2 7 0,-2 5 0,-3 4 15,-1 3-15,-2 3 0,-1 0 16,-2 6-16,-3 5 0,-1 0 16,-2 2-16,-1-1 15,0-4-15,-1 0 0,0-3 16,-1-2-16,0-2 0,0-2 15,0 0-15,1-4 0,0-1 16,0-2-16,0-2 0,1-3 16,1-4-16,5-3 0,4-3 0,3-6 15,5-4-15,-2-1 16,1 1-16,7-4 0,3 3 0,0 2 0,-2 4 16,-1 3-16,-2 2 0,1 6 15,-2 3-15,0 5 0,0 3 16,-5 4-16,-1 2 0,-5 5 15,-2 3-15,-5 3 0,-2 4 0,-2 0 16,-1 1-16,0-1 0,0-1 16,0-5-1,0-3-15,0-3 0</inkml:trace>
  <inkml:trace contextRef="#ctx0" brushRef="#br0" timeOffset="433146.454">19736 14995 0,'0'0'0,"0"0"0,0 0 0,0 0 16,0 0-16,0 0 0,-4-26 15,4 26-15,-21-13 0,21 13 0,-33-9 0,13 7 16,-1 1-16,-1 2 15,-2 4-15,2 0 0,2-1 0,-3 6 16,3 3-16,4 0 0,5 1 16,5 2-1,5 3-15,4-1 0,4 0 16,6-1-16,7 1 0,3 0 16,0-1-16,1 1 0,2 1 15,-3-2-15,-3-1 0,-6 0 16,-5-1-16,-5-1 0,-3-3 0,-9 0 15,-7-1-15,0-2 0,-2-1 16,-5-1-16,-6-1 0,3-1 16,1-1-16,1-3 0,0-2 15,2-1-15,3-2 0,6-8 16,5-8-16,5 1 0,3 1 0,-1 4 16,0 2-16,0 3 0</inkml:trace>
  <inkml:trace contextRef="#ctx0" brushRef="#br0" timeOffset="433326.7064">20039 15164 0,'0'0'0,"0"0"16,0 0-16,0 0 0,-6 27 16,6-27-16,-7 29 0,3-14 15,-2 0-15,1-3 0,-1 0 16,1-2-1,0-1-15,0-2 0,-1-3 0,2-1 16,1 0-16,-1 0 0</inkml:trace>
  <inkml:trace contextRef="#ctx0" brushRef="#br0" timeOffset="433496.0091">20099 14784 0,'0'0'0,"0"0"0,0 0 0,0 0 16,0 0-16,10 30 0,-10-30 16,6 25-16,-2-10 0,-1-2 15,-1-1-15,1-2 0</inkml:trace>
  <inkml:trace contextRef="#ctx0" brushRef="#br0" timeOffset="433743.6125">20646 14985 0,'0'0'0,"0"0"0,-10 19 16,2-7-16,-1 1 0,-6 11 0,-4 5 16,0 2-16,0 3 0,-2 3 15,3-2-15,5-3 0,3-4 16,5-4-16,7-1 0,4-2 15,6-4-15,3-2 0,2-3 16,1-4-16,1-5 16,4-5-16,3-4 0,-3-3 15,-2-4-15,-4 3 0,-3 1 16,-3 2-16</inkml:trace>
  <inkml:trace contextRef="#ctx0" brushRef="#br0" timeOffset="433897.0392">20255 15175 0,'0'0'16,"0"0"-16,0 0 0,38 2 0,-38-2 15,44-1-15,-13 0 0,4 0 0,5 0 16,3 0 0,-7-1-16,-5 2 0</inkml:trace>
  <inkml:trace contextRef="#ctx0" brushRef="#br0" timeOffset="434175.8949">21752 14889 0,'0'0'0,"0"0"15,0 0-15,0 0 0,-7 22 0,7-22 16,-13 33-16,3-12 0,-2 1 16,-5 5-16,-3 4 0,-3 10 15,2-1-15,1 7 0,5-2 0,3-6 16,3-4-16,6 2 0,4-4 16,4-7-16,5-4 0,7-6 15,4-4-15,-5-5 0,1-2 0,-2-1 16,-3-1-16,-2-1 0</inkml:trace>
  <inkml:trace contextRef="#ctx0" brushRef="#br0" timeOffset="434360.9093">21413 15101 0,'0'0'0,"0"0"0,0 0 15,0 0-15,30 4 0,-30-4 0,34 4 0,-12-3 16,2 0-16,6 0 0,3-1 16,10 8-16,0 6 0,-6-3 15,-7-1-15,-4-2 0</inkml:trace>
  <inkml:trace contextRef="#ctx0" brushRef="#br0" timeOffset="434862.6748">22072 15032 0,'0'0'0,"0"0"16,0 0-16,-7 25 0,7-25 15,-10 32-15,3-12 0,0 2 16,1 3 0,0-2-16,1-1 15,0 3-15,2-4 0,2 0 0,2-2 16,2-1-16,2-1 0,3-5 15,1-5-15,4-2 0,0-2 0,2-4 16,2-2-16,-1-4 0,1-2 16,2-5-16,2-4 0,-2-2 15,0-1-15,3-6 0,0 0 0,-3 4 16,-4 3-16,-2 5 0,-4 4 16,-1 3-16,-2 3 0,-3 7 0,-1 3 15,-2 5-15,-1 3 0,-2 5 16,-3 3-16,0 5 0,-1-2 15,3-1-15,1-2 0,3-2 16,3-1-16,1-2 16,2-1-16,1-3 15,2-2-15,4-3 0,5-2 16,2-2-16,1 0 0,0-6 0,-1-2 16,-2-2-16,1-4 0,-1-2 15,0-3-15,0-1 0,-1-2 16,-4-1-16,-3 0 0,-4 3 15,-2 3-15,-4 1 0,-4 2 0,-1 3 0,-3 2 16,-1 1-16,-1 2 16,4 2-16,0 1 0,2 0 0,-1 0 15,2 0-15</inkml:trace>
  <inkml:trace contextRef="#ctx0" brushRef="#br0" timeOffset="435163.6886">22811 15248 0,'0'0'0,"0"0"0,-15 17 16,5-7-16,-1 1 0,-3 7 16,2 4-16,3-1 0,3-1 0,6-2 0,6-2 15,5-3-15,3-2 0,8-2 16,6-3-16,7-3 0,-1-3 15,3-2-15,4-1 0,-5-2 16,-2-2-16,0-6 0,-6-3 16,-5-1-16,-5 2 0,-9-9 15,-8-4-15,-4 1 0,-5 2 0,-14 3 0,-10 5 16,-7 3-16,-4 6 0,-6 2 16,-5 3-16,-4 1 0,8 2 15,12 0-15,10 0 0,7 0 16</inkml:trace>
  <inkml:trace contextRef="#ctx0" brushRef="#br0" timeOffset="435734.3889">20504 15157 0,'0'0'0,"0"0"0,0 0 15,0 0 1,0 0-16,0 0 0,0 0 0,0 0 16,0 0-16,0 0 0,0 0 15,0 0-15,0 0 0,0 0 16,0 0-1,0 0-15,0 0 0,32-3 0,-32 3 16,24-3-16,-24 3 16,37-2-16,-18 0 0,4 0 0,5 1 0,-4 0 15,-3-1-15,-2 2 0</inkml:trace>
  <inkml:trace contextRef="#ctx0" brushRef="#br0" timeOffset="436482.9052">23798 14829 0,'0'0'0,"0"0"15,0 0-15,0 0 0,0 0 0,3 21 16,-3-21-16,-2 32 15,-3-10-15,-2 6 16,-4 5-16,-1 0 0,-1 2 0,-2 9 16,0 2-16,-2 4 0,3-4 15,2-4-15,2-3 16,1-5-16,1-5 0,0-2 0,4-8 16,0-3-16,0-5 0,2-6 0,-1-1 15,2-8-15,1-7 0,0-3 16,1-4-16,1-3 0,2-4 15,4-1-15,3-2 0,1 5 0,3 2 16,2 4-16,3 4 0,0 2 0,1 3 16,6 3-16,8 2 15,-2 6-15,-1 3 0,-6 1 16,-3 0-16,4 6 0,-3 2 16,-4-1-16,-5 0 0,-7-1 15,-6-1 1,-2-2-16,-2-1 0,-6 2 15,-4 3-15,-2-1 0,-3-1 0,-7-2 16,-7-2-16,1-1 0,2-1 16,-9 0-16,0-1 15,8-1-15,6-1 0,5 0 0</inkml:trace>
  <inkml:trace contextRef="#ctx0" brushRef="#br0" timeOffset="436805.9672">24206 15227 0,'0'0'0,"0"0"15,-12 18 1,4-5-16,0 2 0,-1 7 0,2 3 16,0-2-16,3-2 0,5-1 0,4-2 15,5-3-15,3-2 0,6-3 16,4-2-16,9-2 0,3-3 15,1-5-15,-2-4 16,-1-2-16,-1 0 0,3-10 0,-2-3 16,-7-1-16,-7 0 0,-6-6 15,-8-4-15,-8 4 0,-7 5 0,-8 2 16,-4 1-16,-4 4 0,-3 3 0,-5 5 16,-5 5-16,2 3 15,-1 3-15,4 2 0,3 1 16,9 1-16,6 1 0,1-1 15,4-2-15,4-1 16</inkml:trace>
  <inkml:trace contextRef="#ctx0" brushRef="#br0" timeOffset="437269.8171">24777 15161 0,'0'0'0,"0"0"0,0 0 15,0 0-15,-11 33 0,11-33 16,-19 36-16,9-13 16,0 3-16,2-1 0,4-1 15,2-2-15,2-3 0,4 2 16,4-2-16,2-3 0,2-5 0,4-1 16,4-3-16,1-3 0,1-3 0,0-5 15,0-4-15,5-5 0,-2-6 0,1-1 16,-1-3-16,-3-2 0,-3-1 15,-4 1-15,-3 3 16,-2 3-16,-1 3 0,-3 5 16,-3 3-16,-5 8 15,-6 7-15,-3 6 16,-3 4-16,-3 10 0,-2 7 16,3-1-16,0-3 0,-6 16 15,-1 7-15,4-6 0,5-4 0,-2 11 16,-1 1-1,3-8-15,3-6 0,1-5 0,2-9 16,-1-4-16,0-2 0,1-8 16,-2-4-16,-3-7 0,1-4 0,-3-9 15,-3-5-15,-2-3 0,1-3 0,-2-7 16,0-7 0,4 7-16,5 7 0,2 5 0</inkml:trace>
  <inkml:trace contextRef="#ctx0" brushRef="#br0" timeOffset="437646.2651">25622 15212 0,'0'0'0,"0"0"0,0 0 15,0 0-15,0 0 0,-28-13 16,28 13-16,-36-4 0,15 3 16,0 1-16,1 1 0,0 3 0,2 1 15,-4 3-15,2 3 16,6 3-16,4 2 0,8 3 16,6 1-16,3-1 0,0-1 0,6 1 0,3 1 15,6 2-15,0-3 0,-3-1 16,-3-2-16,-2-1 0,-4-2 15,-5-1-15,-3-2 0,-7-4 16,-7-2-16,-6-2 0,-4 2 16,-3-4-16,-2-1 0,-3-1 15,-3 0-15,1-1 16,2-1-16,2 0 0,3-2 16,5 1-16,3 1 15,4 1-15</inkml:trace>
  <inkml:trace contextRef="#ctx0" brushRef="#br0" timeOffset="437824.4839">25917 15691 0,'0'0'0,"0"0"0,0 0 0,0 0 0,0 0 15,0 0 1,0 0-16,-23-4 0</inkml:trace>
  <inkml:trace contextRef="#ctx0" brushRef="#br0" timeOffset="446864.6166">9145 13007 0,'0'0'0,"0"0"16,0 0-16,0 0 0,-23-3 0,23 3 16,-28 3-16,11-2 15,-7-1-15,-2 3 0,-5 4 16,-9 1-16,2 2 0,-7 5 0,-5 5 16,-13 6-16,0 3 15,-15 9-15,1 2 0,11 2 0,7-1 16,-8 8-16,-6 8 0,15-2 15,10-2-15,-1 25 0,17-3 16,14-9-16,10-8 0,17-3 16,11-4-16,19-4 0,11-5 0,20-2 15,13-1-15,3-9 16,2-7-16,13-5 0,12-3 16,-1-2-16,3-1 0,5-5 0,3-4 15,-4-5-15,-3-4 0,-2-4 16,-3-1-16,-12-6 0,-8-3 15,-6-11-15,-4-6 0,-12-2 16,-10-1-16,-12-11 16,-8-6-16,-14-2 0,-8-4 0,-17-3 15,-11-4-15,-6 6 0,-4 7 16,-18 0-16,-12-1 0,-5-3 16,-3-2-16,-14 12 0,-12 8 15,-6 8-15,-1 2 0,-8 5 16,-3 1-16,1 7 0,3 5 0,-14 8 0,-9 6 15,10 6-15,7 4 0,8 2 16,6 1-16,6 9 0,8 5 0,0 10 16,6 5-1,21-12-15,16-10 0,11-5 0</inkml:trace>
  <inkml:trace contextRef="#ctx0" brushRef="#br0" timeOffset="447551.2484">11513 13297 0,'0'0'0,"0"0"16,0 0-16,0 0 0,0 0 0,-3-21 16,3 21-16,0 0 0,-20-15 15,20 15-15,-33-11 16,13 7-16,-2-2 0,-6 2 15,-5 1-15,-11 0 0,-2-1 0,-8 4 16,-6 4-16,-11 0 0,1 2 0,-17 8 16,-1 3-16,-3 3 0,13 0 0,-8 9 15,5 4-15,8-1 16,6 0-16,-13 21 0,20 0 16,14-9-16,12-5 0,19 7 0,11 4 15,13-7-15,9-7 0,19-2 16,13-5-16,12-2 0,7 0 0,18-7 15,14-2-15,1-2 0,3-2 0,7 0 16,5 2-16,6-4 16,2 0-16,6-2 0,4-2 15,-7 0-15,-6 1 0,2-2 0,0-3 16,-9-7-16,-7-5 0,-11-5 16,-7-2-1,-15-6-15,-9-1 0,-14-6 16,-11 0-16,-10-8 0,-7-5 0,-12-4 15,-8-1-15,-13-3 0,-9-2 16,-10-5-16,-9-1 16,-10 6-16,-8 5 0,-15-3 0,-9 0 15,-2 6-15,0 4 0,-16 4 16,-10 3-16,-3 3 0,-4 2 0,-11 3 16,-7 2-16,-1 7 0,-1 6 0,-16 10 15,-10 9-15,-3 7 0,-2 5 16,51-7-16,36-4 15,24-4-15</inkml:trace>
  <inkml:trace contextRef="#ctx0" brushRef="#br0" timeOffset="453711.5877">6777 15790 0,'0'0'0,"0"0"0,0 0 0,0 0 0,0 0 16,-17 22-16,17-22 0,-15 24 16,15-24-16,-20 32 0,9-12 15,-1 3-15,1 2 0,-4 4 16,1 4-16,-8 9 0,1-2 16,-2 7-16,1-1 0,2-6 15,5-3-15,3-6 0,0-3 0,5-4 0,1-3 16,5-9-16,1-5 15,0-1-15,0-2 0,0 0 0</inkml:trace>
  <inkml:trace contextRef="#ctx0" brushRef="#br0" timeOffset="453965.3534">7284 15816 0,'0'0'0,"0"0"16,0 0-16,0 0 0,0 28 0,0-28 16,-6 36-16,-2-11 0,-2 4 0,-1 6 15,-2 7-15,-2 10 0,0 1 16,-2 5-16,3-6 0,-2 5 16,4-6-16,2-8 0,3-4 15,0-10-15,1-6 0,1-7 16,-2-6-1,-3-9-15,-1-7 0,3-3 16,0-3-16,1 2 16,2 1-16,0 3 0</inkml:trace>
  <inkml:trace contextRef="#ctx0" brushRef="#br0" timeOffset="454113.3124">6735 16169 0,'0'0'0,"0"0"0,0 0 16,0 0-16,0 0 0,0 0 15,0 0-15,0 0 0,23-5 0,-2 3 16,5-2-16,9 0 16,5 0-16,-3-1 0,-1 1 0,2-1 15,0 0-15,-6 1 0</inkml:trace>
  <inkml:trace contextRef="#ctx0" brushRef="#br0" timeOffset="454451.4717">7459 16245 0,'0'0'0,"0"0"0,0 0 0,0 0 16,26 9-16,-26-9 0,26 7 16,-26-7-16,30 8 0,-13-8 0,4-2 15,1-1-15,0 0 0,-1-3 16,0-2-16,4-4 0,-3-1 0,-4-3 15,-4-2 1,-6 0-16,-3 2 0,-5-1 0,-5 0 16,-6 2-16,-5 0 0,-7 3 15,-3 5-15,-1 4 0,-2 2 0,-1 7 0,1 5 16,3 4-16,4 4 0,3 4 16,3 2-16,4 8 0,6 1 15,9-1-15,5 2 0,9-7 16,10-5-16,5-6 0,7-4 15,5-5-15,3-5 0,-4 0 16,-11-1-16,-6 1 16</inkml:trace>
  <inkml:trace contextRef="#ctx0" brushRef="#br0" timeOffset="454953.2329">8438 16079 0,'0'0'0,"0"0"16,0 0-16,-4 22 0,4-22 0,-9 36 15,-2-5 1,-2 4-16,-2 3 0,-2 18 16,-3 5-16,-1 10 0,2-6 15,-3 8-15,1-3 0,1-6 16,5-13-16,1-12 0,0-9 15,4-10-15,3-6 0,2-11 16,3-7-16,2 1 0,-2 0 0,2 3 16</inkml:trace>
  <inkml:trace contextRef="#ctx0" brushRef="#br0" timeOffset="455185.1399">8371 16036 0,'0'0'0,"0"0"0,0 0 15,24-5-15,-24 5 0,29 2 0,-8 2 0,-1 1 16,-2 2-16,11 6 16,3 3-16,-2-1 0,-2 1 0,0 4 15,-5 0-15,-4-1 0,-5-2 0,-3 0 16,-6-1-16,-9 4 16,-6 3-16,-8 1 0,-8 2 15,-2-4-15,-4-1 16,1-1-16,0 1 0,-3-4 15,2-6-15,6-3 0,9-2 16,0 0-16</inkml:trace>
  <inkml:trace contextRef="#ctx0" brushRef="#br0" timeOffset="455517.4211">8952 16033 0,'0'0'16,"0"0"-16,0 0 0,-3 33 15,-2-11-15,-4 9 16,-3 9-16,-4 10 0,-1-4 0,-2 7 16,2-6-16,-1-2 0,5-11 15,3-7 1,3-6-16,2-8 0,2-7 0,5-13 16,6-12-1,1-5-15,6-6 0,-2 0 16,0 0-16,6-15 0,2-7 15,3 4-15,3 3 0,0 5 16,0 10-16,-8 6 0,-2 5 0,-2 6 16,1 6-16,-2 3 0,1 3 0,0 6 15,2 5-15,-4-1 0,1 2 0,-1 2 16,-3 4-16,-1-4 0,-2-2 16,-2-3-16</inkml:trace>
  <inkml:trace contextRef="#ctx0" brushRef="#br0" timeOffset="455872.0235">9100 16338 0,'0'0'0,"0"0"16,0 0-16,31 12 0,-31-12 0,32 10 15,-12-6 1,5-2-16,2-2 0,13-5 15,3-4-15,-4 1 0,-4-1 0,3-4 16,-3-1-16,-7 0 0,-2 0 16,-7-3-16,-3-3 0,-7-1 15,-6-1-15,-5 2 0,-4 1 16,-6 3-16,-5 3 0,-6 4 16,-2 4-16,-1 5 0,-2 2 0,-1 9 15,-1 6-15,-1 4 0,4 0 0,6 7 16,5 1-16,6 1 0,3 1 15,8-2-15,8-1 0,7-1 16,7 1-16,9-5 0,7-3 16,7-7-16,3-5 0,-5-1 15,-11-2 1,-8-2-16</inkml:trace>
  <inkml:trace contextRef="#ctx0" brushRef="#br0" timeOffset="456135.125">10201 16109 0,'0'0'0,"0"0"16,0 0-16,-31-3 0,31 3 0,-42 4 0,12 2 15,-1 5-15,-3 3 0,-9 5 16,0 1-16,-1 5 0,7-1 16,10-1-16,9 0 0,10-3 15,10 1-15,15-4 16,11 0-16,3-5 0,1-1 0,8-1 15,1-1 1,-5 0-16,-4-1 0,-8 6 16,-9 4-1,-20-2-15,-11 2 0,-2-2 0,-2-1 0,-11 0 16,-8 0-16,8-3 16,7-3-16,5-2 0</inkml:trace>
  <inkml:trace contextRef="#ctx0" brushRef="#br0" timeOffset="456458.3297">10742 16087 0,'0'0'0,"0"0"16,0 0-16,0 0 0,-26-4 0,26 4 15,-41 1-15,14 2 0,-3 0 0,-1 5 16,-1 3-16,-6 4 15,4 0-15,0 5 0,7 1 16,7-1-16,6-2 0,10 2 0,6 3 16,9-4-16,8-3 0,3-1 15,2 0 1,4-2-16,3 0 0,2 0 16,-3-2-16,-7 0 0,-6 0 15,-14 3-15,-12 3 16,-8 0-16,-7 2 0,-2-3 0,-3-1 15,-12 0-15,-3-2 16,3-3-16,5-3 0,3 0 0,8-3 16,7 0-16</inkml:trace>
  <inkml:trace contextRef="#ctx0" brushRef="#br0" timeOffset="456875.2344">10826 16316 0,'0'0'0,"0"0"0,0 0 15,0 0-15,0 0 0,0 0 0,24 17 16,-24-17-16,25 8 0,-25-8 0,33 6 15,-15-5-15,1 0 0,4-2 16,3 0-16,-2-2 0,-1-3 0,7-3 16,0-2-16,-3-1 0,-1 2 15,-3-2-15,-3-2 16,-5-1-16,-3-1 0,-5-4 0,-8-1 16,-5 5-16,-4 1 0,-11 0 31,-9 2-31,1 5 0,0 4 0,-8 11 15,-8 10 1,7 4-16,4 2 0,2 5 16,7 1-16,9 2 0,6 2 15,7-2-15,4-2 0,18 5 0,11-1 16,9-8-16,6-5 0,-11-5 0,-8-4 16,-8-3-16</inkml:trace>
  <inkml:trace contextRef="#ctx0" brushRef="#br0" timeOffset="457291.9308">11872 16329 0,'0'0'0,"0"0"0,0 0 15,0 0-15,-17-23 0,17 23 16,-18-16-16,5 7 0,-3 0 0,-1 0 16,-2 0-16,0 3 0,1 3 15,-10 3-15,-3 4 0,2 2 16,4 2-16,2 8 15,2 7 1,4-1-16,5-1 0,4 6 0,3-2 16,8 0-16,6-2 0,9-5 15,6-6-15,5-6 0,2-3 16,7-8-16,2-6 16,1-2-16,1-2 0,-3-10 15,-1-8-15,-5-9 0,-3-7 16,-3-1-16,-6 7 0,-3 0 0,-4 0 15,-5 8-15,-4 3 0,-5 10 16,-4 10-16,0 6 0,-1 2 0,-3 12 16,-1 10-16,-1 3 0,0 2 15,-2 12-15,-4 9 0,4-8 16,1 1-16,1 12 0,2 4 16,4-4-1,3-2-15,0-7 0,0-12 16,0-8-16</inkml:trace>
  <inkml:trace contextRef="#ctx0" brushRef="#br0" timeOffset="457539.5126">12655 16082 0,'0'0'0,"0"0"15,0 0-15,-15 34 0,7-15 0,-9 12 16,-5 6-16,1 0 0,3 0 16,-1 7-16,5-3 0,3-5 0,3-4 0,6-3 15,5-7-15,9-5 16,7-4-16,2-8 0,3-3 16,-2-4-16,1-3 0,7-10 0,2-8 15,-7 5-15,-5 4 0,-4 3 16</inkml:trace>
  <inkml:trace contextRef="#ctx0" brushRef="#br0" timeOffset="457708.9718">12392 16190 0,'0'0'0,"0"0"15,0 0-15,0 0 0,29 11 0,-29-11 16,44 5-16,-15-2 0,3 0 0,5-3 15,4-1-15,12-3 0,0 0 16,1 0-16,-10 0 0,-8 2 16</inkml:trace>
  <inkml:trace contextRef="#ctx0" brushRef="#br0" timeOffset="458125.673">13132 15920 0,'0'0'0,"0"0"0,0 0 0,-5 31 15,5-31-15,-9 39 16,1-10-16,-5 13 0,-1 3 0,-2 1 16,2 0-16,-1 7 0,3-6 15,-1 2-15,5-8 0,1-9 16,1-6-16,2-7 0,1-4 15,1-7-15,0-3 0,6-12 16,2-9-16,3 1 0,2 2 16,4-9-1,1-4-15,2-2 0,0-2 0,10-4 16,4 1-16,-3 5 0,-4 6 16,-4 4-16,-3 5 0,-3 4 15,-1 2-15,0 8 0,-2 8 16,-5 5-16,-1 4 0,-6 2 15,-2 3-15,-3 5 0,1 3 16,-3 8-16,1 0 0,0-4 0,3-4 0,1-4 16,1-4-1,4-10-15,2-6 16,0-3-16,-1 0 0,0-1 0</inkml:trace>
  <inkml:trace contextRef="#ctx0" brushRef="#br0" timeOffset="458426.6995">13474 16352 0,'0'0'16,"0"0"-16,0 0 0,0 0 16,22 18-16,-22-18 0,23 7 15,-23-7-15,29 0 0,-10-1 16,3-2-16,-1-2 0,0-3 0,-1-1 16,-3-1-1,4-2-15,-3-1 0,-4-1 16,-2 1-16,-3-3 0,-3-2 0,-5-1 15,-3-1-15,-6 3 16,-4 4-16,-5 4 0,-3 7 16,-1 3-16,0 5 0,-6 6 15,-2 5-15,5 4 0,4 2 0,7 3 16,4 2-16,10 3 0,8 2 0,16 5 16,12-2-16,-1-9 0,0-7 15,-4-2-15,-7-4 0,-8-4 16</inkml:trace>
  <inkml:trace contextRef="#ctx0" brushRef="#br0" timeOffset="458865.643">14735 16261 0,'0'0'0,"0"0"15,0 0-15,-1-24 0,1 24 0,-7-26 16,-1 13-16,-4 1 0,-4 0 15,-1 3-15,-3 2 16,-10 2-16,-3 4 0,-1 8 0,0 7 0,-2 3 16,-1 4-16,-3 9 0,5 5 15,7 0-15,7-2 0,5 2 16,7-3-16,10-5 0,7-4 0,12-10 16,8-6-16,4-5 15,3-4-15,-1-6 0,1-5 0,4-2 16,-3 0-16,-1-7 0,-2-4 0,-6 2 15,-6 0-15,-7 8 0,-3 3 16,-3 3-16,-2 4 0,-2 3 16,-1 3-16,-3 5 0,-1 5 0,-3 7 15,-4 7-15,-3 7 0,-4 7 16,-2 11-16,0 2 0,3-5 16,2-4-1,1 6-15,3-2 0,0-8 16,3-4-16,-3-6 0,-1-3 15,-3-7-15,-1-4 0,-8-5 16,-5-2-16,4-6 0,1-3 0,-1-9 16,1-7-16,0-5 0,0-3 15,5-9-15,6-6 0,3 8 16,0 8-16,1 5 0</inkml:trace>
  <inkml:trace contextRef="#ctx0" brushRef="#br0" timeOffset="459244.2995">15044 16111 0,'0'0'0,"0"0"0,0 0 16,-10 27-16,3-11 0,-5 5 15,-2 6-15,1-1 0,1 0 0,-1 4 16,3-1-16,1 2 0,3-5 15,6-5-15,6-4 0,0-5 16,2-3-16,5-7 0,6-4 0,-3-3 16,0-2-16,8-8 0,3-4 15,-2-2-15,-2-3 0,-1-3 0,-1-6 16,1-4-16,-2 3 0,-3 7 16,-4 6-16,-3 6 0,-2 5 15,-3 1-15,0 1 0,-3 3 16,-3 1-16,-4 8 15,-2 8-15,-1 5 16,0 6-16,-1 7 0,0 7 16,2-3-16,0-1 0,5 4 0,5-2 15,-1-7-15,1-6 0,-2-5 16</inkml:trace>
  <inkml:trace contextRef="#ctx0" brushRef="#br0" timeOffset="459645.2986">15878 16174 0,'0'0'15,"0"0"-15,-7-11 0,1 6 0,-1-2 16,-8 3-16,-6 2 0,-4 6 16,-5 5-16,3 2 0,0 2 0,-5 8 15,2 2-15,-1 7 0,5-1 16,10-2-16,7-1 0,5-2 15,2-2-15,12-2 16,9-1-16,0-5 0,0-5 0,6-4 16,2-7-1,4-1-15,1-3 0,-1-3 16,-1-3-16,-2-2 0,-3-3 16,-1-3-16,0-4 0,-5 3 0,-3 2 15,-5 4-15,-3 3 16,-1 3-16,-3 2 0,-1 1 0,-2 3 15,-5 5-15,-2 2 0,-1 8 16,-1 6-16,2 2 0,-1 2 0,3 3 16,-1 1-16,3 2 0,2 1 0,7-4 15,6-3 1,0-6-16,1-5 0,-3-3 0,-3-1 16,0-1-16</inkml:trace>
  <inkml:trace contextRef="#ctx0" brushRef="#br0" timeOffset="459961.4396">16269 16106 0,'0'0'0,"0"0"0,0 0 16,-8 21-16,8-21 0,-12 33 16,4-12-16,0 2 0,-1 2 15,-1-1-15,0 0 0,-1 3 16,2-6-16,2-2 0,2-1 15,1-4-15,1-3 0,3-5 16,3-5-16,0-3 0,1-4 16,2-5-16,-1-5 0,1 0 0,0-2 15,2-3-15,1-3 0,0 1 16,0 0-16,-1 0 0,1 3 0,-2 5 16,-2 3-16,2 4 0,1 5 15,-1 3-15,2 2 0,1 5 16,1 4-16,1 3 0,2 0 15,-3-2-15,-2-1 0,-1-2 0</inkml:trace>
  <inkml:trace contextRef="#ctx0" brushRef="#br0" timeOffset="460384.2723">16848 16316 0,'0'0'0,"0"0"0,0 0 16,0 0-16,-8-25 0,8 25 0,-20-15 16,7 7-16,-1-2 0,-1 2 15,0 1-15,-2 4 0,0 4 0,-8 3 16,-1 5 0,2 3-16,1 2 0,3 4 0,1 3 15,4 3-15,2 0 0,4 5 0,3 0 16,5-5-16,4-1 15,9-5-15,8-6 16,-1-3-16,0-5 0,2-4 0,2-2 16,2-11-16,2-8 0,-2-7 15,0-4 1,0-2-16,-2-2 0,2-8 0,-3 0 0,3-12 16,0-1-16,-10 10 15,-5 6-15,1 6 0,0 8 0,-4 10 0,-3 4 16,-1 5-16,-1 3 15,-1 2-15,-1 3 0,-7 6 0,-4 11 16,-2 5-16,-2 3 0,-5 17 16,-6 12-16,3 1 0,2 1 0,-1 9 15,1-2-15,6-15 16,3-13-16,3-8 0</inkml:trace>
  <inkml:trace contextRef="#ctx0" brushRef="#br0" timeOffset="461500.3753">17958 16316 0,'0'0'0,"0"0"16,0 0-1,0 0-15,-2-23 0,2 23 16,-7-29-16,7 29 0,-14-34 0,3 17 16,-2 1-16,-1 0 0,1 1 15,-8 0-15,-3 3 0,-1 3 16,-2 3-16,-2 5 16,-1 5-16,-1 5 0,0 4 15,-6 10-15,3 6 0,3 1 16,4 0-16,1 3 0,7-1 15,5-6-15,8-5 0,5-1 16,5-3-16,5-3 0,4-2 0,10-8 16,8-4-16,-2-4 0,-1-3 15,7-6-15,3-3 16,-5-3-16,-3 2 0,1-3 0,0-1 16,-5 2-16,-1 1 0,-1-3 15,-3-1-15,-8 6 0,-3 3 16,-2 4-16,-3 3 0,0 3 15,-2 3-15,-2 7 0,-2 5 16,-2 2-16,-2 2 0,-1 6 0,-3 5 0,3-1 0,2-2 16,0 4-16,2 2 15,4-3-15,5-2 0,0-1 16,-2-5-16,0-5 0</inkml:trace>
  <inkml:trace contextRef="#ctx0" brushRef="#br0" timeOffset="461902.9457">18494 16100 0,'0'0'0,"0"0"16,0 0-16,0 0 0,0 0 0,-10 34 16,3-13-16,-2 1 15,-1 1-15,-2 1 0,-2 0 16,-3 4-16,2-3 15,2-4-15,2-3 16,2-2-16,1-3 0,3-4 16,1-3-16,3-4 0,4-2 0,3-6 15,5-5-15,0-3 16,1-2-16,2-1 0,0-2 0,4-3 16,2-3-16,8-3 0,1 3 15,-4 5-15,-1 3 0,2 3 0,0 3 16,-2 4-16,0 2 0,-5 5 15,-2 5-15,-4 5 0,-2 4 0,-3 4 16,-3 3-16,-2 3 0,-3 2 16,-4 0-16,-2 1 0,0-4 15,2-1-15,-2 0 0,0 1 16,0-3 0,3-1-16,0-4 15,0-3-15,1-2 0</inkml:trace>
  <inkml:trace contextRef="#ctx0" brushRef="#br0" timeOffset="462219.6148">19059 16218 0,'0'0'0,"0"0"0,0 0 16,-12 17-16,12-17 0,-13 20 0,6-5 15,2 1-15,0 0 0,4-1 16,4-1-16,3-1 0,4-3 15,7-2-15,5-3 16,6-2 0,2-4-16,2-3 0,3-3 0,4-4 15,-5-1-15,-5-1 0,-6 0 16,-4-2-16,-5-2 0,-6-4 16,-6-3-16,-6 1 0,-8 1 0,-2 0 15,-3 2-15,-3 3 0,-1 2 16,-8 4-16,-2 4 15,3 5-15,2 4 0,3 4 0,1 4 0,4 1 16,4 1-16,5-1 0,5 2 16,0-5-16,2-2 0,0-1 15</inkml:trace>
  <inkml:trace contextRef="#ctx0" brushRef="#br0" timeOffset="462505.0484">19672 15848 0,'0'0'0,"0"0"0,0 0 15,0 0-15,0 25 0,0-25 16,-14 31 0,4-10-16,-1 5 0,-3 4 15,-4 5-15,-2 8 0,3-2 0,3-3 16,4-1-16,2 4 0,2-3 15,7-8-15,6-5 0,2-4 16,3-4-16,5-5 16,7-4-16,-2-3 0,1-5 0,-1-5 15,-1-6-15,-4-2 0,-1-4 0,-1 0 16,-3 5-16,-3 2 0</inkml:trace>
  <inkml:trace contextRef="#ctx0" brushRef="#br0" timeOffset="462652.3372">19436 16054 0,'0'0'0,"0"0"15,0 0-15,0 0 0,28 3 0,-28-3 16,32 1-16,-32-1 0,45 1 16,-18-2-16,1-1 0,-4 1 15,-1 0-15,-5-1 0</inkml:trace>
  <inkml:trace contextRef="#ctx0" brushRef="#br0" timeOffset="462991.1239">19893 16229 0,'0'0'0,"0"0"15,0 0-15,25 5 0,-25-5 0,33 5 0,-14-3 16,1-2-16,0 0 0,2-3 15,2 0-15,4-3 0,-3-1 16,-3-2-16,-2 1 0,-4-2 16,-2-1-16,-5-1 0,-2-1 15,-5-2-15,-3 0 0,-7 1 16,-5 1 0,-1 2-16,-3 1 0,-1 5 0,-4 4 15,-3 3-15,0 1 0,-5 8 16,3 4-16,2 7 0,4 5 15,6 2-15,5 2 0,6-1 16,3 0-16,9 1 0,9-3 16,6-3-16,6-4 0,10-6 15,10-6-15,-10-2 0,-10-2 0,-6-1 0</inkml:trace>
  <inkml:trace contextRef="#ctx0" brushRef="#br0" timeOffset="463554.723">20897 16032 0,'0'0'16,"0"0"-16,0 0 0,0 0 0,-9 27 15,9-27 1,-22 41-16,9-18 0,0 1 0,2 1 16,1 0-16,1 3 0,5-3 0,7-3 0,6-4 15,2-4-15,1-6 0,6-4 16,4-4-16,1-3 0,2-1 15,5-5-15,-1-3 0,-1-1 16,1-4-16,-4-2 0,-3-2 16,-5-2-16,-5 1 0,-7-4 15,-5 0-15,-6 3 0,-7 3 0,-5 3 0,-4 4 16,-2 6-16,-4 3 0,-6 5 16,-1 5-16,0 2 0,2 2 15,4 1-15,1 0 0,8 2 16,5 2-16,4-4 0,2-3 15,1-1-15</inkml:trace>
  <inkml:trace contextRef="#ctx0" brushRef="#br0" timeOffset="463977.9381">21479 16129 0,'0'0'0,"0"0"16,0 0-16,-6 27 0,6-27 0,-13 28 15,4-9-15,0-2 16,0-1-16,-1 3 0,1-2 0,1-2 16,1-4-16,0-2 0,2-3 15,0-6 1,2-5-16,2-4 0,2-4 15,1-4-15,3-5 0,1 0 0,4-1 16,3-2-16,4-2 0,4-3 16,0 4-16,2 3 0,1 3 0,1 5 0,2 4 15,-3 4-15,-1 4 0,-2 5 16,0 3-16,-1 3 16,-1 3-16,-3 2 0,-1 0 15,-4 3-15,-2 2 0,-3 3 0,-1 2 16,-3-3-16,-1-1 0,-2-2 15,-4 0-15,0 1 0,-2 2 16,1-1-16,-1-3 0,3-3 16,0-1-16,1-4 0,1-1 15,0-1-15</inkml:trace>
  <inkml:trace contextRef="#ctx0" brushRef="#br0" timeOffset="464378.8551">22255 16029 0,'0'0'0,"0"0"0,0 0 15,0 0-15,0 0 0,-4 31 0,4-31 16,-13 33-16,6-13 0,0 3 16,1 1-16,0 0 0,3-1 15,1 4-15,2-3 0,4-3 16,4-1-16,6-6 15,5-3-15,-1-4 0,-1-4 0,4-4 0,2-3 16,1-3-16,0-3 0,2-3 0,-1-2 16,-3-3-16,-1-4 0,-3-2 15,0-2-15,-2 5 0,0 3 16,-4 4-16,-2 3 0,-2 1 16,-3 3-16,-2 3 0,-3 4 15,-2 4-15,-4 6 16,-1 5-16,-2 6 15,2 1-15,0 2 0,1 6 16,2 1-16,2-3 0,1-2 0,5-1 16,4 2-16,3-6 15,2-2-15,2-11 0,2-7 0,-3 0 16,-3-1-16,-2 1 0</inkml:trace>
  <inkml:trace contextRef="#ctx0" brushRef="#br0" timeOffset="464758.0984">23029 15805 0,'0'0'0,"0"0"16,0 0-16,0 0 0,0 0 15,-11 35 1,5-10-16,-6 6 16,-5 6-16,2-1 0,-1 0 0,-3 13 15,2-1-15,-2 4 16,2-7-16,0 0 0,2-8 15,4-6-15,3-7 0,1-6 16,3-4-16,0-4 0,1-4 0,3-8 16,3-7-16,1-3 0,0-3 0,7-6 15,6-6-15,1-1 0,2 1 0,6-2 16,-1 5-16,-1 3 16,-1 6-16,4 3 0,3 4 15,-5 3-15,-4 3 0,-2 5 16,-4 5-16,-2 3 0,-1 2 0,-2 6 15,-2 5-15,-4-5 0,0 0 0,-4 7 16,-2 5-16,-2-5 0,1-3 0,0 0 16,-1 0-16,2-5 15,0-5-15,1-2 0,0-3 16,0-2-16</inkml:trace>
  <inkml:trace contextRef="#ctx0" brushRef="#br0" timeOffset="464911.8199">23514 16293 0,'0'0'15,"0"0"-15,0 0 0,-6 28 0,2-16 16,0 3-16,0 3 0,-1 1 16,1 0-16,1 2 0,0-3 0,1-2 0,0-3 15,1-2-15</inkml:trace>
  <inkml:trace contextRef="#ctx0" brushRef="#br0" timeOffset="465074.6585">23498 15836 0,'0'0'15,"0"0"-15,0 0 0,0 0 0,-1 31 16,1-31-16,3 31 15,1-11-15,4 3 0,-1-2 0,-2-3 16,1-3-16</inkml:trace>
  <inkml:trace contextRef="#ctx0" brushRef="#br0" timeOffset="465312.7514">24124 16125 0,'0'0'0,"0"0"15,0 0 1,0 0-16,0 0 0,-25-6 16,25 6-16,-31 7 0,31-7 0,-32 20 15,14-3-15,1 2 0,-1 3 16,-2 6-16,5 1 0,4-2 16,4-4-16,6 0 0,5-1 15,6 3-15,3-2 16,8-9-16,6-7 0,-5-1 0,-4 0 0,-4-2 15</inkml:trace>
  <inkml:trace contextRef="#ctx0" brushRef="#br0" timeOffset="465676.2367">24496 15951 0,'0'0'0,"0"0"0,0 0 16,-3 25-16,3-25 0,-7 38 0,1-12 15,-2 3-15,0 3 0,-6 10 16,0 1-16,0-4 0,-1-4 16,1 6-16,2-3 0,1-5 15,3-4 1,0-8-16,3-6 0,1-1 16,1-4-16,3-5 0,0-5 15,4-5-15,0-5 0,5-3 0,3-2 16,1-4-16,0-4 0,7-4 15,2-1-15,4 3 0,0 3 16,0 3-16,-2 4 0,1 3 16,0 2-16,7 3 0,0 4 0,-4 8 15,-5 3-15,-2 3 0,-3 2 16,-5 4-16,-3 3 0,-5-1 0,-1 3 16,-2 2-16,-1 1 0,-1 7 15,-2 1-15,1-11 16,0-4-16,-1-3 0</inkml:trace>
  <inkml:trace contextRef="#ctx0" brushRef="#br0" timeOffset="466246.8276">25468 16089 0,'0'0'0,"0"0"0,0 0 16,0 0-16,0 0 0,0 0 15,0 0-15,-12 34 0,12-34 0,-12 41 16,5-13 0,3-1-16,1-2 0,2-3 15,1-2-15,5 1 0,2-3 0,5-3 16,2-4-16,3-6 15,3-4-15,0-2 0,0-2 0,3-6 16,3-5-16,2-3 0,-2 1 0,-1-9 16,0-6-16,-2 4 15,-3 3-15,-1 0 16,-5 6-16,-3 4 0,-2 5 16,-1 2-16,-3 2 0,-1 5 15,-2 2-15,-4 9 0,-3 8 16,0 3-16,-1 1 0,3 2 15,2 1-15,1-2 0,1-3 0,4-1 16,5 0-16,3-5 16,0-1-16,3-5 0,3-3 0,1-1 0,1-4 15,3-5-15,1-6 16,-3-2 0,-2-1-16,2-8 0,-2-2 0,-2-2 0,-2-3 0,-1-1 15,-1-3-15,-3 3 0,-3 0 0,-5 3 16,-3 3-16,-2 3 15,-2 5-15,-2 2 16,-1 2-16,1 6 0,-1 1 16,2 6-16,-1 6 0,2 1 15,2 1-15,-1-3 0,1 0 16,1-2-16</inkml:trace>
  <inkml:trace contextRef="#ctx0" brushRef="#br0" timeOffset="471697.9963">26296 16129 0,'0'0'0,"0"0"0,0 0 0,0 0 0,0 0 16,0 0-16,0 0 15,22 16-15,-22-16 0,0 0 0,26 17 16,-26-17-16,24 7 0,-9-5 16,4-2-16,-2 0 0,1 0 15,1-3-15,-1-2 0,1-2 16,0 1-16,4-5 16,0-1-16,-3-2 0,-2 1 15,-5-3-15,-4-2 0,-4 1 16,-2-1-16,-8 3 0,-5 1 15,-2 4-15,-1 3 0,-6 2 16,-4 2-16,-7 6 16,-1 5-16,-4 8 0,-4 6 15,5 6-15,5 4 0,0 9 16,6 3-16,6-4 0,6-4 0,8 3 16,7-4-16,9-6 0,6-6 15,4-3-15,3-2 0,5-10 16,3-5-16,4-5 0,4-3 15,0-4-15,1-2 0,-11 3 16,-8 1-16,-6 3 0</inkml:trace>
  <inkml:trace contextRef="#ctx0" brushRef="#br0" timeOffset="472013.4294">26833 16021 0,'0'0'0,"0"0"0,0 0 0,-10 21 16,10-21-16,-16 27 0,5-6 15,1 2-15,-1 3 0,0 3 16,0 1-16,-2 6 0,2-5 16,1-2-16,3-2 0,-1-1 0,1-5 0,4-8 15,4-7 1,0-3-16,1-2 0,2-6 0,0-5 16,2-4-16,0-4 0,4-3 15,3-4-15,3-6 0,-2-2 0,0 4 16,0 3-16,-3 5 0,-3 4 15,0 5-15,-1 3 0,-2 3 0,1 1 16,-1 2-16,1 3 16,-1 2-16,2 0 0,3 1 0,3 2 15,-2-1-15,-1 0 0,-2-1 16</inkml:trace>
  <inkml:trace contextRef="#ctx0" brushRef="#br0" timeOffset="472365.7893">27000 16318 0,'0'0'0,"0"0"16,0 0 0,0 0-16,14 22 0,-14-22 0,14 8 0,-2-4 15,3-2-15,4-2 0,2-3 16,2-4-16,4-2 0,6-4 15,-1-1-15,-2-3 0,-2-1 0,1-7 16,-6-4 0,-5 4-16,-5 3 0,-8-2 15,-6-1 1,-6 7-16,-7 6 0,-3 6 0,-3 4 16,-3 9-16,-1 7 0,-1 6 15,1 6-15,-1 12 0,4 3 16,5-3-16,5-4 0,10 5 15,9-1-15,5-6 0,4-5 0,14-5 16,9-6-16,0-8 0,-1-6 16,11-8-16,10-7 0,-6 0 15,-3 0-15,-8 1 0,-13 4 16,-8 2-16</inkml:trace>
  <inkml:trace contextRef="#ctx0" brushRef="#br0" timeOffset="472830.6922">27982 16066 0,'0'0'15,"0"0"-15,0 0 0,0 0 0,0 0 0,0 0 0,-27 23 16,27-23-16,-18 29 0,10-9 16,-1 4-16,1-1 0,1-2 0,3 2 15,2-1-15,1 3 0,2-3 16,4-4 0,4-2-16,3-4 0,3-4 15,1-1-15,1-3 16,-1-3-16,1-3 0,3-5 0,2-3 15,-2-3-15,-2-2 0,5-9 16,2-4-16,-3 0 0,-2 0 16,-3 5-16,-1 4 15,-3 4-15,-3 4 0,-4 4 0,-1 3 16,-6 7-16,-5 4 0,-3 16 16,-3 14-1,3-1-15,4 1 0,3-7 0,2-6 0,5-1 16,4-4-16,4-2 0,5-3 15,1-6-15,1-4 0,2-4 16,1-3-16,7-11 16,5-8-1,-8-1-15,1-7 0,-2-2 16,-4 0-16,2-3 0,1-3 16,-3 2-16,-4 7 0,-7 3 15,-5 3-15,-2 6 0,-2 3 0,-1 5 16,0 3-16,0 0 15,1 0-15,0 6 0,2 4 0,-2-2 0,-1 0 16,-1-2-16</inkml:trace>
  <inkml:trace contextRef="#ctx0" brushRef="#br0" timeOffset="473100.1629">28826 16118 0,'0'0'0,"0"0"0,0 0 0,-8 32 0,8-32 16,-16 34-16,3-12 0,-1 1 15,1 0-15,-2 4 0,1-3 16,3-4-16,3-2 0,1-4 16,3-3-16,2-2 0,4-4 0,2-5 15,4-4-15,1-3 16,2-1-16,0-5 16,1-2-1,0-2-15,-1-4 0,4-6 0,2-4 16,-3 6-16,-1 5 0,0 5 15,-2 4 1,-3 4-16,1 3 0,1 5 0,2 2 16,-2 2-16,0 1 0,0 0 15,-2-2-15,-2 0 0</inkml:trace>
  <inkml:trace contextRef="#ctx0" brushRef="#br0" timeOffset="473278.724">29238 16248 0,'0'0'16,"-3"6"-16,-2 3 0,-3 4 15,-1 1-15,0 2 0,0 3 16,-1 4-16,2-1 0,0 0 16,1-1-1,2-4-15,0-2 0,2-2 0</inkml:trace>
  <inkml:trace contextRef="#ctx0" brushRef="#br0" timeOffset="473432.6347">29247 15868 0,'0'0'16,"0"0"-16,0 0 0,0 0 0,0 0 15,8 22 1,-8-22-16,0 0 0,10 26 0,-10-26 15,0 0 1,11 22-16</inkml:trace>
  <inkml:trace contextRef="#ctx0" brushRef="#br0" timeOffset="473680.0966">29625 16034 0,'0'0'0,"0"0"0,-10 27 16,2-8-16,-3 3 0,-7 15 16,-3 7-16,0 8 15,5-3-15,3-9 0,6-9 0,3 2 0,5-3 16,4-6-16,3-5 0,7-8 16,6-7-16,-2-1 0,-2-3 0,4-7 15,2-8-15,-5 4 16,-4 2-16,-3 2 0</inkml:trace>
  <inkml:trace contextRef="#ctx0" brushRef="#br0" timeOffset="473850.7975">29420 16122 0,'0'0'0,"0"0"0,0 0 16,0 0-16,0 0 0,28 6 0,-28-6 15,31 6-15,-31-6 0,39 4 16,-13-5-16,-1-1 0,0 1 0,3-2 16,-5 2-16,-3 0 0</inkml:trace>
  <inkml:trace contextRef="#ctx0" brushRef="#br0" timeOffset="474018.7326">29792 16188 0,'0'0'16,"0"0"-16,0 0 0,23 3 15,-23-3-15,32 2 16,-32-2-16,45-3 16,-17 0-16,-3-1 0,-2 0 0,3-1 0,-4 1 15,-5 0-15</inkml:trace>
  <inkml:trace contextRef="#ctx0" brushRef="#br0" timeOffset="474266.3533">29967 15968 0,'0'0'0,"0"0"15,0 0-15,-8 32 0,3-16 0,-4 6 0,-3 5 16,-4 8-16,1 0 0,2 2 15,1 2-15,0 3 0,2-5 16,3-3-16,4-2 0,1-4 16,2-3-16,4-1 0,4-7 15,-1-6-15,2-3 0,2-7 16,2-5-16,-2 1 0,-2 1 0,-1-1 16</inkml:trace>
  <inkml:trace contextRef="#ctx0" brushRef="#br0" timeOffset="474604.5613">30101 16243 0,'0'0'0,"0"0"0,0 0 15,0 0-15,0 0 0,33 11 16,-33-11-16,32 4 0,-16-3 0,4-1 16,3-1-16,1-1 0,1 1 15,5-4 1,-1-1-16,-4-1 15,-4 0-15,-2-2 0,-2-1 0,-5-3 16,-2-1-16,-6 0 0,-4 0 16,-2 2-16,-4 2 0,-3 2 15,-5 1-15,-3 3 0,-3 1 16,-1 7-16,0 6 0,-7 7 16,1 6-16,0 2 0,3 2 0,4 0 0,5 1 15,5-1-15,4-1 0,9 4 16,5-3-16,8-3 0,5-2 15,5-8-15,5-5 0,4-5 16,4-5-16,0-4 0,-1-3 16,-8 1-16,-7 2 15,-4 1-15</inkml:trace>
  <inkml:trace contextRef="#ctx0" brushRef="#br0" timeOffset="474921.1628">30630 16147 0,'0'0'0,"0"0"0,0 0 16,-7 25-16,7-25 0,-9 31 16,4-14-16,-2 3 0,1 1 0,-1-1 15,1-1-15,-1 3 0,-1-1 0,1-3 16,3-3-16,1-5 0,2-5 16,2-3-16,1-1 0,1-4 15,2-3-15,-1-2 0,1-3 16,4-4-16,2-1 0,3-3 15,2-3-15,1 4 0,0 3 0,0-1 16,-1 0-16,1 3 0,0 2 0,6 2 16,-1 4-16,-1 4 0,-2 3 15,0 5-15,-1 5 0,-3 2 16,-2 1-16,-2 6 0,-1 2 16,-2 4-16,-2 2 0,-4 3 15,-1 2-15,-1-6 16,0-5-16,0-4 0</inkml:trace>
  <inkml:trace contextRef="#ctx0" brushRef="#br0" timeOffset="476826.9803">6848 16834 0,'0'0'0,"0"0"0,0 0 16,0 0-16,0 0 0,0 0 15,-22-3-15,22 3 0,-25 7 16,25-7-16,-35 14 0,17-5 0,2-1 0,-2 2 16,-1 1-16,0 0 0,1 0 15,-5 4-15,1 1 0,5-2 16,0 0-16,5 1 0,3-1 15,5 1-15,3 0 0,5 2 16,6-1-16,-1 0 0,2-2 16,2-2-16,3-1 0,-2 0 0,0-1 0,4 0 15,-1-2-15,-5-2 0,-5 0 16,-3-1-16,-4-1 0,-5 1 16,-1 1-16,-10 3 0,-4 1 15,-2 1-15,-2 0 0,-1 1 16,-3-1-16,1 1 0,5-2 0,4-2 31</inkml:trace>
  <inkml:trace contextRef="#ctx0" brushRef="#br0" timeOffset="477174.8374">6982 17083 0,'0'0'0,"0"0"16,0 0-16,-7 23 0,7-23 0,-11 26 15,2-9-15,1 2 16,-1 1-16,3 4 0,5-2 16,2-4-16,4-3 15,5-3-15,4-5 0,5-3 16,3-2-16,2-7 0,2-5 15,0-1-15,-1-2 0,4-3 16,1-1-16,-8 0 0,-4 0 0,-3-4 16,-5-2-16,-9 1 15,-8 0-15,-4 2 0,-4 1 16,-1 6-16,2 3 0,-9 3 0,-4 4 0,1 3 16,-3 2-16,5 6 15,4 4-15,6-4 0,4 0 0,0 0 16,3-3-16,1 0 0</inkml:trace>
  <inkml:trace contextRef="#ctx0" brushRef="#br0" timeOffset="477729.9411">7493 16991 0,'0'0'0,"0"0"0,0 0 15,-8 22-15,8-22 0,-11 30 16,2-10-16,-1 1 0,-1 3 15,-4 5 1,1 0-16,1-2 0,1-4 0,3-4 16,1-3-16,3-2 0,1-4 15,5-6-15,5-6 16,3-5-16,2-4 16,0-1-16,-3-1 0,4-5 15,2-3-15,4-6 0,0 1 0,3 2 16,-1 2-16,-3 4 0,-3 4 0,-1 2 15,-1 3-15,-2 2 0,0 4 0,0 3 16,1 3-16,-3 4 16,0 3-16,-2 7 0,-2 7 15,-2-2-15,-1 0 0,-2 2 16,-1 2-16,-2-2 0,-1-2 0,0-2 16,0-2-1,-1-3-15,2-2 0,1-3 16,2-3-16,1-4 0,0-3 0,3-3 15,1-5-15,2-2 16,0-1-16,5-4 0,5-3 16,-1-2-16,2-1 0,4-6 0,0 0 15,-1 4-15,-2 4 0,0 4 16,0 5-16,-3 2 0,-2 3 0,-3 8 16,-1 8-16,-5 1 0,-3 3 0,-3 5 15,-2 6-15,-1 0 0,0 1 16,-2 2-16,1 0 15,0-2-15,3-3 0,5-1 0,5-4 16,-2-4-16,-1-4 0,-1-3 16</inkml:trace>
  <inkml:trace contextRef="#ctx0" brushRef="#br0" timeOffset="478046.2943">8059 17183 0,'0'0'0,"0"0"15,0 0-15,0 0 0,0 0 0,15 14 16,-15-14-16,0 0 0,24 11 0,-24-11 16,31 3-16,-13-3 0,1-1 0,3-2 15,2-2-15,0-2 0,1-2 0,3-6 16,-2-1-16,-4 0 0,-4 0 16,-3 0-16,-4 1 0,-5 1 15,-1 1-15,-6 0 0,-8-1 16,-3 3-16,-5 2 0,-1 6 15,-2 5-15,1 3 0,-3 3 0,-2 11 16,1 7-16,5 0 0,5 1 16,7 4-16,8 4 15,4-5-15,3-5 0,5 3 0,4-2 16,9-6-16,7-5 0,5-2 16,3-2-1,2-11-15,1-6 0,-4 0 16,-11 1-16,-7 2 0</inkml:trace>
  <inkml:trace contextRef="#ctx0" brushRef="#br0" timeOffset="478230.9003">9122 16703 0,'0'0'0,"0"0"0,0 0 15,0 0-15,0 0 0,0 0 0,0 0 16,0 0-16,23 15 0,-23-15 15,36 14-15,-12-8 0,3-3 16,5 0-16,4-1 0,10-1 16,-2-1-16,-8 0 15,-5 0-15,-5 0 16</inkml:trace>
  <inkml:trace contextRef="#ctx0" brushRef="#br0" timeOffset="478509.3086">9268 16837 0,'0'0'0,"0"0"0,0 0 15,-11 24-15,11-24 0,-12 31 0,1-10 16,-1 3-16,-1 4 0,-3 8 16,0 2-16,4-2 0,3-2 15,4 4-15,5-2 0,8-5 16,5-5-16,5-5 0,3-4 0,5-4 15,5-2-15,8-4 16,6-4-16,1-6 0,-6-2 0,-2-7 16,-3-6-16,-8 5 0,-5 3 0,-5 1 15</inkml:trace>
  <inkml:trace contextRef="#ctx0" brushRef="#br0" timeOffset="478662.6306">9131 17014 0,'0'0'0,"0"0"0,0 0 16,0 0-16,0 0 0,29 6 0,-29-6 15,38 5-15,-14-3 0,6 0 16,4-1-16,1 0 0,1 0 0,14 0 16,5-1-16,0 1 0,-9-1 0,-10 1 15</inkml:trace>
  <inkml:trace contextRef="#ctx0" brushRef="#br0" timeOffset="479010.5357">9825 17048 0,'0'0'16,"0"0"-16,0 0 0,-15 30 0,15-30 15,-17 32-15,6-12 0,1 1 16,0 1-16,-3 4 0,1-1 15,1-5-15,1-4 0,2-2 16,3-2-16,0-4 0,3-1 0,2-4 0,0-3 16,3-7-16,1 0 0,0-4 15,2-5-15,1 0 0,2-2 16,6-3-16,2-1 0,0 1 16,-2 0-16,3-1 0,-3 5 15,0 3-15,-3 4 0,0 4 16,1 3-1,-2 4-15,-1 3 0,-3 6 0,-2 6 16,-1 0-16,0 0 0,0 4 16,2 4-16,1 5 0,2-2 0,3 0 15,5 1-15,3-14 16,3-12-16,-4 1 0,-4-1 16,-3-1-16</inkml:trace>
  <inkml:trace contextRef="#ctx0" brushRef="#br0" timeOffset="479433.9467">10495 17091 0,'0'0'16,"0"0"-16,0 0 0,-18-11 16,18 11-16,-25-7 0,10 3 15,-4 4-15,-2 1 0,-3 5 16,-1 3-16,-8 5 0,0 3 0,2 3 0,1 0 16,0 5-16,7 0 0,6-3 15,6-2-15,6-1 0,4-2 16,7-4-16,8-4 0,1-4 15,4-4-15,6-5 0,5-5 16,-5-2-16,-3 0 0,-1-3 16,-1-1-1,1-2-15,-2 0 0,-4 2 16,-2 2-16,-4 3 0,-2 3 0,0 3 16,-2 2-16,-3 4 0,-3 4 15,-4 11-15,-4 12 16,1 3-16,0 1 0,2 4 15,-1 4-15,1-2 0,-1 0 0,-3 5 16,-1-3-16,-1-1 0,-1-2 0,-6-1 16,-2-6-16,4-10 0,2-4 15,-2-4-15,1-2 0,-4-5 16,-1-4-16,-2-6 0,0-5 16,3-5-16,2-5 0,4-7 15,2-7-15,4-4 0,4-4 0,5-5 16,4-5-1,0 11-15,-2 8 0,-1 8 16</inkml:trace>
  <inkml:trace contextRef="#ctx0" brushRef="#br0" timeOffset="479650.2175">10892 16861 0,'0'0'0,"0"0"16,0 0-16,-9 26 0,9-26 0,-15 40 15,2-12-15,-3 4 16,-1 2-16,-4 10 0,2-1 16,1 4-16,4-4 0,4-4 0,4-1 15,4-1-15,6-6 0,7-5 16,6-4-16,2-7 0,2-5 0,9-12 16,8-8-16,-12 3 0,-5 1 15,-5 1-15</inkml:trace>
  <inkml:trace contextRef="#ctx0" brushRef="#br0" timeOffset="479819.6406">11193 17103 0,'0'0'0,"0"0"0,0 0 16,-2 26-16,2-26 0,-2 27 0,1-10 15,-1 1-15,-1 0 0,2 0 16,0 0-16,0-2 0,0-1 15,-1 1-15,1-2 16,-1-2-16</inkml:trace>
  <inkml:trace contextRef="#ctx0" brushRef="#br0" timeOffset="479966.5427">11125 16849 0,'0'0'15,"0"0"-15,0 0 0,0 0 16,0 0-16,18 27 0,-18-27 16,14 22-16,-14-22 0,10 16 0</inkml:trace>
  <inkml:trace contextRef="#ctx0" brushRef="#br0" timeOffset="480251.8443">11666 16962 0,'0'0'0,"0"0"16,0 0-16,-28-2 0,12 1 0,0 2 16,-1 2-16,0 2 0,1 1 15,-3 3-15,3 1 0,5 3 16,4 2-16,6 5 16,4 5-1,6-1-15,4-1 0,-1 0 16,1-3-16,0 6 0,0 1 15,-4-5-15,-4-2 0,-8-3 16,-8-1-16,-2-1 0,-2-1 0,-8-1 16,-8 1-16,2-3 0,0-2 15,-7-3-15,-3-5 0,7-3 0,4-3 0,6 1 16,6 2-16,3-1 16</inkml:trace>
  <inkml:trace contextRef="#ctx0" brushRef="#br0" timeOffset="480653.104">12050 16711 0,'0'0'0,"0"0"0,0 0 0,0 0 15,0 0-15,0 0 0,6 31 16,-6-31-16,-9 37 0,1-12 0,-1 6 16,0 0-16,0 3 0,-5 13 15,-2 1-15,-3 9 0,2-4 16,2-7-1,2-6-15,-1 0 0,4-6 0,2-5 16,0-3-16,2-6 0,2-6 16,1-6-16,0-3 15,3-7-15,0-7 16,4-7-16,1-5 0,3-2 0,2 0 16,3-4-16,3-2 0,-1 0 15,0 2-15,5-2 0,2 5 0,3 5 0,1 4 16,2 2-16,1 1 15,-2 4-15,-3 4 0,1 4 0,2 2 16,-5 5-16,-2 4 0,-5 6 16,-3 4-16,-2 2 0,-2 0 0,-4 7 15,-1 3 1,-3-3-16,0-2 16,-1-2-16,-2-1 0,1-5 15,1-5-15,0-3 0</inkml:trace>
  <inkml:trace contextRef="#ctx0" brushRef="#br0" timeOffset="481162.0065">12916 17032 0,'0'0'0,"0"0"0,0 0 0,3 24 16,-3-24-16,-5 30 0,-1-11 15,-1 2-15,0 0 0,2 1 16,0 2-16,3 2 16,2-4-16,7-1 15,4-1 1,2-6-16,1-5 0,1-3 0,1-4 16,3-3-16,2-3 0,-1-5 15,-1-3-15,2-6 0,-2-3 0,1-1 16,0-3-16,-2 2 0,-3 0 15,-3 5-15,-2 4 0,-1 3 16,-1 4-16,-4 3 0,-2 2 0,1 8 16,-2 5-16,-1 0 0,-1 2 0,1 3 15,2 4 1,1-1-16,3-1 0,2 3 0,3-3 0,3-1 16,0-2-16,7-4 15,5-1-15,0-3 0,-1-2 0,0-2 0,1-1 16,1-5-16,2-1 0,-4-6 15,-1-4-15,-5-2 0,-2-3 0,-4-2 16,-2-3-16,-2-1 0,-2 0 16,-2-5-16,-2 1 15,-1 3-15,-2 4 0,-3 2 0,0 4 32,-1 6-32,-2 1 0,2 5 0,0 2 0,1 0 0,1 1 15,0 0-15</inkml:trace>
  <inkml:trace contextRef="#ctx0" brushRef="#br0" timeOffset="481501.1887">13910 17051 0,'0'0'0,"0"0"0,0 0 15,-15 24-15,15-24 0,-22 30 0,9-12 16,1 2-16,2 1 0,0 5 15,4-1-15,3-2 0,4-3 16,8-1 0,7-1-16,0-3 0,1-3 0,4-4 15,4-4-15,5-1 16,-3-3-16,-2-1 0,-3-3 16,-1-3-16,-2-2 0,-2-5 0,-2-2 15,-4-3-15,-3-1 0,-5-3 16,-3-2-16,-3 0 0,-1 1 15,-4 1-15,-2 1 16,-2 4-16,-1 3 0,-3 3 0,-1 3 0,-1 3 16,0 1-16,3 5 15,2 3-15,4 1 16,3 1-16,2-1 0,1-1 0,1 0 16</inkml:trace>
  <inkml:trace contextRef="#ctx0" brushRef="#br0" timeOffset="481824.2303">14367 17036 0,'0'0'0,"0"0"0,0 0 16,0 0-16,-3 30 0,3-30 16,-11 29-16,3-12 0,0 0 0,1 1 15,-1 0-15,1-1 0,2-1 0,-2 1 16,3-3-16,1-3 15,0-1-15,4-7 0,3-6 0,0-2 16,2-2-16,-1-1 0,2-1 16,1-5-16,-1-1 0,2-3 15,1-2-15,0 3 0,0 1 0,0 2 16,1 1-16,1 2 0,0 3 16,3 4-16,3 3 0,0 5 15,-1 5-15,0 2 16,-1 4-16,1-2 0,0 0 0,-1 0 15,-2-3-15,-3-1 0</inkml:trace>
  <inkml:trace contextRef="#ctx0" brushRef="#br0" timeOffset="482287.601">15053 17174 0,'0'0'0,"0"0"15,0 0-15,0 0 0,0 0 0,0-31 16,0 31-16,-3-23 0,3 23 16,-9-22-1,9 22-15,-22-22 16,6 14-16,1 3 0,1 3 0,-5 7 16,-4 5-16,1 2 0,0 2 15,-3 8-15,4 3 0,4 0 0,1 0 0,5 5 16,7-1-16,5-4 0,3-3 15,9-2-15,5-3 0,1-4 16,1-5-16,11-7 0,4-7 16,-9-1-16,-1-3 0,6-11 15,1-9-15,-4 1 0,-1 1 0,0-15 16,-3-6 0,-6 13-16,-5 8 0,1-16 15,0-13-15,-5 8 0,-5 7 16,-1 2-16,-1 7 0,-4 12 15,1 7-15,1 5 0,0 4 16,0 8-16,-1 5 0,-1 12 16,-1 7-16,-1-4 0,0 2 0,-1 5 15,-2 5-15,-3 4 0,-2 1 0,-4 13 16,1 2-16,3-7 0,2-6 16,2-5-16,3-5 0,0-7 15,2-7-15,1-4 0</inkml:trace>
  <inkml:trace contextRef="#ctx0" brushRef="#br0" timeOffset="482641.4755">15625 17128 0,'0'0'15,"0"0"-15,0 0 0,0 0 0,-3-23 16,3 23-16,-12-19 15,3 9-15,-1 2 0,-4 2 0,-4 0 0,-1 2 0,1 1 32,0 1-32,0 2 0,-1 2 15,3 3-15,5 3 0,3 4 16,5 3-16,3 1 0,8 2 16,6 2-16,1 0 0,2 3 0,3 2 15,0 0-15,-4-4 0,0-1 0,-5-2 0,-4 0 0,-4-1 16,-7-3-16,-7 0 15,-6-3-15,-2-2 0,-2-3 0,-2-2 16,-2 0-16,0-3 0,-1-1 0,-1-2 16,1-2-16,4-2 15,4-2-15,8-3 0,7-1 16,0 2-16,0 3 16,1 0-16</inkml:trace>
  <inkml:trace contextRef="#ctx0" brushRef="#br0" timeOffset="482804.3958">15884 17491 0,'0'0'15,"0"0"-15,0 0 0,0 0 16,0 0-16,-22-12 0,22 12 15,0 0-15</inkml:trace>
  <inkml:trace contextRef="#ctx0" brushRef="#br0" timeOffset="526306.0004">6014 15850 0,'0'0'0,"0"0"15,0 0-15,0 0 0,0 0 0,0 0 16,0 0 0,0 0-16,0 0 0,0 0 15,0 0-15,0 0 0,0 0 16,0 0-16,0 29 0,0-29 16,-2 22-16,2-22 15,-1 30-15,1-14 0,0-1 0,0 0 0,-2 1 16,2-1-16,0 0 0,2-1 15,0 1-15,1-2 16,0 0-16,2-3 0,-2 1 0,3-2 16,0-1-16,4-2 0,-1-2 15,2-3-15,1-2 0,0-3 16,1-1-16,3-4 0,3-4 0,4-6 16,2-3-16,-1-1 0,0 1 15,6-8-15,1-4 0,-2 3 0,0 1 16,-7 5-16,-4 6 15,-2 2-15</inkml:trace>
  <inkml:trace contextRef="#ctx0" brushRef="#br0" timeOffset="529083.6886">21295 16668 0,'0'0'0,"0"0"16,0 0-16,27 3 0,-27-3 0,23 3 16,-6-1-16,2 0 0,1-1 15,10 1-15,3 1 0,-1-1 16,0-2-16,1 1 0,2 2 15,9-1-15,0-1 0,4 0 0,2 2 16,-3-1-16,-3 0 0,13-1 16,3 0-16,-4 1 0,-3 0 0,9 0 15,-1 0-15,-1-1 0,-2-1 16,1 1-16,0 1 0,2 1 16,-7 0-16,4 0 0,4 0 15,-5-1 1,-3 0-16,-1 0 0,0 1 15,-1-2-15,-1-1 0,26 2 0,-3 0 16,-16 2-16,-9 2 0,3 0 16,0 0-16,-4-1 0,-5-1 15,8 0-15,5-2 16,-10-1-16,-6-1 0,7 2 0,6 2 16,-5 0-16,-3 0 0,1-1 0,3-1 15,-1-3-15,2-1 0,-1 2 0,2 2 16,-4 0-16,0 2 0,-2-2 15,0-1-15,-2-2 0,0-1 16,3 1-16,3 0 0,-7-1 16,-6 0-16,1 0 0,-2 2 15,-13-1 1,3 1-16,1 0 0,-2 0 16,-1 0-16,-1-1 0,2 1 0,3-2 15,-6 4-15,-4-1 0,-3 0 16,-3-1-16,-3 2 0,-1 1 15,-3-1-15,0-2 0,-1 1 16,-1 0-16,0-1 0</inkml:trace>
  <inkml:trace contextRef="#ctx0" brushRef="#br0" timeOffset="529779.5902">26089 16864 0,'0'0'15,"0"0"-15,23 4 0,-8-2 16,2 0-16,11 2 0,8 0 0,1 2 15,3 0-15,13-1 0,4-1 16,0-1-16,2 1 0,13 2 16,1 0-16,13 0 0,-3-3 0,1 1 31,0-1-31,7-1 0,-4 0 0,37 1 16,-10 2-16,-11-5 0,-7-1 15,-1-4-15,-1-1 0,-3 1 16,-4 1-16,4 4 0,4 2 15,-9 0-15,-5 1 0,6-1 16,4-2-16,-2-2 0,-3-2 0,-4 2 16,-1 1-16,-7 1 0,-6 3 0,8-4 15,4-2-15,-6 2 0,-4 2 16,-1-2-16,1-2 0,-7 2 16,-4 1-16,-2 1 0,0 1 15,-7-2-15,-2 0 0,-1-5 16,2-5-16,-7 3 0,-5 2 0,-2 1 15,-1 0 1,-5 1-16,-3 0 0,-6 1 16,-1 1-16,-6-2 0,-3-1 15,-2 1-15,0 1 0,-8 2 16,2 0-16,-4-3 0,-3-2 16,2 2-16,1 1 0,2 2 0</inkml:trace>
  <inkml:trace contextRef="#ctx0" brushRef="#br0" timeOffset="531291.1207">22283 15758 0,'0'0'0,"0"0"15,0 0-15,-19-10 0,19 10 0,-19-10 16,19 10-16,-23-13 0,9 7 16,-3-1-16,-1 0 0,-1 0 15,-1 2-15,-9-2 0,-3 0 16,0 2-16,1 1 0,-6 0 0,-4 1 16,1 3-16,-2 2 0,-10 0 15,0 0-15,-5 4 0,3 0 16,1 3-16,1 1 0,5 2 0,1 2 15,-7 3-15,1-1 0,2 0 16,5 0-16,-2 5 16,1 6-16,4-3 0,4 1 0,-5 2 0,2 0 15,7-1-15,4-1 0,-1 0 16,-1-1-16,3-1 0,2-2 0,5 1 16,3 2-16,4-3 15,0 1-15,2-1 0,0-1 16,1-2-16,0-1 0,2 0 0,2 1 15,7-2 1,4 1-16,4 1 0,2 0 16,2-1-16,1-1 0,6 0 15,7 0-15,2 1 0,4-1 0,12 3 16,10 1 0,-2-2-16,-1-2 0,12 2 0,2 0 15,0 0-15,0-1 0,14 2 16,4 0-16,-4-1 0,-2-2 0,39 5 0,-7-2 15,-8-5-15,-4-1 0,1 4 16,2 4-16,-3-2 0,-2-2 0,3-2 16,3-1-16,-3-2 15,-3 0-15,0-1 0,0-1 16,-3-3-16,-2-5 0,3 2 16,2-1-16,-4 0 15,-3-1-15,2 1 0,3 1 16,-13 0-16,-7-1 0,8-3 15,7-1-15,-5-5 0,-4-2 0,-4 0 16,-1 1-16,-6-5 0,-3-2 16,-1-4-16,0 0 15,-8-2-15,-3-1 0,-6-3 16,-4 0-16,-2-1 0,-3 0 0,1 1 0,0 0 16,-7 0-16,-4-1 0,1 0 15,2-1-15,-5 1 0,-2 2 16,-8-4-16,-6-4 0,-4 4 15,-3 3-15,-3-4 0,-3-2 16,-5 1-16,-3 1 0,-10-2 16,-7 0-16,10 9 15,-3-3-15,-10 1 0,-7-1 16,-2-1-16,0-2 0,-7-1 16,-6-2-16,-5 7 0,-4 2 0,-35-13 15,2-1-15,7 4 0,5 3 16,-7 2-16,-6 1 15,5 3-15,5 2 0,-4 1 16,-3 1-16,-1 1 0,-1 0 0,-6 5 0,-5 3 16,3 1-16,3 1 0,-1 1 15,1-1-15,3 3 0,3 2 0,1 3 16,2 4-16,10 0 0,8 1 16,7 5-16,5 2 15,7 6-15,4 4 0,17-7 16,10-5-16,7-3 0</inkml:trace>
  <inkml:trace contextRef="#ctx0" brushRef="#br0" timeOffset="532393.8677">19821 16866 0,'0'0'0,"0"0"16,0 0-16,0 0 15,0 0-15,0 0 0,0 0 16,0 0-16,0 0 0,0 0 15,-14-21-15,14 21 0,0 0 0,0 0 16,-18-15-16,18 15 0,0 0 16,0 0-16,-20-17 15,20 17-15,-14-5 0,5 2 0,0 0 16,-1 1-16,-1 0 0,-1 0 0,-2 1 16,1-1-16,-1 0 0,-1 1 15,-1-1-15,-2 2 16,0-1-16,-1 1 15,1-1-15,-1 0 0,0 1 0,-7-1 16,-3 0-16,2 1 16,0 1-16,1 1 0,-1 0 15,1 1-15,0-1 0,-1-1 0,-3 1 16,1 0-16,2 0 0,-8 3 16,-3 0-16,4 0 0,3 0 15,-1 0-15,0 1 0,-1-2 16,-1-2-16,-1 1 0,-2 1 15,1-1-15,-1-2 0,-6 2 16,2 0-16,-1-1 0,1-1 0,-1 0 0,0 0 0,0-1 0,0-1 16,-6 2-16,0 1 0,4-1 15,1-1-15,1 1 16,0-1-16,2 1 0,0-1 0,2 0 16,2 1-16,2 0 0,1 1 15,1-3-15,0-1 0,7 2 31,4 1-31,0 1 0,1 0 16,4-2-16,2 0 0,1 1 16,2 0-16,1 0 0,1 0 0,4-1 15,2-1-15,3 1 0,0 0 16,7-3-16,7-1 0,-5 2 16,-1 0-16,-2 0 0</inkml:trace>
  <inkml:trace contextRef="#ctx0" brushRef="#br0" timeOffset="532856.9185">20110 16835 0,'0'0'0,"0"0"15,0 0-15,0 0 0,0 0 0,0 0 16,0 0-16,0 0 0,0 0 0,0 0 31,-24-9-31,24 9 0,-28 1 0,28-1 16,-37 2-16,12-1 0,-2 0 16,-3 0-16,-2-2 0,-12 1 0,-2-1 15,-5 2-15,-3 1 16,-12 3-16,0 1 0,-15 1 0,2-2 15,4 0-15,3-1 0,-12 1 16,3-1-16,-7 3 0,7 2 0,2 0 16,1 0-16,4-3 0,3-2 15,-25 3-15,13 2 0,15 1 16,10 2-16,-2-3 0,0-3 16,10-1-16,8-1 0,-2 1 15,-1 1-15,9-4 0,7-2 0,1 2 31,2 2-31,1 1 0,2-1 0,14-5 16,1-2-16,1 1 16,1 1-16,3 1 0,1 1 0,2-1 15,0 0-15,0 0 0,-1 2 16,1-2-16</inkml:trace>
  <inkml:trace contextRef="#ctx0" brushRef="#br0" timeOffset="541414.1927">21114 17195 0,'0'0'0,"0"0"16,0 0-16,0 0 0,0 0 0,-20 25 15,20-25-15,-14 27 0,5-11 16,-1 5-16,-1 1 0,0 2 16,-1-1-16,3 5 15,7-1-15,2-4 16,2-2-16,4-6 0,2-2 0,3-3 16,3-3-16,5-4 0,4-4 15,0-2-15,0-1 0,9-9 16,2-5-16,-4-5 15,-3-2-15,-6 0 0,-5 0 0,-3-7 16,-5-2-16,-5 4 0,-3 4 0,-11 4 16,-7 2-16,-2 2 0,1 5 15,-6 6-15,-5 5 16,1 3-16,0 2 0,3 5 0,2 2 16,3 3-16,2 1 0,5-3 15,3-2-15,2-2 0</inkml:trace>
  <inkml:trace contextRef="#ctx0" brushRef="#br0" timeOffset="541821.6181">21610 17173 0,'0'0'16,"0"0"-16,0 0 0,0 0 0,-7 25 15,7-25-15,-16 36 0,6-12 16,0 2-16,-3-1 0,-2 2 16,-3 4-16,3-1 0,1-5 15,3-5-15,3-3 0,0-2 0,2-6 32,3-4-32,3-5 0,0 0 0,6-5 0,4-6 0,2-7 15,1-6-15,5-4 16,4-4-16,4-2 0,-1 3 0,-1 6 15,-2 3-15,6 1 16,2 5-16,-1 4 0,-1 2 0,-2 5 16,-4 1-1,0 6-15,1 5 0,-5 1 16,-1 4-16,-2 7 0,-7 3 0,-1-3 16,-1 1-16,-2 11 15,-2 4-15,-2-11 0,-1-3 0,-2 1 16,-3-2-16,1-3 0,-1-1 0,2-3 15,2-2-15,-1-4 0,2-1 16,0-1-16</inkml:trace>
  <inkml:trace contextRef="#ctx0" brushRef="#br0" timeOffset="542222.6562">22448 17198 0,'0'0'0,"0"0"0,0 0 16,-6 29-16,6-29 0,-11 38 16,2-13-16,1 0 0,3-2 0,0 4 0,3-2 15,3-3-15,2-1 0,5-3 16,3-3-16,1-5 0,2-3 0,2-3 16,3-4-1,2-3-15,1-2 0,-1-8 16,0-4-16,3-6 0,-1-2 0,0-4 15,1-2-15,-3 2 0,-2 3 16,-1 2-16,-5 7 0,-3 3 16,-2 5-16,-4 3 0,-1 3 15,-4 6-15,-3 5 0,-2 6 16,1 6-16,-1 0 16,2 0-16,3 2 0,3 2 15,2 0-15,3 0 0,2-4 16,2-2-16,0-3 0,1-2 0,5-2 15,4-4-15,2-2 16,2-2-16,2-4 0,0-5 0,1-9 16,0-7-16,-5 4 15,-4 4-15,-3 2 0</inkml:trace>
  <inkml:trace contextRef="#ctx0" brushRef="#br0" timeOffset="542586.1778">23353 17026 0,'0'0'0,"0"0"0,0 0 15,-9 27-15,9-27 0,-16 38 16,3-12-16,-3 4 0,-2 4 0,-4 12 0,1 0 16,-2 5-16,2-6 0,3-6 15,1-5-15,2 0 0,4-7 0,2-8 16,2-5-16,4-8 16,2-3-16,4-11 0,4-6 15,2-9-15,1-6 0,-3 5 16,0 5-1,13-8-15,10-8 0,1 3 0,-5 7 16,-4 7-16,-3 5 0,2 5 16,2 3-16,-1 3 0,-1 2 15,-3 6-15,-3 2 0,-2 3 16,-3 2-16,-1 5 0,-1 3 16,-4 0-16,-1 2 0,0 1 15,-1-1-15,-2 0 0,-1-1 0,-4 3 0,0 1 16,-3-3-16,-1-1 0,-2-3 15,-2-2-15,1-5 0,0-1 16,2-2-16,2-2 0,1-1 0</inkml:trace>
  <inkml:trace contextRef="#ctx0" brushRef="#br0" timeOffset="542771.182">23824 17324 0,'0'0'0,"0"0"0,0 0 16,-2 23-16,2-23 0,-6 29 0,2-8 15,-1 1-15,-3 1 0,1 1 0,-1 0 16,1 2-16,1-5 0,3-5 16,1-3-16,1-3 0,0-1 15,-1-2-15</inkml:trace>
  <inkml:trace contextRef="#ctx0" brushRef="#br0" timeOffset="542924.9494">23810 17075 0,'0'0'0,"0"0"16,0 0-16,0 0 0,0 0 15,6 31-15,-6-31 0,11 25 16,-3-9-16,-1-2 15,-2-2-15,1-1 0</inkml:trace>
  <inkml:trace contextRef="#ctx0" brushRef="#br0" timeOffset="543156.459">24440 17239 0,'0'0'0,"0"0"0,0 0 0,0 0 0,-28-1 0,28 1 16,-37 11-16,13-2 0,-3 2 15,-1 6-15,0 4 0,-5 6 16,3-1-16,4 0 0,6-1 16,6 3-16,6-1 0,7-3 15,7-2-15,6-2 16,7-1-16,3-4 16,3-2-16,4-3 0,3-3 15,-6-1-15,-4-2 0,-4 0 16</inkml:trace>
  <inkml:trace contextRef="#ctx0" brushRef="#br0" timeOffset="543542.1158">24834 17128 0,'0'0'0,"0"0"0,0 0 0,0 0 15,6 27-15,-6-27 0,-11 33 16,2-10-16,-1 3 0,-2 4 15,-4 2-15,-3 9 0,2-4 0,1-3 32,3-3-32,-2 4 0,0-4 15,3-6-15,2-5 0,3-4 16,1-3-16,2-3 0,2-4 16,2-6-16,5-6 0,4-5 15,3-6-15,2-3 0,3-1 0,5-7 16,2 2-16,1 5 0,2 5 15,1 4-15,0 3 16,0 5-16,-1 6 0,-4 2 0,-4 3 16,-2 5-16,-2 5 15,-3 1-15,-3 1 0,0 4 0,-2 1 16,-3-5-16,-2-2 0,0 0 16,-1-2-16,-1-5 0,0-1 0,-1-3 15,0 1-15,0-2 0,0-1 0,0-1 16</inkml:trace>
  <inkml:trace contextRef="#ctx0" brushRef="#br0" timeOffset="543758.4233">25376 17330 0,'0'0'16,"0"0"-16,0 0 0,0 0 15,0 0-15,28 7 0,-28-7 0,30 7 16,-10-2-16,2 1 0,3 0 16,3 0-16,0 0 0,11 1 15,1-1-15,-3-1 0,-1 0 0,-5-1 16,-5-1-16,-4 0 16</inkml:trace>
  <inkml:trace contextRef="#ctx0" brushRef="#br0" timeOffset="544043.5248">25737 17087 0,'0'0'0,"0"0"16,0 0-16,0 0 0,3 24 0,-3-24 15,0 23-15,0-23 0,-3 34 16,0-14-16,-3 4 15,-2 1-15,0 1 0,-3 9 16,0-2-16,1-2 0,0-2 0,1-1 16,2 1-16,1 3 0,1-3 15,6-4-15,4-3 16,2-2-16,3-3 0,3-3 16,1-2-16,1-4 0,1-1 0,-3-1 15,-3-2 1,-1 0-16</inkml:trace>
  <inkml:trace contextRef="#ctx0" brushRef="#br0" timeOffset="544591.8311">26146 17278 0,'0'0'0,"0"0"0,0 0 16,0 0-16,0 0 0,0 0 0,-21 26 16,21-26-16,-18 26 0,8-9 15,1 3-15,1 3 16,2 2-16,4-2 0,2 0 15,1-1-15,3-3 0,4 3 0,6-2 0,2-3 0,3-4 16,1-2-16,1-2 0,1-4 16,1-2-16,4-6 0,-1-6 15,-4-5-15,-3-2 0,-4-4 16,-3-4-16,-4 0 0,-4-1 16,-8-1-16,-7-1 15,-2 5-15,-2 5 16,-4 0-16,1 4 0,-1 5 15,0 4-15,3 4 0,0 3 16,6 1-16,3 1 0,1-1 16,2 0-16,-1-1 0</inkml:trace>
  <inkml:trace contextRef="#ctx0" brushRef="#br0" timeOffset="545093.5495">26892 17295 0,'0'0'0,"0"0"15,0 0-15,0 0 0,-6 22 0,6-22 0,-9 28 16,2-11-16,1 1 0,0 1 16,2 1-16,2-2 15,0-3-15,4 2 0,1 0 0,2-4 16,2-1-16,4-5 0,3-2 15,2-3-15,1-2 0,1-3 16,0-5 0,0-2-16,2-4 0,1-5 15,2-3-15,-1 0 0,-1 1 0,0-2 16,-4 2-16,-4 4 0,-2 4 16,-2 3-16,-1 1 0,-4 6 15,-2 3-15,-3 4 0,-3 4 16,-3 4-16,-3 5 0,2 4 15,3 4-15,4 0 0,4-1 16,2-3-16,1-2 0,5 1 16,2-2-16,3-4 0,0-4 0,3-2 15,2-3-15,-1-3 0,-1-3 16,-3-7-16,0-5 0,-2-2 16,-2 0-16,0-8 0,1-4 15,-4 1 1,-3 3-16,-4-4 0,-3 2 15,0 6-15,-1 2 0,-2-3 16,1 0-16,1 7 0,1 3 0,0 1 16</inkml:trace>
  <inkml:trace contextRef="#ctx0" brushRef="#br0" timeOffset="545394.527">27689 17254 0,'0'0'0,"0"0"15,-3 18-15,3-18 0,-9 26 16,0-7-16,-3 5 0,-4 6 16,0-2-16,2-1 0,1 1 15,0 1-15,3-4 16,1-4-16,2-5 16,2-5-16,0-3 0,3-7 0,2-5 15,1-3-15,3-1 0,1-6 16,4-5-16,2-2 0,1-4 0,5-2 15,0 1-15,-3 4 16,-1 4-16,-1 4 0,-1 2 16,0 4-16,0 3 0,2 2 0,1 2 15,0 1-15,-1 0 0,1 1 0,2 1 16,-4 0-16,0 2 0,-2-2 16,-1 1-16,-3-1 15</inkml:trace>
  <inkml:trace contextRef="#ctx0" brushRef="#br0" timeOffset="545595.2442">28064 17431 0,'0'0'0,"0"0"16,-6 17-16,0-4 0,0 1 0,-2 2 31,-1 1-31,-2 4 0,0-1 0,2-3 15,2-3-15,2-2 0,1-3 16,2-3-16,5-3 0,-1-1 16,-1 1-16,-1-3 15</inkml:trace>
  <inkml:trace contextRef="#ctx0" brushRef="#br0" timeOffset="545748.9332">28089 17066 0,'0'0'0,"0"0"0,0 0 16,3 23-16,-3-23 0,4 24 16,-4-24-16,6 26 0,-2-11 0,-1-3 15,1-1 1,-1-1-16</inkml:trace>
  <inkml:trace contextRef="#ctx0" brushRef="#br0" timeOffset="546027.5602">28477 17143 0,'0'0'0,"0"0"16,0 0-16,-9 23 16,9-23-16,-16 29 0,2-8 0,0 3 15,-2 2-15,-5 11 0,-2 2 16,4-4-16,4-4 0,-2 3 15,4-3 1,2-3-16,3-2 0,5 0 16,5-5-16,2-5 0,1-3 15,2-4-15,2-1 0,2-4 16,1 1-16,5-7 0,5-2 16,0-6-16,2-2 0,-6 3 0,-2 0 15,-4 3-15</inkml:trace>
  <inkml:trace contextRef="#ctx0" brushRef="#br0" timeOffset="546249.835">28201 17284 0,'0'0'0,"0"0"0,0 0 16,0 0-16,25 2 0,-25-2 15,27 5-15,-27-5 0,37 7 0,-14-3 16,3-1-16,0 1 0,1 0 16,9 1-16,0-1 15,-5 0-15,-4-1 16,-5-1-16</inkml:trace>
  <inkml:trace contextRef="#ctx0" brushRef="#br0" timeOffset="546613.3009">28653 17476 0,'0'0'0,"0"0"0,0 0 16,0 0-16,25 9 0,-13-8 0,4-1 15,-1-1-15,1 0 0,0 0 0,1 0 16,2-3-16,0-2 0,5-4 31,-2-1-31,-4-2 0,-1 1 0,-4-4 16,-3-2-16,-3 2 15,-3 3-15,-5-1 0,-6 2 0,-1 1 16,-5 3-16,-2 2 0,-3 0 16,-3 5-16,-2 4 0,-5 3 0,-1 2 15,2 4-15,3 4 0,2 4 16,3 3-16,7 1 0,5 1 0,8 2 15,7 2-15,6-2 16,3-2-16,10 2 0,4 0 0,5-5 16,4-3-16,-9-5 0,-7-2 15,-4-3-15</inkml:trace>
  <inkml:trace contextRef="#ctx0" brushRef="#br0" timeOffset="880271.4647">13385 10660 0,'0'0'0,"0"0"0,0 0 0,0 0 16,0 0-16,0 0 15,-30-4-15,30 4 16,0 0-16,-37 4 0,16-1 15,0 1-15,-1 1 0,-1 2 16,-3 0-16,2 0 0,0 0 0,-5 4 16,3 2-16,4 0 0,3-1 15,6 3-15,5-1 0,2-2 16,4 1-16,8 0 0,5 0 0,1 0 16,1-1-16,4 2 0,2 2 15,6 2-15,-1-2 0,-2-1 0,-3 2 16,-4-2-16,-3-2 0,-3 1 15,-3 1 1,-5 0-16,-5 0 0,-6-1 16,-6 0-16,-1-3 0,1-2 15,-2-1-15,1-1 0,-2-5 0,-1-1 16,3-1-16,4 0 0,2 0 16</inkml:trace>
  <inkml:trace contextRef="#ctx0" brushRef="#br0" timeOffset="880657.2428">13335 10905 0,'0'0'0,"0"0"15,0 0-15,25 3 0,-25-3 16,26 3-16,-6-2 0,1 1 16,2-2-16,7-1 0,0 0 15,-1 0-15,0 0 0,-1-4 16,-1-1-16,-3-1 0,-2 0 0,4-4 15,-3 0-15,-3-1 0,-3-1 16,-3-3-16,-4-1 0,-5 0 0,-3 1 16,-3 1-16,-3 0 0,-2 2 15,-2 2-15,-5 3 0,-4 5 16,1 1-16,-1 2 0,-4 5 16,0 2-1,1 5-15,1 2 0,1 7 0,2 4 16,3-1-16,4 0 0,4 3 15,5 0-15,4-3 0,2-3 16,5 0-16,5-2 0,4-5 16,4-3-16,8-2 0,2-3 15,1-4-15,3 0 0,-3-7 16,-1-6-16,-6 3 0,-7 2 0,-5 2 0</inkml:trace>
  <inkml:trace contextRef="#ctx0" brushRef="#br0" timeOffset="881005.114">14193 10726 0,'0'0'15,"0"0"-15,0 0 0,0 0 0,-14 24 16,14-24-16,-18 33 0,8-12 16,1 0-16,1 3 0,-1 0 15,1-2-15,0-2 0,-1 3 16,2-2-16,0-4 0,3-3 0,-1-4 15,1-5-15,1-2 16,-1-3-16,3-4 0,2-4 0,1-3 0,2-6 16,2-3-16,3-3 0,2 1 15,2 0-15,3 2 0,2-1 16,2 0-16,-1 2 0,2 3 16,1 2-16,0 4 0,1 3 15,-1 3-15,1 3 0,-4 2 16,-1 3-16,-1 5 0,-2 6 0,-3-2 0,-2 1 15,-2 6-15,-3 6 0,-3 2 16,-2-2-16,-2 2 0,-1 2 16,1-3-16,0 0 0,-1-3 15,1-4-15,1-6 0</inkml:trace>
  <inkml:trace contextRef="#ctx0" brushRef="#br0" timeOffset="881515.1893">15041 10902 0,'0'0'0,"0"0"0,0 0 15,10-21-15,-7 12 0,-1-1 0,-2-2 16,-1 1-16,-1 0 0,-4 0 0,-3 0 16,-4 1-16,-1 0 0,-8 2 15,-3 3-15,-2 4 0,0 2 16,-1 5-16,1 4 0,-4 5 0,2 2 15,4 7-15,3 5 16,5-2-16,5-3 0,8-2 16,7-3-1,2-2-15,2-2 0,8-3 0,7-2 16,2-3-16,0-4 0,9-1 16,1-5-16,-1-3 0,0-5 15,-2-4-15,-1-4 0,-4-2 16,-1-4-16,1-5 0,3-5 15,-5 0-15,-4-1 0,0-5 16,-5 1-16,-3 7 0,-3 5 0,-1 4 0,-3 4 16,0 3-16,-3 2 0,0 5 15,-1 2-15,0 3 0,-1 3 16,0 2-16,-2 4 0,1 3 0,0 1 16,-2 12-16,-3 5 15,-2 4-15,-2 3 0,-1 5 16,0 5-1,0-2-15,0-2 0,0 3 0,1-3 16,4-6-16,0-3 0,3-4 16,1-2-16,1-3 0,1-5 15,1-1-15,1-3 0,0-4 0,0-3 16,1-1-16,-2 0 16,-1-3-16</inkml:trace>
  <inkml:trace contextRef="#ctx0" brushRef="#br0" timeOffset="881862.3179">15280 10937 0,'0'0'16,"0"0"-16,0 0 0,0 0 0,0 0 16,0 0-16,24-4 0,-24 4 15,0 0-15,38-4 0,-19 2 16,0 1-16,3 1 0,0-1 0,2-1 16,0-1-16,0 1 0,7-4 15,0-1-15,-5-1 0,-2 0 0,-5-2 16,-2 0-16,-3-1 0,-2-1 15,-4-1-15,-4-2 0,-2 2 16,-4 1-16,-5 2 0,-6 2 16,-3 1-1,-2 1-15,-2 4 0,-5 3 16,1 3-16,0 2 0,-6 8 16,1 5-16,3 2 0,2 1 0,4 5 15,3 3-15,4 3 0,5-3 16,10 0-16,7-1 15,8-4-15,5-3 0,10-5 0,9-3 16,2-3-16,1-3 0,14-2 0,5-5 16,-16 0-16,-11 0 0,-10 0 0</inkml:trace>
  <inkml:trace contextRef="#ctx0" brushRef="#br0" timeOffset="882308.4701">16336 10803 0,'0'0'16,"0"0"-16,0 0 0,-19-15 0,19 15 16,-24-10-16,5 7 15,0 0-15,-2 2 0,-9 3 16,-1 3-16,2 3 0,2 1 0,-2 6 16,1 5-16,-3 8 0,4 0 15,6 1-15,6 0 0,4-4 0,4-2 16,9 3-16,9-1 0,0-8 15,3-2-15,7-4 0,5-2 16,1-2-16,-1-2 0,8-5 0,3-5 16,-3-4-16,-1-1 0,0-8 15,1-4-15,-2-4 0,-1-2 0,4-11 16,-3-2-16,-7 1 0,-4 4 0,-3 1 16,-2 3-16,-5 4 15,-3 4-15,-1 1 0,-2 1 0,-1 6 16,-2 3-16,-1 5 0,0 2 15,-1 4-15,0 2 0,-1 6 16,-1 8-16,-1 1 0,-2 4 16,0 6-1,-2 7-15,-1-1 0,1 2 0,-2 10 16,0 1-16,0-2 16,1-3-16,-1-2 0,-4 2 15,2-6-15,0-1 0,1-3 0,4-8 16,0-4-16</inkml:trace>
  <inkml:trace contextRef="#ctx0" brushRef="#br0" timeOffset="882725.3726">13565 11430 0,'0'0'15,"0"0"-15,0 0 0,0 0 0,0 0 0,0 0 16,21 14-16,-21-14 0,36 11 15,-3-5 1,11-1-16,15-2 16,12 0-16,17 2 0,-4-2 0,33 2 15,32-2-15,6 1 0,1-2 0,64 1 16,-12 0 0,-42 0-16,-28-1 0,11 0 15,8 2-15,-32-1 0,-23 0 16,3 1-16,2 0 0,-23 0 15,-16 1-15,-5-4 0,-3-3 16,-20-1-16,-11 2 0,-9 1 16</inkml:trace>
  <inkml:trace contextRef="#ctx0" brushRef="#br0" timeOffset="883192.1299">17840 10737 0,'0'0'0,"0"0"0,0 0 16,0 0-16,0 0 15,2-22-15,-2 22 16,0 0-16,-15-17 0,15 17 0,-28-9 16,12 6-16,-2 0 0,-2 2 15,-2 1-15,-1 1 0,-1 2 0,-5 2 16,2 2-16,3 2 16,5-1-16,3 5 0,3 1 15,4 1-15,4 1 0,8 3 0,8-1 0,3 2 0,5 0 16,10 6-16,5 0 0,-3-3 15,-3-1-15,2 2 0,-5-2 16,-6-1-16,-5-2 0,-7-2 16,-5-2-16,-6-2 0,-6-2 0,-7-3 15,-7-1-15,0-2 32,0-2-32,-6-4 0,-4-3 0,-2-3 15,6-4-15,2-4 0,4-4 16,5 3-16,4 4 0,2 2 15</inkml:trace>
  <inkml:trace contextRef="#ctx0" brushRef="#br0" timeOffset="883449.2764">18388 10511 0,'0'0'0,"0"0"15,0 0-15,-6 28 0,6-28 16,-14 36-16,2-10 16,-3 2-16,-4 3 0,-8 10 15,0 2-15,-2 6 0,6-6 0,1 3 16,5-5-16,6-6 16,5-5-16,11-3 0,11-6 15,4-2-15,3-5 0,6-4 16,7-4-16,-2-5 0,0-3 0,1-7 15,2-6-15,-9 4 0,-6 2 0,-4 2 16</inkml:trace>
  <inkml:trace contextRef="#ctx0" brushRef="#br0" timeOffset="883650.1602">17991 10821 0,'0'0'0,"0"0"16,0 0-16,0 0 0,0 0 0,0 0 15,0 0-15,40-5 0,-40 5 16,48-4-16,-12 1 0,2 0 16,3 1-16,16-1 0,5 2 15,9 0-15,-5 2 0,-3-1 16,-14 1 0,-10-1-16</inkml:trace>
  <inkml:trace contextRef="#ctx0" brushRef="#br0" timeOffset="884151.3961">19062 10869 0,'0'0'0,"0"0"0,0 0 16,0 0-16,0 0 0,-8-23 0,8 23 15,0 0-15,-16-24 0,10 16 16,-2 0 0,-1 1-16,-1 0 0,-2 1 0,-2 1 0,-4 3 0,-2 3 15,-2 2-15,-1 2 0,-7 5 16,1 2-16,-1 5 0,0 5 16,4 0-16,2 2 0,1 3 15,5-2-15,3-2 0,5-1 0,6-3 16,3-2-1,7-5-15,8-3 0,4-5 16,6-6-16,2-2 0,5-1 0,0-7 16,0-1-16,-2-3 0,0-3 15,5-5-15,0-2 0,-5 0 16,-4 1-16,-6 5 0,-4 2 16,-4 4-16,-4 4 0,-1 2 15,-2 4-15,-2 4 0,-2 3 0,-5 6 16,-4 5-16,0 3 0,0 3 0,1 4 15,-1 4-15,2 0 0,3-2 16,4-2-16,3 0 0,5-3 16,4-1-16,2-3 0,3-5 15,4-4-15,3-6 0,2-6 16,3-6 0,-6 3-16,-4 1 0,-4 1 0</inkml:trace>
  <inkml:trace contextRef="#ctx0" brushRef="#br0" timeOffset="884514.8742">19525 10799 0,'0'0'15,"0"0"-15,0 0 0,-17 22 0,17-22 16,-19 32-16,7-10 0,1 0 16,0 0-16,-3 5 0,1-2 15,-1-3-15,2-3 0,1-3 16,2-1-16,3-5 0,1-2 15,4-5-15,3-4 0,3-4 0,1-3 16,3-5 0,1-3-16,3-2 0,4-4 15,3 0-15,3-1 0,5-2 16,-3 4-16,1 1 0,2 3 16,-2 3-16,1 1 0,-3 5 15,-2 4-15,-2 3 0,-1 4 16,-2 2-16,1 1 0,-3 6 15,-2 3-15,-5 6 0,-2 5 0,-3-1 0,-2 0 16,0 2-16,-1 1 0,1-2 16,1 0-16,3 0 0,3-5 15,1-8-15,2-2 0,-3-4 16,0 0-16,-1-2 0</inkml:trace>
  <inkml:trace contextRef="#ctx0" brushRef="#br0" timeOffset="884969.5171">20439 10912 0,'0'0'16,"0"0"-16,0 0 0,0 0 0,-7-21 15,7 21-15,0 0 16,-19-23-16,7 17 0,-5 1 0,-3 2 16,-5 3-16,-2 3 0,-11 7 0,1 6 15,-1 3-15,1 1 0,-6 9 16,3 3-16,8-1 0,7-3 0,4 1 15,8-7-15,8-3 0,7-5 16,11-3-16,6-2 16,10-6-16,7-5 15,2-6-15,6-9 0,7-7 0,-4-3 16,-5-1-16,-5-1 0,9-16 16,0-6-16,-10 3 0,-7 3 0,-3-2 15,-5 6-15,-5 7 0,-5 5 16,-3 4-16,-3 1 15,-2 6-15,0 3 0,-2 3 0,-1 5 16,0 7 0,-5 2-16,0 9 0,-2 7 15,-2 2-15,-1 2 0,-6 12 16,-5 7-16,0 0 0,1 1 0,1 6 16,4 2-16,3-10 0,3-7 15,2-1-15,3 0 16,2-5-16,1-3 0,4-7 0,4-4 15,-3-5-15,-1-5 0,0-1 0,-3-2 16,2 3-16</inkml:trace>
  <inkml:trace contextRef="#ctx0" brushRef="#br0" timeOffset="885286.0133">20603 10978 0,'0'0'0,"0"0"16,0 0-16,0 0 0,0 0 0,0 0 15,24 16-15,-24-16 0,25 9 16,-25-9-16,37 7 16,-15-5-16,1 0 0,1-4 0,0 0 15,1 0-15,-1 1 0,6-6 16,-2-2-16,-3 0 0,-4 1 16,-4-5-16,-2-1 0,-4-1 0,-4 1 0,-6-2 15,-6-1-15,-3 3 0,-3 3 16,-3 1-16,-4 1 15,-3 4-15,-2 4 0,-6 1 16,0 3-16,1 5 0,2 4 0,-1 5 16,1 4-16,4 2 0,3 0 15,5 7-15,6 2 0,7-3 0,5-2 0,8-3 16,6-2-16,5-3 0,5-2 16,-7-4-16,-5-2 0,-3-3 15</inkml:trace>
  <inkml:trace contextRef="#ctx0" brushRef="#br0" timeOffset="885740.1891">21647 10969 0,'0'0'16,"0"0"-16,0 0 0,-5-19 0,5 19 15,-11-18-15,-1 5 0,-1 2 16,0 2-16,-6 0 0,-3 0 15,-7 1-15,1 0 0,-3 5 0,-2 3 16,1 3-16,1 3 0,-3 8 0,2 7 16,4 0-16,5 0 0,5 0 15,6 1-15,5-2 0,3-2 16,8 2-16,3 0 0,8-3 16,3-2-16,12-2 0,4-4 15,3-2 1,1-1-16,3-9 0,1-5 15,-3-3-15,-4-2 0,0-6 16,-1-5-16,4-7 0,-3-2 0,-3-4 16,-3-7-16,-5 4 0,-3 2 15,-6 1-15,-3 3 0,-3 5 16,-2 5-16,-2 6 0,0 3 16,-3 4-16,0 1 0,-1 5 0,0 2 0,-1 3 15,-3 4-15,-4 10 0,-4 5 16,-1 4-16,-3 3 0,-2 7 15,-1 6-15,-2 5 0,2-2 16,4 2-16,2 2 0,0 0 16,2-6-16,2-11 0,2-6 15,2-5-15</inkml:trace>
  <inkml:trace contextRef="#ctx0" brushRef="#br0" timeOffset="886373.2224">23155 10822 0,'0'0'0,"0"0"0,0 0 0,-15 21 16,15-21-16,-20 27 0,4-6 15,1 1-15,-1 2 0,-3 7 16,0 1-16,2 0 0,4-4 0,3 2 16,6-4-16,4-3 0,4-3 0,9-6 15,8-4-15,2-4 0,4-5 16,5-4-16,4-5 0,-3-2 15,-1-5 1,10-9-16,3-3 0,-6 0 0,-5 1 16,0-6-16,-5 0 15,-7 5-15,-5 4 0,-4 6 16,-2 4-16,-2 4 0,-3 2 0,-2 1 16,-2 2-16,-2 4 0,-5-2 15,-1 6-15,-2 5 0,-3 1 16,-1 2-16,-1 6 0,-3 4 15,2-1-15,2-1 0,5 1 16,5-1-16,4-1 0,4-2 0,6-3 16,4 1-16,4-4 0,3-4 0,-4 0 15,-3-2-15,-4-1 0</inkml:trace>
  <inkml:trace contextRef="#ctx0" brushRef="#br0" timeOffset="886758.4935">23888 10843 0,'0'0'16,"0"0"-16,0 0 0,-15 30 15,15-30-15,-19 34 0,6-9 16,-1 2-16,0 0 16,-3 7-16,-1-1 15,5-4-15,2-4 0,1 1 16,4-6-16,2-4 0,0-6 0,6-3 15,2-6-15,1-2 0,2-5 16,1-5-16,1-5 0,-2-4 16,2-1-16,3-7 0,4-1 15,-2 4-15,0 2 0,0 4 16,-1 0-16,-1 4 0,0 3 0,0 1 16,1 0-16,1 5 15,-1 3-15,2 2 0,4 3 0,-2 3 16,-2 2-16,-2 5 0,-1 3 15,-2 1-15,-2 0 0,-2 5 16,-3 1-16,-2 1 0,-1 1 0,-2 0 16,-3 1-16,2 1 0,0 0 15,-1-4-15,2-4 16,0-5-16</inkml:trace>
  <inkml:trace contextRef="#ctx0" brushRef="#br0" timeOffset="887237.9313">24680 11004 0,'0'0'16,"0"0"-16,0 0 0,0 0 0,-6-21 16,6 21-16,0 0 0,-22-23 15,22 23-15,-26-13 0,4 10 16,-3 2-16,-1 4 15,-5 5 1,-4 6-16,-7 4 0,4-1 0,-5 7 16,4 1-16,6-2 0,5-2 15,5 2-15,7-1 0,11-3 16,7-4-16,8-3 0,6-2 16,1-8-16,5-4 0,4-5 15,3-2-15,7-8 0,-2-5 0,1-4 16,1-4-16,-2-5 0,-4-1 0,3-11 15,-2-1-15,-3 6 0,-3 4 16,-5 5-16,-3 3 0,-4 6 0,-2 6 16,-3 4-16,-4 5 15,-2 2-15,-1 3 0,-3 6 16,-1 3-16,-4 5 0,-3 4 0,-2 5 16,-2 7-16,-1 5 0,1 5 0,-1 11 15,0 3-15,4-4 0,4-3 0,-1 3 16,2-4-16,4-5 0,2-4 15,1-4-15,2-4 16,-1-9-16,1-6 0,-1-4 0,0-1 16,0 0-16</inkml:trace>
  <inkml:trace contextRef="#ctx0" brushRef="#br0" timeOffset="887591.8475">24779 11112 0,'0'0'0,"0"0"0,0 0 0,29 1 16,-29-1-16,32 2 0,-32-2 0,39 5 0,-16-4 15,2-3-15,-1 0 16,6-2-16,-3-1 0,-1-1 16,-3-4-16,-2-1 0,-3-1 0,-4 0 15,-6-2-15,-4-2 0,-5-2 16,-5 3-16,-2 2 0,-5 1 15,-3 1 1,-4 2-16,-2 3 0,-6 5 16,0 2-16,-2 6 0,-1 5 15,3 3-15,4 3 0,3 6 16,4 4-16,3 1 0,4 0 0,5 7 16,5-1-16,10-4 0,7-3 15,9-6-15,6-6 0,6-6 16,6-6-16,7-2 0,4-4 0,7-8 15,-2-7-15,-16 4 0,-11 3 0,-8 2 16</inkml:trace>
  <inkml:trace contextRef="#ctx0" brushRef="#br0" timeOffset="887878.1075">25589 10891 0,'0'0'0,"0"0"0,0 0 0,0 0 15,-13 20-15,13-20 0,-26 31 16,11-11-16,1 3 0,1 1 0,1 4 15,-3 7-15,2-2 0,3-3 16,1-2-16,3-5 0,0-3 16,1 0-16,0-4 0,3-7 15,1-3-15,1-3 16,2-5-16,1-3 0,2-5 16,2-5-16,2-5 15,1-2-15,1-3 0,1 1 0,2 1 16,0-3-16,-1 3 0,-2 5 15,-1 3-15,1 4 0,0 4 16,5 1-16,2 5 0,3 3 16,2 4-16,3-2 0,0 2 0,-4-2 0,-4-1 15,-4 0-15</inkml:trace>
  <inkml:trace contextRef="#ctx0" brushRef="#br0" timeOffset="888162.5804">26322 10876 0,'0'0'0,"0"0"0,0 0 15,-29-6-15,11 6 0,-4 3 0,-6 2 16,-1 3-16,-2 2 0,-8 6 16,2 3-16,4-1 0,3 1 15,1 5-15,7 0 0,8-2 0,5-2 16,6-2-16,5-1 0,3-2 0,5-1 15,2 0-15,2-2 0,-2 0 16,-1-1-16,-2-1 0,-3-2 16,-2 1-16,-4 0 0,-5 1 15,-3 1-15,-2-2 0,-3 0 0,-2 0 16,-3-2-16,1-2 16,0-3-16,3 0 15,2-1-15,2 0 0</inkml:trace>
  <inkml:trace contextRef="#ctx0" brushRef="#br0" timeOffset="888410.1046">26574 10754 0,'0'0'0,"0"0"15,0 0-15,-9 32 0,9-32 0,-18 40 16,1-10-16,-5 10 0,0 1 15,-3 9-15,2-2 16,4-7-16,5-3 0,4 0 0,6-5 16,2-7-16,2-4 0,5-2 0,5-6 15,4-2-15,4-3 0,0-4 16,1-3-16,-1-3 0,-4-4 16,-2 1-16,-2 1 0,-2 0 0</inkml:trace>
  <inkml:trace contextRef="#ctx0" brushRef="#br0" timeOffset="888563.9169">26239 10994 0,'0'0'16,"0"0"-16,0 0 0,0 0 0,26 0 16,-26 0-16,43-1 0,-15 2 15,1 0-15,7 1 0,3 1 16,11 1-16,-2 1 0,1 0 0,-9-2 15,-8 0-15</inkml:trace>
  <inkml:trace contextRef="#ctx0" brushRef="#br0" timeOffset="889027.656">27172 10960 0,'0'0'0,"0"0"15,0 0-15,0 0 0,0 0 0,-10-16 16,10 16-16,0 0 0,-24-12 16,24 12-16,-28 0 0,28 0 15,-40 6-15,16 3 0,-3 4 16,-2 1-16,0 1 0,-8 7 0,2 4 16,-1 3-16,6-2 0,6-3 15,5-2-15,5-3 0,4-2 0,7-1 16,8-2-16,6-4 0,5-2 15,8-5-15,4-6 16,1-1-16,0-3 0,1-4 0,2-4 16,4-3-16,-3-2 0,-1-2 0,-1-3 15,-6 2-15,-5 1 0,-5 2 0,-3 4 16,-3 4-16,-2 3 0,-3 3 16,-1 1-16,-3 3 0,-2 1 15,-4 7-15,-5 7 0,0 4 16,1 1-16,0 4 0,-1 3 15,2 2-15,2 2 16,6-1-16,6 1 16,0-5-16,3-1 0,5-1 0,4-5 15,1-5-15,3-5 16,4-7-16,1-4 0,-8 1 0,-4 1 0,-2 1 16</inkml:trace>
  <inkml:trace contextRef="#ctx0" brushRef="#br0" timeOffset="889381.7176">27511 10951 0,'0'0'0,"0"0"0,0 0 0,-12 25 16,12-25-16,-17 29 0,5-7 16,0 1-16,0 0 15,-3 6-15,2-1 16,2-4-16,1-3 0,1 0 0,3-5 15,0-5-15,2-3 16,1-2-16,1-4 0,2-2 0,-1-5 16,2-3-16,2-6 15,0 0-15,3-2 0,2-5 0,6-4 16,0 1-16,2 0 0,4-2 0,1 3 0,-1 2 16,0 3-16,2 5 0,3 2 15,-2 3-15,0 2 0,-1 5 16,0 4-16,-1 4 0,0 2 15,-5 3-15,-2 3 0,-3 1 16,-3 1-16,-3 4 0,-4 3 16,-2 1-1,-2 1-15,1 2 0,1 1 0,0-5 16,0-4-16,0-4 16</inkml:trace>
  <inkml:trace contextRef="#ctx0" brushRef="#br0" timeOffset="889867.2687">28301 11049 0,'0'0'0,"0"0"0,0 0 16,0 0-16,0 0 0,-4-22 0,4 22 16,-17-16-16,17 16 0,-26-12 15,8 8-15,-2 2 0,-2 1 0,-3 3 16,-3 3-16,-7 4 0,1 1 0,1 5 15,1 5-15,0 2 0,4 0 16,7 0-16,6 0 0,4-1 16,5-1-16,10-3 0,7-2 15,4-2-15,4-2 0,6-6 16,5-5-16,-1-1 0,-1-4 0,6-6 16,-3-3-1,0-2-15,-2-2 0,0-7 16,-1-6-16,-5 1 0,-3-1 0,-1-4 15,-1-4-15,0-4 16,-1 6-16,-3 3 0,1 3 16,-5 5-16,-3 3 0,0 5 15,-2 1-15,-1 6 0,-1 3 16,-2 5-16,-1 3 0,0 0 0,-1 5 0,-3 7 16,-4 7-16,-2 2 0,-1 3 0,-1 9 15,0 9-15,0-2 16,-1-1-16,2 5 0,3-2 15,1-5-15,3-3 0,1 0 16,3-2-16,0-11 0,0-4 0,0-5 16,0-1-1,0-3-15</inkml:trace>
  <inkml:trace contextRef="#ctx0" brushRef="#br0" timeOffset="890230.7316">28406 11147 0,'0'0'0,"0"0"0,0 0 0,0 0 16,0 0-16,31-10 0,-31 10 15,34-1-15,-12-2 0,0 0 16,1 1-16,0-3 0,1 2 16,6-3-16,4-2 0,-6 2 15,-2-1-15,-5 0 0,-3 1 16,-3-2-16,-3-2 0,-5-2 0,-2-1 0,-4 0 15,-3 1-15,-8 1 0,-7 0 16,0 4-16,-2 2 0,-4 3 16,-4 0-16,-4 3 0,3 2 0,-1 6 15,2 3-15,2 0 0,3 2 16,2 5-16,3 3 16,5 0-16,4 0 15,7 0-15,6 3 0,6-3 16,5 0-16,12 0 0,11-3 15,2-3-15,2-3 0,5-4 16,4-2-16,-1-3 0,-3-3 16,-4 1-16,-10-1 0,-10-1 0</inkml:trace>
  <inkml:trace contextRef="#ctx0" brushRef="#br0" timeOffset="890616.1705">29338 11161 0,'0'0'0,"0"0"0,0 0 15,0 0-15,0-22 0,0 22 0,-10-18 16,10 18-16,-20-20 0,4 9 15,-3 0-15,-2 3 0,-1-1 0,-12 4 16,-3 3 0,2 3-16,1 3 15,-7 7-15,1 3 0,6 2 16,5 1-16,7 1 0,5 1 16,6-1-16,4-1 0,10 2 15,8-1-15,4-3 0,1-2 0,8-5 16,7-3-16,-1-4 0,-1-3 15,8-7-15,3-5 0,-4-2 16,-3-3-16,0-5 0,-1-7 0,-3 1 16,-1-1-1,1-9-15,-2-4 0,-5 4 0,-3 4 16,-5 2-16,-3 2 0,-2 5 0,-3 6 0,-1 3 16,-2 4-16,-1 3 15,-1 3-15,-1 8 0,0 0 16,-2 7-16,-1 3 15,-4 6-15,-3 8 0,-2 4 0,-3 4 16,-5 14-16,-1 3 16,2 0-16,4-1 0,0-5 0,6-11 15,1-8-15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1:51:53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24864 3550 0,'0'0'0,"0"0"15,0 0-15,-4 18 0,4-18 0,-2 19 0,2-19 16,-1 29-16,3-10 0,1 3 15,-1 3-15,0 2 0,0 2 0,2 6 16,0-1-16,1-2 16,2-1-16,2 2 15,0-8-15,1-4 0,1-6 0,3-6 16,3-4-16,-1-6 16,1-5-16,-1-4 0,1-2 15,-2-7-15,-2-7 0,1-1 0,-1-1 16,-1-1-16,0-1 0,0 0 15,1 2-15,2 0 0,-2 6 16,-2 4-16,-2 3 0,-4 5 16,0 3-16,-1 3 0,-1 3 15,0 4-15,-2 2 0,-1 4 16,-1 4-16,0 4 0,-2 4 0,1 11 16,0 3-16,0 1 0,0 0 15,2-3-15,2-1 0,-2-3 16,-1-4-16,-2-1 0,1-6 0,2-7 0,2-4 0,3-4 15,1-6-15,1-4 16,0-6-16,0-5 0,2-3 16,0-5-16,0-2 0,1-4 15,1-2-15,2-1 0,1 2 0,5-10 16,0 1-16,-5 9 0,-2 6 16,-3 8-16</inkml:trace>
  <inkml:trace contextRef="#ctx0" brushRef="#br0" timeOffset="385.5299">25526 3423 0,'0'0'0,"0"0"0,0 0 0,-7 32 16,1-13-16,0 5 0,-2 2 15,-1 12-15,0 2 0,0-1 0,-1 0 16,-2 4-16,0-2 0,1-4 15,0-3-15,-1-2 0,1-5 0,0-6 16,1-4-16,2-8 0,2-4 16,0-6-16,2-5 0,2-1 15,2-3-15,2-7 0,2-6 16,3-1-16,2-3 0,1 1 16,1-1-16,2 2 0,2 2 15,2 3-15,0 2 0,1 4 16,-1 3-16,-1 3 0,0 1 15,-3 3-15,-2 4 0,-2 5 16,-2 4-16,0 3 0,-2 5 0,-1 3 16,-3 3-1,-1 2-15,-1 1 0,-1-1 0,-2 1 16,1-2-16,1-2 0,0-2 16,-1-4-16,2-2 0,0-3 0,0-2 15</inkml:trace>
  <inkml:trace contextRef="#ctx0" brushRef="#br0" timeOffset="586.142">25896 3645 0,'0'0'0,"0"0"16,0 0 0,-5 23-16,5-23 0,-12 43 15,4-21-15,1 2 0,-1 3 16,-1 2-16,0-3 15,1-1-15,-1-2 16,1-5-16,0-3 0,-1-5 0,1-6 16,2 0-16,2-2 0,-1 1 15</inkml:trace>
  <inkml:trace contextRef="#ctx0" brushRef="#br0" timeOffset="739.9529">25800 3471 0,'0'0'15,"0"0"-15,0 0 0,0 0 16,27 4-16,-27-4 0,28 13 16,-28-13-16,33 18 0,-13-4 15,1 4-15,0-1 0,0-1 0,2 3 16,-4-3 0,-3-3-16</inkml:trace>
  <inkml:trace contextRef="#ctx0" brushRef="#br0" timeOffset="1009.5564">26416 3574 0,'0'0'0,"0"0"0,0 0 15,0 0-15,0 0 0,-27-5 0,27 5 0,-38 12 16,17-4-16,-4 5 0,-5 3 16,2 2-16,2 1 0,-7 9 15,0 5-15,1 4 0,6 0 0,9-4 16,7-3-16,5-3 15,4-3-15,9-4 16,8-6-16,3-6 0,3-4 0,9-4 16,6-2-16,-3-3 0,-2 0 0,0-9 15,1-5-15,-3 0 0,-3 0 16,6-9-16,0-3 16,-7 8-16,-8 5 0,-3 4 0</inkml:trace>
  <inkml:trace contextRef="#ctx0" brushRef="#br0" timeOffset="1341.2272">26730 3403 0,'0'0'0,"0"0"0,0 0 16,0 0-16,0 0 0,0 0 15,0 0-15,0 0 0,-5 29 0,5-29 16,-15 40-16,4-14 0,-2 1 16,-1 6-16,-2 5 0,-1 8 15,1-3-15,0 4 0,3-6 0,0-6 16,2-5-16,0-2 0,4-7 15,2-8-15,3-3 0,2-10 16,3-3-16,1-5 0,0-2 0,5-8 16,5-6-16,2-2 0,1 0 15,3-1-15,2 0 0,1 4 16,1 3 0,4 0-16,2 4 0,-5 2 15,-3 3-15,-1 6 0,-2 8 16,-2 0-16,-3 2 0,-3 7 15,-2 6-15,-6 0 0,-2 0 0,-3 7 16,-4 4-16,1-1 0,-2 0 16,-7 5-16,-4-2 15,0-1-15,-1-2 0,5-6 0,2-5 0,4-4 0</inkml:trace>
  <inkml:trace contextRef="#ctx0" brushRef="#br0" timeOffset="2545.4267">26156 5632 0,'0'0'0,"0"0"15,0 0-15,0 0 0,-13 24 0,13-24 16,-14 32 0,8-13-16,-1 3 0,2 4 15,-1 3-15,1 7 0,0-2 0,4-2 16,3-3-16,3 0 15,0-3-15,10-9 0,7-5 16,-1-5-16,0-6 0,4-8 16,5-5-16,-3-3 0,0-1 15,-1-5-15,1-6 0,1-3 0,-2 1 0,-3-3 16,-2-1-16,-4 1 0,-1 1 16,-1 1-16,-3 4 0,-5 10 15,-4 4-15,-4 4 0,-2 5 16,-3 3-16,0 3 0,-2 5 15,-2 4-15,-1 6 0,0 1 0,0 7 16,1 3 0,2 0-16,2 0 0,2 3 15,6-1-15,1-5 0,2-4 16,6-4-16,4-2 0,1-7 16,2-6-16,2-5 0,1-4 15,-5-1-15,1-3 0,5-8 16,2-7-16,-3-1 0,-1-2 0,1-7 15,2-6-15,-5 9 0,-5 7 0,-2 5 16</inkml:trace>
  <inkml:trace contextRef="#ctx0" brushRef="#br0" timeOffset="2893.386">26930 5363 0,'0'0'0,"0"0"0,0 0 16,0 0-16,0 0 0,0 0 16,-3 30-16,3-30 0,-8 31 0,1-8 15,-1 5 1,0 3-16,-2 2 0,-7 13 15,-2 3-15,1-4 0,-1 1 0,-3 6 16,1-2-16,1-4 16,5-8-16,3-8 0,2-6 15,1-8-15,1-5 0,3-9 16,1-4-16,3-6 0,2-2 0,6-7 16,4-4-16,4-2 0,3-2 0,6-2 15,5 0-15,0 3 0,-1 0 0,9 0 16,0 4-16,-4 5 15,-4 4-15,-3 4 0,0 3 16,-2 4-16,-1 2 0,-4 7 0,-4 4 16,-3 2-16,-3 0 0,-3 3 15,-3 4-15,-3-2 0,-1 0 0,-4 1 16,-2 0-16,-1-3 0,0-2 16,0-2-16,-2 0 0,4-2 15,2 0-15,0-3 0,1-1 0,1-3 16</inkml:trace>
  <inkml:trace contextRef="#ctx0" brushRef="#br0" timeOffset="3078.3849">27408 5686 0,'0'0'0,"0"0"0,0 0 0,0 0 15,-1 25-15,1-25 0,-8 33 16,3-14-16,-1 1 0,0 4 15,-2 2-15,0-1 0,2-2 0,-2 3 16,0-5-16,2-5 0,0-4 0,3-8 16,2-7-16,0 0 0,0 1 15,1 2-15</inkml:trace>
  <inkml:trace contextRef="#ctx0" brushRef="#br0" timeOffset="3232.0916">27412 5452 0,'0'0'0,"0"0"0,0 0 15,22 9-15,-22-9 0,21 14 0,-10-1 16,1 1-16,0 0 0,-1-2 16,-1-1-16,-1-1 0</inkml:trace>
  <inkml:trace contextRef="#ctx0" brushRef="#br0" timeOffset="3495.2227">27902 5613 0,'0'0'0,"0"0"15,0 0-15,0 0 0,0 0 0,-25 5 0,25-5 16,-32 11-16,12-3 0,-3 4 16,-1 3-16,-2 1 0,1 2 15,-6 8-15,2 2 0,4-1 16,4-1-16,0 4 0,5-1 15,3-4-15,6-4 0,5-3 16,5-2 0,7-4-16,4-4 0,4-6 0,3-2 15,2-3-15,2-3 0,4-3 16,2-2-16,-3-4 0,-1-2 16,-2 1-16,-5 4 0,-5 2 15</inkml:trace>
  <inkml:trace contextRef="#ctx0" brushRef="#br0" timeOffset="3896.1515">28168 5411 0,'0'0'0,"0"0"0,0 0 15,0 0-15,-6 24 0,6-24 16,-10 29-16,4-11 0,-1 4 0,-3 5 16,-3 6-16,-3 9 0,0-1 15,3-2 1,0-2-16,-3 3 15,2-6-15,2-4 0,1-7 16,2-4-16,1-3 0,3-4 0,0-5 16,2-3-16,3-4 0,-1-4 15,3-3-15,2-5 0,3-4 16,5-2-16,5-2 0,1 1 16,3 0-16,8-2 0,1 1 0,-1 4 0,-1 4 15,4 1-15,-1 4 16,-8 6-16,-2 2 0,1 4 0,-2 4 15,-7-1-15,-1 1 0,-4 4 16,-2 4-16,-4 1 0,-2 1 0,-2 1 16,-3 1-16,1-3 15,-1-1-15,0 2 16,-1 1-16,1-1 0,-1-2 16,0-1-16,-2 0 15,0-1-15,-1-1 0,0-2 0,-2 0 16,2-2-1,1-3-15,2-1 0</inkml:trace>
  <inkml:trace contextRef="#ctx0" brushRef="#br0" timeOffset="5702.1198">17969 6467 0,'0'0'0,"0"0"16,0 0-16,-3 29 0,3-29 0,-4 35 15,1-7-15,1 0 16,-1 2-16,-1 11 0,0 1 15,1 4-15,0-5 0,2-6 0,2-4 0,-1-8 16,0-5 0,3-5-16,1-3 15,0-4-15,2-5 0,3-7 0,2-5 16,1-4-16,1-3 0,4-4 16,1-5-16,1-1 0,0-2 15,1-2-15,1-2 0,2-2 16,-1 3-16,-1 6 0,-1 3 15,-6 6-15,-3 3 0,-3 5 0,-3 1 16,0 7-16,-2 3 0,-4 7 16,-2 8-16,-1 6 0,1 3 15,-4 6-15,-2 5 0,2-3 16,-1-1-16,3 5 0,1-1 16,3-6-16,2-5 0,4-5 15,1-4-15,2-5 0,1-3 0,3-9 16,3-6-16,-3 0 0,-1-3 0,4-6 15,0-7-15,2-1 0,0-2 16,5-12-16,2-7 0,-3 1 0,-2-1 16,-3 10-16,-4 9 15,-3 4-15</inkml:trace>
  <inkml:trace contextRef="#ctx0" brushRef="#br0" timeOffset="6078.772">18702 6182 0,'0'0'0,"0"0"0,0 0 15,0 0-15,0 0 0,-5 27 16,5-27-16,-8 35 0,2-13 0,0 7 16,-3 6-16,0 2 0,-1 1 15,-3 11-15,0-1 0,-3 4 16,2-4-16,-4 2 0,1-6 0,2-6 16,3-4-16,2-7 0,2-7 15,2-3-15,3-4 0,0-5 16,2-3-16,1-5 0,0 0 15,5-9-15,4-5 0,3-3 0,1-2 16,2-2-16,3-1 0,1 0 16,0 1-16,3 2 0,2 2 0,-1 0 0,0 3 15,4 2-15,-2 4 16,-6 3-16,-2 4 0,-1 5 0,-3 2 16,-2 4-16,-2 4 0,-3 3 15,-1 2-15,-3 1 16,-1-1-16,-3 1 0,-1-1 0,-2-2 15,2 0 1,-1 0-16,-2-1 16,2-3-16,1-2 0,1-1 0,1-2 0,0-2 15</inkml:trace>
  <inkml:trace contextRef="#ctx0" brushRef="#br0" timeOffset="6395.6145">19106 6694 0,'0'0'16,"0"0"-16,0 0 16,-6 23-16,6-23 0,-9 29 15,3-10-15,0 0 0,2 0 0,2 2 0,3-3 16,2-3-16,2-2 16,5-6-16,4-5 15,2 0-15,3-4 0,1-5 16,1-2-16,-1-4 0,-2-1 0,4-7 15,-1-1-15,-3 0 0,-3 1 16,-6-4-16,-6 0 0,-4 2 16,-2 1-16,-5 4 0,-4 2 15,-3 5-15,-2 3 0,-4 3 16,-4 3-16,2 3 0,1 1 16,1 5-16,2 4 15,5 1-15,3 0 0,6 2 0,8 0 16,-1-3-16,-1-1 0,0-3 15</inkml:trace>
  <inkml:trace contextRef="#ctx0" brushRef="#br0" timeOffset="6673.0277">19741 6528 0,'0'0'0,"0"0"16,0 0-16,0 0 0,-30-1 16,30 1-16,-40 5 0,17 2 15,-1 0-15,-2 1 0,1 5 16,-5 2-16,3 1 0,4 1 15,4 1 1,5-1-16,4 0 0,4 3 16,5-1-16,3-3 0,3-2 0,3 3 15,2-1-15,-2-3 0,-1-2 16,-2 0-16,0-1 0,-3-4 16,-2 0-16,-2 0 0,-3 1 15,-1 1-15,-3 0 0,-3 1 16,-3-1-16,2 1 0,0-2 0,2-1 15,2 0-15,1-1 0</inkml:trace>
  <inkml:trace contextRef="#ctx0" brushRef="#br0" timeOffset="6958.3943">19747 6756 0,'0'0'15,"11"-2"-15,5 1 0,0-1 0,2 0 0,5-4 0,1-1 16,6-2-16,0-1 0,-3-1 15,0 0-15,-5-1 0,-4-1 0,-5-3 16,-3 0-16,-4 0 16,-1 2-16,-10-1 0,-5 0 15,-3 4-15,-2 1 0,-6 2 16,-5 4-16,-2 1 0,-3 3 16,-1 9-16,0 7 0,2 2 15,2 1 1,-2 9-16,4 2 0,9 0 0,5-1 0,11-1 15,7-2 1,6-2-16,5-3 0,10-3 16,10-2-16,1-2 0,2 0 0,-5-2 15,-8-2-15,-7-4 0</inkml:trace>
  <inkml:trace contextRef="#ctx0" brushRef="#br0" timeOffset="7459.7513">15330 8156 0,'0'0'0,"0"0"0,0 0 15,0 0-15,0 0 0,0 0 0,3 30 16,-3-30-16,-6 30 0,0-10 16,-3 2-1,0 1-15,0-1 0,1 2 0,-1 1 16,-2 4-16,1-2 0,1-6 15,1-3-15,2-4 0,0-1 16,3-9-16,1-4 0,-1-4 0,2-6 16,0 1-16,0 2 0,0 1 15</inkml:trace>
  <inkml:trace contextRef="#ctx0" brushRef="#br0" timeOffset="7611.835">15235 7805 0,'0'0'16,"0"0"-16,0 0 0,0 0 0,20 13 0,-20-13 15,17 19-15,-17-19 16,24 23-16,-13-12 0,-3-3 16,0-1-16</inkml:trace>
  <inkml:trace contextRef="#ctx0" brushRef="#br0" timeOffset="7892.1221">15862 7777 0,'0'0'0,"0"0"0,0 0 16,0 0-16,-8 31 0,8-31 0,-20 39 16,6-14-1,0 3-15,-6 12 0,-1 6 16,1-3-16,0 1 0,-3 8 15,2-2-15,3 1 0,3-7 0,6-9 16,4-6-16,4-6 0,2-4 16,7-4-16,5-2 15,0-4-15,1-3 0,1-5 0,2-5 16,3 2-16,2 0 0,0-3 0,0-3 16,-3 2-16,-3 1 0,-4 0 15</inkml:trace>
  <inkml:trace contextRef="#ctx0" brushRef="#br0" timeOffset="8124.0511">15547 8116 0,'0'0'0,"0"0"0,0 0 0,0 0 15,27-4-15,-27 4 0,37-5 16,-14 2-16,1 2 0,4-2 0,4-1 16,7 0-16,0 0 0,2-2 15,1 0-15,6 2 0,-3 2 0,-3-1 16,-2-1-16,-5 1 0,-3 1 16,-1 0-16,-8 0 0,-4 1 15</inkml:trace>
  <inkml:trace contextRef="#ctx0" brushRef="#br0" timeOffset="8895.4871">12563 10041 0,'0'0'0,"0"0"15,0 0-15,0 0 0,0 0 16,-21-15-16,21 15 0,0 0 0,-25 0 16,25 0-16,-27 17 0,9-4 15,-1 2-15,0 6 0,-1 3 16,-6 9-16,1 2 0,1 3 15,-1 4-15,1 6 16,4-2-16,4 3 0,5-5 16,5-9-16,4-8 0,6-7 15,6-4-15,3-10 0,0-6 0,4-10 16,3-7-16,1-3 0,3-5 16,4-7-16,-3-2 0,-1-1 15,-4-1-15,1-2 0,0 1 0,3-4 16,-2 4-16,-7 2 0,-4 2 15,-3 11-15,-4 4 0,-2 5 0,-1 3 16,-3 7-16,-2 4 0,-5 6 16,-2 5-16,-2 6 0,-3 6 15,4 2-15,0 6 0,0 8 16,2 3 0,1 1-16,3 0 0,1-4 15,3-4-15,3-5 0,3-7 0,5-9 16,3-8-16,-4-1 0,-2-3 15,-2 1-15</inkml:trace>
  <inkml:trace contextRef="#ctx0" brushRef="#br0" timeOffset="9249.7608">12805 10051 0,'0'0'0,"0"0"16,0 0-16,-7 27 0,7-27 15,-11 39-15,4-13 0,-2 2 16,0 3-16,-1 7 0,0-1 0,2-6 0,2-4 16,-2 0-16,3-4 0,0-8 15,2-5-15,1-6 0,2-4 16,-1-4-16,2-3 0,1-4 16,1-4-16,2-3 0,0-4 15,2-3-15,2-1 0,2-8 16,0 2-16,-3 4 15,1 4-15,0 3 0,0 5 16,1 2-16,0 2 0,0 4 16,0 3-16,2 0 0,1 3 15,1 2-15,2 2 0,-4 1 16,0 2-16,-1 0 0,1 1 16,-2-1-16,-1 0 0,-3-2 0</inkml:trace>
  <inkml:trace contextRef="#ctx0" brushRef="#br0" timeOffset="9596.2504">12943 10333 0,'0'0'0,"0"0"16,0 0-16,0 0 16,0 0-16,19 16 0,-19-16 15,0 0-15,36 7 0,-36-7 16,36-6-16,-15-1 0,1-3 15,0-2-15,2-3 0,-3-1 16,-3 1-16,3-4 0,-3-2 16,-4 1-16,-2 1 0,-3 0 15,-3 2-15,-3 2 0,-3 3 0,-6 1 16,-4 1-16,-3 5 0,-3 3 0,-2 4 16,-1 6-16,0 2 0,-2 5 15,-3 10-15,3 4 0,4 2 16,2 1-16,7 1 0,3 1 15,7 2-15,5-2 0,7-7 16,5-4-16,8-7 0,5-6 0,4-9 16,5-7-16,2-6 0,2-4 0,-4 3 15,-10 2-15,-8 3 0</inkml:trace>
  <inkml:trace contextRef="#ctx0" brushRef="#br0" timeOffset="9998.386">13927 9914 0,'0'0'0,"0"0"0,0 0 15,-12 28-15,3-8 0,-3 4 16,-3 5-16,-1 4 0,1 3 0,-4 13 16,0 0-16,-1 6 0,1-6 15,-3 0-15,2-9 0,2-8 0,4-6 16,3-8-16,1-6 0,2-5 15,2-5-15,2-5 0,3-4 16,2-4-16,2-3 0,4-8 16,5-5-16,3 0 0,0 1 15,3 1-15,2 0 0,3 2 0,3 4 16,5 0 0,-2 3-16,-2 4 0,1 3 15,1 5-15,0 2 16,-3 4-16,-5 4 0,-6 1 0,-3 1 15,-3 2-15,-2 0 0,-5 0 16,-3 2-16,-4 1 0,-1 3 16,-9-1-16,-4 1 0,-1 0 0,0 1 15,-4-1-15,-4 0 0,0-3 16,2-2-16,2 1 0,3-1 0,2-3 16,1-2-16,4-1 0,3-1 15,2-1-15</inkml:trace>
  <inkml:trace contextRef="#ctx0" brushRef="#br0" timeOffset="10386.0893">14296 10054 0,'0'0'0,"0"0"0,0 0 16,0 0-16,0 0 0,-11 29 0,11-29 15,-15 29-15,4-8 0,-2 3 16,-1 4-16,-2 0 0,1 2 15,-2 5-15,4-3 0,3-5 0,3-4 16,4 2-16,3-5 0,6-9 0,4-5 16,2-4-16,2-4 15,3-4-15,1-3 0,8-4 16,1-3-16,-1-3 0,-2-1 0,-2-3 16,-1-3-16,0 1 0,0 0 0,2-5 15,-1 1-15,-6 8 0,-2 4 16,-4 3-16,-4 3 0,-4 8 15,-2 3-15,-3 4 0,-5 4 16,-3 5-16,-1 4 0,0 4 16,0 4-16,1 3 0,0 4 0,2-2 15,1-2-15,4-2 0,1-1 16,3-1 0,2-4-16,5-10 0,2-4 15,-1-2-15,-1 0 0,-2-2 0</inkml:trace>
  <inkml:trace contextRef="#ctx0" brushRef="#br0" timeOffset="10700.2702">14860 10060 0,'0'0'16,"0"0"-16,0 0 0,-10 22 16,10-22-16,-13 27 0,3-8 0,0 2 15,-1 1-15,1 0 0,0 2 16,0 2-16,1-4 0,2-2 15,1-6-15,2-2 0,0-1 16,3-7 0,1-4-16,3-7 0,-1-2 0,2-3 15,2-4-15,0 0 16,1-1-16,2 0 0,1-1 0,-1 3 16,-1 2-16,1 3 0,0 1 15,-1 3-15,1 2 0,-1 2 16,1 3-16,0 3 0,1 1 15,2 4-15,2 2 0,4-2 0,2 1 0,3-2 16,1-1-16,-3-1 0,-3 0 16,-4-2-16</inkml:trace>
  <inkml:trace contextRef="#ctx0" brushRef="#br0" timeOffset="11117.2088">15397 10080 0,'0'0'16,"0"0"-16,0 0 0,0 0 0,0 0 15,-31 3-15,31-3 0,-34 11 16,16-2-16,-3 2 0,-2 4 16,1 2-16,1 4 0,-3 7 15,2 3-15,4-3 0,4-1 16,1 2 0,4-3-16,7-5 0,5-4 15,7-7-15,5-5 0,4-6 0,2-3 16,4-7-16,4-5 0,-1-2 15,-1-1-15,1-5 0,0-3 16,5-9-16,-1 0 0,-2-4 16,-2-2-16,-6 2 0,-5 1 0,1 1 15,-4 7-15,-3 3 0,-3 4 16,-3 6-16,-3 6 0,-3 5 0,-2 3 16,0 3-16,-2 3 0,-1 2 15,-1 4-15,-4 6 0,-2 7 16,-1 3-16,0 4 0,-1 6 15,1 2-15,-3 7 0,3-2 16,3 0-16,1-1 16,2-5-16,3-4 0,2-3 15,0-6-15,3-3 0,1-3 16,2-4-16,0-5 0,1-1 16,3-3-16,-3-1 0,0 0 15,-2-1-15</inkml:trace>
  <inkml:trace contextRef="#ctx0" brushRef="#br0" timeOffset="11455.9168">15561 10267 0,'0'0'0,"0"0"0,0 0 0,0 0 16,0 0-16,0 0 0,28-6 16,-28 6-16,24-3 0,-11-1 15,0-1-15,2 0 0,0-1 16,2-1-16,0 0 0,1-2 16,-1 1-16,-2-1 0,-1 0 15,0-2-15,-3 0 16,1-3-16,-2 0 15,-3 1-15,-1-1 0,-4 2 0,-2 2 16,-2 1-16,-3 2 0,-1 0 16,-4 4-16,1 3 0,-2 3 0,-4 6 15,-1 2-15,-1 5 16,-2 3-16,0 4 0,0 5 16,3 0-16,2 1 0,0 5 0,5-2 0,5-4 15,3-4-15,8-5 0,5-4 16,4-6-16,4-3 0,7-6 15,4-4-15,1-4 0,-1-2 16,8-5-16,0-2 0,-4-4 16,-2-1-16,-8 5 0,-5 4 0,-5 2 15</inkml:trace>
  <inkml:trace contextRef="#ctx0" brushRef="#br0" timeOffset="11819.5241">16120 10076 0,'0'0'0,"0"0"0,0 0 16,0 0-16,-17 17 0,17-17 0,-17 26 15,8-10-15,-1 0 0,-1 4 16,-1 1 0,0 0-16,-1-1 0,-2 4 0,2-3 15,2-3-15,1-3 0,3-2 0,1-2 16,3-4-16,2-3 0,3-5 16,3-4-16,2-3 0,1-4 15,0-2-15,2-3 0,1-3 16,3-2-16,2-3 0,3 0 15,4-4-15,-1 2 0,-1 2 16,-2 1-16,-2 3 0,0 4 16,-3 5-16,-2 3 0,-1 4 15,-2 3-15,-1 5 0,-1 3 16,-4 3-16,-3 5 0,-2 2 16,-4 3-16,-2 9 0,1 3 0,-3 1 15,-1 2 1,1-3-16,0-1 0,0-3 15,1-2-15,2 1 0,1-4 0,0-2 16,2-4-16,2-5 0,1-4 16,0 0-16,0-3 0,-1 0 15</inkml:trace>
  <inkml:trace contextRef="#ctx0" brushRef="#br0" timeOffset="12174.1505">16247 10241 0,'0'0'16,"0"0"-16,0 0 0,0 0 15,0 0-15,0 0 0,0 0 0,26 5 16,-26-5-16,0 0 0,31-3 16,-31 3-16,26-4 0,-10 0 15,3 0-15,0-2 0,-1-1 0,0-1 16,0-1-16,-2 0 0,0 0 0,1-2 16,-1-1-16,-4-1 0,-2 0 15,-3 1-15,-1 1 16,-3 0-16,-3 1 0,-2 2 15,-2 0-15,-2 3 0,0 1 0,-3 3 16,-2 1 0,-6 1-16,-2 5 0,2 2 15,-1 3-15,2 4 0,-1 1 16,2 2-16,-1 4 0,4-2 0,2 0 16,2 5-16,5 0 0,3-1 15,5-2-15,3-3 0,4-2 16,7-1-16,4-4 0,5-5 15,4-4-15,-7-1 0,-4-1 0,-4 0 16</inkml:trace>
  <inkml:trace contextRef="#ctx0" brushRef="#br0" timeOffset="12606.2094">17008 10131 0,'0'0'0,"0"0"15,0 0 1,0 0-16,0 0 0,-21-13 0,21 13 15,-31 1-15,12 2 0,-2 1 16,-1 3-16,-1 1 0,-1 4 16,-5 4-16,3 2 0,1 1 15,3 1-15,4 1 0,1-1 16,3 2-16,5-3 0,6-2 16,4-3-16,4-2 0,4-2 0,4-5 15,5-2-15,1-4 0,0-4 0,9-4 16,2-5-16,-1 0 0,2-3 15,-2 0-15,-1-1 0,-1-6 16,1-3-16,4-7 0,-1-2 16,-5 0-16,-3-2 0,-2 5 15,-1 0 1,-4 3-16,-1 0 0,0 0 16,0 3-16,-7 8 0,-2 2 0,-2 5 15,0 4-15,-3 4 0,-1 4 16,-2 1-16,-2 4 0,-2 7 15,-3 4-15,-2 7 0,-2 3 16,-4 7-16,-3 4 0,-3 3 16,-3 5-16,-3 12 0,2 2 0,-5 11 0,0-3 15,3-7-15,0-4 0,5-9 16,7-12-16,5-11 0</inkml:trace>
  <inkml:trace contextRef="#ctx0" brushRef="#br0" timeOffset="13640.7333">17941 11313 0,'0'0'16,"0"0"-16,0 0 0,0 0 0,0 0 15,0 0-15,0 0 0,0 0 16,0 0-16,-6 24 0,6-24 16,-12 31-16,12-31 0,-12 37 15,6-12-15,2 2 16,-1 0-16,4 0 0,3 0 16,3 3-16,0-5 0,4-5 15,1-3-15,2-5 16,1-3-16,5-6 0,4-6 15,0-1-15,0-4 0,5-7 0,-1-4 16,1-3-16,-1-1 0,-1-4 16,1-4-16,-1-4 0,-3 0 15,-2 3-15,-2 2 0,-4 4 16,-2 3-16,-3 5 0,-3 4 16,0 4-16,-2 3 0,-4 7 15,-3 3-15,-1 6 0,-2 3 0,-2 7 16,0 7-16,-1 2 0,-1 2 15,0 6-15,0 3 0,3 0 16,3-1-16,4 4 16,4-4-16,2-8 0,1-6 0,1-5 15,2-5-15,2-5 0,4-3 0,5-10 0,5-4 16,0-6-16,-2-2 0,1-7 16,2-6-16,-1-3 0,2-4 0,-7 9 15,-5 5-15,-3 6 0</inkml:trace>
  <inkml:trace contextRef="#ctx0" brushRef="#br0" timeOffset="14257.2284">18808 11032 0,'0'0'0,"0"0"16,0 0-16,0 0 0,0 0 0,-20 30 16,9-9-16,-2 3 0,-3 4 15,0 5-15,-1 4 0,-5 13 16,1-1-16,-5 8 0,1-3 0,2-8 15,5-5-15,-3 1 0,3-6 16,4-8-16,3-4 0,2-6 16,2-3-16,3-5 0,1-4 0,3-6 15,-1-3-15,4-4 16,2-2-16,5-5 0,5-6 16,0-1-16,3-3 0,0 1 0,1-1 15,0 2-15,1 2 0,3-2 0,1 4 16,-4 3-16,-3 4 0,-4 4 15,-2 4-15,-3 3 0,-3 2 16,1 5-16,-2 4 0,-1 4 0,-1 3 16,1 6-16,-2 3 15,1-1-15,1-2 16,3-2-16,2-1 0,3-3 16,3-2-16,5-4 0,3-5 15,1-3-15,0-3 0,5-5 16,4-6-16,-4-1 0,-1-1 0,1-4 15,2-4 1,0-6-16,0-8 0,-2 0 0,-5 4 16,-5-1-16,-5 1 0,-4 5 15,-4 3-15,-5 2 0,-4 4 0,-4 3 16,-3 4-16,-4 6 0,-5 7 16,1 2-16,3 4 0,-6 10 15,-3 7-15,4 2 0,2 1 16,4 3-16,4 2 0,4-4 0,2-3 15,10 4 1,6-1-16,0-8 0,1-7 16,3-1-16,3-3 0,1-4 15,1-2-15,4-8 0,4-4 16,-1-1-16,-3-1 0,0-5 16,2-4-16,-6 3 0,-5 4 0,-3 2 15</inkml:trace>
  <inkml:trace contextRef="#ctx0" brushRef="#br0" timeOffset="14564.3058">19514 11246 0,'0'0'0,"0"0"15,0 0-15,0 0 0,-10 23 0,10-23 16,-10 35-16,3-11 16,0 1-1,0 3-15,-1 4 0,0-2 0,2-2 0,-2 4 16,0 2-16,2-5 15,0-4-15,2-5 0,0-5 16,2-4-16,1-4 0,1-3 0,0-4 16,2 0-16,1-6 0,-1-4 15,1-3-15,1-3 0,1-2 16,0-3-16,2-2 0,2-1 0,1-1 16,2-5-16,0 5 0,-2 3 15,0 5-15,-2 3 0,-2 3 16,2 1-16,1 1 0,0 3 15,-1 4-15,0 2 0,1 2 0,1 2 16,2 0-16,-2 0 0,-1 0 16,-3-1-16</inkml:trace>
  <inkml:trace contextRef="#ctx0" brushRef="#br0" timeOffset="14965.5998">19673 11554 0,'0'0'0,"0"0"0,0 0 16,0 0-16,0 0 0,0 0 15,27 14-15,-27-14 0,0 0 0,31 7 16,-31-7-16,35 0 0,-14-3 16,2-1-16,2-2 15,3-2-15,1-1 0,6-3 16,-2-2-16,-3 1 0,-3 0 0,4-5 15,-3 0-15,-5 1 0,-4 1 0,-7 1 16,-6-1-16,-3 2 0,-6-1 16,-2 2-16,-3 1 0,-2 4 15,-2 3-15,-5 3 0,-4 2 16,-6 4-16,1 4 0,-3 6 16,-1 4-1,0 4-15,1 5 0,3 0 16,4 4-16,4 4 0,4-2 0,9-2 15,4-2 1,13-1-16,9-1 0,-1-6 16,-1-5-16,10-2 0,8-2 15,-6-3-15,-2-2 0,-7-1 0,-4-3 16,-5 1-16</inkml:trace>
  <inkml:trace contextRef="#ctx0" brushRef="#br0" timeOffset="16159.8965">7670 13377 0,'0'0'15,"0"0"-15,0 0 0,0 0 0,-22 10 16,22-10-16,-25 16 0,9-3 0,-3 2 0,-3 6 16,-7 5-1,-5 10-15,2 2 0,-3 11 16,4 2-16,4-2 0,3 0 0,0 6 15,5-5-15,5-1 16,5-9-16,5-6 16,4-5-16,4-6 0,4-3 0,13-8 15,10-6 1,4-6-16,8-6 0,-4-4 0,-4-3 16,11-8-16,4-3 15,-13 6-15,-9 4 0,-6 4 0</inkml:trace>
  <inkml:trace contextRef="#ctx0" brushRef="#br0" timeOffset="16447.0682">8012 13558 0,'0'0'0,"0"0"0,0 0 15,0 0-15,0 0 0,0 0 0,0 0 16,-28 11-16,28-11 0,-17 21 16,17-21-16,-21 34 0,10-12 15,2 0-15,1 0 0,3 0 16,3 0-16,2 1 0,4-3 0,3-4 0,4-6 0,6-4 15,4-4-15,1-4 16,0-4-16,1-3 0,2-4 16,6-6-16,-1-3 0,-5 2 0,-4 0 15,-5 2-15,-4-1 0,-6 0 16,-2 0-16,-6 1 0,-5 0 0,-5 2 16,-5 1-1,-1 4-15,-2 4 0,-6 3 16,-7 4-16,2 6 0,4 4 15,-11 5-15,3 1 0,4-1 16,6 1-16,8-1 0,6 0 16,4-2-16,1-4 0,2-2 15</inkml:trace>
  <inkml:trace contextRef="#ctx0" brushRef="#br0" timeOffset="16817.6735">8381 13582 0,'0'0'0,"0"0"16,-9 15-16,2-1 0,-1 2 0,-2 5 16,-1 2-1,-4 7-15,-1-1 0,1-3 16,2-3-16,0 0 0,2-6 16,2-5-16,1-6 0,4-5 15,3-5-15,2-4 0,2-4 16,3-3-16,2-3 0,-2-3 15,4-2-15,6-6 0,1 1 0,3 1 16,1 1-16,-2 4 0,-3 4 0,1 4 16,-1 4-16,0 3 0,-1 3 15,0 4-15,-1 4 0,-1 4 16,0 4-16,-3 3 0,-2 2 16,-1 4-16,-3 3 0,-3 3 15,-3 2-15,1-2 0,0-1 0,-3 0 16,0 1-1,1-4-15,-2-3 0,2-4 16,2-4-16,0-2 0,0-2 0,0-1 16</inkml:trace>
  <inkml:trace contextRef="#ctx0" brushRef="#br0" timeOffset="17048.5321">8911 13253 0,'0'0'15,"0"0"1,0 0-16,0 0 0,-5 22 16,5-22-16,-12 33 0,0-7 0,-2 5 15,0 0-15,-1 2 0,-1 11 16,2 5-16,-2 2 0,3-8 0,3 3 16,5-5-16,2-8 0,3-7 0,8-6 15,4-5-15,1-5 16,4-4-16,1-6 0,0-5 15,-1-1-15,-2-2 0,-3 3 16,-2 0-16,-2 1 0</inkml:trace>
  <inkml:trace contextRef="#ctx0" brushRef="#br0" timeOffset="17249.2241">8653 13530 0,'0'0'0,"0"0"0,0 0 0,31-5 16,-31 5-16,31-5 0,-8 1 15,0 0-15,0 1 0,13-3 16,3 1-16,1-3 0,0 0 0,-1-1 16,-7 2-16,-5 1 0</inkml:trace>
  <inkml:trace contextRef="#ctx0" brushRef="#br0" timeOffset="17550.0984">9171 13561 0,'0'0'16,"0"0"-16,0 0 0,-12 33 16,8-16-16,-2 6 0,0 4 15,-2 7-15,0-2 0,1 2 0,0-5 16,2-7-16,2-4 0,0-5 15,0-3-15,1-6 0,2-4 0,3-9 16,-1-3-16,1-1 0,2-3 16,0-4-16,2-5 0,2-3 15,-1 2-15,2 1 0,1 3 16,0 2-16,-3 3 0,-1 2 0,0 3 16,-2 3-16,0 3 0,2-1 15,2 3-15,-3 1 0,3 2 0,3 1 16,3 0-16,0 0 0,2 1 15,-3-1-15,-2 1 0,-2-1 16</inkml:trace>
  <inkml:trace contextRef="#ctx0" brushRef="#br0" timeOffset="17873.1141">9516 13573 0,'0'0'0,"0"0"15,0 0-15,-15 17 0,15-17 16,-13 28-16,5-7 0,1-2 0,2 0 0,2 1 16,1-2-16,4 4 0,0-4 15,6-5-15,5-4 0,0-5 16,0-3-16,5-5 0,4-3 16,1-3-16,1-4 0,2-4 15,-4 0-15,-2 0 0,-2-1 16,-3 0-1,-4 1-15,-4-1 0,-2-1 0,-4 2 16,-3 2-16,-2 0 0,0 1 16,-6 4-16,-4 1 0,-4 5 15,-3 2-15,-1 7 0,0 4 16,0 3-16,0 1 0,1 3 16,2 0-16,2-1 0,3-4 15,3-2-15</inkml:trace>
  <inkml:trace contextRef="#ctx0" brushRef="#br0" timeOffset="18152.0479">10035 13325 0,'0'0'15,"0"0"-15,0 0 0,0 0 16,-7 31-16,7-31 0,-17 37 0,5-13 15,-1 3-15,0 3 0,1 4 16,-3 8-16,3 0 0,0 5 16,2-4-1,4-6-15,2-6 0,5-4 16,5-6-16,4-5 0,3-5 0,5-8 16,3-5-16,2-5 0,2-4 15,3-7-15,1-7 0,0 1 16,-7 5-16,-4 5 0</inkml:trace>
  <inkml:trace contextRef="#ctx0" brushRef="#br0" timeOffset="18374.845">10463 13264 0,'0'0'0,"0"0"16,0 0-16,-11 22 0,11-22 15,-15 30-15,5-8 0,-1 4 16,0 3-16,-6 15 15,0 5 1,1-2-16,3-2 0,2 4 0,3-4 16,5-1-16,3-6 0,5-8 15,3-7-15,3-7 0,4-5 0,6-8 16,6-6-16,0-6 0,-2-3 16,-5 2-16,-5 3 0,-3 1 15</inkml:trace>
  <inkml:trace contextRef="#ctx0" brushRef="#br0" timeOffset="18537.7681">10737 13623 0,'0'0'15,"0"0"-15,0 0 0,-7 25 0,4-12 16,0 2 0,-2 3-16,2 0 0,0-1 15,-2 4-15,2-2 0,0-2 16,0-3-16,2-7 0,1-7 15,1 4-15,-1-4 0,0 2 16</inkml:trace>
  <inkml:trace contextRef="#ctx0" brushRef="#br0" timeOffset="18691.4985">10780 13311 0,'0'0'0,"0"0"16,0 0-16,0 0 0,0 0 0,25 5 15,-25-5-15,0 0 0,23 9 16,-23-9-16,0 0 0,20 7 0</inkml:trace>
  <inkml:trace contextRef="#ctx0" brushRef="#br0" timeOffset="19039.238">11014 13619 0,'0'0'0,"0"0"15,0 0-15,-7 27 0,3-9 0,-4 1 16,-2 3-16,-2 4 16,0-1-16,1-3 0,1-3 15,0-4-15,1-1 0,3-4 16,3-2-16,1-5 0,2-3 0,2-4 16,5-5-16,2-2 0,2 2 15,0-6-15,1-4 0,0 0 0,1-2 0,5-3 16,0 1-16,3 4 15,1 3-15,-1 1 16,-2 2-16,-2 4 16,-2 1-16,1 3 0,0 2 15,-2 5-15,0 3 0,-2 5 0,0 3 16,-5 0-16,-3 3 0,-2 4 16,-1 4-16,-2-2 0,0 2 0,-1 1 15,0 0-15,-1-2 0,2 0 16,0-4-16,0-4 15,1-3-15</inkml:trace>
  <inkml:trace contextRef="#ctx0" brushRef="#br0" timeOffset="19539.9076">11739 13561 0,'0'0'0,"0"0"16,0 0-16,0 0 0,-21-6 0,21 6 15,-22 3-15,7 3 0,-4 1 16,-1 4-16,-1 2 0,0 3 0,0 2 16,-4 6-16,0 0 0,5-3 15,2-4-15,7 0 0,5 0 16,6-2-16,4-1 0,1-5 16,3-3-16,4-4 0,3-3 0,2 0 15,2-3-15,-3-1 0,0-1 31,0-4-31,-1-1 0,-1 0 0,-1-2 0,-3 0 16,-1-2 0,-2 3-16,-2 0 0,-2 5 0,0 2 15,-1 1-15,0 1 0,-2 6 0,0 3 16,-1 4-16,0 3 16,-1 4-16,-1 5 0,1 2 15,0 2-15,0 3 0,0 2 0,-2 6 0,2 2 16,-1-4-16,-2 0 15,1-5-15,1-3 0,-2-1 0,1-1 16,-2-3-16,0-3 0,-3-2 16,-2-2-16,-2-3 0,-2-2 0,-1-1 15,-2 0-15,-6-1 0,-4-1 16,-2-2 0,-2 0-16,-1-2 0,-1-2 15,1-4-15,1-3 0,0-9 16,6-6-16,6 5 0,4 4 15,4 3-15</inkml:trace>
  <inkml:trace contextRef="#ctx0" brushRef="#br0" timeOffset="20958.6691">16053 14506 0,'0'0'0,"0"0"16,2 17-16,0-5 16,1 1-16,-1 5 0,-1 4 15,0 9-15,0 1 0,1 3 0,2 0 16,2 8-16,3-2 0,1-2 15,2-3-15,1-4 16,2-5-16,1 1 0,1-4 0,0-6 16,3-2-16,2-7 0,2-3 0,-5-5 15,0-1-15,0-4 0,-1-3 0,3-6 16,3-4-16,-1-7 16,0-4-16,-3 0 0,-3-1 0,1-3 15,-2 2-15,-3 2 0,-3 3 0,-3 6 16,0 3-16,-2 5 0,1 3 15,-4 3-15,-2 2 16,0 6-16,-1 3 16,-1 11-16,-3 9 15,2 2-15,0 3 0,-1 3 0,2 4 16,0 3-16,2-3 0,2-3 16,3-4-16,2-4 0,3-4 0,6-6 15,5-7-15,1-6 0,1-5 0,6-14 16,3-12-16,-1 0 0,1-1 15,3-5-15,1-4 16,0-8-16,0-4 0,4-14 0,1-3 16,1-4-16,-3 5 0,-12 18 15,-7 13-15,1-16 0,1-9 16,-1-9-16,-12 22 0,-7 23 16,-6 15-16,0 4 0,1 5 15,-2 4-15,-2 3 0,0 6 0,-3 7 16,-3 3-16,-3 6 0,-3 9 15,-1 7-15,1 7 0,3 5 0,-3 11 16,0 0-16,2-8 0,-1-7 16,4-3-16,2-1 0,1-9 15,1-9-15,-1 1 0,1-9 16,5-13-16,2-4 16,2 0-16,1-1 15,0-6-15,4-6 0,2-3 0,1-4 16,3-5-16,3-6 0,-1-4 15,0-3-15,1-4 0,0-4 16,3 6-16,1 2 0,-1 6 16,-1 3-16,3 0 0,-2 3 15,-3 4-15,-2 2 0,-6 4 0,-3 5 16,3 4-16,0 3 0,-3 5 0,-2 2 16,0 5-16,-1 3 0,-2 4 15,-3 5-15,2 3 0,1 2 16,3 0-16,3-1 15,6-2 1,4-3-16,-1-5 0,0-3 0,10-1 16,7-4-16,-2-4 0,-2-4 15,5-4-15,4-4 0,-3-1 16,-4-2-16,1-5 0,-2-6 16,-3-1-16,-3-4 0,0-4 15,0-4-15,-2 0 0,-3 1 0,-2-4 16,-3 1-16,-7 7 0,-3 3 15,-3 0-15,-3 3 0,-1 8 0,0 3 16,-3 4-16,-3 4 0,-1 4 16,-2 3-16,-2 9 0,-5 9 0,2 2 15,0 2-15,4 7 0,3 7 16,4-4-16,2-5 0,4 7 16,4-1-16,3-6 0,4-4 0,7-5 31,6-4-31,-1-5 0,-1-4 15,5-7-15,4-5 16,2-5-16,1-3 0,1-9 0,-1-10 16,-5 6-16,2 1 0,-3 3 15,-6 3-15,-5 4 0</inkml:trace>
  <inkml:trace contextRef="#ctx0" brushRef="#br0" timeOffset="21281.8966">17865 14705 0,'0'0'0,"0"0"0,0 0 0,-11 24 16,7-12-16,-2 8 0,0 5 16,-3 8-16,-1 2 0,0-2 0,0-1 15,-1 3-15,2-5 0,2-3 0,0-5 16,3-5-16,0-3 0,3-4 16,1-3-16,2-6 0,1-2 15,1-8-15,2-5 0,0-3 0,1-4 16,2-9-16,1-4 15,2 0-15,1 0 0,1 3 16,2 0 0,-2 6-16,-1 3 0,0 2 0,-2 5 15,-1 3-15,0-1 0,-2 8 16,0 1-16,-1 2 0,1 1 16,1 2-16,1 3 0,-1 2 15,1 1-15,2 2 0,2 3 16,-1-2-16,1-1 0,-3 0 15,-3-3-15,0 0 0</inkml:trace>
  <inkml:trace contextRef="#ctx0" brushRef="#br0" timeOffset="21722.7983">18056 14952 0,'0'0'0,"0"0"16,0 0-16,18 11 0,-18-11 0,0 0 16,28 12-16,-13-9 0,2 0 15,3-3-15,1-2 16,1-1-16,1-1 0,9-3 16,2-3-16,-2-1 0,-3 0 0,6-3 0,1 0 15,-4 1-15,-4 0 0,-3-1 16,-4 0-16,-5-1 0,-3 1 0,-4-1 15,-2-2-15,-5 2 0,-3 1 16,-6 1-16,-5 3 16,-2 1-16,-2 0 0,-4 7 0,-3 3 15,-3 4-15,-3 3 0,-1 7 0,0 8 16,2 2-16,4 1 0,-4 11 16,3 1-16,6-2 0,5-2 15,7-3-15,7-1 0,6-4 0,4-3 16,4-1-16,4-2 0,4-4 31,3-3-31,4-2 0,4-2 16,3-5-16,3-4 0,-2-3 0,0-4 0,-9 1 0,-6 2 15,-4 1-15</inkml:trace>
  <inkml:trace contextRef="#ctx0" brushRef="#br0" timeOffset="23017.2247">2021 15784 0,'0'0'0,"0"0"0,0 0 0,0 0 16,27 1-16,-27-1 0,23 0 0,-23 0 15,31 0-15,-12-1 0,3 1 16,3-1-16,1 0 0,4-1 16,4 1-16,10 0 0,3-1 0,14-2 15,1-3 1,-5 1-16,-3 1 0,12-2 16,1-1-16,0 0 0,-4-1 0,11-4 15,-1-3-15,-19 4 0,-13 3 0,-9 2 16</inkml:trace>
  <inkml:trace contextRef="#ctx0" brushRef="#br0" timeOffset="117959.9072">2009 5721 0,'0'0'0,"0"0"0,0 0 15,0 0-15,0 0 0,0 0 16,0 0-16,0 0 0,0 0 0,0 0 31,0 0-31,15 17 0,-15-17 16,0 0-16,0 0 0,22 17 0,-22-17 16,0 0-16,20 11 0,-20-11 15,18 9-15,-10-5 0,2 0 16,1-1-16,1 0 0,3 0 15,-1 0-15,0 1 0,1 0 16,0-1-16,1 0 0,0-2 0,2 1 0,-2-1 16,5 0-16,-3-1 0,1-1 15,8 0-15,1 1 0,-3-1 16,1-1-16,2-1 0,1 1 16,-4-1-16,1-3 0,2 0 15,0 1-15,0-2 0,-2 0 16,6-4-1,0-2-15,-1 2 0,-2 0 16,0 0-16,-2-2 0,-5-1 0,-3-2 16,0-1-16,0 0 0,-4 1 15,2 2-15,-4-2 0,0-1 16,-1 0-16,1 2 0,-5-1 16,-1 1-16,0-1 0,-2-2 15,-2-2-15,1-1 0,-4 3 0,-2 0 0,-2 1 16,1-1-16,-4 0 0,1 0 15,-1 1-15,-2 0 0,-1-1 16,-1-1-16,0 1 0,-1 2 16,0-1-16,-1 1 0,-3 0 0,0-1 15,-3 1-15,1 2 0,2-1 0,-1 1 16,2-1-16,-2 0 0,-1 0 16,-1-3-16,-2 3 0,1 0 0,1 1 15,1-1-15,1 0 16,-2 2-16,1 0 0,-5 2 15,2 1-15,1 2 0,-1-2 16,1 0-16,-1 4 0,1 1 0,-2 1 31,-2-1-31,1 3 0,1 3 0,-2-2 16,2-1-16,-2 1 0,1 2 16,-1 2-16,-4 3 0,5-2 15,3 1-15,-2 3 0,-3 2 16,3 0-16,0 1 0,0 4 15,1 2-15,2 1 0,2 0 0,1-1 16,0 3-16,1-2 0,2 0 0,-2 4 16,4-1-16,0 1 0,4-1 15,0 2-15,-1 3 0,4-3 16,2 0-16,1 1 0,1 0 16,1 0-16,4-1 0,4 1 15,-1 0-15,1-1 0,-3-2 16,3 1-1,3 1-15,-1-2 0,1 1 0,7 4 16,3 0-16,-5-4 0,0-1 16,0-1-16,-4-4 0,-3-4 0</inkml:trace>
  <inkml:trace contextRef="#ctx0" brushRef="#br0" timeOffset="121225.6234">26736 6463 0,'0'0'0,"0"0"0,0 0 15,0 0 1,0 0-16,0 0 0,0 0 15,0 0-15,0 0 0,-13 25 16,13-25-16,0 0 0,-14 27 0,14-27 16,-12 28-16,6-12 0,-2 0 15,-1 1-15,-1 1 16,1-1-16,0 0 0,2 2 0,-1 1 16,0 3-16,3-2 0,2-3 0,0-1 15,4-2-15,3-4 0,3 0 16,3-2-16,1-1 0,2 0 15,0-4-15,0-1 0,1-2 16,1 1-16,1-4 0,1 1 16,-1-1-16,1-2 0,-2 0 15,-2-1-15,0 0 0,-1 0 0,-2 0 0,-2 2 16,-1 0-16</inkml:trace>
  <inkml:trace contextRef="#ctx0" brushRef="#br0" timeOffset="121526.5744">26436 6721 0,'0'0'0,"0"0"0,0 0 15,0 0-15,0 0 0,0 0 0,26-3 16,-26 3-16,24-3 0,-24 3 16,27-3-16,-27 3 0,36-2 0,-16 1 15,1-1-15,0 1 0,-1-2 16,2 1-16,3 1 16,5-3-16,-1 1 0,-5 0 0,-3 1 15,-3-1 1</inkml:trace>
  <inkml:trace contextRef="#ctx0" brushRef="#br0" timeOffset="122190.2351">27204 6381 0,'0'0'0,"0"0"16,0 0-16,0 0 0,0 0 0,0 0 16,0 0-16,-8 23 0,8-23 15,-9 17-15,9-17 16,-12 24-16,12-24 0,-15 30 0,8-12 15,-1 0-15,0 0 0,0 1 16,1 2-16,-1-1 0,0 1 0,-2 4 16,0-1-16,2 0 0,0-2 15,0-2-15,0-2 0,2-2 16,0-3-16,2-1 0,-1-3 16,2 0-16,0-2 0,1-1 0,-1-1 15,2-3-15,1 1 0,0-3 16,4-3-16,-2 1 0,0-1 0,0-1 15,0-3-15,2-1 0,0 0 0,2-2 16,0-1-16,2 1 16,1 1-16,1 0 0,1-1 0,1 0 15,0-1-15,5-3 0,0 2 16,0 0-16,-3 1 0,2 2 16,-1 1-16,-1 2 0,-2 0 0,1 3 31,-1 2-31,-1 1 0,0 1 15,-1 2-15,0 1 0,-3 0 16,0 1-16,-2 0 0,1 3 16,-3-1-16,1 0 0,-2 0 0,0 3 15,0 0-15,-1 0 0,0-1 16,0 1-16,-1 1 0,0-3 0,0 2 16,0 2-16,0-2 0,0-1 0,0 0 15,-1-2-15,1 2 16,0-1-16,0 0 0,0 0 0,0-2 15,0-1-15,0-3 0,0-2 16,0 3-16,0-3 0,0 0 16,0 0-16,0-3 0</inkml:trace>
  <inkml:trace contextRef="#ctx0" brushRef="#br0" timeOffset="123247.6931">27470 6741 0,'0'0'0,"0"0"0,0 0 16,0 0-16,0 0 0,0 0 16,0 0-16,0 0 0,0 0 15,26-6-15,-26 6 0,0 0 16,0 0-16,24-1 0,-24 1 15,0 0-15,26-5 0,-26 5 0,23-4 16,-11 1-16,2-1 0,-1 1 16,0 1-16,-2 0 0,-1-2 0,1 0 15,1 0-15,0-1 0,0 0 16,1-1-16,-1-1 0,-2 2 16,-2-1-16,1 0 0,0 1 15,-1-2-15,-1 2 16,1-1-16,0-2 15,-3 2-15,0 0 0,-1-1 0,0 0 16,-2 0-16,0 1 0,-1 1 16,0-4-16,-2 3 0,-1-1 0,-1 1 15,-1 0-15,0-1 16,-2 2-16,0-1 0,-3 3 16,0-2-16,0 1 0,0 2 0,1-1 15,-2 1-15,0 1 0,0 2 0,-1 0 16,1 2-16,0-2 0,-1 1 15,-1 1-15,0 2 0,1-1 16,1 4-16,0 1 0,1 0 16,0-2-16,1 2 0,1 1 15,0-1-15,2 2 16,-1 0-16,1 0 0,0-1 16,1-2-16,0 2 0,2 0 15,0-2-15,1 2 0,0 0 16,0-2-16,1 2 0,0-2 15,1 1-15,0-1 0,1 0 16,0 1-16,2-1 0,0 1 16,1 0-16,0-1 0,2 1 0,-1 0 0,2 0 15,0-3-15,-1 1 16,1-1-16,-1 0 0,-1 1 0,1-3 16,1 0-16,-1-1 0,1 0 15,0-1-15,0 2 0,-1-2 16,2-1-1,1 1-15,1 0 0,-1-1 0,-1 1 16,1-2-16,1 1 0,-1-1 16,0-1-16,-2 0 0,1-1 15,-1 2-15,0 2 0,-2-2 16,1-1-16,-1 0 0,0 0 0,-2 0 16,0 1-16,-1 0 0,0-1 15,1 0-15,-2 0 0,0 0 16,0 1-16,0 0 0,-2 0 0,3 1 15,-3-1-15,2-1 0,-2 1 16,0 0-16,0 0 16,0 0-16,0 0 0,0 0 15,0 0-15,0 0 0,0 0 16,0 0-16,0 0 0,0 0 16,0 0-16,0 0 0,0 0 0,0 0 0,0 0 0,0 0 15,0 0-15,0 0 0,0 0 16,0 0-16,0 0 0,0 0 15,0 0-15,0 0 0,0 0 0,0 0 16,0 0-16,0 0 0,2 4 16,-2-4-16,0 0 0,0 0 15,0 0-15,0 0 16,-1 9-16,1-9 16,-7 5-16,7-5 0,-7 2 15,7-2-15</inkml:trace>
  <inkml:trace contextRef="#ctx0" brushRef="#br0" timeOffset="124713.469">25227 4912 0,'0'0'0,"0"0"0,0 0 0,0 0 16,0 0-16,-20 11 0,20-11 15,0 0-15,-20 20 0,12-11 16,-1 2-16,2 0 0,-1-1 0,1 3 16,1 3-16,-1-1 15,1 2-15,1 1 0,1 3 16,-2 4-16,1-2 0,0 1 16,2-1-16,1 1 0,1 0 0,2 3 15,1 2-15,2-1 0,2-1 16,5 3-16,2 0 15,2-3-15,2-2 0,3 2 0,2 0 16,2-4-16,3 0 0,1-1 16,4-1-16,3 4 0,-1-4 0,4-1 15,5-2-15,-1-3 16,-2-3-16,9-3 0,2-5 16,-6-4-16,-3-2 0,2-7 15,4-4-15,-4-1 0,-1 1 16,2-7-16,2-6 0,-7 1 15,-5 1-15,3-7 0,-3 0 0,-4 3 16,-3 2-16,-3-2 0,-2-3 16,-2 3-16,-3 0 0,-4-1 15,-3-1-15,-3-1 0,-3 2 0,-3 3 16,-2-3-16,-2 2 16,-1 0-16,-5 1 0,-3 0 15,-2 2-15,-3 3 0,1-2 16,0-1-16,-3 4 0,-1 2 0,-4 0 0,-3-1 0,4 4 15,0-1-15,-3 3 0,-1-1 16,-1 3-16,1 2 0,-3 0 16,-2 1-16,2 1 0,-1-1 0,-1 2 15,0 2-15,2 0 0,3 2 16,-4 2-16,-1 0 16,2 2-16,0 3 15,1 2-15,2 1 0,1 2 16,0 0-16,1 2 0,0 1 15,3 2-15,2 0 0,1 5 16,2 3-16,3-1 0,2-2 0,2 4 16,2 2-16,2-5 15,0-5-15,2-3 0</inkml:trace>
  <inkml:trace contextRef="#ctx0" brushRef="#br0" timeOffset="125753.4918">26779 6360 0,'0'0'0,"0"0"16,0 0-16,0 0 0,-22-9 0,22 9 15,0 0-15,-29-1 0,17 1 16,-3 2-16,-3 2 16,1 0-1,1 2-15,-4 0 0,-2 1 16,-6 2-16,2 1 0,1 2 15,-1 2-15,2 1 0,0 0 0,-1 1 16,1 0-16,-5 4 0,3 1 16,4-1-16,2 3 0,4-2 15,2 1-15,2-1 0,1 1 16,2 0-16,3 0 0,2 2 16,3 1-16,1-2 0,1 1 0,7 0 15,4 2-15,3-1 0,0 0 16,6 0-16,3-1 15,2-2-15,0-1 0,9 2 0,2 0 16,2-4-16,3-2 0,2-2 0,2-1 16,1-2-16,2-2 0,11 0 15,3-1-15,-3 0 16,-4-4-16,13 1 0,4-1 16,-7-2-16,-3-1 0,2-8 15,3-1-15,16-1 0,-15 2 0,-4-2 16,-1-1-16,-4-3 0,-1-5 15,-2 0-15,-1-2 16,-7 1-16,-5 0 0,-3 1 0,-3 0 0,-1-3 16,-3-1-16,-8-5 0,-5-3 15,-4 5-15,-4 5 0,-3-6 16,-3-5-16,-5 14 0,-1-1 16,-4-5-16,0-4 0,-3 2 0,-2-1 15,-5 0-15,-4-2 0,2 5 16,-2 1-16,-7-4 0,-6-2 0,-2 2 15,-1 2-15,-6 0 0,-2-1 16,0 4-16,0 2 0,-12-3 16,-2 1-16,2 3 0,1 5 0,-3-3 15,-3 1-15,4 1 0,3 4 16,-26-4-16,5 4 0,9 4 16,7 2-1,1 3-15,0 2 0,6-2 16,4-3-16,4 7 0,3 6 15,5 0-15,3 1 0,-1-2 0,-2 1 16,20-6-16,1 0 0,-1 5 16,1-1-16,1 0 0,0 0 15,5-1-15,0 1 0,3-2 16,2 1-16,4-1 0,5 2 0,1-4 0,0-5 16,-1 1-16,-1 0 0,-2 0 15</inkml:trace>
  <inkml:trace contextRef="#ctx0" brushRef="#br0" timeOffset="126993.0713">29084 5698 0,'0'0'16,"0"0"-16,0 0 0,0 0 0,-22 0 15,22 0-15,0 0 0,-29-1 16,29 1-16,-24-1 0,10 1 16,-2-1-16,1 0 0,-2-1 15,0 1-15,-1-3 0,-1 2 0,-2-2 16,-1 1-16,-6-1 0,-1-1 15,0-1-15,0 1 0,-1-2 16,0-1-16,1 0 0,2 0 16,-5-2-16,1-1 0,0-1 15,-1 0-15,3 0 0,3-1 0,0 0 16,-1 0-16,1-1 16,-2 1-16,2 0 0,-1 0 15,4 0-15,1 1 0,1-3 0,0 0 16,1-1-16,1 1 0,2 0 15,-1-2-15,3 0 0,2 2 16,1-2-16,4-1 0,0 0 16,1 0-16,4 0 0,2 2 15,1-3-15,1 0 0,3-3 0,3 1 16,2-1-16,3 0 0,1-1 16,2 1-16,0 0 0,2 1 15,2 0-15,5 1 0,0 1 16,1 1-16,2-1 0,0-3 15,7-2-15,2 2 0,0 3 16,1 0-16,2 3 0,0 0 0,1-1 0,2 0 16,0 7-16,0 4 0,7-2 15,-1-4-15,-3 2 0,-2 1 16,0 5-16,-1 2 0,1 0 0,0 2 16,0 0-16,1 2 0,-2 3 15,-1 3-15,0-1 0,1-1 16,-2-1-1,1 1-15,-1 1 0,0 4 16,-2 1-16,1 1 0,-3 3 16,-1 0-16,-3-2 0,-1 1 0,-1-1 15,0 3-15,-4 1 0,-1 0 16,-1 0-16,1 3 16,-4-3-16,-3 0 0,-3 1 0,0 1 15,-4-2-15,-3 1 0,-3-1 0,-3 0 16,-1 2-16,-2-1 0,-1-1 15,0 0-15,-3-1 0,0 1 16,-2 1-16,-1 2 0,-2-2 16,-1 1-16,1-5 0,-1 2 15,2 0-15,-1-1 0,-3 3 16,0 0-16,-1-2 0,-2 0 0,-1 0 0,-3 2 16,1-2-16,2-1 0,-2-1 15,-1-2 1,-1 2-16,-1 0 0,-1-1 15,-1-2-15,0 0 0,2-1 0,-1-3 16,-1-1-16,0 1 0,-1-1 16,1 2-16,0-3 0,0 0 15,-2-2-15,0 2 0,-2 1 16,3-3-16,1 1 0,-1-1 16,1-1-16,0 1 0,0 0 0,1 0 15,-1-1-15,3 0 0,3 2 16,-1-2-16,0-2 0,4-1 15,0 0-15,3 0 0,1 0 16,3 0-16,1 1 0,1-2 16,1 0-16,0 1 15,2 0-15,0 0 0,0 0 16,0-1-16,3 1 0,0 0 16,0 0-16,0 0 0,0 0 0,0 0 15</inkml:trace>
  <inkml:trace contextRef="#ctx0" brushRef="#br0" timeOffset="175508.708">26536 7088 0,'0'0'0,"0"0"16,0 0-16,0 0 0,0 0 0,0 0 16,0 0-16,22 1 0,-22-1 0,0 0 15,32 1-15,-32-1 0,30 3 0,-12-3 16,3 0-16,2 0 15,2 0-15,13-1 0,2-1 16,0 2-16,-1 0 0,3-1 0,3 1 16,9-2-1,-2 0-15,8 0 0,0 1 0,-6 1 0,-3-1 0,-2 0 16,0-1-16,-6 2 0,-6 0 0,4 1 31,-3-1-31,-6 2 0,-5 1 0,-6-2 16,-5-2-16,-6 1 15,-2 1-15,-4 0 0,-4-1 0,0 0 0,-6 0 16,-6 0-16,-7 0 16,0-1-16,-1-1 0,-7 1 15,-8 0-15,-1-1 0,0 0 0,-7 2 16,-5 2-16,-9-2 0,0 0 16,-5 0-16,-3 1 15,-3-2-15,6 0 0,-10 1 0,1 3 16,7 1-16,5-1 0,5 1 15,4 0-15,8 0 0,6-1 0,4 2 0,3 2 16,7-4-16,6-3 0,5 0 16,4-1-16,4 0 0,3 1 15,9 0-15,5-2 0,0 1 16,0-2-16,7 3 16,4 0-16,5-1 0,3 1 0,3-1 15,4 0 1,1 0-16,2 0 0,6-1 15,6-2-15,2 2 0,-5 1 0,2-2 16,3-1-16,-3 2 0,-2 2 16,2-1-16,-5 1 0,-3-1 15,-6 0-15,-3-2 0,-4 0 16,-7 2-16,-5 0 0,-5 1 16,-6 0-16,-5 0 0,-1 0 0,-9 1 15,-5 0-15,-4-1 0,-5-1 0,-6 0 16,-6 0-16,-3 1 0,-3 1 15,-9 1-15,-7-1 0,3 1 0,3-2 16,-17 1-16,-4 2 16,4 0-16,4 3 0,-3-3 0,6-1 31,8 3-31,4 0 0,12-3 16,7-3-16,8 0 0,7 0 0,2 0 15,4 1-15,0-1 0</inkml:trace>
  <inkml:trace contextRef="#ctx0" brushRef="#br0" timeOffset="177344.8048">25579 4749 0,'0'0'0,"0"0"15,0 0-15,-17 10 0,17-10 0,0 0 16,-32 17-16,18-9 0,2 1 16,-2 1-16,-3 1 15,2-1-15,0 1 0,-9 6 16,-1 1-16,3 1 15,2 1-15,-1 2 0,-1 4 16,-3 3-16,3-2 0,-1 4 16,-2 4-16,4-1 0,3-2 15,-1 7-15,1 4 0,0 6 16,2-2-16,1-2 0,0-3 16,2 8-16,3-1 0,3-1 0,1-1 0,4-2 15,2-2-15,2-2 0,2-3 16,3-5-16,2-1 0,1 2 15,0 0-15,0 0 0,1-1 0,3-2 16,4 0-16,0-3 0,2-3 16,1 1-16,0-1 15,1-3-15,0-2 16,6 1-16,3 3 0,-1-2 16,0-1-16,3-2 0,1 1 15,1-5-15,-2 0 0,5-1 16,4 0-16,0-2 0,0-1 0,2-1 15,1-2-15,-1 0 0,-1-1 16,4-1-16,2 1 0,0-3 16,-1 1-16,9-3 0,-1-1 0,0 1 15,1 0-15,0-1 0,-2 1 16,-1-3-16,-1-1 0,3-1 16,2 0-16,-1-1 0,-1 1 0,25 0 15,-6 1-15,-7-1 0,-6 1 16,0-2-16,1-1 15,-2-3-15,-2-1 16,0 2-16,-2 0 0,-1 6 16,-1 3-16,4-8 0,2-5 15,-3 4-15,-4 1 0,1 2 16,1 0-16,0 0 0,2-3 0,0 1 16,2 2-16,-5-1 0,-3 2 15,2 0-15,1-1 0,-2 1 16,-2 2-16,2-1 0,0 1 0,0-3 15,1-3-15,-1 1 0,-1-1 16,-2 4-16,-3 3 0,0-7 0,0-3 16,-7 2-16,-3 3 0,3-5 15,1-2-15,0 1 0,-1-1 16,-2-4-16,2-5 0,-5 7 16,-3 3-16,-1-2 0,0 1 0,-12-1 15,4-5-15,1-4 0,2-1 16,-3-2-16,-2 1 0,2-3 15,1-2-15,-2 0 0,-1 0 0,-1 0 16,1-1-16,-3-1 0,-2-2 16,2-4-16,1 0 0,-5-2 15,-2-1 1,-1 4-16,-2 2 0,0-2 16,1-1-16,-2 1 0,0-1 15,-2 0-15,-3-3 0,-4 1 16,-2 3-16,0-3 0,1 1 0,-2-2 15,-3 1-15,-2 4 0,-1 2 16,-3-2-16,-1-1 0,1 9 16,0 3-16,-3-4 0,-2-1 0,-2 0 15,1 0-15,-5 2 0,-2 0 16,-2 1-16,-1 0 0,-7 4 16,-3 4-16,-2 1 0,0 0 0,-4 0 15,-3 0-15,-9-4 0,0 2 16,-5 3-16,-3 3 0,-1 2 15,-1 1 1,-14 0-16,0 1 0,-26 0 16,6 1-16,1 0 0,0 0 15,2 4-15,2 2 0,-4 0 0,0-1 16,-1 6-16,-1 2 0,-5-1 16,-4 1-16,4 6 0,2 6 15,-4-2-15,-3-1 0,1 5 16,2 3-16,1-2 0,0-1 0,3 1 15,4 0-15,-4 5 0,-2 3 16,11 1-16,7 3 0,1 3 0,0 3 16,27-12-16,19-9 0,14-5 15</inkml:trace>
  <inkml:trace contextRef="#ctx0" brushRef="#br0" timeOffset="271022.2679">25686 5535 0,'0'0'0,"0"0"0,0 0 0,0 0 0,0 0 0,0 0 16,0 0-16,0 0 0,0 0 15,0 0-15,0 0 0,0 0 16</inkml:trace>
  <inkml:trace contextRef="#ctx0" brushRef="#br0" timeOffset="271586.0091">29064 5534 0,'0'0'0,"0"0"15,0 0-15,0 0 0</inkml:trace>
  <inkml:trace contextRef="#ctx0" brushRef="#br0" timeOffset="272431.0732">25331 5612 0,'0'0'0,"0"0"15,0 0-15,29-5 0,-18 5 0,7-1 16,5 1-16,5-4 0,0-2 15,5 1-15,5 0 0,-3 0 0,-2-1 0,10-1 16,2-1-16,-4 1 16,-4 2-16,6-4 0,-2 2 15,-6 2-15,-4 1 0,-2 2 16,-3 1-16,-5-1 0,-3 0 0,-5 1 16,-3 1-16,-4 0 0,-2 1 15,-4-1 1,-5 4-16,-3-2 0,-1 0 0,-6 2 15,-5 1-15,3-2 16,0-1-16,-13-1 0,-7 0 16,4 2-16,2 2 0,-6 0 15,-5 1-15,3-1 0,3 3 0,-8-2 16,0-2-16,6 0 16,8 0-16,1-1 0,2 2 0,8-3 0,3-1 15,5 0-15,5-1 0,6 0 16,1-2-16,4 1 0,5-2 15,5 2-15,6 0 0,3-1 16,1 0-16,6-2 0,4 0 0,1 0 16,3-1-16,1 3 0,2 2 15,3-1-15,-2-1 0,-3-1 0,-2-1 16,-5 3-16,-4 2 0,-6-2 16,-4 0-16,-7 1 0,-4 1 15,-8-1-15,-6 1 0,-4 0 16,-4 0-16,-5 0 0,-2 0 0,3 0 15,4 0-15,3-1 0</inkml:trace>
  <inkml:trace contextRef="#ctx0" brushRef="#br0" timeOffset="272669.5272">25429 5601 0,'0'0'0,"0"0"16,0 0-16,0 0 0,29 0 15,-29 0-15,31-3 0,-11-2 0,3 2 16,1-1-16,2 1 0,-1-1 16,0 0-16,9 0 0,2-2 15,-3 2-15,-2-1 0,-4 1 16,-1 1-16,1-2 0,-4 1 0,-5 0 16,-5 2-16,-7 0 0,-4 1 15,-2 1 1,-5 2-16,-2-2 0,-5 0 0,2 0 15,2 0-15,1 0 0</inkml:trace>
  <inkml:trace contextRef="#ctx0" brushRef="#br0" timeOffset="272916.9749">25392 5593 0,'0'0'0,"0"0"0,0 0 16,0 0-16,0 0 0,0 0 0,0 0 15,0 0-15,0 0 0,0 0 16,34-12-16,-34 12 0,36-4 0,-12 0 15,1 1-15,1-1 0,2 0 16,9-1-16,3 0 0,-2 1 16,-3 0-16,-2 1 0,-1-2 15,3 1-15,-3 0 0,-3 1 0,-4 2 16,-6 0-16,-6 1 0,-5 0 16,-5 2-16,-3-2 0,-6 2 0,-4 0 15,-4 1-15,3-2 16,2 1-16,1-1 0</inkml:trace>
  <inkml:trace contextRef="#ctx0" brushRef="#br0" timeOffset="273039.4431">25418 5599 0,'0'0'0,"0"0"16,0 0-16,0 0 0,30 0 15,-30 0-15,34-4 0,-14 2 16,2 1-16,-3 0 15,-3 1-15,-1-1 0</inkml:trace>
  <inkml:trace contextRef="#ctx0" brushRef="#br0" timeOffset="273540.5209">25665 5572 0,'0'0'0,"0"0"0,0 0 16,0 0-16,0 0 0,0 0 15,0 0-15,0 0 0,0 0 16,-27 10-16,27-10 16,-19 14-16,19-14 15,-29 16-15,7-4 16,1-1-16,0 0 0,21-11 0,-24 11 0,-3 2 16,-10 4-16,0-1 0,-4 0 15,-2 1-15,-9 6 0,2-1 0,0 0 16,-1 2-16,-7 2 0,1 2 15,4-1-15,2-2 0,-7 5 16,3-2-16,6-5 0,3-1 16,3-2-16,3-1 0,4 1 15,4-2-15,6 0 0,3-1 16,3-4-16,3-4 0,3-2 16,3-2-16,3-1 0,3-1 15,3-1-15,2-2 0,0 0 16,0 0-16,3-2 0,-1 2 0,-2 0 15,2-1-15,-2 1 0</inkml:trace>
  <inkml:trace contextRef="#ctx0" brushRef="#br0" timeOffset="273841.3276">24406 6045 0,'0'0'15,"0"0"-15,0 0 0,0 0 0,0 0 16,0 0-16,0 0 0,-4 25 16,4-25-16,-2 19 0,2-19 15,-3 20-15,3-20 0,-2 23 16,1-10-16,0-2 0,1 0 0,2 0 16,4-1-16,0-3 0,2 0 0,3-3 15,2 0-15,4-2 0,3 1 16,2-2-16,2 0 0,8 0 15,0 1-15,-1-2 0,-2 0 16,-2 0-16,0 0 0,-3 1 16,-2 1-16,-5-1 0,-1 0 0,-3 1 15</inkml:trace>
  <inkml:trace contextRef="#ctx0" brushRef="#br0" timeOffset="274976.2755">22770 6326 0,'0'0'0,"10"-4"0,6 0 16,1-2-16,3 1 0,9-3 15,2-1-15,5-1 0,-1 2 16,-2 0-16,-1 1 0,-5 2 16,-4 0-16,0 1 0,-4 0 0,-9 1 0,-4 0 15,0-1-15,-2 2 0,0 0 16</inkml:trace>
  <inkml:trace contextRef="#ctx0" brushRef="#br0" timeOffset="275161.3341">22898 6164 0,'0'0'0,"0"0"0,0 0 15,0 0-15,0 0 0,-4 25 0,4-25 16,0 28-16,0-10 0,0 1 16,0 4-16,-1-3 0,1 1 15,-3 3-15,0-2 0,-2-1 0,-2-3 16,1-4-16,2 0 0,1-4 0</inkml:trace>
  <inkml:trace contextRef="#ctx0" brushRef="#br0" timeOffset="275524.5739">22613 6522 0,'0'0'16,"0"0"-16,0 0 0,0 0 15,0 0-15,0 0 0,0 0 16,14-16-16,-14 16 0,36-14 16,-11 7-16,7-1 15,6-3-15,4 1 0,2 0 0,13-1 16,14-3-1,-7 2-15,-7 1 0,6-1 0,-6 1 16,-9 1-16,-8 3 0,-7 0 16,-10 2-16,-12 2 0,-7 1 0,-8 2 15,-7 2-15,-4 2 16,-1 0-16,-6 1 0,-9 0 0,-1 4 0,-1 2 0,-9 7 16,-3 3-16,1 0 15,0 0-15,-7 8 0,1 2 16,6 3-16,3 0 0,2 5 15,1 4-15,2 0 0,6-2 0,4-1 16,1 0-16,4-5 16,4-3-16,1-7 0,2-4 0,3-8 15,3-4-15,5-3 0,4-4 16,2-4-16,3-3 0,3-8 0,3-10 16,-2 1-16,0 0 0,-3 3 15,-1 5-15,-2 3 0</inkml:trace>
  <inkml:trace contextRef="#ctx0" brushRef="#br0" timeOffset="275709.2332">22826 6611 0,'0'0'0,"0"0"0,0 0 0,0 0 16,0 0-16,0 0 0,0 31 0,0-31 15,-2 35-15,1-12 0,0 1 16,-1 5-16,-1 2 16,-1-1-16,2-2 0,-1 6 0,-1-3 15,2-2-15,0-4 16,0-1-16,-2-5 0,2-6 15,0-5-15,1-4 0,1-4 16,0-6-16,0-2 0,0-9 0,-1-7 16,1 4-16,0 2 0,0 4 15</inkml:trace>
  <inkml:trace contextRef="#ctx0" brushRef="#br0" timeOffset="276564.0328">22973 6513 0,'0'0'0,"0"0"15,0 0-15,0 0 0,0 0 16,22-11-16,-22 11 0,0 0 0,23 1 15,-13 3-15,1 1 16,0 1-16,-1 1 0,-1 3 16,-1 1-16,-3 0 0,-1 1 0,-6 0 15,-2 0-15,-2-1 16,0-1-16,-7 2 0,-4-1 0,-1-2 16,0 0-16,-1-2 0,-1-2 0,3 0 15,1 0-15,4-1 0,1-2 16,2 0-16,1-1 0,4 1 15,2-2-15,4-1 0,5-1 0,5 0 16,5 0-16,1-2 0,1 1 16,2 1-16,2-2 0,-1 2 0,-1 0 15,-2-1-15,-4 1 0,-3 1 16,-2 2-16,-7 2 0,-4 3 16,-4 1-16,-5 1 0,-6 3 15,-3 2-15,-3-1 0,-4 0 16,-5 4-16,0 1 0,5-2 0,4-3 15,3-2 1,5-2-16,3-3 0,3 0 16,5-3-16,3-2 0,7 1 15,5-2-15,4-2 0,7-2 16,0-2-16,2-2 0,8 0 0,1 2 16,-4 0-16,-4 0 0,-2 1 15,-3 1-15,-4 3 0,-5 1 16,-8 4-16,-5 1 0,-5 1 0,-5 1 15,-8 4-15,-6 1 0,-2 3 16,0 1-16,-4 2 0,-2 1 16,4-1-1,4 0-15,-1 0 0,5-3 16,6-6-16,3-2 0,6-1 0,6 0 16,6-4-16,2-2 0,10-2 15,5-3-15,2-1 0,0 1 0,4-3 16,1-2-16,-1 1 0,-1 1 15,1 0-15,-2-1 16,-4 0-16,-2 1 0,-4-3 0,-4-3 16,-7 3-16,-1 0 0,-5-2 15,-2 1-15,-3-1 0,1 1 0,-3-3 16,-1 1-16,2-1 0,-1 0 0,-1 3 16,1 2-16,-1 2 0,1 1 0,0 3 15,-1 2-15,2 3 0,1 2 16,-3 5-16,-1 3 0,1 4 15,-1 3-15,1 7 0,1 6 16,1 2-16,0 2 0,2 10 16,2 0-16,1-6 0,1-4 0,5-2 15,5-8-15,1-4 16,1-6-16,1-4 0,3-4 16,-5-6-16,0-4 0,-1-5 0,0-3 15,1-4-15,0-1 0,-1-10 16,-1-6-16,-3-4 0,0-4 15,-1 3 1,0 7-16,-2 8 0</inkml:trace>
  <inkml:trace contextRef="#ctx0" brushRef="#br0" timeOffset="276802.2566">23227 6174 0,'0'0'0,"0"0"0,0 0 0,0 0 0,14 26 0,-14-26 15,12 39-15,-5-10 0,-1 4 16,0 7-16,-1 7 16,2 12-16,-2-3 0,4 12 15,1-3-15,2 1 0,0-9 0,3 3 16,-1-7-16,0-11 0,2-7 0,-1-6 31,1-5-31,-4-6 0,-2-3 0,-1-8 16,-2-3-16,-1-5 0,-2-3 0,0 2 15,-1 0-15,-1 1 0</inkml:trace>
  <inkml:trace contextRef="#ctx0" brushRef="#br0" timeOffset="276973.0424">23512 6565 0,'0'0'16,"0"0"-16,0 0 15,0 0-15,-24 33 0,12-12 0,-3 4 16,0 4-16,0 4 0,-5 11 15,0 1-15,-5 5 0,-2-5 16,2-6-16,2-6 16,-1-5-16,6-8 0,1-11 15,2-9-15,5 0 0,2 0 16,1 0-16</inkml:trace>
  <inkml:trace contextRef="#ctx0" brushRef="#br0" timeOffset="277137.4245">23446 6200 0,'0'0'0,"0"0"0,0 0 0,0 0 15,23 12-15,-23-12 0,19 26 16,-9-9-16,-1 3 16,1 2-16,0 3 0,1 1 15,-3-4-15,0-3 0</inkml:trace>
  <inkml:trace contextRef="#ctx0" brushRef="#br0" timeOffset="277300.7661">23861 6399 0,'0'0'0,"0"0"16,0 0-16,4 22 0,-4-22 0,1 31 16,-1-9-16,-1 5 0,0 2 15,-1 4-15,-2 3 0,0 9 16,0-3-16,-1 4 0,2-4 0,1-10 15,1-9-15,-1-3 0,1-4 0,0-3 16</inkml:trace>
  <inkml:trace contextRef="#ctx0" brushRef="#br0" timeOffset="277446.6519">23850 6689 0,'0'0'0,"0"0"0,0 0 16,0 0-16,0 0 0,0 0 15,36-3-15,-36 3 0,25-2 0,-25 2 16,32-2-16,-15 1 0,-1-1 15,0 1-15,-1-2 0,-2 0 16,-2 2-16,-1-2 0</inkml:trace>
  <inkml:trace contextRef="#ctx0" brushRef="#br0" timeOffset="277669.1064">23681 6773 0,'0'0'0,"0"0"0,0 0 0,0 27 0,0-27 0,3 34 16,-1-14-16,3 0 0,1 0 15,4 3-15,2-4 0,2-1 16,0-4-16,4-1 0,3-3 16,3-5-16,1-4 0,1-2 15,-2-3-15,0-4 0,0-4 0,4-7 31,-2-2-31,-4 3 0,-4 4 0,-4 2 16</inkml:trace>
  <inkml:trace contextRef="#ctx0" brushRef="#br0" timeOffset="278117.305">24276 6394 0,'0'0'0,"0"0"0,0 0 16,0 0-16,0 0 0,26-6 0,-26 6 15,23-1-15,-10 0 0,0 2 16,0 0-16,0 0 0,-2 2 16,-3-2-16,1 1 0,-2 1 15,-2 2-15,-2-1 0,-3 3 16,-5 0-16,-4 1 0,-3 2 0,-2 1 16,-2 0-16,0 1 0,-6 3 0,-1 0 15,2 0-15,2-2 0,2 1 16,3-3-16,2 0 0,2-1 15,3-1-15,3-2 0,5 0 16,6 0-16,4-3 0,3 0 16,3-3-1,1-2-15,4-1 0,3-3 0,-2-1 16,-1-4-16,-1 2 0,-1-2 16,3-1-16,0 0 0,-5-1 15,-4 1-15,-2 1 0,-2 3 16,-2 2-16,-2 2 0,0 3 15,-1 2-15,0 2 0,-1 3 16,1 1-16,-2 2 0,0 4 0,0 1 16,1 2-16,-2 2 0,-1 0 0,-1 1 15,0-1-15,0 0 0,0-3 16,0-3-16,0-2 0</inkml:trace>
  <inkml:trace contextRef="#ctx0" brushRef="#br0" timeOffset="278302.3145">24115 6802 0,'0'0'0,"0"0"15,0 0-15,0 0 0,0 0 16,0 0-16,27-7 0,-27 7 16,34-7-16,-12 4 0,2-1 15,2 1-15,-1-3 0,-1 2 0,-1-2 0,5-3 16,-3 2-16,-3 1 0,-3 0 15,-4 1-15</inkml:trace>
  <inkml:trace contextRef="#ctx0" brushRef="#br0" timeOffset="278571.9724">24325 6732 0,'0'0'0,"0"0"0,0 0 0,0 0 15,-8 31-15,8-31 0,-8 29 16,4-11-16,-2 3 0,0-2 16,-1 1-16,-1-2 0,0-1 15,-2 0-15,2-3 0,0-3 0,2-3 0,0-2 16,3-2-16,3-4 0,-1 3 16,4-6-16,4-1 0,3-2 15,2 0-15,4-3 0,4 1 16,6-3-16,1 0 0,2 0 15,1 0-15,1 1 0,-1 1 16,4-4-16,-2 0 0,-5 4 0,-6 0 0,-4 2 16</inkml:trace>
  <inkml:trace contextRef="#ctx0" brushRef="#br0" timeOffset="278756.9483">24751 6533 0,'0'0'16,"0"0"-1,0 0-15,0 0 0,0 0 0,0 0 16,7 28-16,-7-28 0,2 20 0,-2-20 16,2 26-16,-1-13 15,-1-1-15,2 0 0,-1-2 16,0-1-16,1-2 0,-1-4 16,-1-3-16,2 3 0,-2-3 0,2 2 15</inkml:trace>
  <inkml:trace contextRef="#ctx0" brushRef="#br0" timeOffset="278935.5243">24966 6462 0,'0'0'0,"0"0"0,0 0 16,0 0-16,25 9 0,-25-9 15,18 17-15,-18-17 0,15 29 0,-10-8 16,1 4 0,-3 1-16,-2 2 0,-3 8 15,-3-3-15,0 1 0,-2-2 16,-1 3-16,-1-2 0,-2-4 15,-3-3-15,-1-5 0,-4-3 16,5-3-16,2-3 0,2-2 0</inkml:trace>
  <inkml:trace contextRef="#ctx0" brushRef="#br0" timeOffset="279246.0826">25594 5607 0,'0'0'0,"0"0"0,0 0 15,0 0-15,0 0 16,0 0-16,24 10 0,-24-10 16,0 0-16,18 10 0</inkml:trace>
  <inkml:trace contextRef="#ctx0" brushRef="#br0" timeOffset="279506.3614">28718 5544 0,'0'0'0,"0"0"0,0 0 0,0 0 0,19 12 0,-19-12 16,0 0-16,-1 21 0,1-21 16,0 0-16</inkml:trace>
  <inkml:trace contextRef="#ctx0" brushRef="#br0" timeOffset="279722.2051">27264 7149 0,'0'0'15,"0"0"-15,0 0 0,0 0 0,0 0 16,0 0-16</inkml:trace>
  <inkml:trace contextRef="#ctx0" brushRef="#br0" timeOffset="283515.5657">30760 5663 0,'0'0'0,"13"-4"0,7-2 16,3 0-16,2-2 0,17-3 0,16-4 15,2 3-15,3 1 0,15-1 16,2 1-16,7 1 0,-6 1 16,8-1-16,-7 3 0,-7 1 15,-5 2-15,15 0 0,-17 3 16,-21 3-16,-14 3 0,-9-2 16,-9-1-16,-4 1 0</inkml:trace>
  <inkml:trace contextRef="#ctx0" brushRef="#br0" timeOffset="283750.0962">30657 5959 0,'0'0'16,"15"-4"-16,2-1 0,1 1 0,2-1 15,18-4-15,12-1 16,9-2-16,1 0 0,14-2 0,12-1 16,10-3-16,-6-1 0,19-3 15,15-4-15,23-1 0,-23 8 0,-18 5 16,-12 4-16,-22 2 0,-13 4 16,-20-1-16,-11 3 0,-9 0 15</inkml:trace>
  <inkml:trace contextRef="#ctx0" brushRef="#br0" timeOffset="285208.6481">2722 6847 0,'0'0'0,"0"0"15,0 0-15,0 0 0,23-10 16,-23 10-16,33-10 0,-13 4 16,2 0-16,7-2 0,8-3 15,12-6-15,4-1 0,19-7 16,7-1-16,10-6 0,-3 3 0,21-1 15,3 3-15,-3 2 16,-14 1-16,8 1 0,-31 7 0,-23 5 0</inkml:trace>
  <inkml:trace contextRef="#ctx0" brushRef="#br0" timeOffset="285509.2589">3370 6998 0,'0'0'0,"13"-9"0,3-3 16,0 2-16,5-1 0,13-6 16,7-4-16,10-2 0,0-1 0,16-4 15,8 1-15,-6 4 16,-2 3-16,16-2 0,4 1 0,-14 4 0,-21 4 0,-15 5 16</inkml:trace>
  <inkml:trace contextRef="#ctx0" brushRef="#br0" timeOffset="291011.1011">27371 4617 0,'0'0'0,"0"0"0,0 0 16,0 0-16,0 0 0,0 0 0,0 0 16,0 0-16,0 0 0,0 0 15,-19-10-15,19 10 0,0 0 16,-28 4-16,28-4 0,-28 7 15,28-7-15,-35 12 0,11-4 0,1-1 0,0 1 16,-9 5-16,-1 1 0,1 1 16,2-1-16,-1 5 0,1 1 15,-7 3-15,3-3 0,0 2 16,0 0-16,3 0 0,2-1 16,-6 4-16,0 0 0,3 0 15,2 1-15,0 4 16,-1 3-16,3-5 15,1-2-15,-2 1 0,0 2 0,1-2 16,3-2-16,-6 6 0,1-1 16,0-2-16,1-4 0,1 7 15,2 1-15,0-2 0,3-2 0,-1 1 16,-2 2-16,7-2 16,2-1-16,2-1 0,0-2 0,4 0 0,1 0 15,3 3-15,0 2 0,1-6 16,2-3-16,1 0 0,2 2 15,-2-3-15,1 2 0,2 1 16,1 3-16,2-5 0,-1-2 16,1 0-16,0 0 0,3 2 0,1-1 15,-1-1 1,2-2-16,1-1 0,1-2 16,2 2-16,1 1 0,-2-5 15,1 0-15,1-1 0,2 2 16,-1-2-16,0 1 0,5-1 15,3 1-15,0-2 0,0-2 16,1 0-16,2 0 0,-2-2 0,-1 0 16,3 0-16,4-3 0,-2 1 0,1 0 15,2 0-15,2 1 0,-1 0 16,-2 0-16,9-2 16,0-1-16,-1 0 0,-2-1 0,1-1 15,2 1-15,-2 1 0,0 1 16,1-3-16,3-2 0,-2 2 15,1 0-15,2-1 16,2-2-16,-4 1 0,-2 2 16,7-4-16,0-1 0,-1 1 15,-2 0-15,2 1 0,1 2 16,-3-1-16,-3-2 0,2-1 16,1-2-16,-2 3 0,0 3 0,2-3 15,2 0-15,-2 1 0,-2 1 16,4-2-16,2-3 0,-2 1 0,-3-2 15,8 0-15,0-2 16,-9 3-16,-3 0 0,6-2 0,0 0 16,-2-1-16,-2-1 0,5 0 15,3 1-15,-5 0 0,-2 1 0,4-7 16,3-2-16,-3 0 0,-3 0 16,3 0-16,2-1 0,-3 5 0,-4 3 15,5-7-15,4-5 0,-4 2 16,-4 0-16,4 1 0,3-1 15,-4 3-15,-4 1 0,4-5 16,3-1-16,-6 2 0,-4 1 0,1-1 16,2-2-16,-5 3 0,-2 4 15,0-5 1,1-3-16,-4-2 0,-1 1 16,-1 2-16,2 3 0,-2-2 15,0-2-15,-4-2 0,-2-4 16,-4 4-16,-3-1 0,-4-1 15,-4-1-15,-3 10 0,-1 2 0,-6 0 16,-3-3-16,-2-3 0,0-4 16,-2-1-16,-4 1 0,0 0 0,-3 3 15,-2-2-15,-2 0 0,0 0 16,1 1-16,-6 0 0,-3 1 16,0 0-16,0 1 0,-3-4 0,-2-1 15,0 5-15,-1 5 0,-3-5 16,-1-1-16,0 1 0,1 3 15,-12-3 1,-3 1-16,4 4 0,5 3 0,-7 1 0,-4 3 16,4-2-16,3-1 0,-5 2 15,-3 0-15,2 2 0,2 2 16,-32-2-16,2 3 0,12 0 0,9 0 16,-1 3-16,-1 2 0,4 4 15,1 2-15,-6 3 16,-4 1-16,10 3 0,5 0 0,-3 1 15,-2-1-15,2-1 16,4-2-16,-3 7 0,-4 4 16,12 3-16,8 3 0,-6 2 0,-6 1 15,10-6-15,5-3 0,2 6 16,1 3-16,6-5 0,6-1 0,7-8 16,5-4-16,4-3 0</inkml:trace>
  <inkml:trace contextRef="#ctx0" brushRef="#br0" timeOffset="291728.7278">28204 3887 0,'0'0'15,"0"0"1,0 0-16,0 0 0,0 0 0,0 0 16,-12 20-16,12-20 0,0 0 15,-11 26-15,11-26 0,-13 26 16,6-12-16,0 2 0,-1 2 16,-1-1-16,0 1 0,0 3 15,1 1-15,-2 3 0,1-1 0,1-2 16,0-1-16,2-4 0,0-1 0,2-3 15,-1-2-15,2 0 0,1-3 16,0-2-16,1-4 0,1-2 16,0 0-16,3-3 0,0-3 15,1 0-15,0-1 0,1-3 16,2-3-16,1-2 0,0-1 16,3-6-1,2 0-15,0-1 0,1 3 0,4-1 16,2 1-16,1 0 0,1 2 15,3-3-15,1 1 0,-4 4 16,-3 4-16,1 1 0,-1 3 16,-4 1-16,-1 3 0,-2 1 0,-1 4 0,-2 1 15,-2-1-15,-3 3 0,-2 3 16,-2 0-16,-1 2 0,-3 3 16,-1 3-16,-1 0 0,1-2 15,-1 2-15,1 1 0,-1 1 16,2 2-16,0 0 0,-2 1 15,1-2-15,0-1 0,1 0 16,-2-1-16,2-1 0,-1 0 16,0-1-16,-2 1 0,1-3 0,-1-1 0,2-2 15,-1-2-15,2-1 0</inkml:trace>
  <inkml:trace contextRef="#ctx0" brushRef="#br0" timeOffset="291868.5225">28767 4170 0,'0'0'0,"0"0"0,0 0 0,0 0 0,0 0 15,4 25-15,-4-25 16,-7 19-16,7-19 0,0 0 0</inkml:trace>
  <inkml:trace contextRef="#ctx0" brushRef="#br0" timeOffset="292715.8062">25917 5674 0,'0'0'16,"0"0"-16,0 0 0,0 0 0,0 0 0,0 0 15,-23-4-15,23 4 0,-20-3 0,20 3 16,-29-2-16,14 2 16,-1 1-16,-4 0 0,-3 0 15,-1 0-15,0 1 0,-12 0 16,0-2-16,1-2 0,2 0 15,-4-1 1,-1 0-16,-5-2 0,4 0 0,4-3 16,2-3-16,2-3 0,1 1 0,-1-8 15,5-2-15,6 4 16,2-2-16,3-6 0,4-1 16,3 0-16,4-1 0,4-2 15,4-3-15,4 0 0,2 1 0,3-3 16,3-1-16,2 1 0,1 2 0,10-6 15,4 1-15,-3 6 0,0 1 16,4 0-16,5 0 0,-3 0 16,-1 3-16,5 3 0,6-1 15,-6 7-15,-2 6 0,7-2 0,1 1 16,-7 5-16,-4 3 0,2 5 16,0 3-1,-3 3-15,-2 1 0,-3 8 16,-4 8-16,-5-6 0,-1 0 0,0 5 15,0 6-15,-1-2 16,-3 2-16,-2 4 0,-5 4 16,0 0-16,-1 1 0,-4-1 15,-3 1-15,-1-4 0,-1-2 0,-3 4 16,-1 0-16,-1-1 0,1-3 0,-4 2 16,-4 1-16,0-4 0,0-1 15,-3-2-15,0 2 0,-2-7 16,-2-3-16,-3 3 0,-3 0 15,4-3-15,2-4 0,-4-4 16,-3-4-16,6-2 0,1-1 0,5 1 16,2-2-1,4 0-15</inkml:trace>
  <inkml:trace contextRef="#ctx0" brushRef="#br0" timeOffset="293432.297">27902 4642 0,'0'0'15,"0"0"-15,0 0 0,0 0 0,-27 6 16,27-6-16,-28 3 0,10-2 16,0-1-1,-2-1-15,0-1 0,-6-3 16,-1-1-16,2-1 0,-1-2 15,3-2-15,2-2 0,1-3 16,2-3-16,1-1 0,3 1 0,1-9 16,4-2-16,4-1 0,5 0 15,6-2-15,3-2 0,4-1 16,3 3-16,9-10 0,2 2 0,4 2 16,1 0-16,8-1 0,2 3 15,0-1-15,-1 0 0,6 4 0,3 3 16,-2 3-16,-2 4 0,12-5 15,1 0-15,-6 5 0,-5 5 0,11 1 16,2 4-16,-16 6 16,-4 3-16,19 4 15,-4 5-15,-23 0 16,-3 4-16,8 8 0,-6 3 16,-15-7-16,1 1 0,-1 9 15,-2 6-15,-6 0 0,-4 0 0,1 2 16,-1 3-16,-2-5 0,-2 1 15,-4 9-15,-1 2 0,-5-4 16,-2-1-16,-5 5 0,-4-1 0,3-9 16,0-1-16,-7 7 0,-1 0 0,-1-4 15,-1-3-15,-1-3 0,-3 0 16,-1-2-16,0 0 0,-4-5 16,-2-2-16,1-5 0,3 0 15,-5-2-15,-4-2 0,2 0 16,1 0-16,-2-2 0,-1-2 0,12-1 0,9 0 15,6-1-15</inkml:trace>
  <inkml:trace contextRef="#ctx0" brushRef="#br0" timeOffset="294297.5157">30758 5943 0,'0'0'0,"0"0"16,0 0-16,0 0 0,21-16 15,-21 16-15,23-9 0,-9 5 16,1-2-16,4-2 0,2 0 15,2 2-15,2 0 0,11-2 16,6-1-16,-3 0 0,1 0 0,11 3 16,8-1-16,10 2 0,-5 1 15,17-1-15,5 0 0,-10 4 0,-7 1 16,6 1-16,4 0 0,-14 1 16,-9-2-16,-12 1 0,-7-1 15,-13 0-15,-7 1 0,-9 2 16,-3 0-1,-5-3-15,-6-2 0,-7-2 16,-8-1-16,-2 1 0,-3-1 0,-13 0 16,-7-2-16,-3-1 0,0-2 15,-17-1-15,-3 1 0,-5-2 16,-3-2-16,-21 1 0,-5 1 16,2 1-16,1-1 0,-51-2 15,6 2-15,18 6 0,13 5 0,10 1 0,7 1 16,11-3-16,7-3 0,14 5 15,10 5-15,14-1 16,9 0-16,19-4 16,14-3-16,13 1 0,10-1 0,17 4 15,11 1-15,10-3 0,6-3 0,11 3 16,9 4-16,3-1 0,0-1 0,3 1 16,1 1-16,0-5 0,-2-2 15,-1 2-15,-4 0 0,-5 4 16,-4 0-16,-3 0 0,-3 1 15,-8 1-15,-5 0 0,-5-1 0,-2-1 16,-9-3-16,-6-2 0,-5 0 16,-2-2-1,-9 1-15,-5 1 0,-7 2 16,-5 1-16,-1-2 0,-2-1 0,-2 3 16,-5 2-16,-3-2 15,-7-2-15,-7 3 0,-8 0 16,-3-2-16,-2-2 0,9 0 0,6 2 15,5-2-15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1:57:47.6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2321 2526 0,'0'0'0,"0"0"0,0 0 16,0 0-16,0 0 0,0 0 0,0 0 16,0 0-16,28 1 0,-28-1 15,23 4-15,-23-4 0,34 3 16,-12 0-16,3-1 0,4 1 15,3-3-15,2 1 0,5-1 16,14 1-16,4 0 0,13-1 16,5 0-16,13-1 0,-3 0 0,4 0 15,3-2-15,15-1 0,-2 1 16,15 1-16,1 0 16,44-4-16,-16-4 0,-5 7 0,-3 7 15,-13-5-15,-9-4 0,5 5 16,5 3-16,-10-3 0,-5-1 15,3 2-15,6 4 0,-9 2 0,-5 2 16,3-8-16,3-3 16,-5 5-16,-3 5 0,-2 3 0,-1 2 15,-6-5-15,-4-3 0,-5 0 16,-3 0-16,-8 3 0,-4 3 16,-6-6-16,-6-4 0,-14-1 15,-8 0-15,-11-5 0,-9-2 16,-9 7-16,-6 5 0,-11 6 15,-5 2-15,3-3 0,2-4 0,3-1 16</inkml:trace>
  <inkml:trace contextRef="#ctx0" brushRef="#br0" timeOffset="902.3037">3929 3580 0,'0'0'0,"0"0"16,0 0-16,-19-18 0,13 12 0,-7-2 15,-3 0-15,-3 0 0,-3 1 16,-10-2-16,-4-1 0,0 0 16,-2 2-16,-15 0 0,-2 0 15,-1 7-15,-2 4 0,-18-2 16,-2-3-16,2 3 0,3 5 0,-15 4 15,-12 7-15,10 5 0,8 2 16,-38 16-16,6 2 16,16-7-16,8-5 0,7 13 0,5 9 15,15-1-15,11 0 0,-2 3 16,0 2-16,10-1 0,10-3 16,3 4-16,2 2 0,6-9 15,4-6-15,13 7 0,3 5 0,9-8 16,1-6-16,12 2 15,9 0-15,1-7 0,-1-4 0,14-1 16,8 1-16,-1-9 0,-1-5 16,10 2-16,11-1 0,1 1 15,3-2-15,11-3 0,5-1 16,-6-2-16,-5-1 0,13-5 16,8-4-16,-10-2 0,-2-2 15,14 2-15,13-1 0,-9-3 0,-4-1 16,10 1-16,8 1 15,-12-3-15,-7-2 0,4-5 0,6-5 16,-9-3-16,-8-2 0,9-2 16,6-2-16,-13 5 0,-10 3 15,6-11-15,5-9 0,-11 3 16,-11-1-16,3-3 0,3-5 16,-18 6-16,-6 2 0,0-5 15,0-4-15,-9 5 16,-5 2-16,-4-3 0,-4-3 0,-10-2 0,-7-3 15,-10-1-15,-4-1 16,-3 6-16,-3 3 0,-4 1 0,-5 1 16,-7-2-16,-5 0 0,-11 4 15,-4 1-15,-5-2 0,-4 1 0,-6 5 16,-5 4-16,1 3 16,2 3-16,-13 6 0,-11 3 15,2 3-15,0 1 0,-13 5 16,-8 6-16,5 6 0,6 4 0,-15 12 15,-10 8-15,12-2 16,8-2-16,-1 8 0,2 8 16,9-6-16,5-2 0,25-11 0,17-7 15,10-5-15</inkml:trace>
  <inkml:trace contextRef="#ctx0" brushRef="#br0" timeOffset="1483.4205">1606 5971 0,'0'0'0,"0"0"16,0 0-16,0 0 0,0 0 0,0 0 16,20-16-16,-20 16 15,0 0-15,21-17 0,-21 17 16,22-11-16,-11 5 0,3 2 15,0 1-15,-2 0 0,-2 1 0,2 0 16,1 1-16,0 1 0,3 1 16,-1 2-16,1 3 15,0-2-15,-3 0 0,2 1 0,-1 3 16,4 1-16,0 0 0,-1 2 16,2 1-16,-1 2 0,-1 0 15,4 0-15,4 0 0,-3-6 16,-2-3-16,6-2 0,2-1 15,1-3-15,2-4 0,11-6 0,7-4 16,-1-6-16,0-3 0,14-8 16,-2-4-16,-2 1 0,-2 3 15,8-9-15,1-1 0,-4 2 16,-10 7-16,-2 0 0,-3 3 16,-9 5-16,-5 4 0,-9 5 15,-4 0-15,-4 8 0,-2 5 0,-4 2 16,-2-2-16,-2 2 0</inkml:trace>
  <inkml:trace contextRef="#ctx0" brushRef="#br0" timeOffset="1932.54">1758 6675 0,'0'0'0,"0"0"15,0 0-15,0 0 0,0 0 0,0 0 16,17 17-16,-17-17 0,0 0 15,24 29-15,-24-29 16,26 29-16,-13-15 0,2 2 0,4 2 16,-4-2-16,2-1 0,8 6 15,3 0-15,-3-3 0,-2-2 16,5-3-16,1-3 0,-1-3 16,0-3-16,11-5 0,4-6 15,-1-2-15,-2-1 0,12-10 16,4-7-16,-5 0 0,-4 2 0,4-4 15,2-5-15,-1-3 0,-6 5 16,6-4-16,-2 2 16,-12 8-16,-10 5 0,-9 7 0,-3 6 15,-7 6-15,-3 3 0,-2-1 16,-1 1-16,0-1 0</inkml:trace>
  <inkml:trace contextRef="#ctx0" brushRef="#br0" timeOffset="2316.753">1920 7778 0,'0'0'0,"0"0"0,0 0 15,8 22-15,-8-22 0,8 23 16,1-6-16,-1 0 0,0 0 0,4 2 16,4 2-16,3 7 15,-4-2-15,5-2 0,-1-2 16,3-3-16,-3-1 0,9-2 0,2-5 15,0-7-15,-4-5 0,8-9 16,7-7-16,1-5 0,2-3 16,17-12-16,5-8 0,-5 2 15,-2 1-15,14-10 0,2-3 16,-2 1-16,-6 5 0,4-4 16,-20 16-16,-17 12 0</inkml:trace>
  <inkml:trace contextRef="#ctx0" brushRef="#br0" timeOffset="19871.9072">2282 10058 0,'0'0'16,"0"0"-16,0 0 0,0 0 0,-21-16 15,21 16-15,0 0 0,-22-14 16,15 9-16,-1 0 15,0-1-15,2 1 16,0-1-16,0 2 0,2 1 16,1 1-16,-3 0 0,4 1 15,2 1-15,2 2 0,0 1 0,2 3 16,3 1-16,2 0 0,3 1 16,4 1-16,5 0 15,1-1-15,2 0 0,13 1 16,7 1-16,4-2 0,-1 2 0,23 1 15,4 1-15,13-2 0,-5-1 16,23 1-16,5-2 0,4 0 16,-9-2-16,57 1 0,-5 0 15,-19-2-15,-17 0 0,11-5 16,5-2-16,-14 3 0,-12 2 0,12-2 16,6-2-16,-13 0 15,-4-1-15,-1-1 0,-1 1 16,-13-2-16,-10-1 0,3-3 15,0-3-15,-15 0 0,-11-1 0,-1-3 16,-2 1-16,-12-1 0,-6 2 0,-3-13 16,-4-6-16,-10 2 15,-9 1-15,-6-5 0,-4-3 0,-10 2 16,-5 2-16,-10-7 0,-6-4 16,-7 2-16,-4 2 0,-10-5 0,-8-1 15,-2 3-15,-2 4 0,-19-6 16,-11-3-16,4 6 0,5 3 15,-19 0-15,-13 0 0,3 7 16,-1 5-16,-13-1 0,-11-1 0,10 7 0,5 2 16,-16 8-16,-13 4 0,8 5 15,7 4-15,-15 4 0,-13 4 16,16 5-16,7 2 0,-10 9 16,-3 5-16,10 2 0,7 2 15,-5 12-15,-3 7 0,16 0 16,8 1-16,5 8 15,0 5-15,22-6 16,15-3-16,13 5 0,10 3 0,19-13 16,15-6-16,15-2 0,10-1 15,11-6-15,6-4 0,15 0 16,7 1-16,4-9 0,6-4 16,16-2-16,10-1 0,-2-5 15,1-5-15,14 5 0,14 3 0,-15-3 16,-7 0-16,0-1 0,4 1 0,-12-2 15,-2 0-15,-27-4 0,-13-3 16,-15-1-16</inkml:trace>
  <inkml:trace contextRef="#ctx0" brushRef="#br0" timeOffset="20472.5463">1856 11016 0,'0'0'0,"0"0"0,0 0 16,0 0-16,0 0 0,0 0 0,0 0 16,0 0-16,0 0 0,0 0 15,0 0-15,0 0 16,4 30-16,-4-30 0,6 34 16,-2-12-16,-1 4 0,3 0 0,-1 2 0,3 7 0,1-2 15,-1-1-15,2-3 0,0-5 16,2-2-16,7 1 0,0-5 15,3-4-15,3-4 0,5-7 16,6-4-16,10-11 16,10-8-16,-5 2 0,-6 2 0,18-13 15,4-6-15,2-2 16,-7 5-16,7-7 16,-1 0-16,-12 6 0,-5 6 15,8-3-15,-11 10 0,-15 8 16,-9 7-16,-9 2 0,-5 1 15,-1-1-15</inkml:trace>
  <inkml:trace contextRef="#ctx0" brushRef="#br0" timeOffset="21070.5391">2729 11653 0,'0'0'0,"0"0"0,23-6 15,-11 2-15,2 2 0,3 0 16,3-1-16,7 0 16,4 1-16,-1-2 0,4-2 0,0 0 15,2-1-15,14-1 0,0 0 16,-2 0-16,0 2 0,9-3 15,0 2-15,-1-1 0,1 0 0,10-1 0,1 1 16,2 0-16,-3 0 0,15-1 16,-3-1-16,-1 3 0,-4 3 15,45-3-15,-2-1 16,-9 5-16,-4 0 0,-3 0 0,-5 0 16,3 0-16,2 1 0,10-4 15,8-1-15,-15 2 0,-11 2 0,2 2 16,0-1-16,1 1 0,1 0 0,4 0 15,4 1-15,-5 2 0,-5 0 16,-3-2-16,-1-2 0,-4-1 16,-3 1-16,8-2 15,6-1-15,14 1 16,9 0-16,-35 3 16,-23 2-16,-1-2 0,2-1 15,-6-1-15,-1-1 0,-1 2 16,1 0-16,-12 2 0,-6 1 0,1-1 15,0-1-15,-10 1 16,-4 0-16,-7 1 0,-2 1 0,-7-1 0,-5-1 0,-2-1 16,-6 0-1,1 1-15,0 2 0,-19 4 0,-12 3 16,8-4-16,-6 2 0,9-2 16,5-2-16,6 0 15</inkml:trace>
  <inkml:trace contextRef="#ctx0" brushRef="#br0" timeOffset="22732.9691">1898 12296 0,'0'0'0,"0"0"0,0 0 16,0 0-16,0 0 0,0 0 16,0 0-16,0 0 0,21 14 15,-21-14-15,0 0 0,16 19 16,-16-19-16,18 15 0,-1-6 15,0 0-15,1 1 0,10 2 16,4 2 0,9 0-16,6 0 0,7 1 0,-1-1 0,12 0 15,3-3-15,8-1 16,-1-6-16,8-2 0,-1-3 0,-10-3 16,-8-2-16,3-3 0,-8-2 15,-5 0-15,-7-1 16,-1-4-16,-3-3 0,-5-3 15,-6-1-15,-3-2 0,-4-2 16,-3-3-16,-1-2 0,-10-1 16,-3 0-16,-7-2 0,-2 1 0,-8-4 15,-4-4-15,-2 5 16,-4 3-16,-3-2 0,-3-2 16,-3 4-16,-2 2 0,-4-3 0,-1-1 0,-3 5 15,-4 3-15,1-1 0,-3 1 16,0 2-16,-2 2 0,-3 0 15,-4-1-15,5 6 0,1 6 16,-32-5-16,-2 4 16,32 10-16,-4 3 0,-26-1 0,7 1 15,14 2-15,5 0 0,-7 10 16,-4 7-16,2 6 16,1 5-16,17-3 0,13-4 0,2 5 15,3 3-15,2-5 0,2-2 16,5 6-16,2 5 0,5 0 15,3 3-15,7 6 0,4 7 16,3-22-16,2-1 0,13 14 16,7-1-16,-14-17 15,-3 2-15,20 17 0,6 0 16,-13-20-16,4-2 0,22 14 16,5-3-16,-24-15 0,-3-2 0,30 9 15,2-2-15,-13-3 0,-12-2 16,-10-5-16,-8-3 15,-7-3-15</inkml:trace>
  <inkml:trace contextRef="#ctx0" brushRef="#br0" timeOffset="30554.5526">2270 12535 0,'0'0'0,"0"0"0,0 0 16,0 0-16,-16-14 0,16 14 16,-13-14-16,8 8 0,1-2 0,-1 2 15,0 2-15,2-1 0,1 1 16,1 1-16,1-1 0,0 1 15,3 0-15,4 2 0,-1-2 0,3 3 0,1 0 16,6 0-16,2 1 16,4-1-16,0 2 0,7-1 0,1 0 15,13 2-15,2 0 0,12 1 16,2 0-16,1-1 0,3-1 16,13 0-16,4 1 0,-1-2 15,3 2-15,14-2 16,3 1-16,9-1 0,-7 1 15,45 0-15,-9 0 16,-14-1-16,-8-1 0,-1-1 16,3-1-16,-2-1 0,1-1 0,0 0 15,1 0-15,0 0 0,1 1 16,2 0-16,3-1 0,-2 1 16,0 1-16,5-5 0,3-2 0,-2 2 15,-2 1-15,5 3 0,3 0 16,-5 0-16,-4-1 0,12 3 15,6 0-15,-17-2 0,-12-2 0,14 1 16,9 1 0,20 2-16,12 2 0,-39-1 0,-27 0 0,22 2 31,13 1-31,-14-1 16,-12 0-16,12 2 0,8 1 15,-6 0-15,-2 0 0,-9-2 0,-5 1 16,-8-1-16,-5-1 15,-2 1-15,-2 0 0,-4 0 16,-2 1-16,0-2 0,-1-1 16,-3-1-16,-2 0 0,1 0 0,-1 0 0,-3 3 15,-2 1-15,-1-2 0,0-3 16,-7 1-16,-3 1 0,-5 0 0,-4 0 16,-1 1-16,-1 1 0,-2-1 15,-2 1-15,-7-1 0,-4 1 16,-5 0-16,-3 1 0,-3-4 15,-3-1-15,-7 1 0,-6 1 0,-2-1 0,-3 0 16,-6 0-16,-4 1 16,-6 0-16,-3 1 0,-2 0 0,-3 0 15,-6-1-15,-2-2 0,-5 1 16,-5 1-16,-2-1 16,0-1-16,-8-1 0,-3-2 15,-6 0-15,-4-1 16,-12 2-16,-2 1 0,-1-3 15,0-3-15,-4 4 0,-2 1 16,-32-1-16,11 0 0,-1-3 0,2-1 16,4 1-16,3 0 0,2 0 15,-1 0-15,1 1 0,-1 1 16,-5-2-16,-3 0 0,-1 4 16,-1 2-16,2-4 0,-1-3 0,6 0 0,1 0 15,-7 4-15,-2 1 0,3-1 16,3 0-16,-5-5 0,-3-2 15,5 2-15,4 3 16,-3 0-16,-3 1 0,4-2 0,2 1 16,-5 0-16,-4 1 15,5 1-15,2 1 16,0-1-16,-4 0 0,4-2 16,2 1-16,-5 4 0,-5 3 15,2-1-15,3 1 0,-2 0 0,2 1 16,2-3-16,-3 1 0,-5 1 15,-5 2-15,-13 3 16,-8 4-16,34-6 0,25-3 0,-20 2 16,-8 2-16,10-3 0,9-1 0,-5-2 15,-5-1-15,12 0 0,7 0 16,-8 0-16,-8 0 0,12 1 16,7 0-16,-10-2 0,-9-3 15,13 2-15,9 2 0,-7-1 16,-8 2-16,11-1 0,2-2 0,-3-1 15,-4-1-15,12 2 0,6 1 0,-11 3 16,-6 4-16,7-2 0,7-1 16,-5-2-16,-4-1 15,13 1-15,9 0 0,-5 1 0,-4 4 16,3-1-16,4 2 0,-5 0 16,-2 0-16,9-3 0,7-1 0,1 0 15,2 2 1,5 1-16,6 2 0,-3 3 15,4 4-15,5-7 16,3-5-16,1 2 0,-3 1 0,6-3 16,3-1-16,2 4 0,2 4 15,5-7-15,3-2 0,0 0 16,0 0 0,0 0-16</inkml:trace>
  <inkml:trace contextRef="#ctx0" brushRef="#br0" timeOffset="31624.6845">8456 10875 0,'0'0'16,"0"0"-16,0 0 0,0 0 0,0 0 16,0 0-16,0 0 0,0 0 15,20 14-15,-20-14 0,32 5 16,-10-2-16,4-2 0,7 0 0,7-1 0,4-1 15,6 0-15,16 0 16,4-1-16,16 0 0,-1-1 0,11-1 16,-5 2-16,0-2 0,-12-2 15,2 1-15,-11 3 0,-17 1 16,-12 3-16,-13 0 0,-10 2 16,-7 2-16,-5 2 0,-13 4 0,-7 1 0,-9 5 15,-7 1-15,-10 3 0,-8 2 16,-5 2-16,-3 3 0,-7 2 15,-5 3-15,-11 5 0,3 1 16,-33 17-16,9-5 0,13-7 0,8-4 16,10-9-16,5-4 15,12-6-15,10-4 16,7-7-16,5-5 0,10-6 16,7-4-16,5-5 15,4-7 1,10-15-16,6-12 0,2 19 0,5-3 0,7-13 15,5-9-15,-2 4 16,-1 1-16,25-28 0,5 2 16,-8 9-16,-3 8 0,3-1 0,3 1 0,-3 10 15,-3 7-15,-3 2 0,-1 3 16,-8 6-16,-7 6 0,0 6 16,-1 3-16,-7 9 0,-3 5 0,-4 7 15,1 5-15,-4 4 0,-2 2 16,-5 0-16,2 9 0,-3-2 15,-1 1-15,1 13 16,2 9-16,-1-4 16,0-4-16,5 6 0,3 4 0,0-3 0,0-2 0,7 21 15,-3-8-15,-3-12 16,-3-7-16,4-2 0,4-2 16,-3-8-16,-2-6 0,-3-3 0,-2-2 31,-4-13-31,1 1 0,0-4 15,-1 0-15,-5-4 0,-3-2 0,-3-6 16,-6-7-16,1 3 0,-1-2 16,-12-3-16,-8-2 0,3-1 15,2 1-15,-17-8 0,-8-3 16,6 4-16,4 1 0,-8-6 16,-7-5-16,-1 0 0,6 4 0,-2-3 0,-3-3 0,8 4 0,6 2 15,-23-14-15,5 6 16,11 7-16,13 3 0,9 10 15,12 6-15,4 5 0</inkml:trace>
  <inkml:trace contextRef="#ctx0" brushRef="#br0" timeOffset="54562.4507">23961 11129 0,'0'0'0,"0"0"16,0 0-16,-27 3 0,27-3 0,-26 11 15,9-3-15,0 1 0,-2 1 16,-3 3-16,-3 3 0,-6 6 15,2 1-15,-4 5 0,-2 3 16,-5 6-16,3-4 0,-10 14 0,0 2 16,3-1-16,3-2 0,-1 0 15,0 0-15,-1 5 0,7-2 0,-1 9 16,7 2-16,4-7 16,5-6-16,8 9 0,6 6 15,5-10-15,3-6 16,10 16-16,6-9 0,8-4 15,5-3-15,13-3 0,9-2 16,6-4-16,6-3 0,17 3 16,10 1-16,-5-8 0,-4-6 0,17-9 15,13-2-15,1 0 0,-1 2 16,11-4-16,6 1 0,-4-2 16,0 0-16,34-1 0,23 1 15,-3-2-15,-1-2 0,-12-2 0,-7 0 16,-13 1-16,-9 1 0,3-3 15,3-3-15,-7-3 0,-2-1 16,-8-3-16,-3-1 0,-10-5 16,-6-3-16,-3-4 0,-3-2 15,-10-3 1,-7-2-16,-2-5 0,1-3 16,-4-11-16,0-8 15,-26 9-15,-18 4 0,-4-10 16,-4-8-16,-7 10 0,-4 6 0,-13-9 15,-8-7-15,-6 2 0,-4 2 16,-10-8-16,-7-3 0,1 10 0,0 9 0,-13-7 16,-8-5-1,0 5-15,0 6 0,-13-3 0,-9-1 16,4 6-16,2 4 0,-17 2 16,-10 0-16,6 4 0,3 4 0,-26 3 15,-17 1-15,10 1 0,7 1 16,-28 1-16,-20 1 0,14 5 15,11 4-15,-34 8 0,-23 4 0,17 4 0,12 3 16,-35 10-16,-22 6 16,21 3-16,16 3 0,-37 21 0,-26 15 15,77-18-15,54-15 0,35-9 16</inkml:trace>
  <inkml:trace contextRef="#ctx0" brushRef="#br0" timeOffset="55935.6756">23821 11708 0,'0'0'0,"0"0"15,0 0 1,0 0-16,0-25 0,0 25 16,0-21-16,0 9 0,-1 0 0,1-4 15,0-2-15,0 0 16,0 0-16,-1-7 0,0-2 16,1 0-16,0 2 0,-2-2 0,2 0 15,-1-1-15,0-2 0,-1-8 16,0-1-16,0 3 0,-1 2 0,1-1 15,0 0-15,0 2 0,-1-1 0,-2-7 16,0 0-16,-1 2 16,-1 3-16,1 0 0,-2 0 15,3 3-15,1 2 0,0-2 16,-1 0-16,0 2 0,-3 0 0,1 5 16,-1-1-16,1 4 0,1 2 0,0-1 15,1-1-15,-1 4 0,2 4 16,-2-1-16,1 1 0,0 1 0,2 4 15,1 4-15,-1 0 16,2 3-16,0-1 0,0 1 0,1 3 16,-3-1-16,1 0 0,-1 3 15,1 1 1,0 1-16,1 1 0,-1 1 16,0 0-16,0 0 0,1 0 15,-1 3-15,0 0 0,0 0 16,0 1-16,-1-2 0,1 2 0,-1-2 15,0 2-15,-1-1 0,1 0 16,0 0-16,-1-1 0,0 1 16,-2 1-16,2-1 0,0 0 0,0-1 15,2-2-15,1-1 0,0-1 0,0-1 16,1 0-16,0 0 0</inkml:trace>
  <inkml:trace contextRef="#ctx0" brushRef="#br0" timeOffset="56104.7837">23640 10410 0,'0'0'0,"0"0"0,0 0 15,0 0-15,0 0 0,0 0 0,0 0 16,29 0-16,-29 0 0,0 0 16,27 14-16,-27-14 0,23 17 0,-10-6 15,-1 2-15,1 0 0,0-1 0,-2-2 16,-1 0-16,-1-2 0</inkml:trace>
  <inkml:trace contextRef="#ctx0" brushRef="#br0" timeOffset="60174.827">17529 8379 0,'0'0'0,"0"0"16,0 0-16,0 0 0,-16 17 16,16-17-16,-25 29 0,10-8 15,-2 1-15,-3 6 0,-2 4 16,-5 8-16,-1 1 0,-6 11 15,1 3-15,-1-3 0,5-8 0,4-5 16,4-3-16,8-9 16,6-8-16,5-5 0,4-6 15,4-8-15,1-5 0,-1 1 16,-2 1-16,1 0 0</inkml:trace>
  <inkml:trace contextRef="#ctx0" brushRef="#br0" timeOffset="60362.1225">17939 8285 0,'0'0'16,"0"0"-16,0 0 0,0 0 0,0 0 16,20-6-16,-20 6 0,0 0 15,0 0-15,7 32 0,-12-14 16,-2 6-16,-4 4 0,-7 15 16,-3 5-16,-1 4 0,-1 3 0,-8 9 15,-1-3-15,0-1 0,4-10 16,3-6-16,4-13 0,6-7 15,3-7-15,3-4 0</inkml:trace>
  <inkml:trace contextRef="#ctx0" brushRef="#br0" timeOffset="60553.201">17368 8692 0,'0'0'0,"0"0"16,0 0-16,26-1 0,-26 1 0,33-2 15,-11 2-15,3-1 0,1-1 16,5 1-16,3-2 0,7 0 16,-2-1-1,1 0-15,-1 0 0,5 0 16,-4 1-16,-8 1 0,-6 0 16,-5 0-16</inkml:trace>
  <inkml:trace contextRef="#ctx0" brushRef="#br0" timeOffset="60903.9913">17901 8725 0,'0'0'0,"0"0"0,0 0 15,0 0-15,0 0 0,32-8 16,-32 8 0,28-4-16,-11 1 0,0 0 0,2 0 0,0 0 0,0 0 15,-2-2-15,2 0 0,-2-1 16,-3-1-1,-1 0-15,-2-1 0,-3 1 16,-3-1-16,-3-1 0,-6 2 16,-2 0-16,-3 4 0,-9 2 15,-5 3-15,0 2 0,-1 2 0,-2 3 16,0 4-16,0 3 0,1 4 16,-1 6-16,4 2 15,5-2-15,5 0 0,6-1 0,6 0 0,9 0 0,7-3 16,6-3-16,5-4 0,12-5 15,4-5-15,8-3 0,6-5 16,-2-3-16,-1-1 0,-6 0 16,-11 2-16,-10 1 0</inkml:trace>
  <inkml:trace contextRef="#ctx0" brushRef="#br0" timeOffset="61354.8215">18908 8731 0,'0'0'0,"0"0"0,0 0 15,0 0-15,0 0 0,-17-15 0,17 15 16,-22-9-16,22 9 0,-29-8 16,10 5-1,-2 2-15,-2 0 0,-2 3 16,-2 2-16,-7 4 0,1 3 0,0 3 16,1 4-16,3 1 0,4-1 15,-3 2-15,5 2 16,6-3-16,4-1 0,9-3 15,5-1-15,6-4 0,4-2 0,9-7 16,7-7-16,3-3 0,2-2 0,3-5 16,4-3-16,-2-2 0,1-3 15,6-7-15,0-1 0,1-7 16,-4 1-16,-1 1 0,-1 1 16,-7 3-16,-5 4 0,-7 4 0,-6 5 15,-4 6 1,-2 4-16,-5 3 0,-2 4 15,-5 6-15,-4 4 0,-9 7 16,-6 5-16,-2 6 0,-1 5 0,-2 2 16,-3 3-16,2 3 0,2 3 15,1 3-15,7-4 0,5-6 16,5-4-16,8-4 16,6-3-16,8-6 0,7-5 0,5-9 15,5-4-15,1-4 0,4-3 0,9-8 16,3-3-16,-12 5 0,-9 5 0,-6 0 15</inkml:trace>
  <inkml:trace contextRef="#ctx0" brushRef="#br0" timeOffset="61517.4093">19425 8690 0,'0'0'0,"0"0"16,0 0-16,0 0 0,-23 23 0,23-23 16,-24 25-16,11-9 0,-1 1 0,1 2 15,1 2-15,1-3 0,1-3 16,0 2-16,3-3 15,2-7-15,3-4 0,0-2 0,0 0 16,2-1-16</inkml:trace>
  <inkml:trace contextRef="#ctx0" brushRef="#br0" timeOffset="61655.5552">19420 8511 0,'0'0'0,"0"0"0,0 0 0,0 0 16,8 29-16,-8-29 0,9 33 0,-1-15 0,2-1 16,-1-1-16,-1-2 0,-2-2 15</inkml:trace>
  <inkml:trace contextRef="#ctx0" brushRef="#br0" timeOffset="62087.7706">19925 8686 0,'0'0'0,"0"0"0,0 0 16,0 0-16,0 0 0,-20-12 0,20 12 15,-31-6-15,31 6 0,-42 3 16,16 2-16,-1 2 0,1 2 16,-8 7-16,-1 7 0,3-2 15,2 2-15,-2 6 0,5 0 0,8-4 0,7-6 16,10-3-16,6-2 15,8-3-15,3-3 0,9-8 0,8-5 16,1-5-16,1-2 0,9-6 16,3-2-16,-3-6 0,-3-4 15,8-4-15,-2-1 0,-7 3 16,-7 2-16,-5 1 16,-1 2-16,-4 5 15,-3 5-15,-6 3 0,-7 3 0,-2 2 16,-3 2-16,-4 3 15,0 2-15,-2 2 0,-3 1 0,-1 5 16,-1 5-16,-3 2 0,-3 3 16,-2 5-16,-3 3 0,1 3 15,0 4-15,-2 5 0,2 1 0,6-4 0,3-6 16,4-2-16,4-2 0,3-4 16,2-3-16,8-6 0,6-4 15,-4-3-15,-2 0 0,-3-1 16</inkml:trace>
  <inkml:trace contextRef="#ctx0" brushRef="#br0" timeOffset="62457.7035">20403 8683 0,'0'0'0,"0"0"0,0 0 0,0 0 16,-21 20-16,21-20 0,-27 29 15,11-11-15,1 3 0,-1-2 16,1-1-16,1 0 15,0-2-15,1 2 0,2-4 16,2-3-16,4-5 0,3-5 16,3-4-16,2-1 0,1-5 15,4-2-15,3-3 0,2-3 16,3-2-16,1 0 0,2-1 16,0 4-16,-1 1 0,3 1 15,-2 3-15,-1 1 0,-1 1 0,-2 4 0,-1 4 16,0 4-16,-3 4 0,-5 1 15,-1 3-15,-3 1 0,-2 2 16,-3 1-16,-3 2 0,-1 1 0,1 1 16,-2 5-16,1 0 15,2-6-15,2-4 0,2 1 16,2-2-16,3-4 16,4-2-16,-4-3 0,1-1 15,-2 1-15</inkml:trace>
  <inkml:trace contextRef="#ctx0" brushRef="#br0" timeOffset="62689.1474">21007 8504 0,'0'0'0,"0"0"0,0 0 0,-13 20 16,13-20-16,-19 26 0,5-5 15,-4 3-15,-1 5 0,-2 1 16,-1 3-16,-3 6 0,4-3 0,2 2 31,4-7-31,5-4 0,5-4 0,7-5 0,6-2 0,4-6 0,3-5 16,3-3-16,2-4 0,1-2 15,1-2-15,0-4 0,0-2 16,-5 1-16,-2 3 0,-3 1 16</inkml:trace>
  <inkml:trace contextRef="#ctx0" brushRef="#br0" timeOffset="62889.9619">20714 8703 0,'0'0'0,"0"0"16,0 0-16,0 0 0,0 0 0,0 0 16,38-5-16,-38 5 0,37-1 15,-13 0-15,4 1 0,-2-1 0,1 0 0,5-1 16,-1 0-16,-4 0 15,0 0-15,-5-3 0,-4-1 16,-1 0-16,-4 1 0,-2 2 0</inkml:trace>
  <inkml:trace contextRef="#ctx0" brushRef="#br0" timeOffset="63059.4118">20806 8363 0,'0'0'0,"0"0"0,0 0 15,0 0-15,0 0 0,0 0 0,-15 22 0,15-22 16,-21 30-16,21-30 16,-18 28-16,10-17 0</inkml:trace>
  <inkml:trace contextRef="#ctx0" brushRef="#br0" timeOffset="64262.7823">21830 8735 0,'0'0'0,"0"0"16,0 0-16,0 0 0,0 0 15,0-21-15,0 21 0,0 0 16,-2-27-16,2 27 0,-9-22 15,3 11-15,1 0 0,-3 1 16,-2 1-16,-1-1 0,-1 2 0,-3 3 16,-3 2-16,-2 2 0,-2 1 15,-9 6-15,-1 5 16,1 3-16,2 0 0,-6 11 0,4 8 16,6-1-16,4-1 0,2 7 0,7-3 15,5-4-15,3-6 0,12-7 16,9-6-16,1-5 0,3-6 0,7-6 15,5-5-15,-1-4 0,-2 0 16,-2-4-16,1-5 16,-4 3-16,0 1 0,1-6 15,-2-1-15,-4 3 0,-4 4 0,-4 3 0,-2 5 16,-5 3-16,0 3 0,-5 5 16,-2 4-16,-1 4 0,-2 2 0,-4 9 15,-4 9-15,-2 4 16,1 3-16,-3 14 0,2 7 15,2-5-15,2-4 0,-1 4 0,2-4 16,1-10 0,2-7-16,1-3 0,-1-7 15,3-6-15,0-2 0,-1-2 16,-1-3-16,0-4 0,-2-2 0,-4-2 16,-5-2-16,5 0 0,0-1 15,-5-6-15,-4-3 16,3-1-16,1 0 0,3-7 15,2-3-15,2-2 0,2 0 0,0 1 0,3 5 16,0 5-16</inkml:trace>
  <inkml:trace contextRef="#ctx0" brushRef="#br0" timeOffset="64610.7577">22059 8863 0,'0'0'0,"0"0"0,0 0 16,0 0-16,23 2 0,-23-2 0,20 4 15,-9-4-15,0 0 0,-1-1 16,1-2-16,0-1 0,0 0 16,0-4-16,0-1 0,-1-2 0,0 0 0,-2-1 15,-3-2-15,-3 0 16,0 1-16,-5-2 0,-2 0 15,-1 1-15,0 3 0,-5 5 16,-2 2-16,-4 4 0,-1 3 0,1 4 16,-1 4-16,2 3 0,1 2 15,3 5-15,1 1 0,1 4 0,3-2 16,5 1-16,2-1 0,5-2 0,4-5 16,7-2-16,8-4 15,1-2-15,-1-2 0,7-5 16,4-2-16,-6 0 0,-6 0 0,-4 0 15</inkml:trace>
  <inkml:trace contextRef="#ctx0" brushRef="#br0" timeOffset="64864.8472">22739 8544 0,'0'0'0,"0"0"0,-13 18 0,4-5 0,0 3 0,-4 12 16,-2 5-16,0 2 0,3-1 16,0 6-16,3-4 0,3-5 15,0-3-15,6-5 0,6-2 16,2-4-16,0-3 0,6-5 16,2-5-16,2-2 0,0-2 15,-1-6 1,-2-2-16,-2 1 0,-3 0 0,-2 3 15</inkml:trace>
  <inkml:trace contextRef="#ctx0" brushRef="#br0" timeOffset="65011.9947">22556 8687 0,'0'0'0,"0"0"0,0 0 15,0 0-15,0 0 0,28 1 0,-28-1 16,36 0-16,-11-1 0,3 1 15,5-1-15,1 0 0,2-1 16,2 0-16,-6 1 0,-4 0 0</inkml:trace>
  <inkml:trace contextRef="#ctx0" brushRef="#br0" timeOffset="65390.5963">23468 8631 0,'0'0'16,"0"0"-16,0 0 0,0 0 0,-26 19 0,26-19 15,-27 29-15,14-8 0,0 3 16,-3 6-16,2-2 0,3-4 16,2-1-16,4-4 0,2 0 15,3-4-15,3-3 0,8-7 16,7-7-16,1-2 0,1-2 15,6-6-15,2-1 0,-2-3 0,1-1 0,-2-5 16,1-3-16,-3 1 0,-1 1 16,1 1-16,-2 1 0,-6 5 15,-3 4-15,-4 4 0,-3 2 16,-5 6-16,0 0 0,-6 6 16,-3 5-16,0 4 0,1 6 0,-2 4 31,0 4-31,2-1 0,1-1 0,6-2 15,4 0-15,1-4 0,3-2 16,6-6-16,6-2 0,-4-4 16,-2-1-16,-3-1 0</inkml:trace>
  <inkml:trace contextRef="#ctx0" brushRef="#br0" timeOffset="65597.7638">24136 8638 0,'0'0'0,"0"0"16,0 0-16,0 0 0,0 0 0,0 0 15,0 0-15,-14 30 0,14-30 0,-23 41 16,6-11-16,0 4 0,-2 1 16,-5 15-16,-1 1 15,-1 7-15,4-6 16,-1 3-16,3-5 0,4-11 16,3-7-16,4-9 0,3-5 15,0-9-15,2-5 0,2-3 16,-1 0-16,1 1 0</inkml:trace>
  <inkml:trace contextRef="#ctx0" brushRef="#br0" timeOffset="65829.6737">24125 8658 0,'0'0'0,"8"0"16,4 1-16,2 0 0,2 0 0,6 4 15,0 3-15,0 1 0,0 3 16,-2 3-16,-1 1 0,-4 1 15,-3-2-15,-1 3 0,-3-1 0,-6-3 16,-3-3-16,-5-1 0,-2 0 16,-2-1-16,-1 0 0,-6-2 15,-3 1-15,-1-2 0,0 0 0,0-2 16,4-4-16,2 1 0,4-1 16,3 1-16</inkml:trace>
  <inkml:trace contextRef="#ctx0" brushRef="#br0" timeOffset="66230.6506">24959 8599 0,'0'0'0,"0"0"15,0 0-15,-11 26 0,4-12 0,-4 5 16,-3 2-16,-1 3 15,1-1-15,-3 5 0,3-4 16,3-2-16,2-5 0,5 1 16,4-3-16,4-7 0,5-3 0,5-5 15,5-4 1,2-1-16,2 0 0,8-9 16,1-6-16,-1 0 0,0-1 0,1-2 15,2-1-15,0-2 0,-5 1 16,-6 7-16,-4 2 0,-5 6 15,-3 3-15,-4 2 0,-4 3 16,-3 2-16,0 7 0,-7 3 16,-4 4-16,-3 3 0,-3 2 0,1 3 15,-2 4-15,4-2 0,2-2 0,3 0 16,2-4-16,4-1 16,2-1-16,9-5 0,6-4 15,4-3-15,2-3 0,-4 0 0,-3 1 16,-2-2-16</inkml:trace>
  <inkml:trace contextRef="#ctx0" brushRef="#br0" timeOffset="66600.6939">25552 8675 0,'0'0'0,"0"0"0,0 0 0,-18 25 16,8-12-16,-1 1 0,-1 2 0,1 1 15,1-2-15,-2 1 0,1-3 16,1 0-16,1-4 0,1 0 0,1-3 16,1-4-16,2-3 0,3-5 15,3-1-15,1-1 0,3-1 16,5-6-16,4-4 0,2 2 16,1 1-16,1 0 0,1 2 0,1 0 15,0 2-15,5 0 0,0 4 16,-4 2-16,-2 2 0,-4 4 0,-1 1 15,-3 4-15,-2 1 0,-4 6 16,-1 5-16,-4-2 0,0 1 16,-3 4-16,-3 1 0,-1-1 15,-1-1 1,-2-1-16,-1 1 0,1-3 16,1-2-16,1-5 0,3-6 15,0 0-15,1 0 0,1-2 0</inkml:trace>
  <inkml:trace contextRef="#ctx0" brushRef="#br0" timeOffset="66833.6411">26115 8504 0,'0'0'0,"0"0"0,0 0 0,-10 21 15,5-9-15,-6 5 0,-5 4 16,0 5-16,-1 4 0,-4 7 15,1 2 1,2 1-16,3-6 0,5-4 16,5-4-16,4-6 0,3-6 0,7-4 15,4-3-15,1-4 0,2-2 16,-1-3-16,2-3 0,-2-5 16,1-1-16,-4 1 0,-2 3 15,-3 1-15</inkml:trace>
  <inkml:trace contextRef="#ctx0" brushRef="#br0" timeOffset="67001.8918">25923 8682 0,'0'0'0,"0"0"0,0 0 0,30-1 16,-30 1-16,35-2 0,-12 2 0,2 0 0,0-1 15,10 1-15,3 0 0,-6 0 16,-5 0-16,-3 0 0</inkml:trace>
  <inkml:trace contextRef="#ctx0" brushRef="#br0" timeOffset="67183.5137">26478 8704 0,'0'0'0,"0"0"16,0 0-16,-12 23 0,12-23 0,-15 24 15,15-24-15,-17 33 0,8-16 16,0 0-16,1 0 16,0 1-16,0-2 0,2-7 0,4-2 31,0-2-31,1-1 0,0 0 0</inkml:trace>
  <inkml:trace contextRef="#ctx0" brushRef="#br0" timeOffset="67339.4947">26490 8417 0,'0'0'0,"0"0"0,0 0 0,0 0 16,0 0-16,25 20 0,-25-20 15,16 18-15,-16-18 0,16 16 0,-9-9 16,-2-2-16</inkml:trace>
  <inkml:trace contextRef="#ctx0" brushRef="#br0" timeOffset="67586.8176">26924 8383 0,'0'0'0,"0"0"0,0 0 0,-6 25 16,6-25-16,-12 31 0,2-5 15,-2 1-15,-2-1 0,-3 12 16,-2 1-16,0 2 0,4-5 0,3-4 16,2-4-16,2-4 0,4-2 15,1 0 1,6-5-16,1-8 0,1 0 16,6-4-16,6-3 0,-2 0 15,0 0-15,-3-1 0,-2 0 16,-2 0-16</inkml:trace>
  <inkml:trace contextRef="#ctx0" brushRef="#br0" timeOffset="70828.3858">27714 8573 0,'0'0'0,"0"0"0,0 0 16,0 0-16,-3-19 0,3 19 0,0 0 15,-8-26-15,8 26 0,-9-20 16,2 10-16,-1 1 0,-1 1 0,-4 1 16,0 1-16,-1 1 15,0-1-15,-1 3 0,1 2 16,0 1-16,-1 1 16,-2 3-16,1 4 0,3 1 15,3 2-15,4 2 0,5 1 16,4 1-16,0 2 0,2 2 15,3 2-15,2-2 0,2-1 0,3 0 16,1 1-16,3 4 16,-2 0-16,-1-2 0,-3-3 15,-3-1-15,-2-1 0,-3-1 0,-1 0 16,-6-1-16,-2 0 0,-7-2 0,-6-1 16,3-4-16,0 0 0,-8-1 15,-4-3-15,2-2 0,0-1 16,0-2-16,0-3 0,5-1 15,1-3-15,5-1 0,3-2 16,3-2-16,4-2 0,5-2 0,6-1 16,6-1-16,5 2 0,6-2 0,6-1 15,1 1-15,2 0 0,10-1 16,2 1-16,-11 6 0,-8 2 0,-5 3 16</inkml:trace>
  <inkml:trace contextRef="#ctx0" brushRef="#br0" timeOffset="71071.6556">28005 8661 0,'0'0'0,"0"0"16,0 0-16,0 0 0,0 0 0,0 0 16,24 9-16,-24-9 0,0 0 15,20 10-15,-20-10 16,0 0-16,17 14 0,-17-14 16,0 0-16,11 10 0</inkml:trace>
  <inkml:trace contextRef="#ctx0" brushRef="#br0" timeOffset="71251.6344">27962 8796 0,'0'0'0,"0"0"0,0 0 16,0 0-16,0 0 0,25 4 15,-25-4-15,0 0 0,19 13 0,-19-13 16,0 0-16,22 9 0,-16-6 15,0-2-15</inkml:trace>
  <inkml:trace contextRef="#ctx0" brushRef="#br0" timeOffset="71683.4238">28431 8687 0,'0'0'16,"0"0"-16,0 0 0,0 0 0,0 0 0,0 0 15,0 0-15,0 0 0,0 0 0,-24 19 16,24-19-16,-19 20 16,19-20-16,-17 22 0,7-9 15,2 0-15,1 2 0,3-4 16,1-1-16,1-1 0,0 0 0,6-2 15,2-2-15,2-1 16,1-2-16,4-1 0,4-3 16,-1 0-16,1-1 0,6-4 0,2-2 15,-3-1-15,-1 1 0,-1-2 16,-1-1 0,-4 0-16,-1-1 0,-3 1 15,-4 0-15,-3 3 0,-2 0 0,-6-1 16,-4 2-16,-2 1 0,-1 2 15,-4 0-15,-1 3 16,-1 2-16,2 0 0,-6 2 0,-2 1 16,7 0-16,3-1 0,-1 0 15,2 0-15,4-1 0,1 0 0,2 0 16</inkml:trace>
  <inkml:trace contextRef="#ctx0" brushRef="#br0" timeOffset="72084.676">28835 8693 0,'0'0'0,"0"0"16,0 0-16,0 0 0,0 0 16,0 0-16,0 0 0,0 0 15,-16 17-15,16-17 0,0 0 16,-27 16-16,27-16 0,-19 16 15,8-7-15,1 1 0,1 2 0,3-1 16,0 1-16,2-2 0,1-1 0,4 0 16,3-1-16,2 0 0,1-3 15,3 0-15,3-2 16,1 0-16,0-3 0,8-2 0,3 0 16,-1-2-16,-2-3 0,0-2 15,0-1-15,-1 0 0,-2 0 0,1-4 16,-3-1-16,-4 0 0,-3 1 0,-4 1 15,-3 1-15,-3 2 0,-3 0 16,-4 0-16,-2 2 0,-1 2 16,0 1-16,-5 3 0,-4 1 15,0 2-15,1 2 0,-3 2 16,1 1 0,1-1-16,3 0 0,1-1 0,4-1 15,2-1-15</inkml:trace>
  <inkml:trace contextRef="#ctx0" brushRef="#br0" timeOffset="72269.7955">29193 8910 0,'0'0'0,"0"0"16,0 0 0,0 0-16,0 0 0,-22 15 0</inkml:trace>
  <inkml:trace contextRef="#ctx0" brushRef="#br0" timeOffset="76701.638">16601 9245 0,'0'0'16,"0"0"-16,0 0 0,0 0 16,0 0-16,0 0 0,0 0 15,0 0-15,-24 2 0,24-2 0,0 0 16,-22 20-16,22-20 0,-23 25 16,9-7-1,-1 2-15,-2 2 0,0 5 16,-2 5-16,-7 7 0,-1 0 15,-6 8-15,1 2 0,3-9 0,4-5 16,-3 4-16,3-6 16,3-5-16,3-5 0,1-4 15,2-4-15,3-4 0,2-2 16,3-6-16,2-3 0,6-5 0,5-4 16,-2 2-16,-1 1 0,1 2 15</inkml:trace>
  <inkml:trace contextRef="#ctx0" brushRef="#br0" timeOffset="77030.7231">16519 9207 0,'0'0'0,"0"0"15,0 0-15,0 0 0,0 0 0,0 0 16,17 29-16,-17-29 0,6 30 16,-3-7-16,-1 3 15,-1 3-15,0 3 0,0 8 0,-1 1 16,1-1-16,0-3 0,2 4 15,-1-5 1,0-4-16,0-7 0,0-4 16,1-3-16,1-5 0,3-2 0,2-5 15,4-1-15,-2-6 0,2-4 16,2-6-16,4-7 0,5-3 16,2 1-16,5-6 0,3-5 15,-1 1-15,0 1 0,8-9 16,-1-2-16,-4 6 0,-5 4 0,1 3 15,-5 7-15,-4 3 0,-4 5 0,-10 0 16,-7 2-16,0 3 0,-1 1 16,0 2-16</inkml:trace>
  <inkml:trace contextRef="#ctx0" brushRef="#br0" timeOffset="77406.3169">17083 9616 0,'0'0'0,"0"0"16,0 0-16,0 0 0,0 0 0,0 0 0,0 0 16,-30 17-16,30-17 0,-19 25 15,7-7-15,1 0 0,2 0 16,1-1-16,3 1 0,0-2 15,3-1-15,4 1 0,6-2 16,3-4-16,4-1 0,3-6 16,5-5-1,0-2-15,-3-4 0,8-1 16,1-2-16,-3-2 0,-2 1 0,-3-3 16,-3-2-16,-4 0 0,-3 0 15,-4 0-15,-4 0 0,-3 1 16,-2 3-16,-9 0 0,-7 2 15,1 4-15,-1 3 0,-6 4 16,-5 2-16,3 0 0,0-1 0,2 4 0,1 3 16,2-2-16,2 2 0,2-1 0,2-2 15,4-1-15</inkml:trace>
  <inkml:trace contextRef="#ctx0" brushRef="#br0" timeOffset="77701.7522">17783 9464 0,'0'0'0,"0"0"0,0 0 16,0 0-16,-22 26 0,22-26 16,-29 34-16,14-14 15,-2 1-15,-6 11 0,-1 2 16,3-4-16,3-1 0,0 4 15,4-3-15,4-5 0,3-5 0,10-6 16,6-2-16,2-4 16,2 0-16,2-5 0,2-2 15,-1-3-15,2-1 0,2-4 16,2-3-16,-5 0 0,-1 1 0,-4 2 0,-2 1 16,-2 1-16</inkml:trace>
  <inkml:trace contextRef="#ctx0" brushRef="#br0" timeOffset="77864.5874">17483 9614 0,'0'0'0,"0"0"0,0 0 16,0 0-16,26-3 0,-26 3 16,36-3-16,-14 1 0,1 0 15,4 1-15,5 0 0,11-1 0,0-1 16,1 0-16,-8 1 15,-8-1-15</inkml:trace>
  <inkml:trace contextRef="#ctx0" brushRef="#br0" timeOffset="78350.6361">18331 9561 0,'0'0'0,"0"0"16,0 0-16,0 0 0,0 0 0,0 0 15,0 0-15,-18 22 0,18-22 16,-17 22-16,17-22 0,-21 30 16,9-15-16,0 1 0,1 0 15,2-1-15,2 1 0,0 2 0,3-2 16,1-2-16,3-1 0,6-5 15,5-2-15,-1-3 0,1-1 16,8-2-16,4-4 0,0-3 0,0-1 16,1-4-16,2-3 15,-1-1-15,0 0 0,6-5 0,0-1 16,-5 0-16,-6 2 0,-2 2 0,-4 2 16,-1 2-16,-4 3 0,-2 4 15,-1 1-15,-4 4 0,-2 2 16,-3 4-16,-6 5 0,-2 0 0,-3 2 15,0 4-15,-1 6 0,-2 4 16,3 1-16,3-2 0,2 0 16,2-3-16,3-2 15,6-1-15,7-2 16,5-3-16,5-2 0,3-5 16,3-6-16,3-2 0,2-4 0,1-2 15,1-3-15,-6 3 0,-4 1 16,-4 1-16</inkml:trace>
  <inkml:trace contextRef="#ctx0" brushRef="#br0" timeOffset="78704.6845">19025 9557 0,'0'0'0,"0"0"0,0 0 16,0 0-16,-24 20 0,24-20 0,-22 25 16,10-10-16,-2 1 0,0 2 15,-2 0-15,0 0 0,1-1 16,-2 3-1,3-3-15,2-2 0,2-3 0,2-4 16,1 0-16,2-3 16,2-2-16,3-3 0,1-5 15,2 0-15,1-1 0,4-2 16,2-6-16,4-3 0,1 0 0,0 0 16,1 1-16,-1 1 0,-1-1 0,2 3 15,0 1-15,1 2 0,-2 1 0,0 3 16,-1 0-16,-1 3 0,-2 0 15,-1 6-15,-1 1 0,-1 2 16,-2 1-16,-1 4 0,-2 2 16,-1 0-16,-1 2 0,-1 1 15,-1-1-15,-1 2 0,0 0 0,-3 1 16,0 0-16,1-3 0,-1 1 16,1-3-16,-1 0 0,2-4 0,1-1 15,0-1-15</inkml:trace>
  <inkml:trace contextRef="#ctx0" brushRef="#br0" timeOffset="78989.5451">19591 9384 0,'0'0'0,"0"0"0,0 0 16,0 0-16,-11 27 0,11-27 15,-23 35-15,8-15 0,0 2 0,-6 11 16,-1 5-16,1-4 0,2-2 0,-3 3 16,2-1-16,4-5 0,2-4 15,6-4-15,2-3 16,3-3-16,2-2 0,6-3 0,4-3 16,1-2-16,0-3 0,2-4 15,2-3-15,1-2 0,-1-1 0,-3-1 31,-2-1-31,-3 1 0,0 2 0,-2 2 16</inkml:trace>
  <inkml:trace contextRef="#ctx0" brushRef="#br0" timeOffset="79174.5737">19282 9648 0,'0'0'0,"0"0"16,0 0-16,0 0 0,33-4 15,-33 4-15,38-4 0,-16 2 16,1-1-16,3 0 0,3 2 16,7-2-16,1 1 0,-1 1 15,-1 1-15,1-1 0,-8 1 0,-5-2 16</inkml:trace>
  <inkml:trace contextRef="#ctx0" brushRef="#br0" timeOffset="79337.4368">19910 9644 0,'0'0'0,"0"0"16,0 0-16,-14 18 0,14-18 0,-16 21 15,2-8-15,2 1 0,0-1 0,1 0 16,0 1-16,-1 1 0,2-1 0,2-4 16,2 0-1,0-3-15,3-3 0,0 0 0,0-1 16,1 0-16</inkml:trace>
  <inkml:trace contextRef="#ctx0" brushRef="#br0" timeOffset="79521.6364">19887 9307 0,'0'0'0,"0"0"0,0 0 16,0 0-16,0 0 15,0 0-15,0 0 0,22 21 16,-22-21-16,14 16 0,-14-16 16,17 20-16,-9-12 0,-1-1 15</inkml:trace>
  <inkml:trace contextRef="#ctx0" brushRef="#br0" timeOffset="79753.4615">20393 9343 0,'0'0'0,"0"0"0,0 0 16,-6 23-16,6-23 0,-16 28 15,2-5-15,-2 2 0,1 1 0,-8 12 16,-2 4 0,2-3-16,4-4 0,-2 7 15,3-3-15,3 1 0,5-6 0,5-7 16,6-5-1,6-3-15,5-3 0,8-5 0,5-5 16,0-2-16,1-3 0,-1 2 16,-5-2-16,-4 1 0</inkml:trace>
  <inkml:trace contextRef="#ctx0" brushRef="#br0" timeOffset="88316.9811">21036 9490 0,'0'0'0,"0"0"0,0 0 0,0 0 16,0 0-16,0 0 0,-2-19 15,2 19-15,0 0 0,-14-21 16,14 21-16,-19-16 0,8 8 0,-2 3 15,-3 1-15,-2 0 0,0 0 16,-3 3-16,-2 1 0,2 2 0,2 2 16,-4 3-16,2 3 0,3-1 15,4 0 1,4 2-16,3 0 0,4 0 16,2 1-16,8 1 0,5 0 15,3 2-15,4 0 0,2 2 16,1 1-16,5 0 0,1 0 15,-3 1-15,1 1 0,-5-2 16,-5 0-16,-3-1 0,-3-1 16,-5-1-16,-4 1 0,-8-1 15,-6 0-15,-4-1 0,0 0 0,-6-1 16,-4 0-16,0-3 0,-3-2 16,1-2-16,1-2 15,2-3-15,3-2 0,1-5 0,4-4 16,7 1-16,4-1 0,7-5 0,7-3 15,4 0-15,4-1 0,8-1 16,8-1-16,1 3 0,0 1 16,11-1-16,2 2 0,-2 2 15,-1-1-15,5 3 0,-1 3 16,-6 3-16,-5 5 0,-8 0 16,-7 0-16,-5 0 0</inkml:trace>
  <inkml:trace contextRef="#ctx0" brushRef="#br0" timeOffset="88517.7413">21409 9624 0,'0'0'15,"0"0"-15,0 0 0,0 0 16,0 0-16,0 0 0,0 0 15,21 19-15,-21-19 0,0 0 0,17 19 16,-17-19-16,0 0 0,15 19 0</inkml:trace>
  <inkml:trace contextRef="#ctx0" brushRef="#br0" timeOffset="88680.5887">21371 9781 0,'0'0'0,"0"0"0,0 0 0,0 0 16,0 0-16,0 0 0,24 15 15,-24-15-15,19 9 0,-19-9 16,0 0-16,23 12 0</inkml:trace>
  <inkml:trace contextRef="#ctx0" brushRef="#br0" timeOffset="89081.9496">21894 9657 0,'0'0'0,"0"0"0,0 0 15,0 0-15,0 0 0,-18 17 16,18-17-16,-18 20 0,18-20 0,-19 24 15,7-9-15,0 1 0,3-2 16,1 1-16,2-1 0,3-2 16,2 0-16,5 0 0,6-2 15,-1-5-15,1 0 0,8-3 0,4-3 16,0 0-16,0-1 0,0-2 16,0-5-16,-2 1 0,-3-3 0,3-5 15,-1-3-15,-4 2 0,-2 2 16,-7 0-16,-4 0 0,-3 0 15,-1 2-15,-6 3 0,-3 3 16,-1 1 0,-1 1-16,-5 2 0,-3 2 15,0-1-15,0 1 0,1 5 16,0 4-16,3-1 0,4 1 0,4-2 16,4 3-16,0-2 0,1 0 15,0-3-15</inkml:trace>
  <inkml:trace contextRef="#ctx0" brushRef="#br0" timeOffset="89426.2989">22366 9701 0,'0'0'0,"0"0"0,0 0 15,0 0-15,0 0 0,-29 13 0,29-13 16,-27 17-16,14-8 0,1 1 0,1 2 15,1 1-15,2-1 0,5 1 16,4-1-16,4 0 0,2-4 16,8 3-16,5-3 0,2-1 15,1-3-15,3-4 0,3-2 16,0-1-16,-1-1 16,8-3-16,-2-2 15,-6 0-15,-3-1 0,-6 0 0,-2-2 16,-4-2-16,-3 1 0,-3-3 15,-4-2-15,-4 1 0,-3 3 16,-11 0-16,-7 0 0,-2 4 16,-1 2-16,-7 5 0,-6 3 0,7-1 15,7 1-15,4-1 0</inkml:trace>
  <inkml:trace contextRef="#ctx0" brushRef="#br0" timeOffset="90738.4873">17624 9173 0,'0'0'0,"0"0"15,0 0-15,0 0 0,24 2 0,-24-2 16,26 2-16,-12-1 0,1 0 15,2 1 1,2-2-16,2 0 0,2-2 16,8 2-16,1 2 0,1-1 15,0 1-15,2-1 0,1-1 16,8 0-16,-1 0 0,2-2 16,-1 0-16,0 0 0,-1 2 0,9 2 15,-1-1-15,0-1 0,-1-1 16,-1 1-16,1 0 0,5-2 15,-3 1-15,4 2 0,5 2 16,-6-4-16,-6-4 0,12 3 16,2 1-16,-4-1 0,-2-1 15,2 3-15,3 3 0,-6-3 0,-4-2 16,30-1-16,-2-3 16,-7 5-16,-6 3 0,1-2 0,2-1 15,-8 4-15,-6 2 0,8-4 16,4-4-16,-4 0 0,-2-1 15,3 3-15,3 1 0,-6-1 16,-5-1-16,5 2 0,3 1 16,-1-1-16,-1-1 0,3 2 15,2 1-15,-9-3 0,-6-3 0,5 2 16,6 1-16,-1 2 0,-1 1 16,3-1-16,3 1 0,-10 0 0,-7 1 15,8 1-15,3 0 16,-2 1-16,-2-1 0,5-1 0,2-3 15,-7-3-15,-7 0 0,5-1 16,3 1-16,-4 3 0,-1 3 16,1 1-16,3-1 0,-5-2 15,-3 1-15,5-2 0,5 2 0,-7-3 16,-6-3-16,6 2 0,6-1 0,-3 5 16,-1 0-16,3 0 0,2 0 15,-7-5-15,-5-1 0,9 2 16,5 3-16,-8-1 0,-4-1 0,2-2 15,2 0-15,-2 2 16,-2 3-16,3-2 16,4-1-16,-8 2 0,-2 1 15,3-2-15,5-2 0,-7 0 16,-5-2-16,6 6 0,5 1 16,-4-2-16,-4-1 0,1 0 15,0 0-15,-2 2 0,-2 1 0,2-3 16,3-1-16,-5 0 15,-2 2-15,-2-3 0,2-1 0,-3 5 0,-2 2 16,1-4-16,2-4 0,-4 2 16,-2 1-16,-9 2 0,3 1 15,-7-3-15,-2-1 0,1 1 16,2 1-16,-2 0 0,-2 1 0,-5-2 16,-2 1-16,-3 0 0,-2 0 15,-5 2 1,-2 3-16,-2-1 0,-1-2 15,1-1-15,2 0 0,0-1 0</inkml:trace>
  <inkml:trace contextRef="#ctx0" brushRef="#br0" timeOffset="96074.1494">23431 9694 0,'0'0'0,"0"0"0,0 0 0,0 0 15,0 0-15,0 0 0,0 0 16,-17-18-16,17 18 0,0 0 0,-21-15 16,21 15-16,0 0 0,-26-12 15,15 8-15,-1 2 0,-2-1 16,0 2-1,-1 2-15,-1-1 0,0 2 16,0 0-16,1 4 0,-1 2 16,1 1-16,-5 5 0,1 2 15,3 1-15,1 0 0,2-1 16,1 1-16,3-1 0,3-3 0,3 0 16,4-2-16,4-2 0,3 0 15,3-5-15,4-3 0,3-1 16,2-3-16,3-4 0,2-3 15,1-2-15,2-3 0,6-6 16,0-2-16,-5 0 0,-4 1 0,5-6 16,-1 1-16,-4 2 15,-1 0-15,-3 0 0,-3 1 16,-5 5-16,-3 3 0,-2 4 16,-3 3-16,-2 4 0,-2 2 0,-6 2 15,-3 2-15,-4 6 0,-1 3 16,-2 6-16,-2 4 0,2 1 15,-1 0-15,0 7 0,-1 5 0,3-4 16,1-3-16,3 6 0,3 0 16,6-5-16,4-4 0,6-3 15,6-3-15,0-4 0,3-2 16,4-5-16,4-5 0,-8 1 0,-4-1 16,-3-1-16</inkml:trace>
  <inkml:trace contextRef="#ctx0" brushRef="#br0" timeOffset="96223.4807">23928 9710 0,'0'0'16,"0"0"-16,0 0 0,0 0 0,0 0 15,-18 22-15,18-22 16,-20 21-16,20-21 0,-17 25 0,9-11 16,1-2-16,2 1 0,0-4 15,3-2-15,0-1 0,1-1 0,0 0 31</inkml:trace>
  <inkml:trace contextRef="#ctx0" brushRef="#br0" timeOffset="96386.4073">23971 9429 0,'0'0'16,"0"0"-16,0 0 0,0 0 0,0 0 15,9 25-15,-9-25 0,6 26 16,-6-26-16,8 24 0,-5-14 16,1-1-16</inkml:trace>
  <inkml:trace contextRef="#ctx0" brushRef="#br0" timeOffset="96872.0381">24478 9711 0,'0'0'0,"0"0"16,0 0-16,0 0 0,0 0 0,-9-22 16,9 22-1,0 0-15,-22-21 0,22 21 16,-25-11-16,10 5 0,0 1 16,-2 2-16,-1 0 0,0 2 15,0 1-15,-6 4 0,-1 4 16,2 3-16,3 2 0,2 3 15,3 3-15,3-4 0,2 1 0,5 0 16,5 1-16,5-2 0,3-3 0,9-1 16,4-2-16,1-3 0,1-2 15,7-6-15,4-2 0,-2-3 16,-2-2-16,8-6 0,3 0 16,-7-2-16,-4 1 0,-1-6 15,1-3-15,-5 0 0,-2 4 0,-1-5 31,-3-1-31,-7 8 0,-2 3 0,-5 2 16,0 3-16,-3 2 0,-2 2 16,-2 2-16,-1 4 0,-4 2 15,-2 3-15,-3 5 0,-2 6 16,0 0-16,1 1 0,-3 6 16,-4 3-16,2 0 0,2 2 15,-1 6-15,3 0 0,4-3 0,3-3 0,8-1 16,6-2-16,3-5 0,2-4 0,-2-3 15,-2-3-15,-3-3 16</inkml:trace>
  <inkml:trace contextRef="#ctx0" brushRef="#br0" timeOffset="97319.8688">25428 9484 0,'0'0'0,"0"0"0,0 0 15,-12 20-15,12-20 0,-19 24 0,3-8 0,-1 5 16,2 4-16,-7 9 0,-1 2 16,2-4-16,2-1 0,-2 2 15,3-4-15,3-4 0,1-4 0,3-4 16,3-5-16,2-3 0,2-2 15,4-7-15,0 0 16,4-3-16,2-2 0,3-5 0,2-4 0,0 0 16,0-1-16,8-4 0,3-2 15,-1 4-15,-3 2 0,2 2 16,1 1 0,-1 2-16,-1 3 0,-2 5 15,1 0-15,-3 2 0,-1 0 16,0 4-16,0 3 0,-3 2 15,-1 0-15,-2 4 0,-1 2 0,-3-1 16,-1-1-16,-1 3 0,0 0 16,-2-3-16,-2-1 0,1 4 15,1-2-15,-1-1 0,0-2 0,1-2 16,0-2-16,0-1 16,0-1-16,0 0 0</inkml:trace>
  <inkml:trace contextRef="#ctx0" brushRef="#br0" timeOffset="97642.5871">25755 9826 0,'0'0'0,"0"0"15,0 0-15,0 0 0,26 7 0,-26-7 16,27 0 0,-27 0-16,31 0 0,-12-1 15,3-2-15,0 0 0,-1-1 0,6-3 16,-2-2-16,-3-1 15,-2-1-15,-1-2 0,-2-1 16,-2 0-16,-3-1 0,-6 0 16,-2 0-16,-4 0 0,-2 3 0,-5 0 15,-3 2-15,-3 4 0,-3 1 0,-2 4 16,-3 5-16,0 1 0,0 3 0,-6 9 16,2 4-16,3 0 15,3-1-15,7 2 0,4 1 16,7 0-16,5 1 0,7-2 15,6-1-15,5-3 0,4-2 0,13-4 16,9-5-16,-11-1 0,-8-2 0,-6-1 16</inkml:trace>
  <inkml:trace contextRef="#ctx0" brushRef="#br0" timeOffset="98144.1178">27026 9730 0,'0'0'0,"0"0"0,0 0 16,0 0-16,0-19 0,0 19 15,0 0-15,-18-26 0,9 16 0,-4 1 16,-3 1-16,-2 1 16,-1 2-16,-10 2 0,-3 2 0,2 2 15,-1 2-15,-1 5 0,0 4 0,-2 5 16,4 2-16,6 2 0,5-1 15,6 0-15,4 0 0,8-3 16,6-3-16,7-2 0,4-2 0,7-4 16,6-3-16,0-2 15,2-1-15,7-6 0,0-2 0,-4-2 16,-3 0 0,-2-3-16,-3-2 0,-5 1 0,-4 1 15,-4-2-15,-2-1 16,-3 4-16,-3 2 0,-1 6 15,-2 4-15,-2 3 0,-1 2 0,-4 9 16,-1 5-16,-1 2 16,1 3-16,-2 4 0,-2 6 0,0-1 15,0-2-15,-1 8 0,1-1 0,1-6 16,1-5-16,-1-1 0,0-4 16,0-4-16,1-4 0,-2-3 15,-1-1-15,-1-4 0,-1-1 0,-3-4 16,-2-2-16,0-2 0,2-1 15,1-7-15,4-6 0,1 4 16,3 2-16,0 3 16</inkml:trace>
  <inkml:trace contextRef="#ctx0" brushRef="#br0" timeOffset="98460.2432">27254 9765 0,'0'0'15,"0"0"-15,0 0 0,32 0 0,-19 0 16,3 0-16,2 0 16,1 0-16,1 0 0,5 0 0,1 0 15,-3-3-15,-1-2 0,-2-1 16,-3-2-16,-2-1 0,-4 0 0,-6-2 16,-4-1-1,-2 2-15,-1 1 0,-7 2 0,-4 2 0,-3 0 0,0-1 16,-4 6-16,-2 5 15,0 2-15,0 3 0,-6 5 0,1 5 16,3-1-16,3 1 0,5 0 16,5 3-16,5-4 0,4 0 15,8-3-15,6-3 0,4-1 16,3-3 0,8-3-16,6-6 0,-7 1 0,-4-1 15,-4 0-15</inkml:trace>
  <inkml:trace contextRef="#ctx0" brushRef="#br0" timeOffset="98692.2025">28033 9478 0,'0'0'0,"0"0"16,0 0-16,0 0 0,-21 24 15,21-24-15,-30 29 0,11-9 16,0 3-16,-6 10 0,-1 4 15,7-3-15,2-4 0,3 4 16,3-4 0,5-4-16,4-3 0,5-4 0,6-3 15,3-4-15,5-2 0,4-5 16,4-2-16,-2-3 0,-2-2 16,-3 0-16,-4 2 0,-3-1 15</inkml:trace>
  <inkml:trace contextRef="#ctx0" brushRef="#br0" timeOffset="98861.7392">27831 9671 0,'0'0'0,"0"0"0,19-6 16,-3 3-16,3 2 0,5 0 15,3 0-15,10-1 0,-1 1 0,14-1 0,3-1 16,-10 1-16,-8 0 0,-6 1 15</inkml:trace>
  <inkml:trace contextRef="#ctx0" brushRef="#br0" timeOffset="99263.2043">28612 9611 0,'0'0'0,"0"0"16,0 0-16,0 0 0,-19 22 0,19-22 16,-18 28-16,8-12 0,0 1 15,1 3-15,1 3 0,-1 4 0,3-5 0,3-2 16,1-2-16,6-3 16,2-1-16,8-6 0,5-3 15,1-3-15,0-3 0,4-4 16,4-2-16,3-6 0,-3-3 0,1-2 15,-1-3-15,-3-1 0,-2 1 16,1-5 0,-1 0-16,-6 5 0,-4 0 0,-5 6 15,-2 2-15,-4 3 16,-1 1-16,-4 6 0,-4 4 16,-1 2-16,-1 2 0,0 6 15,-2 6-15,1 2 0,2 0 0,0 6 16,2 3-16,1-4 0,2-4 15,3 0-15,2-1 0,4-4 0,1-3 0,-1-2 16,-1-2-16,0 0 0</inkml:trace>
  <inkml:trace contextRef="#ctx0" brushRef="#br0" timeOffset="99510.3673">29153 9642 0,'0'0'16,"0"0"-16,0 0 0,-11 32 0,4-16 0,-4 7 0,-5 5 15,-1 7-15,1 0 0,-1 11 16,1 2-16,3-4 16,2-4-16,0 2 0,2-3 15,2-5-15,2-5 0,-1-5 16,1-5-16,0-4 0,2-4 0,-1-5 15,-1-3-15,1-4 0,-3-2 16,3 0-16,0 1 0,0 0 16</inkml:trace>
  <inkml:trace contextRef="#ctx0" brushRef="#br0" timeOffset="99780.1839">28979 9627 0,'0'0'15,"0"0"-15,0 0 0,28-10 0,-14 5 16,7 1-16,6 0 0,6 0 15,0 1-15,1 3 0,1 2 16,-1 3 0,-1 1-16,6 4 0,-3 3 15,-5 2-15,-3 1 0,-6 1 16,-3 1-16,-6-3 0,-4-1 0,-6-2 16,-5 0-16,-4 0 0,-3 0 15,-8-3-15,-7-2 16,-3 0-16,1 1 0,-6-4 0,-4-2 15,3 1-15,1 1 0,-6-3 0,-2-1 16,6-1-16,3-1 0,8 1 16,4-1-16,5 1 0</inkml:trace>
  <inkml:trace contextRef="#ctx0" brushRef="#br0" timeOffset="99965.02">29684 9919 0,'0'0'0,"0"0"0,0 0 0,0 0 0,0 0 0,0 0 15,0 0-15,-24 12 0</inkml:trace>
  <inkml:trace contextRef="#ctx0" brushRef="#br0" timeOffset="107101.5565">13717 10165 0,'0'0'0,"0"0"15,0 0-15,0 0 0,0 0 0,0 0 16,30 0-16,-30 0 0,29 1 0,-29-1 15,43 0-15,-16-1 0,3 1 0,3-1 16,3-1-16,9 1 16,-1-3-16,9 0 0,-1-2 0,-6 1 15,-4-1 1,1 4-16,-6 1 0,-11 2 16,-3 0-16,-1 0 0,-4 0 15,-5 1-15</inkml:trace>
  <inkml:trace contextRef="#ctx0" brushRef="#br0" timeOffset="107283.3472">14128 10215 0,'0'0'0,"0"0"16,0 0-16,0 0 0,0 0 0,-9 32 15,9-32-15,-10 28 0,5-12 0,-2 3 16,1 1-16,-2 0 15,-1 1-15,-4 2 0,-2 2 16,3-1-16,2 0 0,-1-2 0,-1 0 16,0-3-16,1-2 0,2-2 0,2-3 0,0-1 0</inkml:trace>
  <inkml:trace contextRef="#ctx0" brushRef="#br0" timeOffset="107467.9823">13770 10624 0,'0'0'0,"0"0"15,0 0 1,0 0-16,0 0 0,33-5 0,-33 5 16,35-5-16,-35 5 0,43-3 0,-16 3 15,0-1-15,1-1 0,10 1 16,4-1-16,-3-1 0,-3-1 0,0 0 16,-6 0-16,-6 2 0</inkml:trace>
  <inkml:trace contextRef="#ctx0" brushRef="#br0" timeOffset="107730.7399">14763 10275 0,'0'0'15,"0"0"-15,0 0 0,0 0 0,-7 21 16,7-21-16,-11 32 0,3-14 15,-3 1-15,-2 6 0,-1 4 16,1 0-16,1 0 0,-2 6 16,3-1-16,3 2 0,2-7 15,5-8-15,3-6 0,5-4 16,2-1-16,3-6 0,2-2 0,-1-4 0,-1-1 16,1-7-16,-1-7 15,0 1-15,-1 1 0,-2 3 0,-2 2 16,-1 3-16</inkml:trace>
  <inkml:trace contextRef="#ctx0" brushRef="#br0" timeOffset="107868.803">14582 10436 0,'0'0'0,"0"0"0,0 0 16,0 0-16,0 0 0,0 0 0,28 8 16,-28-8-16,31 5 0,-9-4 15,5 1-15,1-2 0,-1 0 0,-2-1 16,-4 0-16,-3 1 15</inkml:trace>
  <inkml:trace contextRef="#ctx0" brushRef="#br0" timeOffset="108348.1363">15219 10396 0,'0'0'15,"0"0"-15,0 0 0,0 0 0,-11 22 16,11-22-16,-16 32 0,6-13 0,1-1 15,0 3-15,0 0 0,2-1 16,0-2-16,3 2 0,2-1 16,4-6-16,3-3 0,5-6 15,5-6-15,1-3 0,2-3 16,2-3-16,2-2 0,-1-3 16,-2-1-16,6-8 15,-1-2-15,0 0 0,0 3 16,-4 3-16,-3 4 0,-5 4 15,-2 2-15,-4 7 0,-1 4 16,-3 2-16,-2 4 0,-3 6 16,-4 4-16,1 3 0,-1 4 15,1 0-15,2 1 0,1-2 16,2 0-16,3-3 0,3-2 0,3-3 0,1-1 16,5-7-16,5-4 0,0-4 15,-1 0-15,4-5 0,3-3 16,-2-3-16,-1 0 0,-1-6 15,-1-5-15,-3 1 0,0 3 16,1-8-16,-2 0 0,-4 3 16,-3 4-16,-5 2 15,-1 3-15,-5 7 0,0 2 16,-3 4-16,-3 2 16,0 4-16,0 3 0,-2 5 0,0 4 15,2 1-15,4 2 0,-1-4 16,2-2-16,1-3 0</inkml:trace>
  <inkml:trace contextRef="#ctx0" brushRef="#br0" timeOffset="108733.995">16229 10422 0,'0'0'0,"0"0"16,0 0-16,0 0 0,0 0 0,0 0 15,0 0-15,-15-18 0,15 18 16,-23 2-16,3 2 0,0 0 0,0 2 15,-3 4-15,-2 3 0,0 2 16,1 1-16,-3 8 0,2 3 16,7-3-16,2-2 0,5 2 15,7-5-15,6-4 0,7-3 0,6-6 16,6-6-16,3-3 0,4-2 16,2-6-1,1-2-15,-3-1 0,-1-1 16,4-4-16,-1-3 0,-4 2 15,-4 0-15,-7 4 0,-3 4 16,-4 4-16,-3 1 0,-4 5 16,-4 2-16,-1 2 0,-3 5 0,-1 3 15,-3 4-15,1 2 0,0 1 16,3 3-16,3 2 0,3-3 0,3 0 16,7-6-16,5-2 0,4-5 0,3-6 15,-5 0-15,-3 0 16,-2 0-16</inkml:trace>
  <inkml:trace contextRef="#ctx0" brushRef="#br0" timeOffset="109018.6599">16803 10393 0,'0'0'0,"0"0"16,0 0-16,0 0 0,0 0 0,-27-7 15,27 7-15,-25 0 0,25 0 0,-28 8 16,15-1-16,1-2 0,2 2 15,2 1-15,3 1 0,2 2 16,5 1-16,1-1 0,4 1 16,-1-1-16,2 1 0,2 0 15,1-1-15,-2 0 0,-2-1 0,-3 2 16,-5-1-16,-4 1 0,-1 0 16,-4 0-16,-3 0 15,0-3-15,-1-2 0,-3-1 0,1-3 16,0-2-16,3-1 0,5-6 0,6-6 15,1 1-15,0 2 0,0 2 16</inkml:trace>
  <inkml:trace contextRef="#ctx0" brushRef="#br0" timeOffset="109390.7342">17368 10397 0,'0'0'16,"0"0"-16,0 0 0,0 0 0,-6 22 16,6-22-16,-16 25 15,16-25-15,-23 32 0,10-15 0,-1 0 16,2 0-16,1-1 0,-2 0 0,1-3 16,2-2-16,2-4 0,2-1 15,1-3-15,3-3 0,2 0 0,3-5 16,3 0-16,2-2 0,3-3 15,5-7-15,4-3 0,1 0 16,1 3-16,2 0 0,2 3 16,3-3-1,-1 2-15,1 5 0,-1 4 16,-1 3-16,-3 2 0,-3 4 16,-3 2-16,-4 3 0,-3 2 0,-4 4 15,-5 5-15,-3-1 0,-4 1 16,0 1-16,-3 2 0,0-4 15,0-2-15,0 0 0,1-3 16,3-1-16,0-1 0,1-3 0,1-1 16,0-1-16</inkml:trace>
  <inkml:trace contextRef="#ctx0" brushRef="#br0" timeOffset="109704.9182">17988 10414 0,'0'0'0,"0"0"0,0 0 16,0 0-16,-14 30 0,14-30 0,-22 35 16,10-15-16,0 2 0,2-1 15,3 1-15,3 3 0,5-2 16,7-6-16,4-3 0,5-5 16,3-3-16,4-6 0,3-3 15,5-5-15,-2 0 0,1-7 0,2-2 16,-4-2-16,-5 0 0,-3-6 15,-6 0-15,-5 4 0,-3 1 0,-8 2 16,-7 1-16,-2 6 0,-3 1 16,-6 3-16,-4 4 0,-3 2 15,-4 2-15,-3 4 0,1 4 16,5 5-16,6 3 0,5-3 0,4 1 16,2-3-16,2-3 0,3-2 0</inkml:trace>
  <inkml:trace contextRef="#ctx0" brushRef="#br0" timeOffset="109954.9971">18710 10271 0,'0'0'0,"0"0"0,0 0 0,0 0 15,0 0-15,-24 32 0,9-13 16,-2 3-16,-3 1 0,-1 4 15,0 4-15,-2 6 0,3-2 0,1 1 16,5-4-16,5-5 0,3-4 0,10-4 16,6-3-16,4-8 15,4-4-15,2-3 0,2-2 16,0-3-16,0-3 0,-1-5 16,-2-4-16,-3 4 0,-3 1 15,-2 3-15</inkml:trace>
  <inkml:trace contextRef="#ctx0" brushRef="#br0" timeOffset="110111.7646">18458 10447 0,'0'0'16,"0"0"-16,0 0 16,26-3-16,-26 3 0,34-3 0,-10 2 15,3-2-15,1 1 0,14-1 16,5 0-16,-9-1 0,-5 2 0,-5 0 15</inkml:trace>
  <inkml:trace contextRef="#ctx0" brushRef="#br0" timeOffset="110522.1208">19369 10336 0,'0'0'0,"0"0"0,0 0 15,0 0-15,0 0 0,-21 23 16,21-23-16,-21 25 0,9-9 16,-3 2-1,-3 4-15,1-1 0,2 1 0,-1 4 16,2-1-16,3-4 0,4-2 16,4-4-16,7-3 0,2-2 15,4-3-15,5-6 0,4-4 16,1-2-16,1-2 0,7-4 15,1-4-15,2-2 0,0-1 16,1-3-16,0-3 0,-4 2 0,-4 1 0,0 0 16,-3 3-16,-5 6 0,-4 4 0,-5 4 15,-3 2-15,-4 2 16,-2 4-16,-4 5 0,-2 4 16,-2 2-16,-2 1 0,0 4 15,0 0-15,4 2 0,3-2 0,4 0 16,3 0-1,3-3-15,4-4 0,7-4 16,4-4-16,-5-1 0,-2 0 0,-3-1 16</inkml:trace>
  <inkml:trace contextRef="#ctx0" brushRef="#br0" timeOffset="110854.3527">19950 10392 0,'0'0'0,"0"0"0,0 0 15,0 0-15,-14 23 0,14-23 16,-18 31-16,7-14 0,0 1 0,-1 1 16,-1 0-16,2 0 0,1-3 15,-1 0-15,2-2 16,1-3-16,3-2 16,1-6-16,4-3 0,0-5 15,3-2-15,3-4 0,4-2 16,0-1-16,1-3 0,1 2 15,3-2-15,-1 1 0,0 0 16,1 4-16,0 1 0,0 2 0,0 1 16,2 1-16,0 2 15,-5 3-15,-1 2 0,-2 3 0,-1 4 0,-3 2 16,0 2-16,-2 1 0,-2 4 16,-2 0-16,-1 1 0,-2 3 15,1 4-15,-1-4 0,-1-2 16,3 1-16,1-2 0,1-3 0,0-3 15,0-2-15</inkml:trace>
  <inkml:trace contextRef="#ctx0" brushRef="#br0" timeOffset="111108.4251">20422 10254 0,'0'0'15,"0"0"-15,0 0 0,-11 22 16,11-22-16,-20 31 0,5-8 16,-1 2-16,1 2 0,-3 5 15,3 0-15,3-3 0,2-1 16,1 1-16,2-5 0,3-4 0,2-3 16,5-4-16,5-4 0,0-1 0,3-2 15,-1-5-15,3-2 0,-2-2 16,0-2-16,-3-1 0,0 2 0,-1 0 15</inkml:trace>
  <inkml:trace contextRef="#ctx0" brushRef="#br0" timeOffset="111255.2006">20242 10417 0,'0'0'0,"0"0"15,0 0-15,0 0 0,0 0 0,0 0 16,0 0-16,36 8 0,-36-8 15,37 5-15,-13-2 16,2-1-16,1-1 0,-3-1 0,-3 1 16,-3-1-16</inkml:trace>
  <inkml:trace contextRef="#ctx0" brushRef="#br0" timeOffset="111422.7227">20734 10448 0,'0'0'0,"0"0"15,0 0-15,0 0 0,-14 30 0,14-30 16,-19 32-16,8-15 0,-1 0 0,1 1 16,1 0-16,0 2 0,3-5 15,2-2-15,-1-2 0,2-1 0</inkml:trace>
  <inkml:trace contextRef="#ctx0" brushRef="#br0" timeOffset="111593.1547">20807 10167 0,'0'0'0,"0"0"16,0 0-16,0 0 0,0 0 16,20 22-16,-20-22 0,9 19 15,-9-19-15,13 18 0,-9-10 0,0-1 0</inkml:trace>
  <inkml:trace contextRef="#ctx0" brushRef="#br0" timeOffset="111820.1747">21217 10182 0,'0'0'0,"0"0"15,0 0-15,0 0 0,-11 31 0,0-12 16,-5 7-16,0 3 0,-2 1 15,-5 10-15,-1 2 16,3-6-16,3-1 0,2 3 0,4-4 16,5-5-16,5-6 0,6-6 15,6-3-15,5-6 0,5-5 16,6-3-16,2-4 0,-5 1 0,-4 0 0,-3 1 16</inkml:trace>
  <inkml:trace contextRef="#ctx0" brushRef="#br0" timeOffset="112911.4179">21736 10239 0,'0'0'0,"0"0"16,0 0-16,0 0 0,0 0 0,0 0 15,0 0-15,0 0 16,-8-20-16,8 20 0,0 0 15,-21 4-15,21-4 0,0 0 0,-23 17 0,23-17 16,-10 18-16,10-18 0,1 25 16,-1-25-16,8 31 0,1-13 15,4 2-15,4 5 0,0-1 16,1-1-16,0-1 0,-3-1 16,-1-1-16,3 4 0,-2 1 15,-4-4-15,-2-3 0,-3-1 0,-4-5 0,-2-2 31,-2-1-31,-4-1 0,-3 0 0,-3-3 16,-2-2-16,-3 0 0,-1-3 16,-2-3-16,0 0 0,-2-4 15,-1-3-15,-3-2 0,2 0 16,4-5-16,3-4 0,4-1 16,3 1-16,4-1 0,4-1 0,6 1 15,5 2-15,5-1 0,5 1 16,1 1-16,1 1 0,5 1 15,5-1-15,2 0 0,-2 3 16,0 1-16,0 1 0,-3 2 16,-4 0-16,-3 2 0,-4 1 15,-3-2-15,-6-2 0,-4 0 16,-5 0-16,-5 4 0,-3 3 0,-5-1 16,-5 2-16,-2 1 15,0 2-15,-5 1 0,-4 2 16,1 0-16,3 1 0,0 2 0,-2 4 15,3-1-15,1 2 0,0 1 16,3-3-16,8 3 0,3 0 16,6-2-16,5-2 0,0-2 15,0 0-15,0-2 0</inkml:trace>
  <inkml:trace contextRef="#ctx0" brushRef="#br0" timeOffset="113080.8904">22233 10394 0,'0'0'0,"0"0"0,0 0 16,0 0-16,0 0 0,18 16 16,-18-16-16,0 0 0,13 18 0,-13-18 15,0 0-15,0 0 0</inkml:trace>
  <inkml:trace contextRef="#ctx0" brushRef="#br0" timeOffset="113259.3597">22142 10510 0,'0'0'0,"0"0"0,0 0 0,0 0 15,0 0-15,0 0 0,20 16 16,-20-16-16,0 0 0,23 17 15,-23-17-15,22 6 0,-22-6 0,16 5 16</inkml:trace>
  <inkml:trace contextRef="#ctx0" brushRef="#br0" timeOffset="113629.1588">22628 10355 0,'0'0'0,"0"0"16,0 0 0,0 0-16,0 0 0,0 0 0,-13 24 0,13-24 15,-19 24-15,19-24 0,-22 34 16,13-17-16,1 0 0,3 0 16,1 0-16,2-2 0,2-2 0,7 0 15,6-4-15,0-3 0,2-2 16,1-5-16,3-3 15,0-1-15,1-2 0,0-2 16,0-2-16,-1-1 0,-3-1 0,-1-5 16,-2 1-16,-3 1 0,-3 4 15,-5-2-15,-3 1 16,-2 1-16,-2 2 0,-5 3 0,-4 1 16,2 3-16,0 2 0,-5 3 15,0 2 1,2 1-16,2 0 0,-2 4 15,1-1-15,6-1 0,0-2 0,1 0 16</inkml:trace>
  <inkml:trace contextRef="#ctx0" brushRef="#br0" timeOffset="113930.219">23023 10385 0,'0'0'0,"0"0"16,0 0-16,-10 17 0,10-17 15,-12 24-15,1-8 16,1 0-16,1 1 0,1 5 0,5-1 16,3-2-16,2-2 0,7-5 15,5-3-15,4-4 0,3-2 0,3-4 16,4-3-16,-3-2 0,-1 0 0,6-6 16,-1-4-16,-6 0 0,-3-1 15,-7 1-15,-4-2 16,-4 1-16,-3 2 0,-6 0 0,-7 1 15,-2 1-15,-2 3 0,-8 3 16,-5 4 0,0 2-16,2 1 0,-4 7 0,2 3 15,5-1-15,4 0 0,4-3 16,3-2-16,3 0 0</inkml:trace>
  <inkml:trace contextRef="#ctx0" brushRef="#br0" timeOffset="114200.0422">24148 10167 0,'0'0'0,"0"0"0,0 0 0,-11 19 15,11-19-15,-22 27 16,2-7-16,1 4 0,0 1 15,-3 7-15,2-1 16,4-3-16,5-2 0,4 0 0,5-4 16,5-2-16,5-6 0,9-3 15,9-5-15,0-3 0,2-1 16,2-5-16,5-1 0,-5-4 16,-1 0-16,-2 0 0,-6 3 0,-5-1 0</inkml:trace>
  <inkml:trace contextRef="#ctx0" brushRef="#br0" timeOffset="114385.0376">23873 10343 0,'0'0'0,"0"0"16,0 0-16,0 0 0,29-4 16,-29 4-16,43-4 0,-16 2 15,2-1-15,6 0 0,5 0 16,9 0-16,0 0 0,8-4 15,-2-3-15,-10 3 0,-8 1 0,-8 1 16</inkml:trace>
  <inkml:trace contextRef="#ctx0" brushRef="#br0" timeOffset="114764.1809">24658 10118 0,'0'0'0,"0"0"0,0 0 0,-10 22 0,10-22 0,-15 28 16,2-5-16,-1 1 16,-2 0-16,-5 11 0,0 1 15,3-3-15,1-4 0,-3 1 16,3-3-16,2-4 0,3-5 0,2-3 16,2-6-16,2 0 0,3-3 15,3-6 1,6-9-16,0 1 0,-1-3 15,10-1-15,5-3 0,0 0 16,1-3-16,10-2 0,3 2 16,-2 3-16,-2 4 0,3 1 15,-3 5-15,-5 0 0,-3 1 0,-4 7 16,-4 4-16,-3 2 0,-3 2 16,-5 2-16,-3 5 0,-2 1 0,-2 2 0,-1 0 15,1 0-15,0-1 16,0-1-16,2 2 0,2-2 15,0-5-15,0-4 0,0-1 0</inkml:trace>
  <inkml:trace contextRef="#ctx0" brushRef="#br0" timeOffset="115118.601">25355 10332 0,'0'0'16,"0"0"-16,0 0 0,0 0 0,0 0 15,-20-6-15,20 6 0,-29 7 16,9-1-16,-3 4 16,-2 3-16,-1 2 0,1 0 15,-7 6-15,1 1 0,5-3 0,3-1 16,3 3-16,5-2 16,7-2-16,6-3 0,8-4 15,6-5-15,2-2 0,3-3 0,4-3 16,4-4-16,-1-1 15,-1-3-15,1-2 0,-1-3 0,-2 1 0,-1 0 0,-3 1 16,-1 1-16,-4 0 0,-3 2 16,-2 4-16,-1 3 15,-4 1-15,-2 3 0,0 0 16,-4 6-16,-1-1 0,1 4 0,-2 4 16,1 3-16,0-1 0,2 0 15,3 1 1,1 3-16,4-3 0,1-1 0,0-3 15,-2-2-15,-1-1 0</inkml:trace>
  <inkml:trace contextRef="#ctx0" brushRef="#br0" timeOffset="115350.603">25849 10242 0,'0'0'0,"0"0"0,0 0 15,-16 18-15,16-18 0,-21 27 0,7-8 16,-3 3-16,-1 2 0,-4 9 16,1 2-16,5-3 0,3-4 0,3 2 31,5-4-31,6-4 0,5-4 0,4-4 16,3-5-16,1-4 0,2-4 15,0-3-15,2-2 16,-4 1-16,-2 0 0,-2 0 0</inkml:trace>
  <inkml:trace contextRef="#ctx0" brushRef="#br0" timeOffset="115488.5366">25553 10419 0,'0'0'16,"0"0"-16,0 0 0,0 0 0,0 0 16,0 0-16,32-4 15,-32 4-15,39-5 0,-11 2 0,4 0 16,1 0-16,1 1 0,4-3 31,-7 2-31,-5 0 0</inkml:trace>
  <inkml:trace contextRef="#ctx0" brushRef="#br0" timeOffset="115905.4273">26390 10156 0,'0'0'0,"0"0"0,0 0 0,0 0 16,-10 27-16,10-27 0,-19 34 15,7-12-15,0 2 0,-7 12 16,-1 3-16,1-4 0,1-4 0,-3 5 16,2-4-16,5-5 0,3-4 0,2-5 15,1-3-15,1-3 0,2-5 16,3-5-16,2-2 0,3-5 15,1-1-15,4-5 0,3-5 16,5 0-16,2 1 0,9-7 16,1-1-16,-2 2 0,-3 2 0,5 1 15,-1 4 1,-6 7-16,-1 2 0,1 5 16,-2 5-16,-6 1 0,-1 4 15,-5 2-15,-4 2 0,-3 3 16,-1 2-16,-4 2 0,-2 1 15,0 1-15,0-1 0,1-2 16,0 0-16,1-2 0,-1-1 0,4-6 16,2-2-16,0-2 0,0-1 0,0-1 15</inkml:trace>
  <inkml:trace contextRef="#ctx0" brushRef="#br0" timeOffset="116205.7971">26674 10531 0,'0'0'0,"0"0"16,0 0-16,0 0 0,0 0 15,35-2-15,-35 2 16,29-3-16,-11 2 16,3-2-16,2 2 0,0-2 0,0 0 15,7-2-15,0-2 0,-2 1 16,0-3-16,-3 1 0,-2-1 16,-3-2-16,-2-2 0,-5-1 0,-5 0 15,-4 1-15,-3 0 0,-4-1 16,-4 0-16,-3 3 0,-3 1 0,-4 5 15,-4 2-15,0 4 0,0 2 16,-7 5-16,1 5 0,1 1 16,3 3-16,4 2 0,4 2 15,5 1-15,4 0 0,9 0 16,4 0-16,8-2 0,3-2 0,11-1 16,9-3-16,-3 0 0,-8-3 0,-5-3 15</inkml:trace>
  <inkml:trace contextRef="#ctx0" brushRef="#br0" timeOffset="116669.2192">27964 10356 0,'0'0'0,"0"0"16,0 0-16,-21-10 0,21 10 15,-31-6-15,9 4 0,-3 2 16,-3 2-16,-13 4 0,-3 4 15,3 5-15,2 2 0,-6 8 16,2 2-16,8-4 0,8-1 0,5 2 16,9 1-16,10-4 0,10-4 0,8-5 15,6-4-15,4-7 0,3-2 16,9-6-16,-1-2 0,0-1 16,0-2-16,-3-3 0,-3 0 15,-2-2-15,0 1 0,-7 3 16,-5 4-16,-4 0 0,-3 3 0,-3 5 15,-3 3 1,-3 4-16,-1 3 0,-6 6 16,-3 5-16,0 7 0,1 3 15,-2 4-15,-3 1 0,0 5 16,1-3-16,2-3 0,1 0 16,1-6-16,1-6 0,1-3 15,-1-3-15,1-6 0,1-2 0,-4-2 16,-2-2-16,2-4 0,-1-2 0,-4-2 15,-1-1-15,-3-5 0,-1 0 16,1-5-16,2-3 0,2-3 16,3-3-16,2 5 0,3 3 15,0 3-15</inkml:trace>
  <inkml:trace contextRef="#ctx0" brushRef="#br0" timeOffset="116992.3306">28170 10494 0,'0'0'0,"0"0"0,0 0 16,-5 24-16,5-24 0,-7 23 0,4-9 0,2 1 16,1-1-16,5 3 0,5-1 15,4-5-15,4-3 0,5-4 16,5-2-16,0-3 0,2-3 0,6-5 15,0-6-15,-4 1 16,-2 0-16,-5-4 0,-4-3 16,-6 0-16,-4 0 0,-9-1 0,-7 0 0,-3 6 15,-4 1-15,-9 3 0,-6 5 16,-2 1-16,-1 3 0,-8 3 16,-2 6-16,7 1 0,5 3 0,4 2 15,3 4-15,6-1 0,4 0 16,2-4-16,2-1 0,2-3 15</inkml:trace>
  <inkml:trace contextRef="#ctx0" brushRef="#br0" timeOffset="117239.9418">28985 10304 0,'0'0'0,"0"0"15,0 0-15,0 0 0,0 0 0,-17 31 16,17-31-16,-32 33 0,16-14 16,-2 5-16,0 2 0,3 1 15,1 0-15,2 6 0,4-4 16,5-4-16,3-3 0,7 1 16,8-6-1,1-4-15,3-4 0,2-4 16,1-3-16,-1 0 0,-1-4 0,-5 2 15,-2-1-15,-2 1 0</inkml:trace>
  <inkml:trace contextRef="#ctx0" brushRef="#br0" timeOffset="117393.4638">28703 10462 0,'0'0'0,"0"0"0,25-2 15,-25 2-15,37 0 0,-10 0 0,6 0 16,13 0-16,3 0 0,0-1 16,-8 0-16,-8 1 0</inkml:trace>
  <inkml:trace contextRef="#ctx0" brushRef="#br0" timeOffset="117831.9993">29664 10390 0,'0'0'0,"0"0"0,0 0 16,0 0-16,0 0 0,0 0 16,0 0-16,0 0 0,0 0 15,-23 18-15,23-18 0,-22 24 16,22-24-16,-25 30 0,13-12 0,1-1 0,1-1 15,4 0-15,1 1 0,4-2 16,2-1-16,6 1 0,4-3 16,2-2-16,3-3 0,2-3 15,4-4-15,1-2 0,-1-4 16,1-1-16,0-4 0,0 1 16,0-1-16,5-4 15,-2-3-15,-3 0 0,-3-2 16,-3 2-16,-3 3 15,-3 4-15,-2 2 0,-4 3 0,-1 1 16,-4 5-16,-2 2 0,-4 4 16,-4 3-16,-1 2 0,-1 1 15,0 4-15,0 4 0,0 4 0,1 0 16,3 0-16,3-1 0,4-4 0,4-5 16,-1-3-1,-1-2-15,0-1 0</inkml:trace>
  <inkml:trace contextRef="#ctx0" brushRef="#br0" timeOffset="118073.0131">30284 10410 0,'0'0'0,"0"0"0,0 0 0,-8 25 16,8-25-16,-18 36 0,4-9 15,-2 2-15,1 2 0,-4 14 16,2 2-16,0-3 0,3-2 0,-5 7 16,-1-2-16,2 1 0,6-6 0,2-6 15,3-5-15,-1-8 0,1-5 16,1-6-16,-2-6 0,3-7 16,0-6-16,2 2 0,0 0 15,0 2-15</inkml:trace>
  <inkml:trace contextRef="#ctx0" brushRef="#br0" timeOffset="118311.4122">30265 10335 0,'0'0'16,"9"1"-16,3 0 0,3 2 0,2 2 16,6 3-1,1 1-15,-1 2 0,-1 0 16,4 5-16,-4 1 0,-4-1 15,-3-1-15,-4 1 0,-3 0 16,-5-2-16,-2-1 0,-7-1 16,-5 1-16,-1-1 0,-1 0 15,-8-1-15,-6 0 0,-1-3 0,0-1 16,6-1-16,4-2 0,3 0 0</inkml:trace>
  <inkml:trace contextRef="#ctx0" brushRef="#br0" timeOffset="118496.5131">30680 10664 0,'0'0'15,"0"0"-15,0 0 0,0 0 0,0 0 0,-29 8 16,29-8-16,0 0 0</inkml:trace>
  <inkml:trace contextRef="#ctx0" brushRef="#br0" timeOffset="128502.6685">12438 10128 0,'0'0'0,"0"0"16,0 0-16,0 0 0,23 12 0,-23-12 16,28 20-16,-13-8 0,2 2 0,0 3 15,2 2-15,5 8 16,0 0-16,2-2 0,1 0 15,4 0-15,-2-1 0,2-3 16,1-2-16,-2-5 0,-2-3 16,1-6-16,0-4 0,-1-3 0,1-3 15,0-5-15,-1-4 0,-1-4 16,-2-1-16,7-12 0,2-4 16,-4-1-16,-3-1 0,1-3 15,0-3-15,1-5 0,-1 2 16,2 1-16,1-3 0,-3 4 15,-1 4-15,-5 6 0,-7 9 16,-4 8-16</inkml:trace>
  <inkml:trace contextRef="#ctx0" brushRef="#br0" timeOffset="161745.0863">2267 13586 0,'0'0'0,"0"0"0,0 0 16,0 0-16,0 0 0,0 0 0,25 7 15,-25-7-15,0 0 0,32 9 16,-32-9-16,34 6 0,-15-3 16,4-2-16,5 2 0,0 0 0,1 0 15,15 0-15,3-1 0,1 1 16,3 0-16,15 0 0,4-1 15,12-2-15,-3-1 0,16-2 16,0 0-16,-5-1 0,-3 0 0,11-4 16,-2-2-16,29 0 0,-17 3 15,-6 2 1,-2-2-16,-13 5 0,-8 2 16,-3 0-16,-5 0 0,-14 4 15,-9 3-15,1 3 0,4 1 16,-14 0-16,-8 0 0,-9-3 15,-9-3-15,-3-1 0</inkml:trace>
  <inkml:trace contextRef="#ctx0" brushRef="#br0" timeOffset="163270.2697">28728 11272 0,'0'0'0,"-12"1"0,-3 1 0,2 1 0,-1-1 0,-10 5 15,-6 3-15,-1 3 0,-2 1 16,-8 7-16,0 4 0,2 2 16,1 1-16,-7 13 15,1 6-15,5 2 0,5-1 16,-2 18-16,4 7 0,8-3 0,5 0 16,10 8-16,10-2 0,9 1 15,8-8-15,22 15 0,10-9 16,10-7-16,5-4 0,16-9 0,13-7 15,3-5-15,2-5 0,12 1 16,10 0-16,2-6 0,4-4 0,7-6 16,5-6-16,-7-6 0,-7-4 15,5-8-15,3-5 0,-14-6 16,-7-4 0,4-14-16,3-10 15,-15-5-15,-12-2 0,-12-7 0,-11-5 0,-13-2 0,-9 0 16,-13-14-16,-9-11 0,-8 0 15,-6 2-15,-19-4 0,-12-2 16,-9 1-16,-6 1 0,-11-6 16,-10-3-16,-9 8 0,-7 5 15,-12 5-15,-9 4 0,-2 7 16,-6 8-16,-13 9 16,-11 7-16,5 6 0,2 5 0,-11 11 15,-8 8-15,6 5 0,3 5 16,-2 12-16,-3 8 0,7 11 15,6 7-15,6 8 0,4 4 16,35-15-16,23-8 0,17-8 0</inkml:trace>
  <inkml:trace contextRef="#ctx0" brushRef="#br0" timeOffset="164389.1951">28412 13021 0,'0'0'0,"0"0"16,0 0-16,0 0 0,0 0 0,-15-17 15,15 17-15,-16-12 0,6 6 16,-6 1-16,-2 0 0,-2 1 0,0-1 16,-9 3-16,-1 3 0,2 2 0,-1 3 15,3 1-15,1 2 16,6 1-16,2 1 0,3 9 15,4 3-15,5 0 0,6-1 0,8 0 16,7 1-16,-1-3 0,1-2 16,1 2-1,1 1-15,-2-2 0,0-3 0,-3 0 16,-3-2-16,-6-4 0,-3-2 16,-5 0-16,-6-1 15,-2 0-15,-2 0 0,-7-4 0,-5-3 16,3-1-16,1-1 0,0-1 15,0-1-15,3-2 0,2 0 0,2 1 16,4 1-16,3 0 0</inkml:trace>
  <inkml:trace contextRef="#ctx0" brushRef="#br0" timeOffset="164652.3772">28805 13082 0,'0'0'0,"0"0"0,0 0 15,0 0-15,-29 0 0,29 0 0,-32 7 16,12 1-16,-5 3 0,-1 3 16,-2 1-16,2 1 0,2 0 15,-4 5-15,3 0 0,1 2 0,7-2 16,9 1-16,8 2 15,7-4-15,5-2 0,9-3 0,7-3 16,4-2-16,5-2 0,-7-2 16,-6 0-16,-4-2 0</inkml:trace>
  <inkml:trace contextRef="#ctx0" brushRef="#br0" timeOffset="165038.0894">29319 13207 0,'0'0'0,"0"0"15,0 0-15,0 0 0,-21-12 16,21 12-16,-30-8 0,11 5 16,0 2-16,-7 2 15,-4 2-15,2 1 16,0 2-16,-8 4 0,1 2 16,-5 5-16,5 1 0,7-1 0,6 0 15,8-1-15,5 0 0,9 0 16,6-2-16,7-1 0,3-2 15,9-3-15,7-2 16,4-5-16,3-3 0,-2-2 0,-4-1 0,3-6 16,-2-3-16,-5-2 0,-6 0 15,-3-1-15,-1 2 16,-6 1-16,-2 3 0,-4 3 0,-4 3 16,-2 0-16,-2 0 0,-1 5 15,-3 6-15,1 0 0,0 3 0,-1 5 31,1 6-31,0-1 0,2 0 0,1 1 16,2 2-16,1-4 0,2-1 16,6-3-16,4-2 15,3-2-15,1-2 0,-3-2 0,-3-2 16,-2 1-16</inkml:trace>
  <inkml:trace contextRef="#ctx0" brushRef="#br0" timeOffset="165339.0785">29598 13203 0,'0'0'0,"0"0"15,0 0-15,-10 22 0,10-22 0,-12 28 16,3-9-16,-1 0 0,0 2 0,-1 4 16,1-1-16,2-3 0,2-2 15,1-4-15,2-2 0,1-2 16,1-4-16,1-3 0,2-3 15,0-4-15,1-4 0,3-6 16,1-7-16,1 2 0,2 0 0,0-1 16,0 0-1,-1 3-15,-1 4 0,-1 0 16,0 1-16,1 3 0,-1 3 16,5 3-16,2 4 0,0 2 15,1 1-15,-3 1 0,-1-3 16,-3-1-16</inkml:trace>
  <inkml:trace contextRef="#ctx0" brushRef="#br0" timeOffset="165724.2981">30105 13205 0,'0'0'0,"0"0"0,0 0 15,0 0-15,0 0 0,0 0 0,-33-10 0,33 10 16,-33 8-16,12-2 0,-3 3 15,-1 2-15,1 0 0,-7 7 16,3 2-16,1 0 0,3 0 0,5 2 16,7 0-1,5-2-15,5-2 0,7-1 16,4-2-16,7-4 16,5-3-16,2-2 0,2-1 15,2-3-15,-1-3 0,-4 0 16,-4 1-16,-4-1 0</inkml:trace>
  <inkml:trace contextRef="#ctx0" brushRef="#br0" timeOffset="166057.9495">30095 13351 0,'0'0'0,"0"0"16,0 0-16,0 0 0,0 0 0,34 8 31,-34-8-31,41 7 0,-15-7 0,0 1 15,-2-1-15,7-2 16,0-4-16,-1 1 0,-2 0 0,-2 0 0,-4-3 0,-5-3 16,-2-3-16,-8-1 0,-5-1 15,-4 2-15,-2 2 0,-6 1 16,-4 1-16,-5 3 0,-4 3 16,-9 3-16,-2 4 15,1 4-15,1 2 0,4 5 0,3 3 16,0 6-16,7 0 15,6 4-15,5 1 16,7-4-16,5-3 0,13-2 0,8-1 16,5-2-16,4-3 0,14-5 15,13-6 1,-14 1-16,-10-1 0,-9-1 0</inkml:trace>
  <inkml:trace contextRef="#ctx0" brushRef="#br0" timeOffset="166278.522">30859 13078 0,'0'0'0,"0"0"0,0 0 16,-18 29-16,10-15 16,-3 6-16,-3 5 0,0 3 15,-1 1-15,-6 9 0,0 0 16,1 4-16,5-3 0,4-6 15,5-4-15,1-6 0,3-5 0,4-5 16,4-6-16,-2 0 0,1-3 0,-2 0 16</inkml:trace>
  <inkml:trace contextRef="#ctx0" brushRef="#br0" timeOffset="166642.0908">30967 13293 0,'0'0'0,"0"0"15,0 0-15,0 0 0,0 0 0,-8 28 16,8-28-16,-5 27 0,4-11 0,2-1 16,1 0-16,2-3 0,2-1 0,4-2 15,4-2-15,1 0 16,0-3-16,0-1 0,2-2 16,5-4-16,0-4 0,0-6 15,0-6-15,-2 2 0,-2 0 0,0-2 16,-1 1-1,-4 3-15,-2 2 0,-3 2 16,-2 2-16,-1 5 0,-2 4 16,-3 5-16,-2 5 0,0 6 15,-2 3-15,-2 9 0,-4 7 16,-3 9-16,-1 0 0,2 4 16,1 2-16,0 2 0,2-4 0,1-5 15,0-2-15,-1-5 0,0-4 0,-1-3 16,0-6-16,1-6 0,-2-1 0,-8-7 15,-7-3-15,-2-4 0,-3-4 16,7 1-16,5 1 16,3-1-16</inkml:trace>
  <inkml:trace contextRef="#ctx0" brushRef="#br0" timeOffset="167281.9967">28309 13537 0,'0'0'0,"0"0"15,0 0-15,0 0 0,3 28 16,-5-10-16,-2 7 15,-2 1-15,1 1 0,-6 13 0,-3 2 0,2-1 0,1-2 16,-1 8-16,0-3 16,2-6-16,2-6 0,1 0 0,0-5 15,2-8-15,1-4 0,2-6 16,0-5-16,2-4 0,-2 1 0,0-9 16,2-7-16,0 1 15,2-3-15,1-6 0,2-3 0,3 0 16,2 2-16,4 2 0,4 3 15,0 4-15,0 2 0,6 5 0,2 1 16,3 3-16,0 0 0,2 8 16,1 4-16,-3 3 15,-1 3-15,0 0 0,-2 0 0,-7 0 16,-4 1 0,-8 0-16,-4 2 15,-6-2-15,-2-2 0,-7-3 0,-6 1 16,-3-2-16,-3 1 0,-5-4 15,-3-1-15,1-3 0,1-1 0,-7-3 16,2-2-16,7 1 0,6-1 16,5 3-16</inkml:trace>
  <inkml:trace contextRef="#ctx0" brushRef="#br0" timeOffset="167714.3668">29230 13961 0,'0'0'0,"0"0"0,0 0 0,0 0 0,0 0 15,0 0-15,-24-21 0,24 21 16,-21-9-16,21 9 0,-37-7 16,16 6-16,-1 1 0,-3 3 15,-4 1-15,-6 5 0,1 3 0,0 5 16,4 3-1,2-1-15,5-1 0,1 3 0,5-1 16,6 0-16,6-2 0,5-2 16,5-2-16,6-2 0,6-1 15,5-5-15,4-1 0,3-4 16,1-4-16,2-4 0,1-2 16,-1-2-16,-2-1 0,5-7 15,0-3 1,-7 2-16,-7 4 0,-6 4 0,-3 4 15,-4 2-15,-3 2 0,0 4 16,-3 3-16,-3 4 0,-4 6 16,-1 1-16,-3 4 15,2 0-15,2 0 0,2 2 0,2 1 16,3-3-16,3-4 0,4 0 16,3-2-16,3-2 0,1-2 0,-3-2 0,-2 0 15,-2-2-15</inkml:trace>
  <inkml:trace contextRef="#ctx0" brushRef="#br0" timeOffset="168046.7373">29609 13938 0,'0'0'0,"0"0"0,0 0 0,-10 28 16,10-28-16,-13 36 0,4-15 15,0 2-15,0-1 0,-1 6 16,1-2-16,2-3 0,1-3 0,1-3 16,-1-4-16,3-3 0,1-1 15,1-3-15,2 0 0,-1-6 16,0-7-16,2-2 0,2-3 16,2-4-16,0-1 0,2-3 15,1-2-15,0 1 0,1 2 0,0 0 16,0-1-16,1-1 0,0 5 15,3 2-15,5 3 0,-4 4 16,2 1-16,2 2 0,2 2 0,-1 0 16,-1 0-16,-4 0 0,-2 0 15,-3 1-15</inkml:trace>
  <inkml:trace contextRef="#ctx0" brushRef="#br0" timeOffset="168416.4393">29759 14127 0,'0'0'0,"0"0"0,0 0 16,0 0-16,24 6 0,-24-6 0,26 3 16,-26-3-16,36 1 0,-13-2 15,4 0-15,0-2 0,-2 0 0,6-3 16,-2 1-16,-3-1 0,0 0 15,-4-4-15,-2-3 16,-5 1-16,-4 0 0,-4 1 0,-5-1 16,-4 1-16,-4 1 0,-3 0 15,-3 3-15,-3 3 0,-4 1 0,0 4 16,-1 4-16,1 5 0,-1 2 0,-5 5 16,2 1-16,3 2 0,4 2 15,6 1-15,6 2 0,4-3 16,3-2-16,5-1 0,4 1 15,4-4-15,4 0 0,4-5 16,5-2 0,3-3-16,3-5 0,-2 2 0,-6-1 15,-7-1-15</inkml:trace>
  <inkml:trace contextRef="#ctx0" brushRef="#br0" timeOffset="168632.791">30501 13795 0,'0'0'0,"0"0"16,0 0-16,0 0 0,-7 24 15,7-24-15,-11 34 0,4-12 16,0 4-16,-2 2 0,-1 4 16,-3 8-16,1 0 0,1-4 15,1-4 1,0 5-16,2-4 0,3-4 15,2-4-15,1-4 0,0-6 0,1-1 16</inkml:trace>
  <inkml:trace contextRef="#ctx0" brushRef="#br0" timeOffset="169049.5221">30618 14091 0,'0'0'0,"0"0"0,0 0 15,0 0-15,-9 26 0,9-26 16,-5 28-16,3-14 0,1 0 0,1 1 16,1-1-16,2 1 0,3-1 15,3-2 1,3-1-16,1-2 0,1-1 16,5-3-16,0-5 0,1-3 15,2-2-15,-1-3 0,0-2 16,-1-5-16,-2-2 0,0 0 0,-3 0 15,1-1-15,-3 3 0,-2 3 0,-2 4 16,-2 3-16,-2 2 0,-2 6 16,0 3-16,-2 4 0,-1 5 15,-3 6-15,-1 7 0,0 3 16,-2 2-16,-1 11 0,2 1 16,-2-2-16,1 0 0,-2 5 15,0-5-15,1-6 0,0-3 0,-1-7 16,1-6-16,-3-3 15,-3-1-15,-2-6 0,-4-4 0,-6-8 0,-7-5 16,-4-9-16,-4-9 0,-1-4 16,0-2-16,9 6 0,7 6 15,6 3-15</inkml:trace>
  <inkml:trace contextRef="#ctx0" brushRef="#br0" timeOffset="171772.4265">28984 14751 0,'0'0'0,"0"0"0,-22-6 15,6 2-15,0 2 0,-13-3 16,-5 1-16,-1-1 0,-1 1 0,-12-3 16,-4-1-16,-3-2 0,-4-1 15,0-4-15,-1-3 0,-2-1 16,5 1-16,-11-6 0,0-4 0,4-3 15,4-2-15,-9-8 0,-1-1 16,5-1-16,3 1 0,-22-27 16,9 1-16,14 8 0,10 5 15,0-1-15,2 1 0,9-5 16,7-3-16,4-2 0,4 0 16,6 5-1,6 4-15,3-3 0,2-1 16,4 1-16,2 1 0,6 0 0,5 0 15,8 5-15,5 4 0,3-2 16,1 0-16,9-2 0,4-1 0,8 0 0,4 2 16,2 5-16,1 5 0,9 1 0,7-2 15,0 5 1,3 4-16,9 0 0,6 2 0,-2 2 16,0-1-16,6 5 0,4 3 15,1 2-15,1 2 0,7 2 16,5 1-16,-3 3 0,-2 1 0,4 5 15,4 3-15,-5 3 16,-4 2-16,17 4 16,9 4-16,-7 4 0,-5 4 0,-9 3 15,-5 2-15,-8-2 0,-7-1 0,3 7 16,0 8-16,-4-3 0,-2 1 16,0 3-16,0 3 0,-5 0 15,-3 0-15,-7 5 0,-4 3 16,-5 1-16,-5 2 0,0 7 15,1 6 1,5 8-16,4 5 16,-16-17-16,-13-11 0,-5 13 0,-3 8 15,-6-11-15,-5-8 0,-4 12 16,0 8-16,-5-8 0,-4-7 0,-4 8 16,-3 5-16,-4-6 15,-3-7-15,-5 10 0,-3 6 16,0-12-16,1-7 0,-6 5 0,-5 1 0,1-2 15,-1-2-15,-7 4 0,-3 2 16,1-8-16,2-5 0,-9 3 16,-6 3-16,1-7 0,1-5 0,-14-2 15,-8-1-15,8-3 16,6-2-16,-16-6 0,-13-3 16,4-6-16,0-3 0,-22-8 15,-17-7-15,9-3 16,6-4-16,-21-1 0,-16-2 15,12-4-15,8-5 0,-37-11 16,-25-8-16,18 3 0,12 5 0,47 8 16,33 8-16,23 4 0</inkml:trace>
  <inkml:trace contextRef="#ctx0" brushRef="#br0" timeOffset="173276.2024">2267 13451 0,'0'0'0,"0"0"16,0 0-16,0 0 0,0 0 15,-22 6-15,22-6 0,-6 4 16,5-1-16,4 1 0,2 1 16,0 1-16,2 1 0,2 3 15,4 0-15,2 0 0,4 1 0,3 0 16,3 0-16,11 1 0,-2-2 0,8-2 16,5-1-16,9 1 0,-5 0 15,19 1 1,6-4-16,-7 1 0,-3-2 0,22 0 15,8-1 1,-10-3-16,-8-1 0,35-8 0,5-7 16,-18 1-16,-14 2 0,3-8 15,-3-4-15,-10 0 0,-7 2 0,1-7 16,1-4-16,-17-1 0,-10 1 16,1-4-16,2-5 15,-11 4-15,-6 4 0,-11-7 0,-5-6 16,-8 3-16,-6 4 0,-7-4 0,-5-3 0,-1 2 0,-5 1 15,-18-5-15,-12-2 16,1 7-16,3 6 0,-16 0 16,-12 0-16,2 5 15,-3 3-15,-16 5 0,-10 5 0,6 7 16,5 4-16,-10 6 0,-7 4 16,10 2-16,4 0 0,-1 7 15,-5 3-15,8 5 0,4 2 16,-4 6-16,-5 2 0,13 3 0,9 1 0,-9 6 15,-3 4 1,6 4-16,9 3 0,11 2 0,9 1 16,7-2-16,4-2 0,13 2 15,8 2-15,9 0 0,1 2 16,10-2-16,4-2 0,8-5 16,7-1-16,14-3 15,10-2-15,-1-3 0,3-3 0,9-4 16,6-3-16,4-5 0,2-3 15,12-5-15,6-3 16,3-5-16,2 0 0,9-7 16,10-4-16,-38 2 0,-20 1 0,-18 2 15</inkml:trace>
  <inkml:trace contextRef="#ctx0" brushRef="#br0" timeOffset="174548.3009">6574 12525 0,'0'0'15,"0"0"-15,0 0 0,-13-16 16,13 16-16,0 0 16,-31-19-16,12 14 0,-3-1 0,-4 0 15,-4 0 1,-14 2-16,-4 3 15,3 0-15,2 2 0,-14 3 16,-4 4-16,-3 1 0,7-1 0,-15 9 16,-2 4-1,10-3-15,7 0 0,-7 7 0,3 1 16,1 1-16,0-4 0,-15 20 16,15 1-16,9-1 0,5-2 0,9 0 15,6 0-15,9-3 0,6-2 0,4 1 16,0 2-16,5-1 0,0 0 15,14-3-15,8-1 0,-4-16 16,4 1-16,8 3 0,8 2 16,2-2-16,3-1 0,12 3 15,9 2-15,3-6 0,-3-3 16,37 2-16,-4-8 0,0 0 0,-1-3 0,1-2 16,3-3-16,-2 0 0,-2-1 15,25 2 1,13 1-16,12 3 0,7 1 15,-32-3-15,-23-1 0,20 1 16,12 0-16,-4-3 0,-1-1 16,1 0-16,-2-2 15,0 2-15,-4 0 0,9 3 16,3 2-16,-4 0 0,-6 0 0,7 0 16,2 0-16,-9 0 15,-7-3-15,10 3 0,5 2 0,-5-1 16,-3-2-16,7-1 0,5 0 15,-8 2-15,-6 2 0,3-1 16,6-1-16,-7 0 0,-1-1 0,4-1 16,4-2-16,-4-3 0,-4-1 0,2 3 15,2 2-15,-6 0 16,-3-2-16,0-5 0,0-4 0,-6-2 16,-6-1-16,4-2 15,4-1-15,-7 0 0,-5 3 0,-4-3 16,-2-3-1,-12-2-15,-9-1 0,-1-5 16,2-3-16,-7 3 0,-1 0 0,-4-5 16,-2-3-16,-14 3 15,-9 1-15,-10-1 0,-7 0 16,-4-2-16,-2 1 0,-8-3 0,-5-1 16,-3 2-16,-3 0 0,-10-1 15,-8-1-15,-6-1 0,-5-1 0,-11 2 16,-7 1-16,-2 3 0,2 4 0,-10-4 15,-6-1-15,3 2 0,1 3 16,-11 2-16,-7 0 0,-4 1 16,-1-1-16,-8 3 0,-2 2 15,3 1-15,3 2 0,-11 1 16,-8 0-16,1 2 0,2 2 0,-5-3 16,-4-2-16,4 3 0,2 2 0,-4 0 15,-5 0-15,5 3 0,2 3 16,-4 0-16,-3 1 15,5-2-15,3-1 0,-1 0 0,-2-2 16,1 3-16,0 2 0,-2 1 16,-1 1-1,5 1-15,4 2 0,-1 0 16,0 1-16,2-1 0,-1 0 0,1 3 16,2 3-16,6 1 0,2 2 15,-4 0-15,-3 1 16,4 0-16,5-2 0,1 3 0,6 1 15,3 1-15,0 0 0,-6 4 16,-5 5-16,5-1 0,4 0 0,-1 5 16,1 3-16,8-4 0,2-1 0,25-7 15,20-6-15,11-3 16</inkml:trace>
  <inkml:trace contextRef="#ctx0" brushRef="#br0" timeOffset="190518.1453">2788 14545 0,'0'0'0,"0"0"0,0 0 0,0 0 16,0 0-16,0 0 0,0 0 15,0 0-15,0 0 0,0 0 16,0 0-16,0 0 0,0 0 0,0 0 31,0 0-31,0 0 0,0 0 0,35 12 16,-35-12-16,31 6 0,-31-6 15,40 5-15,-14-1 0,0-2 0,-1 0 16,10 0-16,4 0 0,0-1 16,0 0-16,15 0 15,4 3-15,-2 0 0,0-1 0,8 2 16,0 0-16,-2-1 0,-5 0 0,12 0 16,-2 0-16,-1-1 0,0 2 15,14 1-15,3 0 16,-10-1-16,-7 1 0,32-2 0,-4-1 15,-9 2-15,-6 1 0,0 1 16,0 1-16,0-4 0,3-4 16,7 0-1,8 0-15,-11-1 16,-11 0-16,2-2 0,1-1 0,2 1 16,1 2-16,10 1 0,8 1 15,-16-4-15,-8-1 0,1-1 0,3 0 16,0 1-16,3 0 0,3 1 15,1-2-15,-2-1 0,-3-2 16,11 0-16,8-1 0,-8 2 0,-11 3 16,0-2-16,-3 2 0,-1 3 0,-1 1 15,8 0-15,7 0 16,-13 1-16,-9 1 0,1-1 0,-2 1 16,2-1-16,3 0 0,5 1 15,5 0-15,-3-2 16,-4-1-16,1 1 0,-2 2 0,-1 3 0,-3 1 0,9-1 15,5-1 1,8 0-16,6 2 0,-24-2 0,-16-1 16,11 2-16,11 1 15,-9-2-15,-6-2 0,9 0 0,6 0 16,-10 1-16,-7-1 0,11 4 16,7 1-1,-13-4-15,-10-3 0,12 1 16,7 3-16,-13-1 0,-9 0 0,11-1 15,5 0-15,-2 1 16,-4-2-16,3 2 0,4-2 16,-12 0-16,-8 0 0,4 0 15,3-1-15,-8 0 0,-3 2 0,3 0 16,2 2-16,-7 0 0,-5 0 0,-1-1 16,-1 0-16,-8-1 0,-6-1 0,-5-1 15,-3 0-15,-7 0 16,-5 2-16,-6-2 0,-7 0 15,-3-3-15,-1-1 0,6 2 0,2 1 16,1 0-16</inkml:trace>
  <inkml:trace contextRef="#ctx0" brushRef="#br0" timeOffset="196507.9243">3063 15679 0,'0'0'0,"0"0"0,0 0 15,0 0-15,0 0 0,0 0 16,0 0-16,0 0 0,0 0 15,0 0-15,23 3 16,-23-3-16,25-1 0,-25 1 16,35 1-16,-14 1 0,-1-1 0,4 0 15,5 0-15,1 0 0,4 1 16,13-2-16,3 0 0,1 0 16,-1 0-16,18 0 0,1-2 15,13 1-15,-3-1 0,15-2 16,-4 0-16,-2 2 0,-3 2 0,13-2 15,1-1-15,35 0 0,-16-1 0,1 1 16,1 0-16,-6 2 16,-8 2-16,-1-1 0,-2 0 0,-6 1 15,-4 0-15,4-1 0,-1 0 16,-5 4-16,-3 3 0,-4-1 16,-1-1-1,-13 1-15,-6 1 0,-1-1 16,0-1-16,-12 1 0,-8 1 15,-7-5-15,-2 0 0,-10-2 0,-8 1 16,-5-1-16</inkml:trace>
  <inkml:trace contextRef="#ctx0" brushRef="#br0" timeOffset="198837.6917">2906 16727 0,'0'0'16,"0"0"-16,0 0 0,0 0 0,0 0 15,0 0-15,0 0 0,0 0 0,0 0 0,0 0 16,0 0-16,0 0 0,0 0 15,22 18-15,-22-18 0,0 0 16,34 17-16,-34-17 0,32 11 16,-8-5-1,5 0-15,0 0 0,3-1 16,-1 0-16,1-1 0,6 0 0,2-1 0,12 1 16,1 0-16,1 1 0,-1 0 15,1-2-15,-4 0 0,14-2 16,2-1-16,-2 0 0,1 0 0,11-1 15,-3 0-15,0 1 0,-4 3 16,12-1-16,-1-1 0,-4-2 16,2-1-16,34 2 15,-10 3-15,-7-4 0,-4-1 16,-2 4-16,-1 1 0,-2 1 16,-2 0-16,-2-1 0,0-2 15,0-1-15,1 0 0,-3 1 16,2 0-16,0 0 0,2 0 15,3 1-15,4-2 0,-3-1 16,-3-1-16,1 0 0,0 3 0,0-2 0,0 0 16,6 1-16,1 0 0,-3 1 15,-3 0-15,-1 0 0,0-1 16,0 2-16,0 1 0,5-1 16,0 1-16,-1-1 0,-4-1 15,8-1-15,7-1 0,-8 1 16,-3 2-16,1 1 15,2 1-15,1-2 0,-2-2 16,0-1-16,-3 1 0,-3 0 16,0 1-16,5 0 0,4 0 15,-2-1-15,-2 1 0,5-2 16,5-2-16,-5 7 0,-4 3 0,3-1 16,1-2-16,-2-3 15,-3-2-15,3-2 0,2-1 0,-3 1 0,1-2 16,6 4-16,6 2 0,-2-2 15,-2 0-15,1 0 0,-2-1 16,6-2-16,5-3 0,2 2 16,4 1-16,-3 1 0,-3 2 15,6 0-15,3 0 0,-1 0 16,-1-1-16,3-2 0,2-1 0,-5 3 0,-2 4 16,5-2-16,4-2 0,-5 4 15,-3 1-15,3 2 0,4 0 16,-4-2-16,-2-1 0,2 0 15,4-1-15,-3 0 0,-2-1 0,3 1 16,1-1-16,-3 2 16,-2 2-16,5-5 15,4-2-15,1-2 0,0 1 16,-1 3-16,-1 2 0,-4 1 16,-2 2-16,3-3 0,1 1 15,-4-4-15,-1 1 0,1 0 16,2 2-16,-9 0 0,-5 1 0,-2 2 15,-1 0-15,-7-4 0,-4-3 16,-4 4-16,-4 5 0,-6 3 0,-2 3 16,-7-5-16,-2-2 0,-11 1 15,-6 1-15,-5 1 0,-3 0 16,-3-3-16,-1-5 0,-14 0 16,-8 1-16,-6-1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8.emf"/><Relationship Id="rId4" Type="http://schemas.openxmlformats.org/officeDocument/2006/relationships/customXml" Target="../ink/ink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10.emf"/><Relationship Id="rId4" Type="http://schemas.openxmlformats.org/officeDocument/2006/relationships/customXml" Target="../ink/ink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image" Target="../media/image11.emf"/><Relationship Id="rId4" Type="http://schemas.openxmlformats.org/officeDocument/2006/relationships/customXml" Target="../ink/ink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>
                <a:solidFill>
                  <a:srgbClr val="FF0000"/>
                </a:solidFill>
              </a:rPr>
              <a:t>专题二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zh-CN" altLang="en-US">
                <a:solidFill>
                  <a:srgbClr val="FF0000"/>
                </a:solidFill>
              </a:rPr>
              <a:t>语法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51485"/>
            <a:ext cx="10968990" cy="579818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demand / need / desire / longing / thirst / preference / enthusiasm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vehicle for (The play is an ideal vehicle for her talents.)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reason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account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provide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answer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settle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make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send for </a:t>
            </a:r>
          </a:p>
          <a:p>
            <a:pPr marL="0" indent="0" algn="just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7825"/>
            <a:ext cx="10968990" cy="587184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4736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77825"/>
            <a:ext cx="6139815" cy="5871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48145" y="1901825"/>
            <a:ext cx="4576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左边的短语来自外研版教材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84175"/>
            <a:ext cx="10968990" cy="586549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5029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84175"/>
            <a:ext cx="5487670" cy="5865495"/>
          </a:xfrm>
          <a:prstGeom prst="rect">
            <a:avLst/>
          </a:prstGeom>
        </p:spPr>
      </p:pic>
      <p:pic>
        <p:nvPicPr>
          <p:cNvPr id="5" name="图片 4" descr="Screenshot_20250828_145053_com.xingin.xhs_edit_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4810"/>
            <a:ext cx="5521960" cy="58648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65760"/>
            <a:ext cx="10968990" cy="588391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5117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65760"/>
            <a:ext cx="5133340" cy="5883910"/>
          </a:xfrm>
          <a:prstGeom prst="rect">
            <a:avLst/>
          </a:prstGeom>
        </p:spPr>
      </p:pic>
      <p:pic>
        <p:nvPicPr>
          <p:cNvPr id="5" name="图片 4" descr="Screenshot_20250828_145138_com.xingin.xhs_edit_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670" y="365760"/>
            <a:ext cx="5836285" cy="5883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33070"/>
            <a:ext cx="10968990" cy="5816600"/>
          </a:xfrm>
          <a:ln>
            <a:solidFill>
              <a:schemeClr val="accent1"/>
            </a:solidFill>
          </a:ln>
        </p:spPr>
        <p:txBody>
          <a:bodyPr>
            <a:normAutofit fontScale="97500"/>
          </a:bodyPr>
          <a:lstStyle/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III. </a:t>
            </a:r>
            <a:r>
              <a:rPr lang="zh-CN" altLang="en-US" sz="266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非谓语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动词不定式的复合结构做主语：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be frank, it is a great relief for us to have the task fulfilled in so short a time.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=For us to have the task fulfilled ... is a great relief.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them to move to Elkhead, Colo. to instruct the children whose shoes were held together with string was a surprise.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the goods to be packed in strong cases is necessary.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动词不定式的复合结构做宾语：</a:t>
            </a:r>
            <a:endParaRPr lang="zh-CN" altLang="en-US" sz="2665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meant (for) you to eat, son.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was anxious for his younger brother to meet you.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动词不定式的复合结构做表语：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solution would be for shops to open at noon and close at 9 p.m.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动词不定式的复合结构做状语：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a vote to be valid, the representative must be present and vote in person. 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6240"/>
            <a:ext cx="10968990" cy="58534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动名词复合结构：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名词或代词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+doing / being done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做主语或宾语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做主语：名词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’s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，物主代词（有生命）；原形（无生命）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作宾语：名词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’s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或名词，物主代词或宾格；原形（无生命）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distance, the noise of desks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(open) and closed could be heard. </a:t>
            </a:r>
          </a:p>
          <a:p>
            <a:pPr marL="0" indent="0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形式主语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的句型：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is no good / use doing sth. (There is no point doing...)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pays to do sth.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takes sb. / sth. to do sth. 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经典题目：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Few students understand what it feels like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(rank) the first among all the students.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接不定式的动词：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afford, aim, claim, choose, decline, demand, desire, determine, pretend, resolve, threaten, hesitate, long, tend ...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接动名词的动词：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acknowledge, admit, advocate, avoid, consider, delay, postpone, deny, escape, evade, fancy, imagine, envision, include, understand, involve, resist, risk, suggest ...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意思不同：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propose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建议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propose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或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打算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cease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暂停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cease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彻底结束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chance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冒险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chance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碰巧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mean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意味着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mean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打算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regret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后悔做了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regret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遗憾地去做</a:t>
            </a:r>
          </a:p>
          <a:p>
            <a:pPr marL="0" indent="0" algn="just">
              <a:buNone/>
            </a:pPr>
            <a:endParaRPr lang="zh-CN" altLang="en-US" sz="11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6240"/>
            <a:ext cx="10968990" cy="585343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做状语的区别：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目的（句首，句中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。置于句中，无逗号。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意外的结果，也可以写成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only to do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，前面多加逗号。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自然而然的结果，前面必须加逗号。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scurried to answer the door,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only to find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it was not the delivery man but a stranger. His heart sank and his face fell. "Are you Mr. Rolins?" the stranger ventured, rubbing his hands. </a:t>
            </a: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articulated my full name and explained its meaning in detail, successfully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arousing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deep interest of my classmates, who was glued to me, hands shooting up high. "I want a Chinese name," one voice exclaimed.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26720"/>
            <a:ext cx="10968990" cy="58229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非谓语做补语：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find / catch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发现（多为意外）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let / have / get / leave / set / send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Every step he took sent the pain shooting up his leg.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Peter had his pocket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on his way home. 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A. picked 	B. robbed 	C. stolen 	D. grasped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little boy his granny had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(assemble) the computer within one hour completed the task in advance.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635" y="419735"/>
            <a:ext cx="11384915" cy="582993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I.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并列连词（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and, or, but / yet)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注意：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yet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既可用作副词，也可以用作连词。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 yet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相当于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yet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或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but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Though the series of steps is the only unnatural thing on your way up the Huangshan Mountain, still it highlights the whole adventure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offers a place where you can sit down to rest your aching legs.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My bike was old and shaky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did the job.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is a distinct visual contrast that shouldn't work, </a:t>
            </a:r>
            <a:r>
              <a:rPr lang="zh-CN" altLang="en-US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　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somehow these two very different worlds make a good combination.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Wealthy people kept their collection at home until it got too big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until they died, and then it was given to a museum.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We’ll be working rain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shine.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76250"/>
            <a:ext cx="10968990" cy="57734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19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能力提升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☃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1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(dye) cloth is both body-damaging and time-consuming, which is gradually being done away with.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great lengths Chinese government has gone to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2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(bridge) the gap between rich and poor deserve respecting.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didn’t complete the task according to the plan.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3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(say) that, I didn’t think I could.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square dance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4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(mean) to strengthen practitioners’ bodies has exploded in popularity recently.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old man likes spending most of the day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5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(seat) in his armchair watching others playing chess.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hopes to promote the development of traditional culture and contribute to our national art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6 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(understand) by children, who will therefore develop genuine cultural confidence.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If you’ve never experienced the “sunshine scent” from a sheet or shirt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7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(leave) to sun for a day, well, you’re missing out on one of life’s wonders.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These educational efforts were so successful that boiling water is a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8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(give) almost anywhere you can find a water dispenser in China, as the idea that hot water’s the healthy option has become internalized over generations of Chinese.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55480" y="846000"/>
              <a:ext cx="9385920" cy="42616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120" y="836640"/>
                <a:ext cx="9404640" cy="4280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时态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一般过去时态：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other day, just now, last year, at the end of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... 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现在完成时态：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since, up to now, thus far, so far, in the last / past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时间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过去完成时态：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end of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time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从句（一般过去时态）</a:t>
            </a:r>
          </a:p>
          <a:p>
            <a:pPr marL="0" indent="0"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23160" y="1270800"/>
              <a:ext cx="8378640" cy="36270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800" y="1261440"/>
                <a:ext cx="8397360" cy="3645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1475"/>
            <a:ext cx="10968990" cy="587819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arrived in Yangshuo. A few hours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I’d been in Hong Kong, with its choking smog.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 Qingzhao’s residence in downtown Lixia District, Jinan,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(prove) more than appealing to visitors since it opened to the public.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特殊：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test positive / test negative  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动词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(wash, write, read, wear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等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)+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副词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weigh / measure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admired Tiangong Space Station, which,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(weigh) only 60 tons, was wholly designed by us.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consist of / date from / belong to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repaired tower standing there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(date) from the Tang Dynasty.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read / say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There was a note pinned on the door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(read): Sorry to miss you. I will call later.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41080" y="348120"/>
              <a:ext cx="10674360" cy="59871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720" y="338760"/>
                <a:ext cx="10693080" cy="6005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59410"/>
            <a:ext cx="10968990" cy="589026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定语从句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which;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that;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as,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；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where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一定是高频考点；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两个特殊句型需要注意：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+which+to do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+which+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谓语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主语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927720" y="1066680"/>
              <a:ext cx="10587960" cy="53197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360" y="1057320"/>
                <a:ext cx="10606680" cy="5338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33070"/>
            <a:ext cx="10968990" cy="58166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能力提升</a:t>
            </a:r>
            <a:endParaRPr lang="en-US" altLang="zh-CN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My best friend Betsy’s father was a manager at Hough Bakeries,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1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at Easter time, made little bunny cakes for all its stores throughout Cleveland.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experts found an efficient solution to the infection last month, by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2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time it had claimed more than 3, 000 lives.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villagers underwent a severe flood, from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3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effect they are still suffering.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severe flood and the damage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4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caused gave the villagers a hard time.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typical skydiving trip costs around $5, 000, many of them ends in the adventurer being broke. Those that don’t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5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(burden) with debt.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Karagoz is a dramatic form of storytelling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6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shadows are projected onto a white screen, with a multitasking performer singing the tunes and words of the story and the lead puppeteer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7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(control) the movement of the puppets.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exhibition provided a platform,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8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China, France and international communities had a dialogue on cultural heritage conservation. </a:t>
            </a:r>
          </a:p>
          <a:p>
            <a:pPr marL="0" indent="0" algn="just">
              <a:buNone/>
            </a:pP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80760" y="1225080"/>
              <a:ext cx="10911960" cy="4457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1400" y="1215720"/>
                <a:ext cx="10930680" cy="4476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40055"/>
            <a:ext cx="10968990" cy="580961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3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倒装句</a:t>
            </a:r>
          </a:p>
          <a:p>
            <a:pPr marL="0" indent="0" algn="just">
              <a:lnSpc>
                <a:spcPts val="330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全倒装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副词句首（最常见：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in, out, up, down, now, then, then, there)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过去分词，现在分词，形容词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+be+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主语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部分倒装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否定词句首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not only ... but (also), seldom, never, not a single, not until..., hardly ... when..., no sooner ... than ...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so / such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句首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+that ...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only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虚拟（去掉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if,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提前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should, had, where)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51880" y="902520"/>
              <a:ext cx="10908000" cy="51991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520" y="893160"/>
                <a:ext cx="10926720" cy="52178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VII. </a:t>
            </a:r>
            <a:r>
              <a:rPr lang="zh-CN" altLang="en-US" sz="19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名词性从句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连词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and, but, or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连接的两个宾从，第二个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不省略；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形式主语和形式宾语的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句型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坚决要命；必须的、重要的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... has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put it to sb.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take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owe it to sb. that ...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take it for granted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depend on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see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look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answer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A is to B what / as C is to D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en-US" altLang="zh-CN" sz="2400" u="sng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1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civil servants in the Tang Dynasty used special ways to transport lychees over a long distance is a known fact.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media had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2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that a female doctor in a university committed suicide due to academic pressure arising from “up or out” system.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20 apartment buildings, arranged in a special way 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3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creates enclosed and open spaces, surround six courtyards, which shows a perfect integration of the Olympic culture and the traditional Beijing culture. </a:t>
            </a:r>
          </a:p>
          <a:p>
            <a:pPr marL="0" indent="0" algn="just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65760"/>
            <a:ext cx="10968990" cy="588391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II.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介词专项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真题探微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Giant pandas also serve</a:t>
            </a:r>
            <a:r>
              <a:rPr lang="en-US" altLang="zh-CN" sz="24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 umbrella species, bringing protection to a host of plants and animals in the southwestern and northwestern parts of China.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(2023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You will find Xiao long bao prepared differently there, more dumpling and less soup, and the wrappers are pressed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hand rather than rolled.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(2024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The Glasshouse stands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great achievement in contemporary design, to house the plants of the southwestern part of China.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(2025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A decent winner always tries to beat the opponent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 more than one or two points as a gesture of respect for the other side.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5605"/>
            <a:ext cx="10968990" cy="585406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under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discussion / repair / construction / investigation / debate / guarantee / treatment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pressure / stress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the impression that ...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one roof / under the same roof / under one’s belt / under one’s nose / under the weather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in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 the 1980s, in one’s thirties, in full bloom / blossom, in a row, in detail, in full swing, in essence, in line with, in one’s favor, in decline (on the decline), in progress, in one’s own right, in the wake of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真题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Ecotourism has its origin with the environmental movement of the 1970s. It was not widely accepted as a travel concept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64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late 1980s. During that time, increasing environmental awareness made it desirable.  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7190"/>
            <a:ext cx="10968990" cy="58724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on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watch (keep a close watch (eye) on...)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(the) air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balance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 diet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 regular / first-name basis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account of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behalf of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board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...occasion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live on / feed on (Drinks are on sb.)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hard on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dot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blink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same page (wavelength)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model ... on / after ...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57835"/>
            <a:ext cx="10968990" cy="5791835"/>
          </a:xfrm>
          <a:ln>
            <a:solidFill>
              <a:schemeClr val="accent1"/>
            </a:solidFill>
          </a:ln>
        </p:spPr>
        <p:txBody>
          <a:bodyPr>
            <a:normAutofit fontScale="95000"/>
          </a:bodyPr>
          <a:lstStyle/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high speed / price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disposal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have ... at one’s fingertips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the mercy of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heart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regular intervals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length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large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loss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time (at one time)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jump at the chance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discount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loose end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standstill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all costs / expenses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issue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large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length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liberty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request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risk / stake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odds with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convenience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the entrance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peak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will / random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(one’s) leisure </a:t>
            </a:r>
          </a:p>
          <a:p>
            <a:pPr marL="0" indent="0" algn="just">
              <a:buNone/>
            </a:pP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accessible to 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stay true to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bear witness to 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credit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from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grateful to sb. for sth.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attach / tie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reduce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伴随：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left the stage to prolonged applause./ He woke to the sound of torrential rain.)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one’s taste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entitled to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act as a prelude to ... 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08940"/>
            <a:ext cx="10968990" cy="58407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by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chance / accident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design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virtue of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dozen / the hour / the day / the meter / the handful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girl was losing her hair by the handful due to the illness.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weight / size </a:t>
            </a:r>
          </a:p>
          <a:p>
            <a:pPr marL="0" indent="0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考试几乎围绕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复合结构展开：</a:t>
            </a:r>
          </a:p>
          <a:p>
            <a:pPr marL="0" indent="45720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But for all its ancient wonders, Beijing is also a place that fully embraces the fast-paced development of modern life,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towering 21st century architectural wonders standing alongside the cultural relics of the past.</a:t>
            </a:r>
          </a:p>
          <a:p>
            <a:pPr marL="0" indent="45720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With the cultural importance of these murals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(highlight), the exhibition symbolized the growing interest in China’s rich cultural and religious heritage on the global stage.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2352</Words>
  <Application>Microsoft Office PowerPoint</Application>
  <PresentationFormat>宽屏</PresentationFormat>
  <Paragraphs>231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宋体</vt:lpstr>
      <vt:lpstr>微软雅黑</vt:lpstr>
      <vt:lpstr>Arial</vt:lpstr>
      <vt:lpstr>Times New Roman</vt:lpstr>
      <vt:lpstr>Wingdings</vt:lpstr>
      <vt:lpstr>WPS</vt:lpstr>
      <vt:lpstr>专题二  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235</cp:revision>
  <dcterms:created xsi:type="dcterms:W3CDTF">2019-06-19T02:08:00Z</dcterms:created>
  <dcterms:modified xsi:type="dcterms:W3CDTF">2025-10-16T02:25:53Z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AA7E5615F8584DAC9FFA2E234370C06B_11</vt:lpwstr>
  </property>
</Properties>
</file>