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ink/ink1.xml" ContentType="application/inkml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ink/ink2.xml" ContentType="application/inkml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ink/ink3.xml" ContentType="application/inkml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ink/ink4.xml" ContentType="application/inkml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ink/ink5.xml" ContentType="application/inkml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ink/ink6.xml" ContentType="application/inkml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3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46" d="100"/>
          <a:sy n="46" d="100"/>
        </p:scale>
        <p:origin x="56" y="128"/>
      </p:cViewPr>
      <p:guideLst>
        <p:guide orient="horz" pos="2160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15T08:04:56.3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2256 5897 0,'0'0'0,"0"0"16,0 0-16,0 0 0,0 0 15,0 0-15,22 1 0,-22-1 0,0 0 16,27 5-16,-27-5 0,28 8 16,-15-4-16,2-1 0,-1 0 15,1 2-15,4 0 0,0 0 16,3 0-16,-3-1 0,3 3 15,7-2-15,2 1 0,1-2 16,-1 0-16,1 0 0,0 0 16,2 1-16,-1 0 15,8 0-15,5-2 0,5 1 16,-7-2-16,10 1 0,-3 0 0,-4-1 16,-3 1-16,1 0 0,2 1 15,-3-3-15,-3-1 0,0 1 16,4-1-16,2 2 0,-5 0 15,4-1-15,-1-2 0,-2 1 16,-2-2-16,2 1 0,3-2 16,-5 0-16,0 1 0,1-2 15,2-2-15,-2 0 0,1 0 0,1-2 16,0 1-16,0-2 0,-2-4 16,2 2-16,1 1 0,-4 0 15,-3 1-15,6-5 0,1-1 16,-2 1-16,-4 0 0,-1-1 15,2 1-15,-7-1 0,0-2 16,-3-1-16,1 0 0,-5 1 16,2-1-16,-3-1 0,0-2 15,0 1-15,0 0 0,0 0 16,-1-1-16,-2 0 0,-1-1 0,-3-2 16,-1 0-16,-2 0 0,1 0 15,-3-1-15,-4-1 0,1-2 16,-4-1-16,1 0 0,-2-1 15,-4 5-15,-2-1 0,-2-1 16,-2-1-16,-2-3 0,-1-1 0,-3 0 16,-3-2-16,-4 0 0,-4 1 15,-5-6-15,0 0 0,0 4 16,-2 3-16,-3-1 0,-6-1 16,3 4-16,-2 1 0,-4-1 15,-3-1-15,-9-3 0,1 1 16,-2 4-16,-1 3 15,0 1-15,1 1 0,-6 2 0,-3 1 16,-23-5-16,8 2 0,1 6 16,2 4-16,2 3 0,5 3 0,-3 2 15,-1 3-15,-1-1 0,0 1 16,0 5-16,-2 5 0,1 2 16,2 2-16,2 0 0,1 2 15,-1 2-15,1 3 0,-3 3 16,2 6-16,-2 1 0,3 0 15,-2 3-15,-2 4 0,4-2 16,3 3-16,1 1 0,3 1 16,6 0-16,5 1 0,0-1 15,2 0-15,8 3 0,8 2 0,-1 0 16,-2 1-16,11 2 0,6 2 16,6 4-16,2 3 0,10-5 15,4-3-15,6 6 0,4 5 16,9-6-16,7-6 0,8-1 15,7-1-15,7-4 0,4-2 16,5 5-16,3 2 0,-21-14 16,-12-10-16,-11-6 0</inkml:trace>
  <inkml:trace contextRef="#ctx0" brushRef="#br0" timeOffset="1035.2567">3076 6192 0,'0'0'0,"0"0"0,0 0 16,0 0-16,1-25 0,-1 25 15,0 0-15,0 0 0,-3-25 0,3 25 16,-14-16-16,6 9 16,-3 1-16,-4 2 0,-4-1 15,1 3-15,0 1 0,-11 1 16,0 2-16,-1-1 0,-2 2 0,-2 0 15,-2 1-15,-4 3 0,-1 2 16,-2 0-16,0 1 0,-1 2 16,1 3-16,-6 3 0,0 0 15,1 4-15,3 1 0,-1 2 16,2 0-16,-7 6 0,2 2 0,5 1 16,0-1-16,7 1 0,1 0 15,2 2-15,-1 3 16,0 4-16,4-2 0,2 0 0,1-1 15,2-1-15,2-2 0,5 5 16,4 1-16,2 1 0,3-3 16,3-1-16,4-1 0,3 1 15,3-1-15,7 3 0,2 1 16,3-3-16,2-2 0,2-2 16,1 1-16,5-3 0,6-2 0,1-1 15,3 2-15,5-3 0,4-3 16,1-2-16,5-1 0,0-3 15,1-2-15,4 0 0,5 0 16,28 3-16,-6-5 0,0-4 16,3-5-16,0 2 0,-2 1 15,3-3-15,2-1 0,0 0 16,0-2-16,-3 2 0,1 0 16,0-6-16,-1-2 0,1 0 15,1 1-15,-2 0 0,-2 1 0,-2-5 16,2-3-16,-3-1 0,1-2 15,-2-6-15,2-5 0,-6 0 16,-4 0-16,2-3 0,-2-3 16,-7-2-16,-6-2 0,2-4 15,0-2-15,-2 3 0,1 2 0,-10-6 16,-5-4-16,-3 2 16,-3 1-16,-5-6 0,-4-4 15,-4 4-15,-5 2 0,-3-2 16,-3 0-16,-7-6 0,-6-1 0,-6 0 15,-1 1-15,-10 3 0,-3 0 16,-3 1-16,-2 1 0,0 2 16,0 1-16,-11-3 0,-5-3 15,-1 8-15,1 4 0,-3 1 16,-2-1-16,-2 3 0,-3 3 0,-2 0 16,-2-1-16,-2 7 15,-5 4-15,-5 0 0,-3-1 16,-1 3-16,2 2 0,-6 2 0,-5 0 15,1 5-15,2 6 0,-3 5 16,-4 2-16,-2 2 0,-1 2 16,-12 8-16,-5 5 0,6-1 15,5-1-15,-7 9 0,-3 5 16,1 8-16,1 5 0,32-13 16,21-11-16,16-6 0</inkml:trace>
  <inkml:trace contextRef="#ctx0" brushRef="#br0" timeOffset="2449.2013">6047 5971 0,'0'0'15,"15"0"-15,3-1 0,-1 1 0,0 0 0,13 1 16,5 0-16,4 1 16,2-2-16,15 1 0,3 1 15,9-1-15,-4-2 0,7 1 16,6 1-16,8 0 0,-5 2 0,14-1 16,5 0-16,-11-2 0,-4-1 15,42 3-15,-2 4 0,-14-3 16,-10 0-16,4-2 0,3-2 15,-7 2-15,-5 1 0,13 0 16,9 1-16,-10 0 0,-7-2 16,8 1-16,7-1 0,-8 1 15,-5 2-15,13-1 0,5 1 16,-6-2-16,-5-3 0,12 2 16,9 0-16,-8-1 0,-8 0 0,11 1 15,7 2-15,-12-3 0,-6-1 16,14-1-16,11 1 0,-9 2 15,-6 2-15,11-2 0,6-2 16,-10 2-16,-6-1 0,7 0 16,6-2-16,-11-1 0,-7 0 15,12-2-15,9 0 0,-12 4 16,-9 2-16,15-3 0,10-3 16,-10 0-16,-8 0 0,10 1 0,8 1 15,-13-3-15,-6-2 0,9 1 16,10 1-16,-15 1 0,-9 1 15,9-1-15,8-2 0,-10-2 16,-7 0-16,10 2 0,7 3 16,-10-1-16,-5 1 0,8-4 15,7 0-15,-11 4 0,-5 4 0,9 2 16,7 1-16,-12-5 0,-6-3 16,11-1-16,9-2 15,-16 5-15,-10 2 0,15 0 0,10-1 16,-14 0-16,-7-1 0,7 1 15,5 2-15,-9 1 0,-5 0 16,9 3-16,5 1 0,-9-7 16,-4-5-16,6 6 0,6 3 15,-12-2-15,-9-2 0,12 1 16,9 2-16,-9 0 0,-8 1 0,10-3 16,6 0-16,-11 2 0,-9 0 15,12-1-15,8-2 16,-13 2-16,-9 0 0,8 1 0,8 1 15,-12-1-15,-8-1 0,6-2 16,5 0-16,-13 1 0,-6 2 16,4-2-16,5-1 0,-11-3 15,-5-3-15,5 4 0,1-1 16,-11 1-16,-8 1 0,2-1 16,2 1-16,-7-1 0,-6-2 0,-1 6 15,0 4-15,-9 2 0,-5 1 16,-16-3-16,-11-1 0,-8-1 15</inkml:trace>
  <inkml:trace contextRef="#ctx0" brushRef="#br0" timeOffset="3558.1598">22777 7953 0,'0'0'0,"0"0"0,0 0 16,-30 3-16,30-3 0,-25-3 0,7 4 15,-2-2-15,-2 0 0,-10 1 16,-3 2-16,0-2 0,-2-1 15,-1-4-15,-1-2 0,-13 4 16,-3 5-16,-3-1 0,-3-1 16,-8-3-16,2-2 0,-2 2 15,-4 0-15,-9-2 0,2 1 0,-12-5 16,0-1-16,7 2 0,5 3 16,-40-1-16,7 1 0,11 1 15,5-2-15,0 3 0,-2 2 16,4 0-16,0-1 0,-8 0 15,-6 1-15,0-2 0,0 0 16,-7-3-16,-4-2 0,2 2 16,2 2-16,-14 1 0,-10 1 15,18-2-15,11 0 0,-1 1 16,-4 1-16,-2-2 0,-2-1 0,-3 4 16,-4 3-16,-6 2 15,-3 0-15,-38-1 16,-27-2-16,9-4 15,5-3-15,52 1 0,37 4 0,-35 5 16,-24 3-16,23-4 0,13-1 0,-22 2 16,-15 1-16,24-1 15,16 0-15,-23 0 0,-16 0 16,25-2-16,16-2 0,-26 0 0,-17-1 16,26 1-16,17 0 0,-27 1 15,-18-1-15,22 3 0,15 0 16,-21-1-16,-17-2 15,21-1-15,15-2 0,-25 4 0,-17 4 16,27-2-16,19-1 0,-29 1 16,-20 1-16,28-3 0,18-1 0,-21 0 15,-17 0-15,27-1 16,17 0-16,-21-1 0,-16 1 16,24 0-16,17 2 0,-20-1 15,-14-2-15,25 1 0,17 0 0,-18-1 16,-14 1-16,21-2 0,13 1 15,-16-2-15,-11-1 0,25 2 16,15 1-16,-19-1 0,-14 1 16,19 0-16,13 0 0,-18 2 15,-9-1-15,19 0 0,13-1 0,-14 0 16,-9 0-16,17 4 0,13 3 16,-15-4-16,-10 1 15,18-2-15,13-1 0,-17 0 0,-9-1 16,14 3-16,12 2 0,-14-1 15,-8-1-15,15-1 0,7 0 16,-10 2-16,-8 2 0,14 1 16,9 1-16,-11-1 0,-6-2 15,14 1-15,11 3 0,-7-2 16,-4 1-16,14-1 0,9 1 0,-7 1 16,-5 3-16,11 2 15,10 1-15,13-5 0,8-2 0,7-1 16</inkml:trace>
  <inkml:trace contextRef="#ctx0" brushRef="#br0" timeOffset="12882.7391">22857 4361 0,'0'0'0,"0"0"0,-20-16 15,8 9-15,-2 0 0,-7 0 0,-5-2 16,-11-3-16,0 0 0,-18 0 15,-6 3-15,-1 1 0,-1 2 0,-19-1 16,-6 4-16,-9 2 16,5 1-16,-20 6 0,-4 3 15,8 5-15,4 3 16,-51 22-16,8 4 0,19 1 0,15 2 0,-4 5 16,-1 2-16,14 4 15,10 2-15,7 10 0,6 7 0,17-8 16,12-6-16,8 8 0,5 5 15,10-9-15,4-8 0,13 4 16,9 2-16,6-6 0,5-3 16,10-1-16,7-2 0,4-3 15,1-1-15,12-1 0,9-1 16,0-7-16,1-6 0,13 1 16,11 0-16,-2-7 0,-2-4 0,11-9 15,7-6-15,-3-4 0,-3-3 16,19-3-16,14-1 0,-7-1 15,-4 0-15,13-6 0,11-3 16,-11-5-16,-8-4 0,11-2 16,7-4-16,-9 6 0,-6 2 0,10-8 15,6-6-15,-9 4 0,-5 1 16,4-1-16,5-1 16,-16 3-16,-12 1 0,2-1 0,1-2 15,-15-3-15,-10-2 0,-2-4 16,-1-4-16,-14 2 0,-8 0 15,-2-4-15,0-2 0,-12-2 16,-7 0-16,-12-5 0,-8-3 16,-8 4-16,-6 3 0,-14-5 15,-9-2-15,-7 7 0,-4 3 0,-19-5 16,-11-5-16,-2 7 16,-2 6-16,-23 2 0,-15 3 0,-1 0 15,-1 0-15,-26 9 0,-18 10 16,7 8-16,5 6 0,-17 7 15,-13 6-15,17 5 0,13 4 16,-2 12-16,-1 8 0,21 8 16,13 4-16,36-15 0,25-10 15,16-7-15</inkml:trace>
  <inkml:trace contextRef="#ctx0" brushRef="#br0" timeOffset="13634.8789">21922 6134 0,'0'0'0,"0"0"16,-23 5-16,11-1 0,-2 0 15,-5 2-15,-3 2 0,-11 3 16,-3 0-16,-4 3 0,-3 4 16,-10 5-16,0 2 0,-12 6 15,0 3-15,2-2 0,2 0 0,-6 9 16,3 1-16,4 3 0,0 0 15,-3 10-15,6 0 0,5-1 16,6 1-16,-8 25 0,14-4 16,16-10-16,10-9 0,8 0 15,6 1-15,8-2 0,4-2 0,19-2 16,13 1-16,2-8 16,3-8-16,15 2 0,8 1 0,12-2 15,8-2-15,11-10 0,11-5 16,-2 1-16,2 3 0,13-1 15,8-3-15,2-5 0,1-3 16,8-4-16,9-4 0,-6 0 16,-3 0-16,12-4 0,6 0 15,-11-2-15,-7-3 0,5-6 16,3-4-16,-7 0 0,-5 0 16,21-4-16,17-4 15,-42-1-15,-28-1 0,-17-3 0,-14-2 16,-6-7-16,-5-3 0,-9-13 15,-8-9-15,-13 1 0,-10 1 0,-13-7 16,-10-5-16,-7 2 0,-6 0 16,-14-8-16,-8-4 0,-10 12 15,-6 6-15,-5-8 0,-2-5 16,-3 5-16,-2 2 0,-13 5 16,-11 3-16,-1 4 0,0 3 15,-19 5-15,-11 6 0,-3 3 16,-1 2-16,-17 5 0,-13 3 15,-2 7-15,-1 6 0,-13 8 16,-10 6-16,-1 4 0,-2 4 0,-8 18 16,-6 12-16,0 8 0,0 3 15,60-14-15,41-10 0,27-7 16</inkml:trace>
  <inkml:trace contextRef="#ctx0" brushRef="#br0" timeOffset="15201.4632">2270 6003 0,'0'0'0,"0"0"15,0 0-15,0 0 0,0 0 0,26-15 16,-26 15-16,33-5 0,-13 4 16,6-3-16,5-2 0,0 4 15,4 2-15,19 0 16,3 1-16,14-1 0,-3 0 0,23 1 15,5 2-15,-2 0 0,-6-2 16,20 1-16,15-2 0,-14-6 16,-9-3-16,39-7 0,-12 1 15,-24 1-15,-14 4 0,-9 1 16,-2 0-16,-14 3 0,-9 1 0,-9 5 16,-8 3-16,-13 1 0,-10 2 15,-8-1-15,-7 0 0,-9 1 16,-7 2-16,5-3 0,4-2 15,2-1-15</inkml:trace>
  <inkml:trace contextRef="#ctx0" brushRef="#br0" timeOffset="15516.4703">2608 5937 0,'0'0'0,"0"0"16,0 0-16,0 0 0,0 0 0,0 0 15,0 0-15,0 0 0,0 0 16,31-15-16,-8 14 16,5 0-16,4-1 0,10 1 0,9 0 15,17 0-15,1 0 0,27 0 16,9 1-16,11-2 0,-13 1 0,15-1 15,11 0-15,18-1 16,-27 1-16,-17 3 0,-12 1 16,-25 4-16,-14 2 0,-10 6 15,-6 3-15,-10-5 0,-8-3 0,-6-4 16</inkml:trace>
  <inkml:trace contextRef="#ctx0" brushRef="#br0" timeOffset="15949.8505">2687 7638 0,'0'0'0,"0"0"16,25-6-16,-12 3 0,3 2 0,3-2 15,9 0-15,10-2 0,1-1 16,16 0-16,4 0 0,-2 0 15,-1-2-15,16-1 0,1 0 16,-4 0-16,-3 3 0,17-1 16,-1 2-16,5 1 0,-6-1 0,5 3 15,-5 5-15,5 1 0,-15 0 16,-3-1-16,-4 0 16,-11 0-16,-8 1 0,-6 6 0,-2 4 15,-12-3-15,-6-2 0,-7-2 16,-3-3-16,-4-1 0</inkml:trace>
  <inkml:trace contextRef="#ctx0" brushRef="#br0" timeOffset="47266.7188">17532 9448 0,'0'0'0,"0"0"0,0 0 0,0 0 15,27 5-15,-27-5 0,31-1 16,-9 0-16,4-1 0,7 0 16,6 1-16,13-2 0,1-2 0,22-1 15,5 0-15,13-2 16,-5-1-16,20 1 0,1 1 16,9 1-16,-8-1 0,58 4 0,-5 3 15,-19 3-15,-13 2 0,4 5 16,6 2-16,-16 5 0,-11 2 15,3-5-15,1-1 0,-22-3 16,-15 0-16,-6-2 0,-3-4 16,-18 0-16,-12-1 0,-18 1 15,-15 0-15,-2-1 0,-3-2 0,0 1 16</inkml:trace>
  <inkml:trace contextRef="#ctx0" brushRef="#br0" timeOffset="47817.0228">12297 9616 0,'0'0'0,"0"0"0,0 0 0,0 0 16,0 0-16,0 0 0,0 0 15,32-1-15,-32 1 0,44-5 16,-10 1-16,5-4 0,4-2 0,24-4 15,9-4-15,21-2 16,1 4-16,33-7 0,10-2 16,14-2-16,8 0 0,66-2 15,-16 9-15,-29 5 0,-20 5 0,-6 5 16,-4 2-16,-24 3 0,-16 0 16,-11 5-16,-10 3 0,-21 2 15,-15 3-15,-17-4 0,-13-2 16,-8-3-16</inkml:trace>
  <inkml:trace contextRef="#ctx0" brushRef="#br0" timeOffset="54804.7883">18807 8660 0,'0'0'0,"0"0"15,0 0-15,0 0 0,-8-21 0,8 21 16,-19-18-16,6 8 0,-2-1 16,-6-6-16,-5-2 0,-4 0 15,-6 1-15,-18-10 0,-7-5 16,-21-5-16,-3 5 0,-27-9 15,-10 1-15,-15-4 0,3 5 0,-68-16 16,-16 0-16,26 14 16,18 9-16,-12 7 0,-8 3 15,17 6-15,13 3 0,-9 10 0,-6 5 16,13 1-16,8 2 0,-9 12 16,-8 9-16,19 2 0,13 0 15,-6 5-15,-3 3 0,17 5 16,13 4-16,0-3 0,3-2 15,21-5-15,15-4 0,8 7 16,6 4-16,13-6 0,10-4 0,11-4 16,11-1-16,9-9 0,6-5 15,7-2-15,4-4 16,2-1-16,3-2 0,4-6 0,3-4 16,1-4-16,-1-3 0,-5 4 15,-3 4-15,-1 1 0</inkml:trace>
  <inkml:trace contextRef="#ctx0" brushRef="#br0" timeOffset="55066.6428">13857 8261 0,'0'0'0,"0"0"16,0 0-16,0 0 0,0 0 0,-17 16 15,17-16-15,-17 20 16,17-20-16,-19 28 0,7-11 15,0 1-15,-1 2 0,0 1 16,-1 2-16,-3 6 0,3-1 0,4-2 16,5-2-16,5-3 0,5-1 15,9-3-15,9-2 0,4-2 16,6-4-16,22 1 0,11-1 16,15-4-16,-1-1 0,17 2 15,2 3-15,-26-2 0,-17-3 0,-16-1 16</inkml:trace>
  <inkml:trace contextRef="#ctx0" brushRef="#br0" timeOffset="56835.2275">15610 9361 0,'0'0'16,"0"0"-16,0 0 0,0 0 15,-23 7-15,23-7 0,-30 16 16,11-6-16,-1 1 0,-1 3 16,-2 6-16,-6 5 0,2 0 0,2 4 15,0 3-15,2 3 0,7-5 16,10-2-16,9-4 0,5-4 16,4-3-16,11-8 0,10-6 15,-1-3-15,0-3 0,11-6 16,4-5-16,-9-1 0,-4-1 0,1-7 15,-7-4-15,-7 3 16,-4-1-16,-12-2 0,-7-3 16,-5 3-16,-1 2 0,-12 6 0,-10 2 15,0 5-15,2 3 0,-8 4 16,-2 3-16,4 1 0,3 1 16,5 3-16,6 5 0,5 1 15,4 0-15,9 4 0,7 3 16,6-6-16,5-2 0,-4-2 15,-3 0-15,-2-2 0</inkml:trace>
  <inkml:trace contextRef="#ctx0" brushRef="#br0" timeOffset="57067.2651">16048 9340 0,'0'0'0,"0"0"0,0 0 15,0 0-15,0 0 0,0 0 16,-8 27-16,8-27 0,-12 31 0,2-6 15,-4 8-15,1 2 0,-1 4 16,-4 13-16,2 4 16,-2 7-16,4-6 0,-1 6 15,3-3-15,2-15 0,3-7 0,1-6 16,2-8-16,-1-7 0,1-4 16,-6-10-16,-4-6 0,3 1 15,2 0-15,2 0 0</inkml:trace>
  <inkml:trace contextRef="#ctx0" brushRef="#br0" timeOffset="57300.8297">16053 9283 0,'0'0'0,"13"-1"0,7-1 16,1 1-16,0 1 0,10 2 0,3 5 15,3 1-15,-2 2 0,-2 3 16,-1 4-16,-3 4 0,-4 1 0,-13 3 15,-9-1-15,-6-1 0,-5-3 16,-10 1-16,-7 0 16,-4-2-16,-3-3 0,-7 0 15,-6-1-15,3-2 0,2-1 0,-6-1 16,0-2-16,8-2 0,5-2 0,7-1 16,8 0-16,3-2 15</inkml:trace>
  <inkml:trace contextRef="#ctx0" brushRef="#br0" timeOffset="57617.059">16412 9554 0,'0'0'0,"0"0"16,0 0-16,33 0 0,-19 0 0,2 0 16,3-2-16,1-1 0,1 0 0,6-2 15,1 0-15,-3 0 16,-1-1-16,0-1 0,-2-3 15,-5-1-15,-2-1 0,-3-5 16,-5-2-16,-4 5 0,-4 2 0,-7 0 16,-4 2-16,-4 2 0,-2 2 15,-9 4-15,-3 3 16,1 3-16,0 3 0,-1 6 0,-1 3 16,6 1-16,3 1 0,2 4 15,5 1-15,6-3 0,5 0 16,12-1-16,10 2 0,3-7 15,2-2-15,10-3 0,7-2 16,0 0-16,1 1 0,-9-2 0,-6-1 16,-7-2-16</inkml:trace>
  <inkml:trace contextRef="#ctx0" brushRef="#br0" timeOffset="58016.9302">17002 9408 0,'0'0'0,"0"0"0,0 0 16,0 0-16,-4 27 0,4-27 0,-15 30 15,7-12-15,-2 1 0,-2 1 16,-2 2-16,2 1 0,1-1 16,-1 1-16,1-4 0,2-2 15,1-3-15,2-4 0,0-7 16,3-2-16,1-4 0,4-5 15,5-4-15,0-4 0,1-1 16,3-3-16,2-4 0,2 1 0,0 2 16,7-5-16,2 0 0,0 4 15,-2 4-15,0 3 0,1 3 16,-3 2-16,-2 0 0,0 9 16,0 2-16,-3 6 0,-3 3 15,-2 4-15,-2 2 0,-3 5 16,-1 1-16,-5 1 0,-4 0 15,0 1-15,-2 3 0,0-1 16,1 0-16,-2-1 0,0-1 0,-2-8 16,1-6-16,2-3 0,1-2 15,2-1-15</inkml:trace>
  <inkml:trace contextRef="#ctx0" brushRef="#br0" timeOffset="58351.0777">17397 9554 0,'0'0'0,"0"0"0,0 0 15,25 2-15,-15-2 0,1 1 0,0-1 16,1-1-16,3-2 0,3-1 16,2 1-16,-1-2 0,-1 0 15,-4-1-15,-1-3 0,-3 0 0,-2-1 16,-3 0-16,-1-1 15,-3 1-15,-2 0 0,-6 0 16,-3 2-16,-1 0 0,-1 1 0,-1 3 16,-3 2-16,0 2 0,-2 2 15,-3 3-15,-3 6 16,3-1-16,2 1 0,3 2 0,0 2 16,1 3-16,3 0 0,4 3 15,4-2-15,4 1 0,3-4 0,9 1 16,7 1-16,3 1 15,2-2-15,-5-2 0,-4-3 16,-2-3-16</inkml:trace>
  <inkml:trace contextRef="#ctx0" brushRef="#br0" timeOffset="58784.0119">18127 9581 0,'0'0'0,"0"0"16,0 0-16,0 0 0,0 0 0,-7-24 15,7 24-15,-17-19 16,5 10-16,-1-1 0,-1 1 16,-3 1-16,0 2 0,-12 0 0,-3 1 15,1 4-15,1 1 0,-1 2 16,0 5-16,2 1 0,2 1 16,0 7-16,4 2 0,4 1 15,5 0-15,5 2 0,4 3 16,9-6-16,4-2 0,9-3 15,6-2-15,4-4 0,2-2 0,4-6 16,3-4-16,5-7 0,-3-3 16,-1-5-16,-3-5 15,-6 0-15,-3 0 0,-1-11 0,-2-3 16,-3 1-16,-3 1 0,0 1 16,-2 1-16,-2 7 0,-1 5 15,-3 7-15,-4 3 0,0 5 16,-2 3-16,-2 5 0,-2 6 15,-3 2-15,-3 5 0,0 6 16,-3 5-16,0 3 0,0 3 0,-3 11 16,1 5-16,1-2 0,1 0 15,3-1-15,4 1 0,0-4 16,1-10-16,1-8 0</inkml:trace>
  <inkml:trace contextRef="#ctx0" brushRef="#br0" timeOffset="59767.0465">22099 9238 0,'0'0'0,"0"0"16,0 0-16,0 0 0,-27-7 0,27 7 16,-23-8-16,23 8 0,-31-12 15,13 6-15,-2 0 0,0-1 16,-1-1-16,-9-2 0,-2-1 15,2-2-15,3-1 0,-1-3 16,0-3-16,-1 2 0,0 1 0,-4-8 16,2-2-16,4 1 0,0 1 15,4-2-15,2-3 0,4 0 16,1-1-16,3-7 0,5 0 16,5 0-16,4 1 0,5-2 15,3-1-15,4 0 0,0-1 0,12-6 16,9 1-16,-2 3 15,0 4-15,10-4 0,8-3 16,7 2-16,2 5 0,9 0 0,9 3 16,5 1-16,-6 7 0,34-4 15,-1 6-15,-10 8 0,-6 7 16,4 5-16,4 5 0,-6 6 16,-3 2-16,10 9 0,7 6 15,-10 0-15,-8 0 0,4 7 16,2 2-16,-11 4 0,-7 2 15,4 5-15,2 4 0,-14-2 0,-7-4 16,-11 5-16,-6 4 16,-9-8-16,-6-3 0,-3 0 0,-3 2 15,-8-3-15,-7 0 0,-13 4 16,-10 3-16,-6-5 0,-3-4 16,-11 5-16,-9 2 0,-5-5 15,-4-3-15,-10 11 0,-9 9 16,4-8-16,3-4 0,-18 1 15,-10 3-15,2-6 0,3-2 0,-15 1 16,-8 1-16,4-7 0,2-3 16,-25-6-16,-17-2 15,2-5-15,1-3 0,44-4 0,29-3 16,22-2-16</inkml:trace>
  <inkml:trace contextRef="#ctx0" brushRef="#br0" timeOffset="68184.2331">14647 8018 0,'0'0'0,"0"18"15,0 6-15,0-2 0,0 2 0,0 19 16,0 19-16,4 20 0,1 3 16,-2 22-16,0 5 0,0 10 15,2-8-15,8 48 0,2-15 16,-2-17-16,-1-12 0,-1 1 15,0 0-15,3-14 0,0-9 16,-1 0-16,2 1 0,-1-16 16,0-15-16,-3-5 0,-2-5 15,-6-11-15,-3-7 0,-6-11 0,-4-8 16,-2-10-16,-3-8 0,-3-14 16,-3-12-16,6 10 0,5 3 15,4 4-15</inkml:trace>
  <inkml:trace contextRef="#ctx0" brushRef="#br0" timeOffset="69567.5107">14559 7929 0,'0'0'0,"0"0"0,0 0 15,10-22-15,-7 16 0,4-2 0,2 0 16,2 1-16,1-2 0,3 1 16,3 0-16,2 1 0,2 0 15,12 1-15,5-1 0,1 1 16,3-3-16,17 1 0,5 0 15,-1 0-15,1-2 0,20 0 16,6 2-16,12-2 0,-5 2 0,27-2 16,5 0-16,39-2 0,-22 2 15,6 0-15,4 1 16,-17 1-16,-12 3 0,21-5 0,13 0 16,-10 4-16,-8 4 0,13 2 15,7 0-15,-11 0 0,-6-1 16,14-4-16,10 0 0,-11 4 15,-8 1-15,14-2 0,11-1 16,-13-1-16,-6 1 0,8 4 16,8 3-16,-11-1 0,-8 2 0,8-1 15,7-3-15,-16 0 0,-10-1 16,11-2-16,6-4 0,-16 3 16,-10 2-16,7 2 0,6 3 15,-10-4-15,-7-2 0,4 1 16,5 1-16,-15-1 0,-10 1 15,4-2-15,3-1 0,-13-1 16,-9 1-16,2 2 0,0 3 16,-10-2-16,-8-1 0,1-3 0,1 1 15,-9 1-15,-6 0 0,3 2 16,0 1-16,-10 2 0,-8 0 0,-3 1 16,-2 0-16,-6 3 15,-3 1-15,-6 0 0,0-1 16,-5 4-16,-3 1 0,-3 1 15,-3 1-15,-5-1 0,-1 1 16,-5 9-16,-4 3 0,-1 3 0,-2-1 16,0 9-16,-2 5 15,-1 0-15,1 1 0,0 12 0,2 9 16,-2-8-16,0-6 0,1 6 16,3 5-16,2 5 0,1 6 15,4 2-15,1 4 0,-2-9 16,0-5-16,3 5 0,1 3 15,-3-8-15,-1-5 0,-3 2 16,-1 4-16,1-6 0,0-3 0,-1 0 16,1-3-16,-1-8 0,0-7 15,-5 3-15,-3 2 16,-2-7-16,0-3 0,-5-1 0,-1 1 16,-1 0-16,0-1 0,-4-6 15,0-4-15,-2-4 0,-2-3 16,-7 2-16,-6 1 0,10-10 15,-1 0-15,-5 1 0,-8 0 16,1 0-16,0-1 0,-10-1 16,-7 0-16,-2 0 0,-2 0 0,-9-1 15,-5 0-15,2-4 0,2-4 16,-46 2-16,-2 2 16,11-4-16,6-1 0,-9 0 0,-6 1 15,7 1-15,3 1 0,-9-2 16,-7 0-16,7 1 0,5 2 0,-13-1 15,-8 0-15,6 0 16,4-1-16,-14 2 0,-10 0 16,12-1-16,6 0 0,-13-1 0,-11-2 15,18 5-15,10 3 0,-12-1 16,-9-1-16,10 1 0,7 0 16,-10-1-16,-7 2 0,11-1 15,9-2-15,-11-1 0,-9 1 16,15 0-16,8 0 0,-8 3 15,-6 1-15,11-2 0,6-3 0,-12 2 16,-11 1-16,11 2 0,5 0 16,-6-1-16,-4-1 15,8 2-15,6-1 0,-11 0 0,-7 0 16,8 7-16,7 4 0,-12-5 16,-7-5-16,9-2 0,8-3 15,-12 6-15,-5 4 0,12-1 16,10 0-16,-10 1 0,-8 3 15,15-1-15,10 0 0,-5 1 16,-4-2-16,11-2 0,8-2 0,3-2 16,3 0-16,13-4 0,11 0 15,5-2-15,5 0 16,7-2-16,5 1 0,4-1 0,3-2 16,5 2-16,3 1 0,4-1 15,2 0-15,9 0 0,5 0 0,3 1 16</inkml:trace>
  <inkml:trace contextRef="#ctx0" brushRef="#br0" timeOffset="70550.8944">14645 7906 0,'0'0'0,"0"0"0,22 2 0,-22-2 16,20 3-16,-7-1 0,4 0 16,3 1-16,3-1 0,12 3 0,6 1 15,1 0-15,1 2 0,13 0 16,3 3-16,5 0 0,4 0 15,18 0-15,3 0 0,12 2 16,-4-1-16,19 4 0,1-1 16,43 6-16,-16-3 0,-4 0 15,-3 0-15,-7-1 0,-5 0 0,7 0 16,5 1-16,-4-2 0,-3-2 16,5 1-16,1-2 15,5 4-15,3 2 0,5 3 0,3 0 16,-9-3-16,-5-2 0,4 5 15,4 3-15,0-1 0,0-1 16,4-1-16,2 1 0,-4-1 16,-3 1-16,3 0 0,1-1 15,-9 0-15,-5-1 0,3 2 16,3 1-16,-4 4 0,-4 4 0,-4 0 16,-2-1-16,2-4 0,1-3 15,0 3-15,0 1 0,-5 2 16,-5 2-16,1-2 0,3 0 15,-3 0-15,-1 3 0,-3-1 16,-1 0-16,-3-1 0,-1-1 16,-1 0-16,-1 0 0,-7-1 15,-5 0-15,1 3 0,3 4 16,-11-8-16,-6-3 0,-8-1 16,-3 1-16,-8-1 0,-5 0 0,0-3 15,-2-4-15,-13-3 0,-7 0 16,-2-2-16,0 0 0,-4-3 15,-3-2-15,-6 0 0,-4 3 16,0-4-16,-2 0 0,-3-3 16,-3-1-16,-3 0 0,-3 1 0,-4-1 15,-2-2-15,-3 0 0,1-2 16,-6-2-16,-3 0 0,-3 3 16,-7 0-16,8 0 0,3 1 15,2 0-15</inkml:trace>
  <inkml:trace contextRef="#ctx0" brushRef="#br0" timeOffset="76067.8314">7745 9249 0,'0'0'0,"0"0"0,0 0 0,0 0 16,0 0-16,26-7 0,-26 7 15,29 0-15,-15 0 0,4 0 16,2 2-16,1 0 0,1 1 0,13-1 16,6 2-16,1 1 15,0 0-15,17 1 0,7 1 16,0-2-16,1 1 0,22-1 16,9 1-16,9-2 0,-8 0 0,60 1 15,21-1-15,-25-3 0,-17 0 16,15 1-16,11 1 0,-17 1 15,-15 1-15,17 0 0,10-1 16,-15-4-16,-9-3 0,25 3 16,16 2-16,-22-3 0,-15-1 0,19-1 15,13-4-15,-23 5 0,-15 2 16,15-6-16,10-4 16,-16 3-16,-15 1 0,10 1 0,5-1 15,-19-1-15,-14 1 0,4 1 16,5 1-16,-20 3 0,-13 0 0,5-8 15,2-4-15,-13 7 16,-11 3-16,-1-2 0,-1-2 16,-11 2-16,-7 1 0,-6 0 0,-4 2 15,-7-1-15,-7 2 0,-3-2 16,-2-1-16,-10 4 0,-7 1 16,-11 3-16,-7 4 0,5-4 15,3 0-15,3-2 0</inkml:trace>
  <inkml:trace contextRef="#ctx0" brushRef="#br0" timeOffset="91185.4371">13523 9539 0,'0'0'0,"0"0"16,6-15-16,-2 9 0,-1-2 16,0-1-16,2-2 0,-2 0 15,-1 1-15,0 1 0,1 0 16,-1 2-16,0 2 0,-1 2 15,-1 3-15,1 2 0,-2 4 0,-2 4 16,-2 4-16,-1 2 0,-3 3 16,-3 11-16,0 5 0,0 1 15,1 2-15,-4 7 0,1 2 16,1-5-16,2-4 0,0 2 16,3-6-16,1-6 0,3-5 0,1-5 15,0-6-15,2-2 16,0-4-16,1-6 0,1-3 15,3-4-15,1-1 0,2-7 16,0-4-16,1-2 0,0 1 0,5-6 16,5-3-16,-2 3 0,0 1 0,1 1 15,3 2-15,0 2 16,0 4-16,5-1 0,3 4 16,-6 3-16,-2 3 0,-2 4 15,0 3-15,-5 3 0,-2 3 0,-2 5 16,-2 3-16,-3 2 15,-1 2-15,-4 1 0,-2 1 16,-2-1-16,-2-1 0,-4-1 16,-3-1-16,-3-3 0,-1-1 0,1-1 15,-2 0-15,0-3 0,1 0 0,-2-4 16,-1-2 0,2-1-16,1-1 0,4-5 0,3-4 15,2 1-15,1 3 0,3 0 16</inkml:trace>
  <inkml:trace contextRef="#ctx0" brushRef="#br0" timeOffset="91534.8988">13773 9798 0,'0'0'0,"0"0"16,20 2-16,-20-2 0,30 3 0,-11-2 16,4 1-16,6-1 15,1-2-15,-1-1 0,-2 1 16,-1-1-16,-2-1 0,3-2 15,-1 0-15,-4-2 0,-2-2 16,-5-2-16,-2-1 0,-3-2 0,-3-1 0,-5 1 16,-3 0-1,-2 3-15,-3-2 0,-2 2 0,-1 1 16,-1 2-16,0 2 0,-5 2 16,-1 3-16,-2 3 0,-1 1 0,-4 8 15,0 2-15,2 4 16,4 3-16,1 3 0,4 4 15,3-2-15,3-2 0,4 2 0,5 0 16,3-3-16,5-3 0,8-2 16,5-3-16,2-2 0,1-3 15,8-4-15,3-4 0,-3-2 16,-1-2-16,-6 2 0,-7 0 16,-5 0-16</inkml:trace>
  <inkml:trace contextRef="#ctx0" brushRef="#br0" timeOffset="91734.333">14469 9701 0,'0'0'0,"0"0"15,0 0-15,0 0 0,-15 27 16,15-27-16,-12 29 0,6-12 16,-2 2-16,1 0 0,1 1 15,-2 4-15,1-3 0,2-3 16,0-2-16,2-4 0,0-4 15,2-4-15,1-4 0,-1-2 0,1-3 16,0 1-16,0 1 16,0-1-16</inkml:trace>
  <inkml:trace contextRef="#ctx0" brushRef="#br0" timeOffset="91877.4214">14418 9429 0,'0'0'16,"0"0"-16,0 0 0,0 0 15,0 0-15,26 9 0,-26-9 0,24 12 16,-24-12-16,24 15 0,-12-6 16,-1-1-16,-1-1 0,-2-2 15</inkml:trace>
  <inkml:trace contextRef="#ctx0" brushRef="#br0" timeOffset="92234.7289">14642 9710 0,'0'0'0,"0"0"16,0 0-16,-8 27 0,4-16 0,-2 3 16,1 3-16,-1 0 0,1-1 15,-2 4-15,0-1 0,2-3 16,0-2-16,2-3 0,0-3 16,-1-1-16,2-2 0,2-5 15,0 0-15,-1-5 0,2-2 16,1-4-16,2-4 0,2-5 15,3-2-15,3 0 0,3-2 16,-1 2-16,0 1 0,3 1 16,1 3-16,-2 2 0,0 2 0,-1 3 15,0 1-15,1 5 0,-1 4 0,1 4 16,-2 5-16,-4 0 16,-1 3-16,-2 2 0,0 4 15,-2 0-15,-2 1 0,-1 6 16,-1 2-16,-2-4 0,-1-2 0,-1 0 15,-2 0-15,1-3 0,-1-3 16,2-3-16,1-2 0,0-2 16</inkml:trace>
  <inkml:trace contextRef="#ctx0" brushRef="#br0" timeOffset="92717.7098">15118 9765 0,'0'0'0,"0"0"0,0 0 0,0 0 16,0 0-16,11-20 0,-11 20 16,0 0-16,-5-22 0,5 22 15,-16-13-15,16 13 0,-23-10 16,6 9-16,-4 1 0,2 2 16,-1 2-16,-7 4 0,1 2 15,0 1-15,2 2 0,4 2 16,3 0-16,5 0 0,3 0 0,7-1 15,6 2-15,4-3 16,2-1-16,11-2 0,5-3 16,1-3-16,-1-2 0,3-3 0,2-1 15,-4-4-15,0-1 0,-4-2 16,-1-3-16,-5 0 0,-2 0 16,-4-3-16,-4 0 0,-2 3 15,-3 1-15,-3 0 0,-3 0 16,-2 2-16,-2 2 0,1 5 15,-2 4-15,0 2 0,-1 3 0,2 5 16,0 3-16,0 4 0,1 2 16,-1 12-16,2 5 0,1 1 15,2-3-15,0 1 0,1 1 16,-1 2-16,2-4 0,0-4 16,-1-3-16,0-3 0,0-3 15,-4-2-15,-3 1 0,-5-4 16,-5-4-16,-12-2 0,-8-2 15,8-3-15,6-1 0,7-2 0</inkml:trace>
  <inkml:trace contextRef="#ctx0" brushRef="#br0" timeOffset="94284.4358">15615 10429 0,'0'0'0,"0"0"15,0 0-15,0 0 0,0 0 0,0 0 16,0 0-16,26 8 0,-26-8 16,14 16-16,-14-16 0,13 25 15,-6-12-15,-1 5 0,2 2 16,0 1-16,0-2 0,3 7 16,2-3-16,1-2 0,2-2 15,-1-5-15,2-3 0,-2-3 16,-1-3-16,4-5 0,2-2 15,0-4-15,-1-2 0,2-7 0,1-4 16,4-9-16,-2-1 0,1-5 16,3-6-16,-3 1 0,0 3 15,-1-5-15,-3 2 16,-5 6-16,-2 4 0,-2 3 0,-3 7 16,-3 4-16</inkml:trace>
  <inkml:trace contextRef="#ctx0" brushRef="#br0" timeOffset="97851.3714">11675 8133 0,'0'0'16,"0"0"-16,0 0 0,0 0 0,0 0 16,-21 5-16,21-5 0,-22 15 15,22-15-15,-30 28 0,15-10 16,-4 1-16,-1 2 0,-7 14 15,-2 4-15,3 6 16,1 5-16,-3 14 0,2 3 0,0 14 16,3-3-16,3 13 0,5-1 15,7 0-15,7-12 0,8-12 16,8-8-16,19 7 0,5-17 0,10-15 16,7-11-16,4-11 0,1-8 15,8-7-15,4-7 0,-4-6 16,-1-5-16,-3-10 0,-2-7 15,-6-4-15,-5-3 0,0-8 16,0-7-16,-11-2 0,-8-1 16,-4-10-16,-4-6 0,-5 5 15,-4 5-15,-6-6 0,-2-3 16,-10 8-16,-6 5 0,-12 4 16,-8 4-16,-4 11 0,-1 9 0,-9 5 15,-6 5-15,-4 9 0,-2 6 16,-6 11-16,-6 6 0,3 9 15,2 6-15,19-6 0,14-5 16,8-1-16</inkml:trace>
  <inkml:trace contextRef="#ctx0" brushRef="#br0" timeOffset="98718.0982">11879 9281 0,'0'0'0,"0"0"15,0 0-15,0 0 0,0 0 0,2 29 16,-2-29-16,0 30 15,-1-12-15,1 2 0,1 5 16,1 0-16,2 3 0,1 11 16,2 4-16,2 0 0,1 1 0,4 13 15,1 3-15,2-2 0,1-2 16,9 11-16,6 0 0,2 2 16,-2-6-16,12 9 0,2-1 15,-3-8-15,-1-7 0,29 24 16,1-6-16,-6-15 0,-4-9 0,6 0 15,6 0-15,-4-5 0,-2-4 16,14 0-16,8 0 16,-6-7-16,-3-5 0,9-1 0,7-1 15,-2-6-15,0-4 0,12-7 16,9-3-16,-6-1 0,-4-2 16,7-6-16,5-5 0,-11-2 15,-7 0-15,2-5 0,2-1 16,-14 0-16,-7 2 0,-4-7 15,0-3-15,-14 0 0,-9 0 0,-3-3 16,-2 0-16,-7 0 0,-4 3 16,-6-4-16,-4-1 15,-10 3-15,-6 5 0,0 0 0,2 1 16,-5 1-16,-2 0 0,-6 1 16,-3 0-16,-3 5 0,-1 3 15,3 1-15,1 1 0,-1 3 16,0 4-16,0-3 0,0 3 15,0 0-15,0-2 0,0 2 16,0 0-16,0 0 0,0 0 0,0 0 16,0 0-16,0 0 0,0 0 15,0 0-15,0 0 0,-1 3 16,1-3-16,-3 3 0,3-3 16,-1 2-16,1-2 0,0 0 15,-1 2-15,1-2 0,0 0 16,0 0-16,0 0 0,0 0 15,0 0-15,0 0 0,-2 3 16,0-3-16,-2-1 0,-1 1 0,-3 0 16,-1 1-16,1 1 0,-5-1 15,-2 2-15,-3 0 0,0-1 16,-3 0-16,-1 1 0,0 0 16,0 1-16,-7 2 0,0 0 15,4 0-15,2-1 0,2-2 16,2-1-16,5 7 0,3 6 0,1-2 15,2-3-15,1-1 0</inkml:trace>
  <inkml:trace contextRef="#ctx0" brushRef="#br0" timeOffset="98884.7396">15407 10627 0,'0'0'0,"0"0"15,0 0-15,17 24 0,-11-13 0,3 3 16,1 2-16,1 1 15,1 2-15,2 13 0,1 6 16,-1-1-16,0 0 0,7 9 0,2 0 16,-4-7-16,-3-9 0,-4-5 15</inkml:trace>
  <inkml:trace contextRef="#ctx0" brushRef="#br0" timeOffset="104751.0405">12236 7470 0,'0'0'16,"1"11"-16,1 6 0,1 4 0,-1 3 16,0 18-16,-1 9 0,-1 16 15,-1 4-15,-2 23 0,-2 9 16,0 14-16,-1-5 0,0 61 15,2 18-15,4-24 0,3-19 0,2 14 16,4 7-16,1-15 0,1-8 16,3 19-16,3 14 0,-3-14 15,0-10-15,3 13 0,1 9 16,3-20-16,2-15 0,2 9 16,0 5-16,-6-21 0,-6-13 15,-4 7-15,-2 6 0,-3-17 16,0-10-16,-4-5 0,-4-2 15,-3-15-15,-2-10 0,-5-7 16,0-7-16,2-9 0,2-7 0,3-14 16,3-10-16,1-7 0</inkml:trace>
  <inkml:trace contextRef="#ctx0" brushRef="#br0" timeOffset="105618.0594">24014 6905 0,'0'0'0,"0"0"16,0 0-16,9 30 0,-9-30 0,6 32 16,-4-4-16,0 3 15,-1 3-15,-1 28 0,0 16 16,-1 15-16,-2-3 0,-2 25 15,-2 25-15,-1 14 0,1-8 0,-3 74 16,2-7-16,4-18 16,2-12-16,3 12 0,2 8 15,5-10-15,3-4 0,10 21 16,6 13-16,0-22 0,-1-14 0,10 28 16,7 19-16,-2-4 15,-2-3-15,-5 13 0,-2 10 16,-3-23-16,-3-14 0,-5 20 15,-4 14-15,-6-77 16,-4-53-16,-1-37 16</inkml:trace>
  <inkml:trace contextRef="#ctx0" brushRef="#br0" timeOffset="112552.136">14545 8408 0,'0'0'0,"0"0"15,0 0-15,0 0 0,0 0 16,0 0-16,0 0 0,0 0 15,0 0-15,0 0 0,0 0 16,0 0-16,0 0 0,0 0 16,0 0-16,0 0 0,0 0 0,14 18 15,-14-18-15,0 0 0,0 0 16,0 0-16,0 0 0,0 0 16,13 22-16,-13-22 0,0 0 15,0 0-15,0 0 0,7 20 16,-7-20-16,3 9 0,-2-5 0,2 0 15,-1 0-15,-1 0 16,0 0-16,0 0 0,1 0 16,-1-1-16,0 1 0,1 1 15,-1 0-15,0-1 0,0 1 0,0-3 16,-1-2-16,2 4 0,-1-1 16,0 1-16,0-1 15,-1 0-15,0-1 0,0-2 0,0 2 16,0-2-16,0 0 0,0 0 15,0 0-15,3 6 0,-3-6 0,0 0 16,0 0-16,0 0 0,0 0 16,-5-3-16,5 3 15,0 0-15,0 0 0,-4-5 0,4 5 16,-2-8-16,2 8 0,-3-8 16,3 8-16,-2-8 0,2 8 15,-2-10-15,1 5 0,-1 0 16,1 0-16,-2-1 0,1 2 15,0-2-15,1 1 0,-1-1 16,-1 0-16,1 1 0,1 0 0,-1 1 16,0-2-16,0 2 0,-1 0 15,1 0-15,0 1 16,0-1-16,0 1 0,0-1 0,1-1 16,0 1-16,0 2 0,0-1 15,0 1-15,0 0 0,0-1 16,1 3-16,-2-2 0,2 2 15,0 0-15,-3 0 0,3 0 16,-2 2-16,2-2 0,0 0 16,0 0-16,0 6 0,0-6 0,0 6 15,0-1-15,0-1 0,1-2 16,-1 1-16,0 3 0,1-2 16,0 2-16,1-1 0,-1 0 15,0 0-15,0 0 0,0-1 16,1 1-16,-1 0 0,0 0 0,0 0 15,2 1-15,-2-1 16,0 0-16,0 0 0,0-1 16,0 2-16,0-1 0,0-1 15,0 0-15,1-2 0,-2-2 0,2 4 16,-2-4-16,1 4 0,0-1 16,-1-3-16,0 0 0,0 0 15,0 0-15,1-2 0,0 0 16,-1 2-16,0 0 0,1-4 15,-1 1-15,0 0 0,0-1 0,0-1 16,0 0-16,0 0 0,0 0 16,0 1-16,0-3 15,0 2-15,0-1 0,0 1 0,0 0 16,0-1-16,0 1 0,0 0 16,0 0-16,0 0 0,0 2 15,0-1-15,0 0 0,0 1 16,-1 0-16,1 1 0,0 2 15,0-3-15,0 3 0,0 0 16,0 0-16,0 0 0,0 4 0,0 0 16,0-1-16,0 0 0,0 1 15,0-1-15,1 2 16,0 0-16,0 0 0,1-1 0,-1 2 16,0-1-16,-1 0 0,1 0 15,0 0-15,0 0 0,0 0 16,0-1-16,0 1 0,1-1 15,-1 0-15,0-1 0,0 0 16,0-1-16,1 1 0,-2-3 16,2 3-16,-2-3 0,3 2 0,-3-2 15,0 0-15,0 0 0,2 1 16,-2-1-16,0 0 16,0 0-16,0 0 0,0 0 0,-2-4 15,2 4-15,0 0 0,0 0 16,-3-8-16,3 8 0,0 0 0,-3-4 15,3 4-15,0 0 16,-1-8-16,1 8 0,-2-6 16,2 6-16,-2-7 0,2 7 15,0-6-15,0 6 0,0 0 0,0-7 16,0 7-16,0 0 0,-2-7 16,2 7-16,0 0 0,0 0 15,0 0-15,0 0 0,0 0 16,0 0-16,0 0 0,0 0 15,0 0-15,2 8 0,-2-8 16,4 7-16,-2-2 0,0-1 0,1 0 16,-1 0-16,0-1 15,0 1-15,1-2 0,0 0 16,-1 0-16,0 0 0,0-2 0,0 1 16,-2-1-16,3 2 0</inkml:trace>
  <inkml:trace contextRef="#ctx0" brushRef="#br0" timeOffset="113351.6201">14351 8370 0,'0'0'0,"0"0"0,0 0 15,0 0-15,0 0 0,0 0 16,0 0-16,0 0 0,16-19 0,-16 19 16,0 0-16,17-13 0,-17 13 15,0 0-15,28-16 16,-14 11-16,-1 1 0,2 1 0,3-2 16,0 1-16,-2 2 0,5-1 15,3 0-15,-2-1 0,-1 3 16,7-1-16,1 3 0,-1 0 15,0 0-15,0 0 0,2 2 16,-2 0-16,-3 0 0,8 4 16,2 0-16,-4 3 0,-3 0 0,-4 1 15,-2 0-15,-2-1 0,-2 1 16,-3 3-16,1 0 0,-3 2 16,-2-1-16,-2-1 0,-2 2 15,-1-2-15,-2-1 0,-3-1 16,-2-1-16,-1-1 0,0 0 0,-4 0 15,0 1-15,0-3 16,1 0-16,-3-1 0,-3 2 16,0-2-16,-1 0 0,-2 0 15,-4 2-15,1-3 0,1-2 0,-2-1 16,-1 1-16,2-3 0,-1 1 16,-2-1-16,-2-1 0,1 1 15,3-1-15,-7-1 0,1-2 16,5 0-16,-1 0 0,-4-2 15,-1 0-15,2-1 0,3 0 0,-1 0 16,-1-1-16,1 1 0,2-1 16,-1 0-16,0 0 15,3 0-15,0 0 0,3 0 0,2 0 16,1 0-16,1-1 0,1 1 16,1-1-16,3 1 0,0 0 15,3-3-15,1 0 0,1-1 16,0 1-16,2-1 0,3-1 15,0 1-15,2 1 0,-2 1 16,0 3-16,-2-1 0</inkml:trace>
  <inkml:trace contextRef="#ctx0" brushRef="#br0" timeOffset="113721.7916">15552 8303 0,'0'0'0,"0"0"16,0 0-16,0 0 0,0 0 0,0 0 15,0 0-15,-4 22 16,4-22-16,0 0 0,-13 27 16,13-27-16,-13 20 0,5-7 15,-1 0-15,0 1 0,1 1 0,0-1 16,-1-1-16,0-1 0,0 0 16,1-1-16,1-1 15,0 1-15,0 0 0,1-3 0,-1 0 16,0-1-16,-1 0 0,0-3 15,2-2-15,0-1 0,0 1 0,2-1 16</inkml:trace>
  <inkml:trace contextRef="#ctx0" brushRef="#br0" timeOffset="113951.1929">15388 8392 0,'0'0'0,"0"0"0,0 0 16,18 9-16,-18-9 0,18 12 15,-3-4-15,-1 2 0,0 1 0,3 0 16,1 2-16,5 0 0,0 1 16,0-2-16,0 0 0,-1-2 15,-2-1-15,1 0 0,0-1 16,-3-1-16,-4-3 0,-2 1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15T08:07:02.4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4981 4152 0,'0'0'0,"13"-3"0,9 0 15,8-1-15,4-1 0,26-2 16,12-2-16,17 1 0,-1 0 16,25 0-16,7 0 0,7 0 15,-10 2-15,47-1 0,-18 3 0,-25 0 16,-15 2-16,-13 6 0,-7 3 16,-18-2-16,-13-3 0,-11 0 15,-7 0-15,-19 4 0,-11 1 16,-18-4-16,-13-4 0,8-1 15,4 2-15,4 0 0</inkml:trace>
  <inkml:trace contextRef="#ctx0" brushRef="#br0" timeOffset="316.6359">5484 4224 0,'0'0'0,"0"0"0,0 0 0,0 0 16,0 0-16,0 0 0,3 23 16,-3-23-16,0 0 0,0 38 15,0-38-15,-3 40 0,-1-16 0,-3 1 16,-1 3-16,-2-1 0,2-1 16,-2 5-16,3 0 0,-1-5 15,3-3-15,5 4 0,5-2 16,3-8-16,3-2 0,7 2 15,4-2-15,0-1 0,3-1 16,0-2-16,1 0 0,0 0 16,-2 0-16,-2-3 0,-2-1 15,1-1-15,-3-2 0,-4-1 16,-4 1-16,-5-2 0,-1-2 0,-4 0 16,1 1-16,-1-1 0</inkml:trace>
  <inkml:trace contextRef="#ctx0" brushRef="#br0" timeOffset="502.7556">5674 4457 0,'0'0'0,"0"0"15,0 0-15,0 0 0,0 0 0,-12 27 16,12-27-16,-14 33 0,3-12 16,0 4-16,-4 1 0,4 2 15,-1-1-15,-3 8 0,-1-2 16,1-3-16,1-2 0,-7 1 15,1-4-15,-2-4 0,1-4 16,3-2-16,4-4 0,3-3 0</inkml:trace>
  <inkml:trace contextRef="#ctx0" brushRef="#br0" timeOffset="683.295">5288 4556 0,'0'0'0,"0"0"0,20-4 15,-5 0-15,0-2 0,10-2 16,4-2-16,3-1 0,2 1 0,10-1 16,2 1-16,-3 2 15,-2 2-15,6 1 0,-4 1 16,-10 1-16,-7 0 0,-6 2 0</inkml:trace>
  <inkml:trace contextRef="#ctx0" brushRef="#br0" timeOffset="1066.6676">5920 4345 0,'0'0'0,"0"0"16,0 0-16,0 0 0,0 0 15,29-2-15,-29 2 0,32-4 0,-15 4 16,3 0-16,2 0 16,-1 2-16,-1-1 0,5 3 0,0 2 15,-5 1-15,-4-1 0,-7 3 16,-7 1-16,-3 2 0,-3 1 15,-6 0-15,-5 3 0,0-1 16,-2 0-16,2 1 0,1-1 16,2-3-16,-1-2 0,7 1 15,2 0-15,4-2 0,2-2 0,5 1 16,7 1-16,-1-2 0,2 1 16,-2 0-16,3 0 15,-1 2-15,-4 0 0,0 2 0,0 1 16,-2 1-16,-2-1 0,-4 1 15,-2 2-15,-3-1 0,-1 0 16,-4-2-16,-3 0 0,-2 0 16,-3 2-16,-10 1 0,0 0 15,0-3-15,-1-1 0,0-5 16,-2-2-16,4-3 0,3-3 0,6 1 16,-1-1-16,6 1 0</inkml:trace>
  <inkml:trace contextRef="#ctx0" brushRef="#br0" timeOffset="1199.2521">5863 4742 0,'0'0'0,"0"0"15,0 0-15,19-18 0,-19 18 0,28-16 16,-9 8-16,1 0 0,4 0 16,1-1-16,4 2 0,3-4 15,0 3-15,2-2 0,-2 2 16,7-2-16,-4 1 0,-2-1 16,-4-3-16,-5 4 0,-1-1 0,-4 3 15,-4 0-15,-3 3 0</inkml:trace>
  <inkml:trace contextRef="#ctx0" brushRef="#br0" timeOffset="1567.1145">6644 4188 0,'0'0'0,"0"0"0,0 0 15,0 0-15,0 0 0,0 0 0,0 0 16,0 0-16,0 0 0,0 0 16,-14 28-16,14-28 0,-20 34 15,9-11-15,-3 2 0,3 0 16,-1 0-16,0 4 0,1-2 15,1-3-15,2-4 0,2-6 16,2-2-16,2-4 0,1-3 0,4-3 16,6-3-16,0-3 0,3-2 15,2-3-15,3-2 16,-1 2-16,1 0 0,-1 0 16,0 0-16,-3 4 0,0 2 15,0 5-15,2 0 0,-5 5 0,-1 2 16,-5 5-16,-2 5 0,-2 2 15,-3 4-15,-5 10 0,-1 4 16,0-2-16,0-1 0,-2-4 16,-3 0-16,-2 0 0,-2-7 0,-2-2 15,-4-3-15,2-5 0,0-4 16,-1-4-16,-3-4 0,8-1 16,2 0-16,4-1 0</inkml:trace>
  <inkml:trace contextRef="#ctx0" brushRef="#br0" timeOffset="1753.1297">6480 4655 0,'0'0'0,"0"0"0,0 0 16,0 0-16,30 13 0,-13-6 15,1 2-15,2 3 0,2 0 0,10 5 16,3 3-16,2-2 16,1-1-16,10 2 0,1-1 0,-3-3 15,-2-3-15,3-2 16,-5-4-16,-6-2 0,-6-2 0,-6-1 15,-2-1-15,-7-4 0,-4-2 16,-3 2-16,-1 1 0,-2-1 0</inkml:trace>
  <inkml:trace contextRef="#ctx0" brushRef="#br0" timeOffset="1984.3539">6936 4327 0,'0'0'0,"0"0"0,0 0 16,-2 30-16,2-30 0,-2 39 15,0-11-15,0 8 0,-1 1 0,-1 1 16,4-1-16,0 5 0,4-3 16,-1-6-16,-1-3 0,2-9 15,1-6-15,-1-4 0,1-5 16,-2 0-16,-1-1 0,0-3 15</inkml:trace>
  <inkml:trace contextRef="#ctx0" brushRef="#br0" timeOffset="2102.0152">7074 4505 0,'0'0'16,"0"0"-16,0 0 0,28-2 15,-15 4-15,5-1 0,4 1 16,7 1-16,-4 0 0,-3 0 0,-3-1 15,-3 0-15</inkml:trace>
  <inkml:trace contextRef="#ctx0" brushRef="#br0" timeOffset="2383.8759">8124 4267 0,'0'0'16,"0"0"-16,0 0 0,8 20 0,-8-20 16,2 30-16,-1-4 15,-1 2-15,0 2 0,-2 9 16,-2 2-16,3-3 0,-2-3 0,1 6 16,0-3-16,-1-7 15,2-4-15,0-7 0,0-2 0,0-5 16,-1-3-16,-3-5 0,0-4 15,1-6-15,-1-5 0,3 3 0,0 1 16,-1 1-16</inkml:trace>
  <inkml:trace contextRef="#ctx0" brushRef="#br0" timeOffset="2666.941">8252 4251 0,'0'0'15,"9"-4"-15,4 0 0,1 2 0,4 0 16,9-4-16,7-3 0,-1 3 15,0-1-15,9 1 0,-1 2 16,-1 2-16,-2 2 0,1 2 16,-2 4-16,-5 4 0,-4 0 0,-1 4 15,-2 3-15,-5 4 0,-5 2 16,-1 8-16,-3 8 0,-1-1 16,0 1-16,-3 0 0,0 1 15,-3-1-15,-2-1 0,0 3 16,-2-2-16,-2-7 0,0-4 15,-1-5-15,-3 1 0,0-6 0,-5-2 16,-6-7-16,-6-1 16,-1-2-16,-3-2 0,-3-3 15,-4-3-15,8 0 0,5 1 0,6 0 16</inkml:trace>
  <inkml:trace contextRef="#ctx0" brushRef="#br0" timeOffset="2833.4253">8267 4488 0,'0'0'0,"0"0"0,0 0 0,21-14 16,-21 14-16,30-11 0,-10 5 15,1 0-15,1 1 0,7 1 16,-1 2-16,-2 0 0,-3-1 0,-2 3 16,-6 4-16,-1-1 0,-1-1 15,-4 0-15</inkml:trace>
  <inkml:trace contextRef="#ctx0" brushRef="#br0" timeOffset="3000.0543">8279 4672 0,'0'0'0,"0"0"0,0 0 0,0 0 16,35-12-16,-35 12 0,38-15 16,-15 8-16,3-1 0,0-1 15,1-1-15,5-1 0,-6 0 16,-1 3-16,0 1 0,-5 0 15,-4 1-15,-2 1 0,-1 1 16,-4-1-16</inkml:trace>
  <inkml:trace contextRef="#ctx0" brushRef="#br0" timeOffset="3235.1769">8455 4331 0,'0'0'0,"0"0"0,0 0 16,0 0-16,0 0 0,-1 39 0,-2-20 16,0 4-16,0 3 0,-1 4 15,1 5-15,0 9 0,1 0 0,1-3 16,1-1-16,0 2 0,1-6 16,1-4-16,2-5 15,1-4-15,-1-5 0,3-7 0,2-9 16,-2-1-16,-1 1 0,-2-1 15</inkml:trace>
  <inkml:trace contextRef="#ctx0" brushRef="#br0" timeOffset="3633.5673">9187 4144 0,'0'0'0,"0"0"16,0 0-16,0 0 0,0 0 0,-4 30 15,4-30-15,-17 27 16,6-10-16,-1 1 0,-2 5 16,2-3-16,0-1 0,-1 3 0,2-4 15,2-2-15,2-3 16,2-3-16,2-2 0,3-5 16,3-4-16,5-1 0,2-2 15,1 1-15,2 0 0,6-2 0,2-1 16,-2-2-16,0 1 0,1 2 15,1 2-15,-3 1 0,-2 2 0,-2 3 16,1 3-16,-4 1 16,-1 2-16,-5 5 0,-3 7 15,-3 1-15,-2 1 0,-6 12 0,-2 2 16,-2 1-16,0 0 0,-4-3 16,-2-1-16,-3 1 0,3-5 15,-2-4-15,0-4 0,2-4 16,0-4-16,-2-5 0,-3-3 15,1-3-15,2-2 0,4 0 16,4 0-16,3-1 0</inkml:trace>
  <inkml:trace contextRef="#ctx0" brushRef="#br0" timeOffset="3816.7387">9050 4565 0,'0'0'0,"0"0"0,0 0 0,30 2 15,-30-2-15,40 8 0,-15-1 16,2 0-16,3 2 0,12 4 15,2 3-15,7 1 0,-5-2 16,3-3-16,0-1 0,3 2 16,-7-2-16,-5-3 0,-6-1 15,-6 0-15,-5-4 0,-7 0 16,-3-3-16,-7-2 0,-4-2 0,0 1 16,-1 2-16,-1 1 0</inkml:trace>
  <inkml:trace contextRef="#ctx0" brushRef="#br0" timeOffset="4066.0527">9576 4092 0,'0'0'16,"0"0"-16,0 0 0,0 0 15,-10 29-15,3-9 0,-1 6 16,-1 5-16,-1 1 0,-1 15 15,0 3-15,2-5 0,1-3 0,3 4 16,3-4-16,0-2 0,2-8 16,2-10-16,0-4 15,0-7-15,1-2 0,2-4 0,-1-6 16,-1-3-16,0-2 0,-1 1 16,-1 2-16,0-1 0</inkml:trace>
  <inkml:trace contextRef="#ctx0" brushRef="#br0" timeOffset="4199.8764">9490 4373 0,'0'0'0,"0"0"16,0 0-16,0 0 0,0 0 0,0 0 16,27-8-16,-27 8 0,0 0 15,36 1-15,-36-1 16,33 9-16,-17-4 0,2 0 0,1 4 16,-4-1-16,0-1 0,-3-2 15</inkml:trace>
  <inkml:trace contextRef="#ctx0" brushRef="#br0" timeOffset="5099.51">13446 4354 0,'0'0'0,"0"0"16,0 0-16,0 0 0,-5-19 15,5 19-15,0 0 0,0 0 16,-1-26-16,2 17 0,1 0 15,2 3-15,0 0 0,3 1 16,3 0-16,2-1 0,2 1 16,4-1-16,3 1 0,3 0 0,3 3 15,15 1-15,6 0 16,0-2-16,2-1 0,22 1 0,7-2 16,14 2-16,-4 2 0,23-4 15,5-2-15,8 5 0,-8 0 16,59 0-16,-6-1 0,-18 1 15,-11 4-15,10 1 0,7 2 16,-15 0-16,-8 0 0,14-8 0,12-4 16,-10 6-16,-6 3 0,7 2 15,7-1-15,-7-1 0,-5-5 16,16 1-16,12-2 16,-14 3-16,-9 1 0,15 6 0,8 4 15,-13-8-15,-9-4 0,11 2 16,8 2-16,-11-2 0,-7 0 15,9 4-15,8 1 0,-16-3 16,-9-2-16,9-3 0,8 0 16,-17 1-16,-14 3 0,14 0 15,7 2-15,-12 0 0,-8 1 0,11-1 16,7 1-16,-16-2 0,-9-1 16,9-1-16,5 0 0,-14 1 15,-8 0-15,5-2 0,1-1 16,-14 1-16,-8 0 0,5 1 15,4-1-15,-15-1 0,-10 0 0,-2-3 16,-1 0-16,-13-1 16,-6 0-16,-6 0 0,-2 0 0,-11 1 15,-5 1-15,-12-5 0,-7-3 16,-7 2-16,-3 2 0,-5 3 16,-4 3-16,-4-1 0,-4-3 15,-11 5-15,-9 3 0,9-1 16,5-1-16,4 1 0</inkml:trace>
  <inkml:trace contextRef="#ctx0" brushRef="#br0" timeOffset="16846.0456">18761 4341 0,'0'0'0,"0"0"0,0 0 16,0 0-16,0 0 0,25 1 0,-25-1 16,0 0-16,19 17 0,-19-17 15,6 24-15,-6-9 0,-2 0 16,0-1-16,0-3 0,1 0 0</inkml:trace>
  <inkml:trace contextRef="#ctx0" brushRef="#br0" timeOffset="17054.8084">18484 4560 0,'0'0'0,"13"-3"0,7-4 15,2 2-15,2-1 0,16-2 16,16-3-16,-2 1 0,-1 0 0,11-2 16,1-2-16,-11 3 0,-8 1 15,-2 1-15,-8 1 16,-11 1-16,-6-1 0,-5 3 0,-3 0 16,-3 1-16</inkml:trace>
  <inkml:trace contextRef="#ctx0" brushRef="#br0" timeOffset="17217.3754">18723 4559 0,'0'0'15,"0"0"-15,0 0 0,0 0 0,16 19 16,-16-19-16,11 24 0,-11-24 16,11 26-16,-6-12 0,1 0 15,0 0-15,2-2 0,-1-1 16,-2-2-16,1-1 0</inkml:trace>
  <inkml:trace contextRef="#ctx0" brushRef="#br0" timeOffset="17486.5642">19099 4534 0,'0'0'0,"0"0"0,0 0 16,0 0-16,0 0 0,-30 14 15,30-14-15,-37 19 0,15-5 0,-6 0 16,-4 4-16,-9 4 15,1 2-15,-1-2 0,0 0 16,-4 2-16,5-4 0,-1-4 16,7-5-16,8-4 0,5-2 0,11-4 15,5-2-15,8-5 0,4-1 16,10-5-16,7 0 16,5-2-16,4-1 0,8 1 0,6-1 15,7-1-15,-3 2 0,-2 3 16,0 2-16,1-1 0,-7 1 15,-11 1-15,-8 4 0,-7-1 0</inkml:trace>
  <inkml:trace contextRef="#ctx0" brushRef="#br0" timeOffset="17684.1124">18712 4842 0,'0'0'0,"0"0"15,0 0-15,0 0 0,0 0 0,10 31 16,-10-31-16,7 32 16,-4-15-16,0 1 0,1 1 15,-1-2-15,0-2 0,2 1 0,0-5 16,-2-2-16,1-2 0,-2-2 16</inkml:trace>
  <inkml:trace contextRef="#ctx0" brushRef="#br0" timeOffset="18066.8721">18948 4763 0,'0'0'0,"0"0"0,0 0 16,0 0-16,30-3 0,-30 3 0,25 5 15,-12-1-15,-1 1 0,-1 2 16,-1 4-16,-1 0 0,-2 1 16,-3 1-16,0 2 0,-3-1 15,-2 1-15,-7 3 0,-5-1 16,-2 1-16,-1 0 0,-3-1 15,-3-1-15,0-2 0,0-1 0,-5-2 16,2-4-16,4-2 0,3-3 16,4-5-16,3-4 15,3-1-15,3-2 0,4-1 0,4-1 16,3 3-16,2 0 0,3 1 16,3 0-16,-1 2 0,-1 1 15,1 3-15,-1 3 0,-3 2 16,-1 1-16,-1 4 0,-2 3 15,-2 1-15,0 1 0,-3 4 16,-2 3-16,0-1 0,-1-2 0,-6 2 16,-3 1-16,-5 3 0,0-1 15,-2 0-15,-1 1 16,-1-5-16,-2-3 0,4-2 0,4-2 16,3-4-16</inkml:trace>
  <inkml:trace contextRef="#ctx0" brushRef="#br0" timeOffset="18366.9907">18802 5190 0,'0'0'0,"0"0"0,0 0 15,16 16-15,-16-16 0,19 14 0,-6-5 16,0 0-16,0 0 0,4-1 16,3 0-16,1-3 0,1-2 15,3 0-15,-1-2 0,-2-2 16,-2-1-16,-3-2 0,-3-1 15,-4-2-15,-2 0 0,-5-1 16,-3-4-16,-2 2 0,-3 0 0,-3-1 16,-5-1-16,1 1 0,1-1 15,1 2-15,2 2 0,1 1 16,3 2-16,1 1 0,3 0 16,4 2-16,3 0 0,4 0 15,5 1-15,0 0 0,3 0 0,4-2 16,4 0-16,-5 0 15,-4 0-15,-1 2 0</inkml:trace>
  <inkml:trace contextRef="#ctx0" brushRef="#br0" timeOffset="18583.3616">19509 4550 0,'0'0'16,"0"0"-16,0 0 0,0 0 15,0 0-15,14 30 0,-14-30 0,11 27 16,-5-11-16,0-1 0,-1 0 16,1 0-16,-1-2 0,1-1 15,-2 0-15,-1-4 0</inkml:trace>
  <inkml:trace contextRef="#ctx0" brushRef="#br0" timeOffset="18817.0792">19880 4506 0,'0'0'0,"0"0"16,0 0-16,0 0 0,4 26 15,-4-26-15,-7 36 0,1-11 16,-2 4-16,-2 5 0,-1 6 15,-3 12-15,1 0 0,-4 9 16,0-3-16,0-7 0,-1-6 0,-4 0 16,0-6-16,-1-8 15,0-3-15,-6-6 0,-3-3 0,2-7 16,3-6-16,5-2 0,4 0 16,5-1-16</inkml:trace>
  <inkml:trace contextRef="#ctx0" brushRef="#br0" timeOffset="19117.247">19429 4864 0,'0'0'16,"0"0"-16,0 0 0,0 0 0,0 0 16,0 0-16,26 0 0,-26 0 15,23 8-15,-23-8 0,28 18 16,-13-6-16,1 4 0,2 2 16,4 6-16,7 4 0,1 0 15,4-2-15,4-3 0,7 4 16,-2-3-16,2-2 0,3-3 15,4-1-15,-4-1 0,-1-2 16,-1-3-16,-5 0 0,-3 0 0,-2-1 16,0-1-16,-2-1 0,-5 0 15,-3-2-15,-4-1 0,-5 2 16,-2-1-16,-3-2 16,-2-2-16,-3 0 0,0-3 0,-3 2 15,0 0-15,-2 0 0,0 0 16,-2-2-16,-2-2 0,-4-1 15,0-1-15,0-1 0,1 2 0,0 1 16</inkml:trace>
  <inkml:trace contextRef="#ctx0" brushRef="#br0" timeOffset="20067.3784">19463 2916 0,'0'0'0,"-9"-4"16,-4-2-16,-3 0 0,-1 1 0,-12-1 16,-4 2-16,-9-2 0,0 1 15,-6 5-15,-6 5 0,-9 5 16,2 4-16,-14 11 0,-2 6 16,6-1-16,6 2 0,-13 17 15,-1 10-15,8 1 0,6 2 0,-19 42 16,15 1-16,13-8 15,8-5-15,13 14 0,7 8 16,9-9-16,4-6 0,11 6 16,6 6-16,7-10 0,5-6 0,10 3 15,7 2-15,5-13 0,2-7 16,5 8-16,5 7 0,-3-11 16,0-6-16,10 3 0,8 5 15,-7-12-15,-3-10 0,8 1 16,5 0-16,-1-8 0,-1-7 15,6-5-15,7-5 0,-3-11 0,0-7 16,8-8-16,5-5 16,-3-12-16,-3-5 0,9-11 0,5-9 15,-6-6-15,-3-3 0,5-14 16,5-8-16,-11 1 0,-8-1 16,-2-10-16,0-7 0,-11 2 15,-7 2-15,-12-13 0,-10-8 16,-11 7-16,-6 6 0,-6-16 15,-3-10-15,-10 3 0,-7 5 0,-11-9 16,-5-6-16,1 5 16,2 4-16,-11-7 0,-8-5 15,3 13-15,1 8 0,0-1 0,-3 0 16,2 13-16,-1 9 0,2-2 16,1-3-16,1 12 0,-1 8 15,0 3-15,-1 4 0,-1 9 16,0 9-16,-9 6 0,-6 4 15,-2 9-15,0 5 0,-12 7 16,-8 7-16,2 2 0,2 4 0,-8 3 16,-3 5-16,5 3 0,4 3 15,-11 18-15,-7 14 0,4-8 16,3-6-16,26-13 0,17-8 16,14-8-16</inkml:trace>
  <inkml:trace contextRef="#ctx0" brushRef="#br0" timeOffset="22633.2863">2056 5993 0,'0'0'0,"21"0"0,4 1 15,-3-1-15,4 0 0,11 2 0,8 1 16,18 1-16,3 0 0,23 1 15,3-1-15,20 0 0,0-2 16,20-1-16,2-1 0,55-1 16,-12 0-16,-3-4 0,-1-1 15,-2-1-15,-2 3 0,8-3 16,8 0-16,-7 0 0,-2 3 0,5 0 16,5-1-16,-1 5 0,0 2 15,2-2-15,3-1 0,-5-1 16,-7 1-16,7 4 0,1 3 15,-11 0-15,-5 0 0,-2-1 16,-1 0-16,-10 2 0,-7 3 0,-10 2 16,-8 3-16,-9-8 15,-6-2-15,-9 1 0,-5 2 16,-15 2-16,-10 1 0,-8-4 0,-5-2 16,-15-2-16,-10 0 0,-5-2 15,-3-1-15,-13 2 0,-10-1 16,-7-2-16,-4-3 0,-1-6 15,0-5-15,-16 6 0,-11 4 16,10 3-16,5-1 0,5 2 16</inkml:trace>
  <inkml:trace contextRef="#ctx0" brushRef="#br0" timeOffset="26688.698">9062 5295 0,'0'0'15,"0"0"-15,20-3 0,-20 3 16,28-1-16,-7-1 0,4-1 16,9 0-16,0-1 0,3 1 15,-1-1-15,4 2 0,-4 0 0,-5 2 16,-3 3-16,-6-1 0,-4 0 16,-3-1-16</inkml:trace>
  <inkml:trace contextRef="#ctx0" brushRef="#br0" timeOffset="26867.4909">9095 5601 0,'0'0'0,"0"0"15,0 0-15,32 2 0,-32-2 16,39-2-16,-11 2 0,0-1 16,0 0-16,12-2 0,7 0 15,-3 0-15,-2 1 0,13-3 16,-1 1-16,-10 0 0,-8 2 15,-7 0-15</inkml:trace>
  <inkml:trace contextRef="#ctx0" brushRef="#br0" timeOffset="27051.8679">10114 5122 0,'0'0'0,"11"-3"15,5 0-15,4 1 0,3 0 0,13-1 16,5 0-16,7 3 0,-1 1 16,11-1-16,-1 0 15,-7 2-15,-7-1 0,-9 0 0,-8-1 16,-5 1-16</inkml:trace>
  <inkml:trace contextRef="#ctx0" brushRef="#br0" timeOffset="27383.9767">10455 5231 0,'0'0'16,"0"0"-16,0 0 0,-6 25 0,6-25 15,-5 30-15,0-7 0,1 2 16,-2 2-16,0 11 0,-1 4 16,1-1-16,2 0 0,0 7 15,0-5-15,1-4 0,0-4 16,-2 4-16,1-2 0,-2-6 15,-1-4-15,-5-4 0,-3-4 16,0-3-16,-1-4 0,4-2 0,2-2 16,-5-1-16,-6 0 0,2 0 15,3-1-15,5-1 0,3-2 16,2-1-16,3-1 0,3-1 16,2 2-16,7-4 0,5-3 15,3 4-15,5 1 0,11-4 16,6 0-16,-2-1 0,1 0 15,6-1-15,5 1 0,7-2 0,-6 0 16,-10 3-16,-9-1 0,-7 2 16</inkml:trace>
  <inkml:trace contextRef="#ctx0" brushRef="#br0" timeOffset="27633.7212">11159 5367 0,'0'0'0,"0"0"16,0 0-16,-11 24 0,11-24 0,-21 36 15,5-7-15,-1 4 0,0 3 16,-5 16-16,-5 13 0,5-9 16,4-8-16,6 2 0,8-4 15,4-11-15,3-7 0,5-9 16,4-8-16,3-5 0,3-4 0,4-6 15,4-5-15,-2-4 16,-4-2-16,-3 3 0,-4 3 0,-3 1 16</inkml:trace>
  <inkml:trace contextRef="#ctx0" brushRef="#br0" timeOffset="27783.1809">10793 5663 0,'0'0'16,"0"0"-16,0 0 0,0 0 15,0 0-15,23 2 0,-23-2 16,39 1-16,-14-3 0,8 1 16,7-3-16,3-1 0,3-1 0,5 0 15,-8 0-15,-7 2 0</inkml:trace>
  <inkml:trace contextRef="#ctx0" brushRef="#br0" timeOffset="27957.692">11850 5703 0,'0'0'16,"0"0"-16,-4 19 0,1-6 0,-2 3 15,-1 4-15,-2 4 0,-3 4 16,0-1-16,1-3 0,1-2 16,-1-1-16,2-4 0,2-3 15,0-3-15,2-2 0</inkml:trace>
  <inkml:trace contextRef="#ctx0" brushRef="#br0" timeOffset="28090.2166">11864 5389 0,'0'0'0,"0"0"0,0 0 15,37 12-15,-19-5 0,-3-2 16,-2 0-16,-2-2 0</inkml:trace>
  <inkml:trace contextRef="#ctx0" brushRef="#br0" timeOffset="28383.9566">12575 5524 0,'0'0'0,"0"0"0,0 0 15,-30 10-15,30-10 0,-33 15 0,9-5 16,-1 1-16,2 3 0,-4 3 15,1 1-15,4-2 0,3 1 0,4 1 16,5-2-16,6 0 0,3-1 16,6 2-16,5-1 15,-1-3-15,1 0 0,2 3 0,-1 1 16,-5-2-16,-3 1 0,-6 1 16,-2 1-16,-3-2 0,-3 0 15,-8 4-15,-4 2 0,0-3 16,1-1-16,1-4 0,1-3 15,5-1-15,3-3 0,2-1 16,2-1-16,2-2 0</inkml:trace>
  <inkml:trace contextRef="#ctx0" brushRef="#br0" timeOffset="28887.4928">13101 5731 0,'0'0'0,"0"0"16,0 0-16,-7 22 0,2-10 0,-1 4 15,-3 3-15,-1 5 0,1 0 16,3-1-16,1 1 16,2-5-16,2-4 0,5 0 0,6-5 15,0-7-15,2-3 0,8-8 16,7-5-16,-2-2 0,-1 1 15,5-9-15,-2-3 0,2-1 16,0-2-16,4-6 0,-3 0 16,-6 6-16,-4 4 0,-6 7 0,-3 6 15,-2 5-15,-3 4 0,-2 7 16,-3 6-16,-3 5 0,-2 5 16,-3 7-16,-5 6 0,0 3 15,1 1 1,8 1-16,6 1 0,4-4 0,3-8 15,3-9-15,3-7 0,6-4 0,6-5 16,2-6-16,2-8 0,0-3 16,-1-1-16,-1-5 0,-2-2 15,-3-4-15,-6-3 0,0-3 16,-3 0-16,-6 2 0,-5 2 0,-4 5 16,-3 4-16,-2 8 15,-3 3-15,-6 3 0,-4 3 16,0 3-16,-1 3 0,1 4 15,3 3-15,3 0 0,4 2 0,9-3 16,3 2-16,-1-2 16,1-2-16,-2-1 0</inkml:trace>
  <inkml:trace contextRef="#ctx0" brushRef="#br0" timeOffset="29185.4576">14079 5709 0,'0'0'0,"0"0"15,0 0-15,-22 20 0,10-6 16,-1 3-16,-1 4 0,1 0 16,0 2-16,1 6 0,3 3 15,6-7-15,4-2 0,9-1 16,8-6-16,4-7 0,3-8 16,4-7-16,2-4 0,-3-2 15,-1-4-15,-5-2 0,-2 0 16,-3-4-16,-2 0 0,-8-2 15,-3 0-15,-6 2 0,-4 2 0,-6 1 16,-6 2-16,2 6 0,-2 4 16,0 2-16,2 4 0,0 3 15,2 2-15,2 2 0,3 2 16,6 0-16,5 1 0,-1-3 16,0-1-16,0 0 0</inkml:trace>
  <inkml:trace contextRef="#ctx0" brushRef="#br0" timeOffset="29467.2887">14572 5617 0,'0'0'0,"0"0"0,0 0 0,-12 22 16,12-22-16,-21 34 0,6-12 16,-1 1-16,1 3 0,-4 6 15,2 1-15,2-4 0,3-4 16,1 0-16,2-5 0,3-7 0,0-3 15,3-6-15,1-4 16,2-4-16,2-3 0,1-4 0,2-4 16,2-1-16,3 1 0,4-2 15,3 0-15,1 2 0,-1 1 16,6 0-16,2 1 0,0 3 16,2 3-16,-1 2 0,0 3 15,1-1-15,0 0 0,-4 1 0,-6 0 16,-3 1-16</inkml:trace>
  <inkml:trace contextRef="#ctx0" brushRef="#br0" timeOffset="29700.1943">15110 5509 0,'0'0'16,"0"0"-16,0 0 0,0 0 15,0 0-15,-18 33 0,8-14 16,-4 5-16,-2 3 0,-2 3 15,-1 2-15,-1 5 0,2-2 0,4-3 16,3-1-16,0 1 0,2-4 16,3-5-16,3-5 0,4-4 15,3-5-15,7-5 0,6-4 16,-4-4-16,2-2 0,-4 1 16,-2 1-16,0 1 0</inkml:trace>
  <inkml:trace contextRef="#ctx0" brushRef="#br0" timeOffset="29850.7473">14904 5710 0,'0'0'0,"0"0"0,25-1 16,-7-1-16,3 0 0,4-1 15,5-2-15,9-1 0,0-1 0,1 0 16,-8 1-16,-5 1 0</inkml:trace>
  <inkml:trace contextRef="#ctx0" brushRef="#br0" timeOffset="30267.267">15535 5341 0,'0'0'0,"0"0"15,0 0-15,-5 27 0,5-27 16,-8 30-16,-2-9 0,-4 6 16,-1 5-16,-7 15 0,-1 6 15,-6 7-15,0-2 0,-1 1 16,3-7-16,6-10 0,5-5 0,3-9 16,5-5-16,1-5 0,2-3 15,2-7-15,3-4 0,5-7 16,4-3-16,4-6 0,3-4 15,3-4-15,1-6 0,4-3 16,3-3-16,6-5 0,0 1 0,0 6 16,0 6-16,-2 4 0,-3 2 15,1 4-15,-4 8 16,-7 5-16,-2 3 0,-4 7 0,-2 4 16,-3 3-16,-2 5 0,-4 2 15,-2 5-15,-3 2 0,-1 1 16,-2 1-16,0 0 0,0-3 15,0-1-15,2-7 0,-1-3 16,2-4-16,1-4 0,0-2 0</inkml:trace>
  <inkml:trace contextRef="#ctx0" brushRef="#br0" timeOffset="30667.3904">16040 5612 0,'0'0'0,"0"0"16,0 0-16,-7 23 0,7-23 0,-11 36 16,2-12-16,-1 0 0,-1 2 15,2 0-15,3-1 16,0 4-16,4-3 0,3-5 16,3-4-16,3-6 0,4-3 0,4-6 15,1-4-15,4-4 0,2-3 16,0-3-16,-1-5 0,4-5 15,-1-1-15,-2-4 0,0-2 16,-3 2-16,0 4 0,-1-1 16,-5 8-16,-2 3 0,-3 3 15,-4 7-15,-4 3 0,0 6 0,-2 5 16,-3 9-16,-4 3 0,0 5 16,-1 2-16,3 0 0,2-1 15,3-2-15,2-4 0,4 1 16,4-4-16,3-9 0,3-2 15,4-5-15,2-4 0,3-5 16,2-4-16,0-5 0,1-5 16,-3-4-16,-2 1 0,2-11 15,-2-6-15,-4 10 0,-5 6 0,-2 5 16</inkml:trace>
  <inkml:trace contextRef="#ctx0" brushRef="#br0" timeOffset="31033.9407">16848 5379 0,'0'0'0,"-4"10"0,-2 4 15,-4 7-15,-1 4 0,-7 13 16,-3 6-16,-3 13 0,0 0 0,-3 4 16,3-7-16,4-8 0,4-6 15,1-2-15,4-9 0,4-7 16,2-7-16,6-9 0,4-4 15,5-7-15,3-7 0,1-4 16,1-2-16,0-2 0,4-3 0,8-8 16,4-1-16,1-3 0,0-2 15,1 5-15,0 3 16,3 4-16,-6 9 0,-2 3 16,-4 5-16,-4 3 0,-3 2 0,-5 5 15,-2 5-15,-3 3 0,-2 4 16,-6 6-16,-4 5 0,-5 3 15,-3 2-15,-2 2 0,-2 3 16,3-5-16,1-3 0,4-1 16,2-4-16,5-2 0,4-3 0,-1-4 15,0-3-15,0-2 0</inkml:trace>
  <inkml:trace contextRef="#ctx0" brushRef="#br0" timeOffset="31217.3584">17335 5666 0,'0'0'0,"0"0"0,0 0 16,0 0-16,0 0 0,-2 30 15,2-30-15,-10 32 0,1-13 0,-1 2 16,-1 0-16,0-1 0,1-2 16,-2 1-16,1-1 0,3-5 15,3-4-15,0-2 0,2-1 16,0-1-16</inkml:trace>
  <inkml:trace contextRef="#ctx0" brushRef="#br0" timeOffset="31366.9865">17443 5385 0,'0'0'0,"7"0"0,3 3 15,1-1-15,1 0 0,2 3 16,3 1-16,4 2 0,0 0 15,-4-2-15,-1-1 0,-4 0 16</inkml:trace>
  <inkml:trace contextRef="#ctx0" brushRef="#br0" timeOffset="31584.9563">17844 5321 0,'0'0'0,"0"0"0,0 0 0,-7 29 15,1-11-15,-5 6 0,-3 3 16,-3 3-16,0 3 0,-5 14 16,1 2-16,-3 5 0,4-5 0,3-6 15,4-6-15,0 3 0,3-3 16,3-7-16,4-3 16,3-7-16,2-4 0,1-6 0,2-7 15,-3-1-15,0 1 0,0-2 16</inkml:trace>
  <inkml:trace contextRef="#ctx0" brushRef="#br0" timeOffset="31867.0167">17740 5817 0,'0'0'0,"0"0"15,0 0-15,25-1 0,-25 1 0,33-2 16,-10 0-16,2 1 0,0-1 16,10-4-16,3 0 0,-4 0 15,-2-1-15,-1-1 0,-2-1 16,3-2-16,-4 1 0,-6-3 15,-4-1-15,-8-2 0,-7-1 16,-5 1-16,-6 2 0,-3 1 16,-3 4-16,-7 4 0,-5 4 15,1 4-15,-2 4 0,1 4 0,0 4 16,1 5-16,2 1 0,4 5 16,4 3-16,4 3 0,5 0 15,11 0-15,7-1 0,5 0 16,2-1-16,9-6 0,5-3 15,-7-5-15,-5-4 0,-5-4 16</inkml:trace>
  <inkml:trace contextRef="#ctx0" brushRef="#br0" timeOffset="32250.3484">15914 6449 0,'0'0'0,"0"0"16,0 0-16,0 0 0,0 0 0,0 0 15,8 22-15,-8-22 0,-2 28 16,-3-9-16,-2 6 16,1 1-16,-2 1 0,-2 3 0,-1 3 15,-2 8-15,1-1 0,-2 5 16,1-4-16,3-7 0,2-6 0,1-5 16,3-5-16,0-4 15,1-2-15,1-4 0,0-4 16,2-4-16,-3-3 0,0-2 15,-1-5-15,0 2 0,1 2 0,1 0 16</inkml:trace>
  <inkml:trace contextRef="#ctx0" brushRef="#br0" timeOffset="32400.6694">15666 6665 0,'0'0'0,"0"0"16,0 0-1,24-5-15,-24 5 0,50-6 0,-18 1 16,1 1-16,1 1 0,12-1 15,2 3-15,7 0 0,-3 0 0,-4 1 16,-2 0-16,-3 0 0,-8 0 16,-9 0-16</inkml:trace>
  <inkml:trace contextRef="#ctx0" brushRef="#br0" timeOffset="32723.9322">16342 6686 0,'0'0'15,"0"0"-15,0 0 0,0 0 16,-12 26-16,12-26 0,-15 31 0,8-10 16,0 3-16,1 1 0,2-2 15,3 5-15,3-5 0,5-4 16,4-3-16,2-5 0,2-2 16,6-5-16,5-5 0,-2-5 15,0-2-15,5-6 0,-3-1 16,-1-2-16,-4 0 0,-5-2 15,-4-2-15,-6-1 0,-6-2 0,-5 0 16,-3 0-16,-5 1 16,-1 1-16,-5 3 0,-4 1 15,-4 1-15,0 6 0,0 7 16,-1 5-16,4 4 0,3 0 0,3 6 16,5 3-16,5 4 0,5 3 15,10 0-15,6-1 0,-4-5 16,-2-4-16,-1-2 0</inkml:trace>
  <inkml:trace contextRef="#ctx0" brushRef="#br0" timeOffset="33200.7596">17412 6749 0,'0'0'0,"0"0"15,0 0-15,0 0 0,-2-30 0,2 30 16,-15-24-16,4 10 15,-2-1-15,-3 1 0,-4-1 16,-6 2-16,-1 4 0,-2 4 0,0 4 16,-1 5-16,-1 4 0,-3 6 15,3 4-15,3 2 0,3 4 16,4 6-16,4 2 0,7 1 16,5 1-16,6 1 0,6-4 15,5-9-15,5-5 0,7-10 16,7-6-16,3-4 0,2-5 0,1-4 15,-1-5-15,-2-1 16,-2-5-16,5-8 0,-2-4 16,-5-1-16,-4-4 0,-5-2 15,-3-4-15,-4 5 0,-2 1 16,-3 4-16,-2 0 0,-2 8 0,-2 4 16,0 5-16,-3 3 15,0 4-15,0 3 0,-3 5 0,1 2 16,-1 5-16,0 4 0,-3 6 15,1 3-15,-1 4 0,-1 5 16,-1 5-16,-5 7 0,0 5 0,0 2 16,2-2-16,2 0 0,5-4 15,2-4-15,3-3 0,2-3 16,4-6-16,1-8 0,-1-2 16,-2-2-16,0-3 0</inkml:trace>
  <inkml:trace contextRef="#ctx0" brushRef="#br0" timeOffset="33500.769">17760 6694 0,'0'0'0,"0"0"16,0 0-16,-16 25 0,16-25 16,-16 32-16,8-13 0,1 1 15,2 0-15,2 4 0,6-4 16,7-4-16,5-3 0,6-6 15,5-3-15,3-5 0,2-4 16,5-5-16,0-1 0,-3-2 16,-4-2-16,-3-3 0,-4-1 15,-9-1-15,-5 2 0,-10-3 16,-7-1-16,-4 2 0,-4 3 0,-13 1 16,-7 3-16,-5 7 15,-2 5-15,1 5 0,1 3 0,6 1 16,2 1-16,7 2 0,7 1 15,13-4-15,10-1 0,-2-2 0,0-1 16,0 0-16</inkml:trace>
  <inkml:trace contextRef="#ctx0" brushRef="#br0" timeOffset="33737.9355">18812 6338 0,'0'0'0,"0"0"0,0 0 16,0 0-16,-18 23 0,18-23 15,-32 35-15,10-10 0,-4 5 0,-11 16 16,-3 6-16,-1 4 16,0 4-16,-4 7 0,-2 8 15,5-3-15,11-12 0,9-10 16,6-7-16,5-10 0,3-6 0,2-8 15,2-3-15,1-5 0</inkml:trace>
  <inkml:trace contextRef="#ctx0" brushRef="#br0" timeOffset="34235.8021">19354 6650 0,'0'0'16,"0"0"-16,0 0 0,0 0 0,0 0 15,0 0-15,-5-19 0,5 19 16,-22-10-16,22 10 0,-41-6 16,18 6-16,0 1 0,-4 4 15,-4 3-15,-7 5 0,3-1 16,0 5-16,0 4 0,-3 4 15,3 1-15,5 3 0,6 5 16,6-4-16,7-2 0,9 1 16,8-6-16,6-4 0,5-4 0,12-11 15,10-7-15,3-7 0,1-4 16,4-7-16,2-6 0,5-5 16,-3-1-16,-4-3 0,0-6 15,-2-2-15,-6 1 0,-3-3 16,-3-1-16,-8 4 0,-4 6 15,1-5-15,-7 12 0,-9 17 0,0 2 16,-4 5-16,-1 2 16,-1 4-16,1 8 0,-5 2 15,-3 5-15,-4 2 0,-4 4 0,-5 9 16,-3 9-16,1 1 0,1 1 16,-5 12-16,1 3 0,5-4 15,3-4-15,1 5 0,2-6 16,6-13-16,5-11 0,0-6 15,2-5-15,0-3 0</inkml:trace>
  <inkml:trace contextRef="#ctx0" brushRef="#br0" timeOffset="34583.7473">19851 6556 0,'0'0'0,"0"0"16,0 0-16,0 0 0,0 0 0,-18 18 15,18-18-15,-23 32 16,10-12-16,-1 4 0,-2 4 16,3 1-16,1 0 0,4 6 15,6-3-15,4-4 0,4-5 0,10-3 16,9-8-16,3-5 0,2-6 16,4-6-16,3-5 0,-3 1 15,-5 0-15,4-7 0,-3-3 16,-6-1-16,-5-1 0,-8-1 15,-6-1-15,-7 2 0,-2 2 0,-10 0 16,-8-1-16,-4 5 0,-1 3 16,-7 7-16,-5 4 15,4 4-15,1 3 0,4 3 0,3 3 16,6 1-16,6-1 0,7-3 16,7-2-16,1-2 0,0 0 0,0-2 15</inkml:trace>
  <inkml:trace contextRef="#ctx0" brushRef="#br0" timeOffset="34767.3828">20448 6611 0,'0'0'0,"0"0"0,0 0 16,-12 29-16,12-29 0,-17 39 15,1-14-15,1 3 0,-2 2 0,-3 7 16,2 0-16,0-1 15,4-5-15,3-9 0,3-5 16,4-7-16,2-8 0,1 1 16,1-3-16,-2 3 0</inkml:trace>
  <inkml:trace contextRef="#ctx0" brushRef="#br0" timeOffset="34894.2734">20526 6392 0,'0'0'0,"0"0"16,0 0-16,28 0 0,-15 0 0,-1 0 16,-3 0-16,0 0 0</inkml:trace>
  <inkml:trace contextRef="#ctx0" brushRef="#br0" timeOffset="35225.7198">20753 6729 0,'0'0'0,"0"0"15,-6 17-15,2-6 0,-1 1 0,-1 5 16,-3 4-16,-3 2 0,0 0 16,1-5-16,0-2 15,2-2-15,1-2 0,3-5 0,0-6 16,3-4-16,2-2 0,4-5 16,5-4-16,1 0 0,1-2 15,3-4-15,3-4 16,3 2-16,2 3 0,8-6 0,2 0 15,0 5-15,0 4 0,4 3 16,0 6-16,-5 3 0,-2 3 16,-2 6-16,0 6 0,-6 3 0,-4-1 15,-7 8-15,-5 3 16,-5 0-16,-2 1 0,-3 2 0,-1 3 16,0-3-16,1-2 0,2-2 15,3-1-15,4-5 0,2-3 16,-1-4-16,-1-2 0,-1-1 15</inkml:trace>
  <inkml:trace contextRef="#ctx0" brushRef="#br0" timeOffset="35667.6852">21716 6700 0,'0'0'0,"0"0"16,0 0-16,0 0 0,0 0 15,0 0-15,0 0 0,-20-17 16,20 17-16,-35 5 0,8 2 15,-3 4-15,-1 2 0,-10 9 16,0 5-16,5 1 0,2 0 0,1 4 16,7-2-16,10-3 0,7-2 15,12-3-15,12-5 16,4-10-16,7-3 0,9-6 0,5-3 16,-2-5-16,0-1 0,-4-6 15,-3-2-15,-5-1 0,-4-1 16,2-6-16,-5-3 0,-3 4 15,-4 4-15,-3 3 0,-4 3 16,0 8-16,-2 2 0,-3 6 16,1 5-16,-3 4 0,0 6 0,-3 5 15,0 6-15,-2 5 0,1 0 16,-2 16-16,1 4 0,0 0 16,-1-2-16,-2 5 0,-1-4 15,0-6-15,-1-7 0,-6 0 16,-4-2-16,1-6 0,1-3 0,-7-5 15,-7-4-15,0-3 16,2-4-16,2-6 0,-1-3 16,4-8-16,4-6 0,8-11 15,5-9-15,2 10 0,3 5 0,0 4 16</inkml:trace>
  <inkml:trace contextRef="#ctx0" brushRef="#br0" timeOffset="35984.8891">22663 6559 0,'0'0'0,"0"0"16,0 0-16,-23 2 0,23-2 0,-33 8 16,8 0-16,-1 2 0,1 0 15,-5 4-15,4 2 0,4-1 16,3-2-16,6 3 0,4 1 15,6-1-15,4 1 0,10 3 16,7-2-16,-3-4 0,-1-1 0,3 1 16,-1-1-16,-4-1 15,-3 0-15,-7 1 0,-5 1 16,-4-2-16,-1 0 0,-11 3 0,-6 2 16,-1-3-16,1-1 0,-4-3 15,-3-2-15,6-2 0,4-2 16,4 0-16,4-1 0,3-1 15</inkml:trace>
  <inkml:trace contextRef="#ctx0" brushRef="#br0" timeOffset="36235.072">23054 6483 0,'0'0'0,"0"0"0,0 0 15,-16 25-15,16-25 0,-20 32 16,4-9-16,-2 3 0,-1 1 0,0 9 16,2 0-16,3 3 15,4-6-15,9-2 0,6-2 0,6-5 16,5-3-16,3-5 0,5-4 16,0-5-16,0-2 0,3-5 15,-4-2-15,-9-2 0,-4-2 0,-1 0 16,-3 2-16,0 0 0</inkml:trace>
  <inkml:trace contextRef="#ctx0" brushRef="#br0" timeOffset="36384.0125">22696 6718 0,'0'0'0,"0"0"16,0 0-16,39-3 0,-20 2 15,6-1-15,6 0 0,2-2 16,2 2-16,13-1 0,1 1 15,9-2-15,-4-1 0,4 0 16,-4 1-16,-12-1 0,-9 1 0,-8 3 16</inkml:trace>
  <inkml:trace contextRef="#ctx0" brushRef="#br0" timeOffset="36800.6999">23495 6392 0,'0'0'0,"0"0"16,0 0-16,0 0 0,-3 23 0,3-23 15,-8 29-15,-1-10 0,-2 3 16,-3 3-16,-1 3 0,-4 8 16,2 0-16,0-1 0,3-2 15,-3 4-15,4-3 0,1-6 16,2-6-16,1-3 0,3-5 15,0-3-15,2-1 0,2-8 16,2-2-16,6-5 0,1-2 16,1-2-16,3-4 0,6-4 15,5-2-15,1 1 0,0 0 0,9-2 16,1 3-16,-2 2 0,-2 4 16,3 2-16,-3 5 0,-8 3 15,-4 4-15,3 5 0,-2 3 16,-8 1-16,-3 0 0,-5 5 15,-4 4-15,-1-2 0,0 1 16,-2-1-16,0 1 0,-1-2 16,1-2-16,-1 1 0,2 1 15,-1-3-15,2-1 0,0-3 0,1-2 16,-1-1-16</inkml:trace>
  <inkml:trace contextRef="#ctx0" brushRef="#br0" timeOffset="36972.5814">24058 6923 0,'0'0'0,"0"0"15,0 0-15,0 20 0,0-20 0,0 0 16,-12 21-16,12-21 15</inkml:trace>
  <inkml:trace contextRef="#ctx0" brushRef="#br0" timeOffset="42851.4374">3216 4789 0,'0'0'0,"0"0"0,0 0 0,-22 14 15,12-6-15,-2 4 0,-2 2 16,-1 4-16,-1 2 0,-7 11 15,1 2-15,0 3 0,-1 3 0,-1 14 16,-1 3-16,-4 14 0,1 2 16,2 1-16,1 0 0,-1 11 15,2-4-15,4 9 0,1-2 16,4 31-16,6-12 0,9-13 16,7-12-16,15-15 0,11-13 15,11-3-15,10-5 0,7-10 16,5-7-16,15-10 0,10-8 15,2-5-15,3-4 0,14-7 16,6-6-16,-2-5 0,-4-2 0,6-3 16,3-4-16,-9-4 0,-5-3 15,-5-8-15,-2-3 0,-14-2 16,-9 0-16,-6-5 0,-6-5 16,-11-6-16,-9-2 0,-9-8 15,-5-5-15,-13 4 0,-9 0 16,-11-3-16,-8-2 0,-8 3 15,-5 2-15,-6-4 0,-7-2 16,-7 9-16,-7 6 0,-14 4 16,-11 3-16,-3 6 0,-1 3 0,-11 7 15,-6 5-15,-3 11 0,-4 9 16,-12 11-16,-8 7 0,-6 5 16,-4 3-16,-11 18 0,-6 11 15,7 10-15,6 7 0,42-16 16,31-13-16,20-9 0</inkml:trace>
  <inkml:trace contextRef="#ctx0" brushRef="#br0" timeOffset="46619.3405">2975 7548 0,'0'0'0,"0"0"15,35 2-15,-17 1 0,2-2 0,16 2 16,8 1-16,2 0 16,-1-2-16,25 3 0,8 0 0,13 0 15,-2-2-15,21-3 0,2-2 16,7-2-16,-11-1 0,50-5 16,-10-1-16,-21 2 0,-14 2 15,-5 1-15,-1 0 0,-15 1 16,-15 0-16,-9 6 0,-5 3 15,-15 3-15,-5 2 0,-14-3 0,-10-2 16,-6-1-16</inkml:trace>
  <inkml:trace contextRef="#ctx0" brushRef="#br0" timeOffset="47051.0121">2981 7796 0,'0'0'0,"0"0"15,0 0-15,32-4 0,-32 4 0,32-4 16,-5 1-16,2 0 15,0 0-15,5 1 0,8 0 16,11-1-16,-5 2 0,10-2 16,-3 1-16,-10 1 0,-6 0 0,-2 1 15,-8 1-15,-5-1 0,-8 0 16,0 1-16</inkml:trace>
  <inkml:trace contextRef="#ctx0" brushRef="#br0" timeOffset="47217.4927">2988 8025 0,'0'0'16,"0"0"-16,0 0 0,-10 19 0,10-19 15,-7 27-15,4-10 0,1 1 16,-2 2-16,1 0 0,0 1 16,0-2-16,2-3 0,1 1 15,1-5-15,2-1 0,-3-3 16,1 0-16</inkml:trace>
  <inkml:trace contextRef="#ctx0" brushRef="#br0" timeOffset="47451.1909">3042 8055 0,'0'0'0,"0"0"15,0 0-15,30-16 0,-11 8 16,7-2-16,6 2 0,9-3 16,4 1-16,2 0 0,3 3 15,7 1-15,-1 4 0,1 2 16,-6 2-16,-10 0 0,-7 2 0,-5 0 15,-9 3-15,-5 1 16,-3 2-16,-11 1 0,-4 1 16,-7 0-16,-9 2 0,-4-2 15,-3 2-15,-4-1 0,-2 1 0,-9 0 16,2-4-16,2-1 0,1-3 16,9 0-16,5-3 0,6 1 15</inkml:trace>
  <inkml:trace contextRef="#ctx0" brushRef="#br0" timeOffset="48067.868">3310 7862 0,'0'0'0,"0"0"16,0 0-16,0 0 0,11 20 15,-11-20-15,7 26 0,-3-7 0,-3 1 16,1 4-16,-2 4 0,0 0 16,0 2-16,1 7 0,2-1 15,-1-5-15,-2-3 0,0 1 16,3-4-16,-4-3 0,-3-3 15,-2-4-15,-4-2 0,0-3 16,-3-3-16,-5 0 0,-4-1 16,-1-1-16,-6 0 0,-4-1 0,0-2 15,2 0-15,2-2 0,4 0 16,3 0-16,5-1 0,2 0 16,8-2-16,7-1 0,7-5 15,8-2-15,5 2 0,8 0 16,7-1-16,0 3 0,6-3 15,0-1-15,4 1 0,-4 0 0,-4 4 16,-6 2-16,-4 2 16,-3 2-16,-8 3 0,-3 0 15,-10 5-15,-6 5 0,-10 1 0,-6 6 16,-7 2-16,-4 3 0,-17 9 16,-3 2-16,1 0 0,2 1 15,-7 2-15,1-4 0,7-4 16,7-6-16,0-2 0,4-7 15,7-5-15,9-6 0,9-4 16,5-4-16,7-6 0,4-5 0,5-2 16,3-4-16,4 1 0,3 1 15,5-2-15,11-2 0,1 1 16,6 2-16,13-2 16,3 1-16,3 5 0,3 2 0,1 1 15,5-2-15,4 5 0,-3 0 16,-6 6-16,-1 2 0,9 4 15,-21 4-15,-16-1 0,-12 2 16,-10-1-16,-7 4 0,-13-3 16,-5 3-16,-6 3 0,-4 4 0,-7-3 15,-8 1-15,-5 0 0,-2-2 16,9-3-16,10-3 0,3-1 16</inkml:trace>
  <inkml:trace contextRef="#ctx0" brushRef="#br0" timeOffset="48235.8357">3332 8458 0,'0'0'0,"0"0"15,0 0-15,0 0 0,0 0 0,-4 27 16,4-27-16,-6 27 0,6-27 16,-6 34-16,4-16 0,1-1 15,-2-1-15,3-2 0,0 0 16,0-3-16,0 0 0,0-2 15</inkml:trace>
  <inkml:trace contextRef="#ctx0" brushRef="#br0" timeOffset="48401.3691">3459 8470 0,'0'0'0,"0"0"0,0 0 15,-1 30-15,-2-10 0,0 3 16,-1 6-16,-1 0 0,2 2 0,-1 8 15,1 1-15,0-4 16,3-3-16,0-3 0,1-10 16,1-3-16,1-4 0,-3-2 0</inkml:trace>
  <inkml:trace contextRef="#ctx0" brushRef="#br0" timeOffset="48851.2889">4017 7914 0,'0'0'0,"10"-4"0,6-2 15,2-1-15,4 1 0,8-1 0,3 1 16,9 1-16,-1 2 0,-4 1 16,0 4-16,-1 1 0,-4 1 15,-9 0-15,-2 0 0,-11 3 16,-5 1-16,-10 1 0,-5 3 15,-7 4-15,-5 3 0,-8 1 16,-8 1-16,-5 2 0,0 2 0,-11 3 16,1 0-16,1 0 0,6-4 15,9-4-15,8-4 0,7-5 16,7-2-16,5-4 0,4-4 16,8-2-16,7-3 0,12-3 15,10-3-15,10-4 0,7-4 16,9-1-16,4 1 0,13-2 0,1 2 15,1 4-15,1 2 16,-2 1-16,-12 2 0,14 4 16,-12 2-16,-19 3 0,-12 0 0,-15 6 15,-13 4-15,-7-1 0,-4 4 16,-11 2-16,-7 4 0,0-3 16,-3 0-16,-7 2 0,-4 2 15,2-5-15,-2-3 0,11-2 16,6-3-16,5-1 0</inkml:trace>
  <inkml:trace contextRef="#ctx0" brushRef="#br0" timeOffset="49034.217">4334 8005 0,'0'0'0,"0"0"15,0 0-15,0 0 0,0 0 16,0 33-16,0-33 0,-4 34 15,1-13-15,0 3 0,-1 1 16,-1 1-16,1-1 0,1 3 16,3-4-16,0-4 0,0-3 0,0-3 15</inkml:trace>
  <inkml:trace contextRef="#ctx0" brushRef="#br0" timeOffset="49534.0354">4569 7964 0,'0'0'16,"0"0"-16,0 0 0,0 0 0,-7 28 15,7-28-15,-17 34 0,4-13 16,-4 4-16,-2 2 0,-1 3 16,-4 5-16,1-1 0,-5 1 15,3-5-15,3-7 0,3-3 0,4-4 16,1-3-16,4-3 15,4-3-15,2-2 0,1-3 16,7-6-16,7-4 0,3-3 0,4-2 16,4 2-16,4-1 0,2-1 15,3 0-15,-2 3 0,-3 0 16,0 5-16,-2 3 0,-5 2 16,-3 2-16,-6 4 0,-4 4 15,-10 3-15,-5 3 0,-6 3 16,-4 3-16,-3 2 0,-3 3 0,-1 0 15,-5 0-15,-3 1 0,1-3 16,4-4-16,0-1 16,7-4-16,4-3 0,5-1 0,4-2 15,5 0-15,1-2 0,7-2 16,7 0-16,7 0 0,4-1 16,9 1-16,4 0 0,0-1 15,2-1-15,8-2 0,4-1 16,-9 3-16,-3 1 0,-3-1 15,-1 0-15,-5-1 0,-2-2 0,-5 0 16,-5 1-16,-6-4 0,-4-1 16,-1 1-16,-1 0 0,-3 1 15</inkml:trace>
  <inkml:trace contextRef="#ctx0" brushRef="#br0" timeOffset="49717.8778">4670 8424 0,'0'0'0,"0"0"16,0 0-16,-11 21 0,11-21 0,-21 29 16,10-11-16,-3 1 0,0 4 15,-2-2-15,-3 0 0,-5 7 16,1 1-16,-3-3 0,2-3 16,-5 1-16,3-3 0,-3-6 15,2-3-15,3-3 0,5-1 0,4-3 16</inkml:trace>
  <inkml:trace contextRef="#ctx0" brushRef="#br0" timeOffset="49867.3086">4178 8488 0,'0'0'0,"0"0"0,23-6 0,-2 1 16,3-2-16,10 2 0,6-1 15,18 0-15,1 2 0,21-2 16,-2 2-16,-2 0 0,-15 0 0,-16 2 15</inkml:trace>
  <inkml:trace contextRef="#ctx0" brushRef="#br0" timeOffset="50601.1404">4918 7307 0,'0'0'0,"0"0"15,-12-10-15,5 2 0,2-1 0,-3-4 16,-1-4-16,-4-6 0,-1-3 16,3-3-16,2-3 15,-1-6-15,3-1 0,8-5 0,8-6 16,2 4-16,4 1 0,13-12 16,13-4-16,8-3 0,1 8 0,23-4 15,9 5-15,-7 12 16,-5 9-16,47-4 0,2 12 15,-18 13-15,-9 11 0,1 19 16,0 13-16,-11 3 0,-7 3 0,-13 25 16,-10 17-16,-10-6 0,-10-4 15,-8 11-15,-8 7 0,-7-12 16,-5-10-16,-7 2 16,-6 2-16,-4-9 0,-3-6 0,-22 4 15,-13 2-15,-2-8 0,-1-6 16,-17 3-16,-12 2 0,7-11 0,7-9 15,-19-5-15,-13-5 16,6-7-16,6-4 0,-3-14 16,-1-7-16,13-2 0,13-1 0,2-17 15,4-10-15,16-2 0,8-3 0,9-16 16,7-10-16,12 1 16,9 3-16,11-9 0,11-5 15,6 11-15,3 8 0,-9 21 16,-9 12-16,-3 10 0</inkml:trace>
  <inkml:trace contextRef="#ctx0" brushRef="#br0" timeOffset="54434.9612">6657 7766 0,'0'0'15,"21"0"-15,1 1 0,0 0 0,0-1 0,13 0 16,4-1-16,11-1 16,3 2-16,-4-1 0,0-3 15,4 2-15,-1 0 0,-9 2 16,-8 1-16,-8 0 0,-7-1 0,-6 1 16</inkml:trace>
  <inkml:trace contextRef="#ctx0" brushRef="#br0" timeOffset="54651.0167">6972 7942 0,'0'0'16,"0"0"-16,0 0 0,0 0 0,-7 27 16,7-27-16,-10 26 0,2-8 15,-3 1-15,-3 3 0,0 2 16,0 1-16,0 2 0,-7 6 15,1 0-15,-3-3 0,1-3 16,-3 3-16,1-2 0,2-8 16,1-7-16,4-2 0,4-2 15,3-2-15</inkml:trace>
  <inkml:trace contextRef="#ctx0" brushRef="#br0" timeOffset="54784.4898">6509 8400 0,'0'0'0,"0"0"16,0 0-16,0 0 0,0 0 15,0 0-15,0 0 0,26-14 16,-26 14-16,37-5 0,-12 3 15,4-2-15,2 0 0,3 0 16,3-1-16,14-1 0,-3 1 16,13-3-16,1-1 0,-15 2 0,-7 2 15,-7 0-15</inkml:trace>
  <inkml:trace contextRef="#ctx0" brushRef="#br0" timeOffset="55019.6032">7664 7833 0,'0'0'0,"0"0"0,0 0 15,0 0-15,0 0 0,-20 32 16,9-15-16,-4 4 0,-5 4 0,1 5 16,1 5-16,-4 9 0,3-3 15,1 5-15,6-5 0,2-5 16,6-5-16,5-5 0,4-3 15,6-6-15,5-4 0,1-4 16,3-5-16,0 0 0,-3-2 0,-3 0 16,-1-1-16,-4 0 15</inkml:trace>
  <inkml:trace contextRef="#ctx0" brushRef="#br0" timeOffset="55185.1584">7497 8060 0,'0'0'0,"12"-3"16,8 1-16,5 0 0,6-1 15,11 2-15,6-1 0,11 1 0,-2 2 16,-3 0-16,-11 0 0,-10-1 16</inkml:trace>
  <inkml:trace contextRef="#ctx0" brushRef="#br0" timeOffset="55436.467">8851 7790 0,'0'0'0,"0"0"0,0 0 0,-25 25 15,25-25-15,-32 31 0,6-5 16,-7 9-16,1 3 0,-7 13 15,1 3-15,5-3 0,3-6 16,4 5-16,10-7 0,6-4 16,4-9-16,13-6 0,7-6 15,-1-9-15,0-3 0,2-3 16,3-3-16,-3-3 0,0 0 0,-2 1 16,-5 0-16,-2 0 0</inkml:trace>
  <inkml:trace contextRef="#ctx0" brushRef="#br0" timeOffset="55601.2971">8339 8077 0,'0'0'0,"0"0"0,0 0 16,35-4-16,-35 4 0,49-3 0,-14-2 16,1 1-16,3 1 0,14-1 15,5-3-15,1 2 0,-11 0 0,-9 1 16</inkml:trace>
  <inkml:trace contextRef="#ctx0" brushRef="#br0" timeOffset="56017.6942">9394 8102 0,'0'0'0,"0"0"0,0 0 0,0 0 16,0 0-16,0 0 0,-23-17 15,23 17-15,-22-11 0,9 5 16,-3 1-16,-1 0 0,-2 2 0,-3 1 16,-5 0-16,1 5 15,-2 0-15,-9 5 0,-2 5 16,3 1-16,2 4 0,-5 7 16,3 3-16,7-1 0,6-2 0,7 5 15,11-1-15,6-6 0,6-4 16,12-6-16,11-4 0,2-7 15,1-4-15,7-7 0,5-5 16,-4-1-16,-5 0 0,4-3 16,-4 0-16,-7-1 0,-6 0 0,-4 1 15,-5 1-15,-4 5 0,-3 5 16,-4 1-16,-2 2 0,-1 4 16,-4-2-16,-3 6 15,-3 5-15,0 4 0,2 2 0,-2 5 16,-1 2-16,2 0 0,2 0 15,5 2-15,3 1 0,2-6 0,3-3 16,-2-3-16,0-2 0,-1-3 16</inkml:trace>
  <inkml:trace contextRef="#ctx0" brushRef="#br0" timeOffset="56235.9302">9857 7770 0,'0'0'16,"0"0"-16,0 0 0,0 0 16,0 0-16,-16 20 0,16-20 0,-26 35 15,12-10-15,-5 3 16,-3 7-16,0 2 0,0 4 0,-5 12 16,-2 10-16,4-8 0,5-7 15,1-1-15,4-7 16,7-8-16,0-6 0,2-6 0,2-4 15,1-4-15</inkml:trace>
  <inkml:trace contextRef="#ctx0" brushRef="#br0" timeOffset="56501.9651">10085 7972 0,'0'0'0,"0"0"0,0 0 16,0 0-16,0 0 0,0 0 15,-35 14-15,35-14 0,-42 18 0,15-6 16,-5 3-16,0-1 0,1 2 16,-9 5-16,1-1 15,6-1-15,5 0 0,-1 1 16,7-1-16,8-2 0,5-3 0,10 2 16,8 0-16,1-3 0,2 0 15,8 1-15,6-1 0,-1-1 16,1-1-16,0-1 0,2-2 15,-6-1-15,-3-1 0,-4-2 16</inkml:trace>
  <inkml:trace contextRef="#ctx0" brushRef="#br0" timeOffset="56840.1022">10010 8229 0,'0'0'0,"0"0"0,0 0 0,0 0 15,26 1-15,-26-1 0,34-1 16,-13 0-16,0 0 0,3-1 16,2-2-16,1-1 0,-2-1 15,6-3-15,-1 0 0,-5-1 16,-3 2-16,-5-3 0,-4-2 16,-3 2-16,-3 2 0,-6-1 0,-5 2 15,-3 0-15,-5 1 0,-6 2 16,-3 1-16,1 2 0,1 2 0,-8 3 15,-3 3-15,2 1 16,4 3-16,3 3 0,1 5 16,4 1-16,3 0 0,3 2 15,3 3-15,4 0 0,2-1 0,10 0 16,8 1-16,4-5 0,2-3 16,18-2-16,10-4 0,4-8 15,3-3-15,-6 1 0,-12-1 16,-10 1-16</inkml:trace>
  <inkml:trace contextRef="#ctx0" brushRef="#br0" timeOffset="57100.678">10955 8056 0,'0'0'16,"0"0"-16,-25 1 0,6 2 0,-2 0 15,-9 6-15,-1 3 0,4 0 16,2 2-16,0 4 0,7 1 15,4-3-15,7-3 0,8-1 16,7-2-16,9 0 0,5-1 0,3 1 16,4 1-16,-2 0 15,-2 0-15,-6 0 0,-5 0 16,-6 0-16,-7 0 0,-9 2 16,-6 1-16,-6-1 0,-4 0 0,-4 4 15,-1 2-15,3-2 0,3-1 16,1-1-16,4-3 0,5-2 0</inkml:trace>
  <inkml:trace contextRef="#ctx0" brushRef="#br0" timeOffset="57435.8764">12149 7946 0,'0'0'0,"0"0"0,0 0 0,-35-3 16,35 3-16,-48 5 0,13 1 16,-1 1-16,-2 2 0,-8 3 15,2 1-15,-1 3 0,7 1 0,4 0 16,9-1-16,11-1 0,7 1 16,10 0-16,9 2 15,5-1-15,2-2 0,4 1 0,1-2 16,-2-1-16,-1 0 0,-2 2 15,-6 1-15,-8-1 0,-5 0 16,-6-4-16,-6 2 0,-3 0 16,0 1-16,-6 0 0,-3-1 15,0-3-15,2-3 0,5-3 16,2 0-16,3-2 0,2-1 0,3 1 16</inkml:trace>
  <inkml:trace contextRef="#ctx0" brushRef="#br0" timeOffset="57736.782">11994 8243 0,'0'0'0,"0"0"16,0 0-16,0 0 0,23-4 0,-23 4 16,28-3-16,-11 1 15,0 0-15,3-2 0,6 0 16,-1-3-16,1 0 0,9-3 0,2-2 16,-3 0-16,-2-1 0,2-2 15,-7 0-15,-5 1 0,-4 1 16,-7-2-16,-5 0 0,-7 1 15,-4 1-15,-10 3 0,-5 2 16,-3 3-16,1 1 0,-5 4 16,-5 3-16,3 4 0,4 1 0,0 7 15,0 4-15,3 2 16,2 1-16,3 9 0,6 3 16,5-2-16,6-1 0,8-2 0,7-2 15,8-4-15,6-4 0,12-8 16,10-6-16,0-4 0,2-3 0,-5 0 15,-13 1-15,-8 0 0</inkml:trace>
  <inkml:trace contextRef="#ctx0" brushRef="#br0" timeOffset="58284.4601">12823 7997 0,'0'0'0,"0"0"0,0 0 0,-10 19 15,10-19-15,-11 26 0,3-6 16,-1 3-16,0 2 0,1 5 16,2 1-16,3-5 0,2-3 0,2-3 15,2 0-15,1-5 0,3-4 16,5-4-16,5-5 16,0-4-16,2-3 0,0-2 0,-2-4 15,1-2-15,0-1 0,4-8 16,1-3-16,-3 0 0,-3 1 15,-1 2-15,-2 1 0,-3 5 16,-2 1-16,-2 5 0,-2 3 16,0 1-16,-1 3 0,-1 4 0,1 4 15,-1 2-15,0 0 0,3 7 16,0 2-16,3 0 0,2 1 16,7-3-16,5 0 0,6 3 15,-1 0-15,8-5 0,6-6 16,1-2-16,1-4 0,7-5 15,0-3-15,-7-3 0,-5-3 0,-1-5 16,-3-3-16,-11 1 16,-7 1-16,-10-2 0,-9-3 15,-6 7-15,-3 0 0,-6 5 16,-6 1-16,-4 7 0,-5 5 0,-4 4 16,-3 3-16,1 5 0,2 2 15,-1 10-15,5 5 0,5 1 16,6 1-16,8 2 0,5 1 15,7-3-15,3-1 0,8-3 16,7-1-16,6-6 0,6-6 0,10-5 16,9-5-16,-13 0 0,-9-1 15,-6-2-15</inkml:trace>
  <inkml:trace contextRef="#ctx0" brushRef="#br0" timeOffset="58684.4795">14128 8038 0,'0'0'0,"0"0"0,0 0 15,0 0-15,-21 20 0,21-20 0,-26 30 16,10-13-16,1 3 0,-1 0 16,2-1-16,-3 5 0,3-4 15,2-3-15,2-3 0,2-3 16,2-1-16,0-5 0,2-3 15,2-3-15,0-3 0,4-3 16,0-3-16,2-4 0,2-2 0,3-2 16,3-5-16,2 1 15,1-1-15,6-4 0,1 1 16,0 5-16,1 4 0,2 3 0,2 1 16,-2 5-16,-3 2 0,-1 6 15,-1 2-15,-3 3 0,-1 4 16,-4 4-16,-2 6 0,-4 3 15,-2 3-15,-4 3 0,-4 4 16,1-3-16,-1 0 0,-1 3 16,1-4-16,0-3 0,1-3 0,1-5 15,2-2-15,2-7 16,4-1-16,-2-3 0,-1 0 0,1 0 16</inkml:trace>
  <inkml:trace contextRef="#ctx0" brushRef="#br0" timeOffset="59102.2972">15278 7658 0,'0'0'0,"0"0"16,0 0-16,0 0 0,0 23 0,0-23 15,-14 39-15,1-12 16,-3 2-16,-6 9 0,-6 9 15,-4 10-15,3-4 0,-7 5 0,-2-1 16,7-9-16,5-8 0,4-4 16,6-8-16,5-10 0,2-4 15,1-7-15,3-5 0,1-4 16,2-5-16,3-3 0,4-5 16,2-4-16,5-4 0,4-4 15,4-3-15,1 2 0,1 0 0,7-1 16,1 3-16,1 5 0,0 3 15,1 7-15,1 3 0,0 5 16,1 3-16,-4 4 0,-3 5 16,-3 4-16,-1 3 0,-4 3 15,-4 2-15,-3 2 0,-2 2 16,-5 2-16,-6 0 0,-3 0 0,-1-3 16,-3 4-16,0 0 15,2-1-15,0-4 0,3-4 0,3-3 16,0-4-16,0-3 0,0-2 15</inkml:trace>
  <inkml:trace contextRef="#ctx0" brushRef="#br0" timeOffset="59517.6038">16151 8014 0,'0'0'0,"0"0"15,0 0-15,0 0 0,0 0 0,-7-23 16,7 23-16,-25-8 0,25 8 15,-40 2-15,14 1 0,-3 4 16,-2 3-16,-11 7 0,-1 4 16,3 2-16,0 3 0,-4 8 15,5 0-15,3 2 0,7-5 16,12-3-16,7-4 0,10-4 16,6-4-16,9-5 0,5-3 0,7-8 15,6-5-15,0-4 0,0-6 16,0 0-16,0 0 0,-2-4 15,-2-4-15,-4 0 0,-2-2 16,-2-3-16,-3 1 0,-6 8 16,-3 3-16,-2 4 0,-3 4 15,-1 3-15,0 0 0,-3 5 16,0 0-16,-2 8 0,-2 1 0,-1 5 16,-1 5-16,0 4 15,1 0-15,1 2 0,0 2 16,2-2-16,1 1 0,3-4 0,3-2 15,2-3-15,4-4 0,6-5 16,4-3-16,-5-2 0,-2 0 16,-3-1-16</inkml:trace>
  <inkml:trace contextRef="#ctx0" brushRef="#br0" timeOffset="59850.8108">16506 8015 0,'0'0'0,"0"0"0,0 0 16,0 0-16,0 0 0,0 0 15,-15 29-15,15-29 0,-22 32 16,8-12-16,0 2 0,1 1 16,0 0-16,0-1 0,1-3 15,-1 3-15,3-4 0,2-3 16,3-4-16,2-5 0,3-6 16,2-1-16,2-5 0,3-4 0,2-3 15,3-4-15,3-3 16,2-3-16,0-1 0,8-6 0,0 2 15,1 4-15,1 3 0,-4 4 16,-1 3-16,-3 6 0,-3 3 16,0 7-16,-3 5 0,-2 2 15,-2 2-15,-3 7 0,-1 7 16,-3 1-16,-2 4 0,-1 1 16,-1 3-16,0-4 0,-1-1 0,3 4 15,3-3-15,-1-6 0,-1-5 16,0-5-16</inkml:trace>
  <inkml:trace contextRef="#ctx0" brushRef="#br0" timeOffset="60284.4885">17309 8183 0,'0'0'0,"0"0"0,0 0 16,4-22-16,-4 13 0,-3-2 15,-3-1-15,-3 0 0,-2-1 0,-3 4 16,-4 0-16,-8 2 0,-4 2 15,-3 3-15,-2 3 0,0 5 16,-1 4-16,-6 8 0,2 7 16,4 1-16,4 1 0,4 6 15,6 0-15,7-7 0,6-6 16,8 0-16,7-3 0,10-4 16,10-3-16,5-4 0,4-4 15,3-6-15,3-5 0,-2-8 16,-2-5-16,0-1 0,-1 1 0,0-8 15,-4-1-15,-5-4 0,-5-1 16,-1-6-16,-2-5 0,-2 3 16,1 1-16,-2 2 0,0 3 15,-3 2-15,-3 7 0,-3 8 16,-2 5-16,0 7 0,-2 3 16,-3 6-16,-1 3 0,-5 5 0,-1 4 15,-4 9-15,-3 7 16,0 7-16,-1 3 0,-1 6 0,2 3 15,1 1-15,0 3 0,1 3 16,1-2-16,7-3 0,5-4 16,2-12-16,3-11 0,-2-5 15,0-4-15,-2-4 0</inkml:trace>
  <inkml:trace contextRef="#ctx0" brushRef="#br0" timeOffset="60584.0071">17980 8023 0,'0'0'0,"0"0"16,0 0-16,0 0 0,-24-12 0,24 12 15,-37-3-15,13 3 16,-2 1-16,-1 3 0,1 0 16,-5 3-16,2 1 0,5 2 15,3 1-15,7 1 0,5 4 0,4-1 16,5 3-16,4 0 0,3 0 15,4 0-15,4 0 0,1 1 16,0-2-16,-5-1 0,-2 0 16,-4 0-16,-3-1 0,-6-3 15,-6-1-15,-2-2 0,-4-2 0,0 0 16,-3 0-16,-5-1 16,0-1-16,1-3 0,2-2 15,3 0-15,4 0 0,3 0 0</inkml:trace>
  <inkml:trace contextRef="#ctx0" brushRef="#br0" timeOffset="60851.1358">18641 7889 0,'0'0'0,"0"0"16,0 0-16,-7 25 0,7-25 15,-19 34-15,0-10 0,1 6 16,-2 4-16,-3 8 0,2-2 16,1 3-16,4-6 0,9-6 15,4-3-15,7-4 0,2-6 0,8-2 16,5-3-16,1-5 0,0-2 16,-1-3-16,-2-4 0,0 0 15,-2-2-15,-2 2 0,-4 0 16,-1-1-16</inkml:trace>
  <inkml:trace contextRef="#ctx0" brushRef="#br0" timeOffset="61000.8802">18367 8081 0,'0'0'0,"0"0"0,0 0 15,33 0-15,-33 0 0,36-2 16,-11 2-16,1 2 0,3-2 0,12 1 15,3 0-15,-7-1 16,-6 1-16,-4-1 0</inkml:trace>
  <inkml:trace contextRef="#ctx0" brushRef="#br0" timeOffset="61317.7494">18999 8088 0,'0'0'0,"0"0"0,0 0 0,-20 14 15,20-14-15,-22 21 0,7-5 16,1 1-16,0 2 0,-2 6 16,3 2-16,5-1 0,5-4 0,6-2 15,7-3-15,5-5 0,1-2 16,8-5-16,6-4 0,9-5 16,-1-4-16,-1-3 0,-2-3 15,-5-1-15,-5-1 0,-1-5 16,-5 1-16,-7-2 0,-4-1 15,-8 0-15,-7 1 0,-6 5 16,-6 5-16,-5 3 0,-3 3 16,-4 5-16,-2 2 0,2 5 15,2 3-15,6 3 0,4 4 0,7-3 16,6-1-16,0-2 0,2-3 16,0-1-16</inkml:trace>
  <inkml:trace contextRef="#ctx0" brushRef="#br0" timeOffset="61602.2431">20198 7947 0,'0'0'0,"0"0"15,0 0-15,0 0 0,0 0 16,-24 6-16,24-6 0,-30 14 0,11-4 16,-4 3-16,-3 2 0,-3 2 15,-1 4-15,-5 7 0,2 1 16,4-1-16,4-2 0,1 6 16,6-3-16,10-4 0,9-2 15,9-5-15,8-5 0,9-4 16,4-1-16,-4-3 0,-5 0 15,-4-2-15</inkml:trace>
  <inkml:trace contextRef="#ctx0" brushRef="#br0" timeOffset="61951.7508">20402 8073 0,'0'0'0,"0"0"15,0 0-15,-21 23 0,12-11 0,-2 3 16,-2 2-16,-2 5 0,0 2 0,7-2 16,2 1-16,7-4 0,6-2 15,6-3-15,5-3 16,5-4-16,5-3 0,9-3 16,0-5-16,1-2 0,-1-2 0,-4-1 15,-3-3-15,-2-3 0,-9 0 16,-6-4-16,-9-1 0,-8-2 15,-9 2-15,-5 2 0,-5 2 16,-7 3-16,-7 2 0,0 5 16,-1 4-16,2 2 0,0 2 0,5 0 15,3 0-15,10 1 0,4 1 16,12 1-16,9 2 0,-2-2 16,0-1-16,-2-1 0</inkml:trace>
  <inkml:trace contextRef="#ctx0" brushRef="#br0" timeOffset="62486.0584">20982 8039 0,'0'0'16,"0"0"-16,0 0 0,0 0 16,-13 33-16,13-33 0,-20 39 0,6-17 15,-3 3-15,-1 2 0,-1-2 16,-3 5-16,2-4 0,3-4 15,4-4-15,-1 0 0,3-4 16,4-7-16,1-3 0,4-4 16,3-4-16,6-5 0,4-2 15,2-3-15,3-2 0,2-2 16,3-2-16,9-5 0,2 1 0,0 1 16,-1 0-16,1 6 0,0 3 15,2 1-15,-3 3 0,-6 6 16,-4 3-16,-3 8 0,-3 4 15,-5 1-15,-3 1 0,-3 3 16,-2 1-16,-2 0 0,-1 0 16,-1-1-16,-1 1 0,-2-2 0,0 0 15,-2-2-15,0-2 16,-2-3-16,-1-1 0,3-2 0,3-4 16,0-1-16,2-3 0,3-4 15,4-5-15,3-1 0,1-2 16,4-3-16,1-4 0,4 0 15,2-1-15,7-3 0,-1 4 16,0 4-16,-2 2 0,0 4 16,1 3-16,-3 4 0,-1 3 0,-4 5 15,-1 3-15,-4 4 0,-2 3 16,-4 5-16,-2 5 0,-6 0 16,-1 2-16,-2-1 0,-2 1 15,-1-1-15,1 0 0,0-5 16,1-5-16,2-1 0,0-3 15,0-3-15</inkml:trace>
  <inkml:trace contextRef="#ctx0" brushRef="#br0" timeOffset="62717.5151">21868 8036 0,'0'0'0,"0"0"0,0 0 16,0 0-16,-7 25 0,7-25 15,-19 39-15,5-13 0,-3 6 16,1 5-16,-1 3 0,-3 11 16,3-2-16,-4 8 0,1-6 15,0 2-15,4-7 0,3-9 16,2-6-16,1-6 0,3-6 0,-1-5 16,-1-6-16,0-8 0,-1-1 15,3-2-15,0 1 0,1 1 16</inkml:trace>
  <inkml:trace contextRef="#ctx0" brushRef="#br0" timeOffset="62951.6327">21969 7995 0,'0'0'0,"12"-1"16,4 1-16,3 1 0,2 1 0,4 4 15,0 5-15,1 4 0,-3 3 16,-5 2-16,-5 3 0,-5 1 15,-5 1-15,-4-1 0,-3-1 16,-6-1-16,-3-2 0,-6-2 16,-3 1-16,-3-5 0,0 0 15,-7-2-15,-1-4 0,3-3 0,4-3 16,6-7-16,5-4 16,5-4-16,3-6 0,3 7 0,0 3 15,2 0-15</inkml:trace>
  <inkml:trace contextRef="#ctx0" brushRef="#br0" timeOffset="63151.6489">22632 7740 0,'0'0'0,"0"0"16,0 0-16,-15 37 0,3-15 0,-4 7 15,-1 6-15,-10 15 0,-1 3 16,-5 9-16,2-2 0,1-1 15,7-7-15,4-9 0,5-8 16,2-4-16,3-6 0,3-9 16,3-5-16,0-1 0,0-2 0,1-3 15</inkml:trace>
  <inkml:trace contextRef="#ctx0" brushRef="#br0" timeOffset="63486.2846">22565 8205 0,'0'0'0,"0"0"0,0 0 16,33-2-16,-17 2 0,2-2 15,3-2-15,7-2 0,1 0 0,-1-2 16,1 0-16,-2-2 0,0 1 16,3-2-16,-4 1 0,-6-1 15,-6 1-15,-5-1 0,-6-1 16,-6 3-16,-6 3 0,-3-2 15,-3 2-15,-3 1 0,-2 3 0,-7 3 16,-3 3-16,2 2 16,3 2-16,0 7 0,0 3 15,1 3-15,1 3 0,4 2 16,4 2-16,4 1 0,3 1 0,8 3 16,8-3-16,5-7 0,5-4 15,7-3-15,7-5 0,4-10 16,5-7-16,-9 2 0,-8 1 15,-4-1-15</inkml:trace>
  <inkml:trace contextRef="#ctx0" brushRef="#br0" timeOffset="63717.4852">23339 7928 0,'0'0'0,"0"0"16,0 0-16,0 0 0,-15 32 15,3-11-15,-6 6 0,-1 4 0,0 3 16,-7 10-16,-2 0 0,2 6 16,5-4-16,8-6 0,6-3 15,6-8-15,5-7 0,7-3 16,6-8-16,2-5 0,5-5 16,1-3-16,2-5 0,3-3 15,-2-1-15,-6 3 0,-4 2 16,-5 0-16</inkml:trace>
  <inkml:trace contextRef="#ctx0" brushRef="#br0" timeOffset="63884.8781">23076 8131 0,'0'0'15,"0"0"-15,0 0 0,37-6 16,-15 5-16,5 0 0,2 1 15,12-2-15,1 1 0,2 1 16,4 0-16,-1 0 0,-8 0 0,-9 0 16</inkml:trace>
  <inkml:trace contextRef="#ctx0" brushRef="#br0" timeOffset="64251.7411">23435 8272 0,'0'0'16,"0"0"-16,0 0 0,0 0 0,0 0 16,31 9-16,-31-9 0,33 0 15,-33 0-15,43-4 0,-18 2 16,2-2-16,0 0 0,9-3 16,-2 1-16,-1-5 0,-1-3 0,-5 0 15,-2-1-15,-1-3 16,-4 3-16,-6-2 0,-4 0 15,-8 3-15,-5 1 0,-6 0 16,-4 1-16,-4 3 0,0 1 0,-5 6 16,-4 5-16,1 4 0,1 3 15,-2 7-15,0 7 0,2 2 16,2 1-16,1 8 0,4 0 16,9-3-16,7-3 0,9-2 15,6-3-15,7-3 0,6-4 16,7-5-16,7-6 0,4-6 0,3-5 15,-4 2-15,-10-1 0,-10 2 16</inkml:trace>
  <inkml:trace contextRef="#ctx0" brushRef="#br0" timeOffset="64501.6222">24620 7913 0,'0'0'0,"0"0"0,0 0 0,-12 29 16,12-29-16,-22 33 0,4-9 15,1 4-15,-1 2 0,-3 9 16,1 0-16,0 3 0,5-4 0,5-5 16,6-5-16,4-5 0,3-5 15,6-4-15,3-4 0,6-2 16,4-3-16,-1-3 0,-2-4 15,-2 1-15,-4 1 0,-2-1 16</inkml:trace>
  <inkml:trace contextRef="#ctx0" brushRef="#br0" timeOffset="64684.3302">24243 8113 0,'0'0'0,"0"0"15,0 0-15,0 0 0,33-7 16,-33 7-16,40-3 0,-14 3 16,3 0-16,2 1 0,2 1 15,11-3-15,0-2 0,-6 1 16,-6 1-16,-6-2 0</inkml:trace>
  <inkml:trace contextRef="#ctx0" brushRef="#br0" timeOffset="65302.7405">24965 7806 0,'0'0'0,"0"0"16,0 0-16,0 0 0,0 0 0,-16 30 15,16-30-15,-20 35 0,7-15 16,-3 4-16,0 6 0,-1 1 15,1 3-15,-5 9 0,0-1 16,0 3-16,3-6 0,0-5 16,2-5-16,2-6 0,1-3 0,1-2 15,2-3-15,3-7 16,0-2-16,0-3 0,2-2 16,3-5-16,2-4 0,4-3 0,4-4 15,1 0-15,2-3 0,5-5 16,3-2-16,0 3 0,-1 0 15,2 6-15,1 4 0,-1 5 16,-1 2-16,-2 3 0,-1 1 16,-3 4-16,-1 3 0,-3 5 15,-2 6-15,-2-1 0,0 2 0,0 3 16,1 4-16,-1-4 0,1-3 16,6-1-16,3 0 0,4-6 15,2-2-15,5-4 0,5-3 16,1-3-16,1-4 0,4-4 15,1-3-15,4-4 0,-3 1 0,-5-3 16,-3-3-16,-6 0 16,-4 1-16,-5-4 0,-5-2 15,-6 3-15,-4 4 0,-4 1 0,-3 0 16,-2 4-16,-3 2 0,-8 7 16,-4 6-16,-1 3 0,1 2 15,0 6-15,1 4 0,1 3 16,2 3-16,6 4 0,5 1 15,4 0-15,2-1 0,8-1 16,8 1-16,6-5 0,6-2 0,14-4 16,10-3-16,2-6 0,1-5 15,-5 0-15,-13 0 0,-9-1 16</inkml:trace>
  <inkml:trace contextRef="#ctx0" brushRef="#br0" timeOffset="65551.2553">26276 8107 0,'0'0'0,"0"0"0,0 0 15,-12 25-15,12-25 0,-17 35 0,5-5 16,-1 3-16,-1 3 0,-5 14 16,0 4-16,-1 9 0,3-2 15,-3 3-15,1-3 0,4-12 16,3-8-16,-1-5 0,4-10 15,0-8-15,1-5 0,-2-6 16,-3-4-16,2-8 0,1-5 0,0-12 16,0-9-16,5-8 0,1-5 15,2 9-15,0 9 0,1 5 16</inkml:trace>
  <inkml:trace contextRef="#ctx0" brushRef="#br0" timeOffset="65684.7947">26219 7722 0,'0'0'0,"0"0"16,0 0-16,28 6 0,-13-2 0,1 4 15,2 5-15,2 1 0,-4-2 16,-1-2-16</inkml:trace>
  <inkml:trace contextRef="#ctx0" brushRef="#br0" timeOffset="65988.0948">26615 8110 0,'0'0'0,"0"0"0,0 0 16,-19 28-16,11-13 0,0 6 0,1 4 16,-1 5-16,2-2 0,5-2 15,5-2-15,2-6 0,4-4 0,11-4 16,8-5-16,1-4 15,0-4-15,3-5 0,3-3 16,-4-1-16,-4-1 0,1-3 16,-5-1-16,-7 0 0,-6-1 0,-8-2 15,-6-2-15,-5 0 0,-2 3 16,-11 1-16,-7 1 0,-1 5 16,0 3-16,-6 5 0,-6 4 15,7 2-15,4-1 0,5 2 16,4 2-16,7 2 0,5 3 0,1-3 15,3-1-15,0-3 0</inkml:trace>
  <inkml:trace contextRef="#ctx0" brushRef="#br0" timeOffset="66470.3534">27334 7781 0,'0'0'0,"0"0"0,0 0 16,-6 23-16,6-23 0,-12 36 16,0-6-16,-2 1 0,1 0 0,-8 15 15,-2 3-15,-2 6 0,1-7 16,0 3-16,2-7 0,3-8 16,3-7-16,4-6 0,2-6 15,3-4-15,2-2 0,0-4 16,2-3-16,3-4 0,0 0 15,3-10-15,4-4 0,1-3 0,0-3 16,8-3-16,5-3 16,2 2-16,2 1 0,6 0 0,3 1 15,5 1-15,-3 5 0,2 5 16,2 6-16,-6 2 0,-5 3 16,-2 10-16,-3 6 0,-4 2 15,-5 1-15,-5 0 0,-4 2 16,-5-2-16,-3 0 0,-4-1 15,-3 0-15,-3-4 0,-2-1 0,-6-1 16,-4 0-16,1-2 16,0-3-16,-3-1 0,-1 0 15,-2-3-15,-1-2 0,4 0 0,3 0 16,3-2-16,2 0 0,1-4 16,-2-1-16,7 0 0,1-4 15,6-1-15,5-2 0,0 2 16,0 2-16,0 2 0</inkml:trace>
  <inkml:trace contextRef="#ctx0" brushRef="#br0" timeOffset="66661.3605">27686 8449 0,'0'0'16,"0"0"-16,0 0 0,0 0 0,0 0 16,0 0-16,-13 26 15,13-26-15,0 0 0,-24 11 0</inkml:trace>
  <inkml:trace contextRef="#ctx0" brushRef="#br0" timeOffset="72717.9222">14928 8594 0,'0'0'0,"11"-1"15,7-1-15,1 1 0,1 0 0,14-2 16,7 2-16,12-2 16,1 0-16,19 0 0,7 3 0,-2-1 15,0 0-15,24 0 0,6 1 16,8 1-16,-8-1 0,53 0 15,-8-1-15,-18-2 0,-12-2 16,6 3-16,4 1 0,-12 1 16,-7 2-16,1 1 0,2 2 15,-16-4-15,-11 0 0,-4 1 0,-3 2 16,-15-1-16,-10 0 0,-13 0 16,-9-1-16,-15 0 0,-9 0 15,-4 0-15,-2-1 0,-3 1 16</inkml:trace>
  <inkml:trace contextRef="#ctx0" brushRef="#br0" timeOffset="73151.7665">16017 8831 0,'0'0'16,"0"0"-16,0 0 0,0 0 15,0 0-15,-25 21 0,25-21 16,-33 26-16,14-10 0,-5 5 0,-4 1 16,-2 2-16,-1 1 0,-13 10 15,-4 0-15,-7 7 0,2-3 16,-5 5-16,4-6 0,8-6 0,6-4 15,-2-1-15,3-5 16,10-6-16,6-3 0,5-5 0,5-1 16,3-1-16</inkml:trace>
  <inkml:trace contextRef="#ctx0" brushRef="#br0" timeOffset="73334.8662">16012 9132 0,'0'0'0,"7"6"16,2 3-16,2 1 0,1 2 0,5 5 16,4 3-16,-1-1 0,0 1 15,6 6-15,3 0 0,-2-1 16,-2-1-16,-3-5 0,-1-4 16,-3-3-16,-4-4 0,-2 0 15,-2-2-15,-2-2 0</inkml:trace>
  <inkml:trace contextRef="#ctx0" brushRef="#br0" timeOffset="73534.4809">16734 8887 0,'0'0'0,"0"0"16,23-4-16,-7 2 0,-1-1 0,11 1 15,2 0-15,2 0 16,1 1-16,3 0 0,-3 1 16,-6 2-16,-4 1 0,-3-1 15,-4 0-15,-3 0 0</inkml:trace>
  <inkml:trace contextRef="#ctx0" brushRef="#br0" timeOffset="73705.5522">16519 9089 0,'0'0'16,"0"0"-16,0 0 0,37-5 0,-37 5 16,45-5-16,-12 1 15,1 1-15,2 0 0,15-2 16,2 1-16,7-1 0,-6 1 0,0 2 16,-10 2-16,-12-4 0,-10 0 15,-5 1-15,-3-1 0,-4 2 16</inkml:trace>
  <inkml:trace contextRef="#ctx0" brushRef="#br0" timeOffset="73934.8648">16358 9306 0,'0'0'0,"0"0"0,27-3 16,-7 1-16,3-2 0,10 0 15,9 1-15,13-4 0,1 2 16,19-4-16,3 1 0,7-2 15,-9-1-15,4 3 0,-10 0 16,-14 1-16,-10 0 0,-12 2 16,-13 0-16,-14 0 0,-8-1 0,-12 0 15,-9 0-15,6 1 0,3 1 16,5 2-16</inkml:trace>
  <inkml:trace contextRef="#ctx0" brushRef="#br0" timeOffset="74150.9724">16906 8951 0,'0'0'0,"0"0"0,0 0 16,0 0-16,12 23 0,-12-23 15,5 34-15,-5-10 0,-1 5 0,-2 3 16,1 3-16,-1 13 0,1 1 16,0 5-16,-1-4 0,0-5 15,0-5-15,-3-1 0,1-6 16,-1-7-16,2-5 0,-2-7 15,-1-2-15,-6-2 0,-2 0 0,-8-3 16,-7-4-16,6 0 0,4-1 16,3 0-16</inkml:trace>
  <inkml:trace contextRef="#ctx0" brushRef="#br0" timeOffset="108618.7332">19110 9551 0,'0'0'0,"0"0"16,0 0-16,0 0 0,0 0 0,0 0 15,0 0-15,-8 32 0,8-32 0,-17 31 16,1-9-16,0 4 15,-2 3-15,-9 13 0,-4 4 16,1 0-16,2-2 0,-1 11 16,3-1-16,3 0 0,6-7 0,9-9 15,4-8-15,8-5 0,4-7 16,9-5-16,6-4 0,0-2 16,-1-3-16,6-4 0,2-4 15,-3-1-15,-1-1 0,-5-3 16,-4-4-16,-5-2 0,-4-2 0,-1 3 15,-2 5-15,0 0 0</inkml:trace>
  <inkml:trace contextRef="#ctx0" brushRef="#br0" timeOffset="108785.6625">18600 9958 0,'0'0'0,"0"0"0,0 0 0,0 0 15,29-9-15,-9 3 0,7 1 16,2 1-16,6 0 0,14 0 15,5 2-15,-2 1 0,-1 1 0,11 0 16,-3 1-16,5 0 0,-6-1 16,-12 0-16,-11 0 0,-8 0 15</inkml:trace>
  <inkml:trace contextRef="#ctx0" brushRef="#br0" timeOffset="109070.7881">19422 9936 0,'0'0'0,"0"0"0,0 0 15,0 0-15,0 0 0,-24 22 16,24-22-16,-15 25 0,7-10 0,1 4 16,2 3-16,2-1 0,4 1 15,4 2-15,1-2 0,4-3 16,4-2-16,5-4 0,8-3 16,-1-4-16,1-4 0,7-3 15,0-3-15,-3-4 0,-3-1 16,-4-4-16,-3-4 0,-6-2 0,-3-1 15,-7-3-15,-7-3 16,-6 3-16,-4 1 0,-9 1 16,-5 1-16,-2 8 0,-3 4 0,0 2 15,0 3-15,4 3 0,1 3 16,6 5-16,5 5 0,7-1 16,6 1-16,0-3 0,0-2 15,0-3-15</inkml:trace>
  <inkml:trace contextRef="#ctx0" brushRef="#br0" timeOffset="109419.1455">20416 9818 0,'0'0'0,"0"0"15,-5 23-15,1-6 0,-2 2 0,-3 12 16,-2 6-16,1-2 0,1-2 16,-2 4-16,0-4 0,1-5 15,3-5-15,0-6 0,2-3 16,0-5-16,2-5 0,1-4 16,-1-3-16,2-4 0,0-1 15,3-8-15,4-6 0,2 0 16,1-2-16,4-5 0,1 1 15,0 3-15,1 6 0,4 1 16,3 4-16,1 2 0,1 2 0,2 4 16,2 3-16,1 4 0,-1 2 15,0 0-15,-7 0 0,-5-2 0</inkml:trace>
  <inkml:trace contextRef="#ctx0" brushRef="#br0" timeOffset="109836.416">21297 9910 0,'0'0'0,"0"0"0,0 0 16,0 0-16,0 0 0,-2-26 16,2 26-16,0 0 0,-22-22 0,22 22 15,-26-11-15,9 9 16,-2 0-16,-3 3 0,-1 4 15,-8 0-15,-1 3 0,1 3 0,-1 5 16,5 1-16,4 1 0,-3 8 16,5 2-16,6-3 0,4-4 15,7 1-15,5 0 16,4-6-16,4-4 0,10-5 0,6-3 16,2-3-16,1-1 0,9-7 15,0-5-15,-4-1 0,-4-2 0,-3-3 16,-1-4-16,-5 3 0,-1-1 15,-4 2-15,-3 0 16,-5 2-16,-1 4 0,-5 2 0,-3 2 16,0 3-16,-1 3 0,-1 8 15,-3 4-15,1 3 0,0 1 16,2 7-16,1 4 0,1-1 16,5-2-16,5 0 0,7 0 15,-3-5-15,-2-3 0,-2-2 16</inkml:trace>
  <inkml:trace contextRef="#ctx0" brushRef="#br0" timeOffset="110219.0877">21680 9907 0,'0'0'16,"0"0"-16,-9 20 0,1-5 15,1 1-15,-7 7 0,0 2 16,1-2-16,1-1 0,1-3 16,2-2-16,1-3 0,3-1 0,-1-6 15,2-5-15,0-2 0,2-2 16,1-5-16,1-3 0,1-5 16,3-2-16,3-3 0,4-3 15,2 2-15,2-1 0,2-1 16,1 1-16,-1 6 0,-1 5 15,3 2-15,3 2 0,-1 4 0,-1 2 16,-2 4-16,0 3 16,-4 3-16,-1 2 0,-5 4 0,0 4 15,-2-1-15,-2 1 0,-2-1 16,-1 0-16,-1-2 0,-1-3 16,-2-3-16,-3-1 0,1-3 15,-2-2-15,3 0 0,1-3 16,-1 1-16</inkml:trace>
  <inkml:trace contextRef="#ctx0" brushRef="#br0" timeOffset="110436.9866">22178 9651 0,'0'0'0,"0"0"16,0 0-16,-3 30 0,3-30 0,-9 36 15,-1-7-15,-1 0 0,-1 1 16,-3 12-16,-4 11 16,2-7-16,4-6 0,0-1 0,2-7 15,3-7-15,3-6 0,5-12 16,5-8-16,-2 0 0,1 0 0,-2 0 16</inkml:trace>
  <inkml:trace contextRef="#ctx0" brushRef="#br0" timeOffset="110669.1573">22560 9786 0,'0'0'0,"0"0"0,0 0 15,0 0-15,0 0 0,-42 2 0,16 1 16,-2 0-16,-3 2 0,-2 0 16,-2 2-16,-6 2 0,3 0 15,-3 2-15,6 0 0,8-1 16,6-2-16,10 2 0,10 0 15,6 0-15,6 1 0,12 2 16,10 1-16,4 1 0,1 0 0,4 0 16,3 4-16,6 1 0,-2-2 15,-6-3-15,-11-2 0,-8-4 0</inkml:trace>
  <inkml:trace contextRef="#ctx0" brushRef="#br0" timeOffset="110805.1911">23016 10105 0,'0'0'0,"0"0"0,0 0 16,0 0-16,0 0 0,-24 5 16</inkml:trace>
  <inkml:trace contextRef="#ctx0" brushRef="#br0" timeOffset="112852.367">11983 10968 0,'0'0'0,"0"0"0,0 0 16,22 1-16,-22-1 0,25 3 15,-25-3-15,34 4 0,-14-1 0,4-1 16,4-1-16,9 2 0,2 0 16,3-1-16,2 2 0,13 0 15,2 1-15,4-1 0,2 0 16,13 3-16,0 2 0,14-3 15,-2-3-15,-3 1 0,-1 0 0,11 1 16,-2 1-16,35 3 0,-12 0 16,-4-4-16,-2-1 0,-5-1 15,-2-2-15,3 3 16,1 0-16,-7 2 0,-4-3 0,12 1 16,5 0-16,-2 0 0,-3 3 15,4-3-15,0 0 0,2-1 16,1-1-16,2 2 0,1 0 15,1-1-15,3 0 0,2 0 16,0-1-16,2 4 0,1 3 0,1-6 16,2-2-16,-6 1 0,-2-1 15,11 5-15,8 3 0,-8-2 16,-5-3-16,3-2 0,1-2 16,2 6-16,2 2 0,2-1 15,2-3-15,-4 1 0,-3-1 16,7 0-16,5 0 0,-3 0 15,0-3-15,0 1 0,2-4 16,-7 4-16,-4 1 0,6 3 16,5 5-16,-1-7 0,2-4 0,0-1 15,-1-2-15,-6 4 0,-4 2 16,4 4-16,3 3 0,1-8 16,0-3-16,6 1 0,2 0 15,-5 3-15,-5 2 0,2-1 16,3 0-16,-5-1 0,-2 0 0,6 2 15,1 1-15,0-2 16,0 1-16,-1 1 0,1 1 16,-8-3-16,-5-3 0,9 2 0,3 0 15,-5 0-15,-4 1 0,2-3 16,2-1-16,-8-1 0,-4-2 16,3 3-16,2 2 0,-8-1 15,-7-1-15,5 0 0,4 0 16,-8 0-16,-5 0 0,3-1 15,2-1-15,-6 1 0,-5 0 0,-2 2 16,-2 2-16,-4 0 16,-2 2-16,1 1 0,-1 1 15,-7 1-15,-5 1 0,-1 3 16,-1 1-16,-6 3 0,-6 0 0,-6 1 16,-7-1-16,-12 0 0,-9-1 15,-12-4-15,-8-3 0,-6-3 16</inkml:trace>
  <inkml:trace contextRef="#ctx0" brushRef="#br0" timeOffset="114036.4837">2333 12557 0,'0'0'0,"0"0"16,26 1-16,-26-1 0,29-1 16,-5 1-16,5-2 0,15 2 15,1-1-15,9 1 0,6-1 16,15 1-16,1 0 0,20 1 15,3 2-15,3 0 0,-10 2 0,18 3 16,16 4-16,14 2 0,-15-1 16,3-1-16,1-1 15,-6-3-15,-6-3 0,12-2 0,11-2 16,-8-2-16,-5 1 0,12-3 16,8 1-16,-10-3 0,-8 1 15,9-8-15,6-6 16,-15 10-16,-9 7 0,5-4 0,4-2 15,-16-2-15,-9 0 0,-1 1 16,2 2-16,-9 0 0,-2 0 0,-7-4 16,-1-3-16,-15-8 0,-14-3 15,-17 7-15,-13 6 0,-8 2 16</inkml:trace>
  <inkml:trace contextRef="#ctx0" brushRef="#br0" timeOffset="115069.0731">12917 9540 0,'0'0'0,"0"0"0,-17-10 16,7 5-16,-1 2 0,-6 0 15,-4 1-15,-2 0 0,-1 1 0,-15 5 16,-5 4-16,2 2 0,3 1 15,-16 11-15,-6 6 16,-7 7-16,3 1 0,-14 16 16,0 7-16,12 3 0,8 3 0,-23 37 15,-3 13-15,16-13 0,14-10 16,7 10-16,4 8 0,14-17 16,11-12-16,11 11 0,8 8 15,5-15-15,3-9 0,21 3 16,16 4-16,0-17 0,-1-11 15,22-7-15,14-3 0,1-10 0,-2-7 16,24-9-16,17-5 16,-10-9-16,-6-5 0,19-11 0,13-6 15,-17-4-15,-12-2 0,12-15 16,8-7-16,-20 1 0,-14 2 0,1-15 16,0-10-16,-14 2 15,-9 5-15,-2-16 0,1-11 16,-20 10-16,-10 4 0,-18-12 15,-11-7-15,-10 8 0,-5 7 0,-30-14 16,-20-9-16,-6 16 0,-3 11 16,-36-1-16,-26-1 0,-1 16 15,-3 10-15,-33 13 0,-24 6 16,19 14-16,13 10 0,48 1 16,33 2-16,22 1 0</inkml:trace>
  <inkml:trace contextRef="#ctx0" brushRef="#br0" timeOffset="121036.1676">11179 9485 0,'0'0'0,"0"0"0,0 0 16,0 0-16,0 0 0,0 0 0,0 0 16,30-10-16,-30 10 0,33-3 15,-11 2-15,3-2 0,4-1 16,6 1-16,6-2 0,11-2 16,-3 1-16,17-5 0,3-1 15,-5 1-15,-4 1 0,9-1 16,-5 0-16,-1 1 0,-9 2 15,-14 1-15,-9 2 0,-8 4 16,-6 1-16,-7 5 0,-5 5 0,-6 4 16,-3 3-16,-13 2 0,-9 3 15,-2 5-15,0 3 0,-9 5 16,-5 5-16,-9 7 0,-1-2 0,-5 0 16,-2-1-16,-3 1 15,6-6-15,-23 13 0,7-7 16,16-14-16,11-9 0,8-5 0,5-1 15,9-8-15,4-4 0,6-10 16,2-6-16,7 0 0,0-1 16,6-10-16,5-6 0,2 0 15,3-2-15,6-9 0,4-7 16,-1 3-16,-1 1 0,9-10 16,5-2-16,-3 4 0,-2 3 0,4-6 15,0 4-15,-3 8 0,-3 6 16,9-6-16,-4 10 15,-9 10-15,-7 9 0,4 5 16,3 6-16,-7 3 0,0 3 0,2 7 16,1 6-16,-4 0 0,0 5 15,2 8-15,2 9 0,0 1 16,-2 1-16,1 6 0,1 3 16,-4-1-16,-2-3 0,2 7 15,-1-1-15,-2-6 0,-2-2 0,0-3 16,1-1-16,-3-7 0,-2-4 15,-2-4-15,-3-4 0,0-7 16,-1-4-16,-3-6 0,-2-3 16,-3-4-16,-2-5 0,-4-3 15,-3-4-15,-4-5 0,-4 0 16,-2-5-16,-4-3 0,-2-1 16,-1 0-16,-8-10 0,-2-3 15,0 7-15,-2 3 0,1 0 16,1 0-16,-3-1 0,3 5 0,2 4 15,2 2-15,8 3 0,4 2 16,1 2-16,-1 4 0,5 7 16,2 2-16,7 2 0,3-1 15,3 1-15</inkml:trace>
  <inkml:trace contextRef="#ctx0" brushRef="#br0" timeOffset="136819.4994">11900 10914 0,'0'0'0,"0"0"0,0 0 0,34-1 15,-17 0-15,6 1 0,7-1 16,13-2-16,3 0 0,20 0 16,8 0-16,-1 0 0,-1 0 15,22 1-15,20 1 0,-10 0 16,-7-1-16,39 4 0,1 1 15,-31 1-15,-20 1 0,-15 1 16,-7 0-16,-18 0 0,-10 0 0,-16-1 16,-11-3-16,-11 1 0,-8-1 15,4 0-15,1-1 0,2 1 16</inkml:trace>
  <inkml:trace contextRef="#ctx0" brushRef="#br0" timeOffset="137036.2778">12072 10943 0,'0'0'0,"20"-3"0,5 0 0,-2 1 16,5-1-16,21-2 0,24-1 15,3 2-15,3 0 0,25 1 16,24-1-16,4 1 0,-12-1 0,43 0 15,-17 0-15,-33 2 0,-25 0 16,-22 4-16,-14 3 0,-22-2 16,-15-2-16,-4 0 0,-3-1 15,-3 1-15</inkml:trace>
  <inkml:trace contextRef="#ctx0" brushRef="#br0" timeOffset="137269.249">12037 11032 0,'0'0'0,"0"0"0,35-3 15,-13 1-15,6-3 0,19-1 0,11 1 16,5-1-16,6 1 0,28-1 16,27 0-16,10 1 0,-13 2 15,45 1-15,3-1 0,-40 3 0,-27 1 16,-25 1-16,-19 0 15,-24-1-15,-16-2 0,-31 0 0,-23 0 16,12-1-16,7 2 0,6 0 16</inkml:trace>
  <inkml:trace contextRef="#ctx0" brushRef="#br0" timeOffset="137469.2829">12172 11055 0,'0'0'0,"23"-6"0,7 0 16,-1 0-16,5 1 0,27-2 0,28-1 16,18-2-16,-1 0 0,27 1 15,24 0-15,33 5 0,-33 4 16,-23 3-16,-12 4 0,-29-6 16,-18-2-16,-29-6 0,-21-5 15,-9 5-15,-3 1 0,-6 2 0</inkml:trace>
  <inkml:trace contextRef="#ctx0" brushRef="#br0" timeOffset="137644.6405">12002 11023 0,'0'0'0,"0"0"15,39 0-15,-15 0 0,6 1 0,13-3 16,12-1-16,25 0 0,6 1 15,34-4-15,33 1 0,10 1 16,-15 4-16,16-1 0,-33 1 16,-40 0-16</inkml:trace>
  <inkml:trace contextRef="#ctx0" brushRef="#br0" timeOffset="141874.4008">13559 11393 0,'0'0'0,"0"0"16,0 0-16,29 3 0,-20 0 15,2 1-15,3 1 0,0 0 16,1 1-16,2 2 0,-1 1 15,-3-2-15,-1 2 0,-2-2 0,-1-1 16,-3-1-16</inkml:trace>
  <inkml:trace contextRef="#ctx0" brushRef="#br0" timeOffset="142069.297">13245 11700 0,'0'0'0,"0"0"0,-3 22 0,0-8 16,0 1-16,0 5 0,-2 1 0,0 8 15,0-1-15,4-3 16,2-2-16,1-4 16,-1-3-16,0-2 0</inkml:trace>
  <inkml:trace contextRef="#ctx0" brushRef="#br0" timeOffset="142403.2906">13376 11708 0,'0'0'0,"0"0"0,22-3 16,-4 2-16,3-2 0,13-1 0,7 1 16,0 1-16,-1 0 0,13 1 15,2-1-15,-6 1 0,-7 0 16,1 1-16,-6 1 0,-8-1 15,-7 1-15,-13 2 0,-10 5 16,-13 4-16,-9 2 0,-6 1 0,-11 2 16,-9 2-16,0-2 0,-5 5 15,-4 2-15,-1 1 0,6-2 16,5-7-16,12-6 0,12-1 16,8-3-16,20-3 0,12-1 15,13-2-15,8-2 0,10-5 16,6-2-16,-3-1 0,0 0 0,5 1 15,5-2-15,0 2 16,-4 3-16,-9-2 0,-8 0 16,-10 2-16,-9 2 0,-6 1 0</inkml:trace>
  <inkml:trace contextRef="#ctx0" brushRef="#br0" timeOffset="142569.8031">13641 11961 0,'0'0'0,"0"0"15,0 0-15,0 0 0,0 0 16,-10 29-16,10-29 0,-7 32 16,4-13-16,0 2 0,0 1 15,1-1-15,0 0 0,0 2 16,0-4-16,-1-5 0,1-5 16,0-2-16,1 0 0,0-2 15</inkml:trace>
  <inkml:trace contextRef="#ctx0" brushRef="#br0" timeOffset="142703.4406">13651 12085 0,'0'0'0,"0"0"0,0 0 0,27-3 16,-12 1-16,5-1 0,6 0 16,-1 0-16,2 0 0,8-3 15,2 1-15,-1-1 0,-3 0 16,2 0-16,-4-1 0,-6 2 16,-5 1-16,-3 0 0</inkml:trace>
  <inkml:trace contextRef="#ctx0" brushRef="#br0" timeOffset="143169.8506">13927 12085 0,'0'0'0,"0"0"16,0 0-16,0 0 0,0 0 15,-5 31-15,5-31 16,-8 31-16,3-16 0,-2 1 16,-1 0-16,-3-2 15,-3 1-15,1-3 0,-1-1 0,2-2 16,2-1-16,-7-3 0,-9-2 0,-1-1 15,4 0-15,-9-1 0,-8 2 16,-3 0-16,4 2 16,10 0-16,7-3 0,1 1 0,5 0 15,9-2-15,3 1 0,17 0 16,14 1-16,5-1 0,4-1 0,14-3 16,11-3-16,9 0 15,-2 0-15,17-2 0,2-2 16,-5 0-16,-15 2 0,18-4 15,-15 4-15,-23 2 0,-15 1 0,-18 2 16,-11 0-16,-10 1 0,-4 1 16,-13 1-16,-12 0 0,5 1 15,0-1-15,-7 4 0,-4 2 16,1 1-16,1 1 0,-9 11 16,1 7-16,6-3 0,5-4 15,1 2-15,1 2 0,6 0 16,6 1-16,-4 5 15,-1 6-15,1-5 0,3-4 16,2-1-16,3-2 0,3-5 0,1-4 16,3-7-16,1-6 15,5 1-15,1-2 0,2-1 0</inkml:trace>
  <inkml:trace contextRef="#ctx0" brushRef="#br0" timeOffset="143336.009">13988 12508 0,'0'0'0,"7"6"0,3 1 16,-1 3-16,1 3 0,0 1 16,0 0-16,3 4 0,2 0 0,-1-2 15,0-2-15,0-5 0,-1-2 16,-2-3 0,-1 0-16,-2 0 15</inkml:trace>
  <inkml:trace contextRef="#ctx0" brushRef="#br0" timeOffset="143506.6779">14839 11931 0,'0'0'0,"0"0"0,0 0 15,-8 33-15,1-15 0,-3 5 0,-2 7 16,-5 8-16,-1 3 0,-1-2 15,-3 1-15,-4 0 0,3-5 16,2-2-16,5-8 0,2-4 16</inkml:trace>
  <inkml:trace contextRef="#ctx0" brushRef="#br0" timeOffset="143656.496">14801 12272 0,'0'0'15,"0"0"-15,3 13 0,0-5 0,3 1 16,-1 1-16,1 0 0,-1 0 16,1-2-16,-1 0 0,0-1 15,-2-1-15</inkml:trace>
  <inkml:trace contextRef="#ctx0" brushRef="#br0" timeOffset="143886.4752">15219 11971 0,'0'0'0,"0"0"15,-6 26-15,-1-7 16,-1 5-16,-7 14 0,-5 7 16,-4 11-16,0-1 15,-9 8-15,-2-1 0,3-11 16,3-8-16,-4-3 0,1-8 0,1-11 0,2-8 15,4-12-15,3-9 0,5 2 0,5 1 0,2 1 16</inkml:trace>
  <inkml:trace contextRef="#ctx0" brushRef="#br0" timeOffset="144021.4776">15227 12271 0,'0'0'0,"12"8"0,6 6 16,1 0-16,-1 1 0,12 11 15,11 11-15,-5-2 0,-4-1 16,-2-1-16,-7-8 16,-4-5-16</inkml:trace>
  <inkml:trace contextRef="#ctx0" brushRef="#br0" timeOffset="149836.8114">12822 10289 0,'0'0'0,"0"0"0,0 0 16,0 0-16,0 0 0,8-21 0,-8 21 16,15-18-16,-15 18 0,21-22 15,-7 6-15,3 1 16,0-1-16,14-7 0,8-3 0,0 0 16,3 1-16,20-9 15,6-3-15,1 3 0,-1 2 0,25-7 16,20-8-16,3 1 0,-14 5 0,58-13 15,-2 6-15,-22 8 16,-16 5-16,19 3 0,12 1 16,-18 6-16,-12 4 0,15 5 15,9 5-15,-18 3 0,-13 2 0,15 6 16,12 5-16,-21 2 0,-14 1 0,5 2 16,5 2-16,-16 4 15,-9 3-15,-1 6 0,2 5 16,-16-5-16,-11 0 0,4 0 15,4 2-15,-8 1 0,-4-1 0,0 5 16,1 5-16,-9-3 0,-6-2 16,-1 0-16,-1 2 0,-9-8 15,-5-4-15,4 3 0,3 0 16,-6-1-16,-3-4 0,-3-6 16,0-5-16,-8-2 0,-7-2 0,-4-6 15,-4-3-15,-1-1 0,-1 0 16,-3-1-1,-3 0-15,0-1 0,1-1 0,1 3 16,-2-2-16,2 2 0,-1 2 16,-1-2-16,-3 0 0,4 3 15,2 1-15,-1 0 0,0 1 16,3 0-16,-2-5 0,2 5 16,-2-2-16,2 2 0,0 0 0,0 0 15,0 0-15,0 0 0,1-3 0,-1 3 16,-1-4-16,1 2 15,0 0-15,-1-2 0,-2 1 16,0 0-16,0-1 0,-3 0 16,-1-1-16,-1 1 0,-1 0 0,-2 0 15,-2 2-15,-3 0 0,0 2 16,-5-2-16,-3 1 0,-7 1 16,0 1-16,-4 4 0,-4 3 15,0-1-15,1 0 0,-10 9 16,1 5-16,4-1 0,4-1 0,-5 10 15,1 6 1,9 0-16,6 2 0,2 15 0,6 6 16,7-7-16,4-3 0,11 9 15,9 2-15,7-7 0,5-8 16,16 5-16,12 3 0,1-11 0,3-8 16,47 24-16,7 0 15,-15-8-15,-10-6 0,12-7 0,7-5 16,-16-11-16,-11-7 0,4-5 15,0-3-15,-15-2 0,-12 0 16,3-14-16,2-11 0,-8-1 16,-4 3-16,-6-8 0,-1-4 15,-11-3-15,-7-3 0,-4-13 16,0-8-16,-3 3 0,-2 0 0,-14-3 16,-9-4-16,-3 2 0,-2 0 15,-4 1-15,-3 1 0,-1 9 16,-2 7-16,-14-1 0,-10 0 15,4 7-15,2 7 0,-6 0 16,-4-2-16,6 4 0,4 3 0,-2 6 16,2 6-16,3-1 0,3-2 15,0 7-15,1 6 0,7 4 16,5 4-16,1-2 0,-1-1 16,8-2-16,3-1 0,3 5 15,3 3-15,4-5 0,2-4 0,0 3 16,1 1-16,1-2 15,-2 4-15,2-2 0,1 0 16,-1-2-16,0 0 0,-1 3 0,1-3 16,2-1-16,-2 1 0,0 0 15,-5-3-15,2 1 0,-1 0 16,-6-1-16,-5 0 16,1 1-16,-1 1 0,1 0 0,3 0 15,3-1-15</inkml:trace>
  <inkml:trace contextRef="#ctx0" brushRef="#br0" timeOffset="150655.3718">14147 9685 0,'0'0'0,"0"0"0,0 0 16,-16 18-16,16-18 0,-11 25 15,6-10-15,-1 3 0,1 4 0,-3 13 16,1 8-16,2 2 0,0 2 16,0 17-16,-1 4 0,3 12 15,1-2-15,2 14 0,1-1 16,3-11-16,2-8 0,2 3 15,1-7-15,3-6 0,1-4 16,13 12-16,4-13 0,-3-19 16,-2-12-16,0-5 0,2-3 15,4-9-15,4-3 0,-14-9 16,2-5-16,2-2 16,2-3-16,3-6 0,0-3 0,-2-8 0,-4-4 15,0-5-15,1-3 0,-3-5 16,-2-4-16,-3-4 0,0-4 15,-6-2-15,-2-2 0,-3-13 16,-2-4-16,-2-16 0,-2 12 16,-6 5-16,-4 3 0,-4 10 15,-5 7-15,-3 3 0,-2 2 16,3 7-16,2 5 0,-4 8 16,-2 2-16,-3 9 0,0 5 0,2 3 15,3 1-15,0 5 16,-1 1-16,-12 8 0,-6 7 15,19 3-15,1 4 0,-4 3 0,-5 2 16,-1 8-16,1 6 0,-3 4 16,-4 2-16,12-11 0,7-7 0,5-7 15</inkml:trace>
  <inkml:trace contextRef="#ctx0" brushRef="#br0" timeOffset="151869.759">14473 10864 0,'0'0'0,"0"0"15,0 0-15,0 0 0,0 0 16,0 0-16,0 0 0,0 0 16,0 0-16,0 0 0,0 0 15,0 0-15,0 0 0,7 25 16,-7-25-16,0 22 0,0-22 0,-1 28 16,1-28-16,-3 35 0,2-16 15,0 2-15,0-1 0,0 2 16,0 1-16,-1 9 0,-1 1 15,1-2-15,0-2 0,0 0 16,0 0-16,-1-1 0,2-1 0,-1 2 16,0-3-16,1-1 0,2-2 15,-1-1-15,0-2 16,0-6-16,0-2 16,0-2-16,1 0 0,1-3 15,2 0-15,2-4 0,3 0 0,3-1 16,4-2-16,1-1 0,3-2 15,5 0-15,4-2 0,2-1 16,0 1-16,16-2 0,7 1 16,0-1-16,0 2 0,18 0 15,3 1-15,1 0 0,0 2 0,18-1 16,2 0-16,6 2 0,-7 1 16,52 2-16,-3 1 0,-20 1 15,-15 3-15,4 2 16,3 2-16,3-1 0,2 0 15,-5 2-15,-3 0 0,-12 5 0,-7 2 16,17-3-16,14-1 16,-14-3-16,-9-3 0,10 3 0,5 4 15,-6-1-15,-3-1 0,3-1 16,3 0-16,-14 2 0,-9 0 0,9-2 16,7 0-16,-16-4 0,-9-1 15,0-2-15,-1-1 0,-11-3 16,-11-2-16,1 3 0,-1 0 15,-9 1-15,-7 0 0,-1-6 16,-3-5-16,-5 1 0,-6 1 16,0-1-16,-1-1 0,-6-2 15,-3 0-15,-4-1 0,-1 3 16,0-6-16,-2-1 0,4-7 16,4-3-16,-3 2 0,1 3 0,-3-7 15,-1-4-15,-5 11 0,1-2 16,0-8-16,1-6 0,-3-2 15,1-2-15,1-1 0,0 0 16,-2 2-16,1 2 0,1 1 16,1 1-16,-1 3 0,0 2 0,-1 3 15,1 1-15,-2 4 16,-3 1-16,0 5 0,-1 1 16,-1 2-16,0 2 0,2 1 15,0 1-15,-3 3 0,-1-1 0,-1 2 16,-1 1-16,-2 1 0,-1 1 15,1 0-15,0 1 0,1-1 16</inkml:trace>
  <inkml:trace contextRef="#ctx0" brushRef="#br0" timeOffset="152336.4818">18438 11016 0,'0'0'0,"0"0"0,0 0 0,0 0 0,0 0 16,0 0-16,29 11 16,-29-11-16,32 5 0,-9-2 0,5 0 15,2 1-15,1-1 0,17 0 16,7-1-16,3 0 0,1-1 15,24 1-15,7 0 16,14-1-16,-6-1 0,25 0 0,4 0 16,13 2-16,-7-1 0,66-1 15,-7-1-15,-23-1 0,-17 0 16,9-3-16,6-2 0,-5 8 16,-4 4-16,12 1 0,9 0 15,-13 1-15,-10 1 0,13 2 0,9 1 16,-18 3-16,-10-1 0,5 1 15,2-1-15,-10 0 0,-8 1 16,1 1-16,2 2 0,-21 2 16,-12 4-16,-3-1 0,0 1 15,-11-4-15,-9-3 0,-4 4 0,-3 1 16,-13-5-16,-8-5 0,-12-1 16,-8-1-16,-6-9 0,-3-6 15,-9 2-15,-7 2 0,-4-1 16</inkml:trace>
  <inkml:trace contextRef="#ctx0" brushRef="#br0" timeOffset="162303.5231">17421 11922 0,'0'0'0,"0"0"0,0 0 15,0 0-15,0 0 0,0 0 0,0 0 16,0 0-16,0 0 0,0 0 15,-26 21-15,26-21 0,-20 30 16,9-7-16,-2 5 0,-2 2 16,0 4-16,-6 15 0,-1 3 15,-3 12-15,5-2 0,-4 11 16,3-3-16,3-7 0,1-8 0,0 3 16,1-6-16,4-6 0,2-5 15,0-13-15,2-13 0,3-4 16,-1-2-16,-2-5 0,-3-3 15,0-4-15,-3-3 0,-3-8 16,-4-7-16,-5-4 0,-1-1 0,-2-8 16,-1-6-16,2 1 15,-1 2-15,4 3 0,6 9 0,5 7 16</inkml:trace>
  <inkml:trace contextRef="#ctx0" brushRef="#br0" timeOffset="162420.5256">16645 12284 0,'0'0'0,"0"0"15,0 0-15,25-13 0,-25 13 16,47-8-16,-12 0 0,5 0 15,5-2-15,19 2 0,4 2 16,8-1-16,-6 1 0,11 4 16,-1 3-16,2 1 0,-8 2 0,-12-1 15,-17 0-15,-13-2 0</inkml:trace>
  <inkml:trace contextRef="#ctx0" brushRef="#br0" timeOffset="162786.623">17444 12348 0,'0'0'0,"0"0"0,0 0 16,33 3-16,-17 0 0,2 0 16,6 0-16,8 1 0,2-2 0,5 0 15,6 1-15,5-2 16,-1-1-16,1-3 0,-4-2 15,-6-1-15,-3-2 0,-7-2 0,-7-2 16,-8-1-16,-4 0 0,-12-1 16,-9-1-16,-2 3 15,-4-2-15,-11 3 0,-4 3 0,0 5 16,0 3-16,-4 8 16,-4 5-16,4 6 0,4 4 0,5 5 15,4 5-15,7 1 0,4 2 16,6 5-16,7-3 0,10-3 15,8-3-15,6-5 16,4-4-16,8-6 0,5-5 0,0-6 16,0-6-16,0-6 0,-1-6 0,-10 3 15,-8 2-15,-6 2 0</inkml:trace>
  <inkml:trace contextRef="#ctx0" brushRef="#br0" timeOffset="163120.1256">18020 12454 0,'0'0'0,"0"0"16,0 0-16,0 0 0,33 12 16,-33-12-16,41 8 0,-16-6 15,4 0-15,4-1 0,4-1 16,12-2-16,-1-1 0,8-3 0,-3-1 16,-7-2-16,-6-2 0,-6 2 15,-5-2-15,-5-5 0,-8-4 0,-12 3 16,-5 0-16,-9 1 15,-5 2-15,-9 4 0,-7 2 16,-6 4-16,-4 3 0,-11 7 16,-5 6-16,6 8 15,1 5-15,12-2 0,11 0 0,8 6 16,10 3-16,7-4 0,5-3 16,19 0-16,15 1 0,3-7 15,3-5-15,14-8 0,11-7 16,-7-4-16,-6-2 0,-9 0 15,-8 3 1,-13 0-16</inkml:trace>
  <inkml:trace contextRef="#ctx0" brushRef="#br0" timeOffset="163353.6094">19213 12090 0,'0'0'0,"-13"14"15,-2 4-15,1 1 0,-4 5 16,-10 14-16,-2 6 0,-5 12 0,3 2 16,2 4-16,5-4 0,5-3 15,8-9-15,10-10 0,8-7 16,11-7-16,11-5 0,9-10 16,7-6-16,9-10 0,6-7 15,6-9-15,7-9 0,-13 6 0,-16 8 16,-12 5-16</inkml:trace>
  <inkml:trace contextRef="#ctx0" brushRef="#br0" timeOffset="163586.9934">20203 11985 0,'0'0'0,"0"0"0,0 0 16,-26 30-16,12-12 0,-6 7 15,-4 6-15,-2 3 0,0 5 16,-6 12-16,2 1 0,2 6 16,7-6-16,5 0 0,8-5 15,10-8-15,5-4 0,15-9 16,11-6-16,7-8 0,6-7 0,13-5 16,1-4-16,-13 0 0,-13 1 15,-9 1-15</inkml:trace>
  <inkml:trace contextRef="#ctx0" brushRef="#br0" timeOffset="163753.1134">20555 12447 0,'0'0'0,"0"0"16,-8 19-16,1-5 0,-1 3 16,-1 4-16,-1 2 15,-1 4-15,2-3 0,1-4 0,2-3 16,1 0-16,0-5 0,3-4 15,0-1-15,0-1 16</inkml:trace>
  <inkml:trace contextRef="#ctx0" brushRef="#br0" timeOffset="163919.7787">20547 11991 0,'0'0'0,"0"0"15,0 0-15,20 12 0,-20-12 0,23 14 16,-8-5-16,2 1 0,-1 0 0,-2-2 16,0 0-1,-3-1-15</inkml:trace>
  <inkml:trace contextRef="#ctx0" brushRef="#br0" timeOffset="164103.6252">20916 12086 0,'0'0'0,"0"0"16,-3 18-16,3-18 0,-7 34 0,-1-8 16,-2 5-16,-6 13 15,-3 4-15,-3 14 0,0-1 0,4-6 16,3-5-16,1 2 16,3-7-16,1-1 0,3-10 0,3-9 15,1-9-15,2-5 0,0-3 16,0-2-16</inkml:trace>
  <inkml:trace contextRef="#ctx0" brushRef="#br0" timeOffset="164336.7026">21257 12271 0,'0'0'16,"0"0"-16,0 0 0,0 0 15,0 0-15,-29-4 0,29 4 16,-45 4-16,18 0 0,-3 3 15,-3 2-15,0 0 0,1 1 0,-6 3 16,0 1-16,1 3 0,7 0 16,10 1-16,8 2 0,9 1 15,6 0-15,6 0 0,5-3 16,5-1-16,5-1 0,2 0 0,1-2 16,5 1-16,-1-2 0,-7-3 15,-5-1-15,-5-3 0</inkml:trace>
  <inkml:trace contextRef="#ctx0" brushRef="#br0" timeOffset="164670.2759">21372 12521 0,'0'0'0,"11"2"0,4 1 15,0 0-15,3-2 0,10 0 16,7-1-1,-2-1-15,-1-1 0,4-4 16,-1-2-16,-3-2 16,-2-3-16,-7 0 0,-5 1 0,-10-6 15,-12-1-15,-1 2 0,-3-2 0,-10 3 16,-6 0-16,-1 5 16,-2 2-16,-10 7 0,-5 7 15,4 2-15,4 2 0,2 9 0,1 5 16,6 4-16,3 0 0,8 11 15,9 4-15,9-3 0,7-1 16,15-3-16,13-4 0,7-4 16,6-4-16,-8-3 15,-13-6-15,-8-4 0</inkml:trace>
  <inkml:trace contextRef="#ctx0" brushRef="#br0" timeOffset="165137.1277">22625 12552 0,'0'0'0,"0"0"15,0 0-15,-5-20 16,5 20-16,-9-20 16,1 8-16,-6-3 0,-1 1 15,-3 1-15,0 3 0,-12 1 16,-5 2-16,0 2 0,2 3 0,-11 12 15,-3 9-15,5 2 16,3 0-16,1 11 0,5 1 0,8-2 16,9-1-16,9 3 0,9-3 15,7-7-15,6-2 0,8-4 16,7-6-16,1-5 0,3-5 0,12-8 16,5-6-16,-5-5 0,-2-4 15,1-7-15,0-6 16,-6-1-16,-5-2 0,3-12 0,-4-5 15,-7 4-15,-4 5 0,-6 4 16,-5 5-16,-6 7 0,-2 5 16,0 6-16,-2 4 0,-2 5 15,-2 3-15,-2 8 0,-3 5 16,-1 5-16,-1 3 0,-1 12 16,-2 12-16,-2 6 15,-2 5-15,-3 11 0,-1 2 16,6-10-16,3-5 0,2 1 0,4-6 15,1-6-15,0-4 0,2-9 16,0-7-16,1-4 0</inkml:trace>
  <inkml:trace contextRef="#ctx0" brushRef="#br0" timeOffset="165470.0527">23002 12504 0,'0'0'0,"0"0"0,0 0 16,-16 22-16,16-22 0,-21 29 16,10-9-16,1 1 0,2 1 0,2 0 15,3 0-15,6 3 0,6-1 16,4-5-16,4-2 0,4-5 16,4-3-16,8-7 15,2-7-15,-1-5 16,2-4-16,-9-3 0,-5-2 15,-3-10-15,-7-4 0,-5 1 0,-5 1 0,-11 3 16,-7 1 0,-2 6-16,-1 6 0,-9 1 0,-8 2 15,3 5-15,2 3 0,-5 6 16,0 6-16,11 2 16,6 1-16,11 3 0,11-1 15,-1-4-15,-1-2 16,1-2-16</inkml:trace>
  <inkml:trace contextRef="#ctx0" brushRef="#br0" timeOffset="165672.9766">23625 12473 0,'0'0'0,"0"0"0,0 0 15,-10 23-15,10-23 0,-17 33 16,3-5-16,0-2 0,-1 2 0,-2 8 15,0-1-15,-1 1 0,4-6 16,2-8-16,2-6 0,3-3 16,3-1-16,3-9 0,3-7 15,-1 1-15,0 0 16,0 1-16</inkml:trace>
  <inkml:trace contextRef="#ctx0" brushRef="#br0" timeOffset="165820.0046">23613 12166 0,'0'0'0,"0"0"0,0 0 0,22 7 15,-22-7-15,25 16 0,-9-7 16,2-1-16,1-2 0,-4 0 16,0-1-16,-3-1 0</inkml:trace>
  <inkml:trace contextRef="#ctx0" brushRef="#br0" timeOffset="166137.1016">23893 12533 0,'0'0'16,"0"0"-16,0 0 0,-21 27 15,11-12-15,-2 1 0,-2 4 0,-1 3 16,1-1-16,0-2 16,2-3-16,2-2 0,1-2 15,4-6-15,3-3 0,2-4 0,2-7 16,3-2-16,3-2 0,1-4 15,2-4-15,3-2 0,4-2 16,2-1-16,2-1 0,5-4 16,2 1-16,0 8 0,-2 5 15,-1 5-15,-3 4 0,-3 4 16,-3 3-16,-2 6 0,-3 7 16,-3 2-16,-4 4 0,-2 4 15,-3 2-15,-2 3 0,-2 0 16,-4 9-16,-2-2 0,-1-3 0,0-3 15,9-5-15,6-6 16,0-4-16,-1-2 16,-1-3-16</inkml:trace>
  <inkml:trace contextRef="#ctx0" brushRef="#br0" timeOffset="166586.9834">24759 12555 0,'0'0'0,"0"0"0,0 0 16,-20-9-16,20 9 0,-28-7 16,8 3-16,-5 4 0,-2 1 0,-15 9 15,-4 5-15,3 3 16,2 4-16,-2 5 0,8 1 0,6-2 16,7 0-16,5 1 0,10-3 15,7-3-15,6-3 0,13-9 16,9-4-16,0-4 0,2-2 15,3-7-15,3-6 16,3-10-16,1-9 16,-7 5-16,-7 3 0,-1 2 0,-6 4 15,-5 5-15,-4 4 0,-5 5 16,-2 7-16,-3 3 0,-2 4 0,-7 12 16,-5 10-1,-1 6-15,-1 4 0,-2 13 0,-2 8 16,0-3-16,0-4 0,-2 9 15,-2 5-15,4-13 0,3-11 0,-3 5 16,5-15-16,4-20 16,-1-3-16,-9-6 0,-7-4 15,2-4-15,0-2 0,-4-14 0,-5-11 16,8 0-16,0-3 0,3-21 16,5-11-16,6 20 0,3 10 0,4 12 15</inkml:trace>
  <inkml:trace contextRef="#ctx0" brushRef="#br0" timeOffset="166937.3264">25559 12453 0,'0'0'16,"0"0"-16,0 0 0,0 0 0,-32-8 15,32 8-15,-41 0 16,16 2-16,0 1 0,1 2 0,1 4 16,-3 3-16,4 2 0,7 1 15,5 2-15,5 2 16,5 1-16,7 0 0,4 1 0,0-1 16,1-1-16,0 4 15,-2-1-15,-6-2 0,-6-1 16,-6-2-16,-8-2 0,-1-2 0,-2-1 15,-5-4-15,-4 0 0,-1-5 16,1-1-16,0-4 0,3-1 16,4-6-16,2-2 0,8-5 15,7-5-15,0 4 0,2 4 0,0 2 16</inkml:trace>
  <inkml:trace contextRef="#ctx0" brushRef="#br0" timeOffset="167136.4705">25892 12421 0,'0'0'0,"0"0"0,-15 19 15,2-4-15,-4 4 0,0 3 16,-3 4-16,-3 5 0,2-3 0,-1 7 16,3-2-16,4-3 0,6-2 15,5-3-15,6-2 0,5-5 16,3-2-16,1-5 0,1-4 15,0-5-15,3-6 0,-4 2 16,-3 0 0,0 0-16</inkml:trace>
  <inkml:trace contextRef="#ctx0" brushRef="#br0" timeOffset="167303.8924">25574 12555 0,'0'0'0,"0"0"15,0 0-15,38-1 0,-19 0 0,8 1 16,5 1-16,7-1 0,1 0 16,10 1-16,0 1 0,-6-2 15,-4-2-15,-2 2 0,-10-1 16,-5 1-16</inkml:trace>
  <inkml:trace contextRef="#ctx0" brushRef="#br0" timeOffset="167703.8617">26355 12235 0,'0'0'0,"0"0"0,0 0 15,-8 31-15,8-31 0,-20 42 0,4-11 16,-7 11-16,-2 1 0,-9 12 15,-1 2-15,5-6 16,2-4-16,-1 1 0,4-9 0,2-4 16,5-9-16,5-7 15,3-6-15,5-7 0,0-3 0,5-8 16,5-9-16,2-2 0,4-4 16,5-5-16,4-3 0,7-3 15,3 3-15,-1 5 0,-2 6 0,2 2 16,-1 3-16,0 4 0,-2 5 15,-3 1-15,-4 4 0,-3 5 16,-4 2-16,-2 5 0,-2 5 16,-3 0-16,-2 1 0,-1-1 15,-2 0-15,-3 7 16,0 2-16,-3-4 0,-1-1 16,-1-2-16,1-4 0,1-1 0,0-3 15,3-3-15</inkml:trace>
  <inkml:trace contextRef="#ctx0" brushRef="#br0" timeOffset="167883.2186">26897 13016 0,'0'0'15,"0"0"-15,0 0 0,0 0 16,-18 10-16,18-10 0,0 0 0,-20 4 16</inkml:trace>
  <inkml:trace contextRef="#ctx0" brushRef="#br0" timeOffset="172969.9756">27284 12325 0,'0'0'0,"11"0"0,6 1 16,5-1-16,4 1 0,13-2 0,7 0 16,13-2-16,3 0 0,12-3 15,-3 1-15,-7 1 0,-5 0 0,0 0 16,-6 1-16,-14 0 16,-10 0-16,-11-2 0,-8-3 15,-11-2-15,-8-1 0,4 3 16,0 2-16,2 2 0</inkml:trace>
  <inkml:trace contextRef="#ctx0" brushRef="#br0" timeOffset="173187.475">27866 11972 0,'0'0'0,"0"0"15,0 0-15,8 26 0,-6-11 0,-3 9 16,-3 9-16,0 5 15,-2 2-15,-5 19 0,-3 5 0,-4 12 16,1-5-16,-2 2 16,4-11-16,1-6 0,6-11 0,1-11 15,1-7-15,3-8 0,0-3 0,1-5 16</inkml:trace>
  <inkml:trace contextRef="#ctx0" brushRef="#br0" timeOffset="173403.98">27893 12365 0,'0'0'0,"0"0"16,0 0-16,-36 10 0,14-4 15,-7 4-15,-5 4 0,-10 6 16,1 1-16,-8 2 0,4-1 16,7-1-16,8-1 0,5 0 15,9-3-15,13-4 0,10-4 0,12-4 16,9-2-16,7-4 0,5-4 15,14-2-15,8-4 0,2-4 16,1-3-16,-7 1 0,-14 5 16,-10 3-16</inkml:trace>
  <inkml:trace contextRef="#ctx0" brushRef="#br0" timeOffset="173570.4395">28163 12283 0,'0'0'0,"0"0"16,0 0-16,-12 21 0,12-21 15,-14 31-15,3-8 16,-1 2-16,-1 2 0,-3 14 16,1 4-16,2-1 15,0-2-15,0-1 0,2-8 0,3-13 16,3-8-16,1-3 0,0-1 0,2-1 16</inkml:trace>
  <inkml:trace contextRef="#ctx0" brushRef="#br0" timeOffset="173803.5698">28210 12291 0,'0'0'0,"0"0"15,25 2-15,-11-1 0,1 2 0,7 1 16,3 3-16,-1-1 16,1 0-16,-3 3 0,-2 3 15,1 5-15,-4 1 0,-4 3 0,-4 1 16,-3 3-16,-4 0 0,-4 2 15,-4 1-15,-1-2 16,-3-2-16,-4 0 0,0 0 0,0-2 16,-2-4-16,1-2 0,-2-5 15,0-4-15,-3-3 0,4-3 16,3 1-16,3 0 0</inkml:trace>
  <inkml:trace contextRef="#ctx0" brushRef="#br0" timeOffset="173972.2022">28091 12403 0,'0'0'16,"0"0"-16,0 0 0,33 4 15,-33-4-15,34 3 0,-10 1 16,-1 0-16,-1 0 0,8 0 16,1 2-16,-3-3 0,-3 1 0,-3 1 15,-8-1-15,-4-1 0,-2-1 16,-1 0-16</inkml:trace>
  <inkml:trace contextRef="#ctx0" brushRef="#br0" timeOffset="174120.3879">27996 12555 0,'0'0'15,"0"0"-15,0 0 0,0 0 16,0 0-16,27 9 0,-4-7 16,0 0-16,2 1 0,5-2 15,3-1-15,3 0 0,4 0 16,7 2-16,6 3 0,-6-4 0,-7-3 15,-7 0-15,-5 1 0,-6 0 16</inkml:trace>
  <inkml:trace contextRef="#ctx0" brushRef="#br0" timeOffset="174271.8618">27871 12721 0,'0'0'0,"0"0"16,0 0-16,33 8 0,-33-8 15,41 6-15,-12-4 0,2-2 0,2-2 16,10-1-16,1-1 0,-8 1 16,-5 0-16,-4 0 0</inkml:trace>
  <inkml:trace contextRef="#ctx0" brushRef="#br0" timeOffset="174453.8195">27867 12880 0,'0'0'0,"-9"9"0,-3 4 16,-5 3-16,-1 2 0,-9 10 0,-5 12 16,-2-3-16,0-2 0,-2 3 15,4-1-15,4-8 0,4-7 16,3-8-16,2-7 0,5-1 16,3-2-16,2 0 0</inkml:trace>
  <inkml:trace contextRef="#ctx0" brushRef="#br0" timeOffset="174769.8973">27842 13149 0,'0'0'0,"5"8"16,4 3-16,3 0 0,3 1 16,10 4-16,1-1 0,9 2 15,4-3-15,0-3 0,-1-2 16,1-5-16,-1-4 0,2-4 0,-5-4 15,-7-4-15,-5-3 0,-8-5 16,-5-3-16,-5 0 0,-5-1 16,-11-3-16,-9-5 15,-3 4-15,-4 3 0,-2 3 0,-5 3 16,0 3-16,2 2 0,9 6 16,6 2-16,6 2 0,3 1 0,10 5 15,7 3-15,8 1 16,7 2-16,8-1 0,6 1 15,2-3-15,1-1 0,7-4 16,6-2-16,-12 1 0,-9 0 0,-7 0 16</inkml:trace>
  <inkml:trace contextRef="#ctx0" brushRef="#br0" timeOffset="174986.594">29002 12568 0,'0'0'0,"0"0"0,0 0 16,-14 29-16,14-29 0,-27 35 16,6-9-16,-10 10 0,-3 2 0,-3 2 15,-1 2-15,-9 1 16,3-6-16,2-3 0,10-7 0,7-6 15</inkml:trace>
  <inkml:trace contextRef="#ctx0" brushRef="#br0" timeOffset="175187.1486">28856 12874 0,'0'0'0,"0"0"0,3 21 16,-1-5-16,1 3 0,-3 6 0,-3 5 15,-1 10-15,-2 2 0,0 8 16,-1-3-16,2-7 16,0-5-16,1-2 0,1-6 15,1-11-15,2-7 0,0-9 0,4-6 16,-3 2-16,0-1 0,0 2 16</inkml:trace>
  <inkml:trace contextRef="#ctx0" brushRef="#br0" timeOffset="175337.219">29011 12842 0,'0'0'0,"0"0"0,0 0 15,40 1-15,-21-1 0,3-2 16,3 1-16,8-1 0,-1-1 0,0-1 16,1-1-16,-5 0 0,-5 1 15,-3 1-15</inkml:trace>
  <inkml:trace contextRef="#ctx0" brushRef="#br0" timeOffset="175754.0976">29256 12570 0,'0'0'0,"0"0"0,0 0 0,-1 30 16,1-30-16,-8 36 0,0-8 15,0 2-15,-3 2 0,-3 11 16,1 0-16,-3 3 0,0-5 0,3-4 16,2-4-16,-1-2 0,1-6 15,0-6-15,0-4 0,4-4 16,3-3-16,0-4 0,2-3 16,2-1-16,0-3 0,5-4 15,3-4-15,1-2 0,1-2 0,7 1 16,4-1-16,1 4 0,0 1 15,3 6-15,-1 4 0,-2 2 16,-1 4-16,-2 4 0,-2 5 16,-4 3-16,-2 2 0,-8 4 15,-5-1-15,-2 1 0,-3 0 0,-3 1 16,-2 0-16,-5-3 0,-1-1 16,-9-1-16,-1-4 15,-3-5-15,-2-6 16,5-12-16,4-11 0,6-1 0,5-2 0,3 4 15,2 5-15,2 2 0</inkml:trace>
  <inkml:trace contextRef="#ctx0" brushRef="#br0" timeOffset="176003.2753">29752 12586 0,'0'0'16,"0"0"-16,0 0 15,-14 23-15,1-9 0,-4 3 0,-3 4 16,-1 1-16,-1-1 0,-4 4 16,1-1-16,5-4 0,2-3 0,1 0 15,6-3-15,9-3 0,8 0 16,6-5-16,6-1 0,8-3 16,6-2-16,12-1 0,3 0 15,-1 0-15,-1-2 0,5-1 16,-1-2-16,-10 1 0,-9 0 0,-5 2 15,-7 1-15,-3-1 16</inkml:trace>
  <inkml:trace contextRef="#ctx0" brushRef="#br0" timeOffset="176187.255">29787 12863 0,'0'0'0,"0"0"0,0 0 16,0 0-16,0 0 0,-3 27 15,3-27-15,-3 31 0,-1-12 16,-2 5-16,-3 5 15,-2 2-15,-2 2 16,-4 4-16,3-4 0,-7 2 0,-1-3 16,0-8-16,0-5 0,-4-6 15,-1-5-15,3-4 0,1-1 16,4-2-16,3 1 0,4-1 16</inkml:trace>
  <inkml:trace contextRef="#ctx0" brushRef="#br0" timeOffset="176337.5576">29629 13066 0,'0'0'0,"8"6"16,6 5-16,0 0 0,1 1 0,8 7 15,2 2-15,7 6 16,0-2-16,1 0 0,0-1 16,1 0-16,1-1 0,-2-1 0,-6-5 15,-7-3-15</inkml:trace>
  <inkml:trace contextRef="#ctx0" brushRef="#br0" timeOffset="176499.0513">30756 13523 0,'0'0'0,"0"0"0,0 0 15,0 0-15,0 0 0,0 0 0,-26 0 16,26 0-16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15T08:10:41.0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1919 2180 0,'0'0'0,"0"0"0,0 0 16,0 0-16,0 0 0,27-1 0,-27 1 16,24-1-16,-24 1 0,34 0 15,-14-1-15,4 0 0,2-1 16,0 1-16,3-2 0,10 0 15,3-1-15,4 0 0,1 0 16,11 0-16,-2 2 0,2-2 16,3-2-16,9 1 0,0 0 0,11 0 15,1 2-15,-5-1 0,-4-1 16,14 2-16,-2 0 16,-3-1-16,-4 1 0,38-1 0,-3 2 15,-14 1-15,-7 0 0,2-1 16,3 2-16,-2-1 15,0 1-15,9-3 0,5 0 0,-15 3 16,-15 3-16,10-3 0,7-2 16,2 0-16,0-1 0,7-1 15,3 1-15,-6 4 0,-5 5 0,6-6 16,5-4-16,-1 3 0,-1 1 16,1 1-16,1 3 15,-8-4-15,-5-2 0,2 1 0,2 0 16,-5 0-16,-8 1 0,-1 3 15,-2 2-15,-7-4 0,-5-1 16,-2-4-16,-4 0 0,-8 4 0,-4 2 16,-6 2-16,-2-1 15,-8-3-15,-4-2 0,-9 1 16,-9 2-16,-8 1 0,-3 2 0,-18-6 16,-8-2-16,7 1 0,5 1 15,2 1-15</inkml:trace>
  <inkml:trace contextRef="#ctx0" brushRef="#br0" timeOffset="600.1604">1843 2188 0,'0'0'0,"0"0"16,0 0-16,0 0 0,0 0 0,0 0 15,33-8-15,-33 8 16,30-6-16,-8 5 0,7-2 16,-1 1-16,4-2 0,7 1 15,8-2-15,13-2 0,-1 0 0,22 2 16,23 0-16,-10 1 16,-6-1-16,38-2 0,17-3 15,-1 0-15,-21 1 0,45-5 16,-20 2-16,-7 6 0,-6 4 0,3-5 15,0-1-15,-4 1 0,-4 0 16,6-1-16,5 2 0,-3 2 16,-2 0-16,7 6 15,5 3-15,-4-4 0,-1-2 0,4-2 16,1 0-16,-5 5 0,-3 5 16,2-4-16,2-1 0,-7 0 0,-5-2 15,-1 7-15,-1 5 16,-8-6-16,-5-5 0,-4 3 15,-3 2-15,-11 2 0,-10 1 16,-9 0-16,-5 1 0,-15-3 0,-12-2 16,-10 3-16,-5 0 0,-9-1 15,-6-2-15,-18 3 0,-10-2 16,5-1-16,1-2 0,3 0 0</inkml:trace>
  <inkml:trace contextRef="#ctx0" brushRef="#br0" timeOffset="1317.03">2286 3024 0,'0'0'16,"0"0"-16,0 0 0,0 0 0,0 0 15,26-13-15,-26 13 0,22 0 16,-22 0-16,29 1 0,-12-2 15,2 1-15,1-1 0,2 1 16,3 1-16,2-1 0,2-1 16,10-3-16,3 1 0,1 1 15,1 3-15,10-4 0,0-3 16,-3 2-16,-1 3 0,11 0 0,1-1 16,-8 1-16,-7 1 0,8 0 15,-2 1-15,-6-1 0,-9-1 16,-3-2-16,1-3 0,-3 5 15,-5 4-15,-1 0 0,-2-1 16,0-1-16,-3-1 0,-9 1 16,-1-1-16,-4 0 0</inkml:trace>
  <inkml:trace contextRef="#ctx0" brushRef="#br0" timeOffset="5066.8114">2927 2430 0,'0'0'15,"0"0"-15,0 0 0,0 0 0,0 0 16,0 0-16,0 0 16,0 0-16,0 0 0,0 0 0,0 0 15,26 12-15,-26-12 0,0 0 16,28 15-16,-28-15 0,20 14 15,-8-4-15,0 1 16,0-1-16,1 0 0,1 2 0,4 5 16,-2-4-16,3 0 0,3 4 15,3 2-15,-3-2 0,1-2 16,1 1-16,2 2 0,-3-2 16,-1-1-16,6 4 0,-3-2 0,-3 1 15,0 0-15,1-1 0,1-1 16,-2 0-16,-3 1 0,-1-2 15,-3-1-15,1-2 0,-1-1 16,1 1-16,0 2 0,0-3 0,-4-2 16,-2-2-16,-2-2 15,-1 0-15</inkml:trace>
  <inkml:trace contextRef="#ctx0" brushRef="#br0" timeOffset="5716.8044">4789 2567 0,'0'0'0,"0"0"0,0 0 16,0 0-16,0 0 0,0 0 15,0 0-15,0 0 0,0 0 0,17 17 16,-17-17-16,0 0 0,0 0 16,25 15-16,-25-15 0,0 0 15,30 13-15,-17-7 16,3 2-16,1-2 0,1 1 0,0 0 16,1 0-16,0 2 0,2-1 15,1 0-15,1 0 0,6 2 16,-1-1-16,-1 2 0,1 0 15,1-1-15,-1 0 0,-3 0 0,-1 0 16,2 0-16,-3 2 0,5 0 16,1-1-16,-2-1 0,-3-1 15,-2 0-15,-1 1 0,-5-2 16,-1-2-16,-4-1 0</inkml:trace>
  <inkml:trace contextRef="#ctx0" brushRef="#br0" timeOffset="6216.8102">6805 2534 0,'0'0'16,"0"0"-16,0 0 0,0 0 0,0 0 15,22 10-15,-22-10 0,20 6 16,-20-6-16,23 4 0,-9-1 16,-2 2-16,0 2 0,1-2 15,3 1-15,0 1 0,0-2 0,2 4 16,2 1-16,-1-1 0,0 0 16,6 3-16,0 0 15,1-1-15,-1-1 0,0 1 16,1-1-16,-3 0 0,-1-1 0,4 1 15,1-1-15,-3 0 0,-2-1 16,-2 1-16,-2-2 0,-2 1 16,-5 0-16,-2-2 0,0-1 15,0 0-15,1-1 0,-4 0 16,1 0-16,-2-2 0</inkml:trace>
  <inkml:trace contextRef="#ctx0" brushRef="#br0" timeOffset="6841.9027">9609 2525 0,'0'0'0,"0"0"15,0 0-15,19 12 0,-13-6 0,2 2 16,1 1-16,0 0 0,1-2 16,4 1-16,0 2 0,3 1 15,0 2-15,3-1 0,2 0 16,0-1-16,2 0 0,2 0 16,3 1-16,-2 0 0,1 1 15,7 3-15,0 3 0,1-2 16,0-3-16,-2 1 0,0-1 15,-2 1-15,-1-2 0,2 3 0,-2 0 16,-4-3-16,-5 1 0,-2 1 16,-2 1-16,-1-3 0,-1-1 15,0-2-15,-2-1 0,-3-3 16,-2-1-16,-1-1 16</inkml:trace>
  <inkml:trace contextRef="#ctx0" brushRef="#br0" timeOffset="7349.6335">12362 2641 0,'0'0'0,"0"0"0,22 11 15,-9-4-15,0 0 0,4 0 16,1 0-16,7 2 0,1 2 16,1-1-16,-2 1 0,2 0 0,0 0 15,6 1-15,-1 2 0,-1-2 16,-2 1-16,2 0 0,0 0 15,-2-2-15,0 0 0,-2 0 16,0 3-16,-2-2 0,0 1 16,-2 1-16,0 0 0,-1-2 15,-2-1-15,-3 1 0,-1-1 16,-3-1-16,-3-3 0,-1-1 0</inkml:trace>
  <inkml:trace contextRef="#ctx0" brushRef="#br0" timeOffset="8049.7925">15009 2674 0,'0'0'16,"0"0"-16,0 0 0,22 0 0,-22 0 15,20 0-15,-7 1 0,1 2 16,1 0-16,0 1 0,2-1 15,-1 1-15,2 2 16,6 2-16,1 1 0,1 0 0,-1-1 16,2 1-16,-1 0 0,2 2 0,0 1 15,8 3-15,-1-3 0,-1 1 16,-1 2-16,0-2 0,-1 1 16,-3-1-16,-3 3 0,0-4 15,-2 0-15,-1-1 0,0 1 16,0 1-16,0-2 0,-2 0 15,0-2-15,-4-2 0,-4-2 16,-2 0-16</inkml:trace>
  <inkml:trace contextRef="#ctx0" brushRef="#br0" timeOffset="8549.8559">18078 2583 0,'0'0'15,"0"0"-15,0 0 0,0 0 0,20 2 16,-20-2-16,0 0 15,26 9-15,-26-9 0,26 8 0,-10-1 16,1 0-16,-1 0 16,4 1-16,3 2 0,2-1 0,-1 0 0,10 5 15,2-2-15,1 1 16,-1-1-16,8 4 0,-1 0 16,-3-1-16,-3 1 0,4 1 15,-2-1-15,-5-1 0,-2-1 0,-1 2 16,-1 1-16,-5 2 0,-2 2 15,0-2-15,0-1 0,-5-3 16,-4-4-16,-3-2 16</inkml:trace>
  <inkml:trace contextRef="#ctx0" brushRef="#br0" timeOffset="8933.8709">20920 2676 0,'0'0'0,"0"0"15,0 0-15,33 2 0,-18 0 0,2 0 16,3 3-16,7 2 0,-2-1 16,3 3-16,-1 1 0,1 1 15,-2-2-15,7 6 0,0 2 16,-3-3-16,-1 1 0,2-1 16,2 0-16,-1-2 0,-2 0 0,1 2 15,0 1-15,-2 0 16,-3-1-16,5 2 0,0 0 0,-4-5 15,-4-2-15,-1-1 0,0 0 16,-8-2-16,-2-1 0,-2-1 16,-2-1-16,-1 0 0</inkml:trace>
  <inkml:trace contextRef="#ctx0" brushRef="#br0" timeOffset="9584.2423">24136 2541 0,'0'0'0,"0"0"0,0 0 16,20-4-16,-20 4 0,21 5 15,-7-3-15,2-1 0,-1-1 16,5 1-16,3 2 0,0-1 31,-1 0-31,11 2 0,4 2 0,-1 1 0,-1 0 0,13 3 16,1 1-16,0 0 0,-2 0 0,13 6 15,-1 1-15,-5-4 0,-4-2 16,6 4-16,-2 1 0,-5-4 16,-6-1-16,-3 2 0,-3 0 15,-8-3-15,-8-2 0,-5-3 16</inkml:trace>
  <inkml:trace contextRef="#ctx0" brushRef="#br0" timeOffset="10083.2685">27559 2646 0,'0'0'0,"0"0"0,0 0 0,0 0 16,23 3-16,-23-3 0,23 6 16,-23-6-16,25 5 0,-11-2 15,3 0-15,0-1 0,2 1 16,1 1-16,1 1 0,1 0 16,1-1-16,8 3 0,2 0 15,-2 0-15,-1 3 0,3 2 16,2 0-16,4 1 0,-4-1 0,2 1 15,2 0-15,-4 1 0,-4-2 16,-1-2-16,-1-1 0,-2 2 16,0 0-16,6 5 0,2 1 15,-7-4-15,-8-2 0,-3-3 16</inkml:trace>
  <inkml:trace contextRef="#ctx0" brushRef="#br0" timeOffset="10434.0802">30041 2641 0,'0'0'0,"0"0"16,0 0-16,25 10 0,-15-6 0,3-1 16,3 1-16,-1-2 15,2 2-15,3 2 16,3 0-16,3 3 0,-1 0 0,1 1 16,3 1-16,-3 1 0,0 0 0,6 1 15,-1 0-15,0 0 0,-1 0 16,-1 2-16,-1 0 0,0 0 15,0 1-15,-3 2 0,-1 2 16,-5-4-16,-4-3 0,-1-2 16</inkml:trace>
  <inkml:trace contextRef="#ctx0" brushRef="#br0" timeOffset="12486.3333">3157 3359 0,'0'0'0,"0"0"16,0 0-16,0 0 0,0 0 0,26 11 16,-26-11-16,22 9 0,-22-9 0,28 14 15,-8-4-15,0 0 16,1-2-16,4 4 0,7 1 15,8 5-15,-1 1 0,11 2 16,3-1-16,1 1 0,-3 0 0,12 1 16,1 0-16,-7 0 0,-1 0 15,3 2-15,-4 1 0,-3-3 16,-3-1-16,0 3 0,-3-1 16,-14-7-16,-9-4 0,-5-3 15</inkml:trace>
  <inkml:trace contextRef="#ctx0" brushRef="#br0" timeOffset="12949.5502">5847 3498 0,'0'0'0,"0"0"0,0 0 0,0 0 16,0 0-16,30 15 0,-30-15 16,27 15-16,-14-8 0,2 3 15,2 0-15,-1 1 0,2-2 16,1 3-16,1-1 0,4 4 16,-2-1-16,1 2 0,0 1 15,-1-1-15,-1 0 0,0-1 16,0 1-16,0-1 0,-4-4 0,2 3 15,0 1-15,-1-2 0,-5-2 16,1 0-16,1-1 0,-4-3 16,0-1-16,-2-1 0,-2 0 15,1-2-15</inkml:trace>
  <inkml:trace contextRef="#ctx0" brushRef="#br0" timeOffset="13395.9041">7611 3422 0,'0'0'0,"0"0"0,0 0 15,27 10-15,-15-7 0,2 4 0,3-1 16,0 2-16,2 2 0,7 4 16,0 1-16,-1 2 0,1 1 15,-1 0-15,0-2 0,5 2 16,-1 0-16,0 2 0,0-1 16,-1 2-16,-3 0 0,2-2 15,-1-1-15,-2-2 0,-2-1 0,-1-2 16,0 2-16,-3-2 0,-2-1 15,1-1-15,0 0 0,-3-1 16,-1-3-16,0 0 0,1 0 16,-3 0-16,-3 1 0,0-2 15,0-2-15,-3-1 0,-1 1 16,0 0-16,0-1 0,1-2 16,0-1-16,-1 1 0,-3 0 15,-1-1-15,2 1 0,-2-1 16,-3 2-16,1 1 0,2-3 0,-2 2 15</inkml:trace>
  <inkml:trace contextRef="#ctx0" brushRef="#br0" timeOffset="17933.1627">2307 4761 0,'0'0'0,"0"0"16,0 0-16,0 0 0,32-2 0,-32 2 15,30-1-15,-11 1 0,2 1 16,4-1-16,4 1 0,8 0 16,2-1-16,5 2 0,3 0 15,11 0-15,-2 1 0,15 0 16,1 0-16,0-2 0,-3 0 16,16 1-16,1-1 0,-4 0 15,-6-1-15,17-1 0,1-2 16,32 2-16,-19 1 0,-2-1 0,-3-1 15,-9 1-15,-6 1 0,7 0 16,4-2-16,-9 1 0,-6 0 16,12-1-16,7 0 0,-9 1 15,-6 0-15,8-2 0,6 1 16,-8 3-16,-6 1 0,6-3 16,6-4-16,-10 0 0,-5 3 0,7 1 15,6 1-15,-11 0 16,-4 0-16,2 0 0,4-1 0,-10-2 15,-6 1-15,3 2 0,3 0 16,-6-2-16,-6-2 0,3 0 16,2 1-16,-6 0 0,-5 3 15,3 3-15,1 0 0,-12 0 16,-8-2-16,-1-2 0,0-2 16,-5 2-16,-5 1 0,-7-1 15,-4 1-15,-6-2 0,-5-1 0,-9 3 16,-8 0-16,-3 2 0,-3 2 15,-15-9-15,-11-4 0,10 3 16,-5 2-16,8 0 0,8 2 16,5 0-16</inkml:trace>
  <inkml:trace contextRef="#ctx0" brushRef="#br0" timeOffset="18652.0694">2102 4764 0,'0'0'16,"0"0"-16,0 0 0,0 0 16,0 0-16,0 0 0,0 0 15,32-8-15,-32 8 0,29-2 0,-29 2 16,42-1-16,-18 0 0,7 1 15,2 0-15,11-2 0,2 0 16,16 0-16,7-1 0,-6 1 16,3 0-16,16 0 0,6 1 15,8-5-15,-7-3 0,17-1 16,1 1-16,-8 3 0,-8 3 0,55 1 16,-3 0-16,-24-4 0,-19-3 15,12 2-15,8-1 16,-17 2-16,-8 5 0,17-3 0,11-3 15,-13 5-15,-12 4 0,16-2 16,8 1-16,-17-2 0,-10-1 16,13 2-16,13 1 0,-15 2 15,-13 2-15,32-5 16,23-3-16,-21 0 0,-18 0 0,-3 3 16,-4 0-16,2-1 0,1-2 15,-2 2-15,1 1 0,-6-1 16,-2-1-16,-2 3 0,-2 1 15,-11 0-15,-8 1 0,-5 0 16,-2 0-16,-6 0 0,-4-1 0,-11 0 16,-5 2-16,-4-1 0,-2-1 15,-7 3-15,-5 0 0,-11 1 16,-7 0-16,0-4 0,-1-2 16,-1 0-16,-2 0 0,-4 7 15,-7 1-15,-9-1 0,-6-1 0,15-3 16,4-2-16,1 0 0</inkml:trace>
  <inkml:trace contextRef="#ctx0" brushRef="#br0" timeOffset="19701.1005">3949 4867 0,'0'0'0,"0"0"0,0 0 16,29 4-16,-18-1 0,2 1 15,0 2-15,3 0 0,2 0 0,4 5 16,4 1-16,-4 3 0,1 0 15,2 2-15,3 2 0,4 2 16,0 0-16,0 1 0,1 1 16,-1-1-16,0 0 0,5 4 15,1 1-15,-2-3 0,0-1 0,0 0 16,-2 2-16,-1-3 16,-1-2-16,2-1 0,3-1 15,-6 1-15,-2 0 0,5 1 16,2-3-16,-7-4 0,0-3 0,-4 2 15,0 2-15,-8-5 0,1-2 16,0 2-16,-3-2 0,2 1 16,-2-1-16,-2 0 0,3 0 15,-5-1-15,0-2 0,-4 0 16,2-1-16,0 1 0,-3-1 16,-1-1-16,-1 0 0,0 1 15,-1-2-15,-2 1 0,1 0 16,0 1-16,-2-3 0,2 3 15,-2-3-15,2 0 0,-2 0 0,0 0 16,0 0-16,0 0 0,2 1 16,-2-1-16,2 1 0,-2-1 15,0 0-15,0 0 0,0 0 16,0 0-16,0 0 0,0 0 16,0 0-16,0 0 0,0 0 15,0 0-15,0 0 0,0 2 16,0-2-16,0 0 0,0 0 0,0 0 15,0 0-15,0 0 0,0 0 16,0 0-16,-6-2 0,6 2 16,-7-1-16,7 1 0,-7-1 15,7 1-15,0 0 0,-6 0 0</inkml:trace>
  <inkml:trace contextRef="#ctx0" brushRef="#br0" timeOffset="20617.22">7649 4978 0,'0'0'16,"0"0"-16,0 0 0,0 0 0,0 0 15,32 12-15,-32-12 0,24 9 16,-13-4-16,6 1 0,2 2 16,0 1-16,1 2 0,1 0 15,1 2-15,8 3 0,1 1 0,1 0 16,0 0-16,1-2 0,1 0 15,8 4-15,0-1 16,-5 0-16,0 0 0,2 2 0,0 0 16,5 3-16,-2-1 0,1-1 15,1-4-15,-3 3 0,-3 3 0,3-2 16,0 1-16,2 1 16,-5-3-16,1-2 0,1-4 15,-4-1-15,-5 1 0,-3-1 16,-3 2-16,-3-4 0,-2-1 0,-3 0 15,-1-1-15,-4-2 0,-2-1 16,0 0-16,-2-1 0,-1-2 16,-1 0-16,-2 2 0,-1 0 15,1-2-15,-1-1 0,-1 0 16,0 3-16,1-4 0,1 1 0,-2 0 16,1-1-16,-1 0 15</inkml:trace>
  <inkml:trace contextRef="#ctx0" brushRef="#br0" timeOffset="21499.9611">10646 4854 0,'0'0'0,"0"0"15,0 0-15,0 0 0,0 0 16,0 0-16,0 0 0,0 0 16,0 0-16,26 5 0,-26-5 15,0 0-15,0 0 0,28 19 16,-28-19-16,26 16 0,-13-7 0,2 4 16,2 0-16,0-1 0,0 2 15,11 2-15,3 4 16,-2-2-16,0 0 0,4 2 0,3 1 15,4 3-15,-3-2 16,4 2-16,6-1 0,-6 1 16,-5-3-16,6 2 0,-1 1 0,-3-4 15,-1 1-15,-3-1 0,-1 0 16,-2 1-16,-2 1 0,0-4 16,0-2-16,-3 1 0,0 1 15,-1-3-15,-1 1 0,-1-2 16,1-3-16,-4 1 0,-1 0 15,-3 0-15,-3-1 0,-1-1 16,-1-2-16,-1-1 0,-2 0 0,-2-2 16,0-1-16,-1 0 0,0 1 15,-2-2-15,0-1 0,0 0 16,-1-2-16,0 0 0,0 1 16,3-4-16,1-1 0,0 0 15,-1 1-15,0 0 0</inkml:trace>
  <inkml:trace contextRef="#ctx0" brushRef="#br0" timeOffset="22183.7142">13521 4980 0,'0'0'0,"5"1"0,3 2 15,-1-1-15,1-1 0,2 1 0,2 2 16,6 2-16,2-1 0,2 1 16,1 0-16,1 3 0,2 1 15,2 2-15,3 1 0,9 3 16,-1-1-16,3-2 0,1 0 15,1 1-15,2 0 0,9 4 16,-1 1-16,0-2 0,-1 0 0,7 5 16,-2 0-16,-4-1 0,-1-4 15,0 1-15,-1 2 0,-3-1 16,-4-1-16,5 1 0,-3 0 16,-5-1-16,-4 0 0,-3-4 15,-2-1-15,-2-2 0,-3 0 16,-5 2-16,-6 0 0,-4-6 15,-2-2-15,-2-1 0,-2 1 16,-3-2-16,0 1 0,-1-1 0,-1-1 16,0 0-16</inkml:trace>
  <inkml:trace contextRef="#ctx0" brushRef="#br0" timeOffset="23599.982">15717 5649 0,'0'0'0,"0"0"0,0 0 16,0 0-16,21-3 0,-21 3 16,23-6-16,-10 4 0,1 0 15,6 1-15,6-2 16,-1 1-16,-1 0 0,11-2 0,4 0 16,2 2-16,1-2 0,13 1 15,2-1-15,3 0 0,1 1 0,13-4 16,0 0-16,0 3 0,0 1 15,13 1-15,-1-2 0,9 1 16,-6-1-16,1 1 0,1 3 16,28 0-16,-17 2 0,-9-2 15,-7-1-15,-11 4 0,-8 2 16,-2 1-16,-2-2 0,-6 3 0,-4-1 16,-5-3-16,-4-2 0,-2 3 15,-1 5-15,-5-4 0,-2-3 16,-3-1-16,-1 1 0,-6 1 15,-4 1-15,-5-2 0,-1 1 16,-8-3-16,1 0 0,-2 1 16,-1-1-16,-2 0 0,-2 0 15,2-1-15,0 1 0,-2 0 16,0 2-16,0-2 0,0 0 0,0 0 16,0 0-16,0 0 0,0 0 15,0 0-15,0-1 0,0 1 16,0 0-16,0 1 0,0 3 15,0-4-15,0 0 0,0 0 16,0 0-16,0-3 0,0 3 16,0 0-16,0 0 0,0 0 15,0-2-15,0 2 0,0 0 16,0 0-16,0 0 0,0 0 0,0 0 16,0 0-16,0 0 0,0 0 15,0 0-15,0 0 0,0 0 16,0 0-16,0 0 0,0 0 15,0 0-15,0 0 0,0 0 16,0 0-16,0 0 0,0 0 16,0 0-16,0 0 0,0 0 0,0 0 15,-6 3-15,6-3 16,-7-3-16,7 3 0,-6-4 0,6 4 16</inkml:trace>
  <inkml:trace contextRef="#ctx0" brushRef="#br0" timeOffset="26767.1527">15318 4126 0,'0'0'0,"0"0"15,0 0-15,0 0 0,0 0 0,29-3 16,-29 3-16,36-5 0,-17 2 15,5 0-15,1-1 16,0 1-16,2-2 0,6 0 0,0 1 16,-2-2-16,-1 1 0,5-2 15,-1 0-15,-5 1 0,-4 3 0,-7-2 16,-6 1-16,-2 2 16,-1-1-16,-3 1 0</inkml:trace>
  <inkml:trace contextRef="#ctx0" brushRef="#br0" timeOffset="26917.0039">15660 3999 0,'0'0'0,"0"0"15,0 0-15,0 0 0,0 0 0,0 0 16,-3 25-16,3-25 0,0 0 0,-10 33 16,10-33-16,-11 36 0,5-15 15,-2 0-15,-1 4 16,1-3-16,1-1 0,-7 6 15,0-1-15,2-5 0,2-2 0,1-5 16</inkml:trace>
  <inkml:trace contextRef="#ctx0" brushRef="#br0" timeOffset="27083.4836">15277 4392 0,'0'0'0,"0"0"16,0 0-16,0 0 0,0 0 0,36-17 15,-13 10-15,3 0 16,2-1-16,6-2 0,6 0 15,12-2-15,0 1 0,10-3 0,-3-1 16,-4 2-16,-2 3 0,3-3 16,-7-1-16,-8 2 0,-7 2 15,-7 1-15,-6 2 0,-4 2 16</inkml:trace>
  <inkml:trace contextRef="#ctx0" brushRef="#br0" timeOffset="27283.8225">15997 4052 0,'0'0'16,"0"0"-16,0 0 0,0 0 0,-26 15 16,26-15-16,-26 24 15,7-9-15,-3 2 0,-2 5 0,-3 5 16,-9 7-16,-3 0 0,-8 13 16,0 5-16,1-4 0,3-2 15,-2 6-15,4-5 0,1 3 16,4-8-16,8-4 0,3-4 15,7-9-15,3-5 0,5-6 0</inkml:trace>
  <inkml:trace contextRef="#ctx0" brushRef="#br0" timeOffset="27417.0238">15582 4539 0,'0'0'0,"11"-4"0,6-5 16,1 1-16,3 0 0,10-2 15,2-1-15,6-1 0,-4 1 0,-1 2 16,-2 1-16,-5 0 0,-5-1 15,-4 2-15,-4 2 0,-2-1 16</inkml:trace>
  <inkml:trace contextRef="#ctx0" brushRef="#br0" timeOffset="27733.5238">15774 4517 0,'0'0'0,"0"0"16,0 0-16,0 0 0,-19 19 0,19-19 15,-15 24-15,6-10 16,0 0-16,-1 1 0,0-1 15,2 0-15,0-3 0,0 2 16,0-2-16,5-4 0,3-1 0,2-5 16,2 0-16,0-3 0,1-2 15,3-2-15,1-1 0,2 0 16,1-2-16,6 1 0,1 1 16,-3 0-16,0 4 0,-2 3 15,-1 2-15,-1 2 0,-1 2 16,-1 2-16,-1 2 0,-2 2 0,-2 2 15,-3 2-15,-2 3 0,-1-1 16,-1-1-16,-2-1 0,-2-2 16,-3 1-16,-2-3 0,-2-2 15,-1-2-15,-1-2 0,1-1 16,1-4-16,1-4 0,1-1 16,2 1-16,1 1 0</inkml:trace>
  <inkml:trace contextRef="#ctx0" brushRef="#br0" timeOffset="28000.7311">16355 3854 0,'0'0'16,"0"0"-16,0 0 0,0 0 15,0 0-15,-7 30 0,7-30 16,-12 27-16,5-11 0,-1 0 15,1 1-15,3-2 0,2 0 0,2-2 16,3-2-16,1-2 0,2-1 16,2-1-16,0-3 15,1 0-15,1-2 0,0 0 0,0 1 16,0-1-16,0-2 0,-1 1 16,-4 2-16,-3-2 0,-2-1 15,0 3-15,0-3 0,0 0 16</inkml:trace>
  <inkml:trace contextRef="#ctx0" brushRef="#br0" timeOffset="28258.6364">16080 4232 0,'0'0'0,"0"0"0,0 0 0,0 0 16,0 0-16,0 0 0,0 0 15,0 0-15,0 0 0,37-2 16,-17-3-16,4-1 0,5-1 16,1-2-16,4 1 0,10-2 15,1 0-15,6-1 0,-6 2 0,-7 0 16,-3 2-16,-8 3 15,-4 3-15,-6 4 0,-6 2 16,-8 1-16,-5 0 0,-9 4 16,-7 3-16,-5 0 0,-4 3 0,-5 2 15,-4 3-15,0-3 0,0-1 16,-6 2-16,2-2 0,5-3 16,4-2-16,-3-2 0,2-3 15,7-4-15,4-3 0,5 0 16,3 0-16,3 0 0</inkml:trace>
  <inkml:trace contextRef="#ctx0" brushRef="#br0" timeOffset="28468.5137">16032 4296 0,'0'0'16,"0"0"-16,0 0 0,0 0 0,0 0 15,0 0-15,0 0 0,0 0 16,-4 34-16,4-34 0,-5 37 16,2-11-16,-2 5 0,1 4 15,0 1-15,-3 12 0,0 3 16,1-6-16,-1-4 0,3 4 15,2-5-15,0-6 0,1-6 0,0-2 16,0-7-16,1-9 16,0-4-16,-1-10 0,-2-7 0,-1-2 15,2-3-15,0 4 0,1 2 16,0 2-16</inkml:trace>
  <inkml:trace contextRef="#ctx0" brushRef="#br0" timeOffset="28617.3165">16000 4535 0,'0'0'0,"0"0"15,0 0-15,0 0 16,0 0-16,20-22 0,-20 22 15,27-16-15,-10 7 0,4 0 16,4-2-16,2 0 0,1 2 0,9-5 16,-2 2-16,-1 1 0,-2 0 15,3 0-15,-3 4 0,-5-1 16,-5 0-16,-7 1 0,-4-2 16,-6 2-16,-5 0 0,0 2 15,0 1-15,0 1 0</inkml:trace>
  <inkml:trace contextRef="#ctx0" brushRef="#br0" timeOffset="28950.1511">16255 4296 0,'0'0'0,"0"0"0,0 0 15,0 0-15,0 0 0,0 0 0,0 0 16,0 31-16,0-31 0,1 25 16,-1-25-16,3 31 0,-1-15 15,4-1-15,1 2 0,2-3 16,0-1-16,0-2 0,0-1 15,-2-3-15,0-1 0,-1-1 0,-2-3 16,-1 0-16,0-1 0,-3-1 16,0 0-16,-4 1 0,1-2 15,-1 1-15,-3 3 0,0 0 16,0 0-16,-2 3 0,-1 2 16,0 3-16,-1 2 0,-1 3 15,-1 2-15,-5 8 0,-1 1 0,2 5 16,-1 1-16,1-2 15,1 0-15,-1 1 0,4-3 16,3-7-16,3-3 0,4-7 0,3-8 16,2-4-16,2-6 0,-1 2 15,-1 0-15,0 1 0</inkml:trace>
  <inkml:trace contextRef="#ctx0" brushRef="#br0" timeOffset="29250.4345">16237 4743 0,'0'0'15,"0"0"-15,0 0 0,0 0 16,0 0-16,25 18 0,-25-18 0,21 15 15,-9-5-15,1 0 0,0 0 16,3-1-16,4-2 16,0-2-16,-1 0 0,2-1 0,-1-1 15,-4 0-15,0-3 0,-3-1 16,-2-1-16,-3-1 0,-3-1 16,-4-1-16,-2-1 0,-2-2 0,-2 0 15,-6-5-15,-3-2 16,1 1-16,-1-1 0,2 2 15,1 1-15,3-1 0,1 4 0,4-1 16,1 0-16,5 2 0,2 1 16,7 0-16,5 0 15,2 3-15,-1-2 0,6 5 0,2 2 16,-2-1-16,-1 1 0,5 2 16,-2 2-16,-5-1 0,-3 0 0,-4-1 15</inkml:trace>
  <inkml:trace contextRef="#ctx0" brushRef="#br0" timeOffset="37333.6332">17689 4085 0,'0'0'0,"0"0"16,0 0-16,-4 35 0,2-18 0,-1 8 15,-1 7-15,-2 10 0,0 2 16,-2 11-16,0 2 16,0-8-16,1-4 0,-2 3 0,1-7 15,2-9-15,1-5 0,0-7 16,-1-4-16,2-5 0,0-6 0,1-5 16,0-5-16,2-3 15,1-3-15,4-7 0,5-8 16,1 0-16,1-3 0,3-4 15,4 0-15,5-2 0,1 5 0,2 3 16,1 3-16,-1 3 0,-3 5 16,-1 6-16,0 6 0,-3 2 15,-4 4-15,-6 7 0,-6 8 16,-4 3-16,-5 3 0,-6 7 16,-4 4-16,-2-2 0,1-2 0,-8-3 15,-3-3-15,2-2 0,4-2 16,-6 1-16,-3-1 15,3-6-15,3-5 0,1-2 16,0-5-16,9-3 0,2-3 0,3-5 16,2-7-16,4-2 0,1-3 15,1 5-15,1 3 0,0 3 16</inkml:trace>
  <inkml:trace contextRef="#ctx0" brushRef="#br0" timeOffset="37667.5298">17705 4485 0,'0'0'0,"0"0"0,0 0 16,26 5-16,-11-3 0,3 2 15,1 0-15,4 1 0,4-2 16,8 0-16,-2 2 0,9-4 0,1-3 16,-5-2-16,-3-1 0,1-5 15,-2-2-15,-3-1 0,-4 1 0,0-4 16,-5-2-16,-7 3 16,-2-2-16,0-3 0,-4 1 15,-2 1-15,-2-2 0,-3 2 16,-1-1-16,-2 4 0,-1 3 0,-3 2 15,-2 2-15,1 3 0,-1 3 16,-5 4-16,-4 4 0,-2 4 16,0 2-16,0 6 0,-2 6 15,0 2-15,0 1 0,2 5 16,3 5-16,3-2 0,3-4 16,7 6-16,6-4 0,5-7 15,3-5-15,3-5 0,2-3 16,6-2-16,5-4 0,2-1 15,2-1-15,-2-3 0,1-2 0,-6 2 16,-7-2-16,-3 0 0</inkml:trace>
  <inkml:trace contextRef="#ctx0" brushRef="#br0" timeOffset="37950.036">18974 4220 0,'0'0'0,"0"0"0,0 0 16,0 0-16,0 0 0,0 0 0,0 0 15,-27 13-15,27-13 0,-29 20 16,9-4-16,1 2 0,-1 2 0,-7 10 16,0 4-16,4-2 15,3 0-15,2 4 0,6-1 16,4-5-16,4-5 0,8-4 15,8-4-15,3-5 0,1-2 0,10-7 16,8-2-16,-1-3 0,0-1 16,-2 0-16,-7 0 0,-5 2 15</inkml:trace>
  <inkml:trace contextRef="#ctx0" brushRef="#br0" timeOffset="38251.2662">19261 4298 0,'0'0'0,"0"0"0,0 0 16,-24 25-16,24-25 0,-26 27 0,13-7 16,2 2-16,1 0 0,-1 7 15,4 1-15,2-3 0,4-3 0,5-5 16,5-4-16,4-5 0,4-4 16,4-5-16,4-2 15,4-5-15,-3-4 0,-2-2 0,-2-3 16,-5-2-16,-2-1 0,-4-3 15,-4-1-15,-4 1 0,-5 0 16,-5 2-16,-5 0 0,-5 5 16,-4 1-16,-3 5 0,-5 5 15,1 2-15,-1 4 0,0 2 16,5-1-16,5 3 0,6 0 0,5 1 16,5 1-16,11-4 0,8-4 15,-3 0-15,-2-1 0,-2 1 16</inkml:trace>
  <inkml:trace contextRef="#ctx0" brushRef="#br0" timeOffset="38617.7134">19651 4245 0,'0'0'0,"0"0"16,0 0-16,-16 28 0,7-10 0,-2 5 15,-2 4-15,0-1 0,-2 3 16,-1 7-16,0 0 0,2-6 15,2-4-15,0-1 0,3-6 16,2-3-16,3-5 0,2-7 16,2-4-16,1-6 0,2-4 0,1-3 15,3-1-15,2-4 0,1-2 16,3-8-16,1-3 0,1 2 16,-1 2-16,1 4 0,1 2 15,0 3-15,2 2 0,-1 5 16,-1 2-16,0 3 0,-1 2 15,-1 2-15,1 6 0,-3 2 16,-2 5-16,-3 2 0,0 5 16,-5 3-16,-3 2 0,-1 2 15,-3 1-15,0 0 0,-2-1 0,0 0 16,-1 0-16,4-3 0,0-2 16,2-4-16,0-3 0,1-2 15</inkml:trace>
  <inkml:trace contextRef="#ctx0" brushRef="#br0" timeOffset="38917.4605">20236 4148 0,'0'0'0,"0"0"0,0 0 16,0 0-16,-36 8 0,36-8 0,-40 19 15,15-5-15,0-1 0,1 3 16,2 0-16,-3 3 0,6 1 15,4-2-15,5-1 0,6-1 16,4-2-16,7-2 0,5-1 16,1 0-16,0 1 0,0-2 15,1 1-15,-3-2 0,-1 1 0,-4 0 16,-1-1-16,-7 4 0,-2-1 16,-5 1-16,-4 2 0,-4-2 15,-1 1-15,-1-1 0,0-1 16,-1-1-16,3-3 0,5-4 15,3-5-15,3 1 0,1 0 16,0 0-16</inkml:trace>
  <inkml:trace contextRef="#ctx0" brushRef="#br0" timeOffset="39100.8362">20372 4298 0,'0'0'0,"0"0"0,0 0 15,-15 32-15,6-15 0,-1 4 16,-1 4-16,-1 5 0,1-2 0,1-4 16,2-2-16,2-5 15,0-3-15,2-7 0,-1-7 16,2 1-16,1-1 0,0 1 0</inkml:trace>
  <inkml:trace contextRef="#ctx0" brushRef="#br0" timeOffset="39250.9185">20432 4005 0,'0'0'0,"0"0"0,0 0 15,0 0-15,0 0 0,27 5 16,-27-5-16,20 20 0,-20-20 0,19 32 16,-10-12-16,-1-2 0,-2-2 15,0-1-15</inkml:trace>
  <inkml:trace contextRef="#ctx0" brushRef="#br0" timeOffset="39734.1528">20883 4353 0,'0'0'16,"0"0"-16,0 0 0,0 0 0,0 0 16,-5-26-16,5 26 0,-12-19 15,3 8-15,-2 0 0,-2 0 16,0 0-16,0 2 0,-2 2 15,-1 1-15,-2 3 0,-1 2 16,1 1-16,-1 3 0,-3 6 16,1 4-16,0 5 0,0 4 15,1 1-15,0 4 0,2 6 16,3 2-16,7-6 0,3-5 0,5-3 16,5-5-16,1-2 0,3-5 15,4-5-15,5-3 0,4-4 16,2-4-16,0-4 0,2-5 15,-1-4-15,0-3 0,1-3 16,-1-5-16,3-7 0,-4-1 16,2-1-16,2 1 0,-2 0 15,0 3-15,0-4 0,-1 4 16,-7 7-16,-2 6 0,-5 7 16,-2 3-16,-3 6 0,0 2 0,-4 6 15,0 4-15,-2 5 0,-1 2 16,-3 3-16,-4 5 0,-4 4 15,-4 5-15,-2 7 0,-3 5 16,-1 9-16,2-2 0,4 1 16,4-2-16,1-1 0,3-8 0,4-9 15,3-6-15,2-6 0,1-3 16,4-4-16,0-2 16,-1-4-16,-2 0 0,0-1 0</inkml:trace>
  <inkml:trace contextRef="#ctx0" brushRef="#br0" timeOffset="40067.0662">21017 4412 0,'0'0'0,"0"0"15,0 0-15,23-3 0,-23 3 0,30-5 16,-10 3-16,0-1 0,0-2 16,2 0-16,2-1 0,6-4 15,-3 1-15,-2-2 0,-4-3 16,-3 2-16,-2-1 0,-4-2 15,-3-2-15,-4 2 0,-1 0 16,-8 1-16,-3 1 0,-6 5 16,-2 1-16,-3 6 0,0 3 15,-3 3-15,-1 0 0,-6 8 16,-1 5-16,5 3 0,3 2 0,5 2 16,3 2-16,5-1 0,2 1 15,6-1-15,5-2 0,7 2 16,4-6-16,5-7 0,5-5 15,4-6-15,7-2 0,-2-6 16,-1-5-16,-7 3 0,-6 0 16,-5 3-16</inkml:trace>
  <inkml:trace contextRef="#ctx0" brushRef="#br0" timeOffset="40350.8363">21605 4258 0,'0'0'0,"0"0"15,0 0-15,-13 28 0,5-11 0,-1 4 16,-1 5-16,-3 7 16,-1-2-16,2-2 0,1-3 15,-1 1-15,4-7 0,0-4 16,2-5-16,3-4 0,1-5 0,3-5 16,2-4-16,2-4 0,-1-1 15,3-7-15,0-2 0,5-3 16,1-3-16,5-5 0,3 2 15,0 6-15,-1 2 0,0 8 16,0 4-16,1 3 0,1 4 16,1 3-16,1 3 0,-1 3 15,0 1-15,-1 1 0,1 2 16,-5 0-16,-2-4 0,-3 0 0</inkml:trace>
  <inkml:trace contextRef="#ctx0" brushRef="#br0" timeOffset="40601.656">22484 4087 0,'0'0'0,"0"0"16,0 0-16,0 0 0,0 0 0,-16 29 16,5-12-16,-2 2 0,-1 3 15,-1 5-15,0 3 0,0 2 16,2 1-16,-1 7 0,3-4 15,3 4-15,4-6 0,3-6 16,3-5-16,3-5 0,3-4 0,4-5 16,4-4-16,0-3 15,2-4-15,-3-4 0,-3-4 16,-2 1-16,-1 2 0,-2 2 0</inkml:trace>
  <inkml:trace contextRef="#ctx0" brushRef="#br0" timeOffset="40767.1949">22218 4330 0,'0'0'0,"0"0"0,0 0 15,0 0-15,35-2 0,-35 2 16,43-2-16,-17 0 0,1 1 16,3-1-16,3 1 0,8-1 0,-3 1 15,1 1-15,-1 0 0,2 1 16,-8-1-16,-7 1 0</inkml:trace>
  <inkml:trace contextRef="#ctx0" brushRef="#br0" timeOffset="41100.7466">22753 4315 0,'0'0'0,"0"0"15,0 0-15,-20 23 0,11-7 16,1 2-16,0 3 0,3 0 15,1 1-15,1 6 0,3-2 16,7-6-16,6-4 0,6-5 16,4-5-16,4-4 0,2-4 0,7-5 15,-3-4-15,-4-4 0,-1-2 16,-5-3-16,-3-3 16,-1-4-16,-5 2 0,-7-1 0,-7 1 15,-4 4-15,-2 1 0,-9 6 16,-4 4-16,-7 3 0,-4 2 15,-6 6-15,-5 4 0,5 3 16,2 1-16,7 3 0,5 0 16,8-1-16,5 0 0,9-2 15,6-2-15,10-2 0,9-1 0,-8-2 16,-4-1-16,-2 2 0</inkml:trace>
  <inkml:trace contextRef="#ctx0" brushRef="#br0" timeOffset="41567.2898">23582 4021 0,'0'0'0,"0"0"0,-10 17 15,2-3-15,-2 4 0,-3 11 16,0 6-16,-2 4 0,0 4 0,-3 8 15,1-3-15,2-7 0,2-5 16,2-1-16,4-6 0,2-6 16,0-5-16,0-7 0,-1-5 15,4-4-15,2-2 0,5-5 16,1-4-16,1-5 0,-2-4 16,3-3-16,1-5 0,0-1 15,1-2-15,1 1 0,1 3 16,2 3-16,3 4 0,3 2 15,2 1-15,-1 4 0,-2 3 0,2 4 16,0 4-16,-1 3 0,-1 3 16,-5 4-16,-2 4 0,-4 4 15,-4 2-15,-5 3 0,-5 1 16,-3 0-16,-2 0 0,-3-3 16,-4 0-16,-3-4 0,-2-1 0,-4 1 15,1 0-15,1-4 16,0-2-16,2-4 0,0-4 15,4-2-15,4-1 0,6-3 0,3-3 16,2 1 0,1 2-16,-1-1 0</inkml:trace>
  <inkml:trace contextRef="#ctx0" brushRef="#br0" timeOffset="41867.1422">23820 4323 0,'0'0'0,"0"0"0,0 0 15,31 8-15,-31-8 0,32 7 0,-15-4 16,3-2-16,2 0 0,7-2 16,-2-4-16,-1 0 0,-3-1 15,-1-3-15,-2-1 0,-4-2 16,-1-2-16,-5 1 0,-4 0 16,-5-3-16,-3-2 0,-5 3 15,-2 0-15,-7 4 0,-3 2 0,-9 5 16,-4 5-16,-1 5 0,-2 5 15,3 5-15,3 1 0,3 4 16,3 3-16,3 8 0,6 1 16,9 0-16,6 1 0,9-1 15,6-2-15,11-5 0,6-5 0,9-6 16,7-2-16,-5-3 16,-11-1-16,-8-3 0</inkml:trace>
  <inkml:trace contextRef="#ctx0" brushRef="#br0" timeOffset="42002.0392">24530 4478 0,'0'0'0,"0"0"15,0 0-15,0 0 0,0 0 0,0 0 16</inkml:trace>
  <inkml:trace contextRef="#ctx0" brushRef="#br0" timeOffset="42300.805">23262 4763 0,'0'0'0,"11"-2"0,7 1 0,4 0 16,3-1-16,16-1 0,7 1 15,13-2-15,1 1 0,14-2 16,1 1-16,2-2 0,-8 0 0,-4 2 15,-1 2-15,-5-2 0,-13 1 16,-12 0-16,-11 2 0,-7-1 16</inkml:trace>
  <inkml:trace contextRef="#ctx0" brushRef="#br0" timeOffset="46117.0644">18742 4793 0,'0'0'0,"0"0"0,0 0 16,0 0-16,0 0 0,0 0 15,26-8-15,-26 8 0,26-2 0,-26 2 16,39-1-16,-16 0 0,3 1 15,6-1-15,4 1 16,12 0-16,-1 0 0,20 0 16,7 1-16,-2-1 0,-2 1 0,24-2 15,20-2-15,-11 1 0,-7 0 16,52-5-16,14 0 0,-25 0 16,-17 0-16,11 0 0,8 2 15,-21 1-15,-16 2 0,6-2 16,5-1-16,-18 2 0,-14 1 0,4 4 15,0-1-15,-13 1 0,-9 0 16,-7 4-16,-4 2 0,-14-2 16,-9 0-16,-9 0 0,-6 4 15,-6-4-15,-4 0 0,-4 0 16,-4 1-16,-1-1 0,0-1 0,0-1 16,3-2-16,0 0 15</inkml:trace>
  <inkml:trace contextRef="#ctx0" brushRef="#br0" timeOffset="46550.6139">19280 3391 0,'0'0'0,"0"0"0,0 0 16,0 0-16,0 0 0,0 0 0,0 0 15,0 0-15,25 5 0,-25-5 16,18 20-16,-18-20 0,14 32 0,-8-18 15,-2-2-15,0-1 0</inkml:trace>
  <inkml:trace contextRef="#ctx0" brushRef="#br0" timeOffset="46834.2155">19133 3845 0,'0'0'0,"0"0"0,0 0 16,24-9-16,-24 9 0,32-12 15,-12 3-15,2 1 0,3 0 0,-1 1 16,-1 0-16,3 1 0,-2 1 16,-6 1-16,-2 3 0,-6 1 15,-5 2-15,-6 5 0,-6 4 16,-4 5-16,-4 2 0,-3 2 16,-1 3-16,-1 0 0,0 1 15,-2 6-15,2-1 0,5-4 16,3-4-16,8-2 0,6-3 15,5-5-15,4-6 0,8-6 16,7-5-16,5-9 0,4-5 0,6-8 16,5-4-16,-2 0 0,-9 9 15,-9 4-15</inkml:trace>
  <inkml:trace contextRef="#ctx0" brushRef="#br0" timeOffset="47034.2752">19934 3388 0,'0'0'16,"0"0"-16,0 0 0,0 0 0,-10 32 16,3-15-16,-3 7 0,-4 3 15,-4 3-15,1 4 0,-2 3 16,-8 12-16,0 1 0,-6 8 16,1-4-16,-1 2 0,4-9 15,6-7-15,3-4 0,5-9 16,4-8-16,2-6 0,2-6 15,2-3-15,0 0 0,2-1 0</inkml:trace>
  <inkml:trace contextRef="#ctx0" brushRef="#br0" timeOffset="47200.9231">19797 3752 0,'0'0'16,"0"0"-1,0 0-15,19 15 0,-19-15 16,25 29-16,-14-13 0,0 1 15,-1 2-15,0 0 0,-1-1 0,4 4 16,0-1-16,0-3 0,2-2 16,-4-3-16,-1-1 0,-2-3 15</inkml:trace>
  <inkml:trace contextRef="#ctx0" brushRef="#br0" timeOffset="47384.1283">20249 3412 0,'0'0'0,"0"0"15,0 0-15,0 0 0,11 23 0,-11-23 16,7 21-16,-7-21 0,4 29 0,-1-14 16,2-1-16,1 0 15,3-2-15,-1-1 0,-2-2 0,0 0 16</inkml:trace>
  <inkml:trace contextRef="#ctx0" brushRef="#br0" timeOffset="47584.1194">20746 3330 0,'0'0'0,"0"0"16,0 0-16,0 0 0,0 0 0,-23 32 16,6-16-16,-1 6 0,-4 5 0,-5 2 15,-3 4-15,-7 10 16,2 3-16,-9 7 0,-2-1 15,0 4-15,5-6 0,3-7 0,1-2 16,1-3-16,5-6 0,5-7 16,2-3-16,5-9 0,2-4 15,6-3-15,2-1 0,3-3 16</inkml:trace>
  <inkml:trace contextRef="#ctx0" brushRef="#br0" timeOffset="47917.3492">20108 3779 0,'0'0'0,"0"0"15,0 0-15,0 0 0,22-10 0,-22 10 16,30-8-16,-9 3 0,4 0 16,2-1-16,3 0 0,2 1 15,3 2-15,11-3 0,-1-1 16,6 1-16,-5 1 0,-4 2 16,-4 0-16,-2 1 0,-5-2 0,-4 3 15,-2 0-15,-3 2 16,-3 1-16,-4 5 15,-6 3-15,-2 1 0,-2 3 0,-7 0 0,-3 4 16,-3 2-16,-2 2 0,-1-3 16,-1 2-16,-1-2 0,-3 1 15,0-2-15,-1-1 0,1-2 16,0-1-16,2-2 0,1-1 16,1-2-16,1-3 0,0 1 15,0-2-15,-2-3 0,1-1 16,1-2-16,-1 0 0,0-3 15,1-2-15,1 1 0,2 2 16,2-1-16</inkml:trace>
  <inkml:trace contextRef="#ctx0" brushRef="#br0" timeOffset="48034.3587">20463 3831 0,'0'0'0,"0"0"0,0 0 0,0 0 16,30 8-16,-30-8 0,28 8 15,-10-2-15,2 0 0,1 2 16,0 1-16,-3-1 0,-1-1 0,-3-2 15</inkml:trace>
  <inkml:trace contextRef="#ctx0" brushRef="#br0" timeOffset="52501.4109">19967 4895 0,'0'0'0,"0"0"0,0 0 0,0 0 15,0 0-15,0 0 0,27 10 16,-27-10-16,0 0 0,30 15 16,-30-15-16,23 15 0,-11-7 0,5 2 15,3 3-15,-1-1 0,1 2 16,3 1-16,4 2 15,6 2-15,-1-2 0,1 0 0,0 1 16,6 3-16,-2-1 0,-2 0 16,0-1-16,-3-2 0,-3-2 15,2-1-15,1 1 0,-4-4 0,-3-1 16,1 1-16,-3-1 16,-7-2-16,0-1 0,-3-2 0,-2-1 15,-2-1-15</inkml:trace>
  <inkml:trace contextRef="#ctx0" brushRef="#br0" timeOffset="52952.9556">23002 5057 0,'0'0'0,"0"0"0,0 0 16,0 0-16,24 3 0,-24-3 0,23 7 15,-10-1-15,1-1 0,0 2 16,1 2-16,1-1 16,0 2-16,4 2 0,3 2 15,5 2-15,-3 1 0,4-1 0,2 0 16,5 6-16,-2 1 0,1-4 16,0-3-16,0 0 0,0 2 0,0-2 15,-1 0-15,4-1 16,-1 0-16,-5-2 0,-4-1 15,-5 0-15,-3-3 0,-3 1 16,-2 1-16,-4-4 0,-2-1 0,-2 0 16,-2-1-16,0 0 0,-2-2 15,-1 0-15</inkml:trace>
  <inkml:trace contextRef="#ctx0" brushRef="#br0" timeOffset="53334.2214">25533 5047 0,'0'0'0,"0"0"16,0 0-16,22 13 0,-12-8 0,4 2 15,5 2-15,0-1 16,0 2-16,11 4 0,7 2 16,-4 0-16,-2-1 0,7 5 15,1 0-15,-1-1 0,1-1 16,6 2-16,-1-2 0,-4-1 0,-4-2 15,-2 1-15,-4-1 0,-2-2 16,-2-1-16,0 0 0,-2-1 16,-4-1-16,-4 2 0,1-4 15,-2-3-15,-3-1 0,-2 0 16,-2-1-16</inkml:trace>
  <inkml:trace contextRef="#ctx0" brushRef="#br0" timeOffset="53801.1525">28160 5081 0,'0'0'15,"0"0"-15,0 0 0,19 14 0,-10-7 0,3 2 16,3 1-16,1 0 16,0 0-16,12 5 0,3 2 15,-2-2-15,0 0 0,10 6 16,3 1-16,-4-2 0,-3-2 0,11 7 16,0-1-16,-5-1 0,-4-1 15,0-2-15,-2 1 16,-3-2-16,-3-1 0,5 1 0,0-2 15,-10-3-15,-4 2 0,-2-3 16,-5-3-16,-3-3 0</inkml:trace>
  <inkml:trace contextRef="#ctx0" brushRef="#br0" timeOffset="54584.6813">30112 5832 0,'0'0'0,"11"0"0,4 2 16,3-2-16,1 1 0,17 0 0,8 1 16,14-2-16,3-2 0,17-4 15,4-2-15,-2-1 0,0 2 16,17-2-16,15 1 16,-14 1-1,-10 0-15,33 2 0,-14-1 0,-21-2 0,-17-3 0,-12 3 0,-7 3 16,-17-5-16,-11-4 0,-5 6 15,-3 5-15,-5 0 0,-5 1 16,-6-1-16,-6 0 0,-2 6 16,-3 4-16,4-4 0,3 1 15,1-2-15</inkml:trace>
  <inkml:trace contextRef="#ctx0" brushRef="#br0" timeOffset="57700.5887">28517 4871 0,'0'0'0,"0"0"15,0 0-15,0 0 0,17-22 0,-6 10 16,5-2-16,4 1 0,2 1 15,16-5-15,5-1 16,2 1-16,1-1 0,22-2 0,8 2 16,10 1-16,-5 3 0,20 3 15,1 2-15,0 5 0,-15 5 16,32 9-16,-12 4 0,-19 4 16,-13 4-16,-8 6 0,-5 4 15,-15-1-15,-10-4 0,-3 1 16,-2-1-16,-8-7 0,-4-5 0,0 6 15,-2 5-15,-7-6 0,-5-3 16,-8 2-16,-6 2 0,-3-7 16,-2-3-16,7-8 0,3-2 15,0 0-15</inkml:trace>
  <inkml:trace contextRef="#ctx0" brushRef="#br0" timeOffset="58302.8211">29727 5841 0,'0'0'0,"0"0"15,0 0-15,0 0 0,0 0 0,15 25 16,-15-25-16,5 30 0,-4-9 16,-3 7-16,-3 4 0,0 4 15,-2 4-15,-2 15 0,-1 0 16,0 6-16,1-4 0,-2 0 16,2-9-16,1-10 0,1-7 0,2-6 15,0-5-15,2-5 0,0-2 16,-2-6-16,-1 0 0,-4-4 15,-2-6-15,-3-1 0,0-4 16,2 2-16,3 1 0,1 1 16</inkml:trace>
  <inkml:trace contextRef="#ctx0" brushRef="#br0" timeOffset="58419.8551">29389 6204 0,'0'0'16,"0"0"-16,0 0 0,0 0 15,0 0-15,20-20 0,-20 20 16,23-10-16,-23 10 0,36-10 15,-15 5-15,-2 3 0,0 1 0,-2 1 16,-3 0-16,-2 0 0</inkml:trace>
  <inkml:trace contextRef="#ctx0" brushRef="#br0" timeOffset="58567.5676">29435 6378 0,'0'0'0,"0"0"16,0 0-16,0 0 0,0 0 0,0 0 15,37-3-15,-37 3 0,34-8 16,-14 1-16,2-3 0,-3 1 16,-3 2-16,-1 1 0</inkml:trace>
  <inkml:trace contextRef="#ctx0" brushRef="#br0" timeOffset="58951.1169">29877 6027 0,'0'0'0,"0"0"0,0 0 16,0 0-16,0 0 0,0 0 15,-3 23-15,3-23 0,-2 28 0,-1-9 16,-1 5-16,-1 3 0,1 4 16,-1 0-16,1 2 0,3 3 15,2-4-15,4-3 0,4-5 16,3-4-16,4-5 0,5-4 16,2-6-16,1-6 0,2-4 0,-2-4 15,-1-3-15,1-5 16,0-2-16,0-3 0,-2-5 15,-2 2-15,-3-2 0,-1 0 0,-7 3 16,-5 6-16,-5 3 0,-6 3 16,-4 3-16,-1 6 0,-2 6 15,-5 3-15,-2 2 0,0 3 16,0 2-16,3 2 0,4 4 16,4-1-16,5-1 0,5-1 15,4-1-15,5-2 0,4 1 0,1-3 16,3-2-16,-1-1 0,2-1 15,0-1-15,-1-1 16,-2-2-16,-3 1 0,-8-2 16,-4-2-16,-7 2 0,-3 2 0,3 0 15,2-2-15,-1 0 0</inkml:trace>
  <inkml:trace contextRef="#ctx0" brushRef="#br0" timeOffset="59334.0751">29182 6160 0,'0'0'0,"0"0"0,0 0 15,0 0-15,0 0 0,3 28 16,-3-28-16,13 34 0,-5-12 16,2 1-16,1 2 0,0 0 15,-1-1-15,4 4 0,-1-3 16,-1-2-16,-2-3 0,-2-1 15,-2-2-15,-3-1 0,-3-2 0,-2-2 16,-2-2-16,-3 0 0,0-2 16,-2-2-16,0-2 0,0 0 15,1-2-15,3 1 0,2-1 16,3 2-16,3-1 0,3 1 16,5 2-16,6 1 0,5 1 0,13 2 15,6 1-15,4-1 16,5 1-16,16 0 0,4-3 15,12 2-15,1-2 0,12-2 0,-3-5 16,-9-1-16,-7-1 0,2-6 16,-8-4-16,-19 3 0,-15 2 15,-11 2-15</inkml:trace>
  <inkml:trace contextRef="#ctx0" brushRef="#br0" timeOffset="59668.0681">30661 5953 0,'0'0'0,"0"0"15,0 0 1,28-1-16,-28 1 0,37 2 0,-20 1 16,3 1-16,1 1 15,-2 0-15,-3 1 0,1 1 16,-3 1-16,-4 0 0,-3 1 0,-13 3 15,-9 3-15,-3-1 0,-1-3 16,-8 3-16,-7 4 0,-5-1 16,4-2-16,-4-1 0,3 0 15,7-2-15,7-5 0,10 2 16,8-3-16,5 0 0,5-3 0,13-3 16,10-2-16,0-1 0,2-1 15,13-4-15,7 0 16,-8 1-16,-6-2 0,1 0 0,-2-2 15,-9 2-15,-7 3 0,-5 2 16</inkml:trace>
  <inkml:trace contextRef="#ctx0" brushRef="#br0" timeOffset="59867.8762">30615 6016 0,'0'0'0,"0"0"0,0 0 15,0 0-15,5 23 0,-5-23 0,-1 29 16,1-29-16,-3 41 0,1-15 16,-1 4-16,0 1 0,-2 0 0,0 10 15,0 0-15,1 4 16,1-4-16,1-5 0,2-5 16,0-5-16,0-7 0,0-2 15</inkml:trace>
  <inkml:trace contextRef="#ctx0" brushRef="#br0" timeOffset="60234.6523">30683 6374 0,'0'0'16,"0"0"-16,0 0 0,0 0 0,-4 29 16,4-29-16,-4 28 15,4-28-15,-5 30 0,3-16 16,1 0-16,0-3 0,0-2 0,0-1 15,1-1-15,-1-3 0,1-4 16,0 0-16,5 0 0,1-4 16,0-2-16,3-5 0,1-4 15,1 1-15,1 0 0,6-3 16,2 3-16,0 1 0,-2 2 0,0 1 16,-1 3-16,-2 3 15,-2 2-15,-2 4 0,0 2 16,-3 3-16,-3 1 0,-1 3 15,-2 4-15,-2-1 0,-2 0 0,-5 0 16,-2 0-16,-2-2 0,-1-2 16,-1-3-16,-1-3 0,0-1 15,1 0-15,-1-7 0,-2-3 16,3 1-16,2 1 0,2 1 0</inkml:trace>
  <inkml:trace contextRef="#ctx0" brushRef="#br0" timeOffset="60484.6062">31206 5877 0,'0'0'0,"0"0"16,0 0-16,0 0 0,-7 25 0,7-25 16,-21 25-16,8-10 0,1 0 15,1 2-15,0 0 16,1-3-16,2-3 0,-1 1 0,2-4 15,4-2-15,2-2 0,6-4 16,5-3-16,3 0 0,4-1 16,7-3-16,4-1 0,-2-1 15,0 0-15,3 1 0,-1 0 16,-5 2-16,-4 0 0,-4 1 16,-2 1-16,-3 1 0</inkml:trace>
  <inkml:trace contextRef="#ctx0" brushRef="#br0" timeOffset="60656.5274">31139 6104 0,'0'0'0,"0"0"0,0 0 15,0 0-15,1 21 0,-1-21 16,0 21-16,0-21 0,0 20 0,1-10 16,3 1-16,-1-3 0,0 0 15,3-4-15,0-1 0,2-2 16,1-1-16,-1 0 0,-2 0 15,0 0-15</inkml:trace>
  <inkml:trace contextRef="#ctx0" brushRef="#br0" timeOffset="60850.9024">31431 6124 0,'0'0'0,"0"0"15,0 0-15,0 0 0,0 0 16,0 0-16,0 0 0,-15 18 16,15-18-16,-33 23 0,14-11 0,-3 4 15,-3 1-15,-1 0 0,1 0 16,-4 3-16,5-3 15,3-2-15,3-2 0,6-2 0,6-1 16,4-2-16,7-3 0,6-2 16,5-3-16,4 0 0,2-1 0,4-3 15,1 0-15,5-1 16,-2 2-16,-6-1 0,-4 2 0,-3 0 16</inkml:trace>
  <inkml:trace contextRef="#ctx0" brushRef="#br0" timeOffset="61036.1915">31130 6495 0,'0'0'0,"0"0"0,0 0 16,0 0-16,34-2 0,-34 2 16,38-4-16,-16 1 0,1 2 0,1-2 15,2-1-15,-2 1 0,0 1 16,5 0-16,-3-1 15,-4 1-15,-4-1 0,-3 2 0,-2 0 16,-2 0-16</inkml:trace>
  <inkml:trace contextRef="#ctx0" brushRef="#br0" timeOffset="61233.9164">31360 6424 0,'0'0'0,"0"0"0,0 0 16,0 0-16,9 21 0,-9-21 0,6 19 15,-6-19-15,4 21 0,-1-9 16,-2 3-16,0-2 0,-1-2 16,-1 0-16,-3 0 0,-2-1 15,-3-3-15,-1-1 0,0-1 16,1-2-16,2 0 0,0 1 16</inkml:trace>
  <inkml:trace contextRef="#ctx0" brushRef="#br0" timeOffset="61668.121">30411 6211 0,'0'0'16,"0"0"-16,5 18 0,-3-6 0,-1 1 15,1 5-15,2 3 0,-1 5 16,1 0-16,1-1 0,-2 1 16,0-4-16,0-2 0,-1 3 15,0-1-15,-1-5 0,-1-3 0,-1 1 16,-1-1-16,0 0 16,-2-2-16,0-2 0,-1-1 15,2-1-15,2-2 0,-1 0 16,0 0-16,2-3 0,1 0 0,3-1 15,4 1-15,4 0 0,3 1 16,5 1-16,5 0 0,11 0 16,2 0-16,9-3 0,5 1 15,13-1-15,0 0 0,14 0 16,0-1-16,-5-1 0,-4 0 0,8-3 16,-4 0-16,-1-1 15,-12-3-15,-9 4 0,-7-1 16,-8 3-16,-7 1 0,-7-1 0,-6-1 15,-5-2-15,-4-1 0,-2 3 16,-2-1-16,-1 1 0</inkml:trace>
  <inkml:trace contextRef="#ctx0" brushRef="#br0" timeOffset="61795.4126">31907 6629 0,'0'0'15,"0"0"-15,0 0 0,0 0 0,0 0 16,-24 5-16,24-5 0,0 0 0</inkml:trace>
  <inkml:trace contextRef="#ctx0" brushRef="#br0" timeOffset="70050.6476">27693 6999 0,'0'0'0,"0"0"15,0 0-15,0 0 0,-6 28 0,6-28 16,-9 32-16,2-10 0,-2 2 16,-3 5-16,-3 5 0,-1 10 15,-1 1-15,1 8 0,3 0 16,4-5-16,2-5 0,7 1 16,7-7-16,5-7 0,4-5 0,4-5 15,3-6-15,5-4 0,3-5 16,0-2-16,-2-4 0,-2-2 15,-3-3-15,-5 1 0,-5 1 16,-3 1-16</inkml:trace>
  <inkml:trace contextRef="#ctx0" brushRef="#br0" timeOffset="70218.1981">27286 7392 0,'0'0'0,"0"0"15,0 0-15,0 0 0,0 0 0,32-5 16,-32 5-16,42-5 0,-15 4 16,5-2-16,5 2 0,0-1 15,1 1-15,4 0 0,-7 0 16,-5 1-16</inkml:trace>
  <inkml:trace contextRef="#ctx0" brushRef="#br0" timeOffset="70704.6493">28504 7447 0,'0'0'16,"0"0"-16,0 0 0,0 0 0,0 0 15,0-24-15,0 24 16,-5-18-16,5 18 0,-13-16 0,4 9 15,-2-1-15,-3 1 0,-1 0 16,-4 2-16,0 2 0,0-1 0,-11 3 16,-4 4-16,1 3 15,-1 2-15,-7 7 0,-2 7 16,4-2-16,4 0 0,-4 7 16,5 3-16,9-4 0,7-4 0,11-2 15,8-3-15,6-4 0,3-3 16,10-3-16,8-4 15,1-3-15,0-2 0,5-6 0,5-3 16,-4-1-16,-3 1 0,-1-3 16,0-2-16,-6-1 0,-3 0 0,1-2 15,-2 1-15,-8 4 16,-2 3-16,-3 1 0,-1 2 16,-2 1-16,0 3 0,-3 2 0,-2 2 15,2 5-15,-1 0 0,1 5 16,3 2-16,-2 2 0,1-1 15,2 5-15,3 3 0,0-3 16,0-1-16,6-2 0,2-3 16,-1-2-16,-3 0 0,-2-3 15,-2-1-15,-2-1 0</inkml:trace>
  <inkml:trace contextRef="#ctx0" brushRef="#br0" timeOffset="70921.6478">28797 7311 0,'0'0'0,"0"0"16,0 0-16,0 0 0,24 10 0,-24-10 15,25 23-15,-11-6 16,1 4-16,0 1 0,2 3 16,3 4-16,0-2 0,2-1 15,3 0-15,2 1 0,-1-5 0,-6-1 16,-1-3-16,-3-3 0,-4-3 15,-3-4-15,-4-6 16,0 0-16,-2-1 0,0 1 0</inkml:trace>
  <inkml:trace contextRef="#ctx0" brushRef="#br0" timeOffset="71135.3286">29221 7285 0,'0'0'0,"0"0"0,0 0 0,0 0 15,0 0-15,0 0 0,-39 11 16,19-3-16,-3 3 0,-6 2 16,-4 5-16,0 1 0,1 2 0,-10 6 15,-1-1-15,-3 3 16,6-4-16,9-1 0,3-2 16,3-1-16,6-5 0,11-6 15,8-2-15,0-3 0,0 0 0,0-2 16</inkml:trace>
  <inkml:trace contextRef="#ctx0" brushRef="#br0" timeOffset="71519.8803">29682 7524 0,'0'0'0,"0"0"16,23 1-16,-9-2 0,1-1 0,12 0 15,5-1-15,0 0 0,1-1 16,10-4-16,1-1 0,-4 1 16,-5-2-16,5-1 0,-4-1 15,-6 1-15,-5 0 0,-8 0 16,-7-1-16,-4 2 0,-2 2 0,-10 0 16,-7-2-16,-1 2 0,-1 1 15,-7 1-15,-4 1 16,0 0-16,1 3 0,-6 2 0,-1 4 15,7-1-15,1 1 0,-5 5 16,1 6-16,5 1 0,3 2 0,3 6 16,2 3-16,4 0 15,5 1-15,5-1 0,5 0 16,4-4-16,3-2 0,12-4 16,10 0-16,0-5 0,2-4 0,7-4 15,5-5-15,-4-4 0,-5-4 16,-3 1-16,-8 2 15,-7 2-15</inkml:trace>
  <inkml:trace contextRef="#ctx0" brushRef="#br0" timeOffset="71835.017">30448 7331 0,'0'0'0,"0"0"15,0 0-15,0 0 0,-5 22 0,5-22 16,-6 30-16,1-11 0,0 3 15,-1 3-15,2 1 0,1-3 16,1-3-16,2 3 0,3-3 16,0-5-16,1-3 0,4-4 15,2-3-15,1-3 0,2-3 16,3-4-16,1-3 0,0-2 16,-1-3-16,2-5 0,1-4 15,-2-1-15,0 1 0,3-7 16,-1 0-16,-3 3 0,-2 2 0,-4 4 15,-3 0-15,0 4 0,-2 2 16,-2 3-16,-1 4 0,-5 3 16,-1 5-16,-3 3 0,0 1 15,1-1-15,2-1 0,0-1 16</inkml:trace>
  <inkml:trace contextRef="#ctx0" brushRef="#br0" timeOffset="72237.4609">31128 7411 0,'0'0'0,"0"0"0,0 0 0,0 0 15,0 0-15,-4-21 0,4 21 16,-18-14-16,18 14 0,-29-14 16,11 6-16,-2 2 0,0 4 0,-3 1 15,-3 1-15,-5 2 0,3 3 16,1 3-16,3 6 15,1 0-15,2 1 0,0 6 0,5 2 16,4 1-16,5 2 0,6-4 16,5-3-16,6-4 0,4-3 0,7-5 15,6-2-15,1-4 16,3-3-16,1-4 0,0-4 16,-4-1-16,-4 1 0,0-5 15,-2-3-15,-4 3 0,-4 3 0,-4-2 16,-4 0-16,-3 3 0,-2 1 15,1 3-15,-1 2 0,1 1 16,-1 2-16,-4 4 0,-1 6 16,2 1-16,1 2 0,1 4 15,2 5-15,1 0 0,2 1 0,3 6 16,4 2-16,0-3 16,0-3-16,-2-4 0,-3-4 0,0-2 15</inkml:trace>
  <inkml:trace contextRef="#ctx0" brushRef="#br0" timeOffset="72734.511">31654 7408 0,'0'0'16,"0"0"-16,0 0 0,0 0 15,-2-20-15,2 20 0,0 0 16,-16-21-16,16 21 0,-17-9 0,4 3 15,-1 0-15,-4 3 0,0 3 16,-3 3-16,0 3 0,0 0 16,-6 9-16,2 2 0,2 4 15,2 3-15,0 6 0,5 1 16,7-2-16,5-2 0,8-5 16,5-2-16,0-4 0,2-4 0,7-6 15,4-5-15,0-3 0,0-1 16,0-7-16,0-5 0,-2-3 15,-2-4-15,1-8 16,-3-4-16,-2-3 0,-1 1 0,-1-4 16,1-2-16,-2 4 0,-2-1 15,3-2-15,0 5 0,-1 9 16,0 4-16,-3 7 0,-3 1 16,-1 6-16,-2 3 0,0 6 15,-1 5-15,-1 2 0,-1 1 0,-4 9 16,-3 8-16,-3 6 0,-2 5 15,-2 3-15,1 2 0,-2 9 16,3-2-16,3-3 0,4-4 16,0-2-16,4-5 0,2-7 15,2-4-15,1-6 0,3-4 16,-4-7-16,0-4 0,-2-2 16,3 3-16,-3-3 0</inkml:trace>
  <inkml:trace contextRef="#ctx0" brushRef="#br0" timeOffset="73084.3177">31750 7526 0,'0'0'0,"0"0"0,0 0 15,25 0-15,-25 0 0,28 0 16,-28 0-16,34-4 0,-16 1 16,-1-1-16,1-1 0,-1-1 15,0-1-15,2-4 0,-3 2 16,-3-3-16,-1 1 0,-5-3 15,-3-3-15,-4-1 0,-3 1 0,-2 1 16,-3 0-16,-1 3 0,-2 1 16,-2 3-16,-1 5 0,-2 2 15,-1 3-15,-2 3 0,0 3 16,0 4-16,2 4 0,0 3 16,3 4-16,-2 6 0,3 3 0,4 1 15,4 1-15,2-5 0,3-6 16,4-1-16,5-2 15,5-3-15,5-5 0,1-4 16,2-6-16,-1-2 0,0-5 0,1 1 16,0-2-16,-5 1 0,-2 1 15,-3 2-15</inkml:trace>
  <inkml:trace contextRef="#ctx0" brushRef="#br0" timeOffset="73403.1301">32186 7293 0,'0'0'0,"0"0"16,0 0-16,-7 23 0,7-23 16,-15 29-16,5-8 0,0 3 15,-1 4-15,-2 6 0,2-1 16,1-4-16,3-4 0,0-4 16,1-2-16,2-3 0,1-4 0,-1-1 15,2-4-15,1-1 0,0-3 16,0-5-16,0-5 0,0-3 15,0-2-15,1-6 0,0-3 16,1-2-16,1-1 0,1 0 16,2 1-16,0 0 0,2 1 15,3 0-15,1 4 0,1 5 16,2 4-16,2 1 0,1 0 16,2 3-16,1 0 0,2 3 15,1 3-15,0 2 0,1 2 0,-5-2 16,-3 0-16,-3 0 0</inkml:trace>
  <inkml:trace contextRef="#ctx0" brushRef="#br0" timeOffset="73701.1427">32674 7270 0,'0'0'0,"0"0"16,0 0-16,-20-2 0,20 2 0,-29-3 15,12 3-15,-2 3 0,-1 0 16,0 1-16,0 0 0,3 2 16,1-1-16,0 5 0,2 1 15,6 4-15,2 1 0,7 0 16,6 2-16,4 0 0,2-1 16,1 1-16,2 3 0,-1-4 15,0-2-15,-2 4 0,-2-1 16,-3-2-16,-4-2 0,-5-2 15,-6-1-15,-2-2 0,-3-2 0,-5 0 16,-7-2-16,-2 2 0,-4 1 16,0 0-16,6-3 0,4 0 15</inkml:trace>
  <inkml:trace contextRef="#ctx0" brushRef="#br0" timeOffset="79768.499">29274 7942 0,'0'0'0,"0"0"15,0 0-15,3 27 0,-3-27 0,2 35 16,-1-8-16,-1 0 0,0 1 16,-1 12-16,0 4 0,-1-4 15,-1-1-15,-4 5 0,-2-3 16,1-5-16,1-4 0,-4 2 16,0-6-16,-1-6 0,-1-3 15,0-3-15,-1-3 0,1-6 0,-2-3 16,4-2-16,2 1 0,2-2 15</inkml:trace>
  <inkml:trace contextRef="#ctx0" brushRef="#br0" timeOffset="79934.506">29007 8229 0,'0'0'16,"0"0"-16,0 0 0,27-3 0,-27 3 15,27-1-15,-12 1 0,1 1 16,-1 0-16,-2 0 0,0 0 16,-4 1-16</inkml:trace>
  <inkml:trace contextRef="#ctx0" brushRef="#br0" timeOffset="80101.6355">29011 8476 0,'0'0'0,"0"0"0,0 0 16,0 0-16,0 0 0,0 0 16,0 0-16,30-13 0,-30 13 15,25-13-15,-25 13 0,29-17 16,-16 8-16,-1 0 0,-2 3 16,-1-1-16</inkml:trace>
  <inkml:trace contextRef="#ctx0" brushRef="#br0" timeOffset="80320.191">29362 8111 0,'0'0'0,"0"0"0,0 0 16,0 0-16,10 22 0,-10-22 16,3 28-16,-3-10 0,0 1 0,0 2 15,0 2-15,1 1 0,1-1 16,1 4-16,0-2 15,0-3-15,1-2 0,1-3 0,1-3 16,0-2-16,1-3 0,0-5 16,1-4-16,-1 0 0,-2 0 0,0 0 15</inkml:trace>
  <inkml:trace contextRef="#ctx0" brushRef="#br0" timeOffset="80584.8528">29625 8162 0,'0'0'15,"0"0"-15,0 0 0,0 0 0,0 0 16,0 0-16,0 0 0,-31 5 0,31-5 16,-27 14-16,13-2 15,-1-1-15,1-1 0,0 1 0,0 0 16,2-1-16,2 0 0,3 0 16,1-1-16,4 2 0,2 0 15,1 0-15,2-2 0,3-1 16,0 0-16,3-2 0,2 0 15,1 0-15,2-1 0,1 1 16,0-1-16,-2-2 0,-2 0 0,-4 0 16,-1 0-16,-4-2 0,-2-1 15,2 1-15,-2-1 0,0 0 16</inkml:trace>
  <inkml:trace contextRef="#ctx0" brushRef="#br0" timeOffset="81218.5108">28867 8029 0,'0'0'0,"0"0"15,0 0-15,0 0 0,0 0 16,16 21-16,-16-21 0,16 21 16,-16-21-16,15 28 0,-7-10 15,-1-1-15,-1 0 0,0 0 16,-1 0-16,-1-2 0,-2 0 16,-1 7-16,-1-1 0,-2-2 0,-2-2 15,-2-4-15,-4-2 16,-1-1-16,0-2 0,-1-1 0,-1 1 15,2-1-15,2-1 0,-1 1 16,1-2-16,0 2 0,0 1 16,1-3-16,2 0 0,0 1 15,2-1-15,2-1 0,1 0 16,-1 1-16,2 1 0,0 0 16,2-2-16,-1 2 0,0 0 15,1-2-15,0-1 0,0 1 0,0-1 16,-2-3-16,3 3 15,-3-3-15,3 0 0,-1-1 0,1-2 16,-1 2-16,0 0 0,0 1 16,1 0-16,2 1 0,-1 1 0,2 1 15,-1 2-15,3 1 16,1 0-16,3 1 0,2 0 16,3 0-16,0 2 0,6-1 15,3 1-15,2 0 0,0-1 0,12 4 16,3 0-16,2-2 0,1 0 15,13-1-15,-1 0 16,5-1-16,-6 0 0,-4-1 0,-3 2 16,-5-3-16,-2 1 0,1-5 15,-4-3-15,-7-4 0,-4-1 16,-7 1-16,-6 1 0,-4 1 0</inkml:trace>
  <inkml:trace contextRef="#ctx0" brushRef="#br0" timeOffset="81479.4163">30007 8058 0,'0'0'16,"0"0"-16,0 0 0,0 0 0,0 0 15,-6 37-15,2-12 16,-1 2-16,1 2 0,0 6 0,-1 5 15,0 9-15,0-2 0,1 7 16,-1-2-16,2-9 0,1-5 0,-1-1 16,0-8-16,1-6 15,1-4-15,0-8 0,0-5 16,0-4-16,1-2 0,-2 2 16,2-2-16,-3 1 0</inkml:trace>
  <inkml:trace contextRef="#ctx0" brushRef="#br0" timeOffset="81786.597">30040 8118 0,'0'0'0,"0"0"0,0 0 15,26-16-15,-16 10 0,5 0 16,2 0-16,6-1 0,-1 2 0,0 0 16,1 3-16,-3 1 15,0 0-15,0 2 0,0 1 16,-2 2-16,-2 0 0,-1 4 0,-1 0 15,-3 4-15,-1 3 0,-1 4 16,-2 3-16,-1 2 0,-3 4 16,-2 9-16,-2 3 0,0-2 15,-1-1-15,-1-1 0,-1-1 16,1 1-16,1-5 0,-2-4 16,-1-3-16,0-5 0,3-3 0,0-1 15,0-2-15,0-4 0,-1-1 16,-1-3-16,-3 0 0,-1-3 15,-2-2-15,3 0 0,2 0 16,-1 0-16</inkml:trace>
  <inkml:trace contextRef="#ctx0" brushRef="#br0" timeOffset="82001.0543">30010 8243 0,'0'0'16,"0"0"-16,0 0 0,0 0 0,0 0 15,30-4-15,-30 4 0,25-8 16,-25 8-16,32-7 0,-12 4 16,-1-1-16,0 1 0,-2 0 15,1 1-15,-3 1 0,0 0 16,-4 2-16,-3 1 0,-1 2 0,-4-2 16,1 1-16,-1-1 0,-1 1 15</inkml:trace>
  <inkml:trace contextRef="#ctx0" brushRef="#br0" timeOffset="82135.9901">29987 8425 0,'0'0'0,"0"0"16,0 0-16,0 0 0,0 0 0,0 0 15,0 0-15,34 2 16,-34-2-16,29-5 0,-29 5 16,36-7-16,-16 4 0,1 0 15,0 1-15,-2-2 0,-2 0 0,-1 1 16,-3-1-16,-1 2 0</inkml:trace>
  <inkml:trace contextRef="#ctx0" brushRef="#br0" timeOffset="82301.6918">30023 8583 0,'0'0'15,"0"0"-15,0 0 0,23-4 0,-23 4 16,28-4-16,-7 1 0,0-1 15,1-1-15,2-1 0,3-1 16,2 0-16,-3 0 0,-5 3 16</inkml:trace>
  <inkml:trace contextRef="#ctx0" brushRef="#br0" timeOffset="82519.4083">30810 7961 0,'0'0'0,"0"0"0,0 0 16,0 0-16,-20 20 0,20-20 16,-29 23-16,11-6 0,-1 1 15,-3 4-15,-2 3 0,-6 5 0,3-3 16,-2 1-16,6-6 0,4-4 15</inkml:trace>
  <inkml:trace contextRef="#ctx0" brushRef="#br0" timeOffset="83101.3356">30431 8356 0,'0'0'15,"0"0"-15,0 0 0,32-16 16,-14 8-16,4-1 0,3 0 16,3 0-16,0 1 0,9-3 15,-1 0-15,5 2 0,-5 1 0,-4 3 16,-4 1-16,-6 0 0,-4 1 15,-5-1-15,-3 1 0,-5 3 16,-4 2-16,-4-1 0,-4-1 16,0-1-16,-1 1 0,-1-1 15,-1-1-15,0 0 0,2-1 16,0 0-16,2-2 0,1-1 0,0 0 16,2-4-16,0-1 15,1 0-15,-1 2 0,1 0 0,1 2 16,0 2-16,0 1 0,1 4 15,-2 4-15,-1 3 0,0 3 16,-1 6-16,-1 3 16,1 8-16,1 2 0,-2 6 0,1 6 15,-1 9-15,1-2 0,1-1 16,-1-1-16,3 2 0,1-8 16,0-5-16,-1-6 0,1-7 15,1-4-15,-4-4 0,-4-2 16,-1-3-16,-2-4 0,-3-4 0,-2-2 15,-1-3-15,-1-1 0,-5-3 16,-5-3-16,3 0 0,1-1 16,1-1-16,1-1 0,3 2 15,3-1-15,2 1 0,2 1 16,5-2-16,6-1 0,7-1 16,6 1-16,7-2 0,4 0 0,9 0 15,8-1-15,0 2 0,-1 1 16,11-3-16,2 0 0,-9 4 15,-5 3-15,1 0 0,-4 2 16,-7 2-16,-6 4 0,-7 0 16,-6 2-16,-5 0 0,-5 0 15,-7 4-15,-5 0 0,0-1 16,-1 1-16,2-2 0,2-1 0,1 1 16</inkml:trace>
  <inkml:trace contextRef="#ctx0" brushRef="#br0" timeOffset="83268.5155">30561 8374 0,'0'0'0,"0"0"0,0 0 16,1 22-16,-1-22 0,0 29 16,0-8-16,-1 0 0,0 0 0,0-1 15,1 1-15,0 2 0,1-3 16,0-4-16,-1-3 0,0-2 15</inkml:trace>
  <inkml:trace contextRef="#ctx0" brushRef="#br0" timeOffset="83617.6927">30913 8333 0,'0'0'0,"0"0"0,0 0 16,0 0-16,0 0 0,-15 30 0,15-30 15,-26 32-15,12-15 0,-4 4 16,-2 2-16,-1-1 0,1-1 16,-10 5-16,0 0 0,2-3 15,4-2-15,-4-1 0,0-3 16,5-4-16,4-2 0,4-4 16,1-1-16,6-1 0,2-2 0,6-3 15,7 1-15,1-3 0,5-3 16,3 0-16,4-1 15,2-1-15,2 0 0,8-3 0,1 0 16,-1 2-16,-1 0 0,-3 1 16,-4 3-16,-4 1 0,-4 2 15,-3 1-15,-5 1 0,-3 4 16,-4 1-16,-6 2 0,-4 3 16,2-2-16,1-4 0,2 1 0</inkml:trace>
  <inkml:trace contextRef="#ctx0" brushRef="#br0" timeOffset="83785.4561">30501 8845 0,'0'0'0,"0"0"16,0 0-16,0 0 0,0 0 0,0 0 15,29-7-15,-29 7 0,37-10 0,-13 4 16,4 1-16,1-1 16,3-2-16,10-2 0,1 0 15,-2 1-15,-2 2 0,5 0 0,-3 2 16,-6 0-16,-5 2 0,-6 0 15,-4 1-15,-4 0 0</inkml:trace>
  <inkml:trace contextRef="#ctx0" brushRef="#br0" timeOffset="95385.0173">3252 5958 0,'0'0'0,"0"0"0,0 0 15,0 0-15,26 16 0,-13-8 0,2 1 16,0 0-16,2 2 0,2 1 15,3 1-15,7 4 0,-1 1 16,1 1-16,3 0 0,4 3 16,0-3-16,-2 1 0,1 2 15,0-4-15,-3-2 0,7 3 16,-3-1-16,-4-2 0,-6 0 0,0 0 16,1 0-16,-5-5 0,-3-2 15,-5-2-15,-2-2 0,-3 0 16</inkml:trace>
  <inkml:trace contextRef="#ctx0" brushRef="#br0" timeOffset="95818.1282">5308 5960 0,'0'0'0,"0"0"16,0 0-16,22 12 0,-11-6 0,0 1 15,4 1-15,0 1 0,3 0 0,4 4 16,0 2-16,2-3 16,2-1-16,0 1 0,0 3 15,1-2-15,0 0 0,5 3 16,3 0-16,-3 0 0,-4-2 0,2 1 15,0-1-15,-2 0 0,1-1 16,-4 0-16,1 0 0,-4-1 16,-2-1-16,-5-1 0,-2-2 15,-2-2-15</inkml:trace>
  <inkml:trace contextRef="#ctx0" brushRef="#br0" timeOffset="96385.1001">9002 6021 0,'0'0'16,"8"6"-16,2 1 0,2 1 0,-1 1 15,9 1-15,5-1 0,0 1 16,1 0-16,4-1 0,2 0 16,0 1-16,-1 2 0,4 4 15,-2-1-15,1-2 0,2-3 0,-4 0 16,-4 0-16,-1-1 16,-2 0-16,1 0 0,-1 1 15,-1 0-15,-1 0 0,-5-3 0,-4-1 16,-3-1-16</inkml:trace>
  <inkml:trace contextRef="#ctx0" brushRef="#br0" timeOffset="96935.5356">11523 5920 0,'0'0'0,"0"0"15,0 0-15,21 15 0,-21-15 0,21 15 16,-9-5-16,1 1 0,1-3 15,3 4-15,2-2 0,5 4 16,0-1-16,1 0 0,-1-1 16,2 1-16,3-1 0,0 1 15,0 2-15,5 1 0,-2 0 16,2-1-16,0 0 0,-5-2 0,-1-5 16,-3 0-16,0 1 15,-1-1-15,0 1 0,-2-1 0,-2 0 16,-3-1-16,-3-1 0,-1-1 15,-1 1-15,-3-5 0,-1-3 16,-3 1-16,0 0 0,-2 0 16</inkml:trace>
  <inkml:trace contextRef="#ctx0" brushRef="#br0" timeOffset="97436.4354">14343 5968 0,'0'0'0,"8"2"0,3 0 16,2 1-16,1 3 0,9 1 0,5 1 16,0 2-16,-1-1 0,4 3 15,2 0-15,6 2 0,-2 1 16,4-1-16,2 1 0,-3 1 16,-3-1-16,9 5 0,2 0 15,-4-3-15,-3-3 0,7 4 16,2 1-16,-6-2 0,-3-2 0,-3-1 15,0-2-15,-5 0 0,-2-1 16,-6-2-16,-3 0 0,-5-2 16,-5-2-16,-2-2 0</inkml:trace>
  <inkml:trace contextRef="#ctx0" brushRef="#br0" timeOffset="97985.8869">18138 5753 0,'0'0'16,"0"0"-16,0 0 0,0 0 0,0 0 15,26-2-15,-26 2 0,21 6 16,-21-6-16,25 7 0,-10-4 16,0 2-16,2 1 0,4 2 15,3 1-15,0 1 0,0 1 16,11 4-16,1 3 0,-1-1 0,1-3 16,9 5-16,1-1 15,-2-1-15,-2-1 0,8 5 0,0 3 16,-6-3-16,-4-1 0,1-4 15,0-4-15,-5 1 0,-2-1 16,6 2-16,-1 0 0,-9-4 16,0 1-16,2 0 0,-2 0 15,-6-2-15,-1 0 0,1-2 16,-1-1-16,-5-2 0,-3 0 0,-4-1 16</inkml:trace>
  <inkml:trace contextRef="#ctx0" brushRef="#br0" timeOffset="98498.7544">21555 5823 0,'0'0'0,"0"0"0,0 0 16,26 12-16,-26-12 0,20 14 0,-11-4 15,2-1-15,3-1 0,0 3 16,1 1-16,3 2 0,2 0 0,7 5 16,1 1-16,1-1 0,-1 0 15,2 0-15,1-1 0,5 2 16,0-3-16,-3 0 0,-1-3 15,-3 2-15,-1-2 0,-4 0 16,-3-1-16,-2-1 0,-4-2 0,1-2 16,-1 0-16,0-5 15,-2-3-15,-2 3 0,-1 0 16,-4 0-16,0 1 0,-1-1 0,0-1 16,-3-1-16,-2-1 0,2 1 15,-2-1-15,0 0 0</inkml:trace>
  <inkml:trace contextRef="#ctx0" brushRef="#br0" timeOffset="99001.5371">23454 5983 0,'0'0'0,"0"0"0,0 0 16,20 16-16,-12-10 0,3 3 16,4 1-16,0 1 0,2-1 0,7 4 15,4 0-15,-2 2 0,0-1 16,1 3-16,0 0 0,5 1 15,-1-2-15,-1 1 0,0 2 16,-4-2-16,-1-3 0,-4 1 16,-3 1-16,-1-4 0,-2-3 15,1 1-15,-1 0 0,-2-4 0,-2-3 16,-3 2-16,-2 1 16,-2-3-16,0 0 0,0-1 0,-1 0 15,-1-2-15</inkml:trace>
  <inkml:trace contextRef="#ctx0" brushRef="#br0" timeOffset="99585.2872">25699 5960 0,'0'0'0,"0"0"15,0 0-15,0 0 0,0 0 0,27 14 16,-27-14-16,20 18 16,-20-18-16,25 18 0,-8-5 15,-1 0-15,1 1 0,0-2 16,2 0-16,5 5 0,1 1 0,-1 2 16,0 4-16,-1-3 15,2-2-15,4 4 0,1 0 16,-1 0-16,-3 0 0,-4-1 0,-3-1 15,-1-3-15,-2-4 0,1 1 16,-2-2-16,-2-1 0,-3 2 16,-3-2-16,-4-1 0,-4 0 15,-4 0-15,1-5 0,1 0 16,1-2-16</inkml:trace>
  <inkml:trace contextRef="#ctx0" brushRef="#br0" timeOffset="105618.2723">3313 7246 0,'0'0'0,"0"0"0,0 0 15,22 1-15,-22-1 0,22 3 16,-6-1-16,5-2 0,1 0 0,14 1 16,5 4-16,-1-2 15,2 1-15,18-1 0,4-3 16,2 1-16,-2 0 0,21-1 15,4-2-15,11 1 0,-5 1 0,22-2 16,5 0-16,36-2 0,-21 1 16,2-3-16,1-1 0,-12-1 15,-9 1-15,12 0 0,5 3 16,-9-1-16,-8 0 0,15 0 16,10 0-16,-8 1 0,-5 1 0,10-1 15,8 1-15,-9 2 16,-6 1-16,9-1 0,2-1 15,-13 0-15,-7-1 0,13 2 0,8 0 16,-12 0-16,-10 0 0,10-2 16,5 1-16,-14 2 0,-9 2 15,5-3-15,3-2 0,-13 3 16,-8 2-16,7 1 0,6 1 16,-13-5-16,-7-3 0,8 9 15,6 4-15,-15-2 0,-10-3 0,1-1 16,1-3-16,-13 2 0,-9 1 15,-3-4-15,-2-3 0,-7-1 16,-5-1-16,-9-4 0,-5-2 16,-6 5-16,-6 3 0,-8 2 15,-4 2-15,-7-3 0,-8 1 0,-11-4 16,-10-1-16,-8-1 16,-4 0-16,11 2 0,8 2 15,6 2-15</inkml:trace>
  <inkml:trace contextRef="#ctx0" brushRef="#br0" timeOffset="107369.4905">6855 8148 0,'0'0'16,"14"-1"-16,4 1 0,-3 0 0,4 3 16,10-1-16,7-1 15,4 2-15,4-1 0,17-2 0,6 0 16,11 0-16,-2-1 0,18 0 15,-1 1-15,-9 0 0,-4 0 16,9 0-16,-1 1 0,18-2 16,-20-1-16,-14-1 0,-9-4 15,-15 4-15,-10 2 0,-4 0 16,-3 0-16,-8 1 0,-4 1 0,-6-1 16,-5 1-16,-3-1 0</inkml:trace>
  <inkml:trace contextRef="#ctx0" brushRef="#br0" timeOffset="108453.7026">8778 9125 0,'0'0'0,"0"0"0,26 1 16,-13 1-16,1 1 0,4 1 16,4 0-16,8 2 0,1 2 0,7-3 15,3 0-15,12-1 16,0-2-16,6 0 0,6-1 0,4-2 15,-3-1-15,17 1 0,3-1 16,-8 0-16,-4-1 0,11-4 16,0-3-16,-11 1 0,-7-1 0,28-12 15,-10-2-15,-16 0 16,-9 1-16,3 1 0,1-2 16,-14-2-16,-9-3 0,0-2 0,1-2 15,-8 1-15,-5 3 0,-6-5 16,-5-5-16,-4 2 0,-4 4 15,-4-7-15,-1-2 16,-6 5-16,-3 1 0,-7-5 0,-5-4 16,2 5-16,2 5 0,-9 1 15,-4-1-15,3 13 0,-3-1 16,-18-14-16,-1 0 0,15 19 0,-3 0 16,-27-17-16,-1-3 0,5 14 15,3 8-15,-9 3 16,-4 2-16,5 3 0,3 5 0,-4-2 15,-4-1-15,3 5 0,3 3 0,-6 4 16,-3 2-16,4 3 16,3 3-16,-1-3 0,-1-2 15,5 10-15,5 8 0,-2 3 16,-1 3-16,9-5 0,6-4 0,-4 4 16,-3 2-16,11 3 15,5 1-15,0 5 0,-1 4 0,5-7 16,4-4-16,5 7 0,4 6 15,5-8-15,4-3 0,0 2 16,-1 2-16,5-4 0,3-3 16,6 6-16,5 5 0,0-11 15,0-6-15,9 0 0,4-1 16,-9-8-16,0 2 0,8 0 16,2-1-16,2-1 0,1-1 0,3 1 15,5 1-15,-4-1 0,-2-1 16,1-1-16,0 0 15,-4-5-15,-1-3 0,0-1 16,2-1-16,-8 0 0,-2 2 0,0-3 16,1 1-16,-4-1 0,-3-2 15,-2-1-15,-1 0 0,-2-1 16,-2 0-16,0-1 0,-2-2 16,-1 2-16,1 1 0,-2-2 15,-2 3-15,2-3 0,-2 3 0,2-2 16,-2 2-16,3-2 0,-3 2 15,0 0-15,0 0 0,-3 2 16,1 1-16,-2-2 0,-3-1 16,2 0-16,-1 0 0,2 0 15</inkml:trace>
  <inkml:trace contextRef="#ctx0" brushRef="#br0" timeOffset="109536.1307">6562 8956 0,'0'0'15,"0"0"-15,0 0 0,0 0 16,0 0-16,-26-7 0,26 7 16,-19-4-16,6 2 0,-3 2 0,-4 1 15,0 0-15,1-2 0,-4 3 16,-2 1-16,-10 2 15,2 1-15,-5 1 0,-2 1 0,3 2 16,-1 2-16,-8 6 0,-1 3 16,4 0-16,3-2 0,-5 6 15,-1 0-15,6 0 0,6 1 16,2 3-16,1 3 0,6-5 0,1-2 16,1 6-16,3 1 15,5 0-15,3-1 0,5 0 16,6 1-16,1-2 0,3-1 0,5 1 15,3-1-15,1-6 0,4 1 16,10 3-16,8 1 0,1-4 16,0 0-16,6-2 0,6-4 15,3-2-15,1-3 0,5 0 16,4 1-16,4-1 0,-5-3 0,5-2 16,4-1-16,-2-2 15,-2-1-15,33-5 0,-8-3 16,-16-3-16,-13-1 0,-1-2 0,3-2 15,-4 1-15,-5 0 0,0-4 16,0-2-16,-3 2 0,-6 1 0,-3-5 16,-3-4-16,-5 0 0,-2-1 15,-2-3-15,-1-3 16,-4 1-16,-5 0 0,0-1 0,-2-1 16,-3 2-16,-1 2 0,-3-7 15,-5-5-15,-3 17 0,0-1 16,-2-4-16,-2-3 0,-3 3 15,0 1-15,-7-3 0,-2-3 16,0 1-16,-2-2 0,-1 4 16,1 2-16,-2 6 0,-3 1 0,-10-3 15,-4-1-15,6 7 16,0 2-16,-7 3 0,-7 2 16,2 0-16,2 1 0,-14 0 15,-4 3-15,3 4 0,0 2 0,-2 5 16,-1 5-16,6 3 0,6 1 15,14-4-15,7-4 0,7 0 16</inkml:trace>
  <inkml:trace contextRef="#ctx0" brushRef="#br0" timeOffset="110485.143">6403 9758 0,'0'0'0,"0"0"0,0 0 15,-22 4-15,22-4 0,-22 2 16,4-1-16,1 2 0,-2-2 15,-3 3-15,0 3 0,-10 0 16,2 2-16,-3 0 0,-1 1 16,2 1-16,0-2 0,-8 6 15,-1 3-15,5 1 0,1 0 0,-5 7 16,1 1-16,6-2 0,5-1 16,3 3-16,5 3 15,3-2-15,5-2 0,0 4 16,3-1-16,2 0 0,3-1 0,4 5 15,1 3-15,5-5 0,1-5 16,12 5-16,6 1 0,-2-7 16,1-3-16,14 4 0,9-1 15,-3-4-15,-1-2 0,15-1 16,9 0-16,-3-2 0,-2-1 0,21-1 16,8-4-16,24 2 0,-19-3 15,6-3-15,6-1 16,-16 0-16,-12 1 0,12-4 0,7-3 15,-15 0-15,-11 1 0,14-4 16,10-2-16,-14 3 0,-8 1 0,10-1 16,7-3-16,-13-2 15,-8-2-15,6-2 0,3-2 16,-12 3-16,-11 2 0,4-10 0,1-6 16,-4 7-16,-4 5 0,-6-3 15,-2-1-15,-8-2 0,-4-2 16,-2-3-16,-3-1 15,-6 6-15,-4 4 0,-3-11 0,-1-8 16,-2 3-16,-2 2 0,-6-2 16,-3 0-16,-6 7 0,-2 4 0,-9-3 15,-3-4-15,1 3 16,2 2-16,-10-4 0,-6-2 16,13 12-16,-1-2 0,-9-2 15,-4-1-15,-5 2 0,-2 1 0,-7 0 16,-6-2-16,5 4 0,2-1 15,-31-7-15,1 4 0,10-1 16,7 1-16,-8 5 0,-6 4 16,8 4-16,7 2 0,-12-1 15,-6 1-15,7 2 0,6-1 0,-8 3 16,-4 3-16,10-2 16,7 0-16,-9 4 0,-7 0 15,9 4-15,6-1 0,-6 4 0,-3 1 16,8 1-16,7 2 0,-4 0 15,-2 0-15,7-3 0,5-1 16,2 5-16,2 3 0,3-1 16,3-1-16,-2 4 0,0 2 15,6-3-15,4-2 0,-2 3 16,2 1-16,6 0 0,4 0 0,7-6 16,3-5-16,3-4 0</inkml:trace>
  <inkml:trace contextRef="#ctx0" brushRef="#br0" timeOffset="111302.4173">6850 10611 0,'0'0'0,"0"0"0,0 0 16,0 0-16,-19-13 0,19 13 0,-20-5 15,20 5-15,-28-3 0,12 3 16,-3 2-16,0 0 0,1 0 16,-6 1-16,-1 2 0,-6 3 15,3 2-15,-3 1 0,-2 2 16,2-1-16,2-1 0,-6 7 16,3 4-16,4-1 0,1 1 0,0 3 15,0 2-15,4-1 16,4 1-16,-2 7 0,4 1 0,4-3 15,3-3-15,2 3 0,4 5 16,4-5-16,0-2 0,8 4 16,5 3-16,2-3 0,3-1 15,5 1-15,6 2 0,0-5 16,-1-2-16,7 0 0,1-2 0,1-2 16,2 0-16,6-3 15,5 0-15,0-4 16,1-4-16,6-1 0,3-3 0,-5-3 15,-2-1-15,3-7 0,-1-5 16,4 0-16,0-2 0,20-6 16,-13 0-16,-25 2 0,2-2 15,26-10-15,-5 1 0,-11 0 0,-9 0 16,1-5-16,1-4 16,-8 4-16,-6 5 0,0-5 0,1-1 15,-6-2-15,-2-1 0,-2 2 16,-1-1-16,-3 0 0,-1-2 15,-2 2-15,-1 1 0,-5 12 16,2-4-16,-2-2 0,-1-1 16,0 0-16,0 3 0,-4-1 15,-1-1-15,-4 1 0,-2 0 0,-3 7 16,-3 1-16,1-2 0,0-3 16,-6 2-16,-2 1 0,1 5 15,-3 0-15,-7 0 0,-4 0 16,-3 3-16,-6 3 0,-4 0 15,-4 1-15,0 2 0,1-1 16,4 1-16,11 0 0,6 2 16</inkml:trace>
  <inkml:trace contextRef="#ctx0" brushRef="#br0" timeOffset="112136.1315">6615 11415 0,'0'0'16,"0"0"-16,0 0 0,0 0 0,0 0 16,0 0-16,-30 1 0,30-1 15,-23 3-15,23-3 0,-29 3 16,11 0-16,1 1 0,-5 0 16,0 1-16,-3 1 0,0 1 15,-8 2-15,-1 1 0,1 1 16,1 1-16,-1 2 0,0 2 15,1 0-15,2-1 0,-3 6 0,3 1 16,1 1-16,2-1 0,4 2 16,1 1-16,4 0 0,4 0 15,2 6-15,5-1 0,0-2 0,5 1 16,5-1-16,6 0 16,1-2-16,2 0 0,5 0 15,3-1-15,2-3 0,1-2 0,7 1 16,4 2-16,4-4 0,3-2 15,3 0-15,3 0 0,9 0 16,2-1-16,2-6 0,3-3 16,-6 1-16,-3 0 0,12-4 15,-1-3-15,-3 2 0,-5 1 0,30-3 16,-4-4-16,-7-3 16,-5-2-16,-5 1 0,-3 1 15,-6-2-15,-4 0 0,11-8 16,6-4-16,-8 0 15,-7 1-15,-8-1 0,-8 0 0,1-1 16,-1-2-16,-5 1 0,-3 1 16,-8-4-16,-6-2 0,0 0 15,-1 1-15,0-1 0,-2 0 0,-4-2 16,-4-2 0,-6 9-16,-3-5 0,1 5 15,-1 3-15,-5 1 0,-3-1 16,1-1-16,-1-1 0,-4-3 0,-4 1 15,0 2-15,2 0 0,-9 5 16,-6 3-16,0 0 0,-1 0 16,-3 3-16,-3-1 0,-1 3 15,0 2-15,-3 2 0,-1 2 16,-4 2-16,1 2 0,0 2 16,-3 1-16,3 2 0,1 0 0,8 0 15,10-3-15,8-1 16</inkml:trace>
  <inkml:trace contextRef="#ctx0" brushRef="#br0" timeOffset="113052.0825">6468 12321 0,'0'0'16,"0"0"-16,0 0 0,0 0 16,0 0-16,-26 8 0,26-8 15,-22 7-15,22-7 0,-26 5 16,13-2-16,-2 1 0,0-2 0,-2 2 15,-4 1-15,1 0 0,1-1 16,-7 3-16,-2 1 0,3-1 16,-1 1-16,1 0 0,0 1 15,-1 2-15,4 2 0,-3 1 16,-1 2-16,1 0 0,1-1 0,-4 4 16,4 1-16,2 1 0,2 0 15,3 1-15,-2 1 16,2-1-16,5 2 0,-2 0 0,3 1 15,-1 0-15,2 0 0,3 0 16,3 0-16,1 0 0,3 0 16,4 0-16,2-2 0,1-1 15,0-1-15,3-1 0,2 1 16,3-3-16,3 0 0,5-1 16,6 2-16,-4-4 0,-2 1 0,13 1 15,7 0-15,4-4 16,2-2-16,6-2 0,5-2 15,-6 0-15,-3 0 0,16 0 0,6-1 16,7-2-16,-4-1 0,7 1 16,3-1-16,30 3 0,-14 1 15,-2-6-15,-2-3 0,-13 0 16,-7 0-16,2-1 0,4-1 16,-13-2-16,-11-2 0,4-4 0,1-3 15,-5-1-15,-4 0 16,-5-5-16,-4-2 0,-12 3 0,-8 3 15,-1-2-15,0-2 0,-2-6 16,-1-5-16,-9 2 16,-5 1-16,-2 3 0,-2 3 0,-1-6 15,-3-4-15,-3 0 0,-2 1 0,-5 1 16,-4 1-16,3 11 16,-1-4-16,-2 0 0,-1 0 0,-4 0 15,-1 1-15,-6-2 16,-4-1-16,1 2 0,-1 1 0,-5 1 15,-5 1-15,-2 4 0,1 4 16,-8-4-16,-4-2 0,2 4 16,-1 3-16,-3 0 0,-2 1 15,0 3-15,-1 1 0,-1 3 16,-5 2-16,-2 3 0,4 3 0,-15 6 16,9 4-16,4-2 0,4-1 15,5 3-15,2 1 16,3-2-16,4 0 0,2 8 0,5 5 15,3-1-15,6-1 0,8-8 16,6-5-16,6-4 0</inkml:trace>
  <inkml:trace contextRef="#ctx0" brushRef="#br0" timeOffset="113852.8077">6245 13218 0,'0'0'0,"0"0"16,0 0-16,0 0 0,0 0 0,0 0 16,0 0-16,-24 10 15,24-10-15,0 0 0,-23 5 16,23-5-16,-21 2 0,8 0 0,-3 1 15,0 0-15,-1 0 0,0 0 16,-2 2-16,-1 0 0,-2 1 16,-7 2-16,1 0 0,-3 1 15,1 2-15,2 3 0,0 0 16,-1 1-16,2-1 0,-4 4 16,1 2-16,2 0 0,3 2 15,2 0-15,-1 1 0,4-1 0,2 0 16,4 2-16,2 3 0,2-1 15,0-3-15,4 3 0,6 0 16,0-3-16,4-1 0,8 6 16,2 3-16,0-6 0,1-2 0,8 4 15,6 0-15,0-4 16,3-4-16,8 2 0,2 1 16,0-2-16,-1-1 0,15 1 0,6-4 15,2-4-15,3-1 0,1-3 16,2-1-16,2-3 0,-4-2 0,35-2 15,0-3-15,-16 0 16,-14 2-16,2-8 0,2-3 16,-3 2-16,-4 0 0,1-4 15,-2-3-15,-13 0 0,-12-1 0,3 1 16,0 0-16,-2-3 16,0-3-16,-7-2 0,-4 1 15,-9 0-15,-9 0 0,-3-4 0,-2-2 16,-2 1-16,-2-1 0,-7-6 15,-5-7 1,-2 5-16,-4 1 0,0 15 16,-4-4-16,-2 1 0,-4-2 0,-4 2 15,-2 0-15,0 2 0,2 2 0,-10-1 16,-8-2 0,-6 5-16,-4 1 0,8 4 0,5 3 15,-5 1-15,-7 3 16,9 3-16,7 4 0,-9-3 0,-6 0 15,9 0-15,8 2 0,-12 3 16,-3 2-16,15 2 0,5 1 0,-1 6 16,0 2-16,1 0 15,4-2-15,2 2 0,1-1 16,7-4-16,3-2 0,5-3 16</inkml:trace>
  <inkml:trace contextRef="#ctx0" brushRef="#br0" timeOffset="114852.7731">6797 14044 0,'0'0'0,"0"0"16,0 0-16,0 0 0,0 0 0,0 0 16,-27-5-16,27 5 15,0 0-15,-30-3 0,30 3 16,-23-3-16,12 2 0,-1 1 0,-1 0 16,-3 0-16,-1 1 15,-2 2-15,-1 0 0,1 1 16,1 0-16,-2 1 0,-2 1 0,-7 2 15,0 1-15,1 2 16,-1 4-16,0-2 0,2 2 0,-8 4 16,2 2-16,4-1 0,4 0 15,1 1-15,0 1 0,2 2 16,2 2-16,4-2 0,1 1 16,5-1-16,4 1 0,3 0 15,0-2-15,6 1 0,3 0 0,1 2 16,5-1-16,-1 1 15,1-2-15,9 2 0,4-2 0,1-2 16,-1-1-16,7 0 0,3 0 16,2-3-16,-1-1 0,7-1 15,6 0-15,-2-3 0,0-3 0,14 1 16,4 0 0,-2-5-16,-4-2 0,15 0 0,2 0 15,0-1-15,2 0 0,37-1 16,-4-1-16,-13 0 0,-8 1 15,-2-1-15,-2-2 0,-1-2 0,-2-1 16,8 1-16,4 0 16,-13 0-16,-9-2 0,-2-2 15,0-1-15,-9-4 0,-7-1 0,-2 0 16,0-1-16,1 1 0,2-2 16,-8 0-16,-4-1 0,-4-3 15,-2-1-15,-6-3 0,-5 0 16,-2-3-16,1 0 0,-5-1 15,-3 1-15,-2 1 0,-3 1 0,-4-6 16,-2-3-16,-4 1 16,-4 1-16,-5-2 0,-1-2 15,0 16-15,-2-2 0,-5-4 16,-4 0-16,-2-2 0,-1 0 0,-3 0 16,-2 0-16,-6-1 0,-3-1 15,-2 2-15,-2 3 0,-1 0 16,-4 1-16,-6 2 0,-4-1 15,1 3-15,0 2 0,-3-1 16,-5 2-16,-1 3 0,1 4 0,-35-2 16,3 3-16,9 2 0,7 1 15,-2 2-15,-2 2 16,6 2-16,4 4 0,-2-4 16,1-2-16,-2 8 0,-4 6 0,4 0 15,4 1-15,6-1 0,4-1 16,3 5-16,0 3 0,8-1 15,8 0-15,2-3 0,3-3 16,5 4-16,3 1 0,8 4 16,5 3-16,4-4 0,3-1 0,3 0 15,3 2 1,1-8-16,0-3 0,1-4 0</inkml:trace>
  <inkml:trace contextRef="#ctx0" brushRef="#br0" timeOffset="115851.8635">6493 14662 0,'0'0'0,"0"0"0,0 0 16,0 0-16,0 0 0,-13 17 0,13-17 15,0 0-15,0 0 0,-23 15 16,13-11-16,1 0 0,0-1 15,-2 2-15,-1 1 0,1-2 16,0 1-16,-1 0 0,-1 1 16,-2 0-16,1 1 0,-4 1 15,-1 1-15,-1 0 0,2 1 16,-7 3-16,-4 1 0,2 0 0,0-1 16,2 5-16,-3 4 15,-3 2-15,3-2 0,-2 1 16,-3 1-16,5 1 0,4 0 0,-2 7 15,0 1-15,6-2 0,6-2 16,1 4-16,4 2 0,0-5 16,4-1-16,6 1 0,4 0 15,3 0-15,1-1 0,9 0 16,6 0-16,-1-2 0,2-1 0,15 4 16,2 2-16,-1-5 0,0-2 15,6 1-15,8-1 0,-3 0 16,-4-3-16,15 0 0,4-3 15,-4-3-15,-3-1 0,40 6 16,3-1-16,-13-5 0,-7-5 0,8 1 16,7-1-16,-9 1 15,-8 0-15,17-5 0,11-3 16,-12 2-16,-8 1 0,10-1 16,8-2-16,-10 0 0,-8-1 0,11-2 15,7-1-15,-15-1 0,-12 0 16,12-5-16,7-5 0,-16 1 15,-12-1-15,10-2 0,5 0 16,-13-2-16,-9-1 0,3 0 16,3 1-16,-6-1 0,-4 0 0,-2-6 15,0-5-15,-13 4 0,-8 1 16,3-5-16,3-3 16,-12 1-16,-6-2 0,-5 0 0,-3 0 15,-5 5-15,-3 4 0,-5-7 16,-2-5-16,-4 1 0,-1 1 15,-5-5-15,-3-5 0,-4 8 16,-3 5-16,-14-4 0,-9-3 16,9 9-16,6 7 0,-14-7 15,-9-5-15,8 6 0,3 4 16,-10 0-16,-10 0 0,6 5 0,4 4 16,-13-6-16,-7-3 15,7 4-15,5 0 0,-9 5 0,-6 1 16,8 4-16,3 2 0,-6 3 15,-4 1-15,14-2 0,9-1 16,-6 4-16,-4 3 0,10 0 16,11 0-16,1 2 0,0 2 15,8-2-15,4-2 0,8 0 16,8 0-16,3 0 0,3 2 0,1 0 16,0-1-16,0-2 0,2-1 15,-2 1-15,0 0 0,0 0 16,0 0-16,0 0 0,0 0 15,3 0-15,-3 0 0,2-2 16,-2 2-16,0 0 0,0 0 0,0 0 16,1-2-16,-1 2 0,0 0 15,-2-1-15,-2-1 16,1 1-16,1 0 0,0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15T08:12:51.7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2329 3437 0,'0'0'0,"0"0"0,0 0 0,21 7 16,-21-7-16,0 0 0,31 6 15,-15-2-15,0-2 0,5 1 0,5 0 16,-1-1-16,4 1 0,15 2 15,3-1-15,0 1 0,1-1 16,19 2-16,6-1 0,11 0 16,-5 0-16,19-1 0,0-1 15,-6 1-15,-6 1 0,17-3 16,4-2-16,32-1 0,-14-1 16,1-1-16,-4-2 0,-14 4 0,-12 3 15,4-4-15,4-4 0,-9 1 16,-9 0-16,8 4 0,7 2 15,-13-1-15,-9-1 0,7 0 16,6 1-16,-13-2 0,-6 0 0,2 1 16,2 2-16,-7 0 0,-5 0 15,1 3-15,4 3 16,-7-5-16,-4-3 0,-1-2 16,-2 1-16,-4 2 0,-2 2 0,0 1 15,1 2-15,-7-3 0,-5-3 16,4 2-16,3 0 0,-5 1 15,-5 0-15,2-2 0,0-3 16,-6 1-16,-1 1 0,1 0 16,0 1-16,-2 0 0,1 2 0,0-2 15,1-1-15,2 0 16,-2 2-16,2-2 0,1-1 16,-16 2-16,3 0 0,4 2 0,6-1 15,-4-1-15,-3 1 0,6-2 16,4 0-16,-6 2 0,0 0 0,5-2 15,1 0-15,-4 1 16,0 1-16,2-1 0,1 0 16,-1-1-16,0-1 0,-1 4 0,3 1 15,0 1-15,0-2 0,1 2 16,3 1-16,-3-2 0,2-2 16,0 2-16,1 1 15,0-1-15,-3-1 0,3 1 0,3 1 16,-6-2-16,0-1 0,2 2 15,4 0-15,-4-2 0,-2 0 0,3 0 16,5 1-16,-2 0 16,-1 0-16,1-1 0,2-1 15,-1 1-15,0-1 0,9 3 16,-4 0-16,0-2 0,-2-3 16,3 5-16,1 0 0,-3-2 0,-4 1 15,2-4-15,1 1 16,-1 2-16,-1 4 0,5-4 0,4-3 15,-6 1-15,-3 1 0,7-3 16,3 1-16,-4-1 0,-4 0 16,5 2-16,4-1 0,0 4 15,-2-1-15,26 0 0,-5 1 16,-11-1-16,-9-1 0,7 2 0,5 3 16,-7-4-16,-3-2 0,3 2 15,3 0-15,-4 1 0,-2 4 16,5-4-16,4 0 0,-4-3 15,-4-2-15,5 3 0,2 1 16,-4 1-16,-2-1 0,4 2 16,6-1-16,-6-3 0,-2 0 0,1-2 15,2 2-15,-5 1 0,-1 0 16,7 4-16,3 2 16,-6-2-16,-5-3 0,7-2 0,6-2 15,-9 0-15,-5-1 0,6 1 16,3 3-16,-5 0 0,-1 0 15,5-3-15,4-2 0,-9 1 16,-4 2-16,6 2 0,4 2 16,-5-2-16,-3-2 0,8-5 15,6-2-15,-11 2 0,-5 3 0,7 2 16,5 1-16,-5-1 0,-3 1 16,5 0-16,2 0 0,-7-1 15,-7 0-15,9-1 0,5 1 16,-6-1-16,-1-3 0,2 3 15,4 1-15,-4 0 0,-3 2 16,7-2-16,4-2 0,-6 3 16,-3 1-16,4-1 0,4-2 15,-8 5-15,-5 0 0,8-4 16,5-4-16,-5 2 0,-4 3 0,2-1 16,0-1-16,-4-2 0,-3-1 15,7 2-15,4 3 0,-8 1 16,-5 1-16,5-2 0,4-1 15,-4 1-15,-3 1 0,6-3 16,2-1-16,-6 2 0,-5 0 0,5-2 16,4 0-16,-2 1 15,-1 0-15,4 4 0,2 2 16,-7-2-16,-8 0 0,9-2 0,6-1 16,-5-4-16,-3-3 0,4 3 15,1 1-15,-2 3 0,0 2 16,2 2-16,4 1 0,-7-5 15,-4-2-15,4-1 0,4 2 16,-6 0-16,-3-2 0,8 1 16,8 1-16,-8 3 0,-7 2 0,5-2 15,5-3-15,-4 1 16,-1 0-16,2 0 0,0 1 16,-2 2-16,-3 2 0,7-3 0,7 0 15,-10 0-15,-6-1 0,6 1 16,4-2-16,-4 4 0,0 0 15,5-1-15,4 1 16,-12 3-16,-8 3 0,9-2 0,4 1 16,-5-2-16,-3-2 0,3-1 15,3 0-15,-8-1 0,-3-2 0,2 5 16,3 3-16,-6 0 16,-3-2-16,4 0 0,1-1 0,-7-5 15,-5-2-15,3 4 0,2 3 16,-6 2-16,-4 0 0,0-1 15,1 0-15,-5-2 0,-1 0 16,-6-3-16,0-2 16,-12 1-16,-1 0 0,0 0 0,2-1 15,-3 2-15,-2 0 0,-1 0 16,1 2-16,-4-2 0,1-3 0,-1 3 16,0-4-16,-3 4 0,-3 1 15,-7 2-15,-6-1 0,4 0 16,2-1-16,4 1 0</inkml:trace>
  <inkml:trace contextRef="#ctx0" brushRef="#br0" timeOffset="3596.0135">3790 4738 0,'0'0'0,"0"0"16,0 0-16,0 0 0,0 0 0,0 0 16,0 0-16,26 0 0,-26 0 15,0 0-15,0 0 0,26 0 16,-26 0-16,0 0 0,26-6 15,-12 5-15,-2 1 0,4 0 16,3-1-16,0 0 0,0 0 0,3-2 16,3 1-16,0 0 0,2 1 15,9-2-15,3-1 16,-4 0-16,-1 0 0,10-1 16,2 1-16,-3-1 0,-4 2 0,12-1 15,1 2-15,-5-1 0,-6-2 16,5 3-16,5-1 0,-6 1 15,-3-2-15,11 4 0,4 1 16,-8-2-16,-6-1 0,5 0 16,5-1-16,-5 1 0,-4 0 0,10 2 15,3 2-15,-4-2 0,-2-1 16,5-1-16,5 0 16,-7 1-16,-4-1 0,8 0 0,4 0 15,-5 0-15,-3 0 0,31-1 16,-5 1-16,-10 2 0,-9 1 0,5 0 15,5 0-15,-11 1 16,-9-2-16,9 1 0,7 1 16,-5-1-16,-4 1 0,7-1 15,6-1-15,-9 0 0,-8 0 0,12 3 16,7 1-16,-11 0 16,-6-1-16,10-3 0,9-2 0,-8 8 15,-3 4-15,9-6 16,5-6-16,-13 2 0,-8-1 0,15 4 15,9 0-15,-11-1 0,-9 0 16,25 0-16,16 3 16,-11 0-16,-10 4 0,-6-6 0,-4-3 15,0-3-15,1-4 0,3 5 16,3 6-16,2-1 0,0 0 0,1 0 16,-2 1-16,0-1 15,0-3-15,1 1 0,3 1 16,-2-2-16,0 1 0,3 0 0,2 1 15,-3-1-15,-1-1 0,4 1 16,2-1-16,-2 2 0,0 0 16,-1-1-16,0 1 0,0 0 15,0 0-15,2 0 0,2 2 16,-3-1-16,-1 0 0,2 1 16,2 0-16,-3 0 0,-1 1 0,2-5 15,3-1-15,-3 0 0,-2 1 16,3 0-16,2 1 0,-2 0 15,-1-1-15,3-1 0,1-2 16,-1 2-16,-4-1 0,4 0 16,1-2-16,0-1 0,-3-1 15,4 4-15,2 3 0,-2-4 16,-1-4-16,-1 1 0,-2 1 16,-2-1-16,0 2 0,3 2 0,4 1 15,-5-2-15,-2 0 0,0-2 16,-1-1-16,-1 0 0,-2 2 15,4 2-15,4 2 0,-10 1 16,-6 0-16,6 2 0,6 0 16,-3-4-16,-2-3 0,-1-2 15,-1 0-15,-4 4 0,-3 2 16,3 2-16,1 2 0,-1 2 16,0 0-16,2-4 0,3-2 15,-5-3-15,-4-1 0,3 2 16,2-1-16,-1 6 0,-2 2 0,3 1 15,2-2-15,-7-4 16,-5-3-16,8-1 0,5 0 0,-12 1 16,-8 2-16,-1 3 0,2 3 15,2 1-15,2 0 0,2-6 16,2-4-16,0 2 0,0 0 16,-3-5-16,-2 0 0,-4 5 15,-2 3-15,4 4 0,3-1 0,-1 2 16,0-1-16,1-7 15,2-5-15,-3 4 0,-3 3 0,5 1 16,4-1-16,-1 0 0,-1-1 16,2 0-16,-1 1 0,-2-2 15,-1-3-15,3 4 0,3 2 16,-6 3-16,-3 0 0,4-3 16,2-1-16,2 3 0,-1 2 0,5-2 15,1 0-15,-4-2 16,-4-1-16,2-1 0,3 0 0,0-3 15,-1 1-15,1 3 0,1 3 16,-2-4-16,1-3 0,4 0 16,3 2-16,-5 6 0,-4 4 0,3-3 15,2-3-15,-5 0 16,-2-1-16,0 3 0,0 0 16,-3-1-16,-2-2 0,0-1 0,0 0 15,-2 5-15,0 1 0,2-1 16,1 0-16,-6-1 0,-3-1 15,-1 0-15,-1-2 0,-2 0 16,0 1-16,-2 1 0,-1-2 16,-3-2-16,-1-2 0,-1-1 15,1 0-15,-2 1 0,0 1 0,-4-2 16,0-2-16,-2 0 16,0-1-16,-3-1 0,0-1 15,1-2-15,0 0 0,-10 11 0,-6 6 16,-9-2-16,2-2 0,0-4 15,1-4-15,-4 1 0,-2 1 16,-1 2-16,-2-2 0,-1 3 16,0 1-16,-2 0 0,0 2 15,0-2-15,-4 5 0,-3-3 16,-2-1-16,1 0 0,1 0 16,3 0-16</inkml:trace>
  <inkml:trace contextRef="#ctx0" brushRef="#br0" timeOffset="6393.5225">21499 4800 0,'0'0'0,"0"0"15,0 0-15,0 0 0,0 0 0,-4 26 16,4-26-16,-4 22 0,4-22 16,-8 30-16,1-10 0,0 1 15,1 2-15,-1 2 0,0 0 16,-1 6-16,-1-1 0,1-1 16,1-2-16,1-3 0,0-1 15,1-2-15,-1-3 0,0-2 16,-2-2-16,-1-2 0,-1-1 15,3-2-15,0-1 0,1-2 0</inkml:trace>
  <inkml:trace contextRef="#ctx0" brushRef="#br0" timeOffset="6660.1445">21207 5180 0,'0'0'0,"0"0"16,0 0-16,0 0 0,0 0 15,20 16-15,-20-16 0,17 15 16,-17-15-16,21 21 0,-7-10 16,-2 0-16,0-1 0,0-1 15,1-3-15,0 1 0,2-1 16,0-4-16,2-2 0,-1-1 16,1-3-16,-1-1 0,2-2 15,5-4-15,1-3 0,2-4 16,0-3-16,1-2 0,-1 0 15,7-5-15,0 0 0,-1 1 0,0 2 16,-5 3-16,-6 5 16,-4 3-16</inkml:trace>
  <inkml:trace contextRef="#ctx0" brushRef="#br0" timeOffset="7659.5506">22247 5289 0,'0'0'0,"0"0"15,0 0-15,-16 23 0,9-13 0,-1 4 16,-3 6-16,-1 1 16,-2 1-16,1 8 0,3 1 15,5-2-15,2-3 0,6 1 0,3-5 16,4-5-16,3-5 0,7-7 15,7-7-15,-3-3 0,-1-3 16,2-5-16,3-5 0,-4 0 16,-2-2-16,0-10 0,-3-5 15,-6 2-15,-4 1 0,-7 2 16,-4 1-16,-6 4 0,-5 3 0,-6 4 16,-3 3-16,-3 5 0,-4 4 15,-1 5-15,-2 5 0,1 1 16,2 0-16,3 5 0,2 3 15,8 0-15,4 3 0,2-4 16,2-3-16,3-1 0</inkml:trace>
  <inkml:trace contextRef="#ctx0" brushRef="#br0" timeOffset="8043.5846">22774 5221 0,'0'0'0,"0"0"0,0 0 16,-13 24-16,13-24 0,-16 29 16,6-5-16,-1 1 0,0 3 0,-3 5 15,-1-1-15,3-5 16,2-2-16,-1 0 0,2-4 16,2-6-16,1-3 0,3-8 15,1-4-15,2-3 0,1-3 0,2-2 16,4-3-16,-1-4 0,1-6 15,4-6-15,3-2 0,7-4 16,2 2-16,0 4 0,2 2 16,-2 3-16,-1 3 0,4 3 15,1 3-15,-5 6 0,-2 4 16,-3 8-16,-2 4 0,-6 2 16,-3 2-16,-4 11 0,-4 8 15,0-1-15,-1 0 0,-2 7 0,0-2 16,2-4-16,3-7 0,3-2 15,1-1-15,1-8 0,0-4 0,-1-3 16,0 0-16,-2-3 16</inkml:trace>
  <inkml:trace contextRef="#ctx0" brushRef="#br0" timeOffset="8259.5041">23396 5106 0,'0'0'0,"0"0"0,0 0 16,-17 30-16,8-15 0,-2 7 15,-2 6-15,-6 9 0,0 1 0,-3 10 16,1 2-16,5-6 0,2-8 16,5 2-16,4-7 15,6-5-15,5-5 0,6-11 0,4-8 16,-2 1-16,-4-2 15,-3 1-15</inkml:trace>
  <inkml:trace contextRef="#ctx0" brushRef="#br0" timeOffset="8626.2975">23544 5370 0,'0'0'16,"0"0"-16,0 0 0,-12 22 0,12-22 15,-14 29-15,6-9 0,1-1 16,1 0-16,1-2 0,4 0 15,2 1-15,4-3 0,4-5 16,5-3-16,2-6 0,2-3 16,2-4-16,2-2 0,0-5 15,0 0-15,3-6 0,-1-3 16,-5 0-16,-1 0 0,-4 4 16,-3 2-16,-2 5 0,-1 4 0,-3 7 15,0 6-15,-5 3 0,-1 5 16,-4 4-16,-2 6 0,-3 9 15,0 4-15,0 3 0,0 3 16,1-1-16,1-1 0,0 4 16,-2-4-16,2-8 0,1-5 0,2-7 15,-1-2-15,0-7 0,-2-3 16,-9-2-16,-5-5 16,1-2-16,-1-1 0,-2-5 15,-1-4-15,-1-7 0,1-5 0,2 1 16,4 6-16,5 1 0</inkml:trace>
  <inkml:trace contextRef="#ctx0" brushRef="#br0" timeOffset="8892.967">24531 5171 0,'0'0'0,"0"0"16,0 0-16,-19 32 0,10-17 0,-3 8 16,-3 4-16,-5 10 0,-1 1 0,0 4 15,4-4-15,6-6 0,4-4 16,8-5-16,7-3 16,3-4-16,2-6 0,2-1 15,2-3-15,2-3 0,-1-6 0,1-5 16,-1-6-16,-4 3 0,-2 1 15,-3 3-15</inkml:trace>
  <inkml:trace contextRef="#ctx0" brushRef="#br0" timeOffset="9043.1064">24262 5360 0,'0'0'15,"0"0"-15,0 0 0,36-3 0,-15 2 16,7 0-16,5 0 0,10 0 15,0 0-15,2 1 0,1 0 16,8 0-16,-2 1 0,-3 0 16,-11 1-16,-8-2 0</inkml:trace>
  <inkml:trace contextRef="#ctx0" brushRef="#br0" timeOffset="9377.2502">24986 5362 0,'0'0'0,"0"0"16,0 0-16,-17 22 0,8-10 16,0 3-16,1 2 0,2 2 0,1 0 15,4 3-15,4-3 16,5-3-16,3-4 0,7-2 16,5-4-16,3-3 0,2-3 0,2-3 15,-1-5-15,5-3 0,-4-1 16,-4-2-16,-5-1 0,-5-3 15,-4-3-15,-5-3 0,-5-1 16,-3 2-16,-3 3 0,-6 0 16,-6 0-16,-2 3 0,-4 2 15,-9 5-15,-2 5 0,1 5 0,1 4 16,5 4-16,5 2 16,8 2-16,4 3 0,9 1 0,8-1 15,6-1-15,6-1 0,0-1 16,-4-2-16,-4-3 0</inkml:trace>
  <inkml:trace contextRef="#ctx0" brushRef="#br0" timeOffset="9830.4014">25959 5312 0,'0'0'15,"0"0"-15,0 0 0,0 0 0,-17-16 16,17 16-16,-26-11 0,8 8 15,-1-1-15,-1 3 0,-1 0 16,-1 1-16,0 1 0,-6 4 16,0 0-16,3 4 0,3 1 15,1 6-15,2 4 0,2 2 0,4 3 16,2 5-16,5 0 16,3-4-16,6-4 0,9-4 15,9-5-15,2-6 0,1-4 0,5-6 16,4-5-16,-2-4 0,-2-4 15,4-6-15,-1-2 0,-3-4 16,-1-5-16,-3-1 0,-1-1 16,-4-3-16,-3-2 0,-1-5 15,-1 3-15,-4 6 0,-2 5 0,-1 10 16,-2 6-16,-3 4 0,-1 3 16,-2 8-16,-3 6 15,0 4-15,-3 3 0,-3 5 0,-4 5 16,-3 5-16,-4 5 0,-2 11 15,1 4-15,2-4 0,3-4 16,2 5-16,3-2 0,5-7 16,2-5-16,4-6 0,2-3 15,0-6-15,-1-4 0,0-3 0</inkml:trace>
  <inkml:trace contextRef="#ctx0" brushRef="#br0" timeOffset="10109.6403">26315 5339 0,'0'0'0,"0"0"15,0 0-15,-21 14 0,21-14 16,-20 25-16,10-7 0,1 0 0,2 2 16,3-1-16,2-1 0,5 3 15,5-4-15,6-6 16,7-4-16,1-1 0,1-2 0,3-3 15,0-4-15,5-3 0,-2-1 16,-5-5-16,-4-3 0,-5-2 16,-3-3-16,-5-2 0,-4-4 15,-7 2-15,-5 0 0,-11 2 16,-7 2-16,-10 1 0,-7 3 0,-15 4 16,-6 5-16,13 2 0,12 1 15,9 1-15</inkml:trace>
  <inkml:trace contextRef="#ctx0" brushRef="#br0" timeOffset="10710.3397">21057 6182 0,'0'0'0,"10"0"15,5-3-15,3 2 0,1 1 16,12-1-16,6 0 16,1 1-16,-2 0 0,10-1 0,2 1 15,-5 0-15,-4 0 0,4 2 16,-3 3-16,-8 1 0,-7-1 0,-6 1 16,-6 0-16,-7 2 15,-5 2-15,-7 0 0,-3 1 0,-4 2 16,-1 3-16,-8 0 15,-6-2-15,2 0 0,1-2 0,-6 2 16,0-1-16,2-3 0,3-4 16,4 2-16,4 0 0,6-1 15,4 0-15,12-2 0,7 2 16,5-5-16,5-1 0,-3-1 16,-4 1-16,-3-1 0</inkml:trace>
  <inkml:trace contextRef="#ctx0" brushRef="#br0" timeOffset="11425.0393">21118 6415 0,'0'0'0,"0"0"0,0 0 16,0 0-16,0 0 0,0 0 0,0 0 16,30 7-16,-30-7 0,26 4 15,-6-2-15,1 1 0,0-2 16,4-1-16,4 0 15,-1-1-15,2-2 0,11 2 0,2 0 16,-2 0-16,-3-1 0,1 0 16,-7 1-16,-7-1 0</inkml:trace>
  <inkml:trace contextRef="#ctx0" brushRef="#br0" timeOffset="11761.722">22583 6030 0,'0'0'0,"0"0"0,0 0 15,0 0-15,-8 24 0,8-24 0,-15 30 16,4-10-16,-3 4 0,0 6 16,-2 4-16,-3 8 0,1-1 0,4 5 15,5-3-15,5-8 0,4-2 16,5-6-16,4-5 0,1-6 16,2-3-16,2-5 0,3-4 15,-1-1-15,2-1 0,-4-4 16,-2-2-16,-3 1 0,-1-1 15,-1 2-15</inkml:trace>
  <inkml:trace contextRef="#ctx0" brushRef="#br0" timeOffset="11926.5808">22210 6267 0,'0'0'0,"0"0"0,0 0 15,0 0-15,0 0 0,37-6 0,-37 6 16,45-7-16,-17 5 0,5-1 15,5-1-15,10 0 0,1 2 16,1 1-16,1 2 0,1-1 16,-10 1-16,-8 0 0</inkml:trace>
  <inkml:trace contextRef="#ctx0" brushRef="#br0" timeOffset="12250.3392">22915 6330 0,'0'0'16,"0"0"-16,0 0 0,-15 23 0,15-23 15,-11 26-15,6-5 16,0-1-16,3-1 0,3 4 0,5-2 16,4-3-16,3-5 0,7-6 15,4-4-15,0-2 0,2-2 16,6-5-16,0-5 0,-4 0 15,-1-2-15,-4-4 0,-2-3 16,-5-1-16,-4 0 0,-5-8 16,-6-1-16,-4 5 0,-5 6 0,-8 0 15,-6 3-15,-4 3 16,0 5-16,-4 6 0,-3 6 16,3 1-16,4 3 0,4 5 0,3 5 15,8 0-15,4 1 0,2-5 16,1-3-16,1-1 0</inkml:trace>
  <inkml:trace contextRef="#ctx0" brushRef="#br0" timeOffset="12693.5429">23839 6249 0,'0'0'0,"0"0"15,0 0-15,0 0 0,-27-14 0,13 12 16,-5 2-16,0 1 16,2 1-16,-9 6 0,0 1 15,0 5-15,2 1 0,2 5 16,2 3-16,4 1 0,3 1 0,3 4 16,6 0-16,8-4 0,3-3 15,9-5-15,5-4 0,3-5 16,2-6-16,4-6 0,2-4 15,0-4-15,0-4 0,4-6 16,1-2-16,-6-4 0,-5-2 16,4-10-16,-1-4 0,-5 4 15,-2 2-15,-3 1 0,-2 1 16,-3 8-16,-5 6 0,-2 4 0,-3 5 16,0 3-16,-2 2 0,-2 8 15,-3 0-15,-3 6 0,-3 5 0,-2 3 16,-3 4-16,1 3 15,0 2-15,-3 12 0,1 6 16,0 1-16,1 0 0,3 2 16,3 0-16,3-8 0,1-8 15,2-2-15,0-7 0,1-4 0</inkml:trace>
  <inkml:trace contextRef="#ctx0" brushRef="#br0" timeOffset="13010.3155">24345 6329 0,'0'0'0,"0"0"15,0 0-15,0 0 0,-23 21 0,23-21 16,-22 29-16,11-11 0,0 1 16,4 0-16,2 1 15,4-2-15,3-2 0,8 0 0,6-4 16,4-4-16,3-1 0,3-6 15,3-4-15,0-4 0,-2-2 16,5-3-16,-1-4 0,-6 0 16,-3-3-16,-2-5 0,-4-3 15,-9 6-15,-2 1 0,-5-3 16,-5 1-16,-4 7 0,-3 1 0,-11 4 16,-5 7-16,1 2 0,-3 1 15,-5 7-15,0 4 0,5 4 16,6 3-16,5-4 0,4-3 15,2-2-15</inkml:trace>
  <inkml:trace contextRef="#ctx0" brushRef="#br0" timeOffset="13160.4905">24998 6529 0,'0'0'0,"0"0"15,-17 18-15,1-3 0,-4 2 0,-2 2 16,4-3-16,1-3 16</inkml:trace>
  <inkml:trace contextRef="#ctx0" brushRef="#br0" timeOffset="13991.246">26254 6525 0,'0'0'0,"0"0"0,0 0 0,-3 21 15,3-21-15,-9 23 0,-1-8 16,-4 0-16,-4 2 0,-10 3 16,-4-1-16,2-3 0,-1-4 0,-1 1 15,6-3-15,5-1 0</inkml:trace>
  <inkml:trace contextRef="#ctx0" brushRef="#br0" timeOffset="14343.1894">27083 6124 0,'0'0'15,"0"0"-15,0 0 0,-10 19 0,10-19 16,-15 24-16,1-6 0,-2 4 15,-4 4-15,-1 2 0,-1 2 16,-3 10-16,0-1 0,3 4 16,7-6-16,6-3 0,5-4 0,5-4 15,4-5-15,5-4 0,4-3 16,1-6-16,4-3 0,-4-1 16,-3-2-16,-2 1 0</inkml:trace>
  <inkml:trace contextRef="#ctx0" brushRef="#br0" timeOffset="14543.4784">26789 6340 0,'0'0'0,"0"0"0,22-2 0,-7 2 15,3-2-15,6 2 0,5 0 16,8 0-16,1-1 0,10 2 15,3 2-15,-3-1 0,-2 0 0,-3 0 16,-9-1-16,-8 0 0</inkml:trace>
  <inkml:trace contextRef="#ctx0" brushRef="#br0" timeOffset="14877.0097">27428 6361 0,'0'0'0,"0"0"0,0 0 16,-20 20-16,13-12 0,-3 5 15,-2 2-15,-1 3 0,2 3 16,1 6-16,5 0 0,5-3 16,4-4-16,7-3 0,6-1 0,3-6 15,3-3-15,8-5 0,1-6 16,-1-2-16,-2-1 0,-2-4 15,-3-2-15,-3-1 0,-3-2 16,-3-7-16,-4-4 0,-4 3 16,-4 0-16,-6 2 0,-6-1 15,-4 5-15,-4 3 0,-3 3 16,-3 2-16,0 5 0,-1 3 0,-2 6 16,0 4-16,4 0 0,2 1 15,7 4-15,5 3 16,4-5-16,-1-2 0,2-2 0</inkml:trace>
  <inkml:trace contextRef="#ctx0" brushRef="#br0" timeOffset="15360.5005">28333 6364 0,'0'0'15,"0"0"-15,0 0 0,-15-16 0,15 16 0,-22-13 16,5 6-16,0 1 16,-2 3-16,-3 2 0,-2 2 15,-6 3-15,1 3 0,-1 5 16,-1 4-16,4 2 0,2 0 0,-2 8 16,5 3-16,7-1 15,4-1-15,7-1 0,8-2 16,3-4-16,5-4 0,8-4 0,6-6 15,0-4-15,2-3 0,7-6 16,1-5-16,0-2 0,-3-1 16,0-8-16,-1-6 0,-3-1 15,-1 0-15,4-10 0,0-5 16,-7 3-16,-5 1 0,-3 3 0,-4 1 16,-2 7-16,-1 4 0,-2 6 15,-2 4-15,-1 5 0,-3 4 16,-2 7-16,-1 6 0,-1-1 15,-1-1-15,-4 9 0,-4 5 16,0 0-16,-2 1 0,-4 9 16,-4 7-16,-1 3 0,3-1 0,3 0 15,1 2-15,4-4 16,3-3-16,5-1 0,4-4 16,1-9-16,3-4 0,-1-2 0,0-3 15,-2-2-15</inkml:trace>
  <inkml:trace contextRef="#ctx0" brushRef="#br0" timeOffset="15643.8978">28803 6367 0,'0'0'0,"0"0"0,0 0 15,0 0-15,-28 21 0,28-21 0,-24 25 16,12-11-16,1 2 0,3 0 15,2 0-15,2 1 0,4-1 16,9 1-16,7-3 0,0-4 16,3-2-16,4-5 0,3-3 15,0-2-15,-2-3 0,4-2 16,-3-3-16,-3-2 0,-3-1 0,-4-6 16,-3-3-16,-6-2 0,-5 0 15,-10 0-15,-9 1 0,-7 4 16,-7 2-16,1 3 0,8 2 15,4 3-15</inkml:trace>
  <inkml:trace contextRef="#ctx0" brushRef="#br0" timeOffset="22443.5266">2612 5804 0,'0'0'0,"0"0"0,0 0 16,0 0-16,18-11 0,-18 11 0,26-2 15,-13 2-15,2 0 0,4 0 16,0 0-16,3 0 0,0 2 16,11 1-16,3 2 0,2-1 15,-3 0-15,7 0 0,6 1 16,9 1-16,-2-1 0,18 0 16,1-1-16,-2-2 0,0-2 0,20 1 15,3 0-15,-4-1 0,-5-1 16,47-4-16,18-1 0,-24-2 15,-13-2-15,11 2 0,5 0 16,-8 1-16,-7 2 0,9 0 16,8 1-16,-11 1 0,-4 2 0,15-5 15,4-2-15,-10 6 0,-11 4 16,14-2-16,6-2 16,-9-2-16,-8-1 0,11 1 0,9 1 15,-7 8-15,-8 3 0,13-6 16,4-3-16,-6 2 0,-4 0 15,7 4-15,8 2 0,-16-3 16,-9-2-16,11 2 0,10 1 16,-12-5-16,-9-4 0,15 9 15,9 3-15,-10 1 0,-8-2 0,10 2 16,5-2-16,-13-1 0,-10 0 16,14 1-16,10 0 15,-15 1-15,-10-2 0,7 6 0,3 5 16,-6-6-16,-7-1 0,12-5 15,6-3-15,-9 2 0,-8 0 16,10 1-16,7 1 0,-13 3 16,-10 2-16,10-7 0,7-6 15,-11 2-15,-8 2 0,7 1 16,8 2-16,-13-1 0,-8-1 0,10 3 16,4 2-16,-3-3 0,-5 0 15,6-2-15,4-1 0,-11-2 16,-9 0-16,11 3 0,8-1 15,-11 2-15,-6 1 0,6-4 16,6-3-16,-11-1 0,-6 0 16,5-1-16,5-1 0,-11-1 0,-7 0 15,6-3-15,4-1 16,-7 0-16,-4 0 0,-2 1 0,-2 2 16,-5-4-16,-4-1 0,5 0 15,5 1-15,-13 0 0,-8-1 16,0 4-16,2 4 15,-6 1-15,-7 3 0,-5-2 0,-4-1 16,-4 0-16,-3 0 0,-8 5 16,-3 0-16,-8 4 0,-5 1 0,-4-1 15,-1-3-15,-2-1 0</inkml:trace>
  <inkml:trace contextRef="#ctx0" brushRef="#br0" timeOffset="25411.1372">10371 4409 0,'0'0'16,"0"0"-16,-8-13 0,4 9 0,-1 0 15,-4-4-15,-3-4 16,-1 1-16,-2-1 0,-8-2 0,-4 1 15,-1 1-15,-1-1 0,-15 1 16,-5 1-16,3 3 0,2 3 0,-17 4 16,-4 4-16,2 2 0,1 2 15,-14 8-15,-3 2 16,8 5-16,8 0 0,-17 9 0,-1 4 16,-18 14-16,21-4 15,-7 9-15,-5 8 0,16-11 16,11-8-16,11 1 0,8 2 15,1 0-15,1 0 0,6 4 0,3 3 16,3 2-16,3 5 0,-1-8 16,2-5-16,6-3 0,6-1 15,7 6-15,5 6 0,2-8 16,1-2-16,6-2 0,4-1 16,4-3-16,1-4 0,10 3 15,6 1-15,-2-4 0,0-4 0,6-4 16,2-2-16,3 2 15,1 1-15,8-5 0,7-4 0,-3-4 16,-1-3-16,5 0 0,6-1 16,2-4-16,3-1 0,2-6 15,1-3-15,1-3 0,0-1 16,6-5-16,1-3 0,1-2 16,-1 0-16,1-2 0,-1 1 15,-4-3-15,-1-1 0,-1-4 16,-1-1-16,-7-2 0,-5-1 0,0-3 15,1 0-15,-3 0 0,-3-2 16,-6-3-16,-3-3 16,-6 2-16,-4 1 0,-5-5 0,-3-4 15,-4-1-15,-3 2 0,-4 3 16,-4 4-16,-4 0 0,-2-1 0,-4-8 16,-1-2-16,-4 0 15,-3 1-15,-4 0 0,-1 2 16,-4 1-16,-1 1 0,-6 6 15,-3 6-15,1 1 0,0 0 0,-3-3 16,0-5-16,-4 3 0,-1-1 16,-4 11-16,0 8 0,0 0 15,0 2-15,-2 3 0,-1 1 16,-3 0-16,0 2 0,-3 3 16,-1 2-16,15 6 0,-5 0 0,-2 3 15,-1-1-15,-4 1 16,-2 1-16,-1 5 0,-1 2 15,0 4-15,0 6 0,-1-4 0,1-2 16,12-5-16,10-2 0,6-2 16</inkml:trace>
  <inkml:trace contextRef="#ctx0" brushRef="#br0" timeOffset="26543.9841">16714 4479 0,'0'0'0,"0"0"0,-24-8 15,9 6-15,-4 0 0,-10-2 0,-4 0 16,-3 3-16,-3 5 0,-15 6 16,-4 6-16,0-2 0,2 0 0,-12 5 15,1 2-15,-6 10 16,5 4-16,0 5 0,1 4 16,-5 3-16,7-3 0,5 5 0,1 4 15,-14 27-15,14-2 0,13-5 16,7-5-16,10-3 0,7-4 15,10 3-15,9-2 0,8-1 16,9 0-16,10-10 0,9-6 16,8-4-16,5-3 0,14-1 15,9-4-15,5-10 0,2-6 0,10-5 16,7-1-16,1-4 16,2-3-16,12-3 0,9-1 0,-3-6 15,-2-5-15,2-7 16,2-6-16,-4 5 0,-1 2 0,-5-3 15,-3-3-15,-7-10 0,-6-4 16,0-4-16,1-1 0,-10 2 16,-6 1-16,-1-6 0,-1-6 15,-10 5-15,-7 2 0,-7-5 16,-6-3-16,-6 1 0,-3 1 0,-8 2 16,-8 3-16,-9-3 0,-7 0 15,-10 1-15,-9-1 16,-9 5-16,-8 6 0,-7-5 15,-8-6-15,-5 14 0,-3 10 0,-15 2 16,-10 3-16,0 2 0,-1 2 16,-8 3-16,-8 0 0,2 7 15,2 4-15,-8 2 0,-5 2 0,5 2 16,5 2-16,1-5 16,1-3-16,10 2 0,8 3 0,8 5 15,5 5-15,9-3 0,8-2 16,10-1-16,9-2 15,8 5-15,5 1 0,2 6 0,0 3 16,4-6-16,3-5 0,3-3 16</inkml:trace>
  <inkml:trace contextRef="#ctx0" brushRef="#br0" timeOffset="29143.8588">8293 5909 0,'0'0'16,"0"0"-16,0 0 0,0 0 0,0 0 16,0 0-16,-22 15 15,22-15-15,-20 19 0,20-19 16,-27 31-16,14-14 0,0-1 0,-1 2 15,-2 1-15,-4 4 0,1-3 16,0 1-16,-2-1 0,3 0 16,2 0-16,-2 3 0,-1-2 15,7-6-15,2-1 0,1-1 16,3-1-16,2-4 0,2-1 0,4-3 16,4 0-16,0-2 0,0-1 15,4 0-15,3-1 16,0 2-16,0 0 0,-2 4 0,-2 4 15,1 1-15,0 1 0,-3 5 16,-2 4-16,1 0 0,2 0 0,-4 6 16,0 4-16,1 6 15,-2-2-15,3 3 0,-3 0 16,0-3-16,0-3 0,-1 3 16,-1-3-16,-1-4 0,0-6 0,-5-3 15,-2-2-15,-1 1 0,-1 0 16,-2-6-16,-3-2 0,-1-3 15,2-1-15,-1-3 0,0 1 16,0-3-16,2-1 0,1-3 16,3-1-16,1 1 0,1 2 15,6 1-15,0 0 0,2 4 16,2 0-16,3 6 0,2 3 16,1 0-16,-1 1 0,2 3 15,0 4-15,-1-2 0,0 2 0,-1 5 16,1 2-16,-2-1 0,1-2 0,-1-4 15,-1-5-15,-3-3 16</inkml:trace>
  <inkml:trace contextRef="#ctx0" brushRef="#br0" timeOffset="29395.8065">8908 6349 0,'0'0'16,"0"0"-16,0 0 0,0 0 16,0 0-16,0 0 0,-14 25 15,14-25-15,-25 30 0,8-6 16,-5 7-16,-2 1 0,1 1 0,-7 12 16,1 1-16,-3 4 15,4-6-15,1-1 0,2-7 16,7-6-16,4-6 0,0-10 0,3-6 15,2-3-15,3-1 0,0 0 16</inkml:trace>
  <inkml:trace contextRef="#ctx0" brushRef="#br0" timeOffset="29577.5691">8801 6753 0,'0'0'0,"0"0"15,3 18-15,-1-3 0,2 2 16,-1 6-16,1 5 0,-2 7 15,-1-1-15,-1 6 0,0-1 16,1-5-16,1-3 0,0-5 16,0-3-16,1-6 0,-2-5 15,-1-10-15,0-6 0,0 0 0,0 1 16,0 1-16</inkml:trace>
  <inkml:trace contextRef="#ctx0" brushRef="#br0" timeOffset="29728.6332">9083 6356 0,'0'0'0,"0"0"0,0 0 16,3 20-16,-3-20 0,3 22 16,-3-22-16,4 29 0,-2-13 0,0-3 15,1-2-15,-1-1 0</inkml:trace>
  <inkml:trace contextRef="#ctx0" brushRef="#br0" timeOffset="29993.9897">9535 6371 0,'0'0'0,"0"0"0,0 0 16,0 0-16,-31 17 0,31-17 15,-43 20-15,17-6 0,-4 2 0,-11 6 16,-3 0-16,3 0 0,3-1 15,-7 4-15,2-1 0,7-5 16,8-3-16,4-1 0,11-3 16,9-4-16,5-2 0,9-1 15,8-3-15,5-2 0,4 0 0,9-2 16,5 0-16,-2-2 0,-3 2 16,5 0-16,-2 2 15,-4 0-15,-3 2 0,-7 0 16,-5-1-16,-4 1 0</inkml:trace>
  <inkml:trace contextRef="#ctx0" brushRef="#br0" timeOffset="30177.483">8955 6848 0,'0'0'0,"0"0"0,0 0 16,0 0-16,0 0 0,0 0 0,27 1 15,-27-1-15,38-2 0,-11 0 16,5 0-16,3-1 0,2 0 0,14-3 15,2-1-15,-4 1 16,-4-1-16,7 2 0,-6 1 16,-7 0-16,-9 2 0,-4-1 0</inkml:trace>
  <inkml:trace contextRef="#ctx0" brushRef="#br0" timeOffset="30427.2505">9224 6363 0,'0'0'15,"0"0"-15,0 0 0,0 0 0,0 0 16,6 36-16,-5-12 16,0 5-16,-1 4 0,0 10 15,0 7-15,0 15 0,0-3 0,0 14 16,1 9-16,0-15 0,1-11 15,1-1-15,-1-7 16,0-11-16,0-7 0,0-10 0,1-6 16,-2-4-16,0-4 0,0-2 0</inkml:trace>
  <inkml:trace contextRef="#ctx0" brushRef="#br0" timeOffset="30844.2586">10051 6452 0,'0'0'0,"0"0"0,0 0 0,0 0 16,6 21-16,-6-21 0,0 0 16,-4 30-16,1-16 0,-4-1 15,-3 2-15,-1-2 0,-2-1 0,-1 0 16,-3 1-16,-3 0 0,1-1 15,-2-3-15,-1-1 0,2-5 16,2-3-16,4-4 0,3-6 16,1-1-16,1-4 0,4 0 15,2-5-15,3 3 0,3 1 16,-2-1-16,-1 4 0,1 6 16,1 3-16,-2 4 0,2 5 0,-2 4 15,-1 3-15,-3 9 0,-2 8 16,0 2-16,-1 4 0,-1 16 15,-1 5-15,2-3 0,0-3 16,0 6-16,2-4 0,-1-3 16,2-9-16,2-8 0,2-5 15,0-5-15,0-4 0,1-10 16,1-8-16,-2 0 0,2 0 0,-2 0 16</inkml:trace>
  <inkml:trace contextRef="#ctx0" brushRef="#br0" timeOffset="31065.3384">10334 6455 0,'0'0'0,"13"-1"16,3-2-16,3 1 0,1-1 0,11 0 15,9-1-15,0 0 0,-1 2 16,5-2-16,-2 2 15,-4-1-15,-3 0 0,-6-1 0,-7 1 16,-7 0-16,-7 2 0,-8 1 16,-10-3-16,0 2 0,-2-1 0,2 0 15,3 0-15,0 1 0</inkml:trace>
  <inkml:trace contextRef="#ctx0" brushRef="#br0" timeOffset="31246.8064">10531 6257 0,'0'0'0,"0"0"0,0 0 15,0 0-15,0 0 0,0 0 16,-19 32-16,8-17 0,-2 4 16,-3 6-16,-1 4 0,-2 4 15,-1 2-15,-8 13 0,0 2 16,-3 5-16,3-5 0,1 5 16,3-4-16,5-9 0,4-10 0,4-6 15,4-5-15,0-6 0,2-2 0,1-3 16</inkml:trace>
  <inkml:trace contextRef="#ctx0" brushRef="#br0" timeOffset="31444.2604">10387 6600 0,'0'0'16,"0"0"-16,0 0 0,5 25 0,-5-25 15,3 31-15,-3-5 0,-1 1 16,0-1-16,-1 12 0,-1 2 15,1-5-15,0-2 0,0 1 16,1-4-16,0-5 0,0-4 16,1-6-16,1-4 0,0-7 15,-1-4-15,0 0 0,0 0 0,0 0 16</inkml:trace>
  <inkml:trace contextRef="#ctx0" brushRef="#br0" timeOffset="31710.2325">10505 6582 0,'0'0'0,"0"0"16,0 0-16,0 0 0,20-13 0,-20 13 16,20-5-16,-9 4 0,1 0 0,0 3 15,0 2-15,1 2 16,-2 0-16,-2 3 0,0 4 16,-1 1-16,-1 4 0,0 8 0,0 2 15,-2-1-15,0 1 0,-2 2 16,0 1-16,1 4 0,-2-4 15,0-3-15,0-2 0,0-3 16,-1-3-16,-1-2 0,-1-1 16,-1-4-16,0 0 0,-4-5 15,-4-5-15,-2-3 0,-3-3 0,3 2 16,1 0-16,2-1 0</inkml:trace>
  <inkml:trace contextRef="#ctx0" brushRef="#br0" timeOffset="31860.6002">10374 6786 0,'0'0'0,"0"0"0,0 0 16,0 0-16,0 0 0,0 0 16,28-4-16,-28 4 0,29-7 0,-29 7 15,36-7-15,-18 4 16,2 1-16,1-1 0,0 1 16,-2 0-16,-1 2 0,-3 0 0,-2-2 15,-2 2-15</inkml:trace>
  <inkml:trace contextRef="#ctx0" brushRef="#br0" timeOffset="32009.9529">10473 6929 0,'0'0'16,"0"0"-16,0 0 0,0 0 0,30-1 16,-30 1-16,29-4 0,-13 0 15,2-2-15,-2 1 0,0-1 16,-2 0-16,-2 2 0,-1 0 15</inkml:trace>
  <inkml:trace contextRef="#ctx0" brushRef="#br0" timeOffset="32393.4381">10050 6739 0,'0'0'0,"0"0"16,0 0-16,0 22 0,0-22 0,0 26 16,1-7-16,0 0 15,0 0-15,0 0 0,2-1 16,-1 4-16,1-3 0,-2-1 16,0-2-16,-1-2 0,-1-1 0,-2-1 15,-2-4-15,1 0 0,0 0 16,-4-3-16,-1-1 0,3-2 15,-1 0-15,0 0 0,2-1 16,0 0-16,2 0 0,3-1 16,2 4-16,3 0 0,1-1 15,6 3-15,5 1 16,2 1-16,3 1 0,14 1 0,8-1 16,3 0-16,0-2 0,17 0 15,4-1-15,7 1 0,-6-4 16,8 0-16,-5-3 0,-17 0 0,-15 0 15,-9 0-15</inkml:trace>
  <inkml:trace contextRef="#ctx0" brushRef="#br0" timeOffset="32545.2734">11214 7074 0,'0'0'0,"0"0"0,0 0 0,0 0 15,-9 22-15,9-22 0,-7 18 16,2-10-16,1-1 0,-1-1 16,2-1-16,0 0 0</inkml:trace>
  <inkml:trace contextRef="#ctx0" brushRef="#br0" timeOffset="32910.3448">11956 6297 0,'0'0'0,"0"0"0,0 0 16,0 0-16,-24 20 0,24-20 16,-31 26-16,13-11 0,0 1 0,-1 2 15,-1 0-15,-1 5 0,5-3 16,6-1-16,5-2 0,4-3 15,3-3-15,6-3 0,4-2 16,1-3-16,2-3 0,3-1 16,5-1-16,-4 1 0,-1-2 0,1 2 15,-4 1-15,-2 0 0,-3 0 16,-3 4-16,-3 1 0,-4 1 16,-2 1-16,-8 7 15,-6 6-15,-2 1 0,-1 1 0,-12 11 16,-6 2-16,3-2 0,3-2 0,-7 6 15,1-1 1,5-5-16,4-4 0,6-6 0,5-4 16,4-5-16</inkml:trace>
  <inkml:trace contextRef="#ctx0" brushRef="#br0" timeOffset="33061.9893">11611 6660 0,'0'0'0,"0"0"16,0 0-16,0 0 0,0 0 0,14 25 16,-14-25-16,13 18 0,-6-8 15,0-1-15,-2-2 0,1 0 0</inkml:trace>
  <inkml:trace contextRef="#ctx0" brushRef="#br0" timeOffset="33411.0911">12354 6513 0,'0'0'0,"0"0"16,0 0-16,0 0 0,0 0 0,-29 22 16,9-6-16,-4 2 15,-1 0-15,-5 4 0,-3 4 16,-8 5-16,4-1 0,-4 4 16,7-2-16,7-6 0,8-3 0,5-2 15,10-4-15,5-10 0,5-4 16,8-5-1,8-3-15,0-2 0,0-1 0,-3 0 0,-2 1 16,-2 2-16,-3-1 0,-3 4 16,-3 3-16,-1 2 0,-3 2 0,-4 11 15,-4 9-15,-5 1 0,-4 0 16,-5 8-16,-4 6 16,1-2-16,-1 0 0,-5 8 0,-2 2 15,2-7-15,4-3 0,-2-2 16,4-4-16,0-8 0,1-6 15,-1-22-15,-1-16 0,6 6 16,5 3-16,3 3 0</inkml:trace>
  <inkml:trace contextRef="#ctx0" brushRef="#br0" timeOffset="33559.9721">11764 6940 0,'0'0'0,"0"0"0,0 0 16,18 10-16,-18-10 0,20 14 15,-20-14-15,27 24 0,-11-12 16,0 1-16,2-1 0,1 0 0,1-1 16,1 1-16,-4-2 0,-1-2 15</inkml:trace>
  <inkml:trace contextRef="#ctx0" brushRef="#br0" timeOffset="33944.3813">12478 6693 0,'0'0'0,"0"0"0,0 0 16,0 0-16,0 0 0,35-1 0,-35 1 16,42-2-16,-18 0 0,4 0 15,1-1-15,1 1 0,1-1 0,6-2 16,0 0-16,-5 1 15,-5-1-15,3 1 0,-4 1 16,-6 0-16,-3 0 0,-4 3 16,-3 2-16,-3 2 0,-2 1 0,-3 5 15,-2 5-15,-1 3 0,-1 2 16,-3 6-16,-2 6 0,-2-1 16,-2 1-16,-3 5 0,0-3 15,1-5-15,2-5 0,-2 1 16,1-6-16,2-6 0,1-3 0,-2-6 15,-1-3-15,-1-4 16,-1-6-16,-2-5 0,1-7 16,3-2-16,1-5 0,2 7 15,1 3-15,3 4 0</inkml:trace>
  <inkml:trace contextRef="#ctx0" brushRef="#br0" timeOffset="34127.7136">12749 6464 0,'0'0'16,"-5"10"-16,-1 5 0,-3 5 0,-1 3 16,-4 17-16,-2 9 15,-1 14-15,0 2 0,-5 10 16,-1-3-16,2-5 0,3-15 0,4-3 16,3-9-16,3-11 0,3-8 15,4-13-15,1-8 0,2 0 16,-2 0-16,2 0 0</inkml:trace>
  <inkml:trace contextRef="#ctx0" brushRef="#br0" timeOffset="34329.3331">13174 6578 0,'0'0'0,"0"0"0,1 30 0,-2-10 15,-1 2-15,-2 15 0,-2 5 16,2-1-16,1-3 0,-1 4 16,2-5-16,0-2 0,0-7 15,1-8-15,-1-5 0,1-7 0,-1-5 16,1-1-16,1-2 0,-2 3 16</inkml:trace>
  <inkml:trace contextRef="#ctx0" brushRef="#br0" timeOffset="34612.3831">13139 6689 0,'0'0'16,"0"0"-16,0 0 0,25-5 0,-25 5 15,32-1-15,-32 1 16,45-4-16,-21 3 0,1 0 0,2-1 16,3 2-16,-1 1 0,-2 2 15,-2 2-15,-3 1 0,-3 3 0,-7 2 16,-4 2-16,-6 3 15,-4 1-15,-4 5 0,-4 6 16,-5 7-16,-3 1 0,-4 1 16,-4 1-16,2-5 0,3-3 0,-1 0 15,4-7-15,3-5 0,3-6 16,4-7-16,3-6 0,4-11 16,3-6-16,2 6 0,4 2 15,-1 2-15,-2 1 0,0 2 16</inkml:trace>
  <inkml:trace contextRef="#ctx0" brushRef="#br0" timeOffset="34793.7373">13987 6378 0,'0'0'0,"0"0"0,25-3 0,-8 2 15,0-1-15,12-1 0,5-2 16,2 1-16,0 0 0,7-2 15,-1-1-15,-6 0 0,-4 0 0,-6 1 16,-6 2-16,-2-1 0</inkml:trace>
  <inkml:trace contextRef="#ctx0" brushRef="#br0" timeOffset="35112.0745">14031 6507 0,'0'0'0,"0"0"16,0 0-16,-4 23 0,4-23 0,-9 22 16,4-10-16,2-1 15,1 1-15,0-1 0,-1 0 16,3-3-16,3 0 0,1-4 0,2-1 16,-1-3-16,2-1 0,0-2 15,1-3-15,0 0 0,1-1 16,2-2-16,2-1 0,6 0 15,0 0-15,0 3 0,-1 3 16,-3 1-16,-1 1 0,-2 4 16,-1 1-16,-2 2 0,-3 2 0,-1 4 15,-3 4-15,-2-2 0,-1-1 16,-6 3-16,-4 1 16,-2-1-16,-2 0 0,-1-1 0,-2 2 15,3-2-15,2-3 0,2-2 16</inkml:trace>
  <inkml:trace contextRef="#ctx0" brushRef="#br0" timeOffset="35248.782">13893 6781 0,'0'0'0,"0"0"16,0 0-16,0 0 0,12 18 0,-12-18 15,0 0-15,27 16 0,-12-10 0,-2-2 16,0 0-16,-4-1 0</inkml:trace>
  <inkml:trace contextRef="#ctx0" brushRef="#br0" timeOffset="35512.9356">14405 6753 0,'0'0'0,"0"0"16,0 0-16,0 0 0,0 0 0,-26 6 16,26-6-16,-37 13 0,15-5 15,-5 2-15,-2 0 0,-2 3 16,0 0-16,-9 5 0,0 2 15,6-3-15,5-1 0,-1 1 16,7-3-16,5-2 0,7-1 0,9-1 16,7 0-16,9-2 0,6-1 15,9-2-15,6-1 16,0-4-16,-1 0 0,2 0 0,3 0 16,0-3-16,-4 1 0,-8 0 15,-5-2-15,-6-1 0,-5 0 16,-4 1-16,0 1 0,-2 0 15</inkml:trace>
  <inkml:trace contextRef="#ctx0" brushRef="#br0" timeOffset="35827.4868">13730 6596 0,'0'0'0,"0"0"0,0 0 15,0 0-15,0 0 0,0 0 16,-2 25-16,2-25 0,-8 33 16,1-10-16,0 4 0,-1 3 0,1 0 15,0 9-15,1 1 0,2-2 16,2-5-16,6 7 0,6-3 16,2-6-16,2-3 0,10-1 15,6-2-15,5-6 0,2-3 16,16 0-16,5-2 0,2-4 15,-1-4-15,12-1 0,-2-2 16,-9-2-16,-7-3 0,5 0 16,0-2-16,-13-3 0,-8-2 0,-4-3 15,-2-5-15,-9 6 0,-6 3 16,-5 2-16</inkml:trace>
  <inkml:trace contextRef="#ctx0" brushRef="#br0" timeOffset="36027.304">14920 6247 0,'0'0'0,"0"0"0,0 0 15,6 28-15,-4-14 0,-1 4 0,2 4 16,-1 5-16,1-2 0,2-2 15,-1-2-15,0-3 0,0-4 0,-1-1 16</inkml:trace>
  <inkml:trace contextRef="#ctx0" brushRef="#br0" timeOffset="36377.9251">15010 6254 0,'0'0'0,"0"0"0,0 0 15,0 0-15,23-7 0,-23 7 16,25-2-16,-9 2 0,0 1 0,1 2 16,-2-1-16,0 2 0,-2 1 15,-2 1-15,-1 2 16,-2 0-16,-3 1 0,-4 2 0,-4 4 16,-4-2-16,-3 2 0,-6 4 15,-4 3-15,-3-2 0,-2 1 16,-6 4-16,2-1 0,5-3 15,4-3-15,6-1 0,3-2 16,4-2-16,4-1 0,9-3 16,9-2-16,3-2 0,3-2 0,7-3 15,6-3-15,-2-1 0,-1-1 16,-1-1-16,-2 0 16,-2 1-16,-4 0 0,-4 0 0,-4-2 15,-6 3-15,-1 1 0,-1 1 16</inkml:trace>
  <inkml:trace contextRef="#ctx0" brushRef="#br0" timeOffset="36561.4344">14669 6853 0,'0'0'0,"0"0"16,0 0-16,0 0 0,34 1 0,-34-1 15,43-2-15,-16-1 0,2 0 16,3-1-16,2 0 0,10 0 15,-1-2-15,5 0 0,-2-1 16,-8 1-16,-5 1 0,-4 0 16,-5-1-16,-6-2 0,-5 0 0,-2 1 15,-2 1-15,-1 1 0</inkml:trace>
  <inkml:trace contextRef="#ctx0" brushRef="#br0" timeOffset="36843.8768">15045 6656 0,'0'0'0,"0"0"16,0 0-16,0 0 0,1 33 0,-1-33 16,-6 38-16,0-16 0,0-1 15,-2 5-15,-1 0 16,-1 9-16,1-2 0,3-2 16,1-2-16,3-5 0,3-1 0,4 2 15,2 0-15,2-5 0,1-1 16,1-3-16,0-3 0,-2 0 15,0-1-15,-2 1 0,0 0 16,-4-2-16,-3 1 0,-2 1 16,-3 4-16,-4-1 0,-3 1 0,-8 1 15,-7 1-15,-3 1 0,-5 0 16,-13 5-16,-6-2 0,2 0 16,11-6-16,10-4 0</inkml:trace>
  <inkml:trace contextRef="#ctx0" brushRef="#br0" timeOffset="58944.2478">4700 7943 0,'0'0'16,"11"2"-16,6-1 0,2 0 0,1 0 15,12 2-15,5 0 0,4 0 16,3 0-16,16 0 0,0 1 16,14-1-16,0 1 0,3-1 15,5 2-15,9-1 0,-1-2 0,16 0 16,2 3-16,5-3 0,-5-2 15,32-2-15,-9-1 0,-6 1 16,-3 4-16,0-3 0,-2 0 16,-3 0-16,-3 0 0,5-2 15,4-2-15,-4 3 0,-3 1 0,5-1 16,3 1-16,-3-2 0,-2 2 16,2 0-16,6 1 15,-2 1-15,1 0 0,-2 2 16,0 0-16,2-3 0,2-1 15,4-1-15,4 0 0,-4 5 16,-3 0-16,2-2 0,3-1 16,-5-1-16,-4-1 0,5 3 15,3 0-15,-8 2 0,-2 2 0,7-5 16,5-1-16,-6-2 0,-4 2 16,1-1-16,0 0 0,-2 1 15,-2 1-15,5 0 0,2 0 16,1-4-16,2 0 0,-2-1 0,1 0 15,-4 4-15,-1 1 0,1-1 16,1-2-16,-6 0 0,-4 0 16,3-1-16,3 0 0,-6 2 15,-4 0-15,0 2 0,-2 0 16,1 4-16,-2 3 0,3-4 16,-1-2-16,-5 3 0,-4 2 15,4 1-15,3 0 0,-5 1 0,-3 3 16,-5 0-16,-2 0 0,-5-1 15,-2 1-15,1-1 0,3-1 16,-12 0-16,-6-1 0,-3-1 16,-4 0-16,-9 0 0,-8 1 0,-15-3 15,-12-1-15,-8-2 0</inkml:trace>
  <inkml:trace contextRef="#ctx0" brushRef="#br0" timeOffset="60044.8267">6093 8153 0,'0'0'0,"0"0"0,0 0 0,-30-2 16,19 2-16,-8-2 0,-6 1 0,-3 0 15,-1 0-15,-15-1 0,-7 0 16,-11-1-16,1-2 0,-8 1 16,-4-1-16,-11 0 0,3 2 15,-14-3-15,1-3 0,-4-2 16,8 2-16,-33-10 0,10 0 15,20 3-15,13 1 0,5-8 16,8-5-16,13 2 0,11 3 0,8-6 16,6-3-16,12-2 0,6 0 15,7-5-15,4-6 16,8 6-16,6 2 0,13-11 0,7-8 16,8 7-16,6 7 0,13-2 15,8-2-15,1 5 0,-3 1 16,11 0-16,8-1 0,-3 4 15,-3 3-15,15 5 0,10 2 16,-7 3-16,-2 2 0,16 2 16,10 1-16,-9 6 0,-4 3 0,10 3 15,7 4-15,-9 5 0,-7 4 16,14 1-16,8 0 0,-14 3 16,-9 3-16,6 5 0,4 5 15,-11 1-15,-7 1 0,0 7 16,-3 7-16,-18-7 0,-8-6 0,-6 8 15,-3 5-15,-11-3 16,-8 1-16,-10 2 0,-8 1 16,-9 4-16,-7 2 0,-12 0 15,-7 2-15,-3-10 0,-2-3 0,-12 0 16,-9 0-16,-5-4 0,-2-3 16,-15 2-16,-6 2 0,-2-6 15,1-3-15,-16-6 0,-13-2 16,-1-2-16,-1-4 0,-21-3 15,-17-2-15,5-1 0,4-2 16,-22 1-16,-11-1 0,49 1 0,33-1 16,23 0-16</inkml:trace>
  <inkml:trace contextRef="#ctx0" brushRef="#br0" timeOffset="61194.4512">5591 6666 0,'0'0'0,"0"0"15,0 0-15,0 0 0,0 0 0,0 0 16,11 26-16,-11-26 0,8 23 0,-8-23 16,9 36-16,-6-15 15,1 3-15,-1 1 0,-2 1 16,0-1-16,0 0 0,-1 6 15,0 0-15,0-4 0,0-1 0,0-3 16,-1-5-16,1-1 0,1-4 16,1-4-16,0-5 0,-1 0 15,0 0-15,0-1 0</inkml:trace>
  <inkml:trace contextRef="#ctx0" brushRef="#br0" timeOffset="61378.3441">5874 6621 0,'0'0'0,"0"0"0,0 0 15,3 22-15,-3-22 0,5 29 16,-5-8-16,0 3 0,0 2 0,0 3 16,-4 3-16,3 9 15,0-1-15,0-1 0,1-6 16,0-7-16</inkml:trace>
  <inkml:trace contextRef="#ctx0" brushRef="#br0" timeOffset="88812.0333">5083 6070 0,'0'0'16,"0"0"-16,0 0 0,0 0 16,-4 23-16,4-23 0,-18 32 15,6-9-15,-1 1 0,-4 8 0,-2 3 16,-6 10-16,2 1 0,-5 9 16,0-3-16,6-5 0,3-6 15,9 2-15,5-7 0,7-9 16,2-6-16,7-8 0,6-6 15,3-2-15,5-4 0,3-4 16,1-4-16,1-1 0,-1-2 0,-3-4 16,-1-5-16,-7 5 0,-3 3 15,-3 3-15</inkml:trace>
  <inkml:trace contextRef="#ctx0" brushRef="#br0" timeOffset="89061.8401">4700 6422 0,'0'0'15,"0"0"-15,0 0 0,28-6 0,-12 5 0,3 1 16,6-1-16,1-2 16,2 0-16,9 1 0,2 1 15,0 0-15,-1 0 0,8-3 16,2 0-16,-7 1 0,-3-1 0,4 1 15,-5-3-15,-7 4 16,-3 2-16,-3-6 0,-1-2 16,-4 1-16,-6 0 0,-1 3 0</inkml:trace>
  <inkml:trace contextRef="#ctx0" brushRef="#br0" timeOffset="89361.6646">5458 6271 0,'0'0'0,"0"0"15,0 0-15,0 0 0,0 0 0,0 0 16,-19 18-16,19-18 15,-14 24-15,14-24 0,-17 39 16,4-16-16,3 1 0,-3 2 16,1 3-16,-7 5 0,3-2 0,1-4 15,2-4-15,0 1 0,4-7 16,0-4-16,3-1 0,1-6 16,3-2-16,2-5 0,0 0 15,2-6-15,4-4 0,2-3 16,2-6-16,2 0 0,-2-3 15,5 0-15,0-1 0,5-2 16,-1 4-16,1 2 0,1 3 16,-2 1-16,-3 1 0,0 3 0,-1 3 15,-2 3-15,3 4 0,-3 1 16,2 3-16,1 1 0,-4 0 16,1 4-16,-2 3 0,-3-4 15,-2 0-15,1-2 0</inkml:trace>
  <inkml:trace contextRef="#ctx0" brushRef="#br0" timeOffset="89728.0624">5854 6349 0,'0'0'0,"0"0"16,0 0-16,0 0 0,0 0 0,0 0 15,0 0-15,0 0 16,-31 19-16,31-19 0,-32 21 15,15-6-15,0 1 0,0 3 16,2 3-16,2 0 0,1 1 0,2 3 16,4-2-16,4-4 0,2-1 15,7-6-15,4-3 0,4-1 16,4-4-16,3-4 0,3-5 16,7-4-16,-1 0 0,-2-7 15,-2-2-15,-2-1 0,-3 0 16,0-8-16,-4-1 0,-3 1 15,-8 3-15,-5 0 0,-7 3 16,-3 6-16,-1 5 0,-10 4 16,-8 1-16,2 1 0,1 2 0,-7 3 15,-4 3-15,7 3 0,5 1 16,5 1-16,6-2 16,2 0-16,2-4 0,3 0 0</inkml:trace>
  <inkml:trace contextRef="#ctx0" brushRef="#br0" timeOffset="90011.6476">6353 6192 0,'0'0'0,"0"0"16,0 0-16,-9 19 0,9-19 0,-17 28 15,5-8-15,-4 2 0,3 1 16,-6 11-16,0 0 0,3-2 0,4-4 16,-2 4-16,4-3 15,3-4-15,3-4 0,7-4 0,5-5 16,5-2-16,4-3 0,2-4 16,1-3-16,1-1 0,1-1 15,1-4-15,3-3 0,-5 2 16,-5 2-16,-3 0 0</inkml:trace>
  <inkml:trace contextRef="#ctx0" brushRef="#br0" timeOffset="90195.6533">6144 6353 0,'0'0'0,"0"0"0,0 0 0,19-7 15,-19 7-15,26-7 0,-7 4 16,0 1-16,-1-1 0,4 1 16,4 0-16,5-1 0,-3 0 0,-2 1 15,-8 0-15,-1-1 0</inkml:trace>
  <inkml:trace contextRef="#ctx0" brushRef="#br0" timeOffset="90445.1482">6527 6361 0,'0'0'0,"0"0"0,0 0 0,0 0 15,29 0-15,-29 0 0,29-4 16,-13 0-16,2 0 0,3 0 15,2-1-15,1 1 0,-1 0 0,5 0 16,0 0-16,-2 0 16,0 0-16,-5 1 0,-2 1 15,-3 1-15,-4 0 0,-1 1 0</inkml:trace>
  <inkml:trace contextRef="#ctx0" brushRef="#br0" timeOffset="90728.559">6782 6188 0,'0'0'0,"0"0"16,0 0-16,0 0 0,-7 23 16,7-23-16,-15 31 0,4-11 15,0 2-15,0 3 0,0 2 16,-3 5-16,3-3 0,0 0 15,2 0-15,1-2 0,2-4 0,1 3 16,4-4-16,4-4 16,3-4-16,4-7 0,4-2 0,2 0 15,0-3-15,4-3 0,2-4 16,6-4-16,-3-3 0,-5 3 16,-4 1-16,-2 2 0</inkml:trace>
  <inkml:trace contextRef="#ctx0" brushRef="#br0" timeOffset="91129.0004">7020 6478 0,'0'0'0,"0"0"16,0 0-16,22 1 0,-22-1 0,0 0 15,31-5-15,-17 3 0,-1 0 0,2-3 16,2 0-16,-1-1 0,1-1 16,2-1-16,-3 1 15,0-1-15,-3 2 0,-3-3 0,-3-1 16,0 0-16,-4 1 0,-2-1 16,-2 0-16,-2 0 0,-5 0 15,-2 2-15,-2 1 0,1 2 16,-3 1-16,0 2 0,-2 5 15,0-1-15,0 2 0,-3 3 16,-2 2-16,3 1 0,0 1 0,3 4 16,-2 2-16,5 1 0,-1 0 15,2 4-15,3 1 0,3-1 16,1-2-16,6-1 0,4-3 16,3-2-16,2-2 0,5-1 15,6-1-15,2-4 0,0-1 0,-7-2 16,-1 0-16,-2-1 0</inkml:trace>
  <inkml:trace contextRef="#ctx0" brushRef="#br0" timeOffset="91662.2633">7617 6399 0,'0'0'0,"0"0"0,0 0 15,0 0-15,0 0 0,0 0 16,0 0-16,-16-18 0,16 18 0,0 0 16,-23-11-16,23 11 15,-21-10-15,9 7 0,0-1 0,0 1 16,0 1-16,-1 1 0,-2 1 16,2 1-16,-2 1 0,0 1 15,2 2-15,1 2 0,1 2 16,0 3-16,1 2 0,2 1 15,2-1-15,1 6 0,3 1 16,3-3-16,2-1 0,6 0 16,1 0-16,2-4 0,-2-2 0,3-3 15,4-1-15,1-1 0,0-3 16,1-3-16,0-3 0,-2-4 16,0-2-16,3-7 0,-1-3 15,-2-3-15,0-3 0,-1-4 16,1-3-16,-2 0 0,1 3 0,-1-5 15,1-3-15,0-3 16,-5 4-16,-1 3 0,-1 2 16,-1 6-16,-2 3 0,-1 4 15,-2 2-15,-1 5 0,0 2 0,-2 6 16,0 3-16,-4 5 0,0 5 16,-4 7-16,-3 8 0,-1 4 15,-2 3-15,-1 10 0,1 4 16,-2 8-16,2-2 0,4 2 15,0 3-15,2 2 0,2-5 0,1-15 16,2-9-16,0-9 0</inkml:trace>
  <inkml:trace contextRef="#ctx0" brushRef="#br0" timeOffset="97712.3868">17418 6697 0,'0'0'15,"0"0"-15,0 0 0,-28-4 0,28 4 0,-25-4 16,7 1-16,-3 2 15,-2 1-15,-11 0 0,-4 1 16,-2 2-16,-4 1 0,-13 4 16,-1 2-16,-1 2 0,1 3 0,-14 4 15,2 3-15,-8 5 16,3-1-16,1 6 0,0 0 0,-4 10 16,6 1-16,-2 3 15,0 4-15,-23 29 0,12-2 0,16-4 16,10-2-16,8-6 0,5-4 15,12 2-15,8 3 0,8-8 16,6-5-16,8 7 0,5 2 16,6-8-16,6-6 0,6-5 15,7-3-15,12-2 0,11-3 0,13 0 16,9-1-16,7-9 0,5-8 16,12-5-16,9-4 0,7-1 15,6-1-15,11-3 0,7-1 16,3-4-16,1-2 0,12 3 15,8 2-15,-2 1 0,1 0 0,7-2 16,5-2-16,-2 1 16,-3 1-16,4 1 0,2 1 15,-6-1-15,-4 0 0,1-2 0,0-3 16,-6-5-16,-6-2 0,0 0 16,-1 1-16,-12-5 15,-8-1-15,-8-8 0,-4-2 0,-14-3 16,-12-1-16,-8-5 0,-6-3 15,-11 0-15,-7-1 0,-13-6 16,-8-6-16,-9 3 0,-6-2 16,-8-6-16,-6-3 0,-3-5 0,-1-3 15,-16 7-15,-11 7 16,-9-3-16,-5-1 0,-11-7 16,-8-7-16,-11 10 0,-7 2 0,-22 6 15,-13 1-15,0 1 0,1 0 16,-16-1-16,-12-3 0,-8 15 15,-7 8-15,-18 11 0,-10 4 16,4 11-16,3 5 0,-11 8 16,-9 8-16,1 7 0,3 6 0,-5 8 15,-3 5-15,16 3 0,13-1 16,51-13-16,36-9 0,25-7 16</inkml:trace>
  <inkml:trace contextRef="#ctx0" brushRef="#br0" timeOffset="98198.9943">16329 7061 0,'0'0'0,"0"0"16,0 0-16,0 0 0,0 0 15,0 0-15,0 0 0,0 0 16,0 0-16,0 0 0,0 0 16,0 0-16,0 0 0,0 0 15,0 0-15,0 0 0,19 21 0,-19-21 16,10 17-16,-10-17 0,14 21 16,-5-9-16,5 2 0,0 1 15,1 1-15,6 2 0,5 2 16,7 7-16,0-1 0,7 3 15,6 1-15,11 9 0,1-2 0,18 11 16,6 1-16,5 7 16,-6-1-16,9 13 0,-2 1 15,-14-1-15,-9-1 0,6 8 0,-23-25 16,-13-14-16</inkml:trace>
  <inkml:trace contextRef="#ctx0" brushRef="#br0" timeOffset="107228.47">7653 9150 0,'0'0'0,"0"0"0,0 0 0,0 0 15,0 0-15,23 0 16,-23 0-16,0 0 0,32 1 0,-32-1 15,26 0-15,-11 0 0,3 0 16,2 0-16,2 0 0,0 0 16,1 2-16,10-1 0,2 2 15,1-2-15,-1-1 0,3 1 0,4 0 16,7 2-16,-3 0 0,5-2 16,2-2-16,0 3 0,0 1 15,12-1-15,1-2 16,-6 0-16,-1 0 0,8 1 0,3 0 15,-4 1-15,-3-1 0,14 0 16,1 1-16,-7-2 0,-6 0 0,32-3 16,-6 0-16,-10-1 0,-8 0 15,6 2-15,2 1 0,-4 2 16,-3 2-16,3-3 0,3-1 16,-5 1-16,-2 0 0,5-2 15,5 0-15,-6-1 0,-2 2 16,6 2-16,5 0 0,-5 2 15,-6-1-15,7-2 0,7-3 16,-5-2-16,-2 0 0,3 5 0,2 3 16,-4 1-16,-3 2 0,8-5 15,5-4-15,-7 3 16,-6 1-16,11 2 0,7 2 16,-9-5-16,-4-3 0,11 1 0,8 0 15,-8 1-15,-5 1 0,3 3 16,2 4-16,-5-4 0,-3 0 15,16-1-15,10-2 0,-11 2 16,-7 1-16,6-2 0,2-1 16,-2-2-16,-4-2 0,14 2 0,12 0 15,-14 2-15,-7 3 0,5 1 16,5 0-16,-6-1 0,-4-2 16,6-1-16,4-2 0,-8 3 15,-8 2-15,13-2 0,11-1 16,-12 2-16,-8 1 0,8 0 15,7-1-15,-8-1 0,-5-2 0,5 1 16,5 0-16,-10 1 16,-7-1-16,9 0 0,8 0 15,-8-2-15,-6-4 0,7 5 0,3 3 16,-5 3-16,-5 0 0,7-2 16,5-1-16,-10 0 0,-6 2 15,8-3-15,4 0 0,-13-1 16,-6 0-16,11-1 0,9-1 15,-9 0-15,-5 0 0,-1 7 16,1 4-16,-8-6 0,-4-4 16,4 1-16,4 1 0,-7 3 15,-6 3-15,6-8 0,3-5 16,-9-1-16,-6 1 0,2 4 0,1 2 16,-9 1-16,-6-1 0,0 0 15,0-1-15,-5 0 0,-5-3 16,1 3-16,-1 1 15,-8-1-15,-6-1 0,-1 3 0,-2 2 16,-5-3-16,-2-1 0,0 1 16,-2 0-16,-6-2 0,-3-1 0,0 4 15,0 1-15,2-1 0,0-2 16,-7 4-16,-4 2 0,-4-9 16,0-2-16,0 1 0,-1 2 15,0 0-15</inkml:trace>
  <inkml:trace contextRef="#ctx0" brushRef="#br0" timeOffset="110345.218">2520 10193 0,'0'0'0,"0"0"0,0 0 16,21-3-16,-21 3 0,0 0 0,29-5 16,-16 3-16,0 2 0,5 0 15,2 0-15,0 1 0,1-1 16,7 2-16,3 1 16,-2 0-16,0 1 0,8-3 15,1 0-15,8 1 0,-3-1 0,4-1 16,0 1-16,1 0 0,-1 3 15,13-1-15,-2-1 0,0 1 16,-2 1-16,15-3 0,2-1 16,-10 0-16,-6 1 0,16-1 15,1 1-15,-5 1 0,-4-1 0,6 0 16,4 1-16,24 1 0,-11 1 16,3-2-16,1-2 0,-10 1 15,-11 0-15,9-1 0,6 0 16,-8 0-16,-6 2 0,10-2 15,5 1-15,-8-2 0,-5 1 0,11-2 16,9 1-16,-12 2 0,-8 2 16,10-2-16,5-2 15,-5 1-15,-5 0 0,7 0 0,7 0 16,-9 0-16,-5 0 0,5-2 16,3-1-16,-2 0 0,-5-1 15,7 4-15,2 1 0,-4-1 16,-5-2-16,7-1 0,6 1 15,-8 0-15,-7 2 0,9 0 16,7 0-16,-13-1 0,-5-1 0,9 2 16,8 0-16,-14-2 0,-5-2 15,7 5-15,3 2 0,-4-1 16,-7 1-16,5-1 16,5-1-16,-10 0 0,-4 2 0,5-2 15,3 1-15,-2-2 0,-2-1 16,5 2-16,4 1 0,-4 1 15,-4 2-15,2-1 0,3-3 16,-7 3-16,-5 3 0,8-3 16,5 2-16,-8-4 0,-6-1 0,8 2 15,5 1-15,-6-2 0,-3-1 16,2 0-16,3-1 0,-4 0 16,-4 1-16,6 1 0,4 0 15,-2-1-15,0-1 0,2 2 16,1 0-16,-5-1 0,-4 0 15,4 1-15,6 2 0,-11-1 16,-6 0-16,8-1 0,6 1 16,-7-6-16,-6-2 0,6 5 0,7 4 15,-4 0-15,-4 0 0,6-2 16,3-1-16,-4 1 0,-4 1 16,6 1-16,4 1 0,-9-4 15,-5-2-15,9-2 0,7 1 16,-11 2-16,-4 3 0,8 0 15,6 0-15,-8-4 0,-3-3 0,6 5 16,3 2-16,-5 0 0,-4 1 16,4-3-16,2-1 0,-6-1 15,-3-1-15,6 0 0,4 0 16,-5 0-16,-4 1 0,6 1 16,4 1-16,-11-2 0,-8 0 15,6 1-15,5 0 0,-2-2 16,-2 1-16,3-1 0,3 1 15,-8-1-15,-5 2 0,8 2 16,6-1-16,-7 0 0,-4-1 0,3-1 16,2-1-16,-8 2 0,-4 1 15,1-1-15,3-2 0,-4 2 16,-2 0-16,1 2 16,-1-1-16,-5-1 0,-5 1 0,4-1 15,1 0-15,-5 1 0,-4 0 16,0-1-16,2-1 0,-4-1 15,-4-1-15,-2 0 0,-3 0 16,-2 0-16,-1-2 0,-3 2 16,-1 2-16,-12-1 0,-1-1 0,-1 2 15,-2-1-15,-1 0 0,-3 2 16,-5-4-16,-5 1 0,4 2 16,0 0-16,3 0 0</inkml:trace>
  <inkml:trace contextRef="#ctx0" brushRef="#br0" timeOffset="113155.6762">6669 9195 0,'0'0'0,"0"0"0,0 0 16,0 0-16,0 0 0,-29-6 16,16 5-16,-3-1 0,1 0 0,-6 1 15,-1 1-15,-1-1 16,-1 0-16,-13 1 0,0 2 15,-3 0-15,1 1 0,-12 3 0,-5 1 16,5 2-16,3 0 0,-13 4 16,-1 0-16,1 2 0,2-1 0,-11 7 15,2 4-15,8-1 16,6 1-16,-9 7 0,3 0 16,9-2-16,9-4 0,-4 3 15,1 4-15,5 1 0,7-2 0,-8 15 16,9-6-16,17-17 15,-1 0-15,0 21 0,5 0 16,7-21-16,3 1 0,5 5 16,4 3-16,2-5 0,2-3 0,8 2 15,8 2-15,1-6 0,3-4 16,6 2-16,6 2 0,0-1 16,0-2-16,9-1 0,7-1 15,0-5-15,1-2 0,37 5 16,-2-2-16,-11-7 0,-8-5 0,9 2 15,6 0-15,-7-3 16,-5-1-16,8-3 0,6-3 16,-7 5-16,-3 3 0,5-4 0,8-3 15,-12 1-15,-6 1 0,10-5 16,5-2-16,-10 0 0,-7 1 16,6 2-16,5 1 0,-8-2 15,-6 0-15,5-6 0,5-4 16,-10 2-16,-3 1 0,3 1 15,1 0-15,-8 2 0,-4 1 0,3-6 16,4-4-16,-14 3 0,-9 1 16,1-1-16,-1-4 0,-5 1 15,-4 0-15,1-1 0,2-2 16,-8 1-16,-6-1 0,-6 3 16,-5 1-16,-2-1 0,1 0 15,-5-1-15,-2-1 0,-4 0 0,-5 1 16,-7-5-16,-2 0 15,-3-1-15,-3 2 0,2 10 16,-4-2-16,-1 1 0,-2 0 0,-7-1 16,-4-1-16,-1-2 0,-1-2 0,-9 2 15,-7 2-15,0 2 16,-2 0-16,-8 2 0,-5 2 16,3-2-16,4 0 0,-41-6 15,-2 4-15,14 4 0,9 1 16,-6 7-16,-6 2 0,9-2 0,8-1 15,-11 6-15,-7 3 16,11-1-16,6 0 0,-10 2 0,-6 0 16,9 3-16,9 2 0,-12 0 15,-7 1-15,13-1 0,6 0 16,-1 6-16,-8 2 0,12 0 16,5-3-16,0-3 0,0-3 15,11 3-15,7 2 0,-3 1 16,-1 0-16,9-5 0,5-3 0,2 2 15,2 2-15,5-3 0,7-2 16,-1 2-16,2 0 0,5-3 16,3-2-16,3-3 0,2-1 15,2 0-15,0 2 0,4 0 16,-3 2-16,3-2 0,0 0 16,0 0-16,0 0 0,0 0 15,0 0-15,0 0 0,0 0 16,0 0-16,0 0 0,0 0 15,0 0-15,0 0 0,0 0 0,0 0 16,0 0-16,0 0 0</inkml:trace>
  <inkml:trace contextRef="#ctx0" brushRef="#br0" timeOffset="120114.5538">5759 10342 0,'0'0'0,"0"0"16,0 0-16,0 0 0,0 0 16,0 0-16,0 0 0,0 0 15,0 0-15,0 0 0,18 16 16,-18-16-16,4 29 0,-2-5 16,2 4-16,-4 2 0,0 0 0,0 13 15,1 2-15,1-3 16,-1-3-16,-1 3 0,-1-5 15,1-7-15,-2-4 0,-1-3 16,-2-3-16,1-6 0,-1-4 0,-3-2 16,-5-5-16,0-2 15,0-1-15,-4-4 0,0-5 0,0-2 16,0-2-16,-1-8 0,-1-6 16,5 6-16,2 3 0,2 4 15</inkml:trace>
  <inkml:trace contextRef="#ctx0" brushRef="#br0" timeOffset="120212.909">5502 10596 0,'0'0'0,"0"0"0,0 0 15,0 0-15,0 0 16,0 0-16,0 0 0,0 0 0,0 0 16,0 0-16,7 23 0,-7-23 15,0 32-15,0-32 0,1 35 16,-1-19-16,0-2 0,0-2 16</inkml:trace>
  <inkml:trace contextRef="#ctx0" brushRef="#br0" timeOffset="120380.0558">6030 10679 0,'0'0'0,"0"0"16,0 0-16,0 0 0,19 18 0,-19-18 16,13 23-16,-4-11 15,-2 0-15,2-1 0,1-1 16,-3 0-16,1-2 0,-1-1 0</inkml:trace>
  <inkml:trace contextRef="#ctx0" brushRef="#br0" timeOffset="120579.3883">6452 10605 0,'0'0'0,"0"0"16,0 0-16,0 0 0,-15 21 0,15-21 15,-22 23-15,22-23 0,-23 20 16,9-7-16,-2 2 0,0 0 16,0 1-16,-2 0 0,-3-3 15,4-3-15,4 0 0,1-3 16</inkml:trace>
  <inkml:trace contextRef="#ctx0" brushRef="#br0" timeOffset="120767.5963">6389 10780 0,'0'0'0,"0"0"15,0 0-15,23 14 0,-23-14 0,22 12 16,-9-5-16,3 2 0,0 1 16,3 0-16,1-1 15,5 2-15,0-2 0,4-2 0,2-3 16,-4-3-16,-1-2 0,3-3 16,-3-4-16,-2-1 0,-4-3 15,-2-4-15,-4-5 0,-3 2 16,-3-1-16,-2 4 0,0 3 15,-2 2-15</inkml:trace>
  <inkml:trace contextRef="#ctx0" brushRef="#br0" timeOffset="120912.2075">6755 10462 0,'0'0'0,"0"0"16,0 0-16,0 0 0,0 0 0,0 0 16,-5 25-16,5-25 15,-1 25-15,1-25 0,4 34 16,-2-16-16,0-2 0,1-1 15,2 0-15,-1-4 0,2-4 0,-2 0 16,0 0-16,0-2 0</inkml:trace>
  <inkml:trace contextRef="#ctx0" brushRef="#br0" timeOffset="121095.9153">6964 10399 0,'0'0'15,"0"0"-15,0 0 0,1 22 0,-1-22 16,0 28-16,0-7 0,0-1 16,0 2-16,0 6 0,0 0 15,1-6-15,2-5 0,-2-5 16,2-3-16,-1-1 0,0-2 0,1-1 16</inkml:trace>
  <inkml:trace contextRef="#ctx0" brushRef="#br0" timeOffset="121396.1908">7242 10397 0,'0'0'0,"0"0"0,0 0 16,21-3-16,-21 3 0,26-2 16,-6 0-16,0-1 0,-1 1 0,4 0 15,2-2-15,7-1 0,-1 0 16,0 0-16,-2 0 15,-5 1-15,-1 1 0,-3 1 0,-2 1 16,-4 2-16,-2 2 0,-2 1 16,-2 2-16,-4 3 0,-2 3 15,-4 5-15,-3 4 0,-1 1 16,1 2-16,-2 1 0,0 4 16,0 2-16,0-5 0,2-5 15,0-4-15,0-2 0,0-2 16,-3-3-16,1-3 0,0-1 0,2-2 15,0 0-15</inkml:trace>
  <inkml:trace contextRef="#ctx0" brushRef="#br0" timeOffset="121547.4694">7305 10457 0,'0'0'0,"0"0"0,0 0 15,0 0-15,0 0 0,0 0 16,33-2-16,-33 2 0,31-2 0,-31 2 15,41-3-15,-19 2 16,0 1-16,-2 0 0,-1-2 16,-3 2-16,-2-1 0,0 1 0</inkml:trace>
  <inkml:trace contextRef="#ctx0" brushRef="#br0" timeOffset="121696.3775">7300 10624 0,'0'0'16,"0"0"-16,0 0 0,0 0 15,0 0-15,0 0 0,24-5 16,-24 5-16,30-8 0,-6 1 0,4-1 16,1-2-16,1 0 0,2 0 15,-5 1-15,-4 2 0</inkml:trace>
  <inkml:trace contextRef="#ctx0" brushRef="#br0" timeOffset="121979.1833">7771 10334 0,'0'0'16,"0"0"-16,0 0 0,0 0 0,0 0 15,37-1-15,-37 1 0,30 2 16,-30-2-16,36 1 0,-15-1 16,-1 0-16,-2 0 0,0 0 15,-2 0-15,-1 1 0,-2-1 0,1 3 16,-2 2-16,-5-1 15,-1 0-15,-3 3 0,-3 2 0,-3 4 16,-1-1-16,-1 6 16,-3 1-16,-1 8 0,0 1 0,2-1 15,-1 0-15,0-3 0,2-4 16,-2 3-16,0-3 0,0-5 16,1-5-16,0-3 0,2-1 15,0 0-15</inkml:trace>
  <inkml:trace contextRef="#ctx0" brushRef="#br0" timeOffset="122147.2467">7705 10474 0,'0'0'0,"0"0"0,0 0 0,0 0 16,0 0-16,30-7 0,-30 7 16,30-5-16,-30 5 0,35-5 15,-16 3-15,-1 1 0,0 0 0,0 1 16,-3-1-16,-1 0 0,1 0 15,-5 0-15,0-1 16,-2 1-16</inkml:trace>
  <inkml:trace contextRef="#ctx0" brushRef="#br0" timeOffset="122295.9833">7658 10565 0,'0'0'0,"0"0"0,0 0 15,0 0-15,25 1 0,-25-1 16,32-5-16,-11 2 0,2 0 15,0-1-15,1 0 0,0 0 0,-2 2 16,2-1-16,-3 1 0,-3-1 16</inkml:trace>
  <inkml:trace contextRef="#ctx0" brushRef="#br0" timeOffset="122496.383">7517 10632 0,'0'0'16,"0"0"-16,0 0 0,0 0 0,-5 25 16,5-25-16,-1 26 0,1-26 15,0 29-15,1-14 0,0 1 16,1-2-16,-2-2 0,4-1 16,-3-1-16,2-2 0,2-2 0,-2-1 15,0 0-15,0-1 16</inkml:trace>
  <inkml:trace contextRef="#ctx0" brushRef="#br0" timeOffset="122746.3322">7487 10694 0,'0'0'0,"0"0"0,0 0 15,0 0-15,0 0 0,28 2 16,-28-2-16,35 1 0,-35-1 16,44 0-16,-17 0 0,3 0 15,2 1-15,5 0 0,2 0 16,-5-1-16,-2-1 0,3 3 15,-3 1-15,-4 1 0,-8-1 0,-5 1 16,-3 1-16,-5 0 16,-4 0-16,-5 3 0,-6 3 0,-1 0 15,-4 1-15,-4-1 0,-5 2 16,1-1-16,0 1 0,-6-1 16,0-3-16,-1-2 0,2-3 0,3-1 15,5 1-15,4-2 0</inkml:trace>
  <inkml:trace contextRef="#ctx0" brushRef="#br0" timeOffset="122879.5807">7535 10778 0,'0'0'0,"0"0"0,0 0 0,0 0 16,0 0-16,0 0 0,28-3 15,-28 3-15,25-3 0,-25 3 16,38-5-16,-17 3 0,1 1 16,1-2-16,0 2 0,6-2 15,-1-3-15,-3 3 0,-5-1 0,-2 1 16,-2 1-16,-3 0 0</inkml:trace>
  <inkml:trace contextRef="#ctx0" brushRef="#br0" timeOffset="123195.393">7760 10690 0,'0'0'0,"0"0"0,0 0 15,0 0-15,0 0 0,-8 23 16,8-23-16,-7 22 0,7-22 0,-15 27 15,5-12-15,-1-2 0,-1 0 16,-1-2-16,0 0 16,0-1-16,-2 0 0,0-2 0,1 0 15,-5-1-15,3-2 0,3 0 16,3 0-16,4-3 0,1 0 16,5-2-16,8 0 0,0-2 15,2 0-15,5-1 0,6-1 16,5 1-16,2 1 0,2-1 15,3 0-15,-1 1 0,-1 0 0,4-2 16,-2 0-16,-5 2 0,-4 1 16,-5 0-16,-5-1 0,-5 1 15,-5-2-15,-1 2 0,1-1 16,-2 1-16</inkml:trace>
  <inkml:trace contextRef="#ctx0" brushRef="#br0" timeOffset="123415.2058">7336 10979 0,'0'0'16,"0"0"-16,0 0 0,0 0 0,24 7 15,-24-7-15,39 2 0,-16-2 16,5 0-16,8-1 0,6-1 16,12-3-16,0 1 0,8-1 15,-1-1-15,-7 1 0,-4 0 16,0 1-16,-7 2 0,-10 1 15,-7 2-15,-13 1 0,-7 4 0,-11-3 16,-4 0-16,4-1 0,-1 0 16,2-1-16</inkml:trace>
  <inkml:trace contextRef="#ctx0" brushRef="#br0" timeOffset="123598.5781">7627 10807 0,'0'0'15,"0"0"-15,0 0 0,0 0 16,0 0-16,0 25 0,0-25 16,-2 29-16,-1-11 0,1 2 0,1 2 15,0 0-15,0-1 0,1-3 16,1-1-16,0 7 0,1 2 0,0-4 16,0-5-16,-1-2 15</inkml:trace>
  <inkml:trace contextRef="#ctx0" brushRef="#br0" timeOffset="123764.659">7901 10783 0,'0'0'0,"0"0"15,0 0-15,0 0 0,0 0 16,-2 29-16,2-29 0,-10 26 16,10-26-16,-13 35 0,3-15 15,0 1-15,-1-2 0,-1-1 16,-2 0-16,-2 1 0,3-3 0,2-2 15</inkml:trace>
  <inkml:trace contextRef="#ctx0" brushRef="#br0" timeOffset="124016.77">7459 11123 0,'0'0'0,"0"0"0,0 0 0,0 0 16,0 0-16,0 0 0,0 0 16,0 0-16,39 2 0,-39-2 15,39 1-15,-13-1 0,1-1 16,3-2-16,2 0 0,8-1 0,-2 1 15,-3-1-15,-5 0 16,-3 1-16,-5 0 0,1 0 0,-3 1 16,-8-1-16,-3 1 0,-5 1 15,-4 1-15,-3 5 0,-7-1 16,-6 4-16,-7 2 0,-2 2 16,-4 3-16,-8 9 0,-2 4 15,2-3-15,-1-3 0,-2 4 16,1-3-16,7-2 0,7-4 0,3-3 15,6-3-15,4-2 0</inkml:trace>
  <inkml:trace contextRef="#ctx0" brushRef="#br0" timeOffset="124162.5616">7918 11223 0,'0'0'0,"4"4"0,3 1 16,-1 1-16,2 2 0,4 0 15,4-2-15,2 1 0,1-2 0,-3 0 16,-3 0-16,-2-3 0</inkml:trace>
  <inkml:trace contextRef="#ctx0" brushRef="#br0" timeOffset="124519.9212">8318 10401 0,'0'0'0,"0"0"0,0 0 15,22-6-15,-22 6 0,25-5 16,-11 2-16,2 1 0,2 0 0,1-1 16,0-1-16,0 1 15,-1-1-15,3 0 0,-1 1 16,-4 1-16,-2 2 0,0 1 15,-2 1-15,-2 2 0,-3 2 0,0 5 16,-3 4-16,-1 3 0,-3 2 16,-1 7-16,-2 3 0,1 3 15,0 1-15,-1 6 0,0-1 16,3-6-16,-2-4 0,1-3 16,1-3-16,0-3 0,0-3 0,-1-5 15,0-2-15,-1-3 16,-2-3-16,0-6 0,-1-1 15,0 1-15,2-1 0,-1 2 16</inkml:trace>
  <inkml:trace contextRef="#ctx0" brushRef="#br0" timeOffset="124679.9776">8279 10522 0,'0'0'0,"0"0"15,0 0-15,0 0 0,0 0 0,31 3 16,-31-3-16,33 0 0,-33 0 15,39-1-15,-14-1 16,-2 2-16,-2-1 0,-2 1 0,-2-1 16,-3 0-16</inkml:trace>
  <inkml:trace contextRef="#ctx0" brushRef="#br0" timeOffset="124817.4982">8301 10700 0,'0'0'15,"0"0"-15,0 0 0,0 0 0,0 0 16,36-1-16,-16-4 0,3-1 16,3-2-16,4-4 0,3-2 15,3-1-15,-5 1 0,-5 3 16</inkml:trace>
  <inkml:trace contextRef="#ctx0" brushRef="#br0" timeOffset="125129.7359">8748 10360 0,'0'0'16,"0"0"-16,0 0 0,0 0 0,0 0 16,0 0-16,0 0 0,0 0 15,24 4-15,-24-4 0,32 2 16,-32-2-16,38-1 0,-17 1 16,3-1-16,-3 1 0,0 1 15,-2-1-15,-3 0 0,-2 0 16,-1 2-16,0 4 0,-2 1 15,-4 1-15,0 1 0,-4 5 16,0 3-16,-3 6 0,0 2 0,-3 3 16,1 5-16,1-4 0,-1-2 15,1 2-15,1-5 0,0-3 16,0-4-16,1-3 0,1-2 16,-2-3-16,0-1 0,-5-6 15,-2-2-15,-1-3 0,1-1 0,0 1 16,1 0-16,2 1 0</inkml:trace>
  <inkml:trace contextRef="#ctx0" brushRef="#br0" timeOffset="125296.2091">8748 10480 0,'0'0'0,"0"0"16,0 0-16,0 0 0,0 0 0,0 0 16,0 0-16,0 0 0,39 1 15,-39-1-15,35 1 0,-35-1 16,41 0-16,-17 0 0,0 0 15,-1 0-15,-3 0 0,3 1 0,-3 1 16,-3-1-16,-2-1 0,-4 1 16</inkml:trace>
  <inkml:trace contextRef="#ctx0" brushRef="#br0" timeOffset="125447.839">8713 10596 0,'0'0'0,"0"0"15,0 0-15,0 0 0,0 0 0,0 0 16,0 0-16,0 0 0,29 7 15,-29-7-15,38-2 16,-15 0-16,1 1 0,3 0 0,1 0 16,-1-1-16,-2-2 0,2-1 15,-3-2-15,-4 1 0,-4 1 0,-1 2 16</inkml:trace>
  <inkml:trace contextRef="#ctx0" brushRef="#br0" timeOffset="125662.4483">8472 10743 0,'0'0'0,"0"0"16,0 0-16,10 24 0,-5-12 16,1 3-16,2 2 0,0-1 15,-1 0-15,2 5 0,0 0 16,0-4-16,-1-2 0,-1-5 15,1-3-15,0-4 0,0-1 0,-2-2 16,0 1-16,-1-1 0</inkml:trace>
  <inkml:trace contextRef="#ctx0" brushRef="#br0" timeOffset="126062.3975">8505 10765 0,'0'0'0,"0"0"0,0 0 0,0 0 16,31 2-16,-31-2 0,31-1 15,-31 1-15,43-1 0,-17 1 16,2-1-16,1-1 0,1 1 0,4 0 16,-1 2-16,-2-1 0,-4 1 15,0 2-15,-2-1 0,-3 0 16,-3 2-16,-5 2 0,-2 3 16,-5 0-16,-6 1 0,-3 2 15,-4 4-15,-1 0 0,-2 1 0,-2-2 16,-1 1-16,-4-3 0,-1 1 15,-7-1-15,-1-2 0,2-3 16,1-3-16,-2-3 0,-3-3 16,2-3-16,-1-1 0,4-2 15,3-2-15,1-1 0,4-1 16,1 1-16,4 2 0,1 1 16,1 3-16,4 0 0,3 4 15,4-2-15,4 1 0,5 1 16,5-1-16,0 1 0,0 0 0,4 1 15,3 0-15,0-1 0,0 0 16,3-2-16,-3 0 0,-5-1 16,-3 1-16,-4 1 0,-2-1 15,-2 0-15</inkml:trace>
  <inkml:trace contextRef="#ctx0" brushRef="#br0" timeOffset="126248.6181">8745 10765 0,'0'0'16,"0"0"-16,0 0 0,0 0 0,-3 24 16,3-24-16,-3 25 0,3-25 15,-4 36-15,2-18 0,-1 1 16,1 0-16,-1-1 0,-2-2 16,-1-1-16,-1-2 0,1-2 15,-3-1-15,-2-2 0,1-1 16,2-1-16,0 0 0</inkml:trace>
  <inkml:trace contextRef="#ctx0" brushRef="#br0" timeOffset="126446.1661">8413 11025 0,'0'0'0,"0"0"15,0 0-15,0 0 0,0 0 0,0 0 16,0 0-16,0 0 0,0 0 16,27 9-16,-27-9 0,40 3 15,-17-1-15,5-2 0,4-1 16,2 0-16,2-1 0,8 0 15,-2 1-15,-3-2 0,-3 1 0,6-1 16,-3 1-16,-7 0 0,-7 0 16,-8 2-16,-9 0 0,-5-1 15,-6 0-15,3 1 0,-2-1 16,2 1-16</inkml:trace>
  <inkml:trace contextRef="#ctx0" brushRef="#br0" timeOffset="126596.962">8606 10941 0,'0'0'0,"0"0"0,0 0 0,0 0 16,0 24-16,0-24 0,0 27 15,0-27-15,1 30 16,0-14-16,1 1 0,0-4 0,2-2 16,-2-2-16,0-1 0,0-1 15</inkml:trace>
  <inkml:trace contextRef="#ctx0" brushRef="#br0" timeOffset="126795.6452">8898 10897 0,'0'0'0,"0"0"0,0 0 16,0 0-16,0 25 0,0-25 16,-7 25-16,7-25 0,-15 30 15,4-13-15,-2 0 0,0 0 16,-1-1-16,0 0 0,-2-3 15,-6 2-15,-1-2 0,0-3 16,1-4-16,3-1 0,3-1 0,2 0 16</inkml:trace>
  <inkml:trace contextRef="#ctx0" brushRef="#br0" timeOffset="126945.7748">8456 11144 0,'0'0'16,"0"0"-16,0 0 0,0 0 15,24 4-15,-24-4 0,32 0 16,-10 0-16,5-1 0,3-1 15,5-2-15,-1 0 0,0 1 0,11-1 16,1-2-16,6 1 0,-4 0 16,-9 1-16,-4-1 0,-8 1 15,-5 1-15,-4 1 0</inkml:trace>
  <inkml:trace contextRef="#ctx0" brushRef="#br0" timeOffset="127162.7738">8770 11175 0,'0'0'0,"0"0"0,0 0 15,0 0-15,0 0 0,-19 27 16,19-27-16,-20 20 0,8-8 16,-1 0-16,-1-1 0,-1 0 15,2 0-15,0-1 0,0-1 16,1 0-16,-1-2 0,2-4 15,0-2-15,2-1 0,0 1 0,1-1 16</inkml:trace>
  <inkml:trace contextRef="#ctx0" brushRef="#br0" timeOffset="127318.147">8885 11251 0,'0'0'0,"5"6"0,2 0 0,3 2 16,3 0-16,7 5 0,3-1 15,-2 1-15,0 0 0,0-1 16,1-1-16,-1-1 0,0-1 0,1-1 16,-3-3-1,-8-3-15,-4-3 0,0 1 0,-2 0 0,0 0 16</inkml:trace>
  <inkml:trace contextRef="#ctx0" brushRef="#br0" timeOffset="127529.4654">9332 10934 0,'0'0'0,"0"0"16,0 0-16,37-2 0,-17 0 15,2 0-15,2-1 0,10-1 16,1 1-16,-1-1 0,-2-2 15,3 0-15,-7-2 0,-5 3 0,-4-1 16,-3 2-16</inkml:trace>
  <inkml:trace contextRef="#ctx0" brushRef="#br0" timeOffset="127946.263">9489 10707 0,'0'0'0,"0"0"0,0 0 16,0 0-16,6 22 0,-6-22 0,-1 36 16,-2-13-16,-2 3 0,-1 3 15,-1 3-15,0 6 0,0-2 16,2-4-16,0-3 0,0 0 16,0-5-16,2-4 0,1-5 15,3-5-15,1-1 0,4-3 16,2-3-16,4-4 0,3-3 15,0-4-15,3-4 0,4-3 0,3-2 16,9-4-16,3-2 0,1 1 16,3-1-16,0 2 0,0 0 15,6 1-15,-2 2 0,-4 3 16,-3 1-16,-5 6 0,-5 3 16,-3 3-16,-4 3 0,-5 2 15,-3 2-15,-6 6 0,-5 4 16,-4 1-16,-2 1 0,-4-1 15,-3 2-15,0-1 0,0-1 0,-4 0 16,-2-2-16,-3 0 0,-1 0 16,2-6-16,2-5 0,2-2 15,4 0-15,1 1 0</inkml:trace>
  <inkml:trace contextRef="#ctx0" brushRef="#br0" timeOffset="128129.6455">9942 10689 0,'0'0'0,"0"0"16,0 0-16,0 0 0,0 0 0,8 32 16,-8-32-16,0 37 0,-1-15 15,-2 3-15,0 2 0,0-1 16,-1 1-16,1 1 0,1-4 16,0-3-16,-2-4 0,1-7 15,-1-5-15,-1-3 0,0-4 0,0 1 16,2 0-16,0 0 0</inkml:trace>
  <inkml:trace contextRef="#ctx0" brushRef="#br0" timeOffset="128362.0803">9724 10716 0,'0'0'0,"0"0"16,0 0-16,-5 26 0,5-26 15,-4 34-15,2-7 0,-1 0 16,2 3-16,1 7 0,3 1 15,2-3-15,2-2 0,9 2 16,7-4-16,2-3 0,0-5 0,6-6 16,4-4-16,1-3 0,1-4 15,9-3-15,3-3 0,-6-2 16,-5-1-16,0-4 0,-2-3 16,-7 3-16,-6 0 0,-5 3 15</inkml:trace>
  <inkml:trace contextRef="#ctx0" brushRef="#br0" timeOffset="128579.4888">10696 10558 0,'0'0'0,"0"0"16,0 0-16,0 0 0,-17 27 0,4-11 15,-4 5-15,-2 2 16,-1 4-16,-3 4 0,-4 3 15,-5 9-15,3-2 0,-5 4 0,2-6 16,2-4-16,2-6 0,1 0 16,4-6-16,3-8 0,4-5 15,6-9-15,6-4 0,2 1 16,-1-1-16,1 1 0</inkml:trace>
  <inkml:trace contextRef="#ctx0" brushRef="#br0" timeOffset="128762.6944">10528 10757 0,'0'0'0,"0"0"0,0 0 16,0 0-16,9 29 0,-9-29 0,5 33 16,-4-10-16,-1 2 0,0 4 15,0 3-15,-1 4 0,0-2 16,1-4-16,0-2 0,1 0 16,0-5-16,1-4 0,1-2 15,0-9-15,-1-4 0,1-4 16,0-5-16,1 1 0,-2 1 15,0 0-15</inkml:trace>
  <inkml:trace contextRef="#ctx0" brushRef="#br0" timeOffset="128929.6166">10586 10809 0,'0'0'0,"0"0"16,0 0-16,0 0 0,30-6 0,-30 6 16,32-6-16,-12 3 15,5 1-15,2-1 0,3 0 16,1-1-16,0-1 0,6-1 15,-1 1-15,-4-1 0,-4 0 0,6 0 16,-2-1-16,-7 1 0,-8 0 16,-2 1-16,-3 1 0,-2 1 15</inkml:trace>
  <inkml:trace contextRef="#ctx0" brushRef="#br0" timeOffset="129312.782">10908 10559 0,'0'0'0,"0"0"16,0 0-16,0 0 0,-3 31 0,3-31 16,-8 39-16,1-14 0,0 2 15,0 2-15,-1 2 0,-3 6 16,-1-1-16,1-5 0,0-5 16,2-4-16,1-3 0,1 0 15,1-4-15,2-6 0,0 0 16,2-3-16,1 0 0,1-4 0,0-2 15,2-2-15,2-6 0,0-2 16,1-4-16,2 1 0,1 1 16,0 3-16,-1 2 0,4 1 15,1 2-15,2 3 0,0 3 16,0 5-16,2 3 0,-3 2 16,-2 1-16,-2-1 0,-3 0 15,-1 2-15,-4 1 0,-4 0 16,-4 2-16,-3-2 0,-2-1 0,-1-1 15,-2 0-15,-1-3 0,-3-3 16,-3-4-16,1-5 0,5-5 16,0-3-16,1 0 0,3 1 15,2 2-15</inkml:trace>
  <inkml:trace contextRef="#ctx0" brushRef="#br0" timeOffset="129563.0184">11300 10533 0,'0'0'0,"0"0"0,0 0 16,0 0-16,0 0 0,3 24 0,-3-24 16,-13 31-16,3-12 0,-1 2 15,-2 0-15,1-1 0,0-1 16,-1 4-16,2-2 0,2-3 16,2-3-16,4-2 0,2-3 15,5-3-15,5-1 0,6-3 16,6-2-16,2-2 0,3-2 0,3 1 15,1-1-15,6-3 0,-3-1 16,-1 2-16,-3 2 0,-3-2 16,-5 1-16,-4 0 0,-2 2 15,-4 0-15</inkml:trace>
  <inkml:trace contextRef="#ctx0" brushRef="#br0" timeOffset="129779.6588">11375 10889 0,'0'0'0,"0"0"16,0 0-16,-3 30 0,0-15 0,-1 3 15,0 4-15,-4 4 0,0 2 16,-3-4-16,-2-2 0,-1-2 16,-1 0-16,-1-4 0,-2-2 15,-3 0-15,1-6 0,0-5 16,-3-7-16,4-1 0,0-4 0,3 1 15,3 2-15,3 2 16</inkml:trace>
  <inkml:trace contextRef="#ctx0" brushRef="#br0" timeOffset="129929.2144">11160 10903 0,'0'0'0,"0"0"16,0 0-16,0 0 0,23 22 16,-23-22-16,28 22 0,-12-6 15,0 3-15,1 2 0,2 0 16,7 5-16,0-2 0,-1-1 15,0 1-15,1 1 0,-3-3 0,-1-5 16,-1-6-16,-4-2 0,-4-2 16,-2 0-16</inkml:trace>
  <inkml:trace contextRef="#ctx0" brushRef="#br0" timeOffset="130212.8906">11920 10530 0,'0'0'0,"0"0"0,0 0 0,0 0 16,-13 20-16,13-20 0,-18 42 16,7-16-16,0 3 0,-3 7 15,-3 6-15,-2 10 0,3-4 16,-1 5-16,5-5 0,3-6 0,3-6 15,6 2-15,6-6 16,2-6-16,0-7 0,4-2 0,3-4 16,5-4-16,2-3 15,0-8-15,4-6 0,-6-1 0,-2-3 16,0 1-16,-5 3 0,-3 2 16</inkml:trace>
  <inkml:trace contextRef="#ctx0" brushRef="#br0" timeOffset="130401.0641">12153 10599 0,'0'0'0,"0"0"0,0 0 0,0 0 15,24 17-15,-24-17 0,21 16 16,-21-16-16,22 18 0,-12-10 15,-2 2-15,0-2 0,-1-1 0,-1 0 16</inkml:trace>
  <inkml:trace contextRef="#ctx0" brushRef="#br0" timeOffset="130666.0134">12004 10825 0,'0'0'0,"0"0"0,0 0 15,26 1-15,-26-1 0,25 0 16,-25 0-16,26 0 0,-14 0 0,-1 3 16,1 1-16,-2 2 0,0 2 15,-4 5-15,-2 2 0,-2 1 16,-2 0-16,-1 7 0,0 1 16,-1-2-16,0-1 0,1-1 15,1-1-15,0-2 0,1-2 0,2-4 16,1-1-16,3-3 15,3-2-15,5-6 0,6-5 16,0-3-16,0-4 0,-3 2 0,-4 1 16,-2 3-16</inkml:trace>
  <inkml:trace contextRef="#ctx0" brushRef="#br0" timeOffset="130830.5964">12477 10412 0,'0'0'0,"0"0"0,0 0 0,0 0 16,3 24-16,-3-24 0,8 26 15,-8-26-15,16 32 0,-8-18 16,0-2-16,-2-1 0</inkml:trace>
  <inkml:trace contextRef="#ctx0" brushRef="#br0" timeOffset="130988.1805">12847 10479 0,'0'0'0,"0"0"0,0 0 15,-18 18-15,18-18 0,-22 21 0,5-3 16,-1 0-16,0 2 0,-5 5 16,1 1-16,0-2 0,0-3 15,0 1-15,3-4 0,5-3 16</inkml:trace>
  <inkml:trace contextRef="#ctx0" brushRef="#br0" timeOffset="131496.0696">12470 10736 0,'0'0'0,"0"0"15,0 0-15,2 18 0,-2-18 0,3 23 16,-3-23-16,6 28 0,-2-12 15,1-1-15,-1 0 16,1-1-16,0-1 0,1-4 16,-2-3-16,0-1 0,0-1 0,-2-4 15,-2-5-15,0 0 0,1-1 16,-3-1-16,-3 1 0,1-1 16,1 2-16,-1-5 0,1-4 15,0 1-15,1 1 0,-1 0 16,2 2-16,2 1 0,2 0 0,5 2 15,7 2-15,0 0 0,2 0 16,1 0-16,2 1 16,1 2-16,1 1 0,0 0 0,0 1 15,-3 0-15,-2 0 0,-3 2 16,-2 1-16,-3-1 0,-2 2 16,-5 1-16,-4 3 0,-6 1 15,-3 0-15,-6 2 0,-4 2 16,-2-3-16,-1 1 0,-8 4 15,0 0-15,4 2 0,4-1 0,4-3 16,4-5-16,1-1 0,4-3 16,6 2-16,3 0 15,4-3-15,3-2 0,9-3 0,8-1 16,2-3-16,1 0 0,11-4 16,1 0-16,-3 1 0,-3-1 0,-6 2 15,-5 2-15,-3 2 0</inkml:trace>
  <inkml:trace contextRef="#ctx0" brushRef="#br0" timeOffset="131667.6714">12628 10964 0,'0'0'0,"0"0"0,0 0 16,-9 18-16,9-18 0,-9 22 15,1-5-15,0-1 0,0 0 0,-1 2 16,0 0-16,-1 4 15,0-3-15,0-1 0,1-3 16,2-4-16,0-3 0,2-2 0,0 0 16,1-1-16</inkml:trace>
  <inkml:trace contextRef="#ctx0" brushRef="#br0" timeOffset="131945.8814">12686 11008 0,'0'0'15,"0"0"-15,0 0 0,-1 26 16,1-26-16,-5 28 0,3-7 16,1-3-16,1 0 0,2 5 0,2-3 15,2-1-15,3-2 0,3-1 16,4-3-16,-1-3 0,2-3 16,4-4-16,3-2 0,-1-1 15,-1-1-15,3-3 0,0-2 16,-6-1-16,-2 2 0,-4-3 15,-3 0-15,-3-2 0,-3 0 16,-4-4-16,-2-3 0,-1-2 0,-2-1 16,-4-6-16,-2-2 0,0 2 15,0 1-15,3 3 0,1 6 16,1 1-16</inkml:trace>
  <inkml:trace contextRef="#ctx0" brushRef="#br0" timeOffset="132130.772">13350 10897 0,'0'0'0,"7"7"15,4 3-15,0 1 0,-1 1 0,1 6 16,0 5-16,-2-2 0,-1 1 16,-4 5-16,-4 0 0,-6 0 15,-5 1-15,-12 3 0,-9 2 16,5-6-16,6-6 0,4-3 15</inkml:trace>
  <inkml:trace contextRef="#ctx0" brushRef="#br0" timeOffset="135962.48">16841 9581 0,'0'0'0,"0"0"0,0 0 0,27-2 0,-27 2 15,42 1-15,-12-3 16,2 0-16,0 1 0,15-2 15,3 0-15,0-2 0,0 2 0,9-1 16,8 0-16,-8 0 0,-9 1 16,1 0-16,-8 3 0,-13 1 15,-8 2-15,-13 0 0,-10 3 16,1-4-16,0 0 0,0 0 16</inkml:trace>
  <inkml:trace contextRef="#ctx0" brushRef="#br0" timeOffset="136163.1232">17277 9612 0,'0'0'0,"0"0"0,0 0 0,-16 24 16,16-24-16,-16 29 0,5-8 16,-1 1-16,-1 3 0,-3 11 15,0 3-15,3-3 0,1-1 0,0 3 16,2-5-16,3-8 0,4-5 15,5-9-15,5-9 0,-2 1 16,0-2-16,-2 1 0</inkml:trace>
  <inkml:trace contextRef="#ctx0" brushRef="#br0" timeOffset="136562.8337">17774 9365 0,'0'0'0,"0"0"16,0 0-16,-7 23 0,7-23 0,-14 36 16,1-10-16,-2 5 0,0 2 15,-9 17-15,-5 5 0,-2 5 16,4-5-16,-2 2 0,5-8 16,4-7-16,2-9 0,3-2 15,4-8-15,4-9 0,3-5 0,1-7 16,2-4-16,2-5 15,3-2-15,2-8 0,4-5 16,5-2-16,2 0 0,5-3 0,4 0 16,2-5-16,-1 4 0,1 6 15,3 4-15,-3 4 0,-3 1 16,-3 6-16,-2 5 0,-3 4 16,-3 5-16,-3 4 0,-3 3 15,-4 2-15,-1 2 0,-3 4 16,-2 5-16,1-5 0,-1 1 0,0 4 15,0 0-15,-1-2 0,1-2 16,0-3-16,0-3 16,0-3-16,0-4 0,1-3 0,0-1 15,0-1-15</inkml:trace>
  <inkml:trace contextRef="#ctx0" brushRef="#br0" timeOffset="136880.2558">17971 9881 0,'0'0'0,"0"0"0,0 0 16,0 0-16,24 9 0,-24-9 16,32 4-16,-14-3 0,0 0 0,5-2 15,4-4-15,0 1 0,-2-1 16,8-5-16,0-3 0,-3 1 16,-2 1-16,0-9 0,-3-2 15,-8 2-15,-4 1 0,-7 0 16,-7-1-16,-5 2 0,-2 0 0,-7 5 15,-5 3-15,-4 5 0,-3 5 16,-3 8-16,-1 7 0,0 2 16,0 2-16,-3 10 0,3 5 15,8 0-15,6-1 0,10 3 16,5 1-16,8-6 0,7-3 0,14-3 16,7-5-16,5-11 15,3-4-15,9-11 0,8-7 16,-15 4-16,-11 2 0,-9 2 15</inkml:trace>
  <inkml:trace contextRef="#ctx0" brushRef="#br0" timeOffset="137279.9341">19019 9449 0,'0'0'0,"0"0"16,0 0-16,-11 27 0,11-27 0,-17 42 15,5-9-15,-5 10 0,1 2 16,-6 11-16,0-2 0,3-4 16,3-6-16,0 1 0,3-8 15,2-9-15,3-5 0,0-7 16,2-6-16,0-4 0,2-6 0,0-4 16,2-3-16,2-5 15,0-4-15,8-4 0,4-6 16,5 0-16,2 0 0,6 1 15,1 3-15,9 0 0,3 6 16,1 3-16,-1 2 0,-3 3 0,0 5 16,-5 3-16,-1 5 0,-6 0 15,-4 3-15,-5 3 0,-4 2 16,-3 2-16,-4-2 0,-6 2 16,-6 0-16,-6 0 0,-6 0 15,-4-2-15,-1-1 0,-4 1 16,-2 1-16,-1-4 0,-1-1 15,5-6-15,4-3 0,5 0 0,5 0 16,3 0-16</inkml:trace>
  <inkml:trace contextRef="#ctx0" brushRef="#br0" timeOffset="137596.4791">19496 9751 0,'0'0'0,"0"0"0,-12 17 16,3-3-16,-1 3 0,-1 4 0,-1 4 16,-1 5-16,2-2 0,6-1 15,6-5-15,6-5 0,3-3 16,10-8-16,8-8 0,1-3 16,1-5-16,4-1 0,2-4 15,-3 2-15,-2 1 0,2-8 16,-2-3-16,-8 2 0,-6 1 0,-9 0 15,-8 0-15,-4 0 0,-2 1 16,-11 5-16,-7 5 16,-3 3-16,-2 2 0,-5 7 0,-5 5 15,4 1-15,3 2 0,6 1 16,5 2-16,6 0 0,5-1 16,2-2-16,2-3 0,1-1 0</inkml:trace>
  <inkml:trace contextRef="#ctx0" brushRef="#br0" timeOffset="138029.7965">20072 9710 0,'0'0'16,"0"0"-16,0 0 0,-13 22 16,13-22-16,-21 31 0,7-9 15,1 2-15,1 2 0,-2 5 16,4-1-16,3-3 0,2-5 0,9 0 15,7-8-15,1-6 0,3-5 16,9-5-16,4-6 16,1-3-16,0-1 0,0-5 0,-1-4 15,-3-3-15,-2 0 0,3-6 16,-3 1-16,-5 4 0,-3 5 0,-5 5 16,-4 5-16,-2 3 15,-3 3-15,-5 7 0,-2 5 16,-3 6-16,-1 3 0,-1 11 0,-1 9 15,0 5-15,1 2 0,-4 13 16,0 3-16,2-7 16,1-6-16,-2 2 0,1-4 0,3-8 15,3-8-15,-1-7 0,0-5 16,-2-6-16,-1-4 0,-5-1 16,-5 0-16,1-4 0,-2-1 15,-2-5-15,-3-6 0,3-3 16,2-4-16,1-5 0,2-4 15,4 5-15,4 5 0,2 3 0</inkml:trace>
  <inkml:trace contextRef="#ctx0" brushRef="#br0" timeOffset="138530.0758">20845 9786 0,'0'0'16,"0"0"-16,0 0 0,-12 27 0,6-14 16,-3 4-16,-2 5 0,-1 5 15,1-4-15,3-2 0,2-4 16,4-2-16,2-1 0,7-6 16,5-6-16,2-3 0,2-4 0,0-2 15,2-4-15,1-2 16,0-2-16,7-7 0,-1-2 15,-3 0-15,-2 3 0,1-2 0,-2 1 16,-7 7-16,-2 2 0,-1 4 16,-4 3-16,-3 6 0,-1 3 15,-2 9-15,-2 6 0,0 4 16,-2 2-16,2 3 0,1 3 16,2-2-16,2-3 0,3-3 15,5-2-15,4-4 0,1-3 0,6-6 16,3-6-16,-1-3 0,1-3 15,4-7-15,1-3 16,-4 0-16,-2 0 0,-4-6 0,-3-5 16,-3 1-16,-3-2 0,-4-1 15,-1-2-15,-3 2 0,-2 2 0,-6 7 16,-3 3-16,-4 7 16,-1 2-16,-2 5 0,-3 6 15,3 2-15,3 1 0,2 5 16,3 4-16,4-4 0,2 2 0,1-4 15,0-1-15,-1-2 0</inkml:trace>
  <inkml:trace contextRef="#ctx0" brushRef="#br0" timeOffset="138896.1267">21985 9729 0,'0'0'16,"0"0"-16,0 0 0,-22-1 0,22 1 15,-31 3-15,7 3 16,-1 1-16,-1 2 0,-9 8 0,-2 3 16,1 0-16,3-1 0,-1 6 15,5-1-15,6-2 0,6-4 16,6-1-16,6-2 16,6-4-16,6-2 0,7-6 0,8-5 15,1-2-15,3-5 0,2 0 16,3-5-16,-3 2 0,-3-1 0,6-5 15,1-3-15,-4 3 0,-5-2 16,-6 6-16,-3 3 16,-4 2-16,-3 3 0,-2 5 0,-3 3 15,-2 2-15,-2 1 0,-4 9 16,-2 8-16,1-3 0,0 0 0,5 2 16,3 4-16,3-1 15,3-2-15,6-2 0,6-5 16,2-5-16,2-3 0,-1-1 15,-4-1-15,-5-1 0</inkml:trace>
  <inkml:trace contextRef="#ctx0" brushRef="#br0" timeOffset="139163.3297">22541 9678 0,'0'0'15,"0"0"-15,0 0 0,-33 6 16,16-4-16,-1 4 0,-4 3 15,-6 3-15,3 1 0,3 1 0,4-1 16,5 1-16,3-3 0,8 4 16,7 1-16,4-5 0,3 1 15,9 0-15,5 0 0,-4-1 16,-2 0-16,-4-2 0,-4 0 16,-2-1-16,-4-1 0,-7 4 15,-6 0-15,-6 0 0,-1 0 0,-5 1 16,-3-1-16,0 0 15,0-2-15,1 0 0,1-4 16,4 0-16,3-1 0,2-1 0</inkml:trace>
  <inkml:trace contextRef="#ctx0" brushRef="#br0" timeOffset="139515.2361">23562 9583 0,'0'0'0,"0"0"0,0 0 15,-28-2-15,28 2 0,-37 5 16,6 1-16,-1 0 0,-1 2 0,-9 5 16,1 6-16,-3 1 15,4-2-15,6 6 0,11-1 16,11-6-16,6-1 0,9-1 15,7 0-15,1-4 0,3-2 0,4 0 16,1 2-16,-2-1 0,-3-2 16,-4 2-16,-2 1 15,-4-2-15,-2 0 0,-7 2 0,-7 1 16,-1-1-16,-2 1 0,-2 1 16,-2 1-16,1-3 0,1-5 0,2-5 15,4-4-15,1 0 16,3 0-16,0 2 0</inkml:trace>
  <inkml:trace contextRef="#ctx0" brushRef="#br0" timeOffset="139797.0173">23657 9748 0,'0'0'0,"0"0"15,0 0-15,-15 24 0,15-24 0,-18 22 16,3-4-16,3-1 0,2 2 15,2 2-15,5 2 16,4-5-16,5-1 0,8-5 0,7-5 16,3-3-16,4-4 0,9-5 15,4-3-15,-5-3 0,-1-1 16,-1-7-16,-5-3 16,-9 0-16,-3 2 0,-8-3 0,-5-3 15,-6 4-15,-4 3 0,-7 3 16,-7 2-16,1 3 0,-2 3 0,-3 8 15,0 7-15,1 2 0,1 1 16,4-2-16,5-1 16,2-1-16</inkml:trace>
  <inkml:trace contextRef="#ctx0" brushRef="#br0" timeOffset="140613.2704">24820 9490 0,'0'0'0,"0"0"15,0 0-15,-16 19 0,16-19 0,-21 32 16,4-9-16,-1 3 0,0 1 15,-4 12-15,1 4 16,3-5-16,2-2 0,2 3 0,3-3 16,4-6-16,5-5 0,6-4 15,7-7-15,3-6 0,3-3 16,3-6-16,2-4 0,0-1 16,0-2-16,-4 2 0,-4 0 15,-3 2-15</inkml:trace>
  <inkml:trace contextRef="#ctx0" brushRef="#br0" timeOffset="140762.8596">24548 9726 0,'0'0'0,"0"0"0,20-2 16,-20 2-16,35-6 0,-11 3 15,6-1-15,8-1 0,3 1 0,0 1 16,-8-1-16,-7 1 0</inkml:trace>
  <inkml:trace contextRef="#ctx0" brushRef="#br0" timeOffset="140929.1804">25169 9710 0,'0'0'0,"0"0"16,0 0-16,-11 26 0,11-26 0,-15 29 15,5-7-15,-1 0 0,0 1 16,-5 6-16,0 0 16,0-4-16,2-4 0,0 0 0,2-3 15,2-4-15</inkml:trace>
  <inkml:trace contextRef="#ctx0" brushRef="#br0" timeOffset="141096.5774">25215 9489 0,'0'0'0,"0"0"0,0 0 0,0 0 15,28 3-15,-28-3 0,29 10 16,-13-4-16,1 1 0,-2-1 16,-2-1-16,-2 0 0</inkml:trace>
  <inkml:trace contextRef="#ctx0" brushRef="#br0" timeOffset="141581.8065">25467 9770 0,'0'0'0,"0"0"15,0 0-15,-14 23 0,7-9 0,-2 1 16,-1 3-16,-2 3 0,0 0 16,1-3-16,0-1 0,1-4 15,2-3-15,3-3 0,2-1 16,3-6-16,0 0 0,7-9 15,2-1-15,0-3 0,0-1 0,4-3 16,4-2-16,3 1 0,1 0 16,6-4-16,-1 2 0,-2 4 15,-2 3-15,1 3 0,-1 4 16,-3 3-16,0 2 0,-3 7 16,-3 4-16,-3 1 0,-3-1 0,-2 5 15,-3 1-15,-2 0 16,-1-1-16,-3 0 0,-4 1 15,-1-3-15,0-2 0,0-1 0,1-1 16,0-1-16,1-2 0,3-4 16,0-4-16,3-2 0,2-2 15,6-4-15,4-2 0,2-1 16,3-2-16,3 0 0,1-1 16,4 3-16,1 0 0,5 2 15,-2 4-15,-2 1 0,-5 2 0,-1 3 16,-2 3-16,-3 2 0,-4 2 15,-5 5-15,-4 3 16,-2 2-16,-2 2 0,-2 0 0,-2 2 16,2-2-16,0-1 0,0-1 15,2 0-15,1-4 0,2-3 0,0-1 16,0-2-16,-1-1 0</inkml:trace>
  <inkml:trace contextRef="#ctx0" brushRef="#br0" timeOffset="141762.4308">26314 9808 0,'0'0'0,"0"0"0,0 0 15,0 0-15,-20 25 0,20-25 16,-19 28-16,9-13 0,1 1 0,0-2 16,1-1-16,0-1 15,2-3-15,1-4 0,0-5 16,2-3-16,1-4 0,1 0 15,0 2-15,0 0 0</inkml:trace>
  <inkml:trace contextRef="#ctx0" brushRef="#br0" timeOffset="141913.1404">26275 9493 0,'0'0'15,"0"0"-15,0 0 0,22 19 0,-12-9 16,1 4-16,1 4 15,2 0-15,3 1 0,1 1 16,-3-2-16,-3-3 0</inkml:trace>
  <inkml:trace contextRef="#ctx0" brushRef="#br0" timeOffset="142313.1667">26861 9676 0,'0'0'16,"0"0"-16,0 0 0,0 0 0,-26-9 15,26 9-15,-29-1 0,11 2 16,-3 3-16,-2 3 0,-3 4 16,-5 6-16,2 2 0,0 4 15,1 5-15,0 3 0,4-3 16,10-1-16,6 1 0,5-3 16,4-3-16,7-5 0,5-3 15,6-6-15,4-4 0,2-8 16,4-5-16,-2-1 0,-2 0 0,8-10 15,1-6-15,-5-1 0,-5-1 16,-1-7-16,0-3 0,-3 1 16,-1 3-16,1-8 0,-3 0 15,-3 9-15,-4 6 0,-3 5 16,0 4-16,-3 4 0,-1 5 16,-2 6-16,-1 3 0,1 7 0,-2 1 15,-5 6-15,-3 6 16,-1 4-16,0 3 0,-1 7 15,-1 5-15,0 7 0,2-3 0,3 1 16,2-2-16,3-10 0,2-7 16,0-3-16,0-5 0,0-4 15</inkml:trace>
  <inkml:trace contextRef="#ctx0" brushRef="#br0" timeOffset="142562.8033">27840 9524 0,'0'0'0,"0"0"15,0 0-15,-16 23 0,16-23 0,-27 32 16,8-7-16,-2 3 0,-1 2 0,-5 9 16,2 3-16,1 3 15,6-5-15,10-7 0,8-5 16,6-7-16,3-6 0,5-5 15,5-5-15,2-2 0,1-1 0,0-4 16,0-4-16,-4-2 0,-2 0 16,-1-1-16,-3 3 0,-3 1 15</inkml:trace>
  <inkml:trace contextRef="#ctx0" brushRef="#br0" timeOffset="142712.9843">27517 9740 0,'0'0'0,"0"0"16,0 0-16,36-7 0,-36 7 0,42-4 16,-14 1-16,3 1 0,2 0 15,14-2-15,2-1 16,2 0-16,-10 1 0,-8 1 0</inkml:trace>
  <inkml:trace contextRef="#ctx0" brushRef="#br0" timeOffset="143083.0089">28286 9500 0,'0'0'0,"0"0"16,0 0-16,-19 24 0,8-12 0,-3 9 15,-3 4-15,-6 11 16,-1 1-16,-7 9 0,1 1 15,5-5-15,4-4 0,-1 0 0,4-5 16,5-9-16,3-7 0,1-5 16,3-3-16,2-5 0,4-4 15,2-3-15,4-7 0,3-3 16,2-2-16,5-4 0,5-3 16,1 0-16,2-1 0,3-1 15,5 1-15,3 0 0,0 4 0,-4 5 16,-1 4-16,-3 5 0,-3 3 15,-3 7-15,-3 5 16,-6 1-16,-5 2 0,-4 3 0,-6 4 16,0-3-16,-1 2 0,-3 7 15,-1 2-15,4-8 0,1-1 0,-1-3 16,2-2-16,0-4 16</inkml:trace>
  <inkml:trace contextRef="#ctx0" brushRef="#br0" timeOffset="143479.8801">29056 9719 0,'0'0'0,"0"0"0,0 0 0,0 0 16,0 0-16,-9-18 0,9 18 16,-26-6-16,26 6 0,-39 2 15,10 4-15,-2 2 0,-2 0 16,-10 9-16,-1 5 0,-6 5 15,6 0-15,8 0 0,6-2 16,3-2-16,9-3 0,12-4 0,12-2 16,5-6-16,4-4 0,8-6 15,9-3-15,-1-1 0,0-2 16,10-5-16,1-4 0,-6 0 16,-5-2-16,2-2 0,-3 1 15,-10 6-15,-3 0 0,-1 3 16,-5 3-16,-5 4 0,-1 1 0,-6 6 15,-4 3-15,1 2 0,-3 1 16,1 5-16,-1 4 16,0 0-16,2 1 0,1 1 0,1 1 15,2-1-15,2-3 0,6-3 16,4-3-16,2-5 0,3-3 16,-4-1-16,-2 0 0,-3-1 0</inkml:trace>
  <inkml:trace contextRef="#ctx0" brushRef="#br0" timeOffset="143712.9947">29489 9589 0,'0'0'0,"0"0"16,0 0-16,-14 23 0,6-10 0,-6 6 15,-3 4-15,-1 2 16,2 2-16,-2 10 0,4-2 15,0 2-15,6-7 0,4-4 16,5-3-16,6-4 0,4-4 0,4-4 16,6-5-16,0-1 0,0-1 15,2-6-15,2-2 0,-6-3 16,-2-2-16,-4 2 0,-2 2 16,-2 0-16</inkml:trace>
  <inkml:trace contextRef="#ctx0" brushRef="#br0" timeOffset="143846.1062">29166 9790 0,'0'0'0,"0"0"0,0 0 0,30-5 15,-30 5-15,46-4 0,-11 1 16,5 0-16,3 0 0,4 1 16,-7 0-16,-7-1 0</inkml:trace>
  <inkml:trace contextRef="#ctx0" brushRef="#br0" timeOffset="145079.2428">16732 10328 0,'0'0'16,"0"0"-16,0 0 0,-7 22 0,7-22 15,-10 29-15,2-4 0,-1 1 16,-1 2-16,-4 13 0,-2 4 16,1-1-16,0-2 0,0 6 15,1-6-15,0-6 0,3-6 0,1-2 16,3-7-16,1-6 15,2-3-15,4-10 0,3-3 16,2-4-16,0-3 0,5-5 16,4-3-16,2-1 0,-1-2 0,4-1 15,2-2-15,1 0 0,0 1 16,9-3-16,2 3 0,-3 5 16,-3 5-16,1 6 0,-2 4 15,-2 3-15,0 3 0,-5 6 16,-2 4-16,-5 1 0,-3-2 0,-4 10 15,-2 6-15,-3-3 0,-1-3 16,-3 5-16,-1 2 16,-1-3-16,1-3 0,-1-4 0,0-5 15,1-3-15,2-3 16,0-2-16</inkml:trace>
  <inkml:trace contextRef="#ctx0" brushRef="#br0" timeOffset="145396.4826">17241 10786 0,'0'0'0,"0"0"16,0 0-16,30 6 0,-18-5 0,4-1 15,2 0-15,3-4 0,0 0 16,7-3-16,-2-1 0,1-1 16,-2-2-16,-3 1 0,-2 0 15,-5 0-15,-1 1 0,-7-2 16,-3-1-16,-4 0 0,-4 1 0,-4 1 15,-7 2-15,-2 1 0,-3 3 16,-2 3-16,-3 5 0,-2 2 16,2 3-16,-2 5 0,1 2 15,4 5-15,2 4 0,5 3 16,6 1-16,3 0 0,5 1 16,9 2-16,7-5 0,8-3 15,6-6-15,9-5 0,9-6 16,2-10-16,4-8 0,-5 2 15,-13 2-15,-9 2 0</inkml:trace>
  <inkml:trace contextRef="#ctx0" brushRef="#br0" timeOffset="145746.8916">18181 10687 0,'0'0'0,"0"0"16,0 0-16,-12 24 0,12-24 0,-14 29 15,4-9-15,-1-1 0,-1 2 16,-3 5-16,-1-1 0,3-3 16,2-4-16,2-5 0,2-2 15,0-3-15,1-3 0,6-5 16,5-9-16,1-2 0,2-4 16,2-2-16,2-3 0,1-1 15,2-1-15,7-4 0,4 0 16,0 3-16,-1 1 0,-3 4 15,-1 3-15,-2 4 0,-2 6 0,0 5 16,-1 4-16,-3 4 0,-3 3 16,-5 4-16,-4 6 0,-2 2 15,-2 2-15,-2 1 0,1 1 16,-1 0-16,1 1 0,1-2 16,1-2-16,-1-5 0,1-5 0,0-2 15,1-2-15,0-3 0</inkml:trace>
  <inkml:trace contextRef="#ctx0" brushRef="#br0" timeOffset="146083.0781">18569 10850 0,'0'0'0,"0"0"0,0 0 0,20 7 15,-12-4-15,7-2 0,2-2 16,2-2-16,1 1 0,9-3 15,3-6-15,-3 0 0,-1-1 0,-3-1 16,-2-2-16,-4 1 0,-2 1 16,-3-4-16,-3 1 0,-5-1 15,-5 2-15,-7 2 0,-5 1 16,-2 6-16,-3 2 0,-6 5 16,-2 5-16,-1 4 0,-2 0 15,2 7-15,1 5 0,3 2 16,3 2-16,5 2 0,4 1 15,4 2-15,3-1 0,9-5 16,6-3-16,12-6 16,7-6-16,12-7 0,9-8 15,-7-2-15,-3-2 0,3-8 0,-2-4 16,-11 5-16,-7 5 0,-8 2 16</inkml:trace>
  <inkml:trace contextRef="#ctx0" brushRef="#br0" timeOffset="146612.5369">19236 10689 0,'0'0'0,"0"0"16,0 0-16,0 0 0,-9 30 15,9-30-15,-9 34 0,4-15 16,-1 2-16,1 0 0,0 1 16,1 5-16,2-4 0,3-3 15,2-2-15,5-3 0,2-4 0,2-4 16,2-4-16,4-4 0,3-5 15,1-4-15,1-3 0,0-2 16,-1-1-16,3-5 0,-3-2 16,0 0-16,2-1 0,-6 2 15,-1 3-15,-5 3 0,-2 5 16,-2 1-16,-1 2 0,-1 3 16,-3 3-16,1 2 0,0 2 15,-1 2-15,2 4 0,0 2 16,3 1-16,3 1 0,3 2 0,5-4 15,4 0-15,2-3 0,2-2 16,8-1-16,3-2 0,-5 0 16,-2-2-16,0-3 0,-1-1 15,-5-1-15,-6-1 0,-4-2 16,-5 0-16,-5-3 0,-3 0 0,-5-1 16,-3-1-16,-3-1 0,-2 2 15,-4 3-15,-2 1 16,-4 3-16,-3 2 0,-2 4 0,0 2 15,-1 4-15,2 2 0,0 7 16,0 3-16,5 3 0,4 2 16,4 2-16,4 2 0,5 2 15,5-2-15,10-3 0,7-1 16,4-8-16,2-2 0,11-7 16,5-3-16,5-3 0,2-2 0,-10 0 15,-10 0-15,-5 1 0</inkml:trace>
  <inkml:trace contextRef="#ctx0" brushRef="#br0" timeOffset="146912.6639">20293 10711 0,'0'0'16,"0"0"-16,-8 18 0,3-5 15,-1 3-15,0 4 0,-1 5 0,-2 4 16,0-1-16,2-5 0,-1-1 15,1-3-15,2-4 0,3-4 16,2-4-16,2-6 0,1-4 16,0-4-16,2-4 0,-1-2 15,1-1-15,1-2 0,3-3 16,1-1-16,1-1 0,4-3 16,3 2-16,-1 3 0,-2 5 0,1 4 15,-2 2-15,1 4 0,2 1 16,3 5-16,3 4 0,-1 1 15,0 2-15,-4-2 16,-4-1-16,-3-2 0</inkml:trace>
  <inkml:trace contextRef="#ctx0" brushRef="#br0" timeOffset="147229.7276">21045 10667 0,'0'0'16,"0"0"-16,0 0 0,-5 29 0,5-29 15,-5 32-15,1-10 0,0 2 16,1 2-16,2 6 16,3-3-16,2-7 0,2-4 0,3-5 15,3-5-15,4-3 0,5-3 16,0-6-16,0-6 0,7-2 15,0 0-15,1-6 0,-1-4 16,-4-1-16,-2-1 0,-1-3 16,-1-1-16,0-4 0,-4 1 0,-3 4 15,0 2-15,-6 5 0,-2 2 16,-1 5-16,-1 1 0,0 6 16,-1-1-16,0 3 0</inkml:trace>
  <inkml:trace contextRef="#ctx0" brushRef="#br0" timeOffset="147535.1299">21530 10842 0,'0'0'0,"0"0"0,0 0 0,32 5 16,-14-3-16,1-4 0,5-1 16,1-3-16,2-3 0,8-4 15,-2-3-15,-2-1 0,-2 1 16,2-4-16,-4-2 0,-9 0 15,-5-1-15,-9 0 0,-5 0 16,-5 4-16,-2 3 0,-9 4 16,-5 5-16,-3 3 0,-3 4 0,-3 7 15,-2 6-15,1 5 0,1 5 16,-1 8-16,5 2 0,6 3 16,4 0-16,7 1 0,6 0 15,5 0-15,6-6 0,14-6 16,9-4-16,6-7 0,3-8 15,10-7-15,7-5 0,-14 0 16,-11 2-16,-8 1 0</inkml:trace>
  <inkml:trace contextRef="#ctx0" brushRef="#br0" timeOffset="147896.2689">22200 10680 0,'0'0'0,"0"0"0,0 0 16,-14 30-16,6-12 0,-2 2 16,-1 1-16,-3 6 0,1-2 0,2-3 15,1-1-15,1-4 0,1-4 16,2-4-16,0-6 16,3-3-16,1-2 0,0-5 0,2-4 15,3-2-15,1-3 0,5-4 16,2-3-16,2 2 0,1 0 15,9-4-15,2 2 0,1 3 0,1 3 16,-1 4-16,0 2 16,-2 3-16,-1 4 0,-2 4 0,0 3 15,-3 5-15,-3 2 0,-4 5 16,-4 5-16,-4 1 0,-3 3 16,-3 2-16,-4 2 0,0-2 15,2-3-15,-1 0 0,2 0 16,0-7-16,0-6 0,2-1 15,0-1-15,0-2 0</inkml:trace>
  <inkml:trace contextRef="#ctx0" brushRef="#br0" timeOffset="148129.4983">22908 10474 0,'0'0'15,"0"0"-15,0 0 0,-14 27 16,5-13-16,-4 8 0,-4 6 0,-5 8 16,-1 2-16,3 2 0,2-1 15,3 4-15,4-4 0,7-2 16,6-9-16,7-8 0,5-7 0,1-8 16,3-6-16,2-2 15,1-2-15,0-2 0,1-1 0,-5 1 16,-2 1-16,-3 2 0</inkml:trace>
  <inkml:trace contextRef="#ctx0" brushRef="#br0" timeOffset="148296.7063">22697 10685 0,'0'0'0,"0"0"0,0 0 15,38 2-15,-23-2 0,7 0 0,7 0 16,7 0-16,0 0 0,-1 0 16,-6 0-16,-6 0 0</inkml:trace>
  <inkml:trace contextRef="#ctx0" brushRef="#br0" timeOffset="148697.7158">23249 10575 0,'0'0'0,"0"0"0,0 0 0,-18 25 15,18-25-15,-21 30 0,8-8 16,0 1-16,-1 1 0,-2 7 16,0 0-16,4-3 0,2-4 0,0 2 15,3-3-15,5-5 0,4-2 16,4-7-16,5-4 15,2-5-15,1-3 0,3-5 0,3-4 16,5-4-16,-1-2 0,0-3 16,0-5-16,1 2 0,-1 3 0,3-7 15,-1-2-15,-5 3 16,-5 3-16,-4 7 0,-3 4 16,-2 3-16,-2 2 0,-2 7 15,-3 4-15,-4 3 0,-1 5 0,-5 6 16,-3 5-16,-1 1 0,1 0 15,2 4-15,1 2 0,4-1 16,1-3-16,5 1 0,6-2 16,1-7-16,4-3 0,8-4 15,3-6-15,-6-1 0,-4 0 0,-2-2 16</inkml:trace>
  <inkml:trace contextRef="#ctx0" brushRef="#br0" timeOffset="149029.8217">23637 10647 0,'0'0'0,"0"0"0,0 0 15,-8 24-15,4-10 0,-3 3 16,-1 5-16,-1-2 0,1 1 0,-2 4 16,1-1-16,2-4 15,2-3-15,0-3 0,1-5 16,2-3-16,2-3 0,2-6 15,3-3-15,2-4 0,1-2 0,0-4 16,0-3-16,0-1 0,0-1 16,1-2-16,2-2 0,3-4 15,0 2-15,1 5 0,-2 4 16,0 4-16,0 6 0,2-1 16,0 4-16,-2 3 0,1 2 15,0 3-15,0 4 0,-1 1 0,0 2 16,0 2-16,1 3 15,-2-3-15,-2-1 0,-1-2 0,-2-1 16,-2-3-16</inkml:trace>
  <inkml:trace contextRef="#ctx0" brushRef="#br0" timeOffset="149379.5154">23820 10764 0,'0'0'0,"0"0"15,0 0-15,0 0 0,0 0 0,33 11 16,-33-11-16,32 3 0,-15-3 16,3-1-16,3-1 0,2-2 15,-1 0-15,1-3 0,2 0 16,5-3-16,-2 2 0,-5-2 16,-3-2-16,-4 0 0,-5-1 0,-4 1 15,-5 0-15,-5 1 0,-3 0 16,-5 1-16,-3 1 15,-3 2-15,0 3 0,-4 3 0,-2 2 16,0 4-16,-1 3 0,-3 7 16,0 5-16,3 1 0,3 2 15,3 2-15,4 4 0,5-1 16,6-1-16,6 0 0,4 0 16,7 1-16,5-4 0,9-7 15,6-4-15,7-7 0,5-4 16,-12-1-16,-7 0 0,-6 0 15</inkml:trace>
  <inkml:trace contextRef="#ctx0" brushRef="#br0" timeOffset="149779.839">24815 10716 0,'0'0'0,"0"0"0,0 0 16,0 0-16,-18-22 0,18 22 16,-23-14-16,7 8 0,-5 0 0,-3 3 15,-4 3-15,0 2 16,-2 2-16,-9 6 0,1 3 15,1 4-15,4 2 0,-2 6 16,5 2-16,8-1 0,6 0 0,6-3 16,6-2-16,8-2 0,4-2 15,6-6-15,3-3 0,6-5 16,5-3-16,1-6 0,2-5 16,5-5-16,-1-1 0,0-5 15,0-3-15,-4-2 0,-3 0 0,0-6 16,-1-3-16,3-5 0,-2 3 15,-4-1-15,-2 1 16,-4 4-16,-4 4 0,-4 7 0,-2 5 16,-3 6-16,-2 2 0,0 5 15,-3 5-15,-2 3 0,-1 8 16,-6 6-16,-4 6 0,0-1 16,-4 3-16,-1 11 0,-1 3 15,2 3-15,3 2 0,3-2 16,2 2-16,3 4 0,3 0 0,3-9 15,3-7-15,-1-7 0,-1-6 16,0-6-16</inkml:trace>
  <inkml:trace contextRef="#ctx0" brushRef="#br0" timeOffset="150229.8345">25835 10624 0,'0'0'0,"0"0"16,0 0-16,0 0 0,-12-17 0,12 17 15,-19-10-15,19 10 0,-28-5 16,9 3-16,-4 4 0,-2 2 16,0 2-16,-10 6 0,-4 4 15,4 0-15,3 2 0,-4 5 16,1 2-16,8-1 0,3-2 0,5-2 15,4-2-15,7-1 0,3-1 16,9-3-16,5-3 0,5-4 16,2-3-16,8-4 0,7-4 15,0 0-15,0-5 0,1-1 16,1-1-16,1-6 0,-3 0 0,-3-1 16,-2 0-16,-4 0 0,-3-1 15,-4 2-15,-2 2 16,-5 3-16,-2 3 0,-3 3 0,-1 3 15,-2 4-15,0 0 0,-5 8 16,-2 5-16,1 2 0,-1 3 16,2 3-16,0 4 0,2-4 15,2 1-15,3 0 0,3 2 16,3-3-16,2-2 0,-1-4 16,-2-2-16,-2-2 0</inkml:trace>
  <inkml:trace contextRef="#ctx0" brushRef="#br0" timeOffset="150596.2292">26218 10604 0,'0'0'0,"0"0"0,0 0 16,0 0-16,-8 27 0,8-27 15,-17 27-15,6-10 0,-2 2 0,1 2 16,0 0-16,1-3 0,0-1 15,-1 2-15,1-2 0,1-3 16,2-2-16,1-5 0,2-3 16,0-3-16,3-1 0,2-3 15,2-3-15,1-2 0,0-2 0,7-5 16,4-3-16,3-1 16,2 0-16,3 0 0,3 1 15,0 2-15,2 2 0,7 1 0,1 3 16,-2 6-16,-1 3 0,-2 3 15,-1 3-15,-5 3 0,-3 1 16,-1 7-16,-5 1 0,-5 0 16,-1 1-16,-4 3 0,-1 3 15,-2-2-15,-1 0 0,-2-1 16,-2 1-16,0-5 0,1-2 0,1-4 16</inkml:trace>
  <inkml:trace contextRef="#ctx0" brushRef="#br0" timeOffset="151046.1995">27470 10687 0,'0'0'0,"0"0"0,0 0 15,0 0-15,0 0 0,0 0 0,-5-27 16,5 27-16,-18-18 0,18 18 15,-27-17-15,12 11 0,-2 1 16,-4 3-16,-2 4 0,-1 1 16,-1 2-16,-7 5 0,0 3 15,2 3-15,4 2 0,-2 6 16,5 1-16,5-3 0,4-1 0,6 0 16,5-3-16,6-2 15,6-2-15,8-4 0,6-6 0,3-2 16,3-3-16,1-4 0,0-2 15,-2-2-15,-4-3 0,4-3 16,-1-3-16,-3 1 0,-4 0 16,-2 2-16,-4 0 0,-3 1 15,-2 2-15,-3 3 0,-3 1 16,-1 4-16,-1 1 0,-1 3 16,-4 6-16,0 1 0,-3 3 0,1 4 15,0 4-15,1 1 0,3-1 16,2 8-16,4-1 15,-1 0-15,1-3 0,3-1 0,2-3 16,-3-3-16,0-4 0,-2-1 16</inkml:trace>
  <inkml:trace contextRef="#ctx0" brushRef="#br0" timeOffset="151430.0425">27859 10579 0,'0'0'0,"0"0"16,0 0-16,0 0 0,0 0 16,-11 35-16,3-15 0,0-1 15,-3 2-15,-3 1 0,0 0 16,1-1-16,2 0 0,-2 2 16,2-3-16,2-4 0,2-1 0,0-5 15,2-4-15,-1-2 0,2-2 16,1-4-16,2-2 15,1-3-15,1-3 0,4-5 0,4-3 16,2 0-16,3 1 0,3-3 16,2-1-16,1 1 0,2 3 0,6-1 15,3 2-15,-3 4 16,-4 2-16,1 7 0,0 4 16,-3 4-16,-4 3 0,-2 4 15,-4 5-15,-3 2 0,-3-1 0,-3 4 16,-5 4-16,0 1 0,-1 0 15,-4 6-15,0-1 0,0-5 16,1-5-16,2-4 0,1-5 16,1-3-16</inkml:trace>
  <inkml:trace contextRef="#ctx0" brushRef="#br0" timeOffset="151746.6663">28649 10539 0,'0'0'0,"0"0"16,0 0-16,0 0 0,0 0 0,-22-13 16,22 13-16,-36-2 0,36 2 0,-43 4 15,18 0-15,2 1 16,1 1-16,-4 6 0,4 2 16,5 0-16,2-1 0,8 2 15,4-1-15,6 0 0,2-1 0,6 0 16,6 0-16,-2-1 15,-1 0-15,4 3 0,-1 0 0,-5-2 16,-3-1-16,-8 3 0,-7 1 16,-3-4-16,-3 1 0,-11 3 15,-6 1-15,-1-1 0,-2-3 16,0-2-16,0-3 0,5-3 16,5-4-16,3-6 0,7-4 15,3 2-15,3 2 0,0 1 0</inkml:trace>
  <inkml:trace contextRef="#ctx0" brushRef="#br0" timeOffset="152529.7363">28835 10617 0,'0'0'0,"0"0"0,-3 19 0,-1-6 16,1 0-16,-3 8 0,-1 5 15,0-3-15,2-2 0,1-2 16,3-1-16,0-2 0,1-3 16,3-2-16,3-4 0,1-2 15,-1-2-15,4-3 0,2-3 16,0-2-16,2-3 0,0-4 16,1-4-16,0 0 0,-2 0 0,1-2 15,2-3-15,1-4 16,-1 1-16,-2 3 0,-1 3 0,-2 3 15,-2 3-15,-1 4 0,-2 1 16,-1 4-16,-2 3 0,-1 4 16,-1 5-16,-1 3 0,-2 2 0,0 4 15,0 4-15,0-1 16,-2 0-16,3 4 0,2-1 16,3-1-16,1-2 0,3-2 15,2-2-15,1-3 0,0-4 0,1-3 16,0-4-16,0-4 0,0-3 15,-1 0-15,2-2 0,-1-3 16,1-2-16,0-6 0,0-3 16,1-4-16,-2 0 0,-1 0 15,-1 1-15,-3 3 0,-1 2 16,-1 3-16,0 3 0,-2 2 16,-1 1-16,1 5 0,-1 2 15,0 3-15,0 3 0,1 3 16,3 3-16,-1-1 0,2 1 0,5 0 15,5 0-15,1 0 0,2-1 16,5-1-16,2 0 0,1-3 16,-1-1-16,4-1 0,-1-2 15,-3-1-15,0-1 0,-2-2 16,0-2-16,-6-3 0,-1 1 16,-4-6-16,-2-3 0,-3 1 0,-2 2 15,-4-2-15,-4-1 0,0 1 16,0 3-16,-6 1 0,-5 2 15,-1 3-15,-1 4 0,-4 4 16,-2 6-16,-1 5 0,0 2 16,-2 6-16,-2 5 0,3 1 15,2-1-15,1 9 0,5 2 16,4-5-16,4-2 0,9-1 16,3-2-16,6-4 0,5-6 0,7-5 15,7-5-15,1-5 0,1-2 16,3-5-16,3-4 15,-5-3-15,-3-4 0,-3 3 0,-8 3 16,-4 2-16</inkml:trace>
  <inkml:trace contextRef="#ctx0" brushRef="#br0" timeOffset="152862.7261">30063 10580 0,'0'0'16,"0"0"-16,0 0 0,-12 23 0,5-11 15,-2 5-15,-2 4 0,0 2 16,0 1-16,-2 9 0,0 0 16,1-3-16,1-2 0,0-1 15,2-4-15,1-5 0,3-3 16,1-8-16,4-7 0,0 0 16,0-6-16,4-3 0,0-5 15,1-3-15,0-1 0,2-4 16,0-3-16,4-6 0,0 2 0,4 2 15,1 2-15,0 2 0,-1 5 0,-1 2 16,1 4-16,-2 1 16,-1 4-16,6 6 0,3 4 15,-1 2-15,-1 1 0,1 3 16,0 4-16,1 0 0,0 0 0,2-3 16,3-3-16,-6 0 0,-2-2 15,-4-1-15</inkml:trace>
  <inkml:trace contextRef="#ctx0" brushRef="#br0" timeOffset="153079.7673">30799 10606 0,'0'0'0,"0"0"0,0 0 15,0 0-15,-12 28 0,12-28 0,-18 34 16,5-14-16,0 2 0,0 0 15,1 0-15,-2 4 0,1-2 16,5-4-16,1-2 0,3-4 16,1-3-16,3-7 0,0-4 15,3-4-15,-3-3 0,0 0 16,0 1-16,0 2 0</inkml:trace>
  <inkml:trace contextRef="#ctx0" brushRef="#br0" timeOffset="153213.7335">30730 10365 0,'0'0'16,"0"0"-16,0 0 0,0 0 15,0 0-15,32 19 0,-32-19 16,31 17-16,-15-7 0,-1-2 16,-2-1-16,-2 0 0</inkml:trace>
  <inkml:trace contextRef="#ctx0" brushRef="#br0" timeOffset="153563.5616">31121 10652 0,'0'0'0,"0"0"0,0 0 0,-12 23 16,7-11-16,-5 3 0,-3 4 16,-1-1-16,2-2 0,-2 6 15,1-2-15,2-3 0,2-3 0,2-3 16,3-3-16,1-2 15,0-4-15,3-2 0,5-2 0,-2-4 16,1-2-16,3-5 0,1-3 16,1-1-16,-1-1 0,5-4 15,0-2-15,2 3 0,2-1 0,7 0 16,2 2-16,1 5 16,-2 5-16,1 3 0,-1 5 15,-3 3-15,-1 5 0,-3 5 16,-4 5-16,-3 2 0,-2 0 0,-4 6 15,-3 5-15,-3 2 0,-3-1 16,-3 9-16,1-2 0,0-8 16,2-6-16,1-5 0</inkml:trace>
  <inkml:trace contextRef="#ctx0" brushRef="#br0" timeOffset="153897.1101">30242 11206 0,'0'0'0,"0"0"16,0 0-16,0 0 0,-25-10 15,25 10-15,-24 3 0,24-3 0,-35 12 16,14-1-16,-2 1 0,1 4 16,1 2-16,-5 6 0,2 0 15,3 0-15,2-2 0,4 6 16,5 2-16,6-2 16,5 0-16,5-4 0,5-2 15,8-5-15,4-5 0,7-8 16,5-6-16,-6-1 15,-6 1-15,-4 0 0</inkml:trace>
  <inkml:trace contextRef="#ctx0" brushRef="#br0" timeOffset="154096.446">30549 11029 0,'0'0'0,"0"0"16,0 0-16,-6 22 0,6-22 0,-13 32 15,2-9-15,0 3 0,0 3 16,-5 13-16,-3 3 0,1 0 16,2-2-16,-2 7 0,3-3 15,4-8-15,3-6 0,5-3 16,3-8-16,0-5 0,0-4 0,0-2 16</inkml:trace>
  <inkml:trace contextRef="#ctx0" brushRef="#br0" timeOffset="154465.7455">30841 11270 0,'0'0'0,"0"0"15,0 0-15,0 0 0,0 0 0,-22-13 16,22 13-16,-27-1 16,27 1-16,-39 8 0,15 1 15,0 3-15,-1 1 0,-5 10 0,-1 2 16,4-2-16,4 0 0,2 2 15,8-1-15,4-1 0,4-4 16,8-3-16,8-4 0,1-1 16,1-3-16,6-5 0,3-3 15,0-4-15,-1 0 0,0-3 16,-1-2-16,-3-2 0,-1-1 16,-2-2-16,-1-3 0,-2 1 0,-2 0 15,-3 0-15,-2-1 0,-2 3 16,1 5-16,-2-1 0,1 3 15,-1 1-15,-1 3 0,0 3 16,0 7-16,0 2 0,0 2 16,1 2-16,0 3 0,0 1 15,2 0-15,2 1 0,3 0 16,3-2-16,1-2 0,-1-1 16,-2-2-16,-2-3 0</inkml:trace>
  <inkml:trace contextRef="#ctx0" brushRef="#br0" timeOffset="154747.5343">31288 11218 0,'0'0'0,"0"0"16,0 0-16,0 0 0,-30-1 0,30 1 16,-35 9-16,16-5 0,1 1 15,1 2-15,-1 4 16,-1 2-16,4 0 0,4 2 0,4 1 15,4-2-15,2-1 0,4 2 16,4 0-16,2-1 0,1-1 0,0 0 16,-2-2-16,1 0 15,-1-1-15,-5 1 0,-4 1 16,-2-1-16,-2 1 0,-2-1 16,-4 1-16,-2-1 0,1 0 0,0-3 15,0-2-15,2 0 0,2-2 16,2 0-16</inkml:trace>
  <inkml:trace contextRef="#ctx0" brushRef="#br0" timeOffset="155029.7614">31569 11189 0,'0'0'0,"0"0"15,0 0-15,0 0 0,-34 5 0,34-5 16,-31 11-16,13-2 0,1 2 15,-1-1-15,0 2 0,4 2 16,1 1-16,3 6 0,4 0 16,4 1-16,3-1 0,3-1 15,1-1-15,0-1 0,-1-1 0,0-1 16,2 0-16,-4-3 16,-1 0-16,-2-1 0,-2-1 15,-3-1-15,0 0 0,-4-2 16,-2-1-16,-2-1 0,-1-3 0,3-2 15,1-1-15,2-1 0,1 1 16,2 0-16</inkml:trace>
  <inkml:trace contextRef="#ctx0" brushRef="#br0" timeOffset="155329.5372">31580 11436 0,'0'0'0,"0"0"15,0 0-15,29 4 0,-29-4 0,24 0 16,-10 0-16,2-1 0,0-1 15,3-2-15,2 0 0,3 0 16,-2 2-16,-2-4 0,-1-3 16,-4-1-16,-3-1 0,-2 0 15,-2-1-15,-4 0 0,-1 0 0,-6 0 16,-3-1-16,-5 4 16,-5 2-16,-1 3 0,-3 3 15,-1 2-15,-1 2 0,-5 4 16,1 4-16,3 3 0,2 3 0,3 4 15,3 0-15,4 0 0,4-1 16,5 2-16,4-1 0,10-2 16,8-4-16,9-3 15,6-3-15,-6-1 0,-5-2 0,-5-2 16</inkml:trace>
  <inkml:trace contextRef="#ctx0" brushRef="#br0" timeOffset="155597.4584">32146 11235 0,'0'0'0,"0"0"0,0 0 0,-24 7 15,24-7-15,-24 9 0,10-1 16,0 1-16,0 1 0,3 1 16,2 1-16,3 4 0,4 0 0,5 2 15,4 0-15,1 0 16,4-2-16,3 2 15,2 0-15,-1 0 0,-2 0 16,-4-1-16,-2-3 0,-8 2 16,-7-2-16,0-5 0,-3-2 0,-6 1 15,-5-2-15,-2-1 16,-1-2-16,-6-2 0,1-4 16,6 2-16,4-1 0,4 1 15</inkml:trace>
  <inkml:trace contextRef="#ctx0" brushRef="#br0" timeOffset="155766.4295">32391 11713 0,'0'0'0,"0"0"16,0 0-16,0 0 0,-17 16 0,17-16 15,0 0-15,-21 9 0</inkml:trace>
  <inkml:trace contextRef="#ctx0" brushRef="#br0" timeOffset="171180.8367">24590 10207 0,'0'0'0,"0"0"16,0 0-16,0 0 0,0 0 0,28-7 16,-28 7-16,30-1 0,-14 1 15,5-1-15,3 0 16,2 1-16,1 1 0,16 1 0,7-1 15,1 0-15,1 0 0,21-1 16,9 0-16,11-1 0,-4-2 16,24-1-16,6 1 0,3 0 15,-14 0-15,55 2 0,-6 2 16,-27-2-16,-19-1 0,10 0 16,6 0-16,-26-1 0,-16 1 0,0 3 15,1 1-15,-17 2 0,-13 1 16,-6-1-16,-2 2 15,-16-2-15,-9-2 0,-14 1 0,-9 0 16,-10 0-16,-7-2 0,5 0 16,5-1-16,1 0 0</inkml:trace>
  <inkml:trace contextRef="#ctx0" brushRef="#br0" timeOffset="171814.3661">21218 11509 0,'0'0'16,"0"0"-16,0 0 0,34 2 16,-34-2-16,31 1 0,-10 0 15,3 0-15,4-1 0,11 2 16,6 1-16,-2 0 0,-2-2 0,17 1 15,4-1-15,0 2 0,2 0 16,17-3-16,1-2 0,13 1 16,-4 1-16,13-1 0,13-1 15,-3 1-15,-18 1 0,49-1 16,-7-1-16,-7-1 0,-4 0 0,10 1 16,6 1-16,-19 1 15,-15 1-15,3-1 0,2-2 16,-3 1-16,-1 1 0,1-1 15,-2-1-15,-13 4 0,-10 4 0,-7-3 16,-3 0-16,-8-3 0,-6 0 16,-19 0-16,-13 0 15,-10 0-15</inkml:trace>
  <inkml:trace contextRef="#ctx0" brushRef="#br0" timeOffset="178747.8049">9395 10165 0,'0'0'0,"0"0"0,0 0 0,0 0 16,0 0-16,0 0 0,0 0 16,0 0-16,0 0 0,0 0 15,23-3-15,-23 3 0,0 0 0,23 2 16,-23-2-16,27 3 0,-27-3 16,29 4-16,-12-2 0,3 0 15,1 1-15,2-1 16,2 0-16,2 1 0,1-1 0,9 1 15,3-2-15,0 2 0,2 1 16,10-1-16,1-2 0,-2 0 16,-3-1-16,15 1 0,2 1 15,-5 0-15,-4 0 0,10 1 16,0 1-16,-2-4 0,0-2 0,3 1 16,3 0-16,2 0 0,-7 0 15,1 3-15,2-1 16,3-1-16,-6-1 0,25 0 0,-3 0 15,-9 0-15,-7 1 0,3 2 16,2 0-16,-11 2 0,-7-2 16,9 0-16,3-1 0,0 0 15,-2-1-15,6 1 0,4 0 16,-7 4-16,-6 0 0,10-2 16,6-1-16,-6-1 0,-5 0 0,7 3 15,4 0-15,-3 2 16,-5-1-16,7-2 0,4-1 0,-4 0 15,-3-1-15,6 4 0,4-1 16,-5 2-16,-5-1 0,3-2 16,5 0-16,-9 0 0,-4 1 15,7 0-15,5 1 0,-9 1 16,-7 0-16,7-2 0,4-1 16,-10 1-16,-6-1 0,5 3 0,4 0 15,-3-5-15,1-3 0,0 4 16,2 3-16,-11-1 0,-8-2 15,5 2-15,4-1 0,-4 0 16,-2-1-16,-2-7 0,-1-2 16,-7 4-16,-7 2 0,0 0 15,-3 0-15,-5 1 0,-4-1 0,-7 1 16,-2-1-16,-8-1 16,-6-1-16,-12-2 0,-10-2 0,9 4 15,4 1-15,0 1 0</inkml:trace>
  <inkml:trace contextRef="#ctx0" brushRef="#br0" timeOffset="184397.0344">9548 10176 0,'0'0'0,"0"0"0,0 0 16,21-4-16,-21 4 0,20-4 15,-4 0-15,-1 2 0,0 2 16,3-1-16,3 1 0,0-1 0,2 1 16,7-3-16,1 1 15,0 0-15,0 0 0,0 1 0,3 1 16,6 0-16,0-1 0,1-1 15,1 1-15,-1 1 0,-1 0 16,9 1-16,-2 1 0,1-2 16,-1-2-16,0 2 0,2 0 15,-1 0-15,1 0 0,9 2 16,2-2-16,-7 0 0,-5 0 0,6 0 16,6-2-16,-3 1 0,-1-1 15,12 0-15,-1-1 16,-5 2-16,-4 0 0,33-1 0,-4-2 15,-9 1-15,-5 2 0,1 2 16,1-1-16,-12 0 0,-4 0 0,7 1 16,6 2-16,-4-3 15,-2 0-15,4-1 0,2-1 16,-7 4-16,-5-1 0,5 3 16,4 1-16,-6-2 0,-4-3 0,4 1 15,2 0-15,-1-2 16,0-1-16,3 1 0,3 1 0,-7 2 15,-5 0-15,3 1 0,4-1 16,-1-2-16,-1-1 0,4 0 16,4-1-16,-9 4 0,-7-1 0,5 1 15,4-1-15,-3 0 0,-3 2 16,9 0-16,4 0 16,-6-2-16,-4-1 0,4 1 15,2 2-15,-7 1 0,-7 1 0,8-5 16,8-4-16,-3 3 0,-1 2 15,3 0-15,2 0 0,-10 0 16,-6-2-16,8 1 0,4 0 16,-3-1-16,-2 0 0,-1 1 15,0 1-15,-9 3 0,-6 3 0,4-5 16,5-4-16,-11 4 16,-7 2-16,0-1 0,2 1 15,-6-2-15,-5-2 0,-6 2 16,-6 1-16,-3 0 0,-4 0 0,-1-2 15,-3-2-15,-4 1 0,0 0 16,-1 4-16,-2 0 0,-1-2 16,-1 1-16,-1-2 0,-3 0 15,-1 2-15,-1 0 0,-2 1 16,-3 1-16,0-3 0,-2-1 0,-2 1 16,-2-1-16,-2 1 0,-3 0 15,-5 0-15,-4-1 0,-2 1 16,1-1-16,-14-1 0,-3 1 15,2-1-15,3 0 0,-7 0 16,-5 0-16,-4 0 0,4 0 16,-4-2-16,-3-1 0,-6 1 15,3 3-15,-1 0 0,-3 2 16,4-5-16,4-2 0,-35 1 16,8 3-16,12-4 0,10 0 0,0-2 15,-1-1-15,3 9 0,2 3 16,-4 0-16,-1 0 0,4-5 15,5-4-15,-4 0 0,-4 0 16,12 2-16,7-1 0,-9-2 16,-5-2-16,4 3 0,2 4 15,-6-3-15,-4-1 0,4 1 16,4-1-16,-5 0 0,-5-1 16,10 1-16,7 2 0,-6-1 0,-4 0 15,1-1-15,0 0 0,-3 1 16,-4 1-16,12 2 0,6 0 15,-4 0-15,-2-1 0,-1 0 16,1-1-16,0 1 0,-1 1 16,10 3-16,7-1 0,-7-1 15,-5 0-15,7 0 0,4 3 0,-4 3 16,-2 2-16,3-5 16,0-4-16,1 1 0,0 2 15,3 0-15,2-2 0,0 3 16,1 1-16,2-1 0,2 0 0,0 0 15,0 0-15,3 2 0,2-2 0,-1 0 16,-1-3-16,6 1 16,5 1-16,7-3 0,-3 1 15,2 0-15,2 2 0,-1 0 16,2 0-16,4-2 0,1 1 0,1 1 16,2 0-16,0-1 0,2-1 15,-1-1-15,1-1 0,1 1 16,-1-1-16,0-1 0,-1 0 15,0 0-15,2-1 0,0 1 16</inkml:trace>
  <inkml:trace contextRef="#ctx0" brushRef="#br0" timeOffset="195697.5559">9573 10175 0,'0'0'0,"10"-1"0,8 1 0,2-1 16,2 1-16,15-1 0,6-2 15,12 1-15,1 0 0,18 1 0,4 1 16,-2 0-16,-1 0 0,15 0 16,2 0-16,6 0 0,-6 0 15,39 1-15,-10 2 16,-18 1-16,-15-1 0,-6 0 15,-2 0-15,-16 0 0,-9 0 0,-10-1 16,-5-1-16,-16-1 0,-10-3 16,-11 3-16,-10 2 0,-7-2 0,-6 0 15,7-2-15,3 2 16,3 0-16</inkml:trace>
  <inkml:trace contextRef="#ctx0" brushRef="#br0" timeOffset="195997.9659">9426 10210 0,'0'0'0,"0"0"0,0 0 16,0 0-16,0 0 0,0 0 0,0 0 15,33-9-15,-33 9 0,41-6 16,-10 1-16,3 1 0,4-1 15,19-1-15,7 0 0,12 0 16,-2 1-16,19-1 0,4 1 16,7 1-16,-8-2 0,9 3 15,-6 1-15,-16 1 0,-13 1 0,15 1 16,-18-1-16,-20 4 0,-17 3 16,-16-5-16,-14-2 15,-7-1-15,-7 1 0,8 0 0,2 0 16,0 0-16</inkml:trace>
  <inkml:trace contextRef="#ctx0" brushRef="#br0" timeOffset="196182.3489">9422 10195 0,'0'0'0,"0"0"16,30-6-16,-7 2 0,2 0 15,19-2-15,10-1 0,4 1 16,4 0-16,22 0 16,22 1-16,8 2 0,-7 1 0,-16 1 0,-26 0 15,-19 0-15</inkml:trace>
  <inkml:trace contextRef="#ctx0" brushRef="#br0" timeOffset="241365.5608">8735 12698 0,'0'0'0,"0"0"16,0 0-16,-20-4 0,20 4 0,-23-3 16,8 1-16,-1 0 0,-2 0 15,-3 0-15,-3-3 16,0 3-16,0 2 0,-12 0 0,-3 0 16,2 0-16,1 1 0,-12 0 15,-2 1-15,1 1 0,3-1 0,-9 3 16,0 1-16,4-1 15,4 0-15,-9 6 0,1 4 16,5 1-16,3 0 0,-1 0 16,-2 2-16,7-4 0,5 0 0,-9 3 15,1 2-15,6-1 0,6 1 16,-3 4-16,-3 2 0,6-4 16,5-4-16,-4 2 0,0 2 15,5 1-15,4 0 0,1 0 16,1 1-16,5-7 0,4-2 0,-5 5 15,1 2-15,5-3 0,2-2 16,1 3-16,-1 1 16,3-4-16,2-1 0,2 1 0,3 2 15,0-4-15,0 0 0,1 2 16,3 5-16,3-4 0,0-2 16,4-1-16,3 0 0,-3-2 15,0 1-15,6 5 0,4 2 16,-3-4-16,0-2 0,6 3 15,2-3-15,-4-3 0,0-2 0,12 4 16,4 1-16,-2-2 0,-1 0 16,11 0-16,9-1 15,-1-1-15,1 0 0,8-2 16,1-3-16,-1-2 0,-1-1 0,9 2 16,1-1-16,-3 2 0,0 2 15,8-2-15,-1-1 0,20 2 16,-9-2-16,-1 0 0,1 0 15,-4-3-15,-1-2 0,0 2 16,2 0-16,-3 0 0,0 0 16,2-2-16,1 0 0,1 1 15,1 1-15,0-1 0,0-1 16,-3-3-16,-4-2 0,1-3 16,-1-1-16,-8 0 0,-7 0 0,-2 1 15,0-1-15,-2-2 0,-2 0 16,2-2-16,0-1 0,-8 0 15,-8 0-15,-1-2 0,0-2 16,-7-4-16,-7-2 0,-2 5 16,-2 1-16,-3 1 0,-1 1 0,-5-10 15,-5-8 1,-7 5-16,-3 3 0,-6 3 0,-5 1 16,0-3-16,-1-1 0,1 11 0,-3-1 15,-1-4-15,0-1 0,-3-1 16,-1-1-16,-1 2 0,-1 0 15,-3 5-15,-5 1 0,1-2 16,0-3-16,-5 0 0,-3-2 16,2 5-16,0 2 0,-2 3 15,-2-1-15,1 2 0,1-1 16,-4-2-16,-1-1 0,2 3 16,0 0-16,-2 2 0,-3 1 15,2-2-15,2-2 0,-10 1 16,-3 2-16,10 4 0,2 1 15,-6-3-15,0 1 0,3 1 0,2 2 16,-1-3-16,-1 0 16,3 2-16,3 1 0,-2 1 0,1 1 15,0-1-15,2 1 0,0-1 16,2 2-16,6-1 0,-1 1 16,0-2-16,2 0 0,-1 2 15,2 2-15,-1 1 0,1-1 16,0 2-16,3-1 0,3 1 15,4 0-15,1 0 0,1-1 0,0 0 16,-2-1-16,5 0 0,3 2 16,1-1-16,1 0 0,1 0 15,0 0-15,0 2 0,1-1 16,0 0-16,2 1 0,0 1 16,0 0-16,-1-1 0,-1 0 15,1-1-15,1 0 0,-1-1 0</inkml:trace>
  <inkml:trace contextRef="#ctx0" brushRef="#br0" timeOffset="243899.8179">31536 12090 0,'0'0'0,"0"0"15,0 0-15,0 0 0,0 0 0,0 0 16,-29 1-16,29-1 0,0 0 16,-35 3-16,35-3 15,-31 9-15,16-5 0,-4 3 0,-3 2 16,1 1-16,1 0 0,-6 6 15,0 2-15,2 1 0,0 3 0,3 2 16,3 3-16,2 5 0,4-1 16,8 3-16,9 4 15,3-5-15,6 0 0,15 9 16,12 4-16,8-5 16,4 0-16,13 2 0,1-4 0,-2-5 15,-2-3-15,12-6 16,2-8-16,2-7 0,2-5 15,15-9-15,-22-7 0,-10-15 16,-6-12-16,-17 7 0,-14 4 0,-7-11 16,-5-8-16,-7 1 15,-4 2-15,-14-7 0,-9-3 16,-7 1-16,-6 2 0,-16-7 16,-9-4-16,6 11 0,6 6 0,-19 1 15,-13-1-15,3 8 0,1 3 16,-11 7-16,-7 2 0,5 12 15,3 8-15,26 0 0,18 2 16,13 0-16</inkml:trace>
  <inkml:trace contextRef="#ctx0" brushRef="#br0" timeOffset="252367.6087">2818 12554 0,'0'0'0,"0"0"0,0 0 0,0 0 16,0 0-16,0 0 0,27-12 15,-27 12-15,0 0 0,24-11 0,-24 11 16,20-8-16,-7 4 0,0 0 16,3 0-16,2 1 0,1-1 15,1 1-15,3-2 0,2 1 16,3-1-16,9 1 0,1 0 15,1 1-15,2-1 0,14 1 16,6 1-16,-4 0 0,1-1 16,13-2-16,0 0 0,-3 1 0,-1 1 15,15-3-15,-3 0 16,1 2-16,-2 2 0,13-2 0,-1-1 16,7 1-16,-6 0 0,27 1 15,-6 1-15,-10 1 0,-4 0 16,1 1-16,4 0 0,-6 1 15,-3-1-15,3-1 0,2-1 16,-2-1-16,-4 0 0,8 2 16,5 1-16,-8 0 0,-3 0 0,4-2 15,5 0-15,-4 0 0,-2 0 16,5 1-16,0 2 0,1 0 16,0 1-16,1-2 0,2-1 15,-3 1-15,-3 0 0,7 1 16,5-1-16,-5 1 0,-3-1 15,5 0-15,1 0 0,1 0 16,-1 2-16,5-1 0,4-1 16,-7 1-16,-3 1 0,4 0 0,4 3 15,-3-4-15,-3-1 0,7 1 16,6 2-16,-6-2 0,-4-1 16,5 2-16,4 3 0,-7 0 15,-3-1-15,7 0 0,7 0 16,-7 2-16,-3 0 0,7 0 15,4 1-15,-5 0 0,-2-2 16,3-1-16,5-1 0,-5 2 16,-3 0-16,7-1 0,5-1 0,-1 0 15,0 2-15,5-3 0,5 1 16,-11-2-16,-5-2 0,10 2 16,9 2-16,-4-1 0,-1-1 15,3-1-15,2 0 0,-7 0 16,-5-2-16,9 3 0,7 0 15,-5 1-15,-2 1 0,2-1 16,3-1-16,-8 0 0,-6 2 16,6-4-16,5-3 0,-6 1 0,-4 1 15,5 1-15,4 0 0,-11 2 16,-6 0-16,3-1 0,3 0 16,-7-4-16,-6-1 0,5 1 15,3 3-15,-8 2 0,-6 0 16,8-3-16,3-4 0,-6 3 15,-4 2-15,4-1 0,5 1 16,-6-2-16,-5-1 0,5 2 16,2 3-16,-4-2 0,-2-1 0,0 1 15,1-1-15,-3 1 0,0-1 16,3-1-16,5 2 0,-5 2 16,-1 0-16,-1-3 0,0-4 15,-8 1-15,-5-1 0,9 3 16,7 3-16,-5 0 0,-3 0 15,-1-2-15,0-3 0,-4 3 16,-4 1-16,7 3 0,3 2 16,-6-3-16,-2-1 0,3-4 15,5-2-15,-11 7 0,-7 5 0,8-1 16,5-1-16,-4-4 0,-2-3 16,2 3-16,0 3 0,-5 0 15,-5-2-15,7 0 0,4-1 16,-7 0-16,-2 1 0,3-1 15,3 1-15,-2 2 0,-3 0 0,2 0 16,2-1-16,-5-2 0,-4-1 16,5-1-16,1 2 15,-3-1-15,-5 1 0,4 0 0,3 1 16,-4-2-16,-3-2 0,2 2 16,2 0-16,-4 4 0,-3 3 15,1-1-15,1-1 0,-3 0 16,-2-1-16,4 1 0,2-3 15,-3 2-15,-3-1 0,2 3 16,0-1-16,-1 0 0,-2-1 16,3-1-16,0-1 0,-1-1 0,-4 0 15,1-1-15,2 0 16,-4 0-16,-1 0 0,1-2 0,-1-2 16,-6-4-16,-4-2 0,3 3 15,0 0-15,-5 0 0,-4 1 16,4-4-16,2-1 0,-2 3 15,-1 2-15,1 0 0,1 0 16,-7 3-16,-5 2 0,6 1 16,4 0-16,-4 0 0,-2 1 0,-2 2 15,-1 3-15,0-1 0,-1 0 16,-3 3-16,-3 3 0,-3 1 16,-2-3-16,0 0 0,0 0 15,-12-3-15,-9-1 0,-7-1 16</inkml:trace>
  <inkml:trace contextRef="#ctx0" brushRef="#br0" timeOffset="280749.0119">7103 14832 0,'0'0'0,"0"0"0,0 0 0,0 0 15,0 0-15,29-6 0,-29 6 16,31-1-16,-14 2 0,3 2 0,1 1 16,2 0-16,1 0 0,8 3 15,-2 0-15,1 3 0,0 0 16,-2 2-16,-7-2 16,-2 1-16,-4 0 0,-4 5 0,-6 2 15,-7-4-15,-5 0 0,-8 2 16,-5 2-16,-7 4 0,-3 0 15,-5 1-15,-3-1 0,1 0 16,1-1-16,-4 6 0,7 0 16,8-5-16,5-7 0,6-1 0,3 0 15,7-3-15,3-4 0,10 0 16,6-2-16,4-3 0,5 0 16,7-5-16,7-3 0,-3 0 15,-7 1-15,-7 2 0</inkml:trace>
  <inkml:trace contextRef="#ctx0" brushRef="#br0" timeOffset="281082.9644">7758 15046 0,'0'0'0,"0"0"0,0 0 15,0 0-15,0 0 0,-23 24 16,23-24-16,-19 27 0,19-27 0,-14 30 15,9-10-15,3 1 16,1-1-16,5-3 0,6-2 16,0-3-16,0-1 0,9-2 0,5-1 15,0-6-15,1-6 0,0-4 16,3-5 0,-4 2-16,-1 1 0,2-4 0,-1-2 0,-7-4 15,-6-2-15,-5-1 0,-6 0 16,-5 3-16,-2 1 0,-6 2 15,-3 1-15,-4 4 0,-2 4 16,-6 4 0,-1 4-16,0 2 0,1 2 15,8-1-15,2-1 0,2 0 0,3 0 16,4-1-16</inkml:trace>
  <inkml:trace contextRef="#ctx0" brushRef="#br0" timeOffset="281415.7994">8238 14922 0,'0'0'0,"0"0"15,0 0-15,0 0 0,0 0 0,23-4 16,-23 4-16,24 2 0,-24-2 0,29 8 16,-14-4-16,-1 1 15,0 1-15,-2 2 0,0 0 16,-1 1-16,-1-1 0,-2 0 15,-2-1-15,-4 0 0,-1 1 0,-4 2 16,-5 2-16,-3 1 0,-2-1 16,-8 4-16,-3 2 0,1-2 15,1-2-15,-6 4 0,1 1 16,3-1-16,6-1 0,5-1 16,5 1-16,3-2 0,6 0 0,8-1 15,8 0-15,-1-3 16,2-2-16,7-2 0,6-2 15,-1-1-15,-5-2 0,-3 0 16,-4-1-16,-4 0 0</inkml:trace>
  <inkml:trace contextRef="#ctx0" brushRef="#br0" timeOffset="281809.541">8834 14902 0,'0'0'0,"0"0"16,0 0-16,0 0 0,0 0 0,0 0 15,-22 26-15,22-26 0,-18 25 16,18-25-16,-21 31 0,10-14 16,0 0-16,2 0 0,2 0 15,0-1-15,2-3 0,1 3 16,4-2-16,4-2 0,-1-1 0,5-2 15,3 0-15,0-1 16,3 0-16,0 0 0,4-1 16,-1 0-16,-2-2 0,-2 2 0,-1 1 15,-1 0-15,-1 1 0,-2 2 16,-2 3-16,-3 0 0,-1-1 0,-2 1 16,-2 0-16,-3-1 15,1 0-15,-4 1 0,-3-1 16,-1-1-16,-1-2 0,-3-1 15,0-2-15,-1-1 0,2-5 0,-4-2 16,-3-6-16,1-2 0,1 0 16,1 0-16,2 1 15,5 3-15</inkml:trace>
  <inkml:trace contextRef="#ctx0" brushRef="#br0" timeOffset="281949.8492">8859 14928 0,'0'0'15,"0"0"-15,20 5 0,-5-3 0,1 1 16,9 2-16,5 2 16,0-1-16,0-1 0,-1 1 15,-4-1-15,-5-2 0</inkml:trace>
  <inkml:trace contextRef="#ctx0" brushRef="#br0" timeOffset="287428.7026">10252 14861 0,'0'0'0,"0"0"0,0 0 0,20 13 16,-20-13-16,13 16 0,-13-16 16,12 21-16,-7-12 0,0-1 0</inkml:trace>
  <inkml:trace contextRef="#ctx0" brushRef="#br0" timeOffset="287649.8373">9966 15001 0,'0'0'0,"11"1"0,7-1 15,3 1-15,2 0 0,11 0 16,5 0-16,7 0 0,0 0 0,3 0 16,3 1-1,-9-2-15,-7 0 0,-4-2 16,-9 0-16,-5 1 0,-4 0 15,-3 0-15</inkml:trace>
  <inkml:trace contextRef="#ctx0" brushRef="#br0" timeOffset="287766.3302">10113 15026 0,'0'0'0,"0"0"16,0 0-16,0 0 0,0 0 16,-11 22-16,11-22 0,-7 25 15,4-11-15,1 1 16,1 0-16,3-1 0,3-1 0,0-2 15,-1 0-15,-1-3 0</inkml:trace>
  <inkml:trace contextRef="#ctx0" brushRef="#br0" timeOffset="288016.0805">10533 15088 0,'0'0'16,"0"0"-16,0 0 0,0 0 0,-23 7 15,23-7-15,-39 13 0,13-5 16,-4 1-16,-3 0 0,-1 4 15,-10 2-15,-1 2 0,-3 2 16,5-1-16,8-1 0,5-2 0,9-2 16,9-2-1,5-3-15,6-1 0,11-2 0,9-1 16,4 0-16,4-2 0,7 0 16,3-1-16,1-2 0,-1 0 0,6-1 15,-2-2-15,-7 1 0,-5 0 16,-7 0-16,-5 2 15,-3-1-15</inkml:trace>
  <inkml:trace contextRef="#ctx0" brushRef="#br0" timeOffset="288199.9174">9882 15452 0,'0'0'0,"0"0"15,0 0-15,35 6 0,-35-6 16,49 3-16,-14-1 15,3-1-15,2 0 0,10 0 0,1 0 16,9-1-16,-3-1 0,5-1 16,-7 0-16,-9-2 0,-6 0 0,-9 1 15,-7 1-15,-5 0 0</inkml:trace>
  <inkml:trace contextRef="#ctx0" brushRef="#br0" timeOffset="288416.0134">10367 15318 0,'0'0'0,"0"0"0,0 0 16,4 27-16,-4-27 0,1 41 15,-2-15-15,0 4 0,0 2 0,-2 10 16,1 0-16,-1-4 0,0-2 16,-2 4-16,1-6 0,-1-4 15,1-4-15,-2-5 0,1-3 16,-4-6-16,-2-3 0,0-10 15,-1-6-15,2 1 0,2 2 0,2 0 16</inkml:trace>
  <inkml:trace contextRef="#ctx0" brushRef="#br0" timeOffset="288569.2303">10222 15540 0,'0'0'0,"0"0"0,0 0 15,0 0-15,-7 25 0,7-25 16,-14 26-16,5-11 0,-1-1 15,-2 1-15,-1 0 0,1-1 16,0 1-16,-2-1 0,5-5 16,0-1-16,1-2 0,1 0 15</inkml:trace>
  <inkml:trace contextRef="#ctx0" brushRef="#br0" timeOffset="288681.9527">10504 15651 0,'0'0'0,"0"0"0,0 0 0,10 19 15,-10-19-15,5 21 0,-3-10 16,0 0-16,0-2 0,0-1 16,1-1-16,-1-1 15</inkml:trace>
  <inkml:trace contextRef="#ctx0" brushRef="#br0" timeOffset="288899.9719">11146 15030 0,'0'0'0,"0"0"0,0 0 15,0 0-15,0 0 0,-14 21 16,14-21-16,-26 21 0,26-21 0,-33 26 16,10-13-16,-1 1 15,-1 0-15,-4 6 0,0 1 16,0 3-16,2 1 0,4-4 15,3-3-15,3-3 0</inkml:trace>
  <inkml:trace contextRef="#ctx0" brushRef="#br0" timeOffset="289099.8811">10834 15327 0,'0'0'0,"0"0"16,0 0-16,2 36 0,-1-19 0,0 5 15,-1 6-15,1 6 0,0-2 16,-1 0-16,0 1 0,0 4 16,-1-2-16,-1-6 0,-1-3 15,0-6-15,-1-4 0,-1-4 16,-3-3-16,1-3 0,1-3 0,1-2 16,2 1-16,0-1 0</inkml:trace>
  <inkml:trace contextRef="#ctx0" brushRef="#br0" timeOffset="289266.6226">11000 15411 0,'0'0'0,"0"0"0,0 0 15,32-3-15,-15 3 0,0 0 0,3 1 16,7 0-16,0 1 0,1-1 16,1-1-16,-3 2 0,-2-1 0,1 1 15,0 0-15,1-1 16,-3-1-16,-4 0 0,-3 0 0,-4 0 15</inkml:trace>
  <inkml:trace contextRef="#ctx0" brushRef="#br0" timeOffset="289500.2554">11179 15481 0,'0'0'0,"0"0"0,0 0 16,0 24-16,0-24 0,1 32 0,-1-10 15,0 2-15,0 4 0,-1 9 16,1 2-16,-1-1 0,0-1 16,-2 9-16,1 1 0,-1-2 15,-1-2-15,-1 4 0,2-4 16,-2-5-16,1-3 0,0-7 16,-1-6-16,3-5 0,1-4 0,3-14 15,4-9-15,-3 3 0,0 1 16,-1 1-16</inkml:trace>
  <inkml:trace contextRef="#ctx0" brushRef="#br0" timeOffset="289950.5888">12104 15132 0,'0'0'0,"8"0"16,3 1-16,2 2 0,1 0 16,8 2-16,4 0 0,-1 1 15,0 0-15,6 4 0,0 2 16,-5 2-16,-1-1 0,-7 2 16,-3 1-16,-6 0 0,-5-2 0,-9 1 15,-9 1-15,-3 0 0,-5 1 16,-9 2-16,-7 2 15,-3-2-15,-3 0 0,-3 3 0,5-2 16,6-1-16,4-2 0,3 0 16,7-2-16,11-3 0,5 1 15,10-1-15,5 0 0,14-2 16,10-1-16,12-1 0,10-2 16,0 0-16,2-1 0,11 2 15,1 0-15,-6-3 0,-3-1 0,5 1 16,-4 0-16,-14-1 0,-11 1 15,-12 0-15,-8-2 0,-5 0 16,-2-1-16,-7-1 0,-2 0 16,-14-6-16,-8 1 0,-4 0 15,-3 0-15,6 2 0,6 0 0,2 1 16</inkml:trace>
  <inkml:trace contextRef="#ctx0" brushRef="#br0" timeOffset="294850.2189">14395 14915 0,'0'0'0,"0"0"0,0 0 15,0 0-15,22 8 0,-22-8 0,38 10 16,-13-5-16,0 0 0,5-3 15,5-2-15,10 1 0,-1 0 16,9-4-16,-2-1 0,-6 0 16,-4 1-16,-2-2 0,-9-1 15,-9 1-15,-6 0 0,-4 1 16,-2 0-16,-3 2 0</inkml:trace>
  <inkml:trace contextRef="#ctx0" brushRef="#br0" timeOffset="295020.8054">14281 15323 0,'0'0'0,"0"0"15,28 0-15,-9-1 0,0 1 0,14-3 16,6-2-16,2-1 16,2-2-16,8-3 0,-3-1 0,4-3 15,-6 0-15,-7 2 16,-7 1-16,-8 0 0,-5 3 0,-5 2 15,-3 1-15,-2 2 0</inkml:trace>
  <inkml:trace contextRef="#ctx0" brushRef="#br0" timeOffset="295233.1668">14638 15017 0,'0'0'0,"0"0"0,0 0 16,0 0-16,0 0 0,0 0 15,0 0-15,5 30 0,-5-30 0,0 43 16,-2-8-16,-2 2 0,0 4 15,-3 18-15,1 6 0,-2 9 16,1-5-16,1 7 0,0-7 16,2-11-16,1-7 0,-2 0 15,2-9-15,-1-11 0,2-9 0,-1-10 16,0-8-16,0-2 16,3-2-16,-2 3 0</inkml:trace>
  <inkml:trace contextRef="#ctx0" brushRef="#br0" timeOffset="295433.2116">14601 15462 0,'0'0'0,"0"0"0,0 0 15,0 0-15,-24 8 0,24-8 16,-31 15-16,13-5 0,1 3 0,-1 0 16,1 2-16,0 3 0,2-1 15,8 0-15,3 1 16,8-4-16,3-1 0,11-5 0,9-4 15,4-2-15,7-2 0,15-7 16,6-4-16,-3-5 0,-4-3 16,-1 0-16,-11 5 0,-9 3 15</inkml:trace>
  <inkml:trace contextRef="#ctx0" brushRef="#br0" timeOffset="295665.9578">15167 15076 0,'0'0'16,"0"0"-16,0 0 0,-30 21 0,18-11 16,0 2-16,-1 1 0,-1 7 0,1 2 15,3 1-15,2 2 16,5-3-16,4-1 0,8 0 16,6-3-16,4-2 0,3-3 0,11-1 15,6-4-15,-2-3 0,1-3 16,2-4-16,3-4 0,2-5 15,-7-3-15,-8 4 0,-7 2 16,-4 1-16</inkml:trace>
  <inkml:trace contextRef="#ctx0" brushRef="#br0" timeOffset="295866.0226">15386 15117 0,'0'0'0,"0"0"16,0 0-16,-10 33 0,3-16 15,-1 6-15,-5 4 0,-4 14 16,-2 3-16,-2 5 0,-1 4 16,-4 6-16,-1-3 0,-4 1 15,3-8-15,3-11 0,4-6 0,0-6 16,5-9-16,3-7 0,2-7 16,4 0-16,2-2 0,0 0 15</inkml:trace>
  <inkml:trace contextRef="#ctx0" brushRef="#br0" timeOffset="296017.6774">15248 15586 0,'0'0'0,"3"7"0,4 4 15,2 4-15,1 4 0,4 8 16,0 1-16,0 1 0,-1 0 0,5 6 16,-1-1-16,1-6 0,-1-6 15,1-3-15,1-3 0,-2-8 16,1-5-16,-4 0 0,-3 0 15,-2-1-15</inkml:trace>
  <inkml:trace contextRef="#ctx0" brushRef="#br0" timeOffset="296233.7131">16003 15094 0,'0'0'0,"0"0"0,26-2 0,-7 0 15,5-1-15,2-1 0,4 1 16,7-3-16,0 0 0,10-3 16,1 2-16,-7 0 0,-3 2 0,-8-1 15,-5 0-15,-6 1 16,-6 1-16,-7 0 0,-8 1 0,1-1 16,0 2-16,1 0 0</inkml:trace>
  <inkml:trace contextRef="#ctx0" brushRef="#br0" timeOffset="296383.777">15836 15429 0,'0'0'16,"-4"8"-16,-1 3 0,-2 7 0,1 4 15,-3 10-15,1 1 16,2-3-16,0-2 0,3 2 16,2-3-16,2-5 0,1-4 0,2-6 15,3-3-15,0-8 0,-2-5 16,1 1-16,-2 0 0,-1 1 15</inkml:trace>
  <inkml:trace contextRef="#ctx0" brushRef="#br0" timeOffset="296665.9037">15895 15409 0,'0'0'0,"0"0"0,23-2 16,-23 2-16,38-5 0,-12 3 0,6 0 15,12-3-15,4-1 0,1 2 16,3 0-16,7 2 0,-4 1 15,8 2-15,-4 1 0,-7 2 16,-7-1-16,-7 4 0,-6 2 16,-5 2-16,-1 1 0,-9 1 15,-5 1-15,-6 5 0,-5 3 0,-3 4 16,-4 2-16,-5 3 0,-2 1 16,-8 2-16,-4 2 0,2-3 15,0-2-15,-1-5 16,-2-1-16,-2-6 0,0-4 0,-2-6 15,4-8-15,3-9 0,1-6 16,8 5-16,3 1 0,2 2 16</inkml:trace>
  <inkml:trace contextRef="#ctx0" brushRef="#br0" timeOffset="296933.3435">16136 15086 0,'0'0'0,"0"0"16,0 0-16,11 28 0,-11-28 16,8 38-16,-3-8 0,-1 4 15,1 6-15,-1 16 0,0 3 16,1 13-16,-1-4 0,1 14 16,-2-2-16,0 5 0,0-9 15,-2 6-15,-1-4 0,-1-10 16,-2-7-16,1-8 0,-1-7 15,0-10-15,-1-7 0,-2-10 0,-2-6 16,-5-9-16,-3-7 0,6 2 16,3 0-16,1 0 0</inkml:trace>
  <inkml:trace contextRef="#ctx0" brushRef="#br0" timeOffset="297149.8338">15994 15486 0,'0'0'16,"0"0"-16,0 0 0,0 0 0,18 17 16,-18-17-16,0 0 0,23 20 15,-13-12-15,1-1 0,0 1 16,-1 0-16,-1-1 0,-1 0 15,-2-2-15,0 0 0</inkml:trace>
  <inkml:trace contextRef="#ctx0" brushRef="#br0" timeOffset="297301.0951">15954 15706 0,'0'0'0,"0"0"16,15 7-16,-6-4 0,1 1 0,4 0 15,5 1-15,6-3 0,1-3 16,-5 1-16,-4 0 0,-1 0 16</inkml:trace>
  <inkml:trace contextRef="#ctx0" brushRef="#br0" timeOffset="297500.1979">16341 15518 0,'0'0'15,"0"0"-15,0 0 0,0 0 0,15 19 16,-15-19-16,0 0 0,22 21 16,-14-15-16,2-1 0,1-2 15,-1 0-15,-1-1 0,-2 0 16</inkml:trace>
  <inkml:trace contextRef="#ctx0" brushRef="#br0" timeOffset="297620.4264">16369 15711 0,'0'0'0,"0"0"0,0 0 0,17 19 15,-11-11-15,0-2 0,-1 0 16,0-1-16</inkml:trace>
  <inkml:trace contextRef="#ctx0" brushRef="#br0" timeOffset="309566.5748">18172 14866 0,'0'0'15,"0"0"-15,0 0 0,0 0 0,0 0 0,0 0 16,34 9-16,-34-9 16,23 4-16,-23-4 0,39 0 15,-16-1-15,1 0 0,7-1 16,5-2-16,9-1 0,-4 0 0,13-5 16,3-1-16,-4 1 15,-4-1-15,4-1 0,-4-2 16,-12 3-16,-7 2 0,-10 0 0,-8 2 15,-2 2-15,-3 1 0,-1 1 16</inkml:trace>
  <inkml:trace contextRef="#ctx0" brushRef="#br0" timeOffset="309749.7011">18135 15110 0,'0'0'15,"0"0"-15,0 0 0,28-9 0,-28 9 16,36-10-16,-10 2 0,1 0 16,3 1-16,13-4 0,4 0 15,-2 1-15,-4 1 0,11-2 16,1-1-16,0-1 0,-8 2 16,-5 1-16,-4 2 0,-6 2 15,-4-1-15,-7 2 0,-3 1 16,-4 1-16</inkml:trace>
  <inkml:trace contextRef="#ctx0" brushRef="#br0" timeOffset="310033.7397">18630 14921 0,'0'0'0,"0"0"16,0 0-16,7 30 15,-7-30-15,4 36 0,-1-9 0,-1 4 16,1 6-16,1 13 0,-1 4 16,0 12-16,-1 0 0,2 9 15,-1-3-15,-1-6 0,0-6 16,-1 6-16,-2-6 0,0-8 16,1-8-16,0-8 0,0-6 15,0-9-15,0-5 0,-2-7 0,-2-8 16,0 5-16,2 3 0,0-2 15,0-2 1,1-1-16</inkml:trace>
  <inkml:trace contextRef="#ctx0" brushRef="#br0" timeOffset="310250.2764">18581 15231 0,'0'0'0,"0"0"16,0 0-16,-14 19 0,14-19 0,-15 25 16,4-6-16,-1 2 0,1 1 15,-3 2-15,-4 1 0,-4 7 16,0 0-16,-3 2 0,1-2 16,5-8-16,2-6 0,4-4 15,2-3-15,2-1 0</inkml:trace>
  <inkml:trace contextRef="#ctx0" brushRef="#br0" timeOffset="310433.8249">18679 15245 0,'0'0'0,"0"0"16,0 0-16,22 20 0,-12-11 15,0 1-15,0 2 0,1 1 0,0 1 16,2 1-16,1 2 15,4 2-15,0-2 0,-2-3 16,0-2-16,-2-3 0,-2-2 0,-2-3 16,-1 1-16,-1-1 0</inkml:trace>
  <inkml:trace contextRef="#ctx0" brushRef="#br0" timeOffset="310633.2969">18972 15201 0,'0'0'0,"0"0"0,0 0 15,0 0-15,19 19 0,-19-19 0,13 24 16,-13-24-16,13 32 0,-6-11 16,0 4-16,-1-2 0,0 0 0,0 4 15,0 0-15,-2-5 16,0-2-16,-1-3 0,0-3 0,-1-2 15</inkml:trace>
  <inkml:trace contextRef="#ctx0" brushRef="#br0" timeOffset="310936.2907">19031 15229 0,'0'0'16,"0"0"-16,0 0 0,0 0 0,0 0 15,28-1-15,-28 1 16,0 0-16,28-5 0,-15 2 0,3 1 16,0 0-16,1-1 0,-2 3 15,0 0-15,0 2 0,-1-1 0,0 1 16,1 2-16,-1-1 16,-1 1-16,0 2 0,-1 0 15,-2 0-15,-2 1 0,-2 2 16,-4 1-16,-3 1 0,-2 2 15,-4 2-15,-1 2 0,-4 5 16,0 0-16,-2-4 0,-3-3 0,1-2 16,-1-2-16,0 0 0,2-1 15,4-3-15</inkml:trace>
  <inkml:trace contextRef="#ctx0" brushRef="#br0" timeOffset="311068.1653">19081 15451 0,'0'0'0,"0"0"15,0 0-15,0 0 16,0 0-16,0 0 0,0 0 0,0 0 15,0 0-15,0 0 0,0 0 16,32 6-16,-32-6 0,27 0 0,-27 0 16,32-6-16,-16 0 0,0 1 15,-3 1-15,-2 1 0</inkml:trace>
  <inkml:trace contextRef="#ctx0" brushRef="#br0" timeOffset="311349.8652">19773 14937 0,'0'0'0,"0"0"15,0 0-15,11 30 0,-6-15 0,1 4 16,0 4-16,-1 3 0,-2 1 16,1 11-16,2 2 0,-1 4 15,0-4-15,-2-2 0,-1-1 16,1-6-16,-2-6 0,0-4 16,-1-4-16,0-3 0</inkml:trace>
  <inkml:trace contextRef="#ctx0" brushRef="#br0" timeOffset="311550.7289">19920 15253 0,'0'0'0,"0"0"16,0 0-16,0 0 0,0 0 0,37-2 16,-37 2-16,31-6 15,-17 2-15,1 0 0,2-2 16,-2 1-16,1 1 0,-1-2 15,1 2-15,-3 0 0,-1 0 0,-5 1 16,-5 0-16,0 0 0,0 2 0,-2 1 16</inkml:trace>
  <inkml:trace contextRef="#ctx0" brushRef="#br0" timeOffset="311750.3136">19720 15586 0,'0'0'0,"0"0"0,0 0 0,10 20 16,-10-20-16,10 23 15,-5-6-15,1-1 0,0 1 0,3 2 16,1-1-16,-1 0 0,-2 0 16,0-1-16,-1-4 0,-1-3 15,0-3-15,-1-1 0,-1-2 16,1 0-16</inkml:trace>
  <inkml:trace contextRef="#ctx0" brushRef="#br0" timeOffset="312100.2786">19752 15540 0,'0'0'0,"0"0"0,0 0 15,0 0-15,25 3 0,-25-3 16,34 1-16,-34-1 0,39 1 0,-16-2 15,3-2-15,0 2 0,-2-1 16,7 0-16,-1 0 0,-3 0 16,0 1-16,-4 0 0,-2 2 15,-4 1-15,-2 0 0,-5 4 16,-4 4-16,-4 2 0,-4 1 0,-3 3 16,-5 1-16,0 2 15,-1 0-15,-6 6 0,-2-2 16,-1-2-16,-1-1 0,0-2 15,-1 0-15,2-2 0,2-3 0,0-3 16,-1-3-16,1-6 0,0-4 16,2-4-16,2-2 0,1-4 15,2-4-15,4-3 0,2-3 16,1 4-16,1 4 0,0 2 16</inkml:trace>
  <inkml:trace contextRef="#ctx0" brushRef="#br0" timeOffset="312416.6749">20722 14966 0,'0'0'0,"0"0"0,0 0 0,5 27 15,-2-13-15,-1 4 0,1 4 16,0 4-16,1 2 0,-1 10 16,0 0-16,1-3 0,-1-3 15,-1 4-15,0-4 16,-1-3-16,1-4 0,-4-6 0,0-6 15,1-2-15,0-2 0,0-2 16</inkml:trace>
  <inkml:trace contextRef="#ctx0" brushRef="#br0" timeOffset="312733.4576">20743 15008 0,'0'0'16,"0"0"-16,0 0 0,0 0 15,33-1-15,-33 1 0,31-7 16,-31 7-16,36-10 0,-14 6 16,4 0-16,-2-1 0,1 1 0,8-2 15,0-1-15,-2 3 0,-3 0 16,-4 3-16,-2 0 16,-2 2-16,-3 2 0,-2 1 0,-3 3 15,-1 3-15,-2 1 0,-4 4 16,-2 5-16,-2 2 0,-1 0 15,-3 8-15,0 2 0,-1-1 0,-2-1 16,-3-3 0,-2-1-16,0-2 0,0-2 0,0-4 15,0-2-15,0-2 0,0-1 16,0-6-16,0-1 0,0-5 0,0-4 16,2 2-16,3 0 0,0-1 15</inkml:trace>
  <inkml:trace contextRef="#ctx0" brushRef="#br0" timeOffset="312933.8927">20776 15183 0,'0'0'0,"0"0"16,0 0-16,0 0 0,30 3 0,-30-3 16,24 2-16,-24-2 0,33 0 15,-13-1-15,3-1 16,-2 0-16,-1-1 0,1 1 15,1 0-15,3-1 0,-3-1 0,-4 2 16,-3-2-16,-4 2 0,-3 0 16,-3 1-16,1 0 0,-2 0 15</inkml:trace>
  <inkml:trace contextRef="#ctx0" brushRef="#br0" timeOffset="313133.4527">20745 15332 0,'0'0'15,"0"0"-15,0 0 0,0 0 0,28 1 16,-28-1-16,28 1 0,-28-1 16,32-2-16,-12 0 0,2 0 15,0 0-15,-1 0 0,0 0 16,0-1-16,-1 0 16,-1 2-16,2-2 0,-5 1 0,-6-1 15,-5-2 1,-1 2-16,-1 0 0,0 1 0</inkml:trace>
  <inkml:trace contextRef="#ctx0" brushRef="#br0" timeOffset="313368.704">20608 15533 0,'0'0'0,"0"0"15,0 0-15,0 0 0,0 0 16,28 9-16,-28-9 0,31 4 15,-31-4-15,43 1 0,-17-4 16,4-1-16,2-2 0,8-1 16,-1 0-16,2 1 0,0 0 0,4-2 15,-3 0-15,-7 0 0,-5 1 16,-5 0-16,-4 2 0,-5-3 16,-4-2-16,-6-1 0,-2 1 15,-2 1-15,0 2 0,0 2 16</inkml:trace>
  <inkml:trace contextRef="#ctx0" brushRef="#br0" timeOffset="313667.2099">20909 14973 0,'0'0'0,"0"0"0,0 0 0,0 0 15,0 0-15,0 0 0,0 0 16,9 24-16,-9-24 0,10 30 15,-4-8-15,-1 5 0,1 6 16,-1 1-16,1 2 0,1 12 16,0 1-16,0 12 0,-2 2 15,-2-2-15,1-4 0,-1 7 0,0-7 16,-1-1-16,1-2 0,-2-1 16,-1-8-16,0-8 0,0-6 15,0-5-15,0-3 0,-2-7 16,-1-8-16,2-5 0,1-3 15,-3-10-15,0-1 0,0 4 16,2 0-16,0 3 0</inkml:trace>
  <inkml:trace contextRef="#ctx0" brushRef="#br0" timeOffset="313883.6447">20937 15587 0,'0'0'0,"0"0"15,0 0-15,0 0 0,-10 22 0,10-22 16,-10 24-16,4-10 0,0 2 16,-4 1-16,-2 1 15,-3-1-15,0 1 0,-6 7 0,0 1 16,-1-1-16,0-3 0,-2-2 16,-2-3-16,-1-2 0,3-3 15,3-8-15,4-5 0,3 1 16,3 0-16,2 0 0</inkml:trace>
  <inkml:trace contextRef="#ctx0" brushRef="#br0" timeOffset="314067.5298">21054 15732 0,'0'0'0,"0"0"15,23 10-15,-7-5 0,3 0 0,4 0 16,5 1-16,8 1 15,2-1-15,10 2 0,2 1 16,-3-4-16,-2 0 0,2-2 16,0-2-16,-3 0 0,-8 0 15,-9-1-15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15T08:18:39.4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2737 4292 0,'0'0'0,"10"-1"15,6 0-15,0 0 0,3 1 0,13-1 16,7 0-16,8 0 0,3-1 15,12-2-15,8 1 0,-1 2 16,-3 2-16,20-3 0,3 1 16,-8 0-16,-1 1 0,18-3 15,5 0-15,32-4 0,-19-2 16,4 4-16,3 1 0,-9 3 16,-9 0-16,9-4 0,9 0 15,-11-2-15,-6 0 0,6 2 16,5 3-16,-8-2 0,-5 0 0,11 1 15,7 1-15,-12 4 0,-6-1 16,13 3-16,10 2 0,-14-1 16,-8 1-16,9-3 0,10-2 15,-11-1-15,-6-1 0,9-3 16,5-1-16,-9 3 0,-9 2 0,10 2 16,6 4-16,-11-4 0,-7-2 15,11 2-15,1 2 16,-4-5-16,-3-3 0,8 4 0,6 2 15,-14 4-15,-7 1 0,7-5 16,4-4-16,-8 0 0,-7 0 16,12 3-16,8 2 0,-10-5 15,-8 0-15,11 2 0,5 1 16,-8 2-16,-7-1 0,5-2 16,2 0-16,-10 1 0,-6 0 0,10 0 15,9 1-15,-8-1 16,-6 1-16,6-3 0,4-1 15,-7-1-15,-6 1 0,11 3 0,7 1 16,-11 1-16,-6-1 0,8-3 16,8-4-16,-9 3 0,-5 1 15,5 3-15,4 2 0,-10-2 16,-6-1-16,8-1 0,5-2 16,-14-2-16,-10 0 0,5 5 15,4 2-15,-14 3 0,-10 2 0,-1-7 16,-2-2-16,-7 0 0,-7 1 15,-5 1-15,-5 1 0,-11-3 16,-8 0-16,-2-4 0,-5 1 16,-1 0-16,-3 2 0,0 1 15</inkml:trace>
  <inkml:trace contextRef="#ctx0" brushRef="#br0" timeOffset="966.5126">10881 2501 0,'0'0'0,"-24"-3"0,-4 1 15,-1 0-15,-4 1 0,-23 4 0,-23 5 16,4-3-16,3 0 0,-20 7 16,-19 7-16,11-1 0,9 1 15,-55 25-15,2 6 0,32-7 16,23-6-16,6 5 0,6 1 16,0 12-16,0 6 0,1-5 0,2-3 15,10-2-15,8-1 0,6 9 16,5 6-16,-2-6 15,-2-2-15,11 11 0,6 8 0,5-12 16,5-7-16,6-1 0,2 1 16,11-1-16,6-2 0,8-7 15,7-5-15,2-6 0,2-3 16,13 5-16,10 1 0,5-8 16,3-3-16,11-3 0,6 0 15,4-3-15,1 2 0,10-2 0,7-2 16,0 0-16,2-1 0,10-2 15,6-2-15,-3 0 0,-3 2 16,9-6-16,6-2 0,-4-2 16,-4-2-16,7 0 0,5-1 15,0-3-15,-2-3 0,7-1 16,4-1-16,-5-2 0,-3-2 0,6-2 16,5-1-16,-7 3 0,-4 2 15,6-6-15,4-4 0,-7 1 16,-4-1-16,1 4 15,-1 0-15,-10 1 0,-8-2 0,-1-3 16,0-1-16,-14-1 0,-9 0 16,-2-6-16,1-1 0,-11 1 15,-6 2-15,-5-4 0,-3-3 16,-5-3-16,-3-1 0,-9 1 16,-6 2-16,-7-4 0,-3-4 0,-8-6 15,-7-5-15,-5 6 0,-3 6 16,-10 2-16,-6 0 15,-3-5-15,-1-7 0,-9-1 0,-5-2 16,-4 3-16,-2 1 0,-9 5 16,-6 3-16,-8-2 0,-6-2 15,-9 0-15,-5 0 0,-6 3 16,-4 4-16,-14-5 0,-11-4 16,-4 5-16,-1 4 0,-21 6 15,-13 4-15,-8 0 0,-4 3 0,-17 10 16,-12 6-16,3 11 0,2 9 15,61-5-15,41-3 0,30-1 16</inkml:trace>
  <inkml:trace contextRef="#ctx0" brushRef="#br0" timeOffset="3033.3063">14774 3234 0,'0'0'0,"0"0"0,0 0 16,0 0-16,-16-14 0,16 14 0,-20-4 15,4 3-15,-1 0 0,-5 3 16,-4 2-16,-1 1 0,-2 2 15,-9 5-15,0 4 0,2-2 16,2 2-16,-1 3 0,4 2 16,8 1-16,7 0 0,7-1 15,7-1-15,4 0 0,4 0 16,5-1-16,3 1 0,0 2 16,0 0-16,2-2 0,-1-1 15,-2-1-15,-2-1 0,-5-1 0,-5 1 16,-4 0-16,-5-1 0,-3 0 15,-2 1-15,-4-3 0,-3 0 16,-2-3-16,-2-2 0,1-1 16,1-1-16,2-3 0,2-4 15,3-6-15,3-4 0,2 1 16,1 2-16,2 1 0</inkml:trace>
  <inkml:trace contextRef="#ctx0" brushRef="#br0" timeOffset="3466.9194">14939 3089 0,'0'0'16,"0"0"-16,-5 20 0,-1-1 0,0 5 16,-6 15-16,-4 5 15,0 1-15,-2 0 0,-3 8 0,1 0 16,0 0-16,4-6 0,-1 1 15,3-6-15,3-9 0,2-9 16,3-6-16,1-5 0,2-8 16,1-1-16,2-9 0,2-7 15,0-2-15,1-5 0,4-5 16,2-5-16,1-1 0,1 0 16,9-7-16,5 2 0,-2 5 0,-1 3 15,5 5-15,2 5 16,-2 4-16,-2 3 0,-2 5 0,-2 5 15,-3 6-15,-5 4 0,-4 8 16,-4 6-16,-3 3 0,-5 3 16,-8 1-16,-6 1 0,-2-7 15,-2-2-15,-3-2 0,-4-2 16,0-2-16,-2-2 0,-6 2 16,2 0-16,7-6 0,0-2 0,1-7 15,3-6-15,6-3 0,4-1 16,8-8-16,9-6 15,-2 7-15,0 1 0,-1 4 0</inkml:trace>
  <inkml:trace contextRef="#ctx0" brushRef="#br0" timeOffset="3609.1596">15208 3614 0,'0'0'16,"0"0"-16,0 0 0,0 0 0,0 0 15,2 24-15,-2-24 0,0 0 16,0 0-16,0 25 0,0-25 16,0 0-16</inkml:trace>
  <inkml:trace contextRef="#ctx0" brushRef="#br0" timeOffset="3833.3948">15750 3148 0,'0'0'0,"0"0"0,0 0 0,0 0 16,-19 29-16,6-10 0,-6 8 15,-1 3-15,-1 5 0,-9 14 16,-3 6-16,-3 7 0,3-4 16,0 4-16,5-6 0,6-9 15,3-6-15,4 2 0,4-6 16,7-14-16,4-12 0,0-2 0,0-2 15,0-1-15</inkml:trace>
  <inkml:trace contextRef="#ctx0" brushRef="#br0" timeOffset="4144.1519">16157 3244 0,'0'0'0,"0"0"0,0 0 15,-29 9-15,29-9 0,-35 19 0,7-4 16,0 0-16,2 1 0,-7 5 16,2 3-16,-1 0 0,6-4 15,9 1-15,8-1 0,6-4 16,5-2-16,6-1 0,4-2 16,1 0-16,2-1 0,0 1 15,0 2-15,-2-3 0,-3-1 0,-5 2 16,-3 3-16,-4 1 15,-5-3-15,-4 4 0,-3-1 16,3-2-16,0-3 0,-4 2 0,-3-1 16,4-1-16,1-3 0,7-4 15,6-3-15,-2-1 0,2 1 0,0 0 16</inkml:trace>
  <inkml:trace contextRef="#ctx0" brushRef="#br0" timeOffset="4384.4578">16557 3209 0,'0'0'0,"0"0"0,0 0 15,-18 28-15,18-28 0,-29 37 16,7-6-16,-1 3 0,0 4 0,-6 11 16,-3 12-16,7-10 15,6-8-15,9-1 0,12-9 16,3-7-16,5-7 0,10-10 15,6-8-15,1-5 0,0-4 0,2-4 16,2-2-16,-6-3 0,-3-2 0,-2 2 16,-5 5-16,-3 2 15</inkml:trace>
  <inkml:trace contextRef="#ctx0" brushRef="#br0" timeOffset="4567.2194">16191 3464 0,'0'0'0,"0"0"0,0 0 0,26-8 16,-26 8-16,38-7 0,-13 1 15,1-1-15,3 2 0,10-2 16,2 0-16,-3 2 0,-2 0 16,5 0-16,-3-3 0,-5 1 0,-5 1 15,-3 1-15,-7 0 0,-2 2 16</inkml:trace>
  <inkml:trace contextRef="#ctx0" brushRef="#br0" timeOffset="4950.0082">17053 3139 0,'0'0'0,"0"0"0,0 0 15,-17 25-15,17-25 0,-20 32 0,5-8 16,-2 1-16,0 3 0,-10 13 15,-1 4-15,-3 6 0,3-4 0,3-4 16,2-4-16,0 1 16,3-7-16,4-9 0,4-7 15,3-4-15,3-5 0,2-6 16,2-7-16,6-3 0,2-2 16,5-7-16,4-5 0,2-4 15,3-2-15,5 0 0,4-2 16,4 0-16,-1 2 0,-1 6 15,0 4-15,-4 5 0,-3 4 0,-2 5 16,-3 6-16,-2 3 0,-5 2 16,-6 5-16,-6 4 0,-4 3 15,-1 6-15,-5 3 0,-4 5 16,-2-5-16,1-2 0,1 1 16,2-1-16,1-2 0,0-2 0,2-5 15,3-3-15,0-3 0,2-3 16,1-2-16</inkml:trace>
  <inkml:trace contextRef="#ctx0" brushRef="#br0" timeOffset="5059.3194">17312 3593 0,'0'0'16,"0"0"-16,0 0 0,0 0 0,0 0 15,0 0-15,1 21 0,-1-21 16</inkml:trace>
  <inkml:trace contextRef="#ctx0" brushRef="#br0" timeOffset="5593.4103">18123 3483 0,'0'0'15,"0"0"-15,0 0 0,0 0 0,6-22 16,-7 15-16,-1-2 0,-3-1 16,0 1-16,-4-1 0,-4 0 15,-1 1-15,0 0 0,-6 1 16,-2 3-16,-1 3 0,-2 0 0,0 4 16,1 2-16,0 4 15,0 4-15,-1 3 0,0 3 16,-4 8-16,3 3 0,5 0 0,4 3 15,6-4-15,5-3 0,6-4 16,6-3-16,6-3 0,5-4 16,4-5-16,3-3 0,3-3 15,1-1-15,7-9 0,-1-6 16,-1-3-16,0-2 0,-2-6 16,-2-4-16,-1-4 15,-3-1-15,4-8 0,4-7 16,-1 4-16,-5 7 0,-8 8 0,-4 4 15,-4 6-15,-2 3 0,-3 6 16,0 5-16,-4 2 0,-2 6 0,-1 3 16,-4 5-16,-2 7 15,-4 4-15,-6 6 0,-4 4 16,-1 6-16,0 5 0,-1 1 16,0 2-16,2-5 0,1-1 0,0 3 15,4-1-15,3-5 0,6-4 16,3-8-16,4-4 0,0-5 15,0-3-15,0-2 0</inkml:trace>
  <inkml:trace contextRef="#ctx0" brushRef="#br0" timeOffset="5933.2875">18466 3421 0,'0'0'0,"0"0"0,0 0 15,0 0-15,-21 29 0,10-12 16,-2 5-16,1 1 0,1 2 16,2-2-16,2-1 0,4 4 15,3-6-15,7-4 0,6-5 16,2-4-16,3-5 0,3-4 16,4-5-16,0-1 0,-2-2 0,3-7 15,-2-3-15,-2-3 0,-2-3 16,-2 0-16,-3 0 0,-6 1 15,-5 4-15,-7-2 0,-3 2 16,-3 8-16,-2 4 0,-6 3 16,-5 3-16,-1 3 0,0 3 15,1 4-15,1 3 0,3 1 0,2 1 16,4 2-16,4 0 16,5 3-16,3 2 0,0-4 0,0-3 15,0-2-15</inkml:trace>
  <inkml:trace contextRef="#ctx0" brushRef="#br0" timeOffset="6151.5733">18979 3407 0,'0'0'0,"0"0"0,0 0 15,-19 28-15,8-13 0,-2 5 0,-4 2 16,-3 8-16,2-1 0,1-1 15,3-1-15,1-2 0,2-3 16,3-7-16,2-2 0,3-6 16,2-4-16,3-6 0,3-4 15,-2 1-15,0 1 0,-1 1 0</inkml:trace>
  <inkml:trace contextRef="#ctx0" brushRef="#br0" timeOffset="6283.5357">19095 3174 0,'0'0'16,"0"0"-16,0 0 0,35 1 15,-16 2-15,0 1 0,4-1 16,1 0-16,-4 1 0,-4-2 16</inkml:trace>
  <inkml:trace contextRef="#ctx0" brushRef="#br0" timeOffset="6616.4174">19265 3472 0,'0'0'0,"0"0"0,-13 20 15,3-6-15,-2 3 0,-3 5 0,-1 1 16,3-3-16,2 0 0,2-4 16,2-4-16,1-2 0,2-2 15,3-6-15,3-4 0,2-3 16,4 0-16,2-5 0,1-4 15,1-1-15,1-3 0,3-1 16,1-3-16,9-3 0,1 2 0,0 0 16,-2 2-16,-1 3 15,-2 3-15,-1 3 0,-1 3 16,-1 4-16,0 2 0,-4 3 16,-1 4-16,-4 5 0,-3 3 0,-5 4 15,-4 1-15,-3 5 0,0 1 16,-4 2-16,-2 1 0,1-1 15,2 0-15,2-4 0,0-1 16,4-2-16,3-2 0,-1-3 16,0-2-16,0-2 0</inkml:trace>
  <inkml:trace contextRef="#ctx0" brushRef="#br0" timeOffset="7066.8383">20071 3387 0,'0'0'15,"0"0"-15,0 0 0,0 0 16,0 0-16,-24-2 0,24 2 16,-33 4-16,33-4 0,-41 11 15,17-1-15,-1 3 0,-1 2 0,-6 8 16,3 1-16,3-2 0,4 0 16,3 0-16,8-3 0,7-3 15,4-2-15,5-4 0,5-3 16,4-5-16,4-3 0,6-2 15,-1-4-15,-1-1 0,0 0 16,-1-3-16,0-3 0,-3-2 16,0-1-16,-3 0 0,0-1 15,-3 1-15,-2 2 0,-2 4 16,-2 3-16,-1 2 0,-2 2 0,-3 4 16,-1 6-16,-2 2 0,-2 2 15,-3 6-15,-2 6 0,-2 3 16,-2 3-16,-5 11 0,1 4 15,0-2-15,2 1 0,-1 3 16,0-5-16,1-6 0,-2-6 16,2-2-16,0-3 0,2-5 15,1-4-15,-3-1 0,0-5 16,-3-3-16,-1-4 0,-1-6 16,0-3-16,6-2 0,1 0 0,3-5 15,2-3-15,1 4 0,1 2 16,2 1-16</inkml:trace>
  <inkml:trace contextRef="#ctx0" brushRef="#br0" timeOffset="7433.5818">20724 3255 0,'0'0'16,"0"0"-16,0 0 0,-35 4 15,35-4-15,-30 10 0,15-4 0,0 2 16,1 0-16,-3 4 0,3 4 16,3 0-16,3 1 0,5-1 15,3 0-15,2-1 0,1 2 16,4-2-16,2-1 0,0 1 15,1-2-15,-2-1 0,0 1 16,-2-2-16,-3-2 0,-4 2 16,-5 1-16,-5 0 0,-3 1 0,-6-4 15,-4 0-15,1-2 0,1 0 16,1 0-16,2-2 0,1-1 16,5-5-16,2 1 0,2-1 15,2 1-15</inkml:trace>
  <inkml:trace contextRef="#ctx0" brushRef="#br0" timeOffset="7667.0167">21146 3233 0,'0'0'0,"0"0"0,0 0 0,-18 26 15,18-26-15,-24 30 0,10-8 16,-1 3-16,-1 2 0,-3 7 15,2 1-15,5-4 0,5-1 16,6 1-16,5-4 0,3-8 0,2-5 16,3-5-16,2-3 15,2-2-15,0-3 0,0-5 16,-1-3-16,-3 1 0,-2 0 0,-1 3 16</inkml:trace>
  <inkml:trace contextRef="#ctx0" brushRef="#br0" timeOffset="7837.0291">20891 3404 0,'0'0'16,"0"0"-16,0 0 0,25 0 0,-25 0 15,41 0-15,-14-1 0,3 0 16,3-1-16,12 0 16,4 0-16,-2-2 0,1 0 0,8-2 15,-2 1-15,-5-3 0,-2-3 16,1-5-16,-6-2 0,-10 5 15,-7 2-15,-5 2 0</inkml:trace>
  <inkml:trace contextRef="#ctx0" brushRef="#br0" timeOffset="8172.213">21776 3173 0,'0'0'0,"0"0"0,0 0 0,-12 22 16,4-8-16,-2 4 0,-2 4 15,-2 1-15,-3 1 0,-5 9 16,0 2-16,2-2 0,1 1 16,1-1-16,2-3 0,3-4 0,2-4 15,3-5-15,3-3 0,1-7 16,2-5-16,4-3 0,4-2 16,3-5-16,3-3 0,3-2 15,5-3-15,5-4 0,2-1 16,5 0-16,3 1 0,-1 4 15,1 1-15,3 3 0,0 4 16,-6 3-16,-4 1 0,-5 5 16,-3 4-16,-5 3 0,-4 0 0,-5 3 15,-1 3-15,-4 6 0,-2 3 16,-4 1-16,-1 2 0,0-6 16,2-4-16,0-2 0</inkml:trace>
  <inkml:trace contextRef="#ctx0" brushRef="#br0" timeOffset="8278.1758">22216 3717 0,'0'0'0,"0"0"0,0 0 0,-34 11 16,22-7-16,4-2 0</inkml:trace>
  <inkml:trace contextRef="#ctx0" brushRef="#br0" timeOffset="8717.4009">17737 4025 0,'0'0'0,"0"0"0,0 0 16,0 0-16,0 0 0,0 0 15,0 0-15,0 0 0,24-12 0,-24 12 16,28 3-16,-28-3 0,42 2 15,-11 1-15,8 3 16,10-2-16,2 1 0,24-2 0,10 1 16,11-1-16,-5-3 0,28-5 15,9-2-15,4-2 0,-12 4 0,56-7 16,-8-1-16,-33 3 0,-19 2 16,-6 1-16,-3 3 15,-20 4-15,-12 2 0,-12 1 0,-8-1 16,-12 3-16,-8 0 15,-10 0-15,-9-3 0,-4 0 0</inkml:trace>
  <inkml:trace contextRef="#ctx0" brushRef="#br0" timeOffset="9466.5772">17954 4559 0,'0'0'16,"0"0"-16,0 0 0,0 0 0,0 0 0,0 0 15,0 0-15,-13-22 0,13 22 16,-17-17-16,17 17 0,-23-15 16,9 7-16,0 1 0,-1 2 15,-2-1-15,-1 1 0,0 2 16,-1 2-16,1 2 0,2 2 0,-4 4 16,2 3-16,1 1 0,-1 1 15,2 2-15,0 2 0,4 3 16,1 1-16,4 2 0,4 0 15,3 0-15,2-2 0,5-1 16,3-2-16,8-2 0,6-5 0,2-5 16,4-5-16,3-7 15,2-5-15,0-5 0,1-3 16,7-6-16,0-2 0,-4-6 0,-1-5 16,-5 0-16,-3 1 0,4-5 15,-2 0-15,-6 7 0,-4 3 16,-5 5-16,-4 4 0,-4 4 15,-2 2-15,-4 4 0,-1 3 16,-2 6-16,0 5 0,-5 3 16,-3 5-16,-3 4 0,-3 3 0,-1 3 15,0 5-15,-2 3 16,0 4-16,-5 7 0,-2 2 0,3 0 16,2 0-16,1-2 0,3-2 15,2-2-15,3-4 0,3 2 16,2-3-16,4-5 0,2-5 15,-1-6-15,0-4 0,0-1 16</inkml:trace>
  <inkml:trace contextRef="#ctx0" brushRef="#br0" timeOffset="9818.7196">18453 4428 0,'0'0'0,"0"0"15,0 0-15,0 0 0,-18 25 16,18-25-16,-21 28 0,9-10 16,0 2-16,1 3 0,1 2 15,2 0-15,3-1 0,3 3 16,5-3-16,6-7 0,6-4 0,3-5 16,3-5-16,2-4 0,2-4 15,5-4-15,-1-2 0,-3-3 16,0-2-16,-3-3 0,-2-1 15,-5-1-15,-2-1 0,-8 1 16,-4 1-16,-5 1 0,-5 2 16,-4 5-16,-4 2 0,-5 6 15,-2 1-15,-4 3 0,-3 4 16,1 0-16,0 3 0,-2 2 16,5 3-16,5-2 0,3 0 0,7-2 15,3 0-15,4-2 0,-1-2 16,2-1-16</inkml:trace>
  <inkml:trace contextRef="#ctx0" brushRef="#br0" timeOffset="10217.3118">18923 4414 0,'0'0'0,"0"0"0,0 0 15,-3 25-15,3-25 0,-10 30 16,1-11-16,-2 2 0,-2 1 15,1 2-15,0-1 0,-2 5 16,1-3-16,2-5 0,1-3 16,1-4-16,1-2 0,4-4 15,2-4-15,2-5 0,2-5 0,2-2 16,2-1-16,2-4 0,3-4 16,6-2-16,3-3 0,2 1 15,0 0-15,8-4 0,1 3 16,-4 2-16,0 3 0,-4 3 15,-3 5-15,-3 2 0,-1 1 16,-3 2-16,-2 5 0,-3 2 16,-4 4-16,-2 6 0,-2 4 15,-3 3-15,-1 1 0,-5 3 16,-2 4-16,-1 1 0,-1 1 0,1-2 16,1-2-16,2-1 0,2-3 15,2-3-15,2-3 0,3-6 16,2-2-16,0 0 0,0-3 15,-1 0-15</inkml:trace>
  <inkml:trace contextRef="#ctx0" brushRef="#br0" timeOffset="10549.8738">19262 4565 0,'0'0'0,"0"0"15,0 0-15,24-2 0,-24 2 16,30-3-16,-12 1 0,-1-1 15,2-2-15,4 0 0,1 1 16,-2-2-16,-1-2 0,-4 0 16,-1-1-16,-4 1 0,-2-2 0,-6 0 15,-3 1-15,-4-1 0,-4 3 16,-3 0-16,-3 1 16,-5 3-16,-3 2 0,-2 2 15,-2 2-15,-1 3 0,-1 1 0,-5 4 16,0 2-16,3 2 0,3 0 15,4 3-15,4 1 0,4 0 16,3 0-16,7 1 0,4 0 16,8-1-16,7-2 0,7-3 15,6 0-15,8-4 0,4-2 0,18-4 16,5-2-16,-15-1 0,-9 1 16,-9-1-16</inkml:trace>
  <inkml:trace contextRef="#ctx0" brushRef="#br0" timeOffset="10842.1613">20276 4368 0,'0'0'0,"0"0"0,0 0 16,-27 10-16,11-4 0,-1 2 0,-2 2 15,1 2-15,2 2 0,-2 1 16,4 2-16,4 0 0,3-2 15,6 1-15,5 0 0,3-2 16,4 1-16,1-2 0,3-1 16,-3-2-16,-2 0 0,-1-3 15,-3 1-15,-2 0 0,-4 1 0,-6-1 16,-5 2-16,-2 1 16,-2 0-16,-1 1 0,-3-1 0,-1-2 15,-2-1-15,1 0 16,2-2-16,2-6 0,5-4 0,2 1 15,1 0-15,1 0 0</inkml:trace>
  <inkml:trace contextRef="#ctx0" brushRef="#br0" timeOffset="11066.8732">20723 4299 0,'0'0'16,"0"0"-16,0 0 0,-15 17 0,15-17 15,-31 23-15,10-5 0,-1 5 16,-2 2-16,-3 10 0,0 0 16,7-2-16,3-3 0,4 2 15,6-8-15,7-2 0,6-3 16,5-5-16,4-4 0,4-3 0,3-4 16,1-2-16,2-2 15,-4-1-15,-3-2 0,-4 1 0,-2 0 16,-3 1-16</inkml:trace>
  <inkml:trace contextRef="#ctx0" brushRef="#br0" timeOffset="11235.0068">20420 4498 0,'0'0'0,"0"0"16,0 0-16,36-3 0,-15 3 15,6-3-15,3 1 16,5-1-16,1 1 0,11-3 0,1-1 15,8 0-15,-1 0 0,-11 1 16,-7 1-16,-9 1 0</inkml:trace>
  <inkml:trace contextRef="#ctx0" brushRef="#br0" timeOffset="11617.6037">21333 4211 0,'0'0'0,"0"0"0,0 0 16,0 0-16,0 0 0,-18 18 16,18-18-16,-26 21 0,9-5 0,-3 5 15,-4 5-15,0 2 16,-1 2-16,-7 8 0,-1-2 16,-2 5-16,4-3 0,6-8 0,3-3 15,4-6-15,4-5 0,3-1 16,3-4-16,4-3 0,3-3 15,5-6-15,5-4 0,2-4 16,3-2-16,5-6 0,2-1 16,3 2-16,3 0 0,-1-2 15,2-1-15,-3 3 0,-2 3 0,-1 1 16,-1 4-16,-3 2 0,-4 3 16,-3 3-16,-2 2 0,-4 5 15,0 1-15,-4 4 16,-3 0-16,-2 3 0,0 2 0,0 0 15,0 4-15,2-2 0,2 3 16,4-4-16,4-2 0,-1-3 16,-2-1-16,0-3 0</inkml:trace>
  <inkml:trace contextRef="#ctx0" brushRef="#br0" timeOffset="11716.2139">21415 4706 0,'0'0'15,"0"0"-15,0 0 0,0 0 16</inkml:trace>
  <inkml:trace contextRef="#ctx0" brushRef="#br0" timeOffset="12399.902">17330 5142 0,'0'0'0,"0"0"0,0 0 16,0 0-16,0 0 0,0 0 15,0 0-15,0 0 0,-14 31 0,14-31 16,-20 31-16,9-7 0,-1 5 15,0 2-15,0 3 0,0 11 16,2-1-16,-1 5 0,1-5 16,2-6-16,2-7 0,1-4 15,2-6-15,1-4 0,0-4 16,1-5-16,2-3 0,2-5 16,4-4-16,-2-2 0,1-2 15,1-4-15,3-4 0,3-3 16,3-3-16,3-4 0,-1 0 0,7 3 15,3-2-15,1 4 0,-1 1 16,-1 4-16,2 2 0,2 3 16,-3 5-16,-2 5 0,-5 3 15,-4 6-15,-2 5 0,-8 1 16,-1 3-16,-5 1 0,-4 0 0,-5 2 16,-4 2-16,-3-3 0,0 1 15,-3-2-15,0 0 16,-3-1-16,-3-1 0,-4-2 0,-1-3 15,5-3-15,2-2 0,1-2 16,2 1-16,5-5 0,2-3 16,3-3-16,3-2 0,4-3 15,2-2-15,0 2 0,0 3 16,0 1-16</inkml:trace>
  <inkml:trace contextRef="#ctx0" brushRef="#br0" timeOffset="12717.2549">17680 5574 0,'0'0'0,"0"0"16,0 0-16,39-2 0,-23 0 15,4-1-15,3 0 0,7 0 16,-1-2-16,-3 0 0,0-2 16,-3-1-16,-1 0 0,-1 0 15,-3-1-15,-2 0 0,-4 0 0,-4-3 16,-5 0-16,-3 1 0,-2 1 15,-5 1-15,-2 1 0,-4 1 16,-3 1-16,-4 2 0,-3 4 16,1 3-16,-1-1 0,-4 6 15,-2 4-15,3 2 0,2 0 0,1 6 16,4 4-16,3 1 16,4 3-16,3 1 0,5 2 15,4-4-15,3-3 0,13-1 16,9-4-16,3-7 0,2-5 0,-6 0 15,-6-4-15,-3 1 0</inkml:trace>
  <inkml:trace contextRef="#ctx0" brushRef="#br0" timeOffset="12917.2999">18377 5419 0,'0'0'0,"0"0"15,0 0-15,0 0 0,-21 20 0,21-20 16,-19 30-16,7-11 0,-2 2 16,-2 2-16,0 2 0,0 0 15,2 0-15,-3 0 0,4-3 16,2-3-16,2-6 0,2-1 16,1-3-16,1 0 0</inkml:trace>
  <inkml:trace contextRef="#ctx0" brushRef="#br0" timeOffset="13073.7839">18452 5134 0,'0'0'16,"6"0"-16,4 1 0,3 3 15,1 0-15,6 4 0,1 0 16,-4 0-16,-2-2 0,-3 0 0</inkml:trace>
  <inkml:trace contextRef="#ctx0" brushRef="#br0" timeOffset="13400.0282">18539 5482 0,'0'0'0,"0"0"0,0 0 16,-20 21-16,12-11 0,-2 4 16,-2 3-16,-2 6 0,0 0 0,2 0 15,1-1-15,2-4 16,2-3-16,0-4 0,2 1 15,2-7-15,0-4 0,5-5 0,1-2 16,2-3-16,3-1 0,1-4 16,2 0-16,3-2 0,3-1 15,2-4-15,3 0 0,3-2 16,-1 2-16,3 5 0,1 5 16,-1 2-16,-2 3 0,-2 2 15,-2 2-15,-3 2 0,-3 3 0,-3 3 16,-2 4-16,-3 1 15,-3 2-15,-2 4 0,-4 3 0,-1 2 16,-1 1-16,-2 2 0,0 2 16,1-2-16,4-1 0,2-5 15,2-4-15,1-2 0,-2-3 0,0-2 16</inkml:trace>
  <inkml:trace contextRef="#ctx0" brushRef="#br0" timeOffset="13866.801">19429 5502 0,'0'0'0,"0"0"0,0 0 16,0 0-16,0 0 0,0-21 0,0 21 15,0 0-15,-28-12 0,12 9 16,-4 0-16,-3 4 0,-5 2 16,-8 6-16,-2 4 0,1 3 0,0 1 15,-4 6-15,5 3 16,7-1-16,8-1 0,7-2 15,5-4-15,9-1 0,7-3 0,7-6 16,6-5-16,4-3 0,4-4 16,1-3-16,-1-5 0,6-2 15,0-1 1,0-4-16,0-3 0,-8 2 0,-5 3 16,-5 2-16,-3 3 0,-3 5 0,-2 5 15,-5 4-15,-3 2 16,-3 3-16,-3 3 0,-4 6 0,-2 7 15,-2 2-15,-1 5 0,1 4 16,1 5-16,-2 7 0,2-1 16,0 0-16,0 1 0,2-7 15,0-5-15,0-1 0,1-6 16,-1-4-16,0-3 0,-1-7 16,-2-2-16,1-3 0,0-4 0,-4 0 15,-1-3-15,-3-4 0,-1-1 16,3-5-16,-1-3 15,2-4-15,2-3 0,3-2 0,2-2 16,1 2-16,2 5 0,1 2 16</inkml:trace>
  <inkml:trace contextRef="#ctx0" brushRef="#br0" timeOffset="14383.1435">20287 5529 0,'0'0'0,"0"0"16,0 0-16,0 0 0,-4-20 0,4 20 16,0 0-16,-21-21 15,8 15-15,-5 1 0,-3 1 16,-1 1-16,-1 1 0,-10 3 15,-2 3-15,2 1 0,2 1 0,-6 6 16,3 3-16,4 2 0,5 1 16,5 3-16,5 4 0,6-3 15,6-1-15,8-3 0,7-2 16,4-6-16,3-1 0,8-6 16,6-6-16,2-3 0,2-2 15,7-9-15,1-5 0,-2-1 16,-1-1-16,2-8 0,-3-2 15,-6 0-15,-3 1 0,-1-2 0,-1-3 16,-3 4-16,-1 2 0,-3-2 16,-4 4-16,-7 9 0,-3 5 15,-3 5-15,-1 4 0,-3 2 16,0 4-16,-3 5 0,-1 5 16,-4 4-16,-3 5 0,-6 4 15,-5 7-15,-1 2 0,-1 1 0,-3 7 16,-3 5-16,3-1 0,2-4 15,1 3 1,5-2-16,6-6 0,6-6 0,9-8 0,8-3 16,-2-5-16,-3-3 0,-2-2 15</inkml:trace>
  <inkml:trace contextRef="#ctx0" brushRef="#br0" timeOffset="14704.4216">20749 5432 0,'0'0'0,"0"0"0,0 0 16,-17 13-16,17-13 0,-26 23 0,9-4 15,0 1-15,2 1 0,-2 8 16,5 0-16,3-5 0,4-3 16,9-5-16,8-3 0,4-3 15,1-5-15,12-4 0,4-4 16,-2-4-16,-2-2 0,-3-3 0,-3-2 15,-2 0-15,-3-2 0,-3-6 16,-4-1-16,-5 3 0,-4 1 16,-5-1-16,-5 1 0,-1 6 15,-3 2-15,-6 3 0,-6 0 16,1 5-16,1 4 0,-2 0 16,-3 2-16,4 2 0,3 0 15,3 3-15,3 2 0,9-1 16,5-1-16,0-1 0,0-3 0,0 0 15</inkml:trace>
  <inkml:trace contextRef="#ctx0" brushRef="#br0" timeOffset="15300.3608">21177 5452 0,'0'0'0,"0"0"0,0 0 16,-16 22-16,8-10 0,-2 1 15,-1 3-15,0 1 0,1-1 0,-2 2 16,2-2-16,1 0 0,3-4 16,0-2-16,3-3 0,1-4 15,2-3-15,0-5 0,3-2 16,1 1-16,3-2 0,5-5 16,3-4-16,2-1 0,-1 1 0,1 0 15,1 0-15,0 3 0,1-1 16,4 0-16,-1 2 15,-2 3-15,-2 2 0,-3 3 16,0 5-16,-4 0 0,-3 5 0,-3 2 16,-3 5-16,-2 2 0,-2 0 15,-4 5-15,-1 5 0,-1-1 16,0-2-16,0 5 0,3 0 16,2-3-16,2-2 0,4-4 15,3-2-15,3-5 0,3-4 0,5-1 16,3-2-16,2-3 15,1-2-15,3-7 0,3-4 16,0-1-16,-1-1 0,1-5 16,0-2-16,-5 1 0,-3 1 0,2-7 15,-1-1-15,-2 2 0,-2 2 16,-6 1-16,-3 0 0,-4 4 16,-2 2-16,-1 4 0,-4 3 15,-2 3-15,-3 3 0,-3 5 16,-3 5-16,-1 2 0,0 6 15,-5 2-15,-3 5 0,3 1 16,3 1-16,3 4 0,5 3 16,2 0-16,4 2 0,10 2 0,7-4 15,4-4-15,2-1 0,5-4 16,5-2-16,-2-2 0,-4-4 16,-5-2-16,-5-2 0,-3-2 0</inkml:trace>
  <inkml:trace contextRef="#ctx0" brushRef="#br0" timeOffset="15872.2029">17289 6220 0,'0'0'0,"0"0"16,0 0-16,0 0 0,24-3 0,-24 3 15,34 0-15,-13 3 0,1 0 0,7 1 16,5 1-16,13-1 16,3-2-16,6-1 0,7 1 15,15 0-15,1-1 0,20-3 0,5-2 16,12 0-16,-3 2 0,24-3 15,19 0-15,25-1 0,-20 1 16,3 0-16,3-1 16,-17 2-16,-12 2 0,16 0 15,9 1-15,-10-1 0,-6 2 0,9 0 16,7 2-16,-10 1 0,-9 3 16,9-1-16,8 0 0,-21-5 15,-15 0-15,4-4 0,3 1 16,-17 0-16,-13 3 0,-10 3 15,-6 0-15,-19-3 0,-11-3 0,-14-3 16,-9 0-16,-12-1 0,-8 1 16,-4 2-16,-2 1 0,-3 2 15</inkml:trace>
  <inkml:trace contextRef="#ctx0" brushRef="#br0" timeOffset="16233.4776">22570 5032 0,'0'0'0,"0"0"0,0 0 16,0 0-16,-20 18 0,5-2 16,-6 6-16,1 1 0,-3 2 0,-1 9 15,-2 5-15,-5 11 0,3 0 16,1 12-16,1 13 0,8-11 16,4-8-16,16-3 0,11-11 15,1-7-15,2-7 0,7-9 16,6-7-16,1-7 0,-1-4 0,-8-1 15,-5 0-15,-4 0 16</inkml:trace>
  <inkml:trace contextRef="#ctx0" brushRef="#br0" timeOffset="16433.5162">22603 5428 0,'0'0'0,"0"0"15,24-8-15,-3 1 0,5 0 16,14-3-16,4 0 0,10 1 0,-1 1 16,-1 1-16,-3-1 15,4 2-15,-5 1 0,-7 3 16,-6 0-16,-8 2 0,-5 0 0,-8 1 16,-8 0-16,-5 1 0,-4 3 15,1-2-15,1-1 0,1-2 16</inkml:trace>
  <inkml:trace contextRef="#ctx0" brushRef="#br0" timeOffset="16885.4578">23052 5088 0,'0'0'0,"0"0"15,0 0-15,-1 25 0,1-25 16,-6 43-16,-1-13 0,-1 5 15,1 5-15,-5 14 0,-3 2 16,-2 12-16,-1-3 0,0 6 16,4-6-16,3-10 0,3-7 0,1-3 15,0-9-15,4-6 16,3-6-16,1-9 0,2-4 16,1-6-16,2-1 0,-2-2 0,0 0 15,2-18-15,4-14 0,-2 7 16,-3 5-16,9-20 0,4-15 15,-3 3-15,-3 3 0,-4 7 16,-4 8-16,-3 1 0,-4 8 16,-3 5-16,0 6 0,-12 5 15,-7 5-15,-1 9 0,-1 5 0,-6 7 16,-6 5-16,4 4 0,2 4 16,0 4-16,5-2 0,7-4 15,7-2-15,6-8 0,6-3 16,5-3-16,4-2 0,12-6 15,7-3-15,0-8 0,4-3 16,9-6-16,6-4 0,-2-4 0,0-5 16,4-2-16,0 1 15,-13 7-15,-8 5 0,-6 5 0</inkml:trace>
  <inkml:trace contextRef="#ctx0" brushRef="#br0" timeOffset="17434.1724">23386 5296 0,'0'0'0,"0"0"0,0 0 15,0 0-15,0 0 0,0 0 16,-8 36-16,8-36 0,-14 39 0,3-11 16,-3 5-16,-2 2 0,-2 2 15,-4 12-15,1 1 16,-2 6-16,3-7 0,3-7 0,4-6 16,0-4-16,2-9 0,5-12 15,6-11-15,-2 4 0,2-4 0,2-13 16,4-10-16,6-6 15,5-5-15,0 0 0,2 0 16,5-9-16,2-2 0,2 3 16,2 1-16,3 0 0,-1 4 0,-1 6 15,-1 4-15,2 7 0,2 3 16,-3 8-16,-3 7 0,-2-2 16,-4 1-16,0 3 0,1 6 15,-5 2-15,-5 4 0,-10 3 16,-6 3-16,-7 3 0,-4 0 15,-6 3-15,-5 0 0,-3 0 16,-4-1-16,-2 0 0,-3 1 16,5-3-16,4-2 0,-2 0 15,3-5-15,9-5 0,6-2 0,7-5 16,5-2-16,9-1 0,5-3 16,7-4-16,7-4 0,-1 4 15,5 0-15,6-1 0,-1 1 16,-4 3-16,-3 2 0,-2 1 15,-2 3-15,-6 3 0,-6-1 16,-6 5-16,-4 4 0,-7 2 16,-7 3-16,-2 0 0,-4 3 0,-5 2 15,-5 2-15,-8 6 0,-2 1 16,-2-3-16,0-5 0,1 0 16,2-2-16,4-2 0,8-4 15,5-5-15</inkml:trace>
  <inkml:trace contextRef="#ctx0" brushRef="#br0" timeOffset="17583.6669">23475 5777 0,'0'0'0,"0"0"16,0 0-16,29 9 0,-13-3 16,0 1-16,1 0 0,6 3 15,2-1-15,2 1 0,-1-2 16,-4-1-16,-3-1 0,-3-2 15</inkml:trace>
  <inkml:trace contextRef="#ctx0" brushRef="#br0" timeOffset="18050.0832">24191 5242 0,'0'0'0,"0"0"0,0 0 16,1 28-16,-3-10 0,-3 5 0,-3 5 15,-3 10-15,-1 1 0,0-1 16,-2 0-16,-2 4 0,-1-3 0,0-5 16,-3-3-16,-1-2 15,2-5-15,-2-6 0,0-3 16,1-7-16,0-4 0,-1-1 15,1-1-15,3-4 0,3-2 0,3-5 16,2-3-16,4-3 0,3 0 16,8-1-16,5 0 0,5 0 15,5-1-15,8-1 0,6-1 16,1 3-16,0 0 0,13 0 16,1 4-16,-3 4 0,-4 3 0,3 3 15,-3 4-15,-8 0 0,-6 4 16,-8 5-16,-6 5 15,-7 1-15,-5 3 0,-5 5 0,-6 3 16,-4 1-16,-4 1 0,-5 2 16,-4 2-16,-5-1 0,-7 0 15,-10 8-15,-3-3 0,3 0 16,0-5-16,-3-2 0,3-6 16,13-7-16,10-5 0,6-4 15</inkml:trace>
  <inkml:trace contextRef="#ctx0" brushRef="#br0" timeOffset="18267.2179">24867 5348 0,'0'0'15,"0"0"-15,17 15 0,-10-3 0,1 2 16,-4 7-16,-1 6 15,-3 10-15,-3 0 0,-11 16 0,-10 4 16,-5-3-16,-3-4 16,-21 14-16,-12 4 0,7-8 0,15-14 15,10-13-15</inkml:trace>
  <inkml:trace contextRef="#ctx0" brushRef="#br0" timeOffset="29917.0131">2913 6481 0,'0'0'0,"0"0"0,0 0 0,0 0 16,-5-22-16,5 22 0,-13-12 15,4 6-15,-4-2 0,-2 2 16,0 2-16,1 1 0,-4-1 0,-8 3 16,-3 1-16,-1 3 0,4 1 15,-6 5-15,-4 2 16,4 2-16,3 0 0,-6 10 0,-3 4 15,7-2-15,6 2 0,-2 7 16,5 4-16,6-5 0,0-1 0,11 0 16,7-1-16,5-4 15,5-4-15,11-4 0,8-4 16,2-5-16,3-4 0,-9-1 16,-6-1-16,-5-1 0</inkml:trace>
  <inkml:trace contextRef="#ctx0" brushRef="#br0" timeOffset="30334.2449">3394 6447 0,'0'0'0,"0"0"0,0 0 16,0 0-16,-25-4 0,25 4 15,-30 4-15,30-4 0,-39 9 0,17-1 16,-4 3-16,-1 3 15,-1 1-15,-8 8 0,-1 0 0,5 2 16,4 2-16,-3 4 0,4 1 16,6-3-16,5-4 0,6-4 15,3-4-15,4-3 0,4-1 0,11-8 16,5-4-16,4-5 16,1-5-16,6-6 15,10-6-15,-6 1 0,-3 0 0,1-4 16,-1 0-16,-4-1 0,-1 1 15,-3 4-15,-7 1 0,-3 6 16,-3 6-16,-3 1 0,-5 1 16,-3 4-16,-4 3 0,1 9 0,0 6 15,-3 4-15,2 1 0,1 3 16,-1 2-16,4-1 16,1 0-16,2-1 0,3 1 0,3-7 15,3-4-15,5-6 0,7-2 16,-2 0-16,-6-3 0,-1 0 15</inkml:trace>
  <inkml:trace contextRef="#ctx0" brushRef="#br0" timeOffset="30550.8331">3846 6332 0,'0'0'0,"0"0"0,-17 16 0,2-1 16,-2 3-16,-3 5 0,-5 5 15,-3 11-15,3 3 0,-1 8 16,4-2-16,6-6 0,5-7 0,3 0 16,5-7-16,6-9 15,5-7-15,6-5 0,5-5 16,-3-4-16,-2-3 0,1-5 0,2-2 16,-3 1-16,-4 3 0,-1 1 15</inkml:trace>
  <inkml:trace contextRef="#ctx0" brushRef="#br0" timeOffset="30700.7923">3461 6502 0,'0'0'0,"0"0"16,0 0-16,23-5 0,-23 5 0,35-4 16,-7 2-16,1 0 0,5-2 15,4 2-15,3 0 0,3-1 16,-9 1-16,-4 0 0</inkml:trace>
  <inkml:trace contextRef="#ctx0" brushRef="#br0" timeOffset="30967.3767">4448 6364 0,'0'0'0,"0"0"0,0 0 16,0 0-16,0 0 0,-26-1 15,26 1-15,-31 9 0,11 0 16,-5 2-16,-1 2 0,-2 3 16,-1 4-16,-7 9 0,2 3 15,4 0-15,4-1 0,-1 7 16,7-3-16,5-5 0,6-3 0,8-5 16,5-4-16,7-4 0,3-6 15,9-3-15,4-3 0,2-7 16,-1-5-16,0 0 0,-8 1 15,-4 3-15</inkml:trace>
  <inkml:trace contextRef="#ctx0" brushRef="#br0" timeOffset="31307.6599">4718 6209 0,'0'0'0,"0"0"0,0 0 0,-14 32 15,3-9-15,-3 7 0,-3 6 16,-5 13-16,0 4 0,-2 6 16,2-4-16,-1 1 0,4-9 0,2-10 15,0-6-15,6-7 0,2-7 16,3-8-16,5-7 0,2-6 16,5-2-16,3-7 0,1-5 15,5-7-15,2-2 0,10-7 16,3-1-16,3 2 0,2 0 15,-2 5-15,4 5 0,-7 5 16,-2 5-16,-1 5 0,-6 8 16,-6 4-16,-1 3 0,-6 7 15,-2 5-15,-6 6 0,-4 5 0,-1 4 16,-3 1-16,-3 2 0,-2 0 16,3-2-16,-1 1 0,3-3 15,2-9-15,2-6 0</inkml:trace>
  <inkml:trace contextRef="#ctx0" brushRef="#br0" timeOffset="31617.4987">5700 6309 0,'0'0'0,"0"0"0,0 0 0,0 0 16,-29 10-16,29-10 0,-41 19 0,16-6 15,-2 1-15,0 2 0,1 2 16,-1 5-16,6 0 0,6-3 16,4-2-16,6 2 0,7-2 15,8-3-15,2-2 0,2-2 16,0-2-16,0 0 0,-2 0 16,-2 0-16,-1-1 0,-6 2 15,-3 2-15,-3-2 0,-2 0 0,-8 1 16,0 2-16,-5-2 15,-1 0-15,0-3 0,0-2 0,-1-1 16,4-4-16,4 0 0,0 0 16,3 0-16</inkml:trace>
  <inkml:trace contextRef="#ctx0" brushRef="#br0" timeOffset="32034.2169">5976 6164 0,'0'0'0,"0"0"0,0 0 0,-8 31 16,-1-10-16,-3 6 0,-3 4 15,-3 12-15,-2 0 0,0 0 16,-1-2-16,-2 4 0,2-6 0,-3 2 16,4-6-16,1-8 15,4-6-15,2-7 0,5-4 0,2-5 16,4-3-16,2-7 15,4-2-15,7-8 0,6-4 0,3-4 16,2-4-16,4-1 0,6 1 16,5-1-16,0 7 0,-2 2 15,-2 4-15,-3 4 0,-1 5 16,-4 2-16,-3 5 0,-4 6 16,-6 5-16,-4 3 0,-5 4 0,-4 3 15,-6 5-15,-3-2 0,-2-3 16,-6-1-16,-1-2 0,-4-1 15,-1-4-15,-2 0 0,-6-3 16,0-1-16,2-1 0,1-4 16,-2-2-16,4-2 0,3-1 15,3-3-15,3-3 0,3 0 16,5 2-16,0 2 0</inkml:trace>
  <inkml:trace contextRef="#ctx0" brushRef="#br0" timeOffset="32162.5596">6362 6572 0,'0'0'0,"0"0"0,0 0 16,0 0-16,0 0 0,2 23 16,-2-23-16,0 0 0</inkml:trace>
  <inkml:trace contextRef="#ctx0" brushRef="#br0" timeOffset="32533.5828">7130 6255 0,'0'0'0,"0"0"16,0 0-16,-4 28 0,4-28 15,-11 38-15,0-10 0,0 1 16,-1 2-16,-2 9 0,-3 3 16,2 1-16,3-6 0,2-7 15,2-7-15,1-4 0,3-5 0,-2-6 16,4-5-16,2-4 0,-2 1 16,4-7-16,4-7 15,-1 0-15,1-2 0,7-9 16,5-5-16,-1 1 0,2 0 0,0 1 15,1 2-15,1 4 0,0 4 0,4-1 16,1 3-16,-4 5 16,-3 5-16,0 1 0,1 3 15,-2 3-15,-3 1 0,-1 2 16,3 5-16,-4-2 0,-2-1 0,-2-3 16</inkml:trace>
  <inkml:trace contextRef="#ctx0" brushRef="#br0" timeOffset="32885.7266">7356 6586 0,'0'0'0,"0"0"0,0 0 15,27 2-15,-27-2 0,32 1 16,-9-2-16,0 0 0,2 0 0,9-5 15,2-2-15,-2-1 0,-2-1 16,5-4-16,-3-1 0,-5 0 16,-4-1-16,-6 1 0,-6 1 15,-5-1-15,-5 1 0,-6 1 16,-5 1-16,-5 4 0,-5 2 0,-5 4 16,-5 4-16,1 4 15,-2 2-15,-1 5 0,-1 5 0,5 0 16,4-1-16,2 7 15,5 1-15,5 0 0,4 1 0,11-2 16,7 1-16,7-5 0,5-3 16,11-1-16,9-1 0,-9-5 15,-7-1-15,-6-2 0</inkml:trace>
  <inkml:trace contextRef="#ctx0" brushRef="#br0" timeOffset="33309.8003">8307 6409 0,'0'0'0,"0"0"16,0 0-16,-21-4 0,21 4 0,-30 1 15,8 2-15,-3 1 16,-4 0-16,-9 6 0,-2 5 16,1-2-16,3 0 0,-5 7 0,4 2 15,6 0-15,5 2 0,7 2 16,5 0-16,12-7 0,7-2 15,10-2-15,8-3 16,1-8-16,4-2 0,12-7 0,5-6 16,-4-3-16,-2-4 0,1-3 15,-4-3-15,1-4 0,-6 0 16,-2-4-16,0-3 0,-5 2 16,-5 3-16,-5-4 0,-1-4 15,-5 5-15,-1 4 0,-1 3 0,0 1 16,-3 6-16,1 6 0,-2 3 15,-1 6-15,-1 4 0,0 0 16,-3 11-16,-3 4 0,0-1 16,-3 4-16,-4 8 0,-5 5 15,0 0-15,1-1 0,-1 11 16,-1-1-16,6 0 0,2-1 0,4 3 16,4-5-16,1-9 0,1-7 15,0-6-15</inkml:trace>
  <inkml:trace contextRef="#ctx0" brushRef="#br0" timeOffset="33483.9469">8577 6455 0,'0'0'15,"9"-2"-15,4 0 0,3 1 0,1 0 16,10-1-16,2 0 15,2-1-15,2-1 0,2 0 0,-8 2 16,-5-1-16</inkml:trace>
  <inkml:trace contextRef="#ctx0" brushRef="#br0" timeOffset="33918.048">9305 6103 0,'0'0'15,"0"0"-15,0 0 0,-12 32 0,12-32 16,-16 36-16,5-10 0,-5 12 16,-4 1-16,-1 1 0,0 0 15,-2 5-15,3-5 0,2-4 16,3-5-16,-2 1 0,4-8 0,3-5 15,2-5-15,4-6 0,2-2 16,2-9-16,2-5 0,2-4 16,2-4-16,4-4 0,4-3 15,5-3-15,3-1 0,2-1 16,3-1-16,2 3 0,2 2 16,7-1-16,-2 3 0,1 5 15,-2 5-15,-2 3 0,-2 4 16,-6 5-16,-3 2 0,-4 8 15,-4 4-15,-5 3 0,-4 1 0,-3 4 16,-5 4-16,-4 1 0,-4 1 16,-3 1-16,-1 1 0,1 0 15,0-1-15,7-2 0,3-3 16,1-5-16,1-3 0,0-4 16</inkml:trace>
  <inkml:trace contextRef="#ctx0" brushRef="#br0" timeOffset="34334.4563">10151 6278 0,'0'0'0,"0"0"0,0 0 16,-23-6-16,23 6 0,-26-3 15,7 5-15,-2 0 0,-2 3 0,-5 2 16,-2 3-16,-9 4 0,3-1 15,-6 8-15,3 4 16,5-1-16,3-2 0,6-1 0,4 1 16,5-1-16,6 0 0,9-3 15,8-2-15,4-3 0,4-5 16,9-4-16,5-4 0,1-2 16,-1-2-16,8-5 0,4-3 15,-7-1-15,-3 1 0,-2-4 16,-3-3-16,-4 1 0,-3 1 0,-4 1 15,-1-2-15,-4 2 0,-4 4 16,0 4-16,-2 2 0,-2 5 16,-2 1-16,0 5 0,-3 1 15,-1 3-15,-1 5 0,0 4 16,-2 6-16,1-2 0,2 1 0,2 1 16,1 1-16,2-3 15,1-2-15,5-3 0,3-3 0,2-5 16,1-3-16,-2-2 15,-2 0-15,-1-1 0</inkml:trace>
  <inkml:trace contextRef="#ctx0" brushRef="#br0" timeOffset="34684.352">10440 6290 0,'0'0'0,"0"0"16,0 0-16,-17 28 0,17-28 0,-17 31 15,6-8-15,0 0 0,1 0 16,-3 4-16,1-2 0,2-5 16,2-2-16,0-1 0,2-3 15,1-7-15,2-1 0,3-6 16,0 0-16,4-6 0,1 0 0,2-9 16,0-4-16,1-2 0,0 0 15,4-1-15,3-3 0,5-3 16,-1 2-16,2 2 15,1 5-15,-1 2 0,0 3 0,2 2 16,2 1-16,-1 2 0,-1 5 16,-4 4-16,-1 4 0,-4 5 15,-2 3-15,-4 5 0,-3 5 16,-4 2-16,-2 1 0,-5 6 16,-4 4-16,1-3 0,2-3 0,-1 0 15,2-6-15,2-7 0</inkml:trace>
  <inkml:trace contextRef="#ctx0" brushRef="#br0" timeOffset="35167.8256">11200 6306 0,'0'0'16,"0"0"-16,0 0 0,0 0 0,-20-16 15,20 16-15,-31-1 0,11 1 16,-1 1-16,-3 4 0,-3 3 16,-7 7-16,2 2 0,1 1 15,-3 1-15,-1 6 0,4-1 16,6 0-16,5-2 0,6-1 16,5-3-16,9 0 0,8-1 0,3-4 15,2-3-15,8-5 0,6-5 16,2-1-16,0-2 0,2-5 15,2-4-15,4-6 0,-2-3 16,-4-3-16,-3-2 0,-3-3 16,-2-1-16,-1-3 0,-1-2 15,0-4-15,-3 3 0,-3 2 16,-1-1-16,-3 9 0,-1 6 0,-3 5 16,-1 4-16,-2 5 15,0 1-15,-2 6 0,0 4 16,-2 6-16,-2 5 0,-8 3 0,-6 8 15,-1 1-15,-3 1 0,-7 13 16,0 5-16,0-5 0,3-4 16,0 2-16,4-3 0,7-6 15,4-5-15,6-4 0,4-1 16,3-6-16,3 0 0,-3-7 16,0-1-16,-2 0 0</inkml:trace>
  <inkml:trace contextRef="#ctx0" brushRef="#br0" timeOffset="35517.9719">11300 6434 0,'0'0'0,"0"0"16,0 0-16,0 0 0,0 0 0,32 7 16,-32-7-16,34 1 0,-34-1 15,40-1-15,-18-1 16,1-1-16,1 0 0,6-3 15,-1 0-15,-5 0 0,-3-1 0,-2-1 16,-2 0-16,-2-2 0,-2 0 16,-4-2-16,-5 0 0,-3 0 15,-2-1-15,-4 3 0,-5 0 16,-4 3-16,-4 3 0,-2 2 16,-2 2-16,0 3 0,-1 5 0,-7 5 15,0 3-15,5 1 0,4 0 16,2 6-16,4 5 15,3-4-15,3-2 0,6 1 0,5 2 16,5-4-16,4-2 0,16 0 16,9-3-16,5-5 0,2-4 15,-10 0-15,-6-2 0,-6-1 0</inkml:trace>
  <inkml:trace contextRef="#ctx0" brushRef="#br0" timeOffset="35950.5088">12153 6433 0,'0'0'0,"0"0"16,0 0-16,0 0 0,-2-23 0,2 23 16,0 0-16,-15-22 15,5 15-15,-3 0 0,-3-1 16,1 2-16,-1 2 0,-6 0 16,-2 2-16,1 4 0,0 0 0,1 4 15,1 3-15,2 1 0,3 3 16,0 1-16,3 2 0,2 3 15,2 0-15,2 4 0,5-2 16,4-1-16,5-2 0,8-4 16,7-5-16,3-2 0,0-2 0,6-6 15,4-5-15,-2-1 16,-2-2-16,6-6 0,-2-3 16,-4-3-16,-4-3 0,-2-5 15,-5-4-15,-2-2 0,-4-1 0,0 0 16,-1-3-16,1-2 0,-1 5 15,-2 3-15,-1 3 16,1 6-16,0 5 0,-4 5 0,-3 4 16,-4 6-16,-3 6 0,-2 7 15,-3 3-15,-1 4 0,-1 2 16,-6 11-16,-5 9 0,-6 8 0,1 1 16,2 5-16,2 4 15,-1 8-15,5-4 0,2-8 16,5-15-16,4-11 0</inkml:trace>
  <inkml:trace contextRef="#ctx0" brushRef="#br0" timeOffset="55084.9878">7111 7145 0,'0'0'15,"0"0"-15,0 0 0,0 0 16,0 0-16,30-14 0,-30 14 16,32-4-16,-15 2 0,5 0 0,0 0 15,4 1-15,0-1 0,10 1 16,3 0-16,0 1 0,-1-1 15,15 0-15,3-2 0,0 3 16,-4 3-16,20-4 0,2-2 16,-6 2-16,-5 1 0,18-2 15,4-1-15,-4 2 0,-3 0 0,19-2 16,5-1-16,31-2 16,-17-1-16,4 1 0,3 1 15,-11-1-15,-7 1 0,13-1 0,8 2 16,-6 1-16,-6 1 0,9-2 15,4 1-15,-7 0 0,-7 0 16,15-4-16,10-3 0,-14 6 16,-8 6-16,13-4 0,9-1 15,-14-3-15,-9 0 0,10 2 16,7 2-16,-16 2 0,-10 2 0,1 1 16,1 1-16,-15-2 0,-9-2 15,0 0-15,0-2 0,-26 1 16,-18 0-16,-13 1 0</inkml:trace>
  <inkml:trace contextRef="#ctx0" brushRef="#br0" timeOffset="55585.0485">12866 6376 0,'0'0'0,"0"0"15,28-10-15,-10 7 0,3-2 16,8-1-16,7 0 0,11-4 16,1-1-16,14-1 0,1 0 15,-1 0-15,-2-2 0,4 1 16,-7 0-16,-3 2 0,-11 1 0,-12 4 16,-9 2-16,-10 2 0,-8 1 15,-11 2-15,-10 3 0,-6-2 16,-6-1-16,6 0 0,6 0 15,3 1-15</inkml:trace>
  <inkml:trace contextRef="#ctx0" brushRef="#br0" timeOffset="55801.0342">13199 6092 0,'0'0'15,"0"0"-15,0 0 0,16 19 0,-16-19 16,11 30-16,-8-6 0,1 3 15,-1 3-15,-1 12 0,-1 2 16,-1 0-16,0 0 0,-3 10 16,-2-1-16,-2 1 0,-1-9 15,-1-5-15,0-6 0,-3-6 16,-1-4-16,-1-2 0,-1-4 16,3-4-16,4-3 0,0-2 0</inkml:trace>
  <inkml:trace contextRef="#ctx0" brushRef="#br0" timeOffset="55934.7106">12868 6674 0,'0'0'0,"0"0"16,0 0-16,27-13 0,-27 13 0,37-15 15,-10 5-15,5-2 0,5-2 0,15-4 16,4-2-16,11-6 0,-2-1 16,-3 1-16,-15 7 0,-9 4 15</inkml:trace>
  <inkml:trace contextRef="#ctx0" brushRef="#br0" timeOffset="56134.1203">14143 6103 0,'0'0'0,"0"0"0,0 0 0,-33 16 0,14-7 15,-7 5-15,-5 4 16,-9 8-16,-1 2 0,-12 7 0,-1 1 15,-6 4-15,6-2 0,2-4 16,3-3-16,1-3 0,9-7 16,9-5-16,8-5 0,5-2 0</inkml:trace>
  <inkml:trace contextRef="#ctx0" brushRef="#br0" timeOffset="56301.0573">13661 6429 0,'0'0'0,"0"0"0,0 0 16,3 22-16,-3-22 0,1 28 16,-2-7-16,-2 0 0,-3 0 0,1 2 15,-1 1-15,-2 4 16,1 0-16,-1-2 0,0-3 16,0-4-16,1-4 0,0-2 0,2-2 15,-1-3-15</inkml:trace>
  <inkml:trace contextRef="#ctx0" brushRef="#br0" timeOffset="56503.1527">13804 6448 0,'0'0'0,"0"0"16,0 0-16,0 0 0,13 25 0,-13-25 15,9 26-15,-6-11 0,1 1 16,-1 1-16,0 0 0,-1 0 15,1 0-15,-1 2 0,-1-4 16,0-2-16,0-3 0,-1-5 16,-1-1-16,0-1 0,0 1 0,0-3 15</inkml:trace>
  <inkml:trace contextRef="#ctx0" brushRef="#br0" timeOffset="56703.3212">13968 6389 0,'0'0'0,"0"0"16,0 0-16,19 24 0,-10-10 16,0 4-16,0 5 0,4 6 15,-1 2-15,-1 1 0,-1 1 16,0 0-16,1-3 0,0 4 16,-1-2-16,-3-7 0,-1-3 0,-1-5 15,1-4-15,-4-3 0,-1-3 16,0-1-16,0-1 0,0-2 15</inkml:trace>
  <inkml:trace contextRef="#ctx0" brushRef="#br0" timeOffset="56901.952">14371 6291 0,'0'0'0,"0"0"0,19-6 0,-3 2 16,1 0-16,10-1 0,2 0 16,0 1-16,1 1 0,0-3 15,-1-1-15,0 1 0,-3 0 0,-6 0 16,-4 2-16,-3 1 0</inkml:trace>
  <inkml:trace contextRef="#ctx0" brushRef="#br0" timeOffset="57051.907">14269 6477 0,'0'0'0,"0"0"16,0 0-16,29-1 0,-29 1 0,33-3 15,-9-2-15,1 0 16,2 1-16,2-1 0,1 0 16,8 0-16,-3-1 0,-5 1 15,-6 0-15,-3 2 0</inkml:trace>
  <inkml:trace contextRef="#ctx0" brushRef="#br0" timeOffset="57334.4235">14471 6323 0,'0'0'0,"0"0"0,0 0 15,0 25-15,0-25 0,-1 31 0,0-8 16,0 0-16,-1 2 0,-1 10 15,-1 0-15,-1-3 0,2-2 16,-4 3-16,0-3 0,-1-7 16,0-3-16,-2-5 0,-1-2 15,1-4-15,2-2 0,0-4 16,0-3-16,3 0 0,0-1 0,6-2 16,5-1-16,3-2 0,1-2 15,8-2-15,8-1 16,-1-3-16,0-1 0,1-1 0,-5 4 15,-5 2-15</inkml:trace>
  <inkml:trace contextRef="#ctx0" brushRef="#br0" timeOffset="57703.6045">14899 6160 0,'0'0'0,"0"0"0,0 0 16,-6 27-16,4-15 0,-1 5 16,-2 2-16,0 5 0,-1-2 15,2-3-15,0-2 0,2-5 16,1-3-16,1-2 0,0-4 16,0-3-16,3 0 0,2-7 15,0-5-15,2-1 0,1-2 0,4-2 16,3-1-16,4-3 0,1-1 15,3-1-15,-1 5 0,-1 4 16,-1 5-16,0 3 0,0 3 16,-2 6-16,-1 3 0,-4 3 15,-2 5-15,-4 6 0,-4 3 0,-2 6 16,-2 3-16,-3 0 0,-3-3 16,-1-1-16,-1-1 15,0 0-15,-1-4 0,0-7 0,0-5 16,2-2-16,3-2 0,0-2 15</inkml:trace>
  <inkml:trace contextRef="#ctx0" brushRef="#br0" timeOffset="57901.5881">15009 6374 0,'0'0'16,"0"0"-16,0 0 0,-3 23 0,3-23 15,-11 30-15,2-8 0,-2 2 16,0 2-16,-7 9 0,-3 3 15,1-4-15,0-2 0,-3 3 16,1-4-16,3-4 0,3-5 16,3-7-16,3-6 0,2-4 0,4-3 15,-1 0-15,2-1 0,1 0 16</inkml:trace>
  <inkml:trace contextRef="#ctx0" brushRef="#br0" timeOffset="58070.0799">14944 6567 0,'0'0'0,"0"0"0,0 0 0,0 0 15,3 23-15,-3-23 0,2 31 16,-1-13-16,1 2 0,1 2 16,3-1-16,2-2 0,1-2 0,8 1 15,2-4-15,5-3 16,1-5-16,4-7 0,1-4 16,2-5-16,1-3 0,5-5 0,-3-1 15,-2-6-15,-2-1 0,-2-1 16,-6 6-16,-5 5 0</inkml:trace>
  <inkml:trace contextRef="#ctx0" brushRef="#br0" timeOffset="58289.6323">15464 6250 0,'0'0'0,"0"0"0,0 0 16,0 0-16,0 0 0,0 0 15,26 1-15,-26-1 0,28-4 16,-8 1-16,4 0 0,1-2 16,0 1-16,2-1 0,2 1 15,5-3-15,-3 0 0,-5 0 16,-4 0-16,-4 1 0,-2 2 0,-3 0 16</inkml:trace>
  <inkml:trace contextRef="#ctx0" brushRef="#br0" timeOffset="58501.294">15322 6519 0,'0'0'16,"0"0"-16,0 0 0,0 0 15,0 0-15,0 0 0,35-2 16,-35 2-16,44-11 0,-13 2 16,7-2-16,0-1 0,2 1 0,12-5 15,0 0-15,6-4 0,-5 1 16,1 1-16,-8 1 0,-9 3 15,-10 3-15,-9 4 0,-7 2 16,-9 2-16,-7 0 0,1 1 16,1 1-16,1 0 0</inkml:trace>
  <inkml:trace contextRef="#ctx0" brushRef="#br0" timeOffset="58702.3109">15589 6338 0,'0'0'0,"0"0"0,0 0 0,0 0 16,0 0-16,-2 36 0,2-36 16,-6 36-16,3-14 0,-1 2 15,1 5-15,0-2 0,0-1 0,-1 5 16,1-3-16,0-5 16,0-3-16,1-4 0,0-4 15,0-3-15,0-3 0,-1-1 0,2 0 16,0-2-16</inkml:trace>
  <inkml:trace contextRef="#ctx0" brushRef="#br0" timeOffset="58917.8053">15722 6361 0,'0'0'16,"0"0"-16,0 0 0,1 24 0,-1-24 15,1 33-15,-1-7 0,-1 2 16,-1 2-16,-2 11 0,-1 3 15,1-5-15,-1-4 0,0 4 16,-1-4-16,2-6 0,1-3 16,-1-3-16,1-5 0,1-3 0,0-3 15,-2-9-15,1-6 16,1 1-16,0 0 0,-1 0 0</inkml:trace>
  <inkml:trace contextRef="#ctx0" brushRef="#br0" timeOffset="59119.2591">16160 6116 0,'0'0'0,"0"0"0,0 0 16,0 0-16,0 0 0,1 27 0,-1-27 15,-14 32-15,3-13 0,-2 2 16,-1 2-16,0-2 0,-1-1 15,-3 4-15,-1 0 16,2-5-16,3-5 0,2 0 0,1-4 16,2-2-16</inkml:trace>
  <inkml:trace contextRef="#ctx0" brushRef="#br0" timeOffset="59301.7643">16269 6308 0,'0'0'0,"0"0"0,0 0 16,0 0-16,-11 22 0,11-22 16,-15 27-16,4-13 0,-1 2 15,-3 0-15,-4 1 0,2 0 16,0 0-16,-3 2 0,2-2 16,2-4-16,4-4 0,1-1 0,2-1 15,1-2-15</inkml:trace>
  <inkml:trace contextRef="#ctx0" brushRef="#br0" timeOffset="59468.0982">16377 6513 0,'0'0'16,"0"0"-16,0 0 0,-11 27 0,3-14 16,-6 5-16,-5 2 15,-1 2-15,1-1 0,-15 7 0,-3 2 16,-7 0-16,3-3 0,8-6 15,7-3-15,3-4 0</inkml:trace>
  <inkml:trace contextRef="#ctx0" brushRef="#br0" timeOffset="71169.1538">2128 5610 0,'0'0'0,"0"0"0,0 0 0,0 0 15,0 0-15,0 0 0,0 0 16,-3-20-16,3 20 0,0 0 16,0 0-16,25-11 0,-25 11 0,25-2 15,-25 2-15,32-3 0,-32 3 16,38 1-16,-15 3 16,1-3-16,-1 0 0,13 2 0,6 2 15,-4-3-15,0 0 0,12 1 16,4 0-16,0-1 0,0-1 0,13 0 15,5-1-15,-6 0 16,-6 0-16,17 0 0,4-1 16,-4 1-16,-2 0 15,26-1-15,16 0 0,-22 0 0,-16 0 16,38-1-16,-9 2 0,-8 0 16,-7 2-16,5-1 0,3 0 15,-6-2-15,-3-2 0,-2 2 16,2 1-16,-3 1 0,2 1 0,4-1 15,3-1-15,-1 0 16,1 1-16,4 3 0,5 2 0,-6-4 16,-3-2-16,2-2 0,-1-1 15,-4 2-15,-1 2 0,8 4 16,4 2-16,-4 2 0,-3 0 16,-2-3-16,0-2 0,-1-3 15,-2-2-15,3 2 0,1 1 16,1 1-16,1 2 0,0-4 15,0 0-15,-3 3 0,-1 3 0,6-3 16,4-4-16,-1 0 0,1 0 16,-2-1-16,-1 1 0,0 0 15,0 0-15,2-1 16,5-1-16,-5 0 0,0-3 0,1 2 16,1 2-16,-2-2 0,-3-1 15,2 1-15,0 0 0,-3-3 0,-3 0 16,1 0-16,1-1 15,1 5-15,-2 3 0,1-1 16,2-1-16,-5-3 0,-2-5 0,-1 3 16,1 1-16,-1 3 0,0 1 15,0-1-15,3-1 0,3 0 16,-1 3-16,0 0 0,0 0 16,-6-1-16,-5-1 0,4 1 15,2-1-15,0 2 0,-1 0 0,3-2 16,3-2-16,-3 3 15,-4 0-15,3-2 0,1-1 16,-3 3-16,-3 4 0,-1 1 16,1-1-16,-3 1 0,-2-3 0,5-2 15,5-3-15,-4 1 0,0-1 16,3 1-16,3 1 0,-7 1 16,-5 1-16,-1 0 0,1 1 15,-7 0-15,-4-1 0,0 0 16,-1 0-16,-9 1 0,-6 3 15,1-4-15,2-1 0,-9 1 0,-8 2 16,-2-2-16,-4-1 16,-9-2-16,-8-1 0,-6 0 0,-3 2 15,-5 1-15,-4 1 0,-3 0 16,0 0-16,-8 3 0,-7-3 16,9 0-16,1 0 0,2 0 15</inkml:trace>
  <inkml:trace contextRef="#ctx0" brushRef="#br0" timeOffset="79084.7593">1848 5144 0,'0'0'16,"0"0"-16,0 0 0,0 0 0,0 0 15,0 0-15,0 0 16,0 0-16,0 0 0,0 0 0,0 0 16,0 0-16,0 0 0,0 26 15,0-26-15,-4 18 0,4-18 16,-3 21-16,3-21 0,-8 26 15,6-13-15,-1 0 0,0 1 16,-4-1-16,1 0 0,0 2 16,-4 1-16,0 0 0,1-2 0,-4 5 15,-1-2-15,3-1 16,-2-2-16,3-1 0,2-1 16,1-1-16,2-2 0,0-1 0,3-3 15,2 0-15,2-2 0,1-1 16,5-1-16,1-2 0,1-2 15,3 1-15,3-1 0,4-2 16,-1-1-16,3 0 0,4 0 16,-3 0-16,-1 1 0,0 0 15,0 1-15,0-2 0,-2 1 0,2 0 16,-1 3-16,-9 0 0,-1 1 16,-2 0-16,-3 1 0,0-3 15,-2 1-15,0 0 0,-2-1 16,-5-1-16,-1-1 0,-2-1 15,-3-2-15,0 2 0,1 0 0,-3-4 16,0-1-16,0 2 16,0-1-16,0-3 0,0-1 15,1 1-15,1-1 0,-1 0 16,2 1-16,1 0 0,0 0 0,1 1 16,-2-1-16,4 3 0,-3 1 15,4 3-15,1 3 0,-2-1 16,2 1-16,1 1 0,1 2 15,-2-3-15</inkml:trace>
  <inkml:trace contextRef="#ctx0" brushRef="#br0" timeOffset="82051.781">2289 5589 0,'0'0'15,"0"0"-15,0 0 0,0 0 0,0 0 16,3 19-16,-3-19 16,0 0-16,3 24 0,-3-24 0,0 21 15,0-9-15,0 1 0,0 1 16,0 3-16,0-1 0,1 1 15,-1-2-15,0 2 0,0 0 16,0-1-16,0 7 0,3 3 16,-3-3-16,1 0 0,1 3 15,-2 2-15,1-2 0,1-2 0,-2 2 16,0 1-16,2 0 0,-2 1 16,4 7-16,-3 1 0,1-1 15,1-4-15,-2 2 0,2 1 16,0-1-16,-2 0 0,-1 5 15,-1 0-15,-1-3 0,2 0 0,0 0 16,0 2-16,2-4 16,-1-1-16,1 1 0,-2 3 15,2-3-15,-2-3 0,0 3 16,0 1-16,0-1 0,0-3 0,2 3 16,0 0-16,-1-3 0,-1-2 15,2 0-15,2-2 0,2 0 16,-2 0-16,-1 0 0,-3 2 15,0-2-15,0-5 0,2 2 16,-1 0-16,2-2 0,1-2 0,-2 1 16,1 0-16,-2-1 15,1-2-15,-2 1 0,1 1 0,2-5 16,-1-1-16,-1 0 0,-1-1 16,2 1-16,-1 0 0,1-1 15,-2-1-15,2-1 0,0-2 16,-2-1-16,1-2 0,1 1 15,-2-2-15,1 1 0,1-2 16,-1 0-16,2 0 0,-3-3 16,1 1-16,-1-1 0,0 0 0,0 0 15,-1-3-15,1 1 0,-3-1 16,-1 0-16,-1-2 16,0 1-16,0 1 0,1 0 0</inkml:trace>
  <inkml:trace contextRef="#ctx0" brushRef="#br0" timeOffset="82359.8436">2311 7424 0,'0'0'0,"0"0"0,0 0 16,0 0-16,0 0 0,0 0 0,0 0 15,0 0-15,0 0 0,0 0 16,0 0-16,0 0 0,20 15 0,-20-15 15,0 0-15,0 0 16,0 0-16,0 0 0,0 0 16,0 0-16</inkml:trace>
  <inkml:trace contextRef="#ctx0" brushRef="#br0" timeOffset="83019.9783">2182 7320 0,'0'0'0,"0"0"16,0 0-16,0 0 0,0 0 0,0 0 16,0 0-16,0 0 0,0 0 15,0 0-15,0 0 0,0 0 16,0 0-16,0 0 0,12 20 15,-12-20-15,0 0 0,0 0 16,16 22-16,-16-22 0,0 0 0,17 20 16,-17-20-16,0 0 0,18 19 15,-18-19-15,0 0 16,13 18-16,-10-13 0,3 0 0,-2 2 16,2 0-16,-3 0 0,2 0 15,0 0-15,0 0 0,-1 0 16,-1-2-16,2 2 0,-1-1 15,-1-1-15,4 1 0,-1 0 16,-2-1-16,-1 2 0,0-1 16,0-1-16,0 0 0,0 0 0,0-1 15,-1 0-15,2 0 0,-1 1 16,0-2-16,-1-1 16,0 1-16,1 0 0,-3 0 0,1-1 15,-1-2-15,2 3 0,-2-3 16,0 0-16,4 0 0,-4 0 15,2-1-15,-2-2 0,0 1 16,0 2-16,3-4 0,-3 4 16,1-4-16,1 1 0,-2-1 15,2-1-15,0 1 0,1-1 0,0 0 16,-2 1-16,3-1 0,0 0 16,0 1-16,-1-2 0,0-1 15,0 0-15,1 0 0,-1-2 16,0 1-16,3-1 0,-3-2 15,4-1-15,-3 2 0,4-1 16,-1-1-16,2 1 0,0-1 0,-1-1 16,1 0-16,0 1 15,1-2-15,-2 0 0,-1 2 16,0 1-16,-2 2 0</inkml:trace>
  <inkml:trace contextRef="#ctx0" brushRef="#br0" timeOffset="124705.5153">3537 5322 0,'0'0'0,"0"0"16,0 0-16,0 0 0,0 0 0,32 1 15,-32-1-15,28 1 0,-11 0 16,2 1-16,3-1 16,2 0-16,-1 2 0,11 0 0,4 2 15,0-2-15,0 2 0,12 0 16,6 2-16,-5 0 0,-2-1 16,15 2-16,4-1 0,-4-4 15,-3-2-15,16 2 0,3 0 16,-8-1-16,-9-1 0,17-1 15,5-1-15,-12-2 0,-9-2 0,31-5 16,-8-3-16,-15 4 0,-8 2 16,-6-5-16,0-2 15,-7 1-15,-4 2 0,-2-5 0,0-1 16,-7 1-16,-3-1 0,-3-1 16,-3-1-16,-6 0 0,-4 1 15,0-4-15,-3-3 0,-6 1 16,-5 2-16,-5-2 0,-2-1 15,0 10-15,0-2 0,-7-7 16,-4-4-16,3 5 0,-2 2 0,-5-9 16,-4-3-16,2 6 0,-3 0 15,-7-4-15,-4-1 0,4 8 16,1 2-16,-11-4 0,-4 1 16,3 1-16,4-1 0,-9 0 15,-6-2-15,4 4 0,-1 4 0,-9-3 16,-3 0-16,13 7 15,4 3-15,-19 2 0,-6 2 16,-9 2-16,14 3 0,-3 2 0,0 0 16,5 5-16,4 4 15,-6 1-15,-3 0 0,12-3 0,10-3 16,-9 8-16,-5 6 0,4 0 16,4-1-16,-1 8 0,1 4 15,3-5-15,1-4 0,-1 6 16,1 3-16,5-4 0,6 0 15,3 7-15,7 5 0,3-3 0,3-1 16,1 1-16,2-2 16,4 3-16,4-2 0,6 5 0,7 3 15,7-3-15,1-4 0,13 8 16,5 5-16,-10-24 0,3-4 16,29 20-16,5-2 0,-20-14 15,3 1-15,35 14 0,3-5 16,-25-10-16,-17-6 0,-11-5 15</inkml:trace>
  <inkml:trace contextRef="#ctx0" brushRef="#br0" timeOffset="126569.2483">7723 4342 0,'0'0'0,"0"0"16,0 0-16,-27-7 0,27 7 0,-24-4 15,7 1-15,-1 0 0,-2-1 16,-9 0-16,-4 1 16,0 0-16,1 2 0,-14 1 15,-3 1-15,2 2 0,3 0 0,-7 4 16,-5 2-16,-2 3 0,6 2 16,-11 5-16,-2 2 0,6-2 15,6 2-15,-7 9 16,-8 7-16,12-6 0,8-4 0,-7 7 15,4 0-15,-12 15 0,10-2 0,8-1 16,5-2-16,2 2 16,0-1-16,7 1 0,5-2 0,4-1 15,4-2-15,5-1 0,3 1 16,3-6-16,3-4 0,7 2 16,5-1-16,2-4 0,-1-3 15,-2-11-15,2 4 0,6 0 16,1 3-16,5 0 0,4 2 15,2-4-15,-1-2 0,3 0 16,5 0-16,0 0 0,3 0 16,6-2-16,5-2 0,-1-4 0,0-3 15,10 3-15,6 2 0,0 0 16,0-2-16,2-1 0,3-3 16,-2 0-16,-1 1 0,35-3 15,-11-3-15,-5-1 0,-6-1 16,0 2-16,1 1 0,-4 1 15,-2 1-15,1 1 0,-1-2 16,0-1-16,1-2 0,2-1 16,-2 0-16,-3 2 0,-1 3 0,1-3 15,3 1-15,-4-3 0,-4-3 16,-2 2-16,-1-2 0,-1 1 16,2-2-16,4 1 0,1-2 15,-3-1-15,-3-2 0,-6 0 16,-3-1-16,0 2 0,-1 0 0,5-2 15,2 0-15,-5-2 16,-3 0-16,2 0 0,1-1 16,1 1-16,-1-2 0,-4 1 15,-1-1-15,-1 2 0,-2 0 0,0-2 16,1 0-16,-5 1 0,-2-2 16,-2 3-16,0 0 0,-3-2 15,1 0-15,-2-3 0,-1-1 16,-3-3-16,-1 1 0,-4 1 15,-3 0-15,-7 1 0,-4 0 16,-7 4-16,3-6 0,-2 0 0,-3-1 16,-2-2-16,0 1 15,-3 0-15,-1 0 0,-4-2 16,-2-1-16,0 1 0,1 1 0,-5-5 16,-1-3-16,-4 2 0,-2 2 15,-3-1-15,1-1 0,-1 1 16,0 0-16,-7 0 0,-4 0 15,1 2-15,1 3 0,-3-1 16,-3-2-16,1 3 0,-1 2 0,-8-5 16,-2 2-16,1 2 0,3 1 15,-5 5-15,-5 1 16,-4-2-16,-1-2 0,-4 4 0,-2 3 16,1 0-16,1 1 0,-30-2 15,7 1-15,4 6 0,2 2 16,-1 2-16,-3 0 0,1 4 15,2 3-15,-3 4 0,-1 4 16,5-4-16,2-3 0,-1-2 16,-3-1-16,4 5 0,2 4 0,-2 1 15,-2 0-15,3 0 16,4 1-16,0 2 0,-2 2 0,3 4 16,4 2-16,2-5 0,2-2 15,7-3-15,7-2 0,1 5 16,3 3-16,7 1 0,4 0 15,6-8-15,6-6 0,2-5 16,2-4-16,7 6 0,6 5 16,3-8-16,5-4 0,0-2 15,0 1-15,1 3 0,-2 0 0,5 2 16,2 2-16,-1-1 0,1 1 16,-1 2-16,0 2 0,-7 0 15,-3-2-15,1 0 0,1-2 16,1-2-16</inkml:trace>
  <inkml:trace contextRef="#ctx0" brushRef="#br0" timeOffset="130085.8484">6251 9726 0,'0'0'0,"0"0"0,0 0 16,0 0-16,0 0 0,22 11 15,-22-11-15,0 0 0</inkml:trace>
  <inkml:trace contextRef="#ctx0" brushRef="#br0" timeOffset="131669.5876">6609 10360 0,'0'0'0,"0"0"16,0 0-16,0 0 0,0 0 0,9-25 15,-9 16-15,0-1 0,-2-1 0,-1-1 16,-3-2-16,-1 2 15,0 1-15,-3-1 0,-2 3 16,-1-1-16,4 3 0,-10 0 0,0 5 16,0 3-16,1 3 0,-2 6 15,-1 5-15,2 3 0,3 1 16,-1 13-16,3 7 0,3-6 16,2-2-16,4-2 15,4-2-15,5-5 0,2-2 0,10-2 16,3-4-16,2-6 0,0-6 15,5-7-15,2-5 0,-2-1 16,0-2-16,3-9 0,-2-4 16,1-3-16,1-2 0,-2-5 0,0-5 15,-4 1-15,-1 0 0,0-3 16,-3 3-16,-4 7 0,-2 3 16,-2 7-16,-4 2 15,-1 6-15,-2 2 0,-2 6 0,-2 3 16,0 4-16,-3 7 0,-3 5 15,0 6-15,-4 2 0,1 3 0,-4 10 16,1 7-16,-7 7 0,1-2 16,4 2-16,0 0 15,3-1-15,2-6 0,4-6 0,4-3 16,0-10-16,1-6 0,0-4 16,0-2-16,0-4 0</inkml:trace>
  <inkml:trace contextRef="#ctx0" brushRef="#br0" timeOffset="132002.9843">6969 10287 0,'0'0'0,"0"0"16,0 0-16,0 0 0,-7 28 0,7-28 16,-8 34-16,4-14 15,-2 3-15,3 0 0,2 1 16,2-2-16,1 0 0,5 0 15,4-5-15,3-3 0,5-4 0,0-5 16,4-5-16,-1-2 0,0-1 16,6-7-16,0-5 15,-2-2-15,-3-1 0,-6-3 0,-2-3 16,-7 0-16,-2-1 0,-6-1 16,-8 0-16,-1 5 0,-3 5 15,-6 1-15,-8 5 0,4 4 16,-3 1-16,-6 3 0,0 6 15,5 1-15,4 2 0,0 3 16,2 3-16,8-1 0,3 0 0,3-3 16,2-1-16,1-2 0</inkml:trace>
  <inkml:trace contextRef="#ctx0" brushRef="#br0" timeOffset="132203.2156">7466 10278 0,'0'0'16,"0"0"-16,0 0 0,-6 28 0,6-28 16,-12 36-16,1-11 0,-1 0 15,0 0-15,-1 6 0,1 0 16,2-5-16,2-3 0,1-2 16,4-4-16,2-10 0,1-4 15,2-5-15,1-5 0,1 2 16,-2 0-16,1 2 0</inkml:trace>
  <inkml:trace contextRef="#ctx0" brushRef="#br0" timeOffset="132335.5562">7512 10079 0,'0'0'0,"0"0"0,0 0 0,21 4 15,-21-4-15,21 9 0,-8-5 16,0-4-16,0-6 0,-2 1 15,-1 0-15,-2 1 0</inkml:trace>
  <inkml:trace contextRef="#ctx0" brushRef="#br0" timeOffset="132652.5616">7716 10407 0,'0'0'0,"0"0"16,0 0-16,-16 25 0,8-14 15,0 3-15,-1-1 0,-2 4 16,1-1-16,3-2 0,0-3 15,3 0-15,-2-2 0,3-6 16,1-4-16,2-4 0,1-1 0,2-5 16,4-3-16,0-1 15,2-3-15,5-2 0,4-2 0,0-2 16,-1 1-16,9-2 0,4 3 16,-4 3-16,-1 2 0,-2 6 15,-2 4-15,-1 4 0,-1 3 0,-2 6 16,-3 4-16,-2 3 15,-2 3-15,-3 5 0,-3 3 16,-2 1-16,-2 0 0,-2 1 16,-1 3-16,0-2 0,0-2 0,3 2 15,0-2-15,0-4 0,0-5 0,0-4 16</inkml:trace>
  <inkml:trace contextRef="#ctx0" brushRef="#br0" timeOffset="133102.6509">8561 10385 0,'0'0'0,"0"0"15,0 0-15,0 0 0,0 0 0,-17-22 16,17 22-16,-30-7 0,14 5 16,-6 3-16,-5 1 0,0 2 15,0 3-15,-9 8 0,-2 3 16,5 0-16,3 2 0,1 2 15,4 0-15,8-2 0,4-2 0,8-1 16,8 0-16,6-4 0,3-2 16,7-5-16,5-4 15,2-3-15,1-1 0,-1-3 0,-1-2 16,-2-1-16,-1-2 0,3-7 16,-2-5-16,-3 3 0,-3-1 15,-5 3-15,-3 1 0,-2 4 16,-2 2-16,0 2 0,-2 2 15,-3 1-15,0 3 0,-2 3 16,-2 6-16,1 2 0,-1 3 0,-1 4 16,1 6-16,2 0 0,1 1 15,-3 8-15,1 2 16,0-4-16,0-2 0,0-2 0,-1-1 16,-1-2-16,0-1 0,-3-1 15,-1 1-15,-5-4 0,-4-2 0,-9-4 16,-10-1-16,-7-3 15,-5-2-15,2 0 0,11-2 16,7 0-16</inkml:trace>
  <inkml:trace contextRef="#ctx0" brushRef="#br0" timeOffset="134336.5514">5408 10978 0,'0'0'15,"0"0"-15,0 0 0,0 0 0,0 0 16,0 0-16,0 0 0,-19-17 16,19 17-16,0 0 0,-31 0 15,31 0-15,-33 5 0,14-1 16,0 1-16,1 0 0,-1 3 0,-3 0 16,2 1-16,2 0 0,5-1 15,1 3-15,3 2 16,5-2-16,0 0 0,8 2 0,0 2 15,4 0-15,2-1 0,0 2 16,0-2-16,2 1 0,1-3 0,-4 0 16,-3 1-16,0-2 15,-2-1-15,-1-1 0,-6-2 16,-1 2-16,-4-3 0,-2 0 16,-1-1-16,-3-1 0,-3 0 0,-2-4 15,0-2-15,1-1 0,2-1 16,2 2-16,3-1 0,1 0 15</inkml:trace>
  <inkml:trace contextRef="#ctx0" brushRef="#br0" timeOffset="134591.2518">5749 10864 0,'0'0'0,"0"0"16,0 0-16,0 23 0,0-23 15,-12 32-15,2-11 0,0 4 16,-3 2-16,1 3 0,0 1 16,-1 8-16,-2-2 0,3 2 15,3-6-15,7-4 0,2-5 0,5-7 16,2-4-16,3-3 16,0-3-16,2-3 0,3-2 0,1-5 15,2-4-15,-1-4 0,-2-5 16,-3 3-16,-2 3 0,-1 2 15</inkml:trace>
  <inkml:trace contextRef="#ctx0" brushRef="#br0" timeOffset="134753.0586">5480 11088 0,'0'0'16,"0"0"-16,0 0 0,0 0 0,0 0 15,27-3-15,-27 3 0,36-4 16,-15 1-16,6 2 0,4 2 15,1-2-15,2-1 0,9-1 16,-2 0-16,-4 1 0,-9-1 0,-2 1 16</inkml:trace>
  <inkml:trace contextRef="#ctx0" brushRef="#br0" timeOffset="135139.3529">6155 10822 0,'0'0'0,"0"0"0,0 0 15,-8 21-15,8-21 0,-14 27 0,3-6 16,-5 3-16,1 4 0,-5 11 16,1 3-16,1-3 0,-1-2 15,-2 3-15,3-7 0,3-5 16,2-4-16,4-6 0,2-3 15,1-4-15,0-1 0,4-5 16,2-5-16,7-1 0,0-7 0,2-1 16,1-6-16,1-1 0,1-2 15,8-5-15,4 1 0,1 2 16,-1 1-16,-1 4 0,-1 4 16,-1 2-16,-1 4 0,0 4 15,-1 2-15,-1 4 0,-1 5 16,-4 0-16,-2 2 0,-1 4 15,-4 3-15,-2 2 0,-2 2 16,-1-2-16,-1 0 0,-3-1 16,-3 1-16,2-1 0,-3 0 0,3-4 15,0-3-15,3-2 0</inkml:trace>
  <inkml:trace contextRef="#ctx0" brushRef="#br0" timeOffset="135284.5134">6643 11254 0,'0'0'16,"0"0"-16,0 0 0,0 0 0,0 0 15,10 21-15,-10-21 0,0 0 16,0 0-16,14 18 16</inkml:trace>
  <inkml:trace contextRef="#ctx0" brushRef="#br0" timeOffset="135770.2774">7289 11186 0,'0'0'16,"0"0"-16,0 0 0,0 0 0,-1-25 15,1 25-15,-6-21 0,-3 10 16,-1 1-16,-3 1 0,-3 1 15,-1 2-15,-2 2 0,-8 2 16,0 3-16,0 4 0,-1 3 0,2 5 16,0 3-16,-3 6 0,4 2 15,4 2-15,6 0 0,4 0 16,7 0-16,6-4 0,5-2 16,5-5-16,1-3 0,7-7 15,4-3-15,2-4 0,-1-3 16,4-3-16,3-2 0,4-7 15,-4-4-15,-2-6 0,-2-2 16,-3-4-16,-1-1 0,0-2 0,3 1 16,-4-6-16,-2 2 0,-5 6 15,-3 3-15,-5 6 0,0 4 16,-2 6-16,-3 4 0,-1 3 16,0 3-16,-2 4 0,-2 6 15,0 5-15,-4 6 0,-1 4 16,-4 5-16,-4 3 0,-1 2 0,-2 9 15,1 1-15,3-1 0,3-3 16,2-1-16,3-3 16,3-3-16,0-4 0,2-5 15,0-4-15,0-5 0</inkml:trace>
  <inkml:trace contextRef="#ctx0" brushRef="#br0" timeOffset="136086.0405">7654 11130 0,'0'0'0,"0"0"0,0 0 15,-12 23-15,12-23 0,-13 29 0,4-11 16,3 1-16,-1 0 0,4 0 16,2 0-16,2 1 0,3-2 15,5-4-15,4-3 0,4-3 16,2-3-16,1-3 0,0-2 15,1-3-15,-3-3 0,-1-2 16,0-3-16,-4-2 0,-2-3 0,-1-5 16,-3-2-16,-5-1 0,-4 3 15,-5 0-15,-2 2 0,-4 1 16,-3 3-16,-3 2 0,-5 4 16,1 2-16,3 4 0,1 2 15,2 3-15,4 2 0,3 2 16,2-1-16,2-1 0,0-1 15</inkml:trace>
  <inkml:trace contextRef="#ctx0" brushRef="#br0" timeOffset="136472.0298">8152 11112 0,'0'0'0,"0"0"16,0 0-16,-16 30 0,9-14 15,-2 2-15,-4 4 0,-2 3 16,1 0-16,0-3 0,2-3 16,2-3-16,2-3 0,0-2 15,1-1-15,3-5 0,-3-2 0,4-4 16,1-3-16,1-2 0,1-2 16,2-4-16,1-4 0,5-1 15,0-4-15,3 1 0,1-3 16,-1 4-16,1 0 0,4 0 15,3 3-15,1 4 0,0 3 16,-1 3-16,-1 3 0,-1 2 16,-2 3-16,0 2 0,-2 4 15,-3 0-15,0 3 0,-3 3 0,0 4 16,-1 1-16,-3 1 0,0 5 16,0 0-16,-1-2 0,-2-2 15,-3 0-15,0-1 0,1-3 16,0-2-16,-1-4 15,2-3-15,0-3 0,0 0 0,0-1 16</inkml:trace>
  <inkml:trace contextRef="#ctx0" brushRef="#br0" timeOffset="136786.1097">8440 11259 0,'0'0'15,"0"0"-15,0 0 0,0 0 0,30 4 16,-30-4-16,26 3 0,-26-3 15,27-3-15,-11 0 0,1 0 16,2-1-16,1-3 0,-3 0 16,0-1-16,-3-1 0,-1-2 0,2-3 15,-4-2-15,-2 1 16,-3 0-16,-4 0 0,-3-1 16,-4 3-16,-4 1 0,-3 3 15,-2 3-15,-2 4 0,0 3 0,-3 5 16,-3 6-16,0 4 0,0 3 15,-1 8-15,3 3 0,4 1 16,5 2-16,6-2 0,4 0 16,8-2-16,9-2 0,9-1 15,6-5-15,5-6 0,5-2 0,-9-4 16,-6 0 0,-7-4-16</inkml:trace>
  <inkml:trace contextRef="#ctx0" brushRef="#br0" timeOffset="137702.7164">2839 11505 0,'0'0'0,"0"0"15,0 0-15,0 0 0,0 0 0,0 0 16,0 0-16,0 0 0,0 0 16,-22 28-16,22-28 0,-14 33 15,14-33-15,-17 37 0,5-15 16,-2-1-16,2-2 0,-4 7 15,-1 0-15,3-3 0,3-2 16,-1-4-16,2-3 0,1-3 0,2-3 16,1-4-16,-1-2 0,3-4 15,3 0-15,1-5 16,5-3-16,2-3 0,4-4 16,3-2-16,2 0 0,0 2 0,1 1 15,7-3-15,2 1 0,0 3 16,-2 2-16,-1 5 15,-1 4-15,0 4 16,0 3-16,-3 2 0,-3 2 0,-3 4 16,-1 3-16,-3 1 0,-3 3 15,-2 0-15,-7 0 16,0 2-16,-4 2 0,1 1 0,-1-1 16,1 0-16,0-1 0,0-3 15,0 1-15,2-5 0,0-3 0,2-2 16,1-2-16,-1-1 15</inkml:trace>
  <inkml:trace contextRef="#ctx0" brushRef="#br0" timeOffset="138020.2071">3256 11668 0,'0'0'0,"0"0"0,0 0 15,0 0-15,-4 26 0,4-26 16,-5 28-16,5-28 0,-7 35 15,7-15-15,0 1 0,3-4 16,-2-2-16,8 0 0,5-3 16,3-5-16,2-3 0,3-4 0,0-4 15,-1-1-15,0-3 0,-1-1 16,1-2-16,-6-1 0,1 0 16,-3-8-16,-7-3 0,-1 3 15,-4 1-15,-7 0 0,-4 0 16,-2 3-16,-1 2 0,-6 4 15,-5 2-15,-1 5 0,-2 2 16,-1 5-16,0 4 0,3 0 0,3 0 16,2 1-16,4-1 0,4 0 15,0-2-15,3-2 0</inkml:trace>
  <inkml:trace contextRef="#ctx0" brushRef="#br0" timeOffset="138269.6694">3941 11448 0,'0'0'0,"0"0"0,0 0 16,-12 23-16,12-23 0,-16 29 0,3-7 16,-2 4-16,-2 2 0,-3 11 15,0 2-15,4-2 0,0-2 0,1 4 16,4-6-16,4-4 15,2-6-15,6-3 0,6-5 16,2-4-16,3-1 0,3-5 16,2-5-16,2-2 0,-3-4 0,-2 2 15,-3 0-15,-2 0 0</inkml:trace>
  <inkml:trace contextRef="#ctx0" brushRef="#br0" timeOffset="138453.5253">3723 11665 0,'0'0'0,"0"0"0,0 0 16,35 0-16,-19-1 0,7 1 0,5-1 16,11-1-16,1 0 0,13-1 15,4 0-15,-12 1 0,-7 0 16,-7 1-16</inkml:trace>
  <inkml:trace contextRef="#ctx0" brushRef="#br0" timeOffset="138853.4597">4741 11473 0,'0'0'0,"0"0"0,0 0 0,-12 33 0,8-17 16,-6 5-16,-2 7 16,-6 8-16,0 3 0,0-1 15,0 2-15,2 2 0,3-7 0,-2 0 16,5-6-16,3-6 0,1-4 16,3-7-16,1-2 0,1-4 15,-2-4-15,6-4 0,0-4 16,0-2-16,3-2 0,5-6 15,3-4-15,0 2 0,1-2 0,6-3 16,2-1-16,2 3 16,2 3-16,0 3 0,2 3 15,-1 3-15,-1 0 0,4 7 0,0 3 16,-6 4-16,-3 0 0,-6 5 16,-3 3-16,-4 0 0,-2 3 15,-1 3-15,-6 3 0,0 0 16,-4-2-16,1 2 0,-2 0 15,1-2-15,1-4 0,1-2 16,1-2-16,-1-3 0</inkml:trace>
  <inkml:trace contextRef="#ctx0" brushRef="#br0" timeOffset="139253.2011">5514 11679 0,'0'0'0,"0"0"0,0 0 16,-23 4-16,23-4 0,-29 12 0,8-2 16,-3 3-16,-1 2 0,-7 8 15,-1 6-15,3-3 0,3 0 16,-4 3-16,3-2 0,8-4 16,7-2-16,9-4 0,4-4 15,4-3-15,3-1 0,10-7 16,9-4-16,-3-2 0,1-2 0,2-3 15,-1-3-15,2-4 16,2-2-16,3-8 0,-7-3 16,-2 4-16,-4 2 0,-2 1 15,-2 1-15,-3 6 0,-3 2 0,-3 5 16,-2 2-16,-4 6 0,0 0 16,-1 6-16,-3 7 0,-1 3 15,2 3-15,0 4 0,-1 3 16,1-3-16,1-3 0,1 1 15,2-1-15,1 0 0,1-2 16,4-4-16,3-3 0,-1-4 0,-3 0 16,-1-2-16</inkml:trace>
  <inkml:trace contextRef="#ctx0" brushRef="#br0" timeOffset="139803.6639">5839 11701 0,'0'0'0,"0"0"0,0 0 16,-5 35-16,5-35 0,-4 37 15,2-16-15,-1 0 0,1 1 0,0 5 16,2-1 0,1-4-16,1-4 0,3-3 0,0-3 15,3-3-15,2-3 0,1-4 16,2-3-16,2-1 0,-2-4 0,0-1 15,0-1-15,-2-5 0,-1-2 16,0-3-16,0-1 0,0-1 16,0 2-16,1-3 0,-1 2 15,-3 4-15,1 3 0,-3 3 16,-1 2-16,-1 5 0,2 3 16,0 3-16,2 2 0,3 1 15,2 2-15,1-1 0,2 2 16,4 0-16,3 2 0,0-2 15,4-1-15,5 1 0,-1-4 0,3-1 16,-1-1-16,-2-2 0,-2-2 16,-4-3-16,-2-2 0,-4-1 15,-4-1-15,-3-4 0,-2-2 16,-2 0-16,-3-1 0,-4-3 16,-2-2-16,-5 1 15,-5 3-15,-1 3 0,-3 4 0,-2 4 16,-4 4-16,2 3 15,-1 3-15,-2 8 0,-5 4 16,5 4-16,1 2 0,3 9 0,4 2 16,8-3-16,7-4 0,12 1 15,11 0-15,5-6 0,1-3 16,16-5-16,11-3 0,7-4 16,-4-3-16,-8 0 0,-15-3 15,-9 1-15</inkml:trace>
  <inkml:trace contextRef="#ctx0" brushRef="#br0" timeOffset="140103.4984">7264 11735 0,'0'0'0,"0"0"0,0 0 0,-32 0 15,32 0-15,-32 8 0,11-3 16,0 4-16,-3 2 0,-2 6 15,1 1-15,5 0 0,5-2 0,3 5 16,6 0-16,9-2 16,5-3-16,3-3 0,7 0 15,1 2-15,0-2 0,-2 1 0,1-3 16,-3-1-16,0-1 0,-7 1 16,-2 1-16,-8-1 0,-4 0 0,-5-1 15,-4-1 1,-1-3-16,-2-1 0,-6-2 0,0 0 15,4-4-15,3-3 0,2 2 16,4 0-16,1 1 0</inkml:trace>
  <inkml:trace contextRef="#ctx0" brushRef="#br0" timeOffset="140553.5921">7604 11619 0,'0'0'0,"0"0"0,0 0 16,-3 29-16,3-29 0,-12 40 16,1-13-16,-1 3 0,-3 1 15,-3 10-15,2 0 0,-3 2 0,1-4 16,4-4-16,3-5 16,2-5-16,-1-4 0,2-6 15,2-1 1,5-9-16,4-5 0,1-2 0,1 0 0,-1-7 15,3-5-15,-1-1 0,2-1 16,8-7-16,3-3 16,0 4-16,-1 4 0,2 3 15,2 3-15,-3 3 0,0 3 0,1 3 16,1 3-16,-1 5 0,-1 4 16,-3 1-16,-3 2 0,-2 3 15,-4 1-15,-1 0 0,-3 0 16,-4 0-16,-3 0 0,-4-1 15,-6-2-15,0-1 0,-5 0 16,-2 1-16,-1 1 0,-3-3 0,-3-2 16,2-2-16,1-1 15,-1-5-15,1-1 0,2-7 16,2-2 0,3 0-16,4 4 0,4-1 0</inkml:trace>
  <inkml:trace contextRef="#ctx0" brushRef="#br0" timeOffset="140679.6957">7937 12131 0,'0'0'0,"0"0"0,0 0 16,0 0-16,0 0 0,9 18 15,-9-18-15,0 0 0</inkml:trace>
  <inkml:trace contextRef="#ctx0" brushRef="#br0" timeOffset="141219.7784">8587 11947 0,'0'0'0,"0"0"0,0 0 15,0 0-15,0 0 0,0 0 16,0 0-16,0-25 0,0 25 0,-10-18 16,10 18-16,-20-23 0,8 11 15,0 1-15,-5-1 16,2 2-16,0 2 0,-4 1 0,-2 3 16,-4 1-16,0 0 0,1 7 15,1 6-15,1 1 0,1 4 0,0 4 16,1 3-16,-1 5 15,4-1-15,4 0 0,6-1 16,4 0-16,6-2 0,2-2 0,6-3 16,0-3-16,4-4 0,7-5 15,5-3-15,-1-5 0,-2-3 16,9-8-16,3-5 0,-3-2 16,-2 0-16,-1-9 0,-1-7 15,-3 2-15,-1 2 0,3-11 16,0-3-16,-5 6 0,-3 6 0,-5 4 15,-3 4-15,-3 7 16,-2 5-16,-3 4 0,-2 3 16,0 2-16,-1 2 0,-3 8 0,-1 6 15,-4 2-15,0-1 0,-7 5 16,-1 6-16,2 2 0,1 2 16,-4 12-16,2 5 0,3-5 15,0-1-15,3-4 0,1 0 16,3-6-16,2-5 0,1-2 15,0-5-15,0-4 0</inkml:trace>
  <inkml:trace contextRef="#ctx0" brushRef="#br0" timeOffset="141554.179">8939 11869 0,'0'0'0,"0"0"0,0 0 15,0 0-15,0 0 0,-16 28 16,16-28-16,-17 33 0,6-15 0,3 3 16,-1 2-16,5-2 0,1-2 15,7 3-15,3-1 16,3-5-16,1-3 0,7-5 0,6-5 16,-2-3-16,-2-1 0,6-5 15,-1-3-15,-3-2 0,-2-2 0,-5-4 16,-2-5-16,-5 2 15,-3 1-15,-8-3 0,-3-3 16,-2 2-16,-1 3 0,-8-2 0,-8 1 16,4 10-16,-2 3 0,-7 4 15,0 5-15,0 2 0,2 3 16,2 4-16,0 5 0,7-2 16,4 1-16,4-3 0,2-4 15,3 0-15</inkml:trace>
  <inkml:trace contextRef="#ctx0" brushRef="#br0" timeOffset="141743.7348">9301 11940 0,'0'0'0,"0"0"0,-8 20 0,3-8 16,-3 2-16,2 0 0,-1 0 0,0 7 15,-1 0-15,2-5 16,2-5-16,-1-2 16,2-1-16,0-1 0</inkml:trace>
  <inkml:trace contextRef="#ctx0" brushRef="#br0" timeOffset="141907.3116">9320 11646 0,'0'0'16,"0"0"-16,0 0 0,26 4 0,-17-1 15,5 2-15,2-1 0,0 1 16,-3-1-16,-2 0 16</inkml:trace>
  <inkml:trace contextRef="#ctx0" brushRef="#br0" timeOffset="142236.1848">9484 11980 0,'0'0'0,"0"0"0,0 0 0,-13 25 15,8-14-15,-2 0 0,0 1 16,2-3-16,1 0 0,-1-1 16,2-1-16,1-2 0,-1-2 15,3-3-15,0-5 0,2-1 16,1-1-16,3-3 15,3-3-15,1-3 0,1-3 16,4-3-16,-1 0 0,2 1 0,2 1 16,3 2-1,3 2-15,0 3 0,2 6 16,-4 3-16,-2 3 0,1 6 16,-3 4-16,-4 4 0,-4 4 0,-5 4 15,-3 0-15,-3 4 0,-3-1 16,-1 6-1,0 5-15,0-7 16,1-5-16,1-5 0</inkml:trace>
  <inkml:trace contextRef="#ctx0" brushRef="#br0" timeOffset="142719.4642">10291 11897 0,'0'0'15,"0"0"-15,0 0 0,0 0 16,-18-20-16,18 20 0,-23-8 16,23 8-16,-36-3 0,14 8 0,-2 3 15,-3 2-15,-1 1 0,-7 8 16,1 5-16,7-3 0,4 0 16,1 2-16,6-1 0,7-2 15,6-1-15,10-5 0,8-3 16,3-4-16,1-1 0,6-5 15,5-4-15,-2-2 0,-1-4 0,1-3 16,-1-5-16,-4-2 0,-2-1 16,-3 1-16,-3 0 0,-6 5 15,-4 3-15,1 2 0,-1 2 16,-3 4-16,-2 3 0,-5 6 16,-4 7-16,1 3 0,-1 5 15,-1 9-15,-1 8 0,-1 4 0,-2 0 16,-3 18-16,-2 7 15,2-6-15,2-2 0,-1 5 16,1-6-16,3-10 0,1-6 0,-2-3 16,1-7-16,0-6 0,-1-3 15,-5-9-15,-5-4 0,0-8 16,-1-3-16,-6-8 0,-3-7 16,4-4-16,0-2 0,2-10 15,3-8-15,3-6 0,3-2 0,1-14 16,4-3-16,4 19 15,2 11-15,3 11 0</inkml:trace>
  <inkml:trace contextRef="#ctx0" brushRef="#br0" timeOffset="143070.3915">10678 11686 0,'0'0'16,"0"0"-16,0 0 0,0 0 0,0 0 15,38 3-15,-15-1 0,5-1 16,4-1-16,5 0 16,6-2-16,11 1 0,-1 1 0,12-1 15,0 0-15,-4 0 0,-5 1 16,2-3-16,-7-1 0,-12 1 16,-8-1-16,-11 0 0,-6 0 15,-4 1-15,-3 1 0,0 0 16</inkml:trace>
  <inkml:trace contextRef="#ctx0" brushRef="#br0" timeOffset="143286.8151">11108 11733 0,'0'0'0,"0"0"16,0 0-16,-26 20 0,15-9 0,-6 5 16,-5 6-16,-6 8 15,-1 2-15,-9 9 0,-1 2 16,2-2-16,3-1 0,-2 4 15,4-2-15,4-7 0,3-3 16,3-6-16,1-5 16,7-3-16,5-4 0,5-9 0,6-7 15,1-6-15,2-4 0,-1 4 0,-1 1 16,-1 2-16</inkml:trace>
  <inkml:trace contextRef="#ctx0" brushRef="#br0" timeOffset="143486.9736">11080 11860 0,'0'0'16,"0"0"-16,0 0 0,-1 34 15,-1-16-15,0 5 0,-2 5 0,-2 11 16,1 2-16,-3 9 0,2-1 16,-1-3-16,1-3 0,1 2 15,2-6-15,-1-4 0,1-6 16,1-4-16,0-7 0,0-6 15,2-5-15,0-7 0,3-5 16,-2 2-16,0-1 0,0 2 0</inkml:trace>
  <inkml:trace contextRef="#ctx0" brushRef="#br0" timeOffset="143661.3383">11310 11928 0,'0'0'15,"0"0"-15,0 0 0,14 18 16,-14-18-16,15 22 0,-6-7 16,2-2-16,1 1 0,1 0 15,1 2-15,0-2 0,-2-2 16,1 3-16,-2-4 0,-2-1 16</inkml:trace>
  <inkml:trace contextRef="#ctx0" brushRef="#br0" timeOffset="144103.1437">11974 11655 0,'0'0'15,"0"0"-15,0 0 0,0 0 16,0 0-16,-10 23 0,10-23 0,-21 26 16,21-26-16,-25 31 0,10-12 15,2 1-15,1-1 0,2 0 16,2-1-16,1 1 0,2-2 16,6 0-16,5-2 0,4-4 15,3-2-15,3-2 0,4-3 16,3-3-16,3-2 0,0-1 15,2-2-15,3-3 0,-4 0 0,1-3 16,-1-2-16,-1 0 16,-2 1-16,-3 0 0,-3 0 15,-4 2-15,-3 4 0,-1 2 0,-1 3 16,-3 1-16,1 3 0,-3 3 16,0 4-16,-1 1 0,0 0 15,-1 3-15,1-1 0,-2 0 16,0 0-16,-1 0 0,0 0 15,-2 0-15,-2-3 0,1-2 16,1-1-16,0-1 0</inkml:trace>
  <inkml:trace contextRef="#ctx0" brushRef="#br0" timeOffset="144336.4061">11890 12011 0,'0'0'16,"0"0"-16,0 0 0,-7 22 0,7-22 16,-7 26-16,0-8 15,-1 2-15,1 0 0,-4 2 16,-3 1-16,-1 3 0,1-3 0,0-1 16,1-2-16,2-1 0,1-2 15,-1-1-15,1-5 0,6-5 16,2-5-16,-1 1 0,3-2 0,-2 1 15</inkml:trace>
  <inkml:trace contextRef="#ctx0" brushRef="#br0" timeOffset="144586.2447">12011 12080 0,'0'0'0,"0"0"0,0 0 0,5 19 15,-5-19-15,0 26 0,-1-11 16,-1 2-16,1 1 0,2 1 15,2-1-15,0 2 0,1-1 0,7 5 16,5-3-16,0-2 0,3 1 16,4-5-16,6-1 0,-1-2 15,-1-2-15,6-2 0,-1-3 16,-1-1-16,-1-2 0,-5 0 16,-3-1-16,-3-2 0,-4-1 15,-4-7-15,-3-5 0,-4-6 16,-2-3-16,-1 4 0,0 3 15,0 3-15</inkml:trace>
  <inkml:trace contextRef="#ctx0" brushRef="#br0" timeOffset="144745.618">12762 11767 0,'0'0'0,"0"0"15,0 0-15,0 0 0,0 0 0,18 11 16,-18-11-16,0 0 0,0 0 16,0 0-16</inkml:trace>
  <inkml:trace contextRef="#ctx0" brushRef="#br0" timeOffset="145037.1242">12636 11986 0,'0'0'0,"0"0"0,0 0 16,32 11-16,-18-7 0,-2 2 0,0 0 15,-1 0-15,-1 1 0,0 6 16,-3 1 0,-2 4-16,-3 2 0,-3 1 0,-3 3 15,-2-3-15,-1 1 0,1-1 16,-1 0-16,3-5 0,0 0 0,2-3 15,2-1-15,2-4 0,4 0 16,2-5-16,3-4 0,1-3 16,1-4-16,5-6 0,4-5 15,-1-3-15,0-4 0,0 0 16,-5 4-16,-2 5 0</inkml:trace>
  <inkml:trace contextRef="#ctx0" brushRef="#br0" timeOffset="145286.1998">13209 11654 0,'0'0'0,"0"0"0,0 0 16,-27 22-16,16-12 0,-2 2 16,-1 2-16,-1 0 0,1 0 0,-2 3 15,4 1-15,6-1 16,3-1-16,7-1 0,2-1 15,4-2-15,2-1 0,6-2 16,5-3-16,0-1 0,2-2 0,5 0 16,2-2-16,-3-3 0,-2-3 15,-5 2-15,-5 0 16,-2 1-16</inkml:trace>
  <inkml:trace contextRef="#ctx0" brushRef="#br0" timeOffset="145488.2918">12919 12121 0,'0'0'0,"0"0"0,24 5 16,-5-3-16,3 0 0,13-3 16,7-2-16,10-1 0,-2 1 0,4-1 15,1-1-15,-5 2 0,-5-1 0,3 0 16,0-1-16,-11 1 15,-10 1-15,-9-1 0,-7 1 16,-3 0-16,-3 1 0,-1 0 16</inkml:trace>
  <inkml:trace contextRef="#ctx0" brushRef="#br0" timeOffset="145802.9237">13266 11898 0,'0'0'0,"0"0"0,0 0 0,0 0 16,10 21-16,-10-21 0,4 31 16,-3-10-16,-1 3 0,0 7 15,-1 8-15,-1 4 16,0 3-16,0 12 0,-2 10 0,2-2 16,0-5-16,-1 5 0,-1-8 15,0 2-15,-1-6 0,2-5 0,0-4 16,1-9-16,1-6 0,-1-6 15,0-5 1,0-5-16,0-1 0,1-5 16,1-1-16,0-2 0,0-3 0,-1 1 15,-1 0-15,-2-7 0,-4-6 16,1-2-16,-1-3 0,1 4 16,2 1-16,0 2 0</inkml:trace>
  <inkml:trace contextRef="#ctx0" brushRef="#br0" timeOffset="170407.0818">20882 11743 0,'0'0'0,"0"0"15,0 0-15,0 0 0,0 0 16,0 0-16,5 22 0,-5-22 16</inkml:trace>
  <inkml:trace contextRef="#ctx0" brushRef="#br0" timeOffset="179320.8143">3382 12591 0,'0'0'0,"0"0"0,0 0 0,0 0 16,0 0-16,0 0 0,-28-15 15,28 15-15,-31-5 0,11 3 16,-2 1-16,-2 1 0,0 2 0,-8 3 16,2 2-16,-1 1 0,4 0 15,2 1-15,4 0 16,4 2-16,4 0 0,5 2 0,4 2 16,5-1-16,5-1 0,3 2 15,2 2-15,4 1 0,4 1 16,5 2-16,-3-1 0,0-2 15,-2-1-15,-4 0 0,-4 1 16,-3-1-16,-4-1 0,-7 0 16,-7-2-16,-5-2 0,-4-1 0,-3 0 15,-1-1-15,-2-1 0,0-4 16,0-1-16,-1-1 0,6-3 16,2 0-16,3-1 15,4 1-15,0-1 0</inkml:trace>
  <inkml:trace contextRef="#ctx0" brushRef="#br0" timeOffset="179654.8032">3394 12821 0,'0'0'0,"0"0"0,0 0 16,24 8-16,-12-5 0,3-1 0,2 1 15,1-1-15,1 0 0,10-2 16,3-4-1,-4-1-15,0-2 0,-6-1 0,0 0 16,0-4-16,-4 0 0,-4-2 16,-5-2-16,-5 4 0,-1-1 15,-7-3-15,-1 2 0,-2 2 0,-5 2 16,-7 1-16,-3 4 0,0 2 16,2 3-16,-5 6 15,-4 5-15,1 8 16,0 8-16,5-1 0,4-1 0,4 11 15,5 4-15,2-5 0,7-4 0,10-1 16,11-1-16,3-5 0,2-5 16,16-9-16,9-9 15,-18 1-15,-7-1 0,-4-1 16</inkml:trace>
  <inkml:trace contextRef="#ctx0" brushRef="#br0" timeOffset="179887.2189">4349 12522 0,'0'0'16,"0"0"-16,0 0 0,0 0 0,0 0 15,-22 28-15,8-12 16,1 4-16,-1-1 0,-1 8 16,-2 6-16,-1 8 0,-2-1 0,8-3 15,4-1-15,3 1 0,2-7 16,6-4-16,3-4 0,4-5 15,0-4-15,6-4 0,5-1 16,-1-3-16,1-3 0,-3-5 16,-1-3-16,-1 0 0,-6 2 0,-1 0 15</inkml:trace>
  <inkml:trace contextRef="#ctx0" brushRef="#br0" timeOffset="180037.8211">4039 12709 0,'0'0'0,"0"0"16,0 0-16,26 0 0,-26 0 0,41 2 16,-13 1-16,2-1 15,3 0-15,19 1 0,7 0 16,-10-1-16,-6 0 0,-9-1 0</inkml:trace>
  <inkml:trace contextRef="#ctx0" brushRef="#br0" timeOffset="180337.4159">5327 12663 0,'0'0'0,"0"0"0,0 0 15,-26-9-15,26 9 0,-36-3 16,10 5-16,-1 0 0,1 1 0,-8 3 16,1 2-16,4 0 15,3 1-15,8 4 0,7 5 16,5 1-16,5-2 0,5 3 0,3 0 15,9-4-15,5 2 0,-1-2 16,2 0-16,-4-1 0,-2-1 16,-4 0-16,-2-1 0,-7 0 15,-3 1-15,-7-1 0,-5 0 16,-3-2-16,-4 0 0,-1-4 16,-1 0-16,2-4 0,-4 0 0,5-1 15,5 0 1,-1 0-16</inkml:trace>
  <inkml:trace contextRef="#ctx0" brushRef="#br0" timeOffset="180737.5774">5617 12469 0,'0'0'16,"0"0"-16,0 0 0,0 0 0,2 23 15,-2-23-15,-12 38 0,3-14 16,-2 2-16,0 6 0,0 4 15,-1 9-15,-1-2 0,-2 7 16,2-3-16,4-7 0,3-4 16,0 0-16,3-5 0,0-11 0,-2-5 15,2-4-15,0-3 16,-2-6-16,-1-4 0,1-6 16,0-3-16,0-1 0,2-1 0,3-9 15,4-3-15,5 3 0,-1 2 16,3 1-16,2 0 0,0 4 15,4 2-15,4 3 0,3 3 16,-2 4-16,0 2 0,4 5 16,0 4-16,-2-1 0,-2-1 0,-3 3 15,-2 1-15,-6 3 16,-4 0-16,-7 4 16,-8 2-16,-2-2 0,-5-2 0,1 0 15,-5 1-15,-3-3 0,-3 0 16,-1-3-16,1-2 0,1-2 0,1-2 15,4-1 1,5-1-16,3 0 0</inkml:trace>
  <inkml:trace contextRef="#ctx0" brushRef="#br0" timeOffset="180848.6815">5961 12992 0,'0'0'0,"0"0"0,0 0 0,0 0 15,0 0-15,0 0 0,0 0 16,0 0-16</inkml:trace>
  <inkml:trace contextRef="#ctx0" brushRef="#br0" timeOffset="181087.8541">6545 12563 0,'0'0'0,"0"0"0,0 0 16,-13 30-16,13-30 0,-22 37 15,2-6-15,-1 3 0,-2 3 16,-10 15-16,-2 5 0,-6 6 16,6-6-16,-2 4 0,5-5 15,2-1-15,6-8 0,5-12 0,6-10 16,1-6-16,4-6 0,3-2 15</inkml:trace>
  <inkml:trace contextRef="#ctx0" brushRef="#br0" timeOffset="181388.3872">6947 12704 0,'0'0'0,"0"0"16,0 0-16,-40 1 0,40-1 15,-46 9 1,15 3-16,-5 3 16,2 2-16,-5 3 0,7-1 0,5 5 15,12 0-15,5-1 0,4-2 0,7 0 16,7-1-16,-1-2 0,1-2 16,2 0-16,3 1 0,-4-1 15,-2-1-15,-6-1 0,-2-1 16,-2 0-16,-6-2 0,-3 2 15,-4 0-15,-1-3 0,-1-3 0,-2-3 16,-4-3-16,6-5 16,4-4-16,3 2 0,2 1 15,1 1-15</inkml:trace>
  <inkml:trace contextRef="#ctx0" brushRef="#br0" timeOffset="181621.0116">7250 12675 0,'0'0'0,"0"0"0,0 0 16,-18 25-16,9-10 0,-5 11 15,-5 4-15,3 3 0,0 1 0,-3 4 16,5 0-16,3-7 0,3-4 16,6 0-16,3-1 0,2-6 15,0-6-15,3-2 0,3-3 16,1-4-16,1-2 0,1-7 15,0-3-15,-3-3 0,-4 0 0,-1 2 16,-1 1-16,0 2 16</inkml:trace>
  <inkml:trace contextRef="#ctx0" brushRef="#br0" timeOffset="181771.4921">6982 12872 0,'0'0'0,"0"0"16,26-3-16,-26 3 0,37 2 15,-12-2-15,4 0 0,11-1 0,0-1 16,12 1-16,-1 0 16,-4-3-16,-2-1 0,-3 1 15,-9-1-15,-7 3 0</inkml:trace>
  <inkml:trace contextRef="#ctx0" brushRef="#br0" timeOffset="182120.4263">7564 12632 0,'0'0'0,"0"0"0,0 0 15,-6 24-15,6-24 0,-13 30 16,1-5-16,0 4 0,0 1 0,-4 11 16,1 2-16,-4 4 0,3-6 15,0-4-15,4-6 0,2-5 16,4-4-16,-3-2 0,3-5 15,5-8-15,3-2 0,5-6 16,3-5-16,0-3 0,0-3 0,4-4 16,5-5-16,3 1 15,2-2-15,1 3 0,2 1 16,-2 4-16,0 4 0,4 2 16,0 3-16,-6 4 0,-2 1 0,-4 7 15,-4 4-15,-4 1 0,-3 1 16,0 4-16,-5 2 0,0 1 15,-1-1-15,-1 4 0,0-1 16,-3-1-16,0 0 0,2-5 16,0-3-16,-1-2 0</inkml:trace>
  <inkml:trace contextRef="#ctx0" brushRef="#br0" timeOffset="182261.9024">8110 13128 0,'0'0'0,"0"0"16,0 0-16,0 0 0,0 0 0,0 0 16,10 23-16,-10-23 0,0 0 15,0 0-15</inkml:trace>
  <inkml:trace contextRef="#ctx0" brushRef="#br0" timeOffset="182720.9232">8866 12970 0,'0'0'0,"0"0"16,0 0-16,-7-19 0,7 19 0,-13-19 16,1 8-16,-1 0 0,0 2 15,-5 1-15,-4 0 0,-7 2 16,0 3-16,-2 6 0,-5 3 15,3 3-15,1 2 0,-5 10 16,1 6-16,7 0 0,2 1 0,4 6 16,8 1-16,9-5 15,7-3-15,12-9 0,11-5 16,0-5-16,2-6 0,3-2 0,1-4 16,3-5-16,2-5 0,-1-7 15,-1-6-15,3-1 16,-3-1-16,3-7 0,-6-5 15,-5 2-15,-5 0 0,-2 1 16,-2 0-16,-4 8 0,-4 5 0,-1 8 16,-3 3-16,-1 5 0,-2 3 15,-1 6-15,-2 4 16,-3 11-16,-2 9 16,1 0-16,-1 1 0,-4 11 15,-3 8-15,1 0 0,4 1 0,2-1 16,4-6-16,0-9 0,1-7 15,1-6-15</inkml:trace>
  <inkml:trace contextRef="#ctx0" brushRef="#br0" timeOffset="183053.7842">9158 13029 0,'0'0'0,"-5"10"0,-4 6 16,0 1-16,1 1 0,1 7 16,1 0-16,5 1 0,4-2 15,9-6-15,8-5 0,1-4 0,3-4 16,3-5-16,6-4 0,-3-1 16,-2-2-16,-1-2 15,-1-3-15,-1-4 0,-3-4 16,-5-6-16,-6-3 0,-9 4 0,-7 3 15,-5 2-15,-4 1 0,-7 3 16,-6 3-16,-1 5 0,-3 5 16,1 3-16,1 3 0,2 0 15,1 2-15,4 0 0,7 1 16,3-1-16,2-1 16,2-1-16</inkml:trace>
  <inkml:trace contextRef="#ctx0" brushRef="#br0" timeOffset="183254.535">9734 13009 0,'0'0'0,"-2"7"0,0 5 15,0 0-15,-1 3 0,-3 6 16,0 1-16,-1-1 0,0-1 15,2-3-15,-1-3 0,1-3 16,0-3-16,1-6 0,0-3 0,-1 0 16,2-1-16,0 1 0</inkml:trace>
  <inkml:trace contextRef="#ctx0" brushRef="#br0" timeOffset="183404.9043">9729 12713 0,'0'0'16,"0"0"-16,0 0 0,24 6 16,-24-6-16,26 13 0,-12-4 15,2-2-15,0 2 0,-2-2 0,0-1 16,-3-1-16</inkml:trace>
  <inkml:trace contextRef="#ctx0" brushRef="#br0" timeOffset="183739.254">10035 13027 0,'0'0'0,"0"0"15,0 0-15,-10 26 0,4-14 0,0 2 16,-2 0-16,-1 1 0,0 0 16,-1 2-16,3-4 15,0-4-15,1-3 0,3-3 16,1-3-16,2 0 0,3-5 0,2-2 15,1-4-15,3-3 16,1-3-16,2 0 0,2-2 16,4 0-16,2-1 0,2 1 15,3 3-15,2 1 16,0 5-16,4 1 0,-2 4 0,-4 5 16,-2 4-16,-4 3 0,-3-1 15,-5 7-15,-4 4 0,-2 2 16,-3 1-16,-3 4 0,-3 4 15,1-2-15,0-3 0,1 1 16,-1-6-16,1-3 0</inkml:trace>
  <inkml:trace contextRef="#ctx0" brushRef="#br0" timeOffset="184221.3087">11008 13018 0,'0'0'16,"0"0"-16,0 0 0,0 0 0,-10-19 16,10 19-16,-27-11 15,9 7-15,-1 1 0,-6 4 0,-5 3 16,-6 2-16,1 0 0,-1 7 16,-2 5-16,-2 3 0,7 0 0,7-2 15,7 1-15,4-1 16,5-2-16,11 2 0,12-2 15,0-7-15,2-1 0,5-4 16,4-2-16,2-1 0,0-3 0,4-4 16,-1-2-16,-4-1 0,-2-1 15,1-6-15,1-5 0,-6 1 16,-2 0-16,-4 3 0,-3 3 16,-2 3-16,-3 2 0,1 4 15,-2 4-15,-4 3 0,-1 3 0,-4 9 16,-4 7-16,0 1 0,0 2 15,-2 8-15,-1 7 16,1-2-16,1 0 0,0 7 16,0-2-16,1-5 0,2-3 0,-3 2 15,-1-4-15,-1-7 0,-3-7 16,-2-2-16,-5-3 0,4-5 16,0 0-16,-9-5 0,-10-6 15,3-2-15,2-3 0,-5-12 16,-6-10-16,10 6 0,6 5 0,6 4 15</inkml:trace>
  <inkml:trace contextRef="#ctx0" brushRef="#br0" timeOffset="190375.0194">3335 13469 0,'0'0'0,"0"0"16,0 0-16,0 0 0,0 0 0,-18-15 15,18 15-15,0 0 0,-25-9 16,25 9-16,-35-4 0,15 4 16,-2 1-16,0 2 0,-3 2 15,2 2-15,-2 0 16,-6 5-16,5 3 15,1 0-15,7 0 0,2 0 0,5 3 0,6-1 16,1 1-16,8 5 0,1 4 16,6-4-16,5 0 0,0 0 15,2-2-15,0 0 0,5-2 0,-5-1 16,1-1-16,-2-3 0,-5-1 16,-5 0-16,-4 1 0,-7-1 15,-2-1-15,-9-2 0,-1-2 16,-7-1-16,-4 1 0,1-2 15,-5-2-15,4-1 0,0-1 0,0-2 16,3-1-16,2 0 16,6-1-16,0 2 0</inkml:trace>
  <inkml:trace contextRef="#ctx0" brushRef="#br0" timeOffset="190704.9554">3341 13741 0,'0'0'15,"0"0"-15,16 6 0,-4-2 16,2 0-16,5 0 0,3 1 16,7-3-16,0 0 0,0-2 15,3-1-15,1-2 0,0-3 0,-7-1 16,-3-1-16,-2-2 0,-5-1 16,-3-3-16,-7-2 0,-1 0 15,-3-1-15,-6 1 0,-2 0 16,-6 1-16,-4 1 0,-2 3 15,-5 3-15,0 5 0,-1 3 0,-1 6 16,-2 1-16,3 5 16,1 3-16,2 8 0,2 6 15,5 0-15,2-1 0,5 6 0,4 2 16,6-5-16,4-2 0,11-7 16,11-3-16,1-6 0,3-4 15,9-8-15,7-5 16,-10 1-16,-8 0 0,-6 2 0</inkml:trace>
  <inkml:trace contextRef="#ctx0" brushRef="#br0" timeOffset="191056.0455">4063 13637 0,'0'0'0,"0"0"0,0 0 15,-14 31-15,14-31 0,-16 35 0,4-12 16,-3 1-16,1 1 0,-1 6 15,1-4-15,3-3 0,4-2 16,-3-1-16,2-6 16,3-7-16,0-2 0,4-4 0,1-2 15,0-8-15,3-1 0,2-8 16,3-4-16,2-1 0,5-1 16,1-3-16,3-2 0,6-3 15,1 4-15,0 5 0,3 4 16,-2 2-16,-1 4 0,2 2 0,0 6 15,-3 3-15,-2 2 0,-5 5 16,-2 4-16,-7 3 0,1 4 16,-3 2-16,-2 2 0,-1 2 15,-1 2-15,0 1 0,-1 3 16,-2-4-16,0-4 0,0-2 16,0-3-16,0-4 0</inkml:trace>
  <inkml:trace contextRef="#ctx0" brushRef="#br0" timeOffset="191454.0673">4926 13777 0,'0'0'0,"0"0"16,0 0-16,-5-22 0,5 22 16,-15-21-16,5 12 0,-7 2 15,-1 1-15,-4 4 0,-3 3 16,-7 6-16,0 3 0,-1 5 0,4 3 15,0 5-15,4 4 16,3 5-16,5-2 0,8-4 16,3-3-16,9 2 0,9-4 0,8-7 15,5-4-15,5-8 0,6-6 16,-3-4-16,2-3 0,3-7 16,4-5-16,-2-9 15,-3-5-15,-5-1 0,-3 2 0,2-11 16,-4-3-16,-5 7 0,-3 4 15,-6 3-15,-4 6 16,-3 9-16,-2 5 0,-6 7 16,-3 2-16,0 8 0,-4 6 0,-3 9 15,-2 10-15,-1 2 0,4 0 16,2 11-16,0 10 0,0 0 16,3 0-16,5 10 0,1 1 15,3-13-15,3-11 0,-2-4 16,0-10-16,-2-6 0</inkml:trace>
  <inkml:trace contextRef="#ctx0" brushRef="#br0" timeOffset="191755.0777">5822 13720 0,'0'0'0,"0"0"15,0 0-15,-18-15 0,18 15 0,-27-8 16,6 5-1,-3 3-15,-3 3 0,-4 4 0,2 4 16,3 0-16,4 0 0,7 1 16,3 0-16,6 1 0,5 2 0,8 1 15,6 0-15,4 4 0,2-2 16,-1 0-16,3-1 0,-2 1 16,-6 1-16,-1 0 0,-2-1 15,-7-1-15,-4 0 0,-6-1 16,-4-1-16,-3-3 15,-4-2-15,-4-4 0,-3-3 0,2-3 16,2-5-16,4 3 16,3-1-16,3 1 15</inkml:trace>
  <inkml:trace contextRef="#ctx0" brushRef="#br0" timeOffset="192154.1883">6162 13476 0,'0'0'0,"0"0"0,0 0 16,1 25-16,-1-25 0,-6 34 16,0-7-16,-7 3 0,0 4 0,-4 13 15,-2 3-15,2-3 16,3-3-16,-1 3 0,0 1 0,4-9 16,2-7-16,3-8 15,2-5-15,1-5 0,1-3 0,3-6 16,1-4-16,2-5 0,1-3 15,3-8-15,3-3 0,4-3 16,4-2-16,1 0 0,2-1 16,1 5-16,5 3 0,-2 4 15,3 4-15,2 2 0,-3 3 0,0 6 16,-4 3-16,-1 2 0,0 2 16,-5 1-16,-4 1 0,-5-1 15,-3 2-15,-6 2 0,-4 2 16,-6 1-16,-2 0 0,-2-2 15,-4 0-15,-3-4 0,-2-2 0,-4-2 16,-1-1-16,3-1 16,0-5-16,2-1 0,0-1 15,7-10-15,1-6 0,4 3 0,2 3 16,3 1-16</inkml:trace>
  <inkml:trace contextRef="#ctx0" brushRef="#br0" timeOffset="192271.2229">6606 14083 0,'0'0'0,"0"0"15,0 0-15,0 0 0,0 0 0,0 0 16</inkml:trace>
  <inkml:trace contextRef="#ctx0" brushRef="#br0" timeOffset="192504.7075">7231 13636 0,'0'0'0,"0"0"0,0 0 16,-9 33-16,9-33 0,-16 41 0,0-10 15,-1 2-15,-2 2 0,-9 15 16,-6 13-16,3-6 0,4-4 15,-6 4-15,1-5 0,-1-3 16,5-9-16,8-9 0,6-8 0,2-7 16</inkml:trace>
  <inkml:trace contextRef="#ctx0" brushRef="#br0" timeOffset="192804.1202">7680 13720 0,'0'0'0,"0"0"16,0 0-16,0 0 0,0 0 0,-28-7 15,28 7-15,-35 8 0,14-1 16,1 4-16,1 1 16,4 2-16,2-1 0,1 5 0,4 1 15,5-1-15,3-1 0,6 2 16,6 2-16,1-2 0,0 3 15,0-1-15,-3 2 0,2-1 16,-4-1-16,-4 0 0,-3 0 16,-6-3-16,-5-2 0,-7-1 15,-4-2-15,0-1 0,0-1 0,-3-6 16,-2-5-16,2-5 0,3-1 16,5 0-16,3 2 0,2 0 15</inkml:trace>
  <inkml:trace contextRef="#ctx0" brushRef="#br0" timeOffset="193038.3705">8110 13671 0,'0'0'0,"0"0"16,-7 23-16,7-23 0,-15 35 0,-1-6 15,-3 6-15,3 2 16,-1 2-16,2 6 0,3-2 15,3-6-15,3-4 0,4 1 16,6-5-16,2-6 0,1-5 0,6-2 16,5-2-16,-4-7 0,-1-5 15,-1-7-15,0-5 16,-1-2-16,1-2 0,-4 1 0,-1 4 16,-2 2-16</inkml:trace>
  <inkml:trace contextRef="#ctx0" brushRef="#br0" timeOffset="193188.3737">7826 13839 0,'0'0'0,"0"0"0,0 0 15,0 0-15,32 0 0,-32 0 0,43 0 16,-16 1-16,1-1 0,7 0 16,3 0-16,10-3 0,-3 0 0,1-1 15,-8 1-15,-9 1 16</inkml:trace>
  <inkml:trace contextRef="#ctx0" brushRef="#br0" timeOffset="193588.0623">8478 13584 0,'0'0'0,"0"0"0,0 0 16,0 0-16,0 33 0,-3-15 15,-4 6-15,-1 4 0,-1 3 0,-6 13 16,-4 4-16,0-4 0,2-2 16,-3 6-16,2-4 15,2 0-15,3-8 0,3-9 0,2-6 16,0-5-16,3-4 0,3-5 16,2-7-16,2-2 0,2-5 0,7-6 15,6-5-15,0-4 16,2-2-16,2 0 0,3-1 15,2 5-15,0 4 0,4 2 16,0 3-16,-5 5 0,-3 3 0,-1 3 16,1 1-16,-7 6 0,-3 2 15,-6 5-15,-1 7 0,-3-2 16,-3 0-16,-3 4 0,-1 4 16,-2-4-16,2 0 0,-3 3 15,2-3-15,1-6 0,3-3 0,0 0 16,-1-4-16,2-2 0</inkml:trace>
  <inkml:trace contextRef="#ctx0" brushRef="#br0" timeOffset="193712.2545">9061 14209 0,'0'0'0,"0"0"0,0 0 0,0 0 16,0 0-16,0 0 15,0 0-15,0 0 0</inkml:trace>
  <inkml:trace contextRef="#ctx0" brushRef="#br0" timeOffset="194174.2676">9621 14033 0,'0'0'0,"0"0"15,0 0-15,7-26 0,-7 26 0,-4-23 16,0 10-16,-4-2 16,1 0-16,-4 0 0,-4 1 15,-7 0-15,-3 2 0,-2 6 0,0 5 16,-3 5-16,-2 4 0,-4 5 16,2 4-16,4 8 0,3 4 15,7 0-15,6 0 0,4 3 16,7-1-16,7-5 0,7-2 15,8-5-15,5-5 0,5-7 16,4-10-16,2-4 0,4-4 0,-3-3 16,1-3-16,-2-4 0,0-4 15,2-10-15,-7-3 16,-4-4-16,-4 1 0,-2 2 0,-2 3 16,-3 1-16,-3 3 0,-2 3 15,-4 7-15,0 8 0,-1 4 16,-3 6-16,-2 4 0,-5 8 15,1 5-15,-4 5 0,-1 4 16,0 6-16,1 5 0,-2 5 16,1 4-16,-2 2 0,0 0 0,0 6 15,1 0-15,4-13 16,4-6-16,4-9 0,5-5 16,-2-5-16,-1-2 0,-1-3 0</inkml:trace>
  <inkml:trace contextRef="#ctx0" brushRef="#br0" timeOffset="194471.3493">10020 13987 0,'0'0'0,"0"0"0,0 0 16,0 0-16,-17 27 0,6-11 16,-3 6-1,6 0-15,2 1 0,5-4 0,3-2 16,9 0-16,7-5 0,2-3 15,3-5-15,4-3 0,4-4 16,-2 0-16,-2-2 0,6-6 16,-1-2-16,-5-4 0,-6 0 0,-6-8 15,-7-4-15,-8 8 0,-4 0 16,-12-1-16,-6 2 0,-4 3 16,-5 3-16,-4 8 0,-4 7 15,0 0-15,2 2 0,-1 6 16,6 4-16,13-1 0,3 1 15,3 0-15,3-3 16,2-3-16</inkml:trace>
  <inkml:trace contextRef="#ctx0" brushRef="#br0" timeOffset="194658.2894">10524 13995 0,'0'0'0,"0"0"0,0 0 16,-7 30-16,7-30 0,-11 31 16,3-12-16,-1 0 0,-1 0 0,-2 3 15,1-2-15,2-4 0,1-1 16,2-4-16,0-1 0,2-2 16</inkml:trace>
  <inkml:trace contextRef="#ctx0" brushRef="#br0" timeOffset="194811.097">10560 13777 0,'0'0'0,"0"0"16,0 0-16,27 8 0,-27-8 16,24 12-16,-11-3 0,-2-1 15,-1-1-15,-1-1 0</inkml:trace>
  <inkml:trace contextRef="#ctx0" brushRef="#br0" timeOffset="195138.8265">10804 14027 0,'0'0'0,"0"0"0,0 0 16,-18 24-16,10-13 0,-2 2 0,0 2 15,0-1-15,1-1 0,-1 2 16,1-2-16,2-1 0,1-5 15,2-4-15,1-4 0,2-1 16,0-2-16,2-1 0,3-2 16,0 0-16,2-2 0,7-6 0,3-4 15,1-2-15,1 1 0,2 0 16,4 3-16,1 2 0,1 4 16,4 0-16,-3 5 0,-4 2 15,-2 2-15,-1 6 0,-1 4 16,-3 6-16,-5 5 0,-4 2 15,-5 3-15,-3-1 16,-3-1-16,0 2 0,-2 0 0,2-3 0,1-5 16,0-2-16</inkml:trace>
  <inkml:trace contextRef="#ctx0" brushRef="#br0" timeOffset="195604.0242">11649 13965 0,'0'0'16,"0"0"-16,0 0 0,-19-10 15,19 10-15,-35-4 0,11 4 16,-2 4-16,-4 3 0,-2 6 0,-2 3 16,-8 7-16,4 0 0,-1 7 15,8 1-15,8-3 0,5-2 16,12-1-16,8-2 0,7-6 15,6-3-15,4-6 0,3-4 16,3-2-16,4-2 0,3-6 16,-3-4-16,-2-3 0,-2-3 0,0-4 15,-2-2-15,-3 1 0,-3 1 16,-3-2-16,-3-1 0,-4 6 16,-1 5-16,-2 4 0,-2 3 15,-2 5-15,0 0 0,-1 9 16,-3 4-16,-3 7 0,0 4 15,-3 12-15,-1 8 16,0 0-16,0 1 0,0 9 16,1 0-16,1-7 0,1-6 15,-4 7-15,-1-2 0,-4-7 0,-3-4 16,-2-7-16,-2-5 0,-2-5 16,-1-5-16,-9-6 15,-6-6-15,0-2 0,1-2 0,2-6 16,0-4-16,5-9 0,4-5 15,4-6-15,1-5 0,8 10 16,3 8-16,5 4 0</inkml:trace>
  <inkml:trace contextRef="#ctx0" brushRef="#br0" timeOffset="195888.0327">12314 13692 0,'0'0'0,"0"0"0,0 0 0,-20 16 0,20-16 16,-35 28-1,10-6-15,-1 4 0,-2 3 0,-4 13 0,3 4 16,0 8-16,5-2 15,6 6-15,7-4 0,7-6 16,9-6-16,9-4 0,8-5 0,10-5 16,3-9-16,-8-5 0,-7-2 15,-5-4-15</inkml:trace>
  <inkml:trace contextRef="#ctx0" brushRef="#br0" timeOffset="196157.5443">12836 13622 0,'0'0'0,"0"0"16,0 0-16,-10 21 0,10-21 0,-17 26 15,3-7-15,-2 2 0,-3-1 16,-8 9-16,-1 0 0,-2-1 15,-2 0-15,-7 8 16,1 1-16,-1-6 0,2-3 16,-2-1-16,5-4 0,8-7 15,5-3-15,5-3 0,4-2 16,2-3 0</inkml:trace>
  <inkml:trace contextRef="#ctx0" brushRef="#br0" timeOffset="196354.5318">12661 14071 0,'0'0'0,"0"0"0,-4 21 0,1-5 15,0 3-15,-2 14 0,0 6 16,-1-4-16,2-4 0,-1 6 16,2 0-16,1-10 0,0-4 0,2-4 15,2-8-15,0-10 16,1-5-16,3-11 0,1-7 0,-1-5 15,2-3-15,-3 6 16,1 5-16,-2 3 0</inkml:trace>
  <inkml:trace contextRef="#ctx0" brushRef="#br0" timeOffset="196622.6249">13147 13629 0,'0'0'0,"0"0"0,0 0 16,0 0-16,20 12 0,-20-12 15,2 19-15,-2-19 0,-10 26 0,-2-12 16,-4 0-16,-2 0 16,-4 1-16,-7 3 0,-1-1 15,1-1-15,2-1 0,3-1 0,3-2 16,4-3-16,4 0 0,6-1 16,6-4-16,7 1 0,5-1 15,9-2-15,6-1 0,5-1 16,3-1-16,10-2 0,1 1 15,0-2-15,-4-1 0,5-3 0,-6 0 16,-8-2-16,-5 0 0,-7 3 16,-5 1-16,-3 1 0</inkml:trace>
  <inkml:trace contextRef="#ctx0" brushRef="#br0" timeOffset="196804.19">12974 13896 0,'0'0'0,"0"0"16,0 0-16,0 0 0,-2 26 16,2-26-16,0 28 0,0-12 15,-2 2-15,2-1 16,0 1-16,2-3 0,0 0 0,1 1 16,-1-3-16,0-1 0</inkml:trace>
  <inkml:trace contextRef="#ctx0" brushRef="#br0" timeOffset="197070.9249">13389 14073 0,'0'0'0,"0"0"0,0 0 16,-37 14-16,19-5 0,-5 1 15,-4 3-15,-13 4 0,-2 0 0,-8 5 16,4 1-16,3-3 0,2-1 15,-2 0-15,6-3 0,8-4 16,8-3-16,12 0 0,10 0 16,7-1-16,5 0 0,9-1 15,8 0-15,4-3 0,5-1 0,11 0 16,2-1-16,2 0 0,2 2 16,2-2-16,-5-1 15,-13-1-15,-11 1 0,-7 0 0</inkml:trace>
  <inkml:trace contextRef="#ctx0" brushRef="#br0" timeOffset="197321.1945">13734 13562 0,'0'0'0,"0"0"16,0 0-16,6 27 0,-6-27 0,2 33 15,-3-9-15,0 3 0,-1 3 16,0 6-16,-1-2 0,1-3 0,1-2 16,0 2-16,0-3 0,-1-6 15,-1-4-15,1-3 0,1-4 16,0-2-16</inkml:trace>
  <inkml:trace contextRef="#ctx0" brushRef="#br0" timeOffset="197571.2396">13779 13660 0,'0'0'0,"0"0"0,0 0 16,37-5-16,-37 5 0,42-4 15,-11 1-15,1 1 0,0 0 16,13 1-16,2 0 15,11 2-15,-2 2 16,-11 0-16,-7 1 0,-3 0 0,-7 1 16,-5-1-16,-7-2 0,-7 3 15,-7 3-15,-6 1 0,-6 3 16,-6 2-16,-5 2 16,-3-1-16,-2-1 0,-3 1 0,-2 2 15,-6 2-15,0 1 0,9-5 16,6-4-16,4-1 0</inkml:trace>
  <inkml:trace contextRef="#ctx0" brushRef="#br0" timeOffset="197753.9577">13861 13632 0,'0'0'16,"0"0"-16,0 0 0,0 0 0,0 0 15,0 0-15,9 28 16,-9-28-16,2 29 0,-2-13 0,-1 0 15,-1 2-15,0 0 0,0 1 16,0-1-16,2-1 0,0-2 0,-1 1 16,1-3-1,0-1-15</inkml:trace>
  <inkml:trace contextRef="#ctx0" brushRef="#br0" timeOffset="197987.7539">14126 13709 0,'0'0'0,"0"0"0,0 0 16,0 0-16,-23 19 0,23-19 16,-38 21-16,15-10 0,-2 1 0,-2 2 15,-1 0-15,-4 3 0,5-1 16,5-3-16,6 0 0,3-1 16,6-2-16,9-1 0,9-2 15,2-1-15,4 0 0,5-3 16,5-1-16,4-1 0,-2 0 0,1-1 15,0-1-15,-4 1 16,-6-1-16,-4 1 0</inkml:trace>
  <inkml:trace contextRef="#ctx0" brushRef="#br0" timeOffset="198187.9993">13614 14059 0,'0'0'0,"0"0"0,26 4 16,-26-4-16,36 5 0,-10-4 16,8-1-16,11 2 0,1-1 0,14 0 15,0-1-15,-6 0 16,-4-1-16,4-5 0,-6-1 16,-6 12-16,-4 7 0,-5-1 15,-8-3-15,-6-2 0</inkml:trace>
  <inkml:trace contextRef="#ctx0" brushRef="#br0" timeOffset="198393.9035">13994 13933 0,'0'0'0,"0"0"16,-12 21-16,6-6 0,-2 3 0,-5 10 15,-4 5-15,0 2 0,-2 2 16,-2 10-16,2 1 0,3-5 15,3-4-15,-1 0 16,4-6-16,3-7 0,1-6 0,3-8 16,1-6-16,2-9 0,2-5 15,-1 3-15,0 0 0,0 2 16</inkml:trace>
  <inkml:trace contextRef="#ctx0" brushRef="#br0" timeOffset="198604.4155">13900 14110 0,'0'0'0,"0"0"15,0 0-15,0 0 0,0 0 0,24 6 16,-24-6-16,27 2 0,-27-2 16,33 3-16,-17 2 0,1 1 15,-1 1-15,1 0 0,-1 2 16,0 1-16,-2 0 0,-1 6 16,-3 3-16,-3 1 0,-3 1 15,-3 0-15,-4 1 0,-3 0 16,-1-1-16,-4-1 0,-2-3 15,-4-2-15,-2-2 0,-1 1 0,5-3 16,2-2-16</inkml:trace>
  <inkml:trace contextRef="#ctx0" brushRef="#br0" timeOffset="198774.0079">14063 14194 0,'0'0'16,"0"0"-16,0 0 0,0 0 0,0 0 15,-10 26-15,10-26 16,-23 24-16,10-10 0,-6 1 16,-4 2-1,-1-3-15,-3-2 0,4-1 0,3-1 0,2-2 16</inkml:trace>
  <inkml:trace contextRef="#ctx0" brushRef="#br0" timeOffset="198904.7004">13655 14390 0,'0'0'0,"0"0"0,0 0 16,0 0-16,27 6 0,-27-6 15,31 8-15,-8-3 16,2 1-16,6-1 0,5 1 16,9-2-16,1 0 0,2-4 0,4-3 15,12-3-15,0-1 0,-4 0 16,-12 2-16,-12 1 0</inkml:trace>
  <inkml:trace contextRef="#ctx0" brushRef="#br0" timeOffset="199120.7459">14657 13835 0,'0'0'0,"0"0"0,0 0 15,28 8-15,-28-8 0,27 7 0,-8-3 16,0 1-16,0 1 0,5 1 15,0 1-15,-2-1 0,-2-1 16,-4 0-16,-1-1 0,-4-1 16</inkml:trace>
  <inkml:trace contextRef="#ctx0" brushRef="#br0" timeOffset="199289.1195">14463 14101 0,'0'0'0,"0"0"16,0 0-16,37 3 0,-23-2 0,5-2 16,4-1-16,1 1 0,1 0 0,12-4 15,2 0 1,-3-2-16,-4-1 0,1-1 0,-7 2 16,-4 2-16</inkml:trace>
  <inkml:trace contextRef="#ctx0" brushRef="#br0" timeOffset="199571.776">14765 13933 0,'0'0'0,"0"0"0,0 0 16,5 29-16,-3-11 0,-1 4 0,-1 4 16,0 1-16,-1 3 0,-1 8 15,-1 3-15,1-2 0,0-1 16,-1 5-16,-2-5 0,1-3 15,-2-3-15,-1-5 0,-3-3 16,-3-4-16,-4-4 0,-1-4 16,-2-5-1,3-5-15,0-4 0,3-4 0,2-2 16,3-4-16,4-4 0,1-4 16,3-3-16,9-8 0,7-7 15,4-3-15,4-3 0,-2 2 16,-4 9-16,-4 7 0</inkml:trace>
  <inkml:trace contextRef="#ctx0" brushRef="#br0" timeOffset="199871.5051">15300 13709 0,'0'0'0,"0"0"0,0 0 0,0 0 16,0 0-16,0 0 0,-19 29 16,19-29-16,-27 24 0,11-10 15,1 0-15,-1-1 0,2 0 0,2 1 16,3-1-16,2 3 0,5-2 15,3 0-15,5 0 16,0-1-16,3-2 0,3 1 16,3-1-16,-1 1 0,0 0 0,0 0 15,-3 0-15,-1 0 0,-2 0 16,-4 1-16,-5 1 16,-5 1-16,-3 1 0,-3 2 15,-3 1-15,-4-1 0,-3 0 16,-6 2-16,1-4 0,-2-3 0,-2-1 15,1-4-15,2-3 16,4-5-16,3-5 0,3 2 0,4 0 16,3 1-16</inkml:trace>
  <inkml:trace contextRef="#ctx0" brushRef="#br0" timeOffset="200238.4736">14989 14054 0,'0'0'0,"0"0"0,0 0 15,0 0-15,19 11 0,-19-11 16,22 11-16,-7-4 0,3 1 0,2 2 15,2-1-15,2 0 16,2 1-16,6 2 0,-1-2 0,-4 1 16,-4-1-16,-3 0 0,-4-1 15,-4 1-15,-3 0 0,-5 1 16,-6 1-16,-4 1 0,-5 2 0,-1 1 16,-2 0-16,1-1 15,1-1-15,0 2 0,2-4 16,3-1-16,3 1 0,3-2 15,2 1-15,3 1 0,4 0 0,3 1 16,5-2-16,-2 0 16,0 1-16,-2 0 0,-1-2 0,-2-1 15,-1-2-15,-4 1 16,-2 0-16,-7 2 0,-5 1 16,-2 0-16,-1-1 0,-7-1 15,-5 0-15,-1 0 0,0-3 16,-5-3-16,0-6 0,2-1 15,3-3-15,5 3 0,3 0 16,4 1-16</inkml:trace>
  <inkml:trace contextRef="#ctx0" brushRef="#br0" timeOffset="200343.3158">15047 14449 0,'0'0'0,"0"0"0,0 0 16,0 0-16,17 21 0,-17-21 0,20 18 15,-9-9-15,0-1 0,1-1 16,1 0-16,0-1 0,1-1 15,-3 0-15,-1-1 0,-2 0 0</inkml:trace>
  <inkml:trace contextRef="#ctx0" brushRef="#br0" timeOffset="200554.3419">15822 13855 0,'0'0'0,"0"0"16,0 0-16,0 0 0,0 0 0,18 24 15,-18-24-15,11 18 0,-5-9 0,-2 1 16,0 1 0,0-1-16,-1 0 0,0-3 0</inkml:trace>
  <inkml:trace contextRef="#ctx0" brushRef="#br0" timeOffset="200977.598">15601 14110 0,'0'0'0,"0"0"16,0 0-16,0 0 0,27 13 0,-27-13 16,26 10-16,-10-6 15,2 0-15,2 0 0,1 0 16,-1-1-16,-2 0 0,6 0 15,-2-2-15,-4 1 0,-1-1 0,-4 2 16,-3 0-16,-4 0 0,-4 1 16,-3 0-16,-4 3 15,-1 1-15,-3 0 0,-8 5 0,-3 1 16,2 1-16,0 0 0,1 2 16,3 0-16,2-3 0,2-2 15,2-2-15,3 1 0,2-4 16,1 0-16,5-1 0,1-1 15,3-1-15,1-1 0,5-2 0,2-1 16,0-1-16,0-2 16,-1 0-16,0-1 0,0 0 0,-1 1 15,-1 2-15,-1 1 16,-1 1-16,-1 2 0,-3 2 0,0 3 16,-2 2-16,0 1 0,-1 1 15,-1 2-15,0-2 0,0-1 16,2-1-16,1-3 0,0 1 15,-1-3-15,0 0 0,-1-1 0,-1 0 16</inkml:trace>
  <inkml:trace contextRef="#ctx0" brushRef="#br0" timeOffset="201304.9307">16036 14110 0,'0'0'0,"0"0"16,0 0-16,0 0 0,0 0 0,36 4 15,-36-4-15,34 4 16,-34-4-16,41 3 0,-17-1 16,-1 1-16,-1 0 0,3 1 15,0 2-15,-3-1 0,-2 0 0,-2 3 16,1 0-16,-4 2 0,-2 2 16,-6 3-16,-2 1 0,-4 3 15,-2 3-15,-3 3 0,0 2 16,-1-1-16,-1-1 0,-2 6 15,1-2-15,-1-5 0,0-2 0,0-4 16,0-2-16,-1-3 0,0-3 16,1-3-16,2-2 15,-2-4-15,-1-4 0,2-6 0,0-5 16,0-3-16,1 0 0,-1 0 16,1 2-16,2 3 0</inkml:trace>
  <inkml:trace contextRef="#ctx0" brushRef="#br0" timeOffset="201520.9678">16214 13862 0,'0'0'16,"0"0"-16,0 0 0,0 0 15,0 0-15,10 20 0,-10-20 0,3 26 16,-3-26-16,-2 41 0,-1-14 16,-2 2-16,0 3 0,-5 11 15,-1 2-15,-3-1 0,0-3 0,-2 8 16,-1-3-16,2-5 15,0-4-15,0 0 0,2-7 16,3-7-16,1-6 0,3-6 16,3-6-16,1-2 0,0 0 0,-1 0 15</inkml:trace>
  <inkml:trace contextRef="#ctx0" brushRef="#br0" timeOffset="201738.404">16746 14036 0,'0'0'16,"0"0"-16,19 15 0,-7-2 15,1 4-15,2 3 0,0 1 0,4 10 16,-1 3-16,-3 2 0,-1 2 16,-2 10-16,-3 1 0,-6-1 15,-7 0-15,-9 5 0,-7-5 16,-12-6-16,-9-6 0,6-3 15,9-9-15,6-6 16</inkml:trace>
  <inkml:trace contextRef="#ctx0" brushRef="#br0" timeOffset="215354.5947">3484 14414 0,'0'0'0,"0"0"15,0 0-15,0 0 0,0 0 0,0 0 16,0 0-16,0 0 15,0 0-15,0 0 0,-23-9 16,23 9-16,-21 7 0,21-7 0,-36 20 16,18-7-16,-4 4 0,-4 3 15,-2 4-15,-10 8 0,1 2 16,-12 12-16,-4 2 16,8-6-16,5-4 0,-5 5 0,4-3 15,-3 0-15,7-4 0,7-11 16,6-7-16,7-11 0,5-12 15,2 2-15,3 1 0,2 0 0</inkml:trace>
  <inkml:trace contextRef="#ctx0" brushRef="#br0" timeOffset="215588.5377">3372 14414 0,'0'0'0,"0"0"0,0 0 0,0 0 16,20 9-16,-20-9 15,22 27-15,-10-8 0,-1 2 0,4 13 16,0 6-16,-2 3 0,0 3 16,0 11-16,-1-1 0,-2-8 15,-1-5-15,1 2 0,-4-4 16,1-7-16,-2-4 0,-1-7 16,-3-3-16,-2-5 0,-3-2 0,-8-3 15,-7-1-15,3-9 0,-3-7 16,4 1-16,1 3 0,5-1 15</inkml:trace>
  <inkml:trace contextRef="#ctx0" brushRef="#br0" timeOffset="215738.5333">2972 14759 0,'0'0'0,"0"0"0,0 0 16,24-2-16,-24 2 0,32-6 15,-6 3-15,2 0 0,3-1 0,6 1 16,6 1-16,11-2 0,3 0 15,3 0-15,-13 0 16,-10 2-16</inkml:trace>
  <inkml:trace contextRef="#ctx0" brushRef="#br0" timeOffset="216071.1455">4650 14577 0,'0'0'0,"0"0"0,0 0 16,0 0-16,-22-15 0,22 15 0,-26-11 15,4 7-15,-4 1 0,-2 3 16,-3 1-16,-10 4 0,3 2 0,4 4 16,4 2-1,5 3-15,6 3 16,4 2-16,5 0 0,14 2 0,12 3 15,1-3-15,-1-3 0,6 0 16,6-1-16,-2-1 0,-3-2 0,-1 2 16,-5 0-16,-6-1 15,-5-3-15,-12 2 0,-12 0 16,-1 0-16,0-1 0,-13-2 16,-9-3-16,3-2 0,6-5 0,7 1 15,5-1-15,5-1 0</inkml:trace>
  <inkml:trace contextRef="#ctx0" brushRef="#br0" timeOffset="216271.5347">4963 14389 0,'0'0'0,"0"0"0,0 0 0,-7 23 16,7-23-16,-13 31 0,3-6 15,1 3-15,0 3 0,-3 12 16,-1 5-16,1-5 0,1-4 16,-3 12-16,3 1 0,-1 3 0,0-8 15,3-9-15,2-9 16,3-7-16</inkml:trace>
  <inkml:trace contextRef="#ctx0" brushRef="#br0" timeOffset="216672.8765">5519 14773 0,'0'0'0,"0"0"0,0 0 16,0 0-16,0 0 0,-17-22 0,17 22 15,-31-6-15,31 6 0,-38 0 16,10 3-16,1 3 0,-1 4 15,-9 6-15,-4 6 0,5 1 0,2 0 16,2 5-16,4 1 16,7-5-16,5-5 0,10 3 15,8-1-15,9-9 0,8-3 16,8-7-16,5-3 0,-1-3 16,-2-1-16,6-5 0,3-5 0,-4-3 15,1-2-15,-3-4 0,-4 0 16,-10 4-16,-1 2 0,-5 0 15,-2 3-15,-5 6 0,-1 3 16,-2 4-16,-2 2 0,0 6 16,-2 3-16,-2 5 0,2 5 15,-1 3-15,1 2 0,1 2 16,2 0-16,4 0 0,2-2 16,-1-4-16,0-4 0,-2-2 0</inkml:trace>
  <inkml:trace contextRef="#ctx0" brushRef="#br0" timeOffset="216971.6732">6163 14775 0,'0'0'16,"0"0"-16,0 0 0,0 0 16,-33-8-16,15 6 0,-3 2 15,-2 0-15,-2 3 0,0 0 0,1 2 16,-2 1-16,4 1 0,5 0 15,2 4-15,6-2 0,4 0 16,9 2-16,6 2 0,1 0 16,1 1-16,2 1 0,-2 1 15,-1-1-15,-1 0 0,0 3 16,-2-3-16,-5 1 0,-3-1 0,-7-1 16,-5 0-1,-2-1-15,-4-1 0,-6-1 0,-1-1 16,-1-4-16,1-3 0,5-1 0,1 0 15,5-1-15</inkml:trace>
  <inkml:trace contextRef="#ctx0" brushRef="#br0" timeOffset="217372.7384">6535 14557 0,'0'0'0,"0"0"16,0 0-16,-3 34 0,0-17 0,-3 7 16,-2 4-16,-5 12 0,-2 1 15,-6 11-15,0-1 0,1-4 0,-1-4 16,1 4-16,3-5 16,3-8-16,5-7 0,2-7 15,0-5-15,3-4 0,1-3 0,3-8 16,2-10-16,1-2 15,3-5-15,6-5 0,5-3 0,2-1 16,0 0-16,8-4 16,3 3-16,4 3 15,3 4-15,-6 4 0,-6 4 0,5 7 16,4 5 0,-4 2-16,-3 1 0,-5 6 0,-3 5 0,-2 5 15,-5 4-15,-2 2 16,-4 3-16,-1-2 0,-2-3 0,-1 2 15,0 0-15,-2-2 0,0-1 16,0-5-16,0-4 0,0-3 16</inkml:trace>
  <inkml:trace contextRef="#ctx0" brushRef="#br0" timeOffset="217688.6319">7767 14781 0,'0'0'0,"0"0"16,0 0-16,0 0 0,-28-11 0,28 11 15,-34-3-15,12 4 0,-2 1 0,1 4 16,-3 1-16,-5 5 16,6 1-16,4 0 0,7 1 0,2 2 15,4 1-15,5 2 0,4 1 16,4 0-16,4-2 0,4 5 15,4-1-15,-4 1 0,-1-3 16,-3 1-16,-2 0 0,-4-2 16,-3-1-16,-11 0 15,-8-1-15,1-2 0,0 0 0,-4-2 16,0-2-16,-4-7 0,1-5 0,3 0 16,3 0-1,5 1-15</inkml:trace>
  <inkml:trace contextRef="#ctx0" brushRef="#br0" timeOffset="218004.6875">7806 15035 0,'0'0'0,"10"2"16,5 1-16,1-2 0,-1 2 0,9-1 16,5 0-1,-1-2-15,2-2 0,-4 0 0,-2-1 16,3-3-16,-2-2 15,-2-2-15,-5-3 0,-6-5 16,-7-4-16,-4 2 0,-3 3 0,-5-1 16,-2 0-16,-1 4 0,-4 3 0,-7 5 15,-6 4-15,1 3 16,3 4-16,-5 8 0,-5 8 16,5 2-16,1 3 0,2 10 15,4 3-15,5-4 0,5-5 0,10 5 16,9 0-16,8-5 0,6-2 15,10-10-15,7-6 0,3-4 16,1-4-16,9-9 0,5-7 16,-14 4-16,-10 1 0,-8 1 15</inkml:trace>
  <inkml:trace contextRef="#ctx0" brushRef="#br0" timeOffset="218354.7569">8494 14877 0,'0'0'15,"0"0"-15,0 0 0,0 0 0,-15 25 16,15-25-16,-14 31 16,5-12-16,0 1 0,0 2 0,-2 2 15,2-1-15,1-3 0,-4 5 16,3-2-16,1-4 0,1-3 0,2-4 16,1-2-16,0-6 0,1-2 15,3-2-15,5-5 16,1-4-16,0-2 0,3-6 0,1-2 15,2-1-15,4 2 0,2-4 16,6-2-16,1 0 0,-2 5 0,4 4 16,2 6-16,-1 2 15,-1 2-15,-2 6 0,-3 4 16,-4 2-16,-2 2 0,-3 4 16,-1 2-16,-2 2 0,-2 1 0,-4 4 15,-4 2-15,0-1 0,-1 0 16,-1-4-16,0-1 15,1-5-15,-3-3 0,2-1 0,1-3 16,0-1-16</inkml:trace>
  <inkml:trace contextRef="#ctx0" brushRef="#br0" timeOffset="218605.3006">9247 14795 0,'0'0'16,"0"0"-16,0 0 0,-13 37 0,3-18 16,-7 13-16,-5 4 0,2 1 15,1 1-15,0 6 0,3-3 16,5-2-16,3-2 0,2 0 16,4-5-16,6-5 0,2-6 0,10-6 15,5-4 1,-4-4-16,2-1 0,4-5 0,1-2 15,3-11-15,1-7 0,-6 4 16,-4 2-16,-5 4 0</inkml:trace>
  <inkml:trace contextRef="#ctx0" brushRef="#br0" timeOffset="218771.6573">9024 14920 0,'0'0'0,"0"0"0,19 4 16,0-3-16,4 1 0,7 0 16,6 1-16,13-2 0,1-2 0,-1-1 15,-8 1-15,-8 0 0</inkml:trace>
  <inkml:trace contextRef="#ctx0" brushRef="#br0" timeOffset="219190.2087">10102 14700 0,'0'0'0,"0"0"0,0 0 16,-7 26-16,7-26 0,-13 35 15,4-7-15,-3 2 0,-2 3 0,-6 14 16,-2 1-16,-1 4 0,4-6 15,0 2-15,5-6 16,2-7-16,2-5 0,2-10 0,3-5 16,0-4-16,2-2 0,3-9 15,0 0-15,3-8 0,4-2 0,5-5 16,4-4-16,3-2 16,1-2-16,2 1 0,1-2 15,4 6-15,0 4 0,6 1 16,-1 2-16,0 4 0,0 2 0,-2 6 15,0 3-15,-7 3 0,-3 2 16,-6 5-16,-3 3 16,-3-1-16,-3 1 0,-5 5 0,-3 2 15,-4 2-15,-1 1 16,-2-6-16,-1-2 0,0-3 0,1-3 16,3-3-16,5-2 0,1-3 15,0-1-15,0-1 0</inkml:trace>
  <inkml:trace contextRef="#ctx0" brushRef="#br0" timeOffset="219354.5636">10761 15101 0,'0'0'0,"0"0"0,0 0 0,-10 24 16,10-24-16,-13 27 0,5-9 15,0-1-15,1 1 0,-1-3 16,0 0-16,-2 0 0,0-5 15,3-1-15,0-1 0,2-1 0</inkml:trace>
  <inkml:trace contextRef="#ctx0" brushRef="#br0" timeOffset="219505.4325">10651 14801 0,'0'0'0,"0"0"15,0 0-15,0 0 0,24 18 0,-24-18 16,31 22-16,-16-12 0,-1 0 16,-2-2-16</inkml:trace>
  <inkml:trace contextRef="#ctx0" brushRef="#br0" timeOffset="219804.9756">11332 14975 0,'0'0'0,"0"0"16,0 0-16,0 0 0,-27-13 16,27 13-16,-35-4 15,14 3-15,-2 2 0,-1 0 0,0 2 16,-4 3-16,4 1 0,3 1 0,5 0 16,3 2-16,5 1 0,4 2 15,6 3-15,6 1 0,5 1 16,2 0-16,1 0 0,0-1 15,-1-1-15,4 4 0,0-1 16,-4 2-16,-3 0 0,-6-3 16,-6-1-16,-5-3 0,-2-1 0,-7-3 15,-2-1 1,-3-3-16,-2-1 0,-1-5 0,0-4 16,4 1-16,4 1 0,2 0 0</inkml:trace>
  <inkml:trace contextRef="#ctx0" brushRef="#br0" timeOffset="221372.335">12155 14758 0,'0'0'0,"0"0"16,0 0-16,0 0 0,-5 22 0,5-22 15,-6 36-15,0-11 0,-2 2 16,0 5-16,-2 5 0,-3 9 16,2-3-16,-2 7 15,1-1-15,1-8 0,1-7 0,2-4 16,2-5-16,0-5 0,2-5 16,1-3-16,0-2 0,1-4 0,2-6 15,0-4-15,3-5 16,2-6-16,0-3 0,4-2 15,3-1-15,5-6 0,-1 0 0,3 2 16,1 1-16,2 5 0,2 1 16,2 6-16,0 2 0,-2 4 15,-2 4-15,5 3 0,-2 3 16,-5 3-16,-1 2 0,-4 4 16,-3 3-16,-3 1 0,-3 1 0,-5 4 15,-3 3-15,-4-1 0,-2 0 16,-2 4-16,1-2 15,0-3-15,2-3 0,3-5 0,1-4 16,1-3-16,1-3 0,0 0 16</inkml:trace>
  <inkml:trace contextRef="#ctx0" brushRef="#br0" timeOffset="221688.2165">12623 15182 0,'0'0'0,"0"0"15,0 0-15,0 0 0,28 12 0,-28-12 16,32 3-16,-12-3 0,2 0 16,1-2-16,2 1 0,-2-2 15,-2 1-15,3-2 0,-3-1 16,-3-2-16,-3-2 0,-4-2 16,-3-2-16,-3 0 0,-3-1 0,-8 1 15,-5 1-15,-3 1 16,-3 2-16,-2 2 0,-5 3 15,1 4-15,0 4 0,-4 5 0,1 4 16,4 2-16,3 2 0,5 3 16,3 4-16,3 0 0,4 0 15,7 0-15,6 1 0,8-2 16,5-2-16,15-1 0,9-4 16,-3-1-16,-2 0 0,-9-4 15,-6-2-15,-7-2 0</inkml:trace>
  <inkml:trace contextRef="#ctx0" brushRef="#br0" timeOffset="222054.7818">13478 15163 0,'0'0'0,"0"0"0,0 0 0,0 0 0,-16-17 16,16 17-16,-23-10 15,23 10-15,-35-8 0,14 7 0,-1 3 16,-3 2-16,0 2 0,-6 5 15,1 4-15,5 1 0,2 3 16,4 0-16,3 0 0,1 0 16,5-3-16,6-1 0,4 1 15,6-4-15,2-3 0,9-4 16,5-2-16,1-3 0,0-1 0,5-5 16,3-4-16,-4-4 15,-1-5-15,-4-1 0,-3-2 16,-2 4-16,-3 0 0,0 2 0,-5 3 15,-2 4-15,-1 1 0,-4 6 16,-2 2-16,2 7 0,-1 2 0,0 6 16,1 6-16,1-3 15,0 0-15,7 7 0,4 0 16,2 0-16,1-1 0,3-2 16,2-2-16,-4-4 0,-4-2 0,-2-3 15</inkml:trace>
  <inkml:trace contextRef="#ctx0" brushRef="#br0" timeOffset="222472.7376">14164 15117 0,'0'0'0,"0"0"0,0 0 0,-17-13 15,17 13-15,-22-7 0,4 5 16,-2 1-16,-2 4 0,-11 2 0,-4 6 15,1 1-15,3 2 0,-4 11 16,1 6-16,5-1 0,2-1 16,8 4-16,11-1 0,8-6 15,5-3-15,10-3 0,9-1 16,3-7-16,2-6 0,10-7 16,6-7-16,-5-3 0,-3-5 0,1-4 15,-1-5-15,1-6 16,-3-2-16,-6-4 0,-6-3 15,-6-1-15,-4 0 0,-3 0 16,-2-1-16,-2 5 0,-2 4 0,-1 1 16,-1 5-16,0 12 0,0 4 0,0 5 15,0 2-15,0 8 16,-1 6-16,-2 8 0,-2 9 16,0 0-16,-2 0 0,-3 7 0,-2 6 15,1 2-15,1 3 0,0 6 16,3-1-16,8-4 15,5-4-15,0-11 0,-2-8 16,0-5-16</inkml:trace>
  <inkml:trace contextRef="#ctx0" brushRef="#br0" timeOffset="222805.4478">14984 15084 0,'0'0'0,"0"0"16,0 0-16,-10 31 0,10-31 0,-13 36 16,4-11-16,-1 3 0,-1 2 15,-3 6-15,1-1 16,0-4-16,0-5 0,1 0 0,2-5 16,2-5-16,2-4 0,4-3 15,2-5-15,2-4 0,2-3 0,0-7 16,2-6-16,-1-1 0,2-3 15,2-3-15,2-4 16,4-2-16,2 3 0,1 3 16,2 5-16,-1 3 0,0 4 0,-1 2 15,2 1-15,2 2 16,3 1-16,-1 4 0,1 1 0,-1 1 16,1 1-16,-7-1 15,-2 0-15,-3 0 0</inkml:trace>
  <inkml:trace contextRef="#ctx0" brushRef="#br0" timeOffset="223171.5248">15563 15254 0,'0'0'0,"0"0"15,0 0-15,0 0 0,0 0 0,0 0 16,0 0-16,0 0 15,-28 5-15,28-5 0,-25 20 16,25-20-16,-20 23 0,12-9 0,3 3 16,5-1-16,4-2 0,3 0 15,4-1-15,6-2 0,3-2 0,7-1 16,3-3-16,1-3 16,2-4-16,5-4 0,-4-3 15,-6-2-15,-4-1 0,-7-4 16,-4-2-16,-6-3 0,-5-2 0,-8 0 15,-8 0-15,-2 0 0,-3 3 16,-8-1-16,-5 4 0,0 4 16,0 4-16,2 3 0,1 5 15,5 2-15,3 2 0,8 1 16,5 1-16,3-1 0,0-2 0,2 1 16</inkml:trace>
  <inkml:trace contextRef="#ctx0" brushRef="#br0" timeOffset="223422.2324">16235 14976 0,'0'0'0,"0"0"0,0 0 15,0 0-15,-13 24 0,13-24 16,-21 34-16,7-13 0,0 1 0,-2 5 15,-3 4-15,-1 7 0,3-3 16,2 5-16,4-2 0,3-5 16,3-4-16,8-5 0,6-3 15,5-4-15,4-4 0,5-6 16,6-5-16,-6-2 0,-4 1 0,-4-1 16</inkml:trace>
  <inkml:trace contextRef="#ctx0" brushRef="#br0" timeOffset="223640.0375">16741 14991 0,'0'0'0,"0"0"0,0 0 16,-14 20-16,14-20 0,-21 27 16,3-5-16,-1 4 0,-1 3 0,-4 13 15,2 3-15,-1 7 16,4-5-16,6-6 0,4-4 15,5 2-15,4-6 0,10-5 16,8-2-16,4-8 0,4-4 0,9-10 16,8-6-16,-7-4 0,-4-3 0,-6 3 15,-6 0-15,-5 2 16</inkml:trace>
  <inkml:trace contextRef="#ctx0" brushRef="#br0" timeOffset="223804.9981">17130 15259 0,'0'0'0,"0"0"0,0 0 0,-15 25 16,8-14-16,-2 5 0,-2 4 0,1 0 15,1-1-15,-2 7 0,0 1 16,4-3-16,0-1 0,1-6 16,3-2-16,0-4 0,1-1 0,-1-2 15</inkml:trace>
  <inkml:trace contextRef="#ctx0" brushRef="#br0" timeOffset="223959.8457">17158 14973 0,'0'0'0,"0"0"0,0 0 0,0 0 15,19 13-15,-19-13 0,21 11 16,-21-11-16,0 0 0,27 12 15</inkml:trace>
  <inkml:trace contextRef="#ctx0" brushRef="#br0" timeOffset="224271.8986">17306 15433 0,'0'0'15,"-3"7"-15,-1 3 0,-2 1 16,0 0-16,-1 1 15,0 3-15,2-1 0,2-4 0,3-10 16,3-4 0,2-5-16,2-4 0,0-1 15,-1-1-15,2-4 0,1-2 0,3 0 16,2-2-16,5-3 0,0 1 16,-1 3-16,1 3 0,2 6 15,2 3 1,0 7-16,2 6 0,-6 0 0,-2 2 15,-4 7-15,-2 6 16,-2-1-16,-2 2 0,-4 4 0,-1 2 16,-1 0-16,0-1 0,-1-5 15,0-3-15,0-4 16</inkml:trace>
  <inkml:trace contextRef="#ctx0" brushRef="#br0" timeOffset="224755.2475">18178 15283 0,'0'0'0,"0"0"0,0 0 0,-6-26 16,6 26-16,-13-16 0,0 10 16,-3 2-16,-4 2 0,-3 6 0,-2 5 15,-8 4-15,-2 1 0,4 4 16,3 4-16,-1 5 0,6-1 15,6 0-15,6-2 0,6-2 16,4-2-16,10-2 0,7 0 16,2-6-16,2-4 0,2-5 15,3-5-15,2-1 0,-1 0 16,3-5-16,-4-3 16,-4-3-16,-3-1 0,-4-4 0,-2-3 15,-2 4-15,-2 2 0,-3 4 16,0 5-16,-4 3 0,-1 0 15,-2 7-15,-2 5 0,0 5 0,-2 2 16,-1 9-16,-2 8 0,-1 1 16,0 2-16,-1 6 0,-1 4 15,-1 3-15,-1-5 0,3 1 16,1 1-16,0-7 0,2-4 0,-5 1 16,1-6-16,0-4 15,0-3-15,-9-5 0,-5-1 16,4-7-16,-2-1 0,-2-7 15,-3-4-15,1-6 0,-1-4 0,5-12 16,2-10-16,5-2 0,4-4 0,2 6 16,2 8-16,3 7 15</inkml:trace>
  <inkml:trace contextRef="#ctx0" brushRef="#br0" timeOffset="225805.0899">19099 15293 0,'0'0'0,"0"0"0,0 0 16,0 0-16,-8-23 0,8 23 16,-14-20-16,3 8 0,-1 0 15,-1 1-15,-2 0 16,0 2-16,-3 1 0,-9 3 0,-4 3 16,2 4-16,3 2 0,-5 8 15,-2 8-15,1 3 0,1 4 16,-3 9-16,4 2 0,7-4 15,5-5-15,5 3 0,5-3 16,7-4-16,4-1 0,11-8 16,8-6-16,3-8 0,4-8 0,5-2 15,4-3-15,-1-4 0,-3-2 16,-2-4-16,-1-1 0,0-2 16,0 0-16,-1-4 0,-4-1 15,-7 6-15,-5 3 0,-4 7 16,-2 3-16,-5 4 0,-1 2 0,-3 7 15,-2 6-15,-6 3 16,-3 3-16,0 4 0,-3 5 0,3 1 16,1 1-16,1 4 0,2 0 15,4-2-15,2-1 0,6-4 16,5-2-16,3-9 16,2-6-16,-2-2 0,-4 0 0,-1-1 0</inkml:trace>
  <inkml:trace contextRef="#ctx0" brushRef="#br0" timeOffset="226272.2194">19419 15258 0,'0'0'16,"0"0"-16,0 0 0,-10 30 16,4-15-16,0 3 0,-3 1 15,2 0-15,1-1 0,0 4 16,3-1-16,3-3 0,3-2 0,4-4 15,2-3-15,2-4 0,1-4 16,1-2-16,1-2 0,2-5 16,0-4-16,2-3 0,0-2 15,-2-3-15,-2 1 0,2-7 16,-4 0-16,-1 4 0,-1 4 16,-3 4-16,-2 3 15,-3 4-15,-1 3 0,-2 9 16,-1 7-16,-2 5 0,-3 6 15,1 3-15,1 5 0,3 4 0,4-2 16,2-3-16,3 0 0,3-6 16,3-4-16,8-1 0,3-3 15,-1-8-15,1-4 0,-6-4 16,2-1-16,0-5 0,1-3 16,-2-5-16,-3-2 0,-2-3 15,-2-3-15,-5-4 0,-3-4 0,-4-5 16,-4 1-16,-2 4 15,-3 1-15,-1 2 0,-1 2 0,0 7 16,0 2-16,1 6 0,1 5 16,3 5-16,0 4 15,3-1-15,-1 0 0,2-1 0</inkml:trace>
  <inkml:trace contextRef="#ctx0" brushRef="#br0" timeOffset="226704.9097">20437 15363 0,'0'0'0,"0"0"0,0 0 16,0 0-16,-8-19 0,8 19 16,-14-17-16,4 9 0,-1-2 0,-4 3 15,-4 1-15,-2 3 16,-2 3-16,-9 4 0,-2 4 15,4 2-15,3 1 0,-8 9 0,2 6 16,6-2-16,3-1 0,8 4 16,8 2-16,6-3 0,4-2 0,13-5 31,9-7-31,1-7 0,4-3 0,10-6 0,1-5 16,-2-2-16,-3-1 0,-4-2 15,-4-2-15,2-4 0,0-2 16,-7 1-16,-4 1 0,-7 4 15,-3 1-15,-2 5 0,-3 2 16,-2 3-16,-1 1 0,-5 7 16,-6 6-16,3 5 15,2 5-15,1-1 0,3-1 0,3 3 16,1 1-16,4-1 16,1-1-16,7-4 0,3-5 15,-2-1-15,-4-1 0,-3-3 16</inkml:trace>
  <inkml:trace contextRef="#ctx0" brushRef="#br0" timeOffset="227171.9173">20749 15259 0,'0'0'0,"0"0"15,0 0-15,0 0 0,-5 32 0,5-32 16,-8 36-1,4-15-15,-1-1 0,2 3 16,1 4-16,1-3 0,1 0 16,1 3-16,2-4 0,6-4 0,3-4 15,5-6-15,2-4 0,1-5 16,0-3-16,8-7 0,0-3 16,0-5-16,-2-4 0,-1-2 15,-3-3-15,-4 2 0,-1 2 0,-3 1 16,-2 4-16,-3 5 0,-2 3 15,-4 4-15,-1 2 0,-2 4 16,2 6-16,-5 10 0,-1 6 16,-2 9-16,0 6 0,-3 6 15,-1 6-15,0-2 0,0 1 0,-2 10 16,1-2-16,2-1 16,4-8-16,-1-7 0,1-5 15,-1-6-15,2-5 0,-2-5 0,1-2 16,-2-5-16,-2-3 0,0-5 15,1-1-15,-3-7 0,-3-3 16,0-4-16,-4-3 0,0-4 16,-1-5-16,2-8 15,3-8-15,1 3 0,3 6 16,2 8-16</inkml:trace>
  <inkml:trace contextRef="#ctx0" brushRef="#br0" timeOffset="227303.8043">21403 15659 0,'0'0'0,"0"0"0,0 0 0,0 0 16,0 0-16,0 0 0,0 0 16,0 0-16,0 0 0,0 0 15</inkml:trace>
  <inkml:trace contextRef="#ctx0" brushRef="#br0" timeOffset="307540.4785">3072 7045 0,'0'0'0,"0"0"15,0 0-15,0 0 0,0 0 0,0 0 16,0 0-16,0 0 0,0 0 16,0 0-16,0 0 0,20 13 15,-20-13-15,0 0 0,0 0 16,35 5-16,-35-5 0,26 2 15,-11 0-15,3-1 0,-1 0 0,5 0 16,1-1-16,1 0 0,-2 0 16,9-1-16,4-1 15,-3 0-15,2 1 0,1-2 0,3 0 16,-3 1-16,0-1 0,10 1 16,4-1-16,-4 2 0,-1-1 15,7-1-15,3 0 0,-4 0 16,-3 1-16,2-1 0,3 3 15,-4-2-15,-1 0 0,7 1 16,0 3-16,-6-1 0,-2 0 0,3-1 16,4-1-16,-2 0 15,-2 2-15,5-2 0,-2 0 16,-2-2-16,-2-2 0,3 4 0,2 2 16,-4 1-16,-4 1 0,5-3 15,2-2-15,-6-1 0,-2-1 16,4 3-16,4 4 0,-3-2 15,-5-1-15,7 1 0,1 1 16,-2 0-16,-2 2 0,23-2 16,-6-2-16,-22-2 0,1 1 0,23 1 15,1 2-15,-10-1 0,-11-1 16,6-1-16,4-1 0,-3 2 16,0 1-16,1-3 0,1-1 15,-2 5-15,-1 4 0,5-5 16,4-3-16,-8 0 0,-7 2 0,7-2 15,2-1-15,2 4 16,-1 3-16,3-2 0,0-1 16,-4-1-16,-2 1 0,5-2 0,6 1 15,-4 0-15,-3 0 0,6-1 16,2 1-16,-6 0 0,-3 1 16,6-1-16,4-1 0,-3 0 15,0 1-15,3 1 0,4 0 16,-10-1-16,-4-1 0,6-2 15,4-1-15,-2 3 0,0 1 16,4 6-16,4 3 0,-8-5 16,-3-2-16,3-4 0,7 0 15,-8 2-15,-5 0 0,8-2 0,6 1 16,-3 0-16,-3-1 0,4 4 16,4 2-16,-5-2 0,-5-2 15,7-1-15,5-2 0,-9 1 16,-6-2-16,9 2 0,7 0 15,-7 0-15,-1-1 0,3 0 16,3-2-16,-4 1 0,-2-1 0,6 5 16,5 3-16,-4-2 0,-5 0 15,4-3-15,2-2 16,-6-2-16,-2 0 0,6 1 0,4 3 16,-7-5-16,-6-3 0,3 6 15,1 2-15,-3 2 0,-4 2 16,6-1-16,6 0 0,-5-2 15,-3 0-15,5 0 0,3 0 16,-3 0-16,-4 0 0,6 2 16,5 1-16,-10-3 0,-5-3 0,9 0 15,5 0-15,-9 0 0,-6 0 16,7 2-16,6-2 0,-8 4 16,-3 1-16,8-1 0,5-1 15,-5 0-15,-3 1 0,3-3 16,1-1-16,-5 0 0,-3-1 0,7 3 15,5 0-15,-9 1 16,-4 0-16,9-1 0,6 1 16,-9 1-16,-4 0 0,3 1 15,4 2-15,-5-3 0,-4-2 0,8 0 16,4-3-16,-4 7 0,-3 3 16,2-2-16,5-1 0,-9-2 15,-5-3-15,7 3 0,4 2 16,-7-1-16,-4 0 0,7 2 15,8-1-15,-9 1 0,-4 3 16,7-4-16,5-3 0,-5-2 16,-3 1-16,4 1 0,3 3 15,-7 1-15,-2 0 0,8-1 0,5-2 16,-6 0-16,-5 2 0,5 0 16,2 2-16,-7-2 0,-5-2 15,10 1-15,6-1 0,-7 6 16,-6 2-16,8-6 0,5-5 15,-9-1-15,-3-1 0,7 6 16,5 4-16,-5-3 0,-2-5 0,3 2 16,4 1-16,-5 1 15,-3-1-15,4 5 0,3 2 16,-6-4-16,-3-3 0,6 3 0,6 2 16,-8 0-16,-6 0 0,7-2 15,5-2-15,-5-3 0,-2-5 16,5 8-16,5 5 0,-9-2 15,-7-2-15,8 2 0,6-1 16,-7 0-16,-5-2 0,9 0 16,4-1-16,-11 0 0,-7 0 0,8 4 15,5 3-15,-4-4 0,-4-2 16,4-1-16,1 0 0,-4-1 16,-2 0-16,5 3 0,4 3 15,-10-2-15,-8 0 0,10-13 16,5-7-16,-12 16 0,-10 9 0,4 1 15,2-1-15,-7-8 16,-4-5-16,-4 4 0,-1 5 16,-8 1-16,-5 1 0,-3-4 15,1-2-15,-9 0 0,-7 2 0,-5-2 16,-1 1-16,-3-1 0</inkml:trace>
  <inkml:trace contextRef="#ctx0" brushRef="#br0" timeOffset="362825.1381">4850 7085 0,'0'0'16,"0"-9"-16,-1-4 0,-2-2 0,0-1 15,-7-5-15,-3 0 0,-3 1 16,0 2-16,-8 0 0,-2 4 16,-1 4-16,0 3 0,-5 7 15,-2 6-15,0 5 0,-1 3 0,-9 13 16,-1 5-16,4 5 0,1 1 15,-5 18-15,3 9 16,4-3-16,2-2 0,0 25 0,5 8 16,8-8-16,2-6 0,5 47 15,10-2-15,9-19 0,6-11 16,13-5-16,9-2 0,1-16 16,-4-13-16,16-2 0,8-4 15,-2-9-15,-3-6 0,16-9 16,6-4-16,2-7 0,1-5 0,7-10 15,9-8-15,-6-5 0,-6-2 16,11-16-16,8-10 16,-8-3-16,-9-1 0,2-11 0,-1-6 15,-13 2-15,-5 1 0,-5-10 16,-4-7-16,-11 3 0,-7 2 16,-12-12-16,-6-6 0,-6 6 15,-5 3-15,-10 2 0,-6-2 16,-3 7-16,-4 5 0,-19-4 15,-14-2-15,-1 10 0,0 7 0,-13 5 16,-7 3-16,4 8 0,6 5 16,-9 8-16,-7 8 0,4 12 15,2 8-15,-7 7 0,-4 5 16,8 5-16,7 1 0,3 14 16,3 11-16,13-1 0,10-1 0,12-12 15,7-12-15,8-4 0</inkml:trace>
  <inkml:trace contextRef="#ctx0" brushRef="#br0" timeOffset="363291.6698">6027 8516 0,'0'0'0,"17"-2"0,2-2 16,-1 2-16,1 1 0,13 1 16,6 1-16,5-1 0,5 0 0,18-2 15,8 0-15,13-3 16,-1 1-16,24-1 0,8 1 15,10-3-15,-8-1 0,65-5 0,-4 1 16,-15 3-16,-12 3 0,15 0 16,8 0-16,-10-2 0,-9 1 15,15-2-15,12-2 0,-10 6 16,-5 4-16,18-1 0,14 1 16,-25 0-16,-15 1 0,18-1 15,11 0-15,-16 3 0,-9-1 16,2 2-16,3 0 0,-19 1 0,-12 2 15,5-1-15,1-1 16,-19 2-16,-14 0 0,-9 0 0,-6-2 16,-16 1-16,-13-1 0,-11-5 15,-9-3-15,-14 2 0,-12 0 0,-8 1 16</inkml:trace>
  <inkml:trace contextRef="#ctx0" brushRef="#br0" timeOffset="391542.4704">7825 9768 0,'0'0'0,"0"0"0,28 3 0,-28-3 15,30 1-15,-6 2 0,8 1 16,11-1-16,2 1 0,20-3 16,7-2-16,-1-1 0,1 0 0,25 0 15,23-3-15,-12 2 0,-10 0 16,56-2-16,14 1 16,-24 0-16,-20-3 0,7 0 15,5-1-15,-20-1 0,-14 1 0,10-2 16,4 2-16,-19 1 0,-13 2 15,8-1-15,4-4 0,-17 1 16,-11 2-16,-3-2 0,-2 0 16,-10 1-16,-5 1 0,-12 0 15,-7-2-15,-13 4 0,-7 1 0,-3 1 16,-2 2-16,-1 0 0</inkml:trace>
  <inkml:trace contextRef="#ctx0" brushRef="#br0" timeOffset="406508.9566">13303 9749 0,'0'0'0,"17"-1"0,4 0 0,-4 1 0,2 0 16,17 2-16,8 0 15,2-2-15,2 0 0,22 1 16,20 0-16,-6 2 0,-5-1 0,23-1 16,17 0-16,-19-1 0,-12 1 15,47-3-15,-5-1 0,-24-1 16,-17 3-16,2 1 0,-1 1 15,-17 1-15,-13 3 0,-1-2 16,-3-1-16,-16 1 0,-11-2 0,-9 0 16,-5 0-16,-7-1 15</inkml:trace>
  <inkml:trace contextRef="#ctx0" brushRef="#br0" timeOffset="417042.8082">18414 10029 0,'0'0'16,"19"2"-16,3-1 0,-2 2 0,3-2 16,19 3-16,22 3 15,0-3-15,1 0 0,25-2 0,25-3 16,-11 1-16,-10-2 0,52 1 16,12-1-16,-26 2 0,-17 1 15,10-6-15,8-5 0,-20 2 16,-13 1-16,4 3 0,2-1 15,-16-1-15,-9-4 0,5 9 16,5 4-16,-16-1 0,-11 0 0,0 1 16,0-1-16,-16 2 0,-12 2 15,-4 2-15,-3 2 16,-10-3-16,-5-2 0,-6-3 0</inkml:trace>
  <inkml:trace contextRef="#ctx0" brushRef="#br0" timeOffset="422375.9087">2358 8696 0,'0'0'0,"-3"-8"0,-3 0 0,3 2 15,0-1-15,-4-2 0,0-1 16,-1-3-16,-1 2 0,-3 2 16,-3 2-16,-2 2 0,0-1 0,-4 5 15,-1 2-15,1 4 0,-1 2 16,-5 4-16,-5 1 16,3 4-16,1 1 0,-6 11 0,1 5 15,2 1-15,0 0 0,2 14 16,0 6-16,7-4 0,3 0 15,2 12-15,3 2 0,8-4 16,0-3-16,8 11 0,4 3 16,7-7-16,4-6 0,23 21 15,10-10-15,1-14 0,1-10 0,10-5 16,8-2-16,2-7 0,-2-5 16,15-8-16,8-6 0,-6-7 15,-7-4-15,12-6 0,8-5 16,-12-7-16,-7-2 0,6-6 15,4-1-15,-11-7 0,-10-4 0,-1-4 16,-3-5-16,-12 1 16,-10 1-16,-7-6 0,-4-4 15,-5 7-15,-3 5 0,-9-8 16,-9-6-16,-7 7 0,-4 3 0,-18-6 16,-10-6-16,1 9 0,3 7 15,-19-2-15,-8-1 16,1 2-16,-2 3 0,-8 7 0,-6 1 15,4 9-15,6 3 0,-10 2 16,-5 0-16,4 3 0,6 0 16,-8 6-16,-2 5 0,11 0 0,9 1 15,0 3-15,1 1 16,3 2-16,5 2 0,7-2 0,7-1 16,2 3-16,5 1 0,0-1 15,1 1-15,6-4 0,4-2 16,6 2-16,1 2 0,1 0 15,2-1-15,1 1 0,3 2 16,-2 0-16,-2 0 0,2-2 16,1-1-16,1 0 0</inkml:trace>
  <inkml:trace contextRef="#ctx0" brushRef="#br0" timeOffset="429376.8091">6050 8527 0,'0'0'15,"0"0"-15,0 0 0,22-6 0,-22 6 16,22-4-16,-22 4 0,36-3 16,-14 0-16,4 0 0,6 0 15,1 1-15,1-2 0,19 0 16,5 1-16,15-3 0,2 1 15,26-1-15,3-2 0,16 1 16,-6 1-16,28-2 0,5-2 16,46-2-16,-24 0 0,5-3 15,4-1-15,-9-1 0,-8 0 0,8 4 16,4 1-16,-17 4 0,-11 2 16,4 4-16,3 1 0,-21-3 15,-17 0-15,-5 6 0,-3 2 16,-19 1-16,-14 1 0,-12-3 15,-10 0-15,-17-2 0,-11 1 16,-6-1-16,-6 0 0,-4-1 0</inkml:trace>
  <inkml:trace contextRef="#ctx0" brushRef="#br0" timeOffset="429860.1402">6164 8535 0,'0'0'0,"24"-3"0,5-1 0,5 0 16,8 0-16,24-3 0,12 0 15,19-2-15,1 2 0,34-2 16,25-4-16,44 0 0,-28 4 0,10-5 16,8 1-16,-19-3 15,-14-1-15,13 7 0,8 5 16,-19 2-16,-13 0 0,5 2 0,0-1 16,-22 0-16,-15 0 0,-3 2 15,-5 1-15,-22 0 0,-16 1 16,-14-4-16,-10-2 0,-18 1 15,-13 1-15,-5 1 0,-2 0 16,-3 1-16</inkml:trace>
  <inkml:trace contextRef="#ctx0" brushRef="#br0" timeOffset="430227.4639">6072 8625 0,'0'0'0,"17"-5"0,3-1 0,0 2 15,4-2-15,21-2 0,10 0 16,16-5-16,0 2 0,35-4 15,12-1-15,13 0 0,-7 0 0,75-4 16,26-4-16,-33 6 0,-28 3 16,24 5-16,15 5 15,-25 0-15,-17-1 0,13 5 16,10 3-16,-29 8 0,-20 5 0,1 3 16,1 1-16,-26-2 0,-18-1 15,-18-2-15,-15 0 0,-21-7 16,-16-4-16,-8-2 0,-4 0 15,-3 0-15</inkml:trace>
  <inkml:trace contextRef="#ctx0" brushRef="#br0" timeOffset="430659.7196">3525 9888 0,'0'0'0,"25"-5"16,5-1-16,6-2 0,5 0 0,23-3 15,11-1-15,16-1 0,2-2 16,24-4-16,19-3 0,37-10 15,-25 5-15,1 1 0,3 0 16,-18 7-16,-14 5 0,2 6 16,-1 5-16,-15 1 0,-14 4 0,-28-2 15,-20 1-15,-14-1 0</inkml:trace>
  <inkml:trace contextRef="#ctx0" brushRef="#br0" timeOffset="434509.4715">14873 8428 0,'0'0'0,"0"0"0,0 0 0,0 0 15,0 0-15,0 0 0,0 0 16,0 0-16,0 30 0,-5-11 16,-2 4-16,-2 2 0,-1 3 0,-2 5 15,-2 5-15,-4 8 0,2 0 16,-5 5-16,-1-4 16,3-5-16,2-7 0,4 0 0,6-7 15,1-8-15,3-5 0,4-7 16,2-6-16,0-2 0,2-3 15,-1-5-15,2-5 0,-2-5 16,-1-4-16,1-4 0,-1-5 16,2-1-16,-2 0 0,1-3 15,1-2-15,-1-6 0,0 5 0,2 3 16,1 2-16,0 1 0,2-1 16,5 4-16,4 1 0,1 4 15,0 2-15,4 4 0,2 1 16,4 6-16,2 2 0,-1 6 15,1 1-15,-2 5 0,-1 1 16,-3 6-16,-1 4 0,-4 1 16,-3 1-16,-4 4 0,-3 1 15,-4-2-15,-2-2 0,-4 0 16,-4-2-16,-2 0 0,-4-1 0,-5 2 16,-3-1-16,1-1 0,0 1 15,-11 0-15,-4-2 0,3-1 16,4-1-16,1 0 0,1-1 15,3-7-15,3-4 0,7-5 16,7-5-16,1 5 0,0 0 0,-1 1 16</inkml:trace>
  <inkml:trace contextRef="#ctx0" brushRef="#br0" timeOffset="434677.3649">15430 8427 0,'0'0'16,"0"0"-16,0 0 0,1 21 15,-1-21-15,-4 27 0,-2-7 16,-2 2-16,0 0 0,-2 2 16,0 2-16,-2 3 0,1-4 0,1-3 15,1-2-15,3-7 0,3-5 16,0-6-16,-1-6 16,2 0-16,0 2 0,0-1 0</inkml:trace>
  <inkml:trace contextRef="#ctx0" brushRef="#br0" timeOffset="434818.7695">15390 8258 0,'0'0'0,"0"0"15,0 0-15,0 0 0,0 0 0,28 16 16,-28-16-16,25 18 0,-9-10 16,1 0-16,3 1 0,-2-1 15,-3-1-15,-2-1 0</inkml:trace>
  <inkml:trace contextRef="#ctx0" brushRef="#br0" timeOffset="435027.0111">15900 8379 0,'0'0'0,"0"0"0,0 0 15,0 0-15,0 0 0,0 0 0,-36 2 16,36-2-16,-37 15 0,14-3 16,-3 5-16,0 1 0,-1 2 15,-3 6-15,2 3 0,6-1 16,5-2-16,4 3 0,6-2 15,8-7-15,6-3 0,8-4 16,5-3-16,3-4 0,2-2 0,5-5 16,2-3-16,2-1 0,1 0 15,-2 0-15,-6 1 0,-7 1 16</inkml:trace>
  <inkml:trace contextRef="#ctx0" brushRef="#br0" timeOffset="435226.7172">16260 8233 0,'0'0'0,"0"0"0,0 0 0,0 0 16,0 0-16,-9 23 0,9-23 15,-12 29-15,5-10 0,-3 5 0,-3 6 16,0 2-16,-1 2 0,-4 7 16,2 0-16,2-5 0,2-4 15,2 2-15,4-4 0,1-5 16,2-7-16,1-3 0,0-3 15,1-2-15</inkml:trace>
  <inkml:trace contextRef="#ctx0" brushRef="#br0" timeOffset="435460.3055">16583 8375 0,'0'0'0,"0"0"15,0 0-15,0 0 0,0 0 16,-28-2-16,28 2 0,-40 6 15,17-2-15,-5 4 0,-3 1 16,0 1-16,1 1 0,-7 4 16,3 0-16,4 1 0,5 0 0,2 1 15,8 0-15,8-1 0,6 0 16,7-2-16,7-1 0,6 2 16,4-2-16,4 1 0,2 0 15,3-1-15,4-5 0,-8 0 16,-4-2-16,-6-1 0</inkml:trace>
  <inkml:trace contextRef="#ctx0" brushRef="#br0" timeOffset="435826.7111">16927 8390 0,'0'0'16,"0"0"-16,0 0 0,0 0 15,-20 18-15,20-18 0,-25 30 16,11-12-16,0 1 0,1 1 16,1 2-16,3 1 0,3 0 0,3-1 15,7-6-15,1-4 0,3-1 16,6-5-16,8-4 16,1-3-16,2-4 0,8-2 0,2-4 15,-4-2-15,-3-3 0,0-8 16,-4-3-16,-5 2 0,-3-1 0,-6 3 15,-5 1-15,-4 2 16,-3 3-16,-9 2 0,-7 2 16,-2 2-16,-1 5 0,-8 5 15,-8 3-15,5 2 0,3 1 0,3 0 16,4 1-16,5 3 0,2 2 16,6 0-16,5 2 0,1-3 15,0-3-15,1-1 0</inkml:trace>
  <inkml:trace contextRef="#ctx0" brushRef="#br0" timeOffset="436359.7166">17305 8356 0,'0'0'0,"0"0"0,0 0 16,-18 26-16,18-26 0,-20 30 0,6-10 15,0 1-15,0 1 0,-3 1 16,2-1-16,3-4 0,2 0 0,2-6 15,3-2-15,1-6 16,4-4-16,0 0 0,4-7 16,0-1-16,1-1 0,4-5 15,5-7-15,1 1 0,3-2 0,-1 2 16,1 1-16,3-1 0,-1 2 16,0 4-16,-1 2 0,-1 3 15,-1 4-15,-3 3 0,-2 2 16,-3 3-16,-1 3 0,-6 6 15,-4 5-15,-4-1 0,-2 4 16,-4 7-16,-1 2 0,2-1 16,2-2-16,3 0 0,0-4 15,4-2-15,2-3 0,5-3 0,6-6 16,5-1-16,4-2 0,6-3 16,6-5-16,1-2 0,1-4 15,3-4-15,1-3 0,5-4 16,-3-2-16,-5-2 0,-3-3 15,-6 2-15,-7-1 0,-3 0 16,-6 6-16,-7 3 0,-4 3 16,-7 2-16,-5 2 0,-5 3 15,-3 4-15,-2 5 0,-2 3 0,0 3 16,0 4-16,1 4 0,1 5 16,3 3-16,4 1 0,4 1 15,6 3-15,6-4 0,5-3 16,12 1-16,8-3 0,5-4 15,4-4-15,-7-3 0,-6-1 16,-6-3-16</inkml:trace>
  <inkml:trace contextRef="#ctx0" brushRef="#br0" timeOffset="436660.0632">18410 8375 0,'0'0'0,"0"0"16,0 0-16,-31-2 0,17 2 0,-7 2 15,-6 2-15,2 0 16,0 3-16,-7 3 0,1 4 16,4 2-16,5 1 0,6 3 15,8-1-15,7 0 0,5-2 0,7-2 16,7 1-16,0-3 0,-1-1 16,0 0-16,-2-1 15,-3-1-15,-3 0 0,-4 0 0,-4-1 16,-6 1-16,-3-1 0,-7-1 15,-2 1-15,1-3 0,0-1 16,-9-2-16,-2-1 0,2-2 16,3-2-16,5-9 0,4-5 15,2 1-15,2 3 0,1 2 0</inkml:trace>
  <inkml:trace contextRef="#ctx0" brushRef="#br0" timeOffset="436793.443">18300 8156 0,'0'0'0,"0"0"0,0 0 0,0 0 16,0 0-16,0 0 0,-36 12 16,36-12-16,-32 21 0,13-4 15,-5 5-15,1 0 0,1 0 0,-2 2 16,4-3-16,4-4 0</inkml:trace>
  <inkml:trace contextRef="#ctx0" brushRef="#br0" timeOffset="437060.4443">18951 8429 0,'0'0'0,"0"0"0,-9 25 15,1-5-15,-3 1 0,-9 18 16,-4 8-16,-1 2 0,1 1 15,-5 9-15,-4 8 0,6-12 16,4-9-16,2 0 0,4-6 16,4-10-16,3-7 0,1-10 15,1-7-15,2-7 0,-1-3 0,1-12 16,-2-6-16,2 4 0,2 4 16,1 3-16</inkml:trace>
  <inkml:trace contextRef="#ctx0" brushRef="#br0" timeOffset="437276.5031">18752 8409 0,'0'0'16,"7"-3"-16,6-3 0,3 2 16,4-1-16,10 2 0,4 1 15,1 2-15,0 3 0,6 4 16,-2 4-16,-6 2 0,-3 3 0,-3 5 16,-7 3-16,-8-4 0,-5 0 15,-9-1-15,-6 1 0,-2-5 16,-2 2-16,-9-1 0,-8 0 15,-3 1-15,1-2 0,-2-1 16,-1-1-16,4-1 0,3-2 0,6-6 16,5-3-16,4-1 0,3 0 15,2 0-15</inkml:trace>
  <inkml:trace contextRef="#ctx0" brushRef="#br0" timeOffset="437576.6513">19420 8433 0,'0'0'16,"0"0"-16,0 0 0,-20 21 16,20-21-16,-25 31 0,10-10 15,2 1-15,1 1 0,1 5 0,3-1 16,6-5-16,5-4 0,7-5 16,7-4-16,3-5 0,3-4 15,3-2-15,4-4 0,3-5 16,-2-2-16,-1-4 0,-1-4 15,-3-3-15,-4-2 0,-3-4 16,-8 1-16,-8 3 0,-6 5 0,-8 0 16,-6 4-16,-8 5 15,-6 6-15,-7 2 0,-4 4 0,2 5 16,-1 1-16,6 8 0,4 4 16,3 6-16,7 0 0,11-5 15,8-4-15,0-4 0,1-4 16,0 0-16</inkml:trace>
  <inkml:trace contextRef="#ctx0" brushRef="#br0" timeOffset="437826.625">20104 8353 0,'0'0'0,"0"0"0,0 0 0,-28 0 16,11 3-16,-4 4 0,-3 3 15,-9 8-15,0 2 0,2 4 16,2 1-16,1 7 0,6-1 0,7-1 16,7-2-16,9-5 0,6-4 15,10-3-15,6-4 0,5-3 16,4-4-16,6-3 0,1-6 16,-1-3-16,1-3 0,-1-4 15,1 0-15,-9 2 0,-7 2 16,-4 4-16</inkml:trace>
  <inkml:trace contextRef="#ctx0" brushRef="#br0" timeOffset="438026.8919">20519 8225 0,'0'0'0,"0"0"16,0 0-16,-7 22 0,7-22 15,-14 35-15,3-11 0,-1 4 16,-2 3-16,-6 12 0,-1-1 15,2-3-15,1-4 0,2 4 16,3-6-16,4-4 0,3-5 0,2-10 16,1-10-16,0 1 0,1-1 15,1-2-15</inkml:trace>
  <inkml:trace contextRef="#ctx0" brushRef="#br0" timeOffset="438260.0545">20833 8370 0,'0'0'16,"0"0"-16,0 0 0,-31 0 16,31 0-16,-37 5 0,9 1 15,0 1-15,-3 2 0,-9 5 0,-1 2 16,5-1-16,2 0 0,-2 4 16,6-2-16,6-4 0,8-1 15,6 2-15,6-1 0,6-1 16,3 0-16,10-2 0,6-1 15,1-2-15,0 0 0,3-1 16,3 0-16,-6-1 0,-5-2 0,-2 0 16</inkml:trace>
  <inkml:trace contextRef="#ctx0" brushRef="#br0" timeOffset="438576.7463">20775 8521 0,'0'0'0,"0"0"0,0 0 16,33 3-16,-33-3 0,30 5 16,-11 0-16,3-3 0,3-2 0,9 0 15,2-1-15,0-1 0,-2-2 16,4-3-16,-1-5 16,-4-1-16,-3-1 0,-7-1 0,-6 0 15,-6-1-15,-6 3 0,-6-2 16,-5 2-16,-5 1 0,-4 3 15,-6 3-15,-5 4 0,1 2 16,1 3-16,-3 6 0,1 4 16,2 4-16,0 2 0,1 7 15,5 1-15,3 0 0,5 0 0,7 1 16,4 2-16,8-5 0,6-5 16,9-5-16,4-5 0,7-3 15,5-5-15,-9 1 0,-7-1 16,-5 0-16</inkml:trace>
  <inkml:trace contextRef="#ctx0" brushRef="#br0" timeOffset="438810.3863">21721 8258 0,'0'0'0,"0"0"0,0 0 0,-12 23 16,12-23-16,-24 30 0,7-9 15,-2 4-15,0 5 0,-5 11 16,0 1-16,0 4 0,3-6 0,11-5 16,9-6-16,4-4 0,3-5 15,9-4-15,5-5 0,2-4 16,2-3-16,0-4 16,0-3-16,-4 1 0,-3-1 0,-4 1 15</inkml:trace>
  <inkml:trace contextRef="#ctx0" brushRef="#br0" timeOffset="438976.8468">21486 8442 0,'0'0'0,"12"-2"16,7 1-16,3 0 0,3 0 15,14 0-15,6 0 0,12-2 16,2-1-16,-4 0 0,-12 1 15,-9 1-15</inkml:trace>
  <inkml:trace contextRef="#ctx0" brushRef="#br0" timeOffset="447360.2867">23180 7982 0,'0'0'0,"-2"11"16,-2 5-16,-3 6 0,-1 3 0,-7 16 15,-6 8-15,-3 11 0,2-1 16,-4 10-16,3-2 16,0 0-16,3-10 0,5-13 15,2-10-15,4-12 0,2-7 0,4-8 16,3-7-16,0 2 0,0-2 0,0 0 15</inkml:trace>
  <inkml:trace contextRef="#ctx0" brushRef="#br0" timeOffset="447593.4962">23317 7891 0,'0'0'0,"12"-2"0,5-1 16,1 1-16,2 2 0,12 1 15,5 4-15,5 1 0,-4 4 0,4 2 16,-2 2-16,-7 1 16,-6-1-16,-7 0 0,-7-1 15,-5 1-15,-5 0 0,-11 1 16,-10-1-16,-3-3 0,-3 1 0,-13 3 16,-3-1-16,-2 1 0,0-3 15,1-3-15,2-1 0,4-4 16,3-3-16,4 0 0,5 0 15,7 0-15</inkml:trace>
  <inkml:trace contextRef="#ctx0" brushRef="#br0" timeOffset="447779.3424">23965 8015 0,'0'0'0,"0"0"15,0 0-15,-6 29 0,1-15 0,-4 4 16,-2 3-16,-3 4 16,0-2-16,1-4 0,0-3 15,2-3-15,1-3 0,3-2 0,0-1 16,2-1-16</inkml:trace>
  <inkml:trace contextRef="#ctx0" brushRef="#br0" timeOffset="447930.0092">23995 7759 0,'0'0'0,"0"0"15,0 0-15,22 13 0,-22-13 0,23 15 16,-8-4-16,1 1 0,3 1 16,1 1-16,-4-2 0,-1-3 15</inkml:trace>
  <inkml:trace contextRef="#ctx0" brushRef="#br0" timeOffset="448143.2274">24605 7834 0,'0'0'0,"0"0"0,0 0 0,-29 4 0,29-4 16,-40 12-16,12 0 0,-1 1 16,1 3-16,-7 8 0,0 6 15,-1 4-15,5 1 0,11-3 16,8 1-16,7-5 0,6-5 15,12 0-15,6-5 0,7-4 16,3-3-16,8-7 0,4-3 16,-4-3-16,-3-4 0,-6 2 0,-7 1 15,-5 0-15</inkml:trace>
  <inkml:trace contextRef="#ctx0" brushRef="#br0" timeOffset="448350.5476">24953 7725 0,'0'0'0,"0"0"16,0 0-16,0 0 0,-8 28 0,8-28 15,-21 42-15,6-14 16,-2 2-16,-5 16 0,0 3 16,3-4-16,0-2 0,-2 4 0,1-6 15,2-1-15,5-7 0,8-9 16,5-6-16,0-4 0,0-3 15,0-3-15</inkml:trace>
  <inkml:trace contextRef="#ctx0" brushRef="#br0" timeOffset="448577.2772">25263 7907 0,'0'0'0,"0"0"0,0 0 0,0 0 15,0 0-15,0 0 0,-40-5 16,40 5-16,-43 4 0,16 0 15,-5 5-15,-3-1 0,0-2 16,-7 6-16,3-1 0,4-1 16,7 1-16,0 2 0,6 1 15,7-1-15,5 1 0,12 0 0,10 2 16,4-2-16,2 0 0,7 0 16,3 0-16,1-2 0,1-1 15,-3 0-15,-5-4 0,-5 0 16</inkml:trace>
  <inkml:trace contextRef="#ctx0" brushRef="#br0" timeOffset="448810.6401">25470 7885 0,'0'0'16,"0"0"-16,0 0 0,-14 30 15,7-14-15,-4 11 0,-4 8 16,-6 11-16,1-2 0,-7 14 16,1 2-16,-2 4 0,5-7 0,-2 0 15,3-10-15,4-8 0,5-7 16,1-9-16,2-9 16,2-6-16,3-5 0,1-1 0,1 1 15,1-2-15</inkml:trace>
  <inkml:trace contextRef="#ctx0" brushRef="#br0" timeOffset="449060.4905">25515 7861 0,'0'0'16,"10"-1"-16,7 1 0,0 0 16,3 0-16,6 4 0,-1 3 15,0 1-15,1 3 0,2 5 0,0 3 16,-7 1-16,-5-3 0,-7 2 15,-5 0-15,-7-1 0,-3 1 16,-5 0-16,-6 0 0,-4-1 16,-4 0-16,-5-1 0,-4 0 15,-1-2-15,-1-2 0,-2-1 16,1-6-16,7-2 0,2-3 0,6-1 16,5 0-16,4 0 15</inkml:trace>
  <inkml:trace contextRef="#ctx0" brushRef="#br0" timeOffset="449376.8356">25996 7995 0,'0'0'0,"0"0"16,-14 18-16,4-4 0,-1 4 0,-2 9 15,0 3-15,6-3 0,1-3 16,7-1-16,7-6 0,6-6 15,7-4-15,5-7 0,2-3 16,3-5-16,2-3 0,0-4 16,0-5-16,4-5 0,-2-3 15,-6-1-15,-4 0 0,-7 3 16,-6 1-16,-9 5 0,-6 4 16,-8 2-16,-5 3 0,-7 5 15,-5 3-15,-3 4 0,-1 4 0,0 2 16,0 3-16,2 1 0,2 0 15,6 1-15,5 1 0,4-2 16,1-4-16,4-1 0</inkml:trace>
  <inkml:trace contextRef="#ctx0" brushRef="#br0" timeOffset="449677.414">26762 7904 0,'0'0'0,"0"0"15,0 0-15,-27 9 0,27-9 0,-32 18 16,10-6-16,-1 3 0,-2 2 15,-5 7-15,3 4 0,5-1 16,4 0-16,6 2 0,7-4 16,7-4-16,7-5 0,9-5 15,8-3-15,2-6 0,3-6 0,0-5 16,0-7-16,-1 1 0,-7 4 16,-5 1-16</inkml:trace>
  <inkml:trace contextRef="#ctx0" brushRef="#br0" timeOffset="449894.5938">27107 7756 0,'0'0'0,"0"0"0,0 0 16,-7 23-16,0-8 0,-2 6 0,-3 3 15,-1 5-15,-3 2 0,-3 11 16,-1 3-16,-1 3 0,2-5 15,5-7-15,3-7 0,3 0 16,4-5-16,2-5 0,4-4 16,2-12-16,4-8 0,-2 2 15,0-1-15,-2 2 0</inkml:trace>
  <inkml:trace contextRef="#ctx0" brushRef="#br0" timeOffset="450127.1084">27459 7924 0,'0'0'16,"0"0"-16,0 0 0,0 0 16,-25 3-16,25-3 0,-40 6 15,15-1-15,-3 0 0,-4 3 16,-3 1-16,-7 3 0,3 1 0,5-1 16,3 1-16,-1 0 0,6-1 15,7-1-15,7 1 0,8 1 16,5-1-16,6 1 0,5-1 15,2-2-15,2-2 0,6 1 16,0-1-16,-3-2 0,-3-1 16,-4-1-16</inkml:trace>
  <inkml:trace contextRef="#ctx0" brushRef="#br0" timeOffset="450462.3781">27419 8091 0,'0'0'16,"0"0"-16,0 0 0,32 5 16,-32-5-16,32 4 0,-11-3 15,1-1-15,0 0 0,9-2 16,2-3-16,-2 1 0,-1 2 0,-3-5 16,-1-1-16,-1-4 0,-3 0 15,-5-2-15,-5-1 0,-4 2 16,-5 1-16,-4 0 0,-4 1 15,-5 0-15,-3 2 0,-2 3 16,-3 0-16,-2 5 0,-2 3 16,-5 5-16,-1 3 0,3 3 15,2 4-15,2 3 0,1 5 16,3 3-16,4 1 0,4-1 16,4 0-16,4 1 0,4-5 0,10-4 15,7-3-15,6-7 0,5-2 16,-6-4-16,-6 1 0,-3-2 15</inkml:trace>
  <inkml:trace contextRef="#ctx0" brushRef="#br0" timeOffset="450710.5786">28162 7761 0,'0'0'0,"0"0"15,0 0-15,-22 32 16,2-1-16,1-1 0,-2 0 0,-6 13 16,2 2-16,0 3 15,4-6-15,7 0 0,11-5 16,4-8-16,5-6 0,7-5 0,7-5 16,1-4-16,1-2 0,3-5 15,3-5-15,-3-2 0,-2-1 0,-5 2 16,-4-1-16,-3 2 0</inkml:trace>
  <inkml:trace contextRef="#ctx0" brushRef="#br0" timeOffset="450863.906">27930 7957 0,'0'0'0,"0"0"0,0 0 15,22-5-15,-22 5 0,31-4 16,-5 4-16,3 1 0,2 0 15,11 2-15,2 0 0,-8-1 16,-5-1-16,-5 1 0</inkml:trace>
  <inkml:trace contextRef="#ctx0" brushRef="#br0" timeOffset="451343.3416">25071 8843 0,'0'0'0,"0"0"16,0 0-16,0 0 0,0 0 0,-2 32 15,2-32-15,-13 35 0,5-13 0,-2 7 16,-1 6-16,1 2 15,0 1-15,-1 12 0,1 2 16,0 4-16,1-6 0,0-1 16,1-9-16,0-9 0,1-6 0,1-5 15,-1-6-15,-3-3 0,-1-2 16,-1-8-16,-2-4 16,-1-1-16,0-4 0,-3-7 0,0-7 15,-1-1-15,-1-2 0,5 6 16,1 2-16,3 5 0</inkml:trace>
  <inkml:trace contextRef="#ctx0" brushRef="#br0" timeOffset="451477.0817">24535 9106 0,'0'0'0,"0"0"0,0 0 16,0 0-16,-20 18 0,20-18 0,-17 26 16,6-9-16,-1 2 0,-2 2 15,0 4-15,0-2 0,1 1 16,0 4-16,7-3 0,0-3 15,1-4-15,0-3 0</inkml:trace>
  <inkml:trace contextRef="#ctx0" brushRef="#br0" timeOffset="451628.7096">25143 9297 0,'0'0'0,"0"0"0,0 0 15,4 22-15,-4-22 0,5 21 16,-1-7-16,0-4 0,2-2 0,-1-1 16,0 0-16,-2-1 0</inkml:trace>
  <inkml:trace contextRef="#ctx0" brushRef="#br0" timeOffset="451844.0473">25727 8904 0,'0'0'0,"0"0"16,0 0-16,-25 22 0,25-22 0,-36 28 15,11-7-15,-1 3 0,-1 2 16,-8 9-16,-2 2 16,-6 3-16,4-4 0,-2 1 0,7-8 15,7-7-15,8-7 0,3-2 16,4-4-16,2-1 0</inkml:trace>
  <inkml:trace contextRef="#ctx0" brushRef="#br0" timeOffset="452010.5147">25607 9206 0,'0'0'0,"0"0"15,-6 27-15,2-9 0,0 5 0,-7 11 16,-4 7-16,-1 5 15,1-3-15,1-4 0,3-8 16,4-9-16,5-6 0,0-4 0,0-2 16,1-3-16</inkml:trace>
  <inkml:trace contextRef="#ctx0" brushRef="#br0" timeOffset="452294.0127">26393 8751 0,'0'0'0,"0"0"16,0 0-16,0 0 0,0 0 15,-35 11-15,8 0 16,-1 0-16,-4 0 0,-3 3 0,-2 3 16,-6 4-16,3 0 0,1 0 15,5-3-15,9-1 0,5-4 0,15-1 16,10-3-16,7 0 15,6-2-15,16 0 0,14-3 16,1 0-16,2-2 0,16 1 16,5-1-16,2-1 0,-9-1 0,0 2 15,-9 0-15,-15 0 0,-13 0 16,-7-1-16</inkml:trace>
  <inkml:trace contextRef="#ctx0" brushRef="#br0" timeOffset="452626.7049">25951 9165 0,'0'0'0,"-8"1"0,1 0 16,2 0-16,1 0 0,0 1 15,2-2-15,2 0 0,2 1 0,7 1 16,7 0-16,1-2 0,3 0 16,10-1-16,3 1 0,-2-2 15,-2-1-15,6 0 0,-4 0 16,-6-1-16,-5 2 0,-6 1 15,-5 1-15,-7 0 0,-4 0 16,-7 3-16,-5 3 0,-4 1 0,-3 2 16,-5 3-16,-5 2 15,-6 6-15,3 2 0,0 7 16,0 6-16,-5 6 0,3 0 0,3 1 16,3 2-16,4-1 0,7-6 15,5-6-15,4-5 0,3-5 16,3-3-16,5-4 0,4-5 15,3-7-15,3-2 0,1-8 16,1-5-16,-2 4 0,-3 0 0,-1 3 16</inkml:trace>
  <inkml:trace contextRef="#ctx0" brushRef="#br0" timeOffset="452864.0594">26100 9340 0,'0'0'15,"0"0"-15,0 0 0,21-4 0,-21 4 0,21-3 16,-8 2-16,0 2 0,0 1 15,2 2-15,0 3 16,-1 1-16,0 2 0,0 4 16,-2 2-16,-2 1 0,-1 3 15,-3 2-15,0 3 0,-5-2 0,-3-3 16,-3 1-16,0 1 0,-1-1 16,1-3-16,-3 4 0,-1-2 15,0-4-15,1-5 0,-4-2 16,-4-4-16,3-4 0,0-2 0,-3-4 15,0-5-15,1 1 16,3 3-16,2 0 0</inkml:trace>
  <inkml:trace contextRef="#ctx0" brushRef="#br0" timeOffset="453109.9396">25949 9436 0,'0'0'16,"0"0"-16,0 0 0,0 0 0,0 0 16,0 0-16,26 2 0,-26-2 15,28-2-15,-28 2 0,36 2 16,-16-1-16,0 0 0,-3 1 15,0 0-15,-3 0 0,-2 1 0,-5 1 16,-6 1-16,-3 1 0,-3-1 16,-3 1-16,-4 1 15,-3 1-15,-1-2 0,-6 2 0,1-1 16,2-1-16,1-2 0,6 1 16,3 1-16,5 0 0,4-2 15,8 0-15,6 0 0,5-3 16,4-2-16,6-2 0,4-2 15,1 0-15,1-1 0,0 0 0,-6 2 16,-5 1-16</inkml:trace>
  <inkml:trace contextRef="#ctx0" brushRef="#br0" timeOffset="453277.4573">26510 9380 0,'0'0'0,"0"0"15,0 0-15,0 0 0,-1 28 0,1-28 16,-7 23-16,3-12 0,-1 0 16,2-2-16,1-2 15,0 0-15,0-1 0,1 0 0</inkml:trace>
  <inkml:trace contextRef="#ctx0" brushRef="#br0" timeOffset="453493.8892">26709 9326 0,'0'0'0,"0"0"16,0 0-16,6 21 0,-6-21 0,3 28 16,-3-8-16,-1 4 0,0 4 15,-1 0-15,-2 3 0,0 4 16,0-2-16,-2-3 0,-1-2 16,-2 1-16,-2-5 0,-4-3 15,-1-2-15,-2-4 0,-1-3 16,-6-6-16,-6-3 0,-1-3 15,0-4-15,6 1 0,5 1 16,3 0-16</inkml:trace>
  <inkml:trace contextRef="#ctx0" brushRef="#br0" timeOffset="462873.2688">15310 10342 0,'0'0'16,"0"0"-16,0 0 0,0 0 0,-3-19 15,3 19-15,0 0 0,-17-17 16,8 11-16,-2 1 0,-1 2 16,-2 0-16,-3 2 0,-2 2 15,-2 3-15,1 2 0,-1 1 16,-6 4-16,2 1 0,3 3 15,2-1-15,6 3 0,3 0 16,5 1-16,5 0 0,4-1 0,6 1 16,1 0-16,2-2 0,7 4 15,4 0-15,-2-2 0,-2-1 16,-3-3-16,-1-3 16,-4-1-16,-3-3 0,-4 1 0,-5 0 15,-5 1-15,-3-1 0,-3-2 16,-4-1-16,-1-1 0,-1-1 15,-4-3-15,-1-3 0,1-2 0,2-2 16,4 0-16,3 3 16,2 0-16</inkml:trace>
  <inkml:trace contextRef="#ctx0" brushRef="#br0" timeOffset="463110.2769">15759 10218 0,'0'0'16,"0"0"-16,0 0 0,-5 23 16,5-23-16,-16 35 0,0-7 0,-1 3 15,-1 1-15,-4 12 16,2 2-16,0 2 0,5-6 0,4 1 16,5-5-16,5-9 0,4-5 15,8-6-15,6-6 0,-1-5 16,2-4-16,0-4 0,1-4 15,-4-2-15,0-3 0,-3 2 16,-2 1-16,-1 3 0</inkml:trace>
  <inkml:trace contextRef="#ctx0" brushRef="#br0" timeOffset="463260.58">15399 10404 0,'0'0'0,"0"0"0,0 0 16,0 0-16,0 0 0,23-3 15,-23 3-15,37 0 0,-14 0 0,5 0 16,6-1-16,3 0 16,3-1-16,4 1 0,-7 1 0,-6-1 15</inkml:trace>
  <inkml:trace contextRef="#ctx0" brushRef="#br0" timeOffset="463644.3534">15959 10534 0,'0'0'0,"0"0"0,0 0 16,29 5-16,-16-4 0,6 1 0,5-1 16,8-1-16,1 0 0,2 0 15,3-2-15,-1-1 0,2-1 0,4-3 16,-3-3-16,-7 2 15,-7-1-15,-5-2 0,-5-2 16,-7 0-16,-3-1 0,-8-2 16,-7-2-16,-3 3 0,-2 1 0,-9 2 15,-4 2-15,-2 4 0,-1 3 16,-9 4-16,-3 4 16,3 2-16,3 3 0,2 5 0,1 5 15,4 0-15,5 2 0,4 4 16,3 2-16,9-1 0,4-1 0,11 4 15,8-3-15,2-7 16,4-5-16,10-2 0,8-2 16,4-4-16,1-2 0,-4-1 0,-10 0 15,-7-1-15</inkml:trace>
  <inkml:trace contextRef="#ctx0" brushRef="#br0" timeOffset="464027.3678">17014 10493 0,'0'0'16,"0"0"-16,0 0 0,0 0 0,-15-21 16,15 21-16,-26-10 0,11 6 15,-3 0-15,-4 3 0,-4 2 16,-7 4-16,0 3 0,-1 1 16,-2 5-16,4 1 0,4 4 0,-2 4 15,5 4-15,7-2 16,7-1-16,11-4 0,8-2 15,3-4-15,3-3 0,10-5 16,8-5-16,0-2 0,0-4 0,8-7 16,1-3-16,-5-5 0,-3-1 15,-3 1-15,-4 0 16,-5 2-16,-3 0 0,-2-4 0,-2 1 16,-7 7-16,-1 4 0,-5 5 15,-1 5-15,-7 2 0,-1 5 16,0 2-16,0 3 0,1 3 15,2 1-15,1 6 0,-1 2 16,3-1-16,2-1 0,7-5 16,6-2-16,3-3 0,4-3 0,-3-2 15,-4-1-15,-2-2 0</inkml:trace>
  <inkml:trace contextRef="#ctx0" brushRef="#br0" timeOffset="464260.6258">17637 10165 0,'0'0'0,"0"0"0,0 0 16,-19 25-16,19-25 0,-25 34 0,9-7 16,-2 4-16,0 2 0,-5 12 15,1 3-15,0 6 0,4-6 16,7 2-16,8-7 0,5-6 15,5-5-15,8-9 0,8-7 16,6-5-16,4-4 0,-7 0 0,-7-3 16,-3-1-16</inkml:trace>
  <inkml:trace contextRef="#ctx0" brushRef="#br0" timeOffset="464610.5703">18375 10468 0,'0'0'0,"0"0"0,0 0 16,-21 14-16,21-14 0,-25 24 0,8-4 15,-1 0-15,2 1 0,-3 7 16,4 1-16,3-3 0,6-2 16,8 1-16,7-4 0,5-5 15,4-4-15,8-9 0,10-5 16,-2-4-16,0-2 0,3-3 15,2-4-15,2-6 0,-5-2 0,-3-3 16,-3-1-16,-9 0 0,-8-1 16,-8-2-16,-11 2 15,-2 11-15,-2 6 0,-12 1 0,-11 3 16,0 3-16,0 3 0,-4 6 16,-5 5-16,7 1 0,4 1 15,-1 3-15,3 1 0,7-2 16,5-1-16,14-4 0,10-3 15,-3-2-15,-1-1 0,0-1 16</inkml:trace>
  <inkml:trace contextRef="#ctx0" brushRef="#br0" timeOffset="465177.1738">18976 10429 0,'0'0'16,"0"0"-16,0 0 0,-16 29 15,8-14-15,-5 5 0,-3 4 16,-5 6-16,0-1 0,2-1 16,1-1-16,1-1 0,2-4 0,4-6 15,3-2-15,1-4 16,3-3-16,4-7 0,0-2 0,2-3 16,1-2-16,5-3 0,3-5 15,3-3-15,3-2 0,5-7 16,2 0-16,1 1 0,1 3 0,0 3 15,1 4-15,-4 2 16,-3 3-16,-1 0 0,-1 5 16,-5 3-16,-1 3 0,-4 5 15,-2 3-15,-4 2 0,-2 2 0,-3 7 16,-3 5-16,-2 2 0,1 2 16,-2 1-16,1-1 0,4-2 15,1-3-15,7-1 0,3-1 16,3-5-16,1-2 0,9-7 15,8-2-15,-1-4 0,1-1 0,4-6 16,4-4-16,4-6 0,-4-2 16,1-4-16,0-3 0,-4-2 15,-4 1-15,-1-7 0,-6 2 16,-7 5-16,-5 4 0,-12 5 16,-8 3-16,-5 7 0,-2 5 15,-5 4-15,-5 5 0,0 1 16,-2 5-16,0 7 0,2 5 15,4 2-15,4 0 0,5 6 16,6 0-16,6-7 0,4-3 0,14 3 16,12-1-16,-2-8 0,4-4 15,17-2-15,7-5 0,1-5 16,1-4-16,-13 1 0,-11 0 16,-8 1-16</inkml:trace>
  <inkml:trace contextRef="#ctx0" brushRef="#br0" timeOffset="465444.2071">20173 10475 0,'0'0'15,"0"0"-15,-23 3 0,6-1 0,-2 1 16,-8 4-16,-3 2 0,4 1 16,1 0-16,1 8 0,5 2 15,8-1-15,6 0 0,9-2 16,8-1-16,4 0 0,4 0 0,2-1 15,1-2-15,-1-1 16,0-2-16,-3 0 0,-3 0 16,-4-1-16,-3-1 0,-8 0 0,-6 2 15,-3-2-15,-3-1 0,-7-2 16,-4-2-16,-3-3 0,-2-2 16,1-6-16,-2-3 0,6 1 15,5 3-15,2 0 0</inkml:trace>
  <inkml:trace contextRef="#ctx0" brushRef="#br0" timeOffset="465594.1573">20079 10220 0,'0'0'0,"0"0"16,0 0-16,0 0 0,0 0 0,-26 17 15,26-17-15,-37 28 16,16-11-16,4-1 0,1-3 15,3-2-15</inkml:trace>
  <inkml:trace contextRef="#ctx0" brushRef="#br0" timeOffset="466145.6324">21001 10494 0,'0'0'0,"0"0"0,0 0 15,-12 18-15,12-18 0,-17 24 0,6-6 16,1 0-16,0 2 0,1-1 16,2 0-16,-1 4 0,1-3 15,4-2-15,2-4 0,2-1 16,2-3-16,7-6 0,6-3 15,0-3-15,1-1 0,2-5 16,0-3-16,2-2 0,1-2 0,6-8 16,1-4-16,-5 2 0,-2 2 15,-1 1-15,-1 4 16,-5 3-16,-2 2 0,-3 7 0,-3 4 16,-4 4-16,-2 3 0,-3 7 15,-2 4-15,-2 6 0,1 1 16,0 4-16,2 2 0,2-3 0,2-2 15,4-2-15,4-2 16,5-4-16,2-2 0,5-4 16,2-3-16,3-5 0,0-4 0,3-4 15,-1-2-15,-2-2 0,-4-1 16,3-9-16,0-4 0,-3-3 16,-2 1-16,-2-5 0,-3-2 15,-2 2-15,-4 2 0,-2 3 16,-1 4-16,-4 4 0,-2 5 0,-1 5 15,0 0-15,-3 6 0,-1 1 16,0 3-16,0 4 16,2 2-16,1 3 0,1-3 0,0-1 15,0-2-15</inkml:trace>
  <inkml:trace contextRef="#ctx0" brushRef="#br0" timeOffset="466543.772">22222 10488 0,'0'0'0,"0"0"16,0 0-16,-24 1 0,24-1 0,-34 4 16,12 1-16,-4 0 0,-1 3 0,-11 8 15,1 4-15,1 1 16,0 1-16,-1 4 0,4-2 15,8-2-15,8-3 0,6 1 16,9-1-16,5-8 0,5-1 0,6-4 16,5-3-16,3-3 0,3-1 15,0-6-15,0-3 0,0-2 16,0-1-16,8-8 0,1-3 16,-7-1-16,-4 2 0,-4 6 15,-4 4-15,-4 3 0,-2 2 16,-3 2-16,-3 1 0,-3 5 15,0 3-15,-3 6 0,-3 4 16,0 4-16,-2 1 0,0 3 16,2 4-16,1-1 0,4-1 0,3-1 15,4-1-15,0-5 0,3-6 0,-2-2 16,-2 0-16,0-4 16</inkml:trace>
  <inkml:trace contextRef="#ctx0" brushRef="#br0" timeOffset="466810.2076">22584 10281 0,'0'0'0,"0"0"0,0 0 0,-16 23 15,16-23-15,-19 32 0,4-6 16,-1 2-16,-2 2 0,-5 12 15,0 3-15,3-5 0,3-2 0,1 3 16,4-3-16,3-6 16,3-3-16,4-1 0,3-5 0,6-9 15,4-1-15,6-7 0,2-3 16,1-5-16,-1-4 0,-4 0 16,-2 1-16,-4 2 0</inkml:trace>
  <inkml:trace contextRef="#ctx0" brushRef="#br0" timeOffset="467028.7732">23070 10274 0,'0'0'0,"0"0"16,0 0-16,-19 22 0,19-22 16,-26 32-16,5-6 0,-1 2 15,0 2-15,-7 13 0,2 5 16,-2 3-16,5-6 0,3 2 15,8-6-15,5-7 0,4-5 0,6-7 16,2-5-16,2-3 0,0-5 16,3-2-16,3-2 0,1-2 15,3-2-15,-4 0 0,-2-1 16,-2 1-16</inkml:trace>
  <inkml:trace contextRef="#ctx0" brushRef="#br0" timeOffset="467362.1005">23044 10707 0,'0'0'16,"0"0"-16,0 0 0,27 2 0,-27-2 15,28 1-15,-10-1 0,3-1 16,1-1-16,2-2 0,1 0 16,6-3-16,-2 0 0,-2-3 15,0-1-15,-4 0 0,-3-2 0,-1-3 16,-3-1-16,-8 3 15,-3-2-15,-7-3 0,-8 2 16,-1 4-16,-2 2 0,-9 2 0,-4 3 16,0 5-16,-1 4 0,1 3 15,-1 2-15,3 4 0,1 1 16,1 8-16,1 4 16,2 3-16,5-3 0,6 1 0,7 2 15,4-3-15,4-2 0,6-2 16,5-2-16,3-3 0,4-3 0,5-5 15,3-4-15,-6-1 16,-8-1-16,-3 0 0</inkml:trace>
  <inkml:trace contextRef="#ctx0" brushRef="#br0" timeOffset="467627.9452">23823 10356 0,'0'0'16,"0"0"-16,0 0 0,0 0 0,-15 31 16,4-14-16,-4 5 0,0 4 15,-2 2-15,-3 10 16,2 2-16,2-3 0,3-3 0,2 2 16,3-2-16,5-7 0,2-4 0,8-4 15,6-4-15,2-4 16,2-2-16,1-4 0,3-1 15,0-4-15,0-3 0,1-7 16,0-5-16,-3 3 0,-3 2 0,-4 2 16</inkml:trace>
  <inkml:trace contextRef="#ctx0" brushRef="#br0" timeOffset="467776.7495">23601 10546 0,'0'0'16,"0"0"-16,24 1 0,-7-1 0,4 1 16,16 1-16,6 1 15,1-2-15,0 0 0,0-1 0,-8 1 16,-6 0-16</inkml:trace>
  <inkml:trace contextRef="#ctx0" brushRef="#br0" timeOffset="568279.7629">1973 11165 0,'0'0'15,"0"0"-15,0 0 0,0 0 0,0 0 16,29-4-16,-29 4 16,28-3-16,-28 3 0,29 0 0,-8 0 15,-1-1-15,2 1 0,2 0 16,3-2-16,7 1 0,0 0 15,7-1-15,2 2 0,0-1 16,-1 1-16,15-2 0,5 1 16,7 0-16,-2-1 0,3-1 15,5-1-15,1 0 0,-10 1 0,18-1 16,8 0-16,-12 0 0,-10 1 16,42 0-16,-2-1 15,-16 0-15,-12 0 0,10 0 0,4 1 16,-12 0-16,-8-1 0,7 1 15,7 1-15,-11 0 0,-9 1 0,10-1 16,7 0-16,-7 1 16,-9-1-16,12 0 0,3 0 15,-8 0-15,-8 1 0,4-1 16,5 1-16,-7 0 0,-5 1 0,8 0 16,2 3-16,-12-3 0,-9-1 15,7 1-15,5 0 0,-6-1 16,-3 0-16,6-2 0,2 2 15,-13 2-15,-8 2 0,10-2 16,9-1-16,-13-1 0,-4-2 16,-3 2-16,-1 0 0,-2-1 15,1 0-15,1 2 0,5 2 16,-4-2-16,-3-2 0,0 0 0,0 1 16,-5 0-16,-2 2 0,0-1 15,-1 0-15,-1-1 0,0-1 16,0 4-16,0 4 0,-1-3 15,-2-2-15,2 0 16,1 2-16,-18 0 0,1 2 0,6-1 16,3-4-16,0 1 0,0-1 0,-3 0 15,-1 1-15,-5-1 16,1 1-16,-2-2 0,1 0 0,-1 1 16,0 0-16,-1-1 0,-1-1 15,-1-1-15,-1 0 0,-1-1 16,0 0-16,-6 0 0,2 0 15,-2-2-15,1-3 0,-2 0 16,0 0-16,1-3 0,-1-1 16,-1 1-16,1-2 0,0-1 15,-2-2-15,2 1 0,-2-2 0,1-1 16,2-3-16,-2 2 0,0 1 16,0-6-16,-1 0 0,2 1 15,-1 0-15,-1-3 0,-1-2 16,0 4-16,0 3 0,-1 0 15,0-2-15,0 1 0,-1 0 16,1 0-16,1 0 0,-1 2 0,0 3 16,0-2-16,0-2 0,0-1 15,0 3-15,-1-1 0,-1 0 16,0 3-16,1 1 0,0 0 16,-2 1-16,0 0 0,-2 1 15,0 1-15,-3-1 0,-1 3 16,-1 2-16,-1 0 0,-4 1 15,4 1-15,0 2 0,-2 0 16,-3 2-16,0-1 0,-1 0 0,-7 1 16,-4 2-16,1 0 0,1 0 15,-4-1 1,-3-2-16,2 2 0,1 2 0,-5 0 0,-7 0 16,4 1-16,4 0 0,-15-1 15,-2 0-15,5-1 0,1 1 0,-3-1 16,-4 0-16,-4 1 15,-2 1-15,1 0 0,-3 1 16,5-1-16,3-2 0,-12 0 16,-1 0-16,3 0 0,3 1 0,-4-1 15,-1-1-15,0-1 0,4 1 16,-36-2-16,2 2 16,12 1-16,10 1 0,-6 1 0,0 0 15,4-3-15,2-2 0,-5 2 16,-3 0-16,6 2 0,6-1 0,-5 1 15,-6-2-15,5 1 16,3-1-16,-3 0 0,-2-2 16,5 1-16,6 2 0,-8-2 15,-5 2-15,6 2 0,5 0 0,-8-1 16,-6-1-16,8-4 0,5-2 16,-6 3-16,-4 2 0,7 3 15,2 4-15,-7-3 0,-5-1 16,12 1-16,5 0 0,-5 2 15,-2 1-15,9-3 0,8-2 16,-8 5-16,-2 4 0,4-1 16,4-3-16,1 1 0,2-1 15,8 0-15,2-1 0,4 5 0,-2 2 16,5-4-16,7-2 0,2 2 16,0 4-16,4 1 0,2-1 15,-1 3-15,-1 2 16,4 2-16,3 5 0,5 0 0,2 3 15,7-11-15,-1 1 0,-1 11 16,-2 7-16,2-1 0,0-1 0,2 6 16,-2 5-16,-1-1 0,2 0 15,0 4-15,2 2 0,1-6 16,1-2-16,1 2 0,5 4 16,-3-5-16,-2-3 0,2 1 15,3-1-15,-1-5 0,0-4 16,0-1-16,2 0 0,-4-5 15,-1-3-15,2-3 0,-3-2 16,1 0-16,-2-3 0,-3-5 16,-3-2-16,1-2 0,1 0 0,3 0 15</inkml:trace>
  <inkml:trace contextRef="#ctx0" brushRef="#br0" timeOffset="574796.8143">4044 12456 0,'0'0'0,"0"0"0,0 0 0,0 0 15,0 0-15,0 0 0,0 0 16,31 10-16,-31-10 0,24 3 15,-8-1-15,0 0 0,1-1 16,4 1-16,5 0 16,1-1-16,2 0 0,12 1 15,2-1-15,3 2 0,2 0 0,11-1 16,3 1-16,0-2 0,0-1 16,12 0-16,2 0 0,9 1 15,-3 0-15,3 0 0,0 1 16,8-2-16,-5-2 0,41 4 15,-7 2-15,-10-1 0,-5-1 0,-2-1 16,2-1-16,-5 2 0,-4 4 16,1-4-16,-1 0 15,1 1-15,0 2 0,6-3 16,4-1-16,-8-1 0,0 0 0,-2 0 16,-1 0-16,0 2 0,-1 0 15,7 4-15,3 0 0,-2-2 16,-3-3-16,1-2 0,-2-1 15,-1 4-15,0 3 0,5 1 16,7 1-16,-4-2 0,-3-1 0,0 1 16,1 0-16,2-1 0,2 0 15,1-3-15,-1-1 0,-5 0 16,-4 1-16,9 2 16,7 0-16,-8-1 0,-4-1 0,0 1 15,1 2-15,-2 0 0,0 0 16,2-1-16,2-1 0,-8 0 15,-4 0-15,4 0 0,4 1 16,-1-1-16,-1-2 0,2 2 16,-1 2-16,-7-1 0,-5-1 0,4 2 15,2-1-15,2-2 0,1 0 16,2 2-16,0 0 0,-5 0 16,-4 0-16,-2 2 0,0 2 15,-5-2-15,-4 0 0,10-1 16,5 0-16,-10 0 0,-7-1 15,1 2-15,-1 1 0,0 0 16,-2-1-16,11 4 16,7-1-16,10 0 0,7 0 15,-27-1-15,-19-2 0,11 2 0,9 0 16,-12-2-16,-8-1 0,11-1 16,5 2-16,-12 1 0,-8 2 15,6-3-15,6-4 0,-7 1 16,-4-1-16,4-1 0,1-1 15,-9 3-15,-7 4 0,4-2 16,4-1-16,-6-3 0,-4-3 0,2 6 16,1 3-16,-7 0 0,-6-1 15,3-4-15,2-2 0,-7 2 16,-6 2-16,-1-1 0,-2 0 16,1-2-16,0-1 0,-5 0 15,-3 0-15,-8-1 0,-4 0 0,1-2 16,1-2-16,0-2 15,-2-1-15,-5-2 0,3-5 16,-2-1-16,-2 0 0,-1-5 16,-1-6-16,-1 1 0,-1 0 0,-1-7 15,-1-4-15,0 0 0,1 1 16,0-5-16,-1-5 0,0 3 16,-1 3-16,2-10 0,1-2 15,0 9-15,0 4 0,-2-1 16,-1-2-16,-1 7 0,1 3 0,0-2 15,-1-2-15,-2 4 16,1 4-16,-3 2 0,1-1 16,-1 4-16,0 3 0,0-3 15,-2-1-15,2 8 0,1 2 0,-2 0 16,-1 0-16,-2 1 0,-1 2 16,-6-1-16,-3 1 0,4 3 15,-1 1-15,-3-2 0,-2-1 16,0 1-16,0 1 0,-4 1 15,-3-1-15,-2 4 0,-2 0 0,-4 0 16,-3 0-16,0-1 0,1-1 16,-15-1-16,-4-1 15,5 3-15,4 2 0,-8-2 0,-7-3 16,4 3-16,4 1 0,-18-2 16,-6 2-16,12-1 0,7 0 15,-41-3-15,2 0 0,16 0 16,12 2-16,-6 0 0,-7 0 15,7-1-15,5 2 0,-6 0 16,-3-1-16,3-1 0,5-1 16,-11 0-16,-7 1 0,12 3 0,8 3 15,-10-4-15,-8-2 16,7-2-16,6 1 0,-13 0 0,-10 2 16,15 1-16,8 1 0,-12-1 15,-11 0-15,13-1 0,9 1 16,-14 1-16,-7 1 0,9 1 15,9 0-15,-9-1 0,-4 0 16,8-1-16,5 0 0,-9 2 16,-5 1-16,10 1 0,7 1 0,-14-4 15,-9-3-15,17 2 0,10 2 16,-12 0-16,-8 2 0,11 0 16,9 0-16,-12 1 0,-8 0 15,13-1-15,7-1 0,-11 1 16,-7-2-16,13 2 0,8 1 15,-11-1-15,-6 0 0,12 1 16,8 0-16,-8-2 0,-5-1 16,10 0-16,8 1 0,-13 1 15,-8 1-15,12-1 0,10-2 0,-9 1 16,-8-3-16,6 4 0,6 1 16,-6-1-16,-4-4 15,7 4-15,5 0 0,-10-1 0,-5 1 16,9-2-16,8-1 0,-7 2 15,-4 4-15,8-2 0,7-3 0,-10-1 16,-7-2-16,7 1 0,6 2 16,-5-2-16,-5 0 15,9 1-15,6 1 0,-10-1 0,-4 1 16,11 1-16,8 2 0,-11-3 16,-5-3-16,5 1 0,2 0 15,-6-1-15,-5 0 0,13 3 16,9 1-16,-10 1 0,-8 0 15,8 0-15,7 0 0,-9-2 16,-5 0-16,1 0 16,0 0-16,-11 1 0,-6-2 15,20 2-15,16 2 0,-1 0 0,-1 0 16,-7 1-16,-4 0 0,-1 1 16,1 1-16,7 1 0,1 0 0,-3 3 15,1 0-15,-2-7 0,2-5 16,3 5-16,1 4 0,-3-3 15,0-1-15,-2-3 0,-1-1 16,9 3-16,1 3 0,1-1 16,-4 1-16,4 0 0,5-4 15,-2 4-15,0-1 0,6 1 16,4-1-16,-1-1 0,0-1 16,1-1-16,5 1 0,0 3 15,-1 3-15,10-2 0,-2-1 0,3 1 16,0 1-16,-2 1 0,2 1 15,1 4-15,-2 0 0,3 0 16,0 0-16,2 1 0,0-1 16,2 3-16,4 0 0,2 3 15,-1 2-15,4 3 0,-2 2 16,3 3-16,2-1 0,1 3 16,0 1-16,1 3 0,1-1 15,1 1-15,2 2 0,0-1 16,2 4-16,2-2 0,1 1 0,-1 1 15,-1 2-15,3-1 0,2 1 16,-1 5-16,-1-1 0,0-3 16,-5-5-16,1 5 15,-2 1-15,0 1 0,-2-2 0,0-1 16,1-3-16,-1-1 0,0-5 16,0 5-16,-1 1 15,1-1-15,2 0 0,0-7 16,2-4-16,1 0 0,2 1 15,-1-5-15,1-3 0,0-4 16,0-3-16,-1-3 0,-5-1 0,1-2 16,-1-3-1,-5-4-15,-6-4 0,3 3 16,1 0-16,2 1 16</inkml:trace>
  <inkml:trace contextRef="#ctx0" brushRef="#br0" timeOffset="581547.7785">7779 10943 0,'0'0'0,"0"0"0,0 0 16,0 0-16,0 0 0,21-7 15,-21 7-15,19-4 0,-19 4 0,19-2 16,-6 2-16,-1 1 16,0-1-16,4 1 0,4 1 15,0 0-15,0-1 0,1 1 0,1 0 16,8 1-16,2 0 0,1 1 15,1 0-15,2 1 0,3-1 16,7-1-16,-1-1 0,3 1 16,1 1-16,3-2 0,-1 1 15,8 1-15,-2-1 0,1-2 16,2 0-16,9 1 0,-2 0 0,-1 0 16,1-2-16,-3 0 0,-2 0 15,13 1-15,-1 1 0,-2 0 16,-2 0-16,33 0 0,-6 0 15,-10-2-15,-5 0 0,-4 0 16,-2-1-16,-3 3 0,-3 4 0,3 0 16,0 1-16,-3-1 0,0-2 15,2-2-15,1-3 16,0 3-16,-1 2 0,1-1 0,2 1 16,-2 1-16,0-3 0,2 4 15,3 2-15,-4-4 0,-2-1 16,2 2-16,1-1 0,0 0 15,0 0-15,3-2 0,4 0 16,-4 0-16,-1-1 0,0 1 16,0 1-16,-1 0 0,-1-2 0,5 1 15,1-1-15,-1 2 0,-2-1 16,5-1-16,3-3 16,-3 2-16,0 0 0,-1-1 0,-2 0 15,3 2-15,1 2 0,6 1 16,5 1-16,-7 1 0,-4 0 15,2-5-15,1-2 0,1 3 16,3 1-16,0 3 0,3 2 16,-4 0-16,-2-2 0,6 0 15,3-2-15,-3 3 0,-3 2 0,3 2 16,2-1-16,-5-2 0,0 0 16,0-2-16,1 0 15,-4-1-15,-4-1 0,0 0 0,-1 0 16,-6-4-16,-5-3 0,-6-1 15,-4-1-15,-8 0 0,-6-1 0,-3 2 16,-1-1-16,-8-2 16,-5 0-16,-11 1 0,-7 2 15,-8-5-15,-6-4 0,-1 5 16,1 2-16,1 2 0</inkml:trace>
  <inkml:trace contextRef="#ctx0" brushRef="#br0" timeOffset="582649.449">7619 9929 0,'0'0'15,"0"0"-15,0 0 0,0 0 0,0 0 16,0 0-16,0 0 0,0 0 16,0 0-16,0 0 0,0 0 15,0 0-15,0 0 0,0 0 16,-1 25-16,1-25 0,0 0 0,1 38 16,-1-38-16,2 37 0,-2-16 15,0 1-15,0 3 0,0 0 16,0 0-16,0 8 0,0 1 15,0-4-15,0 0 0,0-1 16,0-3-16,0 5 0,0-2 0,0-3 16,0-1-16,0-3 0,1-3 15,0 1 1,1 0-16,-1-1 0,0-2 0,-1-2 0,1-2 16,0-2-16,0-1 0,1-3 15,-2-1-15,0-1 0,0 0 16,0-2-16,0-1 0,0-2 15,0-2-15,0-4 0,-2-2 16,1 0-16,0-2 0,-2-1 0,-3 0 16,2 1-16,0 1 0,1 1 15</inkml:trace>
  <inkml:trace contextRef="#ctx0" brushRef="#br0" timeOffset="583131.6863">7572 9933 0,'0'0'0,"0"0"0,0 0 0,0 0 0,0 0 16,0 0-16,0 0 0,0 0 15,0 0-15,0 0 0,0 0 16,0 0-16,0 0 0,0 0 16,23-10-16,-23 10 0,0 0 0,0 0 15,32-2-15,-32 2 0,27-2 16,-11 2-16,0 0 16,3 0-16,1 2 0,2-2 0,2 1 15,0-1-15,1 0 0,8-1 16,1 1-16,-1 0 15,-2-2-15,0 2 0,0 2 0,0-1 16,-1 0-16,6-1 0,-3 1 16,-4-2-16,0 1 0,-3-1 15,0 1-15,-2 0 0,-2 0 16,-3 1-16,-4-1 0,0 0 0,-2 0 16,-2 0-16,-2 0 0,-3 0 15,0 0-15,-3 0 0,1 2 16,-2-1-16,-2-1 0,0 0 15,-4-2-15,2 0 0,2 2 0,-2-3 16,2 3-16,-2-2 0</inkml:trace>
  <inkml:trace contextRef="#ctx0" brushRef="#br0" timeOffset="583398.7753">8286 9832 0,'0'0'0,"0"0"0,0 0 15,0 0-15,0 0 0,0 0 16,0 0-16,0 0 0,0 0 0,28 5 16,-28-5-16,0 0 15,23 13-15,-23-13 0,17 11 16,-8-6-16,-1 1 0,0 0 16,-1 0-16,1 0 0,-1-1 0,0 0 15,1-1-15,-2-1 16,-2 0-16,-2 1 0,-1-1 15,-1 1-15,-1-2 0,-3 1 0,-3 2 16,-2 0-16,-2 0 0,-2 1 16,-2 1-16,0 1 0,2-2 0,1 0 15,2-1-15,1-2 0</inkml:trace>
  <inkml:trace contextRef="#ctx0" brushRef="#br0" timeOffset="583729.6187">8912 9822 0,'0'0'0,"0"0"0,0 0 16,0 0-16,0 0 0,0 0 15,-5 32-15,5-32 0,-12 28 0,2-8 16,-4 6 0,1 0-16,0 1 0,-4 10 0,3-1 15,3-3-15,2-4 0,4 4 16,4-5-16,5-3 0,5-5 0,5-4 16,4-3-16,-2-5 15,1-3-15,1-4 0,0-3 0,0-2 16,-2-1-16,-2-2 0,-3-4 15,-2 4-15,-3 0 0,0 3 16</inkml:trace>
  <inkml:trace contextRef="#ctx0" brushRef="#br0" timeOffset="583900.2192">8632 10067 0,'0'0'0,"0"0"0,0 0 16,0 0-16,34-3 0,-34 3 15,41-2-15,-15 1 0,0 0 16,7 0-16,2-1 0,9 1 16,-2 2-16,10-2 0,0-2 0,-9 0 15,-9 1-15,-4 0 0</inkml:trace>
  <inkml:trace contextRef="#ctx0" brushRef="#br0" timeOffset="584313.3661">9393 9809 0,'0'0'0,"0"0"0,0 0 16,0 0-16,0 0 0,-1 29 0,1-29 16,-8 34-16,3-13 0,-4 5 15,-3 5-15,0-1 0,-2 0 16,-2 7-16,1-3 0,2-3 15,2-3-15,0-2 0,0-6 16,3-1-16,3-1 0,0-8 16,2-5-16,3-5 0,0 0 0,0-7 15,3-2-15,2-4 0,1-3 16,7-2-16,4-1 16,1-1-16,0 2 0,5-3 0,1 2 15,0 3-15,2 4 0,-2 4 16,0 5-16,-3 2 0,-2 2 15,-3 6-15,-1 1 0,-3 4 16,-2 3-16,-5 3 0,-2 4 16,-1 2-16,-2-1 0,-3 3 0,0 4 15,1-3-15,0-1 0,2-2 16,2-4-16,-1-8 0,0-1 0,0-3 16</inkml:trace>
  <inkml:trace contextRef="#ctx0" brushRef="#br0" timeOffset="584730.376">10054 10139 0,'0'0'0,"0"0"16,0 0-16,0 0 0,0 0 0,-10-20 16,10 20-16,0 0 0,-28-18 15,28 18-15,-33-7 0,14 6 16,0 1-16,-2 4 0,-2 2 15,1 2-15,1 3 0,-1 5 16,3 1-16,4-1 0,3-2 0,5 2 16,5 0-16,4-2 0,5-1 15,5-4-15,4-2 16,2-3-16,1-2 0,6-3 0,2-2 16,-3-2-16,-2-3 0,-2-5 15,-3-4-15,0 2 0,-2 0 16,-2 2-16,-2 2 0,-4 2 15,-1 2-15,-3 1 0,0 2 16,0 4-16,-1 1 0,-2 5 16,-2 4-16,-1 1 0,1 2 0,0 2 15,0 3-15,0-1 0,0-1 16,2-1-16,2-1 0,1-2 16,1-3-16,4-4 0,3-2 15,2-4-15,2-3 0,-1-5 16,-1-5-16,-2 3 0,-1 3 0,-2-1 15</inkml:trace>
  <inkml:trace contextRef="#ctx0" brushRef="#br0" timeOffset="584946.4243">10404 9884 0,'0'0'0,"0"0"0,0 0 15,0 0-15,-5 22 0,5-22 0,-9 33 16,1-12-16,-1 2 0,-3 4 15,-4 2-15,0 8 0,2-4 16,3-2-16,3-2 0,3 1 0,5-7 16,6-2-16,5-4 15,1-3-15,1-5 0,3-3 0,1-5 16,2-4-16,1-3 0,-1-6 16,-1-5-16,-2 4 0,-4 2 0,-2 2 15</inkml:trace>
  <inkml:trace contextRef="#ctx0" brushRef="#br0" timeOffset="585097.3977">10214 10038 0,'0'0'0,"0"0"0,26-2 16,-10 2-16,2-3 0,13 3 15,5 0-15,0 0 0,0 0 16,-1-1-16,-6 1 0,-5 0 0</inkml:trace>
  <inkml:trace contextRef="#ctx0" brushRef="#br0" timeOffset="599713.5869">8310 11084 0,'0'0'0,"0"0"0,0 0 0,0 0 15,28-8-15,-17 6 0,2-1 16,1 0-16,3 2 0,3-2 16,3-1-16,1 1 0,-2 1 0,11-1 15,4 1-15,-2-1 16,-1 1-16,11 0 0,4-1 16,-2 2-16,0 1 0,2-2 0,3 1 15,10-2-15,-2-1 0,4 3 16,4 1-16,2-1 0,-7 0 15,5 0-15,5 2 0,5 2 16,-5 2-16,5 0 0,5-1 16,28-2-16,-10-4 0,1 3 0,4 1 15,-11 3-15,-8 1 0,13-2 16,11-2-16,-10 1 0,-5 0 16,7 1-16,5-2 0,-6-2 15,-4-1-15,15 1 0,9 1 16,-11 2-16,-6 2 0,15-5 15,11-3-15,-10 3 0,-9 4 0,12-5 16,8-3-16,-10 2 16,-7 1-16,11 0 0,7 0 15,-10 2-15,-6 3 0,13 0 0,8-3 16,-7 1-16,-4-1 0,13 2 16,10 3-16,-14-1 0,-9-1 15,13-1-15,8 1 0,-9-2 16,-5 1-16,13 1 0,11 0 15,-16 1-15,-9 0 0,10-3 16,9 0-16,-8-1 0,-4 0 0,11 1 16,7 2-16,-19-3 15,-12 1-15,8-2 0,8-2 16,-15 4-16,-12 1 0,8-2 16,3 0-16,-18-2 0,-11-2 0,-2 0 15,-2 1-15,-18 1 0,-11 0 0,-20 0 16,-14 1-16,-10-1 0</inkml:trace>
  <inkml:trace contextRef="#ctx0" brushRef="#br0" timeOffset="600997.0646">6562 11148 0,'0'0'15,"0"0"-15,0 0 0,-23 5 0,23-5 16,-21 2-16,21-2 0,-34 2 16,11-2-16,-2 0 0,-4 0 15,0-4-15,-4-1 0,-14-1 16,-2 0-16,-11-1 0,3 1 0,0 0 16,-4 0-16,-7-3 0,4 0 15,-3 1-15,1-1 0,-9 1 16,6 0-16,-2 2 0,-4 1 15,-6-1-15,4 0 0,-3 1 16,-2-1-16,-34-1 0,9 2 16,-2 2-16,-2 3 0,2-3 15,3 0-15,4 2 0,0 0 16,0 2-16,-2-1 0,-8 1 16,-5 1-16,6 6 0,6 4 15,-5-1-15,-2 1 0,2-1 0,0 0 16,3 3-16,2 3 0,4-1 15,-1 1-15,33-6 0,21-4 16,14-1-16</inkml:trace>
  <inkml:trace contextRef="#ctx0" brushRef="#br0" timeOffset="620914.5145">7626 9871 0,'0'0'0,"0"0"0,0 0 0,0 0 15,0 0-15,0 0 0,0 0 16,0 0-16,0 0 0,0 0 0,-12 21 16,12-21-16,0 0 0,0 0 15,-8 25-15,8-25 0,0 0 16,-3 21-16,3-21 0,-3 19 15,2-9-15,1 2 0,0 1 16,0 2-16,0 0 0,0 3 16,1 3-16,0-1 0,-1 0 0,2 8 15,-1 1-15,0-1 16,0 0-16,1 0 0,0 0 16,2 0-16,-3-2 0,2 6 15,0 1-15,1-4 0,-1-3 0,1 1 16,2-1-16,-3-3 0,-2-2 0,0 0 15,2 0-15,-1-3 16,0-1-16,-1-2 0,0-1 16,-1-2-16,0-2 0,-1-3 15,0-2-15,0-2 0,1 0 0,0 0 16</inkml:trace>
  <inkml:trace contextRef="#ctx0" brushRef="#br0" timeOffset="622150.3913">5582 11077 0,'0'0'0,"0"0"0,0 0 15,29-5-15,-29 5 0,27-4 16,-8 2-16,2 1 0,3 0 0,9-1 16,4 1-16,1 0 0,-2 1 15,14-2-15,3 1 0,0 1 16,1 3-16,9-3 0,1 1 15,-2 0-15,-3 1 0,15-1 16,-2 0-16,-1 1 0,-3 1 0,8 0 16,-5-1-16,-3 0 15,-4 0-15,0 1 0,-1-2 16,2 2-16,-6 0 0,10 4 0,-11 3 16,-9-7-16,-7-5 0,-5 2 15,0 2-15,-13 0 0,-8 1 16,-11-1-16,-2-2 0,-3 0 15,2-2-15,-4 2 0,-2-1 16,-4 0-16,-3 0 0,-4 0 16,-7-1-16,0 0 0,-1-1 0,-4 0 15,-4-2-15,-2 1 0,-1 0 16,-5 0-16,-3 0 0,0 1 16,3 0-16,-9 0 0,-1-3 15,0 1-15,2 0 0,-13 0 16,1 1-16,0 1 0,3-1 15,-10 0-15,1-1 0,10 2 16,2-2-16,-4 3 0,-4 0 16,2 1-16,4 0 0,0-1 15,2-2-15,0 2 0,-1 1 0,-25 0 16,6 2-16,10-2 0,8-1 16,-2-1-16,0 3 0,3 0 15,3 2-15,0-4 0,0 1 16,-2 1-16,-1 1 0,2 1 15,0 0-15,1-2 0,4-1 16,-7 0-16,-3-1 0,7 2 16,2 0-16,-2 3 0,-3-2 15,1 1-15,0-1 0,1 1 16,3-1-16,-5 0 0,-1 1 0,3 0 16,0 0-16,1 4 0,2 2 15,-6-7-15,-5-2 0,6 2 16,4 1-16,-1-1 0,0 0 15,-2 0-15,-1-1 0,-3 4 16,-1 1-16,6-4 0,4-3 16,-6 0-16,-2 1 0,4 3 0,5 2 15,-3-3-15,-4 0 16,3-1-16,5-1 0,-4 1 0,0 0 16,-2-3-16,-1 0 0,3 3 15,2 2-15,-1 0 0,2-1 16,1 0-16,-3-1 0,5-1 15,5-2-15,-1 2 0,2 2 16,-1 1-16,3 1 0,0-1 16,-2-2-16,17-2 0,-2 1 0,-3 0 15,0 0-15,0 4 16,2 2-16,-1-3 16,-1 0-16,5-1 0,1 0 0,4-1 15,1-2-15,4 0 0,2 1 0,2 1 16,2-1-16,1 1 0,2 0 15,1 0-15,-3-1 16,3 1-16,-2-1 0,2 1 0,0 0 16,0 0-16,0 0 0,0 2 15,0-2-15,0 0 0</inkml:trace>
  <inkml:trace contextRef="#ctx0" brushRef="#br0" timeOffset="623231.4113">11022 9822 0,'0'0'0,"0"0"15,0 0-15,0 0 0,0 0 16,0 0-16,-28 17 0,28-17 15,-30 20-15,13-5 0,0 4 16,-2 2-16,0 1 0,-5 9 16,0 0-16,2-1 0,2-2 0,0 5 15,5-1-15,2-4 0,6-3 16,3-2-16,6-1 16,4-2-16,5-3 0,4-4 0,2-3 15,2-3-15,1-4 0,4-5 16,4-4-16,-6 1 0,-4 1 0,-2 1 15</inkml:trace>
  <inkml:trace contextRef="#ctx0" brushRef="#br0" timeOffset="623664.0493">11230 9928 0,'0'0'0,"0"0"15,0 0-15,0 0 0,0 0 16,0 0-16,-3 23 0,3-23 15,-5 24-15,5-24 0,-7 33 16,4-16-16,1 0 0,0 1 16,0-1-16,2-1 0,2-2 15,1 0-15,2-2 0,2 0 0,1-3 16,2-1-16,1-3 16,0-3-16,-1-2 0,4-5 0,1-4 15,0-1-15,-2-2 0,2-4 16,3-2-16,-1-2 0,-1 1 15,0-1-15,-2 1 0,0-2 16,-2 4-16,-3 5 0,-1 2 16,-3 3-16,0 4 0,-3 3 15,-1 2-15,-1 3 0,-2 4 0,-1 6 16,-3 4-16,2 0 0,-1-2 16,3 2-16,2 0 0,1-2 15,1-1-15,4 2 0,0-1 16,0-6-16,1-1 0,3-2 15,2-4-15,2 0 0,1-2 16,1-4-16,0-3 0,0-1 16,-3-1-16,0-5 0,-1-3 15,2-2-15,-1-2 0,0-1 16,-2 5-16,-2 2 0</inkml:trace>
  <inkml:trace contextRef="#ctx0" brushRef="#br0" timeOffset="624080.3317">11957 9736 0,'0'0'0,"0"0"15,0 0-15,-4 26 0,4-26 0,-10 34 16,0-10-16,-1 2 0,0 2 16,-3 9-16,0-1 0,2-2 15,1-2-15,0 4 0,0-3 16,2-7-16,2-3 0,0-5 15,2-5-15,0-2 0,2-2 0,2-6 16,1-3-16,1-6 16,0 0-16,2-6 0,3-5 15,1 0-15,3 0 0,4-1 16,2 0-16,4-2 0,-1 3 0,-1 4 16,1 0-16,-1 2 0,-1 2 15,0 3-15,0 2 0,-2 2 16,-1 2-16,0 2 0,-2 4 15,-4 2-15,0 3 0,-1 0 16,-2 2-16,-1 0 0,-2 1 0,-1 0 16,0 2-16,-1 0 15,0-1-15,-1 0 0,-1-1 0,-2-1 16,0-4-16,1 0 0,1-2 16,-1-2-16,1-2 0,0 0 15,0 0-15,1-1 0</inkml:trace>
  <inkml:trace contextRef="#ctx0" brushRef="#br0" timeOffset="624398.7071">12336 10046 0,'0'0'0,"0"0"0,0 0 16,0 0-16,0 0 0,-8 33 0,8-33 15,-9 32-15,4-15 0,2 1 16,1-1-16,1-2 0,2-3 15,2-1-15,4-1 0,2-2 16,2-2-16,2-2 0,2-4 16,1-3-16,-2 0 0,5-5 15,0-4-15,-3-1 0,-2-3 0,-1-2 16,-2-3-16,-5 2 0,-1 0 16,-5-2-16,-4 0 15,-1 3-15,-3 2 0,-5 5 0,-5 1 16,0 4-16,-1 2 0,0 4 15,0 2-15,2 2 0,0 1 0,3 4 16,2 2-16,3-1 16,2-1-16,2-1 0,0-2 15,2 0-15</inkml:trace>
  <inkml:trace contextRef="#ctx0" brushRef="#br0" timeOffset="624948.9891">12827 10010 0,'0'0'16,"0"0"-16,0 0 0,-2 23 15,2-23-15,-8 26 0,8-26 16,-11 34-16,5-17 0,-2 1 16,-1-1-16,0-1 0,0-3 0,1 3 15,1-2-15,1-3 0,1-1 16,2-3-16,1-3 0,2-4 15,0 0-15,5-4 0,-1-4 16,2-1-16,0-2 0,3-3 16,2-1-16,6-5 0,0 0 0,2 2 15,1 1-15,-2 2 0,-3 1 16,4 2-16,-2 4 16,-3 4-16,-1 0 0,-2 5 0,-1 4 15,-1 0-15,-2 3 0,-1 4 16,-3 1-16,-1 3 0,0-1 15,-2 1-15,-3 1 0,1 0 16,1-2-16,-1-1 0,0-1 16,-1-1-16,1-2 0,0-1 15,1-3-15,0 0 0,1-2 0,0-4 16,3 1-16,0-5 16,1-2-16,2-2 0,4-4 0,5-5 15,1-1-15,1 1 0,-1-1 16,2 4-16,1 2 0,0 1 15,1 0-15,0 4 0,-1 0 0,2 1 16,-4 3-16,-4 2 16,-2 2-16,-3 4 0,0 1 15,-2 3-15,-2 1 0,-1 5 16,0 2-16,-3 0 0,-2-1 0,0 2 16,-2-1-16,-1-1 0,2 1 15,0-1-15,1-3 0,-1-2 16</inkml:trace>
  <inkml:trace contextRef="#ctx0" brushRef="#br0" timeOffset="625197.3099">13479 9844 0,'0'0'0,"0"0"15,22 13-15,-9-4 0,1-1 0,2 6 16,0 4-16,4 9 16,-1 1-16,-2 0 0,0 0 15,-3 4-15,-4-1 0,-9 0 16,-7 1-16,-6-3 0,-4-1 0,-12-2 16,-12 1-16,2-1 0,9-6 0,5-4 15</inkml:trace>
  <inkml:trace contextRef="#ctx0" brushRef="#br0" timeOffset="629217.0191">12138 10462 0,'0'0'0,"0"0"0,0 0 16,0 0-16,-8-15 0,7 10 0,1-2 16,1 1-16,2-2 0,0 1 15,1-2-15,3 1 0,2 0 0,3-1 16,3-2-16,2 2 15,0 1-15,10-1 0,2-1 0,1 1 16,2 0-16,4 1 16,2 0-16,12-1 0,1 0 0,0 2 15,3 0-15,11 2 0,2 3 16,0 2-16,1 1 0,7 1 16,-4 2-16,-3 1 0,-1 2 15,5 2-15,-5 2 0,-3 1 16,-2 2-16,-7 3 0,-4 0 0,4 3 15,-2 0-15,4 3 0,-9-2 16,-4 1-16,-4 3 0,-20-7 16,-1 3-16,-1 1 0,-3-1 15,-2 3-15,-2 2 0,-2-2 16,-1-1-16,-3 2 0,0 1 16,-4-2-16,-2 2 0,-2-1 15,-2-1-15,0 4 0,-2 4 16,-3-3-16,-2-2 0,-9-2 15,-5 1-15,0-1 0,2 0 0,-7 1 16,-3-1-16,-1-4 0,-1-3 16,-4-2-16,-5-3 0,1 1 15,0-1-15,-2-1 0,-3-2 16,0-2-16,-1-1 0,-9-3 16,-1-1-16,1-3 0,0-3 15,-4-3-15,-3-4 0,6-3 16,3 0-16,-26-7 0,4 3 15,9-1-15,4-1 0,2-5 16,1-3-16,10 3 0,7 3 0,-2-1 16,0-2-16,7 0 0,6 0 15,1 0-15,4 1 0,2-1 16,4-1-16,8 1 0,6 2 16,5 2-16,2 2 0,4 6 15,1-3-15,3-3 0,4 0 0,4-4 16,4-1-16,3 6 0,4 2 15,0-4-15,1-3 16,4 3-16,6 0 0,-1 1 16,-1 0-16,2 4 0,1 0 0,1 2 15,-2 2-15,0 3 0,1 1 16,-2 3-16,-1 1 0,-4 0 16,-5 1-16,-2 0 0,-1 2 15,-2 0-15,-3 0 0,-3 0 16,-1 2-16,0-1 0,-3 1 0,-1 0 15,-1 1-15,-3-3 0,-1 1 16,1-1-16,-2 0 0,0 0 16,0-1-16,-2 0 0,3 1 15,-3-1-15,0 0 0,0 0 16,0 0-16,0 0 0,0 0 16,-4-1-16,-1 0 0,-3-1 15,-2 0-15,-2 0 0,-1 0 16,2 0-16,1 0 0,1 1 15</inkml:trace>
  <inkml:trace contextRef="#ctx0" brushRef="#br0" timeOffset="635494.0796">10998 11189 0,'0'0'0,"10"7"15,3 2-15,3 4 0,0 0 16,3 2-16,0 0 0,-4-3 16</inkml:trace>
  <inkml:trace contextRef="#ctx0" brushRef="#br0" timeOffset="635797.9649">12846 10957 0,'0'0'16,"12"8"-16,6 5 0,6 5 0,1 3 15,9 13-15,4 6 0,7 11 16,0 1-16,-4-4 0,-11-14 16,-7-8-16</inkml:trace>
  <inkml:trace contextRef="#ctx0" brushRef="#br0" timeOffset="636448.0627">5632 10890 0,'0'0'0,"9"4"15,2 5-15,4 1 0,-1 2 16,10 9-16,4 3 0,4 3 16,1 1-16,13 15 0,4 7 15,7 8-15,-5-1 0,-5-6 16,-11-12-16,-10-11 0</inkml:trace>
  <inkml:trace contextRef="#ctx0" brushRef="#br0" timeOffset="637781.1303">19714 11288 0,'0'0'0,"12"10"16,6 4-16,6 6 0,3 1 15,13 12-15,7 7 16,7 11-16,-1 1 0,16 11 0,5-1 16,-2 7-16,-12-3 0,8 6 15,-22-23-15,-14-16 0</inkml:trace>
  <inkml:trace contextRef="#ctx0" brushRef="#br0" timeOffset="641514.1127">28158 11134 0,'0'0'0,"28"2"0,5 2 15,4 0-15,4 0 0,18 1 16,20 0-16,13-1 0,0-1 0,18 0 15,1-2-15,44-1 16,-14-1-16,-7-2 0,-4 0 0,-7-6 16,-7-4-16,5 6 0,5 4 15,-1-4-15,2-3 0,1-1 16,2 1-16,-5 8 0,-5 4 16,6 0-16,5 1 0,-11 9 15,-7 5-15,-5 11 0,-2 5 16,-14-9-16,-11-7 0,-6-2 15,-4-2-15,-13-3 0,-8-3 0,-7 6 16,-5 4-16,-10-3 0,-8-2 16,-7-4-16,-4-2 0,-3-2 15</inkml:trace>
  <inkml:trace contextRef="#ctx0" brushRef="#br0" timeOffset="642814.7882">2254 12611 0,'0'0'0,"0"0"15,0 0-15,23 1 0,-23-1 0,28-5 16,-6-1-16,6 0 0,0 0 15,20-4-15,4-1 16,4 0-16,0 0 0,24 0 16,21-1-1,0 4-15,4 1 0,1 1 0,-17 0 16,44 4-16,13 4 16,-46 0-16,-30 0 0,-23-1 0</inkml:trace>
  <inkml:trace contextRef="#ctx0" brushRef="#br0" timeOffset="654354.6685">16836 11621 0,'0'0'0,"0"0"0,0 0 15,0 0-15,0 0 0,0 0 16,0 0-16,0 0 0,0 0 16,29-9-16,-29 9 0,28-2 15,-13 1-15,3 1 0,2 1 16,2-3-16,1-1 0,2 2 16,4 2-16,8-2 0,-1 0 0,0 0 15,1-1-15,-2-1 0,-1 1 16,5-2-16,-3-1 0,-6 2 15,-6 0-15,-4 1 0</inkml:trace>
  <inkml:trace contextRef="#ctx0" brushRef="#br0" timeOffset="654597.7467">17796 11468 0,'0'0'0,"0"0"0,0 0 16,0 0-16,0 0 0,0 0 0,-2 33 16,2-33-16,-7 32 0,2-14 15,-2 2-15,-2 0 16,-2 1-16,1-1 0,0-2 16,-1 4-16,2-2 0,2-4 0,1-3 15,2-5-15,0-4 0,1-1 16,1 0-16,0 0 0</inkml:trace>
  <inkml:trace contextRef="#ctx0" brushRef="#br0" timeOffset="654736.1502">17923 11292 0,'0'0'0,"0"0"0,0 0 0,0 0 15,0 0-15,0 0 0,25 6 16,-25-6-16,0 0 0,26 13 15,-26-13-15,21 14 0,-21-14 0,17 12 16</inkml:trace>
  <inkml:trace contextRef="#ctx0" brushRef="#br0" timeOffset="655081.4645">18174 11626 0,'0'0'0,"0"0"0,0 0 15,-12 27-15,6-13 0,0-1 16,-2 1-16,0-1 0,1-2 0,-1 3 16,1-3-16,3-4 0,1-2 15,3-5-15,0 0 0,0-4 16,3-1-16,2-4 0,2-3 16,3-2-16,2-2 0,8-7 15,3-1-15,-1 2 16,-1 0-16,4 1 0,1 4 0,-3 4 15,-1 4-15,0 4 16,-1 1-16,-3 5 16,-3 6-16,-3 1 0,-2 4 0,-3 3 15,-3 2-15,-2 5 0,-2 1 16,-2 2-16,-2 2 0,0-2 0,1-2 16,3-2-1,2-2-15,-1-4 0,1-3 0,-1-2 16</inkml:trace>
  <inkml:trace contextRef="#ctx0" brushRef="#br0" timeOffset="655515.1311">19080 11669 0,'0'0'0,"0"0"0,0 0 16,0 0-16,0 0 0,7-21 15,-7 21-15,-10-15 0,-1 7 0,-3 1 16,-3-1-16,-4 3 0,-2 2 15,-2 2-15,-3 2 16,-8 4-16,-2 3 0,3 5 16,1 5-16,0 3 0,6-1 15,9-2-15,7-1 0,10 0 0,9-1 16,8-5-16,7-3 16,10-4-16,7-2 0,-4-1 15,-2-2-15,8-5 0,0-4 16,-7-1-16,-6 0 0,-4-4 15,-6-2-15,-3 3 0,-4 2 0,-5 3 16,-2 2-16,-3 3 16,-1 4-16,-5 1 0,-2 7 15,-1 2-15,-1 4 0,-1 8 0,-1 7 16,2 1-16,1 0 0,3 8 16,4 1-16,-1-7 0,1-3 15,2 0-15,2-1 0,-3-3 16,-1-2-16,-5-3 0,-4-2 15,-3-4-15,-3-2 0,-19-5 16,-12-3-16,-6-4 0,-5-1 0,6-2 16,13 2-16,11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15T08:30:09.0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1985 7400 0,'0'0'0,"0"0"0,0 0 0,0 0 0,0 0 15,0 0-15,0 0 0,23-12 16,-23 12-16,0 0 0,23-3 16,-23 3-16,0 0 0,31-2 15,-19 0-15,1 0 0,2 0 16,2 2-16,4 0 0,-1-2 0,-1-2 15,4 0-15,1 2 16,1-1-16,1-1 0,4 2 0,-1 1 16,0 0-16,-1 0 0,-2 1 15,-1 1-15,-3 2 0,0 4 16,-5 0-16,-2-3 0,-2 0 16</inkml:trace>
  <inkml:trace contextRef="#ctx0" brushRef="#br0" timeOffset="662.2444">2021 9136 0,'0'0'0,"0"0"16,0 0-16,0 0 0,0 0 0,0 0 15,0 0-15,24-11 16,-24 11-16,0 0 0,0 0 15,23-4-15,-23 4 0,0 0 16,28-4-16,-28 4 0,23-4 0,-8 2 16,4-1-16,-2 1 15,0-2-15,3 2 0,0 2 0,1-1 16,1 1-16,3 1 0,1 0 16,-1 0-16,-3 0 0,-3 0 15,-4-1-15,-2 2 0</inkml:trace>
  <inkml:trace contextRef="#ctx0" brushRef="#br0" timeOffset="1262.1799">1968 10804 0,'0'0'0,"0"0"0,0 0 16,0 0-16,0 0 0,31-5 0,-31 5 15,22-3-15,-22 3 0,27-1 16,-12 1-16,0 0 0,3 0 15,-1 0-15,4 1 0,-1-1 16,1-1-16,-2 0 0,3 1 16,4 1-16,2 1 0,-2 1 15,0 2-15,-2-1 0,-4 1 0,2-1 16,0 0-16,-3-1 0,-4 0 16,-2-1-16</inkml:trace>
  <inkml:trace contextRef="#ctx0" brushRef="#br0" timeOffset="1945.5908">1973 12514 0,'0'0'0,"0"0"0,0 0 15,0 0-15,0 0 0,22-6 16,-22 6-16,26-5 16,-26 5-16,27-2 15,-10 1-15,5-1 0,0 2 16,0 0-16,0-1 0,0 0 16,0 1-16,7 0 0,-1 1 0,0 0 15,1 1 1,-4 1-16,2 1 0,-5-1 0,-4 0 15,-2-1-15</inkml:trace>
  <inkml:trace contextRef="#ctx0" brushRef="#br0" timeOffset="2795.4193">2092 14058 0,'0'0'0,"0"0"16,0 0-16,0 0 0,0 0 0,0 0 15,0 0-15,0 0 16,0 0-16,0 0 0,14-21 0,-14 21 16,0 0-16,0 0 0,0 0 15,0 0-15,28-3 0,-28 3 16,26-1-16,-26 1 0,27-1 0,-10 1 15,1 2-15,5 0 16,-1 1-16,0-2 0,-3 2 16,2-1-16,-1 1 0,6 3 15,1-1-15,-1 1 0,-3-2 0,-1 0 16,-2 0-16,1-2 0,-3-2 16,-1 0-16,-4 0 0,-2 0 15</inkml:trace>
  <inkml:trace contextRef="#ctx0" brushRef="#br0" timeOffset="4277.7754">1989 6554 0,'0'0'0,"0"0"0,0 0 15,0 0-15,0 0 0,0 0 16,16-12-16,-16 12 0,0 0 0,25-7 15,-25 7-15,18-2 16,-8 1-16,2 0 0,2-2 16,-2 0-16,2 2 0,4-1 0,2-2 15,-2 1-15,1-1 0,4-1 16,4 1-16,-4-1 0,-1 2 16,-3 0-16,-4 1 0,-2-1 15</inkml:trace>
  <inkml:trace contextRef="#ctx0" brushRef="#br0" timeOffset="4895.4227">2087 4895 0,'0'0'0,"0"0"0,0 0 0,0 0 16,0 0-16,0 0 0,26-1 15,-26 1-15,21-2 0,-21 2 16,26-4-16,-13 1 0,1 0 0,3 1 16,-1 0-16,2-1 15,0 2-15,0-1 0,3 1 16,-2-2-16,-2 2 0,5-2 0,0-1 16,-4-1-16,-2 2 0,-3 0 15</inkml:trace>
  <inkml:trace contextRef="#ctx0" brushRef="#br0" timeOffset="5429.2568">2109 3158 0,'0'0'0,"0"0"15,12-4-15,-5 2 0,-1-1 0,3 3 16,1 0-16,2 1 0,1 1 0,0-1 16,1 1-16,5-2 15,-1-2-15,3 2 0,1 1 0,-2 3 16,2 3-16,-5-2 0,-3 0 15,-1-2-15</inkml:trace>
  <inkml:trace contextRef="#ctx0" brushRef="#br0" timeOffset="41847.3262">2785 2491 0,'0'0'0,"0"0"0,0 0 0,0 0 15,0 0-15,0 29 0,0-29 0,1 28 16,1-13-16,-2 4 16,0 4-16,1 0 0,1 2 0,-2 9 15,1 0-15,2-1 0,-3-2 16,1 8-16,-1-1 16,0-5-16,2-5 0,-2-4 0,0-2 15,-2-3-15,1 0 0,1-4 16,0-3-16,0-1 0,0-1 15,-4-8-15,1-2 0,-4-4 16,2-3-16,-1 1 0,2 0 0,1 1 16</inkml:trace>
  <inkml:trace contextRef="#ctx0" brushRef="#br0" timeOffset="42181.3867">2682 2470 0,'0'0'0,"0"0"0,0 0 16,21-11-16,-11 8 0,6 0 16,3-2-16,2 1 0,1-1 0,13 3 15,0 4-15,-1 1 0,-1 1 16,10 6-16,-1 2 0,-5 2 16,1 2-16,-6 1 0,0 2 15,-6-1-15,-1 0 0,0 2 16,-3 1-16,-3-1 0,-7 0 0,-2 0 15,-6 1-15,-3-3 16,-2-1-16,-3 1 0,-6 2 16,-1-1-16,-2 0 0,-6 3 15,-4 2-15,-3-4 0,1-2 0,-11 2 16,-4-2-16,2-2 0,3-2 0,-5-3 16,2-1-16,3-3 15,6-3-15,-2-4 0,4-5 16,8-1-16,4-1 0,3 2 15,2 0-15,2 2 0</inkml:trace>
  <inkml:trace contextRef="#ctx0" brushRef="#br0" timeOffset="42946.4832">3414 2676 0,'0'0'0,"0"0"16,0 0-16,0 0 0,0 0 0,0 0 16,0 0-16,0 0 0,0 0 0,0 0 15,0 0-15,0 0 0,0 0 16,0 0-16,-13 28 16,13-28-16,0 0 0,-3 30 0,3-30 15,0 26-15,0-12 0,0 1 16,0-1-16,0 0 0,0-2 15,0-1-15,1 1 0,1-1 16,-2 1-16,3-2 0,-2-1 16,3-3-16,1 0 0,1-2 15,0 0-15,2-2 0,3-2 16,-1-1-16,2-1 0,1-4 0,0-1 16,-4-2-16,4-1 0,-2-2 15,1 0-15,4-4 0,2-2 16,-5 2-16,-1 1 0,-2-1 15,-1 1-15,1-2 0,2-1 16,-4 2-16,-1 1 0,0 1 16,-4 3-16,1 3 0,-3 1 15,1 0-15,-2 1 0,0 3 16,-3 2-16,1 3 0,-2 3 0,1 2 16,0 1-16,0 3 15,1 4-15,0 4 0,2 2 16,0 2-16,1 1 0,1 2 0,2-2 15,1 2-15,-2-1 0,4 6 16,-3-1-16,1-1 0,-2 0 16,0-1-16,-3 0 0,0-3 15,0 0-15,-3 0 0,-5-3 16,1-2-16,-2-1 0,0-2 16,-1-2-16,0-4 0,0-2 0,-3-5 15,1-3-15,-7-2 0,-5-5 16,-2-3-16,-3-4 0,-6-3 15,-3-1-15,7 3 0,7 2 16,4 3-16</inkml:trace>
  <inkml:trace contextRef="#ctx0" brushRef="#br0" timeOffset="54834.6082">3768 2838 0,'0'0'0,"0"0"0,0 0 16,0 0-16,0 0 0,0 0 15,0 0-15,0 0 0,0 0 0,0 0 16,23-8-16,-23 8 0,0 0 16,0 0-16,30-2 15,-30 2-15,0 0 0,32-3 0,-21 3 16,1-1-16,1 1 0,3 0 16,1-1-16,0 0 0,0 0 0,0-2 15,-1-2-15,-2-1 16,0 0-16,5-2 0,-2 2 15,-1-1-15,-2-1 0,0 1 16,-2-2-16,-4 1 0,-2 1 0,-1-2 16,-2 1-16,-3 1 0,-2 2 15,-2-2-15,-1 1 16,0 1-16,-1 0 0,-3 2 0,-1 1 16,0 0-16,-2 2 0,-7 2 15,1-1-15,-1-1 16,0 1-16,-1 4 0,-4 2 15,4 1-15,0 1 0,2 0 0,-1 0 16,0 2-16,4 1 0,1 2 16,2 1-16,2 1 0,2 1 0,1-1 15,0-1-15,1-1 0,2 2 16,4-1-16,4-2 0,0 1 16,5 0-16,0-2 0,2-2 15,3-1-15,-1-3 0,3 0 16,-2-1-16,1 1 0,3 0 15,-2-2-15,1-3 0,1-1 16,1-2-16,-6-1 0,-1 2 0,-1-1 16</inkml:trace>
  <inkml:trace contextRef="#ctx0" brushRef="#br0" timeOffset="55107.7641">4375 2681 0,'0'0'0,"0"0"15,0 0-15,0 0 0,0 0 0,0 0 16,-10 31-16,10-31 0,-8 26 16,8-26-16,-8 33 0,5-15 15,0-1-15,-1 1 0,1-1 16,1-1-16,0-2 0,0-1 15,2-2-15,-2-3 0,1 1 0,1-2 16,0-1-16,-2-3 0,1 0 16,1-3-16,-4-1 0,4 1 15,-2-3-15,2 3 0</inkml:trace>
  <inkml:trace contextRef="#ctx0" brushRef="#br0" timeOffset="55304.3856">4343 2532 0,'0'0'0,"0"0"0,0 0 0,0 0 16,0 0-16,18 11 0,-18-11 0,0 0 16,20 12-16,-20-12 15,0 0-15,23 16 0,-15-9 0,2-1 16,-2 1-16,-1 0 0,0-3 15,0 1-15</inkml:trace>
  <inkml:trace contextRef="#ctx0" brushRef="#br0" timeOffset="55748.2249">4530 2723 0,'0'0'0,"0"0"16,0 0-16,0 0 0,0 0 0,-6 30 15,6-30-15,-4 27 0,2-12 16,-1 2-16,-1 1 0,0 1 16,-1-1-16,1 0 0,1-1 15,-3-2-15,2-2 0,-1 0 16,2-2-16,2-3 0,-2-1 0,0-3 16,2 0-16,-2-3 15,3-1-15,-2-4 0,2-3 0,2-1 16,1-2-16,4-1 0,-2-2 15,2-2-15,1 0 0,3-6 16,0 2-16,1-2 0,1 3 16,3 0-16,1 2 0,0 0 15,-1 3-15,0 2 0,-1 3 16,-2 2-16,-2 2 0,3-1 16,-3 1-16,0 2 0,-4 3 0,1 2 15,-1 4-15,-1 2 0,-2 2 16,-1 1-16,-1 2 0,0-1 15,1 0-15,-1 3 16,-1 0-16,1-2 0,-2 1 0,0-2 16,1-1-16,-1 2 0,0-1 15,2-2-15,-2 0 0,2-3 16,-2 0-16,0-1 0</inkml:trace>
  <inkml:trace contextRef="#ctx0" brushRef="#br0" timeOffset="56346.4364">5206 2696 0,'0'0'0,"0"0"15,0 0-15,0 0 0,0 0 0,0 0 16,0 0-1,-19-9-15,19 9 0,0 0 0,-25-6 16,25 6-16,-26 0 0,13 0 16,1 0-16,-2 3 0,3-1 15,-5 3-15,1 1 0,1 1 0,-1 2 16,2 2-16,1 1 16,0 1-16,2 2 0,0 4 15,0 0-15,2 0 0,4-3 0,1-1 16,6 0-16,1-3 0,4-1 15,0-2-15,4-2 0,0-4 16,0 0-16,2-5 0,4-1 16,-2-1-16,0 0 0,-1-3 15,1-1-15,-3-3 0,-1-3 0,-1 0 16,-1-1-16,-1 1 0,-1 0 16,-2 0-16,1 0 15,-3 4-15,2 1 0,-4 3 0,0 1 16,0-1-16,-1 0 0,1 1 15,-2 5-15,0 0 0,1 4 16,-2 3-16,-2 4 0,0 2 16,0 2-16,-3 11 0,2 6 15,-2 0-15,2-3 0,1 9 16,1-1-16,1-3 0,1-2 0,-3-5 16,0 0-16,-1-4 0,-1-1 15,-4-1-15,-4-2 0,-3-1 16,0-1-16,-8-2 0,-5-2 15,0-1-15,1-3 0,-7-6 16,-3-4-16,3 0 0,6 0 0,7 0 16</inkml:trace>
  <inkml:trace contextRef="#ctx0" brushRef="#br0" timeOffset="66513.3739">8265 3464 0,'0'0'0,"0"0"16,0 0-16,0 0 0,0 0 15,0 0-15,28 14 0,-28-14 16,0 0-16,34 12 0,-18-8 16,2 0-16,0-1 0,5-1 15,4-1-15,-1-1 0,-2 0 0,8-2 16,0 0-16,-1-3 0,-1 0 16,-4-1-16,-2-2 0,-2 2 15,-1-1-15,-1-3 16,-2-1-16,-7 2 0,-2-1 0,-5 1 15,-3-1-15,-2 0 0,-2 0 16,-4 0-16,-3 2 0,-3 0 16,-4 1-16,-1 4 0,-2 2 15,-1 2-15,-1 2 0,-10 4 16,0 1-16,2 4 0,4 3 0,1 2 16,2 1-16,2 3 0,1 1 15,8 3-15,6 3 0,5 0 16,4 0-16,5 2 0,3-2 15,6-4-15,8-4 0,1-6 16,5-4-16,4-3 0,3-4 0,-1-1 16,1-2-16,0-5 0,2-3 15,-4-2-15,-2-1 16,3-5-16,-4-3 0,-8 5 0,-6 3 16,-5 3-16</inkml:trace>
  <inkml:trace contextRef="#ctx0" brushRef="#br0" timeOffset="66985.837">9065 3364 0,'0'0'15,"0"0"-15,0 0 0,0 0 16,-15 13-16,15-13 0,-16 19 16,7-5-16,0 7 15,-1 3-15,-1 6 0,2-2 0,2-1 16,3 1-16,4-5 0,7-4 15,3-4-15,3-4 0,2-3 16,3-4-16,1-3 0,7-4 16,3-5-16,-3-4 0,-1-4 0,-1-2 15,0-1-15,-1-4 0,-1-2 16,1-5-16,-2 1 0,-4 2 16,-4 3-16,-3 5 0,-2 3 15,-3 4-15,-1 3 0,-3 6 16,-1 3-16,-1 3 0,-3 3 15,-2 6-15,-3 3 0,0 7 16,-1 2-16,0 10 0,0 6 16,2 3-16,2-1 0,1 5 15,3-6-15,0-3 0,1-5 0,0-4 16,0-2-16,-3-5 0,1-3 16,-1-4-16,-1-3 0,-1-5 15,-3-1-15,-2-2 0,-3 2 16,-4-5-16,-2-2 0,1-4 15,1 0-15,0-4 0,1-1 0,4-4 16,2 0-16,5-2 0,-1-1 16,2 2-16,2 4 0,1 2 15</inkml:trace>
  <inkml:trace contextRef="#ctx0" brushRef="#br0" timeOffset="67346.651">9480 3569 0,'0'0'0,"0"0"0,0 0 0,26 4 16,-26-4-16,25 2 0,-7-3 16,2 1-16,2-1 0,7-4 15,-1-1-15,0-1 0,0-2 0,-3 1 16,-1-1-16,-3-2 0,-3-4 15,1-1-15,-4-1 0,-4 1 16,-3 1-16,-5 2 0,-3 0 16,-5 4-16,-5 2 0,-3 1 15,-4 2-15,0 2 0,0 1 0,-4 3 16,-3 4-16,-4 4 16,2 3-16,0 4 0,3 3 15,3 2-15,3 2 0,3-2 16,4 1-16,5 0 0,2-2 0,4-1 15,4-2-15,7-2 0,6-2 16,7-4-16,6-3 0,-5-1 16,-7-1-16,-2-1 0</inkml:trace>
  <inkml:trace contextRef="#ctx0" brushRef="#br0" timeOffset="70581.843">10212 3237 0,'0'0'0,"0"0"16,0 0-16,21-3 0,-21 3 0,26-2 16,-7 1-16,2 0 0,2-1 0,3 1 15,1 0-15,7-1 16,-1 1-16,-2 0 0,-1 2 15,-5-1-15,-2 1 0,-6-1 0</inkml:trace>
  <inkml:trace contextRef="#ctx0" brushRef="#br0" timeOffset="70747.382">10085 3445 0,'0'0'0,"0"0"15,0 0-15,37-7 0,-21 4 0,5-1 16,6-2-16,5 0 16,-2 0-16,2 0 0,1 2 15,-3-1-15,-3 1 0,0-1 0,-5 2 16,-4 1-16</inkml:trace>
  <inkml:trace contextRef="#ctx0" brushRef="#br0" timeOffset="70981.2326">9884 3677 0,'0'0'0,"0"0"0,26-10 16,-7 3-16,2 1 0,15-7 0,9-2 16,3 1-16,1-1 0,16-3 15,14-3-15,-12 3 0,-8 2 16,4 1-16,-7 2 0,-13 2 15,-8 0-15,-14 2 0,-10 3 16,-11 6-16,-5 0 0,-8 1 16,-6 0-16,-1-1 0,-1-2 0,5 0 15,3 1-15,3 1 0</inkml:trace>
  <inkml:trace contextRef="#ctx0" brushRef="#br0" timeOffset="71183.872">10361 3314 0,'0'0'0,"0"0"0,0 0 0,0 0 16,0 0-16,-1 24 0,1-24 16,-7 27-16,4-8 0,-4 3 15,-3 6-15,-2 2 0,-1 4 0,-5 9 16,1 2-16,0-3 0,1-3 16,-5 5-16,0-4 0,3-6 15,4-6-15,-2 0 0,3-7 16,5-9-16,3-6 0,0-1 15,2-1-15,0 0 0</inkml:trace>
  <inkml:trace contextRef="#ctx0" brushRef="#br0" timeOffset="71363.7266">10370 3695 0,'0'0'0,"0"0"0,0 0 0,1 30 16,-1-15-16,-1 6 0,-2 5 15,0 7-15,-1 0 0,0-3 16,1 0-16,1 3 0,0-5 0,0-4 16,-1-5-16,-1-6 0,-3-5 15,2 0-15,0-3 0,1 0 16</inkml:trace>
  <inkml:trace contextRef="#ctx0" brushRef="#br0" timeOffset="71630.0831">10448 3655 0,'0'0'16,"9"-2"-16,4-1 0,1 0 16,2 0-16,7 0 0,3-1 15,-1 2-15,-2 1 0,4 2 0,-1 2 16,-2 2-16,-2 0 0,-3 6 16,-4 1-16,-4 5 0,-4 4 15,-2 3-15,-1 5 0,-1 0 16,-1 1-16,-2-1 0,-1-1 15,0-1-15,0-1 0,-1-1 16,-1-2-16,0-7 0,-1-2 0,-3-2 16,-1-3-16,0-1 0,-2-3 15,-5-2-15,-3-4 0,2-1 16,4 1-16,2 0 0</inkml:trace>
  <inkml:trace contextRef="#ctx0" brushRef="#br0" timeOffset="71797.0505">10422 3810 0,'0'0'0,"0"0"16,0 0-16,26-5 0,-26 5 0,28-5 15,-10 4-15,3-1 0,1 0 16,0 2-16,0 1 0,3 0 16,-3 0-16,-2 0 0,-3-1 15,-3 1-15,-1-1 0,-3 1 16</inkml:trace>
  <inkml:trace contextRef="#ctx0" brushRef="#br0" timeOffset="71947.4745">10344 3973 0,'0'0'0,"0"0"0,0 0 16,0 0-16,32-4 0,-32 4 15,36-5-15,-18 2 0,1 1 16,2-1-16,1 2 0,0-1 15,-1 0-15,1 0 0,-3 1 16,-3-2-16</inkml:trace>
  <inkml:trace contextRef="#ctx0" brushRef="#br0" timeOffset="72096.9846">10425 4087 0,'0'0'0,"0"0"0,0 0 15,32-5-15,-18 2 0,7 0 16,6 0-16,1-1 0,3 1 16,2 0-16,-5 0 0,-4 1 0</inkml:trace>
  <inkml:trace contextRef="#ctx0" brushRef="#br0" timeOffset="72364.0181">11730 3417 0,'0'0'0,"0"0"0,0 0 0,0 0 16,0 0-16,-11 24 0,11-24 15,-13 35-15,6-13 0,-3 5 16,-1 6-16,-1 2 0,-1 2 15,-4 9-15,1 0 0,-1 2 16,4-5-16,5-9 0,5-7 16,3-19-16,3-12 0,0 1 15,-1-1-15,-1 2 0</inkml:trace>
  <inkml:trace contextRef="#ctx0" brushRef="#br0" timeOffset="72580.476">12202 3277 0,'0'0'0,"0"0"16,0 0-16,0 0 0,-2 25 0,2-25 15,-9 35-15,3-10 0,0 2 16,-3 8-16,-1 5 0,-2 13 16,0-2-16,-4 9 0,1-3 15,0 1-15,4-10 0,1-9 16,2-7-16,0-7 0,2-5 15,-3-4-15,-1-5 0,0-2 0,0-3 16,3-3-16,2 0 0,0-1 16</inkml:trace>
  <inkml:trace contextRef="#ctx0" brushRef="#br0" timeOffset="72741.2707">11639 3712 0,'0'0'0,"0"0"15,0 0-15,0 0 0,32-10 0,-13 7 16,7-1-16,2 1 0,4 0 16,4 1-16,2 0 15,9 0-15,-3 1 0,0 0 16,-8 0-16,-6 1 0</inkml:trace>
  <inkml:trace contextRef="#ctx0" brushRef="#br0" timeOffset="73114.0873">12166 3795 0,'0'0'0,"0"0"0,0 0 0,27 5 16,-27-5-16,35 3 0,-10-1 16,0-4-16,3-1 0,10-2 15,3-2-15,-4-1 0,-1 1 16,0-5-16,-4-3 0,-5 1 15,-4-2-15,-7-1 0,-5-1 16,-4 1-16,-4 0 0,-7 1 16,-7 0-16,-4 3 0,0 1 0,-6 9 15,-4 5-15,-2 4 0,0-1 16,-2 8-16,-1 2 0,4 5 16,3 4-16,-1 9 0,5 5 15,7-2-15,5-2 0,7-4 16,7-3-16,5-4 0,3-4 15,14-7-15,9-3 0,5-7 16,3-4-16,11-1 0,2-3 16,-7-3-16,-7-2 0,-6 1 15,-11 3-15,-9 2 0</inkml:trace>
  <inkml:trace contextRef="#ctx0" brushRef="#br0" timeOffset="73296.5603">13127 3678 0,'0'0'0,"0"0"16,0 0-16,-9 23 0,4-12 0,-3 5 15,-1 4-15,-1 0 0,0 0 16,-1 4-16,2-2 16,3-4-16,1-3 0,4-6 0,3-4 15,1-2-15,-1 0 0,-1-1 16</inkml:trace>
  <inkml:trace contextRef="#ctx0" brushRef="#br0" timeOffset="73430.627">13156 3432 0,'0'0'0,"0"0"0,0 0 0,27 5 15,-27-5-15,27 12 0,-12 1 16,2 2-16,1 1 0,2 2 15,-3-4-15,-3-1 0</inkml:trace>
  <inkml:trace contextRef="#ctx0" brushRef="#br0" timeOffset="73747.554">13712 3534 0,'0'0'0,"0"0"0,0 0 0,0 0 16,-25 1-16,25-1 0,-26 10 15,26-10-15,-31 14 0,15-5 16,1-2-16,0 3 0,3-2 0,0 7 16,5 0-16,2-1 0,3 1 15,5-1-15,6 3 0,0-1 16,1 0-16,2 2 0,1 1 16,1-2-16,1-2 0,-4 0 15,-2 2-15,-3-4 0,0-1 0,-5-4 16,-3-1-16,-4 0 15,-2-2-15,-5 2 0,-3-1 16,-3-3-16,-2 0 0,-1-1 16,1-2-16,1 0 0,1 0 0,-2-3 15,3-5-15,2 3 0,4-1 0,2 3 16</inkml:trace>
  <inkml:trace contextRef="#ctx0" brushRef="#br0" timeOffset="74297.248">14156 3676 0,'0'0'15,"0"0"-15,0 0 0,30 11 0,-30-11 16,29 8-16,-8-4 0,1-3 0,1 0 15,7-2-15,0-1 16,0-4-16,-1-3 0,-1 0 16,-3-1-16,-3-1 0,-3 0 0,-1-5 15,-4-2-15,-4 1 0,-3 0 16,-5 1-16,-2 4 0,-6 1 16,-3 3-16,-2 0 0,-1 3 15,-1 4-15,0 2 0,-3 5 16,0 4-16,-1 3 0,1 4 0,-4 7 15,1 0-15,4 3 16,3 2-16,4-1 0,5-2 0,4 0 16,4-1-16,6-4 0,5-2 15,7-4-15,7-3 0,9-6 16,5-3-16,0-9 0,1-5 16,-4 0-16,0-1 0,-3-2 15,-2 1-15,-4 1 0,-8 2 16,-5 4-16</inkml:trace>
  <inkml:trace contextRef="#ctx0" brushRef="#br0" timeOffset="74731.6455">14981 3471 0,'0'0'0,"0"0"0,0 0 0,0 0 16,-16 18-16,16-18 0,-17 27 15,7-9-15,-1 3 0,-1 2 16,-1 5-16,-3 4 0,3 0 0,4-3 15,4-3-15,4-2 16,3-5-16,6-2 0,4-4 16,2-8-16,6-2 0,7-6 0,1-5 15,1-5-15,0-1 0,0-4 16,2-2-16,-3-1 0,-3-1 16,0-6-16,-3-1 0,-3 2 15,-3 3-15,-4 5 0,-3 4 16,-3 4-16,0 2 0,-4 6 15,-2 3-15,-3 5 0,-2 0 0,0 5 16,-1 6-16,0 5 0,-2 5 16,-1 7-16,0 5 0,0 6 15,1 3-15,0 6 0,2-4 16,2-7-16,2-5 0,0-5 16,0-4-16,0-4 0,0-3 15,-2-4-15,-2-3 0,1-5 16,-2-2-16,-3-4 0,-1-6 15,0 1-15,-1-3 0,-1-2 16,-2-2-16,2-4 0,0-5 0,3-5 16,2-3-16,2 4 0,1 6 15,1 1-15</inkml:trace>
  <inkml:trace contextRef="#ctx0" brushRef="#br0" timeOffset="75163.6117">15396 3706 0,'0'0'0,"0"0"0,0 0 0,0 0 15,0 0-15,0 0 0,0 0 16,25 1-16,-25-1 0,27-2 15,-27 2-15,34-3 0,-15 0 0,0-2 16,3-1-16,-1-1 16,-2-1-16,3-1 0,-2 0 15,-2 1-15,-3 0 0,-3-1 16,-2-4-16,-3 2 0,-3 0 0,-3-2 16,-3 0-16,-2 3 0,-3 1 0,-6 2 15,-5 3-15,1 3 16,-1 2-16,-4 5 0,-5 6 15,3 1-15,1 2 0,-1 6 16,3 1-16,3 2 0,3-2 0,4 4 16,3 1-16,4-2 0,2 1 15,8 3-15,6-4 16,4-7-16,2-2 0,11-4 16,4-4-16,1-6 0,1-3 0,-7 0 15,-6 0-15,-5 0 0</inkml:trace>
  <inkml:trace contextRef="#ctx0" brushRef="#br0" timeOffset="75380.8898">16075 3608 0,'0'0'0,"0"0"0,0 0 15,0 0-15,0 0 0,-9 22 16,9-22-16,-9 25 0,4-9 15,-1 1-15,0 5 0,0-2 16,1-1-16,0 0 0,2-2 16,0 4-16,0-4 0,2-5 15,1-4-15,1-4 0,2-3 0,-1-1 16,-2 0-16,2 0 0</inkml:trace>
  <inkml:trace contextRef="#ctx0" brushRef="#br0" timeOffset="75530.9286">16065 3468 0,'0'0'0,"0"0"16,0 0-16,31 4 0,-31-4 0,29 3 16,-12 3-16,1 0 0,1 0 15,0 2-15,-2-2 0,-3-1 16</inkml:trace>
  <inkml:trace contextRef="#ctx0" brushRef="#br0" timeOffset="75881.8628">16405 3562 0,'0'0'16,"0"0"-16,0 0 0,0 0 0,-13 27 16,13-27-16,-14 32 0,5-12 15,-1-1-15,-1 2 0,0-1 16,-2 3-16,2-4 0,2-1 15,3-5-15,0-2 0,2-1 16,3-7-16,3-2 0,1-3 16,2-3-16,1-3 0,2-5 15,0 0-15,-1-2 0,2-1 0,1-4 16,0 1-16,1-2 0,3 0 16,3 0-16,2-2 0,-2 3 15,0 2-15,-2 4 0,1 2 16,-1 4-16,1 3 0,-1 3 15,-1 4-15,0 4 0,-5 6 16,-1 5-16,-2-3 0,-2 1 0,-3 9 16,-2 2-16,0 0 0,0 0 15,2-1-15,2 0 0,3 0 16,3-1-16,-3-5 0,0-3 16,-2-4-16</inkml:trace>
  <inkml:trace contextRef="#ctx0" brushRef="#br0" timeOffset="76333.4493">17155 3501 0,'0'0'0,"0"0"16,0 0-16,-25 1 0,25-1 0,-36 9 16,9-1-16,-1 3 0,-3 4 15,-10 3-15,-1 3 0,4 2 16,4 0-16,-2 7 0,4-1 15,9-4-15,6-2 0,6-4 16,8-3-16,8-8 0,8-3 16,6-6-16,8-5 0,2-2 0,0-2 15,10-5-15,2-2 0,-5 0 16,-4-2-16,-1-2 0,-1-1 16,-7 1-16,-3 2 0,-6 1 15,-3 1-15,-3 3 0,-2 3 16,-1 3-16,-3 5 0,-2 3 15,0 7-15,-4 4 0,-4 4 16,0 6-16,1 4 0,0 8 16,-2 8-16,1-2 0,2 1 0,0 8 15,3-3-15,1-6 16,2-6-16,-1-2 0,-1-9 0,1-7 16,-1-1-16,-5-4 0,-4-3 15,-1-4-15,0-2 0,-5-1 16,-8-1-16,-1-1 0,-2-2 0,-1-3 15,-2-3-15,-5-4 16,3-3-16,8 5 0,5 2 16,5 2-16</inkml:trace>
  <inkml:trace contextRef="#ctx0" brushRef="#br0" timeOffset="76713.4498">17787 3266 0,'0'0'16,"0"0"-16,0 0 0,-23 17 0,23-17 15,-31 29-15,9-6 16,-2 4-16,-3 3 0,-10 20 0,-4 6 16,-5 13-16,3-2 0,-2 11 15,5-2-15,2-1 0,7-13 16,5-5-16,7-12 0,6-9 15,4-6-15,5-9 0,4-5 16,0-5-16,0-3 0,0-3 16</inkml:trace>
  <inkml:trace contextRef="#ctx0" brushRef="#br0" timeOffset="77097.0709">17758 3667 0,'0'0'0,"0"0"15,0 0-15,0 0 0,26 7 0,-26-7 16,28 4-16,-9-2 0,1-1 16,4-1-16,4-3 0,-1-2 15,1-2-15,5-3 0,-2-1 16,-2-2-16,-2-1 0,2-4 15,-5-1-15,-6 0 0,-5 0 16,-8 1-16,-6 0 0,-3 5 16,-3 2-16,-8 3 0,-8 3 0,-2 2 15,0 3-15,-5 5 0,-2 5 16,0 2-16,2 3 0,-2 7 16,3 4-16,6-1 0,4 1 15,6 1-15,3 1 0,4-2 16,4-2-16,5 0 0,5-4 15,6-4-15,6-3 0,9-3 16,6-4-16,3-2 0,1-4 0,-8 0 16,-6 0-16,-7 0 0</inkml:trace>
  <inkml:trace contextRef="#ctx0" brushRef="#br0" timeOffset="77564.2239">18414 3455 0,'0'0'16,"0"0"-16,0 0 0,0 0 16,0 0-16,0 0 0,-22 33 15,22-33-15,-18 33 0,8-13 16,1 3-16,0 1 0,1 1 0,1 3 16,1-5-16,3-3 0,1-3 0,5-2 15,3-3-15,4-5 16,4-2-16,2-6 0,4-5 15,0-2-15,-1-1 0,0-4 16,1-2-16,2-6 0,-3-1 16,-2-2-16,-3-1 0,-3 3 0,-2 0 15,-3 5-15,0 2 16,-2 2-16,0 4 0,-3 3 0,-1 6 16,-6 2-16,0 6 0,-1 4 15,-2 6-15,0 6 0,-1 2 16,-1 15-16,0 4 0,3-1 15,1-3-15,0 5 0,3-3 16,1-8-16,0-3 0,2-7 16,0-3-16,0-4 0,0-4 15,1-5-15,0-1 0,-1-3 0,0-1 16,-2-2-16,-3-2 16,-3-4-16,-2-2 0,-4-3 0,-5-1 15,4 0-15,1-1 0,-2-4 16,4-1-16,3 1 0,3-1 0,0 3 15,3 3-15,-1 2 0</inkml:trace>
  <inkml:trace contextRef="#ctx0" brushRef="#br0" timeOffset="77796.8365">18859 3552 0,'0'0'0,"0"0"0,0 0 16,-7 28-16,4-16 0,-3 4 16,1 2-16,-1-1 0,2 0 0,-2 4 15,2-2-15,-1-5 0,2-1 16,1-3-16,0-3 16,1-1-16,1-1 0,0-5 0,4-6 15,-1 2-15,0 1 0,-1 0 16</inkml:trace>
  <inkml:trace contextRef="#ctx0" brushRef="#br0" timeOffset="77932.0608">18904 3357 0,'0'0'0,"0"0"0,0 0 15,22 6-15,-22-6 0,22 7 0,-7-2 16,1 1-16,-1 0 0,2 0 15,-3 0-15,-3-1 0</inkml:trace>
  <inkml:trace contextRef="#ctx0" brushRef="#br0" timeOffset="78247.5846">19111 3537 0,'0'0'0,"0"0"0,0 0 16,0 0-16,-1 26 0,1-26 0,-4 28 15,0-12-15,0 1 0,0 0 16,-1-1-16,1 0 0,0-4 15,1 2-15,1-3 0,1-6 16,0-2-16,1-3 0,3-4 16,0-3-16,1-1 0,0-4 15,2-1-15,-1 1 0,1-3 0,1-5 16,2-1-16,0 1 0,1 2 16,0 2-16,1 3 0,-1 3 15,-2 1-15,2 5 0,0 0 16,-1 4-16,0 1 0,-1 5 15,-1 4-15,0 2 0,-1 2 0,-2 1 16,-1 2-16,1 3 16,-1-1-16,1 2 0,3 0 15,1-1-15,2-3 0,-1 1 0,0-4 16,-2-2-16</inkml:trace>
  <inkml:trace contextRef="#ctx0" brushRef="#br0" timeOffset="78714.0972">19777 3553 0,'0'0'0,"0"0"0,0 0 0,6-18 16,-4 13-16,-2-2 0,0 0 16,-2 0-16,-2 0 0,-2 4 15,-4 0-15,-4 2 0,-1 1 0,-3 5 16,-3 2-16,-5 4 0,1 1 16,-1 4-16,0 1 0,3 2 15,3 2-15,1 3 0,6-1 16,5-2-16,4-4 0,7-2 15,7-2-15,3-4 0,5-3 0,5-5 16,6-3-16,-1-4 16,0-1-16,-2-4 0,1-2 15,-3-2-15,0 0 0,2-6 16,-3-4-16,-3 3 0,-3 0 0,-3 5 16,-6 4-16,-1 5 0,-2 2 0,-5 6 15,-2 0-15,-3 5 16,-3 3-16,-3 9 0,-2 6 15,1 3-15,1 3 0,1 7 16,1 5-16,1-2 0,2-3 0,0 3 16,3-1-16,1-5 15,-1-5-15,2-5 0,1-2 16,-1-4-16,0-4 0,-1-2 0,0-3 16,-4-3-16,-2-1 0,-5-3 15,-3-2-15,-3-3 0,0-1 16,-1-5-16,0-5 0,3-1 0,0-2 15,6-4-15,6-5 16,0 6-16,2 4 0,0 2 0</inkml:trace>
  <inkml:trace contextRef="#ctx0" brushRef="#br0" timeOffset="79147.5733">20446 3243 0,'0'0'16,"0"0"-16,0 0 0,-2 28 0,2-28 15,-7 36-15,2-9 16,-3 9-16,0 3 0,0 2 16,-2 1-16,0 4 0,1-6 0,2-6 15,4-5-15,-1-3 0,-1-4 16,1-5-16,1-3 0,1-6 15,4-2-15,-1-3 0,-1-3 16,3-4-16,1-1 0,1-2 16,0-5-16,2-3 0,1-2 0,2-4 15,2-1-15,2 0 0,3-1 16,3 0-16,3-1 0,-4 6 16,-1 3-16,3 4 15,2 2-15,-2 3 0,0 3 16,-3 3-16,-2 4 0,-3 7 0,-2 4 15,-3 2-15,-3 2 0,-3 3 16,-2 1-16,0 1 0,-1-1 16,0 1-16,-1-3 0,2 0 15,2-1-15,-1-2 0,0-2 0,2-1 16,3 0-16,-2-5 16,-1 0-16,1-3 0</inkml:trace>
  <inkml:trace contextRef="#ctx0" brushRef="#br0" timeOffset="79363.3668">21117 3464 0,'0'0'0,"0"0"0,0 0 16,0 0-16,-4 26 0,4-26 15,-10 32-15,4-13 0,-1 2 0,-1 2 16,1 1-16,-1-2 0,0 0 15,0 2-15,2-3 0,0-6 16,3-1-16,2-4 0,1-4 16,0-6-16,3-1 0,-1-1 15,-2 2-15,3-2 0</inkml:trace>
  <inkml:trace contextRef="#ctx0" brushRef="#br0" timeOffset="79498.7854">21102 3292 0,'0'0'0,"0"0"16,0 0-16,28 13 0,-28-13 15,30 13-15,-11-2 0,-2-2 16,-3-1-16,-1-1 0</inkml:trace>
  <inkml:trace contextRef="#ctx0" brushRef="#br0" timeOffset="79782.2911">21626 3353 0,'0'0'0,"0"0"0,0 0 16,-35 0-16,15 4 0,-3 1 15,-3 1-15,-9 4 0,0 3 0,2 0 16,2 2-16,0 3 16,7 0-16,7 0 0,8 1 15,8-1-15,8-1 0,6-2 16,7 0-16,4 1 0,5-2 0,-2 1 15,0-2-15,-4-2 0,-2 0 16,-1 1-16,-5-2 0,-7-2 16,-3 1-16,-4-1 0,-4 1 15,-3-2-15,-4 0 0,-7 1 16,-4 0-16,0-3 0,1-1 0,3-1 16,0 1-16,4-2 15,2-1-15,2 1 0</inkml:trace>
  <inkml:trace contextRef="#ctx0" brushRef="#br0" timeOffset="80297.0145">22460 3550 0,'0'0'0,"0"0"0,0 0 0,0 0 0,0 0 15,-1-27-15,1 27 16,-11-21-16,2 12 16,-7-2-16,-6-1 0,-1 1 15,0 1-15,-7 2 0,1 2 0,-1 4 16,1 2-16,-8 4 0,3 3 16,3 3-16,4 3 0,2 5 15,4 7-15,4-2 0,2 1 0,7-1 16,4 0-16,5-2 0,4-3 15,6-4-15,7-4 0,5-3 16,4-2-16,6-6 0,4-4 16,3-4-16,-3-2 0,-5-6 15,-5-5-15,-2-2 0,-3-2 16,-5 1-16,-1-3 0,-6 1 16,-6-1-16,-1 1 0,1-1 15,-3 4-15,-2 1 0,0 5 16,0 1-16,-1 6 0,2 3 0,0 0 15,0 2-15,2 4 0,0 3 16,1 4-16,1 2 0,-1 6 16,-3 2-16,-1 2 0,-2 4 15,-1 4-15,0 7 0,-2 6 16,2 1-16,1-2 0,2-2 0,3 3 16,3-5-16,2-1 15,1-3-15,-1-7 0,-2-4 0,0-5 16</inkml:trace>
  <inkml:trace contextRef="#ctx0" brushRef="#br0" timeOffset="80630.491">22591 3608 0,'0'0'15,"0"0"-15,0 0 0,29 0 16,-29 0-16,33-6 0,-11 2 0,0-1 15,1 0-15,4-2 0,0-1 16,-2-1-16,-2 0 0,-3-1 16,-4-3-16,-2 1 0,-4 1 15,-6-2-15,-4 2 0,-4 2 16,-4 1-16,-3 1 0,-2 2 16,-4 2-16,-2 3 0,1 3 15,-1 4-15,1 2 0,3 1 0,-3 6 16,2 3-16,2 1 15,4 1-15,5 1 0,3 0 0,3 0 16,3-1-16,11-2 16,7-1-16,5-6 0,6-2 0,8-5 15,5-5-15,-2 1 0,-8-1 16,-9 1-16</inkml:trace>
  <inkml:trace contextRef="#ctx0" brushRef="#br0" timeOffset="80880.4536">23264 3397 0,'0'0'0,"0"0"0,-22 3 16,7 0-16,-2 1 0,-2 3 0,-2 0 15,-4 5-15,2 0 0,3 0 16,5-1-16,4 3 0,3 0 16,6 2-16,4 1 0,6-1 15,5-2-15,0-2 0,1-2 16,1 0-16,-1-2 0,1 2 15,-1-1-15,-4-1 0,-4 0 0,-5-3 16,-3 1-16,-2 1 0,-3 0 16,-3 0-16,-3 0 0,-2 0 15,-2-2-15,3 1 0,0-2 16,3 0-16,3-1 0,0 0 16</inkml:trace>
  <inkml:trace contextRef="#ctx0" brushRef="#br0" timeOffset="81130.4035">23484 3254 0,'0'0'0,"0"0"0,0 0 16,-6 21-16,6-21 0,-10 26 0,0-7 15,-1 3-15,-1 4 16,-3 11-16,-1 3 0,3-2 15,1 0-15,0 4 0,2-5 16,2-5-16,1-4 0,3-4 0,1-5 16,0-4-16,2-1 0,2-7 15,3-3-15,4-4 0,3-2 16,-4 1-16,0 0 0,-2 0 0</inkml:trace>
  <inkml:trace contextRef="#ctx0" brushRef="#br0" timeOffset="81380.9717">23710 3374 0,'0'0'0,"0"0"16,0 0-16,0 0 0,0 0 15,-31 20-15,31-20 0,-37 16 0,14-6 16,-2 3-16,-4 0 0,0 3 16,1 0-16,-4 2 0,3-3 15,5 1-15,4 0 0,1 0 16,6-2-16,8-5 0,3 1 15,9 0-15,6 2 0,3-2 16,1 0-16,3-2 0,2 0 16,7 4-16,0-1 0,-4-2 15,-3-3-15,-2 0 0,-1-1 0,-4-2 16,-3 0-16,-2-1 0</inkml:trace>
  <inkml:trace contextRef="#ctx0" brushRef="#br0" timeOffset="81997.11">23840 3427 0,'0'0'0,"0"0"16,0 0-16,0 0 0,0 0 0,-7 29 16,7-29-16,-10 29 0,5-11 15,-2 1-15,-1-1 0,1 1 16,-1 1-16,-2 3 0,1-4 15,1-2-15,2-3 0,1-3 16,3-2-16,1-3 0,1-1 0,2-4 16,2-3-16,0-2 15,1-1-15,1-2 0,1-4 0,-1-1 16,2-1-16,2-7 0,1-2 16,0 2-16,1 0 0,1 1 15,0 2-15,1 0 0,-1 3 16,-1 1-16,0 5 0,-1 3 15,0 3-15,0 2 0,0 1 16,0 4-16,-1 3 0,-2 7 16,-3 2-16,-1 2 0,-3 1 0,-1-2 15,-1 0-15,0-1 16,-2-1-16,1 0 0,0-2 16,0-2-16,1 1 0,0-4 0,0 0 15,-1-4-15,1 1 0,1-6 16,0 0-16,4-4 0,0-3 15,2-3-15,1-1 0,3-3 16,1-1-16,1-2 0,2-4 16,-2 0-16,1 1 0,0-1 15,1 2-15,0 1 0,0 3 0,4 0 16,-1 2-16,0 5 0,-1 1 16,-3 6-16,-2 1 0,-2 5 15,-1 4-15,-1 0 0,-2 1 16,-1 4-16,-2 3 0,-1 2 15,-1 3-15,-2 0 0,-2 2 16,0 4-16,-2-2 0,2-2 16,1-4-16,-1-1 0,1-3 15,1-2-15,0-4 0,1-1 0</inkml:trace>
  <inkml:trace contextRef="#ctx0" brushRef="#br0" timeOffset="82413.5378">24765 3457 0,'0'0'0,"0"0"16,0 0-16,0 0 16,-28-7-16,28 7 0,-33 4 0,10 1 15,-5 2-15,1 1 0,0 1 0,-9 8 16,-3 3-16,4-1 15,3-1-15,-1 5 0,6 0 16,7-2-16,3-3 0,5 3 16,6-3-16,5-6 0,3-2 0,11-3 15,8-3-15,-2-1 0,1 0 16,7-7-16,4-6 0,-4 2 16,-3-1-16,4-6 0,-3-3 15,-3 4-15,-2 0 0,-1-5 16,-1-4-16,-5 1 0,-3 4 0,-5 1 15,-1 1-15,-2 5 16,0 3-16,-2 4 0,0 4 16,0 0-16,-3 2 0,0 5 15,2 3-15,0 3 0,1 3 0,1 2 16,2 4-16,0-3 0,1 0 16,4 1-16,1 3 0,1-5 15,0 0-15,-3-4 0,0-2 16,-2-3-16</inkml:trace>
  <inkml:trace contextRef="#ctx0" brushRef="#br0" timeOffset="82713.6163">25093 3299 0,'0'0'16,"0"0"-16,0 0 0,0 0 0,-3 30 16,3-30-16,-15 33 0,3-11 15,-3 3-15,-3 3 0,0 3 16,-6 8-16,2-1 0,-1 2 16,3-5-16,5-5 0,4-3 0,5-5 15,5-5-15,6-5 0,2-2 16,3-5-16,2-2 0,3 0 15,2-2-15,0-2 0,-1-2 16,-2 2-16,-3-1 0,-2 1 16</inkml:trace>
  <inkml:trace contextRef="#ctx0" brushRef="#br0" timeOffset="82897.2583">24889 3499 0,'0'0'0,"0"0"16,0 0-16,26-6 0,-26 6 16,31-4-16,-10 0 0,0 2 15,1 0-15,2 1 0,0-1 16,6 2-16,-3 3 0,-4-2 16,-3 0-16,-3 0 0</inkml:trace>
  <inkml:trace contextRef="#ctx0" brushRef="#br0" timeOffset="83266.095">25132 3646 0,'0'0'0,"0"0"0,0 0 16,27-1-16,-27 1 0,31-2 15,-12 1-15,0 0 0,-1-1 0,2-1 16,0-1-16,3-2 0,-2 0 15,-2 0-15,-1-1 0,-3-1 16,-2-2-16,-3 0 0,-2-3 16,-4 0-16,-2 0 0,-2 2 15,-2 0-15,-3 2 0,-4 1 16,-2 1-16,-2 1 0,-3 3 0,0 5 16,-2-1-16,-1 2 15,1 4-15,0 0 0,-1 4 0,0 1 16,3 2-16,0 2 0,4 0 15,4 1-15,-1 4 0,2-3 16,6 1-16,4 0 0,6 0 16,3-2-16,4-5 0,1-4 15,5 0-15,4 0 0,-1-2 16,3-1-16,-3-4 0,-2-1 0,-4-1 16,-4 1-16,-3-1 0</inkml:trace>
  <inkml:trace contextRef="#ctx0" brushRef="#br0" timeOffset="83452.7964">25701 3766 0,'0'0'0,"0"0"15,0 0-15,0 0 0,0 0 0,-18 19 16,18-19-16,0 0 0</inkml:trace>
  <inkml:trace contextRef="#ctx0" brushRef="#br0" timeOffset="88347.448">2478 4421 0,'0'0'0,"0"0"0,0 0 15,0 0-15,0 0 0,0 0 16,-2 28-16,2-28 0,0 0 0,0 25 16,0-25-16,0 23 0,-1-11 15,1 2-15,0 1 16,-3 1-16,0 0 0,0 0 15,1 3-15,1 0 0,-2 2 0,0 6 16,2 1-16,-2-3 0,1 2 16,1-1-16,1 1 0,0 0 15,0 0-15,0 0 0,0 1 16,0 7-16,0-2 0,-3 0 16,3 1-16,-1 0 0,0 1 0,0 1 15,-2 1-15,-1 0 0,-1 1 16,-2 9-16,1 0 0,-1-1 15,-2-2-15,0 1 0,0 0 16,1-1-16,2-3 0,-2 8 16,1-4-16,1-1 0,2 0 15,1 0-15,-1 0 0,1-3 16,0-2-16,-1 1 0,2 1 16,2-1-16,2-4 0,-2 6 15,0 0-15,0-1 0,2-1 0,-4 2 16,2 1-16,0 1 0,0 0 15,-2 8-15,-1 2 0,-3-5 16,2-3-16,1-2 0,-3 2 16,4 0-16,2 1 0,0 0 15,0 1-15,0-8 0,2-5 0,-2 5 16,0 2-16,2 1 16,3 2-16,0-3 0,-1-3 15,0 0-15,0-1 0,3-1 16,-3-1-16,2 0 0,-3 1 0,3 0 15,-2 0-15,2 2 0,-3-1 16,0 0-16,1 0 0,-2 1 16,4 0-16,-2-2 0,-1 0 15,-2-3-15,1 0 0,2 3 16,-2 3-16,1-4 0,-3-2 0,1-1 16,2 0-16,-3-3 0,-3-1 15,2 3-15,1 1 16,-2-2-16,0-1 0,1 2 0,-2 0 15,3-2-15,3-3 0,-6 3 16,2 1-16,-2-3 0,1-3 16,-1 1-16,1 0 0,-1 2 15,1 0-15,-1 1 0,-1 0 16,1-5-16,0 0 0,1-1 16,2 0-16,-2-1 0,2 1 0,-3 0 15,0 1-15,3 1 16,0 1-16,-4-2 0,2-1 15,-1 1-15,0-1 0,3 2 16,-3 1-16,2-1 0,1-1 0,-3-1 16,1 2-16,-1-2 0,-1 0 15,1 0-15,0 2 0,-1-5 16,4 3-16,-2 3 0,1-1 16,-1-4-16,-3-3 0,3 6 15,-1 4-15,0-2 0,-1-2 0,2 1 16,1 0-16,-1 1 0,1 0 15,-3 3-15,2-2 0,1-5 16,1 2-16,-2-1 0,0 0 16,1 0-16,1-1 0,-4 2 15,-2 0-15,2 3 0,2 0 0,-1-2 16,-1-2-16,1 0 16,0 1-16,0 0 0,-3 1 15,5-2-15,1 0 0,-2 1 0,1 0 16,-2 0-16,1 0 0,-1 0 15,-2 0-15,2 1 0,1-1 16,-1 1-16,-1 1 0,1 1 16,3-1-16,-2-1 0,4 1 15,-2 0-15,-2 1 0,-1 1 16,-2-1-16,2 0 0,1 1 0,-2 5 16,1 3-16,1-5 0,1-3 15,-3 1-15,2 3 0,-1-2 16,0 2-16,-1-1 0,1 1 15,1-2-15,1-1 0,-2 2 16,0 2-16,0-1 0,0 0 16,-1-1-16,1 1 0,0-3 15,-1-1-15,2 2 0,1 1 16,-1-2-16,-2-1 0,3 2 16,-2 2-16,1-1 0,1 1 0,-1 0 15,2 1 1,-3 3-16,2 3 0,1-5 15,-2-3-15,1 3 0,-1 2 16,1-5-16,1-3 0,-3 10 16,3 2-16,-1-9 0,1-1 0,0 5 15,0 0 1,-2-2-16,1 0 0,1 4 0,0 3 0,-2-4 16,1-3-16,-1 3 15,-2 3-15,1-2 0,3-1 0,-2 4 16,1 4-1,1-2-15,0 2 0,-3-2 0,0 0 0,2-1 16,-1-2-16,1 7 0,-3-2 16,5-2-16,3-3 0,-2 2 15,-2 0-15,-2-2 0,1-2 16,1 0-16,3 1 16,-2-3-16,2-1 0,0 4 0,-3-2 15,1 0-15,1 1 0,1 0 16,-1 2-16,2-4 0,-1-5 0,0-1 15,-2 2-15,2 0 0,-3 0 16,1 1-16,1-1 0,-2 1 16,3 0-16,-3 2 0,4 1 15,-4-2-15,2-4 0,-2 2 16,0 3-16,1-3 0,1-1 16,-2 3-16,1 3 15,-1-1-15,0-2 0,2 1 0,-1 0 16,2-2-16,-3-4 0,0 3 15,0 2-15,1-4 0,1-3 16,-1 5-16,1 2 0,-2-5 16,0-3-16,-2 1 0,1 2 15,1-4-15,-2 2 0,4-1 16,1-1-16,-3-2 0,0-3 0,0 4 16,1 3-16,-1-3 0,0-1 15,0 1-15,0 2 16,0 3-16,0 1 0,3-5 15,-3-4-15,3 0 0,2 2 16,0 0-16,0-1 0,0-5 16,-1-3-16,-3-3 0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2025/10/15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0.xml"/><Relationship Id="rId1" Type="http://schemas.openxmlformats.org/officeDocument/2006/relationships/tags" Target="../tags/tag8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5" Type="http://schemas.openxmlformats.org/officeDocument/2006/relationships/image" Target="../media/image6.emf"/><Relationship Id="rId4" Type="http://schemas.openxmlformats.org/officeDocument/2006/relationships/customXml" Target="../ink/ink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5" Type="http://schemas.openxmlformats.org/officeDocument/2006/relationships/image" Target="../media/image7.emf"/><Relationship Id="rId4" Type="http://schemas.openxmlformats.org/officeDocument/2006/relationships/customXml" Target="../ink/ink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5" Type="http://schemas.openxmlformats.org/officeDocument/2006/relationships/image" Target="../media/image8.emf"/><Relationship Id="rId4" Type="http://schemas.openxmlformats.org/officeDocument/2006/relationships/customXml" Target="../ink/ink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5" Type="http://schemas.openxmlformats.org/officeDocument/2006/relationships/image" Target="../media/image9.emf"/><Relationship Id="rId4" Type="http://schemas.openxmlformats.org/officeDocument/2006/relationships/customXml" Target="../ink/ink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5" Type="http://schemas.openxmlformats.org/officeDocument/2006/relationships/image" Target="../media/image10.emf"/><Relationship Id="rId4" Type="http://schemas.openxmlformats.org/officeDocument/2006/relationships/customXml" Target="../ink/ink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5" Type="http://schemas.openxmlformats.org/officeDocument/2006/relationships/image" Target="../media/image11.emf"/><Relationship Id="rId4" Type="http://schemas.openxmlformats.org/officeDocument/2006/relationships/customXml" Target="../ink/ink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4.xml"/><Relationship Id="rId1" Type="http://schemas.openxmlformats.org/officeDocument/2006/relationships/tags" Target="../tags/tag10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6.xml"/><Relationship Id="rId1" Type="http://schemas.openxmlformats.org/officeDocument/2006/relationships/tags" Target="../tags/tag10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8.xml"/><Relationship Id="rId1" Type="http://schemas.openxmlformats.org/officeDocument/2006/relationships/tags" Target="../tags/tag10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0.xml"/><Relationship Id="rId1" Type="http://schemas.openxmlformats.org/officeDocument/2006/relationships/tags" Target="../tags/tag10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2.xml"/><Relationship Id="rId1" Type="http://schemas.openxmlformats.org/officeDocument/2006/relationships/tags" Target="../tags/tag1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4.xml"/><Relationship Id="rId1" Type="http://schemas.openxmlformats.org/officeDocument/2006/relationships/tags" Target="../tags/tag1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6.xml"/><Relationship Id="rId1" Type="http://schemas.openxmlformats.org/officeDocument/2006/relationships/tags" Target="../tags/tag1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zh-CN">
                <a:solidFill>
                  <a:srgbClr val="FF0000"/>
                </a:solidFill>
              </a:rPr>
              <a:t>专题二</a:t>
            </a:r>
            <a:r>
              <a:rPr lang="en-US" altLang="zh-CN">
                <a:solidFill>
                  <a:srgbClr val="FF0000"/>
                </a:solidFill>
              </a:rPr>
              <a:t>  </a:t>
            </a:r>
            <a:r>
              <a:rPr lang="zh-CN" altLang="en-US">
                <a:solidFill>
                  <a:srgbClr val="FF0000"/>
                </a:solidFill>
              </a:rPr>
              <a:t>语法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451485"/>
            <a:ext cx="10968990" cy="5798185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en-US" altLang="zh-CN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for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 demand / need / desire / longing / thirst / preference / enthusiasm for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 vehicle for (The play is an ideal vehicle for her talents.)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 reason for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account for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provide for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answer for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settle for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make for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send for </a:t>
            </a:r>
          </a:p>
          <a:p>
            <a:pPr marL="0" indent="0" algn="just">
              <a:buNone/>
            </a:pP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377825"/>
            <a:ext cx="10968990" cy="5871845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endParaRPr lang="zh-CN" altLang="en-US"/>
          </a:p>
        </p:txBody>
      </p:sp>
      <p:pic>
        <p:nvPicPr>
          <p:cNvPr id="4" name="图片 3" descr="Screenshot_20250828_144736_com.xingin.xhs_edit_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30" y="377825"/>
            <a:ext cx="6139815" cy="587184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748145" y="1901825"/>
            <a:ext cx="45764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左边的短语来自外研版教材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384175"/>
            <a:ext cx="10968990" cy="5865495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endParaRPr lang="zh-CN" altLang="en-US"/>
          </a:p>
        </p:txBody>
      </p:sp>
      <p:pic>
        <p:nvPicPr>
          <p:cNvPr id="4" name="图片 3" descr="Screenshot_20250828_145029_com.xingin.xhs_edit_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30" y="384175"/>
            <a:ext cx="5487670" cy="5865495"/>
          </a:xfrm>
          <a:prstGeom prst="rect">
            <a:avLst/>
          </a:prstGeom>
        </p:spPr>
      </p:pic>
      <p:pic>
        <p:nvPicPr>
          <p:cNvPr id="5" name="图片 4" descr="Screenshot_20250828_145053_com.xingin.xhs_edit_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84810"/>
            <a:ext cx="5521960" cy="58648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365760"/>
            <a:ext cx="10968990" cy="588391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endParaRPr lang="zh-CN" altLang="en-US"/>
          </a:p>
        </p:txBody>
      </p:sp>
      <p:pic>
        <p:nvPicPr>
          <p:cNvPr id="4" name="图片 3" descr="Screenshot_20250828_145117_com.xingin.xhs_edit_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30" y="365760"/>
            <a:ext cx="5133340" cy="5883910"/>
          </a:xfrm>
          <a:prstGeom prst="rect">
            <a:avLst/>
          </a:prstGeom>
        </p:spPr>
      </p:pic>
      <p:pic>
        <p:nvPicPr>
          <p:cNvPr id="5" name="图片 4" descr="Screenshot_20250828_145138_com.xingin.xhs_edit_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1670" y="365760"/>
            <a:ext cx="5836285" cy="58832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433070"/>
            <a:ext cx="10968990" cy="5816600"/>
          </a:xfrm>
          <a:ln>
            <a:solidFill>
              <a:schemeClr val="accent1"/>
            </a:solidFill>
          </a:ln>
        </p:spPr>
        <p:txBody>
          <a:bodyPr>
            <a:normAutofit fontScale="97500"/>
          </a:bodyPr>
          <a:lstStyle/>
          <a:p>
            <a:pPr marL="0" indent="0" algn="just">
              <a:lnSpc>
                <a:spcPts val="2800"/>
              </a:lnSpc>
              <a:spcAft>
                <a:spcPts val="0"/>
              </a:spcAft>
              <a:buNone/>
            </a:pPr>
            <a:r>
              <a:rPr lang="en-US" altLang="zh-CN" sz="2665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III. </a:t>
            </a:r>
            <a:r>
              <a:rPr lang="zh-CN" altLang="en-US" sz="2665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非谓语</a:t>
            </a:r>
          </a:p>
          <a:p>
            <a:pPr marL="0" indent="0" algn="just">
              <a:lnSpc>
                <a:spcPts val="2800"/>
              </a:lnSpc>
              <a:spcAft>
                <a:spcPts val="0"/>
              </a:spcAft>
              <a:buNone/>
            </a:pPr>
            <a:r>
              <a:rPr lang="zh-CN" altLang="en-US" sz="2665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动词不定式的复合结构做主语：</a:t>
            </a:r>
            <a:endParaRPr lang="zh-CN" altLang="en-US" sz="2665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800"/>
              </a:lnSpc>
              <a:spcAft>
                <a:spcPts val="0"/>
              </a:spcAft>
              <a:buNone/>
            </a:pPr>
            <a:r>
              <a:rPr lang="en-US" altLang="zh-CN" sz="2665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To be frank, it is a great relief for us to have the task fulfilled in so short a time.</a:t>
            </a:r>
          </a:p>
          <a:p>
            <a:pPr marL="0" indent="0" algn="just">
              <a:lnSpc>
                <a:spcPts val="2800"/>
              </a:lnSpc>
              <a:spcAft>
                <a:spcPts val="0"/>
              </a:spcAft>
              <a:buNone/>
            </a:pPr>
            <a:r>
              <a:rPr lang="en-US" altLang="zh-CN" sz="2665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=For us to have the task fulfilled ... is a great relief. </a:t>
            </a:r>
          </a:p>
          <a:p>
            <a:pPr marL="0" indent="0" algn="just">
              <a:lnSpc>
                <a:spcPts val="2800"/>
              </a:lnSpc>
              <a:spcAft>
                <a:spcPts val="0"/>
              </a:spcAft>
              <a:buNone/>
            </a:pPr>
            <a:r>
              <a:rPr lang="en-US" altLang="zh-CN" sz="2665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For them to move to Elkhead, Colo. to instruct the children whose shoes were held together with string was a surprise. </a:t>
            </a:r>
          </a:p>
          <a:p>
            <a:pPr marL="0" indent="0" algn="just">
              <a:lnSpc>
                <a:spcPts val="2800"/>
              </a:lnSpc>
              <a:spcAft>
                <a:spcPts val="0"/>
              </a:spcAft>
              <a:buNone/>
            </a:pPr>
            <a:r>
              <a:rPr lang="en-US" altLang="zh-CN" sz="2665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For the goods to be packed in strong cases is necessary. </a:t>
            </a:r>
          </a:p>
          <a:p>
            <a:pPr marL="0" indent="0" algn="just">
              <a:lnSpc>
                <a:spcPts val="2800"/>
              </a:lnSpc>
              <a:spcAft>
                <a:spcPts val="0"/>
              </a:spcAft>
              <a:buNone/>
            </a:pPr>
            <a:r>
              <a:rPr lang="zh-CN" altLang="en-US" sz="2665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动词不定式的复合结构做宾语：</a:t>
            </a:r>
            <a:endParaRPr lang="zh-CN" altLang="en-US" sz="2665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800"/>
              </a:lnSpc>
              <a:spcAft>
                <a:spcPts val="0"/>
              </a:spcAft>
              <a:buNone/>
            </a:pPr>
            <a:r>
              <a:rPr lang="en-US" altLang="zh-CN" sz="2665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 meant (for) you to eat, son. </a:t>
            </a:r>
          </a:p>
          <a:p>
            <a:pPr marL="0" indent="0" algn="just">
              <a:lnSpc>
                <a:spcPts val="2800"/>
              </a:lnSpc>
              <a:spcAft>
                <a:spcPts val="0"/>
              </a:spcAft>
              <a:buNone/>
            </a:pPr>
            <a:r>
              <a:rPr lang="en-US" altLang="zh-CN" sz="2665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He was anxious for his younger brother to meet you. </a:t>
            </a:r>
          </a:p>
          <a:p>
            <a:pPr marL="0" indent="0" algn="just">
              <a:lnSpc>
                <a:spcPts val="2800"/>
              </a:lnSpc>
              <a:spcAft>
                <a:spcPts val="0"/>
              </a:spcAft>
              <a:buNone/>
            </a:pPr>
            <a:r>
              <a:rPr lang="zh-CN" altLang="en-US" sz="2665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动词不定式的复合结构做表语：</a:t>
            </a:r>
            <a:endParaRPr lang="zh-CN" altLang="en-US" sz="2665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 algn="just">
              <a:lnSpc>
                <a:spcPts val="2800"/>
              </a:lnSpc>
              <a:spcAft>
                <a:spcPts val="0"/>
              </a:spcAft>
              <a:buNone/>
            </a:pPr>
            <a:r>
              <a:rPr lang="en-US" altLang="zh-CN" sz="2665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 solution would be for shops to open at noon and close at 9 p.m. </a:t>
            </a:r>
          </a:p>
          <a:p>
            <a:pPr marL="0" indent="0" algn="just">
              <a:lnSpc>
                <a:spcPts val="2800"/>
              </a:lnSpc>
              <a:spcAft>
                <a:spcPts val="0"/>
              </a:spcAft>
              <a:buNone/>
            </a:pPr>
            <a:r>
              <a:rPr lang="zh-CN" altLang="en-US" sz="2665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动词不定式的复合结构做状语：</a:t>
            </a:r>
          </a:p>
          <a:p>
            <a:pPr marL="0" indent="0" algn="just">
              <a:lnSpc>
                <a:spcPts val="2800"/>
              </a:lnSpc>
              <a:spcAft>
                <a:spcPts val="0"/>
              </a:spcAft>
              <a:buNone/>
            </a:pPr>
            <a:r>
              <a:rPr lang="en-US" altLang="zh-CN" sz="2665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For a vote to be valid, the representative must be present and vote in person. </a:t>
            </a:r>
            <a:endParaRPr lang="zh-CN" altLang="en-US" sz="2665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en-US" altLang="zh-CN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396240"/>
            <a:ext cx="10968990" cy="585343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动名词复合结构：</a:t>
            </a:r>
          </a:p>
          <a:p>
            <a:pPr marL="0" indent="0">
              <a:buNone/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名词或代词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+doing / being done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做主语或宾语</a:t>
            </a:r>
          </a:p>
          <a:p>
            <a:pPr marL="0" indent="0">
              <a:buNone/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做主语：名词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’s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，物主代词（有生命）；原形（无生命）</a:t>
            </a:r>
          </a:p>
          <a:p>
            <a:pPr marL="0" indent="0">
              <a:buNone/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作宾语：名词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’s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或名词，物主代词或宾格；原形（无生命）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a distance, the noise of desks </a:t>
            </a:r>
            <a:r>
              <a:rPr lang="en-US" altLang="zh-CN" sz="24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(open) and closed could be heard. </a:t>
            </a:r>
          </a:p>
          <a:p>
            <a:pPr marL="0" indent="0">
              <a:buNone/>
            </a:pP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603360" y="1526040"/>
              <a:ext cx="8435160" cy="316620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4000" y="1516680"/>
                <a:ext cx="8453880" cy="31849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415290"/>
            <a:ext cx="10968990" cy="583438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形式主语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it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的句型：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It is no good / use doing sth. (There is no point doing...) 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It pays to do sth. 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It takes sb. / sth. to do sth. </a:t>
            </a:r>
          </a:p>
          <a:p>
            <a:pPr marL="0" indent="0">
              <a:buNone/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经典题目：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Few students understand what it feels like </a:t>
            </a:r>
            <a:r>
              <a:rPr lang="en-US" altLang="zh-CN" sz="24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 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(rank) the first among all the students.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740160" y="990000"/>
              <a:ext cx="10332360" cy="387864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0800" y="980640"/>
                <a:ext cx="10351080" cy="389736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415290"/>
            <a:ext cx="10968990" cy="583438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zh-CN" alt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接不定式的动词：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afford, aim, claim, choose, decline, demand, desire, determine, pretend, resolve, threaten, hesitate, long, tend ... 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zh-CN" alt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接动名词的动词：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acknowledge, admit, advocate, avoid, consider, delay, postpone, deny, escape, evade, fancy, imagine, envision, include, understand, involve, resist, risk, suggest ... 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zh-CN" alt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接</a:t>
            </a:r>
            <a:r>
              <a:rPr lang="en-US" altLang="zh-CN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to do</a:t>
            </a:r>
            <a:r>
              <a:rPr lang="zh-CN" alt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和</a:t>
            </a:r>
            <a:r>
              <a:rPr lang="en-US" altLang="zh-CN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doing</a:t>
            </a:r>
            <a:r>
              <a:rPr lang="zh-CN" alt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意思不同：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propose doing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建议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propose to do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或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doing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打算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cease doing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暂停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cease to do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彻底结束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chance doing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冒险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chance to do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碰巧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mean doing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意味着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mean to do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打算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regret doing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后悔做了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regret to do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遗憾地去做</a:t>
            </a:r>
          </a:p>
          <a:p>
            <a:pPr marL="0" indent="0" algn="just">
              <a:buNone/>
            </a:pPr>
            <a:endParaRPr lang="zh-CN" altLang="en-US" sz="11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663480" y="720720"/>
              <a:ext cx="11099520" cy="501444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4120" y="711360"/>
                <a:ext cx="11118240" cy="503316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396240"/>
            <a:ext cx="10968990" cy="585343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ts val="3200"/>
              </a:lnSpc>
              <a:spcAft>
                <a:spcPts val="0"/>
              </a:spcAft>
              <a:buNone/>
            </a:pPr>
            <a:r>
              <a:rPr lang="en-US" altLang="zh-CN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to do</a:t>
            </a:r>
            <a:r>
              <a:rPr lang="zh-CN" alt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和</a:t>
            </a:r>
            <a:r>
              <a:rPr lang="en-US" altLang="zh-CN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doing</a:t>
            </a:r>
            <a:r>
              <a:rPr lang="zh-CN" alt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做状语的区别：</a:t>
            </a:r>
          </a:p>
          <a:p>
            <a:pPr marL="0" indent="0" algn="just">
              <a:lnSpc>
                <a:spcPts val="32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to do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目的（句首，句中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)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。置于句中，无逗号。</a:t>
            </a:r>
          </a:p>
          <a:p>
            <a:pPr marL="0" indent="0" algn="just">
              <a:lnSpc>
                <a:spcPts val="32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意外的结果，也可以写成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only to do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，前面多加逗号。</a:t>
            </a:r>
          </a:p>
          <a:p>
            <a:pPr marL="0" indent="0" algn="just">
              <a:lnSpc>
                <a:spcPts val="32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doing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自然而然的结果，前面必须加逗号。</a:t>
            </a:r>
          </a:p>
          <a:p>
            <a:pPr marL="0" indent="0" algn="just">
              <a:lnSpc>
                <a:spcPts val="3200"/>
              </a:lnSpc>
              <a:spcAft>
                <a:spcPts val="0"/>
              </a:spcAft>
              <a:buNone/>
            </a:pP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457200" algn="just">
              <a:lnSpc>
                <a:spcPts val="32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He scurried to answer the door, </a:t>
            </a:r>
            <a:r>
              <a:rPr lang="en-US" altLang="zh-CN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only to find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it was not the delivery man but a stranger. His heart sank and his face fell. "Are you Mr. Rolins?" the stranger ventured, rubbing his hands. </a:t>
            </a:r>
          </a:p>
          <a:p>
            <a:pPr marL="0" indent="457200" algn="just">
              <a:lnSpc>
                <a:spcPts val="3200"/>
              </a:lnSpc>
              <a:spcAft>
                <a:spcPts val="0"/>
              </a:spcAft>
              <a:buNone/>
            </a:pP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457200" algn="just">
              <a:lnSpc>
                <a:spcPts val="32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 articulated my full name and explained its meaning in detail, successfully </a:t>
            </a:r>
            <a:r>
              <a:rPr lang="en-US" altLang="zh-CN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arousing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the deep interest of my classmates, who was glued to me, hands shooting up high. "I want a Chinese name," one voice exclaimed.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838440" y="1223640"/>
              <a:ext cx="10822680" cy="465300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9080" y="1214280"/>
                <a:ext cx="10841400" cy="46717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426720"/>
            <a:ext cx="10968990" cy="582295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 algn="just">
              <a:lnSpc>
                <a:spcPts val="4000"/>
              </a:lnSpc>
              <a:spcAft>
                <a:spcPts val="0"/>
              </a:spcAft>
              <a:buNone/>
            </a:pPr>
            <a:r>
              <a:rPr lang="zh-CN" alt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非谓语做补语：</a:t>
            </a:r>
          </a:p>
          <a:p>
            <a:pPr marL="0" indent="0" algn="just">
              <a:lnSpc>
                <a:spcPts val="40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find / catch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发现（多为意外）</a:t>
            </a:r>
          </a:p>
          <a:p>
            <a:pPr marL="0" indent="0" algn="just">
              <a:lnSpc>
                <a:spcPts val="40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let / have / get / leave / set / send </a:t>
            </a:r>
          </a:p>
          <a:p>
            <a:pPr marL="0" indent="0" algn="just">
              <a:lnSpc>
                <a:spcPts val="40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Every step he took sent the pain shooting up his leg. </a:t>
            </a:r>
          </a:p>
          <a:p>
            <a:pPr marL="0" indent="0" algn="just">
              <a:lnSpc>
                <a:spcPts val="40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Peter had his pocket </a:t>
            </a:r>
            <a:r>
              <a:rPr lang="en-US" altLang="zh-CN" sz="24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on his way home.  </a:t>
            </a:r>
          </a:p>
          <a:p>
            <a:pPr marL="0" indent="0" algn="just">
              <a:lnSpc>
                <a:spcPts val="40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A. picked 	B. robbed 	C. stolen 	D. grasped </a:t>
            </a:r>
          </a:p>
          <a:p>
            <a:pPr marL="0" indent="0" algn="just">
              <a:lnSpc>
                <a:spcPts val="40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little boy his granny had </a:t>
            </a:r>
            <a:r>
              <a:rPr lang="en-US" altLang="zh-CN" sz="24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(assemble) the computer within one hour completed the task in advance.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608040" y="897480"/>
              <a:ext cx="10886760" cy="487476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8680" y="888120"/>
                <a:ext cx="10905480" cy="48934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81635" y="419735"/>
            <a:ext cx="11384915" cy="5829935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 algn="just"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I. 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并列连词（</a:t>
            </a:r>
            <a:r>
              <a:rPr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and, or, but / yet)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注意：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yet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既可用作副词，也可以用作连词。</a:t>
            </a:r>
            <a:r>
              <a:rPr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and yet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相当于</a:t>
            </a:r>
            <a:r>
              <a:rPr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yet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或</a:t>
            </a:r>
            <a:r>
              <a:rPr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but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。</a:t>
            </a:r>
            <a:endParaRPr lang="zh-CN" alt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✦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Though the series of steps is the only unnatural thing on your way up the Huangshan Mountain, still it highlights the whole adventure </a:t>
            </a:r>
            <a:r>
              <a:rPr lang="en-US" altLang="zh-CN" sz="24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 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offers a place where you can sit down to rest your aching legs.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✦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My bike was old and shaky </a:t>
            </a:r>
            <a:r>
              <a:rPr lang="en-US" altLang="zh-CN" sz="24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 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did the job.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✦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It is a distinct visual contrast that shouldn't work, </a:t>
            </a:r>
            <a:r>
              <a:rPr lang="zh-CN" altLang="en-US" sz="24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　</a:t>
            </a:r>
            <a:r>
              <a:rPr lang="en-US" altLang="zh-CN" sz="24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somehow these two very different worlds make a good combination.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✦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Wealthy people kept their collection at home until it got too big </a:t>
            </a:r>
            <a:r>
              <a:rPr lang="en-US" altLang="zh-CN" sz="24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until they died, and then it was given to a museum.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✦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We’ll be working rain </a:t>
            </a:r>
            <a:r>
              <a:rPr lang="en-US" altLang="zh-CN" sz="2400" u="sng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    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shine. 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476250"/>
            <a:ext cx="10968990" cy="577342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zh-CN" altLang="en-US" sz="19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能力提升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19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☃</a:t>
            </a:r>
            <a:r>
              <a:rPr lang="en-US" altLang="zh-CN" sz="19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1   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(dye) cloth is both body-damaging and time-consuming, which is gradually being done away with. 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19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☃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great lengths Chinese government has gone to </a:t>
            </a:r>
            <a:r>
              <a:rPr lang="en-US" altLang="zh-CN" sz="19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2   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(bridge) the gap between rich and poor deserve respecting. 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19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☃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They didn’t complete the task according to the plan. </a:t>
            </a:r>
            <a:r>
              <a:rPr lang="en-US" altLang="zh-CN" sz="19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3   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(say) that, I didn’t think I could.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19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☃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square dance </a:t>
            </a:r>
            <a:r>
              <a:rPr lang="en-US" altLang="zh-CN" sz="19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4   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(mean) to strengthen practitioners’ bodies has exploded in popularity recently. 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19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☃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old man likes spending most of the day </a:t>
            </a:r>
            <a:r>
              <a:rPr lang="en-US" altLang="zh-CN" sz="19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5  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(seat) in his armchair watching others playing chess. 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19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☃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He hopes to promote the development of traditional culture and contribute to our national art </a:t>
            </a:r>
            <a:r>
              <a:rPr lang="en-US" altLang="zh-CN" sz="19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6    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(understand) by children, who will therefore develop genuine cultural confidence. 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19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☃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If you’ve never experienced the “sunshine scent” from a sheet or shirt </a:t>
            </a:r>
            <a:r>
              <a:rPr lang="en-US" altLang="zh-CN" sz="19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7  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(leave) to sun for a day, well, you’re missing out on one of life’s wonders. 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19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☃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These educational efforts were so successful that boiling water is a </a:t>
            </a:r>
            <a:r>
              <a:rPr lang="en-US" altLang="zh-CN" sz="19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8   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(give) almost anywhere you can find a water dispenser in China, as the idea that hot water’s the healthy option has become internalized over generations of Chinese.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708480" y="877320"/>
              <a:ext cx="8544240" cy="455184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9120" y="867960"/>
                <a:ext cx="8562960" cy="457056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415290"/>
            <a:ext cx="10968990" cy="583438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IV.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时态</a:t>
            </a:r>
          </a:p>
          <a:p>
            <a:pPr marL="0" indent="0">
              <a:buNone/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一般过去时态：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other day, just now, last year, at the end of +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过去时间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... </a:t>
            </a:r>
          </a:p>
          <a:p>
            <a:pPr marL="0" indent="0">
              <a:buNone/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现在完成时态：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since, up to now, thus far, so far, in the last / past +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时间</a:t>
            </a:r>
          </a:p>
          <a:p>
            <a:pPr marL="0" indent="0">
              <a:buNone/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过去完成时态：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by the end of +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过去时间，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by +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过去时间，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by the time +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从句（一般过去时态）</a:t>
            </a:r>
          </a:p>
          <a:p>
            <a:pPr marL="0" indent="0">
              <a:buNone/>
            </a:pPr>
            <a:endParaRPr lang="zh-CN" alt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371475"/>
            <a:ext cx="10968990" cy="5878195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ts val="30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 arrived in Yangshuo. A few hours </a:t>
            </a:r>
            <a:r>
              <a:rPr lang="en-US" altLang="zh-CN" sz="20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I’d been in Hong Kong, with its choking smog. </a:t>
            </a:r>
          </a:p>
          <a:p>
            <a:pPr marL="0" indent="0" algn="just">
              <a:lnSpc>
                <a:spcPts val="30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Li Qingzhao’s residence in downtown Lixia District, Jinan, </a:t>
            </a:r>
            <a:r>
              <a:rPr lang="en-US" altLang="zh-CN" sz="20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(prove) more than appealing to visitors since it opened to the public. </a:t>
            </a:r>
          </a:p>
          <a:p>
            <a:pPr marL="0" indent="0" algn="just">
              <a:lnSpc>
                <a:spcPts val="3000"/>
              </a:lnSpc>
              <a:spcAft>
                <a:spcPts val="0"/>
              </a:spcAft>
              <a:buNone/>
            </a:pPr>
            <a:r>
              <a:rPr lang="zh-CN" alt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特殊：</a:t>
            </a:r>
          </a:p>
          <a:p>
            <a:pPr marL="0" indent="0" algn="just">
              <a:lnSpc>
                <a:spcPts val="30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test positive / test negative   </a:t>
            </a:r>
          </a:p>
          <a:p>
            <a:pPr marL="0" indent="0" algn="just">
              <a:lnSpc>
                <a:spcPts val="3000"/>
              </a:lnSpc>
              <a:spcAft>
                <a:spcPts val="0"/>
              </a:spcAft>
              <a:buNone/>
            </a:pPr>
            <a:r>
              <a:rPr lang="zh-CN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动词</a:t>
            </a:r>
            <a:r>
              <a:rPr lang="en-US" altLang="zh-CN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(wash, write, read, wear</a:t>
            </a:r>
            <a:r>
              <a:rPr lang="zh-CN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等</a:t>
            </a:r>
            <a:r>
              <a:rPr lang="en-US" altLang="zh-CN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)+</a:t>
            </a:r>
            <a:r>
              <a:rPr lang="zh-CN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副词</a:t>
            </a:r>
            <a:r>
              <a:rPr lang="en-US" altLang="zh-CN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  </a:t>
            </a:r>
          </a:p>
          <a:p>
            <a:pPr marL="0" indent="0" algn="just">
              <a:lnSpc>
                <a:spcPts val="30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weigh / measure </a:t>
            </a:r>
          </a:p>
          <a:p>
            <a:pPr marL="0" indent="0" algn="just">
              <a:lnSpc>
                <a:spcPts val="30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They admired Tiangong Space Station, which, </a:t>
            </a:r>
            <a:r>
              <a:rPr lang="en-US" altLang="zh-CN" sz="20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(weigh) only 60 tons, was wholly designed by us. </a:t>
            </a:r>
          </a:p>
          <a:p>
            <a:pPr marL="0" indent="0" algn="just">
              <a:lnSpc>
                <a:spcPts val="30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consist of / date from / belong to </a:t>
            </a:r>
          </a:p>
          <a:p>
            <a:pPr marL="0" indent="0" algn="just">
              <a:lnSpc>
                <a:spcPts val="30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repaired tower standing there </a:t>
            </a:r>
            <a:r>
              <a:rPr lang="en-US" altLang="zh-CN" sz="20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 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(date) from the Tang Dynasty. </a:t>
            </a:r>
          </a:p>
          <a:p>
            <a:pPr marL="0" indent="0" algn="just">
              <a:lnSpc>
                <a:spcPts val="30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read / say </a:t>
            </a:r>
          </a:p>
          <a:p>
            <a:pPr marL="0" indent="0" algn="just">
              <a:lnSpc>
                <a:spcPts val="30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There was a note pinned on the door </a:t>
            </a:r>
            <a:r>
              <a:rPr lang="en-US" altLang="zh-CN" sz="20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(read): Sorry to miss you. I will call later.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359410"/>
            <a:ext cx="10968990" cy="589026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V.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定语从句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1.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只用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that,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不用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which;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2.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只用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which,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不用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that;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3.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只用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as,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不用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which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；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4. where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一定是高频考点；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5.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两个特殊句型需要注意：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介词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+which+to do 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介词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+which+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谓语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+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主语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433070"/>
            <a:ext cx="10968990" cy="581660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zh-CN" alt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能力提升</a:t>
            </a:r>
            <a:endParaRPr lang="en-US" altLang="zh-CN" sz="20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♞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My best friend Betsy’s father was a manager at Hough Bakeries, </a:t>
            </a:r>
            <a:r>
              <a:rPr lang="en-US" altLang="zh-CN" sz="20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1  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at Easter time, made little bunny cakes for all its stores throughout Cleveland.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♞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experts found an efficient solution to the infection last month, by </a:t>
            </a:r>
            <a:r>
              <a:rPr lang="en-US" altLang="zh-CN" sz="20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2  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time it had claimed more than 3, 000 lives.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♞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villagers underwent a severe flood, from </a:t>
            </a:r>
            <a:r>
              <a:rPr lang="en-US" altLang="zh-CN" sz="20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3  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effect they are still suffering.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♞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severe flood and the damage </a:t>
            </a:r>
            <a:r>
              <a:rPr lang="en-US" altLang="zh-CN" sz="20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4   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caused gave the villagers a hard time.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♞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 typical skydiving trip costs around $5, 000, many of them ends in the adventurer being broke. Those that don’t </a:t>
            </a:r>
            <a:r>
              <a:rPr lang="en-US" altLang="zh-CN" sz="20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5   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(burden) with debt.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♞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Karagoz is a dramatic form of storytelling </a:t>
            </a:r>
            <a:r>
              <a:rPr lang="en-US" altLang="zh-CN" sz="20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6   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shadows are projected onto a white screen, with a multitasking performer singing the tunes and words of the story and the lead puppeteer </a:t>
            </a:r>
            <a:r>
              <a:rPr lang="en-US" altLang="zh-CN" sz="20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7   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(control) the movement of the puppets.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♞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exhibition provided a platform, </a:t>
            </a:r>
            <a:r>
              <a:rPr lang="en-US" altLang="zh-CN" sz="20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8    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China, France and international communities had a dialogue on cultural heritage conservation. </a:t>
            </a:r>
          </a:p>
          <a:p>
            <a:pPr marL="0" indent="0" algn="just">
              <a:buNone/>
            </a:pPr>
            <a:endParaRPr lang="en-US" altLang="zh-CN" sz="20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440055"/>
            <a:ext cx="10968990" cy="5809615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ts val="3300"/>
              </a:lnSpc>
              <a:spcAft>
                <a:spcPts val="0"/>
              </a:spcAft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VI.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倒装句</a:t>
            </a:r>
          </a:p>
          <a:p>
            <a:pPr marL="0" indent="0" algn="just">
              <a:lnSpc>
                <a:spcPts val="3300"/>
              </a:lnSpc>
              <a:spcAft>
                <a:spcPts val="0"/>
              </a:spcAft>
              <a:buNone/>
            </a:pPr>
            <a:endParaRPr lang="zh-CN" altLang="en-US" sz="24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3100"/>
              </a:lnSpc>
              <a:spcAft>
                <a:spcPts val="0"/>
              </a:spcAft>
              <a:buNone/>
            </a:pPr>
            <a:r>
              <a:rPr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全倒装</a:t>
            </a:r>
          </a:p>
          <a:p>
            <a:pPr marL="0" indent="0" algn="just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1.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副词句首（最常见：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in, out, up, down, now, then, then, there) </a:t>
            </a:r>
          </a:p>
          <a:p>
            <a:pPr marL="0" indent="0" algn="just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2.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介词句首</a:t>
            </a:r>
          </a:p>
          <a:p>
            <a:pPr marL="0" indent="0" algn="just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3.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过去分词，现在分词，形容词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+be+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主语</a:t>
            </a:r>
          </a:p>
          <a:p>
            <a:pPr marL="0" indent="0" algn="just">
              <a:lnSpc>
                <a:spcPts val="3100"/>
              </a:lnSpc>
              <a:spcAft>
                <a:spcPts val="0"/>
              </a:spcAft>
              <a:buNone/>
            </a:pPr>
            <a:endParaRPr lang="zh-CN" altLang="en-US" sz="24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3100"/>
              </a:lnSpc>
              <a:spcAft>
                <a:spcPts val="0"/>
              </a:spcAft>
              <a:buNone/>
            </a:pPr>
            <a:r>
              <a:rPr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部分倒装</a:t>
            </a:r>
          </a:p>
          <a:p>
            <a:pPr marL="0" indent="0" algn="just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1.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否定词句首</a:t>
            </a:r>
          </a:p>
          <a:p>
            <a:pPr marL="0" indent="0" algn="just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not only ... but (also), seldom, never, not a single, not until..., hardly ... when..., no sooner ... than ... </a:t>
            </a:r>
          </a:p>
          <a:p>
            <a:pPr marL="0" indent="0" algn="just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2. so / such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句首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+that ... </a:t>
            </a:r>
          </a:p>
          <a:p>
            <a:pPr marL="0" indent="0" algn="just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3. only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句首</a:t>
            </a:r>
          </a:p>
          <a:p>
            <a:pPr marL="0" indent="0" algn="just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4.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虚拟（去掉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if,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提前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should, had, where)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390525"/>
            <a:ext cx="10968990" cy="5859145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en-US" altLang="zh-CN" sz="19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VII. </a:t>
            </a:r>
            <a:r>
              <a:rPr lang="zh-CN" altLang="en-US" sz="19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名词性从句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1. </a:t>
            </a:r>
            <a:r>
              <a:rPr lang="zh-CN" altLang="en-US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连词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and, but, or</a:t>
            </a:r>
            <a:r>
              <a:rPr lang="zh-CN" altLang="en-US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连接的两个宾从，第二个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that</a:t>
            </a:r>
            <a:r>
              <a:rPr lang="zh-CN" altLang="en-US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不省略；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2. </a:t>
            </a:r>
            <a:r>
              <a:rPr lang="zh-CN" altLang="en-US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形式主语和形式宾语的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it</a:t>
            </a:r>
            <a:r>
              <a:rPr lang="zh-CN" altLang="en-US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句型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zh-CN" altLang="en-US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坚决要命；必须的、重要的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... has it that ...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put it to sb. that ...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take it that ...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owe it to sb. that ...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take it for granted that ...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depend on it that ...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see to it that ...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look to it that ...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answer to it that ...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3. A is to B what / as C is to D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415290"/>
            <a:ext cx="10968990" cy="583438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 algn="just">
              <a:spcAft>
                <a:spcPts val="0"/>
              </a:spcAft>
              <a:buNone/>
            </a:pPr>
            <a:endParaRPr lang="en-US" altLang="zh-CN" sz="2400" u="sng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4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1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civil servants in the Tang Dynasty used special ways to transport lychees over a long distance is a known fact.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media had </a:t>
            </a:r>
            <a:r>
              <a:rPr lang="en-US" altLang="zh-CN" sz="24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2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that a female doctor in a university committed suicide due to academic pressure arising from “up or out” system.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20 apartment buildings, arranged in a special way  </a:t>
            </a:r>
            <a:r>
              <a:rPr lang="en-US" altLang="zh-CN" sz="24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3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creates enclosed and open spaces, surround six courtyards, which shows a perfect integration of the Olympic culture and the traditional Beijing culture. </a:t>
            </a:r>
          </a:p>
          <a:p>
            <a:pPr marL="0" indent="0" algn="just">
              <a:buNone/>
            </a:pP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365760"/>
            <a:ext cx="10968990" cy="588391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II.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介词专项</a:t>
            </a: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endParaRPr lang="zh-CN" alt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zh-CN" alt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真题探微</a:t>
            </a: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(2022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新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1) Giant pandas also serve</a:t>
            </a:r>
            <a:r>
              <a:rPr lang="en-US" altLang="zh-CN" sz="2400" b="1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an umbrella species, bringing protection to a host of plants and animals in the southwestern and northwestern parts of China. </a:t>
            </a: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(2023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新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1) You will find Xiao long bao prepared differently there, more dumpling and less soup, and the wrappers are pressed</a:t>
            </a:r>
            <a:r>
              <a:rPr lang="en-US" altLang="zh-CN" sz="2400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hand rather than rolled. </a:t>
            </a: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(2024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新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1) The Glasshouse stands</a:t>
            </a:r>
            <a:r>
              <a:rPr lang="en-US" altLang="zh-CN" sz="2400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 great achievement in contemporary design, to house the plants of the southwestern part of China. </a:t>
            </a: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(2025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新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1) A decent winner always tries to beat the opponent</a:t>
            </a:r>
            <a:r>
              <a:rPr lang="en-US" altLang="zh-CN" sz="2400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no more than one or two points as a gesture of respect for the other side.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395605"/>
            <a:ext cx="10968990" cy="5854065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just">
              <a:lnSpc>
                <a:spcPts val="29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under</a:t>
            </a:r>
          </a:p>
          <a:p>
            <a:pPr marL="0" indent="0" algn="just">
              <a:lnSpc>
                <a:spcPts val="29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under discussion / repair / construction / investigation / debate / guarantee / treatment</a:t>
            </a:r>
          </a:p>
          <a:p>
            <a:pPr marL="0" indent="0" algn="just">
              <a:lnSpc>
                <a:spcPts val="29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under pressure / stress </a:t>
            </a:r>
          </a:p>
          <a:p>
            <a:pPr marL="0" indent="0" algn="just">
              <a:lnSpc>
                <a:spcPts val="29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under the impression that ... </a:t>
            </a:r>
          </a:p>
          <a:p>
            <a:pPr marL="0" indent="0" algn="just">
              <a:lnSpc>
                <a:spcPts val="29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under one roof / under the same roof / under one’s belt / under one’s nose / under the weather </a:t>
            </a:r>
          </a:p>
          <a:p>
            <a:pPr marL="0" indent="0" algn="just">
              <a:lnSpc>
                <a:spcPts val="29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in 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9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in the 1980s, in one’s thirties, in full bloom / blossom, in a row, in detail, in full swing, in essence, in line with, in one’s favor, in decline (on the decline), in progress, in one’s own right, in the wake of</a:t>
            </a:r>
          </a:p>
          <a:p>
            <a:pPr marL="0" indent="0" algn="just">
              <a:lnSpc>
                <a:spcPts val="29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真题</a:t>
            </a:r>
            <a:r>
              <a:rPr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)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Ecotourism has its origin with the environmental movement of the 1970s. It was not widely accepted as a travel concept </a:t>
            </a:r>
            <a:r>
              <a:rPr lang="en-US" altLang="zh-CN" sz="24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64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the late 1980s. During that time, increasing environmental awareness made it desirable.  </a:t>
            </a:r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endParaRPr lang="en-US" altLang="zh-CN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377190"/>
            <a:ext cx="10968990" cy="587248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ts val="26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on</a:t>
            </a:r>
          </a:p>
          <a:p>
            <a:pPr marL="0" indent="0" algn="just">
              <a:lnSpc>
                <a:spcPts val="26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on watch (keep a close watch (eye) on...) </a:t>
            </a:r>
          </a:p>
          <a:p>
            <a:pPr marL="0" indent="0" algn="just">
              <a:lnSpc>
                <a:spcPts val="26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on (the) air </a:t>
            </a:r>
          </a:p>
          <a:p>
            <a:pPr marL="0" indent="0" algn="just">
              <a:lnSpc>
                <a:spcPts val="26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on balance </a:t>
            </a:r>
          </a:p>
          <a:p>
            <a:pPr marL="0" indent="0" algn="just">
              <a:lnSpc>
                <a:spcPts val="26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on a diet </a:t>
            </a:r>
          </a:p>
          <a:p>
            <a:pPr marL="0" indent="0" algn="just">
              <a:lnSpc>
                <a:spcPts val="26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on a regular / first-name basis </a:t>
            </a:r>
          </a:p>
          <a:p>
            <a:pPr marL="0" indent="0" algn="just">
              <a:lnSpc>
                <a:spcPts val="26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on account of </a:t>
            </a:r>
          </a:p>
          <a:p>
            <a:pPr marL="0" indent="0" algn="just">
              <a:lnSpc>
                <a:spcPts val="26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on behalf of </a:t>
            </a:r>
          </a:p>
          <a:p>
            <a:pPr marL="0" indent="0" algn="just">
              <a:lnSpc>
                <a:spcPts val="26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on board</a:t>
            </a:r>
          </a:p>
          <a:p>
            <a:pPr marL="0" indent="0" algn="just">
              <a:lnSpc>
                <a:spcPts val="26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on ...occasion </a:t>
            </a:r>
          </a:p>
          <a:p>
            <a:pPr marL="0" indent="0" algn="just">
              <a:lnSpc>
                <a:spcPts val="26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live on / feed on (Drinks are on sb.) </a:t>
            </a: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be hard on </a:t>
            </a: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on the dot </a:t>
            </a: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on the blink</a:t>
            </a: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on the same page (wavelength) </a:t>
            </a: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model ... on / after ...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457835"/>
            <a:ext cx="10968990" cy="5791835"/>
          </a:xfrm>
          <a:ln>
            <a:solidFill>
              <a:schemeClr val="accent1"/>
            </a:solidFill>
          </a:ln>
        </p:spPr>
        <p:txBody>
          <a:bodyPr>
            <a:normAutofit fontScale="95000"/>
          </a:bodyPr>
          <a:lstStyle/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at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high speed / price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one’s disposal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have ... at one’s fingertips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the mercy of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heart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regular intervals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length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large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a loss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a time (at one time)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jump at the chance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a discount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a loose end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a standstill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all costs / expenses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issue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large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length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liberty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one’s request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risk / stake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odds with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one’s convenience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the entrance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one’s peak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will / random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(one’s) leisure </a:t>
            </a:r>
          </a:p>
          <a:p>
            <a:pPr marL="0" indent="0" algn="just">
              <a:buNone/>
            </a:pPr>
            <a:endParaRPr lang="en-US" altLang="zh-CN" sz="222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390525"/>
            <a:ext cx="10968990" cy="5859145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to </a:t>
            </a:r>
          </a:p>
          <a:p>
            <a:pPr marL="0" indent="0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be accessible to   </a:t>
            </a:r>
          </a:p>
          <a:p>
            <a:pPr marL="0" indent="0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stay true to  </a:t>
            </a:r>
          </a:p>
          <a:p>
            <a:pPr marL="0" indent="0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bear witness to   </a:t>
            </a:r>
          </a:p>
          <a:p>
            <a:pPr marL="0" indent="0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credit ... to ... </a:t>
            </a:r>
          </a:p>
          <a:p>
            <a:pPr marL="0" indent="0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from ... to ... </a:t>
            </a:r>
          </a:p>
          <a:p>
            <a:pPr marL="0" indent="0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be grateful to sb. for sth. </a:t>
            </a:r>
          </a:p>
          <a:p>
            <a:pPr marL="0" indent="0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attach / tie ... to ... </a:t>
            </a:r>
          </a:p>
          <a:p>
            <a:pPr marL="0" indent="0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reduce ... to ... </a:t>
            </a:r>
          </a:p>
          <a:p>
            <a:pPr marL="0" indent="0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to (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伴随：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He left the stage to prolonged applause./ He woke to the sound of torrential rain.) </a:t>
            </a:r>
          </a:p>
          <a:p>
            <a:pPr marL="0" indent="0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to one’s taste </a:t>
            </a:r>
          </a:p>
          <a:p>
            <a:pPr marL="0" indent="0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be entitled to </a:t>
            </a:r>
          </a:p>
          <a:p>
            <a:pPr marL="0" indent="0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act as a prelude to ... </a:t>
            </a:r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endParaRPr lang="en-US" altLang="zh-CN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408940"/>
            <a:ext cx="10968990" cy="584073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altLang="zh-CN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by 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by chance / accident 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by design 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by virtue of 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by the dozen / the hour / the day / the meter / the handful 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girl was losing her hair by the handful due to the illness. 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by weight / size </a:t>
            </a:r>
          </a:p>
          <a:p>
            <a:pPr marL="0" indent="0">
              <a:buNone/>
            </a:pP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390525"/>
            <a:ext cx="10968990" cy="5859145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 algn="just">
              <a:lnSpc>
                <a:spcPts val="36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with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marL="0" indent="0" algn="just">
              <a:lnSpc>
                <a:spcPts val="3600"/>
              </a:lnSpc>
              <a:spcAft>
                <a:spcPts val="0"/>
              </a:spcAft>
              <a:buNone/>
            </a:pPr>
            <a:r>
              <a:rPr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考试几乎围绕</a:t>
            </a:r>
            <a:r>
              <a:rPr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with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复合结构展开：</a:t>
            </a:r>
          </a:p>
          <a:p>
            <a:pPr marL="0" indent="457200" algn="just">
              <a:lnSpc>
                <a:spcPts val="36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But for all its ancient wonders, Beijing is also a place that fully embraces the fast-paced development of modern life, </a:t>
            </a:r>
            <a:r>
              <a:rPr lang="en-US" altLang="zh-CN" sz="24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towering 21st century architectural wonders standing alongside the cultural relics of the past.</a:t>
            </a:r>
          </a:p>
          <a:p>
            <a:pPr marL="0" indent="457200" algn="just">
              <a:lnSpc>
                <a:spcPts val="36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With the cultural importance of these murals </a:t>
            </a:r>
            <a:r>
              <a:rPr lang="en-US" altLang="zh-CN" sz="24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(highlight), the exhibition symbolized the growing interest in China’s rich cultural and religious heritage on the global stage.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2352</Words>
  <Application>Microsoft Office PowerPoint</Application>
  <PresentationFormat>宽屏</PresentationFormat>
  <Paragraphs>231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3" baseType="lpstr">
      <vt:lpstr>宋体</vt:lpstr>
      <vt:lpstr>微软雅黑</vt:lpstr>
      <vt:lpstr>Arial</vt:lpstr>
      <vt:lpstr>Times New Roman</vt:lpstr>
      <vt:lpstr>Wingdings</vt:lpstr>
      <vt:lpstr>WPS</vt:lpstr>
      <vt:lpstr>专题二  语法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seewo</dc:creator>
  <cp:lastModifiedBy>³He</cp:lastModifiedBy>
  <cp:revision>235</cp:revision>
  <dcterms:created xsi:type="dcterms:W3CDTF">2019-06-19T02:08:00Z</dcterms:created>
  <dcterms:modified xsi:type="dcterms:W3CDTF">2025-10-15T08:36:11Z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AA7E5615F8584DAC9FFA2E234370C06B_11</vt:lpwstr>
  </property>
</Properties>
</file>