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ink/ink1.xml" ContentType="application/inkml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ink/ink2.xml" ContentType="application/inkml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56" y="128"/>
      </p:cViewPr>
      <p:guideLst>
        <p:guide orient="horz" pos="216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29T01:49:14.6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3576 4150 0,'0'0'0,"0"0"0,0 0 0,0 0 15,0 0-15,0 0 0,0 0 16,0 0-16,0 0 0,0 0 15,0 0-15,0 0 0,0 0 0,0 0 16,0 0-16,0 0 0,22-8 16,-22 8-16,26 0 0,-26 0 15,29 3-15,-9 0 0,3-2 16,2 1-16,-1 0 0,15 0 16,1 0-16,0 0 0,0-1 0,12 0 15,6 0-15,-4-1 0,0 1 16,15 0-16,4 2 15,-5-2-15,-7-1 0,19 0 16,2 2-16,3 1 0,-11 1 0,16 0 16,5 0-16,13 5 0,-11 3 15,-2-7-15,0-7 0,-7 5 16,-5 4-16,9 1 0,9-1 16,-13-2-16,-11-4 0,17-2 15,11-2-15,-14 2 0,-8 0 0,14 3 16,11 2-16,-11-5 0,-11-5 15,14 6-15,7 5 16,-9-2-16,-7-2 0,13 4 0,12 3 16,-18-11-16,-10-4 0,13 1 15,8 1-15,-12 3 0,-9 2 0,16 0 16,10-1-16,-12 0 16,-11 0-16,6 1 0,5-1 15,-12 2-15,-4 1 0,11 3 16,10 2-16,-15-5 0,-11-4 0,10 2 15,6 2-15,-12 0 0,-9-1 16,10-1-16,7-1 0,-9 2 16,-8 2-16,9-3 0,5-1 15,-8 0-15,-6 2 0,8 0 16,6 1-16,-10-2 0,-9 0 0,13 0 16,8-1-16,-11 0 15,-7-2-15,10 0 0,6-3 16,-7 2-16,-6 3 0,8-1 15,5 0-15,-10 1 0,-10-1 0,12-1 16,6-1-16,-11-2 0,-7 1 16,7 1-16,7 1 0,-10 6 15,-6 2-15,7-4 0,5-2 16,-11-6-16,-10-1 0,9 8 16,4 6-16,-7 0 0,-5 0 0,5-6 15,4-3-15,-7 4 0,-7 5 16,11-4-16,8-2 15,-11-1-15,-8 0 0,9 1 0,8 1 16,-6-1-16,-3 0 0,5-1 16,5-2-16,-9 3 0,-6 2 15,10 0-15,4 0 0,-7-1 16,-5 1-16,8 2 0,6-1 16,-8-1-16,-4 0 0,5-4 15,5-1-15,-10 1 0,-8 3 0,8-2 16,6-2-16,-4 4 0,-1 1 15,6 0-15,6 1 16,-11-1-16,-9-1 0,11-1 0,8-1 16,-10 5-16,-6 0 0,7-1 15,5-1-15,-9-3 0,-7-2 0,9 2 16,8 1-16,-10 3 16,-7-1-16,10-2 0,7-1 15,-6-2-15,-4 1 0,5 4 16,5 3-16,-13-2 0,-7-2 0,8 2 15,6-2-15,-6 0 0,-5-1 16,5 0-16,6 0 16,-12-1-16,-6-3 0,7 0 0,5-1 15,-5 4-15,-4 1 0,9 1 16,8 2-16,-7 0 0,-3 1 0,7-6 16,5-4-16,-11 1 15,-5 1-15,10 2 0,5 2 16,-8 1-16,-5 0 0,7-3 15,3-4-15,-9 1 0,-5 1 0,4 2 16,3 1-16,-5 2 0,-5 1 16,2 0-16,4 0 0,-6-3 15,-5-1-15,4 1 0,4 0 16,-8 1-16,-5 1 0,11 1 16,6 1-16,-6-2 0,-5-1 0,5 0 15,5-1-15,-2-2 0,-1 1 16,6-3-16,5 1 15,-9 4-15,-6 3 0,11 1 0,5-1 16,-7-4-16,-7-5 0,10 5 16,5 3-16,-7 0 0,-4-1 0,5 0 15,4 0-15,-7 0 16,-6 2-16,7 1 0,4 0 16,-4-4-16,-6-2 0,8-2 15,3 1-15,-5 4 0,-7 3 0,10-3 16,3-1-16,-6-3 0,-5-1 15,6 4-15,3 2 16,-5-1-16,-3-1 0,8 3 0,6-1 16,-10-1-16,-7 1 0,10 0 15,8 2-15,-6-4 0,-4-3 16,8 2-16,6 2 0,-12-3 16,-7-1-16,11 3 0,9 1 15,-8 2-15,-4 2 0,8-2 16,4 1-16,-8-3 0,-5-1 0,9-1 15,7 0-15,-11 1 0,-7 0 16,9 1-16,8 2 16,-6-2-16,-6-1 0,9-1 0,6-1 15,-10 2-15,-5 1 0,10-2 16,6-3-16,-10 4 0,-6 2 0,11-1 16,6 0-16,-8-2 15,-6 0-15,8-1 0,6 4 16,-6-2-16,-5-3 0,8 0 15,6-4-15,-7 5 0,-6 3 0,10-1 16,5 0-16,-10-2 0,-6-3 16,10 2-16,8 3 0,-9-5 15,-6-6-15,6 6 0,3 6 16,-7-3-16,-6-4 0,9 4 16,6 0-16,-9 0 0,-7-1 0,8 0 15,5-1-15,-7 2 0,-6 1 16,9 0-16,5-1 15,-9 1-15,-7-2 0,10 4 0,6 1 16,-10-1-16,-8-2 0,7-1 16,2 0-16,-10 1 0,-7 1 15,8 1-15,6 1 0,-7 2 16,-4 1-16,7-1 0,4-3 16,-9 0-16,-6 0 0,6-2 15,5-1-15,-5 0 0,-5 1 0,5 1 16,5 0-16,-9 1 0,-5 0 15,4 3-15,4 4 16,-4-4-16,-3-4 0,3 0 0,3 0 16,-5-2-16,-4-1 0,3 0 15,3 0-15,-7 6 0,-6 2 0,3-2 16,3-4-16,-6 4 16,-4 1-16,5-5 0,5-2 15,-12 7-15,-8 6 0,4-6 16,1-7-16,0-4 0,0-3 0,-6 9 15,-6 4-15,-3 5 0,-4 6 16,-6-9-16,-1 1 16,0-4-16,-1-2 0,-1-2 0,-2-2 15,-4 5-15,-4 2 0,3-1 16,0 0-16,0-1 0</inkml:trace>
  <inkml:trace contextRef="#ctx0" brushRef="#br0" timeOffset="11183.4681">1917 5284 0,'0'0'0,"0"0"0,0 0 16,0 0-16,25-7 0,-25 7 16,26-2-16,-9 2 0,2 0 0,0 1 15,-1-1-15,0 2 0,3 1 16,1 1-16,0 4 0,-5-1 15,-5 3-15,-8 3 0,-5 3 16,-5-1-16,-4 2 0,-8 1 16,-2 2-16,-4-1 0,1 1 0,-6 5 15,1-1-15,3-3 16,3-4-16,7-2 0,5-4 16,4-4-16,5-1 0,8-3 15,5-6-15,10 0 0,5-2 0,7-1 16,3-1-16,1-1 0,-2-2 15,0 0-15,-9 2 0,-6 2 16</inkml:trace>
  <inkml:trace contextRef="#ctx0" brushRef="#br0" timeOffset="11533.64">2377 5379 0,'0'0'0,"0"0"15,0 0-15,0 0 0,0 0 16,-19 17-16,19-17 0,-12 16 16,12-16-16,-10 24 0,10-24 15,-7 31-15,7-17 0,5-1 16,4-2-16,1-2 0,3-2 0,4-4 16,2-3-16,3-1 0,1-1 15,6-5-15,-1-3 16,-5-2-16,1-1 0,-5 0 0,-3-1 15,-2-3-15,-6-1 0,-4 2 16,-8 3-16,-1-4 0,-3 0 16,-10 4-16,-5 4 0,-2 2 15,0 4-15,-4 2 0,-1 3 16,4 2-16,0 3 0,4 1 16,1 2-16,7 1 0,2 1 0,2-2 15,3-2-15,0-1 0</inkml:trace>
  <inkml:trace contextRef="#ctx0" brushRef="#br0" timeOffset="11850.0273">2786 5294 0,'0'0'0,"0"0"0,0 0 16,29-3-16,-29 3 0,30-2 15,-14 2-15,0 0 0,2 2 0,2-1 16,-1 1-16,4 3 0,-2 0 15,-6 2-15,-2 0 0,-4 2 16,-6-2-16,-6 2 0,-8 2 16,-4 3-16,-5-1 0,-3 4 15,-7 2-15,1-1 0,3 0 0,-6 2 16,2-2-16,7 0 0,4-2 16,7-2-16,8-1 15,4-4-15,6-4 0,13-3 16,10-3-16,2-1 0,1-2 0,5-3 15,3-1-15,6-2 0,-1-1 16,-4 3-16,-2 1 0,-6-4 16,-8-1-16,-3 2 0,-7 1 15,-1 4-15</inkml:trace>
  <inkml:trace contextRef="#ctx0" brushRef="#br0" timeOffset="12051.342">3296 5201 0,'0'0'0,"0"0"0,0 0 16,0 0-16,5 27 0,-5-27 15,-1 35-15,-2-13 0,1 3 0,1 3 16,1 1-16,0 7 0,1-2 16,4-4-16,-1-2 15,2-2-15,-3-4 0,1-1 16,4-4-16,-5-8 0,2-6 0,-2 0 15,0 0-15,-1-1 0</inkml:trace>
  <inkml:trace contextRef="#ctx0" brushRef="#br0" timeOffset="12233.8543">3777 4979 0,'0'0'0,"0"0"0,0 0 15,0 0-15,25 8 0,-25-8 16,17 12-16,-11-4 0,0 3 16,-3 3-16,-2 1 0,2-2 15,-3-1-15,1-1 0</inkml:trace>
  <inkml:trace contextRef="#ctx0" brushRef="#br0" timeOffset="12401.8953">3565 5168 0,'0'0'0,"0"0"0,22-6 0,-6 2 16,5-2-16,5 1 0,6 0 15,7-2-15,-2-1 0,2-1 16,2 2-16,0-2 0,-1 1 0,-8 0 16,-6 1-16,-4 2 0,-4 1 15,-4 0-15</inkml:trace>
  <inkml:trace contextRef="#ctx0" brushRef="#br0" timeOffset="12552.7693">3726 5198 0,'0'0'0,"0"0"15,0 0-15,0 0 0,0 0 0,0 0 16,0 27-16,0-27 0,0 0 16,7 25-16,-7-25 15,0 0-15,14 24 0,-6-20 0,-1 0 16,-1-1-16,0 0 0,-3 0 15</inkml:trace>
  <inkml:trace contextRef="#ctx0" brushRef="#br0" timeOffset="12783.5376">4034 5160 0,'0'0'0,"0"0"16,0 0-16,0 0 0,0 0 0,0 0 16,0 0-16,-23 15 0,23-15 15,-34 24-15,11-8 0,1 1 16,-3 3-16,0-2 0,0-2 15,-1 4-15,2-2 0,4-3 16,2-3-16,7-2 0,2-1 16,7-4-16,4-1 0,8-4 0,8-1 15,1-2-15,3 0 16,3-1-16,4-2 0,3 0 16,-1 0-16,-5-1 0,-4 2 0,-3 0 15,-4 1-15,-3 2 0</inkml:trace>
  <inkml:trace contextRef="#ctx0" brushRef="#br0" timeOffset="12950.0501">3587 5537 0,'0'0'0,"0"0"16,0 0-16,0 0 0,29-8 0,-29 8 16,37-11-16,-11 3 0,3 1 15,2-1-15,1 1 16,10-3-16,1-1 0,-5 2 0,0-1 15,0 1-15,-6 1 0,-6 2 16,-5 1-16,-2 1 0</inkml:trace>
  <inkml:trace contextRef="#ctx0" brushRef="#br0" timeOffset="13336.1782">3916 5399 0,'0'0'0,"0"0"0,0 0 0,0 0 15,11 20-15,-11-20 0,10 24 16,-10-24-16,9 33 0,-4-14 16,-2 1-16,0 0 0,0 1 15,-2 1-15,-1 0 0,-1 2 16,-1-2-16,-2-5 0,1-3 16,-3 0-16,-3-3 0,2-4 15,-3-1-15,0-2 0,1-2 0,-3-5 16,0-5-16,1-3 0,0-1 15,-1 0-15,-1-2 0,1 3 16,1 2-16,1 3 0,1 0 16,2 1-16,1 0 0,-2 2 15,1 1-15,3 5 0,-2 1 0,3-1 16,1 1-16,1-2 0,1-2 16,6 1-16,4-1 15,5-2-15,2-3 0,6-1 16,5-3-16,8-2 0,2-3 0,0 0 15,3 0-15,7-2 0,-4 1 16,-6 0-16,0-2 0,-5 1 16,-7 4-16,-5 1 0</inkml:trace>
  <inkml:trace contextRef="#ctx0" brushRef="#br0" timeOffset="13550.4709">4473 5122 0,'0'0'0,"0"0"0,0 0 16,0 0-16,0 0 0,0 0 15,0 0-15,-21 24 0,21-24 0,-23 16 16,23-16-16,-35 20 0,16-9 16,-4 2-16,-2 0 15,-2 0-15,0 2 0,-5 2 16,2 1-16,5-4 0,5-1 0,1-4 15</inkml:trace>
  <inkml:trace contextRef="#ctx0" brushRef="#br0" timeOffset="13733.8361">4137 5336 0,'0'0'16,"0"0"-16,0 0 0,0 0 0,7 33 15,-7-33-15,2 33 16,-1-14-16,0 2 0,1 2 0,-1 0 15,1 6-15,1-2 0,1-4 16,-1-2-16,0-5 0,-1-1 16,-2-4-16,-2-3 0,0-1 15,1-2-15,1-1 0</inkml:trace>
  <inkml:trace contextRef="#ctx0" brushRef="#br0" timeOffset="13871.8625">4120 5464 0,'0'0'0,"0"0"0,0 0 0,33-17 15,-14 10-15,4-1 0,4 0 16,12-5-16,2 0 0,0 0 16,-3-1-16,10 3 0,-7 3 15,-1 1-15,-5 1 0,-6 2 0,-5 2 16,-5-1-16,-2 1 0,-5 1 16</inkml:trace>
  <inkml:trace contextRef="#ctx0" brushRef="#br0" timeOffset="14083.769">4378 5486 0,'0'0'0,"0"0"0,0 0 16,4 24-16,-4-24 0,8 31 16,-4-11-16,2 1 0,-3 1 0,0-1 15,3 0-15,-2 0 0,2-2 16,1-2-16,-3-1 0,0-3 15,0-3-15,-3-5 0,-1-5 16,0 0-16,-1-3 0,1 0 16,0-1-16,0 1 0</inkml:trace>
  <inkml:trace contextRef="#ctx0" brushRef="#br0" timeOffset="14316.5041">4981 5168 0,'0'0'0,"0"0"0,0 0 16,10 29-16,-10-29 0,5 41 15,-4-12-15,-1 4 0,0 2 0,1 10 16,1-1-16,-1-4 0,1-5 16,1 5-16,-2-4 15,2-5-15,0-5 0,-2-2 0,1-5 16,-1-5-16,-1-1 0,-1-6 15,-4-2-15,4-3 0,-3 1 16,2-1-16</inkml:trace>
  <inkml:trace contextRef="#ctx0" brushRef="#br0" timeOffset="14479.1239">5487 5584 0,'0'0'16,"0"0"-16,0 0 0,0 0 0,0 0 15,0 0-15,0 0 0,0 0 16</inkml:trace>
  <inkml:trace contextRef="#ctx0" brushRef="#br0" timeOffset="26855.2113">7393 5100 0,'0'0'16,"0"0"-16,0 0 0,0 0 0,0 0 0,0 0 16,0 0-16,-16 17 15,16-17-15,-14 18 0,14-18 16,-18 29-16,7-11 0,-4 3 15,-2 3-15,-2 3 0,-1 2 0,-7 11 16,1 0-16,3-1 0,3-3 16,-3 4-16,2-3 0,4-7 15,3-5-15,3-6 0</inkml:trace>
  <inkml:trace contextRef="#ctx0" brushRef="#br0" timeOffset="27263.3837">7434 5181 0,'0'0'0,"0"0"16,0 0-16,0 0 0,4 30 15,-4-30-15,0 39 0,0-14 16,0 3-16,0 3 0,0 3 16,2 6-16,1-2 0,1-5 15,2-2-15,4-2 0,3-6 16,4-7-16,3-6 0,1-8 15,-1-6-15,3-8 0,3-6 16,1-5-16,4-5 0,-3-7 0,0-5 16,7-9-16,0 0 0,1-5 15,-3 3-15,-5 9 0,-5 6 16,-3 5-16,-4 6 0,-5 7 16,-4 5-16,-3 6 0,-2 5 15,-2 6-15,-3 5 0,-2 7 16,-2 4-16,-1 6 0,-1 4 0,0 7 15,0 4-15,-2 5 16,3 1-16,2 1 0,4-4 16,3 1-16,3-8 0,3-9 15,6-6-15,-1-5 0,3-8 0,2-3 16,2-5-16,-5 1 16,-4-1-16,-3 0 0</inkml:trace>
  <inkml:trace contextRef="#ctx0" brushRef="#br0" timeOffset="27583.3358">8181 5397 0,'0'0'0,"0"0"16,-12 20-16,6-6 0,-2 1 0,-1 9 15,1 5-15,2-1 16,0 1-16,4 0 0,4-5 15,6-5-15,5-5 0,6-9 16,4-6-16,1-5 0,2-4 0,2-7 16,4-5-16,-3-1 0,-4 0 15,4-9-15,-1-4 0,-6 4 16,-4 4-16,-8 2 0,-6 3 16,-4 5-16,-4 4 0,-6 8 15,-2 5-15,-8 4 0,-2 1 16,-3 9-16,-3 5 0,3-1 0,1 0 15,5 3-15,4 1 16,5 0-16,4-2 0,2-3 0,0-4 16,2-2-16</inkml:trace>
  <inkml:trace contextRef="#ctx0" brushRef="#br0" timeOffset="28000.139">8857 5287 0,'0'0'0,"0"0"15,0 0-15,0 0 0,-22 22 0,22-22 16,-22 36-16,10-13 0,-1 1 0,-7 10 16,-1 3-16,2-5 15,3-2-15,1 4 0,5-7 16,4-4-16,4-3 0,8-9 15,7-6-15,5-5 0,2-5 0,7-5 16,6-6-16,1-2 0,-2-1 16,8-12-16,3-5 15,-5 3-15,-4 3 0,2-4 0,-3 2 16,-7 7-16,-6 7 0,-8 5 16,-5 6-16,-4 2 0,-4 2 0,-8 6 15,-6 6-15,1 3 0,-1 5 16,-5 7-16,-4 7 15,2-3-15,3-3 0,4 5 16,4 3-16,5-4 0,2-5 0,10 1 16,8-6-16,0-9 15,2-4-15,4-7 0,8-6 16,-1-2-16,5-1 0,-8 2 16,-4 2-16,-4 2 0</inkml:trace>
  <inkml:trace contextRef="#ctx0" brushRef="#br0" timeOffset="28352.9455">9420 5333 0,'0'0'0,"0"0"16,0 0-16,0 0 0,-14 24 0,14-24 15,-19 31-15,7-12 0,-2 2 16,0 1-16,-1 3 0,-1 5 16,1-2-16,3-4 0,2-2 15,3-7-15,1-5 0,0-4 16,1-5-16,2-3 0,1-3 0,3-4 15,2-6-15,3-2 0,1-3 16,5-2-16,5-3 0,3-3 16,0 2-16,-3 3 0,2 3 15,-1 2-15,-2 3 0,2 3 16,-1 7-16,-1 2 0,-2 2 16,-2 5-16,-2 3 15,-3 5-15,-4 5 0,-3 0 0,-3 1 16,-2 1-16,-1 3 0,-2 0 15,0 1-15,2-4 0,0-2 16,3 0-16,2-1 0,1-1 16,0-3-16,3-1 0,3-3 15,-2-1-15,-1-1 0,0-2 0</inkml:trace>
  <inkml:trace contextRef="#ctx0" brushRef="#br0" timeOffset="28602.7032">9887 5134 0,'0'0'0,"0"0"15,0 0-15,0 0 0,-5 25 0,5-25 16,-19 34-16,4-9 0,-2 6 16,-2 4-16,0 5 0,-4 10 15,2-1-15,-2 2 16,3-7-16,3 0 0,6-8 0,6-9 15,4-6-15,5-7 0,6-5 0,2-8 16,5-3-16,3-2 0,2-1 16,0-4-16,0-1 0,-3 0 15,-5 3-15,-2 1 0</inkml:trace>
  <inkml:trace contextRef="#ctx0" brushRef="#br0" timeOffset="28766.6596">9680 5339 0,'0'0'0,"9"-4"0,7 1 0,3 0 16,4 2-16,13-2 0,7 1 16,0-1-16,-8 0 0,-6 0 15</inkml:trace>
  <inkml:trace contextRef="#ctx0" brushRef="#br0" timeOffset="31303.4462">1748 6454 0,'0'0'0,"0"0"15,0 0-15,0 0 0,0 0 0,17 28 16,-17-28-16,12 20 0,-12-20 0,16 27 16,-9-11-16,4-1 15,3-1-15,-1-1 0,2-2 16,2-2-16,1-3 0,10-3 15,2-3-15,0-2 0,-2-2 0,4-4 16,2-5-16,5-2 0,-4 0 16,3-3-16,-1-3 0,-4 1 15,0 0-15,3 2 0,-1 3 16,-4 3-16,-3 2 0,3 6 16,2 4-16,-4 2 0,-1 2 0,-2 5 15,2 5-15,-3 1 16,-1 0-16,2 1 0,-1-1 15,0 1-15,-3-2 0,7-2 16,4-3-16,-3-1 0,-1-2 0,4-5 16,6-6-16,-3 0 0,-2-3 15,1-1-15,6 0 16,-6-2-16,-1-1 0,4-3 16,0 1-16,-6 3 0,-1 1 0,4 3 15,-3 1-15,0 5 0,-1 1 0,3 5 16,0 2-16,-9 1 15,-1 2-15,3 0 0,6 1 16,-5 2-16,1-1 0,8 3 16,0-2-16,-4-3 0,2-3 0,7 0 15,4-3-15,-2-4 0,-2-4 16,9 0-16,5-2 0,-5-2 16,-7-2-16,4 1 0,0-2 15,-2-1-15,-2 2 0,9-1 16,5 1-16,-6 2 0,-2 2 0,0 6 15,-5 3-15,1 2 0,-2 2 16,1 3-16,-5 1 16,3 1-16,0 2 0,1 1 0,-3 3 15,0-2-15,1 0 0,5-5 16,4-5-16,-2-1 0,-3-1 16,7-4-16,5-3 0,1-4 15,-2-4-15,27-3 16,-7 0-16,-13 3 0,-7 1 0,3-1 0,0-2 15,-9 2-15,-7 1 16,8 4-16,4 1 0,-8 5 0,-5 6 16,2-2-16,1 2 15,0 4-15,2 2 0,-1 5 16,1 1-16,-3-2 0,-1-1 0,1-1 16,5 0-16,-2-6 0,2-3 15,9-7-15,5-3 0,-6-1 16,-5-1-16,4-4 0,4-3 15,-4-1-15,-2 0 0,-2-2 16,-3 0-16,-5 4 0,-3 1 0,6 1 16,4 1-16,-9 2 0,-7 4 15,0 6-15,-1 5 0,0 2 16,0-1-16,4 2 0,3 3 16,-7 3-16,-1 4 0,8 3 15,6 3-15,-20-13 0,5 0 0,36 4 16,6-4-16,-7-4 15,-4-4-15,11-6 0,7-6 0,-7 0 16,-5-2-16,11-7 16,7-4-16,-11 2 0,-5 2 15,1-4-15,4 0 0,-10 3 0,-5 3 16,0 5-16,3 3 16,-14 4-16,-10 6 0,-2 5 0,-3 4 15,-9 4-15,-6 4 0,-11 10 16,-6 10-16,-4-5 0,-6-3 15,3-11-15,1-6 0,0-6 0</inkml:trace>
  <inkml:trace contextRef="#ctx0" brushRef="#br0" timeOffset="60250.8319">26891 5864 0,'0'0'16,"0"0"-16,0 0 0,0 0 16,0 0-16,7-21 0,-7 21 15,0 0-15,-3-23 0,3 23 16,-18-17-16,6 9 0,-1-1 0,-3 2 15,-2 1-15,-1 1 0,-3 2 16,-9 0-16,-1 2 16,1 3-16,0 3 0,-1 4 0,-1 2 15,-3 4-15,4 5 0,3 3 16,2 3-16,5 5 0,4 3 16,1 3-16,5-1 0,7-6 15,3-4-15,8-4 0,4-2 16,6-8-16,6-4 0,5-7 15,2-5-15,3-4 0,3-5 16,-1-1-16,-1-3 0,-2 0 0,-1-4 16,-1-1-16,1-3 0,-4 1 15,-5 1-15,-3-1 0,-3 4 16,-8 4-16,-2 1 0,-3 5 16,-2 5-16,-3 3 0,-4 5 15,-2 2-15,-2 4 0,0 2 16,-1 3-16,1 3 0,0 3 15,2 2-15,1 2 0,4-1 16,2 1-16,2-3 0,2-2 0,7-2 16,4-4-16,5-5 0,3-3 15,4-6-15,4-3 0,-6 1 16,-4-1-16,-4 2 0</inkml:trace>
  <inkml:trace contextRef="#ctx0" brushRef="#br0" timeOffset="60593.3669">27201 5839 0,'0'0'0,"0"0"0,0 0 0,-12 22 15,12-22-15,-19 32 0,7-9 16,0 2-16,0-1 0,-3 4 16,3-1-16,2-5 0,2-2 15,0-4-15,2-4 0,2-3 16,1-2-16,3-7 0,0 0 15,2-6-15,1-2 0,3-5 16,0-3-16,3-4 0,2-1 0,2-2 16,2 0-16,-1 3 0,0 1 15,4-2-15,0 3 0,-1 1 16,2 4-16,-2 2 0,-2 2 16,-1 6-16,0 1 0,-2 5 15,-1 3-15,-4 1 0,0 2 0,-3 3 16,0 5-16,-3 2 15,-2 4-15,-1 6 0,-2 2 16,2-2-16,1-3 0,0 0 0,1 0 16,0-7-16,0-2 0,0-4 15</inkml:trace>
  <inkml:trace contextRef="#ctx0" brushRef="#br0" timeOffset="61038.4478">27858 5895 0,'0'0'0,"0"0"0,0 0 15,0 0-15,-2-19 0,2 19 16,0 0-16,-22-15 0,10 11 0,-4 0 16,-2 2-16,-2 2 15,-1 2-15,-9 4 0,-1 3 16,2 2-16,2 1 0,0 7 0,2 6 15,-1 3-15,2-3 0,8 0 16,5 0-16,6-4 0,5-3 16,8-3-16,5 0 0,5-6 15,3-4-15,3-1 0,4-4 16,0-3-16,2-1 0,6-7 16,0-4-16,-3-2 0,-2-1 0,-1-8 15,-2-6-15,-2-1 0,-3-1 16,0-7-16,-3-3 15,-5 4-15,-4 3 0,-2 1 0,-2 2 16,-2 5-16,0 6 0,-2 4 16,-1 4-16,-1 5 0,0 4 15,-2 2-15,-1 3 0,0 6 16,-1 1-16,-4 9 0,-4 8 16,-2 6-16,-3 4 0,-5 16 15,-3 7-15,2-2 0,2 1 0,2-6 16,5-13-16,3-8 0</inkml:trace>
  <inkml:trace contextRef="#ctx0" brushRef="#br0" timeOffset="61851.2821">25771 6733 0,'0'0'0,"0"0"0,0 0 0,0 0 16,0 0-16,0 0 0,0 0 16,0 0-16,-20 26 0,20-26 15,-27 30-15,10-10 0,0 5 16,-2 2-16,-2 6 0,-5 6 16,1-1-16,2 6 0,5-3 15,8-7-15,7-3 0,8-6 16,4-6-16,7-5 0,3-5 0,5-7 15,5-4-15,-2-3 0,1-3 16,6-3-16,0-1 0,-6-3 16,-5-1-16,-6 3 0,-2 3 15,-4 2-15</inkml:trace>
  <inkml:trace contextRef="#ctx0" brushRef="#br0" timeOffset="62034.2816">25422 7006 0,'0'0'0,"0"0"15,0 0-15,0 0 0,0 0 0,0 0 16,25-5-16,-25 5 0,42-6 16,-12 1-16,6-1 0,3 1 15,1-1-15,14 0 0,3-2 16,6-1-16,-7 0 0,7 0 16,-4 1-16,-10-3 0,-9-1 0,-8 3 15,-6 1-15,-6 2 0</inkml:trace>
  <inkml:trace contextRef="#ctx0" brushRef="#br0" timeOffset="62386.4578">26425 6675 0,'0'0'16,"0"0"-16,0 0 0,0 0 0,-17 24 15,17-24-15,-27 33 0,9-11 16,-1 3-16,-8 11 0,-4 5 15,1-2-15,0-1 0,-2 3 16,5-4-16,0-2 0,7-6 16,2-9-16,4-5 0,4-4 0,4-6 15,6-5-15,1-6 16,5-4-16,1-3 0,8-6 16,5-6-16,2 1 0,1-1 0,4 1 15,4-1-15,3-1 0,-1 6 16,-3 3-16,-3 6 0,-3 2 15,-2 4-15,-3 5 0,-2 6 16,-4 4-16,-4 3 0,-5 5 16,-5 6-16,-3-3 0,-1 1 15,-4 7-15,-1 3 0,2-4 16,2-3-16,1 1 0,3-2 16,0-5-16,1-4 0,0-3 0</inkml:trace>
  <inkml:trace contextRef="#ctx0" brushRef="#br0" timeOffset="62785.4656">27000 6843 0,'0'0'0,"0"0"16,0 0-16,0 0 0,-33 2 0,13 5 15,-5 1-15,0 4 0,-2 2 16,-9 9-16,-3 1 0,4 3 15,1-1-15,1 6 0,6-3 16,6-4-16,6-4 0,7-3 16,8-4-16,7-4 0,4-3 15,7-5-15,5-3 0,2-3 0,3-1 16,-2-5-16,2-4 16,-2-3-16,-1-1 0,4-7 15,-1 1-15,-6 4 0,-5 0 0,-3 5 16,-5 1-16,-1 4 0,-2 3 15,-2 2-15,-1 1 0,-3 4 16,-1 2-16,-3 6 0,-3 5 16,1 1-16,-1 3 0,2 4 15,0 2-15,3-1 0,1-1 16,6 0-16,6 0 0,3-6 0,0-2 16,5-9-16,4-4 15,-4 0-15,-4 0 0,-3 0 0</inkml:trace>
  <inkml:trace contextRef="#ctx0" brushRef="#br0" timeOffset="63017.5252">27542 6738 0,'0'0'0,"0"0"0,0 0 16,0 0-16,0 0 0,-15 30 0,15-30 15,-27 36-15,9-13 0,-3 7 16,-3 6-16,-5 9 0,3-4 15,-1 6-15,6-4 0,7-7 16,4-6-16,7-1 0,6-7 16,5-9-16,3-4 0,4-4 15,4-5-15,1-1 0,0-4 0,-1-2 16,-1-5-16,-2 2 0,-4 3 16,-2 0-16</inkml:trace>
  <inkml:trace contextRef="#ctx0" brushRef="#br0" timeOffset="63151.1589">27212 6992 0,'0'0'0,"0"0"0,0 0 15,36-6-15,-36 6 0,45-8 16,-14 4-16,4 0 0,0 1 0,12-2 16,3 0-16,1 0 0,-11 2 15,-6 0-15</inkml:trace>
  <inkml:trace contextRef="#ctx0" brushRef="#br0" timeOffset="63400.5067">28257 6876 0,'0'0'0,"0"0"16,0 0-16,-25 18 0,25-18 0,-32 30 15,6-7-15,-1 3 0,-3 3 16,-10 12-16,0 6 0,-8 6 16,4-4-16,-5 4 0,1-6 15,5 0-15,9-8 0,6-7 16,6-6-16,8-6 0,6-7 0,7-11 16,6-6-16,-3 0 15,0 2-15,0 0 0</inkml:trace>
  <inkml:trace contextRef="#ctx0" brushRef="#br0" timeOffset="63817.2012">28483 6917 0,'0'0'0,"0"0"0,0 0 15,0 0-15,-16 32 0,4-16 16,-5 5-16,0 2 0,1 3 0,-4 6 15,1 1-15,4-5 0,3-5 16,3-3-16,3-3 0,4-5 16,3-4-16,8-4 0,5-5 15,4-4-15,3-2 0,7-7 16,1-3-16,2-4 0,2-3 16,0-1-16,2-1 15,1-1-15,-2 1 0,-6 6 0,-5 3 16,-4 4-16,-5 4 0,-5 2 0,-4 4 15,-3 6-15,-3 4 0,-5 4 16,-5 4-16,0 3 0,0 3 16,0 4-16,-1 3 0,2 0 15,1 0-15,2 1 0,3-2 16,3-6-16,2-7 0,5-3 16,5-2-16,3-6 0,3-2 0,4-5 15,3-6-15,0-2 0,-1-2 16,4-4-16,3-2 15,2-8-15,-3-2 0,-7 6 0,-5 6 16,-3 4-16</inkml:trace>
  <inkml:trace contextRef="#ctx0" brushRef="#br0" timeOffset="64200.9175">29298 6649 0,'0'0'16,"0"0"-16,0 0 0,0 0 0,0 0 15,0 0-15,0 0 0,-14 32 16,14-32-16,-22 38 0,4-8 15,-2 2-15,-3 3 0,-8 12 16,0-1-16,0 2 0,6-6 16,4-5-16,4-5 0,1 0 15,2-6-15,4-8 0,2-6 16,4-6-16,0-1 0,4-5 16,0-6-16,5-2 0,1-2 0,6-5 15,4-5-15,1-1 0,3-1 16,2 3-16,3 0 0,-1 1 15,0 1-15,1 4 0,1 1 16,-3 2-16,-2 4 0,2 0 16,-1 3-16,-6 4 0,-2 5 15,-2 2-15,-2 6 0,-2-1 16,-2 1-16,-7 7 0,-7 5 16,0-3-16,-2-1 0,0 3 15,0 0-15,1-3 0,2-4 0,1 3 16,0-3-16,2-7 0,-1-3 15,3-3-15,2-2 0,0 0 16,0-1-16,0-2 0</inkml:trace>
  <inkml:trace contextRef="#ctx0" brushRef="#br0" timeOffset="64384.48">29615 6934 0,'0'0'15,"0"0"-15,0 0 0,0 0 0,-10 28 16,10-28-16,-22 34 0,9-13 16,-1 1-16,1 2 0,2-2 15,-1 2-15,0-5 0,5-7 16,1-6-16,1-1 0,0-1 0,2 0 16</inkml:trace>
  <inkml:trace contextRef="#ctx0" brushRef="#br0" timeOffset="64533.8897">29544 6728 0,'0'0'0,"0"0"0,0 0 0,0 0 16,24 14-16,-24-14 0,18 20 15,-7-10-15,1 2 0,-1-3 0,-1 0 16,-1-1-16</inkml:trace>
  <inkml:trace contextRef="#ctx0" brushRef="#br0" timeOffset="64783.8078">30012 6837 0,'0'0'16,"0"0"-16,0 0 0,0 0 0,-25 11 15,25-11-15,-33 19 16,13-7-16,-1 3 0,-2 4 0,-2 3 15,-6 7-15,3-1 0,5-2 16,4-4-16,5 3 0,6-4 0,10 0 16,8 0-16,5-3 15,3-4-15,8-6 0,5-3 16,-2-4-16,2-4 0,2-4 16,3-1-16,1-8 0,-3-3 0,-7 4 15,-6 3-15,-6 3 0</inkml:trace>
  <inkml:trace contextRef="#ctx0" brushRef="#br0" timeOffset="65150.5591">30430 6683 0,'0'0'0,"0"0"16,0 0-16,0 0 0,0 0 0,-13 21 16,13-21-16,-21 28 0,8-8 15,-5 6-15,-3 4 16,-1 1-16,-1 0 0,-5 9 0,3-1 15,-1 1-15,5-7 0,3-2 16,5-2-16,1-6 0,2-6 0,2-4 16,2-4-16,2-1 15,1 0-15,3-8 0,0-5 16,3-4-16,3-2 0,5-4 16,5-5-16,2-1 0,1 1 0,7-4 15,4 0-15,0 5 0,-2 2 16,6 2-16,-1 4 15,-2 2-15,-2 5 0,0 4 0,-1 3 16,-5 1-16,-4 4 0,-4 5 16,-4 4-16,-5 0 0,-1 4 15,-7 7-15,-4 3 0,-2-2 16,-1-1-16,-2 2 0,-2 1 16,-1-5-16,-1-2 0,4-7 15,3-3-15,0-3 0</inkml:trace>
  <inkml:trace contextRef="#ctx0" brushRef="#br0" timeOffset="65700.4899">25789 7768 0,'0'0'0,"0"0"0,0 0 16,37-8-16,-19 4 0,7-2 15,7 1-15,15-3 0,2-1 0,25-1 16,9-1-16,0 0 0,2-2 16,30-2-16,25-2 15,12 1-15,-9 2 0,75-4 16,-8 1-16,-19 4 0,-15 1 0,16 5 15,11 3-15,-18 0 0,-13 1 16,19 4-16,12 3 0,-17 4 16,-11 3-16,13 5 0,7 2 15,-19-1-15,-12-1 0,0 3 16,0 2-16,-25-3 0,-19-1 0,-10 0 16,-7 2-16,-23-7 0,-15-3 15,-15-3-15,-11-1 16,-18-4-16,-11-2 0,-10 1 0,-9-3 15,-9-3-15,-5-2 0,6 2 16,6 2-16,4 2 0</inkml:trace>
  <inkml:trace contextRef="#ctx0" brushRef="#br0" timeOffset="106901.0481">11909 6505 0,'0'0'0,"0"0"16,0 0-16,-18-19 0,18 19 0,-11-16 16,6 5-16,-1-2 0,1 0 15,-1-3-15,-1-2 0,1-2 16,-1 0-16,-2-7 0,1-2 15,-2 0-15,0 1 0,1-2 16,1-2-16,0-7 0,2 2 0,0-3 16,2-1-16,1 2 15,0 4-15,7-7 0,3 2 16,2 3-16,1 4 0,3-3 0,3-1 16,3 5-16,3 4 0,5 2 15,6 2-15,3 1 0,1 3 16,12 0-16,2 4 0,-1 3 15,-2 3-15,4 5 0,2 4 16,-5 5-16,-6 4 0,12 4 16,3 3-16,-10 1 0,-9 3 15,7 10-15,1 9 0,-6-2 0,-6 0 16,3 11-16,1 7 16,1 7-16,-6-4 0,3 22 0,-9-3 15,-8-6-15,-7-5 0,-7 3 16,-6 1-16,-7-10 0,-3-5 15,-5-2-15,-4 0 0,-6-9 16,-5-2-16,-13-6 0,-8-1 16,-4-9-16,-2-5 0,-15-5 15,-11-4-15,0-7 0,-2-3 0,-18-8 16,-13-5-16,7-5 0,5-5 16,32 8-16,22 4 0,16 4 15</inkml:trace>
  <inkml:trace contextRef="#ctx0" brushRef="#br0" timeOffset="111684.9733">6660 4079 0,'0'0'0,"-10"-3"15,-3 1-15,1 1 0,-3-2 0,-6 2 16,-5-1-16,-10-1 0,-5 1 16,-4 3-16,-4 2 0,-15 4 15,0-2-15,-16 5 0,1 0 16,4 4-16,0 2 0,-12 9 16,1 4-16,-4 5 0,5-2 0,-25 20 15,17 1-15,15 0 0,11 3 16,14-4-16,9-1 0,12-6 15,6-6-15,8 2 0,8 0 16,4-1-16,6-2 0,7-4 16,5-5-16,8-1 0,4-1 15,4-4-15,2 0 0,10-7 16,6-1-16,7-1 0,6 0 16,3-5-16,1-5 0,9 0 15,5 0-15,3-2 0,0 2 0,1-3 16,1 2-16,-2-4 0,1-1 15,2-1-15,3 0 0,-2-1 16,-3-1-16,6 2 0,5 2 16,-5-3-16,-1-1 0,3 2 15,6 1-15,-3 0 0,-3-2 16,1 1-16,1 2 0,-5-2 16,-4 0-16,3-1 0,2 0 15,-1 3-15,0-1 0,6 2 16,2 0-16,-4-2 0,-2-3 0,6 2 15,3 0-15,-3 2 0,-2 0 16,3 0-16,2-1 0,-3-1 16,-3 0-16,3 2 0,1 1 15,-5 0-15,-2 2 0,6-1 16,3 2-16,-4 3 0,-3 3 16,3-3-16,2-3 0,-4 0 15,-4-1-15,1 4 0,2 1 0,-4-1 16,-1 0-16,-1 0 0,1-2 15,-1 3-15,-1 1 0,3 5 16,2 2-16,-2-3 0,-2-3 16,-2 0-16,1 0 0,-1-1 15,-1-1-15,5 0 0,2-3 16,-4 0-16,-3-2 0,3 6 16,3 3-16,-6-3 0,-3-1 0,1-1 15,0-1-15,-4-1 16,-1-1-16,-1-5 0,1-4 15,-6 3-15,-2 3 0,-4-2 0,-4-1 16,-11-3-16,-9-1 0,-5-4 16,-3-3-16,-7-3 0,-3-1 15,-10-6-15,-8-4 0,-9-1 16,-5-3-16,-7-2 0,-7-1 16,-5 2-16,-3 4 0,-8-6 15,-5-4-15,-5-4 0,-2 1 0,-9 1 16,-4 1-16,-3-2 0,0 2 15,-13-3-15,-7-3 0,-4 2 16,-2 4-16,-4-1 0,-5-1 16,1 0-16,2-2 0,-15 3 15,-9 0-15,6 3 0,3 3 16,-12 1-16,-7 1 0,-1 0 16,0-1-16,-1 1 0,1 0 15,0 12-15,1 7 0,-9 0 16,-6 1-16,0-3 0,-1-1 0,-2 2 15,1 1-15,1 10 0,0 7 16,-3 3-16,-1 2 0,9 1 16,6 2-16,-4 7 0,-4 5 15,4 3-15,5 2 0,7 0 16,5 1-16,13-1 0,6 1 0,11 5 16,6 4-16,13-3 15,12-4-15,14 2 0,10 1 16,17-10-16,10-6 0,5-4 0,4-6 15,2-2-15</inkml:trace>
  <inkml:trace contextRef="#ctx0" brushRef="#br0" timeOffset="112185.0781">11212 5073 0,'0'0'0,"0"0"15,0 0-15,25 9 0,-25-9 0,18 11 16,-7-2-16,0-1 16,0-1-16,2 4 0,3 0 0,0 0 15,1 0-15,7 6 0,1 2 16,2-1-16,-1-2 0,10 9 15,0 3-15,-2-1 0,-3-2 0,3 1 16,3 0-16,1-1 16,-4-2-16,2-1 0,-1-2 15,-4-3-15,-4-2 0,-1 2 16,-3 0-16,-3-2 0,-4-4 0,-1-1 16,-2 0-16,-2-1 15,-1 0-15,-4-4 16,0-1-16,-2-3 0,0 0 0,-2-1 0,0 1 15,0-1-15</inkml:trace>
  <inkml:trace contextRef="#ctx0" brushRef="#br0" timeOffset="112502.2062">11854 5443 0,'0'0'0,"0"0"16,0 0-16,0 0 0,25 12 0,-25-12 15,20 21-15,-9-10 0,1 0 16,1 2-16,2 1 16,-1 0-16,0 1 0,5 5 0,0 0 15,-3-2-15,0-1 0,-3-1 16,-1-2-16,-2 0 0,-1-2 15,-6-1-15,-3 0 0,-2-1 16,-3-3-16,-6-2 0,-6-1 16,-7-4-16,-6-1 0,-12-3 15,-10 0-15,-16-5 0,-4-2 0,5 0 16,14 4-16,11 0 0</inkml:trace>
  <inkml:trace contextRef="#ctx0" brushRef="#br0" timeOffset="130445.8487">23222 6650 0,'0'0'0,"0"0"0,0 0 16,24 12-16,-24-12 0,19 15 0,-8-3 15,2-1-15,3 0 0,0 1 16,-1-3-16,-3 0 0</inkml:trace>
  <inkml:trace contextRef="#ctx0" brushRef="#br0" timeOffset="130884.5895">23912 6621 0,'0'0'15,"0"0"-15,0 0 0,-27 11 0,27-11 16,-39 13-16,8-2 0,-3 1 16,-4 1-16,-18 5 0,-4 2 15,-7 6-15,5-1 0,-9 3 16,4-2-16,0 0 0,9-4 16,14-4-16,10-2 0,11-6 15,9-4-15,13-3 0,11-1 16,7-4-16,10-2 0,11-3 15,10-2-15,0-1 0,1-1 0,11-2 16,2-1-16,-8 4 0,-8 1 16,-2 0-16,-7 2 0,-14 2 15,-9 2-15,-16 3 0,-11 3 16,-4 5-16,-3 4 0,-11 4 16,-12 6-16,-4 0 0,0 2 0,-12 9 15,-1 8-15,7-4 0,4 1 16,-6 9-16,1 2 0,11-7 15,8-4-15,-3 12 0,13-7 16,7-10-16,7-9 0,9-12 16,7-7-16,-1-2 0,2 1 15,3-6-15,5-3 0,0-2 0,1-3 16,-4 2-16,-2 3 0,-2 0 16</inkml:trace>
  <inkml:trace contextRef="#ctx0" brushRef="#br0" timeOffset="131103.6019">23307 7087 0,'0'0'0,"0"0"16,0 0-16,0 0 0,0 0 0,35-8 16,-35 8-16,33 3 0,-17 0 15,0 1-15,1 4 16,0 1-16,-1 1 0,2 2 0,-1 0 16,3 7-16,-3 0 15,-3-1-15,-3-1 0,-2 1 0,-2 0 16,-5 0-16,-3 0 0,-5-3 15,-2 1-15,-4 0 0,-2 0 16,-4 0-16,-2 1 0,-8-2 16,-4-3-16,2 0 0,1-3 0,6-2 15,4-1-15,4-1 0</inkml:trace>
  <inkml:trace contextRef="#ctx0" brushRef="#br0" timeOffset="131235.2377">23165 7256 0,'0'0'0,"0"0"16,0 0-16,19-13 0,-19 13 0,24-9 15,-24 9-15,29-10 16,-16 6-16,1 3 0,0 1 16,0 1-16,-2 1 0,-1 0 15,-1-1-15,-1 1 0</inkml:trace>
  <inkml:trace contextRef="#ctx0" brushRef="#br0" timeOffset="131354.9774">23166 7350 0,'0'0'15,"0"0"-15,0 0 0,24-4 0,-24 4 16,31-4-16,-10-1 0,2 0 0,4 1 16,1-2-16,2 0 15,3-1-15,-5 1 0,-5 2 0</inkml:trace>
  <inkml:trace contextRef="#ctx0" brushRef="#br0" timeOffset="131551.2057">23684 7045 0,'0'0'0,"0"0"15,0 0-15,0 0 0,2 23 0,-2-23 16,-1 25-16,1-25 0,-2 30 16,1-14-16,0 2 0,0-3 15,0-2-15,0-1 0,1 0 16,0-3-16,1-3 0,0 0 15,0-1-15,-1 0 0</inkml:trace>
  <inkml:trace contextRef="#ctx0" brushRef="#br0" timeOffset="131785.5119">23848 6981 0,'0'0'0,"0"0"0,0 0 15,11 20-15,-11-20 0,8 27 16,-6-5-16,1 4 0,-1 1 15,-1 4-15,-1 2 0,-1 9 16,-1-3-16,-2 5 0,1-4 16,0-5-16,-1-6 0,-1-3 0,-2-5 15,1-2-15,-2-3 0,-3-4 16,-3-3-16,-3-4 0,0-3 16,-2-8-16,-2-3 0,4 1 15,3 3-15,3-1 0</inkml:trace>
  <inkml:trace contextRef="#ctx0" brushRef="#br0" timeOffset="132035.6123">24090 6828 0,'0'0'0,"9"-3"0,4-3 16,2 1-16,3 1 0,7-2 0,2 1 15,5-1-15,0-1 0,0 3 16,0 2-16,-6 1 0,-4 2 0,-3 1 15,-5 2-15,-3 1 16,-3 1-16,-6 1 0,-5 3 16,-5 2-16,-4 0 0,-6 4 15,-4 3-15,-3 1 0,-1-1 0,-5 2 16,-3-1-16,-1 1 0,2 0 16,-4 3-16,3-3 0,7-4 15,6-4-15,6-2 0</inkml:trace>
  <inkml:trace contextRef="#ctx0" brushRef="#br0" timeOffset="132201.9185">24066 7065 0,'0'0'0,"0"0"0,0 0 16,0 0-16,16 25 0,-16-25 16,9 30-16,-5-11 0,1 2 15,-1 5-15,1 1 0,-2-2 16,0-3-16,2-3 0,0-1 15,0-6-15,-2-4 0,-1-1 16,0-2-16,0 1 0</inkml:trace>
  <inkml:trace contextRef="#ctx0" brushRef="#br0" timeOffset="132485.315">24177 7036 0,'0'0'0,"0"0"0,23-5 16,-6 2-16,0-1 0,6-1 15,6-1-15,11 1 0,2-1 0,8 0 16,1 2-16,-3 1 16,-2 0-16,3 2 0,-4 1 0,-8 0 15,-5 1-15,-4 6 0,-4 3 16,-4 1-16,-3 0 0,-7 6 16,-5 5-16,-6-3 0,-4 0 15,-4 3-15,-2 4 0,-1-3 16,-1-1-16,-8 2 0,-4-3 15,1-2-15,2-1 0,-2-2 16,-2-1-16,-1-3 0,1-1 0,-4-4 16,-2-2-16,7-1 0,5-1 15,4 0-15</inkml:trace>
  <inkml:trace contextRef="#ctx0" brushRef="#br0" timeOffset="132667.911">24227 7080 0,'0'0'0,"0"0"0,0 0 0,0 0 0,0 0 16,12 27-16,-12-27 15,2 27-15,-2-27 0,-2 38 16,-2-15-16,1 0 0,-1-2 0,1 0 16,2-2-16,-1 4 0,1-6 15,0-3-15,1-1 0,0-3 0,0-1 16,0-1-16</inkml:trace>
  <inkml:trace contextRef="#ctx0" brushRef="#br0" timeOffset="132835.4848">24256 7175 0,'0'0'16,"0"0"-16,0 0 0,0 0 16,23-11-16,-23 11 0,23-5 0,-10 2 15,1 1-15,0 0 0,0-1 16,-2 0-16,-1 2 0,-1 0 15,-1 2-15,-3-1 0,-1 0 16,-2 0-16,0 0 0,1 0 16</inkml:trace>
  <inkml:trace contextRef="#ctx0" brushRef="#br0" timeOffset="132968.6775">24229 7272 0,'0'0'0,"0"0"15,0 0-15,0 0 0,0 0 0,0 0 16,31-1-16,-31 1 0,32-4 15,-32 4-15,38-8 0,-17 3 16,0 0-16,0 1 0,0-2 16,-2 1-16,-3 1 0,-1 1 15</inkml:trace>
  <inkml:trace contextRef="#ctx0" brushRef="#br0" timeOffset="133154.2151">24502 7093 0,'0'0'16,"0"0"-16,0 0 0,0 0 16,0 0-16,0 32 0,0-32 15,-1 27-15,1-27 0,-5 33 16,0-16-16,1 0 0,-1 0 0,0 0 16,-1 1-16,-1-2 0,-3-1 15,-1-1-15,2-1 0,1-3 16</inkml:trace>
  <inkml:trace contextRef="#ctx0" brushRef="#br0" timeOffset="133285.2017">24289 7356 0,'0'0'0,"0"0"15,0 0-15,27-6 0,-27 6 16,35-5-16,-15 4 0,2 0 0,2 0 16,6-1-16,-1 1 0,-4 0 15,-2 0-15,-4 1 0,-2-1 16,-4 0-16</inkml:trace>
  <inkml:trace contextRef="#ctx0" brushRef="#br0" timeOffset="133584.9086">23292 7975 0,'0'0'16,"0"0"-16,0 0 0,0 0 0,0 0 16,35-3-16,-11 0 0,9-2 15,9-2-15,11-2 0,9-1 16,23-5-16,4-1 0,30-6 16,28-3-16,17-2 0,-7 4 0,59-9 15,5 0-15,-30 4 0,-22 3 16,-13 9-16,-8 3 0,-29 7 15,-20 5-15,-23 0 0,-16 0 16,-15 3-16,-11 2 0,-11-1 16,-6-2-16,-6 1 0</inkml:trace>
  <inkml:trace contextRef="#ctx0" brushRef="#br0" timeOffset="146285.4187">27784 5158 0,'0'0'16,"-13"-2"-16,-2 0 0,0 1 0,-1 0 15,-11-1-15,-4-4 16,-1 2-16,-2-1 0,-14 0 0,-5 0 16,0 2-16,1 0 0,-17 5 15,-5 2-15,1 2 0,1-1 0,-16 5 16,-2 4-16,-6 1 15,8 0-15,-41 19 0,5 5 16,21 1-16,12-1 0,1 5 16,-1 2-16,11-7 0,5-4 0,2 11 15,1 8-15,12-6 0,7-3 16,1 4-16,1 5 0,6-8 16,4-3-16,7 2 0,6 3 15,12-3-15,9 1 0,6-4 16,5-3-16,3-8 0,3-7 0,13 3 15,9 1-15,-1-2 16,0 0-16,11-3 0,7 0 16,-3-1-16,-3-1 0,10-4 15,6-3-15,2-3 0,2-4 0,8 2 16,7 0-16,-5-2 0,-1-3 16,9 1-16,5-2 0,-3 1 15,0 0-15,13-3 0,9 0 16,-9-4-16,-6-4 0,14 2 15,9-1-15,-9 1 0,-7 1 0,10-2 16,4 0-16,-8-1 0,-7 1 16,9-3-16,7-2 0,-12 3 15,-7 4-15,5-2 16,3 1-16,-9-5 0,-8-3 0,4-1 16,3-1-16,-11 0 0,-10-1 15,3 2-15,1-1 0,-9-1 16,-7-1-16,5-9 0,3-4 15,-11 8-15,-7 5 0,-4-3 16,-3-4-16,-4-1 0,-2-2 0,-6-3 16,-3-3-16,-11 1 0,-5 0 15,-8-6-15,-5 0 16,-8-1-16,-4 0 0,-6 0 0,-4 0 16,-5 0-16,-2 0 0,-10-8 15,-6-5-15,-5 12 0,-2 7 16,-16-2-16,-8 0 0,3 0 15,3 2-15,-12-5 0,-8-3 16,0 6-16,0 4 0,-16 5 0,-11 5 16,8 0-16,5-2 0,-21 7 15,-12 2-15,4 6 0,5 4 16,-21 9-16,-15 8 0,9 7 16,4 4-16,-24 11 0,-17 5 15,60-12-15,42-9 0,30-5 16</inkml:trace>
  <inkml:trace contextRef="#ctx0" brushRef="#br0" timeOffset="148155.962">4315 6643 0,'0'0'15,"0"0"-15,-15-7 0,7 5 0,-1 0 16,-1 1-16,-4 0 0,-2 0 16,-1 1-16,-8 2 0,0 1 15,2 3-15,-2 1 0,-3 3 16,-1 3-16,1 0 0,-1-1 15,-8 7-15,-5 3 0,5 3 16,5 1-16,-6 8 0,0 0 16,4 1-16,2-1 0,0 6 0,-2 4 15,5-4-15,4-2 0,-4 12 16,4 4-16,3-5 0,2-5 16,5 10-16,6 1 0,2-3 15,5-1-15,5 2 0,5 3 16,3-6-16,2-5 0,3 1 15,1-1-15,2-6 0,-1-4 0,22 13 16,10-4-16,-22-22 0,1-1 16,28 7-16,-2-4 15,-16-12-15,3-1 0,30 6 0,-5-1 16,-3-3-16,-2-2 0,4-6 16,3-2-16,-3-1 0,-4 0 15,10-1-15,4-1 0,-6-3 16,-4-2-16,4 2 0,6 3 15,-6-4-15,-5-3 0,1-7 16,3-5-16,-1 4 0,1 2 0,2-5 16,3-5-16,-10 3 0,-2 1 15,-3-5-15,-1-4 0,-2 1 16,0 2-16,1-7 0,2-3 16,-9 0-16,-10-2 0,5-2 15,2-2-15,-10 5 0,-9-1 0,-3-2 16,-7-3-16,-4 6 15,-2 2-15,-5 1 0,0-1 16,-9-1-16,-6 0 0,-3-3 0,-1-1 16,-2 4-16,0 5 0,-4-5 15,-4-4-15,-4 4 0,0 3 16,-5-2-16,-1-3 16,1 5-16,1 3 0,-7-1 0,-5-4 15,1 4-15,-2 2 0,-2-1 16,-2 0-16,-3 5 0,1 3 0,-10 1 15,-5-1-15,2 5 0,5 4 16,-9 2-16,-5 2 16,2 7-16,-3 2 0,-7 4 0,-6 1 15,3 3-15,3 1 0,-13 11 16,-7 7-16,8 0 0,6-1 16,-11 5-16,-8 5 0,13-3 15,8-3-15,25-9 0,18-6 16,13-6-16</inkml:trace>
  <inkml:trace contextRef="#ctx0" brushRef="#br0" timeOffset="229924.7408">13441 8050 0,'0'0'0,"0"0"16,0 0-16,0 0 0,0 0 0,-1 34 16,-1-16-16,-1 2 0,-2 3 0,-3 4 15,-3 5-15,-1 2 16,0 3-16,-5 12 0,-2 1 16,-3 7-16,1-6 0,-3 3 0,1-5 15,5-8-15,2-7 0,3-6 16,2-6-16,3-5 0,2-4 15,1-3-15,2-4 0,3-6 16,0 0-16,2-6 0,1-2 16,3-5-16,2-1 0,1-6 15,-1-3-15,1 1 0,0 1 16,0-1-16,1 0 0,1 1 0,0 3 16,5 0-16,5 0 15,0 3-15,0 3 0,1 5 0,2 3 16,1 4-16,0 4 0,-1 3 15,1 4-15,-6 0 0,-2 1 16,-4 0-16,-2 2 0,-2-1 16,-2-1-16,-4 0 0,-3 1 15,-4-2-15,-4 0 0,-6 0 16,-6 1-16,0-3 0,0 0 0,-6-2 16,-6-1-16,2 0 15,3-3-15,1 1 0,1-1 16,2-3-16,4-3 0,3 2 0,3 0 15,2 0-15</inkml:trace>
  <inkml:trace contextRef="#ctx0" brushRef="#br0" timeOffset="230352.6525">13988 8351 0,'0'0'0,"0"0"0,0 0 0,0 0 15,0 0-15,0 23 0,0-23 16,-12 30-16,3-12 0,-4 3 16,-4 3-16,1-1 0,-1-1 15,-2 4-15,5-2 0,3-4 0,2-1 16,8-5-16,6-1 16,3-4-16,5-1 0,6-6 0,8-4 15,-1-3-15,1 0 0,6-5 16,1-2-16,0-2 0,-1-2 15,3-5-15,-4-2 0,-5 2 16,-2 0-16,-4 1 0,-3 0 16,-5 5-16,-2 4 0,-3 4 15,-4 2-15,-4 5 0,0 0 0,-4 9 16,-5 3-16,-1 6 0,0 3 16,-1 3-16,-1 0 0,1-1 15,2 0-15,4 0 0,2 0 16,1-4-16,5-1 0,2-4 15,5 1-15,3-4 0,4-2 16,4-4-16,4-4 0,-2-3 16,-1-2-16,-3-1 0,-4 3 15,-2-1-15</inkml:trace>
  <inkml:trace contextRef="#ctx0" brushRef="#br0" timeOffset="230603.234">14828 8253 0,'0'0'0,"0"0"0,0 0 16,0 0-16,0 0 0,-26 26 15,26-26-15,-30 35 0,11-13 0,-1 6 16,-2 4-16,-3 4 16,3-1-16,1 4 0,4-4 15,5-4-15,3-6 0,7-3 0,4-2 16,5-6-16,3-3 0,6-3 15,6-3-15,-1-2 0,0-2 16,3-5-16,0-2 0,-2 0 16,-1 1-16,-4 2 0,-2-1 15,-4 2-15</inkml:trace>
  <inkml:trace contextRef="#ctx0" brushRef="#br0" timeOffset="230803.6451">14523 8439 0,'0'0'0,"0"0"16,0 0-16,0 0 0,26-10 0,-26 10 16,40-4-16,-15 1 15,4 2-15,4-1 0,4-1 16,11 0-16,-2 1 0,10-1 16,-1 1-16,-5-3 0,-5 1 0,0 0 15,-7 2-15,-10-2 0,-8 0 16,-3 2-16,-4 0 0,-3 1 15</inkml:trace>
  <inkml:trace contextRef="#ctx0" brushRef="#br0" timeOffset="245719.4366">2622 10671 0,'0'0'0,"0"0"15,0 0-15,0 0 0,0 0 0,27-4 16,-27 4-16,22-2 0,-22 2 0,22-1 16,-9 1-16,1 0 15,0-1-15,0 0 0,5-1 16,-1 1-16,-2 0 0,3-2 16,1 0-16,4 1 0,1-1 0,4 2 15,-1-1-15,-2 0 0,0-1 16,2 1-16,4 1 0,-2-1 15,-1 0-15,8-1 0,3-1 16,-4 2-16,-4 0 0,6-1 16,0 0-16,0 0 0,-3 2 0,9-3 15,0 1-15,-3 2 0,-1-1 16,3 1-16,2 0 16,-2-1-16,-2 0 0,6 1 0,4 0 15,-6 0-15,-1-1 0,3 2 16,4 0-16,-5 0 0,-6 0 15,12-1-15,0 1 0,-9 1 16,-5 1-16,11-1 0,4 0 16,-8-1-16,-5-1 0,7 1 15,4-1-15,-9 1 0,-3 2 0,5-1 16,5-1-16,-5 2 0,-2 1 16,4-2-16,2-1 15,-3 1-15,-2 0 0,8-1 0,-1 0 16,-9 0-16,-5 0 0,26-1 15,-4 0-15,-24 0 0,0 1 0,23-1 16,-2 1-16,-24 0 16,0-1-16,23 2 0,1 1 15,-24-2-15,1 0 0,23 0 16,0-1-16,-23 4 0,2 4 0,26-3 16,-4-4-16,-24-2 0,-2 1 15,27 0-15,2 2 0,-28-1 16,-3 0-16,26 0 0,1 2 15,-25-1-15,-1 0 0,25 2 16,1 0-16,-25-2 0,0 1 0,24 2 16,1 1-16,-24-6 15,-1-1-15,28 0 0,0 1 16,-29 0-16,-2-1 0,26 1 0,2 1 16,-25 1-16,0 0 0,12-1 15,5-1-15,-9 1 0,-3 1 16,10 0-16,3 0 0,-9-1 15,-1-1-15,22 1 0,-4-1 16,-24 2-16,-2 2 0,12-2 16,5 1-16,-12 0 0,-2-1 0,11 0 15,5 2-15,-10-3 0,0-2 16,8 1-16,2-1 16,-8 2-16,-1-1 0,23 2 0,-6 1 15,-22-2-15,0-1 0,28-1 16,-3-2-16,-28 3 0,-2-1 15,23 2-15,0 1 0,-22-2 16,-1 1-16,25-1 0,0 0 16,-24 1-16,0-1 0,25 1 15,1 0-15,-26-1 0,0 0 0,26-1 16,3 2-16,-29 0 0,-1-1 16,29-1-16,0-2 15,-25 4-15,-2 3 0,25-1 0,-1 0 16,-25 0-16,0-1 0,23-1 15,1-1-15,-24 1 0,0 1 0,23 0 16,-1 1-16,-25-1 16,1 0-16,26 2 0,2 1 15,-24-4-15,2 0 0,22 1 16,-2 0-16,-23 2 0,1-1 0,22 0 16,-1-2-16,-23 1 0,1 1 15,25 2-15,2 1 16,-26-2-16,0-1 0,22 0 0,-2-2 15,-22 1-15,0 0 0,27 2 16,2-2-16,-29 0 0,-2 1 0,29-1 16,1-1-16,-28 1 15,-1 1-15,25 1 0,0-2 16,-25-1-16,-3-1 0,28 2 16,2 2-16,-27 0 0,-2-1 0,28 2 15,3-2-15,-29-2 0,-2 1 16,26 1-16,3 0 0,-27-1 15,0-1-15,25-1 0,0 0 16,-25 1-16,0 1 0,24 1 16,-1 0-16,-22-3 0,0 0 0,22 2 15,-2 5-15,-23-5 0,0-2 16,7 1-16,7-2 16,-4 2-16,-2 2 0,4-1 0,4-1 15,-4 0-15,-3 0 0,3 0 16,4 0-16,-3 1 0,-3 0 15,1 0-15,4 0 0,-5-2 16,-4-2-16,5 2 0,3 1 16,-5 0-16,-3-2 0,5-1 15,3 0-15,-6 1 0,-5 2 0,5-3 16,4 0-16,-5 0 0,-4 2 16,6 0-16,2-2 15,-4 1-15,-1 1 0,1-1 0,1-1 16,-4 2-16,0 1 0,7 0 15,2 0-15,-8-1 0,0-1 0,5-1 16,1 0-16,-6 2 16,0 1-16,8 0 0,1 1 15,-8-2-15,-1-1 0,8 1 16,2 3-16,-8-2 0,-1-1 0,9 1 16,1 2-16,-7-2 0,-2-1 15,9 2-15,2 0 16,-4-1-16,-3-1 0,4 1 0,2 1 15,-3-1-15,-2 2 0,3-4 16,2 2-16,-3-2 0,-4-2 0,4 3 16,1 1-16,-3 0 15,-2-1-15,4 1 0,2-1 16,-5-1-16,-4 0 0,4 2 0,3 0 16,-3-1-16,-2-1 0,3 3 15,1 2-15,-1-3 0,-2-3 16,2 0-16,3 1 0,-2 0 15,-2 0-15,2 4 0,2 1 16,-3-2-16,-1-2 0,2 0 16,1 0-16,-3-3 0,-1-1 0,3 1 15,2 2-15,-3 0 0,-1-1 16,3 2-16,2 0 16,-3 1-16,-3-1 0,3-3 0,3-2 15,-3 1-15,-3 1 0,2 2 16,3 1-16,-3-1 0,-3-1 15,6 1-15,5 2 0,-5-2 16,-3-1-16,5 3 0,5 0 16,-5 1-16,-6 0 0,5-3 15,4-2-15,-6 3 0,-5-1 0,6 1 16,3 0-16,-5-1 0,-3 0 16,4 0-16,3 1 15,-4 0-15,-3 1 0,6-1 0,5 1 16,-7-2-16,-5-1 0,4 1 15,3 1-15,-3 0 0,-3-1 16,7 0-16,4-1 0,-7 1 16,-4 1-16,5-2 0,3-1 15,-5 3-15,-5 1 0,6 0 16,4-2-16,-5-1 0,-5-1 0,7 1 16,6 1-16,-9 2 0,-6 0 15,9-2-15,5-3 16,-7 3-16,-5 2 0,9-1 0,4-3 15,-7 2-15,-6 1 0,8-1 16,6-2-16,-4 0 0,-1 0 0,20-1 16,-5 3-16,-23 2 15,0 2-15,24 2 0,-2 0 16,-26-3-16,1 1 0,26-5 16,1-4-16,-25 8 0,-1 3 0,16-5 15,-5-5-15,-14 4 0,2 2 16,9 0-16,-5 3 0,-19-6 15,-2-3-15,2 4 0,2 2 16,-6-1-16,-1 1 0,-6 0 16,-1 0-16,-1 0 0</inkml:trace>
  <inkml:trace contextRef="#ctx0" brushRef="#br0" timeOffset="265369.8763">6195 9019 0,'0'0'0,"0"0"0,0 0 0,0 0 0,0 0 15,23 17-15,-23-17 16,17 27-16,-10-8 0,-1 6 0,-1 4 16,-2 2-16,0 3 0,-1 11 15,-2 2-15,0 4 0,1-3 16,-1-7-16,-1-3 0,1-5 15,-3-3-15,-1 1 0,1-4 16,-3-9-16,0-3 0,-3-5 16,0-3-16,3-3 0,0 1 0,2-1 15</inkml:trace>
  <inkml:trace contextRef="#ctx0" brushRef="#br0" timeOffset="265520.3038">5914 9361 0,'0'0'15,"0"0"-15,0 0 0,0 0 16,0 0-16,19-13 0,-19 13 16,28-8-16,-28 8 0,39-8 15,-15 4-15,-1 1 0,2-1 0,7 1 16,0-2-16,-5 2 16,-5 0-16,-4 0 0</inkml:trace>
  <inkml:trace contextRef="#ctx0" brushRef="#br0" timeOffset="265654.22">5901 9558 0,'0'0'0,"0"0"16,22-5-16,-6 1 0,0 1 0,12-5 16,5 0-16,3-2 0,1 1 15,1-1-15,-7 2 0,-5 3 16</inkml:trace>
  <inkml:trace contextRef="#ctx0" brushRef="#br0" timeOffset="265887.0828">6643 9142 0,'0'0'0,"0"0"16,0 0-16,0 0 0,-15 29 0,15-29 15,-20 41-15,9-15 0,0 3 0,-1 10 16,2 1-16,2-4 15,4-2-15,4 3 0,6-4 16,1-7-16,2-5 0,1-4 16,3-3-16,1-3 0,2-4 0,4-1 15,2-4-15,-2-3 0,1-5 16,-5-6-16,-1-3 16,-1 1-16,-3 3 0,-2 2 0</inkml:trace>
  <inkml:trace contextRef="#ctx0" brushRef="#br0" timeOffset="266053.7809">6874 9210 0,'0'0'0,"0"0"0,0 0 16,0 0-16,0 0 0,0 0 15,-27 21-15,27-21 0,-26 18 0,9-6 16,-5 1-16,1 4 0,-1 2 16,-1 1-16,-1 1 0,-5 6 15,3-1-15,4-3 0,3-3 16,-1 1-16,5-4 0,3-3 15</inkml:trace>
  <inkml:trace contextRef="#ctx0" brushRef="#br0" timeOffset="266236.8326">7326 8909 0,'0'0'0,"0"0"0,0 0 15,0 0-15,16 15 0,-16-15 16,0 0-16,10 26 0,-10-26 0,0 26 16,-1-9-16,-2 0 0,-2-2 15,2 0-15,0-2 0,1-2 16</inkml:trace>
  <inkml:trace contextRef="#ctx0" brushRef="#br0" timeOffset="266403.5193">7111 9183 0,'0'0'16,"0"0"-16,0 0 0,25-7 16,-25 7-16,35-6 0,-8 3 15,2-1-15,1-1 0,13 0 16,0-2-16,-2 0 0,-1 1 0,1 1 16,-4 2-16,-7 0 0,-6 1 0,-4 0 15</inkml:trace>
  <inkml:trace contextRef="#ctx0" brushRef="#br0" timeOffset="266570.3683">7256 9315 0,'0'0'0,"0"0"16,0 0-16,0 0 0,7 26 0,-5-17 15,0 0-15,2 0 0,-1 1 16,1-1-16,0-1 0,-3 0 15,1-2-15,0 0 0,-1-1 16,0 0-16</inkml:trace>
  <inkml:trace contextRef="#ctx0" brushRef="#br0" timeOffset="266887.6263">7257 9314 0,'0'0'0,"0"0"16,0 0-16,0 0 0,30-8 15,-13 4-15,5-1 0,0 0 16,3 1-16,8-3 0,4 1 15,-8 1-15,0 1 0,2 2 16,-3 1-16,-6 2 0,-4 0 0,-7 3 16,-7 3-16,-5-2 15,-3 0-15,-11 3 0,-8 2 0,-3 1 16,-1 0-16,-13 6 0,-3 1 16,2-2-16,0-1 0,-2 2 15,5-1-15,8-3 0,7-4 16,9-4-16,3-2 0,10-1 15,8 2-15,10-5 0,8-4 16,4 1-16,4 1 0,13-3 16,2-3-16,-4 1 0,-4 1 0,-1 1 15,-3 1-15,-5 2 16,-3 0-16,-3 1 0,-6 0 0,-5 1 16</inkml:trace>
  <inkml:trace contextRef="#ctx0" brushRef="#br0" timeOffset="267253.5869">7406 9453 0,'0'0'0,"0"0"15,0 0-15,0 0 0,0 0 0,10 20 16,-10-20-16,9 23 0,-9-23 16,9 30-16,-5-12 15,1 0-15,-2-1 0,-1 2 0,1-1 16,0-2-16,-1 0 0,0 3 15,-1-2-15,-1-2 0,-1-2 16,-4-2-16,-2-1 0,-3-3 0,-1-1 16,-8 0-16,-3-1 15,0-2-15,-1-2 0,-2-2 16,-2-2-16,3-2 0,2-2 0,-1-3 16,4 0-16,5-1 0,3 1 15,10-2-15,7-1 0,6 3 16,7 2-16,15-2 0,10 2 15,4 1-15,2 2 0,10 2 16,-2 2-16,-4 2 0,-2 2 0,-1 6 16,-7 4-16,-11 1 0,-6 1 15,-14 3-15,-13 1 16,-8 4-16,-6 0 0,3-6 0,3-3 16,1-5-16</inkml:trace>
  <inkml:trace contextRef="#ctx0" brushRef="#br0" timeOffset="281037.2021">22914 9377 0,'0'0'16,"0"0"-16,3 23 0,-3-6 0,-1 2 15,-3 6-15,-1 4 16,-3 9-16,0-1 0,-3 9 0,-1-1 16,1-5-16,1-4 0,-1 4 15,-1-3-15,2-7 0,3-5 16,0-4-16,1-3 0,2-6 15,2-4-15,0-4 0,1 0 16,1-4-16,3-2 0,1-8 0,2-4 16,-2 1-16,2-2 0,3-6 15,2-3-15,1 2 0,2 2 16,6 0-16,4-1 16,-1 4-16,0 3 0,6 7 0,4 3 15,-4 3-15,-3 2 0,3 6 16,-3 5-16,-4 2 0,-3-1 0,-6 3 15,-3 2-15,-4 1 16,-4 0-16,-4-4 0,-4 1 16,1-5-16,-1-1 0,-5-1 0,-4-1 15,-4-2-15,-2 0 0,-3-2 16,-3-2-16,2 0 0,1-1 16,-7-4-16,0-3 0,9 0 15,3 0-15,2 0 0,3 1 16,3 3-16</inkml:trace>
  <inkml:trace contextRef="#ctx0" brushRef="#br0" timeOffset="281437.5889">23463 9633 0,'0'0'0,"0"0"0,0 0 0,-7 29 16,7-29-16,-10 34 0,0-11 15,0 1-15,-1 0 0,-1 5 16,1 0-16,2-5 0,1-2 0,6 0 16,6-4-16,4-4 0,5-3 15,5-7-15,7-4 16,0-2-16,1 0 0,2-5 0,1-4 16,-2-3-16,-2-3 0,4-8 15,0-5-15,-6 4 0,-4 2 0,-3 5 16,-1 3-16,-4 4 15,-4 1-15,-1 2 0,-2 4 16,-3 1-16,-1 4 0,-3 6 16,-4 6-16,2 3 0,0 2 0,-1 5 15,-2 5-15,0-3 0,2-2 16,5-1-16,3 0 16,1-3-16,3-1 0,5-2 0,4-2 15,2-5-15,0-4 0,7-5 16,4-8-16,-2 0 0,-2-5 0,-1 2 15,-5 2-15,-5 3 16</inkml:trace>
  <inkml:trace contextRef="#ctx0" brushRef="#br0" timeOffset="281655.5996">24282 9463 0,'0'0'0,"0"0"0,0 0 15,0 0-15,-7 27 0,7-27 0,-14 36 16,3-11-16,-4 5 0,-1 3 15,-2 2-15,-4 8 0,2-3 0,-1 7 16,4-4-16,5-6 16,3-4-16,7 0 0,7-4 0,3-10 15,3-3-15,9-4 0,7-3 16,0-2-16,-1-3 0,5-5 16,0-7-16,-4-3 0,-3-3 0,-6 3 15,-3 2-15,-4 3 0</inkml:trace>
  <inkml:trace contextRef="#ctx0" brushRef="#br0" timeOffset="281804.2905">24008 9785 0,'0'0'0,"0"0"15,0 0-15,0 0 0,0 0 0,22-20 16,-22 20-16,43-12 0,-13 6 0,8 2 16,6 0-16,14 0 15,3 1-15,14 1 0,0 1 16,-5 1-16,-15-1 0,-12 1 15</inkml:trace>
  <inkml:trace contextRef="#ctx0" brushRef="#br0" timeOffset="296887.5748">28431 12391 0,'0'0'0,"0"0"0,0 0 0,0 0 15,0 0-15,0 0 0,0 0 16,0 0-16,0 0 0,0 0 16,-14 30-16,14-30 15,-16 29-15,16-29 0,-18 33 0,10-15 16,2 0-16,1 0 0,3 2 15,3-2-15,3 0 0,9 4 16,4-3-16,2-3 0,1-4 16,5-1-16,5-1 0,0-4 15,1-2-15,7-5 16,1-4-16,-6-3 0,-5-3 0,-7-3 16,-5-5-16,-5 0 0,-3 1 0,-8-4 15,-6-2-15,-5 0 0,-4-1 16,-9-3-16,-2 2 15,-4 5-15,-3 4 0,0 3 0,0 2 16,2 4-16,0 3 0,4 2 16,1 2-16,7 2 0,3 5 15,6-1-15,4 2 0,4 1 16,7 1-16,-3-3 0,0-2 16,0 0-16</inkml:trace>
  <inkml:trace contextRef="#ctx0" brushRef="#br0" timeOffset="297221.1257">28993 12314 0,'0'0'16,"0"0"-16,0 0 0,-4 29 15,4-29-15,-5 33 0,-1-9 16,0 1-16,-3 0 0,-3 10 15,-2 1-15,3-5 0,3-4 0,0 2 16,2-5-16,2-6 0,1-3 16,3-5-16,3-2 15,0-6-15,2-1 0,-1-8 0,2-6 16,0-3-16,2-4 0,1-4 16,0-3-16,2-5 0,1 3 0,4 4 15,4 4-15,1 1 0,1 4 16,0 4-16,0 5 15,2 2-15,4 3 0,0 6 0,-1 5 16,-3 3-16,-3 3 0,-4-4 16,-3 0-16,-3-4 0</inkml:trace>
  <inkml:trace contextRef="#ctx0" brushRef="#br0" timeOffset="297739.2398">28900 13176 0,'0'0'0,"0"0"0,-23-1 0,7 0 15,-1 0-15,-12-3 0,-4 0 16,-3-3-16,-4-2 0,-1-6 16,-1-5-16,-6-3 0,2 1 15,-6-10-15,0-5 0,4-4 16,4-1-16,-4-10 0,4-3 15,4 1-15,4 1 0,0-12 0,7-1 16,8 9-16,6 7 0,9-23 16,8 5-16,9 8 0,7 5 15,8 5-15,8 3 16,7 7-16,5 5 0,13 9 0,7 4 16,8 8-16,4 4 0,16 9 15,9 6-15,-1 6 0,-2 4 0,6 9 16,4 9-16,-8 2 0,-7 3 15,-6 14-15,-6 10 16,-11-2-16,-7-1 0,-8 5 0,-5 4 16,-19-3-16,-11-1 0,-13 1 15,-9 2-15,-9-4 0,-5-4 16,-7-4-16,-4-3 0,-6-6 16,-4-3-16,-3-3 0,0-2 15,-5-6-15,-3-5 0,-4 0 16,-4 0-16,3-4 0,2-2 0,-6-9 15,-3-6-15,-3-3 0,-1-4 16,-5-7-16,-3-7 0,1-6 16,3-4-16,-1-3 0,-1-2 15,21 9-15,15 7 0,10 3 16</inkml:trace>
  <inkml:trace contextRef="#ctx0" brushRef="#br0" timeOffset="299203.5481">20301 11217 0,'0'0'0,"-21"0"0,-4 2 0,-2 0 16,-4 2-16,-21 2 0,-11 2 15,-13 1-15,1 1 0,-23 4 16,-5 4-16,5 0 0,4 0 0,-44 18 15,-6 7-15,21-9 16,16-6-16,-5 5 0,-5 5 16,14-2-16,12-1 0,-7 2 0,-5-1 15,15-1-15,9-1 0,-2 4 16,0 4-16,7-2 0,4-3 0,2 1 16,0 1-16,8-4 15,7-2-15,-2 6 0,-1 5 16,13-6-16,9-2 0,2 1 15,0 1-15,4-3 0,4-3 0,7 4 16,6 2-16,5-3 0,3-3 0,8 0 16,4 2-1,5-3-15,4-1 0,9 6 0,7 2 16,-1-1-16,-1-2 0,13 3 16,7 3-16,3-4 0,-1-3 15,12 2-15,9 1 0,-8-2 0,-4 0 16,9 3-16,9 4 15,-3-7-15,1-4 0,21 6 16,16 3-16,-14-8 0,-8-5 0,2 4 16,1 0-16,4-2 0,3-3 15,29 5 1,22 3-16,-8 0 0,-4 0 0,0-11 16,1-6-16,-3-1 0,-1-2 0,7 5 15,3 1-15,-2-2 0,-2-2 16,12 0-16,7 0 0,-6 0 15,-3-2-15,6 0 0,5 1 16,0-2-16,-2 0 0,-2-1 16,-1-2-16,-5 4 0,-4 2 15,4-4-15,0-2 0,-6-4 16,-5-2-16,22-3 16,18-2-16,6-3 0,4-4 15,-47-1-15,-34-1 0,12-12 16,9-6-16,-16 3 0,-10 4 0,15-8 15,10-4-15,-16-4 0,-11-2 16,15-1-16,9-1 16,-18 4-16,-14 4 0,8-10 0,6-7 15,-17 6-15,-9 3 0,0-5 16,2-5-16,-12 4 0,-10 1 0,1-7 16,0-5-16,-11 5 15,-6 2-15,-8-9 0,-5-6 16,-7 8-16,-5 6 0,-6-8 15,-4-7-15,-11 12 0,-6 6 0,-7-8 16,-7-5-16,-1 9 0,-3 7 16,-15-11-16,-11-6 15,-3 4-15,-4 2 0,-20-2 0,-11-4 16,0 9-16,3 7 0,-31-10 16,-21-6-16,9 8 0,6 4 0,-31-5 15,-24-4-15,6 11 16,7 8-16,-31-2 0,-20-1 15,17 9-15,11 5 0,-33 5 16,-22 3-16,20 6 0,13 4 0,-32 11 16,-21 8-16,24 1 0,18 3 15,-29 13-15,-20 9 0,29 2 16,22 0-16,-13 14 0,-9 11 16,35-5-16,23-2 0,-6 12 15,-3 9-15,34-9 0,24-6 0,19 4 16,12-1-16,25-8 0,17-5 15,25-5-15,18-2 16,3-14-16,4-9 0,1-6 0</inkml:trace>
  <inkml:trace contextRef="#ctx0" brushRef="#br0" timeOffset="300221.8447">30362 13119 0,'0'0'0,"0"0"16,20 17-16,-10-8 0,-1 0 15,9 5-15,6 4 0,11 3 16,1 0-16,17 9 0,6 2 16,-1 0-16,-3 0 0,26 4 15,25 6-15,-12-6 0,-9-6 0,42 10 16,6-2-16,-18-11 0,-13-7 15,-3-3-15,0 0 16,-6-10-16,-2-6 0,-1-8 16,0-5-16,-10-9 0,-8-4 15,-9-2-15,-4 1 0,-4-1 16,-2-2-16,-2-10 0,-4-6 0,-5 2 16,-5 2-16,0-6 0,-1-3 15,-8-2-15,-7-1 0,-4-2 16,-1 0-16,-6-1 0,-4 1 15,-3-5-15,-6-3 0,-6 4 16,-4 4-16,-11-8 0,-7-5 16,-1 10-16,0 7 0,-6-8 15,-4-8-15,-7 14 0,-4 8 0,-6 3 16,-5 2-16,-2 2 16,-2-1-16,-3 2 0,-3 2 0,1 4 15,0 5-15,-8 4 0,-7 4 16,0 2-16,1 3 0,-4 6 15,-4 4-15,4 7 0,1 4 16,-5 5-16,-3 2 16,-4 9-16,-3 6 0,4 6 0,1 5 15,17 6-15,9 3 0,4 10 16,5 6 0,10 18-16,7 11 0,22-15 0,16-11 15,18 7-15,13 5 0,10-3 16,6-2-16,20 7 0,12 6 15,-3-3-15,-1 0 0,7 8 16,4 5-16,-12-12 0,-8-10 0,-17-24 16,-13-16-16,-7-12 0</inkml:trace>
  <inkml:trace contextRef="#ctx0" brushRef="#br0" timeOffset="316871.2029">19533 14066 0,'0'0'0,"0"0"0,0 0 0,22 0 16,-22 0-16,22 2 0,-22-2 15,39 7-15,-18-4 0,3 2 16,5 2-16,5 3 0,-1-1 0,0 2 15,-1 2-15,-3 0 0,-3-1 16,-2 3-16,-9-1 16,-7 0-16,-8 0 0,-11 0 15,-9 2-15,-7 0 0,-5-1 0,-5 0 16,-6 1-16,-6 1 0,4-1 16,4-2-16,3-2 0,7 0 15,7-1-15,6 0 0,8 0 16,11-2-16,8 0 0,11 0 15,9-2-15,6-2 0,7-1 0,7 0 16,6 0-16,1-1 0,-1-2 16,6-2-16,0-3 0,-4 0 15,0-1-15,-11 1 0,-12 1 16,-10 1-16</inkml:trace>
  <inkml:trace contextRef="#ctx0" brushRef="#br0" timeOffset="317187.7044">20333 14279 0,'0'0'0,"0"0"0,0 0 15,0 0-15,-28 12 0,28-12 16,-21 26-16,10-10 16,0 2-16,1 1 0,1 2 0,3 4 15,4-2-15,5-2 0,3-2 16,9-3-16,5-4 0,4-2 15,5-2-15,-1-2 0,1-2 0,4-4 16,-2-4-16,-4-5 0,-1-3 16,-6-4-16,-4-4 15,-5 0-15,-3 0 0,-6-1 0,-4-2 16,-7-1-16,-4 1 0,-10 2 16,-5 4-16,2 3 0,-1 2 15,0 5-15,-2 2 0,3 3 16,0 4-16,7-1 0,6 0 15,2 0-15,2 1 0,3-2 0</inkml:trace>
  <inkml:trace contextRef="#ctx0" brushRef="#br0" timeOffset="317537.4859">20934 14256 0,'0'0'0,"0"0"0,0 0 16,28 8-16,-17-4 0,1 3 0,2 2 16,0 0-16,1 0 0,6 5 15,1 1-15,-3-1 0,-2-1 16,-7 1-16,-6-1 16,-4-1-16,-3-2 0,-8 0 0,-8 2 15,-4-1-15,-5 1 0,-8 2 16,-2-2-16,0-1 0,-1 0 15,6-1-15,5-1 0,6-2 0,5-2 16,2 2-16,7 1 16,8-2-16,5-1 0,12 1 0,8 1 15,7-1-15,4 0 0,5 0 16,4 0-16,-3-2 0,-2-2 0,7-2 16,1-2-16,-6 0 15,-10 0-15,-8 1 0</inkml:trace>
  <inkml:trace contextRef="#ctx0" brushRef="#br0" timeOffset="317838.0627">21522 14483 0,'0'0'0,"0"0"16,0 0-16,0 0 0,-24 17 0,24-17 15,-24 18-15,24-18 16,-25 30-16,16-11 0,1 3 15,2-2-15,3 1 0,9 4 0,7-1 16,3-2-16,3-3 0,7-2 16,8-4-16,4-2 0,0-4 15,0-5-15,2-4 16,-5-3-16,-4-2 0,0-10 0,-5-8 16,-7-3-16,-6-2 0,-8-1 15,-7 0-15,-9 2 0,-7 3 0,-15-3 16,-10 2-16,-3 5 15,-4 5-15,-7 7 0,-7 6 16,16 1-16,12 1 0,9 0 0</inkml:trace>
  <inkml:trace contextRef="#ctx0" brushRef="#br0" timeOffset="318354.5469">19581 13576 0,'0'0'0,"0"0"16,0 0-16,0 0 0,3 29 0,-5-6 16,-3 10-16,-1 4 15,-4 6-15,-7 23 0,-2 9 16,-8 22-16,0 3 0,-10 22 0,-7 18 16,2 4-16,8-15 0,-16 55 15,4-10-15,7-27 0,5-16 16,9-9-16,4-6 0,0-13 15,0-11-15,-3-4 0,-3-3 16,4-17-16,3-15 0,-4-7 16,-2-7-16,8-11 0,6-10 0,3-5 15</inkml:trace>
  <inkml:trace contextRef="#ctx0" brushRef="#br0" timeOffset="318820.5148">16998 14590 0,'0'0'0,"0"0"15,0 0-15,0 0 0,28-6 16,-28 6-16,32 7 0,-11-3 16,4 3-16,0 1 0,1 2 15,-1-1-15,-2 2 0,5 4 16,-1 3-16,-6 2 0,-6 1 15,-7 2-15,-8 1 0,-8 4 0,-6-1 16,-11 4-16,-11 2 0,-3-3 16,-3-2-16,-11 2 15,-2-3-15,11-3 0,7-2 0,5-1 16,9-1-16,8-4 16,5-3-16,13-2 0,10-3 0,7-1 15,8-2-15,10-3 0,11-3 16,-2-2-16,-1-1 0,16-2 15,5-1-15,-16 3 0,-13 0 0,-10 1 16</inkml:trace>
  <inkml:trace contextRef="#ctx0" brushRef="#br0" timeOffset="319139.7734">17798 14937 0,'0'0'15,"0"0"-15,0 0 0,-18 18 16,18-18-16,-22 20 0,8-7 0,0 4 16,1 3-16,1 0 15,3 1-15,-1 5 0,3-2 0,8-1 16,6-3-16,6-2 16,6-4-16,4-6 0,4-4 15,8-3-15,-1-4 0,-1-2 16,-1-3-16,-3-3 0,-2-2 15,0-7-15,-5-3 0,-8 2 0,-4 0 16,-10 2-16,-6 0 0,-3 1 16,-2 1-16,-4 2 0,-4 3 15,-2 7-15,-4 4 0,-3 3 16,2 0-16,5 2 0,1 1 0,1-1 16,4-1-16,4-1 0</inkml:trace>
  <inkml:trace contextRef="#ctx0" brushRef="#br0" timeOffset="319388.2318">18198 14876 0,'0'0'0,"0"0"0,0 0 15,0 0-15,-1 32 0,1-32 0,-9 32 16,4-10-16,-2 4 0,-2 2 15,0 3-15,-4 6 0,2-1 16,0-2-16,0-3 16,-1-2-16,0-2 15,1 0-15,2-5 0,5-8 0,4-8 16,0-1-16,0-2 0,0 0 16</inkml:trace>
  <inkml:trace contextRef="#ctx0" brushRef="#br0" timeOffset="319837.7794">18670 14860 0,'0'0'0,"0"0"16,0 0-16,0 0 0,13-23 0,-13 23 16,4-20-16,-5 8 15,-3 1-15,-1 0 0,-3 2 16,-1 1-16,-1 1 0,-4 2 15,-5 1-15,0 2 0,1 2 0,-5 6 16,-1 4-16,2 2 0,3 2 16,2 3-16,4 1 15,3-2-15,3 0 0,6 3 0,6 1 16,1-1-16,3-3 0,6-4 16,6-3-16,-1-3 0,0-3 0,-1-3 15,0-5-15,-1-3 16,1-3-16,-1-1 0,-3-1 15,-3 1-15,-2 2 0,-2 0 0,-3 2 16,0-1-16,-2 0 0,-3 6 16,0 3-16,-4 4 0,-2 2 0,0 6 15,-2 8 1,-1 5-16,0 4 0,-2 8 0,-1 6 16,-2 9-16,0-4 0,-1 10 15,0-2-15,0 3 0,3-8 0,1 0 16,0 2-16,2-9 15,2-6-15,-2-4 0,1-4 16,0-5-16,0-3 0,1-7 0,2-2 16,2-4-16</inkml:trace>
  <inkml:trace contextRef="#ctx0" brushRef="#br0" timeOffset="320154.3394">16833 15852 0,'0'0'16,"0"0"-16,0 0 0,0 0 15,30 15-15,-6-10 0,11-1 16,2 0-16,3 0 0,24-3 15,11-2-15,16-2 0,0 0 0,25-1 16,25-1-16,-21-1 0,-14 2 16,36-7-16,-2-2 0,-40 3 15,-26 0-15,-17 1 0,-9 1 16,-14 3-16,-8 2 0,-15-5 16,-8-4-16,-2 5 0,0 2 0,-1 1 15</inkml:trace>
  <inkml:trace contextRef="#ctx0" brushRef="#br0" timeOffset="320506.834">19893 15233 0,'0'0'0,"11"0"0,1-1 0,1 1 16,3 0-16,10 2 0,6 0 15,4 0-15,4 0 0,19 3 16,6 2-16,1 3 0,1 2 0,22 1 15,20 2-15,-6 1 16,-5-1-16,5 3 0,-10-1 0,15 3 16,-25-6-16,-11-4 0,-9-3 15,-20-3-15,-14-2 0,-15-9 16,-12-6-16,-1 3 0,0 4 0,-1 1 16</inkml:trace>
  <inkml:trace contextRef="#ctx0" brushRef="#br0" timeOffset="340021.2261">22671 14333 0,'0'0'0,"12"8"16,1 3-16,-2-3 0,0 1 16,2 4-16,-1 0 15,-2 0-15,-2-4 0,-1 0 0</inkml:trace>
  <inkml:trace contextRef="#ctx0" brushRef="#br0" timeOffset="340271.9305">22308 14458 0,'0'0'0,"0"0"0,0 0 0,0 0 16,0 0-16,34 6 0,-13-2 15,3 1-15,0 2 0,3 0 16,4 2-16,-2 1 0,-2-1 0,7 8 16,-5 3-16,-4 0 15,-7 1-15,-7 6 0,-8-2 16,-12 2-16,-9 1 0,-7-1 15,-6 1-15,1-3 0,1-2 0,-4 5 16,2-1-16,7-3 0,5-4 0,5 2 16,6-2-16,11-5 15,7-2-15,16-2 0,13-4 16,4-2-16,1-3 0,17-5 16,8-5-16,-18 1 0,-13 3 0,-9 0 15</inkml:trace>
  <inkml:trace contextRef="#ctx0" brushRef="#br0" timeOffset="340454.2513">23044 14539 0,'0'0'0,"12"0"0,5 1 16,4 1-16,4 0 0,11 0 15,6 2-15,9-2 0,-1 0 0,-2 1 16,-11-2-16,-8 0 0</inkml:trace>
  <inkml:trace contextRef="#ctx0" brushRef="#br0" timeOffset="340621.8216">23246 14325 0,'0'0'0,"0"0"16,0 0-16,12 18 0,-12-18 0,8 23 16,-3-6-16,-2 2 15,0 2-15,-4 7 0,-3 2 0,1-5 16,0-4-16,1-3 0</inkml:trace>
  <inkml:trace contextRef="#ctx0" brushRef="#br0" timeOffset="340837.5869">22991 14593 0,'0'0'0,"0"0"16,0 0-16,29 4 0,-29-4 0,46 6 15,-13 0-15,5 1 0,6 2 16,16 3-16,2 1 0,9 3 16,-3-1-16,5 5 0,-5 2 15,-15-4-15,-11-1 0,-7 0 16,-11-3-16,-13-2 0,-11-4 0,-14-1 15,-10 1-15,-10-2 0,-6-2 16,8 0 0,7-1-16,7-1 0</inkml:trace>
  <inkml:trace contextRef="#ctx0" brushRef="#br0" timeOffset="341004.9667">23047 14660 0,'0'0'0,"0"0"0,0 0 0,22 17 16,-12-9-16,0 2 0,0 2 15,0 0-15,0 1 0,1 1 16,-3-2-16,0-2 0</inkml:trace>
  <inkml:trace contextRef="#ctx0" brushRef="#br0" timeOffset="341170.927">22932 14746 0,'0'0'0,"0"0"0,0 0 16,22 15-16,-22-15 0,28 19 16,-9-8-16,-1-1 0,1 0 0,0-1 15,-2 1-15,3 0 0,-3-2 16,-3-1-16</inkml:trace>
  <inkml:trace contextRef="#ctx0" brushRef="#br0" timeOffset="341357.4641">22868 14967 0,'0'0'0,"11"5"0,8 0 15,6 2-15,6 1 0,15 3 16,3 1-16,15 4 0,1 1 15,10 5-15,-3 2 0,-6-5 16,-4-3-16,3-4 0,-6-3 16,-15-3-16,-11-1 0,-7-2 15</inkml:trace>
  <inkml:trace contextRef="#ctx0" brushRef="#br0" timeOffset="341537.9753">23348 14884 0,'0'0'0,"0"0"0,0 0 0,0 0 16,-11 28-16,11-28 0,-16 26 15,5-8-15,-2 1 0,-2 3 16,-3 2-16,0 1 0,1 0 0,-7 5 16,-2-2-16,2-3 15,1-2-15,0 1 0,4-5 0,3-3 16</inkml:trace>
  <inkml:trace contextRef="#ctx0" brushRef="#br0" timeOffset="341704.4325">23244 15181 0,'0'0'0,"0"0"16,14 14-16,-7-4 0,1 4 0,1 0 15,1 3-15,5 4 16,3 2-16,2 0 0,1 0 0,-2-5 15,0-3-15,0 0 0,-4-2 16,-3-3-16</inkml:trace>
  <inkml:trace contextRef="#ctx0" brushRef="#br0" timeOffset="342038.1418">24117 14699 0,'0'0'0,"0"0"0,0 0 16,0 0-16,0 0 0,0 0 0,-22 12 15,22-12-15,-23 22 0,11-5 16,1 3-16,1 2 0,2 2 16,2 0-16,0 1 0,0 7 15,0 0-15,1 2 16,-1 1-16,0 1 15,-2 2-15,-1-3 0,0-3 0,-4 8 16,-1-1-16,1-6 0,4-5 16,2-3-16,1-2 15,5-1-15,5-2 0,4-2 0,6 0 16,1-5-16,3-2 0,8-8 16,8-8-16,2-6 0,-1-3 15,-1 0-15,-7 3 0,-6 2 0</inkml:trace>
  <inkml:trace contextRef="#ctx0" brushRef="#br0" timeOffset="342221.534">24356 14665 0,'0'0'15,"0"0"-15,26 7 0,-26-7 16,40 11-16,-15-5 0,5-1 0,12 5 15,2 1-15,13 3 0,2 2 16,-6-3-16,-4-2 0,-1 0 0,-12-2 16,-7-2-16</inkml:trace>
  <inkml:trace contextRef="#ctx0" brushRef="#br0" timeOffset="342404.2982">24694 14493 0,'0'0'0,"0"0"0,0 0 16,0 0-16,-4 26 0,4-26 15,0 31-15,-3-13 0,0 2 0,-1 3 16,-2 1 0,1 0-16,-1 0 0,0 1 0,0-3 15,2-4-15</inkml:trace>
  <inkml:trace contextRef="#ctx0" brushRef="#br0" timeOffset="342621.4787">24379 14793 0,'0'0'0,"0"0"0,0 0 15,0 0-15,25 2 0,-25-2 16,44 10-16,-14-3 0,4 1 0,5 2 16,4 3-16,12 3 15,0 2-15,12 4 0,-2 0 16,1 2-16,-10-1 0,-9-3 0,-5 0 15,-11 0-15,-14-2 0,-13-5 16,-9-2-16,-12-2 0,-11 0 0,-9-2 16,-8-1-16,1-5 15,0-2-15,6 1 0,9-1 16,7 1-16</inkml:trace>
  <inkml:trace contextRef="#ctx0" brushRef="#br0" timeOffset="342771.0527">24328 14886 0,'0'0'0,"0"0"0,0 0 0,0 0 16,20 17-16,-20-17 0,24 26 15,-24-26-15,27 26 0,-12-12 16,3 1-16,-1 0 0,2 0 16,2 1-16,-3-2 0,-4-2 15</inkml:trace>
  <inkml:trace contextRef="#ctx0" brushRef="#br0" timeOffset="342937.724">24281 15024 0,'0'0'0,"0"0"16,0 0-16,25 17 0,-10-8 0,3 2 15,1 1-15,1 0 16,1 0-16,5 3 0,-1 0 15,-4-2-15,-3-2 0,-4-2 0</inkml:trace>
  <inkml:trace contextRef="#ctx0" brushRef="#br0" timeOffset="343122.3195">24120 15167 0,'0'0'0,"0"0"0,0 0 16,38 10-16,-14-1 0,11 1 15,8 2-15,7 3 16,9 2-16,10 4 0,-6-2 0,14 8 16,11 2-16,-3-2 15,-14-6-15,-12-3 0,-16-6 0,-12-3 16</inkml:trace>
  <inkml:trace contextRef="#ctx0" brushRef="#br0" timeOffset="343338.0683">24733 15077 0,'0'0'0,"0"0"0,0 0 15,7 25-15,-7-25 0,1 25 0,-4-8 16,-3 4-16,-4 1 0,-4 4 16,-2 1-16,-6 7 0,-1-1 15,-9 3-15,-3-2 0,3-4 16,2-4-16,-10 4 15,-1-2-15,5-10 0,3-7 0,1-8 16,2-8-16,7 0 0,4 3 0,5-1 16</inkml:trace>
  <inkml:trace contextRef="#ctx0" brushRef="#br0" timeOffset="343488.4774">24671 15620 0,'0'0'0,"9"10"0,3 4 16,3 5-16,0 3 0,1 8 16,0 3-16,-3 1 0,0 0 0,-1-2 15,-2-7-15,-2-5 16</inkml:trace>
  <inkml:trace contextRef="#ctx0" brushRef="#br0" timeOffset="344038.8344">23766 15927 0,'0'0'0,"-21"-7"0,-9-4 16,-11-6-16,-8-5 0,-25-12 15,-22-12-15,-7-1 0,7 6 0,-44-30 16,11-2-16,20 3 15,14 5-15,4-3 0,1-1 16,18 7-16,12 4 0,6-7 16,5-3-16,7 4 0,7 5 0,4-7 15,4-5-15,12 6 16,7 5-16,14-1 0,8-2 0,10 5 16,7 2-16,11-4 0,8-3 15,2 5-15,2 2 0,18 6 16,12 3-16,1 5 0,0 3 15,17 5-15,12 5 0,-5 7 16,-2 6-16,19 6 0,12 6 16,-7 9-16,-6 7 0,13 9 15,8 7-15,0 14 0,3 10 16,8 13-16,5 11 0,-29-5 0,-19-3 16,9 14-16,8 10 0,-17-1 15,-12 0-15,-2 18 0,-3 15 16,-17-14-16,-10-10 0,-15 9 15,-8 6-15,-16-7 0,-10-5 0,-18-5 16,-12-5-16,-12-6 16,-8-6-16,-14-4 0,-9-2 15,-2-11-15,-2-7 0,-23-7 0,-14-6 16,0-12-16,0-10 0,-15-7 16,-11-6-16,2-11 0,4-5 15,35 2-15,24 1 0,16 2 16</inkml:trace>
  <inkml:trace contextRef="#ctx0" brushRef="#br0" timeOffset="363338.3122">11405 15173 0,'0'0'0,"0"0"16,0 0-16,0 0 0,0 0 0,20-8 15,-20 8-15,0 0 0,0 0 16,0 0-16,0 0 16,0 0-16,0 0 0,-20 7 0,20-7 15,-22 19-15,22-19 0,-24 24 16,24-24-16,-24 29 0,15-16 16,1 4-16,5 0 0,3-1 15,3-2-15,6-2 0,4-2 16,5-2-16,4-2 0,2-4 15,3-3-15,0-2 0,-1 0 0,6-4 16,-2-2-16,-5-4 0,-3 0 16,-3-6-16,-3-4 15,-5 1-15,-4 2 0,-3-7 16,-7-2-16,-2 9 0,-4 0 0,-11 1 16,-6 3-16,3 4 0,2 2 15,-5 2-15,-2 1 0,2 4 16,4 2-16,5 6 0,1 6 15,5 0-15,3-1 0,8-1 16,8-2-16,-2-2 0,-2-1 0,-1 0 16</inkml:trace>
  <inkml:trace contextRef="#ctx0" brushRef="#br0" timeOffset="363672.4553">11943 15011 0,'0'0'16,"0"0"-16,0 0 0,0 0 0,0 0 16,3 26-16,-3-26 0,-6 29 15,6-29-15,-14 37 0,4-13 16,3 0-16,-1 0 0,0 2 16,2-4-16,-1-2 0,2-5 15,0-1-15,2-3 0,1-3 16,1-2-16,1-4 0,0-2 15,3-4-15,0-3 0,3-4 16,0-4-16,3-7 0,1-1 0,0 1 16,1 0-16,-1 2 0,-1 2 15,3-2-15,0 2 0,1 5 16,3 4-16,5 0 0,2 4 16,-6 3-16,0 2 0,3 7 15,0 6-15,-5-2 0,-2-3 0,-3-1 16</inkml:trace>
  <inkml:trace contextRef="#ctx0" brushRef="#br0" timeOffset="364774.2228">10699 16182 0,'0'0'0,"-16"-1"0,-8-1 15,-11-3-15,0-1 0,-21-2 16,-21-2-16,4 1 0,5 0 16,-15-3-16,-13-2 15,11-3-15,8-2 0,-38-12 0,7 0 16,16 3-16,10 3 0,0-5 15,1-4-15,7 0 0,6 2 0,-2-5 16,2 0-16,7-1 16,5-1-16,4-2 0,5 1 15,7-1-15,6 2 0,3-7 0,1-5 16,9 8-16,6 6 0,5-9 16,4-8-16,5 6 0,4 3 15,3-3-15,3-3 0,6-1 16,5 0-16,14-2 0,7-2 15,1 9-15,0 5 0,15-9 16,12-5-16,-2 8 0,-1 5 16,15 0-16,9 0 0,-1 3 0,-1 4 15,16-2-15,11-1 0,-9 4 16,-5 3-16,14 0 0,9 2 16,-6 6-16,-4 7 0,14-4 15,8-2-15,-10 1 0,-7 2 0,15 5 16,8 2-16,4 2 15,4 1-15,1 5 0,3 4 16,-22 1-16,-14 0 0,19 4 0,11 4 16,-1-1-16,-1-1 0,6 8 15,4 6-15,-20-1 0,-15-4 16,14 4-16,7 6 16,-10 0-16,-6 2 0,7 3 0,6 2 15,-24 2-15,-18 1 0,7 6 16,7 4-16,-12-4 0,-6-2 15,-2 5-15,1 4 0,-12 0 0,-8-1 16,3 6-16,2 5 16,-14-5-16,-10-5 0,-2 10 15,0 6-15,-8-3 0,-3 0 0,-5 0 16,-2 1-16,-11-6 0,-6-4 0,-6 1 16,-4 0-16,-2 3 15,-4 0-15,-7-1 0,-5 0 16,-4-9-16,0-5 0,-13 12 15,-7 10-15,0-10 0,2-7 0,-12-1 16,-8 0-16,-2-2 0,-3-3 16,-6-1-16,-4 0 15,2-8-15,3-5 0,-30 5 16,-21 2-16,9-7 0,5-5 0,2-3 16,1-3-16,-8-2 0,-6-3 15,-1 5-15,-3 2 0,-3-5 16,-2-5-16,-3 0 0,0-1 15,-4-2-15,-1-1 0,-16 1 16,-10 1-16,23-6 0,16-3 0,0-6 16,2-2-16,-9 0 0,-3 1 15,-9-4-15,-8-1 0,11 1 16,9-1-16,-26-1 16,-17-2-16,20-3 0,16-2 15,15-2-15,14-2 0,3 7 16,4 4-16,1-4 0,3-4 15,13 5-15,9 2 0,6-3 0,4-1 16,14 5-16,9 5 0,6 4 16,5 3-16,8 1 0,4 1 15,7 2-15,5 1 0,2 1 16,-2-1-16,6 3 0,0 1 16,3-2-16,2 0 0,-3 0 15,-4-1-15,0 0 0</inkml:trace>
  <inkml:trace contextRef="#ctx0" brushRef="#br0" timeOffset="372871.3857">11190 15645 0,'0'0'15,"0"0"-15,0 0 0,0 0 0,0 0 16,0 0-16,0 0 0,9 27 16,-9-27-16,0 32 0,-4-9 15,1 4-15,0 2 0,-3 5 16,0 5-16,-3 12 0,-1 0 0,-1 8 15,1-3-15,2-8 16,3-6-16,-3 4 0,0-5 0,3-10 16,2-5-16,-1-8 0,2-6 15,0-2-15,0-3 0,1-1 16</inkml:trace>
  <inkml:trace contextRef="#ctx0" brushRef="#br0" timeOffset="373205.3248">11154 15793 0,'0'0'0,"0"0"16,0 0-16,0 0 0,33-10 0,-14 6 15,7 0-15,4-1 0,3 0 16,15 0-16,6 2 0,-1 2 16,-1 3-16,10 2 0,-3 0 15,2 2-15,-9 0 0,-8 3 16,-7 2-16,-9-1 0,-7 1 0,-14 6 15,-8 4-15,-6 2 16,-5 2-16,-9 6 0,-7 4 16,2-4-16,0-4 0,0 12 15,1 4-15,6-7 0,3-6 0,7-1 16,6-1-16,3 0 0,3-1 16,12 0-16,7-2 0,3-6 15,3-5-15,6-4 0,6-2 16,-4-3-16,-2-2 0,-4-10 15,-4-6-15,-6 3 0,-4 3 0,-5 2 16</inkml:trace>
  <inkml:trace contextRef="#ctx0" brushRef="#br0" timeOffset="373388.5271">11625 15829 0,'0'0'0,"0"0"0,0 0 15,0 0-15,-16 25 0,16-25 16,-20 23-16,9-9 0,-1 3 0,-2 0 16,-2 2-16,-3-1 0,0 1 15,-7 4-15,2-2 16,0-1-16,-1 0 0,6-4 0,2-2 16,3-3-16</inkml:trace>
  <inkml:trace contextRef="#ctx0" brushRef="#br0" timeOffset="373555.2083">11439 15945 0,'0'0'0,"0"0"16,0 0-16,16 20 0,-16-20 0,11 22 16,-6-7-16,1 0 0,0 1 15,4 1-15,3 1 0,2 1 16,-3-3-16,-2-2 0</inkml:trace>
  <inkml:trace contextRef="#ctx0" brushRef="#br0" timeOffset="373755.0472">12295 15791 0,'0'0'0,"0"0"0,26 3 0,-7 0 15,2-1-15,12 3 0,5 2 16,-1 0-16,-2-2 0,10 3 16,3 2-16,-5-2 0,-5-1 0,1 2 15,-7-2-15,-7-2 0,-5-1 0,-5-1 16</inkml:trace>
  <inkml:trace contextRef="#ctx0" brushRef="#br0" timeOffset="373907.8623">12248 15931 0,'0'0'0,"0"0"0,0 0 16,-17 25-16,9-11 0,-1 4 0,0 6 15,-1 8-15,2 2 0,1-1 16,1-1-16,2 3 0,2-4 16,3-3-16,3-4 0,1 3 0,0 2 15,0-5-15,-2-5 16,0-3-16</inkml:trace>
  <inkml:trace contextRef="#ctx0" brushRef="#br0" timeOffset="374188.3365">12307 15979 0,'0'0'0,"0"0"0,28 0 0,-28 0 16,41-2-16,-6 5 0,6 1 15,3 1-15,4 1 0,13 5 16,2 1-16,-5 0 0,-7-1 0,9 4 15,-4 2-15,-2 2 0,-10 1 16,-11 2-16,-8 3 16,-9 0-16,-6 0 0,-12 3 0,-10 1 15,-6-1-15,-3-2 0,-2-1 16,0-2-16,-2-5 0,-2-2 0,-3 0 16,-3 0-16,0-6 15,1-5-15,-2-8 0,0-6 16,6-2-16,7 0 0,5 3 15,4 2-15,3 1 0</inkml:trace>
  <inkml:trace contextRef="#ctx0" brushRef="#br0" timeOffset="374421.0965">12601 15810 0,'0'0'0,"0"0"0,0 0 15,0 0-15,6 28 0,-6-28 16,-2 38-16,-1-12 0,-2 3 15,-3 8-15,-2 6 0,-2 13 16,0 1-16,-3 10 0,3-2 16,-1 4-16,3-7 0,1-8 15,3-7-15,-1-1 0,2-9 0,-1-7 16,1-5-16,0-11 0,1-5 16,-2-13-16,1-12 0,1-5 15,2-4-15,0 5 0,1 5 16,0 3-16</inkml:trace>
  <inkml:trace contextRef="#ctx0" brushRef="#br0" timeOffset="374571.5538">12322 16014 0,'0'0'0,"0"0"0,0 0 16,0 0-16,26 10 0,-26-10 0,24 9 15,-24-9-15,24 12 0,-11-5 16,2 0-16,-2 0 0,1 0 0,-2-1 15,-1-1-15,-2 0 0</inkml:trace>
  <inkml:trace contextRef="#ctx0" brushRef="#br0" timeOffset="374721.4518">12316 16206 0,'0'0'0,"0"0"0,0 0 16,0 0-16,20 19 0,-20-19 15,29 12-15,-29-12 0,33 6 16,-13-5-16,3-1 0,-3 0 16,-2 0-16,-3 0 0</inkml:trace>
  <inkml:trace contextRef="#ctx0" brushRef="#br0" timeOffset="374863.8522">12652 16107 0,'0'0'15,"0"0"-15,0 0 0,8 19 16,-8-19-16,14 19 16,-14-19-16,24 25 0,-12-14 0,-1-2 15,-2-1-15,-1-1 16</inkml:trace>
  <inkml:trace contextRef="#ctx0" brushRef="#br0" timeOffset="375004.9844">12641 16232 0,'0'0'16,"0"0"-16,0 0 0,0 0 0,0 0 16,27 19-16,-27-19 15,37 13-15,-17-7 0,3-1 0,4-2 16,-2 0-16,-5-1 0,-1 1 16</inkml:trace>
  <inkml:trace contextRef="#ctx0" brushRef="#br0" timeOffset="375240.7464">13424 15780 0,'0'0'16,"0"0"-16,0 0 0,0 0 15,29 12-15,-29-12 0,33 12 0,-14-4 16,0 0-16,3 1 16,3 1-16,7 3 0,-2 0 0,1-2 15,1 1-15,-6-2 0,-4-2 0,-3-1 16</inkml:trace>
  <inkml:trace contextRef="#ctx0" brushRef="#br0" timeOffset="375455.0288">13141 15947 0,'0'0'0,"0"0"15,0 0-15,0 0 0,23 11 0,-23-11 16,38 14-16,-12-6 0,5 0 16,7 0-16,5 1 0,12 2 15,1 2-15,10-1 0,-2-2 16,3-1-16,-6-1 0,-11-4 0,-10-3 15,-8 1-15,-6-2 0,-6 1 16</inkml:trace>
  <inkml:trace contextRef="#ctx0" brushRef="#br0" timeOffset="375654.5145">13583 15905 0,'0'0'0,"0"0"16,0 0-16,0 0 0,0 0 0,-4 24 15,4-24-15,-9 26 0,9-26 16,-17 36-16,4-16 0,0 1 16,0 2-16,-1 1 0,-1 0 15,-3 4-15,0-4 0,0-2 16,0-3-16,0-2 0,1-3 16,4-4-16,1-4 0,2-1 15,2-1-15,2-1 0</inkml:trace>
  <inkml:trace contextRef="#ctx0" brushRef="#br0" timeOffset="375821.4156">13504 16221 0,'0'0'0,"0"0"0,0 0 16,21 18-16,-10-8 0,1 4 16,2 4-16,3-1 15,2-1-15,5 4 0,0-2 0,-1 0 16,1-1-16,11-4 15,6-7-15,-8-1 16,-7-1-16,-4 0 0</inkml:trace>
  <inkml:trace contextRef="#ctx0" brushRef="#br0" timeOffset="376106.1117">14259 15808 0,'0'0'0,"0"0"0,0 0 16,21 4-16,-21-4 0,23 10 0,-9-2 16,-1 1-16,1 2 0,-1 1 15,1 0-15,-2-1 0,-1 0 16,0 4-16,-2 0 0,-4 0 16,-1 2-16,-4-2 0,-3-2 15,-3 1-15,-3 1 0,-7-3 16,-6-2-16,1-2 0,1-1 0,-5-3 15,-5-1-15,3-4 0,0-5 16,0-6-16,2-5 16,6 5-16,3 1 0,3 2 0</inkml:trace>
  <inkml:trace contextRef="#ctx0" brushRef="#br0" timeOffset="376288.3943">14129 15780 0,'0'0'0,"0"0"0,0 0 0,0 0 15,0 0-15,29 12 0,-29-12 16,15 24-16,-8-7 0,-2 6 0,0 5 15,-3 2-15,-2 1 0,-3 17 16,-3 4-16,-2 12 0,-2-3 16,2-2-16,0-2 0,0 2 15,3-7-15,-1 0 0,2-8 16,0-10-16,2-10 0,0-7 16,0-8-16,2-6 0,1-6 15,-1 3-15,2-3 0,-2 3 16</inkml:trace>
  <inkml:trace contextRef="#ctx0" brushRef="#br0" timeOffset="376505.4355">14710 15883 0,'0'0'0,"0"0"15,0 0-15,0 0 0,5 28 0,-5-28 16,-2 36-16,-1-14 0,-1 2 15,-4 4-15,-2 5 0,-3 11 16,0-1-16,0 0 16,1-1-16,0 3 0,2-5 0,3-3 15,0-2-15,0-2 0,3-7 16,1-7-16,-1-4 0,2-3 16</inkml:trace>
  <inkml:trace contextRef="#ctx0" brushRef="#br0" timeOffset="376821.4186">14764 15876 0,'0'0'0,"0"0"16,0 0-16,30 1 0,-17-1 0,3 2 16,0 1-16,2 1 15,2 1-15,6 4 0,0 1 16,-2 0-16,-3 0 0,-3 2 15,0 2-15,-3 2 0,0 3 0,-5 0 16,-3 1-16,-2 4 0,-3 5 16,-2 8-16,-3 2 0,-2 2 15,-1-1-15,-4 0 0,-1-2 16,-4 3-16,0-4 0,0-3 16,-2-3-1,3-4-15,3-4 0,1-6 0,1-3 16,0-5-16,1-3 0,-2-7 0,0-4 15,4 2-15,0 0 0,2 1 16</inkml:trace>
  <inkml:trace contextRef="#ctx0" brushRef="#br0" timeOffset="377005.0751">14660 16070 0,'0'0'0,"0"0"0,0 0 15,23 6-15,-23-6 0,25 6 0,-5-2 16,1 1-16,1 4 0,1 1 16,2 2-16,7 4 0,0 0 15,-3-2-15,-3 0 0,1 0 16,-5-3-16,-5-2 0</inkml:trace>
  <inkml:trace contextRef="#ctx0" brushRef="#br0" timeOffset="377205.4544">14641 16279 0,'0'0'0,"0"0"0,0 0 0,27 9 0,-16-3 16,4 1-16,2 1 0,3 1 15,2-1-15,7 2 0,1 1 16,-1 0-16,2-1 0,-5-1 15,-4-2 1,-4 0-16</inkml:trace>
  <inkml:trace contextRef="#ctx0" brushRef="#br0" timeOffset="377455.5818">14263 16395 0,'0'0'0,"0"0"16,0 0-16,0 0 0,0 0 15,30 10-15,-30-10 0,43 14 16,-11-3-16,7 2 0,5 0 16,11 4-16,-2-2 0,19 2 15,5 0-15,10 5 0,-5 0 0,13 4 16,-1 0-16,-11-5 15,-8-4-15,4-3 0,-5-6 0,-15-1 16,-19-2-16,-12-2 0</inkml:trace>
  <inkml:trace contextRef="#ctx0" brushRef="#br0" timeOffset="397556.9656">10215 14456 0,'0'0'16,"0"0"-16,0 0 0,0 0 15,0 0-15,0 0 0,0 0 16,0 0-16,0 0 0,11 25 15,-11-25-15,0 0 0,3 33 0,-3-33 16,-3 37-16,1-15 0,0 0 16,0 1-16,0 0 0,0-1 15,2-1-15,0 4 0,2-2 16,0-3-16,1-2 0,3-4 16,0-3-16,2-1 0,1-3 0,2-3 15,1-3-15,0-2 16,1-3-16,0-6 0,2-3 15,-1-1-15,2 1 0,0-2 16,3-3-16,-2-2 0,1 1 0,1-5 16,-3 2-16,-2 4 0,-3 3 0,-1 3 15,-2 2-15,-1 1 16,-1 1-16,-3 2 0,0-1 16,0 3-16,0 1 0,-3 3 15,0 0-15,-3 0 0,1 2 0,-2 1 16,-2 1-16,1-1 15,0-1-15,2 0 0</inkml:trace>
  <inkml:trace contextRef="#ctx0" brushRef="#br0" timeOffset="397782.4476">10562 14892 0,'0'0'0,"0"0"0,0 0 15,0 0-15,0 0 0,0 0 16,0 0-16,0 0 0,8 24 16,-8-24-16,0 0 0,0 0 15,4 22-15,-4-22 0,0 0 16,0 0-16</inkml:trace>
  <inkml:trace contextRef="#ctx0" brushRef="#br0" timeOffset="398672.1691">13615 14514 0,'0'0'15,"0"0"-15,0 0 0,0 0 0,0 0 16,0 0-16,0 0 0,0 0 16,0 0-16,-5 23 0,5-23 15,0 0-15,-9 29 0,9-29 16,-5 28-16,2-14 0,1 0 0,1 1 16,1-1-16,1 0 15,1 0-15,2 0 0,-1-1 16,1-1-16,3-2 0,2-1 15,2 0-15,1-2 0,1-2 0,0-2 16,2-2-16,-1-2 0,0-3 16,8-2-16,3 0 0,-2-3 15,0-2-15,-1-5 0,0-2 16,0 0-16,-1 0 0,6-3 16,-2 3-16,-2 1 0,-2 1 15,-3 1-15,-2-1 0,-3 4 0,0 1 16,-4 0-16,0 2 15,-2 0-15,-1 2 0,-1 1 16,-2 2-16,1 0 0,-2 0 0,0 2 16,0 1-16,-2 1 15,2-2-15,-2 2 0,3-1 0,-3 1 16,0 0-16,0 0 0,-3-2 16,1 1-16,0 1 0,-1 0 15,-1 0-15,1 1 0,1 0 0,0-1 16</inkml:trace>
  <inkml:trace contextRef="#ctx0" brushRef="#br0" timeOffset="398857.5749">14125 14793 0,'0'0'0,"0"0"16,0 0-16,0 0 0,0 0 0,0 0 16,0 0-16,0 0 0,0 0 15,0 0-15,0 0 0,0 0 16</inkml:trace>
  <inkml:trace contextRef="#ctx0" brushRef="#br0" timeOffset="422422.2791">4109 16025 0,'0'0'0,"0"0"0,0 0 0,-9 31 16,6-14-16,-1 7 0,-1 4 16,-3 12-16,0 3 0,-3 14 15,-1 3-15,-3-6 0,-1-2 0,0 4 16,3-6-16,1-10 0,2-6 16,-3-4-16,5-8 0,3-8 15,3-3-15,-1-3 0,-1-3 16,2-5-16,1-3 0,2-9 15,1-8-15,3-3 0,3-2 16,-1-7-16,4-4 0,3 2 16,1 2-16,5-3 0,1 3 15,1 6-15,0 7 0,3 1 16,5 2-16,1 7 0,2 3 0,0 7 16,0 4-16,-4 6 0,-3 3 15,-4 2-15,-1 2 0,-3 6 16,-3 4-16,-5 0 15,-7-1-15,-5 1 0,-4 1 0,-5 0 16,-5 1-16,-5-3 0,-4-1 16,-7 3-16,0-3 0,-2-2 15,-2-4-15,5-3 0,-1-4 16,3-5-16,6-2 0,1-8 16,1-5-16,3-5 0,3-6 0,7-5 15,2-4-15,3 4 0,1 6 16,1 4-16</inkml:trace>
  <inkml:trace contextRef="#ctx0" brushRef="#br0" timeOffset="422757.9734">4533 16636 0,'0'0'0,"0"0"16,0 0-16,26 10 0,-26-10 15,30 7-15,-13-5 0,4-2 16,1-1-16,7-2 0,3-2 16,-3-3-16,1-3 0,-4 0 15,-1-3-15,-2-1 0,-2-3 0,-4-9 16,-9-3 0,-4 1-16,-8 2 0,-6 4 0,-2 3 15,-6 7-15,-7 3 0,-1 6 16,-5 6-16,0 3 0,-1 3 0,-4 15 15,3 12-15,6 3 0,6 2 16,5 6-16,6 0 0,7-2 16,6-2-16,13-5 0,12-3 15,4-8-15,2-5 0,12-6 16,9-5-16,-9-2 0,-12-2 0,-12-2 16</inkml:trace>
  <inkml:trace contextRef="#ctx0" brushRef="#br0" timeOffset="423005.4336">5721 16298 0,'0'0'16,"0"0"-16,-13 24 0,1-2 15,-4 7-15,-3 2 0,0 1 0,-6 16 16,-7 15-16,7-6 15,3-5-15,3 1 0,9-9 16,3-7-16,7-5 0,8-2 0,7-7 16,5-7-16,2-8 0,6-8 15,3-8-15,-6-2 0,-3-1 16,0 2-16,-7 2 0,-4 1 16</inkml:trace>
  <inkml:trace contextRef="#ctx0" brushRef="#br0" timeOffset="423157.3115">5325 16534 0,'0'0'16,"0"0"-16,0 0 0,0 0 0,0 0 15,0 0-15,28 10 0,-28-10 16,42 5-16,-13-2 0,9-1 16,-1-1-16,4-1 0,4 1 15,-6-1-15,-7 1 0</inkml:trace>
  <inkml:trace contextRef="#ctx0" brushRef="#br0" timeOffset="423723.7556">6148 16265 0,'0'0'0,"0"0"0,0 0 0,-17 31 16,6-15-16,-4 10 0,-1 8 15,-6 12-15,1 4 0,-8 9 16,2-1-16,3-7 0,4-6 0,0-2 16,4-8-16,2-8 0,4-7 15,2-5-15,2-4 0,1-3 16,2-4-16,5-10 0,4-8 16,1-5-16,3-3 0,5-7 15,2-6-15,-1 4 0,-1 2 16,7 1-16,4 5 0,-2 3 0,-1 3 15,-3 3-15,-3 3 16,-1 3-16,-5 3 0,0 6 0,-4 6 16,-3 3-16,-1 4 0,-4 7 15,-3 7-15,-1 2 0,1 1 16,1 8-16,-1 1 0,5-6 16,3-4-16,5-2 0,4-1 15,7-5-15,4-4 0,7-6 16,4-6-16,2-4 0,1-5 0,3-7 15,2-4-15,5-8 0,-3-6 16,-4-4-16,-8-5 16,-5-2-16,-5-3 0,-5 0 0,-11 5 15,-6 7-15,-4 5 0,-9 4 16,-7 6-16,-3 6 0,-3 4 16,-4 10-16,-1 6 0,-4 12 15,-2 9-15,6 4 16,6 5-16,8-2 0,8-2 0,9 4 15,9-1-15,8-6 0,11-4 0,6-2 16,9-3-16,4-8 0,-1-6 16,-14-3-16,-8-2 0,-8-2 15</inkml:trace>
  <inkml:trace contextRef="#ctx0" brushRef="#br0" timeOffset="424056.0352">7045 16503 0,'0'0'0,"0"0"0,0 0 16,-4 26-16,4-26 0,-7 33 0,0-6 15,0 2-15,1 1 0,-3 8 16,1 0-16,2-3 0,0-5 0,1 3 16,0-6-16,2-4 15,0-4-15,0-11 0,1-5 16,1-5-16,1-4 0,2-9 15,3-6-15,1-4 0,3-1 0,7-14 16,3-4-16,0 5 0,-1 4 16,-1 2-16,1 8 0,-6 4 15,1 5-15,1 3 0,2 6 16,0 3-16,-3 3 0,2 2 16,3 4-16,-6 1 0,1 1 0,-1 0 15,3 0-15,-4-1 16,-1-2-16,-4 0 0</inkml:trace>
  <inkml:trace contextRef="#ctx0" brushRef="#br0" timeOffset="424374.99">7207 16745 0,'0'0'0,"0"0"15,0 0-15,22 26 0,-22-26 0,24 20 16,-4-10-16,1-2 0,2 1 15,14-2-15,4-2 16,-2-2-16,-2-1 0,12-7 0,-1-5 16,-5 0-16,-5-2 0,-2-6 15,-6-3-15,-9 0 0,-5-2 16,-10-3-16,-5-2 0,-8 4 16,-5 5-16,-9 2 0,-7 4 15,-4 4-15,-2 2 0,-2 6 16,0 6-16,2 6 0,1 5 15,-4 10-15,3 6 0,10 1 0,7 3 16,12 3-16,7 3 16,10-6-16,9-3 0,18-2 0,11-2 15,4-5-15,5-4 0,-10-3 16,-13-5-16,-11-3 0</inkml:trace>
  <inkml:trace contextRef="#ctx0" brushRef="#br0" timeOffset="424706.302">8578 16706 0,'0'0'0,"0"0"0,0 0 0,-23 15 16,23-15-16,-29 31 0,14-9 15,1 2-15,0 1 0,0 7 16,3 0-16,4-3 0,5-2 0,9 4 15,8-2-15,4-5 0,3-5 16,7-5-16,5-5 16,-1-5-16,-2-4 0,5-6 0,-2-5 15,-3-4-15,-1-3 0,-8-8 16,-5-5-16,-7-1 0,-6 1 0,-10-3 16,-10 0-16,-2 4 15,-2 6-15,-15 2 0,-7 4 16,3 6-16,1 4 0,1 3 15,0 4-15,10-1 0,5 2 0,4 0 16,6 0-16,3 0 0</inkml:trace>
  <inkml:trace contextRef="#ctx0" brushRef="#br0" timeOffset="425005.7455">9081 16718 0,'0'0'0,"0"0"16,0 0-16,-4 36 0,-1-18 0,-2 7 16,-1 4-16,-1 1 0,0-1 15,-1 9-15,2-1 0,3 1 16,4-7-16,3-8 0,3-8 16,2-9-16,1-6 0,-2-8 15,1-5-15,-1-3 0,-1-2 0,2-7 16,2-4-16,-2-3 15,3-2-15,2-3 0,0 5 16,-3 7-16,-1 8 0,-1 3 0,-2 4 16,4 5-16,2 2 0,0 6 15,1 6-15,1 1 0,3 3 16,-4-2-16,-2-3 0,-3-1 16</inkml:trace>
  <inkml:trace contextRef="#ctx0" brushRef="#br0" timeOffset="425473.8623">9952 16479 0,'0'0'0,"0"0"0,0 0 16,-3 23-16,3-23 0,-8 31 15,0-6-15,-1 2 0,0 3 0,-3 14 16,-1 3-16,2-2 0,1-1 16,-1 6-16,1-5 0,1-6 15,1-5-15,1 0 0,5-5 16,-2-7-16,1-6 0,2-5 16,2-5-16,1-8 0,3-6 15,-1-9-15,2-8 0,-1-1 16,1 0-16,1-1 0,2-1 15,0 0-15,1 2 0,5 1 16,4 5-16,2 5 0,2 4 0,0 7 16,-1 5-16,2 2 0,0 2 15,-2 5-15,-1 6 0,-2 1 16,-4 1-16,-2 3 0,-3 4 16,-2-1-16,-3-3 0,-7-2 15,-5-2-15,-5-2 0,-2-2 16,-5-1-16,-3 0 0,-4-3 15,-7-1-15,0-4 0,1-4 16,-3-2-16,1-4 0,6-4 0,2-4 16,7 3-16,3 2 0,4 2 15</inkml:trace>
  <inkml:trace contextRef="#ctx0" brushRef="#br0" timeOffset="425789.4758">10351 16989 0,'0'0'0,"7"3"0,1 2 0,5-1 16,1 1-16,6 0 0,1-2 16,1 0-16,1-1 0,3-2 15,3-2-15,-3-3 0,-2-2 0,2-5 16,-2-5-16,-4-1 0,-3 0 16,-7-7-16,-5-4 0,-3 0 15,-3-1-15,-8 6 0,-5 4 16,-6 4-16,-5 3 0,-3 6 15,-3 3-15,-7 8 0,-1 5 0,4 10 16,2 7-16,5 4 0,5 4 16,9 1-16,7 2 15,9 7-15,7-1 0,18-1 16,11 0-16,11-5 0,6-4 0,19 0 16,6-4-16,-21-9 0,-17-6 15,-13-3-15</inkml:trace>
  <inkml:trace contextRef="#ctx0" brushRef="#br0" timeOffset="426089.6011">11695 16905 0,'0'0'0,"-6"-8"16,1 1-16,-4-3 0,-2-1 0,-8-4 15,-4-1-15,-1 4 16,0 2-16,-1 3 0,1 2 0,-1 4 15,3 3-15,6 6 0,6 5 16,10 4-16,8 3 0,6 4 16,6 4-16,4 1 0,5 1 15,11 11-15,3 2 16,-8-4-16,-5-6 0,-9-5 16,-8-6-16,-14-3 0,-13-4 15,-2-6-15,0-3 0,-13-5 16,-7-5-16,0-3 0,2-1 0,-10-5 15,-2-4-15,9-2 0,8 0 16,7 3-16,5 5 16,5 3-16</inkml:trace>
  <inkml:trace contextRef="#ctx0" brushRef="#br0" timeOffset="426555.8421">12582 17026 0,'0'0'0,"0"0"15,0 0-15,-4-27 0,4 27 16,-13-26-16,1 10 0,-2 0 16,0 1-16,-11-6 0,-7 0 15,0 2-15,0 3 0,-11 2 16,-1 5-16,3 7 0,3 6 0,1 5 15,1 3-15,0 6 16,9 1-16,11 4 0,11 2 0,7-1 16,8-2-16,9 2 0,6 1 15,6-3-15,4-2 0,4-4 16,3-4-16,-4-3 0,-1-3 0,3-5 16,-1-5-16,-6-4 15,-4-3-15,-6-5 0,-4-2 16,-6 0-16,-4 0 0,-8 1 15,-6 3-15,-1 3 0,-2 2 0,-3 5 16,-3 3-16,0 7 0,2 3 16,-2 9-16,-2 6 0,3 2 15,0 3-15,-5 14 0,1 6 16,4-6-16,1-4 0,5 8 16,2 3-16,4-10 0,3-6 0,2-6 15,1-3-15,1-6 16,-2-5-16,0-3 0,-2-3 15,0-2-15</inkml:trace>
  <inkml:trace contextRef="#ctx0" brushRef="#br0" timeOffset="426956.0405">12933 16786 0,'0'0'0,"0"0"15,0 0-15,0 0 0,0 0 0,-12 20 16,12-20-16,-22 27 0,9-10 16,-2 3-16,1 4 15,1 0-15,1-1 0,-1 8 0,5 0 16,1-3-16,4-2 0,2 2 16,3-4-16,3-8 0,3-3 15,5-3-15,5-3 0,-1-2 0,1-3 16,5-6-16,3-7 15,1-8-15,4-5 0,-3-3 16,-3-3-16,-2 2 0,-2 2 0,0 2 16,-3 4-16,-5 5 0,-4 2 15,-2 3-15,0 3 0,-4 2 16,0 1-16,-8 7 0,-3 4 16,0 5-16,-2 3 0,-2 7 15,-4 6-15,2 2 0,1 3 0,2-2 16,3 1-16,5-2 15,4-2-15,7 4 0,7-3 0,-4-7 16,-2-4-16,-3-4 0</inkml:trace>
  <inkml:trace contextRef="#ctx0" brushRef="#br0" timeOffset="427374.2001">13873 17023 0,'0'0'0,"0"0"0,0 0 16,0 0-16,-28-16 0,28 16 0,-29-11 15,10 7-15,-3 2 0,-4 2 16,-5 4-16,0 0 0,-1 2 0,-8 7 16,2 3-16,-4 6 15,3 3-15,10-2 0,6-2 16,9-1-16,5-1 0,9-1 15,6 0-15,3-4 0,3-1 0,9-4 16,5-4-16,2-3 0,-1-3 16,4-3-16,3 0 0,2-6 15,-4-2-15,0-5 0,1-5 16,-8-2-16,-5-1 0,-5 5 16,-1 5-16,-6 3 0,-1 3 0,-3 2 15,0 2-15,-5 3 16,-4 1-16,-1 8 0,-3 7 15,1 1-15,0 5 0,2 3 16,1 2-16,3 2 0,1 1 0,4-3 16,5-2-16,3-2 0,4 0 15,4-4-15,2-4 16,-4-2-16,-4-2 0,-2-2 0</inkml:trace>
  <inkml:trace contextRef="#ctx0" brushRef="#br0" timeOffset="427706.8013">14148 16938 0,'0'0'0,"0"0"16,0 0-16,-11 28 0,5-13 0,0 5 16,-2 3-16,-3 7 0,0-1 0,0-2 15,1-1-15,2-3 16,1-4-16,-1 0 0,1-4 15,4-5-15,1-2 0,2-8 16,4-1-16,-1-5 0,1-1 0,1-8 16,2-6-16,1-1 0,0-5 15,10-8-15,5-3 16,-3 7-16,-1 5 0,-3 4 16,0 3-16,-2 3 0,-1 3 0,3 3 15,0 3-15,1 4 0,-1 4 16,0 1-16,-1 3 0,-3 0 15,-2 4-15,-1 2 0,-1 3 16,-3-4-16,0-1 0,-1-2 16</inkml:trace>
  <inkml:trace contextRef="#ctx0" brushRef="#br0" timeOffset="428055.6636">14270 17082 0,'0'0'0,"0"0"16,0 0-16,0 0 0,0 0 16,28 14-16,-28-14 0,25 10 15,-25-10-15,29 7 0,-12-3 16,4-2-16,3-1 0,-1-2 16,0-2-16,0-2 0,0-1 0,7-4 15,-1-3 1,-5-3-16,-3-3 0,-6 1 0,-4 1 15,-7-1-15,-7 1 16,-2 1-16,-4 2 0,-8 2 0,-5 4 16,-2 4-16,-1 3 0,-2 7 15,0 7-15,3 1 0,3 2 16,-3 10-16,3 7 0,10-2 16,7-1-16,10 6 0,7 6 15,6-5-15,5-2 0,19 10 16,10 2-16,-14-13 0,-9-7 0,-8-8 15</inkml:trace>
  <inkml:trace contextRef="#ctx0" brushRef="#br0" timeOffset="443643.4928">15191 16805 0,'0'0'15,"0"0"-15,0 0 0,0 0 0,0 0 16,0 0-16,32 19 15,-32-19-15,37 12 0,-10-4 16,6 0-16,2 2 0,3 0 0,16 4 16,3 0-16,11 2 0,-3-2 15,12 3-15,-2 1 0,-11-5 16,-7-2-16,1-3 0,-5-2 16,-13-1-16,-11-2 0,-7-1 15</inkml:trace>
  <inkml:trace contextRef="#ctx0" brushRef="#br0" timeOffset="443855.9978">15742 17041 0,'0'0'0,"0"0"16,0 0-16,-14 24 0,14-24 15,-21 24-15,2-10 0,-1 2 16,-2 2-16,-9 6 0,-3 2 15,1-2-15,2-3 0,-6 3 16,-1-3-16,4-1 0,1-1 0,5-7 16,4-6-16,4-2 0,5 0 0,2 0 15</inkml:trace>
  <inkml:trace contextRef="#ctx0" brushRef="#br0" timeOffset="444041.7478">15730 17286 0,'0'0'0,"-1"9"16,-1 4-16,-1 2 0,0 4 0,-2 10 15,-3 4-15,-3 7 0,-1 0 16,1-4-16,0-4 0,3-4 16,4-4-16,0-6 0,3-7 15,4-10-15,3-6 0,-1 1 16,0 1-16,-2 0 0</inkml:trace>
  <inkml:trace contextRef="#ctx0" brushRef="#br0" timeOffset="444189.8461">15917 17222 0,'0'0'0,"0"0"0,0 0 0,5 23 15,-3-13-15,0 1 0,0 1 0,3 1 16,1 1-16,0-1 15,-2-2-15,1-2 0</inkml:trace>
  <inkml:trace contextRef="#ctx0" brushRef="#br0" timeOffset="444589.4091">16667 16856 0,'0'0'0,"0"0"16,0 0-16,-8 19 0,8-19 0,-15 29 16,2-11-16,-1 2 0,1 0 15,-2 6-15,0-1 0,3-3 16,1-2-16,2-3 0,2-3 16,1-3-16,1-3 0,1-4 15,2-4-15,2-2 0,1-3 16,7-4-16,4-5 15,1 0-15,2 0 0,1-1 0,2-2 16,2 2-16,2 1 0,7 1 16,3 2-16,-2 5 0,-3 2 15,0 4-15,2 2 0,-3 5 0,0 2 16,-4 1-16,-1 1 16,-4 1-16,-2 0 0,-5 9 15,-5 5-15,-4-2 0,-4-1 0,-4-2 16,-3-1-16,-3 0 0,-2 1 15,-3-3-15,-1-1 0,-3-2 16,-2-2-16,1-1 0,5-3 16,4-2-16</inkml:trace>
  <inkml:trace contextRef="#ctx0" brushRef="#br0" timeOffset="444775.5677">16763 17123 0,'0'0'0,"0"0"0,0 0 0,-2 24 15,2-24-15,-14 25 0,5-9 16,-5 4-16,-1 2 0,-4 4 16,-3 2-16,-5 7 0,0-3 0,-4 2 15,0-4-15,4-7 0,0-5 16,6-5-16,6-5 16,7-5-16,7-6 0,0 1 0,1 2 15,-2-3-15</inkml:trace>
  <inkml:trace contextRef="#ctx0" brushRef="#br0" timeOffset="444925.2893">16676 17359 0,'0'0'16,"0"0"-16,0 0 0,-5 28 15,5-28-15,-3 29 0,2-11 16,1 2-16,1-1 0,6 0 16,3 1-16,8 1 0,4-2 0,7-2 15,5-2-15,5-5 0,4-5 16,1 2-16,-9-2 0,-6-1 15</inkml:trace>
  <inkml:trace contextRef="#ctx0" brushRef="#br0" timeOffset="445156.1019">17450 16916 0,'0'0'0,"0"0"16,0 0-16,32 11 0,-14-5 0,7-1 16,3 2-16,11 2 0,2 0 15,4-1-15,5 0 0,6 1 16,-4 0-16,7 0 16,-3 0-16,-13-5 0,-10-1 0,-7-1 15,-6 0-15,-5-1 0</inkml:trace>
  <inkml:trace contextRef="#ctx0" brushRef="#br0" timeOffset="445357.056">17793 17063 0,'0'0'0,"0"0"16,0 0-16,0 0 0,-22 28 0,22-28 16,-31 27-16,12-12 15,-1 0-15,-3 3 0,-4 2 0,-9 5 16,-1-2-16,-9 8 0,2 1 15,1-2-15,1-1 0,1-1 16,5-5-16,9-12 0,5-9 16,4 0-16,5-1 0,2 0 15</inkml:trace>
  <inkml:trace contextRef="#ctx0" brushRef="#br0" timeOffset="445556.4034">17805 17158 0,'0'0'16,"0"0"-16,-10 22 0,-1-3 16,-5 2-16,-5 14 0,-1 4 15,0 4-15,-1 2 0,-6 10 16,1-2-16,0 1 0,7-10 16,3-2-16,4-9 0,6-9 0,1-7 15,6-15-15,3-8 0,-1 1 16,0 1-16,0 1 0</inkml:trace>
  <inkml:trace contextRef="#ctx0" brushRef="#br0" timeOffset="445722.5858">17843 17179 0,'0'0'0,"0"0"16,0 0-16,12 20 0,-12-20 0,15 28 15,-8-11-15,1 2 0,0 2 16,0 0-16,-1 2 0,3 4 15,0-3-15,1-5 0,0-4 16,-1-1-16,-2-3 0,-2-2 16</inkml:trace>
  <inkml:trace contextRef="#ctx0" brushRef="#br0" timeOffset="445922.6146">18284 16899 0,'0'0'0,"0"0"0,0 0 16,39 5-16,-19-2 0,7 2 0,6 1 15,9 1-15,-1 1 0,13 0 16,3-1-16,-1 2 0,-2 1 16,2 1-16,-7-1 0,-8-4 15,-7-2-15,-7-1 0,-6 0 16,-5-2-16</inkml:trace>
  <inkml:trace contextRef="#ctx0" brushRef="#br0" timeOffset="446089.6843">18647 16737 0,'0'0'0,"0"0"0,0 0 0,-1 30 0,1-30 16,-5 31-16,1-10 15,-3 1-15,0 2 0,-8 7 0,-3 1 16,1-2-16,3-1 0,2-5 16,2-4-16,1-3 0</inkml:trace>
  <inkml:trace contextRef="#ctx0" brushRef="#br0" timeOffset="446273.2905">18923 16637 0,'0'0'0,"0"0"16,0 0-16,-4 23 0,4-23 0,-10 26 15,-1-6-15,-2 4 0,-1 3 16,-6 10-16,-1 3 0,3-7 16,3-5-16,2-4 0</inkml:trace>
  <inkml:trace contextRef="#ctx0" brushRef="#br0" timeOffset="446439.321">18344 17059 0,'0'0'0,"0"0"0,0 0 16,0 0-16,0 0 0,34 6 0,-34-6 16,41 9-16,-13-3 0,11 3 15,7 1 1,3 0-16,0-2 0,7 1 15,-9-2-15,2 1 0,-11-2 16,-6-2-16</inkml:trace>
  <inkml:trace contextRef="#ctx0" brushRef="#br0" timeOffset="446922.4878">18604 17171 0,'0'0'0,"0"0"16,0 0-16,-10 24 0,10-24 0,-14 30 15,3-10-15,0 0 0,1 0 16,-1 7-16,1 1 16,1-3-16,1-2 0,1 2 0,1-5 15,2-3-15,-1-3 0,2-3 16,1-2-16,1-4 0,1 0 0,2-7 16,2-3-16,3-4 15,1-3-15,4-4 0,4-3 16,1 1-16,-1 1 0,9-5 15,2 2-15,1 3 0,-2 4 0,1 5 16,-1 4-16,-2 4 0,1 0 16,-2 4-16,1 4 15,-4 1-15,-3 0 0,-3 7 0,-3 6 16,-4-2-16,-1-3 0,-5 3 16,-4 1-16,-2-2 0,-1 0 15,-8 2-15,-4-1 0,3-7 0,2-1 16,-8-4-16,-2-3 15,1-3-15,-1 0 0,-4-9 0,2-7 16,5 2-16,3-1 0,-1-12 16,4-6-16,8 0 0,6 1 15,7-6-15,5-4 0,5 4 16,6 5-16,17-3 0,11 3 16,-2 3-16,-3 3 0,17-1 15,5 2-15,-5 5 0,-4 3 0,10 0 16,-23 5-16,-14 3 0</inkml:trace>
  <inkml:trace contextRef="#ctx0" brushRef="#br0" timeOffset="447155.8236">19582 16915 0,'0'0'0,"0"0"0,0 0 0,-27 14 16,27-14-16,-25 15 0,10-7 15,0 1-15,1 0 0,1-1 16,0 0-16,1-1 0,4 0 0,1 4 16,5 0-16,4-2 0,4 0 15,5 0-15,5 2 0,6 2 16,1 0-16,7-2 0,5-4 16,-2 0-16,-1-2 0,1 0 15,-6-1-15,-5 0 0</inkml:trace>
  <inkml:trace contextRef="#ctx0" brushRef="#br0" timeOffset="447360.4264">19482 17198 0,'0'0'16,"-5"10"-16,0 5 0,-2 1 15,-1 1-15,-6 10 0,-4 2 0,-5 5 16,-1-2-16,1 0 15,1-2-15,-4-5 16,0-5-16,2-6 0,2-5 0,-5-8 16,2-7-16,5 0 0,1-1 0,2 1 15,2 1-15,4 0 16</inkml:trace>
  <inkml:trace contextRef="#ctx0" brushRef="#br0" timeOffset="447505.959">19081 17213 0,'0'0'16,"0"0"-16,14 13 0,-3-3 0,2 2 15,9 6-15,3 3 16,5 4-16,3 3 0,13 8 16,5 1-16,-5-1 0,-1 0 0,11 8 15,2 0-15,2 0 0,-7-6 0,-8-6 16,-13-8-16,-9-8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29T01:57:11.8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1960 4160 0,'0'0'0,"0"0"0,0 0 15,0 0-15,0 0 0,22 10 0,-22-10 16,22 10-16,-22-10 0,29 15 15,-14-9-15,2-1 0,-1 0 16,5 0-16,5-1 16,-3 0-16,2 1 0,12-1 0,1 1 15,0-1-15,0 2 0,15-2 16,-1-1-16,1-1 0,1 1 0,10 0 16,2 0-16,-4-3 15,-5-2-15,14 1 0,0 1 16,-1 1-16,-4 2 0,13-2 0,1-2 15,-10 1-15,-4 0 0,36-1 16,-5-1-16,-12 2 0,-13 2 16,6-2-16,2-2 0,-7 1 15,-6-2-15,8 4 0,3 4 16,-6-5-16,-6-5 0,9 1 16,7 0-16,-13 4 0,-5 3 15,10-6-15,8-3 0,-7-1 0,-6-1 16,4 3-16,2-1 15,-6-1-15,-4 2 0,5-4 0,1 0 16,-5 0-16,-6-1 0,2-1 16,-1-2-16,-10 2 0,-7 1 15,3-2-15,0 0 0,-6-2 16,-4 0-16,4-2 0,2 0 16,-7 0-16,-5-1 0,-4-2 15,-4-1-15,-2 2 0,0 3 16,1-9-16,0-6 0,-3 3 15,-6 1-15,-4-4 0,-5-3 16,-2 15-16,-2-3 0,-3-2 0,-1-1 16,-3-3-16,0-1 0,-7-7 15,-5-4-15,-3 7 0,-2 4 16,-5-4-16,-2-3 0,-2 0 16,-4-1-16,-6-2 0,-2-2 15,-2 9-15,0 7 0,-11-9 16,-6-3-16,-14-7 0,9 5 0,-4-1 15,-1-2-15,5 8 0,3 8 16,-9-2-16,-2 0 16,2 5-16,4 3 0,-9-3 0,-6 0 15,4 2-15,5 2 0,-10 4 16,-5 1-16,6 2 0,4 4 0,-15-1 16,-8 0-16,8 0 15,6 1-15,-8 6 0,-3 6 16,5 4-16,7 2 0,-14-1 15,-7-1-15,11 2 0,11 3 16,-6 7-16,-3 5 0,10 0 0,3 1 16,-3 1-16,-2 1 0,11 3 15,7 1-15,-2 2 0,-1 1 16,9 3-16,9 4 0,0-2 16,0 0-16,3-5 0,5-5 0,8 8 15,6 6-15,6-2 16,6 0-16,1 1 0,-2-2 15,8-3-15,6-3 0,7 7 16,2 5-16,5-2 0,8-2 0,7-3 16,10-1-16,-4-1 0,0-1 0,11 3 15,7 3-15,-4-5 16,1-2-16,7-3 0,5 0 16,-2-5-16,-2-1 0,-15-10 15,-9-5-15,-9-4 0</inkml:trace>
  <inkml:trace contextRef="#ctx0" brushRef="#br0" timeOffset="5318.7866">2185 5268 0,'0'0'0,"0"0"0,0 0 15,32 5-15,-32-5 0,24 2 16,-5-1-16,1 1 0,2-1 0,9 1 16,4-2-16,3 1 0,-3 1 15,18-1-15,5-1 16,2-1-16,-4-1 0,20-1 0,6 1 16,-5 1-16,-2 0 0,19-1 15,5-1-15,4 0 0,-5 0 16,48-2-16,-4 1 0,-17 1 15,-12-1-15,4 3 0,2 1 0,-12 1 16,-5 1-16,14-3 16,11-3-16,-12 1 0,-9 2 0,6-2 15,7 2-15,-12 1 0,-2 1 16,1-2-16,3-1 0,-14 2 16,-10 1-16,3-5 0,5-2 15,-9-1-15,-10 1 0,-2-1 0,-6 1 16,-10-1-16,-8 0 0,-10 5 15,-8 2-15,-8-4 0,-4-2 16,-11 5-16,-4 1 0,-6 0 16,-1 0-16,-2 0 0,5 0 15,-2 0-15</inkml:trace>
  <inkml:trace contextRef="#ctx0" brushRef="#br0" timeOffset="8632.9929">18083 4560 0,'0'0'0,"0"0"15,0 0-15,0 0 0,0 0 0,-16-18 16,16 18-16,0 0 16,-29-11-16,15 10 0,-4-1 15,-1 2-15,-3 3 0,-3 1 0,0 0 16,-8 4-16,1 1 0,1 5 15,1 5-15,3 1 0,1-3 16,1 7-16,4 0 0,5-2 16,3-2-16,10-4 0,6 0 15,8-4-15,6-4 0,7-3 16,7-7-16,2-1 0,1-2 0,8-5 16,1 0-16,-3-1 15,-4-1-15,-2-3 0,-3-2 16,-5 0-16,-6 0 0,-6 1 0,-3 0 15,-3 4-15,-3 1 0,-2 4 16,0 1-16,-3 6 0,0 0 16,-7 5-16,-1 2 15,-1 2-15,1 5 0,0 1 0,1 2 16,3-1-16,3-1 0,5 2 16,6 0-16,2-4 0,3-3 15,-3-2-15,-2-1 0,-3-2 0</inkml:trace>
  <inkml:trace contextRef="#ctx0" brushRef="#br0" timeOffset="8916.4691">18791 4435 0,'0'0'0,"0"0"0,0 0 16,-19-3-16,19 3 0,-33 3 15,8 1-15,-1 1 0,-3 3 0,-6 2 16,1 1-16,4 1 15,3 0-15,2 4 0,5 1 16,9-1-16,8-3 0,12 0 16,11 0-16,3 1 0,3 1 0,5-1 15,2 0-15,-4-1 0,-4-1 0,-5 1 16,-8-1-16,-9-1 16,-7 0-16,-13-1 0,-9 0 15,-5-1-15,-3 0 0,-12 3 16,-4 1-16,5-2 0,2 0 15,-6-1-15,2-3 0,12-1 0,8-2 16,7-2-16</inkml:trace>
  <inkml:trace contextRef="#ctx0" brushRef="#br0" timeOffset="9899.6417">17453 5453 0,'0'0'15,"-14"1"-15,-7 0 0,-11 0 0,-3 1 0,-23 1 16,-9 2-16,-12-1 16,0-3-16,-19-2 0,-3-3 15,-8-3-15,7 0 0,-49-8 0,6 1 16,17-1-16,12 2 15,-10 0-15,-6 4 0,12-3 0,8-1 16,-8-1-16,-4 2 16,11-1-16,11-1 0,1-5 0,4-3 15,15-2-15,9 0 0,6-8 16,3-6-16,16 0 0,11-4 0,11-6 16,9-4-16,8 6 15,7 4-15,12-12 0,8-8 16,7-2-16,2 0 0,19-5 15,12-2-15,4 9 0,2 5 0,17-5 16,15-6-16,0 8 0,1 8 16,14-3-16,12-1 0,-4 6 15,-2 4-15,21 4 0,15 0 16,-10 9-16,-7 7 0,17-1 16,12 1-16,-6 6 0,-5 7 15,21 6-15,11 4 0,-19 8 0,-12 2 16,9 15-16,8 8 0,-19-4 15,-13-3-15,0 10 16,0 6-16,-17-3 0,-13 1 0,0 6 16,0 4-16,-18-5 0,-14-5 15,-9 7-15,-8 4 0,-8 1 16,-5 1-16,-14 1 0,-10 5 16,-7-9-16,-7-8 0,-13 10 15,-8 5-15,-5-10 0,-5-4 0,-14 8 16,-10 4-16,-3-4 0,-5-4 15,-10-2-15,-5-1 0,2-3 16,1-3-16,-15 1 0,-7 0 16,9 0-16,7 0 0,-11 1 15,-10 4-15,4-10 0,2-7 16,-9 4-16,-5 2 0,6-2 16,5 0-16,-8-3 0,-6-1 15,11-5-15,7-3 0,-7 1 16,-3-1-16,13-1 0,8 0 0,0-5 15,1-2-15,13-2 0,8-1 16,9-6-16,6-4 16,11 0-16,6 1 0,4-3 0,1 0 15,3 2-15,0 4 0,5-3 16,4-2-16,1 0 0,2 1 0,-2 0 16,-2 3-16,3-2 15,2-1-15,-1 5 0,-2 3 16,2-3-16,2 2 0,-2-2 0,3 2 15,-3-2-15,-3 0 0,3 0 16,-2-1-16,2 1 0,-2 0 16,2 0-16,0 0 0,0 0 15,0 0-15,0 2 0,0-2 16,0 0-16,0 0 0,0 0 16,0 0-16,-2-2 0,-3 0 0,-3 1 15,-6-2-15,3 2 0,1 0 16,2 0-16</inkml:trace>
  <inkml:trace contextRef="#ctx0" brushRef="#br0" timeOffset="12705.5851">1960 11456 0,'0'0'0,"0"0"16,0 0-16,0 0 0,27-4 0,-27 4 16,27-3-16,-11 0 15,-1 1-15,5 0 0,3 0 16,2 2-16,2 2 0,16-1 0,9 1 15,-1-1-15,6 1 0,20-1 16,8 0-16,15 0 0,-2 2 16,26-2-16,8-1 0,5 1 15,-12 0-15,69-1 0,-2-2 16,-22 0-16,-20-3 0,4 5 16,4 4-16,-14-1 0,-6 1 0,8-1 15,7 0-15,-20-1 16,-10 2-16,3 3 0,2 2 15,-14-2-15,-10-3 0,-6 3 16,-1 0-16,-34-4 0,-22-3 0,-19-1 16,-12 0-16,-3 0 0,-2 0 15,-2 1-15</inkml:trace>
  <inkml:trace contextRef="#ctx0" brushRef="#br0" timeOffset="17051.8888">16030 10781 0,'0'0'0,"0"0"0,0 0 16,0 0-16,0 0 0,26-10 15,-26 10-15,18-10 0,-9 4 0,-2 0 16,1-3-16,-2 1 0,-2-2 16,-1 0-16,0 0 15,-2 0-15,-2-1 0,-5 1 0,-3-1 16,-1 2-16,0 0 0,-5 2 15,-4 2-15,-6 1 0,-2 4 16,-2 4-16,-4 3 0,1 3 16,1 1-16,-6 7 0,2 3 15,3 1-15,2-2 0,5 6 16,7 1-16,7-5 0,5-1 0,7-2 16,6 0-16,2-8 0,2-2 15,8-3-15,6-3 16,0-3-16,-1-1 0,7-5 15,1 0-15,-1-5 0,0 0 0,-4-5 16,-3-1-16,-3 0 0,-2 1 16,-2 2-16,-3 2 0,-3 2 15,-2 1-15,-4 3 0,0 4 16,-5 2-16,0 0 0,-3 6 16,-2 4-16,1 1 0,-1 0 0,2 6 15,-1 2-15,2 2 0,1 0 16,4 5-16,5-1 0,5-4 15,6-3-15,5-4 0,4-3 16,-6-2-16,-3-3 0,-5 0 16</inkml:trace>
  <inkml:trace contextRef="#ctx0" brushRef="#br0" timeOffset="17350.062">16775 10643 0,'0'0'0,"0"0"0,0 0 0,-29-12 16,15 7-16,-6 1 0,-5-1 16,-7 1-16,0 2 0,0 2 15,-1 5-15,4 1 0,3 0 0,0 5 16,8 2-16,5 2 0,7 0 16,11 5-16,11 3 15,1-1-15,3-1 0,6 4 16,2-1-16,-1 1 0,-4 0 0,2 2 15,-2 0-15,-7-7 0,-6-4 16,-6-4-16,-4-1 0,-5-2 16,-4-2-16,-10-3 0,-8-1 15,-5-2-15,-5-1 0,3 0 16,8 1-16,5-1 0</inkml:trace>
  <inkml:trace contextRef="#ctx0" brushRef="#br0" timeOffset="17800.3035">12812 11494 0,'0'0'0,"0"0"15,23 2-15,-23-2 0,33 2 0,-9-1 16,7 0-16,15 3 15,5-1-15,11 0 0,9-2 16,14 0-16,-4-1 0,27-2 0,23-1 16,17-1-16,-4-2 0,78 2 15,-4 3-15,-16 3 0,-10 2 16,-3-2-16,0-2 0,-6 3 16,-5 1-16,29 4 15,17 2-15,-17 1 0,-13 1 0,-23 0 16,-16-1-16,-25 0 0,-16-1 15,-6-3-15,-5-2 0,-31-2 16,-24 0-16,-13-2 0</inkml:trace>
  <inkml:trace contextRef="#ctx0" brushRef="#br0" timeOffset="19618.0221">14769 9472 0,'0'0'15,"11"16"-15,3 3 0,-2-2 16,0 2-16,11 18 0,11 22 16,0 1-16,-2-1 0,14 28 15,13 25-15,-5-5 0,-5-4 0,27 59 16,7 18-16,-9-29 0,-6-17 15,4 19-15,1 15 16,-12-23-16,-8-16 0,11 17 0,6 9 16,-3-16-16,-3-12 0,8 14 15,7 10-15,-10-17 0,-4-14 0,-1-2 16,-1-2 0,-9-20-16,-6-13 0,-15-26 0,-9-18 15,-9-12-15</inkml:trace>
  <inkml:trace contextRef="#ctx0" brushRef="#br0" timeOffset="29736.7919">2603 14871 0,'0'0'15,"0"0"-15,0 0 0,24 2 0,-24-2 16,25 2-16,-9 0 0,0 0 15,4-1-15,2 2 0,3 1 16,0 2-16,-2-1 0,7 1 16,0 1-16,-3 0 0,0 0 0,-10 5 31,-6 3-31,-8 2 16,-10 3-16,-3-1 0,-2-1 0,-10 6 15,-9-1-15,-1-3 0,0-2 0,-2 3 16,1 1-16,0 0 0,6-3 15,6-4-15,6-1 0,5-3 16,3-3-16,9 0 0,5-1 16,6-4-16,8-3 0,11-3 15,9-3 1,4-3-16,3-2 0,-4 1 0,-3 0 0,-3 2 16,-4 0-16,-7 2 15</inkml:trace>
  <inkml:trace contextRef="#ctx0" brushRef="#br0" timeOffset="30100.5321">3456 14941 0,'0'0'0,"0"0"16,0 0-16,0 0 0,0 0 0,0 0 15,-19 21-15,19-21 16,-13 20-16,13-20 0,-19 33 15,12-14-15,-2 1 0,2 0 16,4 1-16,1-1 0,2-2 0,6 3 16,7-2-16,3-4 0,5-2 15,4-5-15,6-5 0,-1-2 16,1-1-16,7-5 0,0-3 16,-4 0-16,-2 0 0,0-7 15,-4-4-15,-6-1 0,-8 1 0,-7-1 16,-8-2-16,-3 3 0,-5 1 15,-4 1-15,-3-1 16,-6 6-16,-4 4 0,-2 4 16,-3 4-16,3 0 0,3 0 0,2 3 15,-3 3-15,8 0 0,0 0 16,5 0-16,3-2 0,3-1 16</inkml:trace>
  <inkml:trace contextRef="#ctx0" brushRef="#br0" timeOffset="30450.1989">4047 14952 0,'0'0'0,"0"0"0,0 0 16,0 0-16,0 0 0,21 15 15,-21-15-15,22 12 0,-22-12 0,29 15 16,-14-7-16,4 2 15,0-1-15,0 0 0,-2-1 16,-2 0-16,1 0 0,-4 4 0,-2 3 16,-7-2-16,-5 1 0,-6-1 15,-4 1-15,-4 1 0,-6 2 16,-4 0-16,-4 3 0,1-1 16,-2-2-16,-4 3 0,3-3 15,6-2-15,8-3 0,4-1 16,7-1-16,5 1 0,8-1 15,7-4-15,7-1 0,8-3 16,2 1-16,9-4 0,2-2 16,0-1-16,1 0 0,-2-1 15,-8 2-15,-9 1 0</inkml:trace>
  <inkml:trace contextRef="#ctx0" brushRef="#br0" timeOffset="30850.5428">4858 14883 0,'0'0'0,"0"0"16,0 0-16,0 0 0,0 0 0,0 0 16,-22 32-16,22-32 0,-28 31 15,8-8 1,-3 7-16,-3 4 0,0 5 0,-5 10 15,2 0-15,1 6 0,5-4 0,1 2 16,9-9-16,5-4 0,4-5 16,8-6-16,4-3 0,8-8 15,6-5-15,1-4 0,2-4 16,4-8-16,3-5 0,-1-3 16,-2-2-16,-4-3 0,-3-5 0,-3-3 15,-4-3-15,-3 2 16,-5 3-16,-6 1 0,-2-1 15,-8 4-15,-2 2 0,-10 4 16,-8 3-16,-1 4 16,1 3-16,2 2 0,5 3 0,0 4 15,4 4 1,8-2-16,8-1 0,-1-1 0,2-3 0,1 0 16</inkml:trace>
  <inkml:trace contextRef="#ctx0" brushRef="#br0" timeOffset="31079.2123">5775 14662 0,'0'0'0,"0"0"15,0 0-15,0 0 0,0 0 0,0 28 16,0-28-16,0 0 16,2 27-16,-2-27 0,2 18 0,-2-18 15,1 15-15,-1-8 16</inkml:trace>
  <inkml:trace contextRef="#ctx0" brushRef="#br0" timeOffset="31266.8142">5507 14820 0,'0'0'0,"0"0"0,0 0 16,32 10-16,-32-10 0,46 4 0,-15-2 15,4 0-15,4 0 0,20-1 16,9 1 0,-3-1-16,-5-2 0,4 0 15,-10 0-15,-3 0 0,-11 0 16,-10-1-16</inkml:trace>
  <inkml:trace contextRef="#ctx0" brushRef="#br0" timeOffset="31417.1811">5775 14910 0,'0'0'0,"0"0"16,0 0-16,-7 34 0,2-22 0,1 1 15,2 1-15,1-1 16,1 2-16,3 3 0,4-2 15,-2-2-15,0-2 0,-1-2 16</inkml:trace>
  <inkml:trace contextRef="#ctx0" brushRef="#br0" timeOffset="31666.6006">6152 14980 0,'0'0'0,"0"0"16,0 0-16,0 0 0,-26 13 0,26-13 15,-32 13-15,10-6 0,-3 2 16,-3 1-16,0 1 0,-2 0 16,-2 0-16,-8 3 0,5-2 15,5-1-15,5-1 0,3 0 16,10-2 0,12-1-16,11-1 0,3-1 0,0-2 15,13 1-15,8-2 0,3 1 16,5 0-16,-3 0 0,0-2 15,0-1-15,-4 0 0,-7 0 16,-7 0-16,-3 0 0</inkml:trace>
  <inkml:trace contextRef="#ctx0" brushRef="#br0" timeOffset="31866.8996">5548 15290 0,'0'0'0,"0"0"0,0 0 16,27 8-16,-27-8 0,34 6 0,-8-3 16,1-1-16,3 1 0,12 1 15,2-1-15,-1 0 0,-1 0 16,10-1-16,-2 0 0,-4-1 16,-5 1-16,-3-1 0,-8 0 15,-6 1-15</inkml:trace>
  <inkml:trace contextRef="#ctx0" brushRef="#br0" timeOffset="32116.8171">5969 15245 0,'0'0'0,"0"0"0,0 0 16,0 27-16,0-27 0,-1 32 15,-1-9-15,0 2 0,-1 1 0,0 8 16,-4 2-16,2-4 15,0-4-15,0 5 0,-2-1 0,0-5 16,2-4-16,-2-5 0,1-2 16,-2-5-16,0-4 0,2-4 15,-3-2-15,2-4 0,-2-3 16,0-3-16,0-3 0,1 2 16,1 1-16,2 2 0</inkml:trace>
  <inkml:trace contextRef="#ctx0" brushRef="#br0" timeOffset="32236.5718">5721 15457 0,'0'0'0,"0"0"0,0 0 16,0 0-16,-19 19 0,19-19 15,-16 23-15,8-9 0,-2 2 16,-1-2-16,0 1 16,2-4-16,1 0 15,1-1-15</inkml:trace>
  <inkml:trace contextRef="#ctx0" brushRef="#br0" timeOffset="32390.3592">6131 15594 0,'0'0'0,"0"0"0,0 0 16,0 0-16,10 23 0,-9-15 16,2 1-16,0 1 15,1-3-15,-2 0 16,0-1-16,0-1 0</inkml:trace>
  <inkml:trace contextRef="#ctx0" brushRef="#br0" timeOffset="32600.3606">6836 15015 0,'0'0'16,"0"0"-16,0 0 0,0 0 0,0 0 15,0 0-15,-23 14 16,23-14-16,-37 12 0,12-4 16,-1 1-16,-2-1 0,0 1 0,-12 2 15,-2-2-15,4-2 0,-1-2 0,1 0 16,7 0 0,5-2-16</inkml:trace>
  <inkml:trace contextRef="#ctx0" brushRef="#br0" timeOffset="32799.9034">6388 15166 0,'0'0'0,"0"0"15,3 23-15,-1-6 0,0 2 0,-1 8 16,1 3-16,-4 0 0,1-1 16,-1-2-16,0-2 15,0 0-15,-1-1 0,1 3 0,-1-3 16,-3-6-16,2-3 0,0-7 15,-1-6-15,2-1 0,0 0 0,-1 0 16</inkml:trace>
  <inkml:trace contextRef="#ctx0" brushRef="#br0" timeOffset="32950.8349">6501 15295 0,'0'0'0,"0"0"15,26 0-15,-26 0 0,34 0 0,-11 0 16,4 0-16,9 0 0,-4 2 0,2-1 15,1 2-15,5 0 16,-5-2-16,-5 1 16,-3-2-16,-7 1 0,-2-1 0,-4 1 15</inkml:trace>
  <inkml:trace contextRef="#ctx0" brushRef="#br0" timeOffset="33166.8271">6744 15439 0,'0'0'0,"0"0"0,0 0 16,5 24-16,-5-24 0,1 34 15,-5-9-15,1 3 16,0 1-16,1-3 0,-1-1 0,0 7 16,-4 0-16,1-4 0,3-2 0,-3-1 15,0-4-15,3-6 16,0-2-16,2-9 0,2-9 15,-1 2-15,0 1 0,0-1 16</inkml:trace>
  <inkml:trace contextRef="#ctx0" brushRef="#br0" timeOffset="33433.6612">7719 15097 0,'0'0'0,"0"0"16,0 0-16,6 23 0,-6-23 0,3 30 15,-1-5-15,-2 3 16,-2 3-16,1 10 0,1 2 16,-2-2-16,1-2 0,-1 8 0,-2-3 15,0 3-15,-2-5 0,0-2 16,-2-1-16,0-9 0,2-6 0,-3-6 15,2-4-15,1-5 0,-4-2 16,4-3-16,2 0 16,-1-1-16</inkml:trace>
  <inkml:trace contextRef="#ctx0" brushRef="#br0" timeOffset="34150.1734">10366 15179 0,'0'0'0,"0"0"0,0 0 15,0 0-15,0 0 0,-13-24 0,2 14 16,-1 2-16,-1-3 0,-3 3 16,-1 2-16,-3 1 0,-1 3 0,-10 3 15,-1 4-15,-1 2 16,0 1-16,0 4 0,0 2 15,-1 6-15,5 3 0,7 0 16,4 2-16,5-4 0,4-2 0,10-1 16,8 1-16,7-5 15,3 0-15,6-6 0,2-2 0,2-3 16,2-2-16,6-5 0,1-3 16,-3-1-16,-1-1 0,-3-8 15,-2-7-15,-6 0 16,-3-1-16,-5 4 0,-4 3 15,-3 4-15,-2 2 0,-1 4 0,-3 3 16,-1 3-16,-1 2 0,-3 3 16,0 7-16,0 4 0,1 4 0,1 7 15,2 4 1,4 1-16,1 1 0,3-4 16,1-2-16,4-3 0,5-4 15,0-2-15,0-4 0,-2-1 16,-4-1-16,-3-3 15</inkml:trace>
  <inkml:trace contextRef="#ctx0" brushRef="#br0" timeOffset="34466.8969">11224 15184 0,'0'0'0,"0"0"0,0 0 15,0 0-15,-10-19 0,10 19 16,-21-20-16,5 12 0,-5-1 0,-2 1 15,-3 1-15,0 3 0,-3-1 16,-5 3-16,3 2 0,5 3 16,2 1-16,5 3 0,2 2 15,5 1-15,3 0 0,7 7 16,6 5-16,7 1 0,6 0 16,6 6-16,2 2 0,4 0 15,2 0-15,3 3 0,-3-5 16,-6-3-16,-4-2 0,-5-3 0,-4-2 15,-6-3-15,-2-1 0,-9-6 16,-5-4-16,-6-3 0,-6-2 16,-5-1-16,-2-2 0,-4-2 15,-4-4-15,3 1 0,8 1 16,5 3-16</inkml:trace>
  <inkml:trace contextRef="#ctx0" brushRef="#br0" timeOffset="35083.757">10134 15879 0,'0'0'0,"-9"-4"16,-4-2-16,-4-1 0,-2-1 0,-9-5 15,-5-1-15,-5-6 16,-4-4-16,-11-10 0,0-2 16,7 0-16,5 3 0,-2-6 15,2-5-15,5 1 0,5 1 0,5 1 16,2 1-16,8-1 16,4 0-16,8-1 0,5-1 0,4 1 15,5 0-15,2 1 16,6 0-16,12-5 0,5 1 0,8 4 15,4 2-15,4 5 0,3 1 16,9 3-16,8 4 0,35-6 16,-3 8-16,6 6 0,5 4 15,-3 7-15,-3 4 0,24 11 16,17 8-16,0 9 16,1 6-16,-44 0 0,-30-1 0,12 16 15,8 9-15,-22-7 16,-15-4-16,-3 9 0,-4 6 15,-11 0-15,-9-2 0,-4 6 16,-4 6-16,-7-11 0,-6-8 0,-15 14 16,-9 11-16,-3-11 0,-3-7 15,-5 0-15,-3-1 0,-3-8 16,1-8-16,-17 1 0,-9 0 16,1-8-16,2-5 0,-14-6 15,-9-4-15,11-3 0,8-1 0,-25-11 16,-19-6-16,15-5 15,10-3-15,-13-2 0,-9 0 16,2-5-16,3-2 0,4-5 16,3-4-16,2 2 0,3 3 0,24 7 15,18 6-15,11 2 0</inkml:trace>
  <inkml:trace contextRef="#ctx0" brushRef="#br0" timeOffset="49450.0474">3489 5370 0,'0'0'0,"0"0"15,-30-2-15,16 1 0,-5-2 0,-9 0 16,-6 1-16,-4 0 0,-3 2 16,-14 0-16,-8-1 0,3-1 15,0-1-15,-16-2 0,-6 1 16,-6 1-16,10-1 0,-15-3 16,-1 0-16,11-1 0,10 1 15,-30-7-15,5-2 0,18-3 16,11-1-16,9-1 0,9 2 15,13 1-15,7 0 0,6-7 0,4-6 16,10 2-16,4 2 0,10-6 16,4-5-16,8 0 0,7 1 15,11-5-15,10-3 0,-16 20 16,5-1-16,33-26 0,4-1 16,-3 5-16,1 6 0,10-3 15,9 0-15,-1 10 0,0 6 0,18-7 16,11-6-16,-6 3 15,-1 2-15,14 5 0,10 4 16,-10 4-16,-5 3 0,14-1 0,10 0 16,-11 2-16,-6 5 0,10 6 15,7 4-15,-9 0 0,-4 1 16,5 4-16,5 3 0,-15 4 16,-10 4-16,4 2 0,4 4 15,-16 0-15,-9-2 0,7 9 16,0 6-16,-12-4 0,-11-3 0,7 2 15,2 0-15,-15 1 0,-9 2 16,0 4-16,1 4 16,-7-3-16,-5 0 0,-7 6 0,-6 3 15,-3-4-15,-4-3 0,-11 2 16,-7 2-16,-8-3 0,-6-3 0,-7 4 16,-4 3-16,-8-4 15,-7-3-15,-13 2 0,-11-1 16,0-4-16,-2-6 0,-15 6 15,-10 3-15,-7-2 0,-2-2 0,-27 1 16,-16 4-16,14-4 0,7-2 16,35-9-16,21-6 0,17-3 15</inkml:trace>
  <inkml:trace contextRef="#ctx0" brushRef="#br0" timeOffset="50650.2502">3409 11476 0,'0'0'0,"0"0"0,0 0 0,0 0 16,-23-4-16,23 4 0,-32-1 15,32 1-15,-44-2 0,13 2 16,-4-1-16,-3 1 0,-4-1 15,-21 0-15,-9-1 0,-8-2 16,7 0-16,-15 0 0,-9 0 16,4-3-16,2-2 0,-10-2 0,6-2 15,10 1-15,3 1 0,-19-11 16,18-1-16,17 3 0,12 1 16,10-3-16,10-2 0,2-6 15,3-3-15,11-1 0,11 1 16,8-3-16,8-1 0,10-3 15,9 0-15,1 0 0,-2 1 0,2 10 16,12-6-16,19-16 0,0 2 16,13 2-16,6 1 15,-2 4-15,4 3 0,7-2 16,10-2-16,1 4 0,5 4 0,3 3 16,1 3-16,3 4 0,5 2 15,5 1-15,6 3 0,-2 4 16,-4 4-16,8 7 0,6 4 15,-7 1-15,-2 0 0,3 4 16,3 1-16,-5 2 0,-5 2 0,5 9 16,3 6-16,-8 1 0,-4 0 15,-3 3-15,1 3 0,-9-1 16,-2 1-16,-9-2 0,-3 1 16,-12 7-16,-6 5 0,-8-1 15,-4 1-15,-10-1 0,-8-1 16,-8-1-16,-5 0 0,-7 0 15,-7-1-15,-12 3 0,-7 2 16,-7-6-16,-5-4 0,-9 8 16,-8 7-16,0-7 0,2-5 0,-13-4 15,-10-1-15,0-1 0,-1 0 16,-11-3-16,-8-1 0,2-5 16,-1-2-16,-11-3 0,-9-2 15,-1-6-15,-3-3 0,-5-9 16,-6-8-16,35 3 0,21 2 15,15 3-15</inkml:trace>
  <inkml:trace contextRef="#ctx0" brushRef="#br0" timeOffset="51550.667">2485 4989 0,'0'0'15,"0"0"-15,0 0 0,-22-5 0,22 5 16,-22-2-16,5 4 0,-1 1 15,-1 1-15,-5 2 0,-3 3 16,-7 5-16,-1 2 0,-5 4 16,0 2-16,-9 10 0,1 0 0,1 6 15,-4 3-15,-5 11 0,4 2 16,-7 8-16,1-1 0,2 6 16,2 5-16,-2 9 0,5-1 15,-10 30-15,14-11 0,6 3 16,6 1-16,4-5 0,6-6 15,-1 3-15,1 1 0,6-2 16,0 1-16,13 6 0,4 4 16,4-5-16,1-2 0,0 4 15,1 3-15,5-1 0,1-1 0,5 0 16,0 3-16,1-5 0,-3-4 16,2 6-16,2 6 0,-4-8 15,2-5-15,-2 4 16,-3 5-16,0-2 0,1-1 0,-4 0 15,2 1-15,0-3 0,-1-2 16,4 4-16,-2 3 0,2-12 16,-2-9-16,9 7 0,5 5 15,-1-9-15,-2-7 0,-1-2 0,0 1 16,-2-8-16,0-4 0,4 5 16,3 1-16,1-10 0,2-5 15,-2-6-15,-1-2 0,2-3 16,0 2-16,4 1 0,2 1 15,-2-8-15,-3-5 0,-11-14 16,-2-6-16,-8-6 0</inkml:trace>
  <inkml:trace contextRef="#ctx0" brushRef="#br0" timeOffset="66383.9561">16496 5048 0,'0'0'15,"0"0"-15,0 0 0,0 0 0,0 0 16,-23 18-16,23-18 15,-30 22-15,14-9 0,-6 2 0,-6 4 16,0 2-16,1 0 16,-16 11-16,-4 5 0,2-5 0,5-4 15,-6 4-15,-2 1 0,8-2 16,7-3-16,2 0 0,7-5 16,7-9-16,3-3 0,1-2 15,2-3-15,2-2 0,1-1 0,3 1 16</inkml:trace>
  <inkml:trace contextRef="#ctx0" brushRef="#br0" timeOffset="66584.4933">15883 5164 0,'0'0'15,"0"0"-15,31 7 16,-1 1-16,11 2 15,9 2-15,0-2 0,17 5 0,5 1 16,3-1-16,-9-1 0,19 10 16,14 8-16,-17-5 0,-14-1 0,8 3 15,-23-8-15,-17-8 0</inkml:trace>
  <inkml:trace contextRef="#ctx0" brushRef="#br0" timeOffset="77901.4011">16263 9596 0,'0'0'0,"5"-9"15,-1-2-15,0 4 0,-1-2 0,0-1 16,-1 1-16,-2 0 0,-1 1 16,-4 2-16,-3 2 15,-2 0-15,-1 1 0,-5 5 16,-4 4-16,-2 4 0,-1 3 0,-3 8 15,-1 8-15,-6 8 0,1 2 16,-6 14-16,2 5 0,3-5 16,3-4-16,-2 7 0,2-3 15,6-8-15,4-8 0,2 1 16,5-4-16,3-8 0,1-5 0,2-4 16,0-2-16,0-6 0,1-4 15,-5 0-15,-3-2 16,-1-4-16,-1-3 0,2 1 15,5 1-15,1 1 0</inkml:trace>
  <inkml:trace contextRef="#ctx0" brushRef="#br0" timeOffset="78069.0437">15545 9875 0,'0'0'0,"0"0"16,25-3-16,-7 0 0,2 1 0,13 0 15,6-2-15,1 1 0,1 1 16,13 0-16,1-1 15,-1 1-15,-1-3 0,9 5 0,-3 2 16,-10-2-16,-9-2 0,-3 0 16,-11 0-16,-6 1 0</inkml:trace>
  <inkml:trace contextRef="#ctx0" brushRef="#br0" timeOffset="78400.9505">16348 9822 0,'0'0'0,"0"0"0,0 0 16,0 0-16,-17 17 0,17-17 0,-20 20 16,8-7-16,0 2 0,1 5 15,0 2-15,2 0 0,1-3 0,4 4 16,5-2-16,5-3 16,6-2-16,7-6 0,5-4 15,4-2-15,2-3 0,6-3 0,1-4 16,-5-3-16,-3-1 0,-2-7 15,-4-4-15,-2-3 0,-7 0 16,-8 0-16,-9-1 0,-4 4 16,-5 3-16,-7 3 0,-4 1 15,-4 2-15,-2 2 0,-2 5 16,-1 3-16,2 3 0,2 1 0,3 5 16,3 2-16,5 2 0,6-1 15,14 2-15,9 3 16,5-6-16,5-2 0,-5-3 0,-4-1 15,-3 0-15</inkml:trace>
  <inkml:trace contextRef="#ctx0" brushRef="#br0" timeOffset="78717.0474">16869 9856 0,'0'0'0,"0"0"16,0 0-16,-12 18 0,12-18 0,-17 19 15,4-1-15,-1 2 0,-2 0 16,3-2-16,1-2 0,-2 2 16,3-2-16,2-3 0,1-3 15,2-4-15,2-2 0,2-4 16,3-3-16,1 0 0,1-4 0,4-7 16,2-3-16,3 1 15,3 0-15,4-1 0,3-2 16,1 3-16,0 0 0,8 0 0,2 0 15,-2 6-15,-2 3 0,1 4 16,1 3-16,-3 3 0,-1 4 16,-3 2-16,-2 3 0,-4 0 15,-3 1-15,-3-2 0,-2-2 16,-2-2-16</inkml:trace>
  <inkml:trace contextRef="#ctx0" brushRef="#br0" timeOffset="80217.3215">13491 11420 0,'0'0'0,"0"0"0,0 0 15,0 0-15,0 0 0,0 0 16,28-11-16,-28 11 0,27-4 0,-8 4 16,4 0-16,0-1 15,1-2-15,6 2 0,5 1 16,14 0-16,0 1 0,18 0 0,1 1 15,-3-1-15,-2 1 0,16 0 16,3 0-16,6 1 0,-5 1 16,9-2-16,-1-2 0,-10-3 15,-5 0-15,29-3 0,-10 1 16,-25-1-16,-16 0 0,-2-2 16,-2 0-16,-12 0 0,-7-1 0,-4-3 15,-2-1-15,-2 2 16,-1 1-16,-2-5 0,-1-4 15,-11 4-15,-2-3 0,2-5 16,0-2-16,0-1 0,2 0 0,1-2 16,3-4-16,-4 0 0,-2-2 0,1-3 15,1-2-15,-2 0 16,-3 2-16,1-3 0,-1 3 16,1 9-16,0 3 0,-1 0 15,-2 3-15,1 1 0,-1 3 0,0 1 16,0 2-16,0 3 0,-1 4 15,0 1-15,1 0 0,1 2 16,-1 3-16,2-1 0,3 0 16,1 0-16,1-1 0,3 0 15,4 0-15,-1 0 0,1 0 0,2-1 16,0 0-16,5-1 16,1-1-16,2 0 0,4 2 15,2 1-15,3 1 0,2 0 16,4 1-16,0 1 0,1 2 0,12 1 15,2 1-15,-2 1 0,-4 2 16,18-1-16,3 0 0,-3-2 16,-4-1-16,13-1 0,1-2 15,-9-2-15,-6-2 0,28-5 16,-7 0-16,-15-2 0,-10-2 16,-6-3-16,-3-1 0,-8 0 15,-5 1-15,-2-4 0,0-1 16,1 1-16,-1-1 0,-2-2 15,-2-4-15,-1 4 0,0 2 0,1-2 16,1-1-16,-16 7 0,-2-2 16,7-2-16,5-4 0,-8 4 15,-1-1-15,-4-4 0,-3-4 16,-3 3-16,-2 1 0,-5-1 16,-2-2-16,-6 0 0,-3 1 0,-9-4 15,-7-1-15,3 6 0,-1 0 16,-16-6-16,-8-2 0,0 4 15,-2 2-15,-8 0 0,-6 0 16,2 4-16,2 3 0,-45-10 16,-2 1-16,11-1 0,9 0 15,-9 15-15,-5 9 0,9 0 16,6 1-16,-8 1 0,-5 2 16,8 4-16,5 1 0,-3 0 15,-1-1-15,3 2 0,2 1 0,-8 6 16,-4 3-16,6 3 0,4 2 15,-8 1-15,-5 2 0,10 0 16,8-1-16,-9 3 0,-3 4 16,8-3-16,5 0 0,-6 1 15,-6-1-15,10 0 0,5 0 16,-2 2-16,-4 1 0,8 0 0,4-1 16,-5 2-16,-3 0 15,8-1-15,6-1 0,-4 5 16,-1 3-16,4 2 0,3 4 0,-5 1 15,-1 3-15,5-7 0,4-2 16,-1 6-16,-1 7 0,11-5 16,5-1-16,-4 9 0,-3 7 15,13-2-15,8-3 0,-4 2 16,-3 1-16,7-1 0,5-2 0,6 7 16,4 5-16,7-12 0,4-7 15,5 8-15,3 5 16,5 2-16,3 2 0,4-3 0,3-2 15,4-6-15,2-7 0,12 0 16,7 1-16,-2-6 0,-3-5 0,7-3 16,6 0-16,-5-3 15,-2-2-15,-14-6 0,-8-7 16,-7-4-16</inkml:trace>
  <inkml:trace contextRef="#ctx0" brushRef="#br0" timeOffset="214952.4134">24228 8297 0,'0'0'0,"0"0"0,0 0 16,0 0-16,0 27 0,0-27 16,0 33-16,-1-12 0,-2 2 0,-1 4 15,-2 4-15,0 7 16,-1-2-16,1 4 0,0 2 15,-1 4-15,3-7 0,0-5 0,-1-3 16,2-4-16,0-5 0,0-4 16,1-3-16,1-2 0,0-1 15,0-6-15,-1-7 0,0-2 16,-1-2-16,1-5 0,1-4 16,1-3-16,2-4 0,3 0 15,2 2-15,4-3 0,3 1 0,1 2 16,3 2-16,-1 5 0,1 2 15,4 5-15,3 3 0,1 2 16,-1 2-16,-1 4 0,-2 3 16,-2 3-16,-2 4 0,-3 0 15,-1 2-15,-6 0 0,-1-1 16,-6-1-16,-4-2 0,-2 0 16,0-1-16,-6 0 0,-4 0 15,-3-2-15,-3-4 0,-1 1 0,-1 0 16,1-4-16,-1-2 0,3-2 15,-1-2-15,3 1 0,2 0 16,8-5-16,4-5 0,2 4 16,0 0-16,1 2 0</inkml:trace>
  <inkml:trace contextRef="#ctx0" brushRef="#br0" timeOffset="215338.7765">24771 8642 0,'0'0'0,"0"0"16,0 0-16,0 0 0,-3 27 16,3-27-16,-9 28 0,9-28 15,-14 32-15,6-16 0,0 0 16,2-2-16,0-1 0,3-2 16,1 1-16,2-4 0,3-1 15,4-2-15,3-3 0,1-1 0,2-2 16,5-6-16,3-2 0,0-5 15,-1 0-15,0-1 0,-1-1 16,-3 3-16,-1 1 0,0 1 16,-1 2-16,-4 2 0,-1 1 0,-2 4 15,-1 3-15,0 3 16,-2 3-16,-3 9 0,-2 5 16,-1 2-16,-1 0 0,-3 3 15,1 3-15,-2 3 0,1-3 0,-2-1 16,0-2-16,0-4 0,1-3 15,-4 0-15,-3-2 0,0-3 16,-2-1-16,-6-7 0,-5-4 16,-2-2-16,-1-2 0,-2-6 15,-1-3-15,6 1 0,5 4 0,4-1 16</inkml:trace>
  <inkml:trace contextRef="#ctx0" brushRef="#br0" timeOffset="215969.6112">24440 9725 0,'0'0'0,"-11"-2"15,-5-4-15,-3 1 0,-1-3 0,-15-7 16,-8-5-16,-11-6 0,-1-2 15,-15-9-15,-1-1 0,-2-6 16,9 2-16,-10-15 0,1-5 16,9 5-16,6 3 0,-19-33 15,11 1-15,12 10 0,9 7 0,10-6 16,9-5-16,12 8 16,7 5-16,12-8 0,11-6 15,9 10-15,8 8 0,25-10 16,16-6-16,-1 10 0,0 8 0,35-3 15,26-3-15,1 11 16,2 7-16,21 6 0,14 6 0,-4 9 16,1 9-16,21 13 0,13 12 15,-18 6-15,-16 6 0,6 13 16,2 10-16,-22 2 0,-15-1 0,-5 8 16,-5 6-16,-16-5 15,-13 0-15,-8 9 0,-7 10 16,-15-7-16,-9-4 0,-2 3 15,-3 5-15,-12-3 0,-8-2 0,-10 2 16,-5 3-16,-6-9 16,-4-5-16,-10 1 0,-7 1 0,-7-3 15,-6-5-15,-8 2 0,-4-1 16,-3-7-16,-1-6 0,-9 5 16,-5 3-16,-5-5 0,-3-2 0,-9 2 15,-7 4-15,1-7 0,1-3 16,-18 2-16,-14 0 0,3-6 15,0-4-15,-14-5 0,-8-1 16,4-2-16,4-3 0,-22 1 16,-14 1-16,6-6 0,3-4 0,-21 2 15,-15 1-15,54-2 0,38-4 16,27 1-16</inkml:trace>
  <inkml:trace contextRef="#ctx0" brushRef="#br0" timeOffset="221102.9114">24977 9318 0,'0'0'0,"8"14"0,1 3 16,-2-1-16,-1 3 0,5 13 15,3 6-15,3 14 0,0 3 0,3 21 16,3 6-16,0-1 0,0-3 16,6 20-16,4 18 15,-1-12-15,-2-6 0,12 52 0,-3-4 16,-9-19-16,-7-14 0,1 4 16,1-1-16,-1-7 0,-1-7 15,2 4-15,2 2 0,-5-16 16,-4-10-16,5 1 0,5 2 15,-6-11-15,-3-7 0,-4-3 16,0-1-16,-3-8 0,-3-8 0,-3-9 16,0-6-16,-3-2 0,-2-1 15,-1-7-15,-1-4 0,-1-9 16,0-7-16,-1 0 0,3-2 16,-2 2-16</inkml:trace>
  <inkml:trace contextRef="#ctx0" brushRef="#br0" timeOffset="221488.0197">26021 11985 0,'0'0'0,"0"0"16,0 0-16,0 0 0,0 0 0,14 17 16,-14-17-16,0 0 0,-1 26 15,1-26-15,-5 30 0,3-11 16,0 1-16,1 5 0,-1 3 16,2 9-16,2 1 0,0 3 15,1 4-15,0 5 0,0-5 0,-3-4 16,-1-4-1,-4-6-15,-2-5 0,-6-2 0,-4-4 16,-1-12-16,-2-3 0,-7-10 16,-8-6-16,-12-11 0,-4-7 0,-8-8 15,-9-7-15,-15-11 0,-5-3 16,-23-20-16,-3-8 0,-12-8 16,39 29-16,27 20 0</inkml:trace>
  <inkml:trace contextRef="#ctx0" brushRef="#br0" timeOffset="227619.6586">26416 11758 0,'0'0'0,"0"0"0,0 0 15,0 0-15,0 0 0,0 0 0,0 0 16,-4 24-16,4-24 0,-6 35 16,1-9-16,-2 3 0,-2 0 0,-2 5 15,-2 5-15,-4 7 16,1-4-16,-2 10 0,2-1 16,1-9-16,4-4 0,0 0 15,0-5-15,2-7 0,2-6 0,1-3 16,3-5-16,0-3 0,-1-4 15,5-9-15,3-7 16,1-6-16,1-3 0,4-1 0,3 0 16,2 1-16,3 0 0,3 2 15,2 1 1,5 3-16,3 1 0,5 4 0,0 4 16,3 5-16,2 4 0,-6 4 15,-3 4-15,-7 1 0,-5 1 0,-6 3 16,-4 2-16,-3-1 15,-4-2-15,-6 0 0,-5-1 0,-5-2 16,-5-2-16,-1 1 0,-4-1 16,0-2-16,-4-1 0,-6-1 15,1-2-15,1-2 0,1-2 16,5-3-16,3-2 0,1 0 16,2-2-16,5 2 0,3 1 15,2-1-15</inkml:trace>
  <inkml:trace contextRef="#ctx0" brushRef="#br0" timeOffset="228003.2416">26934 12193 0,'0'0'0,"0"0"0,0 0 16,0 0-16,-5 21 0,5-21 15,-12 27-15,4-10 0,-1 3 0,-1-1 16,-1 3-16,1-2 0,1 1 15,3 3-15,2-1 0,4-3 16,5-2-16,4-2 0,4-3 16,5-4-16,4-3 0,2-5 15,2-4-15,3-2 0,2-3 16,5-5-16,-1-3 0,-3 1 16,-2 0-16,-7 1 0,-5 2 15,-4 1-15,-3 2 0,-3 4 16,-2 5-16,-6 2 0,-4 5 0,-2 9 15,-4 5-15,-1 5 0,-2 4 16,-2 1-16,0 2 0,0-1 16,2 0-16,-2 4 0,0-2 15,1-4-15,0-3 0,-4-4 16,-2-5-16,-6-4 0,-7-6 0,-14-11 16,-9-9-1,12 1-15,10 3 0,6 2 0</inkml:trace>
  <inkml:trace contextRef="#ctx0" brushRef="#br0" timeOffset="229669.0582">2832 15952 0,'0'0'0,"0"0"0,0 0 16,0 0-16,27-2 0,-27 2 15,34-5-15,-14 3 0,2 0 0,3 1 16,3-1-16,0 1 0,3 0 16,8 1-16,2 1 15,-4 0-15,0 2 0,3 2 16,-3 1-16,-9 3 0,-6 0 0,-3 2 16,-6 0-16,-5 2 0,-4 3 15,-7 0-15,-6 3 0,-7 3 16,-6 1-16,-9 2 0,-8 1 15,-2 1-15,4 0 0,-10 4 16,-1 0-16,6-4 0,8-2 0,2-3 16,7-6-1,10-4-15,9-3 0,6-3 0,5-2 16,7-2-16,12-2 0,3-2 16,3-1-16,7-2 0,4 0 0,3-1 15,1 0-15,2 0 0,-3 1 16,8-1-16,1 0 0,-8-2 15,-2 0-15,-11 1 0,-9 2 16,-5 2-16</inkml:trace>
  <inkml:trace contextRef="#ctx0" brushRef="#br0" timeOffset="230019.039">3856 16112 0,'0'0'0,"0"0"0,0 0 15,0 0-15,0 0 0,-22 11 16,22-11-16,-20 19 0,20-19 16,-19 30-16,11-14 0,-1 2 15,2 2-15,4-1 0,0 2 16,4-3-16,3-2 0,10 2 16,1-3-16,5-4 0,1-1 0,5-5 15,5-3-15,-2-2 16,-4-2-16,7-3 0,0-5 0,-1-3 15,-5 0-15,-1-1 0,-3-1 16,-6-1-16,-4-2 0,-8-1 16,-7-1-16,-6 1 0,-7 1 15,-4 3-15,-3 3 0,-4 4 16,-4 1-16,-6 1 0,3 2 16,2 3-16,0 0 0,6 6 15,4 3-15,7 2 0,5 1 0,5-2 16,-2-3-16,4-1 0</inkml:trace>
  <inkml:trace contextRef="#ctx0" brushRef="#br0" timeOffset="230356.3936">4371 16034 0,'0'0'0,"0"0"15,0 0-15,0 0 0,0 0 16,26 5-16,-26-5 0,29 0 0,-29 0 16,40 1-16,-15-1 15,1 1-15,0-1 0,2 1 0,3 0 16,4 1-16,-3 2 0,-1 1 16,-6 2-16,-3-1 0,-3 0 15,-5 3-15,-3 3 0,-4 5 16,-4 6-16,-9 3 0,-5 4 15,-6 7-15,0 2 0,-5 2 16,0 2-16,-5 4 0,4-5 16,-2-2-16,3-4 0,6-4 15,-1-5-15,3 1 0,3-4 0,3-9 16,0-3-16,3-4 0,1-1 16,1-2-16</inkml:trace>
  <inkml:trace contextRef="#ctx0" brushRef="#br0" timeOffset="230552.6853">5728 15947 0,'0'0'0,"0"0"0,0 0 0,21 21 16,-15-12-16,0 5 0,-1 1 15,0 2-15,-1 0 0,0 1 16,-1-3-16,2-2 0</inkml:trace>
  <inkml:trace contextRef="#ctx0" brushRef="#br0" timeOffset="230752.5928">5455 16106 0,'0'0'0,"0"0"0,0 0 16,36 0-16,-14 0 0,9 0 16,8-1-16,0 1 15,1 0-15,19 1 0,13 0 16,-5 1-16,-7 2 0,4-1 0,1 1 16,-11-1-16,-12 0 0,-10-2 0,-8 1 15,-5-2-15</inkml:trace>
  <inkml:trace contextRef="#ctx0" brushRef="#br0" timeOffset="230888.554">5759 16260 0,'0'0'0,"0"0"0,0 0 16,-6 18-16,6-18 0,-4 19 0,4-19 15,-3 23-15,3-13 0,0 0 16,0-2-16,0-1 0</inkml:trace>
  <inkml:trace contextRef="#ctx0" brushRef="#br0" timeOffset="231836.2067">6054 16250 0,'0'0'0,"0"0"15,0 0-15,0 0 0,0 0 0,0 0 16,0 0-16,-14 29 15,14-29-15,-23 24 0,4-11 0,-2-1 16,-1 0-16,-4-1 16,-4 1-16,-6 4 0,1 0 0,1-1 15,5-1-15,0-2 0,5-3 16,2 1-16,5 0 0,7-2 16,6 1-16,6-1 0,5 0 15,7-2-15,7-2 0,7 1 16,4 1-16,9-1 0,2 1 15,1-2-15,2 0 0,1 0 0,-4 0 16,-9-1-16,-4 0 0,-7 0 16,-5-1-16,-9 1 0,-6 0 15,-12 0-15,-6 0 0,-7 0 16,-5 1-16,-8 0 0,-5-1 16,-12 2-16,-1 1 0,4 0 15,4 1-15,-1-1 0,5 1 16,2-2-16,7-1 0,9-1 15,7-1-15,9-1 0,5 0 0,9 2 16,9 2-16,2 3 0,4 1 16,5-1-16,6 0 0,8 2 15,1-1-15,2 3 0,-2 1 16,1 3-16,1 3 0,2 4 16,-5-1-16,-7-3 0,-3-1 0,-8-3 15,-2-1-15,-7 1 16,-3 1-16,-11-1 0,-3-2 15,-6-3-15,-1-3 0,-8 0 16,-10-1-16,-1-3 0,1-2 0,-5-3 16,-4-2-16,2-2 0,1-1 15,1-3-15,2-1 0,3 0 16,5 0-16,2-3 0,5-2 16,6 0-16,2 1 0,10-1 15,7 0-15,3 1 0,5 0 0,5 3 16,4 3-16,4-1 0,3 1 15,7 1-15,6 0 0,-1 0 16,0-2-16,2 0 0,0 0 16,5-1-16,-4 0 0,-3 0 15,-6-2-15,-7-1 0,-6-1 16,-8 1-16,-4-1 0,-8 0 16,-4 0-16,-10 3 0,-9 0 15,-4 4-15,-4 1 0,-4 5 16,-1 5-16,-2 2 0,1 2 0,6 1 15,3 0-15,5 3 0,5 1 16,5 1-16,2 1 16,7 5-16,6 2 0,8 0 0,6-1 15,1-2-15,2-2 0,8 4 16,4 2-16,-1 0 0,-1 0 16,1-3-16,0-2 0,-3-1 15,-2-1-15,-5-1 0,-4-2 16,-7-3-16,-3-2 0,-6 1 15,-2 3-15,-8-1 0,-4 1 0,-10 0 16,-7 0-16,-4-1 0,-1-1 16,-9-3-16,-1-2 0,9-1 15,7-1-15,5 0 0</inkml:trace>
  <inkml:trace contextRef="#ctx0" brushRef="#br0" timeOffset="232186.3275">7647 16361 0,'0'0'16,"0"0"-16,0 0 0,0 34 15,-1-15-15,-3 10 0,0 6 16,2 0-16,-2 1 0,0 11 0,1 0 16,-1-6-16,2-3 0,-1 3 15,1-4-15,-1-6 0,2-4 0,-3-5 16,-1-5-16,0-4 15,-1-2-15,1-8 0,-1-5 16,2-1-16,1 2 0,-1-1 16</inkml:trace>
  <inkml:trace contextRef="#ctx0" brushRef="#br0" timeOffset="232802.4335">10229 16276 0,'0'0'0,"0"0"16,0 0-16,3 29 0,-3-29 15,0 31-15,-2-9 0,-2 4 16,1 2-16,-2 12 0,-1 3 15,2-2-15,0-4 0,0 6 16,1-3-16,-2-5 0,2-4 0,-2-1 16,2-7-16,1-7 0,1-3 15,0-4-15,-1-2 0,-2-5 16,0-5-16,1-6 0,0-5 16,2 0-16,2 0 0,0-3 15,2-4-15,1 0 0,2 0 16,2 4-16,3 1 0,5 4 15,3 4-15,6 2 0,5 3 16,2 4-16,2 5 0,1 4 16,0 2-16,1 1 0,-2 0 0,3 7 15,-2 1-15,-9 0 0,-5 1 16,-8-3-16,-5 1 0,-8-2 16,-5-3-16,-8-3 0,-8 0 15,0-5-15,-1-2 0,-7-4 16,-7-1-16,4-2 0,3-2 15,-2-3-15,-2-2 0,4-6 0,5-3 16,5 3-16,3 4 16,4 2-16</inkml:trace>
  <inkml:trace contextRef="#ctx0" brushRef="#br0" timeOffset="233206.0933">10967 16637 0,'0'0'16,"0"0"-16,0 0 0,-11 25 16,11-25-16,-16 24 0,5-6 15,1 1-15,1 1 0,-1 4 0,1-1 16,3-4-16,1-1 0,4-2 16,3-1-16,4-3 0,3-2 15,5-4-15,5-5 0,-1-2 16,1-1-16,5-5 0,4-4 15,4-5-15,-3-3 0,-1-1 16,2 0-16,-4 3 0,-1 2 0,-2 1 16,-4 3-16,-7 5 0,-2 1 15,-2 5-15,1 2 16,-2 6-16,-2 6 0,0 9 0,-3 8 16,0 3-16,2 1 0,-2 5 15,-1 2-15,-1 6 0,-1-3 16,-1-1-16,-2-2 0,-1-3 15,-1-4-15,-11-3 0,-9-7 16,-2-8-16,-3-7 0,-9-14 16,-6-11-16,-3-4 0,1-4 0,11 6 15,10 4-15,6 3 0</inkml:trace>
  <inkml:trace contextRef="#ctx0" brushRef="#br0" timeOffset="238987.2401">4254 16141 0,'0'0'0,"0"0"16,0 0-16,0 0 0,0 0 0,0 0 16,0 0-16,0 0 0,0 0 15,0 0-15,0 0 0,0 0 16,0 0-16,0 0 0,0 0 16,0 0-16,0 0 0,0 0 15,7-23-15,-7 23 0,0 0 0,26 4 16,-26-4-16,21 8 0,-21-8 15,22 11-15,-22-11 0,22 14 16,-9-4-16,-2-2 0,1 1 16,-2-1-16,-2-1 0,-1 1 15,-1-1-15,-3 1 0,-5-1 16,-2 2-16,0 0 0,-5 2 16,0 0-16,-3 1 0,-2 1 15,-4-1-15,2 0 0,-7 1 16,1 0-16,3-1 0,3 0 0,1-2 15,3 1-15,2-1 16,3 1-16,4 1 16,6 1-16,1-1 0,0-2 0,7 1 15,4 0-15,3-1 0,3-2 0,-2-1 16,-6-1-16,-1-1 0</inkml:trace>
  <inkml:trace contextRef="#ctx0" brushRef="#br0" timeOffset="245836.6965">23757 9619 0,'0'0'0,"13"-1"16,5-1-16,7-2 0,2 2 0,15-4 16,7 0-16,17-3 0,5 1 15,18-3-15,5 1 0,4 0 16,4 0-16,54-5 0,13-2 15,-10 9-15,-5 4 0,8-2 16,5 0-16,-9 0 0,-7 1 0,-4 1 16,-3 4-16,-6-2 0,-5 0 15,-11 2-15,-9 2 0,-16-3 16,-10-2-16,-11-7 0,-6-5 16,-15-3-16,-9-1 0,-15 2 15,-9 0-15,-9 0 0,-6-2 16,-15-1-16,-9-1 0,-14 0 15,-9 2-15,-12 0 0,-8 0 16,-7 5-16,-3 3 0,-12 2 16,-7 2-16,-8 4 0,-6 4 0,-4 7 15,-3 4-15,-1 4 0,-2 2 16,-7 2-16,-3 1 0,-7 3 16,-5 0-16,-5 4 0,-4 1 15,7-1-15,5-3 0,-6 4 16,-4 2-16,5-3 0,4-3 0,7-2 15,6-2-15,10 2 16,6 2-16,18-5 0,12-3 16,17-2-16,10 0 0,18-5 0,10-2 15,11-3-15,9-1 0,7-5 16,5-2-16,15-2 0,10-1 16,18-1-16,11-2 0,11-2 15,8 0-15,15-3 0,11-4 16,9-2-16,6-2 0,7 0 15,6 0-15,11 5 0,8 4 16,8 1-16,4 0 0,-8 6 0,-7 4 16,4-4-16,3-2 15,-14 2-15,-10 3 0,-10 5 0,-8 2 16,-15-4-16,-10-3 0,-17 0 16,-10 1-16,-20-3 0,-11 1 15,-17 0-15,-12 2 0,-13-2 16,-7-4-16,-23-4 0,-16-3 15,-11 1-15,-9 1 0,-11-2 16,-7 0-16,-9 7 0,-6 6 0,-14 4 16,-9 3-16,-3-3 0,-1-2 15,-13 3-15,-9 1 0,0 6 16,0 4-16,-10 2 0,-8 1 16,2 1-16,3 1 0,-3 4 15,0 2-15,12 1 0,10 1 16,3-1-16,4 1 0,27-5 15,17-3-15,22-2 0,17-3 16,20-5-16,14-1 0,18-6 16,14-2-16,17-10 0,11-5 0,31-3 15,20-3-15,23-2 0,16-2 16,21-3-16,15-1 0,8 1 16,5 2-16,17 3 0,13 3 15,-5 4-15,-5 4 0,5 3 16,2 4-16,-8 3 0,-5 2 0,-13 3 15,-8 5-15,-22 1 16,-15 0-16,-27 1 0,-19 2 16,-28-10-16,-20-6 0,-12 1 0,-8 2 15,-6 0-15</inkml:trace>
  <inkml:trace contextRef="#ctx0" brushRef="#br0" timeOffset="249019.7013">15276 5207 0,'0'0'0,"0"0"0,21 0 15,-11 0-15,1 0 0,6 1 0,5 0 16,15-1-16,5 0 0,12 0 15,9-1-15,23-1 0,5-1 16,29-2-16,9 0 0,25-3 16,22-6-16,70-1 0,-17 1 0,-15 1 15,-10 0-15,-3 0 16,1 1-16,-13 5 0,-10 4 0,-2 0 16,-3 1-16,-17 1 0,-13 0 15,-12 1-15,-8 0 0,-18 0 16,-13-1-16,-13 2 0,-10-1 15,-19 1-15,-12 1 0,-16-6 16,-11-3-16,-12 7 0,-5 0 0,-17 1 16,-12 0-16,-18-4 15,-12-5-15,-18 3 0,-13-2 16,-11 1-16,-7 0 0,-20 2 0,-11 3 16,-2 4-16,1 2 15,-12 0-15,-7-1 0,-4 4 0,0 1 16,-7 6-16,-2 4 0,2 9 15,2 6-15,1-3 0,2-2 16,18 1-16,11 1 0,5-3 16,4-2-16,12 0 0,8-1 0,12 1 15,7 2-15,16-8 0,12-5 16,10-7-16,7-3 0,17-3 16,10 2-16,11-4 0,7 0 15,7-3-15,3-1 0,19-3 16,11 0-16,13-7 0,7-5 15,18-6-15,11-3 0,11 5 16,9 3-16,12-5 0,7-3 16,7 3-16,5-1 0,16 1 15,11-3-15,-2 6 0,-3 3 0,14 0 16,9-1-16,-5 4 0,-2 2 16,4 7-16,5 5 0,-4 7 15,-3 2-15,-56-1 0,-37-2 16,-27-1-16</inkml:trace>
  <inkml:trace contextRef="#ctx0" brushRef="#br0" timeOffset="249954.8369">23164 9690 0,'0'0'0,"20"1"16,4 0-16,-2 0 0,3-1 0,22-1 15,21-1-15,12-2 16,-1-1-16,29-4 0,11 0 16,10-4-16,-8-1 0,72-12 15,-2-2-15,-33 4 0,-21 2 0,19 4 16,11 3-16,-25 5 0,-16 5 16,14-2-16,11 1 15,-21 0-15,-14 0 0,9 0 0,5 0 16,-22 6-16,-15 2 0,3 0 15,2-1-15,-20-8 0,-14-6 0,-7 10 16,-5 8-16,-8-7 0,-7-2 16,-8-5-16,-7-1 15,-12 3-15,-7 1 0,-16-7 0,-12-7 16,-5 2-16,-1 1 0,-21 4 16,-14 1-16,4-1 0,3 0 15,-22 3-15,-15 3 0,6 3 16,3 2-16,-16 2 0,-10 0 15,8 0-15,8 2 0,-23 4 16,-15 4-16,17 2 0,12-1 0,-21 5 16,-13 2-16,16-1 0,13 0 15,-11 4-15,-9 2 16,19-2-16,13-4 0,-13 1 0,-7 1 16,18 1-16,13-1 0,1 2 15,1-2-15,16-4 0,13-3 0,2-1 16,2 0-16,13-6 15,9-2-15,9 0 0,6-2 16,7-2-16,4-3 0,12-2 16,8-2-16,6 1 0,5-1 0,18-6 15,13-4-15,-2 2 0,-2 3 16,23-1-16,17-3 0,-4 2 16,-1 3-16,25-3 0,16 2 15,-12 1-15,-9 2 0,22 2 16,15 0-16,-11 4 0,-10 1 0,20 4 15,11 5-15,-23 2 0,-14 2 16,10 7-16,9 3 16,-43-6-16,-30-4 0,-20-3 0</inkml:trace>
  <inkml:trace contextRef="#ctx0" brushRef="#br0" timeOffset="251536.976">27944 11658 0,'0'0'16,"0"0"-16,0 0 0,-10-21 16,10 21-16,-13-18 0,4 7 0,-3 0 15,-2-1-15,-4 0 0,-2-1 16,-7-4-16,-2 0 0,-6-1 15,-6-1-15,-4 1 0,-4 0 16,-16-3-16,-3 1 0,-15 0 16,0 4-16,-15 3 0,1 4 15,-13 3-15,3 5 0,-15 6 16,2 6-16,-28 8 0,13 1 0,5 8 16,3 6-16,9 2 0,6 1 15,-2 11-15,0 7 0,4 4 16,2 3-16,2 5 0,2 3 15,8 0-15,5 2 0,-1 3 16,2 6-16,14-5 0,8-1 0,3 3 16,3 2-16,7-4 15,7-4-15,15 1 0,11 1 16,11-5-16,9-5 0,6-1 16,7-2-16,10 1 0,8 1 0,24-7 15,15-4-15,6-3 0,4-3 16,18-2-16,11-1 0,2-8 15,4-4-15,16 0 0,12 3 16,-5-5-16,-1-3 0,8-1 16,7 1-16,1-3 0,1-3 0,7-4 15,5-3-15,2-5 0,1-2 16,6-3-16,6-1 0,-9-2 16,-6-2-16,-1-2 0,0 0 15,-15-8-15,-10-7 0,-6-10 16,-4-7-16,-13-4 0,-11-1 15,-11-13-15,-9-7 0,-18-14 16,-12-5-16,-14-14 0,-12-8 16,-14-3-16,-11-2 0,-27-16 15,-18-12-15,-15 6 0,-10 6 0,-26-9 16,-20-4-16,-16 7 16,-10 5-16,-33-5 0,-22-4 15,1 9-15,0 5 0,-53 15 16,-36 8-16,2 16 0,2 10 0,88 22 15,58 15-15,42 11 0</inkml:trace>
  <inkml:trace contextRef="#ctx0" brushRef="#br0" timeOffset="262670.9774">27361 11403 0,'0'0'0,"-21"-9"16,-3-2-16,-4 1 0,-2 1 16,-23-1-16,-12 2 0,-15-1 0,-1 1 15,-22 5-15,-6 5 16,-20 4-16,0 2 15,-17 21-15,-10 14 0,-35 20 0,42-5 16,7 4-16,3 4 0,4 8 16,4 7-16,2 9 0,2 7 0,14-2 15,7 0-15,15 2 16,9 2-16,17-5 0,11-4 0,12 4 16,8 2-16,14-7 0,10-6 15,13 3-15,12 3 0,19-6 16,14-3-16,25 4 15,18 3-15,-5-18 0,-2-11 0,18-4 16,11-4-16,4-5 0,2-2 16,14-5-16,9-2 0,-2-5 15,-1-2-15,11-9 0,6-6 16,-4-4-16,-2-3 0,8-3 16,6-1-16,-6-5 0,-4-2 0,4-1 15,2-4-15,-6-7 0,-4-7 16,1-9-16,0-7 0,-16-3 15,-12-3-15,-3-8 0,-1-4 16,-10-1-16,-7-2 0,-8-6 16,-6-5-16,-10-1 0,-5-2 15,-9-3-15,-6-3 0,-16 6 16,-11 4-16,-11-7 0,-8-4 16,-8 2-16,-5 3 0,-14-4 15,-9 0-15,-14 3 0,-9 0 0,-18-9 16,-13-4-16,-3 9 0,-3 8 15,-22-12-15,-15-8 0,0 13 16,-1 9-16,-18 1 0,-12 2 16,-10 8-16,-5 8 0,-14 0 15,-9 2-15,6 13 0,3 9 16,-19 10-16,-15 8 0,4 7 0,5 7 16,-10 12-16,-6 12 0,5 6 15,3 8-15,-3 10 0,-3 7 16,16 10-16,11 8 0,0 16 15,1 12-15,60-33 16,41-23-16,28-14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2025/9/29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image" Target="../media/image1.emf"/><Relationship Id="rId4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6.xml"/><Relationship Id="rId1" Type="http://schemas.openxmlformats.org/officeDocument/2006/relationships/tags" Target="../tags/tag1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image" Target="../media/image2.emf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zh-CN">
                <a:solidFill>
                  <a:srgbClr val="FF0000"/>
                </a:solidFill>
              </a:rPr>
              <a:t>专题二</a:t>
            </a:r>
            <a:r>
              <a:rPr lang="en-US" altLang="zh-CN">
                <a:solidFill>
                  <a:srgbClr val="FF0000"/>
                </a:solidFill>
              </a:rPr>
              <a:t>  </a:t>
            </a:r>
            <a:r>
              <a:rPr lang="zh-CN" altLang="en-US">
                <a:solidFill>
                  <a:srgbClr val="FF0000"/>
                </a:solidFill>
              </a:rPr>
              <a:t>语法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51485"/>
            <a:ext cx="10968990" cy="579818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for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 demand / need / desire / longing / thirst / preference / enthusiasm for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 vehicle for (The play is an ideal vehicle for her talents.)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 reason for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account for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provide for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answer for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settle for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make for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send for </a:t>
            </a:r>
          </a:p>
          <a:p>
            <a:pPr marL="0" indent="0" algn="just"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77825"/>
            <a:ext cx="10968990" cy="5871845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 descr="Screenshot_20250828_144736_com.xingin.xhs_edit_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0" y="377825"/>
            <a:ext cx="6139815" cy="58718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748145" y="1901825"/>
            <a:ext cx="4576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左边的短语来自外研版教材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84175"/>
            <a:ext cx="10968990" cy="5865495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 descr="Screenshot_20250828_145029_com.xingin.xhs_edit_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0" y="384175"/>
            <a:ext cx="5487670" cy="5865495"/>
          </a:xfrm>
          <a:prstGeom prst="rect">
            <a:avLst/>
          </a:prstGeom>
        </p:spPr>
      </p:pic>
      <p:pic>
        <p:nvPicPr>
          <p:cNvPr id="5" name="图片 4" descr="Screenshot_20250828_145053_com.xingin.xhs_edit_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84810"/>
            <a:ext cx="5521960" cy="58648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65760"/>
            <a:ext cx="10968990" cy="588391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 descr="Screenshot_20250828_145117_com.xingin.xhs_edit_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0" y="365760"/>
            <a:ext cx="5133340" cy="5883910"/>
          </a:xfrm>
          <a:prstGeom prst="rect">
            <a:avLst/>
          </a:prstGeom>
        </p:spPr>
      </p:pic>
      <p:pic>
        <p:nvPicPr>
          <p:cNvPr id="5" name="图片 4" descr="Screenshot_20250828_145138_com.xingin.xhs_edit_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1670" y="365760"/>
            <a:ext cx="5836285" cy="58832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33070"/>
            <a:ext cx="10968990" cy="5816600"/>
          </a:xfrm>
          <a:ln>
            <a:solidFill>
              <a:schemeClr val="accent1"/>
            </a:solidFill>
          </a:ln>
        </p:spPr>
        <p:txBody>
          <a:bodyPr>
            <a:normAutofit fontScale="97500"/>
          </a:bodyPr>
          <a:lstStyle/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III. </a:t>
            </a:r>
            <a:r>
              <a:rPr lang="zh-CN" altLang="en-US" sz="2665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非谓语</a:t>
            </a: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zh-CN" altLang="en-US" sz="2665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动词不定式的复合结构做主语：</a:t>
            </a:r>
            <a:endParaRPr lang="zh-CN" altLang="en-US" sz="2665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To be frank, it is a great relief for us to have the task fulfilled in so short a time.</a:t>
            </a: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=For us to have the task fulfilled ... is a great relief. </a:t>
            </a: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For them to move to Elkhead, Colo. to instruct the children whose shoes were held together with string was a surprise. </a:t>
            </a: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For the goods to be packed in strong cases is necessary. </a:t>
            </a: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zh-CN" altLang="en-US" sz="2665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动词不定式的复合结构做宾语：</a:t>
            </a:r>
            <a:endParaRPr lang="zh-CN" altLang="en-US" sz="2665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 meant (for) you to eat, son. </a:t>
            </a: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He was anxious for his younger brother to meet you. </a:t>
            </a: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zh-CN" altLang="en-US" sz="2665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动词不定式的复合结构做表语：</a:t>
            </a:r>
            <a:endParaRPr lang="zh-CN" altLang="en-US" sz="2665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 solution would be for shops to open at noon and close at 9 p.m. </a:t>
            </a: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zh-CN" altLang="en-US" sz="2665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动词不定式的复合结构做状语：</a:t>
            </a: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For a vote to be valid, the representative must be present and vote in person. </a:t>
            </a:r>
            <a:endParaRPr lang="zh-CN" altLang="en-US" sz="2665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en-US" altLang="zh-CN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96240"/>
            <a:ext cx="10968990" cy="585343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动名词复合结构：</a:t>
            </a:r>
          </a:p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名词或代词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+doing / being done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做主语或宾语</a:t>
            </a:r>
          </a:p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做主语：名词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’s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，物主代词（有生命）；原形（无生命）</a:t>
            </a:r>
          </a:p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作宾语：名词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’s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或名词，物主代词或宾格；原形（无生命）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a distance, the noise of desks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(open) and closed could be heard. </a:t>
            </a:r>
          </a:p>
          <a:p>
            <a:pPr marL="0" indent="0"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15290"/>
            <a:ext cx="10968990" cy="583438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形式主语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it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的句型：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It is no good / use doing sth. (There is no point doing...) 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It pays to do sth. 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It takes sb. / sth. to do sth. </a:t>
            </a:r>
          </a:p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经典题目：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Few students understand what it feels like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(rank) the first among all the students.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15290"/>
            <a:ext cx="10968990" cy="583438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接不定式的动词：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afford, aim, claim, choose, decline, demand, desire, determine, pretend, resolve, threaten, hesitate, long, tend ... 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接动名词的动词：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acknowledge, admit, advocate, avoid, consider, delay, postpone, deny, escape, evade, fancy, imagine, envision, include, understand, involve, resist, risk, suggest ... 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接</a:t>
            </a:r>
            <a:r>
              <a:rPr lang="en-US" altLang="zh-CN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to do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和</a:t>
            </a:r>
            <a:r>
              <a:rPr lang="en-US" altLang="zh-CN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doing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意思不同：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propose doing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建议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propose to do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或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doing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打算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cease doing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暂停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cease to do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彻底结束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chance doing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冒险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chance to do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碰巧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mean doing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意味着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mean to do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打算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regret doing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后悔做了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regret to do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遗憾地去做</a:t>
            </a:r>
          </a:p>
          <a:p>
            <a:pPr marL="0" indent="0" algn="just">
              <a:buNone/>
            </a:pPr>
            <a:endParaRPr lang="zh-CN" altLang="en-US" sz="11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96240"/>
            <a:ext cx="10968990" cy="585343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ts val="3200"/>
              </a:lnSpc>
              <a:spcAft>
                <a:spcPts val="0"/>
              </a:spcAft>
              <a:buNone/>
            </a:pPr>
            <a:r>
              <a:rPr lang="en-US" altLang="zh-CN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to do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和</a:t>
            </a:r>
            <a:r>
              <a:rPr lang="en-US" altLang="zh-CN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doing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做状语的区别：</a:t>
            </a:r>
          </a:p>
          <a:p>
            <a:pPr marL="0" indent="0" algn="just">
              <a:lnSpc>
                <a:spcPts val="32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to do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目的（句首，句中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。置于句中，无逗号。</a:t>
            </a:r>
          </a:p>
          <a:p>
            <a:pPr marL="0" indent="0" algn="just">
              <a:lnSpc>
                <a:spcPts val="32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意外的结果，也可以写成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only to do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，前面多加逗号。</a:t>
            </a:r>
          </a:p>
          <a:p>
            <a:pPr marL="0" indent="0" algn="just">
              <a:lnSpc>
                <a:spcPts val="32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doing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自然而然的结果，前面必须加逗号。</a:t>
            </a:r>
          </a:p>
          <a:p>
            <a:pPr marL="0" indent="0" algn="just">
              <a:lnSpc>
                <a:spcPts val="3200"/>
              </a:lnSpc>
              <a:spcAft>
                <a:spcPts val="0"/>
              </a:spcAft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 algn="just">
              <a:lnSpc>
                <a:spcPts val="32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He scurried to answer the door, </a:t>
            </a:r>
            <a:r>
              <a:rPr lang="en-US" altLang="zh-CN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only to find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it was not the delivery man but a stranger. His heart sank and his face fell. "Are you Mr. Rolins?" the stranger ventured, rubbing his hands. </a:t>
            </a:r>
          </a:p>
          <a:p>
            <a:pPr marL="0" indent="457200" algn="just">
              <a:lnSpc>
                <a:spcPts val="3200"/>
              </a:lnSpc>
              <a:spcAft>
                <a:spcPts val="0"/>
              </a:spcAft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 algn="just">
              <a:lnSpc>
                <a:spcPts val="32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 articulated my full name and explained its meaning in detail, successfully </a:t>
            </a:r>
            <a:r>
              <a:rPr lang="en-US" altLang="zh-CN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arousing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the deep interest of my classmates, who was glued to me, hands shooting up high. "I want a Chinese name," one voice exclaimed.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26720"/>
            <a:ext cx="10968990" cy="582295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just">
              <a:lnSpc>
                <a:spcPts val="4000"/>
              </a:lnSpc>
              <a:spcAft>
                <a:spcPts val="0"/>
              </a:spcAft>
              <a:buNone/>
            </a:pPr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非谓语做补语：</a:t>
            </a:r>
          </a:p>
          <a:p>
            <a:pPr marL="0" indent="0" algn="just">
              <a:lnSpc>
                <a:spcPts val="40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find / catch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发现（多为意外）</a:t>
            </a:r>
          </a:p>
          <a:p>
            <a:pPr marL="0" indent="0" algn="just">
              <a:lnSpc>
                <a:spcPts val="40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let / have / get / leave / set / send </a:t>
            </a:r>
          </a:p>
          <a:p>
            <a:pPr marL="0" indent="0" algn="just">
              <a:lnSpc>
                <a:spcPts val="40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Every step he took sent the pain shooting up his leg. </a:t>
            </a:r>
          </a:p>
          <a:p>
            <a:pPr marL="0" indent="0" algn="just">
              <a:lnSpc>
                <a:spcPts val="40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Peter had his pocket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on his way home.  </a:t>
            </a:r>
          </a:p>
          <a:p>
            <a:pPr marL="0" indent="0" algn="just">
              <a:lnSpc>
                <a:spcPts val="40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A. picked 	B. robbed 	C. stolen 	D. grasped </a:t>
            </a:r>
          </a:p>
          <a:p>
            <a:pPr marL="0" indent="0" algn="just">
              <a:lnSpc>
                <a:spcPts val="40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little boy his granny had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(assemble) the computer within one hour completed the task in advance.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81635" y="419735"/>
            <a:ext cx="11384915" cy="5829935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I. 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并列连词（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and, or, but / yet)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注意：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yet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既可用作副词，也可以用作连词。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and yet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相当于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yet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或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but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。</a:t>
            </a:r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✦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Though the series of steps is the only unnatural thing on your way up the Huangshan Mountain, still it highlights the whole adventure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offers a place where you can sit down to rest your aching legs.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✦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My bike was old and shaky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did the job.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✦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It is a distinct visual contrast that shouldn't work, </a:t>
            </a:r>
            <a:r>
              <a:rPr lang="zh-CN" altLang="en-US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　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somehow these two very different worlds make a good combination.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✦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Wealthy people kept their collection at home until it got too big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until they died, and then it was given to a museum.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✦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We’ll be working rain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shine.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629280" y="1343160"/>
              <a:ext cx="11206800" cy="50389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9920" y="1333800"/>
                <a:ext cx="11225520" cy="50576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76250"/>
            <a:ext cx="10968990" cy="577342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zh-CN" altLang="en-US" sz="19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能力提升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19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☃</a:t>
            </a:r>
            <a:r>
              <a:rPr lang="en-US" altLang="zh-CN" sz="19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1   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(dye) cloth is both body-damaging and time-consuming, which is gradually being done away with. 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19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☃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great lengths Chinese government has gone to </a:t>
            </a:r>
            <a:r>
              <a:rPr lang="en-US" altLang="zh-CN" sz="19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2   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(bridge) the gap between rich and poor deserve respecting. 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19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☃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They didn’t complete the task according to the plan. </a:t>
            </a:r>
            <a:r>
              <a:rPr lang="en-US" altLang="zh-CN" sz="19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3   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(say) that, I didn’t think I could.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19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☃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square dance </a:t>
            </a:r>
            <a:r>
              <a:rPr lang="en-US" altLang="zh-CN" sz="19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4   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(mean) to strengthen practitioners’ bodies has exploded in popularity recently. 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19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☃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old man likes spending most of the day </a:t>
            </a:r>
            <a:r>
              <a:rPr lang="en-US" altLang="zh-CN" sz="19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5  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(seat) in his armchair watching others playing chess. 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19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☃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He hopes to promote the development of traditional culture and contribute to our national art </a:t>
            </a:r>
            <a:r>
              <a:rPr lang="en-US" altLang="zh-CN" sz="19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6    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(understand) by children, who will therefore develop genuine cultural confidence. 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19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☃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If you’ve never experienced the “sunshine scent” from a sheet or shirt </a:t>
            </a:r>
            <a:r>
              <a:rPr lang="en-US" altLang="zh-CN" sz="19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7  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(leave) to sun for a day, well, you’re missing out on one of life’s wonders. 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19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☃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These educational efforts were so successful that boiling water is a </a:t>
            </a:r>
            <a:r>
              <a:rPr lang="en-US" altLang="zh-CN" sz="19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8   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(give) almost anywhere you can find a water dispenser in China, as the idea that hot water’s the healthy option has become internalized over generations of Chinese.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15290"/>
            <a:ext cx="10968990" cy="583438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IV.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时态</a:t>
            </a:r>
          </a:p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一般过去时态：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other day, just now, last year, at the end of +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过去时间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... </a:t>
            </a:r>
          </a:p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现在完成时态：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since, up to now, thus far, so far, in the last / past +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时间</a:t>
            </a:r>
          </a:p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过去完成时态：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by the end of +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过去时间，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by +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过去时间，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by the time +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从句（一般过去时态）</a:t>
            </a:r>
          </a:p>
          <a:p>
            <a:pPr marL="0" indent="0">
              <a:buNone/>
            </a:pPr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71475"/>
            <a:ext cx="10968990" cy="587819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 arrived in Yangshuo. A few hours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I’d been in Hong Kong, with its choking smog. 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Li Qingzhao’s residence in downtown Lixia District, Jinan,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(prove) more than appealing to visitors since it opened to the public. 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特殊：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test positive / test negative   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zh-CN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动词</a:t>
            </a: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(wash, write, read, wear</a:t>
            </a:r>
            <a:r>
              <a:rPr lang="zh-CN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等</a:t>
            </a: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)+</a:t>
            </a:r>
            <a:r>
              <a:rPr lang="zh-CN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副词</a:t>
            </a: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  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weigh / measure 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They admired Tiangong Space Station, which,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(weigh) only 60 tons, was wholly designed by us. 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consist of / date from / belong to 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repaired tower standing there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(date) from the Tang Dynasty. 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read / say 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There was a note pinned on the door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(read): Sorry to miss you. I will call later.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59410"/>
            <a:ext cx="10968990" cy="589026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V.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定语从句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只用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that,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不用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which;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只用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which,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不用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that;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只用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as,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不用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which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；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4. where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一定是高频考点；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5.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两个特殊句型需要注意：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介词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+which+to do 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介词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+which+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谓语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+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主语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33070"/>
            <a:ext cx="10968990" cy="58166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能力提升</a:t>
            </a:r>
            <a:endParaRPr lang="en-US" altLang="zh-CN" sz="20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♞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My best friend Betsy’s father was a manager at Hough Bakeries,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1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at Easter time, made little bunny cakes for all its stores throughout Cleveland.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♞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experts found an efficient solution to the infection last month, by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2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time it had claimed more than 3, 000 lives.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♞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villagers underwent a severe flood, from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3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effect they are still suffering.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♞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severe flood and the damage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4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caused gave the villagers a hard time.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♞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 typical skydiving trip costs around $5, 000, many of them ends in the adventurer being broke. Those that don’t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5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(burden) with debt.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♞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Karagoz is a dramatic form of storytelling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6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shadows are projected onto a white screen, with a multitasking performer singing the tunes and words of the story and the lead puppeteer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7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(control) the movement of the puppets.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♞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exhibition provided a platform,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8 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China, France and international communities had a dialogue on cultural heritage conservation. </a:t>
            </a:r>
          </a:p>
          <a:p>
            <a:pPr marL="0" indent="0" algn="just">
              <a:buNone/>
            </a:pPr>
            <a:endParaRPr lang="en-US" altLang="zh-CN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40055"/>
            <a:ext cx="10968990" cy="580961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ts val="3300"/>
              </a:lnSpc>
              <a:spcAft>
                <a:spcPts val="0"/>
              </a:spcAft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VI.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倒装句</a:t>
            </a:r>
          </a:p>
          <a:p>
            <a:pPr marL="0" indent="0" algn="just">
              <a:lnSpc>
                <a:spcPts val="3300"/>
              </a:lnSpc>
              <a:spcAft>
                <a:spcPts val="0"/>
              </a:spcAft>
              <a:buNone/>
            </a:pPr>
            <a:endParaRPr lang="zh-CN" altLang="en-US" sz="2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全倒装</a:t>
            </a: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副词句首（最常见：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in, out, up, down, now, then, then, there) </a:t>
            </a: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介词句首</a:t>
            </a: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过去分词，现在分词，形容词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+be+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主语</a:t>
            </a: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endParaRPr lang="zh-CN" altLang="en-US" sz="2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部分倒装</a:t>
            </a: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否定词句首</a:t>
            </a: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not only ... but (also), seldom, never, not a single, not until..., hardly ... when..., no sooner ... than ... </a:t>
            </a: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2. so / such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句首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+that ... </a:t>
            </a: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3. only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句首</a:t>
            </a: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4.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虚拟（去掉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if,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提前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should, had, where)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90525"/>
            <a:ext cx="10968990" cy="585914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VII. </a:t>
            </a:r>
            <a:r>
              <a:rPr lang="zh-CN" altLang="en-US" sz="19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名词性从句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zh-CN" altLang="en-US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连词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and, but, or</a:t>
            </a:r>
            <a:r>
              <a:rPr lang="zh-CN" altLang="en-US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连接的两个宾从，第二个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that</a:t>
            </a:r>
            <a:r>
              <a:rPr lang="zh-CN" altLang="en-US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不省略；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zh-CN" altLang="en-US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形式主语和形式宾语的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it</a:t>
            </a:r>
            <a:r>
              <a:rPr lang="zh-CN" altLang="en-US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句型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zh-CN" altLang="en-US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坚决要命；必须的、重要的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... has it that ...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put it to sb. that ...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take it that ...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owe it to sb. that ...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take it for granted that ...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depend on it that ...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see to it that ...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look to it that ...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answer to it that ...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3. A is to B what / as C is to D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15290"/>
            <a:ext cx="10968990" cy="583438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endParaRPr lang="en-US" altLang="zh-CN" sz="2400" u="sng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1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civil servants in the Tang Dynasty used special ways to transport lychees over a long distance is a known fact.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media had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2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that a female doctor in a university committed suicide due to academic pressure arising from “up or out” system.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20 apartment buildings, arranged in a special way 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3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creates enclosed and open spaces, surround six courtyards, which shows a perfect integration of the Olympic culture and the traditional Beijing culture. </a:t>
            </a:r>
          </a:p>
          <a:p>
            <a:pPr marL="0" indent="0" algn="just"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65760"/>
            <a:ext cx="10968990" cy="588391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II.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介词专项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真题探微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(2022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新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1) Giant pandas also serve</a:t>
            </a:r>
            <a:r>
              <a:rPr lang="en-US" altLang="zh-CN" sz="2400" b="1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an umbrella species, bringing protection to a host of plants and animals in the southwestern and northwestern parts of China. 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(2023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新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1) You will find Xiao long bao prepared differently there, more dumpling and less soup, and the wrappers are pressed</a:t>
            </a:r>
            <a:r>
              <a:rPr lang="en-US" altLang="zh-CN" sz="240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hand rather than rolled. 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(2024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新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1) The Glasshouse stands</a:t>
            </a:r>
            <a:r>
              <a:rPr lang="en-US" altLang="zh-CN" sz="240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 great achievement in contemporary design, to house the plants of the southwestern part of China. 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(2025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新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1) A decent winner always tries to beat the opponent</a:t>
            </a:r>
            <a:r>
              <a:rPr lang="en-US" altLang="zh-CN" sz="240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no more than one or two points as a gesture of respect for the other side.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436680" y="964800"/>
              <a:ext cx="10120320" cy="52596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7320" y="955440"/>
                <a:ext cx="10139040" cy="52783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95605"/>
            <a:ext cx="10968990" cy="585406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lnSpc>
                <a:spcPts val="29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under</a:t>
            </a:r>
          </a:p>
          <a:p>
            <a:pPr marL="0" indent="0" algn="just">
              <a:lnSpc>
                <a:spcPts val="29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under discussion / repair / construction / investigation / debate / guarantee / treatment</a:t>
            </a:r>
          </a:p>
          <a:p>
            <a:pPr marL="0" indent="0" algn="just">
              <a:lnSpc>
                <a:spcPts val="29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under pressure / stress </a:t>
            </a:r>
          </a:p>
          <a:p>
            <a:pPr marL="0" indent="0" algn="just">
              <a:lnSpc>
                <a:spcPts val="29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under the impression that ... </a:t>
            </a:r>
          </a:p>
          <a:p>
            <a:pPr marL="0" indent="0" algn="just">
              <a:lnSpc>
                <a:spcPts val="29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under one roof / under the same roof / under one’s belt / under one’s nose / under the weather </a:t>
            </a:r>
          </a:p>
          <a:p>
            <a:pPr marL="0" indent="0" algn="just">
              <a:lnSpc>
                <a:spcPts val="29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in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9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in the 1980s, in one’s thirties, in full bloom / blossom, in a row, in detail, in full swing, in essence, in line with, in one’s favor, in decline (on the decline), in progress, in one’s own right, in the wake of</a:t>
            </a:r>
          </a:p>
          <a:p>
            <a:pPr marL="0" indent="0" algn="just">
              <a:lnSpc>
                <a:spcPts val="29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真题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Ecotourism has its origin with the environmental movement of the 1970s. It was not widely accepted as a travel concept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64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the late 1980s. During that time, increasing environmental awareness made it desirable.  </a:t>
            </a:r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77190"/>
            <a:ext cx="10968990" cy="587248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on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watch (keep a close watch (eye) on...) 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(the) air 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balance 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a diet 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a regular / first-name basis 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account of 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behalf of 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board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...occasion 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live on / feed on (Drinks are on sb.) 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be hard on 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the dot 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the blink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the same page (wavelength) 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model ... on / after ...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57835"/>
            <a:ext cx="10968990" cy="5791835"/>
          </a:xfrm>
          <a:ln>
            <a:solidFill>
              <a:schemeClr val="accent1"/>
            </a:solidFill>
          </a:ln>
        </p:spPr>
        <p:txBody>
          <a:bodyPr>
            <a:normAutofit fontScale="95000"/>
          </a:bodyPr>
          <a:lstStyle/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at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high speed / price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one’s disposal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have ... at one’s fingertips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the mercy of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heart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regular intervals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length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large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a loss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a time (at one time)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jump at the chance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a discount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a loose end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a standstill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all costs / expenses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issue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large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length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liberty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one’s request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risk / stake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odds with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one’s convenience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the entrance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one’s peak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will / random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(one’s) leisure </a:t>
            </a:r>
          </a:p>
          <a:p>
            <a:pPr marL="0" indent="0" algn="just">
              <a:buNone/>
            </a:pPr>
            <a:endParaRPr lang="en-US" altLang="zh-CN" sz="222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90525"/>
            <a:ext cx="10968990" cy="585914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to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be accessible to  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stay true to 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bear witness to  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credit ... to ...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from ... to ...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be grateful to sb. for sth.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attach / tie ... to ...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reduce ... to ...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to (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伴随：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He left the stage to prolonged applause./ He woke to the sound of torrential rain.)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to one’s taste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be entitled to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act as a prelude to ... </a:t>
            </a:r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08940"/>
            <a:ext cx="10968990" cy="584073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by 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by chance / accident 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by design 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by virtue of 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by the dozen / the hour / the day / the meter / the handful 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girl was losing her hair by the handful due to the illness. 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by weight / size </a:t>
            </a:r>
          </a:p>
          <a:p>
            <a:pPr marL="0" indent="0"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90525"/>
            <a:ext cx="10968990" cy="5859145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just">
              <a:lnSpc>
                <a:spcPts val="3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with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marL="0" indent="0" algn="just">
              <a:lnSpc>
                <a:spcPts val="3600"/>
              </a:lnSpc>
              <a:spcAft>
                <a:spcPts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考试几乎围绕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with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复合结构展开：</a:t>
            </a:r>
          </a:p>
          <a:p>
            <a:pPr marL="0" indent="457200" algn="just">
              <a:lnSpc>
                <a:spcPts val="3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But for all its ancient wonders, Beijing is also a place that fully embraces the fast-paced development of modern life,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towering 21st century architectural wonders standing alongside the cultural relics of the past.</a:t>
            </a:r>
          </a:p>
          <a:p>
            <a:pPr marL="0" indent="457200" algn="just">
              <a:lnSpc>
                <a:spcPts val="3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With the cultural importance of these murals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(highlight), the exhibition symbolized the growing interest in China’s rich cultural and religious heritage on the global stage.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2352</Words>
  <Application>Microsoft Office PowerPoint</Application>
  <PresentationFormat>宽屏</PresentationFormat>
  <Paragraphs>231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3" baseType="lpstr">
      <vt:lpstr>宋体</vt:lpstr>
      <vt:lpstr>微软雅黑</vt:lpstr>
      <vt:lpstr>Arial</vt:lpstr>
      <vt:lpstr>Times New Roman</vt:lpstr>
      <vt:lpstr>Wingdings</vt:lpstr>
      <vt:lpstr>WPS</vt:lpstr>
      <vt:lpstr>专题二  语法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seewo</dc:creator>
  <cp:lastModifiedBy>³He</cp:lastModifiedBy>
  <cp:revision>235</cp:revision>
  <dcterms:created xsi:type="dcterms:W3CDTF">2019-06-19T02:08:00Z</dcterms:created>
  <dcterms:modified xsi:type="dcterms:W3CDTF">2025-09-29T02:08:59Z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AA7E5615F8584DAC9FFA2E234370C06B_11</vt:lpwstr>
  </property>
</Properties>
</file>