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1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2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3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4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ink/ink5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6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7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8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3T23:42:19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1999 3348 0,'0'0'0,"0"0"0,0 0 0,0 0 16,24-4-16,-24 4 0,25 0 16,-11 0-16,1-3 0,4 2 15,3 1-15,0 0 0,1 0 0,8 0 16,2-1-16,1 2 0,1 1 16,5 0-16,1-1 0,6-1 0,1-1 31,0 1-31,5 1 0,-1-1 15,1-1-15,10-1 0,3 0 16,-6 1-16,0 0 0,13 1 16,-1 1-16,-2-3 0,-6-1 15,15 0-15,3 3 0,-12 0 0,-5 0 16,36-2-16,-3-2 0,-12 2 0,-8 1 16,3-1-16,0 0 0,-5 4 15,-3 2-15,3-1 0,6-2 16,-11-4-16,-2-1 0,5-1 15,2-2-15,-9 8 0,-6 5 0,8 1 16,7 0-16,-8-3 0,-4-6 16,6 1-16,5-2 0,-6 4 0,-4 4 15,7-4-15,3 0 0,-6-1 16,-7 0-16,6 1 0,4 1 16,-7 0-16,-3-1 0,5-1 15,5-1-15,-4-1 0,-2-2 0,6 5 16,4 3-16,-5-4 0,-5-1 15,5-2 1,5-1-16,-6 2 0,-4 1 16,7 0-16,7 0 0,-8-1 15,-5 2-15,10 0 0,4 3 0,-6-2 16,-6 1-16,8 1 16,7-2-16,-9-2 0,-4-2 0,4 4 15,1 3-15,-2-2 0,-3 0 16,5-1-16,-1 0 0,-10 2 0,-7 0 15,-4-1-15,-2 1 0,-8-3 0,-4 0 16,-4 0-16,-6 2 16,-8 0-16,-5 1 0,-7 1 15,-2 1-15,-3 0 0,-1 0 0,-1-2 16,-1 0-16,-2-3 0</inkml:trace>
  <inkml:trace contextRef="#ctx0" brushRef="#br0" timeOffset="1056.0575">8274 2717 0,'0'0'0,"0"0"0,0 0 0,22-3 16,-22 3-16,23-1 0,-5-2 15,2 1-15,2-2 16,4-1-16,5 0 16,10-2-16,2 0 0,13 0 0,2-2 15,-1 3-15,-3 0 0,13-1 16,2-1-16,-6 0 0,-4 1 16,5 3-16,-6 2 15,-9-1-15,-9 1 0,-4 3 0,-4 1 16,-8 2-16,-7-1 0,-4 4 0,-6 3 15,-7 0-15,-5 0 0,-6 0 16,-6 1-16,1 2 0,-2 3 0,-6 3 16,-7 3-16,1 1 0,0 0 0,-4 6 15,-4 5-15,-1 2 16,2-2-16,-14 7 0,-4-3 16,5-1-16,4-2 15,-7 5-15,1 0 0,9-5 16,8-5-16,-2-4 0,3-6 15,11-6-15,4-2 0,8-3 16,6-3-16,5-6 0,5-2 16,5-6-16,5-4 0,-3-3 0,2 0 15,-1-7-15,3-5 0,2-1 0,2-1 16,1-4-16,1-2 16,-2-1-16,-3-1 0,1-8 0,1-1 15,-1 3-15,-2-1 0,1-1 16,-1 0-16,-1 1 0,-3 3 15,0-1-15,-1 3 16,-2 5-16,-1 4 0,-4 4 0,-3 4 16,1 7-1,2 2-15,-1 4 0,-3 4 16,1 2-16,1 5 0,2 1 0,1 2 16,1 2-16,-1 2 0,2 3 15,1 3-15,5 2 0,1 1 16,-1 7-16,0 4 0,1 0 15,-1-1-15,2 8 0,2 2 16,-3-2-16,-1-2 0,2 5 0,0 3 0,-1-2 16,0-4-16,1 6 0,1-1 15,-4-5-15,-2-4 16,-2-5-16,0-2 0,-2-5 0,-2-2 16,-1-5-16,0-3 15,-3-3-15,0-2 0,-4-3 0,0-3 16,-4-2-16,-4-1 0,-4-5 0,-4-4 15,-2-2-15,-3-2 0,-4-3 0,-4-5 16,-1 1-16,2 0 0,-8-7 16,-1-1-16,1 3 0,4 2 0,-7-3 15,0 2-15,8 2 16,4 2-16,3 2 0,3 4 16,3 3-16,3 2 15,5 6-15,3 1 0,4 5 16,1 3-16,3-1 0,0 0 15,1 1-15</inkml:trace>
  <inkml:trace contextRef="#ctx0" brushRef="#br0" timeOffset="19194.8561">1913 3444 0,'0'0'0,"0"0"0,0 0 0,0 0 0,0 0 16,0 0-16,0 0 16,25 2-16,-25-2 0,0 0 15,30 4-15,-30-4 0,30 5 16,-14-3-16,1 1 0,0-1 0,3-1 0,2 1 16,4 1-16,4 0 0,-1-1 15,3-2 1,6-2-16,-3 2 0,-1 2 15,15 0-15,3 1 0,-4-3 16,-1-1-16,9-2 0,3-3 16,-2 2-16,2 2 15,7 2-15,7 0 0,-1-1 0,-9-3 16,4 0-16,0-1 0,-1 1 16,0-1-16,3 0 0,1-1 0,28 0 0,-9 1 15,-4 1-15,-3-2 0,-6-1 16,-7-1-16,-2 3 0,1 2 15,0 1-15,1 4 0,3-1 16,1 0-16,0-7 0,1-3 16,-3 2-16,0 3 0,-3 3 15,-2 2-15,5-2 16,-2-2-16,-1 0 0,-3-1 0,4 2 16,2 0-16,0 4 0,2 2 0,0-5 15,0-2-15,-4 0 16,-2 0-16,2 3 0,-1 1 15,-1 1-15,-1-1 0,-1 0 16,2 0-16,-2 0 0,0 0 0,3 0 16,1-1-16,-2 2 0,-5 1 15,1-1-15,1-1 0,-2 1 16,0 1-16,1-3 0,-1-1 16,1-2-16,-1 2 0,-3 1 15,-1 1-15,-5 2 0,-1 0 16,4 2-16,4 0 0,-4-4 0,-4-3 15,0 1-15,-4-1 0,-1 0 0,0-1 16,-2 1-16,-5 1 0,0-2 16,0 0-16,-5 1 0,-2 0 15,-3 4-15,-4 1 0,0-2 16,-1-1-16,-7 0 0,-8 0 16,-7 3-16,0 0 0,-5-2 0,-5-2 15,-6 2 1,-7 1-16,6-1 0,3-1 15,3 1-15</inkml:trace>
  <inkml:trace contextRef="#ctx0" brushRef="#br0" timeOffset="19959.7657">2403 3437 0,'0'0'0,"0"0"0,0 0 15,22-4-15,-10 3 0,4 0 0,6 0 16,3-2-16,2 1 0,12 0 16,3 0-16,2 1 0,-3-2 0,18 2 15,2-1-15,7 0 0,-8-1 16,9 0-16,3-1 16,7 1-16,-7 2 15,18-1-15,13 0 16,-1-1-16,-14-2 0,30 0 0,-14 2 15,-10 2-15,-2 1 0,-3-1 16,2-1-16,-9 1 0,0-2 16,3 2-16,4 1 0,-8 0 15,-4 2-15,7 0 0,3-1 16,-1 1-16,0 0 0,5 0 16,6-2-16,-5 1 0,-3 0 0,-1-2 0,0-2 15,4 1-15,-1 1 0,5 1 16,3-1-16,-5 1 0,-3 0 15,0 0-15,2-1 0,-6-1 16,-5 2-16,-2-1 0,-1 0 16,-4-3-16,-5-1 0,-6 3 15,-2 1-15,-8 0 16,-6 1-16,-7-1 0,-4-4 16,-9 3-16,-5 1 0,-4 2 15,-4 2-15,-5-1 0,-3 1 0,-11-2 16,-8 0-16,-4 1 15,-3 3-15,9-3 0,4 0 0,2-1 16</inkml:trace>
  <inkml:trace contextRef="#ctx0" brushRef="#br0" timeOffset="21671.4127">4535 2019 0,'0'0'0,"0"0"0,-30-5 0,16 3 15,-1-1-15,-5 1 0,-2-1 0,-9 1 16,-1-1-16,-4 3 0,-1 0 16,-10 2-16,3 0 0,-3 3 15,-3 1-15,3 1 0,1 0 16,-11 6-16,2 2 0,0-1 0,0-3 15,-6 4-15,4 2 0,3 3 16,0 0-16,6 3 0,4-2 16,0 2-16,1 3 0,-2 4 15,4 3-15,2-5 0,4-3 16,1 4-16,0 5 0,4 0 16,5 2-16,2-1 0,2-2 0,-1 2 0,1-1 15,4 3-15,2 1 0,1-1 16,6-1-16,1-2 0,1 2 15,3-1-15,2-2 0,5-3 16,5 0-16,0-8 0,1-1 16,5 4-16,4 4 0,1-3 15,-3-2-15,3 0 16,3-2-16,0 2 0,4 1 16,3-2-16,3-3 0,2 0 15,3-1-15,-2-3 16,1-3-16,3 0 0,3-1 0,0 0 15,2-2-15,-1 1 0,3-1 16,4 3-16,3 0 0,0-2 16,-4-2-16,1 0 0,0-1 0,-4 1 0,0-2 15,-2 0-15,2 0 0,1 1 16,-1 1-16,-1-2 0,0 0 16,0-1-16,1 0 0,2-2 15,1-1-15,1 0 0,0 0 16,-3-2-16,0-1 0,0-1 15,1-1-15,3 1 16,3 1-16,-2 0 0,-6 0 16,8 0-16,0-2 0,-3 1 15,0 1-15,15 0 0,-4-1 16,-8-2-16,-2-1 0,-2 0 16,-2 2-16,-1-2 0,-3 0 15,-2 1-15,-1 0 0,-12 0 16,6-1-16,5 0 0,4-1 0,-6-1 0,0 1 15,3-2-15,6-1 0,-5 0 16,-4 3-16,4-2 0,1-2 16,-2-1-16,-2-1 0,3 1 15,3-2-15,-4 1 0,-2 1 0,2-2 16,2 0-16,-3-3 16,-5-1-16,4 2 15,-2 2-15,-2-3 0,-4 0 16,1 0-16,-2 0 0,-3-2 15,0-1-15,-4 0 0,-3 0 16,-3 1-16,-1-2 0,-2-3 16,0-2-16,-1 3 0,-3 1 0,1-3 15,-1-3-15,-1 1 16,-3-1-16,1 0 0,-2-1 0,-1 2 0,-2-2 16,-2 1-16,-2 1 0,1-3 15,0-2-15,-5 0 0,-2 0 16,-2 1-16,-2 0 0,-3-1 15,-3-1-15,0 0 0,-1 0 0,-4 1 16,-3 0-16,-6-4 0,0 1 16,-2 1-16,-5 0 0,3 1 0,-3 3 15,-2 2-15,-4 0 0,-2-2 16,2 0-16,-13-1 0,1 3 16,-3 4-16,4 0 0,-7 2 15,-1-1-15,0 1 0,1 4 0,-34-8 16,6 6-16,1 6 0,3 5 15,-3 0 1,-3-2-16,3 3 0,4 4 16,-5 1-16,-3 3 0,0 1 15,-3 1-15,-3 9 0,-3 5 16,4-3-16,1 0 0,1 8 16,-2 4-16,-2 8 0,-1 3 15,34-12-15,20-8 0,15-4 0</inkml:trace>
  <inkml:trace contextRef="#ctx0" brushRef="#br0" timeOffset="32984.7659">9867 2635 0,'0'0'0,"0"0"0,0 0 16,0 0-16,0 0 0,0 0 16,0 0-16,0 0 0,28 0 0,-28 0 15,35 0-15,-35 0 0,44-1 16,-18-1-16,4 2 16,1-1-16,0 0 0,10 0 15,1 0-15,-4 0 0,-1 0 0,4-1 0,0 2 16,-6-2-16,-4 0 0,-4 2 15,-5 0-15,-4 1 0,-4 1 16,-5 1-16,-4-2 0,0 0 0,-2 0 16,-1-1-16</inkml:trace>
  <inkml:trace contextRef="#ctx0" brushRef="#br0" timeOffset="33207.2848">10235 2618 0,'0'0'15,"0"0"-15,0 0 0,0 0 16,-19 11-16,19-11 0,-20 22 16,7-7-16,0 0 0,0 4 0,0 4 15,-3 7-15,2 1 0,1-1 0,2 0 16,1-1-16,2-2 0,1 4 16,3-3-16,1-7 0,2-7 0,1-3 15,2-3-15,1-4 16,3-2-16,1-6 0,2-1 15,-1-1-15,-2 2 0,0 0 0</inkml:trace>
  <inkml:trace contextRef="#ctx0" brushRef="#br0" timeOffset="33624.142">10592 2430 0,'0'0'0,"0"0"0,0 0 0,-6 26 0,6-26 16,-13 35-16,4-9 0,-3 3 16,-4 4-16,-5 12 0,-1 4 15,-2 9-15,2-2 0,3-9 16,4-4-16,-1-1 0,3-6 0,3-8 16,2-5-16,3-6 0,0-6 15,3-6-15,2-5 0,2-2 0,2-6 16,0-4-16,2-4 0,3-4 15,4-5-15,3-3 0,3-2 16,0 0-16,1 2 0,1-5 16,-3 3-16,3 8 0,2 5 0,-1 5 15,1 2-15,-5 4 0,-2 2 16,-3 4 0,-1 3-16,-4 2 0,-3 4 15,-1 4-15,-3 4 0,-2 3 16,-3 2-16,0 4 0,-2 3 15,1 0-15,0-1 0,1-4 16,0-1-16,0-4 0,3-3 0,0-2 16,1-4-16,2-1 0,2-3 15,-1-2-15,-1 1 0,0-2 0</inkml:trace>
  <inkml:trace contextRef="#ctx0" brushRef="#br0" timeOffset="33956.1111">10745 2926 0,'0'0'0,"0"0"16,0 0-16,24 2 0,-24-2 15,27 0-15,-8-2 0,2 0 0,2-2 16,1-1-16,1-3 16,4-2-16,-1 0 0,-2 0 15,0 0-15,-4-4 0,-2 0 0,-5-1 16,-2 0-16,-4 0 0,-3 1 15,-7-2-15,-6 1 0,-1 2 0,-2 3 16,-3 1-16,-2 4 0,-5 1 16,-4 3-16,-7 4 0,0 3 15,-1 2-15,-1 2 16,2 8-16,1 3 0,5 1 0,3 2 0,2 9 16,6 4-16,4-5 0,5-3 15,10-3 1,6-3-16,7-6 0,8-5 15,9-6-15,9-5 0,2-3 0,3-2 16,-12 2-16,-7-1 16,-7 1-16</inkml:trace>
  <inkml:trace contextRef="#ctx0" brushRef="#br0" timeOffset="34727.4149">11816 2451 0,'0'0'0,"0"0"0,0 0 16,0 0-16,-20 22 0,20-22 16,-27 36-16,10-12 0,1 3 0,-9 14 15,-2 6 1,1-1-16,2-2 0,-2 10 15,-1 4-15,6-10 0,4-8 16,0-1-16,4-7 0,3-13 16,2-5-16,1-4 0,-1-3 15,1-4-15,2-3 0,3-7 16,2-7-16,2-3 0,1 0 0,6-8 16,4-7-16,3 3 0,2 2 0,11-7 15,5 3-15,0 3 0,-1 4 0,10 1 16,3 4-16,-8 9 15,-3 5-15,0 5 0,-1 5 16,-8 1-16,-5 2 0,-8 12 16,-4 8-16,-5-5 0,-4-2 0,-5 4 15,-3-2-15,-4-5 0,-3-2 0,-4 1 16,-2-1-16,-2 0 0,-3-2 16,-4-2-16,-2-2 0,2-1 15,3 0-15,0-4 0,1-4 16,2-2-16,5-3 0,3-4 15,5-5-15,2 4 0,2 2 0,1 1 16</inkml:trace>
  <inkml:trace contextRef="#ctx0" brushRef="#br0" timeOffset="35175.3422">12230 2648 0,'0'0'0,"0"0"16,0 0-16,0 0 0,0 0 0,0 0 16,-11 25-16,11-25 15,-19 22-15,7-8 0,-4 4 16,1 1-16,-1 1 0,0 3 0,-1 2 16,1 5-16,3-4 0,4-2 15,3-3 1,3-2-16,2-5 0,6-2 15,6-2-15,1-4 0,2-2 16,4-4-16,6-4 0,0-1 0,0-3 16,8-7-16,0-3 15,-2-2-15,-2 0 0,4-7 0,-3-2 16,-4 2-16,-1 4 0,-6-1 16,-2 0-16,-4 4 0,-2 2 0,-4 4 15,-1 1-15,-3 6 0,-2 2 0,-3 6 16,-2 3-16,-1 3 0,-2 2 15,-2 3-15,-2 4 16,-1 1-16,-2 1 0,4 4 0,1 5 16,2 0-16,0 0 0,3 0 15,4-3 1,5-2-16,2-2 0,6-4 16,4-4-16,2-3 0,1-3 15,8-4-15,5-4 0,-7 1 0,-4 0 16,-4-1-16</inkml:trace>
  <inkml:trace contextRef="#ctx0" brushRef="#br0" timeOffset="35360.4656">12818 2794 0,'0'0'0,"0"0"16,0 0-16,-11 20 0,11-20 0,-16 26 15,4-8-15,-1 2 0,1 0 16,-2 6-16,1 0 0,2-5 15,2-3-15,3-4 0,3-5 0,4-4 16,4-2-16,-2-2 0,0 0 0,-1 0 16</inkml:trace>
  <inkml:trace contextRef="#ctx0" brushRef="#br0" timeOffset="35513.7406">12803 2460 0,'0'0'0,"0"0"16,0 0-16,12 18 0,-12-18 0,12 25 15,-5-7-15,0 0 0,1 3 16,2-2-16,1 1 0,1 1 16,-1-2-16,-2-3 0</inkml:trace>
  <inkml:trace contextRef="#ctx0" brushRef="#br0" timeOffset="35730.054">13275 2442 0,'0'0'0,"0"0"16,0 0-16,0 0 0,-11 29 0,11-29 15,-20 32-15,7-12 0,-2 2 16,0 6-16,-2 5 0,-4 8 15,0-3-15,-3 8 0,1-2 16,4-5-16,4-3 0,-1 2 16,4-3-16,3-6 0,4-5 0,1-5 0,0-3 15,2-5-15</inkml:trace>
  <inkml:trace contextRef="#ctx0" brushRef="#br0" timeOffset="36294.1307">13498 2821 0,'0'0'0,"0"0"0,0 0 16,0 0-16,0 0 0,0-23 16,0 23-16,-7-18 0,7 18 0,-12-20 15,4 10-15,-1 2 16,-1 0-16,-4 2 0,-5 2 0,1 0 0,1 3 15,-4 1-15,-2 4 0,-6 3 16,2 0-16,1 6 0,2 4 16,2 3-16,1-1 0,0 9 15,3 4-15,5-3 0,3-4 0,5 1 16,4-1-16,2-3 16,1-5-16,13-3 0,11-4 0,-4-5 0,0-4 15,13-7-15,6-6 0,-5-3 16,-3 1-16,4-8 0,1-4 15,-2-1-15,-3-1 0,3-11 16,-2-2-16,-5 1 0,-6 3 0,1-8 16,-2-1-16,-7 14 15,-5 4-15,-2-3 16,0 2-16,-2 5 16,-3 6-16,-2 4 0,-1 5 15,-1 3-15,-1 1 0,-2 6 0,0 3 16,-5 4-16,-2 4 0,-3 8 15,-2 4-15,3 3 0,0 4 16,-6 8-16,-1 2 0,2 1 16,0-2-16,2-1 0,4 0 0,2-1 0,4-8 15,6 2-15,4-2 0,4-7 16,3-5-16,1-7 0,4-2 16,-4-3-16,-4-1 0,-1 0 15</inkml:trace>
  <inkml:trace contextRef="#ctx0" brushRef="#br0" timeOffset="36510.464">13938 2703 0,'0'0'16,"0"0"-16,0 0 0,0 0 16,0 0-16,0 0 0,-14 29 15,14-29-15,-21 32 0,7-12 16,-2 5-16,2-1 0,0 2 0,-2 4 0,3-2 15,2-4-15,2-3 0,1-6 16,3-3-16,1-3 0,1-4 16,3-5-16,3-4 0,-1 3 15,1 2-15,0 0 0,0 1 16,-1-1-16</inkml:trace>
  <inkml:trace contextRef="#ctx0" brushRef="#br0" timeOffset="36632.8161">13976 2470 0,'0'0'0,"0"0"16,0 0-16,29 5 0,-29-5 0,26 10 15,-13-4-15,-2-2 16,-1 0-16,-1 0 0</inkml:trace>
  <inkml:trace contextRef="#ctx0" brushRef="#br0" timeOffset="36964.6619">14226 2644 0,'0'0'0,"0"0"15,0 0-15,0 0 0,-5 27 0,5-27 16,-10 26-16,1-8 0,-1 2 16,-2 2-16,-1 3 0,-1-2 0,2 0 15,-2 2-15,2-4 0,2-1 16,1-5-16,1-3 0,2-3 16,1-5-16,2-4 0,3-6 15,2-3-15,3-2 0,1-2 0,3-3 16,1-4-16,3-1 0,4-1 15,0 1 1,2 3-16,2-3 0,-2 2 16,0 3-16,-2 3 0,-1 3 15,-1 4-15,-1 5 0,1 4 16,-3 3-16,-1 3 0,-3 2 0,-3 3 0,-3 0 16,-3 3-16,-1 6 0,-2 2 15,-1 0-15,1 0 0,3 2 16,3 1-16,1-2 0,3-3 15,2-1-15,5 0 0,-5-5 16,0-3-16,-1-3 0</inkml:trace>
  <inkml:trace contextRef="#ctx0" brushRef="#br0" timeOffset="37467.5712">14918 2771 0,'0'0'16,"0"0"-16,0 0 0,0 0 0,0-21 15,0 21-15,0 0 16,-16-13-16,16 13 0,-27-4 16,9 3-16,-3 1 0,-2 2 0,-3 3 15,0 3-15,-6 5 0,3 2 16,2 5-16,0 2 0,-2 7 16,5 2-16,8-5 0,6-2 0,6-4 0,7-2 0,3-5 15,6-3-15,6-3 0,5-4 16,1-5-16,2-2 0,1-5 15,2-3-15,-1-4 0,-1-2 16,1-3-16,-4 0 0,-3 0 16,-3 0-16,-4 3 0,-2 3 0,-3 2 15,-1 4-15,-5 5 16,-3 4-16,-1 4 0,-3 3 16,0 5-16,0 2 0,-4 11 15,-3 6-15,-3 5 0,-3 3 16,1 3-16,-1 3 0,-1 5 15,4-2-15,2-8 16,1-4-16,-1 0 0,1-6 0,-1-5 0,-1-3 16,0-8-1,-3-2-15,-4-5 0,-2-2 16,1-1-16,1-1 0,-4-6 16,-3-5-16,1-3 0,0-3 0,6-4 15,3-3-15,4-1 16,3 0-16,4-1 0,3 3 0,4-1 15,4 3-15,7 1 0,5 1 16,-3 4-16,-3 2 0,-3 3 0</inkml:trace>
  <inkml:trace contextRef="#ctx0" brushRef="#br0" timeOffset="37697.0697">15488 2805 0,'0'0'0,"0"0"0,0 0 0,0 0 15,-11 20-15,11-20 16,-16 31-16,5-13 0,0 3 0,-1 2 16,-2 2-16,2-3 0,1-2 15,-1 2-15,2-2 0,3-6 16,1-2-16,2-5 0,1-6 15,1-3-15,1-5 0,0 3 16,0 0-16,0 0 0</inkml:trace>
  <inkml:trace contextRef="#ctx0" brushRef="#br0" timeOffset="38151.2685">15343 2551 0,'0'0'0,"0"0"0,0 0 15,27 13 1,-27-13-16,29 18 0,-10-2 0,1-2 16,1 0-16,11 1 0,4 0 15,3-1-15,1 2 0,9 0 16,-3-5-16,-2-3 0,-2-1 16,5-4-16,-6-3 0,-6 2 15,-8 2-15,-7 0 0,-5-1 16,-5-1-16,-3 0 0,-8-5 0,-7-1 15,-5-1-15,-6 1 0,-4 2 0,-5 2 16,1 0-16,-2 1 0,2 0 16,1 0-16,3 2 0,2 2 15,0-1-15,1 3 0,5-2 16,3 2-16,4 3 0,5 4 16,3-1-16,3 0 15,6 1-15,3 2 0,4-2 0,2 2 0,4 0 31,3 1-31,-4-3 0,-4 0 0,-4-4 0,-3 0 0,-3 0 16,-3 0-16,-6 0 0,-4 1 16,-7-1-16,-3-1 0,-3 1 0,-2 2 15,-2-4-15,-1 0 16,0-1-16,-2 0 0,6-3 16,5-2-16,3 0 0,2 0 15,1-1-15</inkml:trace>
  <inkml:trace contextRef="#ctx0" brushRef="#br0" timeOffset="38784.3837">16837 2875 0,'0'0'0,"0"0"0,0 0 16,0 0-16,0 0 0,0 0 16,0 0-16,0 0 0,0 0 0,0 0 15,0 0-15,0 0 0</inkml:trace>
  <inkml:trace contextRef="#ctx0" brushRef="#br0" timeOffset="39223.2694">16797 2783 0,'0'0'0,"0"0"0,0 0 0,0 0 0,-10-23 16,10 23-16,-8-14 0,3 7 15,-2 0-15,1 0 0,-1 2 0,0 0 16,0 0-16,-1 1 16,0 3-16,-5 3 15,-5 4-15,0 1 0,-1 1 0,-5 6 16,1 4-16,-2 0 0,1 3 0,0 1 0,1 2 15,-2 5-15,6-1 0,3-2 16,4-1-16,5-4 0,4-3 16,6-3-16,6-1 0,4-4 15,4-4-15,5-4 0,3-3 16,3-4-16,1 0 0,-2-4 16,0-4-16,-2-2 15,-1-4-15,2-4 16,-4-1-16,-3 6 0,-1 3 0,-5-2 15,-3 0-15,-1 1 16,-2 3-16,-3 3 0,-1 3 0,0 0 16,-2 2-16,0 1 0,0 1 15,-1 3-15,1 3 0,-1 2 16,0 1-16,-1 3 0,-1 2 0,1 3 0,1 4 16,1 1-16,1 0 0,1-1 15,2-1-15,0-1 0,2-1 16,3-2-16,2-2 0,1 0 15,1-3-15,3-3 0,1-2 16,-3-1-16,-3 1 0,-1-2 0</inkml:trace>
  <inkml:trace contextRef="#ctx0" brushRef="#br0" timeOffset="39501.9573">17411 2743 0,'0'0'0,"0"0"16,0 0-16,0 0 0,16-19 0,-16 19 0,0 0 16,0 0-16,-2-24 0,-5 20 15,-3 0-15,-2 3 0,-2-2 0,-3 1 16,-5 1-16,-2 3 16,-2 2-16,-9 4 15,-3 6-15,4 0 0,1 2 0,-3 4 16,4 0-16,6 2 0,8 4 0,6-1 0,5 0 31,6-1-31,5-2 0,7-2 16,6-4-16,4-3 0,4-2 15,5-2-15,4-1 0,5-3 16,-3-4-16,-7 0 0,-7 0 0,-5 0 16</inkml:trace>
  <inkml:trace contextRef="#ctx0" brushRef="#br0" timeOffset="39787.4227">17843 2666 0,'0'0'0,"0"0"0,0 0 16,0 0-16,0 0 0,-31 0 0,31 0 16,-33 8-16,15-3 0,-4 3 15,-3 2-15,0 1 0,0 2 0,-4 7 16,5 1-16,3 0 0,3 0 15,4 0-15,3 1 16,3-1-16,4-2 16,4 1-16,4-4 0,5-5 15,5-2-15,5 2 0,2 0 16,-1-5-16,1-1 0,2-3 16,1 0-16,-4-2 0,-5 0 0,-1 0 15</inkml:trace>
  <inkml:trace contextRef="#ctx0" brushRef="#br0" timeOffset="40157.6522">17796 2850 0,'0'0'0,"0"0"15,0 0 1,0 0-16,0 0 0,0 0 0,33 16 0,-33-16 16,31 7-16,-12-7 0,0 0 15,3 0-15,2-3 0,-1 1 16,1 0-16,5-4 15,-3-1-15,0 0 0,-2-1 16,-2-1-16,-1 1 0,-5 0 16,-1 0-16,-4-2 0,-4 0 0,-3-1 15,-5 0-15,-3 1 0,-2 1 16,-2 1-16,-1 0 0,-2 3 16,-2 1-16,-3 1 0,-1 1 15,-1 1-15,1 2 0,0 2 0,2 3 16,0 3-16,1 2 0,1 2 15,-1 1-15,3 0 0,0 4 0,3 1 16,1 1-16,4 2 0,3 0 16,4 3-16,4 0 0,4-4 15,3-3-15,8-1 0,6-2 16,3-1-16,3-2 0,-6-3 0,-6 0 16,-4-3-16</inkml:trace>
  <inkml:trace contextRef="#ctx0" brushRef="#br0" timeOffset="40473.2648">18813 2679 0,'0'0'0,"0"0"0,0 0 16,0 0-16,0 0 0,-24-21 0,24 21 16,-28-3-16,10 4 0,-3 1 15,-2 2-15,-1 1 0,-2 1 16,-6 2-16,1 3 0,4 0 15,1 1-15,6 1 0,1 2 16,4 1-16,6-2 0,4 1 0,5-1 16,5 0-16,2 0 0,4 0 15,4-1-15,-2 0 0,0-1 0,1 2 16,0-4-16,-3 0 0,-3 0 16,-3-1-16,-2 1 0,-4-1 15,-2 0-15,-5-2 0,-4-1 16,-1 0-16,-3 0 15,0 1-15,-2 2 16,0-2-16,2-1 0,2 0 0,1-1 16,4-1-16</inkml:trace>
  <inkml:trace contextRef="#ctx0" brushRef="#br0" timeOffset="40858.4548">19185 2658 0,'0'0'0,"0"0"0,0 0 0,0 0 15,-25 5-15,25-5 0,-27 7 0,27-7 16,-35 8-16,16-2 0,0-1 0,2 4 16,0 1-16,3 1 0,1 0 15,-1 2-15,5-1 0,2 2 16,4 0-16,3 2 0,3-1 0,5 1 15,3 1-15,1 0 0,0-1 16,0 1-16,-1-1 0,-1-1 16,-1 0-1,-4-3-15,-1-2 0,-4-1 16,-3 0-16,-3 0 0,-4-1 16,-2-1-16,-3-2 0,0 0 15,-3-1-15,0-1 0,-2 0 0,-1-3 16,0-3-16,2 1 0,3-3 15,2 0-15,3-1 0,4-2 16,2-2-16,2 2 0,0 0 0,0 2 16</inkml:trace>
  <inkml:trace contextRef="#ctx0" brushRef="#br0" timeOffset="41090.4072">19405 2778 0,'0'0'16,"0"0"-16,0 0 0,0 0 0,-11 23 15,11-23-15,-15 30 0,5-11 16,0 0-16,0 1 0,0 0 16,-1 3-16,1-2 0,3-3 15,0-1-15,0-2 0,2-3 0,1-3 16,0-3-16,2-3 0,0-2 0,1-4 15,0-3-15,0 1 0,-1-3 16,1 0-16,0 2 0,1 0 16</inkml:trace>
  <inkml:trace contextRef="#ctx0" brushRef="#br0" timeOffset="41244.2241">19465 2470 0,'0'0'0,"0"0"0,0 0 16,20 14-16,-20-14 0,19 11 15,-8-4-15,-1 1 0,-1 1 0,0-2 16,-1 0-16,-1-1 0</inkml:trace>
  <inkml:trace contextRef="#ctx0" brushRef="#br0" timeOffset="41708.0352">19815 2513 0,'0'0'0,"0"0"0,0 0 0,0 0 15,-13 28-15,13-28 0,-15 32 16,5-11-16,-1 1 0,-3 4 16,-3 3-16,-3 8 0,2-2 0,-2 6 15,2-1-15,3-7 16,3-5-16,0-5 15,3-4-15,0-3 0,1-3 16,3-4-16,1-3 16,1-5-16,1-2 0,2-3 0,1-3 15,1-1-15,1-3 0,2-5 16,1-2-16,4 0 0,2 0 16,4 0-16,3 2 0,4-4 15,0 3-15,4 2 0,5 4 0,-2 3 0,-2 3 16,-3 4-16,-1 6 0,-2 1 15,-2 3-15,-2 4 0,-3 6 16,-4-1-16,-5 1 0,-5 1 16,-5 2-16,-2-4 0,-1-2 0,-3-2 15,-3 0-15,-3-1 16,-4 1-16,-2-6 16,-2-1-16,2-2 0,2-1 15,0-3-15,-1-1 0,2-2 16,1-3-16,4-6 0,2-4 15,5-3-15,5-5 0,0 6 16,0 2-16,1 3 0</inkml:trace>
  <inkml:trace contextRef="#ctx0" brushRef="#br0" timeOffset="41946.5637">20295 2401 0,'0'0'15,"0"0"-15,0 0 0,-4 23 0,4-23 16,-11 32 0,3-8-16,-2 1 0,-2 3 0,-7 12 15,-3 3-15,2-4 16,2-2-16,-1 8 0,3-4 16,3-5-16,2-5 0,1-2 15,4-5-15,1-4 0,2-3 0,3-7 16,1-2-16,0-2 0,1-2 15,-1-1-15,1 1 0,-1-3 0</inkml:trace>
  <inkml:trace contextRef="#ctx0" brushRef="#br0" timeOffset="42294.3957">20246 2851 0,'0'0'0,"0"0"15,0 0-15,29 2 0,-29-2 0,35-1 0,-13 1 16,0 0-16,1 0 0,7-1 15,-1-3-15,-1 2 0,-2-1 16,1-2-16,-1-3 0,-3-1 0,-2-1 16,0-4-16,-4-1 0,-6 3 15,-3-1-15,-6-1 0,-6 0 32,-1 3-32,-3 2 0,-3 0 0,-2 1 15,-4 3-15,-1 3 0,-8 0 16,0 5-16,2 3 0,3 3 0,1 4 15,0 1-15,1 3 0,2 1 16,2 3-16,5 5 16,3-3-16,0 2 0,6-2 0,4 2 15,3-4-15,1-2 0,7 0 0,3-3 16,5-3-16,5-3 0,9-1 16,5-2-16,-9-3 0,-8 1 0,-4-2 15</inkml:trace>
  <inkml:trace contextRef="#ctx0" brushRef="#br0" timeOffset="42548.0272">21284 2573 0,'0'0'0,"0"0"0,0 0 15,0 0-15,-9 23 0,9-23 0,-15 31 16,6-13-16,-1 1 0,-1 5 16,-2 3-16,-1 4 0,0-3 0,7 4 15,4-4-15,3-3 0,1-4 16,4-3-16,1-2 0,2-5 16,1-4-16,1-1 0,1-3 15,-2-2-15,0-1 0,-3 0 0,0 0 16,-1 0-16</inkml:trace>
  <inkml:trace contextRef="#ctx0" brushRef="#br0" timeOffset="42763.9061">21066 2726 0,'0'0'0,"0"0"0,0 0 15,34 0-15,-19 0 0,2 0 0,2 0 16,7 1-16,3 0 0,-1 1 16,2-2-16,0 0 0,1 1 15,5-1-15,1-3 0,-5 0 0,-3-1 0,-4 2 16,-6-1-16,-2 1 0</inkml:trace>
  <inkml:trace contextRef="#ctx0" brushRef="#br0" timeOffset="43111.3248">21702 2700 0,'0'0'0,"0"0"15,0 0-15,0 0 0,0 0 16,0 0 0,0 0-16,0 0 0,0 0 0,-17 17 15,17-17-15,0 0 16,-29 21-16,29-21 0,-26 26 0,14-9 0,1 0 0,1 3 16,1 3-16,3-1 0,1-1 15,5 2 1,5-2-16,4-4 0,4-2 0,4-4 15,4-4-15,4-3 0,0-2 0,7-4 16,-1-3-16,-2-2 0,-3 0 16,-1-6-16,0-1 0,-7-1 15,-3 1-15,-7-3 0,-4-3 16,-5 2-16,-4 1 0,-2 1 16,-4 1-16,-5 0 15,-3 0-15,-4 3 16,-4 0-16,-2 6 0,-1 1 0,2 4 15,0 1-15,4 3 0,3 1 16,1 3-16,5 1 0,8-1 16,5 1-16,-1-1 0,2-2 15,0-1-15</inkml:trace>
  <inkml:trace contextRef="#ctx0" brushRef="#br0" timeOffset="43497.0589">22463 2652 0,'0'0'16,"0"0"-16,0 0 0,0 0 0,0 0 16,0 25-16,0-25 0,-10 28 15,2-10-15,0 3 0,1 5 16,0-1-16,0-1 0,3 6 15,3-5-15,2-1 0,2-3 16,4-5 0,2-4-16,1-4 0,1-6 0,1-4 15,1-4-15,0-2 0,0-3 16,2-3-16,1-3 0,3-3 16,-1-1-16,-2-3 0,0-1 15,-4 0-15,-2 4 0,-1 1 16,-3 2-16,0 1 0,-2 1 15,-2 2-15,-1 3 0,-1 1 0,-1 2 0,0 6 16,-1 3-16,0 2 0,0-1 16,2 2-16,2 1 0,0-3 15,0 1-15,-1-1 0</inkml:trace>
  <inkml:trace contextRef="#ctx0" brushRef="#br0" timeOffset="43713.2663">22998 2694 0,'0'0'0,"0"0"0,0 0 15,0 0-15,0 0 0,-12 25 16,12-25-16,-16 27 0,6-11 0,0 4 16,0 0-16,0 1 0,1 1 0,0 1 15,3-2-15,1-4 0,2-3 16,0-2-16,1-1 0,-1-5 15,1-1-15,2-5 0,0-5 16,0 3-16,0-1 0,0 1 16</inkml:trace>
  <inkml:trace contextRef="#ctx0" brushRef="#br0" timeOffset="43867.1135">22917 2470 0,'0'0'0,"0"0"0,0 0 16,26 5-16,-26-5 16,30 9-16,-9-2 0,-1 3 15,0 1-15,2 0 0,-4 0 16,-2-2-16</inkml:trace>
  <inkml:trace contextRef="#ctx0" brushRef="#br0" timeOffset="44237.1483">23534 2623 0,'0'0'0,"0"0"0,0 0 16,0 0-16,0 0 0,0 0 15,-28 0-15,28 0 0,-29 5 0,29-5 16,-36 10-16,17-6 0,1 0 16,0 2-16,0 1 15,1 1-15,3-1 16,-3 4-16,3-1 0,5-1 15,3 0-15,1 3 0,5 1 16,2 3-16,3 2 0,3-2 16,1 0-16,0-1 0,0-1 0,0 0 15,-1 0-15,-2-2 0,0 0 16,-4-2-16,-2 0 0,-1-2 16,-2-1-16,-3 1 0,-2 0 0,-2-2 15,-1-1-15,-4 0 0,-5-1 16,1-1-16,1 1 0,-1-1 15,1 1-15,2-2 0,-1 0 0,4-4 16,2-3-16,2 2 0,1-1 16,2 1-16</inkml:trace>
  <inkml:trace contextRef="#ctx0" brushRef="#br0" timeOffset="44452.9108">23643 2708 0,'0'0'0,"0"0"0,0 0 0,0 0 15,-7 26-15,7-26 0,-14 29 16,6-11-16,-1 0 0,1 0 16,0 2-16,2-4 0,0 1 0,1 1 15,0-3-15,2-2 0,1-2 16,2-2-16,1-1 0,0-5 15,1-2-15,0 0 0,-2-1 0,3 3 0</inkml:trace>
  <inkml:trace contextRef="#ctx0" brushRef="#br0" timeOffset="44637.6272">23697 2459 0,'0'0'0,"0"0"16,0 0-16,0 0 0,21 12 0,-21-12 0,19 16 15,-19-16-15,18 15 0,-11-10 16,0 1-16,-1-2 16</inkml:trace>
  <inkml:trace contextRef="#ctx0" brushRef="#br0" timeOffset="44884.7659">24190 2505 0,'0'0'16,"0"0"-16,0 0 0,-11 26 16,11-26-16,-16 33 0,4-9 15,-3 1-15,-1 2 0,-5 10 16,0 0-16,3-2 0,3-2 0,0 2 15,4-3-15,4-6 0,1-3 16,5-8-16,4-5 0,6-5 16,3-1-16,4-2 0,0-4 0,1 0 0,-2-3 15,2-2-15,0-2 16,0 0-16,-2 0 0,-3 2 0,-2 1 16,-2 1-16</inkml:trace>
  <inkml:trace contextRef="#ctx0" brushRef="#br0" timeOffset="45116.7485">24001 2666 0,'0'0'0,"0"0"0,0 0 0,29-2 15,-29 2-15,31-1 16,-12 1-16,1-1 0,2-1 15,5 1-15,1-2 16,-2 0-16,1 0 0,0 1 0,2 2 16,-5-1-16,-3 1 0,-3 0 15,-4 0-15,-2 0 0</inkml:trace>
  <inkml:trace contextRef="#ctx0" brushRef="#br0" timeOffset="45491.034">24397 2703 0,'0'0'0,"0"0"0,0 0 16,0 0-16,0 0 0,-22 16 15,22-16 1,-18 15-16,18-15 0,-19 19 0,8-5 16,0 1-16,1-1 0,1 2 15,3 1-15,1-1 0,3 0 16,4 1-16,4-4 0,4-2 15,3-1-15,6-4 0,4-3 16,-1-3-16,0-2 0,2-2 16,2-2-16,-1 2 0,-3-2 15,0-6-15,-3-4 0,-5 1 0,-3 0 0,-6-2 16,-2-1-16,-4 1 0,-4 1 16,-5 0-16,-3 3 0,-2 0 15,-2 1-15,-4 1 0,-3 1 16,0 3-16,0 0 0,1 3 15,0 3 1,3 2-16,4 0 0,1 2 0,3 0 16,3-2-16,4 0 0,1 1 15,-1-1-15,2-1 0</inkml:trace>
  <inkml:trace contextRef="#ctx0" brushRef="#br0" timeOffset="45860.7783">24730 2639 0,'0'0'0,"0"0"15,0 0-15,-12 23 0,7-14 0,-4 6 16,-1 3-16,0 1 0,0-1 16,-1 5-16,1 2 0,3-4 0,0-3 15,1-2-15,2-2 0,1-3 16,-1-1-16,3-2 0,1-3 15,0-2-15,0-3 0,4-6 16,0-2-16,-1 0 0,-1-2 0,1-3 16,-1-5-16,0 0 0,-1 2 15,0-4 1,0 1-16,1 2 0,-2 1 16,1 2-16,1 0 0,0 2 15,0 2-15,4 2 16,3 2-16,0 0 0,1 2 0,3 3 15,1 1-15,1 2 0,2 1 0,3 1 16,2 3-16,1-1 16,0-2-16,-3 0 0,-4 0 0,-1-1 0</inkml:trace>
  <inkml:trace contextRef="#ctx0" brushRef="#br0" timeOffset="46219.1928">25264 2617 0,'0'0'0,"0"0"0,0 0 16,0 0-16,0 0 0,-25-10 15,25 10-15,-30-4 0,13 3 0,-3 0 16,-3 0-16,-1 1 0,-1 1 16,-6 1-16,1 2 15,3 0-15,1 2 0,3 1 16,2 0-16,5 3 0,3 0 0,8 2 0,5 1 15,3 2-15,5-1 0,3 1 16,2 1-16,2 0 0,0-1 0,3 3 16,-3-2-16,-3-3 0,-3 1 15,-2-2-15,-3-1 0,-3-3 16,-2 0-16,-5-1 0,-1 0 16,-3 0-16,-2 0 0,-3 0 0,-1-1 15,-1 0-15,1-1 0,-3-3 16,0 1-16,2-2 0,0-1 0,3 0 15,1-1-15,2-2 16,2 1-16,1 1 0,2-1 0,1 1 16</inkml:trace>
  <inkml:trace contextRef="#ctx0" brushRef="#br0" timeOffset="46413.1555">25210 2925 0,'0'0'0,"0"0"16,0 0-16,0 0 0,0 0 0,0 0 16,-23 12-16,23-12 0,-28 8 0,28-8 15,-23 8-15,13-5 0</inkml:trace>
  <inkml:trace contextRef="#ctx0" brushRef="#br0" timeOffset="52676.5626">9536 3529 0,'0'0'0,"0"0"0,0 0 16,27-2-16,-27 2 0,26 0 16,-9 1-16,0 0 0,2 0 0,1 1 15,1 1-15,5 2 0,1 1 16,-3-3-16,-2-1 16,-1 0-16,-1 1 15,-4 0-15,-1 1 0,-3 0 0,-2-1 16,-1 0-16</inkml:trace>
  <inkml:trace contextRef="#ctx0" brushRef="#br0" timeOffset="52861.5412">9545 3793 0,'0'0'0,"0"0"0,0 0 16,29-1-16,-29 1 0,31-2 0,-10 1 15,1-1-15,1 0 0,9-2 16,1 1-16,-1-1 0,0 3 0,1-1 16,-7 0-1,-4 1 1</inkml:trace>
  <inkml:trace contextRef="#ctx0" brushRef="#br0" timeOffset="53964.7161">10200 3412 0,'0'0'0,"0"0"16,0 0-16,0 0 0,0 0 0,-2 30 15,2-30-15,-10 38 16,4-17-16,-1 6 0,-2 3 16,0 9-16,2-2 0,1 0 0,0 1 0,1 2 15,1-5-15,4-5 0,4-2 16,-1-5-16,0-4 0,3-5 15,0-6-15,1-2 0,1-3 16,1-9-16,-1-7 0,2-2 16,1-3-16,1-7 0,3-4 15,-2-1 1,1-1-16,3-12 0,-1-5 16,0 5-16,-2 3 0,-2 1 0,-1-1 15,-1 8-15,-1 5 0,-1 0 16,-2 4-16,-1 5 0,-2 6 0,-3 3 15,-1 3-15,0 4 0,1 2 16,-2 0-16,2 0 16,0 0-16</inkml:trace>
  <inkml:trace contextRef="#ctx0" brushRef="#br0" timeOffset="54227.8745">10691 3570 0,'0'0'16,"0"0"-16,0 0 0,0 0 0,0 0 15,0 0-15,-7 28 0,7-28 16,-13 23-16,4-7 0,-1 1 16,0 1-16,0 3 0,1-1 15,0 2-15,2-1 0,-1-2 0,0 5 16,3-3-16,-1-3 0,2-2 0,-1-4 15,1-2-15,1-2 0,-1-3 16,1-3-16,0-5 0,1 1 16,-1 0-16,3 2 0</inkml:trace>
  <inkml:trace contextRef="#ctx0" brushRef="#br0" timeOffset="54381.7473">10662 3299 0,'0'0'0,"0"0"0,0 0 16,0 0-16,0 0 0,0 0 0,0 0 16,0 0-16,23 18 0,-23-18 15,17 22 1,-17-22-16,14 19 0,-14-19 16</inkml:trace>
  <inkml:trace contextRef="#ctx0" brushRef="#br0" timeOffset="54745.145">11070 3560 0,'0'0'0,"0"0"15,0 0-15,0 0 0,-26 6 0,26-6 16,-29 5-16,29-5 0,-37 9 16,19-5-16,0-2 15,2 2-15,2 2 0,2 0 16,1-1-16,2 0 0,3 0 0,2 3 15,3-1 1,2 3-16,1 0 0,4 1 16,2-1-16,0 2 0,3 1 0,2 2 0,-2 0 15,-1 0-15,-2-1 0,-1-1 16,-3 1-16,-1-3 0,-2 0 16,-5-2-16,-3 1 0,-3 0 15,-1 0-15,-1-1 16,-2 1-16,1-3 0,-1 0 0,-4-3 15,-2-1-15,1-2 0,0-1 0,2-1 16,1-1-16,2 0 0,2-2 16,4-3-16,1-3 0,1 3 15,2 0-15,1 0 0</inkml:trace>
  <inkml:trace contextRef="#ctx0" brushRef="#br0" timeOffset="54949.6285">11227 3638 0,'0'0'15,"0"0"-15,0 0 0,0 0 16,-10 22-16,10-22 0,-12 27 0,6-10 0,-2 1 16,-1 1-16,0 1 0,2-2 0,-1-1 15,-2 0-15,1-3 16,4-3-16,3-2 0,3-4 0,3-4 15,-1-1-15,0 1 0,-1-1 16</inkml:trace>
  <inkml:trace contextRef="#ctx0" brushRef="#br0" timeOffset="55114.0303">11236 3374 0,'0'0'0,"0"0"0,0 0 0,15 15 16,-15-15-16,13 17 0,-3-4 15,1-1-15,0 0 0,-1-2 0,-3-1 16,1 0-16</inkml:trace>
  <inkml:trace contextRef="#ctx0" brushRef="#br0" timeOffset="55368.0083">11640 3413 0,'0'0'0,"0"0"16,0 0-16,-20 15 0,20-15 0,-22 24 15,8-2-15,-2 0 0,0 2 16,-7 8-16,1 3 0,5-3 16,2-2-16,2 4 15,3-3-15,5-4 0,3-2 16,3-6-16,4-4 15,2-2-15,2-3 0,2-5 0,1 1 16,0-5-16,-1-1 0,0-3 16,0 1-16,-1-5 0,-1-3 0,-2 2 15,0 0-15,-1 2 0</inkml:trace>
  <inkml:trace contextRef="#ctx0" brushRef="#br0" timeOffset="55546.4199">11388 3558 0,'0'0'16,"0"0"-16,0 0 0,0 0 16,25-2-16,-25 2 0,27-1 0,-10-1 0,0 2 15,4 2-15,2-2 0,1 1 16,-1-1-16,7 0 0,0 0 16,-1-1-16,-2-1 0,-4 1 15,-5 1-15,-1-1 0</inkml:trace>
  <inkml:trace contextRef="#ctx0" brushRef="#br0" timeOffset="55869.6288">11838 3631 0,'0'0'0,"0"0"0,0 0 0,0 0 16,0 0-16,-22 22 0,22-22 15,-21 21-15,10-8 0,0 4 16,1 2-16,2 0 0,2 0 0,1-2 0,3-2 15,3 2-15,5-2 0,4-5 16,3-3-16,2-3 0,4-4 0,2-3 16,3-3-16,-2-3 15,1 0-15,1-5 0,-2-2 16,-5 0-16,-2 0 0,-5 0 0,-4-2 31,-2 2-31,-5 1 0,-5 0 16,-3 3-16,-3 1 0,-2 1 0,-4 3 15,-2 0-15,0 1 0,2-1 16,-1 6-16,1 4 0,4 1 16,2 0-16,4 1 0,4 1 15,4-1-15,4 0 0,-1-3 16,0 1-16,-1-1 0</inkml:trace>
  <inkml:trace contextRef="#ctx0" brushRef="#br0" timeOffset="56186.1951">12199 3574 0,'0'0'0,"0"0"15,0 0-15,-10 25 0,10-25 16,-11 31-16,3-9 0,0 1 16,-1 2-16,-2 4 0,-1-1 15,2-3-15,3-1 0,1-6 16,3-4-16,0-3 0,-1-1 15,1-6-15,-1-4 0,1-3 0,3-1 16,1-6-16,3-5 0,-1 1 0,0-1 16,2-6-16,0-3 0,1 2 15,0 1-15,2 0 0,0 1 16,0 3-16,0 0 0,5 4 16,2 2-16,1 2 0,2 2 0,3 3 15,3 0-15,3 1 16,1 2-16,-3 0 0,-7 0 0,-2 0 0</inkml:trace>
  <inkml:trace contextRef="#ctx0" brushRef="#br0" timeOffset="56487.2299">12849 3527 0,'0'0'0,"0"0"16,0 0-16,0 0 15,-23-5-15,23 5 0,-32 2 16,12 1-16,-1-1 0,-3 2 15,-2 2-15,0 1 0,2 0 0,-4 2 16,5 0-16,3-1 0,4 0 16,5 2-16,4 1 0,6 1 15,4-1-15,7 2 0,7-1 16,2-2-16,0 0 0,8 2 0,0-1 16,-3 0-16,-6-1 0,-3 0 15,-5-1-15,-4 0 0,-4-1 16,-6 2-16,-7 1 0,-1-2 0,-2 1 15,-9 2-15,-3 0 0,1-2 16,0-2-16,3-3 16,3-2-16,2-2 15,4 1-15,2-1 0</inkml:trace>
  <inkml:trace contextRef="#ctx0" brushRef="#br0" timeOffset="56951.0328">13319 3301 0,'0'0'0,"0"0"0,0 0 0,0 0 16,0 0-16,-8 30 0,8-30 15,-12 38-15,3-15 0,-3 2 0,-1 6 16,0-3-16,-1 1 0,-1 7 0,1-1 15,1-4-15,2-3 0,-1 1 16,1-4-16,1-2 0,2-3 16,0-3-16,0-3 0,3-5 15,-1-3-15,2-3 0,-1-2 16,2-2-16,1 0 0,2-6 0,1-3 16,2-4-1,3-3-15,1-3 0,2-1 16,4 0-16,4 0 0,1 2 15,0-3-15,7 0 0,-1 2 0,1 4 16,3 3-16,-2 1 16,0 4-16,-1 3 0,0 4 0,-3 3 15,-2 5-15,-2 3 0,-3 2 16,-2 4-16,-2 1 0,-3 3 0,-4 0 16,-1-1-16,-1 0 0,-2 0 15,-1 1-15,0 0 0,0 2 0,0 0 16,0-1-16,-1-5 15,1-2-15,0-3 0</inkml:trace>
  <inkml:trace contextRef="#ctx0" brushRef="#br0" timeOffset="57389.7724">13984 3659 0,'0'0'0,"0"0"0,0 0 16,0 0-16,6-21 0,-6 21 15,0 0-15,-6-25 0,0 16 16,-1 2-16,0-1 0,-3 3 0,-1 0 16,-4 2-16,-1 2 0,-2 5 15,1 3-15,-3 2 0,-1-2 16,-6 6-16,1 2 0,2 3 16,2 2-16,3 0 0,2-2 0,3 3 15,3-3-15,7-1 0,4-4 16,6-1-1,6-3-15,2-6 0,2-2 0,9-3 16,5-4-16,-1-1 0,0-3 16,-3-1-16,-1-1 15,-1-1-15,-2-1 0,-5 0 0,-2-2 16,-6 2-16,-1 1 0,-3 1 16,-4-1-16,0 2 15,-1 3-15,0 4 0,0 4 0,-2 1 0,-2 3 16,1 3-16,0 4 0,-1 1 0,2 3 15,1 0-15,2 2 16,1 1-16,2-1 0,0-1 16,2 1-16,1-2 0,3-1 0,1-4 15,1-1-15,0-3 0,1-4 16,-2 0-16,-3 0 0,0 0 0</inkml:trace>
  <inkml:trace contextRef="#ctx0" brushRef="#br0" timeOffset="57737.7823">14303 3516 0,'0'0'0,"0"0"16,0 0-16,0 0 0,-11 32 16,11-32-16,-11 40 15,6-15-15,-1 0 0,2-1 0,1-3 16,0 5-16,2-3 0,1-3 15,1-2-15,3-3 0,0-4 16,3-4-16,1-2 0,2-4 0,1-1 0,0-4 16,0-3-16,0-3 0,-1-1 15,-1-6-15,0-5 0,-1 1 16,-2 0-16,0-1 0,-2-2 16,2-3-16,-2-1 0,0 4 15,-1 3-15,-1 2 0,0 4 0,-1 2 16,0 5-1,1 1-15,-1 0 0,1 4 16,1 2-16,2 1 16,0 1-16,-1 1 0,0-1 0,-1-1 15</inkml:trace>
  <inkml:trace contextRef="#ctx0" brushRef="#br0" timeOffset="58091.4687">14514 3665 0,'0'0'0,"0"0"0,0 0 0,0 0 16,0 0-16,31 6 0,-31-6 16,25 2-16,-8 0 0,0-1 15,3-1 1,0-1-16,1 0 0,1-1 0,1-2 0,-1 0 0,-1-1 0,3-4 16,-3 1-16,-3-3 0,-3 1 15,-2-1-15,-4 1 0,-2-1 16,-3 1-16,-6 1 0,-4 0 15,-4 1-15,-4 1 0,-2 3 16,-3 3-16,-3 1 0,-2 1 16,-1 6-1,-2 3-15,-4 5 0,3 0 0,0 3 16,2 2-16,3 1 0,6 1 16,5 0-16,5 0 0,7 1 15,5-2-15,3-1 0,6-2 16,8-2-16,6-3 0,6-4 15,6-7-15,11-1 0,2-2 16,-12 1-16,-9-1 0,-7 1 0</inkml:trace>
  <inkml:trace contextRef="#ctx0" brushRef="#br0" timeOffset="58771.2435">15759 3507 0,'0'0'0,"0"0"0,0 0 16,0 0-16,0 0 0,-18-12 0,18 12 16,0 0-16,-31-6 0,31 6 15,-36 1-15,16 1 0,-1 4 0,-3 1 16,-4 5-16,-6 4 0,2 2 0,-1 1 16,1 3-16,-3 4 0,4 0 15,5 0-15,5-1 0,5-3 16,4-1-16,4-3 0,5-4 15,3-2-15,4-2 0,7-5 16,6-4-16,1-3 16,3-2-16,5-3 0,2-4 0,-2-1 15,-3 0-15,0-3 0,-1 0 16,-1 0-16,-2 2 0,1-4 16,-3 1-16,-5 3 0,-2 1 15,-2 2-15,-2 4 0,-2 0 0,0 0 16,-1 3-16,-1 5 15,-2 1-15,-1 1 0,-2 3 0,0 4 16,0 1-16,0 2 16,-1 1-16,1 1 0,3 1 0,2 1 15,4-1-15,2-1 0,4-3 16,0-2-16,-1-2 16,-3-1-16,0-1 0</inkml:trace>
  <inkml:trace contextRef="#ctx0" brushRef="#br0" timeOffset="59056.637">16310 3457 0,'0'0'0,"0"0"15,0 0-15,0 0 0,0 0 0,0 0 16,-30-7-16,30 7 0,-25 9 15,25-9-15,-40 15 0,17-2 16,0 0-16,-8 7 0,0 2 16,4 0-16,4-1 0,3 1 15,5 1-15,1 3 0,4-2 0,9-4 0,7 0 16,2-5-16,2-1 0,9-3 16,6-1-16,0-3 0,2-3 15,3-4-15,2-3 0,-6 0 16,-4 1-16,-4 0 0</inkml:trace>
  <inkml:trace contextRef="#ctx0" brushRef="#br0" timeOffset="59326.4247">16787 3387 0,'0'0'0,"0"0"0,0 0 0,-24 5 15,24-5-15,-25 11 0,25-11 0,-41 17 0,16-4 16,-2 2-16,-3 1 0,-6 8 16,1 0-16,-2 7 0,6 0 15,7-3-15,4-4 0,7-1 16,4 0-16,7-3 0,4-3 0,8-3 16,7-3-16,1-2 15,3 0-15,4-2 0,1 0 0,0-4 0,1-2 16,-3-1-16,-2-2 0,-3 0 15,-4 0-15,-3 1 0</inkml:trace>
  <inkml:trace contextRef="#ctx0" brushRef="#br0" timeOffset="59696.5124">16723 3659 0,'0'0'0,"0"0"16,0 0-16,0 0 0,0 0 0,21 14 15,-21-14-15,0 0 0,32 11 16,-32-11-16,34 4 0,-13-3 16,1-1-16,4-1 0,1-3 15,2-2-15,0 0 0,5-3 0,-1 0 16,-3-1-16,-4 0 0,-3-5 16,-1-1-16,-1-3 0,-3-1 15,-6 1-15,-4-2 0,-6 4 0,-3 4 16,-5 2-16,-3 1 15,-3 5-15,-4 2 0,-9 3 16,-2 3-16,-2 4 16,1 2-16,-5 7 15,-3 7-15,6-4 0,5-2 0,-1 8 16,4 3-16,6-1 0,5 2 0,8-5 16,4-6-16,6 0 15,4-1-15,5-1 0,5-3 0,7 0 16,4-1-16,5-4 0,4-5 15,-1-3-15,-2-3 0,-8 1 0,-7 0 16,-4 0-16</inkml:trace>
  <inkml:trace contextRef="#ctx0" brushRef="#br0" timeOffset="59997.3653">17529 3430 0,'0'0'0,"0"0"15,0 0-15,-26 8 0,14 0 0,-4 1 16,-2 2-16,-1 4 16,1 0-16,4 2 0,2 0 0,4-1 15,2 1-15,6 1 0,5 0 32,4-2-32,2-3 0,1 1 15,1-2-15,-2-1 0,-1-2 0,-1 1 16,-2 0-16,-1-2 0,-2-1 15,0-2-15,-3 1 0,-2-1 16,-3 2-16,-2-1 0,-4-1 16,-2 1-16,-3 0 0,1-3 0,0 1 0,2-2 15,2 2-15,1-2 0,2-1 16,2 1-16</inkml:trace>
  <inkml:trace contextRef="#ctx0" brushRef="#br0" timeOffset="60345.3736">18087 3461 0,'0'0'16,"0"0"-16,0 0 0,0 0 0,0 0 16,-30 2-16,30-2 0,-28 5 15,28-5-15,-35 5 0,14-1 16,2 0-16,-1 0 0,2 3 15,2 1-15,1 1 0,2-2 0,1 5 16,3 2-16,4-3 0,1 0 16,5 0-16,5 1 15,2 0-15,1-1 0,4 0 0,0 0 16,-2 0-16,0 0 0,-2-1 16,-2-1-16,-1 0 0,-1-2 0,-3 2 31,-5-1-31,-3 0 0,-4-1 15,-3 0-15,-4 0 0,-1 1 0,1 0 16,-4-1-16,-2 1 0,3-2 16,3 0-16,3-2 0</inkml:trace>
  <inkml:trace contextRef="#ctx0" brushRef="#br0" timeOffset="61084.5409">18750 3419 0,'0'0'15,"0"0"-15,0 0 0,-13 20 0,13-20 16,-13 24-16,4-5 16,-1 1-1,-1 1-15,-3 9 0,0 3 0,2-4 0,2-2 0,3-2 16,4 0-16,1 0 0,3-2 0,7-6 16,8-1-16,3-5 0,3-4 15,2-5 1,1-2-16,1-1 15,-2-1-15,-2-3 0,-1 0 16,-5-2-16,-2 0 0,-3 0 0,-2 1 0,-2 3 16</inkml:trace>
  <inkml:trace contextRef="#ctx0" brushRef="#br0" timeOffset="61640.9138">18589 3599 0,'0'0'0,"0"0"0,19-4 16,-4 2-16,1 1 0,10 0 16,2-1-16,3 1 0,1 0 15,8 1-15,0-1 0,-2 1 16,-2-1-16,0 2 0,-1 0 16,-4-1-16,-5-1 0,2 0 15,-4 0-15,-5 1 16,-1-2-16,-5 2 0,-4-1 15,-2 1-15,0 1 0,-3-2 16,-1 0-16,-3 1 16,-2-2-16,0 0 0,-1 1 0,0 0 0,-1 0 0,0 2 15,0 2-15,0-1 0,0 0 0,-2 1 16,1 0-16,-1 1 16,0 2-16,-2 0 0,-1 1 15,0 0-15,-1 2 0,0 2 16,1 2-16,1 1 0,1-2 0,3 6 15,3 1-15,2-1 16,2-3-16,6-1 0,3-4 0,2-1 16,4-3-16,4-3 15,5-3-15,-1-1 16,0-1-16,8-4 0,0-3 0,-5 0 16,-2-1-16,-5-2 0,-3-2 0,-5 0 15,-3-1-15,-7 2 0,-4 1 16,-4-4-16,-5-1 0,-7 3 15,-6-1-15,-4 2 0,-1 2 0,-6 5 16,-5 5-16,1 1 16,-1 1-16,-4 5 15,5 2-15,6 2 0,6 3 16,5-4-16,4-2 0,4-1 0</inkml:trace>
  <inkml:trace contextRef="#ctx0" brushRef="#br0" timeOffset="62087.1507">19928 3371 0,'0'0'0,"0"0"16,0 0-16,-9 28 0,9-28 0,-15 24 16,3-8-16,-2 4 0,1 2 15,0 0 1,0 2-16,-3 5 0,3-3 16,3 0-16,4-2 0,3-3 15,4-2-15,8-4 0,6-6 16,1-1-16,3-2 0,2-3 0,2-3 15,5-1-15,-2-1 16,-4-2-16,-3-1 0,-5 2 16,-2 0-16,-2 1 0</inkml:trace>
  <inkml:trace contextRef="#ctx0" brushRef="#br0" timeOffset="62265.6376">19758 3517 0,'0'0'0,"9"0"0,4 0 16,4-1-16,2 1 0,6-2 16,3 2-16,1 0 0,3 0 0,1 0 15,2-1-15,0 1 0,-7 0 16,-4 0-16</inkml:trace>
  <inkml:trace contextRef="#ctx0" brushRef="#br0" timeOffset="62920.7107">20351 3318 0,'0'0'0,"0"0"0,0 0 0,0 0 15,-10 21-15,10-21 0,-13 27 16,4-11-16,0 4 0,-1 2 15,0 4-15,0-1 16,0-1-16,-2 4 0,1 0 0,1-4 16,2-3-16,1-2 0,2-2 15,1-4-15,0-2 16,2-3-16,2 0 16,1-6-16,2-2 0,2-4 0,0-3 15,1-1-15,-1-2 0,1-2 16,0-2-16,2-2 0,1-2 0,2 2 15,1-1-15,0 2 16,-1 3-16,0 0 0,0 2 16,-1 2-16,0 0 0,-1 5 0,-1 3 0,-2 1 15,1 3-15,-2 5 0,1 3 16,-2 2-16,0 0 0,-1 3 16,-1 2-16,2 1 0,0-1 15,3 0-15,0-1 0,3-2 0,1-1 16,8 0-16,3-2 15,0-5 1,0-2-16,6-5 0,4-2 0,-4-3 16,-1-3-16,3-4 15,2-5-15,-4-1 0,-2 0 0,-1-6 16,-4 0-16,-6 2 0,-3 1 0,-6-1 16,-6 1-16,-2 0 15,-2 3-15,-4 1 0,-6 3 16,3 6-16,0 2 0,0 4 0,-1 3 0,1 2 15,1 1-15,-1 6 0,0 6 16,0 1-16,0 1 0,3 2 16,4 2-16,3-1 0,2 1 15,3-1-15,4 2 0,3-3 0,3-1 16,9-3-16,5-3 16,2-5-16,1-5 0,13-3 0,4-3 0,-10 1 0,-8 0 15,-7 0-15</inkml:trace>
  <inkml:trace contextRef="#ctx0" brushRef="#br0" timeOffset="63391.0311">21414 3171 0,'0'0'0,"0"0"16,0 0-16,-9 25 0,9-25 0,-11 31 15,1-6-15,-1 0 16,-2 0-16,0 8 0,-1 6 16,-3 6-16,2-5 0,-1 5 0,4-3 0,2-4 15,4-6-15,-1 0 0,1-6 16,3-6-16,1-4 0,1-8 0,0-2 16,1-3-16,2-5 0,1-3 15,2-4-15,-2-2 0,1 0 16,1-4-16,-1-2 15,1-1-15,0-1 0,4-6 16,3-2-16,0 1 16,0 4-16,2 3 0,0 2 15,1 3-15,1 1 0,2 4 0,4 0 16,-1 5-16,-1 4 0,-1 7 16,-2 4-16,-4 2 0,-2 1 15,-3 4-15,-3 4 0,-2-1 16,-2-3-16,-3 1 0,-3 0 0,-3-2 0,-1-1 15,-4 1-15,-5 0 0,1 0 16,-1-3-16,-2 0 0,0-1 16,2-3-16,0-1 0,3-4 15,0-2-15,4-2 0,5-1 0,0 0 16,2 0-16,0 0 16</inkml:trace>
  <inkml:trace contextRef="#ctx0" brushRef="#br0" timeOffset="63822.7047">21760 3448 0,'0'0'0,"0"0"0,0 0 0,0 0 0,-7 27 16,7-27-16,-10 28 0,4-11 15,1 2-15,0 0 0,1 1 16,1-1-16,0-1 0,2 4 15,2-4-15,2-1 0,0-4 16,5-3-16,3-2 0,2-2 16,1-2-16,2-6 15,0-4-15,2-1 0,-1-3 0,3-2 0,2-1 16,-2-2-16,-1 1 0,1-7 16,-3-1-16,-1 4 0,-4 1 0,-2 1 15,-1-1-15,-3 3 0,-1-1 16,-2 4-16,-1 2 15,0 3-15,1 2 16,-3 4-16,2 0 0,-2 4 0,-1 2 16,-3 5-16,0 6 15,0-1-15,-1 1 0,1 1 16,-1 3-16,2-2 0,1 2 0,1-3 16,2 2-16,1-5 0,2 0 15,4 1-15,2-4 0,1-5 16,3 0-16,4-3 0,3-4 0,-3 0 0,-3 1 15,-2 0-15</inkml:trace>
  <inkml:trace contextRef="#ctx0" brushRef="#br0" timeOffset="64023.2009">22361 3489 0,'0'0'0,"0"0"0,0 0 15,0 0-15,-10 25 0,10-25 0,-13 27 16,4-12-16,0-1 0,1 2 16,-1 0-16,1-1 0,1-1 15,3-1-15,2-3 0,2-2 0,2-3 16,2-2-16,2-5 0,-1 0 0,1-4 16,-2 2-16,1 0 0,-2 0 15</inkml:trace>
  <inkml:trace contextRef="#ctx0" brushRef="#br0" timeOffset="64208.1775">22359 3242 0,'0'0'0,"0"0"0,0 0 0,0 0 15,13 25-15,-13-25 0,13 22 16,-5-11-16,0 0 0,-1-1 0,-1-1 15,0-2 1</inkml:trace>
  <inkml:trace contextRef="#ctx0" brushRef="#br0" timeOffset="64439.8804">22708 3285 0,'0'0'0,"0"0"0,0 0 0,-3 20 16,3-20-16,-8 24 0,3-5 16,-2 1-16,0 3 0,-6 7 15,0 3-15,2-3 0,2-2 16,1 5-16,0-4 0,5-3 16,3-2-1,2-4-15,2 0 0,2-6 0,-1-1 0,0-4 16,-1 0-16,-1-3 15</inkml:trace>
  <inkml:trace contextRef="#ctx0" brushRef="#br0" timeOffset="65009.9875">23072 3548 0,'0'0'0,"0"0"15,0 0-15,0 0 0,0 0 0,0 0 16,11-21-16,-11 21 0,0 0 16,-2-20-16,2 20 0,-8-16 0,4 8 15,-2-1-15,-1 0 16,0 1-16,1 0 0,-4 3 16,-3 2-16,1-1 0,-1 1 0,-1 2 15,-2 2-15,0 1 0,-1 3 16,1 0-16,-1 5 0,-3 4 15,2 1-15,0 2 16,1 0-16,4 2 0,2 1 16,5-2-1,1 1-15,5-4 0,2 0 0,4-3 0,3-4 16,3-1-16,3-3 16,4-4-16,3-2 0,-1-2 15,0-2-15,3-6 0,-1-1 16,-1-3-16,-1-2 0,-2-3 0,-1 2 0,-3-4 0,-1-1 15,-2-2-15,-4 0 0,0 1 16,-1 2-16,-1-1 0,1-3 16,-2 3-16,1 2 0,-2 2 15,1 3-15,-2 5 0,0 2 16,1 3-16,-2 3 0,0 1 16,0 5-16,-2 3 15,0 3-15,-2 3 0,0 2 16,-4 4-16,-1 4 0,-2 2 15,-1 2-15,-2 8 0,1 1 16,1-1-16,2-3 0,4-1 16,1 0-16,2-4 0,2-3 0,3 0 15,1-1-15,2-4 0,2-1 16,-3-4-16,0-3 0,-2 0 0</inkml:trace>
  <inkml:trace contextRef="#ctx0" brushRef="#br0" timeOffset="65257.5826">23471 3417 0,'0'0'0,"0"0"16,0 0-16,0 0 0,0 0 0,-10 21 15,10-21-15,-12 26 0,12-26 16,-20 38-16,8-16 0,1 0 15,0-1-15,-1 3 0,2-1 16,3-5-16,1-2 0,3-4 0,3-4 16,1-2-16,2-3 0,2-4 0,1-2 15,1-2-15,-1-1 0,0-1 16,-1 2-16,0 1 0</inkml:trace>
  <inkml:trace contextRef="#ctx0" brushRef="#br0" timeOffset="65411.506">23463 3245 0,'0'0'0,"0"0"16,0 0-16,0 0 0,0 0 15,0 0-15,23 16 0,-23-16 16,0 0-16,27 22 0,-27-22 16,19 16-16,-11-10 15,-2 0-15</inkml:trace>
  <inkml:trace contextRef="#ctx0" brushRef="#br0" timeOffset="65759.3035">23632 3562 0,'0'0'0,"0"0"0,0 0 16,-6 20-16,6-20 0,-9 20 0,2-9 16,1 1-16,0-1 0,2-2 15,0-1-15,1-2 0,0 0 0,2-4 16,1-2-16,0 0 0,3-5 15,1-2-15,2 0 0,-1 0 16,2-2-16,0-2 0,0-1 16,2 0-16,1 0 15,3-4-15,3-1 16,-2 2-16,0 1 0,1 1 0,0 1 16,0 2-16,-2 0 0,-1 4 15,0 2-15,0 1 0,-1 1 16,0 5-16,-1 4 0,-2 1 15,-3 1-15,-1 3 0,-3 3 16,-2 1-16,-1 2 0,-1-3 0,1-3 16,0 2-16,0 2 0,2 0 15,1 2-15,0-4 0,0-2 0,0-2 16</inkml:trace>
  <inkml:trace contextRef="#ctx0" brushRef="#br0" timeOffset="66314.4447">24310 3523 0,'0'0'0,"0"0"0,0 0 16,0 0-16,6-20 0,-6 20 16,0 0-16,-3-21 0,3 21 15,0 0-15,-13-19 0,13 19 0,-17-7 0,2 4 16,-3 0-16,-2 3 15,-1 3-15,-2 0 0,-3 2 0,-4 4 16,1 1-16,0 2 0,2 2 16,1 3-16,3 0 0,1 3 15,4 0-15,6-2 0,5-2 16,7-2-16,6-3 0,5-1 0,4-2 0,4-2 16,7-3-16,-1-4 0,1-4 15,-1 0-15,0-1 0,-1-1 16,0-3-16,-2 2 0,-2-2 15,-4-1-15,-3 0 0,-2 0 16,-2 0-16,-2 0 0,-2 2 0,0 0 16,-3 1-1,0 3-15,0 0 0,-2 5 16,0 0-16,-2 1 0,-1 3 16,-2 3-16,-1 4 0,-1 3 15,-1 0-15,-2 7 0,-1 3 16,2 1-16,0 1 0,-2 7 15,1 1-15,1-4 0,1-2 0,2-2 16,0 0-16,2-3 0,-1-1 0,1-2 16,1-2-16,-1-5 0,1-2 0,0-3 15,-2-2-15,1 0 16,-2-1-16,1-3 0,-2 0 16,-2-2-16,-1-1 0,-1-2 0,-1-1 15,0-1-15,0-2 0,0-1 16,1-2-1,1 2-15,2 1 0,2 0 16</inkml:trace>
  <inkml:trace contextRef="#ctx0" brushRef="#br0" timeOffset="66499.5522">24585 3642 0,'0'0'0,"0"0"0,0 0 16,0 0-16,0 0 0,0 0 0,-17 24 15,17-24-15,0 0 0,-22 16 16</inkml:trace>
  <inkml:trace contextRef="#ctx0" brushRef="#br0" timeOffset="81340.3728">26432 3443 0,'0'0'0,"0"0"15,0 0-15,0 0 0,0 0 0,0 0 16,0 0-16,0 0 0,0 0 15,0 0-15,-13 27 16,13-27-16,-11 21 0,11-21 0,-15 32 16,5-15-16,-2 1 0,-1 1 15,-2 1-15,-2 6 0,1-3 0,3-1 16,1-1-16,1-1 0,2-4 0,1-2 16,3-3-16,1-4 0,3-2 15,4-5-15,0-2 0,4-5 16,0-2-16,0 3 0,-2-1 15,1 1-15</inkml:trace>
  <inkml:trace contextRef="#ctx0" brushRef="#br0" timeOffset="81478.4692">26426 3255 0,'0'0'16,"0"0"-16,0 0 0,0 0 15,0 0-15,24 9 0,-24-9 0,21 7 16,-21-7-16,22 7 0,-11-3 16,-1-1-16,-1 1 0,-1-2 0</inkml:trace>
  <inkml:trace contextRef="#ctx0" brushRef="#br0" timeOffset="81875.0603">26682 3483 0,'0'0'0,"0"0"16,0 0-16,-20 30 15,4-6-15,1-2 0,1-1 0,-4 6 16,2-3-16,-3 4 0,1-5 16,4-4-16,2-3 15,3-3-15,2-3 0,3-5 0,2-4 16,2-1-16,1-6 0,3-2 0,3-4 15,0-2-15,1 0 0,2-4 0,1-1 16,2 0 0,2-1-16,3-5 0,5-2 15,0-2-15,-2 4 0,0 4 0,0 2 16,-1 4-16,3 5 0,-3 3 0,1 3 0,-3 2 31,-3 2-31,-1 3 0,-2 4 16,-3 3-16,-3 2 0,-1 2 0,-2 3 0,-1 2 15,-1 1-15,-1 2 0,-1 1 16,-1-2-16,-1-1 0,-2 2 16,1 0-16,1-1 15,0-1-15,1-4 0,1-3 16,0-3-16</inkml:trace>
  <inkml:trace contextRef="#ctx0" brushRef="#br0" timeOffset="82349.4859">27438 3424 0,'0'0'0,"0"0"0,0 0 16,0 0-16,0 0 0,0 0 15,-4-24-15,4 24 0,0 0 16,-25-11-1,25 11-15,-27-1 0,9 4 0,-3 1 16,-4 3-16,-2 1 0,1 2 16,-9 8-16,1 6 0,3-1 15,3-1-15,-3 6 0,5-2 16,4-1-16,4-1 0,8-3 16,6-2-16,3-2 0,3-2 0,6-5 15,5-4-15,4-4 0,5-2 0,5-5 16,4-5-16,-1 0 0,-1-1 15,4-4-15,-1-3 0,-4 1 16,-3 0-16,0-2 0,-2-2 16,-6 4-16,-3 0 0,-3 4 15,-1-1-15,-4 3 0,0 1 0,-3 6 16,-1 0 0,-2 4-16,0 0 0,1 4 15,0 5-15,-1 0 0,-1 1 0,-1 3 16,-1 4-16,-1 0 0,2 1 15,1 2-15,2-2 0,1 0 16,2-2-16,6 1 0,4-3 16,-3-1-16,-2-4 0,-1 0 15</inkml:trace>
  <inkml:trace contextRef="#ctx0" brushRef="#br0" timeOffset="82600.4212">27941 3360 0,'0'0'0,"0"0"0,0 0 16,-24 7-16,24-7 0,-25 11 15,8 0-15,-1 0 0,-1 1 16,-2 4-16,-3 4 0,-4 7 16,3 1-1,5 0-15,5 1 0,4-3 0,3-3 0,5 3 16,5-5-1,6-4-15,4-3 0,8-6 16,6-1-16,4-4 0,2-2 0,-6 0 16,-5 1-16,-3-2 0</inkml:trace>
  <inkml:trace contextRef="#ctx0" brushRef="#br0" timeOffset="82828.3044">28378 3360 0,'0'0'15,"0"0"-15,0 0 0,0 0 16,0 0-16,-35 6 0,35-6 0,-37 15 16,17-5-16,-2 2 0,-2 2 15,-2 4-15,1 1 0,-5 7 16,5-3 0,4 2-16,3-1 0,2 2 15,3-4-15,7-3 0,5-2 0,6-1 16,6-3-16,5-2 0,2-2 15,5-2-15,2-4 0,0 1 16,2-3-16,-5 0 0,-5 0 16,-2 1-16</inkml:trace>
  <inkml:trace contextRef="#ctx0" brushRef="#br0" timeOffset="83197.8089">28326 3645 0,'0'0'0,"0"0"0,0 0 0,0 0 15,0 0-15,0 0 0,0 0 16,26 3-16,-26-3 0,26 1 0,-26-1 0,35-1 16,-17-1-16,3-1 0,2-1 15,1 0-15,-1-1 0,0-2 16,0-2-16,5-3 0,-3 0 0,-4 0 16,-3 0-1,-4 1-15,-3-2 0,-3 1 0,-3-2 16,-3 1-16,-3 2 0,-2 1 15,-4 0-15,-1 1 0,-2 0 16,-6 4-16,-4 2 0,0 5 16,1 0-16,-3 5 0,0 3 15,-1 3-15,0 1 0,-2 8 16,1 2-16,3 0 0,3-1 16,6 0-16,4-1 0,5-1 15,4-2-15,8-3 0,7-2 0,7-3 0,3-1 16,6-4-16,5-2 15,-6-2-15,-6 1 0,-6-1 0</inkml:trace>
  <inkml:trace contextRef="#ctx0" brushRef="#br0" timeOffset="83514.4442">29179 3378 0,'0'0'15,"0"0"-15,0 0 0,-21 4 16,21-4-16,-32 9 0,12-3 16,-2 2-16,-1 2 0,-8 1 0,1 0 15,3 0-15,1 1 0,5-1 0,4 0 16,2 0-16,4 1 0,6 2 16,3 1-16,6-2 0,6-1 15,3-2-15,3 0 0,-2-2 16,-1 0-16,-2 0 0,-1 1 15,-1-2-15,0 0 0,-5 1 16,-3-1-16,-2 0 16,-1 2-16,-5 1 0,-4 0 15,-1 0-15,-2-2 0,-2 1 16,1 0-16,3-2 0,3-3 16,1 0-16,2 0 0,0-2 0</inkml:trace>
  <inkml:trace contextRef="#ctx0" brushRef="#br0" timeOffset="83853.1952">29592 3397 0,'0'0'0,"0"0"15,0 0-15,-28 8 0,13-3 0,-3 2 0,-6 2 16,0 0-16,0 1 0,-4 6 15,3 3-15,4-4 0,4 1 0,4 0 16,6-1-16,4-2 0,6-2 16,6-2-16,8 0 15,0-4-15,-1-2 0,4 3 0,1 0 32,-4 0-32,-2 1 0,-3 0 0,-3-1 15,-4 0-15,-4 1 0,-3 0 0,-2 0 16,-2 1-16,1-1 0,-3 2 15,-2 1-15,0-1 0,-1 0 16,2-4-16,2 1 16,1-3-16,2-1 0,0 1 0,2-1 15,0 0-15</inkml:trace>
  <inkml:trace contextRef="#ctx0" brushRef="#br0" timeOffset="84069.5875">29900 3531 0,'0'0'15,"0"0"-15,0 0 0,0 0 0,-14 20 0,14-20 16,-13 23-16,6-12 16,-1 0-16,1 1 0,1 1 15,0 0-15,2-2 0,2-2 16,2-3-16,1-2 15,1-2-15,0-1 0,-2-1 0,2 3 0</inkml:trace>
  <inkml:trace contextRef="#ctx0" brushRef="#br0" timeOffset="84216.8458">29972 3249 0,'0'0'0,"0"0"15,0 0-15,19 11 0,-19-11 0,20 12 16,-9-6-16,-1 0 0,-1-1 0,-1 0 16</inkml:trace>
  <inkml:trace contextRef="#ctx0" brushRef="#br0" timeOffset="84671.3211">30297 3292 0,'0'0'0,"0"0"0,0 0 15,-8 22-15,5-9 0,-3 2 0,-2 7 0,1 0 16,-2 1-16,-3 7 0,0 2 16,1-4-16,1-2 0,-1 1 15,2-3-15,1-3 0,2-4 16,1-4-16,2-3 0,1-4 15,-1-1-15,3-5 0,0 0 16,4-3-16,-1-4 16,3-1-16,1-5 0,1 2 15,0-3-15,2-2 0,3-2 16,1 1-16,2 0 0,5 3 16,4 3-16,-2 0 0,-2 1 15,4 5-15,1 3 0,-5 2 16,-4 1-16,-3 5 0,-3 6 15,-5 0-15,-2 2 0,-6 1 0,-2 3 16,-2 0-16,-1 0 0,-5-3 0,-5 0 16,-2-3-16,0-1 0,-4 1 15,0 3-15,-1-4 0,-1-3 16,-1-1-16,2-2 0,3-3 16,2-2-16,6-9 0,5-4 15,2 2-15,0 2 16,2 1-16</inkml:trace>
  <inkml:trace contextRef="#ctx0" brushRef="#br0" timeOffset="84935.9966">30732 3157 0,'0'0'0,"0"0"16,0 0-16,-16 31 0,7-16 0,-2 5 16,-2 3-16,-4 10 0,1 1 15,0 1-15,2 1 0,-3 4 16,3-4-16,3-3 0,3-2 0,3-4 0,0-5 0,2 3 16,2-3-16,2-6 0,1-4 15,1-1-15,2-3 0,-2-1 16,0-1-16,0-2 0</inkml:trace>
  <inkml:trace contextRef="#ctx0" brushRef="#br0" timeOffset="85304.0646">30654 3592 0,'0'0'0,"0"0"16,0 0-16,0 0 0,31 3 0,-31-3 15,25 0-15,-25 0 0,30-2 0,-12 0 16,1 0-16,0-1 0,-1-2 16,1-2-16,0 0 0,3-3 0,-2 0 15,-2 0-15,-2-3 16,-1 1-16,-3 0 0,-3-1 0,-3-2 16,-2 0-16,-3 3 0,-5-1 15,-3 0 1,-2 3-16,-2 4 0,-6 3 15,-5 2-15,0 5 0,0 0 0,-1 6 16,-1 5-16,-4 2 0,3 2 16,3 2-16,3 2 15,5 0-15,4 1 0,7-1 0,5 1 16,4-4-16,5-2 0,8 0 16,5-2-16,5-5 0,3-2 0,12-3 15,5 0-15,-12-3 0,-7 1 0,-7-1 16</inkml:trace>
  <inkml:trace contextRef="#ctx0" brushRef="#br0" timeOffset="118553.7945">6587 3704 0,'0'0'0,"0"0"16,0 0-16,1 26 0,-1-26 0,-1 31 16,-2-12-16,0 1 0,-1 0 15,1 5-15,-3-2 0,2 0 0,0-2 0,-2-1 16,1-3-16,-2-3 0,3-2 15,0 0-15</inkml:trace>
  <inkml:trace contextRef="#ctx0" brushRef="#br0" timeOffset="118769.9589">6786 3728 0,'0'0'0,"0"0"0,0 0 0,0 21 16,0-21-16,-3 24 0,2-7 0,1 2 15,0 2-15,0-1 16,-2 0-16,2 4 0,0-2 0,0-3 0,0-3 16,0-3-16</inkml:trace>
  <inkml:trace contextRef="#ctx0" brushRef="#br0" timeOffset="119017.5895">6959 3671 0,'0'0'0,"0"0"0,16-8 15,-3 2-15,4 2 0,1-1 16,1 1-16,7 1 0,-1-1 0,-1 2 16,0 2-16,-3 0 0,-5 1 15,-2 2-15,0 4 0,-7 1 16,-1 2-16,-6 2 0,-5 1 15,-2 2 1,-3-1-16,-2 2 0,-3 1 16,-1-1-16,-4 1 0,-6 4 15,-3-2-15,1 0 0,1 2 0,0-3 16,-1-2-16,3-5 0,3-4 16,6-1-16,0-2 0,4 0 15</inkml:trace>
  <inkml:trace contextRef="#ctx0" brushRef="#br0" timeOffset="119171.3213">6856 3812 0,'0'0'0,"0"0"16,0 0-16,21 3 0,-21-3 0,22 9 16,-22-9-16,26 11 0,-13-5 15,2 3-15,-2 3 0,3 0 16,-1-1-16,4 6 0,-2 1 16,-4-3-1,-4-1-15,-1-2 0,-1-2 0,-3-2 16</inkml:trace>
  <inkml:trace contextRef="#ctx0" brushRef="#br0" timeOffset="119372.873">6662 4183 0,'0'0'0,"0"0"0,0 0 16,25-6-16,-25 6 0,39-6 0,-15 2 15,2 0-15,2 0 0,8-1 16,1 0-16,-4-2 0,0-2 15,1 1-15,-4 3 0,-7 1 16,-4 1-16,-7 0 0,-3 2 16,-9 1-1,-3-4-15,-1 3 0,0 0 0,2 0 16</inkml:trace>
  <inkml:trace contextRef="#ctx0" brushRef="#br0" timeOffset="119534.5859">6846 4023 0,'0'0'0,"0"0"0,0 0 0,0 0 15,0 0-15,0 0 0,9 27 16,-9-27-16,4 29 0,0-10 16,0 4-16,1-1 0,0 1 15,-2 1-15,-1 0 0,1 5 16,0-2-16,-3-1 0,-1-4 16,0-2-16,1-3 0,0-2 15</inkml:trace>
  <inkml:trace contextRef="#ctx0" brushRef="#br0" timeOffset="119672.1481">6766 4388 0,'0'0'0,"0"0"0,0 0 0,0 0 16,0 0-16,22-5 0,-22 5 15,28-6-15,-8 3 0,2-1 16,3-2-16,1-1 0,2 0 0,10-1 16,0-2-1,-5 2-15,-6 1 0,-4 1 16</inkml:trace>
  <inkml:trace contextRef="#ctx0" brushRef="#br0" timeOffset="119856.7569">7298 3964 0,'0'0'0,"0"0"0,0 0 15,31-11-15,-31 11 0,38-11 16,-14 4-16,2 0 0,3 0 15,10-3-15,0 1 0,0-1 16,-2 0-16,4-1 0,-6 2 16,-5 0-16,-4 1 15,-6 1-15,-4 3 0,-3-1 16</inkml:trace>
  <inkml:trace contextRef="#ctx0" brushRef="#br0" timeOffset="120104.4204">7579 3741 0,'0'0'0,"0"0"16,0 0-16,0 0 0,0 29 15,0-29-15,0 38 0,0-11 16,-1 3-16,1 2 0,-1 3 16,1 6-16,1-2 0,1 4 15,3-5-15,-1-6 0,1-3 0,-2-5 16,-1-3-16,-1-3 0,-1-4 0,-4-3 15,-4-1-15,-1-3 0,-2-3 16,1 1-16,3-2 0,0 0 16</inkml:trace>
  <inkml:trace contextRef="#ctx0" brushRef="#br0" timeOffset="120220.344">7307 4188 0,'0'0'16,"0"0"-1,0 0-15,0 0 0,0 0 0,30-15 16,-30 15-16,40-14 0,-18 7 0,4-1 15,3-2-15,-1 1 16,1 0-16,2-2 0,-5 3 16,-4 0-16</inkml:trace>
  <inkml:trace contextRef="#ctx0" brushRef="#br0" timeOffset="120421.0491">7779 3918 0,'0'0'0,"0"0"16,22-5-16,-7 1 0,3-2 0,4-2 16,3-1-1,9-2-15,-3-1 0,7-2 16,-2 1-16,-4 1 0,-3 2 0,-6 1 16,-4 1-16,-5 0 15,-2-1-15,-6 2 0,-4 1 16,-2 0-16,1 2 0,0 0 0</inkml:trace>
  <inkml:trace contextRef="#ctx0" brushRef="#br0" timeOffset="120582.0964">7972 3709 0,'0'0'15,"0"0"-15,0 0 0,0 0 16,0 0-16,0 0 0,4 21 16,-4-21-16,0 0 0,4 28 0,-4-28 15,-2 30-15,2-30 0,-4 36 31,1-18-31,-1 0 0,2 2 0,-1-2 16,-1 1-16,0-2 0,1-2 0,1-3 16</inkml:trace>
  <inkml:trace contextRef="#ctx0" brushRef="#br0" timeOffset="120737.3292">7815 4106 0,'0'0'0,"0"0"16,0 0-16,0 0 0,0 0 0,0 0 15,-965-13-15,1964 13 16,-968-12-16,-11 6 0,4-3 15,1 1-15,-1-1 0,1 1 16,2-1-16,4 0 0,-3-1 0,-2 3 16,-8 1-16,0 1 0,-4 1 15,-2 1-15</inkml:trace>
  <inkml:trace contextRef="#ctx0" brushRef="#br0" timeOffset="120923.5102">7784 4231 0,'0'0'0,"0"0"0,0 0 16,26-10-16,-26 10 0,37-10 16,-11 2-1,0-1-15,4-1 0,8-3 16,1-1-16,-3 3 0,-1 1 16,2-1-16,-4 0 0,-4 2 0,-4 3 15,-7 0-15,-3 1 0,-3 1 16,-2 0-16,-2 1 0</inkml:trace>
  <inkml:trace contextRef="#ctx0" brushRef="#br0" timeOffset="121191.7128">8161 4065 0,'0'0'0,"0"0"0,0 0 0,0 0 16,0 0-16,6 24 0,-6-24 15,3 26-15,-3-26 0,4 35 16,-1-12-1,-1-1-15,-1 2 0,0-2 16,0 1-16,-1 3 0,0-2 0,-1-2 16,-1-2-16,0-2 0,1-1 15,-5-2-15,1 0 0,-3-3 16,0 0-16,-2-1 0,-1-3 16,-1 0-16,-1-2 0,-2 0 15,-2-1-15,1-2 0,-1-2 0,2-4 16,0-3-16,2-10 0,1-7 15,2 3-15,1 4 0,1 2 0</inkml:trace>
  <inkml:trace contextRef="#ctx0" brushRef="#br0" timeOffset="121291.98">7959 4366 0,'0'0'0,"0"0"16,0 0-16,0 0 0,30 0 0,-30 0 0,30 0 16,-30 0-16,41 2 0,-22 0 15,-3-1-15,-1 0 0</inkml:trace>
  <inkml:trace contextRef="#ctx0" brushRef="#br0" timeOffset="121408.022">8736 4318 0,'0'0'0,"0"0"16,0 0-16,0 0 0,0 0 15,0 0-15,0 0 0,0 0 16</inkml:trace>
  <inkml:trace contextRef="#ctx0" brushRef="#br0" timeOffset="122125.887">2187 4599 0,'0'0'0,"0"0"0,0 0 0,29 3 0,-19-2 0,10 2 16,4 2-16,2-3 0,3-2 16,5-1-16,6-2 0,12 0 15,2 2-15,3 0 0,1 0 16,15-2-16,3 1 0,13-2 15,-1 2-15,1-3 0,3 1 16,12-3-16,3-2 0,35 2 0,-17 6 0,-6-3 16,-4-2-16,3 4 0,1 2 15,0 3-15,-1 4 16,-2-4-16,-3-3 0,4-5 0,4-2 16,-4 0-16,-3 1 0,1-1 15,3 3-15,-9-1 0,-4 1 16,-3 3-16,-1 3 15,-4 0-15,-4-2 0,-5 0 16,-3-2-16,-8 2 0,-4 1 16,-7-1-16,-4-1 0,-5 2 15,-2 1-15,-10-1 0,-5 2 16,-12-2-16,-10 0 0,-6-1 16</inkml:trace>
  <inkml:trace contextRef="#ctx0" brushRef="#br0" timeOffset="147708.3482">2235 4582 0,'0'0'16,"0"0"-16,0 0 16,25-1-16,-25 1 0,0 0 15,35-1-15,-16 1 0,0 1 0,3-1 16,4-1-16,8 2 0,2 0 16,2-1-16,5-1 0,1 0 15,2-2-15,11 1 0,1 0 16,3 3-16,-1 1 0,12-2 15,1-1-15,8-3 0,-3-1 0,1 0 16,2 3-16,8 0 0,-7 1 0,1 0 16,1 2-16,31-1 0,-12-1 15,-3 0-15,-3 1 0,-9 0 16,-3 0-16,1 1 0,0 3 16,1 0-16,-3 0 0,-1-4 15,0-1 1,-5 1-16,-2 1 0,2 2 15,-1-1-15,-4 0 0,-5-1 0,1 0 16,3 0-16,-6-1 0,-3-1 16,-1 2-16,-1 2 0,-9-1 15,-5 0-15,-6 1 0,1 2 16,-5-4-16,-3-2 0,-2 0 16,-2-3-16,-5 2 0,-2 1 0,-6 1 15,-5 1-15,-6-1 0,-2-1 0,-4 1 16,0 0-16,0 0 0,0 0 15,-6 0-15,-1 0 0,-5 0 16,-1-1-16,-4 0 0,-4 1 16,-1-1-16,0 0 0,-8-1 15,-5 4 1,-2-4-16,0 0 0,-7 1 0,-4 1 16,-6-1-16,-2-1 0,-15 0 15,-3 2-15,1-2 0,0 1 16,-14-2-16,0-1 0,2 2 15,-2 3-15,-38 0 0,9 2 16,11 0-16,6 1 0,1-8 16,-1-7-16,4 4 0,4 3 0,-1 3 0,2 2 15,3-2-15,3 0 0,2 0 16,1-1-16,5 1 0,1 0 16,1-1-16,-1-1 0,4 5 15,2 1-15,3-1 0,0 1 16,2-4-16,1-3 0,9 5 15,3 3-15,-1 2 0,4 0 0,4-5 0,5-3 16,6 4-16,3 2 0,6 1 16,4-1-16,7-1 0,2-3 15,6 0-15,5 0 0,0 0 16,0 0-16,5 2 0,3 2 16,-1-1-16,5-2 0,7-1 15,4 1-15,-2 0 16,1 0-16,8-1 0,6-1 15,5-1-15,1-3 0,6 1 16,4 0-16,12 2 0,3 1 16,2-1-16,4-3 0,12 3 15,-3 1-15,3-5 0,3-4 16,37 1-16,-13 5 0,-2 1 16,-1-2-16,-11-2 0,-3 1 0,1 1 0,1 3 15,-5 3-15,-1 2 0,-4 0 16,2-2-16,-5 1 0,-5 0 15,-3 1-15,-2 1 0,-10-2 16,-7-1-16,-17 0 0,-12-1 16,-10 2-16</inkml:trace>
  <inkml:trace contextRef="#ctx0" brushRef="#br0" timeOffset="151318.0912">2143 5518 0,'0'0'0,"0"0"16,0 0-16,0 0 0,20 6 15,-20-6-15,20 2 0,-20-2 16,24 1-16,-9-2 0,4 0 16,0 0-16,1 1 15,2 0-15,3 0 16,6 0-16,-1-1 0,4 1 16,1-1-16,2 1 0,-2 1 0,12-1 0,4-1 0,-3 1 15,-1 0-15,12 0 0,3 1 16,-6 0-16,-3 0 0,11-1 15,5-1-15,-5 1 0,-5 1 16,12-1-16,4 0 16,-9 2-16,-9 2 0,36-3 0,-2-2 15,-11 1-15,-9 0 0,8 2 16,4 1-16,-11-1 0,-8 0 0,11 1 16,8-1-16,-12 2 15,-7-1-15,12-2 0,9-1 16,-12 0-16,-9-1 0,17 1 0,11 1 15,-15 2-15,-6 2 0,8-6 0,8-3 16,-10 0-16,-9 1 0,13-1 16,11 1-16,-13 1 0,-6 2 0,12-1 15,4 0-15,-11-1 0,-7 1 16,8 0-16,8 1 16,-11 2-16,-6 1 15,7 1-15,8-1 16,-10 2-16,-6-2 0,6 0 0,2 1 15,-5-3-15,-5-1 0,3 3 16,3 2-16,-12 0 0,-7 2 16,7-3-16,2 1 0,0-7 15,-2-5-15,6 4 0,1 2 16,-20 1-16,-12 1 0,-5-3 0,-4-3 0,0 3 16,-2 2-16,-5 0 0,-4-2 15,-7 2-15,-4 2 0,-11 1 16,-3 2-16,-8 1 0,-7 1 0,16-5 15,2 0-15,1-1 0</inkml:trace>
  <inkml:trace contextRef="#ctx0" brushRef="#br0" timeOffset="153562.6257">8303 4792 0,'0'0'0,"0"0"16,0 0-16,0 0 0,4 24 0,-4-24 0,2 28 16,-1-9-16,-1 4 0,-1 5 15,-1 4-15,-1 9 0,-1 1 0,1-1 16,0-2-16,-1 1 0,2-7 16,1-6-16,0-7 0,0-6 15,1-4-15,0-3 16,0-1-16,0-2 15</inkml:trace>
  <inkml:trace contextRef="#ctx0" brushRef="#br0" timeOffset="153847.9271">8322 4927 0,'0'0'0,"0"0"16,0 0-16,0 0 0,0 0 15,29-17-15,-29 17 0,24-12 0,-24 12 0,30-12 16,-12 4-16,0 1 15,1-1-15,0 0 0,-1-1 16,-1 2-16,2 0 0,1-1 16,0 1-16,-2 3 0,1 0 0,-1 4 15,-4 4-15,0 1 0,-1 2 16,-2 6 0,-1 5-16,-3 3 0,0 2 0,-3 4 15,0 2-15,-3-1 16,0-1-16,-1 6 0,-1-3 15,-2-3-15,0-1 0,-1-5 0,-2-2 16,-3-4-16,1-1 0,1-4 16,1-2-16,2-1 0</inkml:trace>
  <inkml:trace contextRef="#ctx0" brushRef="#br0" timeOffset="154048.5034">8486 5029 0,'0'0'0,"0"0"0,0 0 16,0 20 0,0-20-16,-4 33 0,0-9 15,-1 2-15,0 2 0,-3 10 16,-1 1-16,1-5 0,-1-2 0,-2 1 16,1-3-16,-2-6 0,2-6 15,1-3-15,1-4 0,3-7 16,1-6-16,0 1 0,2 0 15,0 1-15</inkml:trace>
  <inkml:trace contextRef="#ctx0" brushRef="#br0" timeOffset="154280.4801">8546 5232 0,'0'0'0,"0"0"0,0 0 16,0 0-16,0 24 0,0-24 16,0 23-16,0-23 0,2 31 15,-2-31-15,7 34 0,-4-17 0,3-3 0,3 0 16,2-2-16,3-3 0,4-2 15,-1-1-15,2-3 0,5 2 16,1-1-16,-2-3 0,-1 0 16,-2-1-16,-3-1 0,-1-1 15,-3-2-15,-2-1 0,-2 0 16,-4-2 0,-3-4-16,0-2 0,-2-5 0,0 4 15,0 3-15,0 1 0</inkml:trace>
  <inkml:trace contextRef="#ctx0" brushRef="#br0" timeOffset="154427.7423">9245 4787 0,'0'0'0,"0"0"0,0 0 0,0 0 15,21 9-15,-21-9 0,0 0 16,20 13-16,-20-13 0,0 0 15</inkml:trace>
  <inkml:trace contextRef="#ctx0" brushRef="#br0" timeOffset="154750.517">9019 5057 0,'0'0'0,"0"0"16,0 0-16,0 0 0,24-4 0,-24 4 15,27-4-15,-27 4 0,32-4 0,-17 2 16,1 0-16,-3 0 0,-2 2 16,-1 2-16,-1 1 15,-3 5-15,-1 1 0,-4 4 0,-2 1 16,-3 0-16,-1 1 0,-4 7 16,0-1-16,2-1 0,0-1 15,4-1-15,2 0 16,2-3-16,2 0 0,4-3 15,3-2-15,2-3 0,1-2 16,1-5-16,3 0 0,1-3 16,5 0-16,-3-4 0,1-1 15,-1-2-15,0-1 0,0-1 16,-4 2-16,-2 2 0</inkml:trace>
  <inkml:trace contextRef="#ctx0" brushRef="#br0" timeOffset="154950.758">9586 4853 0,'0'0'15,"0"0"-15,0 0 0,23-8 0,-23 8 0,31-6 16,-31 6-16,40-6 0,-18 3 16,0-2-16,0 1 0,4-2 15,0 0-15,-3 1 0,-1-1 16,-4 1-16,-1 0 0,-5 1 15,-3 1 1,-1 0-16,-2 1 0,0 0 0</inkml:trace>
  <inkml:trace contextRef="#ctx0" brushRef="#br0" timeOffset="155151.1764">9734 4878 0,'0'0'0,"0"0"16,0 0-16,0 0 0,1 31 0,-1-31 15,2 31-15,-2-11 0,0 2 0,0 1 16,-1 1-16,0 2 0,0-2 0,-1 8 16,1-3-16,1-3 0,0-4 15,0-2-15,0-2 0,0-3 0,-1-2 16,-1-3-16,-1-4 0,1 0 16,-1-1-16,1-1 0</inkml:trace>
  <inkml:trace contextRef="#ctx0" brushRef="#br0" timeOffset="155314.0961">9723 5132 0,'0'0'0,"0"0"0,0 0 15,0 0-15,0 0 0,30-4 0,-30 4 16,29-3-16,-15-1 0,1-1 16,-2 1-16,0-1 0,0 1 0,0 0 15,-2 0-15,-3-1 0,-1 0 0,-4 2 16,-2-1-16,1 1 15,-1 1-15,-1 0 0</inkml:trace>
  <inkml:trace contextRef="#ctx0" brushRef="#br0" timeOffset="155784.5684">9510 5095 0,'0'0'0,"0"0"0,0 0 16,-4 21-16,4-21 0,-2 26 0,1-7 15,0 2-15,1 1 0,0 0 16,0-1 0,1 6-16,0-1 0,-1-3 15,0-4-15,1-1 0,0-4 16,1-2-16,-2-2 0,0-2 16,0-1-16,-2-1 0,0-2 15,-1-1-15,-3-2 0,0 0 0,-1-2 16,1 1-16,0 0 0,-1-1 15,1 0-15,0-1 0,1 2 0,0-1 16,1 1-16,1-1 0,-1 1 0,2 0 16,2 0-16,0 0 0,0 0 15,5 1-15,2 2 16,4-2-16,4-2 0,2-1 0,5 0 16,4-1-16,1-2 0,13 0 15,3-1 1,-2 1-16,0-2 0,8-1 15,1 1-15,-5 2 0,-4 0 0,6 0 16,-1 1-16,-5 2 0,-4 2 16,-8-2-16,-4 1 0,-4 1 15,-4 2-15,-2-1 0,-4 0 16,-5-1-16,-1 0 0,-3-1 16,-2 1-16,-3-2 0,-4-3 0,1 1 0,2 2 15,1-2-15</inkml:trace>
  <inkml:trace contextRef="#ctx0" brushRef="#br0" timeOffset="157639.7404">3304 5675 0,'0'0'0,"-10"-1"0,-3 1 16,-6 0-16,-3 1 0,-15 0 15,-8 1-15,-7 4 0,0-1 16,-18 5-16,-2 4 15,2 0-15,4 2 0,-17 5 16,-1 3-16,-3 5 0,9-1 0,-33 20 16,10 1-16,13-4 15,10 0-15,2 7 0,2 6 0,11-1 16,9-1-16,3 7 0,4 5 16,10-10-16,9-5 0,11 1 15,8 1-15,6-5 0,9-5 16,6 3-16,7 1 0,4-10 0,2-8 15,22 0-15,13-1 16,3-6-16,-1-6 0,23-3 0,15-2 16,1-5-16,0-5 0,16-2 15,9-3-15,-2 0 0,-4-1 0,16 3 0,9 0 16,-11-2-16,-6-1 16,16 0-1,12 2-15,-12 3 0,-7 3 0,16 1 16,5-1-16,-13-7 0,-13-3 0,10 0 15,4 0-15,-11 1 0,-7 0 0,5-6 16,1-5 0,-14 2-16,-8-1 0,-2-7 15,-1-5-15,-14 4 0,-10 3 0,-5-7 16,-3-1-16,-10-4 0,-8 1 16,-12-1-16,-5-2 0,-9-4 15,-5-1-15,-8-10 0,-4-3 0,-9 1 0,-5 3 0,-10-6 31,-5-5-31,-7 10 0,-4 8 0,-6-8 16,0-6-16,-8 5 16,-1 0-16,-11 1 0,-6-2 0,-2 5 0,-1 2 0,-13 2 15,-7 1-15,1 6 0,3 5 16,-17 0-16,-12 0 16,9 1-16,5 3 0,-16 1 0,-14 3 15,3 5-15,4 4 0,-21 7 16,-10 3-16,8 4 0,6-1 0,-19 12 31,-12 6-31,8 1 0,6 2 0,-14 10 0,-8 7 0,12 7 16,9 5-16,-14 8 15,-11 7-15,22 2 16,15 2-16,-6 10 0,-1 5 16,20-6-16,16-4 0,32-24 0,24-16 15,16-10-15</inkml:trace>
  <inkml:trace contextRef="#ctx0" brushRef="#br0" timeOffset="167342.1508">6976 6278 0,'0'0'0,"0"0"0,0 0 0,0 0 16,0 0-16,22-6 0,-22 6 16,21-5-16,-21 5 0,29-8 0,-10 3 0,1 2 15,2-2-15,5 1 16,2-2-16,9-1 0,1 0 0,3-3 16,3 0-16,7-1 15,-4-1-15,9 1 0,-1 0 0,-7 1 16,-4 1-16,-1 2 15,0 1-15,-8 1 0,-5 1 0,-5 2 16,-2 2-16,-6 3 0,-2 1 0,-6 2 16,-4 2-16,-2 0 0,-7 3 0,-2 0 15,-5 2-15,-2 4 0,-4 3 16,-1 1-16,-2 3 0,-3-2 16,-2 0-16,-7 8 0,-2 1 15,0-3-15,0-1 0,-4 0 16,-2 1-16,0-1 0,2-1 0,-5 3 15,-1-1 1,4-6-16,4-3 0,1-2 16,3-4-16,5-2 0,5-4 0,6-3 15,3-4-15,2-3 16,2-1-16,4-7 0,1-2 16,3-3-16,3 0 0,1-6 15,3-3-15,1 2 0,0-3 0,6-4 16,-2 0-16,2-2 0,2-1 0,-2-1 15,0-1-15,-1 2 0,2 2 0,-2-2 16,1 0-16,1 3 16,0 0-16,-2 1 0,-1 1 15,1 3-15,-5 3 0,1 0 16,-1-2-16,0 5 0,-3 3 0,1 3 16,-2 3-1,0 0-15,0 2 0,0 7 16,2 2-16,0 4 15,3 1-15,2 6 16,2 6-16,2 0 0,-4 2 0,0 3 0,-4 1 16,2 4-16,1 2 0,-2 3 15,-1 2-15,-1 0 0,1 0 16,1 9-16,-1 3 0,0-5 0,1-4 0,0-4 16,2 1-16,0-3 0,-1 0 15,1-2-15,1 0 0,-4-5 16,0-2-16,-1-4 0,-1-2 15,0-2-15,-1-5 0,-2-1 16,-1-2-16,-1-4 0,0-1 16,-2-2-16,-2-1 0,-2-2 0,-4-5 0,1 0 15,-4-3-15,-2-2 16,-3-3-16,-8-4 0,-5-1 0,0-1 16,1 0-16,-4-1 0,-3-2 15,1 4-15,2 1 0,-8-1 16,0-2-16,6 3 0,3-1 15,2 3 1,0 1-16,3 4 0,1 0 16,6 3-16,5 3 0,4 0 0</inkml:trace>
  <inkml:trace contextRef="#ctx0" brushRef="#br0" timeOffset="177155.5322">2314 6804 0,'0'0'0,"0"0"0,0 0 15,0 0-15,0 0 0,0 0 16,23-8-16,-23 8 0,24-4 0,-24 4 16,38-2-16,-15 2 0,2 0 15,7 0-15,6 0 0,13 0 16,1 0-16,19 1 0,7 0 15,-4-1 1,-1 1-16,22-1 0,21 2 16,-10-1-16,-6-1 0,56 0 15,16-3-15,-24 2 0,-19 0 0,5-3 16,4-1-16,-12 2 0,-7 2 16,7 0-16,5 1 0,-12-4 15,-7 0-15,2 0 0,3 3 16,-14 1-16,-7 0 0,2 1 0,3-1 15,-15 0-15,-9-1 0,-8-1 16,-2-3-16,-12-1 0,-8-2 0,-14 7 16,-11 2-16,-7-2 15,-8-1-15,-5-2 0,-5 0 16,-9 0-16,-3-2 0,-15-4 0,-8-2 16,-5 5-1,-1 2-15,-14-1 0,-15-2 16,-1 0-16,-2-2 0,-13 3 15,-9 0-15,6 3 0,4 2 0,-15-2 16,-10-1-16,6 2 0,6 0 16,-13 0-16,-9-1 0,6 1 15,6 2-15,-11 2 0,-6 2 16,8 1-16,10 2 0,-10-1 0,-7 2 16,11 0-16,8-1 0,-8 1 0,-5 0 15,11-2-15,8 1 0,-8 2 16,-6 2-16,17-2 0,8 1 15,1 4-15,0 3 0,10-9 16,5-3-16,8-2 0,3 0 16,15 1-1,10 0-15,5-2 0,2-1 16,10-4-16,6-2 0,10 1 0,3 1 16,3 4-16,4-2 0,1 1 15,4 2-15,5-2 0,8-1 16,6 2-16,10 0 0,0 2 15,3 0-15,-9 0 0,9 1 16,1-1-16,1 0 0,13 2 0,9 2 0,0-2 16,1-3-16,44 4 0,2 1 15,-12 1-15,-7 0 0,11-5 16,9-2-16,-8 2 0,-4 4 16,9-1-16,11 1 0,-11-1 15,-6 2-15,11 0 0,11 0 16,-9-3-16,-6-1 0,8 1 0,2-1 0,-10 1 15,-10-1-15,9-1 0,6-1 16,-15-1-16,-11 1 0,-4-1 16,-1 0-16,-13-1 0,-7-2 0,-5 1 15,-2 1-15,-11 2 16,-9 3-16,-11-3 0,-10-2 16,-7 1-1,-4-1-15,-6 1 0,-3-4 16,-5 2-16,-3-3 0,-15-1 0,-12 0 15,-3 0-15,-2 3 0,-14-2 16,-11-1-16,-2 1 0,-4-2 16,-16 4-16,-13 2 0,2-1 15,-1 0-15,-11-3 0,-12 1 16,5 2-16,2 3 0,-14-1 0,-12 1 16,12 1-16,9 0 0,-13 4 0,-9 2 15,9 1-15,9-1 0,-12 2 16,-12 2-16,18 0 0,9 0 15,-5 2-15,-4 0 0,16 1 16,13 0-16,1 2 0,1 1 16,16-4-16,7-2 15,7-1-15,5 1 16,16-4-16,11-3 0,11-2 0,10 0 16,9-5-16,7-2 0,4 3 15,6 4-15,5-3 0,1-1 16,16-7-16,10-3 0,5-1 15,4-1-15,16 1 0,12-2 16,0 2-16,2 3 0,8-2 0,8-1 16,-3 2-16,0 1 0,18 1 0,14-1 15,-9 6-15,-7 3 0,16-5 16,13-5-16,-12 3 0,-8 0 16,14 4-16,10 1 0,-5 1 0,-8-2 15,8 2-15,5 1 16,-11 0-16,-8 3 0,9-5 0,7 1 0,-13-1 15,-13 2-15,2 2 0,-2 2 16,-13-2-16,-12 1 16,1 0-16,-1 1 0,-15-2 15,-9 1-15,-15-1 0,-6 0 16,-9-1-16,-10-2 0,-6-1 16,-4 2-16,-7 0 0,-5 0 15,-5-1-15,-7-4 16,-4 0-16,-8 0 0,-12-5 0,-8-2 15,-1 3-15,-2 0 0,-20-3 16,-12-2-16,1 5 0,2 2 0,-16 2 16,-9 1-16,3-3 0,2-2 15,-21-1-15,-11-2 16,4 4-16,8 4 0,-13 7 0,-8 3 0,8-3 16,5-6-16,-13 2 0,-7 0 15,14 4-15,13 2 0,-7 5 16,-4 2-16,11-1 0,7-2 0,2 1 15,-2 1-15,15 0 0,6 2 32,7-1-32,2 1 0,14-3 0,7-3 15,8 2-15,5 1 0,13-2 16,5 0-16,8-3 0,5-4 16,6 1-16,6-1 0,5 0 15,5-1-15,0 2 0,5 3 16,14-3-16,8-1 0,3-1 0,2-2 15,14 0-15,8-1 0,-2-1 16,-1 0-16,14 2 0,10 4 0,-3-5 16,3-2-16,12-2 0,9-2 15,-3 6-15,-4 3 16,13-2-16,9-3 16,-5-1-16,-7 1 0,16 1 0,10 1 15,-8 2-15,-7 1 0,9-2 16,8-2-16,-12 3 0,-7 2 0,5-3 15,5-3-15,-20 5 16,-11 2-16,-2 1 0,-1 2 16,-11-2-16,-10-2 0,-7 1 15,-6 1-15,-14-3 0,-11 0 0,-10 0 16,-6 0-16,-6 2 0,-4 0 16,0-1-16,-2-2 15,-4 1-15,-3 0 0,2 0 0,-3 0 0,4 0 0</inkml:trace>
  <inkml:trace contextRef="#ctx0" brushRef="#br0" timeOffset="182118.7228">5891 5704 0,'0'0'0,"0"0"16,0 0-16,0 0 0,0 0 0,0 0 15,0 0-15,-20-13 0,20 13 16,0 0-16,-32 6 16,32-6-16,-36 13 0,14-3 0,-2 2 0,-2 1 15,-3 2-15,-9 8 0,0 3 16,0 0-16,3 3 0,-6 11 15,3 2-15,0 6 0,4-1 0,5 3 16,5 2-16,2 7 16,8-4-16,5-5 0,7-4 15,4-4-15,3-3 16,9-2-16,1-1 0,7-3 16,5-5-16,12-1 0,9-6 15,-4-9-15,2-4 0,16-7 16,7-6-16,-3-1 0,-3-2 15,12-6-15,2-2 0,8-9 0,-14-3 16,-5-5-16,-3-3 0,-16 2 16,-7 1-16,0-2 0,-2-1 0,-7-1 15,-7 1-15,-7-3 0,-8-2 16,-2 4-16,0 2 0,-8-4 16,-8-3-16,0 3 0,-1 3 0,-3 0 15,-7 0-15,-4 4 16,-1 3-16,-7 0 0,-4-1 15,13 16-15,-3 0 0,-13 1 0,-4-1 0,5 5 16,-5-1-16,-28 4 0,1 4 16,29 4-16,-2 3 0,-34 13 15,-1 6-15,11-3 0,8-2 0,1 7 16,2 4-16,4 1 0,5 0 16,-1 5-16,4 4 0,8 1 15,4 1 1,6 1-16,0 3 0,7-4 15,4-1-15,8 2 0,7 3 16,5-10-16,2-4 0,5 2 16,5-1-16,2-1 0,6 0 0,11-3 15,8-3-15,-2-4 0,-2-2 16,13-1-16,9-2 16,-3-6-16,0-5 0,7-5 0,6-5 0,-6-2 15,-3 0-15,6-7 0,4-4 16,-9-1-16,-5-4 0,1-2 15,-1-3-15,-3-1 0,-3 2 0,-6-9 16,-4-4-16,-8 4 0,-5 3 16,-5-7-16,-4-5 15,-7 1-15,-6-2 16,-8-3-16,-5-2 0,-6 6 16,-5 5-16,-8-3 0,-7-3 15,4 6-15,1 2 0,-12 2 16,-9 2-16,1 2 0,1 2 0,-9 4 15,-6 3-15,2 3 0,0 5 16,-9 7-16,-5 4 0,7 7 16,4 2-16,-6 11 0,-8 6 0,5 9 15,4 5-15,-3 5 0,-2 3 16,6-5-16,7-5 0,10 7 16,9 5-16,9-3 0,5-1 0,12 0 15,8-2-15,4-4 0,4-4 16,13-4-16,10-1 0,3-4 15,1-5-15,12-2 0,9-1 0,1 0 0,2-1 16,3-3-16,6-2 16,-21-3-16,-11-2 0,-13-2 0</inkml:trace>
  <inkml:trace contextRef="#ctx0" brushRef="#br0" timeOffset="183504.6683">7493 2417 0,'0'0'16,"0"0"-16,0 0 0,0 0 0,0 0 0,-25 14 0,25-14 0,-22 17 15,9-7-15,-2 5 0,0 3 16,0 1-16,0 4 0,-4 5 16,-3 1-16,1-1 0,1 1 15,0 1 1,2 3-16,-3 11 0,5 0 0,1 0 15,4 1-15,5-1 0,-1 1 16,6 7-16,3-1 16,5-5-16,2-4 0,9 7 0,4-3 15,1-8-15,2-7 0,7-3 16,6-5-16,0-5 0,-1-5 16,4-1-16,3 1 0,0-7 0,1-6 15,3-6-15,1-2 0,0-1 0,1 1 16,6-9-16,-1-5 0,-4-2 15,-3 2-15,-2-7 0,0-4 16,-7-2-16,-1-1 0,-8 1 16,-4 0-16,-6 1 0,-5-1 0,-4-4 31,-2-3-31,-8 1 0,-4 2 0,-4 3 16,0 2-16,-8 0 0,-2-1 15,-7 2-15,-4-2 0,-1 4 16,-1 1-16,-4 2 0,-3 2 15,-2 4-15,1 4 0,-3 2 16,-1 2-16,2 2 0,3-1 0,-4 5 16,-3 4-16,4 2 0,4 2 0,-5 2 15,-3 3-15,3 5 0,2 2 16,-4 5-16,-2 5 0,4 0 16,3-2-16,-1 7 15,0 2-15,3 3 0,3 0 0,5 2 16,1 5-16,4-4 15,2 0-15,5 2 16,2 3-16,5-1 0,3-3 0,4 2 16,3 1-16,5 0 0,2 1 15,6-3-15,2-4 0,3 0 16,2-3-16,7-2 0,9 0 16,-2-9-16,2-3 0,7-3 15,5 0-15,4-5 0,2-4 0,3-3 16,3-4-16,0-4 0,0-3 0,30-7 15,-7-1-15,-11 0 0,-3-1 16,-5-6-16,-4-5 0,-11 3 16,-7 0-16,-6 1 0,-6 0 15,-2-2-15,0 0 16,-7-5-16,-3-5 0,-8 1 0,-6 1 16,-6-4-16,-3-2 0,-9 6 0,-5 2 0,-4 1 15,-3-3-15,8 16 16,-1-5-16,-6-1 0,-3-5 15,-7 5-15,0 2 0,-4-1 0,-4 2 16,0 4-16,-1 2 0,-6 4 16,-6 2-16,2 3 0,2 4 0,-23 1 31,10 6-31,1 2 0,2 4 0,6 7 16,3 6-16,3-2 0,1 2 15,2 9-15,1 3 0,6 5 16,2 3-16,8-2 0,7 1 15,2-2-15,1-1 0,2 2 16,0 3-16,8-1 0,6 2 0,5-4 16,5-2-16,8-4 0,6 0 0,4 0 15,0-1-15,-4-12 0,5 5 16,-7-7-16,-5-6 0,-4-4 16</inkml:trace>
  <inkml:trace contextRef="#ctx0" brushRef="#br0" timeOffset="243945.9202">2112 6772 0,'0'0'16,"0"0"-16,0 0 0,0 0 0,0 0 15,29 3 1,-29-3-16,27 2 0,-27-2 16,39 2-16,-14-1 0,1-1 15,1 0-15,15-1 0,3 1 16,3-1-16,1 0 0,15-1 15,6 2-15,-4-1 0,-1-1 0,18 1 16,2-1-16,4 0 0,-6-1 16,14-1-16,-1 0 0,-9 1 0,-8 2 15,38-2-15,-7-3 0,-18 2 16,-12-1-16,1 2 0,-2 3 16,-13 1-1,-9 1-15,-3-2 0,-3-2 0,-6 4 0,-2 2 0,-8 0 16,-7 4-16,-2-1 0,-4 3 15,-9-4 1,-3-1-16,-4-2 0</inkml:trace>
  <inkml:trace contextRef="#ctx0" brushRef="#br0" timeOffset="247689.006">8319 6010 0,'0'0'0,"0"0"0,0 0 0,0 0 15,0 0-15,13 25 0,-13-25 16,9 28-16,-4-11 0,-2 4 16,-1 3-16,0 0 0,-1 2 0,-1 4 15,-2-2-15,0-4 0,0-3 0,0-5 16,-1-3-16,0-3 0,1-2 0,0 1 15</inkml:trace>
  <inkml:trace contextRef="#ctx0" brushRef="#br0" timeOffset="247920.8489">8563 5908 0,'0'0'0,"0"0"15,0 0-15,0 0 0,12 24 0,-12-24 16,5 38-16,-5-12 16,0 6-16,0 7 0,0 4 15,0 13-15,0-2 0,-2 8 0,-2-2 0,-1 0 16,1-12-16,-2-8 0,2-9 16,-5-4-16,2-5 0,-2-6 15,1-6-15,0-6 0,2-2 0,0-2 16,2 1-16,0-1 0</inkml:trace>
  <inkml:trace contextRef="#ctx0" brushRef="#br0" timeOffset="248206.2097">8676 6130 0,'0'0'0,"0"0"0,0 0 15,26-11-15,-15 7 0,4-1 16,5-1-16,0 0 0,0 0 0,6-1 15,1 2-15,-1 0 0,-1 1 0,0 3 16,-2 2-16,-3-1 0,-2 1 0,-2 4 16,-3 2-16,-1 4 15,-2 2-15,-1 6 0,-1 7 16,-3 2-16,0 2 0,-2 10 16,-1 0-16,-1-4 0,-1-5 0,-2 2 15,-1-3-15,0-5 0,1-4 0,-1-2 16,-1-1-16,-3-5 0,-2-5 0,-2-3 15,-3-3-15,-1-1 16,2-2-16,2 0 0,2 1 16,2-1-16</inkml:trace>
  <inkml:trace contextRef="#ctx0" brushRef="#br0" timeOffset="248360.0891">8720 6374 0,'0'0'0,"0"0"15,0 0-15,0 0 0,0 0 0,0 0 16,0 0-16,0 0 15,0 0-15,33-11 0,-33 11 0,39-13 16,-20 8-16,2 0 16,2 1-16,-1 2 0,-1-1 0,2 2 15,-3-1-15,-4 1 0</inkml:trace>
  <inkml:trace contextRef="#ctx0" brushRef="#br0" timeOffset="248522.9258">8776 6549 0,'0'0'16,"0"0"-16,0 0 0,23-6 15,-23 6-15,29-5 0,-9 0 16,3 0-16,4-3 0,2 0 16,1-1-16,9-2 0,-1 1 0,-7 1 15,-4 2-15,-5 1 0</inkml:trace>
  <inkml:trace contextRef="#ctx0" brushRef="#br0" timeOffset="248723.2223">9414 6172 0,'0'0'0,"0"0"15,25-7-15,-9 1 0,0 0 0,11-2 16,4-1-16,-2-1 0,1 1 0,4-1 15,-2 0-15,-3 4 0,-4 0 16,-6 1-16,-4 0 0,-2 0 16,-4 2-16,-1 0 0</inkml:trace>
  <inkml:trace contextRef="#ctx0" brushRef="#br0" timeOffset="248992.9016">9581 6154 0,'0'0'0,"0"0"0,0 0 16,0 0-16,0 0 0,-3 29 0,3-29 16,-2 28-16,0-11 0,1 1 15,-4 2-15,2-2 0,0 0 0,-5 5 16,-2-1-16,0-3 0,1-3 0,-1-2 16,-1-1-16,0-2 0,1-3 15,3 0-15,0-1 0,3-3 16,0 1-16,8-5 0,2-1 15,4-1-15,2-2 0,10-3 16,6-4 0,-1 1-16,1 1 0,3-1 15,3-1-15,1 0 0,-6 2 0,-6 1 16</inkml:trace>
  <inkml:trace contextRef="#ctx0" brushRef="#br0" timeOffset="249325.2267">9824 6223 0,'0'0'0,"0"0"0,0 0 15,0 0-15,26-8 0,-26 8 16,39-11-16,-16 4 0,1 2 16,4-3-16,3 0 0,4-2 15,-3 1-15,-2 2 16,-3 3-16,-1 0 15,-2 3-15,0 2 0,-5 5 16,-7 1-16,-1 3 0,-3 4 0,-4 3 16,-1 2-16,-3-1 0,-3 8 15,-1 1-15,0-3 0,-1-3 16,0-2-16,-1 0 0,-1-4 16,1-2-16,-3-2 0,-2-2 0,-1-2 0,0-2 15,-1-3-15,-3-4 16,5-1-16,0-3 0,1-4 0,1-5 15,3 4-15,0-1 0,1 4 16</inkml:trace>
  <inkml:trace contextRef="#ctx0" brushRef="#br0" timeOffset="249510.163">10132 5918 0,'0'0'0,"0"0"16,0 0-16,0 0 0,-2 29 15,-2-11-15,-3 8 0,0 3 16,-1 3-16,-4 18 0,0 7 15,-3-1-15,1 0 0,-4 7 16,-1 1 0,2-12-16,4-11 0,1-4 0,3-9 15,2-12-15,2-3 0,1-8 16,2-4-16,2-7 0,0-5 16,0 2-16,0 3 0,0 1 0</inkml:trace>
  <inkml:trace contextRef="#ctx0" brushRef="#br0" timeOffset="249725.8778">10538 6015 0,'0'0'16,"0"0"-16,24-4 0,-8-1 0,2 0 15,9-1 1,4-1-16,-1 2 0,-1 1 15,4 0-15,-1 1 0,-6 1 16,-3 0-16,-4 2 0,-4 2 16,-6 0-16,-3 3 0,-3-1 15,0-1-15,0-1 0</inkml:trace>
  <inkml:trace contextRef="#ctx0" brushRef="#br0" timeOffset="249906.0451">10460 6282 0,'0'0'15,"0"0"-15,0 0 0,29-13 16,-29 13-16,37-15 0,-9 7 16,4-2-16,3-1 15,11-4-15,2 0 0,5-4 0,-6 0 0,-6 5 0,-6 5 16,0-1-16,-6 0 0,-10 3 31,-8 0-31,-3 3 0,-3 0 0,1 1 0</inkml:trace>
  <inkml:trace contextRef="#ctx0" brushRef="#br0" timeOffset="250813.5099">10801 6115 0,'0'0'0,"0"0"15,0 0-15,0 0 0,0 0 0,0 0 16,0 27-16,0-27 0,0 30 15,0-8-15,0 5 16,-1 1-16,0 1 0,-1 1 0,1 0 16,-2 7-16,0-5 0,1-1 15,-1-2-15,2 3 0,0-4 16,0-6-16,-1-4 0,-1-7 16,-3 0-16,-1-1 0,-1-2 0,-2-1 0,0-1 15,-4-4 1,-1-3-16,-1-6 0,-2-5 0,2 3 0,3 1 15,2 1-15</inkml:trace>
  <inkml:trace contextRef="#ctx0" brushRef="#br0" timeOffset="256617.8133">11806 5773 0,'0'0'0,"0"0"0,0 0 16,0 0-16,0 0 0,-19 24 0,19-24 0,-20 32 15,11-14-15,-1 12 16,-2 8-16,1 0 0,1-2 0,-2 16 16,-2 13-16,3-6 0,4-4 0,0 2 15,4-10-15,2-10 16,2-10-16,3-5 0,2-5 15,6-10-15,4-6 16,6-9-16,4-8 0,0-6 16,2-7-16,0-5 0,3-4 15,-2-5-15,-3 0 0,5-13 16,0 0-16,-2 2 0,-3 5 0,0 1 16,-5 8-16,-6 10 15,-5 6-15,-6 9 0,-3 7 16,-5 6-16,-5 6 0,-7 10 0,-6 6 0,4 7 15,0 5-15,-3 17 0,-1 8 16,2 4-16,3 3 0,6-2 16,5-1-16,7-5 0,6-12 0,5-11 15,4-11-15,2-9 16,3-4-16,9-11 0,6-9 16,-1-3-16,-2-3 0,2-10 0,4-7 0,-6-2 15,-4-4-15,-2-4 0,-3-3 16,-2 1-16,-1 2 0,-8 4 15,-4 3-15,-7 5 0,-4 7 0,-6 5 16,-4 6 0,-3 7-16,-3 4 0,-2 4 0,-4 3 15,5 0-15,4 3 16,3-3-16,3-1 0,2 0 16</inkml:trace>
  <inkml:trace contextRef="#ctx0" brushRef="#br0" timeOffset="256965.7429">12481 6259 0,'0'0'0,"0"0"15,0 0-15,30 7 0,-15-5 16,3-1-16,1-2 0,3-1 0,2-3 16,6-3-16,-2 1 15,0-1-15,-1-2 0,-1-2 16,-2-2-16,-2-3 0,-2-1 0,-2-2 15,-5 1 1,-4 1-16,-4 0 0,-6 3 16,-6 0-16,-3 6 0,-3 5 15,-6 4-15,-5 3 0,-1 5 0,-3 3 16,-1 9-16,-2 6 16,2-1-16,3 3 0,-1 6 15,6 1-15,7-1 0,5-4 0,11-1 16,8-3-16,7-5 0,4-4 0,12-6 15,9-3-15,5-6 0,4-2 16,9-4-16,1-4 0,-16 2 0,-11 2 16,-8 1-16</inkml:trace>
  <inkml:trace contextRef="#ctx0" brushRef="#br0" timeOffset="257204.0618">13710 5954 0,'0'0'0,"0"0"0,0 0 0,0 0 16,-28 0-16,28 0 0,-36 12 16,14 0-16,-3 3 0,-4 3 15,-2 3 1,-7 9-16,1 3 0,0 7 16,5 1-16,8-2 0,6-3 15,5 3-15,7-3 0,12-6 0,8-5 16,9-7-16,6-6 0,7-3 15,6-4-15,4-5 0,4-4 16,-1-6-16,-2-3 0,-4 2 16,-11 2-16,-8 2 0</inkml:trace>
  <inkml:trace contextRef="#ctx0" brushRef="#br0" timeOffset="257520.34">14132 6020 0,'0'0'0,"0"0"15,0 0-15,0 0 0,-17 25 16,17-25-16,-23 32 0,9-12 0,0 4 16,-1 3-16,-1 2 15,0 7-15,1-4 0,3-4 16,2-6-16,0 0 0,3-5 0,2-4 16,2-4-16,2-7 0,1-2 15,4-9-15,3-3 0,-1-4 16,2-2-16,2-7 0,2-6 0,4-2 0,-1 2 15,-3 5-15,-1 4 16,-1 4-16,-1 1 0,0 6 0,1 4 16,0 4-16,1 2 0,2 2 15,2 2-15,2 4 0,-1 0 16,1 3-16,-2 2 0,4 0 16,1 1-16,-3-3 15,-4-2-15,-2-1 0</inkml:trace>
  <inkml:trace contextRef="#ctx0" brushRef="#br0" timeOffset="257867.7038">14279 6262 0,'0'0'0,"0"0"0,0 0 16,0 0-16,25 9 0,-25-9 15,30 3-15,-9-3 0,3-1 16,2-3-16,0-3 0,2-1 15,-1-2-15,9-6 0,-2-3 16,-4 2-16,-5 2 0,-1-4 16,-5 0-16,-6 4 0,-4 0 0,-8 1 15,-6-2-15,-7 5 0,-3 4 0,-4 3 16,-3 6-16,-4 2 0,-5 4 16,1 5-16,2 2 0,-2 5 15,-1 2-15,-2 8 0,3 3 16,8-1-16,7 3 0,6-5 15,5-1 1,9-2-16,5-3 0,6-3 0,6-6 16,9-5-16,7-3 0,6-5 15,7-3-15,-13 0 0,-7 0 16,-7 0-16</inkml:trace>
  <inkml:trace contextRef="#ctx0" brushRef="#br0" timeOffset="258321.9198">15138 6107 0,'0'0'0,"0"0"15,0 0-15,-20-5 16,20 5-16,-24-2 0,6 2 0,-2 2 16,-1 2-16,-2 0 15,-2 4-15,-8 3 0,-1 2 16,3 2-16,3 2 0,-2 6 15,4 4-15,4 0 0,3 0 16,6-4-16,5-4 0,5-1 16,4 1-16,4-4 0,4-1 15,9-7-15,6-5 0,3-4 0,1-2 16,5-6-16,4-3 0,-2-4 16,-1-3-16,6-9 15,-3-2-15,-4-4 0,-2-4 0,1-6 16,-4 1-16,-5 1 0,-4 4 0,-2 7 15,0 6-15,-5 5 0,-3 3 0,-4 4 16,-1 1-16,-3 5 16,-1 3-16,-5 7 0,-1 7 0,-4 4 0,-2 2 15,-1 4-15,-3 4 16,-2 6-16,0 4 0,-3 12 0,1 2 16,3-1-16,3-1 0,4 2 15,6-8-15,6-7 0,5-4 16,8-8-16,6-5 0,4-5 15,4-6-15,-10-1 16,-5 0-16,-3-1 0</inkml:trace>
  <inkml:trace contextRef="#ctx0" brushRef="#br0" timeOffset="258507.0525">15646 6128 0,'0'0'0,"0"0"15,0 0-15,-20 26 0,20-26 0,-21 31 16,10-9-16,-1 0 0,0 2 16,-3 4-16,-1-2 0,4-4 15,2-3-15,5-6 0,2-2 16,4-6-16,3-4 0,-1-1 16,-1 0-1,1 0-15</inkml:trace>
  <inkml:trace contextRef="#ctx0" brushRef="#br0" timeOffset="258654.2587">15671 5884 0,'0'0'0,"0"0"16,0 0-16,0 0 0,16 16 0,-16-16 15,14 18-15,-7-9 0,-2 0 16,1-2-16</inkml:trace>
  <inkml:trace contextRef="#ctx0" brushRef="#br0" timeOffset="259008.5163">16099 5955 0,'0'0'0,"0"0"16,0 0-16,0 0 0,-14 22 16,14-22-16,-18 30 15,7-10-15,0 0 0,-4 6 16,-3 4-16,-2 7 0,4-2 0,-1 4 0,5-3 15,3-7-15,4-4 0,5-4 0,5-3 16,3-7-16,1-5 0,3-2 16,2-3-16,-2-1 0,-1-1 15,3-4-15,1-3 0,-2 2 16,-3 0-16,-1 3 0</inkml:trace>
  <inkml:trace contextRef="#ctx0" brushRef="#br0" timeOffset="259171.3992">15839 6183 0,'0'0'0,"0"0"0,0 0 0,40-8 0,-19 4 0,7-1 16,9 0-16,9-2 0,1 2 15,15-4-15,3 0 0,-12 2 16,-10 0-16,-8 1 0</inkml:trace>
  <inkml:trace contextRef="#ctx0" brushRef="#br0" timeOffset="259556.7279">16948 5882 0,'0'0'0,"0"0"0,0 0 15,0 0-15,0 0 0,-15 32 0,1-10 16,-1 2-16,-3 4 0,-3 6 16,-2 3-16,-3 10 0,4-3 15,1 2-15,5-6 0,5-6 16,4-6-16,9-4 0,9-7 16,2-7-1,4-3-15,5-5 0,3-3 0,0-3 16,2-2-16,3-5 0,-1-3 15,-5 3-15,-7 2 0,-2 2 16</inkml:trace>
  <inkml:trace contextRef="#ctx0" brushRef="#br0" timeOffset="259710.5309">16677 6120 0,'0'0'0,"0"0"16,0 0-16,34-13 0,-16 8 15,6 0-15,7 0 0,9-1 16,-1 2-16,-5 0 0,-5 0 16,-5 1-16</inkml:trace>
  <inkml:trace contextRef="#ctx0" brushRef="#br0" timeOffset="260359.4295">17470 5762 0,'0'0'0,"0"0"16,0 0-16,0 0 0,-13 31 0,13-31 16,-21 38-16,9-12 15,-1 2-15,0 3 0,0 3 16,-5 8-16,2-4 15,-4 3-15,1-5 0,1-6 16,2-2-16,1-4 0,3-3 16,1-4-16,1-3 0,2-4 15,0-2-15,1-5 0,3-3 0,3-5 16,2-2-16,3-5 16,3-4-16,5-3 0,4-3 15,0 1-15,-1 2 0,6-4 0,2 2 0,-1 3 16,1 2-16,-3 5 0,-1 4 15,-3 2-15,-3 1 0,-2 4 16,-2 5-16,-3 4 0,-1 2 0,-4 7 16,-2 5-16,-3 3 0,0 2 15,0 1-15,-1 1 0,3-3 16,2-3-16,3-5 0,5-3 0,1-4 16,2-1-16,5-5 0,6-2 15,2-7-15,-1-4 0,3-4 16,2-6-16,0 1 0,1 0 0,2-10 15,-2-3-15,-4-1 0,-3 4 16,-3-2-16,-4-1 0,-4 3 16,-3 2-16,-6 5 15,-3 1-15,-2 5 16,-3 5-16,-5 5 0,-4 4 16,-1 6-16,-1 1 0,-2 8 15,-1 6-15,2 1 0,2 3 0,1 8 16,2 5-16,8-2 0,3-1 15,8-4-15,6-5 0,8-4 16,7-8-16,11-4 0,11-4 0,2-7 0,0-6 16,-4 2-16,-12 1 15,-9 1-15</inkml:trace>
  <inkml:trace contextRef="#ctx0" brushRef="#br0" timeOffset="260691.2828">18393 5981 0,'0'0'0,"0"0"15,0 0-15,-5 30 0,5-30 0,-7 36 16,1-11-16,-2 2 0,0 3 16,-2 6-16,2-3 0,0-5 15,2-4-15,0-1 0,1-5 0,1-6 16,1-4-16,0-7 0,2-4 0,1-5 15,1-3-15,4-5 0,1-5 16,3-3-16,2-2 0,5-8 16,0 0-16,0 1 0,-2 2 15,1 1-15,0 6 16,-3 4-16,-1 6 0,2 2 0,1 1 0,0 7 16,0 4-16,3 2 0,0 3 15,-1 2-15,-3 0 0,1 1 0,0 1 16,-1-1-16,-3-1 0,-3-3 15</inkml:trace>
  <inkml:trace contextRef="#ctx0" brushRef="#br0" timeOffset="261014.4475">18573 6199 0,'0'0'16,"0"0"-16,0 0 0,0 0 0,0 0 15,33 13-15,-33-13 0,35 1 16,-14-3-16,5-2 0,4-3 0,-2 0 0,0-4 16,5-3-16,-2-2 15,-5 0-15,-3 2 0,-1-2 0,-5-3 16,-6 3-16,-4 1 0,-9 3 16,-5 2-16,-6 3 0,-4 4 15,-4 8-15,-3 6 0,-2 1 16,0-1-1,0 6-15,0 2 0,4 3 0,2 2 16,5 9-16,5 4 16,8-3-16,6-4 0,10-3 0,10-4 15,8-6-15,5-4 0,10-8 16,9-6-16,9-9 0,0-5 16,-16 5-16,-12 2 0,-10 2 0</inkml:trace>
  <inkml:trace contextRef="#ctx0" brushRef="#br0" timeOffset="261293.2096">19544 5680 0,'0'0'0,"0"0"16,0 0 0,-25 19-16,13-8 0,-7 7 0,-5 8 15,-6 13-15,0 7 0,-7 22 16,1 10-16,-3 9 0,6-6 15,3 2-15,7-9 0,4-9 16,6-16-16,3-9 0,2-7 16,3-7-16,2-6 0,-1-4 15,1-4-15,1-3 0,-1-1 0,-3-1 0,-3-2 16,-2-2-16,-2-2 0,-6-3 16,-3-4-16,1-5 0,0-5 15,6 5-15,3 1 0,2 3 0</inkml:trace>
  <inkml:trace contextRef="#ctx0" brushRef="#br0" timeOffset="261409.2359">19009 6159 0,'0'0'0,"0"0"0,19-10 16,-4 3-16,0-3 0,8 0 15,7-2-15,12-1 0,3 2 0,15-4 16,3 0-16,-7 3 16,-5 2-16,-3 0 0,-10 2 15,-9 3-15</inkml:trace>
  <inkml:trace contextRef="#ctx0" brushRef="#br0" timeOffset="261763.5434">19714 6056 0,'0'0'0,"0"0"15,0 0-15,0 0 0,0 0 0,-19 26 0,19-26 16,-24 29-16,12-12 0,0 5 15,0 4-15,1-2 0,1 0 16,3 3-16,5-5 0,2-3 16,2-2-16,7-7 0,7-4 15,1-6-15,4-5 0,2-4 16,4-5-16,5-3 16,-3 1-16,-2-4 0,-3-3 15,-4-1-15,-5 1 0,-1-5 16,-7 1-16,-4 4 0,-6 1 0,-8 7 15,-6 3-15,-3 6 0,-2 3 16,-7 5-16,-5 5 16,1 4-16,2 2 0,5 2 15,1 1-15,8 1 0,3 1 0,8-2 0,5-2 16,5-3-16,6-3 0,-2-1 16,-3-3-16,0-1 0</inkml:trace>
  <inkml:trace contextRef="#ctx0" brushRef="#br0" timeOffset="262048.8032">20163 5989 0,'0'0'0,"0"0"16,0 0-16,-16 26 0,16-26 0,-17 34 16,5-9-16,0 0 0,-1 2 15,-2 7-15,0 0 0,1-5 0,3-5 0,1 0 16,3-6-16,0-5 15,3-2-15,3-8 0,2-6 16,1-3-16,2-3 0,1-4 16,-1-2-16,2-2 0,0 0 0,2-6 15,1-4-15,-2 4 16,0 2-16,0 5 0,-1 3 16,2 2-16,0 2 0,4 3 0,2 3 15,1 1-15,1 1 0,2 0 0,2 0 16,1 0-16,1 0 0,0-1 15,-4 1-15,-3-1 0</inkml:trace>
  <inkml:trace contextRef="#ctx0" brushRef="#br0" timeOffset="262575.3769">20556 6018 0,'0'0'0,"0"0"0,0 0 15,-15 22-15,15-22 0,-20 24 16,6-4-16,-2-2 0,1 2 0,-4 11 15,1 3-15,0-5 0,2-3 16,1-1-16,3-6 0,2-3 16,2-2-16,6-9 0,4-5 15,3-4-15,1-4 0,3-3 0,2-2 16,2-4-16,2 0 0,7-9 16,3-3-16,-2 4 0,-1 2 0,4 1 15,2 2-15,-2 4 0,-3 3 16,0 2-16,-3 5 0,-4 3 15,-1 2-15,-5 6 0,-3 4 16,-1 5 0,-3 2-16,-2 5 0,-1 3 15,-1-3-15,0-1 0,-1-1 16,0-1-16,-1-2 0,1 1 0,-1-3 16,-2-3-16,2 0 0,0 0 15,1-5-15,1-4 0,1-2 16,0 0-16,2-8 0,2-3 15,2-2-15,0-2 0,6-3 0,6-4 16,1 0-16,0-2 0,7-5 16,2 0-16,0 6 0,2 3 0,5 0 15,-1 6-15,-5 4 0,-4 2 16,1 10-16,-2 5 0,-2 2 16,-2 4-16,-6 3 0,-3 4 15,-5-1-15,-4 4 0,-1 4 0,-1 4 16,-1-5-16,-1-1 0,2-2 15,1-3-15,2-3 0,3-6 0,-2-2 16,-1-2-16,0-1 16</inkml:trace>
  <inkml:trace contextRef="#ctx0" brushRef="#br0" timeOffset="262935.9137">21760 6011 0,'0'0'0,"0"0"16,0 0-16,-17 24 0,17-24 0,-18 28 15,7-6-15,0 2 0,0-1 0,1 10 16,5 0-16,3-5 0,5-4 16,7-2-16,5-5 0,4-5 15,3-5-15,5-8 0,4-5 16,-1-2-16,-1 0 0,4-7 15,-2-5-15,-6-2 0,-5-1 0,-4-1 32,-2-2-32,-4 1 0,-5 2 0,-4-2 15,-3 0-15,-2 4 0,-2 3 0,-7 5 16,-6 2-16,-2 2 16,-1 5-16,-7 6 0,-4 6 15,5 1-15,3 2 0,8 0 16,4 0-16,8 1 0,8 2 15,15-7-15,11-5 0,-7 0 0,-5-1 0,-3 0 16</inkml:trace>
  <inkml:trace contextRef="#ctx0" brushRef="#br0" timeOffset="263198.4467">22522 5797 0,'0'0'0,"0"0"0,0 0 0,0 0 15,0 0-15,-21 26 0,21-26 16,-25 36-16,11-13 0,-3 10 16,0 7-16,-6 12 0,0 1 15,-2 7-15,2-4 0,2 1 16,5-8-16,3-7 0,3-6 16,1-5-16,3-7 0,0-4 0,1-5 15,0-3-15,1-4 0,-3-4 16,-2-1-16,3-2 0,-1-3 0,-1-7 15,0-5-15,-3-1 0,-2-1 16,4 4-16,1 2 0,1 2 0</inkml:trace>
  <inkml:trace contextRef="#ctx0" brushRef="#br0" timeOffset="263320.4301">22075 6124 0,'0'0'0,"0"0"0,0 0 16,37-10-16,-19 5 0,7-1 15,7 1-15,11 0 0,1 1 16,15-1-16,1 1 0,-5-1 15,-4 0-15,-2-1 0,-12 3 16,-7-1-16</inkml:trace>
  <inkml:trace contextRef="#ctx0" brushRef="#br0" timeOffset="263721.2006">23334 5920 0,'0'0'0,"0"0"0,0 0 16,0 0-16,0 0 0,0 0 16,0 0-16,-24-15 0,24 15 15,-26-1 1,26 1-16,-38 4 0,21-2 0,-4 3 15,-1 1-15,1 2 0,1 1 16,-3 6-16,3 2 0,4-2 16,3 2-16,7 2 0,5 1 15,4-1-15,4 0 0,3-1 16,4 2-16,3 0 0,1-3 0,-2-2 16,-1-2-16,-3-2 0,-3-2 0,-4 0 15,-2 2-15,-6-2 0,-2-2 16,-4 0-16,-4 1 0,-4-1 15,-1-1-15,-4 0 0,-4 0 16,2-2-16,0 0 0,-1-6 16,6-5-16,3 1 0,3 1 0,2 0 15</inkml:trace>
  <inkml:trace contextRef="#ctx0" brushRef="#br0" timeOffset="263953.0965">23668 5775 0,'0'0'0,"0"0"0,-13 22 0,4-6 15,-4 2-15,-5 15 0,-4 8 16,1 3-16,2 1 0,0 5 16,4-3-16,2-2 0,3-7 15,5-7-15,5-4 0,5-8 16,2-7-16,10-4 0,6-5 15,-2-4-15,-1-4 0,1-3 0,0-3 0,-5 1 16,-3 3-16,-3 1 0</inkml:trace>
  <inkml:trace contextRef="#ctx0" brushRef="#br0" timeOffset="264122.1233">23362 6024 0,'0'0'16,"0"0"-16,0 0 0,0 0 16,36-6-16,-17 4 0,8-2 15,-1-1-15,2 0 0,12-1 16,4 2-16,-2-3 0,-3 1 0,1-1 16,-7 2-16,-7 1 0</inkml:trace>
  <inkml:trace contextRef="#ctx0" brushRef="#br0" timeOffset="264501.2446">23730 6156 0,'0'0'16,"0"0"-16,0 0 0,25 0 0,-25 0 15,29-2-15,-5 1 16,0-3-16,0-2 0,11-3 0,3-4 15,-3 1-15,-2 0 0,6-4 16,-1-1 0,-6 2-16,-4-1 0,-7-1 15,-5 1-15,-5 1 0,-4 1 0,-9 0 16,-7 0-16,-2 3 16,0 3-16,-9 2 0,-6 4 15,-1 1-15,1 0 0,-3 7 16,-2 4-16,1 3 0,2 2 0,-4 8 15,3 2-15,4 0 16,2-2-16,4 4 0,4 3 0,5-4 0,4-3 0,8-1 16,6 0-16,5-3 0,5-2 15,11-5-15,7-4 16,5-6-16,2-3 0,-9 0 0,-8 0 16,-5-1-16</inkml:trace>
  <inkml:trace contextRef="#ctx0" brushRef="#br0" timeOffset="264908.8542">24640 5953 0,'0'0'0,"0"0"16,0 0-16,-21-3 0,21 3 0,-29 4 16,10 0-16,-2 2 15,-1 1-15,-9 5 0,-2 2 16,1 2-16,2 2 0,-8 5 0,1 2 15,5-1-15,4 0 0,7 1 16,7-1-16,4-4 0,4-1 16,8-2-16,7-4 15,3-3-15,3-3 0,12-9 16,7-7-16,0-2 0,-1 0 16,10-8-16,1-3 15,-5 0-15,-4 1 0,2-5 0,-2 0 0,-8 4 0,-5 3 16,-6 2-16,-6 4 15,-5 3-15,-2 3 0,-5 2 16,-3 4-16,-2 2 0,-2 5 0,-1 5 16,-1 3-16,0 4 0,0 2 15,0 3-15,0 3 16,2-1-16,2 0 0,1 4 16,4-1-16,3-4 15,2-5-15,7-5 0,6-3 0,-6-3 0,-3-1 0,0-2 0</inkml:trace>
  <inkml:trace contextRef="#ctx0" brushRef="#br0" timeOffset="265476.5041">25025 5929 0,'0'0'16,"0"0"-16,0 0 0,0 0 15,-19 16-15,19-16 16,-19 32-16,8-14 15,-1 1-15,-1 2 0,0 1 16,-1 0-16,1-4 0,-1 4 16,3-3-16,1-4 0,2-3 0,2-1 15,0-3-15,3-1 0,1-4 0,4-4 16,4-3-16,1-1 16,1-2-16,3-7 0,1-4 0,2-2 15,2 1-15,3-5 0,4-2 0,-4 5 16,0 3-16,1 1 0,-1 6 15,-3 3-15,1 1 0,-2 5 16,1 5-16,-2 4 0,-1 2 16,-4 6-16,-3 6 0,-3-1 15,-3 1-15,-2 0 16,-2 2-16,2-1 0,0-4 16,-1-2-16,0 0 0,1-4 15,0-2-15,1-1 0,0-2 16,0-3-16,1-4 0,0 0 15,0-8-15,4 0 0,3-4 16,3-4-16,3-5 0,1 0 16,2 0-16,6-8 0,3-1 0,0 4 0,1 3 15,-2 3-15,-1 1 0,-2 7 16,-1 2-16,-1 5 0,-2 2 16,-1 4-16,-2 3 0,-5 5 15,-4 6-15,-2 0 0,-4 2 16,-3 5-16,-1 4 0,-1 0 15,2 0-15,-1 0 16,1-1-16,1-1 0,0-2 0,0 2 16,1-2-16,1-7 15,0-3-15,0-2 0</inkml:trace>
  <inkml:trace contextRef="#ctx0" brushRef="#br0" timeOffset="265841.5422">25875 6135 0,'0'0'0,"0"0"0,0 0 0,0 0 15,27-5-15,-27 5 0,30-4 16,-13 0-16,0 0 0,3-1 16,1-1-16,1-2 0,1 0 0,6-5 0,-2-2 15,-2 1-15,-3-2 0,-3 0 16,-4 0-16,-3 1 0,-3 1 15,-2-2-15,-5 1 0,-4 2 16,-3 3-16,-6 2 0,-5 0 16,-2 3-16,-1 0 0,-8 5 15,-3 5-15,2 2 16,4 4-16,0 4 0,1 5 16,4 2-16,3 2 0,5 2 15,4 3-15,2-1 0,3-1 16,12 2-16,9-4 0,4-4 15,3-4-15,12-6 0,8-6 16,3-3-16,2-4 0,9-3 0,-2-4 16,-13 3-16,-12 1 0,-9 2 0</inkml:trace>
  <inkml:trace contextRef="#ctx0" brushRef="#br0" timeOffset="266205.0504">26463 5997 0,'0'0'0,"0"0"0,0 0 16,-13 30-16,9-19 0,-2 4 15,1 3-15,-2 4 0,1-1 16,0-1-16,2-4 0,0-1 16,2-3-16,0-1 0,0-2 0,1-1 15,1-3-15,0-5 0,4-1 16,-1-4-16,3-3 0,4-5 0,3-3 15,1-2-15,2-2 0,1-3 16,3-2-16,0 1 0,0 3 0,6-3 16,2 1-16,-4 5 0,-2 3 15,1 4-15,2 3 16,-2 2-16,-1 3 0,0 3 0,0 2 16,-3 4-16,-4 1 0,-3 6 0,-2 3 15,-2 3-15,-3 0 0,-1 3 16,-2 2-16,-2 0 0,-1-1 0,0-1 15,0-2-15,-2-1 0,1-1 16,1-4-16,0-1 0,0-4 16</inkml:trace>
  <inkml:trace contextRef="#ctx0" brushRef="#br0" timeOffset="266690.7518">27418 5910 0,'0'0'0,"0"0"0,0 0 16,0 0-16,0 0 0,-23-12 0,23 12 15,-30-1-15,30 1 0,-43 6 16,15 1-16,-2 2 0,0 3 0,-7 9 16,0 3-16,4 0 15,2 0-15,0 5 0,7 0 16,8-4-16,6-3 0,8-3 0,6-4 15,5-4 1,4-3-16,9-6 0,9-5 16,0-4-16,1-2 0,7-8 15,1-4-15,-6 2 0,-5 0 0,-2-2 16,-1-4-16,-4 5 16,-3 2-16,-6 4 0,-3 1 0,-2 5 15,-3 1-15,-5 7 0,0 0 16,-5 7-16,-1 4 0,-2 7 0,-1 8 15,0 5-15,-1 4 0,0 6 16,1 5-16,0 5 0,2-2 0,1 3 16,1-3-16,2-11 0,0-8 15,-2-3-15,0-4 0,-2-3 16,1-3-16,-5-5 0,-5-4 16,2-1-16,-2 0 0,-3-4 0,-3-2 15,-2-3-15,0-4 0,3-6 16,1-4-16,7-2 0,4-3 0,3 6 15,0 3-15,2 3 0</inkml:trace>
  <inkml:trace contextRef="#ctx0" brushRef="#br0" timeOffset="266906.9382">27779 5905 0,'0'0'0,"0"0"0,-11 19 0,2-5 16,-1 5-16,-4 6 0,-4 6 16,-5 7-16,0-3 0,0 6 0,4-5 15,4-8-15,4-7 0,2-1 0,3-8 16,3-6-16,0-4 0,5-7 16,1-7-16,0 3 0,-1 1 15,1 2-15</inkml:trace>
  <inkml:trace contextRef="#ctx0" brushRef="#br0" timeOffset="267044.6703">27684 5667 0,'0'0'0,"0"0"0,0 0 0,30 1 15,-30-1-15,33 1 0,-13 1 16,-3 1-16,-1-2 0,-3 0 0</inkml:trace>
  <inkml:trace contextRef="#ctx0" brushRef="#br0" timeOffset="267392.5424">27988 5836 0,'0'0'0,"0"0"0,0 0 0,-14 25 16,14-25-16,-14 30 0,2-7 16,0 1-16,-1 2 15,-5 9-15,0-1 0,1-3 16,2-4-16,-1-1 0,4-6 15,3-4-15,3-5 0,5-8 16,3-7-16,1-3 0,3-3 16,3-4-16,2-1 0,4-7 15,2-1-15,2-3 0,3-3 16,-1 1-16,-1 2 0,6-3 0,1 3 0,-4 5 16,-2 3-16,-3 7 0,-3 4 15,-3 3-15,-1 3 0,-3 7 16,0 3-16,-3 4 0,0 0 15,-4 4-15,-2 5 0,-4 1 16,-1 2-16,-2 1 0,-1 2 16,2-3-16,-1 0 0,0 1 0,0 0 0,2-8 15,-1-3-15,4-4 0,2-1 16,-1-6-16,-1-3 0,1 1 16,2-2-16,-2 2 0</inkml:trace>
  <inkml:trace contextRef="#ctx0" brushRef="#br0" timeOffset="267693.4419">28166 6114 0,'0'0'0,"0"0"0,0 0 0,24-7 16,-24 7-16,31-5 0,-11 0 15,1 0-15,1-1 0,9-3 16,0-2-16,-1-1 0,-2 1 0,-2 0 16,-1-1-16,-3-1 0,-1 1 15,-1-4-15,-3 2 16,-6-1-16,-4 3 0,-6-4 0,-3 0 0,-4 3 15,-2 2-15,-4 3 0,-3 3 16,-3 3-16,-1 1 0,-6 5 16,-1 4-16,0 3 0,2 2 0,-3 7 15,0 6-15,3 0 16,3 2-16,1 6 0,6 1 16,5-4-16,4-4 15,11-2-15,7-1 0,4-5 16,2-5-16,15-5 0,10-6 15,2-5-15,2-4 0,-5 1 16,-10 1-16,-8 1 0</inkml:trace>
  <inkml:trace contextRef="#ctx0" brushRef="#br0" timeOffset="267978.6376">28999 5810 0,'0'0'15,"0"0"-15,0 0 0,-30-1 0,14 3 16,-5 1-16,-2 4 15,-8 2-15,0 2 0,3 0 16,3 3-16,4-1 0,5 3 0,3 3 16,8 2-16,6-1 0,5-2 0,5-2 15,4-2-15,2 0 0,0-2 16,1 0-16,1 1 0,-4-1 31,-2 0-31,-4 1 0,-5 2 16,-2-2-16,-4 0 0,-4 3 0,-4 1 15,0-1-15,0-1 0,-3-1 16,-1-3-16,-1-1 0,2-2 0,5-6 16,5-5-16,1 1 0,2 2 0,-2-3 15</inkml:trace>
  <inkml:trace contextRef="#ctx0" brushRef="#br0" timeOffset="268247.872">29764 5670 0,'0'0'0,"0"0"15,0 0-15,0 0 0,-14 29 0,2-11 16,-6 8 0,-1 1-16,0 2 0,-7 13 15,1 3-15,3-5 16,3-6-16,3 6 0,3-4 15,5-5-15,2-6 0,4 2 16,3-5-16,4-9 0,5-1 0,1-3 16,0-2-16,-2-3 0,-1-1 15,-1-4-15,-1-3 0,0 1 16,-2 0-16,-1 1 0</inkml:trace>
  <inkml:trace contextRef="#ctx0" brushRef="#br0" timeOffset="268410.7615">29485 5956 0,'0'0'15,"0"0"-15,23 0 0,-7 0 0,2-1 16,5 0-16,5 0 16,9 1-16,-1 0 0,10 0 15,2 0-15,-5-3 0,-3-1 0,-9 1 16,-4 1-16,-6-1 0</inkml:trace>
  <inkml:trace contextRef="#ctx0" brushRef="#br0" timeOffset="268711.4664">30052 5984 0,'0'0'0,"0"0"0,0 0 16,0 0-16,-20 23 0,20-23 0,-20 29 15,8-11-15,-1 0 0,0 3 16,-1 3-16,0 4 0,2-3 0,7-3 15,6-3-15,3-3 0,3-1 0,8-7 16,8-5 0,-1-3-16,0-2 0,7-4 0,0-1 15,-3-5-15,-2-1 0,-2-5 16,-2-3-16,-4 0 0,-5 3 16,-6-3-16,-3-2 15,-5 1-15,-5 2 0,-8-1 16,-5 3-16,-1 5 0,-5 3 15,-10 4-15,-4 4 0,4 5 0,1 1 16,9 1-16,5-2 0,5-1 16</inkml:trace>
  <inkml:trace contextRef="#ctx0" brushRef="#br0" timeOffset="270100.3483">11828 6799 0,'0'0'0,"0"0"16,0 0-16,0 0 0,0 0 0,0 0 15,0 0-15,-15 17 0,15-17 16,-17 27-16,5-5 16,0 2-16,-1 3 0,-2 7 15,1 4-15,-3 10 0,0 1 16,-1 8-16,3-3 0,3 1 0,5-9 0,6-12 16,4-7-16,3-7 0,2-4 15,6-11-15,7-8 0,3-6 0,4-5 16,3-7-16,2-6 15,1-3-15,0-2 0,6-7 0,-1 0 16,-2 1-16,-3 2 0,-5-1 16,-4-1-1,-4 1-15,-3 2 0,-3 0 16,-4 6-16,-4 11 0,-3 3 0,-2 7 16,-1 4-16,-1 4 15,0 6-15,-2 10 0,-1 9 0,-1 4 16,1 3-16,0 3 0,1 2 15,1 0-15,1 1 0,2 4 16,1-3-16,4-9 0,2-5 0,5-7 16,3-5-16,-1-7 0,-1-4 0,2-9 15,2-5-15,0-4 16,1-2-16,2-7 0,2-4 16,-4-4-16,0-3 0,-2-3 0,-3-1 15,1-5-15,-4 5 0,-4 0 16,-3 1-1,-2 7-15,0 4 0,-3 8 16,-3 6-16,-1 3 0,-1 2 0,-2 7 16,-1 2-16,-2 3 0,-1 1 15,4 0-15,0-1 0,1 0 16</inkml:trace>
  <inkml:trace contextRef="#ctx0" brushRef="#br0" timeOffset="270606.0251">12922 7065 0,'0'0'0,"0"0"0,0 0 16,0 0-16,0 0 0,-18-15 0,18 15 15,-18-10-15,18 10 0,-20-9 16,9 3-16,0 2 0,0 1 16,-3 0-16,-1 1 0,0 2 15,-1 1-15,0 5 0,-1 2 0,0 3 16,1 3-16,-6 7 0,-1 1 16,2 2-16,2-1 0,2 1 15,3 0-15,2 2 0,4-7 0,7-1 16,6-1-16,3-6 0,3-3 15,6-5-15,5-6 0,2-4 16,2-4-16,-1-3 0,0-2 0,-1-1 0,-4 0 16,-1-1-16,-1-1 15,-3 0-15,0 1 0,-3-1 0,-5 1 16,-2 8-16,-3 1 0,-3 3 16,-3 2-16,-2 3 0,-1 2 0,0 6 15,-2 4-15,2-2 16,2 3-16,0 3 15,1 5-15,1 0 0,0 1 16,5 5-16,2-1 16,3-6-16,1-2 0,6-8 0,3-3 0,-2-3 15,-3-1-15,-2 1 0</inkml:trace>
  <inkml:trace contextRef="#ctx0" brushRef="#br0" timeOffset="270856.2076">13324 6835 0,'0'0'0,"0"0"16,0 0-16,0 0 0,0 0 0,-20 25 15,20-25-15,-25 34 16,12-14-16,-3 4 16,0 3-16,0 0 0,2 1 15,-2 8-15,0 1 16,1 2-16,0-6 0,8-5 15,2-4-15,4-5 0,2-4 0,6-5 16,4-3-16,4-4 0,3 0 16,0-7-16,0-4 0,-2-1 15,-4-2-15,-2 2 0,-1 3 0,-3-1 0</inkml:trace>
  <inkml:trace contextRef="#ctx0" brushRef="#br0" timeOffset="271041.2325">13043 7053 0,'0'0'0,"0"0"0,0 0 0,29-2 15,-16 0-15,6 0 0,3-2 16,7 1-16,-1 1 0,3 0 16,2-3-16,-2 1 0,-2 1 0,0 0 15,-4 1-15,-5 1 16</inkml:trace>
  <inkml:trace contextRef="#ctx0" brushRef="#br0" timeOffset="271241.7917">13438 7068 0,'0'0'0,"0"0"0,0 0 0,26-4 0,-14 1 16,4 0-16,2-2 0,0 1 15,1 2-15,7-2 0,2 0 16,-3 1-16,-1-2 0,-4 2 16,0 0-16,-3 0 0,-3 0 0,-2 1 15,-2-1-15,-1 1 0</inkml:trace>
  <inkml:trace contextRef="#ctx0" brushRef="#br0" timeOffset="271489.2612">13643 6878 0,'0'0'0,"0"0"0,0 0 15,0 0-15,0 0 0,0 0 0,0 0 16,-13 32-16,13-32 0,-11 32 16,4-13-16,-1 2 0,0 1 0,-1 1 15,0 1-15,1 6 0,3-2 16,2-2-16,3 0 0,3-6 15,0-1-15,2-5 0,3-3 16,1-1 0,2-3-16,3-1 0,4-1 15,0-2-15,-1-1 0,-1 0 16,-3-1-16,-2 1 0</inkml:trace>
  <inkml:trace contextRef="#ctx0" brushRef="#br0" timeOffset="271636.4824">13956 7253 0,'0'0'0,"0"0"16,0 0-16,0 0 0,0 0 0,0 0 16,-7 22-16,7-22 0</inkml:trace>
  <inkml:trace contextRef="#ctx0" brushRef="#br0" timeOffset="287841.5458">14151 5299 0,'0'0'0,"0"0"0,0 0 16,0 0-16,-25 8 0,25-8 15,-26 9-15,10-4 0,-3 1 0,-1 2 16,-2 2-16,-6 2 0,-2 1 0,0 0 15,-1 2-15,1 1 0,2 2 16,-10 6-16,0 1 0,2 0 16,6 0-16,-9 6 15,0 0-15,3-2 0,3-2 0,3 2 16,3 2 0,-1-1-16,0-2 0,-2 8 15,1 1-15,4-5 0,3-3 0,1 2 16,0 2-16,1-2 0,1 1 15,0 0-15,1 1 0,2-2 16,2-2-16,1 2 0,0 1 16,4-1-16,0 1 0,1-2 15,2 1-15,2-2 0,0-2 0,1 1 0,2 0 16,1-2-16,1-2 0,2 2 16,0-1-16,1-4 0,3-3 15,4 3-15,2 0 0,3-3 16,1-4-16,2 1 0,1 0 15,0-1-15,-2-2 0,8 1 16,3 2 0,-3-5-16,-1 0 0,5-2 15,3-1-15,0-2 0,0 0 0,3-1 16,0 0-16,-1 0 0,1-1 16,2 1-16,4 0 0,-2-2 15,-3-1-15,8 4 0,2 1 16,-3 0-16,-1-1 0,2 1 15,2 1-15,-5-4 0,-2-2 0,4 2 0,3 0 16,-2 1-16,-4 0 0,7 0 16,3 0-1,-4-3-15,-3-2 0,9-2 0,2 0 16,-3 1-16,-1 1 0,3 0 16,2 0-16,-4-2 0,-3 0 0,4-1 15,2 2-15,-6-3 0,-4-1 0,28-7 0,0-2 16,-29 5-16,-2-1 0,18-4 15,-1-1-15,-4 4 0,-2 3 16,-4-3-16,-1-4 0,-3 7 16,-1 2-16,1-6 0,0-4 15,-3-1-15,-4 0 0,1-4 16,3-2-16,-3 5 16,-3 3-16,0-1 0,-1-2 15,-13 1-15,2-3 0,14-12 16,-2 1-16,-18 13 0,-2 0 15,5-6-15,2-3 0,-2 4 0,-2 2 16,-1-7-16,-1-6 16,-3 2-16,-3 0 0,-4-2 15,0-1-15,-5 1 0,-2 4 0,-1-6 0,-2-1 16,-5 0-16,-3 3 0,-7-2 16,-4-4-16,0 2 0,0 3 15,-8-2-15,-5-3 0,2 3 16,2 3-16,-5-3 0,-4-1 15,0 5-15,2 3 0,-28-16 16,0 2 0,9 9-16,9 6 0,-12-1 0,-7 1 15,0 1-15,-2 2 0,-6 3 16,-5 2-16,5 4 16,3 3-16,-10 4 0,-9 1 0,4 5 0,3 3 15,-9 8-15,-8 2 16,7 2-16,3-1 0,-12 12 0,-10 7 15,8-2-15,7-2 0,0 11 16,0 7-16,11-4 0,7-4 0,26-10 16,17-8-16,12-4 0</inkml:trace>
  <inkml:trace contextRef="#ctx0" brushRef="#br0" timeOffset="289515.6344">29515 5459 0,'0'0'0,"0"0"0,0 0 16,0 0-16,0 0 0,-21 16 16,21-16-16,0 0 0,-16 22 0,16-22 15,-18 23-15,8-11 16,-1 0-16,0 5 0,-1 1 16,1 3-16,-1-2 0,-3 8 0,2 1 0,0-3 15,1 2-15,0 1 0,0 1 16,1-1-16,1-1 0,-1 7 15,0 3-15,2-4 0,1-3 0,4 1 16,1-1-16,3-1 16,3-2-16,1 0 0,3 2 15,0-4-15,2-2 16,3 2-16,3 2 16,2-5-16,4-1 0,7 1 15,3 0-15,0-4 0,-2-2 0,4-3 16,3 0-16,0-3 0,0-4 15,4 1-15,3-1 0,-1-1 16,-2-2-16,8 1 0,2 1 16,-4-2-16,-2-2 0,2-2 0,3-2 15,-5 0-15,-2-1 0,1-4 0,0-1 16,-6 2-16,-2 3 0,1-7 16,2-4-16,-3-2 0,-2 0 0,-2 1 15,-2-1-15,-3-2 16,-3-2-16,-1-3 0,0 0 15,-2-1-15,-1 2 0,-1-5 0,2-1 0,-4 0 16,-3 1-16,-1-3 0,-1-2 16,-3 2-16,-3-1 0,-5-2 15,-4-3-15,-1 3 0,1 1 0,-5-3 16,-4-5-16,-2 9 16,-3 4-16,-2 0 0,-1 0 15,-3 1-15,-3 3 16,-2-2-16,-4 0 0,-3 0 15,-1 0-15,-7 4 0,-5 1 16,1 6-16,-1 0 0,-11-1 16,-4 0-16,3 7 0,3 7 15,-4-4-15,-2-1 0,-7 7 16,3 5-16,-21 5 0,5 5 16,27-6-16,17-3 0,13-1 0</inkml:trace>
  <inkml:trace contextRef="#ctx0" brushRef="#br0" timeOffset="290589.0409">14663 7151 0,'0'0'0,"0"0"0,0 0 15,28-1-15,-28 1 0,22 1 16,-5-1-16,-1 0 0,1 0 0,1 0 31,0 0-31,4 0 0,-1 0 0,-1 0 16,-1 0-16,-2 0 0,-4 0 15,-4 1-15,-5 0 0,0-1 16,0 1-16,-1 0 0</inkml:trace>
  <inkml:trace contextRef="#ctx0" brushRef="#br0" timeOffset="290703.8519">14648 7399 0,'0'0'0,"0"0"0,27-6 15,-6 2-15,3 0 0,15-3 16,5 1-16,0-2 0,-8 2 0,-7 2 16</inkml:trace>
  <inkml:trace contextRef="#ctx0" brushRef="#br0" timeOffset="291468.6945">15513 6912 0,'0'0'16,"0"0"-16,0 0 0,0 0 15,0 0-15,0 0 0,-18 24 16,18-24-16,-14 29 0,4-9 0,0 5 16,-1 2-16,0 3 0,0 2 15,0 3-15,0 6 0,1-3 16,3 3-16,5-5 0,3-6 0,2-6 0,7-7 16,6-6-16,6-7 0,4-6 15,6-5-15,6-5 16,-3-5-16,0-3 0,8-9 0,1-3 15,-4-1-15,-5 0 0,2-8 16,-5 0-16,-5 2 0,-4 5 16,-4 1-16,-3 3 0,-6 7 0,-5 4 0,-3 5 15,-3 3-15,-2 4 0,-3 3 16,-2 8-16,-6 7 0,1 6 16,-2 5-16,-4 7 0,-3 6 15,3 4-15,1 4 0,4 1 16,2 1-16,3-1 0,5-7 15,9-4-15,7-5 16,3-6-16,1-3 0,4-9 16,2-6-16,0-7 0,5-3 15,0-6-15,2-2 0,0-5 16,-2-4-16,6-9 0,0-4 16,-3-1-16,-4-3 0,-2-1 15,-3 0-15,-4 3 0,0 1 0,-5 6 16,-3 3-16,-6 5 0,-3 2 0,-2 7 15,-1 7-15,-3 5 0,-2 2 16,2 6-16,-1 7 0,2-4 16,0-2-16,2-1 0</inkml:trace>
  <inkml:trace contextRef="#ctx0" brushRef="#br0" timeOffset="291800.9834">16320 7277 0,'0'0'0,"0"0"0,0 0 16,0 0-16,23 6 0,-23-6 15,22 2-15,-8-5 0,2 0 0,-1-1 16,2-2-16,-1-3 0,0 0 0,-2-2 16,-1-1-16,3-4 0,-2 0 15,-3 0-15,-3 1 0,-5 0 16,-2 1-16,-3 0 0,-3 2 15,-2 1-15,-4 2 0,-5 5 16,-4 2-16,1 4 0,0 4 0,-1 2 16,0 6-1,1 1-15,1 2 0,-2 8 16,3 1-16,6 1 0,6 1 16,6-2-16,5 0 0,7-3 15,3-4-15,10-3 0,7-4 16,5-3-16,5-5 0,-2 1 15,-10-2-15,-7 1 0</inkml:trace>
  <inkml:trace contextRef="#ctx0" brushRef="#br0" timeOffset="292039.1148">17355 6955 0,'0'0'0,"0"0"15,0 0-15,-23 18 0,23-18 0,-33 22 16,10-7-16,-3 2 0,-1 1 16,-8 11-16,2 7 0,-1 6 15,4-2-15,8-1 16,8-1-16,4 0 0,7-7 16,11-6-16,7-5 0,8-4 15,7-5-15,6-7 16,7-6-16,-10 1 0,-6 0 0,-6-1 15</inkml:trace>
  <inkml:trace contextRef="#ctx0" brushRef="#br0" timeOffset="292386.4793">17644 7064 0,'0'0'0,"0"0"16,0 0-16,-12 29 0,5-16 0,-2 5 15,-1 3-15,0 2 0,2 1 0,-3 4 16,-1-1-16,4-4 16,0-3-16,2-3 15,2-2-15,1-4 0,-1-4 16,4-3-16,4-4 0,1-4 16,2-1-16,2-5 0,2-4 15,0-3-15,0-3 0,0-2 16,-1-1-16,0-1 0,0 0 0,1-2 15,0 4-15,-3 4 0,0 3 16,0 5-16,0 2 0,0 4 0,2 3 16,-1 2-16,1 2 0,0 2 15,1 2-15,1 2 0,0-1 16,1 2-16,2-1 0,-3 0 16,-2-2-16,-1-1 0</inkml:trace>
  <inkml:trace contextRef="#ctx0" brushRef="#br0" timeOffset="292787.4686">17850 7237 0,'0'0'0,"0"0"16,0 0-16,0 0 15,0 0-15,0 0 0,29 17 16,-29-17-16,25 6 0,-25-6 15,39 1-15,-17-2 0,1-1 0,1-2 16,1 0-16,0 0 0,-1-1 16,5-4-16,-2-2 0,-3 2 15,-4-1-15,-3 0 0,-4 1 16,-3 0-16,-4 0 0,-4 0 0,-6-1 16,-2 1-16,-3 1 0,-2 0 15,-2 0-15,-3 2 0,0 2 16,-5 4-16,-4 2 0,2 1 15,1 2-15,-5 4 0,-2 7 16,4-1-16,1 2 0,5 3 16,1 2-16,6 0 15,3 1-15,8-1 0,6 2 16,4-3-16,3-2 0,10-1 16,8 0-16,2-2 0,1-5 0,17-1 15,6-3-15,-12-2 0,-10-1 16,-6-1-16</inkml:trace>
  <inkml:trace contextRef="#ctx0" brushRef="#br0" timeOffset="293257.514">18797 7159 0,'0'0'0,"0"0"0,0 0 15,0 0-15,-23-10 0,23 10 0,-31-7 16,13 4-1,0 2-15,-5 1 0,-1 2 16,-7 2-16,3 2 0,-2 5 16,-1 5-16,2 1 0,3 1 0,-2 4 15,6 2-15,6-1 0,4 0 16,8 0-16,8-1 16,2-4-16,4-3 0,8-5 0,6-1 15,3-5-15,1-3 0,6-5 16,5-4-16,4-5 0,-3-4 0,0-4 15,1-4-15,-4-3 0,-3-2 0,-1-6 16,-4-2-16,-7 2 16,-5 2-16,-1-1 0,-3 1 15,-2 5-15,-2 3 0,-4 5 0,-1 4 16,-3 3-16,-1 5 0,0 2 0,-1 5 16,-3 4-16,0 6 0,-3 6 15,0 7-15,0-2 0,0 5 0,-4 4 16,-2 4-16,0 4 0,2-2 15,1 0-15,1 0 0,4-3 16,2-2-16,7-4 0,3-1 16,2-4-1,2-3-15,6-5 0,5-3 16,4-5-16,3-2 0,-6-2 0,-5 0 16,-4 0-16</inkml:trace>
  <inkml:trace contextRef="#ctx0" brushRef="#br0" timeOffset="293426.9934">19418 7140 0,'0'0'0,"0"0"15,0 0-15,-16 22 0,16-22 0,-17 26 16,6-8-16,0 0 0,1 0 16,-1 3-16,2-2 15,2-2-15,2-2 0,5-5 0,3-6 16,0 0-1,-1 0-15,1-1 0</inkml:trace>
  <inkml:trace contextRef="#ctx0" brushRef="#br0" timeOffset="293589.8868">19434 6883 0,'0'0'16,"0"0"-16,0 0 0,0 0 0,16 22 15,-16-22-15,23 19 0,-9-10 16,2-1-16,-2 0 0,-2-3 16,-1 1-16</inkml:trace>
  <inkml:trace contextRef="#ctx0" brushRef="#br0" timeOffset="293783.3791">19912 6967 0,'0'0'0,"0"0"15,0 0-15,-23 28 0,10-14 0,-2 8 16,-2 7-16,-4 7 0,0 2 16,-1 6-16,4 0 0,3-5 15,5-5-15,5-1 0,6-4 16,4-7-16,3-4 0,9-7 0,7-3 16,-2-5-16,1-2 0,6-6 15,-1-4-15,-4-2 0,-6-3 16,-3 3-16,-3 1 0,-3 4 0</inkml:trace>
  <inkml:trace contextRef="#ctx0" brushRef="#br0" timeOffset="293959.0948">19679 7166 0,'0'0'0,"0"0"0,0 0 0,0 0 15,0 0-15,33-2 0,-33 2 16,42 0-16,-16-1 15,6 0-15,7 0 16,1-1-16,1-1 0,5 0 0,-1 0 16,-8 2-16</inkml:trace>
  <inkml:trace contextRef="#ctx0" brushRef="#br0" timeOffset="294914.0773">20954 6770 0,'0'0'15,"0"0"-15,0 0 0,0 0 0,0 0 16,-15 19-16,15-19 16,-17 31-16,8-10 0,-6 5 15,-2 3-15,0 3 0,1 2 0,-4 11 0,2 1 16,0 5-16,4-8 0,4-2 15,4-7-15,1 1 0,4-7 0,11-11 16,9-6-16,-1-10 16,4-5-16,7-7 0,6-6 15,5-7-15,-4-3 0,4-5 16,3-7-16,1-1 16,-5 3-16,-5-8 0,-3-5 15,-4 5-15,-1 5 0,-3-3 0,-4 7 0,-7 7 16,-3 6-1,-4 8-15,-3 4 0,-4 6 16,-3 3-16,-6 8 0,-5 7 16,3 3-16,0 5 0,-3 13 15,-1 13-15,-2-1 0,-1 0 0,0 10 0,3 1 16,6-7-16,4-6 0,10-7 16,8-10-16,4-6 0,0-3 0,7-8 15,6-5-15,1-7 16,6-3-16,3-7 0,5-5 0,-2-4 15,-2 0-15,1-8 0,3-5 16,-1-4-16,-5-1 0,-9-2 0,-3-2 16,-8 4-16,-4 3 0,-4 5 15,-3 5-15,-5 3 0,-2 4 0,-3 4 16,0 3-16,0 7 16,-2 5-16,-2 3 15,0 2-15,1 2 16,0 2-16,2-3 0,2 0 0,-1-2 15</inkml:trace>
  <inkml:trace contextRef="#ctx0" brushRef="#br0" timeOffset="295409.3194">22118 7063 0,'0'0'0,"0"0"16,0 0-16,0 0 0,-16-20 0,16 20 15,-21-8-15,8 4 0,-2 1 16,-5 2 0,-3 1-16,0 2 0,1 0 15,-4 5-15,-5 5 16,-4 6-16,4 3 0,-2 4 0,3-3 15,6 2-15,4-1 0,7-1 16,4 0-16,6-3 0,3-4 0,6-2 16,5-6-16,7-1 0,4-3 15,2-3-15,3-4 0,0-1 0,2-1 0,-2-5 16,0-5-16,0-3 16,-2-1-16,-5 1 0,-3 1 15,-2 2-15,-3 3 0,-3 2 16,-4 1-16,-2 5 0,0 2 15,-3 3-15,-2 2 0,-1 6 0,0 3 16,-2 1 0,1 4-16,0 0 0,0 1 15,2 2-15,1 0 0,1 3 16,2-4-16,5-2 0,3-2 16,3-2-16,3-4 0,3-5 15,2-4-15,-4 0 0,-4 1 0,-2-1 16</inkml:trace>
  <inkml:trace contextRef="#ctx0" brushRef="#br0" timeOffset="295632.0649">22549 6931 0,'0'0'0,"0"0"0,0 0 15,-17 32-15,6-15 0,-3 5 0,-3 4 16,-5 9-16,0 1 0,3 0 15,2-1-15,-1 1 0,4-5 0,5-5 16,3-4-16,6-7 0,5-1 16,8-4-16,8-3 0,1-5 15,0-3-15,2-3 0,2-4 16,-5 3 0,-5 0-16,-3 1 0</inkml:trace>
  <inkml:trace contextRef="#ctx0" brushRef="#br0" timeOffset="295810.5532">22352 7096 0,'0'0'0,"0"0"16,0 0-16,25 1 0,-25-1 16,33 0-16,-33 0 0,41-3 15,-16 2-15,1 1 0,3-3 16,2 1-16,-5 0 0,-4 1 15</inkml:trace>
  <inkml:trace contextRef="#ctx0" brushRef="#br0" timeOffset="295995.5636">22718 7121 0,'0'0'0,"0"0"0,0 0 15,37 1-15,-20-2 0,5 0 0,4-1 0,0 0 16,2-1-16,8-3 0,1 2 16,-3-1-16,-2 0 0,2 0 15,-3 1-15,-7-1 0,-4 3 16,-4 0-16</inkml:trace>
  <inkml:trace contextRef="#ctx0" brushRef="#br0" timeOffset="296234.1311">22977 6943 0,'0'0'0,"0"0"15,0 0-15,0 0 0,0 0 16,-7 26-16,7-26 16,-15 26-16,4-9 0,-1 2 15,0 3-15,1 0 0,1 1 16,1 0-16,3 1 0,-1 3 15,3-4-15,4-1 0,4-3 16,7-2-16,5-2 0,3-5 16,4-2-16,1-4 0,2 1 0,1-1 15,-5 0-15,-5-2 0</inkml:trace>
  <inkml:trace contextRef="#ctx0" brushRef="#br0" timeOffset="296782.396">23841 6949 0,'0'0'15,"0"0"-15,0 0 0,0 0 0,-9 21 16,9-21-16,-16 33 0,7-11 15,-2 1-15,-1 3 0,0-1 0,2 0 16,2 0-16,-1 1 0,3-2 16,3-4-16,2-3 0,5-4 15,5-4-15,1-3 0,1-2 16,6-6-16,5-3 0,0-3 0,1-2 16,6-6-16,0-4 15,1-2-15,0-2 16,0-3-16,-2-1 0,2-3 15,-4 4-15,-2 4 0,-5 4 16,-3 4-16,-5 3 0,-4 6 16,-4 5-16,-3 4 0,-2 3 0,-3 6 0,-2 8 15,-1 1-15,1 2 0,1 1 16,-1 4-16,3-2 0,0 1 16,4 1-16,2-5 0,2-7 15,0-4-15,7-3 0,6-2 16,1-3-16,5-1 0,0-7 15,2-6-15,-2-1 0,-1-1 0,2-4 16,3-2-16,-5-2 0,-2-1 16,0-6-16,-4 1 0,-4 2 15,-3-1-15,-3 4 0,-3 0 0,-2 3 0,-1 3 16,-3 4-16,-2 3 16,1 5-16,0 2 0,-2 1 15,-1 2-15,2 1 0,0-1 0,2-1 16</inkml:trace>
  <inkml:trace contextRef="#ctx0" brushRef="#br0" timeOffset="296967.4369">24780 7054 0,'0'0'0,"0"0"15,0 0-15,-7 23 0,7-23 0,-12 27 16,1-10-16,0 1 15,0 0-15,-2 2 0,2-1 0,2-5 16,1-4-16,4-5 0,4-5 16,-2-1-16,2 1 0,0 0 0</inkml:trace>
  <inkml:trace contextRef="#ctx0" brushRef="#br0" timeOffset="297120.7722">24781 6803 0,'0'0'0,"0"0"0,0 0 0,0 0 15,23 11-15,-23-11 0,28 8 16,-12-5-16,2-1 0,-3 0 16,-1 0-16,-2-1 0</inkml:trace>
  <inkml:trace contextRef="#ctx0" brushRef="#br0" timeOffset="297321.4095">25321 6841 0,'0'0'0,"0"0"0,0 0 16,-17 25-16,17-25 0,-27 33 15,7-11-15,1 2 0,-1 1 0,-6 9 16,2 2-16,0 3 0,4-3 0,7-5 16,5-2-16,4-5 15,3-6-15,6-5 0,5-3 0,5-5 16,5-4-16,1-4 0,1-1 15,0-3-15,0 0 0,-4 1 16,-4 0-16,-2 2 16</inkml:trace>
  <inkml:trace contextRef="#ctx0" brushRef="#br0" timeOffset="297499.9384">25085 7064 0,'0'0'0,"0"0"16,0 0-16,30-5 0,-14 4 0,3 0 16,6-1-16,1 1 0,3 0 15,12-2-15,2-1 0,1 0 16,-9 0-16,-6 2 0</inkml:trace>
  <inkml:trace contextRef="#ctx0" brushRef="#br0" timeOffset="297923.5144">25785 6730 0,'0'0'0,"0"0"0,0 0 15,0 0-15,0 0 0,-15 19 16,15-19-16,-21 29 0,6-10 15,-3 5-15,-2 7 0,0-1 16,-1 0-16,-5 8 0,1-4 16,-3 6-16,4-4 0,3-4 15,2-4-15,4-5 16,1-4-16,4-3 0,3-3 16,1-4-16,2-3 0,4-6 15,6-3-15,3-3 0,2-2 16,6-4-16,3-4 0,1-2 15,1-1-15,7-2 0,3-1 16,-3 4-16,-4 1 0,4 3 16,-1 4-16,-3 6 0,-3 4 0,-3 2 0,-4 2 15,-5 3-15,-1 3 0,-4 3 16,-1 4-16,-4-1 0,-2 0 16,-3 2-16,1 4 0,-1-2 15,2-1-15,2-1 16,2-1-16,0-4 0,-1-2 0,0-2 15</inkml:trace>
  <inkml:trace contextRef="#ctx0" brushRef="#br0" timeOffset="298170.6856">26590 6841 0,'0'0'15,"0"0"-15,0 0 0,-12 28 16,12-28-16,-16 38 0,0-11 16,1 1-16,-1 0 0,-1 9 15,0 1-15,4-5 0,2-4 0,2 0 16,5-4-16,4-5 0,4-2 16,8-8-16,7-5 0,0-4 0,0-4 15,4-2-15,0-5 0,-2-3 16,-2-1-16,-2 2 0,-4 4 15,-2 0-15</inkml:trace>
  <inkml:trace contextRef="#ctx0" brushRef="#br0" timeOffset="298340.2116">26448 6992 0,'0'0'16,"0"0"-16,23-2 0,-6 2 0,0 0 15,12 0-15,3-1 16,1 1-16,0-1 0,8-2 0,0 2 16,-6-1-16,-3 2 0,-7-1 0,-4 1 15,-4-1-15</inkml:trace>
  <inkml:trace contextRef="#ctx0" brushRef="#br0" timeOffset="298772.427">27029 6767 0,'0'0'0,"0"0"0,0 0 0,-13 28 16,13-28-16,-19 33 0,4-7 16,0 2-16,1 0 0,-4 9 15,2 1-15,1-5 0,3-3 16,-2 3-16,2-4 0,1-6 0,2-4 0,2-4 15,3-4-15,1-3 16,0-3-16,6-5 0,2-3 16,1-4-16,-1-2 0,4-6 0,3-5 15,3 1-15,2 0 0,6-8 16,2-2-16,-2 4 0,-1 0 0,1 5 16,0 3-16,-2 3 0,-1 4 15,1 4-15,-2 7 0,-6 1 16,-1 3-16,-2 4 0,-2 5 15,-4 4-15,-2 4 0,-3 3 16,-1 2-16,0-1 0,-1-1 0,0-1 16,-1-1-16,0-2 0,2-3 0,0 2 31,0-4-31,1-6 0,0-2 0,-1-2 16,4 0-16,-2-1 0,0-2 15,0 0-15</inkml:trace>
  <inkml:trace contextRef="#ctx0" brushRef="#br0" timeOffset="299089.0433">27300 7085 0,'0'0'0,"0"0"16,0 0-16,24-1 0,-24 1 0,25-2 16,-8 2-16,2-1 0,1-2 0,2 0 15,2-2-15,6-1 16,-1-1-16,-2-1 0,0-2 15,-5 2 1,-2-1-16,-4 0 0,-2-1 16,-1-1-16,-3 1 0,-5-2 0,-3-2 15,-3 1-15,-2 2 0,-7 1 16,-6 3-16,0 2 0,-3 4 16,-5 4-16,-4 7 0,-5 3 15,1 4-15,4 3 0,1 3 16,5 2-16,3 0 0,5 5 0,6-1 15,7-2-15,6-3 0,13-2 0,12-2 16,3-4-16,3-4 0,-9-2 16,-5-2-16,-4-2 0</inkml:trace>
  <inkml:trace contextRef="#ctx0" brushRef="#br0" timeOffset="299706.4462">28266 6824 0,'0'0'0,"0"0"0,0 0 0,-11 23 15,11-23-15,-13 29 0,3-8 0,-1 3 16,-1 1-16,-5 8 16,1 0-16,0-3 0,3-2 0,-1 1 15,1-4-15,4-4 0,1-4 16,2-4-16,3-2 0,1-5 0,1-3 0,1-3 15,2-4-15,1-2 0,2-2 16,-1-6-16,2-3 0,-1-3 16,2-2-16,-1-3 0,2-1 15,0 0-15,-1 0 0,3-4 16,-1 2-16,1 6 0,1 4 16,3 2-1,4 3-15,1 2 0,0 2 0,-1 2 16,0 3-16,1 2 0,-1 1 15,3 1-15,3 2 0,-2 1 16,-1 4-16,-3-3 0,0 1 16,-4 0-16,-3-1 0,-2-2 15</inkml:trace>
  <inkml:trace contextRef="#ctx0" brushRef="#br0" timeOffset="300060.0759">28442 7066 0,'0'0'16,"0"0"-16,0 0 0,0 0 0,26 4 0,-26-4 15,28-1-15,-10-1 16,2-1-16,2-3 16,1-2-16,1-1 0,1 0 0,3-5 0,-1-1 15,-5-2-15,-2-1 0,-3-5 16,-5 1-16,-6 3 0,-6 2 15,-9 1-15,-6 1 16,-2 2-16,-1 4 0,-5 4 16,-5 6-16,0 3 0,3 2 0,-1 7 15,2 3-15,1 4 16,2 2-16,0 8 0,3 3 16,7-1-16,6-2 0,8-1 15,8-1-15,5-3 0,2-4 0,11-4 16,7-2-16,7-7 0,5-1 15,-6-1-15,-10-2 0,-9 0 0</inkml:trace>
  <inkml:trace contextRef="#ctx0" brushRef="#br0" timeOffset="300345.6885">29267 6590 0,'0'0'0,"0"0"16,0 0-16,-26 20 0,13-8 0,-3 8 16,-4 5-16,-5 10 0,-1 2 0,-3 16 15,-1 8-15,3-8 0,3-3 16,-1 7-16,2-4 0,1 1 16,4-9-16,2-6 15,2-3-15,2-6 0,2-5 0,1-5 16,2-4-16,-2-4 0,-1-2 15,1-5-15,-1 0 0,1-6 16,2-5-16,-3-7 0,0-4 16,3 5-16,2 2 0,0 3 0</inkml:trace>
  <inkml:trace contextRef="#ctx0" brushRef="#br0" timeOffset="300492.9142">28835 6834 0,'0'0'0,"0"0"16,25-8-16,-7 4 0,2 0 0,5 0 15,5 1 1,11 0-16,1 1 0,10-2 16,1 2-16,-1 2 0,0 3 0,4 0 15,-4-1-15,-11-1 0,-10 0 16,-7 0-16</inkml:trace>
  <inkml:trace contextRef="#ctx0" brushRef="#br0" timeOffset="300831.2906">29321 6875 0,'0'0'15,"0"0"-15,0 0 0,-18 25 16,10-11-16,-2 3 0,-1 3 16,-1 4-16,1 0 0,5-1 15,4 1-15,4-6 16,4-3-16,2-2 0,3-2 0,4-4 15,3-2-15,6-4 0,2-3 16,6-5-16,-1 0 0,-1-3 16,-1-3-16,-2 0 0,-4-3 15,-4 0-15,-5-2 0,-3-1 16,-4-2-16,-6 0 0,-4 2 0,-6 1 0,-5 1 16,0 3-16,-2 3 0,-3 3 15,-1 2-15,-4 4 0,-4 3 16,4 3-16,3-1 0,3 3 15,5 4-15,3 1 0,2-1 16,7-2-16,6 2 0,-2-4 16,0 0-1,0-1-15</inkml:trace>
  <inkml:trace contextRef="#ctx0" brushRef="#br0" timeOffset="301163.1067">29739 6866 0,'0'0'0,"0"0"0,0 0 0,-27 26 0,14-13 0,-2 4 16,-2 2-16,-5 5 0,0 0 15,2-2-15,2 1 0,-1-3 16,3-3-16,6-3 0,4-3 16,4-7-16,2-4 0,3-4 15,4-4-15,0-1 0,1-3 16,1-2-16,0-3 0,-2 0 0,1-1 15,0 0-15,-1 2 0,2-4 16,-1 5-16,2 3 16,1 2-16,-1 4 15,1 1-15,3 2 0,5 2 16,-2 2-16,-1 0 0,3 1 0,2-1 16,1-1-16,1 0 15,5-3-15,-2-2 0,-4-1 16,-4 2-16,-4 1 0</inkml:trace>
  <inkml:trace contextRef="#ctx0" brushRef="#br0" timeOffset="301711.7116">29994 6801 0,'0'0'0,"0"0"0,0 0 15,-16 25-15,16-25 0,-16 28 16,6-10-16,-1-2 0,0 0 0,-3 4 15,2 1-15,2-4 0,3-2 16,0-3-16,1-2 0,2-1 16,0-2-16,4-2 15,2-2-15,2-4 0,2-2 16,2-2-16,0-2 16,3-3-16,1-1 0,7-5 0,3-2 15,0 0-15,0 0 0,0 0 16,0 2-16,4-2 0,-4 3 15,-2 6-15,-3 4 0,-1 5 16,-3 3-16,-3 4 0,-2 2 0,-5 2 0,-3 2 16,-2 3-16,-3 2 15,-1 1-15,-2 1 0,0 2 16,2-2-16,-1-2 0,2-2 0,0-3 16,1 0-16,0-3 0,2-4 15,1-1-15,0-2 0,1-3 16,1-2-16,2-5 0,3-3 0,3-3 0,2-3 15,3-3-15,4-1 0,-1-2 16,1 0-16,7-3 0,2 0 16,0 4-16,2 0 0,-2 5 15,-3 5-15,-2 3 0,-2 2 16,-2 4-16,-1 5 0,-4 2 16,-2 1-16,-3 5 15,-4 3-15,-1 3 0,-3 2 16,-2 1-16,-1 1 0,0 1 15,0-2-15,-2 2 0,0-1 16,0-2-16,2-2 0,1-2 16,-1-4-16,1-3 0</inkml:trace>
  <inkml:trace contextRef="#ctx0" brushRef="#br0" timeOffset="301921.1031">30870 6893 0,'0'0'0,"0"0"0,0 0 16,0 0-16,0 0 0,2 22 16,-2-22-16,0 0 0,-3 25 0,3-25 15,0 0-15,1 25 0,-1-25 16,0 0-16,3 15 0,-2-12 15</inkml:trace>
  <inkml:trace contextRef="#ctx0" brushRef="#br0" timeOffset="302081.1983">31097 6945 0,'0'0'15,"0"0"-15,0 0 0,0 0 0,0 0 16,7 19-1,-7-19-15,0 0 0,0 0 16,13 20-16,-13-20 0,0 0 0,23 7 16,-23-7-16</inkml:trace>
  <inkml:trace contextRef="#ctx0" brushRef="#br0" timeOffset="302212.6999">31453 7008 0,'0'0'0,"0"0"0,0 0 15,12 19-15,-12-19 0,8 21 0,-5-6 16,0 0-16,-2 2 0,1 2 0,-1-4 16,0-1-16</inkml:trace>
  <inkml:trace contextRef="#ctx0" brushRef="#br0" timeOffset="303914.2367">24547 6579 0,'0'0'0,"0"0"0,0 0 15,-23 2-15,23-2 0,-24 3 0,6-2 16,0 1-16,-2 0 0,-10 4 16,-3 1-16,0 0 0,0 1 15,-4 2-15,-2 1 16,-8 4-16,2 0 0,-2 3 0,-3 3 0,-3 4 16,6-1-16,-3 4 0,0 2 15,-2 5-15,7-2 0,-3 5 16,-2 3-16,9-5 0,4-2 15,3 9-15,1 5 0,3 1 0,7-7 16,3-2-16,4 0 0,5-2 16,3-1-16,10 2 15,7 0-15,4-3 16,4-1-16,6-2 0,3 0 16,7-5-16,5 0 0,8-4 0,8 1 15,0-5-15,0-4 0,10-3 16,8-3-16,29 0 15,-8-2-15,18-1 0,14 0 16,-22-6-16,-13-5 0,-5 2 0,-4 2 0,5-2 16,2-1-16,0-2 0,-1-2 15,-6-3-15,-1-2 0,-2-1 16,-1-1-16,-5 1 0,-4 0 0,-5-2 16,-4-1-16,-5-2 0,-3-4 15,-1-4-15,-1-5 0,-7-2 16,-5-2-1,-2-2-15,0-2 0,-3-1 16,-2-3-16,-8-3 0,-4-2 16,-4 5-16,-1 2 0,-1-6 15,-1-6-15,-3 8 0,-2 4 0,-10-1 16,-5-3-16,-2 3 16,-2 1-16,-1 2 0,-2 2 0,-2 1 15,-4 2-15,-8 3 0,-5 2 0,-2 2 16,0 2-16,-8 1 0,-7 1 15,-5 5-15,-1 5 0,-8 2 16,-4 1-16,-1 3 0,-3 0 0,-7 6 16,-3 2-16,-2 1 0,-2 0 15,-4 5-15,-5 5 0,2-1 16,4 0-16,2 4 0,3 2 0,3 1 16,1 0-16,-1 6 15,1 3-15,1 4 16,2 5-16,25-13 0,16-6 0,13-6 15</inkml:trace>
  <inkml:trace contextRef="#ctx0" brushRef="#br0" timeOffset="317717.2432">7455 7346 0,'0'0'0,"0"0"16,0 0-16,0 0 0,0 0 0,0 0 15,0 0-15,-2 28 16,2-28-16,-10 23 0,10-23 16,-19 28-16,6-14 0,-2 3 15,-1 3 1,-2 1-16,-2 0 0,-6 8 0,-2 0 16,3-2-16,2-1 0,-4 6 15,3-2-15,4-2 16,3-2-16,1-4 0,3 0 15,4-3-15,0-3 0,3-3 0,0-3 0,3-2 0,2-1 16,1-4-16,0-3 0,0 3 16,0-3-16,0 0 0</inkml:trace>
  <inkml:trace contextRef="#ctx0" brushRef="#br0" timeOffset="317964.6889">7152 7514 0,'0'0'0,"0"0"15,0 0-15,29 11 0,-14-7 0,2 3 16,4 3-16,1 0 16,4 2-16,6 3 0,3-1 15,0 1-15,-1 1 0,6 5 16,-2 1-16,-3-3 0,-2-3 0,3-1 0,0 0 15,-8-4-15,-2 0 0,-8-4 16,-3 0-16,-10 0 0,-5 0 16,0-1-16,0-2 0,0-1 0</inkml:trace>
  <inkml:trace contextRef="#ctx0" brushRef="#br0" timeOffset="320109.5949">2497 8921 0,'0'0'0,"0"0"0,25 1 16,-10-1-16,2 2 0,12-1 0,5 0 16,5 1-1,-1 1-15,19-1 0,2 2 16,-2-2-16,3-1 0,14 2 16,5 0-16,9 0 0,-4 1 0,19-1 15,6-1-15,-10-2 0,-5 0 16,49 0-16,-2 1 15,-17-2-15,-13-1 0,13 0 0,7-1 16,-8 0-16,-5 0 0,8 0 0,5-1 16,-5 1-16,-4 0 0,17 0 15,8 1-15,-8 1 0,-7 0 0,12 0 16,11-4-16,-14 0 16,-9-4-16,19 5 0,10 4 0,-12 0 15,-8-1-15,16-1 0,9-2 16,-15 1-1,-10 0-15,11 3 0,9 2 16,-13-2-16,-7-1 0,13-2 0,12-3 16,-17 4-16,-10 2 0,9-2 15,8 1-15,-12-2 0,-8 1 16,9 4-16,8 2 0,-15 0 16,-7-1-16,3 0 0,3-2 15,-14-1-15,-8-1 0,4-3 0,3-2 16,-14 5-16,-8 3 0,0-1 0,1-1 15,-15-3-15,-11-3 0,-4 0 16,-4 2-16,-12 4 16,-7 3-16,-8-2 0,-4-3 0,-10-2 15,-5-5-15,-7 3 0,-4 3 16,-3 0-16</inkml:trace>
  <inkml:trace contextRef="#ctx0" brushRef="#br0" timeOffset="320426.2746">12095 8210 0,'0'0'0,"0"0"0,0 0 0,0 0 15,-16 18-15,16-18 0,-19 26 16,8-9-16,-1 1 0,-3 5 0,-1 4 0,-3-1 16,-1 2-16,-4 9 0,2 0 15,-2 5-15,3-4 0,1-4 16,1-4-16,1-4 0,2-3 16,2-5-16,3-3 0,0-7 15,1-4-15,1-3 0,2-3 16,2-1-16,0 2 15,1 0-15</inkml:trace>
  <inkml:trace contextRef="#ctx0" brushRef="#br0" timeOffset="320611.2295">11671 8382 0,'0'0'0,"0"0"0,0 0 15,27 14-15,-27-14 0,33 19 0,-11-4 0,4 1 16,1 1-16,12 4 0,3 3 15,-3-1-15,0-3 0,8 4 16,0-2-16,0 2 0,-6-3 16,-9-2-16,-6-2 0,-9-3 15,-7-3-15,-3-4 16,-1 0-16,-2-2 0</inkml:trace>
  <inkml:trace contextRef="#ctx0" brushRef="#br0" timeOffset="321713.5629">4469 7711 0,'0'0'0,"0"0"0,0 0 16,-25-12-16,15 9 0,-5-2 0,-4-1 15,-10 0-15,1 1 0,-9 0 16,-4 0 0,-2 2-16,-1 0 0,-12 3 0,-5 2 15,-8 2-15,3 4 0,-4 2 16,-2 3-16,-10 4 0,3 4 15,3 2-15,3 1 0,-7 8 16,8 3-16,-20 18 0,14-4 16,8-3-16,10-2 0,6 3 15,6 2-15,8 1 0,5-1 0,5 2 0,3 0 16,12-1-16,6-1 0,8 3 16,5 2-16,5-6 0,3-5 15,13 2-15,7 0 0,4-3 16,3-4-16,13-4 0,8-1 15,4-2-15,4-2 0,11-4 16,11-3-16,0-4 0,2-5 0,7-6 0,6-3 16,1 2-16,4 2 0,-1-4 15,1-2-15,-3-7 0,0-2 16,1 4-16,5 2 0,-6-5 16,-5-3-16,0-4 0,2-5 15,-4-1-15,0-2 0,-3-1 16,-5-2-16,-5 2 15,-7-2-15,-1-3 0,-1-4 16,-5 0-16,-7 0 0,-5-4 16,-5-1-16,-5 4 0,-8 3 15,-2-9-15,-4-4 0,-6 0 16,-6 0-16,-3 0 0,-3 2 16,-8 1-16,-5 3 0,-10-7 15,-5-6-15,-5 5 0,-5 4 0,-6-4 16,-6-1-16,-7 3 0,-9 3 0,-5-2 15,-4 0-15,-8 3 0,-5 4 16,-9-1-16,-5-1 0,-9 6 16,-5 5-16,-4 4 0,-4 4 15,0 2-15,3-1 0,-10 5 16,-8 3-16,4 6 16,2 2-16,-7 1 0,-5 2 15,6 4-15,3 4 0,-5 5 16,-2 5-16,7 3 0,6 1 15,3 5-15,1 4 0,13 0 16,11 0-16,1 2 0,3 0 16,9 0-16,7 1 0,19-12 0,13-7 15,11-6-15</inkml:trace>
  <inkml:trace contextRef="#ctx0" brushRef="#br0" timeOffset="329638.2611">13603 8506 0,'0'0'16,"0"0"-16,13-14 0,-7 7 0,1-1 15,0-2-15,2-1 0,-1-1 0,-2 0 16,1-7-16,-1-2 0,-3 1 15,-2 3-15,-3-2 0,-4 0 16,0 2-16,-2 3 0,-3 0 16,-2 0-16,-4 3 0,-3 3 0,-3 5 15,-3 4-15,-3 0 0,-1 3 16,-8 3 0,-1 5-16,2 2 0,0 3 15,-4 6-15,3 6 0,6 1 0,7 2 16,5 1-16,5 2 15,5-4-15,4-2 0,6 1 16,6-3-16,7-7 0,4-2 0,5-9 16,4-6-16,1-3 0,1-2 0,3-6 15,3-3-15,-2-2 0,-1-1 0,4-5 16,0-1-16,-6 0 0,-4 0 16,-4-2-16,-3-3 15,-5 2-15,-2 0 0,-3 1 16,-3 2-16,0 5 0,-1 3 15,0 5-15,1 2 0,-3 4 0,-2 1 16,-1 10-16,-1 3 0,0 6 0,-1 3 16,0 10-16,0 5 0,-1 4 15,1 2-15,-1 14 0,-1 5 16,2-8-16,1-6 0,-1 3 0,-1-8 16,1-6-16,0-6 0,-2-3 15,1-5-15,-1-2 0,1-4 16,-4-2-1,-3-2-15,0-4 0,-2 1 0,-2-4 16,-4-4-16,-1-2 0,-2-2 16,-6-5-16,-4-4 15,4-2-15,1-2 0,-1-9 16,-2-9-16,4 4 0,4 0 0,5 7 16,4 5-16,1 3 0</inkml:trace>
  <inkml:trace contextRef="#ctx0" brushRef="#br0" timeOffset="329986.2158">14082 8254 0,'0'0'0,"0"0"16,0 0-16,-14 28 0,6-14 0,-6 7 15,-2 5-15,0 1 0,1 2 16,-6 8-16,-1-1 0,0 3 16,3-5-16,4-6 0,3-6 15,2-6-15,2-2 0,3-7 0,1-4 16,1-3-16,1-3 0,4-5 16,5-5-16,-1-1 0,1-1 0,4-11 15,1-6-15,2 1 0,3 1 16,2 2-16,3 2 0,-1 4 15,-2 3-15,4 1 0,1 4 16,0 3-16,1 4 16,3 4-16,0 5 15,0 4-15,-3 2 0,4 0 0,3 0 16,-7-2-16,-5-1 0,-4 0 16</inkml:trace>
  <inkml:trace contextRef="#ctx0" brushRef="#br0" timeOffset="330418.4546">14729 8338 0,'0'0'0,"0"0"15,0 0-15,0 0 0,0 0 0,-21-22 16,21 22-16,-25-11 0,10 6 16,-2 3-1,-4 2-15,-1 1 0,0 1 0,-7 7 0,0 3 16,1 0-16,-1 0 0,-1 7 0,0 6 15,-1 5-15,6 0 0,5-1 16,5 0-16,4-3 0,3-4 16,10 1-16,9-1 0,4-11 15,2-4-15,10-7 0,6-7 16,0-1-16,0-1 16,8-7-16,1-5 15,-6 1-15,-4-1 0,-1-4 0,-6-4 16,-6 3-16,-5 2 0,-4 3 15,-3 2-15,-3 7 0,-2 3 16,-2 4-16,0 5 0,-3 3 0,-1 5 16,-1 5-16,0 5 0,0 3 15,2 2-15,3 2 0,2 1 0,3-2 16,0 0-16,8 0 0,6-2 16,1-8-16,3-4 0,11-9 15,5-8-15,-4-3 0,-3-2 0,-6 2 16,-7 2-16,-3 2 0</inkml:trace>
  <inkml:trace contextRef="#ctx0" brushRef="#br0" timeOffset="330656.5313">15313 8062 0,'0'0'15,"0"0"-15,0 0 0,0 0 0,-20 26 16,8-8-16,-3 6 0,-4 3 15,-2 2-15,-5 14 0,-1 3 0,4-3 16,3-4-16,0 6 16,6-4-16,2-2 0,4-8 0,6-7 15,4-5-15,4-6 0,4-6 0,2-4 16,3-3-16,1-4 0,-1-1 16,-1-7-16,0-4 0,-3 3 15,-3 2-15,-1 3 0</inkml:trace>
  <inkml:trace contextRef="#ctx0" brushRef="#br0" timeOffset="330819.2635">14925 8323 0,'0'0'0,"0"0"0,0 0 16,0 0-16,0 0 16,39-3-16,-17-2 0,3 2 15,3-1-15,5 1 0,4-1 16,11 0-16,-2 1 0,10-2 15,-1 2-15,-10 0 0,-8 1 0,-7 0 16</inkml:trace>
  <inkml:trace contextRef="#ctx0" brushRef="#br0" timeOffset="331174.9985">15331 8485 0,'0'0'0,"0"0"15,0 0-15,32 0 0,-17-1 16,5-1-16,5 1 16,10-4-16,0-1 0,1-1 15,2-3-15,5 0 0,-4 0 16,-1-1-16,-2-2 0,-6-1 16,-5-1-16,-1-3 0,-7 0 0,-6 4 15,-2 1-15,-6-2 16,-4 0-16,-5 2 0,-5 3 0,-7 2 15,-5 2-15,-3 3 0,-1 3 0,-4 3 16,-2 3-16,1 4 0,1 2 0,-3 10 16,2 5-16,5 0 0,4 2 15,9 3-15,6 4 16,5-5-16,4-4 0,13 1 0,10-3 16,2-8-1,6-4-15,14-5 0,8-6 16,0-5-16,0-4 0,-13 1 0,-10 2 15,-8 1-15</inkml:trace>
  <inkml:trace contextRef="#ctx0" brushRef="#br0" timeOffset="331442.1455">16345 7975 0,'0'0'0,"0"0"15,0 0-15,0 0 0,-30 12 0,30-12 16,-32 28-16,12-7 0,1 4 15,-9 17-15,-2 9 16,5 2-16,3 0 0,-1 8 0,1 6 16,4-10-16,5-8 0,0-2 15,2-9-15,2-10 0,2-7 0,2-6 16,1-2-16,1-6 0,0-1 0,-7 0 16,-5-2-16,1-2 0,-2-2 15,-2-2-15,0-1 16,1-7-16,-1-5 0,4 3 0,3 3 15,1 0-15</inkml:trace>
  <inkml:trace contextRef="#ctx0" brushRef="#br0" timeOffset="331542.4976">15811 8388 0,'0'0'0,"0"0"0,0 0 0,27-10 16,-6 2-16,3-1 0,3 0 16,5 0-16,4 1 15,10-2-15,1 2 0,7-1 0,-3 1 16,-9 2-16,-8 1 0,-5 1 15</inkml:trace>
  <inkml:trace contextRef="#ctx0" brushRef="#br0" timeOffset="331943.765">16509 8235 0,'0'0'0,"0"0"15,0 0 1,0 0-16,0 0 0,0 0 0,0 0 15,-20 22-15,20-22 0,-23 28 16,10-9-16,1 1 0,0 1 16,0 2-16,0 2 0,-2 6 15,3-5-15,4-1 0,2-3 16,3-2-16,2-4 0,7-5 16,4-4-16,4-5 0,5-3 0,2-5 15,3-4-15,1-1 0,-1-2 0,6-6 16,0-5-16,-3-1 0,-1-1 15,3-7-15,-2 0 0,-6 7 16,-4 6-16,-5 3 0,-3 3 16,-2 4-16,-3 5 0,-5 5 15,0 0-15,-4 6 0,-3 1 0,-1 8 16,-3 5-16,1 1 0,1 3 0,1 3 16,3 4-16,0-2 0,2-3 15,1 1-15,2-4 0,2-6 16,1-3-16,6-4 0,4-5 15,0-7-15,0-5 0,-4 3 16,0-1-16,-2 1 16</inkml:trace>
  <inkml:trace contextRef="#ctx0" brushRef="#br0" timeOffset="332191.3968">17224 7986 0,'0'0'0,"0"0"16,0 0-16,-16 28 0,16-28 0,-22 35 16,2-9-16,-6 13 0,-1 4 15,-4 14-15,-3 3 0,7-8 16,3-6-16,2 2 0,6-5 16,7-10-16,6-5 0,9-2 15,6-7 1,3-9-16,6-6 0,8-5 0,5-5 15,-1 0-15,0 0 0,-8 2 16,-5 0-16,-4 1 0</inkml:trace>
  <inkml:trace contextRef="#ctx0" brushRef="#br0" timeOffset="332587.9839">17491 8196 0,'0'0'0,"0"0"16,0 0-16,0 0 0,-20 30 0,8-11 15,-4 6-15,1 1 16,-1 2-16,-4 10 0,1 0 16,0-3-16,1-5 0,1 1 15,3-5-15,3-6 0,2-5 0,6-7 0,3-3 16,3-6-16,3-4 0,1-3 16,1-4-16,5-4 0,1-3 31,10-9-31,5-4 0,-1 2 15,2-1-15,8-3 0,0 4 0,-6 6 0,-4 5 0,-4 2 16,-2 2 0,-3 4-16,-4 1 0,-1 8 0,-1 4 15,-1 2-15,0 3 0,-6 3 16,-4 2-16,-2 2 0,-2 4 16,-4 4-16,-2 6 0,1-1 15,-2 0-15,1 0 0,0 2 16,1-1-16,-1-4 0,0-3 15,-1-1-15,3-2 0,1-3 0,3-4 0,1-3 16,0-2-16,1 0 0,0-2 16</inkml:trace>
  <inkml:trace contextRef="#ctx0" brushRef="#br0" timeOffset="332908.5838">17834 8421 0,'0'0'0,"0"0"15,0 0 1,0 0-16,0 0 0,25-6 0,-25 6 15,25-1-15,-25 1 0,30-2 16,-10 0-16,2-2 0,2-1 16,0-1-16,1-2 0,-1 0 0,-1-1 15,4-4-15,-1-1 16,-4 0-16,-3 0 0,-5-1 0,-4 0 16,-5 1-16,-2 1 0,-6 1 0,-3 2 15,-2 0-15,0 2 0,-4 4 16,-4 3-16,-3 2 0,-1 2 0,-5 7 15,0 5-15,3 1 16,1 4-16,2 5 0,-1 5 0,2-1 16,3 0-16,5 4 0,7 0 15,6-6 1,5-5-16,8-2 0,8-2 16,5-6-16,4-4 0,12-5 15,9-4-15,1-2 0,2-3 16,-8 2-16,-11 1 0,-10 0 0</inkml:trace>
  <inkml:trace contextRef="#ctx0" brushRef="#br0" timeOffset="333193.959">18790 8132 0,'0'0'0,"0"0"0,0 0 16,-22-2-16,9 2 0,-5 2 15,-3 2-15,-1 2 0,-1 1 16,-7 6-16,2 2 0,4 0 15,3 0-15,0 5 0,4 3 0,5-2 0,3 0 16,8-1-16,6 1 0,2-2 16,4-1-16,1-1 0,3-1 15,-3-1-15,-2-1 0,-3 0 16,0 0-16,-3-2 0,-1-1 0,-6 2 16,-3 1-16,-3-3 0,-2 0 0,-6-1 31,-1-2-31,5-2 0,0-2 0,-1-3 15,2-2-15,4 1 16,2-2-16,0 2 0</inkml:trace>
  <inkml:trace contextRef="#ctx0" brushRef="#br0" timeOffset="333526.3782">19324 8171 0,'0'0'0,"0"0"0,0 0 16,0 0-16,-27-1 0,27 1 16,-34 7-16,14-3 0,1 0 0,-5 0 31,-2 3-31,-6 4 0,2 0 0,4 1 16,2 0-16,3 1 0,3 0 15,4 7-15,4 0 0,4-1 16,4-2-16,10 3 0,6 2 15,1 0-15,2-3 0,0 0 16,-2-2-16,-2-3 0,-1-2 0,-3-1 16,-3-1-16,-4 0 0,-2-1 0,-10 2 15,-8 0-15,-2 0 0,-2-3 16,-5 2-16,-5 1 0,2-2 16,1-2-16,6-1 0,5 0 15,2-3-15</inkml:trace>
  <inkml:trace contextRef="#ctx0" brushRef="#br0" timeOffset="333849.4675">20085 7948 0,'0'0'16,"0"0"-16,0 0 0,0 0 0,0 0 0,0 0 15,-30 29-15,13-11 0,-1 3 0,-7 9 16,-4 8-16,-2 6 15,0 5-15,-11 20 0,-10 18 16,1 4-16,9-10 0,1 2 16,1-1-16,11-23 0,8-16 0,7-12 15</inkml:trace>
  <inkml:trace contextRef="#ctx0" brushRef="#br0" timeOffset="334482.2871">20696 8260 0,'0'0'0,"0"0"0,0 0 0,0 0 16,7-18-16,-7 18 0,0 0 15,-3-18-15,3 18 0,0 0 16,-23-24-16,11 17 0,-2 0 16,-2 4-16,-3 2 0,-1 1 15,-1 3-15,-6 2 0,-2 5 16,1 3-16,2 1 0,-3 6 0,0 5 0,-3 9 15,4 1-15,5 0 0,4 2 16,3 3-16,5-5 0,7-6 16,9-2-16,7-7 0,7-4 15,9-8-15,9-7 0,0-7 16,2-2-16,1-5 0,5-4 16,-6-3-16,-2 0 0,1-8 0,-3-2 0,-5 2 15,-4 1-15,-5 2 0,-3 0 16,-4 6-16,-5 6 0,-2 2 15,-4 2-15,-2 5 0,-1 4 16,-8 3-16,-4 5 0,-2 6 0,1 4 16,-2 13-16,-4 10 15,-1 2-15,-1 2 16,0 5-16,0 4 0,1 4 16,4-5-16,4-8 0,3-5 15,1-8-15,3-6 0,-2 0 16,0-5-16,3-6 0,0-3 0,-4-3 15,-2-3-15,-1-3 0,-2-2 16,-5-4-16,-3-5 16,2-3-16,2-3 0,0-7 0,1-5 0,-1-7 0,1-3 15,3 8-15,4 5 16,1 6-16</inkml:trace>
  <inkml:trace contextRef="#ctx0" brushRef="#br0" timeOffset="334824.4921">21067 8275 0,'0'0'0,"0"0"16,-8 29-16,2-7 0,-3 3 0,-7 9 15,-4 2-15,1 6 0,1-4 16,4-5-16,3-4 0,3-6 15,1-5-15,3-2 0,2-4 16,2-6-16,0-6 0,5-5 16,3-7-16,-1-2 0,0-3 0,2-8 15,2-4-15,0 0 0,0-1 16,0-1-16,0-3 0,1 2 16,0 5-1,-1 4-15,-1 4 0,3 4 0,0 6 0,5 1 16,6 3-16,-6 2 0,0 0 0,3 3 15,2 4-15,-4-1 0,-4-1 16,-3 0-16</inkml:trace>
  <inkml:trace contextRef="#ctx0" brushRef="#br0" timeOffset="335268.4905">21883 8359 0,'0'0'0,"0"0"0,0 0 0,0 0 16,0 0-16,-8-24 0,8 24 0,0 0 15,-15-28-15,7 17 0,-2 0 16,-2 1-16,-1 0 0,-2 1 16,-1 2-16,-2 2 0,-2 3 0,-8 4 15,-3 3-15,1 4 0,1 3 16,0 4-16,-1 4 0,-3 8 15,3 1 1,6 0-16,5 1 0,8-4 0,4-3 16,11 0-16,8-5 15,1-8-15,2-3 0,9-4 16,4-6-16,1-2 0,-2-2 0,5-5 16,-2-1-16,-2-2 0,-3 1 15,-1-2-15,-2-2 0,-3 1 16,-2 0-16,-5 1 0,-2 1 0,-3 4 15,-1 3-15,-2 2 0,0 1 16,-2 3-16,-2 2 0,0 6 0,-2 3 16,-1 2-16,1 2 0,1 6 15,1 2-15,1 0 0,3 0 16,1 3-16,2 0 0,3-8 16,2-5-16,-2-3 15,-2 0-15,-1-2 0</inkml:trace>
  <inkml:trace contextRef="#ctx0" brushRef="#br0" timeOffset="335516.0759">22405 8039 0,'0'0'0,"0"0"15,0 0-15,-16 17 0,16-17 16,-21 29-16,3-4 0,-1 3 15,0 3-15,-5 11 0,3 2 16,1 4-16,3-5 0,5-6 16,4-3-16,3-2 0,2-5 0,8-9 0,4-7 15,2-3-15,2 0 0,2-6 16,3-3-16,-1-1 0,-3-3 16,-2 1-16,-2 1 0,-2 1 15</inkml:trace>
  <inkml:trace contextRef="#ctx0" brushRef="#br0" timeOffset="335701.1343">22131 8247 0,'0'0'0,"0"0"16,0 0-16,0 0 0,27-2 0,-27 2 15,41-5-15,-16 2 0,3 0 16,4 0-16,4-1 0,11-1 0,-1 3 15,12-1-15,1 0 0,-11 0 16,-9 2-16,-7 0 0</inkml:trace>
  <inkml:trace contextRef="#ctx0" brushRef="#br0" timeOffset="335886.2569">22826 8250 0,'0'0'15,"0"0"-15,0 0 0,0 0 0,0 0 16,0 0-16,-15 20 0,15-20 15,-14 22-15,4-8 0,-1 4 16,-1 2-16,-1 1 0,2 0 16,0 1-16,-1 2 0,2-2 0,3-4 15,0-4-15,2-2 16,1-2-16,5-7 0,5-5 0,-2 0 0,0 0 0,-1 1 16</inkml:trace>
  <inkml:trace contextRef="#ctx0" brushRef="#br0" timeOffset="336033.5074">22804 8023 0,'0'0'0,"0"0"16,0 0-16,0 0 0,16 17 0,-16-17 15,21 17-15,-21-17 0,28 21 16,-14-11-16,-3-3 15,-1 0-15</inkml:trace>
  <inkml:trace contextRef="#ctx0" brushRef="#br0" timeOffset="336272.1176">23294 8070 0,'0'0'15,"0"0"-15,0 0 0,-21 22 0,21-22 16,-24 31-16,7-9 0,-2 3 0,0 3 0,-6 7 15,3 2-15,-1 4 16,3-6-16,5-2 0,3-5 16,3-4-16,3-2 0,6-7 15,6-4-15,4-1 0,2-3 0,2-3 16,3-1-16,0-3 0,1-4 16,-4 2-1,-3 0-15,-2 0 0</inkml:trace>
  <inkml:trace contextRef="#ctx0" brushRef="#br0" timeOffset="336434.9196">22952 8286 0,'0'0'0,"0"0"0,0 0 16,25-7-16,-25 7 0,35-7 15,-10 3-15,4 0 0,3 0 0,14 0 16,4 1-16,-3-1 0,-1 1 15,2 0-15,-10 0 0,-7 2 16</inkml:trace>
  <inkml:trace contextRef="#ctx0" brushRef="#br0" timeOffset="336915.7964">23651 8124 0,'0'0'0,"0"0"0,0 0 16,0 0-16,0 0 0,0 0 15,0 0-15,0 0 0,-13 27 0,13-27 16,-16 28-16,16-28 0,-21 31 16,9-13-16,-1 2 15,2-1-15,1-1 0,-1 4 0,1 0 16,3-2-1,0-2-15,4-3 0,3 0 16,1-2-16,2-3 0,7-2 0,4-3 16,2-1-16,-1-4 0,6-4 15,4-1-15,1-2 0,-1-1 16,7-7-16,-1-3 0,-2 0 16,-2 1-16,0-4 0,-1-3 15,-4 1-15,-3 0 0,0-3 0,-4 1 16,-4 5-16,-2 5 0,-4 3 0,0 1 15,-3 6-15,-1 0 0,-3 5 16,-4 4-16,0 2 0,-1 2 16,-3 6-16,-2 4 0,1 1 15,0 2-15,0 3 0,1 5 16,2-2-16,3-2 0,4 1 0,3 1 16,4-2-16,1-3 0,11-3 15,5-7 1,-8-3-16,-2-2 0,-3-2 0</inkml:trace>
  <inkml:trace contextRef="#ctx0" brushRef="#br0" timeOffset="337421.8576">24532 8210 0,'0'0'0,"0"0"0,0 0 16,0 0-16,0 0 0,-20-18 15,20 18-15,-15-13 0,15 13 0,-18-11 16,6 5-16,-1 2 0,-2 2 0,-1 0 16,-2 2-16,1 3 0,-1 2 15,-3 4-15,-2 3 0,-6 5 16,2 1-16,0 3 0,2 5 16,3-1-16,2 3 0,1 5 15,5-2-15,5-3 0,3-5 16,5-3-1,5-5-15,6-4 0,5-4 0,7-6 16,7-6-16,-1-2 0,1-4 16,0-5-16,0-4 0,2-2 15,-3 0-15,-2-5 0,0-4 16,-2 1-16,-2 0 0,0-4 16,0-3-16,-3 2 0,-4 3 15,2-8-15,-3 1 0,-1 8 0,-2 6 0,-2 6 16,-2 2-16,-2 5 0,0 2 15,-4 6-15,-1 4 0,0 0 16,-5 5-16,0 6 0,-3 6 16,-3 2-16,-2 4 0,-5 9 15,-3 6-15,3-1 0,0 1 0,1 6 16,3-1-16,3-6 0,3-4 0,2 1 16,1-6-16,3-5 0,1-3 0,1-7 15,2-2-15,-1-2 16,1-2-16,-1-2 0</inkml:trace>
  <inkml:trace contextRef="#ctx0" brushRef="#br0" timeOffset="337760.5117">24669 8336 0,'0'0'0,"0"0"0,0 0 16,23 0-16,-23 0 0,22-1 15,-8 0-15,2-1 0,1-1 0,3-1 16,2-3-16,5 0 0,-2-1 0,0-1 16,2-2-16,-3-1 0,-1-1 15,-3 1-15,-3-1 0,-4 0 0,-3-1 16,-4-3 0,-3 2-16,-7 4 15,-3 4-15,-9 0 0,-6 3 16,-3 4-16,-4 4 0,-8 5 15,-2 5-15,1 2 0,1 3 0,-2 10 16,6 5-16,8-4 0,6-2 0,9 1 16,7 4-16,9-6 0,6-4 15,15-4-15,13-3 16,3-8-16,2-5 0,-4 0 0,-11 0 16,-7-1-16</inkml:trace>
  <inkml:trace contextRef="#ctx0" brushRef="#br0" timeOffset="342745.3902">6382 8322 0,'0'0'0,"0"0"0,0 0 16,-18 13-16,18-13 0,-15 21 0,4-4 15,-1 2-15,-1 1 0,-5 10 16,0 4-16,5-1 0,1 2 15,2 9-15,5-1 0,3 0 16,4-2-16,7 5 0,7-5 16,3-3-16,2-3 0,11-5 15,5-4-15,4-3 0,2-5 16,16-2-16,9-5 0,-3-7 16,-2-6-16,13-6 0,1-6 0,-7-4 15,-5-4-15,26-14 0,-11 1 16,-21-2-16,-15 0 0,-9-4 0,-10-4 0,-5 0 15,-3 0-15,-16-9 0,-10-5 16,-4 7-16,-5 6 16,-7-5-16,-7-1 0,-3 8 0,-3 6 15,-9 4-15,-7 4 0,3 3 16,0 3 0,-10 7-16,-6 6 0,12 6 15,7 3-15,-5 8 0,-6 8 0,6 2 0,4 2 0,3 5 16,0 4-16,4-2 0,5 1 15,4 1-15,6 2 16,5-4-16,4-3 0,1 1 16,2 0-16,1 2 0,3 1 0,9 4 15,4 3-15,1-22 0,-2-2 16,0-3-16</inkml:trace>
  <inkml:trace contextRef="#ctx0" brushRef="#br0" timeOffset="343446.691">9204 7852 0,'0'0'0,"0"0"0,0 0 0,0 0 16,0 0-16,-19-9 0,19 9 15,-26 6-15,10-2 0,-5 3 16,-5 1-16,-1 3 0,-2 2 16,-14 9-1,-4 5-15,3 1 0,3-2 0,-9 14 16,-6 13-16,5-2 0,6-1 15,-1 10-15,6 1 0,11-3 0,10-4 16,6 6-16,10-3 16,13-6-16,9-6 0,12 1 0,8-1 15,5-5-15,3-4 0,35 6 16,3-8-16,0-10 0,0-5 0,0-8 16,1-5-16,-7-6 0,-4-5 0,-2-7 15,-1-6-15,-6-2 0,-2 1 16,-2-8-16,-2-4 0,-9-2 15,-7-2-15,-3-4 0,-1-1 16,-6-4-16,-5-2 0,-5-1 16,-7 0-1,-4 0-15,-3 2 0,-8-3 16,-8-2-16,-3 4 0,-3 5 0,-13-3 16,-11 0-16,-3 4 15,-5 2-15,-13 3 0,-7-2 16,-4 10-16,-4 7 0,-6 2 0,-6 0 15,-2 6-15,-1 5 0,-6 9 16,-4 6-16,3 5 0,3 3 0,31-5 16,17-2-16,13-5 0</inkml:trace>
  <inkml:trace contextRef="#ctx0" brushRef="#br0" timeOffset="349767.074">2163 9865 0,'0'0'0,"0"0"0,0 0 15,0 0-15,0 0 0,20-5 0,-20 5 16,24 4-16,-24-4 0,31 4 16,-8-1-16,1 0 0,2 0 0,6 1 15,3-2-15,15 2 0,1 1 0,21-1 16,5 0-16,1-1 0,1 0 16,25-1-16,22 0 15,-11 0-15,-7 0 0,55-2 16,15-2-16,-24-2 0,-14 1 0,12-2 15,8 0 1,-17 2-16,-12 0 0,15 4 16,6 1-16,-12-2 0,-5 0 0,11 0 15,14 2-15,-20-1 0,-10 1 16,16-1-16,10 0 16,-16 1-16,-6 2 0,7-4 0,6-2 15,-15 1-15,-9 2 0,6 1 16,5-1-16,-16 0 0,-12-1 0,-4 0 15,-4 0-15,-14 0 0,-9 1 16,-9-2-16,-5-3 0,-15 1 16,-10 0-16,-7 1 0,-5-1 15,-4 0-15,-1 0 0,-8 0 0,-5 1 16,-5-1-16,-3 1 0,-9-3 16,-6-2-1,4 1-15,6 2 0,1 3 16</inkml:trace>
  <inkml:trace contextRef="#ctx0" brushRef="#br0" timeOffset="350130.5539">8738 9360 0,'0'0'0,"0"0"0,0 0 16,0 0-16,0 0 0,0 0 0,-22 9 15,22-9-15,-22 12 0,22-12 16,-31 24-16,15-11 16,-1 1-16,-3 2 0,-3 4 15,2-2-15,1-1 0,-6 6 0,-1 3 16,4-3-16,1-1 0,-3 5 15,0-1 1,5-3-16,1-4 0,3-1 16,1-2-16,3-2 0,2-3 0,2-2 15,2-1-15,1-3 0,2-1 16,0-2-16,-1-3 0,1-2 16,1 0-16,1 0 0,-3 1 15,4 2-15</inkml:trace>
  <inkml:trace contextRef="#ctx0" brushRef="#br0" timeOffset="350384.76">8252 9369 0,'0'0'16,"0"0"-16,0 0 0,0 0 16,20 18-16,-20-18 15,24 21-15,-11-10 0,3 2 16,2 0-16,4 4 0,2-2 15,0 0-15,6 5 0,0-2 16,0 0-16,0-1 0,4 3 16,3-3-16,-7-1 0,-3-1 15,-4 0-15,-2-1 0,-3-2 16,-6-3-16,-6-1 0,-5-2 0,-5-2 0,-4-2 16,2 0-16,0-1 0,2 0 15</inkml:trace>
  <inkml:trace contextRef="#ctx0" brushRef="#br0" timeOffset="351588.5737">2124 10839 0,'0'0'16,"0"0"-16,0 0 0,0 0 16,0 0-16,0 0 15,0 0-15,0 0 0,0 0 16,0 0-16,0 0 0,30 8 15,-30-8-15,29 4 0,-29-4 16,46 6-16,-19-1 0,7-1 16,7 0-16,11 0 0,-1-2 15,13 0-15,11-1 0,11 1 16,-4 0-16,25 1 0,20 1 0,8-2 0,-14 0 16,59 0-16,-9-1 0,-17 1 15,-12 1-15,7 2 0,3 2 16,-9 0-16,-10-2 0,15 2 15,9 0-15,-10-3 0,-7-1 0,9 3 16,6 2-16,-15 0 16,-12 1-16,10-2 15,6-3-15,-11 0 0,-9-2 0,4 0 16,2 1-16,-16 0 16,-12-1-16,4-2 0,2-1 15,-16-2-15,-11 0 0,-6-1 0,-1 1 16,-13-2-16,-8-3 0,-9-2 15,-6-3-15,-7 0 0,-5 0 16,-13-5-16,-3-1 0,-6 0 0,-2 0 16,-5-3-16,-5-4 0,-3-3 15,-3-1-15,-8 0 0,-6 0 16,2 0-16,2-1 0,-6-1 16,-1-4-16,-4 4 0,-2 3 0,-5-5 15,-5-1-15,1 1 0,1 4 16,-17-4-16,-9-3 0,1 6 0,-1 5 15,-8-4-15,-6-2 0,2 1 0,2-1 16,-10 4-16,-8 1 16,4 6-16,5 1 0,-20 5 0,-11 1 15,8 3-15,8 1 0,-15-1 16,-9-2-16,9 2 0,5 2 16,-14 6-1,-10 4-15,8 2 0,6-1 0,-9 3 16,-4 1-16,7 3 0,7 3 15,-7 4-15,-7 2 16,15-1-16,6-2 0,-2 3 0,-1 2 16,11-2-16,5-2 0,-1-2 15,2-1-15,11-1 0,13 1 16,-1 1-16,4-2 0,10-1 0,5 1 0,3-1 16,4-2-16,7 0 15,3-2-15,3 3 0,2 1 16,7 2-16,5 1 0,0 1 0,0 1 15,4 2-15,4 1 0,3 5 16,4 1-16,3 0 0,3 1 0,3 5 31,1 3-31,6 0 0,0-2 0,8 5 16,5 5-16,7-4 0,5-3 16,9-4-16,10-2 0,2 2 15,3-1-15,5-3 0,3-1 16,-3-8-16,-1-4 0,6 0 15,4 1-15,-5-2 0,-5-1 16,-6-2-16,-7-3 0,-15-2 0,-11 0 0,-5-2 16,-3-1-16,-6 0 0</inkml:trace>
  <inkml:trace contextRef="#ctx0" brushRef="#br0" timeOffset="355130.249">7825 10274 0,'0'0'0,"0"0"0,0 0 0,30 7 16,-19-5-16,1 2 16,1 2-16,2 0 15,-1 0-15,3 1 0,1 3 16,4 0-16,-1-2 0,-3-2 0,-3 0 16,-1-1-16,-3-1 0,-3-1 15</inkml:trace>
  <inkml:trace contextRef="#ctx0" brushRef="#br0" timeOffset="355299.6473">7814 10520 0,'0'0'0,"0"0"16,0 0-16,0 0 0,23 8 16,-23-8-16,22 5 0,-22-5 15,25 4-15,-25-4 16,31 3-16,-15-1 15,2 0-15,-3 0 0,-2-1 0,-1 0 16</inkml:trace>
  <inkml:trace contextRef="#ctx0" brushRef="#br0" timeOffset="355468.9872">7813 10810 0,'0'0'0,"0"0"15,0 0-15,29 4 0,-29-4 0,31 0 16,-12-2-16,4-3 0,1-2 0,1-1 16,-3 0-16,-4 2 0</inkml:trace>
  <inkml:trace contextRef="#ctx0" brushRef="#br0" timeOffset="355716.5684">8595 10182 0,'0'0'0,"0"0"0,0 0 16,0 0-16,-33 15 0,33-15 0,-32 17 16,15-7-16,2 0 0,-1 2 15,2 1-15,2 0 0,2 0 16,3 2-16,6 1 0,3-2 15,5 0-15,7-2 0,7-1 0,2 0 0,3-3 16,4 1-16,3 0 0,1 0 16,-7-3-16,-5 0 0</inkml:trace>
  <inkml:trace contextRef="#ctx0" brushRef="#br0" timeOffset="356133.3748">8665 10610 0,'0'0'0,"0"0"0,0 0 0,0 0 15,-20 16-15,20-16 0,-15 16 16,15-16-16,-18 16 0,8-7 0,-4 0 16,0-1-16,-1 0 0,0-1 0,0-1 15,-1 0-15,2 0 0,-5-2 16,-1-1-16,3-3 0,0-3 15,4-1-15,0-2 0,4-2 16,2-1-16,2-3 0,-1-2 16,3 0-16,2 2 0,1 1 0,0 3 15,0 0 1,0 3-16,0 0 0,0 3 16,0 2-16,0 3 0,-4 3 15,0 6-15,0 0 0,-1 3 16,0 6-16,-1 2 0,3 0 15,1-1-15,3 3 0,3 2 16,3-3-16,3-1 0,4 2 16,1 0-16,3-6 0,2-1 0,4-5 0,5-2 15,1-4-15,-4-4 0,5-4 16,3-5-16,-2-4 0,-1-3 0,-2 1 16,-6 1-16,-6 4 0</inkml:trace>
  <inkml:trace contextRef="#ctx0" brushRef="#br0" timeOffset="356318.3792">9043 10254 0,'0'0'16,"0"0"-16,0 0 0,0 0 0,8 22 15,-8-22 1,7 22-16,-3-11 0,1 1 0,5-4 15,1-4-15,0 0 0,-2 1 16,0-3-16</inkml:trace>
  <inkml:trace contextRef="#ctx0" brushRef="#br0" timeOffset="356519.0393">9402 10215 0,'0'0'0,"0"0"16,0 0-16,-15 22 0,15-22 0,-24 38 15,5-9-15,-2 3 16,-2 1-16,-8 13 0,-1 2 0,-3 6 16,4-6-16,-4 2 0,1-4 15,2-8 1,3-5-16,-1-3 0,5-4 16,5-8-16,5-6 0,4-7 15,2-5-15,2 0 0,2 0 0,0 0 16</inkml:trace>
  <inkml:trace contextRef="#ctx0" brushRef="#br0" timeOffset="356873.407">8891 10525 0,'0'0'15,"0"0"-15,0 0 0,0 0 16,32-10-16,-32 10 0,40-5 16,-14 1-16,4 1 0,4-1 15,4 1-15,8-2 0,-1 0 0,12 1 16,-2 1-16,-7-1 0,-4-1 15,2 2 1,-8-1-16,-6 3 0,-4 1 0,-6 3 16,-4 4-16,-7-1 15,-3 1-15,-5 5 0,-3 3 16,-4 6-16,-4 3 0,-5 7 16,-6 7-16,-2 0 0,-1-1 0,-3 6 15,0-3-15,2-3 0,-1-4 0,-1 3 16,-1-4-16,5-7 0,1-7 15,3-3-15,3-2 0,4-5 0,1-2 16,-1-4-16,0-3 16,1-2-16,1 1 0,2-10 0,2-5 15,-3-3-15,2 0 0,0 4 16,2 2-16,0 3 0</inkml:trace>
  <inkml:trace contextRef="#ctx0" brushRef="#br0" timeOffset="356989.3758">9219 10642 0,'0'0'0,"0"0"0,0 0 15,0 0-15,0 0 0,29 8 0,-29-8 16,31 11-16,-14-5 0,1 1 16,0-1-16,-1-1 0,-3 0 0,-1-1 15</inkml:trace>
  <inkml:trace contextRef="#ctx0" brushRef="#br0" timeOffset="362554.4025">10731 10418 0,'0'0'0,"0"0"0,0 0 0,0 0 16,0 0-16,-3 26 0,3-26 16,-11 29-16,3-11 0,-2 5 0,-3 6 15,-1-1-15,-2 0 0,-2 9 16,1-1-16,3-4 0,2-3 16,-1 0-16,5-5 0,0-5 15,2-3 1,3-7-16,1-3 0,2-6 15,0 0-15,4-8 0,2-4 16,2-4-16,1-2 0,3-4 16,1-3-16,2-8 0,-1 1 0,2 2 15,-1 1-15,0 4 0,-1 4 16,3-1-16,-1 6 0,-2 5 16,1 2-16,-1 3 0,2 3 0,-3 2 15,-1 2-15,0 4 0,1 4 16,0 0-16,1-1 0,-3-1 0,-2-1 15,-2-2-15</inkml:trace>
  <inkml:trace contextRef="#ctx0" brushRef="#br0" timeOffset="362908.29">10955 10640 0,'0'0'0,"0"0"16,0 0-16,0 0 0,14 18 15,-14-18-15,0 0 0,29 16 16,-15-12-16,4-1 16,3 0-16,0-2 15,0-1-15,2-2 0,1 0 0,5-4 16,-3-1-16,-2-3 0,-3-2 16,-4 0-16,-1 1 0,-4-1 15,-3-2-15,-3 2 0,-1-1 16,-5 0-16,-5 0 0,-3 3 15,-3 0-15,-3 3 0,-4 3 0,0 4 16,-2 3-16,-7 7 0,0 4 0,2 3 16,1 3-16,6 4 0,2 1 15,5-1-15,3-1 0,8-1 16,6 1-16,6-3 0,7 0 16,11 0-16,6-1 0,-7-5 15,-7-3-15,-5-2 16</inkml:trace>
  <inkml:trace contextRef="#ctx0" brushRef="#br0" timeOffset="363387.0824">11911 10604 0,'0'0'0,"0"0"0,0 0 16,0 0-16,-13-21 0,13 21 15,-17-14-15,17 14 0,-19-13 16,7 6-16,-2-2 0,-1 2 16,-2 2-16,-2 3 0,-1 2 15,-1 2-15,-1 2 0,-6 6 0,-1 4 0,3 2 0,1 4 16,-1 5-16,3 2 0,5-2 16,5-1-16,5-1 0,5-1 15,3-2-15,3-1 0,9-4 16,8-4-16,2-5 0,2-3 15,8-6-15,6-6 0,-2-2 16,0-1-16,8-10 16,0-4-16,-5-2 0,-2-1 15,4-10-15,-4-5 16,-5 2-16,-4 3 0,-5-4 0,-2-1 16,-6 7-16,-3 3 0,-3 3 15,-2 7-15,-4 9 0,-1 4 0,-3 5 16,-2 4-16,-5 6 15,-2 6-15,-4 5 0,-5 7 0,1 3 0,1 2 16,-1 9-16,1 5 0,-1-1 16,0 0-16,2 7 0,1-2 15,4-6-15,4-5 0,7-5 16,5-4-16,0-6 0,-2-5 0,-1-4 16</inkml:trace>
  <inkml:trace contextRef="#ctx0" brushRef="#br0" timeOffset="363788.3157">12379 10463 0,'0'0'0,"0"0"16,0 0-16,0 0 0,-18 23 0,18-23 0,-20 33 15,8-12-15,0 4 0,0-1 16,-1 2-16,0 5 0,2-3 15,6-2-15,2-4 0,5-2 0,2-3 16,5-5-16,3-5 16,3-4-16,4-4 0,6-5 15,3-6 1,-2-1-16,1-1 0,2-7 0,1-4 16,-1 0-16,-2 1 0,1-5 15,-2 0-15,-4 4 0,-4 5 16,-4 4-16,-6 5 0,-2 2 15,-3 5-15,-3 4 0,-5 7 16,-1 1-16,0 4 0,-4 4 16,-2 8-16,-2-1 0,0 2 0,2 2 0,2-1 15,3 0-15,4-2 0,7 2 16,7-2-16,2-6 0,1-4 0,9-5 16,7-4-16,-5-3 0,3-1 15,-3 1-15,-5-2 0,-5 1 16</inkml:trace>
  <inkml:trace contextRef="#ctx0" brushRef="#br0" timeOffset="363994.9577">13136 10428 0,'0'0'0,"0"0"0,0 0 16,0 0-16,-24 18 0,24-18 0,-32 25 31,13-9-31,0 3 0,-1 3 0,-1 3 0,-2 5 0,2-2 15,4 4-15,4-1 0,6-5 16,2-4-16,7-2 0,6-2 16,1-4-16,1-3 0,4-3 15,4-2-15,0-4 0,-1 0 0,-2-2 16,-4 0-16,-3 0 16</inkml:trace>
  <inkml:trace contextRef="#ctx0" brushRef="#br0" timeOffset="364342.8592">13127 10690 0,'0'0'16,"0"0"-16,0 0 0,0 0 0,30 4 15,-30-4 1,32 1-16,-32-1 0,40-1 0,-15 0 16,2-1-16,1-2 15,-1 2-15,9-4 0,-1-1 16,-4-1-16,-4 1 0,1-4 15,-5-1-15,-5 0 0,-5 1 0,-4-1 16,-5 0-16,-5 1 0,-4 0 16,-8-3-16,-3 1 0,-2 2 0,0 1 15,-13 3-15,-6 5 0,3 3 16,3 2-16,-2 5 0,0 4 16,3 3-16,4 3 0,2 5 0,5 4 15,8-2-15,5-2 0,13 2 16,10 1-16,5-3 0,3-3 15,10-5-15,9-1 0,3-4 0,2-2 16,-5-2-16,-11 0 0,-8-3 0</inkml:trace>
  <inkml:trace contextRef="#ctx0" brushRef="#br0" timeOffset="364675.0044">14340 10443 0,'0'0'0,"0"0"16,0 0-16,0 0 0,-29-2 16,29 2-16,-35 6 0,14 0 0,-1 0 0,0 2 15,0-1-15,2 1 16,1 0-16,0 5 0,4 1 15,4-1-15,4 0 0,6 1 0,4 1 16,3-1-16,2-1 16,3 2-16,2 1 0,-1-1 15,-1-2-15,-1 0 16,-1-2-16,-4 0 0,-2 1 16,-7 0-16,-3 1 0,-3-1 15,-1 0-15,-2-1 0,0-1 16,0-4-16,-1-1 0,2-1 0,2-1 15,1 0-15</inkml:trace>
  <inkml:trace contextRef="#ctx0" brushRef="#br0" timeOffset="365144.9134">14683 10219 0,'0'0'15,"0"0"1,0 0-16,-14 28 0,7-13 0,-3 9 16,-2 4-16,-4 9 0,1 1 15,-4 8-15,0 0 16,4-5-16,3-5 0,-2 3 0,3-3 16,3-7-16,0-5 0,2-5 15,3-3-15,1-6 0,0-2 16,1-3-16,-1-1 0,2-4 0,0 0 0,4-7 15,0-3-15,2-2 0,0-4 16,4-2-16,1-2 16,2 1-16,2 2 0,9 0 0,5 4 15,-3 1-15,-2 1 0,3 4 16,0 4-16,-1 3 0,-1 2 0,-2 5 16,-2 4-16,-3 0 0,-4 2 0,-3 0 15,-3 3-15,-3-2 16,-2 0-16,-7 0 0,-4-1 0,-3 1 15,-4-2-15,-4-1 0,-3-2 16,-3 0-16,-4-1 0,1-1 16,-1-3-16,4-1 0,2-1 15,-5-4-15,1-4 16,12-2-16,3 0 0,10-9 16,7-5-16,0 3 0,-2 4 15,-1 3-15</inkml:trace>
  <inkml:trace contextRef="#ctx0" brushRef="#br0" timeOffset="365276.5448">15157 10739 0,'0'0'0,"0"0"0,0 0 0,0 0 16,0 0-16,0 0 0,0 0 15,0 0-15,0 0 0,0 0 16</inkml:trace>
  <inkml:trace contextRef="#ctx0" brushRef="#br0" timeOffset="365561.9657">15831 10282 0,'0'0'0,"0"0"15,0 0-15,-10 25 0,10-25 0,-18 33 16,3-8-16,0 4 16,-2 2-16,-6 9 0,0 0 15,-2 4-15,4-6 0,4-2 16,4-3-16,4-5 0,4-5 0,5-2 16,4-4-16,4-7 0,4-1 0,1-5 15,1-1-15,2-3 16,-1-3-16,0-5 0,-2-4 0,-2 3 0,-2 1 15,-3 2-15</inkml:trace>
  <inkml:trace contextRef="#ctx0" brushRef="#br0" timeOffset="365731.1967">15587 10525 0,'0'0'0,"0"0"0,0 0 15,32-3-15,-32 3 0,33-4 16,-10 2-16,1 1 0,1 0 0,10 0 16,2 0-16,-2 1 0,-1 0 0,2 0 15,-8 0-15,-4 0 0</inkml:trace>
  <inkml:trace contextRef="#ctx0" brushRef="#br0" timeOffset="366063.3895">16071 10544 0,'0'0'0,"0"0"0,0 0 0,-11 23 0,11-23 16,-13 28-16,7-9 16,0-1-16,2 0 0,2 3 15,3-1-15,3-3 0,4-3 0,6-4 16,6-3-16,1-4 0,1-3 0,3-3 15,4-3-15,-1-2 0,-3-2 16,3-6-16,-4-2 0,-4-1 16,-4-2-16,-5-2 0,-5-1 15,-4 1-15,-3 2 0,-7-1 0,-6 0 16,-3 4-16,-2 3 0,-10 3 16,-5 6-1,-1 4-15,1 4 0,3 5 16,4 4-16,6 2 0,4 1 15,10 2-15,5 1 0,8-1 0,4 0 16,-2-4-16,-2-3 0,0-1 16</inkml:trace>
  <inkml:trace contextRef="#ctx0" brushRef="#br0" timeOffset="366480.3076">16766 10575 0,'0'0'0,"0"0"0,0 0 0,0 0 0,0 0 15,0 0-15,0 0 16,0 0-16,27 5 0,-27-5 0,28 7 16,-8-4-16,1-1 0,3-1 15,4-2-15,1-1 0,-1-1 16,9-2-16,-1-3 0,-3 2 15,-2 0-15,3-3 16,-3-4-16,-6 2 16,-4-1-16,-5 0 0,-5 0 15,-5-2-15,-1-2 0,-9 3 16,-3 0-16,-4 1 0,-2 0 0,-6 2 16,-4 2-16,-3 5 0,-1 4 0,-4 3 15,-4 4-15,-1 4 16,2 1-16,-6 9 0,3 4 0,7-2 0,6-1 15,6 5-15,6 4 16,6-2-16,4-3 0,17 1 0,10-3 16,2-9-16,2-5 0,25 2 15,15-5-15,-19-1 0,-11-2 0,-10 0 16</inkml:trace>
  <inkml:trace contextRef="#ctx0" brushRef="#br0" timeOffset="366904.2071">17804 10497 0,'0'0'0,"0"0"0,0 0 0,0 0 15,-19-17-15,19 17 0,-25-9 16,10 5-16,1-2 0,-5 3 0,-4 0 16,0 2-16,0 1 0,-9 4 15,-2 3-15,0 2 0,1 2 16,-4 7-16,3 1 0,4 2 15,5 1-15,4-1 16,4 3-16,6-5 0,4-1 16,5-2-16,4-1 15,8-3-15,6-2 0,7-5 0,6-3 16,3-6-16,3-1 0,7-3 16,0-2-16,-4-2 0,-2-2 15,-3-3-15,-4-1 0,-4 0 16,-6 0-16,-4-1 0,-5 0 15,-4 5-15,-2 4 0,-5 3 16,-4 2-16,-3 3 0,-2 1 0,-1 5 0,-2 3 16,1 3-16,1 4 0,1 5 0,0 4 15,3-1-15,1 1 0,3 1 0,2 0 16,3-3-16,1-1 0,7-2 16,5-3-16,3-3 0,2-4 31,-4-1-31,-2-2 0,-3 0 0</inkml:trace>
  <inkml:trace contextRef="#ctx0" brushRef="#br0" timeOffset="367235.0712">18140 10493 0,'0'0'0,"0"0"16,0 0-16,-18 28 0,11-16 0,-5 4 15,-1 4-15,-2 5 0,0-2 0,2-1 16,2-3-16,2-2 16,2-2-16,1-4 0,1-2 15,1-3-15,2-2 0,2-4 16,0 0-16,2-6 0,1-1 0,0-6 0,2-5 16,1 0-16,1-1 0,-1-2 15,2-1-15,-2 3 0,1 3 16,0-1-16,-2 3 15,0 5-15,0 1 0,2 3 0,2 2 16,0 3-16,1 3 0,6 1 0,5 1 16,0 2-1,1-2-15,-3 1 0,-3-2 16,-3 0-16</inkml:trace>
  <inkml:trace contextRef="#ctx0" brushRef="#br0" timeOffset="367520.3202">18783 10425 0,'0'0'0,"0"0"0,0 0 0,0 0 0,-18-10 0,18 10 16,-31-5-16,31 5 15,-38-3-15,14 3 0,-2 3 16,2-1-16,0 1 0,-3 3 16,2 3-16,3 2 0,4 2 15,6 3-15,5 2 0,4 2 0,2 0 16,6 2-16,6 2 0,4 2 0,0-2 15,-1-4-15,0-2 0,-3-4 16,-3 1-16,-4-2 0,-5 2 16,-6-3-16,-4-1 0,-6-2 15,-3-1-15,-3-2 0,-1-2 0,-3-1 16,-4-3-16,4-3 0,5-2 16,5-1-1,2 3-15,3 0 0</inkml:trace>
  <inkml:trace contextRef="#ctx0" brushRef="#br0" timeOffset="367805.3453">19441 10039 0,'0'0'0,"0"0"32,0 0-32,0 0 0,0 0 0,-15 30 15,0-11-15,-3 4 0,-1 4 0,-8 12 16,-6 10-16,-10 14 16,1 0-16,-8 16 0,-6 15 15,2-2-15,9-12 0,-2 6 0,4-5 16,-4 10-16,12-20 0,11-22 15,7-16-15,5-10 0</inkml:trace>
  <inkml:trace contextRef="#ctx0" brushRef="#br0" timeOffset="368453.6813">19684 10337 0,'0'0'16,"0"0"-16,-10 23 0,5-11 0,-3 1 16,-1 4-16,-2 5 0,-4 9 15,-3 2-15,1 0 0,0 0 16,0 3-16,1-3 0,3-4 0,3-2 15,2-6-15,4-3 0,3-5 16,3-3-16,3-4 0,3-5 0,2-6 16,3-3-16,-1-3 0,1-4 0,2-4 15,3-4-15,0-5 16,1-1-16,0-1 0,-2 0 16,0 4-16,-2 3 0,1 0 15,-3 3-15,0 5 0,1 4 0,-2 7 16,0 2-1,2 2-15,2 2 0,-1 2 16,0 3-16,-1 1 0,-2 2 0,-2-2 16,-3-1-16,0-1 0</inkml:trace>
  <inkml:trace contextRef="#ctx0" brushRef="#br0" timeOffset="368823.2069">19927 10601 0,'0'0'0,"0"0"0,0 0 15,22 10-15,-22-10 0,25 7 16,-8-4-16,-1 0 0,2-1 0,4-2 0,3-2 16,0-1-16,-1-1 0,8-3 15,0-4-15,-3 1 0,-2 0 16,1-4-16,-6-2 0,-5-1 15,-3-1-15,-9 1 0,-5-2 16,-3 2-16,-4 2 0,-4 2 16,-4 2-1,-3 4-15,-1 4 0,-5 3 16,-6 5-16,4 4 0,3 5 0,-1 1 16,-1 3-16,5 1 15,4 0-15,5 8 0,8 4 16,4-4-16,4-4 0,13 1 15,7 0-15,5-5 0,3-4 16,-8-3-16,-5-3 0,-4-1 0</inkml:trace>
  <inkml:trace contextRef="#ctx0" brushRef="#br0" timeOffset="369255.1453">20905 10512 0,'0'0'0,"0"0"0,0 0 16,-11-15-16,11 15 0,-19-15 16,3 8-16,-2 2 0,0 0 0,-9 2 0,-4 2 31,1 4-31,0 1 0,-1 4 0,-2 5 16,-2 5-16,4 2 0,4 4 15,1 5-15,5-2 0,5 0 0,6 1 16,7-4-16,7-2 15,6-5-15,6-5 0,6-6 16,2-5-16,2-3 0,10-8 0,4-4 16,-1-4-16,-1-1 0,0-7 0,-1-3 15,3-7-15,-5 0 0,-2-5 16,-1-2-16,-5-1 0,-4 2 0,-3-2 0,-6 4 16,-4 10-16,-2 6 15,-3 7-15,-1 3 0,-2 7 16,-1 2-16,-2 8 0,-1 4 15,-3 2-15,0 2 0,-5 13 16,-3 7-16,-3 1 0,0 2 0,0 4 16,1 5-1,3-3-15,2-1 0,1 5 0,2-3 16,5-8-16,3-6 0,0-6 16,0-7-16,0-1 0</inkml:trace>
  <inkml:trace contextRef="#ctx0" brushRef="#br0" timeOffset="369656.3607">21270 10414 0,'0'0'0,"0"0"0,0 0 0,0 0 16,0 0-16,-22 23 0,22-23 15,-19 33-15,9-13 0,-1 4 16,0 1-16,2 0 15,1-4-15,3 5 0,4-3 16,3-4-16,2-4 0,4-2 16,2-4-16,3-4 0,3-2 15,3-5-15,1-3 0,0-3 16,-1 0-16,4-7 0,0-3 16,-1 0-16,-2-2 0,0-4 15,0-2-15,-2 0 0,-3 1 0,-3 4 0,-2 1 16,-1 4-16,-3 3 0,0 4 15,-2 2-15,-1 4 0,-3 3 0,-3 6 16,-3 3-16,-1-1 16,-2 2-16,2 6 0,0 4 15,3 0-15,1 1 0,6 5 0,2 3 16,3-4 0,2-3-16,4-4 0,5-4 15,3-3-15,1-2 0,-4-2 16,-4-1-16,-2-1 0</inkml:trace>
  <inkml:trace contextRef="#ctx0" brushRef="#br0" timeOffset="369872.7173">21978 10380 0,'0'0'0,"0"0"0,0 0 15,-28 12-15,15-5 0,-4 4 16,-3 2-16,1 3 0,-1-1 0,-3 9 15,2 3-15,4-2 0,4-1 16,2 1-16,4 0 0,6-3 0,4 1 16,7-7-16,6-1 0,-1-3 15,1-3-15,2-3 0,3-4 16,-3-1-16,-4 1 0,-3-1 0</inkml:trace>
  <inkml:trace contextRef="#ctx0" brushRef="#br0" timeOffset="370204.8144">21972 10594 0,'0'0'0,"0"0"16,0 0-16,0 0 0,0 0 0,0 0 15,0 0-15,26 7 0,-26-7 16,31 2-16,-9-4 16,3 1-16,1 0 0,2-2 0,1-3 15,-1-1-15,-2 0 0,5-3 0,-2-2 16,-4 0-16,-3 0 0,-4 0 15,-5-1-15,-5 0 0,-5 1 0,-4 0 16,-4-1-16,-4 4 0,-3 3 16,-6 1-16,-4 2 15,0 1-15,1 2 0,-8 7 0,-1 8 16,2 3 0,3 3-16,3 5 0,4 3 15,5-2-15,4-1 0,8 4 16,7-2-16,9-3 0,5-4 0,9-2 15,8-2-15,0-3 0,1-1 16,7-10-16,6-6 16,-5-1-16,-12 2 0,-9 0 0</inkml:trace>
  <inkml:trace contextRef="#ctx0" brushRef="#br0" timeOffset="370427.7347">22662 10468 0,'0'0'0,"0"0"0,0 0 31,40-3-31,-21 2 0,7-1 0,7 1 0,9-2 0,0-1 0,11 0 16,1 2-16,-2 0 0,-4-1 16,3 0-16,-6-2 0,-10 2 15,-7 0-15,-9-3 0,-7-1 31,-6 2-31,-3-1 0,-2 2 0,0 2 0,0-1 16</inkml:trace>
  <inkml:trace contextRef="#ctx0" brushRef="#br0" timeOffset="370643.8132">22991 10134 0,'0'0'16,"0"0"-16,0 0 0,0 0 0,1 31 15,-3-11-15,-3 6 0,0 4 16,-1 3-16,-4 14 16,-2 6-16,1-2 0,0-2 15,0 9-15,2-2 0,2 0 16,1-8-16,4-10 16,2-4-16,3-8 0,2-2 0,1-9 15,2-6-15,-3-2 0,0-1 16,-1-2-16</inkml:trace>
  <inkml:trace contextRef="#ctx0" brushRef="#br0" timeOffset="370929.2014">23646 10178 0,'0'0'0,"9"-1"0,8-1 16,0 1-16,-1-1 0,8 2 15,3 0-15,-1 1 0,1 1 0,4 1 32,-3 0-32,-3 1 0,-3 0 0,-1 2 15,-1 3-15,-3-3 0,-4-1 16,-2 4-16,-2 3 0,-1 2 16,-2 1-16,-4 2 0,-6 2 15,0-1-15,-2-1 0,0 0 16,-3-1-16,-1 0 0,0-2 0,-7-5 15,-3-3-15,3-1 0,4 0 0,2-1 16</inkml:trace>
  <inkml:trace contextRef="#ctx0" brushRef="#br0" timeOffset="371245.8571">23608 10384 0,'0'0'16,"0"0"-16,0 0 0,0 0 16,0 0-16,0 0 0,0 0 15,21-13-15,-21 13 0,33-8 16,-10 4-16,2 0 0,1-1 0,3 0 15,0 0-15,7 1 0,-4 0 16,-3 1-16,0 1 0,-6 0 16,-3 0-16,-9 3 0,-6 1 15,-7 2-15,-2 3 0,-11 2 16,-10 1-16,-3 1 0,-3 0 16,-10 4-16,-2 0 0,3 1 15,3-1-15,-1 0 0,6-2 16,8-4-16,5 0 0,14 0 15,8 1-15,6-3 0,4-2 16,10-4-16,10-3 0,4-1 16,3 0-16,11-3 0,6 1 15,-6-1-15,-1 0 0,4-2 0,-4-1 0,-10 1 16,-4 1-16,-10 2 0,-6 0 16,-6 3-16</inkml:trace>
  <inkml:trace contextRef="#ctx0" brushRef="#br0" timeOffset="371515.3031">23905 9985 0,'0'0'0,"0"0"0,0 0 15,0 26-15,0-26 0,-4 38 16,0-10-16,0 6 0,-1 4 15,-1 17-15,-1 3 0,0 10 16,2-6-16,0 6 0,2-4 16,1-11-16,0-5 0,2 2 15,1-5-15,-2-12 0,-3-7 0,0-6 16,0-3-16,-3-8 0,-1-1 16,2-3-16,0-1 0,3 0 15</inkml:trace>
  <inkml:trace contextRef="#ctx0" brushRef="#br0" timeOffset="371816.2808">23577 10688 0,'0'0'0,"0"0"0,0 0 15,0 0-15,0 0 0,27-15 0,-27 15 16,37-13-16,-15 7 0,5 1 16,2-2-16,1 2 0,0 1 0,6 0 15,-1 1-15,-3 2 0,-4 0 0,1 1 16,-6 1-16,-8 3 15,-6 2-15,-9 0 0,-6 3 16,-5-2-16,-5 3 0,-6-2 0,-7 3 16,-6 0-16,0 0 0,2 0 15,1 0-15,5-1 0,5-3 0,2-1 16,6-1-16,6-1 0,3 0 0,10 0 16,9 1-16,4-2 15,4 0-15,8-2 0,7-3 0,-1 1 16,0 2-16,10 0 0,0 1 15,-8-3-15,-4-2 0,-9 1 16,-5 0 0,-5 1-16</inkml:trace>
  <inkml:trace contextRef="#ctx0" brushRef="#br0" timeOffset="372164.0817">23348 10458 0,'0'0'0,"0"0"15,0 0-15,0 0 0,13 24 0,-13-24 16,10 24-16,-6-9 0,0 1 16,0 2-16,1 0 0,-2 1 15,-1 0 1,-1 2-16,-1 0 0,0-1 15,1-1-15,-1-2 0,-1 0 16,0-1-16,-1 0 0,3-2 16,3-1-16,3-1 0,2 1 0,4-1 15,5 0-15,3-1 0,3-1 16,7-1-16,5 1 0,1-2 16,0 0-16,15 2 0,4 1 0,-3-2 15,-3 0-15,8-2 0,-2 0 16,-6-3-16,-6-3 0,-5 0 15,-10 0-15,-7-1 0</inkml:trace>
  <inkml:trace contextRef="#ctx0" brushRef="#br0" timeOffset="372465.0395">24631 10052 0,'0'0'0,"0"0"15,0 0-15,0 0 0,0 0 0,0 0 16,-33 12-16,33-12 0,-36 16 16,17-7-16,0 0 0,2-1 15,1-1-15,4 1 0,2-3 16,4 2-16,3-1 0,6 0 15,2-1-15,6 0 0,3 0 0,5-3 0,4-2 16,6 2-16,0-1 0,-5 0 16,-3 0-16,-4 0 0</inkml:trace>
  <inkml:trace contextRef="#ctx0" brushRef="#br0" timeOffset="372618.7276">24600 10235 0,'0'0'0,"0"0"0,0 0 16,0 0-16,20 16 0,-20-16 0,20 14 15,-20-14-15,22 14 0,-10-6 16,0-1-16,-1 0 0,-2-1 0,-1-1 16</inkml:trace>
  <inkml:trace contextRef="#ctx0" brushRef="#br0" timeOffset="372919.3914">25224 9931 0,'0'0'0,"0"0"0,0 0 0,0 0 15,0 0-15,-28 25 0,28-25 16,-32 25-16,14-12 0,-2 1 15,-2 0-15,1 0 0,1 0 0,-2 2 16,4 0-16,1-2 0,4-2 16,4 1-16,3-2 0,5-2 0,4-1 15,5 0-15,8 0 0,0-2 16,1-2-16,5 0 0,3-1 16,1 0-16,-1-2 0,3 2 15,-3-1-15,-4 0 16,-3-1-16,-7 0 0,-6-2 15,-1 1-15,0-1 0,-1 1 0</inkml:trace>
  <inkml:trace contextRef="#ctx0" brushRef="#br0" timeOffset="373097.4498">24934 10256 0,'0'0'0,"0"0"0,0 0 16,0 0-1,29 5-15,-29-5 0,32 4 0,-32-4 16,39 6-16,-17-2 0,1 0 15,-1 0-15,-1 1 0,3 0 16,-3 1-16,-3-1 0,-4 1 16,-4 0-16,-4-1 0,0 0 0,0-2 15,-2 0-15</inkml:trace>
  <inkml:trace contextRef="#ctx0" brushRef="#br0" timeOffset="373320.2388">24426 10503 0,'0'0'0,"0"0"15,0 0-15,0 0 16,0 0-16,35 5 0,-35-5 16,42 0-16,-17-1 0,2-1 15,3 0-15,0-1 0,-1 0 0,11-2 16,1 0-16,-6 0 15,-4 1-15,1 0 0,-6 2 0,-3 1 16,-6 0-16,-3 1 0</inkml:trace>
  <inkml:trace contextRef="#ctx0" brushRef="#br0" timeOffset="373583.4718">24629 10583 0,'0'0'0,"0"0"16,0 0-16,0 0 0,3 27 15,-3-27-15,1 22 0,-1-22 0,0 26 0,-1-11 16,-1 1-16,0-1 16,-1 1-16,-2 0 0,0-1 15,-1-1-15,1-2 0,-2-1 16,-1 0-16,2-3 0,0-1 0,2 0 16,-1-2-16,4-1 0,2-1 15,4-3 1,1-3-16,4-2 0,2-2 15,6-3-15,3-3 0,7-4 16,-1 0-16,2-5 0,2-5 16,1 1-16,-7 4 0,-4 5 0</inkml:trace>
  <inkml:trace contextRef="#ctx0" brushRef="#br0" timeOffset="374023.9599">25016 10492 0,'0'0'0,"0"0"16,0 0-16,-11 30 0,7-15 0,-3 3 15,-1 2-15,0 2 0,1 2 16,-3 6-16,0 0 0,2-2 16,0-2-16,1 3 0,0-3 15,3-5 1,0-4-16,1-5 0,1-2 16,1-5-16,1-2 0,2-4 0,1-4 15,1-4-15,0-2 0,2-5 16,-1-5-16,3 0 0,1-3 15,1-2-15,1-4 0,4-3 16,0 2-16,1 2 0,0 2 16,1 2-16,-2 2 0,4 1 0,1 4 15,1 3-15,1 4 0,-1 0 16,-2 2-16,-2 4 0,0 2 0,-3 4 16,-2 3-16,-2 4 0,-2 4 15,-5 5-15,-4 6 0,-1 4 16,-3 4-16,-1 3 0,-2 2 15,-1-1 1,1 0-16,-2 5 0,1-4 0,5-2 16,4-4-16,4-2 0,1-4 15,2-4-15,2-6 0,0-2 16,0-3-16,2-3 0,2-4 16,-1-5-16,0-5 0,-1-4 0,-2-3 15,-2 3-15,0 2 0,-1 2 16</inkml:trace>
  <inkml:trace contextRef="#ctx0" brushRef="#br0" timeOffset="374171.8235">25051 10625 0,'0'0'0,"0"0"0,0 0 16,0 0-16,26 9 15,-26-9-15,27 5 0,-10-2 16,1-2-16,-2 1 0,-2-1 15,-2 0-15</inkml:trace>
  <inkml:trace contextRef="#ctx0" brushRef="#br0" timeOffset="374456.2405">26150 10237 0,'0'0'0,"0"0"0,-10 22 16,3-5-16,-3 2 0,-7 14 0,-4 7 0,1 0 15,1 1-15,-2 7 0,3-2 16,2 1-16,3-8 0,5-5 16,2-5-16,4-4 0,3-5 0,4-3 15,5-3-15,0-4 0,1-2 16,-1-4-16,0-2 15,-2-6-15,-3-4 0,0 4 16,-2-1-16,0 1 16</inkml:trace>
  <inkml:trace contextRef="#ctx0" brushRef="#br0" timeOffset="374601.0391">25866 10485 0,'0'0'0,"0"0"16,0 0-16,22-9 0,-22 9 0,32-5 15,-9 3-15,2 0 0,4-1 0,11 1 16,2 1-16,0 1 16,-2 0-16,8-11 0,-4-8 15,-9 3-15,-6 4 0,-5 1 16</inkml:trace>
  <inkml:trace contextRef="#ctx0" brushRef="#br0" timeOffset="374903.7909">26326 10560 0,'0'0'15,"0"0"-15,0 0 0,0 0 16,-25 15-16,25-15 0,-16 25 16,8-10-16,2 0 0,0 2 0,3 1 15,2 3-15,2-3 0,8-1 16,5-1-16,1-5 0,2-4 0,5-2 16,4-5-16,1-2 0,-1-2 0,6-3 15,-2-3-15,-1 1 0,-3 0 0,-4-5 16,-3-1-16,-6-4 0,-5 1 15,-6-2-15,-4 0 0,-4 2 16,-1-1-16,-9 3 0,-5 1 16,-2 2-16,-2 2 0,-3 4 15,-2 5-15,1 2 0,0 3 16,-1 2-16,5 1 0,8 0 0,9-1 16,1-1-16,1-1 0,2 0 15</inkml:trace>
  <inkml:trace contextRef="#ctx0" brushRef="#br0" timeOffset="375242.5215">27138 10401 0,'0'0'0,"0"0"0,0 0 16,0 0-16,-19 31 0,19-31 0,-19 37 0,8-16 0,-2 3 15,-2 5-15,0-1 16,1-4-16,2-2 0,2-3 0,1-2 16,3-3-16,0-2 0,1-5 15,0-1-15,3-4 0,2-2 16,2-3-16,3-4 0,-1-2 16,2-1-1,0-3-15,2-4 0,0 0 16,0 1-16,0 1 0,2 2 15,1 1-15,0 1 0,1 2 0,2 3 16,-1 2-16,0 2 0,0 4 16,1 3-16,0 0 0,0 2 15,2 0-15,1 1 0,-2-2 16,-3 0-16,-2-2 0</inkml:trace>
  <inkml:trace contextRef="#ctx0" brushRef="#br0" timeOffset="375659.0142">27670 10382 0,'0'0'0,"0"0"0,0 0 0,0 0 16,-20 22-16,20-22 0,-26 31 15,12-13-15,1 3 0,-2 3 16,1 3-16,-1 3 0,3-1 15,2-2-15,3-4 0,4-3 16,3-2-16,4-4 0,3-1 0,4-4 0,3-3 16,4-3-16,3-4 0,0-2 15,0-1-15,7-6 0,3-4 16,-2-2-16,-3-2 0,0-3 16,-2-2-16,-1-1 0,0 1 15,0-5-15,-4 1 0,-5 7 16,-3 3-16,-3 3 0,-1 3 0,-5 4 0,-2 3 15,-2 1-15,-2 0 16,0 5-16,-3 3 0,0 6 0,-3 6 16,2-3-16,1 3 0,0 5 15,0 4-15,2-1 0,0-1 16,3 0-16,2-1 0,1-2 0,0-3 16,6-3-1,3-2-15,1-4 0,1-4 16,-2-1-16,-2 0 0,-2-1 15</inkml:trace>
  <inkml:trace contextRef="#ctx0" brushRef="#br0" timeOffset="375844.0652">28260 10446 0,'0'0'0,"0"0"15,0 0-15,0 0 0,-9 29 16,9-29-16,-16 32 0,7-14 15,0 1-15,1 2 0,-1 1 16,-2 3-16,1-5 0,2-3 16,2-6-1,0-3-15,2-2 0,0-1 0,1-2 16,1 0-16</inkml:trace>
  <inkml:trace contextRef="#ctx0" brushRef="#br0" timeOffset="376017.6413">28254 10224 0,'0'0'0,"0"0"0,0 0 0,0 0 15,23 5-15,-23-5 0,22 6 16,-22-6-16,28 12 0,-12-12 16,2-6-16,-3 1 0,0 1 0,-3 1 15</inkml:trace>
  <inkml:trace contextRef="#ctx0" brushRef="#br0" timeOffset="376329.6475">28510 10500 0,'0'0'0,"0"0"0,0 0 16,-10 26-16,5-14 0,-2 5 15,-3 2-15,-4 3 0,1-3 0,1 0 16,1-1-16,2-3 16,2-3-16,0-4 15,3-2-15,1-3 0,3-3 16,3-6-16,3-4 0,3-2 15,1-1-15,1-3 0,1-2 16,2-2-16,2-2 0,7-6 16,3-1-16,-1 5 0,-2 2 0,0 6 15,1 3-15,-2 3 0,0 2 16,-1 4-16,-1 4 0,-1 4 0,-3 4 16,-2 7-16,-4 4 0,-3 0 15,-1 2-15,-3 4 0,-2 1 16,-2 0-16,-1-2 0,-4 3 15,0-1-15,0-5 0,2-2 0,-2 3 16,3-2-16,1-8 0,0-2 16,-1-1-1</inkml:trace>
  <inkml:trace contextRef="#ctx0" brushRef="#br0" timeOffset="376661.5851">29211 10417 0,'0'0'0,"0"0"15,0 0-15,0 0 0,-23-7 0,23 7 16,-22 1-16,22-1 0,-30 3 16,13 0-16,0 1 0,0 1 15,3 1-15,1 2 0,0 1 16,2 0-1,3 1-15,1 4 0,4 3 16,3-1-16,3 0 0,6 2 16,4 2-16,0-3 0,0-3 0,0 2 0,-2 0 15,-3-1-15,0-2 0,-3 0 16,-3 1-16,-4-2 0,-4-3 16,-7-1-16,-6 0 0,-1-2 15,-1 0-15,-6-2 0,-5 0 16,-5-1-16,3-2 0,7-1 0,5 1 15,4-1-15</inkml:trace>
  <inkml:trace contextRef="#ctx0" brushRef="#br0" timeOffset="491104.2541">1970 12127 0,'0'0'16,"0"0"-16,0 0 0,0 0 0,0 0 15,0 0-15,0 0 0,15-15 16,-15 15-16,0 0 15,24 1-15,-24-1 0,36 4 16,-18-1-16,0 0 0,8 1 0,5-1 16,1 2-16,2 0 0,16 0 15,3 0-15,9-1 0,-3 0 16,8 2-16,0-1 0,-5-1 16,-5-1-16,4-1 0,-5-1 15,-9 2-15,-8 0 0,-5 1 16,-3 0-16,-6-2 0,-6-2 0,-6 1 15,-6-1-15,-2-1 16,-1-1-16,-8-3 0,-4-1 16,-6 1-16,2-2 0,-3-2 15,-2-4-15,0-1 0,2-1 0,3 4 16,2 1-16,1 3 16</inkml:trace>
  <inkml:trace contextRef="#ctx0" brushRef="#br0" timeOffset="491469.86">1924 11236 0,'0'0'0,"0"0"0,0 0 16,0 0-16,0 23 0,0-23 0,-1 35 16,1-13-1,-3 3-15,0 9 0,-1 9 16,-2 10-16,0-1 0,-1 16 16,0 0-16,-1 2 0,1-7 15,1 3-15,3-7 0,-1-11 16,0-8-16,2-4 0,4-3 15,-2-6-15,-2-5 0,2-5 0,-2-3 16,1-7-16,-1-1 0,-2-8 0,1-5 16,-1-5-16,-2-5 0,3 6 15,0 3-15,0 1 0</inkml:trace>
  <inkml:trace contextRef="#ctx0" brushRef="#br0" timeOffset="491917.996">1796 11125 0,'0'0'16,"0"0"-16,0 0 0,33-2 0,-18 1 16,6 1-1,2 0-15,5 1 0,1 1 16,15 1-16,4 0 0,11 1 15,-2 0-15,3-1 0,-2 1 16,10 0-16,-1 1 0,-1 1 16,1 1-16,-4 0 0,-15-1 0,0 5 15,-2 4-15,1 4 0,-8 0 16,-7 4-16,-5 2 0,-8-1 0,0 3 0,-6 2 16,-1 2-16,2 5 15,-5 6-15,0 2 0,-5 2 16,-2 0-16,-2-4 0,-1 8 0,0 0 15,-2-5-15,2-2 0,1 0 16,-3-2-16,0-4 0,-1-2 0,-1-6 31,2-3-31,-1-3 0,2-1 0,1-6 16,-2 0-16,-1-5 16,4-1-16,-3-2 0,0-4 0,-3-2 15,1-4-15,-2-6 16,-1-6-16,4 5 0,0 1 0,0 3 15</inkml:trace>
  <inkml:trace contextRef="#ctx0" brushRef="#br0" timeOffset="492827.0225">3164 12000 0,'0'0'0,"0"0"0,0 0 0,0 0 15,0 0-15,0 0 0,0 0 16,35 4-16,-35-4 0,38 7 0,-13-3 16,7 0-16,2 0 0,18-1 0,4 1 15,4 2-15,2 1 16,15 2-16,0 0 0,1-1 0,-11-2 15,5 0-15,-8-2 0,-11 1 16,-8-1-16,-12 0 16,-7 0-1,-12 3-15,-7 3 0,-9-3 16,-3-1-16,-14 5 0,-11 4 16,-4-1-16,-1 1 0,-8 3 15,-4 2-15,0-1 0,1 0 16,-11 3-16,-6 1 0,10-3 15,8 0-15,-12 1 0,3 1 16,10-5-16,9-2 0,3-3 0,7-2 0,4-4 16,8-1-16,-3-6 0,3-4 15,3-5-15,4-3 0,6-6 16,9-5-16,-1 0 0,4-5 16,4-6-16,3-5 0,2 2 0,-1 0 15,9-10-15,3-4 16,-2 5-16,-5 7 15,4 0-15,3 5 0,-7 6 16,-5 5-16,1 2 0,-3 2 16,-7 5-16,-2 4 0,0 7 0,-2 3 15,2 5-15,-2 5 0,1 5 0,2 5 16,-2 2-16,-1 2 0,3 7 16,-2 8-16,3-2 0,-1-1 0,2 5 15,1 2 1,-3 0-16,0-1 0,1 7 15,-1 0-15,0-6 0,-4-4 0,3-2 16,0-1-16,-2-6 0,-4-4 0,0-2 16,-1-3-16,0-7 15,1-3-15,-3-3 0,0-3 16,-2-3-16,-3-4 0,-3-8 0,-6-7 16,2 1-16,0-1 0,-7-7 15,-4-8-15,-2-2 0,3 0 0,-7-11 16,1-2-16,-7-2 0,1 5 15,-1 4-15,-4 2 0,0 10 16,-3 5-16,6 5 0,11 4 16,6 5-16</inkml:trace>
  <inkml:trace contextRef="#ctx0" brushRef="#br0" timeOffset="503152.1785">6687 12229 0,'0'0'0,"0"0"15,0 0-15,26-4 0,-26 4 0,25-3 16,-8 0-16,3 0 0,1 1 16,7-1-16,3 1 15,0 0-15,0 1 0,10 1 0,2 0 16,-3 0-16,-1-1 0,3 1 15,2-2-15,-1 0 0,1 1 0,7-1 16,2 2-16,-4 1 0,-2 1 0,12-1 16,3 0-16,-8-2 15,-7-1-15,8 2 0,4 1 16,-4-1-16,-4 0 0,14-1 16,2 0-16,-6 0 0,-6 1 0,33 2 15,-1 1-15,-13-3 0,-10 0 0,5 1 16,4 0-16,-8 0 0,-5-1 0,9 1 15,8 0-15,-7 1 0,-5 2 16,8-4-16,4-3 16,-10-1-16,-8-1 0,13 2 0,8 1 15,-13 3-15,-8 2 0,12-3 16,7-3 0,-7 1-16,-6 1 0,7 1 15,6 1-15,-8 0 0,-4-2 0,8 2 16,7-1-16,-15 1 15,-9 1-15,13-1 0,7 1 16,-11 1-16,-8 1 0,12 1 0,5-1 16,-7 0-16,-5-3 0,6 1 15,6-1-15,-12 1 0,-9 0 0,7 1 16,6-2-16,-6 0 0,-4 0 0,7 0 16,6-2-16,-8 1 0,-3-1 15,4 2-15,3 0 16,-8-2-16,-5 1 0,9 0 0,5 0 15,-8 0-15,-5-1 0,8 0 16,7-1 0,-10 1-16,-6-1 0,10 1 0,5-1 15,-9 1-15,-8 1 0,7-1 0,6-1 16,-6 0-16,-4-1 0,8-1 16,5-1-16,-10 3 0,-9 3 0,11-2 15,7-1-15,-5 0 16,-1-1-16,6-1 0,6-1 15,-12 3-15,-6 1 0,9 2 16,7 0-16,-7 2 0,-5-2 0,9 0 16,6-2-16,-7 0 15,-3-1-15,8 1 0,5 1 16,-11 0-16,-8 0 0,11-3 0,8-1 16,-7 1-16,-7 1 0,9 1 15,7 1-15,-5-2 0,-3 0 0,5-1 16,5-1-16,-9 0 0,-6 0 0,12-1 15,9 0-15,-10 3 0,-7 1 16,9 0-16,5 1 16,-8-4-16,-6-3 0,9 3 0,6 0 15,-8-1-15,-5-1 0,13 3 16,8 3 0,-12-2-16,-7-3 0,13 1 15,8 0-15,-7 1 0,-6 1 0,10 5 16,5 3-16,-13 1 0,-6-3 15,11-5-15,8-5 16,-9 5-16,-6 3 0,13 0 0,7-1 16,-11-2-16,-10-1 0,15 4 15,11 2-15,-15 0 0,-9 0 0,15-5 16,9-3-16,-10 0 0,-7 1 0,10-1 16,8 2-1,-15 1-15,-11 1 0,19-2 16,10 1-16,-15 1 0,-13 0 0,8-1 15,3-1-15,-10 5 0,-8 3 0,8-2 16,5-3 0,-13-1-16,-10-3 0,0 6 15,0 1-15,-12 2 0,-9-1 0,-5-3 16,-4-4-16,-10 2 0,-5 2 16,-10-4-16,-6-3 15,0 2-15,-2 0 0,-2 3 0</inkml:trace>
  <inkml:trace contextRef="#ctx0" brushRef="#br0" timeOffset="503838.4236">12905 11208 0,'0'0'0,"0"0"0,0 0 15,0 0-15,0 0 0,-29 0 16,29 0-16,-25 4 16,25-4-16,-29 15 0,10-3 15,-1-1-15,0 1 0,-5 8 16,-2 2-16,1 2 0,-1 2 16,2 8-16,0 6 0,-3 11 15,5 2-15,3 4 0,5 5 16,0 5-16,5-9 0,8 7 15,7-5-15,8-5 0,7-7 0,14 2 0,8-6 16,3-9-16,2-7 0,13-9 16,8-6-16,1-8 0,-1-4 15,38-15-15,-7-9 0,-17-2 16,-13-4-16,-6-10 0,-5-7 16,-7-2-16,-5 0 0,-13-18 15,-7-10 1,-14 2-16,-8 3 0,-10-2 0,-7-4 15,-15 7-15,-10 2 0,-19 1 16,-16 2-16,1 17 0,-1 12 16,-27 11-16,-18 8 0,-3 16 15,0 12-15,37-4 0,27-3 16,17 0-16</inkml:trace>
  <inkml:trace contextRef="#ctx0" brushRef="#br0" timeOffset="516028.8066">13936 12446 0,'0'0'0,"0"0"0,0 0 16,0 0-16,0 0 0,0 0 16,0 0-16,0 0 0,23 6 0,-23-6 15,28 5-15,-28-5 0,37 7 16,-12-4-16,2 2 0,3-2 0,1 1 0,11 1 15,2 0-15,0-3 16,0 0-16,8 1 0,-4-2 0,-2 2 16,-3-1-16,1 0 0,-6-1 15,-7-1-15,-6-1 0,-7 0 16,-6-1-16,-6-3 0,-5-4 16,-6 0-1,-5-1-15,3 2 0,0 1 0,2 1 16</inkml:trace>
  <inkml:trace contextRef="#ctx0" brushRef="#br0" timeOffset="516579.6119">14411 12314 0,'0'0'0,"0"0"0,0 0 15,0 0-15,0 0 0,0 0 0,0 0 16,0 0-16,0 0 0,0 26 0,0-26 0,0 20 16,0-20-16,-1 25 15,1-25-15,-5 32 0,0-16 0,0 1 16,-2-1-16,-2 0 0,-2-2 15,-1 0-15,-2 0 0,0-2 16,-1-1-16,-5 3 0,-1 0 16,0-2-1,1-1-15,2-1 0,2-1 16,3-2-16,2-2 0,5 0 16,3 0-16,8 0 0,4-1 0,5 0 15,4-1-15,5 0 0,4 1 16,2 0-16,2-1 0,1 0 15,1 2-15,4 1 16,-2-1-16,-7 0 0,-4-1 0,-5 1 0,-3 0 16,-8 1-16,-4 2 0,-16 3 15,-14 3 1,-7-1-16,-5 2 0,2-3 16,4-2-16,-2 1 0,3-1 0,5-2 0,3-3 15,5-1-15,6 0 16,6-2-16,6-2 0,9 0 0,4-2 15,5 1-15,4 1 0,5-1 16,2-1-16,2 4 0,1 1 0,4 2 16,-2 2-16,-6 0 0,-3 0 15,-6 0-15,-2 1 0,-6 0 16,-3 0-16,-7 1 0,-6 2 16,-1-1-16,-2 1 15,-7-2-15,-7-2 0,0-1 16,1 0-16,0 0 0,0-1 15,1-3-15,0-5 16,0-3-16,0-2 0,5-5 0,3-1 0,2 2 16,2 2-16,2 2 0</inkml:trace>
  <inkml:trace contextRef="#ctx0" brushRef="#br0" timeOffset="516899.0786">14298 12802 0,'0'0'0,"0"0"0,0 0 15,0 0-15,-13 24 0,13-24 16,-13 23-16,6-7 0,-2 2 15,-2 1-15,-2 2 0,-1-3 16,1-1-16,-3 3 0,0-3 16,2-2-16,1-2 15,-2-6-15,1-5 16,-1-3-16,-2-1 0,2-6 0,-1-4 16,2-1-16,1-1 0,0-7 15,2-5-15,0 0 0,3 5 0,-2-5 16,-1-3-1,2 5-15,1 4 0,0 7 0,1 7 16,-1 2-16,0 4 0,2 9 0,-1 6 0,1 0 16,2 2-16,1 5 0,1 5 15,0-2-15,4 1 0,1 0 16,2 4-16,1-7 0,1-3 16,1-5-16,3-3 15,-2-2-15,-1-3 0,-3 0 0</inkml:trace>
  <inkml:trace contextRef="#ctx0" brushRef="#br0" timeOffset="517114.5621">15412 12262 0,'0'0'0,"0"0"0,0 0 16,20 19-16,-12-11 0,0 0 15,0 2-15,0-2 0,-1 2 0,-2 1 16,-1-1-16,-2-5 0,0 1 0,-1-2 16</inkml:trace>
  <inkml:trace contextRef="#ctx0" brushRef="#br0" timeOffset="517315.1517">15082 12373 0,'0'0'0,"0"0"15,0 0-15,0 0 0,17 18 0,-17-18 16,31 14-16,-10-6 0,2-1 16,8 0-16,7 0 15,-1-1-15,1 0 0,11 0 0,2 0 16,3-2-16,-8-1 0,-2-1 15,-8-2-15,-9 0 0,-5 0 16,-4 0-16</inkml:trace>
  <inkml:trace contextRef="#ctx0" brushRef="#br0" timeOffset="517478.0029">15239 12564 0,'0'0'0,"0"0"0,0 0 16,0 0-16,0 24 0,0-24 0,0 0 16,4 27-16,-1-20 0,0 0 15,1 0-15,-1-2 0,-1 1 16,0-2-16</inkml:trace>
  <inkml:trace contextRef="#ctx0" brushRef="#br0" timeOffset="517832.5624">15455 12508 0,'0'0'0,"0"0"16,0 0-16,0 0 0,0 0 16,0 0-16,-8 24 0,8-24 15,0 0-15,-20 28 0,20-28 16,-19 25-16,7-13 0,-2-1 0,-2 0 0,0-1 16,-2-2-16,-1 0 0,-2-1 15,-1-1-15,-1-2 0,-7 1 16,0-1-16,1 0 0,-2 0 0,-1 0 15,1 0-15,3-1 16,4-1-16,1 0 0,5 0 16,7 0-16,4 1 15,8 1-15,6-1 0,8 1 16,4-1-16,9 0 16,9 0-16,16 0 0,5-1 0,16 2 15,1 0-15,-1 1 0,-3-2 0,3 2 16,-9 2-16,0 1 15,-10 0-15,-13-1 0,-9 0 16,-14-1-16,-9 0 0,-3-4 0,-2 0 0,-2 0 16</inkml:trace>
  <inkml:trace contextRef="#ctx0" brushRef="#br0" timeOffset="518033.2304">15208 12854 0,'0'0'16,"0"0"-16,0 0 0,-1 24 0,1-24 16,-1 30-16,-1-11 0,-1 1 15,-1 3-15,1 0 16,0 1-16,-1-1 0,2 1 0,1 1 16,1-2-16,1-2 15,0-4-15,0-6 0,1-7 0,-2-4 0,2 1 16,-2-1-16,0 0 0,0-2 15</inkml:trace>
  <inkml:trace contextRef="#ctx0" brushRef="#br0" timeOffset="518333.7406">15207 12880 0,'0'0'0,"0"0"16,0 0-16,0 0 0,0 0 0,0 0 0,29-3 16,-29 3-16,26 0 0,-26 0 15,31 5-15,-14-1 0,0 0 16,2 2-16,1-1 0,0 2 0,0-1 15,-3 3-15,1 0 0,1 3 16,-3 1-16,-1 2 0,-2 0 16,-2 2-1,-2 0-15,-3 1 0,0 1 16,-3 0-16,-1-3 0,-2 2 16,-1 0-16,0-2 0,-1 0 0,-1-3 15,-3-2-15,0 0 0,-3-1 16,-2-1-16,-3-1 0,0-3 15,0-3-15,-2-4 0,1-3 16,-3 0-16,0-4 0,2 3 0,3 1 0,2 0 16</inkml:trace>
  <inkml:trace contextRef="#ctx0" brushRef="#br0" timeOffset="518480.3825">15170 13024 0,'0'0'0,"0"0"15,0 0-15,0 0 0,0 0 16,23 9-1,-23-9-15,25 8 0,-25-8 0,38 7 16,-17-4-16,1 0 16,1 1-16,1-1 15,2-2-15,-3 1 0,-2 0 0,2 0 16,-3 0-16,-4 0 0</inkml:trace>
  <inkml:trace contextRef="#ctx0" brushRef="#br0" timeOffset="518649.6972">15222 13167 0,'0'0'0,"0"0"0,0 0 15,26 5-15,-26-5 0,35 4 16,-14-2-16,5 0 16,2-2-16,9 1 0,-2-1 15,-5 0-15,-5 0 0,-3 0 16</inkml:trace>
  <inkml:trace contextRef="#ctx0" brushRef="#br0" timeOffset="519267.1729">15298 13421 0,'0'0'16,"0"0"-16,0 0 0,-29 1 15,29-1-15,-32 1 0,9-1 16,-4-2-16,-1 0 0,-14-4 0,-3-2 0,-4 1 16,-2 0-16,-16-1 0,-3-2 15,-13-1-15,1-1 0,-12-4 16,1-1-16,5-1 0,3 0 0,-11-3 16,3-1-16,-28-7 0,15 5 15,16-3-15,8-1 16,18-6-16,13-5 15,0 0-15,1 1 16,14 1-16,9 2 0,12-2 0,7-3 16,7-1-16,4-2 0,8-1 15,6-1-15,13 1 0,8 0 0,15-3 16,10-1-16,1 2 0,2 3 16,16 6-16,10 3 15,4 3-15,2 2 0,8 3 0,6 3 0,-1 4 16,1 3-16,10 10 0,6 7 15,-5 5-15,-2 4 0,2 6 16,0 5-16,-7 4 0,-5 3 0,2 7 16,0 5-16,-19-1 0,-15 1 15,-4 10-15,-3 8 16,-16-6-16,-11-5 16,-8 3-16,-6 0 0,-6 3 15,-5 0-15,-10-2 0,-7-2 16,-10-2-16,-6-3 0,-6 1 15,-5 1-15,-1-11 0,-2-4 16,-11-4-16,-10-2 0,1-4 0,-1-2 16,-10-1-16,-5 0 0,-4-6 15,-2-3-15,-5-6 0,-2-4 0,-3 0 16,-1 0-16,1-2 0,-1-1 16,7-3-16,5-3 0,22 4 15,14 3-15,10-1 0</inkml:trace>
  <inkml:trace contextRef="#ctx0" brushRef="#br0" timeOffset="528378.6302">17335 12513 0,'0'0'0,"0"0"0,0 0 0,0 0 15,-4 26-15,4-26 0,-6 31 16,2-11-16,-2 2 0,-1 5 15,-2 5-15,-3 6 0,-2 2 0,1-2 16,0 0-16,0 3 16,2-4-16,2-4 0,3-4 0,3-7 15,3-8-15,7-8 0,5-9 0,-2 0 16,-2 2-16,-1-1 0</inkml:trace>
  <inkml:trace contextRef="#ctx0" brushRef="#br0" timeOffset="528578.4407">18023 12366 0,'0'0'0,"0"0"0,0 0 0,0 0 15,0 0-15,13 31 16,-17-11-16,-3 6 0,-2 4 0,-3 9 16,-2 8-16,-6 11 0,-1 0 15,-2 8-15,3-6 0,0 1 16,5-9-16,-1-2 0,4-9 15,2-9-15,2-5 0,-2-13 0,-1-6 0,1-7 16,0-4-16,-3-8 16,-3-6-16,5 6 0,2 2 0,3 1 15</inkml:trace>
  <inkml:trace contextRef="#ctx0" brushRef="#br0" timeOffset="528747.9611">17339 12748 0,'0'0'16,"0"0"-16,0 0 0,0 0 0,0 0 15,0 0-15,37 0 0,-37 0 16,41-7-16,-8 2 16,9-1-16,7 1 15,7 0-15,8-1 0,-7 0 0,-1 1 16,-10 0 0,-8 1-16</inkml:trace>
  <inkml:trace contextRef="#ctx0" brushRef="#br0" timeOffset="529111.0535">18102 12860 0,'0'0'0,"0"0"16,0 0-16,25 9 0,-25-9 0,29 9 16,-10-5-16,2-1 15,2-1-15,5-1 0,3-2 16,5-1-16,-2-1 0,7-1 15,-2-1 1,-5-2-16,-4-1 0,-5-4 16,-5-2-16,-5-3 0,-3 0 0,-7 1 15,-7-1-15,-7 1 0,-7 1 16,-2 1-16,-5 1 0,-4 4 16,-4 4-16,-2 8 0,-1 5 15,-6 6-15,2 3 0,3 8 16,6 6-16,7 3 15,5 2-15,9-2 0,7-3 0,9-2 0,7-2 16,11-1-16,3-3 0,6-4 0,3-4 16,4-4-16,3-4 15,-1-5-15,1-3 0,-12 1 16,-9-1-16,-5 1 0</inkml:trace>
  <inkml:trace contextRef="#ctx0" brushRef="#br0" timeOffset="529851.0083">19260 12702 0,'0'0'16,"0"0"-16,0 0 0,-10 24 16,10-24-16,-14 32 0,2-8 15,-1 3-15,1 2 0,-1 8 16,2 2-16,2-6 15,3-2-15,2 0 0,4-4 0,4-8 0,1-4 0,5-7 16,4-7-16,1-4 0,0-5 0,4-6 16,3-4-16,2-7 15,3-3-15,2-9 0,-1-1 16,0 2-16,-1 3 0,-3 5 16,-2 2-16,-3 7 0,-3 5 0,-4 4 15,-3 5 1,-4 7-16,-2 5 0,-5 10 15,-3 9-15,-2 0 0,-1 5 0,1 6 16,1-1 0,4-2-16,2-3 0,4-1 15,5-3-15,3-4 0,4-6 0,0-4 16,2-4-16,2-7 0,2-6 16,2-6-16,2-3 0,-2-3 0,-3-1 0,3-12 15,2-7 1,-1-2-16,-5-1 0,-3 7 15,-5 4-15,-3 3 0,-4 5 16,-3 7-16,-4 3 0,-3 4 0,-3 3 16,1 3-16,-1 3 15,3-2-15,1 0 0,1-1 0</inkml:trace>
  <inkml:trace contextRef="#ctx0" brushRef="#br0" timeOffset="530183.3054">20106 12882 0,'0'0'0,"-7"8"16,-1 5-16,-2 1 0,-1 1 16,-2 8-16,1 4 0,1 3 15,4-2-15,11-6 0,6-4 16,5-6-16,4-4 0,6-6 15,7-6-15,3-3 0,4-1 0,3-6 16,-4-1-16,-7-2 0,-4 0 0,-5-7 16,-4-6-16,-5 4 0,-7 3 15,-6 1-15,-5 1 0,-6 3 16,-5 2-16,-7 6 0,-8 5 16,-2 3-16,-1 4 0,2 2 15,2 4 1,7 1-16,4 2 0,8 1 0,7 1 15,1-5-15,-1-1 0,2-1 16</inkml:trace>
  <inkml:trace contextRef="#ctx0" brushRef="#br0" timeOffset="530415.2515">20754 12571 0,'0'0'0,"0"0"0,0 0 0,0 0 16,-7 33-16,2-11 0,-3 6 16,-4 4-16,-4 6 0,-3 11 15,-2 3 1,3-8-16,4-2 0,-3 5 0,1 2 16,2-11-16,3-6 0,1-7 15,3-4-15,2-9 0,3-7 0,1-1 16,0-1-1,0-1-15</inkml:trace>
  <inkml:trace contextRef="#ctx0" brushRef="#br0" timeOffset="530637.1118">20975 12775 0,'0'0'0,"0"0"16,0 0-16,0 0 0,0 0 0,-37 6 15,37-6-15,-36 10 0,12-2 16,-4 1-1,-5 1-15,2 1 0,1 3 0,-3 1 0,6-1 16,5-1-16,6 0 16,4 1-16,3-1 0,11 1 15,9 0-15,1-2 0,3-2 0,9 2 16,6 0-16,-2-2 16,0-1-16,-2-4 0,1-2 15,-5 0-15,-5-2 0,-2 1 16</inkml:trace>
  <inkml:trace contextRef="#ctx0" brushRef="#br0" timeOffset="530969.3834">21039 12970 0,'0'0'0,"0"0"0,0 0 0,32 1 0,-16 1 15,1 0-15,3-1 0,7-1 16,0 2-16,2-5 0,0-1 15,-3 0-15,-2 0 0,4-3 16,-3-1-16,-4-1 0,-3 0 0,-7-2 16,-6-3-16,-4 2 0,-3-1 15,-7 1 1,-5-1-16,-2 4 16,-5 2-16,-5 3 0,-2 2 15,-5 3-15,2 4 0,1 3 0,2 4 16,1 7-16,5 3 0,5 4 15,6 1-15,6 2 0,4-1 0,16 1 16,13-1 0,8-4-16,8-4 0,7-6 0,5-4 0,-5-1 15,-13-3-15,-9-1 0</inkml:trace>
  <inkml:trace contextRef="#ctx0" brushRef="#br0" timeOffset="531239.1663">22294 12697 0,'0'0'0,"0"0"0,0 0 16,-19 25-16,8-11 0,-2 3 0,-4 5 15,-6 9 1,-2 3-16,2-2 0,3-1 15,0 4-15,4-2 0,7-4 16,7-3 0,10-6-16,10-5 0,-1-5 0,-2-2 0,6-9 15,4-6 1,-5 1-16,-3 1 0,-4 1 0</inkml:trace>
  <inkml:trace contextRef="#ctx0" brushRef="#br0" timeOffset="531386.39">22013 12846 0,'0'0'0,"0"0"16,0 0-16,33-2 0,-13 0 0,7 0 31,9-1-31,2 0 0,4-1 16,15 0-16,3 0 0,1 0 0,-12 1 15,-9 1-15</inkml:trace>
  <inkml:trace contextRef="#ctx0" brushRef="#br0" timeOffset="531671.7582">22586 12946 0,'0'0'0,"0"0"0,0 0 16,-5 23-16,5-23 0,-4 18 0,4-7 15,2-1-15,2 1 0,2-1 16,4-1-16,1-3 15,3-1-15,2-4 16,3-1-16,5-2 0,1-3 16,-1-1-16,-3-2 15,-3-1-15,-1-2 0,-4-4 0,-2-1 16,-4-1-16,-5 0 0,-3-3 16,-5 0-16,-5 2 0,-3 3 0,-6 2 15,-4 4-15,-4 4 0,-3 5 16,2 2-16,-1 1 0,3 4 0,4 3 15,5-3-15,2-1 0,3-1 16</inkml:trace>
  <inkml:trace contextRef="#ctx0" brushRef="#br0" timeOffset="532135.4299">22723 12340 0,'0'0'0,"-9"-1"0,-4-1 15,-4 1-15,-3 1 16,-15 3-16,-8 4 16,-11 4-16,0 1 0,-18 13 0,-3 7 15,5 7-15,4 4 0,-8 16 16,3 7-16,8 5 0,14-3 0,4 25 15,20-11 1,18-16-16,10-10 0,27-11 0,19-8 16,6-9-16,4-5 0,17-11 0,13-5 0,-1-3 15,0-3-15,5-4 0,5-4 16,-10-2-16,-9-1 0,-1-8 16,-1-6-16,-16-1 0,-11-3 0,-10-7 15,-5-4-15,-11-7 16,-8-4-16,-15-10 0,-10-7 15,-9 8-15,-4 5 16,-9-1-16,-7 0 0,-6 6 16,-3 3-16,-8 9 0,-6 5 15,5 12-15,2 10 0,3 5 16,3 5-16,10 3 0,10 2 0,19 5 16,13 1-16,-1-3 15,0-3-15,-2-1 0</inkml:trace>
  <inkml:trace contextRef="#ctx0" brushRef="#br0" timeOffset="532373.8246">23954 12606 0,'0'0'0,"0"0"0,0 0 0,0 0 16,-30 9-16,13 0 15,-7 6-15,-3 3 0,-2 3 0,-9 10 16,-2 4-16,3 3 0,1 2 16,0 4-16,7-5 0,5 0 15,9-4-15,9-7 0,8-3 16,7-6-16,7-3 0,8-7 16,8-7-16,-8-1 15,-4 0-15,-5 1 0</inkml:trace>
  <inkml:trace contextRef="#ctx0" brushRef="#br0" timeOffset="532543.1844">23487 12809 0,'0'0'0,"0"0"0,0 0 16,0 0-16,42-4 0,-19 3 16,6-1-16,1 0 0,3 0 0,14 0 15,1-1-15,0 0 16,-2 2-16,1-1 15,-8 1-15,-8 0 16</inkml:trace>
  <inkml:trace contextRef="#ctx0" brushRef="#br0" timeOffset="533106.4252">24281 12583 0,'0'0'15,"0"0"-15,0 0 0,0 0 0,-13 26 16,13-26-16,-22 35 0,8-11 16,-2 4-16,-3 2 0,-3 4 15,-5 7-15,1-2 0,-2 4 16,5-5-16,4-8 0,4-3 0,3-8 16,2-3-1,2-5-15,3-3 0,5-8 16,0 0-16,8-6 0,5-1 0,1-8 15,5-5 1,3-1-16,2-1 0,7-3 0,0 0 16,-1 2-16,-5 4 0,-4 6 15,-2 4-15,-5 5 0,-3 6 16,-4 4-16,-4 6 16,-3 7-16,-1 9 0,0-1 0,0-1 0,1 7 15,2 2 1,1-5-16,3-3 0,9-5 0,9-2 15,-1-4-15,1-4 0,10-6 0,8-5 16,-3-1-16,-1-2 0,3-8 16,2-8-16,-6-1 0,-5-1 0,2-11 15,-3-5-15,-9 5 0,-6 1 0,-11 5 16,-7 3-16,-4 4 16,0 2-16,-9 3 15,-4 5-15,-6 5 0,-1 4 0,2 8 16,-2 4-1,3 4-15,1 3 0,4 6 16,4 3-16,6 2 0,5-1 0,11 5 16,8-2-16,9-6 0,8-1 15,22-4-15,12-6 0,-2-4 0,-1-5 16,-11-1-16,-15-1 16,-10-2-16</inkml:trace>
  <inkml:trace contextRef="#ctx0" brushRef="#br0" timeOffset="533376.0206">25663 12775 0,'0'0'0,"-10"-3"16,-1 0-16,-4 2 0,-3 1 0,-8 2 15,-2 0-15,2 4 0,1 2 16,3 6-16,4 4 31,5 1-31,8 1 0,4 5 0,5 0 16,7-2-16,5-2 0,1-1 15,3 1 1,-6-3-16,-5-2 0,-5-1 0,-5-2 16,-12-2-16,-6-1 0,-6-4 0,-1-1 15,-4-3-15,-2-3 0,3-1 16,3-1-16,6-6 0,5-2 0,3 1 16,2 2-16,1 2 0</inkml:trace>
  <inkml:trace contextRef="#ctx0" brushRef="#br0" timeOffset="533692.1191">26007 12861 0,'0'0'16,"0"0"-16,-19 17 0,7-5 0,0 3 16,0 3-16,0 1 0,0 5 15,3 1-15,4-5 0,4-2 16,6-4-16,2-2 0,9-3 31,6-7-31,2-1 0,2-3 0,6-4 16,0-2-16,-4-3 0,-2-2 15,-6-6-15,-2-4 16,-6 0-16,-3 0 0,-7-2 0,-6 2 16,-9 4-16,-7 4 0,-6 2 15,-2 3-15,-1 5 0,0 2 0,3 3 16,1 5-16,5 2 0,3 0 0,7 4 15,6 2-15,8 0 0,7-2 16,-3-5-16,-2 0 0,-1-2 16</inkml:trace>
  <inkml:trace contextRef="#ctx0" brushRef="#br0" timeOffset="534093.3227">26662 12770 0,'0'0'0,"0"0"0,0 0 16,0 0-16,-30 20 0,30-20 15,-26 28-15,11-8 0,0 3 0,-2 2 16,1 0-16,-3 5 0,4-2 16,6-3-16,4-2 0,7 1 0,4-4 15,8-6-15,6-5 16,2-5-16,5-5 15,2-3-15,-4-2 0,6-7 0,4-4 16,-3-2-16,-3 0 0,4-9 16,-1-3-1,-7 5-15,-4 5 0,-6 5 16,-4 5-16,-2 2 0,-2 1 0,-5 3 16,-3 1-16,-2 4 0,-3 4 15,-2 6-15,-1 6 16,-2 2-16,-1-1 0,1 5 0,0 5 15,4-3-15,1-1 0,6 6 16,6-1-16,-1-9 0,2-2 0,8-5 16,5-3-16,-2-6 0,2-2 0,-2 0 15,-3 1-15,-4-2 0</inkml:trace>
  <inkml:trace contextRef="#ctx0" brushRef="#br0" timeOffset="534425.4413">27170 12839 0,'0'0'16,"0"0"-16,0 0 0,-20 24 0,10-12 16,-1 3-16,-2 4 15,-2 5-15,1-1 0,1 1 0,1 1 16,2-4-16,1-3 0,1-1 16,1-5-1,1-3-15,2-2 0,4-7 0,0-5 16,2-1-16,2-3 0,1-5 15,4-4-15,2 0 0,2-2 16,7-4-16,4-1 0,-3 3 16,-2 2-16,2 5 0,2 2 15,-1 2-15,-2 3 0,1 4 16,1 3-16,-3 2 0,-4 3 0,-2 3 16,-2 3-16,-2 3 0,-2 1 0,-4 7 15,-2 4-15,-1-1 0,-1 0 16,-3 5-16,-3 2 0,2-2 15,0-3-15,1-2 0,0-5 16,1-3-16</inkml:trace>
  <inkml:trace contextRef="#ctx0" brushRef="#br0" timeOffset="534901.127">27985 12961 0,'0'0'0,"0"0"16,0 0-16,-10-18 0,10 18 0,-18-14 16,3 6-16,-5 1 0,-3 2 15,-5 3-15,-4 3 0,-6 3 16,1 2-16,2 5 0,2 4 0,-1 5 16,5 1-16,7 2 15,6 2-15,6-2 0,5-1 16,11 1-16,8-2 0,2-7 0,2-3 0,11-3 15,5-4-15,0-4 0,2-4 16,-1-5-16,1-4 0,0-8 16,-2-4-16,-3-6 0,-2-4 15,4-10 1,-2 0-16,-3-3 0,-3-1 16,-5 5-16,-5 2 0,-1 2 15,-4 5-15,-4 10 0,0 6 0,-3 6 16,-1 5-16,-2 5 15,0 3-15,-6 10 0,-3 2 0,-2 7 16,-4 3-16,-3 15 0,-4 12 16,3 0-16,1 1 0,4 4 15,3-3-15,4-5 0,4-6 16,5-2-16,4-4 0,7-5 0,5-4 0,6-8 16,3-5-1,-6-3-15,-5-2 0,-4-2 16</inkml:trace>
  <inkml:trace contextRef="#ctx0" brushRef="#br0" timeOffset="535211.0617">28643 12813 0,'0'0'16,"0"0"-16,0 0 0,-25 12 0,25-12 15,-33 22-15,13-4 16,0 0-16,-1 3 0,1 7 15,6 2-15,6-3 0,6-1 0,10 2 16,8-5-16,7-6 16,7-3-16,-3-5 0,-2-3 0,0-6 15,2-6-15,-3-6 16,-2-4-16,-3-9 0,-6-4 0,-5-1 16,-5 1-16,-5 3 0,-6 2 15,-4 0-15,-4 2 0,-2 3 16,-4 2-1,-1 5-15,-1 3 0,3 4 16,3 5-16,3 0 0,5 2 0,8 4 16,7 4-16,8-4 0,8-1 15,-5-1-15,-1-1 0,-4 0 16</inkml:trace>
  <inkml:trace contextRef="#ctx0" brushRef="#br0" timeOffset="535580.5112">29223 12609 0,'0'0'0,"0"0"16,0 0-16,-21 18 0,21-18 15,-24 32-15,6-6 0,-1 2 16,1 2-16,-9 17 0,0 7 0,-5 11 0,1-1 16,-1 3-16,5-7 15,5-10-15,5-8 16,2-2-16,5-7 0,2-7 15,0-3-15,0-8 0,0-5 16,1-8-16,-1-2 0,-1-13 16,-1-10-1,4 8-15,0 3 0,1-20 0,-2-17 16,-1-6-16,-1 3 16,3 12-16,1 9 0,3-1 0,3 4 15,4 4-15,1 3 0,11 3 16,6 0-16,10 5 0,8 3 15,10 2-15,7 3 0,-6 3 0,-6 3 16,13 1-16,2 1 0,-17-2 16,-12 1-16,-8-1 0</inkml:trace>
  <inkml:trace contextRef="#ctx0" brushRef="#br0" timeOffset="536301.1657">29997 12418 0,'0'0'0,"0"0"0,0 0 16,0 0-1,0 0-15,0 0 0,0 0 16,-14 16-16,14-16 16,-20 35-16,4-8 0,0 5 15,-3 0-15,-4 17 0,-1 6 0,-2 9 16,4-5-16,0 4 0,4-8 0,1-6 0,0-6 0,1 0 15,1-7-15,4-11 16,3-5-16,1-7 16,1-4-16,1-6 0,-2-4 15,3-8-15,2-4 0,2-3 0,3-6 16,5-2-16,4-3 16,4 1-16,4 1 15,1 4-15,1 3 0,12 1 0,8 4 16,-3 4-1,-3 4-15,5 5 0,2 4 16,-4 2-16,-4 3 0,2 7 16,-2 4-16,-10-2 0,-5-2 0,-10 3 15,-8 2-15,-4-1 0,-5 0 0,-8-1 16,-7-1-16,2-5 0,0 0 16,-9-4-16,-5 0 0,1-2 15,2-3-15,-7-4 0,-1-5 16,9-2-16,6-2 0,6 3 15,5 0-15,3 3 16</inkml:trace>
  <inkml:trace contextRef="#ctx0" brushRef="#br0" timeOffset="536497.8638">30588 12928 0,'0'0'16,"0"0"-16,-9 20 0,1-5 0,-3 2 15,-5 11-15,-3 3 0,2-1 16,2-2-16,0 1 16,1-2-16,3-7 15,1-3-15,5-8 0,3-4 16,2-5-16,1-9 0,0 4 0,0-1 16,-1 2-16</inkml:trace>
  <inkml:trace contextRef="#ctx0" brushRef="#br0" timeOffset="536651.1812">30589 12644 0,'0'0'0,"0"0"16,0 0-16,21 12 0,-12-6 0,4 1 16,5 2-16,-3-1 0,-2-2 15,-1 0-15</inkml:trace>
  <inkml:trace contextRef="#ctx0" brushRef="#br0" timeOffset="536945.5109">30933 12898 0,'0'0'0,"0"0"16,0 0-16,-9 30 0,2-15 0,-4 4 16,-2 3-16,-1 3 0,-2 2 15,-1 4-15,1 0 16,4-7-16,2-5 0,3-5 15,1-5-15,4-7 0,2-2 16,4-7-16,2-1 0,1-7 0,2-3 16,2-3-16,1-1 0,3-8 15,-2 0-15,-1 6 0,0 2 16,2 4 0,-1 3-16,1 5 0,2 6 0,0 3 15,2 3-15,-1 4 0,0 3 16,2 5-16,-1 2 15,4 5-15,3 1 0,0-1 16,1-1-16,-5-4 0,-3-4 0,-4-1 16</inkml:trace>
  <inkml:trace contextRef="#ctx0" brushRef="#br0" timeOffset="537367.6386">31571 12973 0,'0'0'0,"0"0"16,0 0-16,0 0 0,-6-22 0,6 22 15,-17-14-15,5 7 0,-4 1 16,-1 3-16,-3 3 0,-2 2 0,-1 3 16,-7 6-16,1 2 0,3 3 15,2 3-15,3 5 16,3 2-16,7 1 0,6-3 16,1 1-16,3-5 0,11-4 15,9-3-15,1-4 0,1-3 16,4-7-1,4-4-15,0-7 0,1-4 0,3-9 16,-1-4-16,-3-3 0,-2-3 16,2-7-16,1-4 0,-3-6 15,-5 3-15,-3 6 0,-2 3 16,-4 7-16,-2 5 0,-4 7 16,-3 8-16,-1 2 0,-2 1 15,-1 8-15,-1 4 0,-2 5 0,-1 5 0,-4 8 16,-2 9-16,-2 2 0,-1 4 15,-4 7-15,-2 7 0,2-3 16,0-3-16,1 7 0,2-2 16,6-7-16,2-5 0,4-5 15,2-5-15,0-6 0,0-6 0,0-3 32</inkml:trace>
  <inkml:trace contextRef="#ctx0" brushRef="#br0" timeOffset="537684.6099">32176 12911 0,'0'0'0,"0"0"0,0 0 16,0 0-16,-29-13 0,29 13 0,-33-2 16,12 2-16,-2 2 0,0 1 15,3 3-15,1-1 0,2 1 16,1 3-16,2 3 0,5 1 15,2 0-15,6 4 0,4 2 16,3 1-16,1 1 0,3-1 16,2 1-16,-1-1 0,-1-2 0,-1 3 15,-2-1-15,-4-4 0,-2-1 0,-6-2 16,-5-1-16,0-5 0,-2-1 16,-4-2-16,-1-2 15,-4-2-15,-2-2 16,-6-2-16,0-4 15,4 0-15,3 0 0,3 2 0,5 1 16,2 0-16</inkml:trace>
  <inkml:trace contextRef="#ctx0" brushRef="#br0" timeOffset="537854.3859">32340 13290 0,'0'0'16,"0"0"-16,0 0 0,0 0 15,0 0-15,-30 8 0,30-8 0,0 0 16</inkml:trace>
  <inkml:trace contextRef="#ctx0" brushRef="#br0" timeOffset="552146.8349">8425 12747 0,'0'0'0,"0"0"0,0 0 0,0 0 16,0 0-16,0-19 0,0 19 15,0 0-15,-3-28 0,3 28 16,-9-23-16,0 11 0,1 1 0,-3-2 15,-1 1-15,-1 1 0,0 1 16,-5 0-16,-1 0 0,1 2 0,0 3 0,-4 3 16,-1 4-16,3 3 15,1 3-15,0 6 0,0 5 16,-1 3-16,1 0 0,-1 14 16,2 7-16,6-4 0,5-3 0,3 3 15,7-3-15,1-7 0,4-4 16,4-7-1,4-5-15,2-3 0,1-3 0,4-7 16,3-5-16,0-4 0,-2-1 16,2-7-16,3-7 15,-1 0-15,-3-1 0,5-15 0,-4-5 16,0-2-16,-3 1 0,4-4 16,4-4-16,-7 7 0,-4 5 15,-1 1-15,-2 6 0,-5 7 0,-4 6 0,-2 6 16,-3 5-16,-1 3 0,1 4 15,-3 4-15,-6 2 16,1 5-16,-1 3 0,-8 14 16,-6 12-16,0 1 0,0 2 0,3 7 15,-3 7 1,4 0-16,4-1 0,3 4 0,3 0 0,2-11 0,4-6 16,0-12-16,0-7 0,0-6 15</inkml:trace>
  <inkml:trace contextRef="#ctx0" brushRef="#br0" timeOffset="552593.0639">8965 12712 0,'0'0'0,"0"0"16,0 0-16,0 0 0,0 0 0,0 0 15,-17-15-15,17 15 0,0 0 0,-26-14 16,26 14-16,-31-4 0,14 4 0,-3 5 16,-2 2-16,0 2 0,-1 2 15,-8 7-15,0 6 16,4-1-16,4 1 0,-2 8 0,3 1 16,4-4-16,6-6 0,7-3 15,6-3-15,3-5 0,3-2 0,9-6 31,10-6-31,-1-6 0,0-2 0,4-4 16,3-4-16,-3-1 0,-3 3 16,3-9-16,-3-2 15,-5 2-15,-3 1 0,-5 4 0,-2 2 16,-4 5-16,-3 2 0,-5 5 16,-5 2-16,1 5 0,-2 4 0,0 10 15,-3 7-15,1 1 0,1 1 0,4 3 16,1 3-16,2-4 0,2-4 15,5 2-15,3-2 0,3-5 16,2-6-16,7-6 16,5-5-16,-7 0 0,-3 0 0,-4 0 15</inkml:trace>
  <inkml:trace contextRef="#ctx0" brushRef="#br0" timeOffset="552954.7081">9181 12712 0,'0'0'0,"0"0"16,-12 20-16,12-20 0,-16 31 0,7-12 15,0 3-15,-2 4 0,2-1 0,1-3 16,2-2-16,0-4 0,3-3 16,1-6-16,2-7 0,2 0 15,1-4-15,3-4 0,0-4 16,3-3-16,2-3 0,2-4 15,2-5-15,1-3 0,-2 2 16,0 5-16,-1 2 0,-1 4 0,0 3 0,-1 3 16,0 2-16,0 3 0,0 3 15,2 4-15,0 5 16,-3-2-16,0 3 0,-3 4 0,0 6 16,-1 1-16,-3 3 15,-2 4-15,-3 1 16,-2 3-16,0-4 15,-3-1-15,0 0 0,0-3 16,0-3-16,3-2 0,3-3 0,0-2 0,0-2 16,0-2-16</inkml:trace>
  <inkml:trace contextRef="#ctx0" brushRef="#br0" timeOffset="553180.5551">9774 12581 0,'0'0'0,"0"0"16,0 0-16,0 0 0,0 0 0,-30 22 16,13-8-16,-2 3 0,-1 5 0,2 1 15,-1 2-15,-2 5 0,3 0 16,4-1 0,4-1-16,2-4 0,4-2 15,2 1-15,2-2 0,9-4 16,6-3-16,3-4 0,0-6 15,-2 0-15,-4-1 0,-2-1 16</inkml:trace>
  <inkml:trace contextRef="#ctx0" brushRef="#br0" timeOffset="553503.7059">9707 12838 0,'0'0'0,"0"0"0,0 0 16,0 0-16,34 9 0,-34-9 15,39 3-15,-14-3 0,4-1 16,1-1-16,2-2 0,4-1 0,-2 0 0,3-3 16,-7-2-16,-5-1 0,-5-3 15,-8-1-15,-6-1 0,-7 0 16,-5-1-16,-8 2 16,-3-1-16,-4 4 0,-3 1 0,-2 5 15,1 5-15,-2 5 0,1 3 16,1 5-1,0 4-15,5 5 0,4 4 16,2 5-16,5 1 0,7-1 16,6-1-16,8 1 0,6-1 15,4-6-15,4-4 0,5-3 0,5-2 16,4-3-16,2-3 0,10-8 16,2-7-1,-19 2-15,-7 2 0,-7 0 0</inkml:trace>
  <inkml:trace contextRef="#ctx0" brushRef="#br0" timeOffset="553735.6718">10675 12586 0,'0'0'0,"0"0"0,0 0 15,-20 25-15,20-25 0,-26 32 0,10-9 16,0 2-16,-1 3 0,-3 7 15,2 1-15,-1 4 0,5-4 0,6-5 16,7-3-16,5-5 16,4-4-16,8-4 0,8-3 15,0-6-15,1-3 0,4-5 0,3-2 0,-2 0 16,-7 2-16,-4-1 0</inkml:trace>
  <inkml:trace contextRef="#ctx0" brushRef="#br0" timeOffset="553920.186">10329 12745 0,'0'0'0,"0"0"16,0 0-16,35 2 0,-35-2 0,40 1 16,-14-1-16,4 1 0,3 0 0,12 1 15,4 0-15,7-1 0,-2 1 16,-2-1-1,-1 2-15,-11-1 0,-6 0 0,-7-1 0</inkml:trace>
  <inkml:trace contextRef="#ctx0" brushRef="#br0" timeOffset="554205.4377">10860 12789 0,'0'0'0,"0"0"0,0 0 15,-9 24-15,9-24 0,-8 26 0,3-9 16,2 0-16,0 3 0,4-2 15,3 0-15,12 1 16,8-2-16,-1-3 0,-1-4 0,7-5 16,5-5-16,-3-2 15,-1-3-15,1-4 0,-3-5 16,-6 0-16,-5-4 16,-6-5-16,-7-2 0,-5 4 0,-5-1 15,-10-1-15,-8 2 16,-1 2-16,0 2 0,-6 8 15,-3 5-15,3 2 0,4 3 0,6 1 16,4 2-16,7 2 16,5 3-16,12-1 0,11 2 15,-6-4-15,-2-1 0,-2-1 0</inkml:trace>
  <inkml:trace contextRef="#ctx0" brushRef="#br0" timeOffset="554791.4276">11485 12671 0,'0'0'0,"0"0"15,0 0-15,-10 29 0,10-29 0,-11 29 16,4-9-16,-1 2 16,0 1-16,-2 6 0,2-2 15,-1-4-15,0-1 0,2-4 0,2-3 16,0-3-16,2-1 0,0-3 15,1-1-15,0-3 0,2-4 0,2-4 16,1-4-16,1-2 0,2-2 0,3-3 16,2-6-16,1-1 0,1-2 15,2 2-15,2 1 16,5 0-16,2 3 0,1 5 0,0 2 16,-1 4-16,-2 0 0,-2 5 15,-1 1-15,-3 6 0,-1 4 0,-7 6 31,-3 5-31,-5 1 16,-5 1-16,0 2 0,-3 2 0,-1-1 16,-1-1-16,-1-5 0,-1 0 0,1-1 0,1-4 15,3-2-15,1-3 0,2-2 16,0-4-16,4-3 0,3-2 16,2-7-16,4-3 0,3-6 15,4-6 1,4-4-16,7-4 0,2 2 0,-5 5 15,6-1-15,-1 5 16,0 6-16,-1 7 0,-5 5 16,-4 4-16,-4 7 0,-2 5 0,-4 2 15,-2 1-15,-4 0 0,-2 2 0,-1 4 16,-2 0-16,-3-2 0,0-2 16,-1-2-16,0 0 0,1-5 15,1-1-15,2-4 16,1-1-16,3-4 0,3-2 15,-1-1-15,-1 2 0,-1-1 16</inkml:trace>
  <inkml:trace contextRef="#ctx0" brushRef="#br0" timeOffset="555138.8871">12176 12669 0,'0'0'0,"0"0"15,0 0-15,0 0 0,0 0 0,-16 31 16,16-31-16,-15 39 0,5-16 15,-2 2-15,-1 1 0,2 0 16,2-2-16,0 4 16,3-1-16,4-4 0,1-4 0,4-3 15,5-1-15,1-6 0,2-2 16,3-6-16,3-2 16,2-9-16,6-4 0,-4-3 15,-3 1-15,4-8 16,-1 0-16,-3-1 15,-1-1-15,-2-2 0,-2 2 16,-4 8-16,-2 5 0,-2 0 0,-1 3 16,-2 4-16,-1 1 0,-3 6 15,-3 5-15,0 1 0,-2 4 0,2 4 16,-1 6-16,1 0 16,0 1-16,-1 7 0,-1 2 0,5-3 0,3-1 15,-1-6-15,0-4 16,0-3-16</inkml:trace>
  <inkml:trace contextRef="#ctx0" brushRef="#br0" timeOffset="555455.6018">12858 12662 0,'0'0'0,"0"0"0,0 0 15,-20-6-15,20 6 0,-23 0 16,3 0-16,-1 2 0,-1 3 15,-1 3-15,0 1 0,-5 6 16,4 1-16,4 1 16,4 4-16,3-2 0,6-3 15,3 7-15,7 2 0,1-2 16,3 1-16,-1-2 0,1 0 16,0-4-16,-1-3 0,-1 1 15,-2 1 1,-3-1-16,-3-1 0,-2-6 15,0-1-15,-4-3 0,-3-4 0,0-2 0,-2-2 16,3-4-16,0-2 0,2 2 16,2 2-16,0-1 0</inkml:trace>
  <inkml:trace contextRef="#ctx0" brushRef="#br0" timeOffset="555671.8117">12942 12846 0,'0'0'16,"0"0"-16,0 0 0,-5 28 15,5-28-15,-8 29 0,-1-11 16,0 1-16,1 2 0,-3 4 16,1-2-16,1-2 0,2-2 0,1-4 0,2-3 15,0-5-15,2-3 0,1-7 16,1-6-16,0 0 0,0 2 15,0 2-15</inkml:trace>
  <inkml:trace contextRef="#ctx0" brushRef="#br0" timeOffset="555809.9063">13012 12543 0,'0'0'16,"0"0"-16,0 0 0,16 16 0,-16-16 15,14 19-15,-14-19 16,17 30-16,-10-13 0,0-3 0,-2-2 16,1-1-16</inkml:trace>
  <inkml:trace contextRef="#ctx0" brushRef="#br0" timeOffset="556041.8876">13269 12809 0,'0'0'0,"0"0"16,0 0-16,0 0 0,0 0 0,-32-4 0,32 4 0,-30 8 16,30-8-16,-32 16 0,15-5 15,0 3-15,2-1 0,3 3 16,3 1-16,3 5 0,6-2 16,7 2-16,4 0 15,6 0-15,2 0 0,9 1 16,3-3-16,-7-3 0,-4-3 0,-4-4 15</inkml:trace>
  <inkml:trace contextRef="#ctx0" brushRef="#br0" timeOffset="556204.7118">13406 13357 0,'0'0'0,"0"0"0,0 0 0,0 0 16,0 0-16,0 0 0</inkml:trace>
  <inkml:trace contextRef="#ctx0" brushRef="#br0" timeOffset="556912.6182">10322 13201 0,'0'0'0,"0"0"16,0 0-16,0 0 0,15 22 0,-15-22 16,24 21-16,-5-10 0,2-1 0,6 0 31,7-2-31,9 0 0,0-1 0,6-2 0,4-4 0,11-1 0,-4-1 15,13-8-15,-1-2 16,-12-4-16,-8-2 0,6-4 0,-6-2 16,-7-2-16,-7 0 0,-7-8 31,-5-6-31,-5-3 0,-4-2 0,-6-10 16,-6-1-16,-3 5 0,-5 1 15,-9-3-15,-7-6 16,-6 9-16,-4 4 0,-27-18 0,-5 6 15,4 17-15,4 13 0,-12 5 0,-7 4 0,-1 7 16,0 6-16,-5 13 16,-2 9-16,11 6 0,7 4 0,11 15 15,8 11-15,9 7 0,7 6 16,12 13-16,11 9 0,13-6 16,10-6-16,13-4 0,9-3 15,5-18-15,2-13 0,-15-12 16,-10-8-16,-7-5 0</inkml:trace>
  <inkml:trace contextRef="#ctx0" brushRef="#br0" timeOffset="567090.9696">1906 12097 0,'0'0'0,"0"0"16,0 0-16,22-3 0,-22 3 16,25-1-16,-5 0 0,2 1 0,4 1 15,2-1-15,7 0 16,10 0-16,5 0 0,16 0 0,3 0 0,-3 0 16,0 0-16,10 1 0,-2 1 15,5-1-15,-7 2 0,-9 1 16,-2 1-16,-17-2 0,-9 0 15,-6-1-15,-8-1 0,-14-1 16,-7 0-16,-19-4 16,-13 2-1,-16 0-15,-12 1 16,-5 1-16,5 2 0,-17 2 0,-8 1 16,6 1-16,3 3 0,-35 3 15,11 0-15,14 0 0,7 0 16,26-1-16,17-2 0,18-5 0,11-5 15,8 2-15,10 0 0,9 3 16,8 5-16,10-7 0,14 1 0,6 0 0,5-1 16,14 4-16,15 2 15,-19-2-15,-24-1 0,-13-2 0</inkml:trace>
  <inkml:trace contextRef="#ctx0" brushRef="#br0" timeOffset="567697.3517">2191 14297 0,'0'0'0,"0"0"0,0 0 16,0 0-16,0 0 0,0 0 16,26 19-16,-26-19 0,28 15 15,-10-7-15,8 0 0,3-1 16,6 0-16,19 1 0,8-1 0,2 0 16,5-2-16,29 1 0,25 2 15,16-1-15,-10-4 0,42 1 16,10 0-16,61-1 0,-29-1 0,-13 3 15,-11 3-15,-12-2 0,-10 1 16,1 1-16,2 1 0,-12 1 16,-2 1-16,2 0 0,1 0 0,-10-4 15,-5-3-15,-4 1 0,0 3 16,-16-3-16,-7-3 0,-4-2 16,-3-2-16,-15 1 0,-9-1 0,-13-3 15,-8-2-15,-13-2 0,-9-1 16,-14 0-16,-10 0 0,-15-3 15,-9-3 1,1 6-16,2 3 0,0 1 16</inkml:trace>
  <inkml:trace contextRef="#ctx0" brushRef="#br0" timeOffset="570289.6452">1775 15495 0,'0'0'0,"0"0"16,0 0-16,36 0 0,-36 0 0,39 2 15,-13-2-15,5 0 0,3 0 16,17-2-16,5 1 0,17 1 15,0 0-15,25 0 0,8 1 16,10 1-16,-10 1 0,72 4 31,31 2-31,-26 1 0,-18-2 0,-12 1 16,-6-1-16,-3 1 0,-1 1 16,15 4-16,12 3 15,-27-3-15,-14-4 0,0-3 0,4-3 16,3 1-16,3 3 0,-2 0 0,-1 1 15,-8-3-15,-4-2 0,-2-1 16,3 0-16,-11-1 0,-4-2 0,-11-5 16,-3-1-16,-9-1 0,-7-1 15,-2-2-15,0-1 0,-6-1 16,-2-1-16,-6-6 0,-2-4 16,-10 1-16,-4-1 0,1 2 0,2 3 15,-6-5-15,-4-2 0,-1-1 16,0-2-1,-7 4-15,-7 1 0,-1-5 16,-1-2-16,-3-5 0,0-1 0,-5 3 16,-1 2-16,-5-2 0,-4-1 15,-6 2-15,-3 0 0,-5 1 16,1 0-16,-4 1 0,-2-1 16,-8 5-16,-5 2 0,-2-7 15,-3-3-15,-6 4 0,-5 3 0,-4-1 16,-5-1-16,-1 1 0,-2 0 0,-12 1 15,-9 0-15,-1 1 0,0 2 16,-6 1-16,-4 0 0,0 0 16,1-1-16,-10-1 0,-6 1 15,0 2-15,-2 3 0,-3-1 16,-4-1-16,0 4 0,2 3 0,-9 0 16,-7 0-16,7 1 0,2 1 0,-7 1 15,-5-1-15,6 3 0,6 3 16,-7 2-16,-1 2 0,6-3 15,6-2-15,-8 3 0,-2 3 16,9-1-16,5 2 0,-3 3 16,-6 3-1,14-3-15,7-1 0,0-2 0,-3 0 16,1 4-16,4 3 0,2 4 16,4 3-16,3 2 0,3 2 15,4-2-15,2 1 0,8 1 16,7 3-16,4 5 0,5 5 15,0-3-15,0-1 0,3 4 16,8 4-16,3-1 0,4 3 0,8 7 16,6 4-16,6 1 0,5 0 0,7 9 15,1 7-15,3-1 16,1-1-16,5 3 0,4 1 0,6-4 16,3-2-16,7 5 0,4 5 15,0-7-15,1-5 0,4-3 16,6-2-16,-15-16 15,-7-13-15,-9-6 0</inkml:trace>
  <inkml:trace contextRef="#ctx0" brushRef="#br0" timeOffset="576269.7095">7804 14580 0,'0'0'0,"0"0"15,4 26-15,-3-13 0,-1 0 0,0 3 16,-1 4-16,-1 5 16,1-1-16,0-3 15,0-2-15,1-3 0,0-4 16,0-2-16,0-1 0,0-3 15,0-3-15,0-3 0,2-6 16,2-1-16,-1-3 0,2-2 16,4-1-16,-1-2 0,0-1 15,2-2-15,1-4 0,1 3 0,0 2 16,3 1-16,3 1 0,2 3 0,1 2 16,4-1-16,1 3 0,-3 2 15,-1 1-15,-1 2 0,-1 1 16,-1 4-16,0 3 0,-1 5 15,-3 4-15,-2 4 0,0 3 16,-5 7-16,-1 5 0,-3-1 0,-1 1 16,-3 3-16,-3 5 0,0-1 0,-1-5 15,0-8-15,2-6 0,-2-2 16,-1-3-16,0-8 0,-3-4 16,3-5-16,0-4 0,1 2 15,0 0-15,2 0 0</inkml:trace>
  <inkml:trace contextRef="#ctx0" brushRef="#br0" timeOffset="576439.1405">8117 14693 0,'0'0'0,"0"0"0,0 0 16,0 0-16,0 0 0,0 0 15,0 0-15,-10 23 0,10-23 16,-9 32-16,2-14 0,-2 7 16,-2 6-16,0 2 0,0 3 15,-4 7-15,-2 0 0,3-5 0,0-5 16,-1 3-16,1-5 0,-1-6 0,1-4 15,0-9-15,0-6 0,3-3 16,3-3-16,0 0 0,1 0 16,3 0-16</inkml:trace>
  <inkml:trace contextRef="#ctx0" brushRef="#br0" timeOffset="576576.563">8139 15184 0,'0'0'0,"0"0"0,0 0 0,19 20 15,-11-12-15,2 3 0,-2 0 16,0 0-16,1 0 0,1-1 16,-1-3-16,-1-1 0,-2-1 0,0-1 0</inkml:trace>
  <inkml:trace contextRef="#ctx0" brushRef="#br0" timeOffset="576771.0774">8423 14714 0,'0'0'0,"0"0"16,0 0-16,28 0 0,-28 0 0,31-2 0,-14 2 31,2 0-31,0-1 0,8 1 0,2 0 0,-5-2 16,-3 0-16,-7 0 0,-5 1 0,-1 1 31,-2-2-31,0 1 0</inkml:trace>
  <inkml:trace contextRef="#ctx0" brushRef="#br0" timeOffset="576942.0165">8268 14834 0,'0'0'0,"0"0"0,0 0 15,0 0-15,0 0 0,0 0 0,25 12 16,-2-10-16,5 0 0,8-3 16,5-1-16,4-1 0,3-2 15,18-2-15,1-1 0,11 0 16,-4 2-16,7 0 0,-6 0 0,-6 2 0,-15 0 15,-16 1 1,-11 1-16,-7 0 0,-6 1 0,-3 0 0</inkml:trace>
  <inkml:trace contextRef="#ctx0" brushRef="#br0" timeOffset="577657.5623">8593 14889 0,'0'0'0,"0"0"0,0 0 0,0 0 15,0 0-15,0 0 0,2 23 16,-2-23-16,11 22 0,-11-22 16,22 21-16,-10-13 0,0 0 15,0 0-15,-1-1 0,-1 0 16,-1-2-16,-2 1 0,-1-2 0,-1 0 0,-2-3 16,-3-1-16,0 0 0,-6 0 15,-1-2-15,-5-2 0,-3-2 16,-4 0-16,1 0 0,-11 0 15,-3 0-15,-1 5 0,0 4 16,-3 3-16,-1 3 16,5 3-16,5 2 15,-1 4-15,7 2 0,7-1 16,5 1-16,15-2 0,10 1 16,3-1-16,3-1 0,13 0 15,7-2-15,2-3 0,1-2 0,1-6 16,0-1-16,-7-5 0,-1-3 15,2 0-15,-6-2 0,-9 1 16,-5 1-16,-9-8 0,-7-6 0,-6 2 16,-4-1-16,-6-3 0,-5-3 15,2-1-15,-1-1 0,-3-4 16,0-2-16,-1 3 0,1 3 0,0-5 16,3-1-16,4 2 0,3 5 15,4 1-15,4 3 0,2 6 16,2 1-16,2 1 0,4 0 0,0 4 15,3 0-15,1 5 0,1 1 16,-3 3-16,-1 2 0,0 2 0,1 2 16,0 1-16,-1 1 0,2 5 15,2 2-15,-2 2 0,-2 2 16,0 0-16,-1-2 0,0 9 16,0 5-16,0 8 15,1 8 1,1 3-16,1 4 0,3 4 15,1-5-15,9 7 0,6-2 16,-6-9-16,-4-8 0,6 3 0,2-4 16,-3-9-16,-1-5 0,-4-4 15,-2-2-15,-5-7 0,-3-4 0,-5-8 16,-2-5-16,-2-5 0,0-4 0,-5-4 16,0-5-16,-2-7 0,-1-6 15,-5-10-15,-2-9 0,2 11 16,2 10-16,2 7 0</inkml:trace>
  <inkml:trace contextRef="#ctx0" brushRef="#br0" timeOffset="577795.6096">9074 14587 0,'0'0'0,"0"0"15,0 0-15,18 18 0,-9-9 0,3 1 16,2 3-16,-2-2 15,-1-1-15,-2-2 0</inkml:trace>
  <inkml:trace contextRef="#ctx0" brushRef="#br0" timeOffset="578160.4596">9522 14695 0,'0'0'0,"0"0"0,0 0 0,0 0 16,0 0-16,35 1 0,-35-1 16,33 2-1,-14 0-15,2 0 0,2 0 16,0-1-16,2 1 0,4 1 0,-1 1 15,-3-2-15,-1 0 0,-2 1 0,-1 2 16,-2 1-16,-3-4 0,-3 3 16,-1 1-16,-5 0 0,-4 0 15,-5 3-15,-4 3 0,-2 1 0,0 2 16,-8 3-16,-5 3 16,0-1-16,0 1 0,-6 2 0,-1-2 15,2-3-15,0-5 0,5-2 16,4-1-16,3-3 0</inkml:trace>
  <inkml:trace contextRef="#ctx0" brushRef="#br0" timeOffset="578329.8801">9504 14858 0,'0'0'0,"0"0"0,0 0 0,21 3 15,-21-3-15,20 3 0,-20-3 16,28 7-16,-13-3 0,2 1 15,-2 2-15,-2 0 0,-1 0 16,-2 0-16,-2 1 0,-2-2 0,-3-1 0,0-2 16,-1 1-16,1-1 0</inkml:trace>
  <inkml:trace contextRef="#ctx0" brushRef="#br0" timeOffset="578598.9135">9161 15098 0,'0'0'0,"0"0"16,0 0-16,0 0 0,25 4 16,-25-4-16,36-1 0,-11 0 15,5-2-15,7 0 0,6 0 16,15-2-16,2-2 0,17 1 16,1 2-16,-4 1 0,-5 3 15,4 2-15,1 0 0,-9 1 0,-7 1 0,-7 3 16,-12 1-16,-16 1 0,-8 0 15,-6 2 1,-6 1-16,-8 0 0,-7-2 0,-6 2 0,-6 1 16,-4-1-16,-1 0 0,5-3 15,7 0-15,2-4 0</inkml:trace>
  <inkml:trace contextRef="#ctx0" brushRef="#br0" timeOffset="578830.4511">9719 15154 0,'0'0'0,"0"0"16,0 0-16,0 0 15,9 27-15,-6-15 0,2 1 0,-1 1 16,1 2-16,-1 0 0,0 1 16,2 2-16,-1 1 0,0-1 15,-2 0-15,-2-1 0,-1 0 16,-1-3-16,-2-1 0,-3-2 15,-2-1-15,-3-1 0,-3-2 16,-2-1-16,-4-1 0,-2-3 0,-1-2 16,4-1-16,2 1 0,4-1 0</inkml:trace>
  <inkml:trace contextRef="#ctx0" brushRef="#br0" timeOffset="585317.218">10869 14136 0,'0'0'0,"0"0"16,0 0-16,0 0 0,0 0 0,-13 26 15,13-26 1,-18 36-16,7-13 0,-2 10 16,-2 7-16,0 2 15,2 3-15,-1 8 0,-2 9 16,3-1-16,4-12 0,7-8 0,5-9 16,7-7-16,5-8 0,4-10 15,6-9-15,2-4 0,3-2 16,11-21-16,8-14 15,1-10-15,1-8 0,-3-3 16,-7 6-16,2-7 0,-2-1 0,2-7 16,-12 20-16,-14 20 0,-9 15 15,-7 7-15,-3 4 0,-6 14 16,-4 9-16,-4 5 0,-5 5 0,2 10 16,0 10-1,3 8-15,1 3 0,4 7 16,3-1-16,5-8 0,2-4 15,7-9-15,2-4 0,8-13 16,3-9-16,5-7 0,4-5 16,2-4-16,0-2 0,3-9 15,3-5-15,-5-9 0,-2-6 0,2-14 16,3-9-16,-7 8 0,-3-2 0,-3-1 16,-6 4-16,-4 3 0,-5 5 15,-9-4-15,-3 6 0,-1 20 16,-2 4-16,-6 5 0,-5 4 15,4 3-15,1 2 0,2 5 16,0 5-16,3-3 0,2-3 0,3-2 16</inkml:trace>
  <inkml:trace contextRef="#ctx0" brushRef="#br0" timeOffset="585780.5555">11655 14512 0,'0'0'0,"0"0"0,0 0 16,0 0-16,0 0 0,0 0 0,28 6 0,-28-6 15,21 5-15,-21-5 0,25 6 16,-10-3-16,1-1 0,4 0 16,4 1-16,-2-2 0,-1-1 0,8-3 15,0 0-15,0-1 16,0 0-16,-2-4 0,-1-4 16,-4 0-16,-2 1 15,-2-6-15,-3 0 0,-7 2 16,-2 0-16,-6-3 0,-7-1 15,-6 5-15,-5 2 0,-7 6 16,-7 3-16,-2 6 0,-1 5 0,-4 7 16,-2 6-16,4 2 15,4 3-15,3 6 0,9 1 0,9-1 16,6 0-16,15 3 0,13-4 0,7-7 16,5-7-16,10-5 0,8-4 15,-13-2-15,-11-2 0,-6 0 16</inkml:trace>
  <inkml:trace contextRef="#ctx0" brushRef="#br0" timeOffset="586219.0204">12828 14083 0,'0'0'0,"0"0"0,-6 19 16,0-5-16,-1 4 0,-4 7 0,-4 8 16,-6 9-16,0 1 0,-3 8 15,2-2-15,2-6 0,2-4 16,-2-1-16,3-5 0,0-8 0,3-5 0,2-5 15,2-4-15,2-3 0,4-3 16,4-8-16,3-7 0,4-3 16,4-3-16,3-8 0,4-5 15,2 4-15,2 1 0,7-1 0,3 3 16,1 3-16,2 2 0,0 5 16,1 2-1,-3 3-15,-3 3 0,-3 6 16,-2 6-16,-4 0 0,-4 2 15,-8 4-15,-6 5 0,-5 5 0,-1 3 16,-5 1-16,-2 2 16,-1 0-16,0 0 0,-2-2 15,-1 0-15,3-8 0,2-4 0,1-4 16,3-3-16,0-1 0</inkml:trace>
  <inkml:trace contextRef="#ctx0" brushRef="#br0" timeOffset="586592.2948">13370 14266 0,'0'0'0,"0"0"16,0 0-1,-14 20-15,14-20 0,-18 30 16,7-6-16,-2 0 0,1 3 0,-3 7 16,-1 0-16,6-2 0,4-1 15,4-1-15,5-5 16,2-7-16,3-4 0,9-7 0,6-4 15,2-7-15,1-4 0,2-6 16,4-6-16,0-3 0,-1-3 0,3-7 16,-3-1-16,-4 2 0,-3 0 0,-2 5 15,-4 8-15,-9 6 0,-1 4 16,-6 3-16,-2 6 0,-6 4 16,-4 6-16,0 6 0,-1 5 15,-2 7-15,-3 4 0,0 9 16,0 3-16,5-4 0,5-2 0,8-8 15,7-6-15,3-5 0,2-2 0,7-9 16,5-6 0,2-5-16,1-4 0,-7 1 15,-5 2-15,-3 0 0</inkml:trace>
  <inkml:trace contextRef="#ctx0" brushRef="#br0" timeOffset="587114.7166">13997 14350 0,'0'0'0,"0"0"0,0 0 0,-17 30 16,17-30-16,-14 32 0,5-12 15,1-1-15,1-2 0,-3 6 16,1-1-16,1-3 0,3-3 0,-1-2 0,2-4 16,2-2-16,0-2 0,2-6 15,5 0-15,0-7 0,3-4 16,4-7-16,5-6 15,0 0-15,3 0 0,5-3 0,-3 2 16,2 3-16,2 2 0,0 4 16,-1 1-1,-3 6-15,-2 5 0,-4 5 16,-1 5-16,-4 1 0,-2 1 16,-3 9-16,-2 5 0,-3 3 15,-4 3-15,-2-2 0,-3 0 0,0-2 0,1 0 0,-1-3 16,-1-3-16,3-4 0,0-1 0,2-4 15,0-2 1,4-4-16,3-3 0,7-10 16,5-8-1,4-4-15,4-8 0,6-3 0,-1 4 16,0 2-16,-1 1 0,4 1 16,-2 5-16,-1 5 0,0 4 15,-6 2-15,-4 0 0,-4 8 16,-2 5-1,-3 6-15,-1 1 0,-6 8 16,-4 5-16,-3-2 0,-1 1 0,-3 6 16,-1 1-16,0-2 0,1 0 15,4-2-15,0-1 0,2-6 16,1-4-16,0-3 0</inkml:trace>
  <inkml:trace contextRef="#ctx0" brushRef="#br0" timeOffset="587515.5707">15088 14416 0,'0'0'0,"0"0"0,0 0 15,0 0-15,-4-22 0,4 22 16,-10-22-16,1 11 0,-2 1 0,-4 1 16,-4 1-16,-2 4 0,-2 2 0,-9 5 15,-2 5-15,1 3 0,2 4 16,-7 11-16,2 5 0,7-2 15,6-3-15,6-1 0,8 0 16,5 2-16,8-2 0,4-6 16,5-4-1,1-8-15,5-3 0,6-6 16,6-4-16,-3-2 0,0-3 16,5-6-16,-2-3 0,-1-3 15,-3-3-15,-4 2 0,-4 2 16,-3 4-16,-4 4 0,-2 4 0,-4 3 15,-1 2-15,-2 2 0,-3 3 16,0 6-16,-2 3 0,-1 6 0,-2 3 16,1 4-16,-1 2 0,2 1 0,1-1 15,2 0 1,1-5-16,1-2 0,4-5 0,1-3 16,-1-2-16,-2-2 0,1 0 15</inkml:trace>
  <inkml:trace contextRef="#ctx0" brushRef="#br0" timeOffset="587869.9912">15325 14350 0,'0'0'0,"0"0"16,0 0-16,-16 29 0,6-11 0,0 3 15,0 2-15,0 2 0,1 0 0,-2 4 16,1-1-16,3-6 15,0-3-15,1-5 0,1-2 0,3-7 16,2-5-16,1-5 16,2-3-16,2-6 0,1-4 15,2-3-15,2-3 0,5-5 16,5 0-16,-2 4 0,-3 3 0,-1 2 0,0 2 16,-2 4-16,0 3 0,3 4 15,3 5-15,-3 2 0,0 2 0,-2 5 16,-1 4-16,-2 3 0,-2 1 15,-4 6-15,-3 4 16,-2-2-16,-1-1 0,-2 1 16,-1 4-16,1-3 15,-1-1-15,0 2 0,-1 0 16,3-9-16,2-3 0,5-2 16,5-3-16,-2-3 0,-2 0 0,0-1 15</inkml:trace>
  <inkml:trace contextRef="#ctx0" brushRef="#br0" timeOffset="588186.7544">16075 14405 0,'0'0'0,"0"0"15,0 0-15,0 0 0,0 0 0,-13-17 16,13 17-16,-21-13 16,21 13-16,-31-11 15,11 8-15,1 2 0,1 2 0,-1 0 16,1 1-16,3 0 15,2 1-15,2 2 0,5 1 16,4 1-16,3 1 0,6 1 16,4 1-16,5 5 0,3-1 0,-2 0 15,1 0-15,-4-1 16,0 1-16,-2 2 0,-3-1 16,-6-2-16,-2 0 0,-7 1 15,-3 2-15,-5-1 0,-2-2 0,-2 0 0,-1 0 16,-2 0-16,2-2 0,0-2 15,0-3-15,7-2 0,4-2 0,9-8 16,8-6-16,-3 3 0,-2 2 16,1 1-16</inkml:trace>
  <inkml:trace contextRef="#ctx0" brushRef="#br0" timeOffset="588676.0885">17009 14483 0,'0'0'0,"0"0"0,0 0 16,4-18-16,-4 18 0,3-20 16,-3 20-16,2-25 0,-4 9 0,-2-1 15,-4-2-15,1 3 0,-2 3 0,-9-2 16,-5 3-16,-2 4 0,-3 2 15,-3 7-15,-3 5 16,-9 8-16,0 6 0,0 6 0,0 8 16,0 5-16,7-2 0,7 0 0,7-2 15,8 1-15,8-4 0,13-9 16,7-6-16,9-4 0,7-5 0,9-9 16,7-10-16,-3-5 15,-2-3-15,3-3 0,1-1 16,-5-2-1,-5-2-15,2-7 0,-1 0 16,-11 9-16,-6 9 0,-8 4 0,-5 4 16,-3 3-16,-2 2 0,-8 5 15,-4 2-15,1 6 0,0 5 0,-3 7 16,-4 8-16,3 1 0,1 4 16,3 0-16,3 1 0,4-4 15,2-4-15,8-6 0,6-3 16,0-6-16,0-5 0,5-8 0,5-5 15,-5-1-15,-4 2 0,-3 1 16</inkml:trace>
  <inkml:trace contextRef="#ctx0" brushRef="#br0" timeOffset="588990.6442">17431 14322 0,'0'0'15,"0"0"-15,0 0 0,-13 26 0,13-26 16,-17 33-16,6-9 16,0 2-16,1 1 0,-4 9 0,0 1 15,-2 1-15,3-5 0,3-8 0,2-4 16,3-4-16,0-4 0,2-4 0,0-5 16,3-4-16,0-4 0,2-7 15,1-5-15,1-3 0,-1-2 16,2-5-16,1-5 0,1-4 15,-1 5-15,1 4 16,-2 3-16,2 4 0,-1 3 0,3 2 16,2 3-16,1 3 15,2 3-15,0 4 0,1 3 16,-1 1-16,-2 1 0,-2 0 16,-1-1-16,-3-1 0</inkml:trace>
  <inkml:trace contextRef="#ctx0" brushRef="#br0" timeOffset="589358.1988">17507 14476 0,'0'0'0,"0"0"0,0 0 16,0 0-16,18 24 0,-18-24 16,29 15-16,-29-15 0,40 13 15,-14-9-15,2-1 0,1-1 0,1-1 0,8-4 16,1-4-16,-6-1 0,-4-1 15,0-7-15,-3-1 0,-7-1 16,-2 1-16,-6-6 16,-3-2-16,-5 0 0,-2 0 0,-4 4 15,-3 4-15,-2 3 0,-5 3 0,-2 4 32,-4 5-32,2 5 0,0 5 0,1 9 15,-1 5-15,0 5 0,1 3 16,3 6-16,2 5 0,6 6 15,9 0-15,4-6 0,7-5 16,7-5-16,6-4 0,15-4 16,6-5-16,1-8 0,-1-6 0,5-8 15,3-4-15,-14 1 0,-9 2 0,-10 1 16</inkml:trace>
  <inkml:trace contextRef="#ctx0" brushRef="#br0" timeOffset="589690.3871">18555 14434 0,'0'0'0,"0"0"15,0 0-15,0 0 0,23 14 16,-23-14-16,29 14 0,-9-7 16,2 0-16,5 0 0,4-2 15,-2 0-15,1-3 0,6-1 16,1-2-16,-4 0 0,-2-3 15,0-3-15,-6-4 0,-7-2 0,-7-1 0,-8-4 16,-6-1-16,-4-3 0,-3 1 16,-8 2-16,-6 3 0,-1 4 15,-3 2-15,0 6 0,-3 4 16,1 4-16,1 4 0,0 6 16,3 5-16,7 2 0,4 2 0,5 4 15,5 4-15,7-3 0,6-3 0,8 2 16,8 1-16,4-4 0,3-2 15,5-7-15,6-5 0,3-4 16,3-4-16,-6 0 0,-10-1 16,-9-1-16</inkml:trace>
  <inkml:trace contextRef="#ctx0" brushRef="#br0" timeOffset="590076.0726">19285 14334 0,'0'0'16,"0"0"-16,-10 20 0,3-5 0,-2 3 16,-3 3-16,-3 3 15,-1 5-15,-1 0 0,3-2 0,2-1 0,0-1 16,2-3-16,3-7 0,3-4 16,0-4-16,2-4 0,3-7 15,3-6-15,1-2 0,3-4 0,4-5 16,3-6-16,1 0 15,-1-1-15,6-7 0,1 1 0,-1 5 16,0 4 0,4 1-16,-1 6 0,-3 4 15,-4 4-15,1 5 0,0 5 16,-6 4-16,-1 5 0,-5 5 16,-1 5-16,-4 5 0,-2 2 15,-3 4-15,0 4 0,0-3 16,-1-3-16,0 7 0,-1 0 0,1-4 15,-1-5-15,3-5 0,1-5 0,3-5 16,2-5-16,-1-2 16,1-1-16,-2 0 0</inkml:trace>
  <inkml:trace contextRef="#ctx0" brushRef="#br0" timeOffset="590292.4813">19903 14147 0,'0'0'15,"0"0"-15,0 0 0,-14 28 16,14-28-16,-22 43 0,6-11 16,-2 2-16,1 5 0,-7 11 15,2 2-15,-2 2 0,3-6 0,5-2 16,6-10 0,5-5-16,5-4 0,7-8 15,5-5-15,4-7 0,2-5 16,4-4-16,5-4 0,-1-7 0,0-5 15,-2 1-15,-5 4 0,-4 2 16</inkml:trace>
  <inkml:trace contextRef="#ctx0" brushRef="#br0" timeOffset="590461.8219">19609 14409 0,'0'0'0,"0"0"0,0 0 16,0 0-16,0 0 0,0 0 15,36 5-15,-36-5 0,43 6 0,-12-3 32,7 0-32,2 0 0,1-1 0,3 0 15,-7 1-15,-5-2 0</inkml:trace>
  <inkml:trace contextRef="#ctx0" brushRef="#br0" timeOffset="590661.991">20344 14409 0,'0'0'0,"0"0"0,0 0 16,-18 18-16,18-18 0,-18 30 15,10-13-15,-1 3 0,0 2 0,0 1 16,0 2-16,-1 2 0,3-3 16,0-4-16,2-4 0,-1-5 15,1-5-15,0-1 16,1-1-16,0-1 15</inkml:trace>
  <inkml:trace contextRef="#ctx0" brushRef="#br0" timeOffset="590793.5271">20273 14179 0,'0'0'0,"0"0"15,0 0-15,0 0 0,20 19 0,-20-19 16,21 14-16,-21-14 0,24 17 15,-13-10-15,-1 0 0,-1-2 16</inkml:trace>
  <inkml:trace contextRef="#ctx0" brushRef="#br0" timeOffset="591031.5064">20642 14311 0,'0'0'0,"-5"11"0,-4 7 15,0 4-15,0 3 0,-3 11 16,-1 6 0,-2 3-16,-1-3 0,3 1 15,3-6-15,5-8 0,2-5 0,7-5 16,3-5-16,2-5 0,1-3 16,2-5-16,3-3 0,0-4 15,4-1-15,0-8 0,-1-6 16,-2 4-16,-4 3 0,-2 3 0</inkml:trace>
  <inkml:trace contextRef="#ctx0" brushRef="#br0" timeOffset="591178.7403">20436 14400 0,'0'0'15,"0"0"1,0 0-16,38 1 0,-38-1 0,38-1 15,-8 0-15,2 0 16,2 0-16,3-1 0,-6 1 0,-5 0 16</inkml:trace>
  <inkml:trace contextRef="#ctx0" brushRef="#br0" timeOffset="591426.1865">21087 14085 0,'0'0'16,"0"0"-16,0 0 0,0 0 0,0 0 16,-7 24-16,7-24 0,-11 33 15,2-11-15,-4 6 0,-3 7 0,-1 1 0,0 3 16,-1 11-16,1-2 16,-2 6-16,4-4 0,0-2 15,4-7-15,3-10 0,3-7 0,3-5 16,2-4-1,0-6-15,0 0 0,0-3 0</inkml:trace>
  <inkml:trace contextRef="#ctx0" brushRef="#br0" timeOffset="591733.2004">21067 14475 0,'0'0'15,"0"0"-15,0 0 0,25 8 16,-25-8-16,28 8 0,-12-4 15,3-1-15,1 0 0,2-2 0,1-1 0,-1 0 16,-2-1-16,5-2 0,-1-1 16,-2-2-16,-3-2 0,-3-1 15,-5-1-15,-3-1 0,-4 1 0,-4-2 16,-3-2 0,-3 2-16,-3 1 15,-5 2-15,-6 3 0,-1 3 0,-1 3 16,-1 4-16,-2 4 0,-5 5 15,2 4-15,6 4 0,4 4 16,4-1-16,6 0 0,6 5 16,9 3-16,5-2 0,6-3 0,13 0 15,7-5-15,3-5 16,2-2-16,-9-4 0,-7-2 16,-6-2-16</inkml:trace>
  <inkml:trace contextRef="#ctx0" brushRef="#br0" timeOffset="592134.4867">21868 14462 0,'0'0'0,"0"0"31,0 0-31,0 0 0,-21-22 0,8 16 16,-3 1-16,-2 0 0,-1 1 0,-8 4 15,-4 4-15,1 5 16,0 3-16,-1 4 0,0 3 15,-4 7-15,7 3 0,6 1 16,4-1-16,9-1 0,7-3 0,10-2 16,7-4-16,6-7 0,7-4 0,8-6 15,3-7-15,1-7 0,3-5 16,1-4-16,2-3 0,3-9 16,-4-2-16,-4-6 15,-3-3-15,-6-2 0,-5 0 16,-7 11-16,-6 5 0,-3 5 15,-3 7-15,-2 4 0,-3 5 0,-4 7 0,-3 3 16,-3 1-16,-1 2 0,-2 12 16,-2 9-16,0 2 0,1 3 0,-4 8 15,-3 6-15,5-1 16,4-3-16,0 6 0,2-2 16,4-10-16,3-7 0,0-9 0,0-3 31,0-4-31</inkml:trace>
  <inkml:trace contextRef="#ctx0" brushRef="#br0" timeOffset="592366.4186">22742 14269 0,'0'0'0,"-7"11"16,-2 6-16,-1 2 0,-1 5 0,-8 12 15,-4 7-15,0 5 16,3-4-16,5 0 0,7-7 0,6-8 16,5-6-16,7-5 0,6-4 15,-1-6 1,2-3-16,2-3 0,5-1 16,-3-7-16,-3-4 0,-2 2 15,-4 1-15,-3 2 0</inkml:trace>
  <inkml:trace contextRef="#ctx0" brushRef="#br0" timeOffset="592529.1918">22486 14352 0,'0'0'0,"0"0"16,0 0-16,22-1 0,-22 1 0,37-3 16,-9 2-16,3 0 15,3 2-15,16-1 0,5 1 16,-9 0-16,-7 0 0,-6-1 0</inkml:trace>
  <inkml:trace contextRef="#ctx0" brushRef="#br0" timeOffset="592814.0429">23124 14425 0,'0'0'15,"0"0"-15,0 0 0,-14 27 16,7-13-16,1 3 0,0 2 15,3 1-15,2 0 0,3 4 16,3 0-16,3-6 0,1-2 0,5-4 16,5-4-16,2-3 0,1-3 15,1-6-15,0-6 16,3-3-16,-3 0 0,-3-5 0,-3-2 16,-2-3-16,-4-2 0,-8-2 0,-7-2 15,-4 3-15,-2 1 0,-14-1 16,-9 4-16,-1 7 0,1 5 0,-5 14 15,-5 11 1,10-4-16,6-3 0,7-1 0</inkml:trace>
  <inkml:trace contextRef="#ctx0" brushRef="#br0" timeOffset="598412.8179">23971 14354 0,'0'0'0,"0"0"15,0 0-15,0 0 0,0 0 0,0 0 16,0 0-16,0 0 16,0 0-16,-10 32 0,10-32 15,-14 33-15,5-14 0,-1 4 16,0 4-16,1 0 15,0 1-15,2 4 0,2-5 16,5-2-16,5-1 0,3-5 16,6-4-16,0-6 0,2-5 15,10-2-15,4-4 0,-2-5 16,2-2-16,1-7 0,2-3 16,-3-1-16,-4 0 0,3-8 0,-3-3 15,-3 2-15,-3 0 0,-2 3 0,-3 0 16,-1 3-16,-3 4 0,-5 5 15,-1 4-15,-4 7 0,-1 3 0,-5 8 16,-1 3-16,-2 5 16,-1 4-16,0 4 0,2 3 0,-1 1 15,1 3-15,2-1 0,1 1 16,3 0 0,2-5-16,6-3 15,3-6-15,5-7 0,5-5 0,-1-6 16,3-4-16,-4 1 0,-4 0 15,-3 1-15</inkml:trace>
  <inkml:trace contextRef="#ctx0" brushRef="#br0" timeOffset="598750.9171">24617 14406 0,'0'0'0,"0"0"0,0 0 16,-14 28-16,14-28 0,-24 32 15,11-14-15,1 0 0,0 2 0,-2 4 16,1-1-16,2-4 15,3-3-15,1-4 0,1-1 16,2-4-16,1-4 16,3-3-16,1-8 0,2-1 15,3-2-15,4-4 0,3-4 16,1-3-16,3-1 0,0-1 0,3 0 16,7-4-16,0 3 0,1 4 15,-1 2-15,2 6 0,2 6 16,-3 6-16,-1 3 15,-4 5-15,-1 3 0,-4 4 16,-4 5-16,-3 2 0,-2 4 0,-1 4 16,-4 1-16,-4 3 0,-4 3 15,-2-3-15,-2 0 0,1-4 16,0-2-16,2-3 0,0 0 16,2-6-16,1-4 0,-1-3 15</inkml:trace>
  <inkml:trace contextRef="#ctx0" brushRef="#br0" timeOffset="599152.2344">25556 14500 0,'0'0'16,"0"0"0,0 0-16,0 0 0,0 0 0,-14-24 15,14 24-15,-21-14 0,21 14 16,-29-8-16,10 5 15,-1 3-15,-4 0 0,-5 6 16,-2 5-16,0 1 0,1 2 0,-4 7 16,2 3-16,7 2 0,4 1 15,7-4-15,7-1 0,7-1 0,7-2 16,9-5-16,7-4 16,5-4-16,2-2 0,10-5 0,3-4 15,-1-3-15,0-3 0,-5-4 0,-4-2 16,2-3-16,-6 1 0,-3 1 15,-3 1-15,-7 3 0,-5 1 16,-4 5 0,-4 4-16,-3 4 0,-5 1 15,-2 4-15,0 4 0,-2 7 0,0 5 16,1 4-16,0 4 16,4-1-16,1 1 0,4-1 15,3 1-15,5-7 0,3-3 0,5-1 16,0-4-16,-3-4 0,-4-2 15,-3-1-15</inkml:trace>
  <inkml:trace contextRef="#ctx0" brushRef="#br0" timeOffset="599368.6051">26100 14255 0,'0'0'16,"0"0"-16,0 0 0,-11 33 0,4-12 15,-5 5-15,-4 5 16,0 2-16,-1 2 0,-1 10 16,0-1-16,0 5 0,5-6 15,2 1-15,3-6 0,6-8 0,5-6 16,9-4 0,5-4-16,-4-2 0,-2-4 15,-3-2-15</inkml:trace>
  <inkml:trace contextRef="#ctx0" brushRef="#br0" timeOffset="599547.1248">26402 14649 0,'0'0'0,"-2"7"0,-2 3 16,0 1-16,-2 1 0,-1 5 16,-3 4-16,-2 3 0,1-2 15,2-5-15,2-2 0,4-2 16,2-2-16,0-3 0,-1-1 15,1-1-15</inkml:trace>
  <inkml:trace contextRef="#ctx0" brushRef="#br0" timeOffset="599685.2574">26400 14250 0,'0'0'0,"0"0"16,0 0-16,0 0 0,0 0 0,25 13 15,-25-13-15,27 21 0,-27-21 0,36 27 16,-13-13-16,-2-2 0,-4-1 0,-1-1 16</inkml:trace>
  <inkml:trace contextRef="#ctx0" brushRef="#br0" timeOffset="600033.1405">26558 14647 0,'0'0'0,"0"0"0,0 0 0,0 0 0,0 0 16,23 19-16,-23-19 16,36 7-16,-15-4 0,4-3 0,4-3 15,0-1-15,1-1 0,9-4 16,-2-1 0,-4-1-16,-3 1 0,0-3 15,-7 1-15,-4 0 0,-5 0 0,-5-1 16,-6-1-16,-5 1 15,-5 0-15,-6 1 0,-6 3 16,3 3-16,-1 4 0,-8 4 16,-4 7-16,2 3 0,1 1 0,2 8 15,0 5-15,2 2 0,2 2 0,4 5 16,6-2-16,7-3 0,8-1 0,6-5 16,5-3-16,10-4 0,7-4 15,8-4-15,5-4 16,-10-2-16,-7 1 0,-7-3 0</inkml:trace>
  <inkml:trace contextRef="#ctx0" brushRef="#br0" timeOffset="600387.6439">27330 14498 0,'0'0'0,"0"0"15,0 0-15,-19 24 0,19-24 0,-20 28 16,8-8-16,0 2 15,0 0-15,-3 6 0,-1 0 0,2-1 0,0-2 16,0-3-16,3-4 16,1-2-16,3-3 0,1-3 15,3-4-15,3-6 16,0-4-16,4-5 0,3-5 0,1-1 16,-1-2-16,4-4 0,3-4 15,4-1-15,4 2 16,1 2-16,2 1 15,-1 4-15,0 1 0,2 4 0,0 4 16,-2 4-16,-2 4 0,-3 3 16,-2 2-16,-4 4 0,-2 4 15,-5 6-15,-1 6 16,-3-1-16,-2 1 0,-3 4 0,-3 1 16,1 4-16,0-5 0,4 0 0,2 0 15,0-6-15,1-6 0,-2-3 0</inkml:trace>
  <inkml:trace contextRef="#ctx0" brushRef="#br0" timeOffset="600788.3063">28042 14592 0,'0'0'0,"0"0"0,0 0 0,0 0 15,-24-15-15,24 15 0,-35-4 16,14 4-16,-1 2 0,-4 5 15,-2 5-15,-7 4 0,5 1 16,1 3-16,4 1 16,-1 4-16,7 0 0,8 0 15,7-2-15,6-3 0,6-3 0,9-5 16,7-4 0,1-1-16,2-4 0,2-6 0,4-3 0,3-4 15,-4-2-15,-5-4 16,-1-1-16,-5 1 0,-3 2 0,-3-3 15,-5-1-15,-2 2 0,1 1 0,-6 4 16,-3 3-16,-1 4 0,0 2 16,-2 4-16,-1 5 15,-1 3-15,0 2 0,0 4 0,2 3 16,3 0-16,2 1 0,5 0 16,4-1-16,1-4 0,2-3 15,1-1-15,-1-4 16,2-3-16,2-4 0,-4 0 15,-1 0-15,-4 0 0</inkml:trace>
  <inkml:trace contextRef="#ctx0" brushRef="#br0" timeOffset="601205.1357">28458 14285 0,'0'0'0,"0"0"0,0 0 16,0 0-16,-14 34 0,4-14 15,-4 3-15,0 5 0,-1 2 16,-2 4-16,-1 2 16,-3 8-16,3-4 0,-3 5 15,3-6 1,4-7-16,3-4 0,2-7 0,1-4 0,3-5 16,0-3-16,3-5 0,2-4 15,0-5-15,2-5 0,3-2 16,2-3-16,2-5 0,2-4 15,4-3-15,0 2 16,4 2-16,2 1 0,3 6 0,2 2 16,0 5-16,-2 5 0,3 4 0,0 4 0,0 5 15,-2 5-15,0 6 16,-3 5-16,-5 1 0,-6 1 16,-5-3-16,-2-1 0,-11 1 15,-8-1-15,-3-4 0,-1-5 0,-7-2 16,-7-1-16,1-4 0,0-1 15,-3-5-15,-2-1 0,6-5 0,5-4 16,4-14-16,8-7 0,4 10 16,2 4-16,2 4 0</inkml:trace>
  <inkml:trace contextRef="#ctx0" brushRef="#br0" timeOffset="601390.2364">28935 14183 0,'0'0'0,"0"0"16,0 0-16,-1 25 0,1-25 0,-9 35 16,-2-4-16,-1 3 15,-1 3-15,-5 14 0,0 3 16,-5 9-16,3-4 0,-1 2 0,3-6 16,2-3-16,4-11 0,6-8 0,4-7 15,0-7-15,1-5 0,0-3 16</inkml:trace>
  <inkml:trace contextRef="#ctx0" brushRef="#br0" timeOffset="601721.9141">28998 14708 0,'0'0'0,"0"0"0,22 1 16,-22-1-16,32 3 0,-11-3 15,3 0-15,8-1 0,-1-1 0,0 0 16,-1-1-16,-3-2 16,-2-1-16,0-5 0,-5-1 0,-8-3 0,-6-3 15,-8 0-15,-8-3 16,-6 3-16,-6 2 0,-6 3 0,-4 5 16,-3 4-16,-3 4 0,-3 6 15,2 6-15,7 4 16,4 6-16,8 3 0,3 2 0,7 1 15,7-2-15,8 3 0,9-1 0,8-3 0,6-4 16,9-3-16,4-3 16,10-4-16,2-4 0,-13-1 0,-10-3 15,-8 0-15</inkml:trace>
  <inkml:trace contextRef="#ctx0" brushRef="#br0" timeOffset="602060.5822">29805 14501 0,'0'0'0,"0"0"16,-7 24-16,2-6 0,-1 1 0,-2 9 16,-3 1-16,0 0 0,-2-1 0,-1 5 0,2-3 15,2-5-15,3-4 0,1-4 16,0-5-16,2-2 0,1-2 15,3-8-15,4-5 16,-1-3-16,2-2 0,1-3 0,4-3 16,1-6-16,0-3 0,3-7 15,-1 1 1,0 4-16,0 3 0,2 3 16,0 5-16,2 3 0,0 6 0,1 3 15,1 4-15,0 3 0,2 1 16,5 6-16,3 5 15,5 3-15,1 2 0,-7-4 16,-4-2-16,-6-3 0</inkml:trace>
  <inkml:trace contextRef="#ctx0" brushRef="#br0" timeOffset="602276.9425">30392 14707 0,'0'0'16,"0"0"-16,0 0 0,-14 25 0,7-15 15,-2 3-15,-1 1 0,1 0 16,1-2-16,1 2 0,1-3 16,2-4-16,0-2 0,4-5 15,4-7-15,-2 4 0,0 0 0,0 0 16</inkml:trace>
  <inkml:trace contextRef="#ctx0" brushRef="#br0" timeOffset="602424.1195">30417 14214 0,'0'0'16,"0"0"-16,12 13 0,-4-3 0,-1 1 0,7 10 15,2 4-15,1 4 16,-2 2-16,2 1 0,-4-6 15,-2-5-15</inkml:trace>
  <inkml:trace contextRef="#ctx0" brushRef="#br0" timeOffset="602894.1306">30932 14489 0,'0'0'16,"0"0"-16,0 0 0,0 0 0,-16-15 15,16 15-15,-28-6 0,10 7 16,-2 2-16,-4 5 0,-4 3 16,1 4-16,0 2 0,-8 11 15,0 4-15,8 2 0,9 2 16,0 4-16,7-6 0,8 0 16,7-5-16,5-7 0,4-5 15,8-7-15,5-6 0,-2-6 16,-3-2-16,3-11 0,3-9 15,-2 1-15,-4 0 16,-2-7-16,1-8 0,-4 3 16,-3 2-16,-2-1 0,-2 2 15,-3 8-15,-1 6 0,-2 10 16,0 7-16,-1 3 0,-2 4 0,-4 11 16,-2 10-16,-2 4 15,0 3-15,-1 10 0,-1 5 16,-2-6-16,-1-5 0,-1 12 0,2 5 0,2-11 15,2-7-15,-1 3 0,0-1 16,3-12-16,0-4 0,-4-3 16,-1-8-16,-1-5 0,-1-3 0,-7-11 15,-5-8-15,6 0 16,2-3-16,1-9 0,-1-8 16,3 1-16,2-1 0,0-16 0,2-8 0,2 15 15,3 11-15,0 9 0</inkml:trace>
  <inkml:trace contextRef="#ctx0" brushRef="#br0" timeOffset="603310.712">31246 14237 0,'0'0'0,"-3"13"0,-3 5 15,-3 2-15,-2 4 0,-6 12 16,-8 17-16,4-4 0,3-2 0,-5 4 16,-3 3-16,6-11 0,4-6 0,5-6 15,3-3-15,1-5 0,2-6 0,-1-5 16,1-3-16,2-6 16,2 0-16,3-7 0,2-4 15,2-2-15,0-3 0,4-8 16,3-4-16,4-1 0,3-3 15,0 5 1,1 2-16,-2 3 0,0 0 0,1 2 16,-1 5-16,-3 4 0,1 5 0,-2 3 15,1 4-15,-4 1 16,-1 2-16,-2 5 0,-2 7 16,-2 1-16,-3 1 0,-2 3 0,-1 2 15,-2 0-15,-2 0 0,1-1 16,0-2-16,0-2 0,-1-2 0,1-5 15,2-4-15,1-2 0,0-2 0,0-2 16</inkml:trace>
  <inkml:trace contextRef="#ctx0" brushRef="#br0" timeOffset="603526.9824">31686 14339 0,'0'0'0,"0"0"16,0 0-16,-17 26 0,17-26 0,-21 37 16,7-13-16,-1 4 0,-3 1 15,-3 11-15,2 2 16,5-5-16,3-2 0,2 5 0,5-4 0,5-4 16,3-4-16,3-4 0,2-3 15,1-3-15,-1-2 0,0-3 16,-2-3-16,-2-2 0</inkml:trace>
  <inkml:trace contextRef="#ctx0" brushRef="#br0" timeOffset="603696.3728">31397 14568 0,'0'0'0,"0"0"0,0 0 15,23 0-15,-23 0 0,33 2 0,-10-2 16,4 3-16,3 2 0,3 0 31,4-1-31,8 1 0,-1-1 0,2 1 16,-10-2-16,-6 0 0</inkml:trace>
  <inkml:trace contextRef="#ctx0" brushRef="#br0" timeOffset="604027.8927">32148 14554 0,'0'0'0,"0"0"0,0 0 0,0 0 15,0 0-15,-30-6 0,30 6 16,-29-4-16,29 4 0,-35 3 16,14 1-16,1 1 0,3 1 15,0 1-15,2 2 0,1 1 16,3 1-16,0 4 0,5 1 16,1 2-16,4-1 15,6 2 1,3 4-16,7-1 0,2 0 15,-2-3-15,-3-2 0,0 0 16,-3-2-16,-3-4 0,-1-1 0,-8-3 16,-7-2-16,-2-2 0,-3 0 0,-1-2 15,-2-1-15,-3 0 16,-2 0-16,-1-1 0,-1 0 0,0-3 16,4 1-16,3 0 0,4 1 15,2 1-15,2 0 0,2 1 0</inkml:trace>
  <inkml:trace contextRef="#ctx0" brushRef="#br0" timeOffset="604181.7265">32302 15014 0,'0'0'0,"0"0"0,0 0 16,0 0-16,0 0 0,0 0 15,0 0 1,-21 16-16,21-16 0,0 0 0</inkml:trace>
  <inkml:trace contextRef="#ctx0" brushRef="#br0" timeOffset="616934.4849">24116 15072 0,'0'0'15,"0"0"-15,0 0 0,0 0 0,22 14 16,-22-14-16,22 14 15,-8-5-15,0-1 0,0 1 0,2 1 16,0-1 0,3 2-16,9 1 0,2-1 15,2-1-15,0-1 0,4-3 16,1-1-16,7 0 0,-2-1 0,2-4 16,4-2-16,1 0 15,2-1-15,10-3 0,-1-1 16,-7 0-16,-5 0 0,6 0 0,0 3 15,-6-1-15,-2-1 0,2 5 0,1 2 16,-4 1-16,-6 0 0,5 1 16,3 4-16,-5 1 15,-4 3-15,10 3 0,-1 0 0,-2 1 0,-1 1 16,5-3-16,3-1 16,-2-3-16,1-1 0,-1-2 0,-2-3 15,2 1 1,0-1-16,4-3 15,4-1-15,-4-2 0,-1-1 0,5-5 16,6-3-16,-4 2 16,-3 2-16,19-7 0,-12-2 0,-3 6 15,-3 3-15,-6 3 0,-5 3 16,-3 6-16,-3 3 0,-4 7 16,-3 5-16,2-2 0,3-1 0,0-1 15,2-2-15,1-2 0,0-1 0,-11-6 16,5 0-16,1 3 0,4-1 15,26 4-15,-5-1 0,-22-6 16,0-3-16,24-1 0,2-1 16,-5 1-16,-4-1 0,-3-3 15,-1-2-15,1 0 0,2 2 0,-1-1 0,-2 0 16,-4-2-16,-4-1 0,2 3 16,3 3-16,-8 2 0,-6 2 15,2 3-15,-1 3 0,-1-1 16,0-1-16,0 5 0,0 1 15,-12-4-15,4 0 0,6 2 16,5 1 0,0-1-16,-1 0 0,5-2 0,4-1 15,-1 0-15,1-1 0,4-1 16,2-1-16,-1-2 0,0-2 0,-1 1 16,1 0-16,-1-3 0,1 0 15,16-6-15,-10-4 0,-2-2 16,-5-2-16,2 0 0,0 1 15,-10 6-15,-6 5 0,-8 2 0,-2 3 16,-12 0-16,2-1 0,0 2 16,2 2-16,-2-1 0,-2 1 15,1 0-15,1 1 0,0 2 16,-1 3-16,7-2 0,6 0 16,-6 0-16,-1 0 0,7-1 0,4-1 15,0 1 1,0-1-16,11 1 0,4-1 15,-3 2-15,-2 0 0,3-4 16,3-3-16,0 0 0,1 0 0,1-4 16,-1-2-16,2 1 15,2-1-15,8 1 0,0-2 0,-8 4 16,-7 3-16,-2 0 16,-1 2-16,-5 0 0,-5 1 0,-3 3 0,-2 2 15,-1 0-15,1 1 0,-2 0 16,-2 5-16,-5-3 0,0 1 0,0 3 15,3 2-15,-1 1 0,0 1 16,-6-5-16,-4-4 0,-3-2 16</inkml:trace>
  <inkml:trace contextRef="#ctx0" brushRef="#br0" timeOffset="643806.2395">1780 16704 0,'0'0'0,"0"0"0,0 0 16,0 0-16,0 0 0,0 0 0,0 0 15,0 0-15,0 0 0,0 0 16,0 0-16,0 0 0,0 0 0,31-3 16,-31 3-16,26 1 0,-26-1 0,32 1 15,-14 0-15,8-1 16,2 1-16,4-1 0,7 0 15,8-1-15,0-1 0,15-2 0,8-2 16,-3 1-16,-1-1 0,17 0 16,5-1-1,9 0-15,-5 1 0,14 0 0,-1 1 16,-6 2-16,-5 0 0,49-2 16,-7 0-16,-16 1 0,-9-1 15,9-1-15,9-2 16,-11 0-16,-8 0 0,5 7 0,4 4 15,-5-3-15,0-1 0,12 2 16,6 1-16,-4-1 0,-4-2 0,0 2 0,-1 4 16,-9-4-16,-4-2 0,15 3 15,10 1-15,-9-4 0,-9-3 16,13 6-16,9 4 0,-16-2 16,-8-3-16,14-2 0,9-2 15,-15 3-15,-9 1 0,13-5 16,8-3-1,-11 2-15,-10 1 0,12 4 0,7 4 16,-11-7-16,-10-3 0,8 1 16,6-1-16,-17 5 0,-7 1 15,0 2-15,4 0 0,-12-2 16,-8-2-16,2 3 0,2 1 16,-11 2-16,-9 2 0,-10 2 15,-7 2-15,-12-1 0,-7-1 0,-5 0 16,-2 0-16,-11 1 0,-5 0 0,-6 3 15,-4 2-15,-8-2 0,-4-2 0,3-3 16,3-3-16,2 0 16</inkml:trace>
  <inkml:trace contextRef="#ctx0" brushRef="#br0" timeOffset="644693.4355">10254 15884 0,'0'0'16,"0"0"-16,0 0 0,0 0 0,0 0 15,32-4-15,-32 4 16,29 1-16,-29-1 0,45 5 16,-18-3-16,3 1 0,1 0 0,10 0 15,1 1-15,2 0 0,1-1 16,8 2-1,-2 0-15,-10-2 0,-7 0 0,-7-1 16</inkml:trace>
  <inkml:trace contextRef="#ctx0" brushRef="#br0" timeOffset="644862.348">10386 16244 0,'0'0'0,"0"0"0,0 0 16,42 3-16,-22 0 0,4 0 0,5-1 16,3 0-16,3-1 0,10-1 15,2-1-15,-1-1 0,-9 1 16,-6 0-16</inkml:trace>
  <inkml:trace contextRef="#ctx0" brushRef="#br0" timeOffset="645320.0245">11890 16016 0,'0'0'0,"0"0"16,0 0-16,0 0 0,-8-24 15,8 24-15,-13-20 0,3 9 16,-1 1-16,-5-1 0,-6 0 0,-2 3 0,1 2 16,-12 3-16,-4 5 15,-3 4-15,-2 4 0,-9 12 16,4 8-16,8-3 0,7 0 16,1 5-16,7 3 15,10-4-15,7-3 0,11-3 0,9-5 16,4-9-1,2-4-15,9-7 0,6-4 16,3-7-16,3-5 0,4-6 0,-3-2 16,-2-2-16,1-3 0,-5-2 15,-3 0-15,-8 6 0,-6 5 16,-4 5-16,-3 4 0,-2 3 16,-3 4-16,-4 4 0,1 4 15,-3 3-15,-1 4 0,-2 10 0,1 6 16,2-4-1,2 2-15,2 7 0,2 4 0,6-5 0,5-3 16,9-5 0,8-3-16,-7-5 0,-5-4 0,-4-1 15</inkml:trace>
  <inkml:trace contextRef="#ctx0" brushRef="#br0" timeOffset="645542.2593">12586 15953 0,'0'0'0,"0"0"0,0 0 0,0 0 16,-29-8-16,29 8 0,-29-2 16,9 3-16,-3 2 0,-1 4 15,0 3-15,-7 7 0,0 3 0,5 2 16,4 2-16,1 6 0,5 0 0,11-1 16,8-3-16,6-4 0,4-3 15,9-4-15,7-2 0,4-5 16,3-4-16,-2 0 0,-7-1 15,-6-1-15</inkml:trace>
  <inkml:trace contextRef="#ctx0" brushRef="#br0" timeOffset="645765.0997">12984 15770 0,'0'0'0,"0"0"16,-7 19-1,0-3-15,-1 4 0,-8 10 0,-1 5 16,-2 2-16,1 2 0,-1 10 16,3-1-16,0 1 0,7-8 15,3-6-15,4-5 0,6-5 16,5-3-16,5-6 0,6-3 16,-1-7-16,0-6 0,1-8 15,-1-5-15,-3 2 0,-4 3 0,-2 2 0</inkml:trace>
  <inkml:trace contextRef="#ctx0" brushRef="#br0" timeOffset="645935.4601">12753 15965 0,'0'0'16,"0"0"-16,0 0 0,0 0 0,0 0 15,30 3-15,-30-3 0,43 2 16,-17-3-16,12 1 15,9 1-15,1 0 0,-2-1 0,5 0 16,1 0-16,-11 0 0</inkml:trace>
  <inkml:trace contextRef="#ctx0" brushRef="#br0" timeOffset="646351.0395">14238 16064 0,'0'0'0,"0"0"16,0 0-16,0 0 0,0 0 15,-1-24-15,1 24 0,-11-21 16,11 21-16,-19-22 0,6 9 16,-2 3-16,-3 1 0,-5 3 15,-6 3-15,-5 2 0,2 1 16,-3 6-16,-4 5 0,-3 6 0,6 5 15,5 1-15,4 3 0,6 0 0,5 1 16,5 2-16,7-4 0,7-5 16,6-2-16,10-5 0,7-6 15,3-3-15,0-4 0,6-7 16,1-6-16,-3-3 0,-2-4 0,1-1 16,1-1-16,-3-2 0,-2-1 15,-2 2-15,-7 2 0,-7 8 0,-3 4 16,-4 3-16,-1 2 0,-1 7 15,-3 2-15,-4 6 0,-1 5 16,-1 4-16,2 3 0,2 3 16,1 4-16,4-3 0,2 0 0,10 1 15,6-2-15,-5-7 0,-3-3 16,-3-4 0</inkml:trace>
  <inkml:trace contextRef="#ctx0" brushRef="#br0" timeOffset="646651.6796">15092 15900 0,'0'0'0,"0"0"0,0 0 0,-21-17 0,6 10 0,-1 1 16,-4 1-16,-5 0 0,-1 1 16,1 4-1,1 3-15,3 3 0,2 2 0,7 3 16,4 3-16,7 2 0,6 3 0,9 4 15,4 4 1,8 5-16,0-3 16,-4-2-16,-2-1 0,-2 1 0,-5-4 0,-7-4 15,-6-1-15,-12-4 0,-7-1 16,-2-5-16,-2-1 0,-5-2 16,-2-3-16,-4-2 0,2-4 15,8-3-15,6-2 0,4 2 16,3 2-16,2 1 0</inkml:trace>
  <inkml:trace contextRef="#ctx0" brushRef="#br0" timeOffset="647168.913">16336 16036 0,'0'0'0,"0"0"0,2-16 15,-2 6-15,0 0 0,-2-3 0,-2-4 16,-5-6-16,-2 1 0,-4 1 15,-3 3-15,-1 2 0,0 3 16,-10 0-16,-7 3 0,2 6 16,1 4-16,-2 5 0,-3 5 15,4 4-15,3 4 0,0 9 0,5 5 16,7-2-16,7-1 0,9-3 16,7-2-16,7-2 0,6-1 0,7-5 15,7-5-15,2-3 0,2-4 16,2-5-16,0-5 15,-2-1-15,1 0 0,1-11 0,-3-4 16,-7-1-16,-6 1 16,-5 2-16,-2 2 15,-5 5-15,-2 2 0,-3 6 16,-1 2-16,-3 3 0,-3 5 0,1 5 16,-1 4-16,1 1 0,1 2 15,2 5-15,2 6 0,3-1 16,0 0-16,13 5 0,8-1 15,0-7-15,-1-5 0,-5-5 0,-5-3 16,-4-2-16</inkml:trace>
  <inkml:trace contextRef="#ctx0" brushRef="#br0" timeOffset="647647.7897">17371 15684 0,'0'0'0,"0"0"16,0 0-16,0 0 0,0 0 0,-14 25 15,14-25-15,-13 32 0,5-12 0,-3 3 16,-2 3-16,1 1 0,1 1 16,0 7-16,2-2 0,1-5 15,2-5-15,-1 1 0,3-6 16,0-4-16,2-2 0,2-7 15,3-3-15,1-2 0,-1-3 16,0-4 0,1-4-16,-1-1 0,0-1 0,-1 2 15,1 0-15,-2 3 0,-1 2 16,1 2-16,0 0 16,-1 0-16,0 1 0,0 3 0,-2-3 15,2 3-15,0 0 0,0 2 16,0-2-16,0 0 0</inkml:trace>
  <inkml:trace contextRef="#ctx0" brushRef="#br0" timeOffset="648038.3358">17479 15646 0,'0'0'0,"0"0"16,0 0-16,0 0 0,0 0 0,0 0 16,0 0-16,0 0 0,0 0 0,0 0 15,0 0-15,-26 14 16,26-14-16,-22 17 0,22-17 15,-28 29-15,15-12 0,0 2 16,-1 2-16,-1 1 0,1 1 0,-3 7 16,2 0-1,3 1-15,3 1 16,2-3-16,3-5 0,5 4 16,5-4-16,1-4 0,2-3 0,3-3 15,4-3-15,1-1 0,4-3 0,4-3 16,1-3-1,-4-1-15,-4 1 0,-4-1 16</inkml:trace>
  <inkml:trace contextRef="#ctx0" brushRef="#br0" timeOffset="648494.4324">17808 15720 0,'0'0'0,"0"0"16,0 0-16,0 0 0,-15 27 16,15-27-16,-22 34 0,9-13 0,1 2 15,1 0-15,1 2 16,-1 4-16,2-1 0,3-2 16,1-1-16,3-4 0,2-1 0,6-4 15,4-1 1,1-5-16,2-2 0,0-4 15,2-2-15,-1-2 0,0-2 0,6-6 16,3-6-16,4-5 16,-3-1-16,-2-5 0,-2-3 15,0 0-15,-2 0 0,3 1 0,-1 5 0,-6 5 16,-2 4-16,-4 2 0,-1 4 16,-5 3-16,-2 1 0,-3 3 15,-4 4-15,1 4 0,-2 4 0,1 4 16,0 6-16,-2 6 15,1 1-15,3-1 0,0 0 16,2-3-16,2-2 0,4-1 16,4 0-16,1-4 0,3-5 15,7-4 1,5-5-16,0-3 0,-1-2 0,-3-1 16,-3 1-16,-4 0 0</inkml:trace>
  <inkml:trace contextRef="#ctx0" brushRef="#br0" timeOffset="648771.9969">18407 15837 0,'0'0'0,"0"0"0,0 0 15,-14 25-15,14-25 0,-18 34 16,8-12-16,0 1 16,1 1-16,-1 5 0,1 0 15,2-5-15,1-2 0,2-5 16,0-2-16,3-4 0,1-3 0,1-5 15,2-4-15,0-3 0,1-2 0,3-6 0,1-5 16,3-3-16,2-1 0,0 1 16,0 0-16,-2 3 0,-1 2 0,1 1 15,0 3 1,-1 3-16,0 2 0,0 5 16,2 1-16,3 2 0,0 0 0,2 0 15,-1-1-15,-2-1 16,-2 1-16,-2-1 0</inkml:trace>
  <inkml:trace contextRef="#ctx0" brushRef="#br0" timeOffset="649035.35">19078 15648 0,'0'0'0,"0"0"0,0 0 15,0 0-15,0 0 0,-19 26 0,19-26 16,-23 34-16,10-11 0,-4 6 31,-2 6-31,1-1 0,1 0 0,0 6 0,-1 3 16,5-6-16,3-7 0,3-2 16,5-3-16,-2-5 0,-1-3 15,5-4-15,4-1 0,-1-8 16,1-6-16,0-3 0,-2-4 15,0 2-15,0 0 0,-1 2 16</inkml:trace>
  <inkml:trace contextRef="#ctx0" brushRef="#br0" timeOffset="649189.1384">18791 15845 0,'0'0'16,"0"0"-16,0 0 0,0 0 16,0 0-16,0 0 0,39 0 15,-17 0-15,3 0 0,10 2 16,5-1-16,7 2 15,5 0-15,4-1 0,-9 1 0,-6-1 16</inkml:trace>
  <inkml:trace contextRef="#ctx0" brushRef="#br0" timeOffset="649605.5913">19658 15923 0,'0'0'0,"0"0"0,0 0 0,0 0 15,0 0-15,0 0 0,2-25 16,-2 25-16,0 0 0,-10-25 16,10 25-16,0 0 0,-18-21 0,9 16 15,-2-1-15,-3 2 0,0 1 16,-4 4-16,-1 4 16,-2 3-16,0 3 0,-9 6 0,-2 4 0,3 1 15,4 1-15,-1 6 0,5 1 16,5-3-16,4-2 0,9-2 15,7-2-15,7-5 0,6-2 16,5-7-16,6-7 16,0-3-16,1-2 0,3-3 15,-2-3-15,-1-3 16,-2-2-16,-3-5 0,-1-3 16,-3 3-16,-5 1 0,-2 4 15,-2 2-15,-3 5 0,-2 1 0,-3 5 16,-3 3-1,-2 10-15,-3 2 0,1 2 0,-2 2 16,2 4-16,0 4 0,1 0 16,2-1-16,4 3 0,3 1 0,3-5 15,1-3-15,0-2 0,-2-3 16,-3-4-16</inkml:trace>
  <inkml:trace contextRef="#ctx0" brushRef="#br0" timeOffset="649775.0231">19934 16015 0,'0'0'0,"0"0"16,-6 21-16,2-9 0,-1 1 0,0 3 16,-2 3-16,-2 6 0,2-1 15,0-3-15,1-3 0,3-3 16,2-3-16,0-3 0,0 0 0,1-2 15</inkml:trace>
  <inkml:trace contextRef="#ctx0" brushRef="#br0" timeOffset="649922.2562">19946 15648 0,'0'0'0,"0"0"15,0 0-15,0 0 0,0 0 0,29 16 16,-29-16-16,27 17 15,-27-17-15,26 21 0,-15-12 0,-2-1 16</inkml:trace>
  <inkml:trace contextRef="#ctx0" brushRef="#br0" timeOffset="650260.948">20240 15888 0,'0'0'0,"0"0"15,0 0-15,-9 22 0,9-22 16,-17 30-16,3-8 0,1 1 16,-1 1-16,-2 8 0,2-1 0,3-4 0,1-3 15,1 0-15,2-5 16,2-6-16,1-2 0,2-7 0,2-4 16,-2-6-16,4-3 0,1-3 15,1-3-15,3-3 0,1-5 16,4-2-16,4-2 0,3-3 0,-1 1 15,-1 5 1,1 3-16,0 4 0,-1 5 16,2 5-16,2 5 0,-1 5 15,-2 3-15,-2 6 16,-3 6-16,-2 3 0,-1 2 0,-1 4 16,0 2-16,-3 2 0,-1-1 15,-1-2-15,-1-5 0,1-5 16</inkml:trace>
  <inkml:trace contextRef="#ctx0" brushRef="#br0" timeOffset="651596.9666">20523 15974 0,'0'0'0,"0"0"16,0 0-16,0 0 0,0 0 15,31 0-15,-31 0 0,30 1 16,-30-1-16,33-2 0,-15 4 16,0-2-1,3-2-15,3 1 0,0-1 16,3 0-16,-3 0 0,-6 1 0</inkml:trace>
  <inkml:trace contextRef="#ctx0" brushRef="#br0" timeOffset="651965.7825">21210 15767 0,'0'0'0,"0"0"0,0 0 0,-3 30 16,0-14-16,-5 5 0,-2 6 0,-4 7 0,-1 0 0,2-2 15,1 0-15,-1 2 0,2-5 16,2-4-16,1-4 16,2-4-16,0-5 0,2-3 0,0-4 15,1-4-15,1-4 0,2-4 16,0-4-16,3-4 0,3-3 16,4-5-16,4-4 15,4-7-15,-1-3 0,2 3 16,0 1-16,-1 6 0,1 5 15,5 1-15,2 6 0,-3 3 16,-2 3-16,-1 4 0,-2 3 16,0 4-16,1 2 0,-3 1 15,3 2-15,-5 0 0,-1-3 0,-4 1 16</inkml:trace>
  <inkml:trace contextRef="#ctx0" brushRef="#br0" timeOffset="652398.4959">22014 15946 0,'0'0'0,"0"0"0,0 0 16,0 0-16,0 0 0,0-28 0,0 28 16,-6-25-16,6 25 0,-11-26 15,3 13-15,-2-1 16,-1 1-16,-2 1 0,0-1 0,-2 4 15,-2 1-15,-7 5 0,-2 4 16,-1 4-16,1 4 0,-4 8 0,-3 8 16,3 2-16,4 2 0,-1 4 0,2 5 15,10-6-15,9-3 0,8 0 16,9-1-16,5-7 0,2-6 16,8-5-16,4-6 0,1-5 15,1-5-15,2-1 0,3-2 16,-3-7-16,-2-2 0,-2-6 0,-3-2 15,2-3-15,-4 0 0,-7 5 0,-7 3 16,-2 5-16,-1 4 0,-4 6 16,0 3-16,-3 6 0,-2 3 15,-2 5-15,-4 5 16,1 3-16,-1 3 0,2 4 0,0 3 16,3 1-1,1 0-15,2 3 0,2-2 16,1-6-16,-2-6 0,0-5 15</inkml:trace>
  <inkml:trace contextRef="#ctx0" brushRef="#br0" timeOffset="652601.0685">22480 15894 0,'0'0'16,"0"0"-16,0 0 0,-10 24 0,10-24 15,-15 29-15,5-8 0,0 2 16,0 1-16,-2 8 16,2 2-16,1-4 15,3-5-15,0-5 16,3-10-16,1-3 16,-1-1-16,2-2 0</inkml:trace>
  <inkml:trace contextRef="#ctx0" brushRef="#br0" timeOffset="652767.9706">22424 15540 0,'0'0'15,"0"0"-15,0 0 0,0 0 0,0 0 16,23 13-16,-23-13 16,21 23-16,-21-23 0,32 28 15,-4-8-15,-4-3 0,-3-1 0,-2-3 16</inkml:trace>
  <inkml:trace contextRef="#ctx0" brushRef="#br0" timeOffset="653045.6677">23189 15806 0,'0'0'0,"0"0"15,0 0-15,0 0 0,0 0 0,0 0 16,-25-20-16,25 20 0,-38-14 16,12 9-16,-5 0 0,0 4 15,-1 1-15,-10 3 0,1 3 0,4-1 0,4 1 16,1 6-1,8 4-15,6 3 0,7 1 0,11 1 16,8-2-16,3 1 0,3-2 16,7 5-16,4 3 15,-3-2-15,-3-1 16,-4-5-16,-4-3 0,-6 5 0,-7 0 0,-5-4 0,-4-1 16,-2 0-1,-2 0-15,-1-2 0,2-3 16,-4-2-16,-3-3 0,5-1 0,2 0 15,3-1-15</inkml:trace>
  <inkml:trace contextRef="#ctx0" brushRef="#br0" timeOffset="653369.6955">23076 15994 0,'0'0'0,"0"0"0,0 0 16,0 0-16,28 8 0,-28-8 0,28 6 15,-9-4-15,2 0 0,1-2 16,1 0-16,1-1 0,1-1 0,7-3 16,-2-1-16,-3 0 0,-4-1 0,-3 1 15,-4-3-15,-3 0 16,-3-2-16,-3-2 0,-4-1 16,-3-1-16,-3 2 0,-6-1 0,-4 3 15,-2 3-15,0 4 0,-3 5 16,0 3-1,-2 5-15,-1 3 0,-7 10 16,1 6-16,5 0 0,3 1 0,5 3 16,3 3-16,3 4 0,3 0 15,11-6-15,7-4 16,8-7-16,6-5 0,9-8 0,9-5 16,1-5-16,1-3 0,-5 0 15,-11 1-15,-8 1 0</inkml:trace>
  <inkml:trace contextRef="#ctx0" brushRef="#br0" timeOffset="653648.4939">23734 15922 0,'0'0'0,"0"0"16,-10 19-16,2-4 0,-1 4 0,0 3 16,2 4-16,-3 9 0,1-1 0,0 5 15,3-3-15,0-5 0,2-3 16,0-6-16,3-4 15,0-4-15,0-4 0,1-6 0,0-4 16,2-6-16,-1-3 0,2-5 16,1-6-1,1-1-15,3-2 0,4-7 16,2 0-16,-2 3 0,0 3 0,-2 4 16,0 5-16,0 3 0,1 2 15,0 2-15,0 3 0,2 3 16,1 3-16,-2 0 0,-2 0 15,-2-1-15</inkml:trace>
  <inkml:trace contextRef="#ctx0" brushRef="#br0" timeOffset="653933.8235">24618 15804 0,'0'0'0,"0"0"16,0 0-16,0 0 0,-10 29 0,10-29 15,-25 36-15,9-11 16,0 3-16,-1 3 0,1 4 16,-3 7-16,3-2 0,4 3 15,6-4-15,2-7 0,3-5 0,5-5 0,3-4 16,4-5-16,4-2 0,1-6 15,2-2-15,-3-6 0,-3-2 16,-2-1-16,-1 2 0,-2 0 16</inkml:trace>
  <inkml:trace contextRef="#ctx0" brushRef="#br0" timeOffset="654102.8163">24296 16033 0,'0'0'0,"0"0"0,0 0 0,29-2 16,-29 2-16,38-2 0,-15 2 16,3 0-16,1 1 0,4 0 15,3 1-15,8-1 0,-1-1 0,-7 2 0,-5-2 16,-5 0-16</inkml:trace>
  <inkml:trace contextRef="#ctx0" brushRef="#br0" timeOffset="654403.8044">24941 16052 0,'0'0'0,"0"0"16,0 0-16,0 0 0,-19 15 0,19-15 15,-24 22-15,12-5 0,0 2 16,2 0-16,1 0 0,5-1 16,1 1-16,7 3 0,4-1 15,5-4-15,2-2 0,6-5 16,5-1-16,1-4 15,-1-3-15,6-1 0,0-2 16,-2-4-16,-2-3 0,-3-4 16,-2-4-16,-5-6 0,-4-2 15,-6-2-15,-5-1 0,-6-3 16,-5-1-16,-10 0 0,-5 6 16,-5 4-16,-5 3 0,-2 7 15,1 5-15,1 3 0,0 2 0,1 7 0,1 5 16,7-2-16,5-3 0,5 0 15</inkml:trace>
  <inkml:trace contextRef="#ctx0" brushRef="#br0" timeOffset="654619.8917">25597 16001 0,'0'0'0,"0"0"0,0 0 0,0 0 15,4 22-15,-4-22 0,0 0 16,6 21-16,-6-21 0,0 0 16,13 21-16,-6-16 0,-2 1 0,1-2 15</inkml:trace>
  <inkml:trace contextRef="#ctx0" brushRef="#br0" timeOffset="654789.7315">25912 16011 0,'0'0'0,"0"0"0,0 0 15,0 0-15,0 0 16,9 19-16,-9-19 0,0 0 15,10 20-15,-10-20 0,0 0 0,0 0 16</inkml:trace>
  <inkml:trace contextRef="#ctx0" brushRef="#br0" timeOffset="654944.7932">26229 15984 0,'0'0'0,"0"0"0,0 0 0,0 0 0,14 18 15,-14-18-15,15 21 0,-15-21 16,20 22-16,-11-12 16,-1-1-1,-2-1-15</inkml:trace>
  <inkml:trace contextRef="#ctx0" brushRef="#br0" timeOffset="659301.5812">3480 15498 0,'0'0'0,"0"0"0,0 0 0,0 0 15,-24-8-15,24 8 0,-29-4 16,10 2-16,-3 0 0,-7 0 16,-7 0-16,-12 0 0,0 1 15,-20 1-15,-4 0 16,2 1-16,2 1 0,-21 5 0,-5 5 0,-5 3 15,7 3-15,-9 7 16,0 6-16,-18 14 0,20 0 16,9 6-16,6 4 0,11-1 0,10 0 15,9 1-15,4 2 16,12-1-16,6-3 0,13 9 16,7 6-16,12-9 0,9-8 0,13-1 0,10 0 0,1-4 0,3-3 15,19 1-15,12 2 16,4-9-1,5-5-15,9-1 0,7-3 0,-6 0 16,-1-1-16,7-4 0,9-5 0,-3-7 16,0-5-16,6-3 0,4-1 15,-14-4-15,-12-2 16,4-12-16,2-7 0,-11-1 16,-3 0-16,0-7 0,4-5 0,-14-6 15,-4-3-15,-3-3 0,3 0 16,-5 3-16,-3 2 0,-2-4 15,1-2-15,-6 6 0,-1 5 16,-4-10-16,-4-6 0,-5 7 16,-5 7-16,-4-1 0,0 2 0,-9 2 15,-3 1-15,-7-3 0,-3-4 0,-4 6 16,-5 4-16,-13-4 0,-8-2 16,-6 8-16,-3 4 0,-18-6 15,-13-4-15,-6 3 0,-4 2 0,-22 4 16,-14 2-16,-1 2 15,0 3-15,36 5 16,27 6-16,15 3 0</inkml:trace>
  <inkml:trace contextRef="#ctx0" brushRef="#br0" timeOffset="663478.0602">6385 15210 0,'0'0'0,"-14"-1"16,-1 1-16,-3 2 0,-1-1 0,-14 0 0,-7 2 15,-1 1-15,-4 1 0,-15 7 16,-3 3-16,-11 5 0,4-1 16,-14 10-16,-1 5 0,6-1 15,2-1-15,-4 18 16,2 7 0,-15 22-16,23-8 0,8 9 15,4 7-15,18-18 0,11-13 0,21-5 16,13-2-16,8-1 0,7 2 15,10-2-15,11 0 0,8-6 16,6-5-16,12-4 0,6-3 16,8-2-16,0 0 0,6 1 15,4 1-15,4-5 0,5-3 0,5-8 0,9-6 16,2-2-16,5-2 0,5 1 16,5 0-16,-5-7 0,-2-4 0,2-4 15,-2-2-15,-5-1 0,-2 0 16,20-15-1,16-10-15,-16-3 16,-15-2 0,-36 7-16,-27 3 0,-9-4 0,-8-4 15,-4-6-15,-4-5 0,-11 1 16,-8 1-16,-5-1 0,-4-1 0,-14-4 16,-8-3-16,-10 5 0,-9 5 15,-10-3-15,-9-1 0,-1 4 16,-1 4-16,-12 1 0,-10 3 15,-11 3-15,-4 2 0,-13 10 0,-5 8 16,1 4-16,3 5 0,-13 2 0,-9 4 16,4 7-16,3 5 0,40-2 15,24-3 1,20-1-16</inkml:trace>
  <inkml:trace contextRef="#ctx0" brushRef="#br0" timeOffset="663832.5199">6641 16585 0,'0'0'0,"0"0"15,0 0-15,14 30 0,-14-30 0,14 24 16,-9-11-16,3 0 0,1 2 15,2 3-15,0 1 16,-1-2-16,-1 0 16,-3-3-16,-1-3 0,-1-1 15</inkml:trace>
  <inkml:trace contextRef="#ctx0" brushRef="#br0" timeOffset="664017.4492">6320 16736 0,'0'0'16,"0"0"-1,29 4-15,-9 1 0,1 1 0,15 5 0,7 3 16,6 0-16,4-1 16,9 2-16,1-2 0,-10-1 0,-8-2 15,0-2-15,-4-1 16,-10-3-16,-8 0 0,-4-2 15</inkml:trace>
  <inkml:trace contextRef="#ctx0" brushRef="#br0" timeOffset="664249.4944">6474 16857 0,'0'0'0,"0"0"15,0 0-15,-14 30 0,6-12 16,-6 4-16,-1 4 0,-2 2 15,0 2-15,-13 20 16,-9 8-16,-8 11 16,0-3-16,6-11 0,7-9 0,-3 3 15,2-1-15,5-6 0,3-8 0,-1-7 16,-1-7-16,7-7 0,5-4 0,5-3 16,2-1-16,1-2 0</inkml:trace>
  <inkml:trace contextRef="#ctx0" brushRef="#br0" timeOffset="664481.3487">6736 16956 0,'0'0'0,"0"0"15,17 7-15,-9-2 0,0 0 16,2 1-16,-2 1 0,1-1 15,-1 0-15,-1 5 0,-3 0 0,-1 3 16,-5 1-16,-1-1 0,-2-1 16,-2 0-16,-2-1 0,-4 0 0,-5-1 15,-3-1-15,-2-1 16,3-1-16,4-1 0,2-3 0</inkml:trace>
  <inkml:trace contextRef="#ctx0" brushRef="#br0" timeOffset="664650.7341">6539 17041 0,'0'0'0,"0"0"15,0 0-15,22 15 0,-12-7 0,0 1 16,-1 2-16,2-1 0,3 1 16,-4 0-16,2 1 15,-6 0-15,-1-1 16,-2-2-16,0-1 0,1 0 0</inkml:trace>
  <inkml:trace contextRef="#ctx0" brushRef="#br0" timeOffset="664851.267">6384 17178 0,'0'0'0,"0"0"0,0 0 16,33 10-16,-16-5 0,6 1 0,6 0 15,12 5-15,-1 0 16,12 6-16,1 0 15,-3-1-15,-4-2 0,2 3 0,-5-1 16,-7 1-16,-5-1 0,-7 0 16,-5-1-16,-8-1 0,-6 0 15,-11-1-15,-11-3 0,-3-2 16,-3-3-16,6 0 0,3-1 16,3-2-16</inkml:trace>
  <inkml:trace contextRef="#ctx0" brushRef="#br0" timeOffset="665083.0861">6669 17217 0,'0'0'0,"0"0"0,0 0 15,6 23-15,-6-23 0,3 30 16,-5-8-16,0 2 0,-2 2 16,-1 9-16,-1 0 0,-1-2 15,-1-2-15,1 3 16,-3-5-16,2-3 0,0-3 15,1-6-15,-1-4 0,-2-4 16,-1-3-16,-1-6 0,1-7 16,2-3-16,1-4 0,2-5 15,0-6-15,1 1 0,0 4 0,2 4 16</inkml:trace>
  <inkml:trace contextRef="#ctx0" brushRef="#br0" timeOffset="665305.9317">7223 17009 0,'0'0'16,"0"0"-16,9 17 0,-5-5 0,0 4 16,-3 3-16,-1 3 0,-2 9 15,-2 2-15,0 1 0,-2 0 16,0 6-16,0-3 0,2-4 15,1-3-15,-2-5 0,4-5 0,0-3 16,0-4-16,0-1 0</inkml:trace>
  <inkml:trace contextRef="#ctx0" brushRef="#br0" timeOffset="665638.2128">7348 17033 0,'0'0'0,"0"0"15,0 0-15,0 0 0,35 0 0,-35 0 0,39 3 16,-17-1-16,2 2 0,1 1 16,1 0-16,9 2 0,1-1 0,1 2 15,-1 3-15,-1 0 16,0 1-16,2 1 0,-4 0 16,-5 0-16,-4 0 0,-3 4 15,-2 2 1,-7-1-16,-1-2 0,-3 2 0,-4 0 15,-2 1-15,-2-1 0,-1 1 16,-2 1-16,-2-1 0,-1 0 16,-3 0-16,-2-1 15,0-3-15,1-2 0,-2-2 0,-3 0 16,1-3-16,1 1 0,-6-2 16,-2 0-16,-1-6 0,-2-2 0,5-1 0,4 1 15,2 1-15</inkml:trace>
  <inkml:trace contextRef="#ctx0" brushRef="#br0" timeOffset="665838.8498">7304 17170 0,'0'0'0,"0"0"0,0 0 0,27 8 15,-27-8-15,42 12 16,-12-3-16,3 0 15,2-1-15,-4 0 0,0 1 0,7 0 16,-3 1-16,3-1 0,-5-1 16,-5-4-16,-8-3 0,-2 0 0,-4 0 0,-3 0 15</inkml:trace>
  <inkml:trace contextRef="#ctx0" brushRef="#br0" timeOffset="666039.4831">7464 16912 0,'0'0'15,"0"0"-15,0 0 0,-3 37 0,2-20 16,-1 4-16,0 4 0,-3 10 16,1 2-16,0 13 15,-2 3-15,3-4 16,1-6-16,-1-7 0,2-7 0,1-4 0,0-10 15,1-9-15,2-9 0,-3 3 16,2-4-16,-2 4 0</inkml:trace>
  <inkml:trace contextRef="#ctx0" brushRef="#br0" timeOffset="666358.3076">7739 16879 0,'0'0'0,"0"0"0,1 22 15,-1-7-15,-1 2 0,-4 13 0,-4 6 16,-1 1-16,0 0 0,-5 11 31,0 1-31,2-3 0,0-1 0,-4 3 16,-1-4-16,0-8 0,-1-7 0,-5-1 16,-3-6-16,8-7 0,0-4 15,-3-6-15,-4-6 0,7 1 16,0 1-16,3-1 0,4 0 15,2 0-15,3 1 0,7-1 16,0 0-16,11-1 0,4 0 0,12-2 16,9-2-16,5 1 0,6-1 0,5 0 15,2-1-15,-2 1 0,-11 1 16,-11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3T23:53:50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4224 0,'0'0'0,"0"0"0,0 0 15,0 0-15,19 7 0,-19-7 16,0 0-16,28 2 0,-15-3 16,1 1-16,3-1 0,2 1 15,0 2-15,3-1 0,1-1 16,8 0-16,1-1 0,2 0 15,3 0-15,-1 0 0,3 2 0,10-1 16,5 1-16,-5-1 16,-2 1-16,15-2 0,2 0 15,-5-2-15,-4-2 0,14 0 0,0 1 16,-3 2-16,-5 2 0,14-9 16,2-4-16,-4 4 0,-5 0 15,15 2-15,2 3 0,16-1 16,-13 3-16,4-2 0,3 0 15,-11 0-15,-7 0 0,5 1 16,7 3-16,-9-1 0,-3 0 0,10 0 16,10 0-16,-12 0 0,-5-2 15,8 3-15,4 1 0,-6 1 16,-4-1-16,6-4 0,6 0 16,-8-1-16,-8 0 0,9 2 15,5 2-15,-6 0 0,-2-1 16,4 0-16,7 2 0,-13-1 0,-6 0 15,7 1-15,4 1 0,-8-3 16,-1 0-16,9 1 0,4 1 16,-11-1-16,-6-1 0,6 1 15,3 1-15,-6 0 0,-3 0 16,5 1-16,4-1 0,-10 0 16,-6 1-16,6 1 0,4 2 15,-8-2-15,-4 1 0,4-4 16,1-1-16,-6 0 0,-3 0 0,3 2 15,1 0-15,-6 0 16,-4-1-16,4 0 0,0 2 16,-6 0-16,-5 0 0,2-1 0,2-2 15,-3-2-15,-4-1 0,0 0 16,0-2-16,-5 3 0,-3 0 16,-1 8-16,-2 6 0,-5-5 15,-4-4-15,-1-7 0,-3-5 16,-4 6-16,-5 5 0,-9 4 15,-6 3-15,1-6 0,2-2 0,-3 2 16</inkml:trace>
  <inkml:trace contextRef="#ctx0" brushRef="#br0" timeOffset="433.7551">7869 4071 0,'0'0'0,"0"0"16,0 0-16,0 0 0,-20 13 0,20-13 15,-15 13-15,15-13 0,-15 18 0,5-6 16,-2 2-16,-1-1 16,1 0-16,-4 4 0,-4 2 15,2-1-15,2 0 0,-2 1 16,-1 2-16,1-2 0,0-1 0,-1 3 15,0 1-15,1-1 0,0-3 16,-2 6-16,4 2 16,-2-7-16,3-5 0,0-3 0,3-3 15,1-3-15,1-4 16,4 0-16,0 0 0,2-1 0</inkml:trace>
  <inkml:trace contextRef="#ctx0" brushRef="#br0" timeOffset="800.1374">7261 4130 0,'0'0'0,"0"0"0,0 0 15,0 0-15,0 0 0,0 0 16,0 0-16,0 0 0,28 12 0,-28-12 15,19 12-15,-19-12 0,22 19 16,-9-8-16,2 0 16,0 1-16,-2 4 0,5 0 0,2 0 15,0-1-15,0 1 0,6 4 16,3 0-16,-3-2 0,2-1 16,7 5-16,0-2 15,-2 0-15,-3-1 0,2-1 0,0-1 16,-2-3-16,-3 0 0,-1-2 15,-3 0-15,-3 1 0,-3 1 0,-1 0 16,-2 1-16,-3 0 16,-4-1-16,-4-1 0,-5-1 0,1-1 15,0-4-15,0 0 0</inkml:trace>
  <inkml:trace contextRef="#ctx0" brushRef="#br0" timeOffset="1516.5562">2270 5876 0,'0'0'0,"0"0"16,0 0 0,0 0-16,0 0 0,0 0 0,22-7 15,-22 7-15,23-2 0,-23 2 16,32-1-16,-8 1 16,7-2-16,-1 2 0,1 3 0,10-2 15,3-1-15,6 0 0,4-1 16,16 1-16,-1 1 0,16-2 15,-2-3-15,15 1 0,-1 0 16,1-1-16,-2 3 0,19-4 16,1-1-16,42-4 0,-16 1 15,-6 3-15,-4 1 0,-6 1 16,-2 3-16,-4 0 0,0 1 16,-3-2-16,-3 0 0,-1-2 0,-4 1 15,-13-2-15,-10-1 0,-6 6 16,-2 2-16,-18 1 0,-11-2 15,-9-1-15,-5-4 0,-13-2 16,-7 0-16,-6 1 0,-2 1 16,-3 2-16</inkml:trace>
  <inkml:trace contextRef="#ctx0" brushRef="#br0" timeOffset="2268.7831">4603 4241 0,'0'0'0,"0"0"15,0 0-15,9 18 0,-9-18 0,0 0 16,3 30-16,-3-30 16,2 36-16,0-13 0,0 4 15,1 1-15,-2 0 0,1 11 16,-2 4-16,0-1 0,0-2 0,-3 11 15,-2 3-15,1-4 0,-3-2 16,1 8-16,-3-3 16,3-4-16,3-5 0,-1 2 0,-3-4 15,3-8-15,0-4 0,1-4 16,2-4-16,-2-6 0,3-3 16,-3-1-16,3-5 0,0-1 15,3-4-15,-3 1 0,0-1 16,0-2-16,0 4 0,0-4 15,3-2-15,-3 2 0,1 0 0,-1 0 16,-3 1-16,2-1 0,-3 0 16,4 0-16</inkml:trace>
  <inkml:trace contextRef="#ctx0" brushRef="#br0" timeOffset="3849.7437">1936 7622 0,'0'0'0,"0"0"16,0 0-16,0 0 0,0 0 0,17-15 16,-17 15-16,0 0 0,30-7 15,-30 7-15,28-2 0,-15 0 16,2 1-16,4 1 0,0 1 16,3 0-16,0-1 0,3 0 15,1 0-15,10 0 0,2 2 0,1 1 16,5 0-16,8 0 0,1-1 15,1-4-15,2 0 0,12 0 16,-2 0-16,0 2 0,0 3 16,10-2-16,-2-1 0,2 0 15,1 1-15,9 0 0,-4 1 16,2-1-16,1 2 0,34 1 16,-11 0-16,3-2 0,1 0 15,-8 1-15,-7 2 0,3-1 16,4-3-16,-6 2 0,0 2 0,9-2 15,5-2-15,-5 1 0,-5 2 16,1 2-16,1 1 0,-8-2 16,-1-2-16,4-2 0,4-1 15,-8 1-15,-5 2 0,-1-1 16,3 0-16,-10-3 0,-3-2 16,-6 2-16,-2 1 0,-9-1 15,-7 0-15,-2-1 0,-2-1 16,-9-1-16,-6 0 0,0 0 15,3 1-15,-7-4 0,-1-1 0,-6-2 16,-2 0-16,-1-3 0,0-2 16,-4 0-16,-1-1 0,-6-1 15,0 0-15,1-6 0,1-4 16,0 2-16,-1 0 0,-4 8 16,1-4-16,2-1 0,2 0 31,-2-6-31,1-4 0,-2 2 0,-1 1 0,0 1 0,0-2 15,-4 1-15,-3 0 0,-2-2 16,-1-1-16,-4 0 0,-5 0 0,-6-1 16,-2 0-16,-2 1 0,-2 1 15,-8-1-15,-6 1 0,-2 2 16,1 0-16,-9-3 0,-3-1 16,-6-4-16,2-1 0,-3 8 15,-5 4-15,-2 2 0,-1 3 0,-36-11 16,3 0-16,10 4 0,4 4 15,-4 1-15,-2 0 0,-1 4 16,4 3-16,-6-2 0,-5 2 16,4 2-16,4 2 0,-6 0 15,-3 1-15,3 4 0,4 1 16,-4 2-16,-6 2 0,9 1 16,0 0-16,-5 0 0,-4 1 15,4 1-15,4 2 0,-7 2 16,-3 1-16,9 1 0,2 0 0,1 3 15,0 0-15,2 0 0,0 0 16,-2 3-16,-1 1 16,8-1-16,7 1 0,-5 4 0,-1 4 15,7-5-15,1-5 0,1 3 16,-1 0 0,6-1-16,3-2 0,3-2 0,2 0 0,7 0 15,4 1-15,-1-1 0,0 0 16,5 4-16,4 3 0,1-4 15,3-2-15,1 1 0,5 2 0,0 0 16,0 0-16,4-1 0,-1-1 16,5 3-16,4 2 0,1 2 15,2 3-15,0-3 0,0 0 16,2-1-16,2-1 0,7-2 16,3 5-16,-4 0 0,2 2 0,0 4 15,3 4-15,1-2 0,1 1 16,1 1-16,-1 2 15,6-1-15,1-1 16,6 6-16,2 3 0,2-7 0,0-4 16,0-1-16,-2-1 0,2-1 15,-2 1-15,4-1 0,3 0 16,3-3-16,1-1 0,-1 0 16,3-2-16,-5 0 0,-3 2 0,-3-1 15,-5 1-15,-2-5 0,-2-4 16,-3-4-16</inkml:trace>
  <inkml:trace contextRef="#ctx0" brushRef="#br0" timeOffset="8876.443">7354 7072 0,'0'0'0,"0"0"0,0 0 0,34-7 15,-20 6-15,8-3 0,5-2 0,9-1 16,-1-4-16,6 0 0,4-1 16,8 0-16,-5 0 0,0 1 15,-2-2-15,-2 1 0,-6 3 16,-6 3-16,-7 1 0,-11 0 15,-6 1-15,-2 2 0,-2 0 0,0-1 16</inkml:trace>
  <inkml:trace contextRef="#ctx0" brushRef="#br0" timeOffset="9108.3717">7647 6692 0,'0'0'15,"0"0"-15,0 0 0,0 25 16,0-25-16,-1 41 0,-1-11 16,0 7-16,0 3 0,-1 20 0,-1 7 15,1 11-15,0-5 0,1 4 16,2-8-16,1-3 0,2-13 16,1-11-16,3-9 0,-1-6 15,-1-5-15,2-6 0,-2-4 0,1-9 16,-1-6-16,1 1 0,-3 1 0,-2 0 15</inkml:trace>
  <inkml:trace contextRef="#ctx0" brushRef="#br0" timeOffset="9277.7595">7471 7188 0,'0'0'0,"0"0"0,-10 16 16,3-2-16,-3 2 0,-3 7 0,-4 3 15,-2 10-15,1 1 0,-1 9 16,2-1-16,3-6 0,3-5 16,2-2-16,0-7 0,3-6 15</inkml:trace>
  <inkml:trace contextRef="#ctx0" brushRef="#br0" timeOffset="9438.6423">7681 7207 0,'0'0'15,"0"0"-15,0 0 0,21 23 16,-14-10-16,2 3 16,1 2-16,2 5 0,0 2 15,2-3-15,1-2 0,2-4 0,-1-3 0,-1-2 0,-3-1 16,-2-2-16</inkml:trace>
  <inkml:trace contextRef="#ctx0" brushRef="#br0" timeOffset="9694.806">7971 6900 0,'0'0'0,"0"0"0,0 0 0,27-14 16,-27 14-16,32-14 0,-12 7 16,1 1-16,2 1 0,5-1 15,-1-1-15,0 4 0,-4 2 0,-1 1 0,-1 1 16,-1 4-16,-3 2 0,-2 3 15,-3 3-15,-4 2 0,-3 2 16,-3 1-16,-5 1 0,-1 0 16,-3 0-16,-2 3 0,0 0 15,-2-3-15,-2 1 0,-2-7 16,-3-2-16,4-3 16,2 0-16,2-3 0</inkml:trace>
  <inkml:trace contextRef="#ctx0" brushRef="#br0" timeOffset="9842.0199">7991 7045 0,'0'0'0,"0"0"0,0 0 16,22-7-16,-22 7 0,26-7 0,-9 3 15,0-1-15,2 1 0,0 0 0,-1 0 16,0 2-16,-2 0 0,-3 0 16,-3 2-16,-1 0 0,-2 0 0,0 0 15</inkml:trace>
  <inkml:trace contextRef="#ctx0" brushRef="#br0" timeOffset="9957.9394">7958 7174 0,'0'0'0,"0"0"16,0 0-16,0 0 0,0 0 0,0 0 15,0 0-15,25 0 16,-25 0-16,37-11 0,-12 2 16,0-1-16,0-1 0,1-1 15,-1 1-15,3-2 0,-5 3 0,-3 0 16</inkml:trace>
  <inkml:trace contextRef="#ctx0" brushRef="#br0" timeOffset="10381.3563">7973 6996 0,'0'0'0,"0"0"16,0 0-16,-4 24 0,4-24 15,-2 31-15,0-8 0,1 2 0,1 5 16,0 13-16,0 3 0,0-3 15,0-1-15,3 4 0,3-6 16,2-6-16,0-5 0,8-2 16,2-7-16,-3-9 0,0-6 0,5-5 15,5-4-15,1-7 0,4-3 16,-2-8 0,3-4-16,5-5 0,-6 3 0,-2 3 15,-5 2-15,-5 1 16,-5 2-16,-5 5 0,-5 0 15,-6 3-15,-8 2 0,-6 4 0,-3 4 16,-1 3-16,-1 4 0,2 2 16,0 1-16,-1 2 0,1 1 15,2 4-15,5 1 0,7-3 0,6 1 0,6 1 16,5 1-16,3-2 0,4-1 16,3-1-16,3-4 15,4 0-15,3-2 0,7-2 0,2-1 16,-5-4-16,-1-4 0,-8 1 15,-8 1-15,-2 1 0</inkml:trace>
  <inkml:trace contextRef="#ctx0" brushRef="#br0" timeOffset="10559.8057">8642 7080 0,'0'0'0,"0"0"0,20-5 15,-7 1-15,0-1 0,6 0 0,4-1 16,6-2-16,0 0 0,-2 0 16,1-1-16,-3 2 0,-1 2 0,2-2 15,-5 1-15,-4 1 0,-2 1 16,-4 0-16</inkml:trace>
  <inkml:trace contextRef="#ctx0" brushRef="#br0" timeOffset="10860.9561">8811 6906 0,'0'0'0,"0"0"0,0 0 0,3 29 16,-3-29-16,1 35 0,-2-9 16,0 3-16,1 6 0,0 10 0,0 0 15,0 4-15,1-8 0,0-6 0,1-4 16,-2-5-16,0-4 0,0-4 15,0-5-15,-2-3 0,0-3 16,-3-5-16,-3-1 16,1-3-16,1 0 0,-1-6 0,1-3 15,2-1-15,-1-2 0,0 3 0,2-1 16,1 3-16,-1 0 0,4 0 0,2 0 16,3 0-16,4-1 0,3 0 15,5-1-15,-1-1 0,-1-2 16,-1 2-16,-3 2 0,-2 2 15</inkml:trace>
  <inkml:trace contextRef="#ctx0" brushRef="#br0" timeOffset="11215.3646">9325 6700 0,'0'0'0,"0"0"0,0 0 15,26-3-15,-16 3 0,1 0 0,1 0 0,0 2 16,0-1-16,2 3 0,-3 2 16,-6 0-16,-5 2 0,-5-1 15,-4 3-15,-7 1 0,-3 1 0,-12 5 16,-4 2-16,0 1 16,-1-1-16,-6 5 0,3-2 15,5-3 1,4-3-16,12-4 0,7-4 15,5-2-15,6-1 0,10-4 16,9-2-16,4-3 0,3-1 0,6-1 16,5-2-16,-4 1 0,-1-2 15,2 0-15,-3 1 0,-6 1 16,-4 3-16,-8-2 0,-6 0 16,-7 2-16,-4 1 0,0 1 0,2 0 0,0 0 15</inkml:trace>
  <inkml:trace contextRef="#ctx0" brushRef="#br0" timeOffset="11431.7004">9065 6826 0,'0'0'0,"0"0"0,0 0 16,3 28-16,-3-28 0,2 42 0,-1-12 15,0 5-15,0 4 0,0 13 16,2 2-16,-3 8 0,1-3 15,1 0-15,0-8 0,-1-9 16,0-6-16,0-6 0,0-5 16,-2-6-16,-1-2 0,-1-9 0,0-4 15,-2-1-15,3 0 0,0-1 0</inkml:trace>
  <inkml:trace contextRef="#ctx0" brushRef="#br0" timeOffset="11585.4311">8953 7289 0,'0'0'0,"0"0"0,0 0 15,31-14-15,-31 14 0,41-16 0,-14 5 0,4 0 16,3 1-16,13-5 0,0 0 16,10 2-16,-2 2 0,-5-1 15,-4-2-15,1 0 0,-8 2 16,-8 2-16,-7 3 0,-6 1 16,-6 1-16,-2 2 0,-2 0 0,-3 2 15</inkml:trace>
  <inkml:trace contextRef="#ctx0" brushRef="#br0" timeOffset="11986.6035">9305 7008 0,'0'0'0,"0"0"0,0 0 16,0 0-16,4 24 0,-4-24 0,-3 27 0,1-7 15,-1 4-15,0 2 0,0 2 16,-1 1-16,1-1 0,-2 5 15,0-5-15,2-1 0,0-4 16,-1-4-16,2-3 0,-1-2 0,1-2 16,-1-3-16,2-2 15,0-2-15,0-2 16,0-6-16,0-3 0,1 0 16,1-2-16,2-1 0,2-1 15,4-1-15,2 1 0,3 2 16,4 1-16,-1 3 0,2 3 15,0 2-15,1 2 0,-3 1 16,1 1-16,-3 2 0,0 1 16,-3 0-16,-2 1 0,-4 0 0,-1-2 0,-4 1 15,-5 0-15,-1 0 0,-4 0 16,-1-1-16,-1-1 0,-2 1 16,-1 0-16,-3-3 0,-2-2 0,1-1 15,-1 1-15,1-2 16,2 0-16,2-3 0,3-1 0,3 0 15,0 1-15,1 1 0</inkml:trace>
  <inkml:trace contextRef="#ctx0" brushRef="#br0" timeOffset="12152.9148">9801 7413 0,'0'0'0,"0"0"15,0 0-15,-5 19 16,5-19-16,-8 22 0,0-6 0,-1-1 0,0-2 16,2-1-16,0-2 0,1-1 0</inkml:trace>
  <inkml:trace contextRef="#ctx0" brushRef="#br0" timeOffset="12835.389">10256 6894 0,'0'0'15,"0"0"-15,0 0 0,0 29 0,0-29 16,0 37-16,0-12 0,0 5 15,0 4-15,0 13 0,1 3 16,1 7-16,1-4 0,-1-7 16,1-5-16,3-1 0,1-6 0,-2-8 31,-3-6-31,-1-5 0,0-5 0,-1-10 16,1-5-16,2-2 0,-1-2 15,0 1-15,-1 2 0,0 1 16</inkml:trace>
  <inkml:trace contextRef="#ctx0" brushRef="#br0" timeOffset="13165.0075">10211 6892 0,'0'0'0,"0"0"0,0 0 0,16-21 15,-1 13-15,4-2 0,4-3 16,3 1-16,4 1 0,12-2 16,3 2-16,8 0 0,-3 1 15,-2 3-15,1 1 0,1 3 16,-6 1-16,-3 5 0,-2 3 15,-5 4-15,-3 3 16,-5 5-16,-3 4 0,-4 5 16,-3 4-16,-4 9 0,-3 7 15,-5 1-15,-2 1 0,0 8 16,-1-2-16,-1-2 0,-1-1 0,0 1 16,1-3-16,-1-9 0,-1-6 15,-1-4-15,-1-6 0,1-5 16,-1-3-16,-1-6 0,0-3 0,-4-6 15,-3-2-15,-3-2 16,-1-3-16,-3-3 0,-2-5 0,-5-4 16,-6-5-16,6 7 15,8 1-15,2 4 0</inkml:trace>
  <inkml:trace contextRef="#ctx0" brushRef="#br0" timeOffset="13321.346">10338 7161 0,'0'0'0,"0"0"0,0 0 16,0 0-16,0 0 0,21-18 15,-21 18-15,35-19 0,-14 9 0,5-1 16,5-3-16,-1 3 16,-1 1-16,8 0 0,1 0 15,-4 1-15,-3 2 16,2-1-16,-6 1 0,-5 1 16,-5 3-16,-4-1 0,-2 2 15,-2 0-15</inkml:trace>
  <inkml:trace contextRef="#ctx0" brushRef="#br0" timeOffset="13522.0335">10654 6899 0,'0'0'0,"0"0"15,0 0-15,0 0 0,0 0 0,0 0 16,-3 28-16,3-28 16,-8 30-16,1-10 0,-1 2 0,-1 3 15,1 0-15,0 3 0,2 1 16,-1 4-16,2-2 0,1-5 15,3-3 1,0-6-16,1-4 0,0-3 16,0-2-16,0-1 0,0-3 15,0 1-15</inkml:trace>
  <inkml:trace contextRef="#ctx0" brushRef="#br0" timeOffset="13653.6804">10638 7190 0,'0'0'0,"0"0"15,0 0-15,0 0 0,0 0 0,26 0 16,-26 0-16,0 0 0,30 3 0,-30-3 15,20 9-15,-12-4 0,1 2 0,-2 2 16,-4 2-16,-3-2 16,-2 0-16,0-1 0,1-1 0,0-2 15</inkml:trace>
  <inkml:trace contextRef="#ctx0" brushRef="#br0" timeOffset="13807.6495">10467 7450 0,'0'0'15,"0"0"-15,0 0 0,22-4 0,-22 4 16,27-5-16,-5 2 0,2-3 16,1 2-16,4-3 0,3 0 15,8-1-15,0 2 0,0-4 16,-1 1-16,1-2 0,-8 2 0,-6 2 0</inkml:trace>
  <inkml:trace contextRef="#ctx0" brushRef="#br0" timeOffset="13986.0554">11237 6940 0,'0'0'0,"0"0"0,0 0 16,0 0-16,0 0 0,22 20 15,-22-20-15,0 0 0,27 17 0,-27-17 16,15 8-16,-8-4 0</inkml:trace>
  <inkml:trace contextRef="#ctx0" brushRef="#br0" timeOffset="14170.8466">11672 6821 0,'0'0'15,"0"0"-15,0 0 0,-11 28 0,11-28 16,-21 35-16,4-9 0,1 2 0,-1 1 15,-7 12-15,-3 5 0,-3 6 16,1-5-16,-1 2 0,4-5 16,4-9-16,4-7 0,-2-6 15,-1-4-15,5-4 0,4-3 0,2-3 16</inkml:trace>
  <inkml:trace contextRef="#ctx0" brushRef="#br0" timeOffset="14593.3856">11076 7227 0,'0'0'0,"0"0"16,0 0-16,0 0 0,22-14 0,-22 14 16,35-14-16,-13 7 0,3 0 15,6 0-15,4 1 16,9-4-16,-1 1 0,13-4 0,3 0 16,-4 2-16,-2 1 0,1 3 15,-7 5-15,-8-2 0,-8 1 16,-6 5-16,-5 2 0,-6 5 15,-3 1-15,-4 7 0,-4 7 16,-3-2-16,-2 3 0,-7 8 16,-4 1-16,-2-2 0,-1-3 0,1-3 0,-1-2 15,3-5-15,2-2 0,-1-3 16,0-2-16,1-2 0,0-2 16,-4-4-16,-1-4 0,3-1 15,-1-2-15,1-1 0,0-1 16,1-2-16,1-3 0,1-8 15,1-5 1,2 4-16,2 3 0,3-4 0,2-4 16,0 7-16,1 5 0,0 3 15,1 3-15,1 2 0,3 2 16,5 3-16,4 3 0,0 0 16,1 1-16,6 4 0,3 0 15,1-1-15,3 1 0,-5-2 16,-5-1-16,-4-2 0</inkml:trace>
  <inkml:trace contextRef="#ctx0" brushRef="#br0" timeOffset="14740.6909">12310 7397 0,'0'0'0,"0"0"0,0 0 0,0 0 15,0 0-15,-16 20 0,16-20 16,0 0-16</inkml:trace>
  <inkml:trace contextRef="#ctx0" brushRef="#br0" timeOffset="21615.1706">2085 9289 0,'0'0'16,"0"0"-16,0 0 0,21-6 15,-9 5-15,2 1 16,5 0-16,2 0 0,-2 0 16,10 1-16,5 1 0,-2 1 15,3-2-15,12 1 16,2-1-16,0 0 0,-1 0 0,11 0 16,5-1-16,-4 0 0,-4 0 15,17 0-15,3 0 0,-4-1 0,-2 1 16,14-2-16,3-2 0,-8 1 15,-5 1-15,42 4 0,-5 3 0,-14-4 16,-12-3-16,8-3 0,5 0 16,-10 5-16,-5 4 0,7-2 15,3-1-15,-5-1 0,-2 0 16,5 3-16,6 1 0,-7 2 0,-7-1 16,17-2-16,10-3 0,-11 2 0,-6 2 15,8 1-15,4 1 0,-8-1 16,-3-1-16,13-1 0,8-2 15,-7 4-15,-5 2 0,7-1 16,6 0-16,-10-1 0,-7-2 0,10 3 16,10 0-16,-6-1 15,-5-3-15,7 3 16,8 0-16,-10 1 0,-6-2 16,12 2-16,10-2 0,-11 2 15,-8-1-15,15 1 0,10 2 16,-11-5-16,-5-2 0,10 3 15,8 2-15,-9 0 0,-6 2 0,14-6 16,8-1-16,-8 0 0,-7 0 16,12 1-16,9 0 0,-15-4 0,-10-3 0,14 1 15,10 1-15,-9 1 16,-7 2-16,14 4 0,9 3 16,-15-5-16,-8-4 0,11 1 15,7 0-15,-6-1 0,-6-2 16,10 4-16,10 4 0,-12-2 0,-8 1 15,16-4 1,12-1-16,-17 0 0,-11-1 0,12 4 16,10 3-16,-14-2 15,-8 1-15,16-5 0,9-1 16,-13 3-16,-10 2 0,11-1 0,8 0 16,-12-2-16,-9-1 0,13 2 15,10 0-15,-16-1 0,-9-1 16,14-2-16,9 1 0,-11 1 0,-9 1 15,10-2-15,6 0 0,-11 4 16,-9 4-16,14-3 0,10-2 16,-15 0-16,-11-1 0,8 2 0,5 0 15,-10 2-15,-8 2 0,13 2 16,9 3-16,-13-3 0,-8-1 16,10-1-16,8 0 0,-14-2 0,-9-1 0,11 0 15,8 2-15,-11 1 0,-7 0 16,8 2-16,9-1 15,-14 1-15,-9 2 0,11 1 16,8 0-16,-15 1 0,-10 2 0,9-7 31,7-3-31,-13 0 0,-10 3 0,8-1 16,5 3-16,-9 0 0,-5 1 16,6-8-16,3-3 0,-12 0 15,-8 4-15,9 0 0,9 1 16,-13-4-16,-8-1 0,7-3 0,5 0 15,-13 2-15,-7-1 0,4 1 16,5-1-16,-12-2 0,-7-2 16,3 2-16,3 3 0,-12-4 0,-7-1 15,-2 1-15,0-2 0,-9 4 0,-4 2 16,2-1-16,4-1 16,-10 1-16,-6-2 0,2 2 0,0 0 15,-7 2-15,-4 0 0,2 1 16,3 0-16,-10 0 0,-6 1 0,-6 0 31</inkml:trace>
  <inkml:trace contextRef="#ctx0" brushRef="#br0" timeOffset="22364.2118">25236 8746 0,'0'0'0,"0"0"0,0 0 16,0 0-16,0 0 0,0 0 0,0 0 15,0 0-15,-24 12 0,24-12 16,-22 16-16,22-16 0,-24 18 0,8-7 15,-2 1-15,-2 1 16,-1-1-16,-1 2 0,-1 2 16,-6 2-16,1-3 0,-1 3 0,-3 1 15,2 1-15,1-1 0,-3 5 0,4-1 16,0-2-16,2-1 0,1-1 16,4-1-16,5 0 0,3-2 0,2 1 15,3 0-15,2 0 16,3-2-16,5-1 0,5 1 15,3-4-15,2-2 16,6 1-16,3-2 16,1 0-16,2-2 0,5 0 0,3-2 15,-2 0-15,0-1 0,8-1 16,1 0-16,-6-2 0,-4-2 16,1-1-16,2-4 0,-4 3 15,-2-1-15,-2-1 0,-2-2 16,-2-1-16,-2 0 0,-2 1 0,1-2 0,-2 1 15,-1 2-15,-1-1 0,-1-2 16,-2 2-16,-3 0 0,0-2 16,0-2-16,-2-1 0,1 0 0,-2-2 15,-1-1-15,1-2 16,-2-1-16,-2-1 0,0-6 16,-1 2-16,0 0 15,-6-5-15,-3-3 16,-1-1-16,-1 2 0,0 2 0,2 5 15,2 6-15</inkml:trace>
  <inkml:trace contextRef="#ctx0" brushRef="#br0" timeOffset="23837.6605">3904 7752 0,'0'0'0,"0"0"0,0 0 0,0 0 0,-29-7 0,14 8 16,-3 1-1,0 0-15,0 2 0,-8 6 16,-2 2-16,-12 7 0,1 3 0,-8 7 15,0 4-15,-1 1 0,1 2 16,-11 18-16,4 7 0,-5 10 16,5 0-16,0 15 15,4 2-15,9-3 0,6-3 16,1 38-16,12-10 16,10-17-16,5-13 0,10 1 15,8-1-15,7-13 0,6-9 0,11-9 16,5-7-16,0-6 0,3-6 15,8-4-15,5-2 0,1-10 16,0-4-16,10-9 0,3-5 0,3-6 0,0-5 16,2-10-16,3-9 0,-7-4 15,-3-3-15,3-3 0,0 0 16,-10-8-16,-7-6 0,-5-2 16,-4 0-16,-4-3 0,1 1 15,-5-4-15,-5-2 0,-10 3 16,-9 2-1,-7-5-15,-6-4 0,-3 6 16,0 3-16,-7 2 0,-8 1 0,-8 5 16,-6 5-16,-9-4 0,-2 0 15,-9 9-15,-5 8 0,-12 9 16,-13 7-16,-1 11 0,-5 8 0,-22 17 16,-17 12-16,-7 12 15,-4 9-15,41-14 0,31-12 0,20-6 0</inkml:trace>
  <inkml:trace contextRef="#ctx0" brushRef="#br0" timeOffset="25899.5088">4893 9197 0,'0'0'0,"0"0"0,0 0 16,34-1-16,-34 1 0,35-1 15,-8 2-15,2-1 0,4 1 0,18-1 16,5 1-16,15-1 15,1-1-15,19 2 0,2 0 16,7 0-16,-7 0 0,16-1 0,0 1 16,-12 1-16,-9 0 0,36 2 0,-13-1 31,-21 1-31,-15-2 0,-10 2 0,-6-2 0,-14-2 0,-8-3 16,-14 0-16,-12 2 0,-5 0 15,-1-1-15,-19 0 0,-7 0 16,5 1-16,-3-2 0,-16-3 0,-9-2 31,16 3-31,7 0 0,7 3 0</inkml:trace>
  <inkml:trace contextRef="#ctx0" brushRef="#br0" timeOffset="26169.1194">5087 9258 0,'0'0'0,"14"-1"0,8 0 15,1-2-15,5 1 0,19 0 0,17 0 16,3-2-16,2-1 0,22 0 16,7 0-16,9 1 15,-9-1-15,41-3 0,4-5 16,-27 4-16,-17 2 0,-13 3 15,-8 0-15,-19-1 0,-11 2 16,-16-2-16,-10 0 0,-11 0 0,-7 1 16,-19 0-16,-14 1 0,10 2 15,6 0-15,4 0 0</inkml:trace>
  <inkml:trace contextRef="#ctx0" brushRef="#br0" timeOffset="26469.7243">4915 9260 0,'0'0'0,"0"0"0,0 0 16,0 0-16,0 0 0,0 0 16,25 4-16,-25-4 0,45 1 0,-11-2 15,8 0-15,6 0 0,2 0 16,27-2-16,10 1 0,16-1 15,0 1-15,22 1 0,21 1 16,0 0-16,-17-3 0,31 2 0,-25 2 16,-31 3-16,-21 0 0,-21-1 15,-14 0-15,-17 0 0,-8 0 0,-26-4 16,-15-2-16,-7-2 0,-3 1 16,-19-1-16,-10-2 0,18 4 15,-4 2-15,-8-2 0,13 2 16,14 0-16</inkml:trace>
  <inkml:trace contextRef="#ctx0" brushRef="#br0" timeOffset="26670.159">5301 9274 0,'0'0'0,"0"0"15,-15-1-15,11 2 0,1 0 0,3-1 16,5 0-16,5-1 0,1 1 16,12-2-1,10-1-15,5 1 0,4-1 16,26 0-16,8 2 0,18-2 15,-2 2-15,22 1 0,18 1 16,-2 2-16,-18 0 0,27 1 0,-25-1 16,-27 2-16,-23 1 0,-21-5 15,-14-1-15,-20 0 0,-15 1 16,3-1-16,1 1 0,1-1 0</inkml:trace>
  <inkml:trace contextRef="#ctx0" brushRef="#br0" timeOffset="27488.1718">3448 9182 0,'0'0'0,"0"0"16,0 0-16,0 0 0,0 0 16,22-4-16,-22 4 0,26 0 15,-26 0-15,33 0 0,-8-1 16,2 0-16,1-1 0,4 1 0,4 1 15,11-2-15,3-1 0,7-1 0,1 0 32,-2 1-32,-5 0 0,6-1 0,-7 2 0,-6 0 0,-3 0 0,-11 1 15,-5 1-15,-6-1 16,-5 1-16,-9 0 0,-5 0 16,-5 0-16,-5-2 15,-8 1-15,-8 2 0,-2-1 16,-3 2-16,-9-1 15,-7 0-15,-11 2 0,3-2 0,-6 1 16,-2 1-16,-5 1 0,8 2 0,-1-3 16,-1 0-16,7 3 15,11 0-15,10-3 0,5-1 16,7-1-16,7 0 0,8-1 0,7 0 16,5 0-16,2 0 0,11 0 0,10 1 15,0-1-15,3 0 0,8-2 16,7-2-16,1 2 0,-1 0 15,11-1-15,1-2 0,-4 0 16,-3 0-16,-3 4 0,-7 1 16,-3-1-16,-7 0 15,-3 0-15,-4 0 16,-9 1-16,-6 0 0,-9 0 0,-3 1 16,-10 1-16,-2 3 0,-10-3 15,-11 1-15,-1-1 0,-2 2 0,-8-1 16,-5 1-16,0 0 15,-1 0-15,-7 2 0,0-1 16,8 0-16,3-1 0,4 1 0,4-1 0,12 0 16,7-1-16,7-1 15,5 1-15,7-2 0,6 0 0,7 1 16,3 1-16,8-3 0,4 1 0,8-2 16,7 1-1,0-2-15,3 1 0,6 0 16,5 0-16,7-1 0,-4-1 15,-14 1-15,-10 1 0,-9 0 16</inkml:trace>
  <inkml:trace contextRef="#ctx0" brushRef="#br0" timeOffset="28105.5474">5039 9179 0,'0'0'16,"0"0"-16,0 0 0,0 0 0,0 0 0,33 2 16,-33-2-16,36 2 0,-18 1 0,8-2 31,4 0-31,4-1 0,3 1 0,15-1 0,6 1 31,10 2-31,-3 0 0,15-1 0,3 0 0,-7-1 16,-5 2-16,9-2 0,-2 1 15,-8 1-15,-7-1 0,-2 0 16,-4 1-16,-10-2 0,-6-1 16,-7 3-16,-8-2 0,-5 0 15,-9 0-15,-2-1 0,-6 0 16,-7-1-16,-3-3 0,-9 2 0,-5 0 15,-6-2-15,-2 0 0,-13 1 16,-6-1-16,0 1 0,-1 1 0,-18 0 16,-5 2-16,-1-1 0,2-2 0,-14 3 15,-1 0-15,4 3 0,3 1 16,-33 2-16,9 0 0,22 1 16,14 0-16,12-1 15,9 0-15,16 0 0,10 0 0,13-6 16,7-4-1,2 1-15,2 2 0,12-1 16,11 2-16,4 2 0,5-2 0,7-3 16,7-3-16,2 1 0,2 0 0,17 0 15,1 1-15,-3 1 0,-4 1 16,34 0-16,-5 0 16,-14 0-16,-10-1 0,1 2 0,0 1 15,-6-1-15,-5-1 0,-19 0 16,-13 2-16,-9-1 0</inkml:trace>
  <inkml:trace contextRef="#ctx0" brushRef="#br0" timeOffset="28754.6445">9267 9110 0,'0'0'0,"0"0"15,0 0-15,21-6 0,-21 6 16,0 0-16,35-3 0,-15 3 16,3 0-16,8 1 0,8 1 15,14 0-15,2 0 0,21 1 16,6 3-1,-2-2-15,-2 1 0,17 1 0,12 3 16,-12-1-16,-11-1 0,23-2 16,-6-5-16,-26 0 15,-17 0-15,-16 0 0,-11-1 0,-11-1 16,-9 0-16,-8-3 0,-6-1 16,-5 1-16,-4 0 0,-10-3 15,-9-1-15,-2 4 0,-1 2 0,-11 1 0,-9 1 16,-2-2-16,-2 2 0,-18 2 15,-6 2-15,2 0 0,2 1 16,-43 10-16,5 3 0,23-4 16,17-3-16,9 1 0,6 0 15,18 0-15,12-1 0,17-2 16,11-2 0,11-1-16,7 0 0,22-4 0,16-3 15,-11-1-15,8-2 0,23-2 16,15-1-16,10-4 0,-3-2 0,51-4 15,3 4-15,-46 4 16,-33 3-16,-21 2 0</inkml:trace>
  <inkml:trace contextRef="#ctx0" brushRef="#br0" timeOffset="29479.0539">13267 9112 0,'0'0'0,"13"-1"15,3 2-15,-2 0 0,3 0 0,8-1 16,4 0-16,3 0 0,2 0 15,15 1-15,6-1 0,-1 1 0,-1 0 16,15 0-16,1 0 0,-5 0 16,-4 0-16,9 0 0,0 1 15,-11 0-15,-9 0 0,4-1 16,-3-2-16,-12 1 0,-7 0 0,-9 0 16,-6 0-16,-7 1 0,-4 0 15,-8 1-15,-8 2 0,-7-3 0,-6 0 16,-10 1-16,-8 0 0,-2 3 15,-3 1-15,-16-1 0,-9 0 16,5-1-16,2 1 0,-16 1 16,-2 0-16,8 0 0,6 0 0,-28 3 15,12 0-15,27-1 0,17-2 16,18-1 0,12-2-16,5-1 0,6-2 15,8 0-15,4-5 0,8 1 16,7 0-16,14-2 0,13-2 15,2 1-15,2 0 0,18 0 16,7 0-16,-5 1 0,-2 0 0,35 1 16,-9 4-16,-22-5 15,-13 0-15,-10 0 0,-7 2 0,-15 4 0,-12 2 16,-16-3-16,-9-3 0,-9 3 16,-5 1-16,-9 3 0,-8-1 15,-7 2-15,-7-2 0,-11 2 16,-8 0-16,4 1 0,3-1 0,-7 1 15,-4 1-15,-22 1 0,15-3 16,8 1 0,5 0-16,17-1 0,15-1 15,16 1-15,10 0 0,6-4 16,3 1-16,9-1 0,6 0 16,12-1-16,8 0 0,10 2 0,13 2 15,3-1-15,2 1 0,-11-2 16,-15 0-16,-12-1 0</inkml:trace>
  <inkml:trace contextRef="#ctx0" brushRef="#br0" timeOffset="30296.784">17316 9211 0,'0'0'15,"0"0"-15,0 0 0,25 0 0,-13 0 16,4 0-16,5 0 0,3 0 16,5-1-16,16 1 0,8-2 15,0 1-15,1 1 0,19-1 0,5 1 16,9 1-16,-4 0 0,14 1 0,-1 0 16,-2 0-16,-14 0 0,23-1 15,-15-1-15,-21 0 0,-14-1 16,-12-2-16,-9 0 0,-12 0 15,-8 2-15,-9-2 0,-5-1 16,-4-1 0,-1-2-16,-11 1 0,-8-3 15,-3 3-15,-2 0 0,-9 0 0,-7 0 16,-5 2-16,-3 4 0,-11 4 16,-8 2-16,-9-2 0,4 1 15,-8 0-15,-6 3 16,-28 6-16,16 3 0,4-1 0,2 0 15,16-2-15,11-4 0,8 5 0,6 2 0,16-4 16,11-1-16,16-6 16,10-3-16,8 1 0,6 2 0,21-5 15,14-5-15,7-2 0,4-2 16,18-1-16,12-1 0,-31 3 16,7 0-16,57-4 0,5 1 15,-13 0-15,-7 3 16,3 0-16,5 3 0,-18 5 15,-10 4-15,-10-1 0,-7 0 16,-11-3-16,-7-2 0,-19 3 16,-10 2-16,-10-3 0,-9-1 15,-11 2-15,-11 0 0,-10 1 16,-8 0-16,-15 1 0,-10 2 16,0 2-16,1-1 0,-7 0 0,-4 0 0,9 1 15,7 0-15,-3 1 0,-1 0 16,15 0-16,8 2 0,11-7 15,7-1-15,12-3 0,8-2 16,18 2-16,11 3 0,-4-4 16,6-3-16,23-5 0,15-3 15,-18 3-15,-14 3 0,-10 1 0</inkml:trace>
  <inkml:trace contextRef="#ctx0" brushRef="#br0" timeOffset="30959.9532">22178 9221 0,'0'0'0,"0"0"16,0 0-16,27-4 0,-27 4 0,31-2 15,-11 1-15,5 0 0,1 0 0,15-1 16,6 0-16,3 0 16,3 0-16,19-2 0,6 1 15,10 1-15,-5 2 16,16 0-16,1 1 15,3 0-15,-11 0 0,31 0 0,-16 0 16,-25-2-16,-15 0 0,-10 2 16,-5 0-16,-16 2 0,-9 0 15,-13-2-15,-9 0 0,-1-2 16,-4 1-16,-10-4 0,-6-2 16,-5 1-16,-4-4 0,-9 4 0,-10 1 0,-4 0 15,-1 1-15,-17 0 0,-13-3 16,-12 1-16,0 2 0,-59 1 15,1 2-15,12 0 0,10 0 16,-9 3-16,-5 2 0,13-1 16,9 0-16,1 7 0,2 6 15,20-4-15,14-2 0,14-4 0,7-4 0,22 0 16,16 1-16,17-4 0,10-1 16,8-4-16,6 0 0,27-6 15,19-1-15,8 0 0,5 0 16,19 1-16,13 0 0,-9-2 15,-5 2-15,13 8 0,8 6 16,-9-4-16,-7-3 16,10 0-16,6 2 15,-14 1-15,-11 2 0,-6 3 0,-5 3 16,-20 1-16,-15 0 0,-13-2 16,-9-2-16,-17-3 0,-12-1 15,2 0-15,2 0 0,-1 0 0</inkml:trace>
  <inkml:trace contextRef="#ctx0" brushRef="#br0" timeOffset="34324.8225">14278 7902 0,'0'0'0,"18"-1"16,3-1-16,-2-1 0,3 0 0,16-2 15,7-3-15,10-1 0,0-1 0,14-4 16,1 2-16,-7 1 0,-4 2 16,-1-1-16,-7 2 0,-13 3 15,-10 0-15,-12 2 0,-8 2 16,-8 1-16,-8 3 0,4-2 16,1 0-16,-1-1 0</inkml:trace>
  <inkml:trace contextRef="#ctx0" brushRef="#br0" timeOffset="34641.4004">14566 7752 0,'0'0'0,"0"0"16,0 0-16,0 0 0,0 0 0,11 25 16,-11-25-16,7 36 0,-1-14 15,-1 5-15,1 5 16,1 2-16,-1 1 0,4 9 0,1 0 15,1 4-15,-1-7 0,-3-5 16,-1-2-16,-4-6 0,-3-2 0,-6-8 16,-2-4-16,-3-2 0,-3-3 0,-1-1 15,-2 0-15,-2-6 0,-4-4 16,0-4-16,-1-3 0,3-2 16,3 1-16,3-2 0,2-1 15,4 1-15,3 1 0,10-2 16,6-3-16,6-2 0,6 1 0,9-4 15,7-1-15,1 1 0,2 0 0,-2 2 16,-8 2-16,-7 6 0</inkml:trace>
  <inkml:trace contextRef="#ctx0" brushRef="#br0" timeOffset="35057.7128">15051 7961 0,'0'0'0,"0"0"16,0 0-16,0 26 0,0-26 15,0 24-15,0-9 0,1 1 0,0-2 16,0 3-16,-1-2 0,0-3 16,0-4-16,-2-5 0,-1-4 15,-1-3-15,0 0 0,-3-3 0,0-3 16,1-1-16,2-2 0,-2-4 15,2 0-15,3 1 0,2 2 16,5-1-16,5 1 0,6-1 16,3-1-16,7-1 15,7-1-15,12-3 0,0 2 16,6 0-16,5 2 16,4 1-16,-7 3 0,6 3 0,-2 1 15,-13 3-15,-9 1 0,-7 3 16,-6 2-16,-6 2 0,-5-1 15,-10 6-15,-8 3 0,-6 1 16,-5 2-16,-12 5 0,-7 4 0,-4-4 0,-2-3 16,-1 0-1,-1 1-15,-2 0 0,5-5 0,2-10 16,4-9-16,9 4 0,6-1 0,4 2 16</inkml:trace>
  <inkml:trace contextRef="#ctx0" brushRef="#br0" timeOffset="35374.3703">15239 7557 0,'0'0'0,"0"0"16,0 0-16,0 0 0,0 0 15,14 24-15,-14-24 0,7 34 16,-5-8-16,1 6 0,-2 5 16,-1 2-16,0 2 0,0 11 15,0-3-15,-1 6 0,0-6 0,-2 2 0,0-7 16,0-8-16,-1-5 0,1-7 15,0-5-15,-1-2 0,2-4 16,1-3-16,1-1 0,5-1 16,3-1-16,8-1 0,6-2 15,2 3-15,2-2 0,4-1 16,6-1-16,-4 1 0,-2 0 0,2 2 0,2 1 16,-5-1-16,-1-3 0,-3-3 15,-5-6-15,-7 1 0,-3-2 16,-4 0-16,-5-1 0,0 2 15,0 1-15,0 1 0</inkml:trace>
  <inkml:trace contextRef="#ctx0" brushRef="#br0" timeOffset="35559.295">15519 8049 0,'0'0'15,"0"0"-15,0 0 0,-1 26 16,1-26-16,-5 31 0,0-13 0,0 2 15,-2 0-15,-2 2 0,-1 0 16,-3 4-16,0 0 0,-1-3 0,-2-1 16,1-3-16,-1-2 0,-1-5 15,-2-6-15,2-1 0,4 0 16,2-1-16</inkml:trace>
  <inkml:trace contextRef="#ctx0" brushRef="#br0" timeOffset="35713.092">15095 8180 0,'0'0'0,"0"0"0,0 0 0,29-9 16,-29 9-16,39-14 0,-9 4 15,3 1-15,3-1 0,15-3 16,3 0-16,11 0 0,-2 3 0,10-1 16,-4 1-16,-11 1 0,-10 3 15,-5-1-15,-11 3 0,-8 0 0</inkml:trace>
  <inkml:trace contextRef="#ctx0" brushRef="#br0" timeOffset="35976.3223">16236 7606 0,'0'0'0,"0"0"0,0 0 16,-10 20-16,10-20 0,-15 30 0,1-4 16,1 5-1,0 4-15,-1 17 0,1 6 16,3-2-16,4-1 0,4 8 16,6 6-16,4-12 0,4-7 0,8-3 15,3-8-15,2-10 0,3-9 16,-7-4-16,-6-4 0,-4-3 15</inkml:trace>
  <inkml:trace contextRef="#ctx0" brushRef="#br0" timeOffset="36530.7945">16426 7700 0,'0'0'0,"0"0"16,0 0-16,0 0 0,0 0 15,27 6-15,-27-6 0,24 7 0,-24-7 16,31 14-16,-13-3 0,-3-1 15,-1-1-15,-2-1 0</inkml:trace>
  <inkml:trace contextRef="#ctx0" brushRef="#br0" timeOffset="36800.3312">16243 8074 0,'0'0'0,"0"0"0,0 0 16,0 0-16,0 0 15,33-6-15,-33 6 0,41-8 16,-14 2-16,2-1 0,0 2 16,0 0-16,-1 1 0,4 2 15,-4 0-15,-5 2 0,-5 3 16,-6 1-16,-4 2 0,-7 2 0,-4 3 16,-5 4-16,-3 4 0,-1-1 15,-1 1-15,-2-1 0,1 0 0,0 0 16,1-1-16,8-3 0,4-3 15,6-2-15,5-3 0,5-5 16,4-3-16,5-1 0,1 0 0,10-5 16,3-1-16,-2-3 0,-1-3 15,-6 3-15,-6 2 0,-4 2 16</inkml:trace>
  <inkml:trace contextRef="#ctx0" brushRef="#br0" timeOffset="37000.4316">16727 8003 0,'0'0'0,"0"0"15,25-4-15,-3 0 0,5-3 0,15 0 16,6 1-16,-1-1 0,2-1 0,9-2 16,1 0-16,1 0 0,-6 1 15,-9 2-15,-6 1 0,-10 4 16,-8 0-16,-13 2 0,-8 0 15,-7-2-15,-4-4 0,3 2 16,1 2-16,3 0 0</inkml:trace>
  <inkml:trace contextRef="#ctx0" brushRef="#br0" timeOffset="37215.759">17016 7772 0,'0'0'15,"0"0"-15,0 0 0,8 25 16,-6-7-16,1 6 0,-1 9 16,0 4-16,0 7 0,0 13 15,1 1-15,-2 7 0,-1-8 0,2 11 16,1-1-16,-2-7 0,-2-14 16,0-11-16,1-7 0,-3-7 15,-4-4-15,3-6 0,0-3 0,2-1 16</inkml:trace>
  <inkml:trace contextRef="#ctx0" brushRef="#br0" timeOffset="37459.4523">17608 7565 0,'0'0'16,"0"0"-16,7 18 0,-4-5 15,1 3-15,-1 11 0,-1 4 0,0 1 16,0-1-16,-2-4 0,0-4 16,-2 1-16,2-5 0,0-3 15</inkml:trace>
  <inkml:trace contextRef="#ctx0" brushRef="#br0" timeOffset="37779.4636">17597 7599 0,'0'0'15,"0"0"-15,0 0 0,23-10 0,-23 10 16,25-11-16,-7 5 0,0 0 16,2-1-16,1 2 0,1-1 15,5 0-15,-2 2 0,-1 1 16,-2 1-1,-2 1-15,-2 0 0,-3 1 16,-2 1-16,-2 0 0,-1 3 0,-2-2 16,-2 2-16,-1-1 0,-1 1 15,0 0-15,-2-1 0,0 1 16,-1 1-16,0 1 0,-1 0 16,0 1-16,-1 1 0,-1 1 15,-1 2-15,-2 2 0,-1 2 0,-3 2 16,-2 3-16,-3 6 0,-1 2 0,1-1 15,0 1-15,0-4 0,1-2 16,-1-1-16,3-3 0,2-4 16</inkml:trace>
  <inkml:trace contextRef="#ctx0" brushRef="#br0" timeOffset="37979.7372">17636 7767 0,'0'0'0,"0"0"16,0 0-16,0 0 0,24-3 16,-24 3-16,32-6 0,-14 4 15,0-1-15,0 0 0,3 0 0,-1 2 0,-1 1 16,2 0-16,-4 1 0,-6 0 16,-6 1-16,-5-2 0,-2 3 15,-1-1-15,1-1 0,2-1 16</inkml:trace>
  <inkml:trace contextRef="#ctx0" brushRef="#br0" timeOffset="38117.6352">17569 7885 0,'0'0'0,"0"0"15,0 0-15,0 0 0,28-6 0,-28 6 16,31-8-16,-11 2 0,3 1 16,2-1-16,1 2 0,0 0 15,1 0-15,4 0 0,-4 0 16,-3 2-16,-6 2 0,-4 1 15,-6 0-15,-1 1 0,-2 0 16,1-1-16</inkml:trace>
  <inkml:trace contextRef="#ctx0" brushRef="#br0" timeOffset="38434.2723">17370 8019 0,'0'0'16,"0"0"-16,0 0 0,0 0 15,0 0-15,0 0 0,0 0 0,38-1 0,-14-2 16,8-4-16,7 1 0,4-4 15,4 0-15,17-1 0,2-1 16,10-1-16,-4 0 0,2 1 16,-9 1-16,-7 1 0,-13 2 0,-15 2 15,-11 1-15,-16 5 16,-10 2-16,-12 3 16,-9-1-16,-5 4 0,-3-1 15,-6 3-15,-6 0 0,-2 2 16,-2 3-16,-4 6 0,5 1 15,5-3-15,4-3 0,4 5 16,5 0-16,3 4 0,7-1 0,9-3 16,3 0-16,3-1 0,4-5 15,3 0-15,1-2 0,2-4 0,2-3 16,-1-2-16,-1-1 0,-1 0 16</inkml:trace>
  <inkml:trace contextRef="#ctx0" brushRef="#br0" timeOffset="39051.3075">17602 8088 0,'0'0'0,"0"0"0,0 0 15,0 0-15,24-15 0,-12 9 0,5 0 16,2 1 0,1-1-16,5 1 0,3 0 15,8-1-15,-3 1 0,-2 3 16,-3 2-16,-1 0 0,-2-1 16,3 1-16,-4 1 0,-6 1 15,-5 4-15,-8-1 0,-5 2 16,-3 1-16,-4-2 0,-3 3 0,-3-2 15,-2 1-15,-4-1 0,-1-2 0,-1-1 16,3 1-16,0 0 0,-2-3 16,2-3-16,3-1 0,2-3 15,4 3-15,1 1 0,3 0 16,1 1-16,2 1 0,2-1 0,1 6 16,1 1-16,2 2 0,-1 2 15,0 1-15,1 2 0,-1 1 0,-1 1 16,0 0-16,0-2 0,-1-1 15,0-2-15,0-2 0,-1-3 16,-1 1-16,-1 1 0,-3-5 0,0-3 16,-4 0-16,-1-2 0,-1-1 15,0 0-15,0-2 0,0-3 16,-1 0 0,2 1-16,2 1 0,1 0 15,3 2-15,2-1 0,5 3 16,4-2-16,3 3 0,2 1 0,1-1 15,0 1-15,4 0 16,-2 0-16,1 2 0,-2 0 16,-4 2-16,-2 2 0,-6 1 0,-4 1 15,-4 3-15,-3 1 0,-7 0 0,-6 3 16,-2-3-16,0 0 0,-2 1 16,-2 0-16,-2 1 0,4-1 0,5-3 15,6-3-15,7-1 0,6-2 16,11-1-16,7-1 15,6-3-15,7-2 0,19-5 16,10-4-16,-1-1 16,1 2-16,13-2 0,-1 0 15,1-1-15,-9 1 16,-16 4-16,-12 1 0,-7 3 0</inkml:trace>
  <inkml:trace contextRef="#ctx0" brushRef="#br0" timeOffset="39251.978">18391 7355 0,'0'0'15,"0"0"1,0 0-16,13 18 0,-13-18 0,8 28 15,-5-6-15,1 1 0,-2 2 16,1 3-16,0-5 0,-1-4 16</inkml:trace>
  <inkml:trace contextRef="#ctx0" brushRef="#br0" timeOffset="39454.5047">18887 7404 0,'0'0'0,"0"0"0,0 0 16,-28 25-16,13-10 0,-5 4 16,-4 3-16,-8 7 15,1 0-15,-9 9 0,-2-2 0,5-3 0,4-3 0,-8 1 16,1-3-16,8-6 0,6-4 0,8-4 16</inkml:trace>
  <inkml:trace contextRef="#ctx0" brushRef="#br0" timeOffset="39637.0016">18393 7833 0,'0'0'0,"0"0"0,6 18 0,-4-5 16,0 1-16,1 3 0,-1 3 15,0 4-15,0 0 0,0-2 16,1-2-16,-1-4 0,0-3 15,1-3-15,1-3 0,-1-2 0,-1-4 0,0 0 16,1-1-16,-3 0 0</inkml:trace>
  <inkml:trace contextRef="#ctx0" brushRef="#br0" timeOffset="40370.4164">18470 7798 0,'0'0'0,"0"0"0,0 0 15,27-2-15,-27 2 16,33-4-16,-11 1 0,2 2 15,2 0-15,5 1 0,-2 0 16,-1 1-16,-3 1 0,-1 2 16,-2 0-16,-5 2 0,-2 1 15,-6 4-15,-3 0 0,-5 2 16,-3 2-16,-5 2 0,-3 1 16,-5 0-16,-5 1 0,-6 5 0,-3-3 0,0-2 15,2-5-15,-1-2 0,1-3 16,2-5-16,4-2 0,0-5 15,4-4-15,6-1 0,2-2 0,5-3 16,2-3-16,6 1 0,2 1 16,8 1-16,5 2 15,1 1-15,1 2 0,3 4 0,3 1 0,-2 4 16,1 2-16,-3 1 0,-2 4 16,-5 0-16,-1 0 0,-5 3 15,-4 2-15,-4 2 0,-3 0 16,-10 1-16,-8 1 0,-4 0 0,-3 0 15,-8 1-15,-7 1 0,-7 5 16,3-1 0,1-4-16,0-3 0,7-2 0,5-3 15,3-1-15,7-2 0,9-2 16,5-3-16,12-1 0,9-1 16,10-2-16,8-1 0,14-7 15,10-4-15,2-2 0,2 0 0,13 0 16,3 2-16,-13 1 15,-10 0-15,1 3 0,-7 3 0,-12 2 16,-8 0-16,-14 0 0,-10 1 16,-8 1-16,-3 2 0,-6-1 15,-4-1-15,0 0 0,-5-1 16,-2-4-16,-2-1 0,2 0 16,2-4-16,-2-4 0,0-5 15,4 0-15,4 1 0,3-1 16,0 1-16,4 0 15,2 3-15,1 4 0,2 5 16,2 2-16,-1 4 0,2 7 16,0 7-16,-2 4 0,1 6 0,0 11 15,-2 12-15,2 4 0,2 5 16,-1 19-16,2 6 0,1 4 16,1-10-16,0 2 0,2-7 0,-1-16 15,1-11-15,0 5 0,0-13 16,-2-20-16,-1-8 0,-1-9 15,0-6-15,-1 4 0,1 1 0,1 1 16</inkml:trace>
  <inkml:trace contextRef="#ctx0" brushRef="#br0" timeOffset="40586.7009">19254 7704 0,'0'0'0,"0"0"16,0 0-16,0 0 0,-9 26 0,9-26 15,-23 37-15,10-14 0,-1 3 0,-2 3 16,0 4-16,-4 6 0,1-3 16,-2 3-16,2-4 0,3-8 15,4-6-15,2-3 0,1-4 16,3-3-16</inkml:trace>
  <inkml:trace contextRef="#ctx0" brushRef="#br0" timeOffset="40740.4796">19138 7928 0,'0'0'0,"0"0"15,0 0-15,0 0 0,3 29 0,-3-29 16,2 33-16,-1-10 0,-1-1 16,0 3-16,-1 3 0,1 4 15,1-3 1,3-6-16,-1-4 0,3-7 15,2-5-15,-1-2 0,-2 0 0,1 0 16</inkml:trace>
  <inkml:trace contextRef="#ctx0" brushRef="#br0" timeOffset="41010.2047">19687 7589 0,'0'0'16,"0"0"-16,0 0 0,0 0 0,0 0 15,-20 16-15,20-16 0,-29 24 16,11-10-16,-2 1 0,-4 4 16,2-4-16,1 0 0,-4 2 15,3-1 1,3-2-16,4-1 0,5-4 16,4-3-16,5-1 0,5-2 0,8-1 15,8-1-15,2-2 0,3-3 16,6 1-16,4-1 0,5-1 15,-4 1-15,1 2 0,-1-1 16,-6 1-16,-6 0 0,-1-1 16,-4 2-16,-5 0 0</inkml:trace>
  <inkml:trace contextRef="#ctx0" brushRef="#br0" timeOffset="41188.6963">19486 7857 0,'0'0'16,"0"0"-16,0 0 0,0 0 15,-2 25-15,2-25 0,-2 32 0,2-32 0,0 38 16,0-16-16,0-1 0,1-1 16,1-2-16,2 3 0,2-5 15,3-5-15,2-6 0,-3-1 16,0 1-16,-1-1 0</inkml:trace>
  <inkml:trace contextRef="#ctx0" brushRef="#br0" timeOffset="41426.4435">19770 7911 0,'0'0'0,"0"0"0,0 0 16,0 0-16,0 0 0,0 0 0,-16 24 16,16-24-16,-28 30 0,11-10 15,-2 2-15,-1 2 0,-1-2 0,-5 6 16,0-2-16,4-1 16,4-3-16,-2 0 15,4-5-15,6-1 0,5-4 0,7-4 0,6 0 16,3-2-16,3-2 0,8-2 15,6-1-15,1 0 0,2 2 0,11-3 16,5 0-16,-6-1 0,-2-2 16,6-1-16,-2-2 0,-7 2 15,-7 0-15,-6 0 16,-4 2-16,-5 0 0</inkml:trace>
  <inkml:trace contextRef="#ctx0" brushRef="#br0" timeOffset="41627.0676">20351 7849 0,'0'0'0,"0"0"0,0 0 15,17 25-15,-13-13 0,0 9 16,-1 7-16,-1 11 0,-1 1 16,-3 10-16,-2 0 0,-3-4 15,-1-4-15,-7 2 0,-5-5 16,0-4-16,0-4 0,-8-3 15,-8-4-15,9-3 16,6-7-16,4-2 0</inkml:trace>
  <inkml:trace contextRef="#ctx0" brushRef="#br0" timeOffset="58711.8722">7268 9367 0,'0'0'0,"0"0"16,0 0-16,0 0 0,10-18 0,-10 18 16,0 0-16,22-20 0,-22 20 15,22-14-15,-5 7 16,-2 0-16,0-1 0,0 3 0,3-2 16,-3 0-16,2 0 0,4 0 0,-1-2 15,-1 4-15,0 1 0,0 1 16,0-1-16,-1 1 0,1 0 0,4 0 15,4 1-15,-2 1 0,-1-1 16,7 2-16,7 0 16,3 1-16,-2-1 0,10-1 0,6-1 15,0 4 1,0-1-16,19-1 0,6-1 16,8-2-16,-7 0 0,19 1 15,4-1-15,-12 1 0,-10 0 0,49 0 16,0 2-16,-23 1 0,-16-1 0,6 0 15,4-1 1,-16 1-16,-11 0 0,5 1 0,5-1 16,-15 1-16,-12 0 0,3 3 0,0 3 15,-14-1-15,-11-1 0,-1 0 16,-1-1-16,-10 0 0,-9-1 0,-4-1 16,-4 1-16,-4-2 0,-3-1 15,-2 1-15,-5 1 0,-4 0 16,-2-2-16,-7 0 0,-9 2 15,4 0 1,0-1-16,-15 1 0,-11 0 16,-2 1-16,-1-2 0,-19 0 15,-8-2-15,3 0 0,3 0 0,-50 1 16,1 2-16,16-2 0,12 0 16,-19 2-16,-12 1 0,16 2 15,11 1-15,-10 1 0,-4-2 16,18 0-16,13 0 0,-11-3 0,-7 1 15,16 3-15,11 1 0,-1 1 16,-1-1-16,13 0 0,9-3 0,1 0 16,1-1-16,12-2 0,10 0 15,10 0-15,8 1 0,7-2 16,1 0-16,4 0 0,5 1 16,1-4-16,3-4 0,17 1 0,11 0 15,4 0-15,-2 1 0,-2 0 16,14 1-16,-1 0 0,2 1 0,48-3 15,8 0-15,-9 3 0,-9 1 0,17 1 16,10 0-16,-12-3 16,-6-2-16,16 3 0,14 3 15,-12 2-15,-9-1 16,14 1-16,8-1 16,-16-1-16,-12 1 0,14 1 15,9 3-15,-21-1 0,-14 1 0,-2-3 16,0 1-16,-17-1 0,-9-1 0,-12-2 15,-10 0-15,-11 2 16,-9 1-16,-11 0 0,-7-2 16,-5 0-16,-4 1 0,-13-2 0,-10-3 15,-7-2-15,-7 0 0,-19-4 0,-12-2 16,6 1-16,4 1 0,-23-1 16,-14-2-16,5 2 0,4 1 0,-15 4 15,-13 4-15,13-1 16,6 1-16,-15 1 0,-17 2 15,15 2-15,9 1 16,-16 4-16,-9 3 16,18-1-16,13-1 0,-12 6 0,-7 3 15,21-4-15,16-2 0,1 2 16,1-1-16,12 2 0,9-2 0,15-3 16,8-2-16,11-3 15,8 1-15,10-2 0,8-3 16,3-1-16,7-1 0,14-4 0,8-3 0,4 0 15,3 1-15,18-6 0,13 0 16,0 5-16,2 2 0,15 1 16,13-1-16,-7 1 0,-7 0 0,21 0 15,14 0-15,-10 0 16,-6-1-16,14 2 0,12-1 16,-11 1-16,-8 2 15,16 3-15,8 2 0,-15 0 16,-11-1-16,11-3 0,7-3 15,-17 6-15,-11 4 0,1-3 16,1-1-16,-18 0 0,-13 0 0,-5 0 16,-5-1-16,-14-2 15,-8-3-15,-13 3 0,-8 1 16,-9 3-16,-7 1 0,-26-5 0,-17-5 0,14 3 16,9 0-16,7 2 0</inkml:trace>
  <inkml:trace contextRef="#ctx0" brushRef="#br0" timeOffset="63341.671">8513 9344 0,'0'0'0,"0"0"0,0 0 0,0 0 15,0 0-15,-24-6 0,24 6 16,0 0-16,-28-7 16,14 4-16,-5-1 15,-1 0-15,1-1 0,-3 0 0,-2-2 16,-1 0-16,-3-1 0,-10-2 15,-3-2-15,2 1 0,3-1 16,-12-1-16,-2 0 0,4 1 16,2 0-16,-9-5 0,0-1 15,6-1-15,6-1 0,-5-5 0,2-1 16,6 1-16,2 4 0,2-2 0,1-1 16,6 0-16,2 2 0,0-4 15,0-5-15,3 4 0,4 2 16,4-2-16,4-2 0,4 0 15,4 1-15,5-2 0,6-2 16,4 0-16,4 1 16,2-1-16,2-1 15,2 2-15,1 1 0,5 0 0,3 0 16,-2 3-16,1 2 0,11-4 16,5 0-16,-4 4 0,-3 3 0,5 0 15,4 1-15,-4 3 16,-2 3-16,6 1 0,3 0 15,-6 3-15,-4 2 0,25 0 0,-1 3 16,-29 3-16,-2 2 0,28 5 0,-2 1 16,-10 1-16,-8-2 0,4 7 15,5 4-15,-8 2 0,-5 1 0,3 6 16,3 3-16,-6-5 16,-4-3-16,7 6 0,4 5 15,-9-3-15,-9-3 16,2 6-16,0 4 0,-5-5 15,-1-1-15,-6 6 0,0 4 16,-5-4-16,-3-5 0,-4 1 16,-1 2-16,-5-15 0,1 2 0,-1 6 15,0 5-15,-1-5 16,-4-1-16,1 4 0,-2 2 16,-1-5-16,-3-3 0,-3 4 0,-4 4 0,3-8 15,-1 1-15,-1 0 0,-2 2 16,1-1-16,0-1 15,-6 0-15,-5-1 0,3-2 16,2-3-16,-1 2 0,-1 1 16,1-5-16,1-2 0,-6 2 15,-4 1-15,1-2 0,1-1 0,-8-2 0,-7-3 0,-3-3 16,-3-2-16,-16-7 0,-15-5 16,13 2-16,21 1 0,14 2 15</inkml:trace>
  <inkml:trace contextRef="#ctx0" brushRef="#br0" timeOffset="65515.9028">2464 9317 0,'0'0'0,"0"0"0,0 0 16,0 0 0,0 0-16,0 0 0,-23 7 15,23-7-15,-22 1 0,22-1 16,-32 1-16,13 1 0,0-2 0,-3 2 16,-6-1-16,0-2 0,2-1 15,-15-2-15,0 0 0,0 1 16,4-3-16,-11-2 0,0-3 15,5-2-15,4-1 0,-5-5 0,2-2 16,5 0-16,5-2 0,3-2 16,4-1-16,3-1 0,3 0 15,1-2-15,2-1 0,3-2 16,-1 1-16,3-5 0,5-2 16,2 1-16,3 2 0,5-9 15,-1 0-15,5 3 16,3 1-16,3 0 0,5-2 15,2 3-15,2 2 0,4-1 16,2-1-16,2 3 0,1 3 0,10-1 16,4 4-16,-2 4 0,4 3 15,-1 3-15,0 4 0,1 2 16,-1 2-16,-2 8 0,1 6 16,-3 2-16,-3 2 0,4 3 0,-2 4 15,-3 3-15,-3 0 0,0 5 16,2 2-16,0 0 15,-4 0-15,1 1 0,-1 3 0,-2 1 16,-1 0-16,-2 3 16,1 4-16,-6-3 0,-2-2 0,-6 3 15,0 2-15,-3-1 0,-1-1 0,-6 4 0,-2 4 16,-2-6-16,-4-2 0,-2 1 16,-4 2-16,0-2 0,-2-1 0,-5 1 15,-6 0-15,-2-3 0,-3-1 16,-2 1-16,-1 0 0,-2-3 15,-1-2-15,0-2 0,3 0 16,-1-3-16,-4-1 16,-2-2-16,-1-2 15,3-1-15,2-3 0,-2 0 16,-3 2-16,6-6 0,3-2 0,-7 0 16,-3 0-16,6-2 0,1-1 15,-6-3-15,-4-2 0,2-2 16,4-3-16,-8-3 0,-2-3 15,4 0-15,3 0 0,-7-6 0,-4-1 16,10-4-16,5 0 0,4-3 16,2-2-16,6 0 0,4 2 0,1-6 15,2-4-15,5 6 0,1 5 16,-1-6-16,1-6 0,5 8 16,2 0-16,1-8 0,2-3 15,1 8 1,4 2-16,1-1 0,0-4 15,2 5-15,4 1 0,0 0 0,5-1 16,1 1-16,3 2 0,3-1 16,1-1-16,0 3 0,-1 3 15,6 0-15,3 0 0,-2 3 16,0 2-16,2 2 0,5 1 16,-2 3-16,2 1 0,8 0 0,3 2 15,-8 5-15,-2 3 0,14-1 0,3 1 16,-9 3-16,-1 3 0,0 0 15,1 0-15,-1 5 0,-6 0 16,4 4-16,0 0 0,-4 2 16,-5 0-16,4 2 0,3 2 15,-8 1 1,-4 0-16,1 4 0,3 0 16,-6 1-16,-4 0 0,-4 3 15,-2 2-15,-6-1 0,-3-1 0,-1 0 16,-3-2-16,-2 3 0,-2 0 0,-5 5 15,0 1-15,-2-6 16,1-1-16,-6 3 0,-3 4 16,-2-4-16,-4-2 0,-1 5 0,-2 4 15,0-2-15,1-3 0,-7 2 0,-3-3 16,4-4-16,2 2 0,-7 2 16,0-2-16,1-5 0,-1-1 15,-2-2-15,2-2 0,-2-1 16,2 0-16,-5-5 0,-2-3 15,-1-4-15,1-3 0,-2-3 0,-2-1 16,2-2-16,1-2 0,-6-5 0,-1-2 16,1-4-16,0-3 0,1-1 15,1-3-15,3 6 0,2 2 0,2-7 16,-2-3-16,3-2 16,3-1-16,2 2 0,-3 2 15,7-2-15,3-3 16,1-1-16,1-2 0,1 4 15,2-1-15,5-3 0,2 0 16,2 1-16,4 2 0,3-5 16,0-5-16,4 9 0,4 2 15,-1-2-15,1-1 0,3 2 16,6 0-16,1-3 0,2-4 16,2 5-16,1 2 0,4-1 0,5 0 15,0 3-15,2 4 0,3-3 0,5 0 16,-1 4-16,-4 2 0,8 1 15,3 3-15,-9 3 0,-4 0 16,9 2-16,0 4 0,-6 0 0,0 2 16,12 2-16,0 5 15,-5-2 1,-5-1-16,4 6 0,2 2 16,-3 1-16,-3-1 0,2 2 0,-2 1 15,-1 2-15,-5 1 0,-2 5 16,3 4-16,-4-3 0,-1-1 0,5 7 15,1 5-15,-8-5 16,-7 1-16,8 7 0,-1 3 16,-9-7-16,-3-1 0,0 6 0,1 1 15,-7-6-15,-4 0 0,-3 7 0,-5 2 16,2-7-16,-1-3 0,-6 3 16,-3 2-16,-2-1 0,0 0 0,-2 2 15,-5 0-15,-7-5 16,-1-2-16,-12 3 0,-3 1 0,1-6 15,3-2-15,-10-8 0,-8-1 0,-2-6 16,3-4-16,16-1 0,11-1 16,9-1-16</inkml:trace>
  <inkml:trace contextRef="#ctx0" brushRef="#br0" timeOffset="67822.5297">23212 7196 0,'0'0'0,"0"0"0,0 0 0,0 0 0,0 0 0,4 29 15,-4-29 1,-1 35-16,1-14 0,-3 7 16,0 7-16,0 2 0,-1-2 0,-2 16 15,-3 13-15,0-3 16,1-4-16,-4 6 0,-1-4 16,2-12-16,1-8 0,0-3 0,2-9 15,2-6-15,1-6 16,2-10-16,0-5 0,0-4 0,0-3 0,4-6 15,4-5-15,0-5 0,3-1 0,2-6 16,2-4-16,6-4 16,2 4-16,5 2 0,4 3 0,-1 5 15,1 3-15,2 3 0,2 2 16,-2 5-16,-1 3 0,0 5 16,-2 5-1,-8 3-15,-3 4 0,-1 5 16,-2 3-16,-6-2 0,-7 0 0,-5 1 15,-5 0-15,-2 0 0,-2-1 16,-8 1-16,-7 0 0,-2 1 16,-1 0-16,-6 1 0,-6 0 15,3 0-15,3 0 0,-3-3 16,-1-2-16,2-3 0,7-7 0,7 1 0,7-1 16,4-2-16</inkml:trace>
  <inkml:trace contextRef="#ctx0" brushRef="#br0" timeOffset="68270.3735">23646 7568 0,'0'0'0,"0"0"0,0 0 16,-9 30-16,4-15 0,-1 6 0,-3 3 15,0 7-15,1-2 0,2-1 16,-1 0-16,5-5 0,3-4 0,5-2 0,3-6 16,5-6-16,1-4 0,6-6 15,4-4-15,1-4 0,-1-3 0,3-5 16,3-5-16,-2-1 16,1 2-16,-1-5 0,-5 2 15,-5 3-15,-4 5 0,-3 5 16,-2 6-16,-4 2 0,-4 1 0,-2 6 0,-6 6 15,-1 3-15,-3 6 0,-5 8 16,-1 6-16,1 4 0,0 4 16,0 8-16,0 1 0,3-3 15,2-2-15,-1-1 16,1 0-16,2-9 0,1-4 0,0-2 16,1-4-1,-1-7-15,1-3 0,-7-3 16,-2-2-16,-3-3 0,0-2 15,0-2-15,0-2 0,-2-2 16,0-3-16,2-5 0,2-3 16,4 3-16,2 1 0,3 4 0</inkml:trace>
  <inkml:trace contextRef="#ctx0" brushRef="#br0" timeOffset="69025.6039">24458 7526 0,'0'0'0,"0"0"16,0 0-16,-7 29 0,7-29 0,-9 33 16,-1-10-16,0-2 0,0 0 15,-2 5-15,2 1 0,2-5 16,1 0-16,1-2 0,0-4 15,5-6-15,2-1 0,4-6 16,1-3-16,3-2 0,1-2 0,1-5 0,0-3 16,1-2-16,1-1 0,4-4 15,2-1-15,3-3 0,-2 1 16,-3 4-16,-1 1 0,-3 5 16,-2 2-16,-1 7 0,-1 6 15,-2 1-15,1 3 0,-2 4 16,-1 3-16,-2 3 0,1 1 0,-1 6 0,0-1 15,1-2-15,0-1 0,2-2 16,-1-3-16,2-3 0,0-2 16,2-3-16,0-4 0,-1-3 15,0-2-15,0-4 0,1-4 16,-1-1-16,0-1 0,-2-4 16,1-3-16,-2 2 15,1 1-15,-1-1 0,1 0 16,-2 3-16,0 3 0,-2 2 15,0 4-15,1 2 0,2 3 0,0 3 16,1 1-16,1 3 16,2 2-16,6 1 0,2 3 15,1-2-15,1-1 0,6-2 16,6-1-16,0-1 0,0-2 0,9-4 0,3-4 16,-4-2-16,-4-1 0,6-5 15,-3-3-15,-6 1 0,-5 1 16,-7-4-16,-5-1 0,-5-3 15,-4 1-15,-7-2 0,-6-1 16,-2 6-16,-1 5 0,-4 7 16,-3 5-1,1 2-15,-3 1 0,-3 5 0,-3 5 16,2 2-16,2 2 0,-2 11 16,2 5-16,3-1 0,4-3 0,6-1 15,5 0-15,4-3 16,3-2-16,8-1 0,7-1 15,4-4-15,5-5 0,7-5 0,6-3 16,-2-3-16,0-3 0,-4 0 0,-8 1 16,-7 0-16</inkml:trace>
  <inkml:trace contextRef="#ctx0" brushRef="#br0" timeOffset="69210.6313">25736 7583 0,'0'0'0,"0"0"0,0 0 16,-13 21-16,13-21 0,-18 23 16,18-23-16,-24 30 0,12-13 0,1 0 15,1 1-15,-1 2 16,2-3-16,2-4 0,3-5 16,0-1-16,2-4 0,1-1 0,0 1 15,1-3-15</inkml:trace>
  <inkml:trace contextRef="#ctx0" brushRef="#br0" timeOffset="69342.1484">25645 7310 0,'0'0'0,"0"0"0,0 0 0,24 15 0,-24-15 0,21 20 16,-9-4-16,1 2 15,0 2-15,3 2 0,-4-3 0,-1-3 16</inkml:trace>
  <inkml:trace contextRef="#ctx0" brushRef="#br0" timeOffset="69827.5001">26371 7565 0,'0'0'0,"0"0"0,0 0 15,0 0-15,0 0 0,-21-19 0,21 19 16,-31-6-16,12 4 0,-4 1 15,-4 3-15,-2 2 0,0 2 16,-10 8-16,-2 1 0,3 4 0,4 1 0,-4 7 16,2 0-16,9-1 15,6-2-15,8 2 0,8-2 16,6-6-16,5-2 0,9-8 0,8-5 16,-2-4-16,2-2 0,8-4 15,3-5-15,-3-1 0,-1-2 16,-1-7-1,-1-3-15,-2 0 0,-3 3 16,-3 2-16,-3 0 0,-3 5 0,-4 5 16,-5 4-16,-2 5 15,-4 3-15,-3 4 0,-4 7 16,-2 5-16,-1 1 0,-1 5 0,-3 9 16,-3 9-16,-1 5 0,5-5 15,0-1-15,0 0 0,4-9 0,2-4 0,0 0 16,2-4-16,2-8 15,1-6-15,-1-1 0,1-1 16,-2-4-16,-3-1 0,-3-3 0,-5-1 16,-1-3-16,-3-1 0,-1-3 15,-1-5-15,1 0 0,0-1 16,-2-2-16,-2-2 0,4 0 0,2 1 0,3 4 16,4 2-16,2 2 0</inkml:trace>
  <inkml:trace contextRef="#ctx0" brushRef="#br0" timeOffset="70275.7735">26800 7319 0,'0'0'0,"0"0"0,0 0 0,-14 20 15,14-20-15,-18 28 0,3-5 16,-2 4-16,-3 1 0,-5 10 0,-1 1 16,0 3-16,3-6 0,1-4 15,1-4-15,2-4 0,3-1 0,3-3 16,4-5-16,4-5 0,0-2 16,4-3-16,1-5 15,4-2-15,2-7 0,3 0 16,2-4-16,3-2 15,4-2-15,7-4 0,3-2 16,-3 6-16,-1 3 0,0 2 0,0 1 16,-2 5-16,-1 3 0,-3 4 15,-3 3-15,-4 3 0,-2 2 0,-5 5 16,-3 4-16,-4 0 16,-2 2-16,-3 3 0,0 0 15,2-1-15,0 1 0,1-5 0,-1-4 16,3 0-16,2-4 0,2-4 0,1-4 15,2-3-15,2-2 0,0-7 16,3-5-16,-2 2 0,-2 3 0,1 1 16</inkml:trace>
  <inkml:trace contextRef="#ctx0" brushRef="#br0" timeOffset="70475.9849">27194 7377 0,'0'0'0,"0"0"15,0 0-15,-12 28 0,3-14 16,-3 7-16,-3 6 0,-5 8 16,1 1-16,1 2 0,0 1 15,-1 4-15,5-5 0,3 2 0,5-5 0,5-8 16,3-5-16,7-7 0,4-1 16,2-7-16,0-1 0,5-6 15,2-4-15,-2-4 0,-2-3 16,-4 3-16,-3-1 0,-2 4 0</inkml:trace>
  <inkml:trace contextRef="#ctx0" brushRef="#br0" timeOffset="70645.0098">26994 7582 0,'0'0'0,"0"0"15,23-5-15,-5 2 0,2 0 0,15 0 16,4-1-16,3 1 15,1 1-15,13 0 0,3-1 16,-11 1-16,-9 0 0,-7 1 0</inkml:trace>
  <inkml:trace contextRef="#ctx0" brushRef="#br0" timeOffset="70892.3075">28014 7264 0,'0'0'0,"0"0"15,0 0-15,-14 29 0,5-14 0,-5 9 16,-6 8 0,-8 14-16,-4 3 0,-11 19 15,-3 5-15,-4 6 0,2-9 16,0 5-16,6-7 0,3-8 15,9-12-15,2-8 0,4-4 16,6-10-16,5-8 0,4-5 16</inkml:trace>
  <inkml:trace contextRef="#ctx0" brushRef="#br0" timeOffset="71331.442">28435 7275 0,'0'0'0,"-7"13"16,-2 2-16,-2 3 0,-1 3 0,-10 16 16,-7 12-16,-4 5 0,2-1 15,-2 2-15,4-5 16,3-8-16,5-7 15,0-2-15,4-4 0,6-9 16,4-6-16,3-4 0,0-1 16,2-7-16,0-3 0,6-8 15,6-7-15,-1 1 0,1-2 16,8-7-16,5-6 0,1 4 0,0 4 16,9-7-16,3-3 15,-2 6-15,0 6 0,4 2 0,-3 5 0,-5 3 16,-4 4-16,-2 7 0,1 6 15,-7 1-15,-2 0 0,-6 5 16,-3 6-16,-3-1 0,-3 0 0,-6 6 16,-2 7-16,-2-7 0,-1-2 15,0 4-15,-1 4 16,1-5-16,2-4 0,1-2 16,0-1-16,0-5 15,2-1-15,0-4 0,2-1 16,1-2-16</inkml:trace>
  <inkml:trace contextRef="#ctx0" brushRef="#br0" timeOffset="71694.0341">28724 7644 0,'0'0'16,"0"0"-16,0 0 0,0 0 0,33-2 15,-33 2-15,32 1 16,-14-1-16,3 1 0,1-3 0,3-1 15,-1-1-15,0-1 0,7-3 16,0-3 0,-6-1-16,-4 1 0,0-5 15,-4-1-15,-7 2 0,-3 2 0,-6-3 0,-7 2 0,-3 3 16,-2 3 0,-9 0-16,-5 3 0,-3 4 0,-1 2 0,-4 8 15,-3 6-15,3 3 0,2 0 16,-3 11-16,4 4 15,7-2-15,6-2 0,9 6 16,8 1-16,6-11 16,6-3-16,17-3 0,12-3 0,-2-4 15,1-3-15,10-7 0,2-4 16,-13 1-16,-9-2 0,-8 2 16</inkml:trace>
  <inkml:trace contextRef="#ctx0" brushRef="#br0" timeOffset="71879.0307">29521 7515 0,'0'0'0,"0"0"15,0 0-15,-14 22 0,14-22 0,-18 27 16,4-9 0,-1 2-16,-3 2 0,2-1 15,0-1-15,0 4 0,1-4 0,4-5 16,3-2-16,1-5 0,3-5 15,-1-1-15,2 1 0,1 0 16</inkml:trace>
  <inkml:trace contextRef="#ctx0" brushRef="#br0" timeOffset="72040.4088">29421 7207 0,'0'0'0,"0"0"16,0 0-16,18 20 0,-18-20 15,20 25-15,-7-8 0,3 3 16,0 2 0,3 0-16,1 1 0,1 3 0,-4-6 0,-1-2 15</inkml:trace>
  <inkml:trace contextRef="#ctx0" brushRef="#br0" timeOffset="72473.7608">30290 7563 0,'0'0'15,"0"0"-15,0 0 0,0 0 16,-16-18-16,16 18 0,-35-14 16,12 8-16,-4 0 0,-5 2 15,-4 3-15,-10 2 0,-1 3 0,-11 6 16,2 6-16,5 3 0,5 2 16,2 2-16,9-1 0,8-1 15,7-2-15,11 0 0,6-1 0,10-4 16,6 0-16,8-4 0,7-5 0,1-2 15,3-2-15,0-3 16,0-3-16,0-4 0,0-2 0,1-4 16,0-4-16,-5 0 0,-4 0 15,-4 2-15,-2 1 0,-4 2 16,-2 2-16,-5 2 16,-4 2-16,-1 6 0,-1 5 15,-3 7-15,-2 4 16,-5 4-16,-3 1 0,-5 9 15,-2 7-15,-2 2 0,1 2 0,0 6 16,3-1-16,4-4 0,3-3 16,0-7-16,0-5 0,2-4 15,1-3-15,-1-3 16,-1-1-16,-3-3 0,-2-2 0,-4-5 0,-3-1 16,0-3-16,-3 0 15,-3-3-15,-3-1 0,3-3 0,4-3 16,1 0-16,5 3 0,3 1 15</inkml:trace>
  <inkml:trace contextRef="#ctx0" brushRef="#br0" timeOffset="72918.9553">30538 7327 0,'0'0'0,"0"0"0,-9 19 0,2-6 16,-3 2-16,-4 7 0,-3 6 15,-6 7-15,-2-1 0,-2 6 16,0-1-16,5-5 0,3-2 16,0-3-16,3-4 0,3-5 15,1-4-15,3-3 0,4-2 0,0-5 0,2-1 16,3-5-16,3-3 0,1-3 15,0-2-15,5-7 0,4-4 16,4 2-16,1-1 0,4-3 16,2 0-16,-4 6 0,-1 1 0,-2 4 15,-2 3-15,-1 1 16,-1 4-16,-1 4 16,-1 3-16,-2 4 0,-3 2 15,-1 4-15,-3 2 0,-2-2 16,-2 2-16,-2 6 0,1 0 15,1-3-15,1 0 0,1-3 16,1-3-16,1 0 0,0-4 16,5-5-16,3-2 0,0-7 15,1-3-15,-2 1 0,-2 0 0,0 1 0</inkml:trace>
  <inkml:trace contextRef="#ctx0" brushRef="#br0" timeOffset="73166.571">30967 7309 0,'0'0'0,"0"0"0,0 0 0,-12 29 16,6-13-16,-6 4 0,-5 7 16,-3 2-16,-1 4 0,-5 10 15,1-1-15,-1 4 0,3-6 16,0 0-16,6-5 0,7-7 0,5-6 15,8-2-15,3-2 0,2-5 0,2-1 16,8-6-16,6-3 16,0-3-16,0-4 0,5-3 0,2-5 15,-6 4-15,-4 1 0,-4 1 0</inkml:trace>
  <inkml:trace contextRef="#ctx0" brushRef="#br0" timeOffset="73367.2742">30717 7546 0,'0'0'16,"0"0"-16,0 0 0,30-2 0,-30 2 16,36 1-16,-10 0 0,3 1 0,1 0 15,11 2-15,2-1 0,7 3 16,-1-2-16,-4 0 0,-2 1 15,-8-2-15,-6 1 0,-6-2 0</inkml:trace>
  <inkml:trace contextRef="#ctx0" brushRef="#br0" timeOffset="91969.548">1786 10127 0,'0'0'0,"0"0"0,0 0 0,0 0 0,0 0 16,0 0-16,-24 4 0,24-4 0,0 0 15,-32 14-15,32-14 0,-28 15 16,13-7-16,-3 0 0,-1 2 16,-3 0-16,1 2 0,1 1 15,-2 1-15,-5 3 0,-2 1 0,1-1 16,1-1-16,1-1 0,5 1 16,-4 1-1,6 0-15,1-3 0,5-4 16,3-1-16,3-2 0,2 0 15,1 0-15,4 0 0,4 0 16,1-1-16,5-1 0,6 1 16,0 1-16,4 0 0,2-3 0,3 0 15,5-1-15,-1 0 0,1-2 16,9 0-16,0 1 0,-4-2 0,0-2 16,-2 1-16,-1-1 0,-3-1 0,-4 1 15,1-1-15,-6 1 16,-3-1-16,-4-3 0,-3 2 15,-1-3-15,-5 0 0,-7 0 0,-1-3 16,-3 0-16,-2-1 0,0-1 16,-5-2-1,2-2-15,-9-4 0,1-1 0,-4 0 16,1 1-16,1 1 0,3 4 16,0-1-16,3 3 15,0-1-15,3 3 0,4 1 0,0 3 16,2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3T23:55:48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2373 0,'0'0'0,"0"0"0,0 0 16,0 0-16,0 0 0,28 12 15,-28-12-15,24 10 0,-24-10 16,27 11-16,-8-4 0,0 1 15,-1 1-15,4 0 0,2 1 16,4 3-16,1-1 0,4 1 16,0 1-16,1-3 0,0-1 0,12 1 15,0-1-15,-1-2 0,-1-2 16,10-1-16,0-3 16,-1 1-16,-4 1 0,4-3 15,3-3-15,-4-1 0,-3 1 0,11-2 16,0-1-16,-3-1 0,-3-2 15,5-3-15,-1-1 0,-3 0 16,0 1-16,-5-1 0,1-2 16,-3-2-16,-4-1 0,-4-1 0,2 0 15,-3-3-15,1-3 0,-5 0 16,-3-2-16,-1 0 0,-5 0 16,2-5-16,0-3 0,-4 7 15,-3 4-15,-3-6 0,1-7 16,-6 0-16,-1 0 0,-2-4 15,-3 1-15,-4 3 0,-1 3 0,-5-4 16,-5 0-16,-3 2 16,-4 2-16,-9-1 0,-5-1 15,-1 2-15,-1 1 0,-9 5 0,-8 0 16,3 0-16,1-1 16,-9-2-16,-4-1 0,-1 3 15,2 3-15,-35 1 0,1 9 16,9-3-16,5-3 0,-4 3 0,-1 4 15,8 6-15,3 5 0,-6 4 16,-5 3-16,5 5 0,3 5 0,-3 2 16,-3 2-16,9-1 0,7 0 15,-2 8-15,0 8 16,3-4-16,4-2 0,2 0 0,0-1 16,10 7-16,6 4 0,-1 2 15,-1 1-15,5 2 0,4-1 0,6 4 16,1 1-16,7-2 15,0 1-15,7 5 0,0 5 16,7-9-16,5-5 0,5 2 16,7 0-16,0 2 0,-1 1 0,10 3 15,5 3-15,5-11 0,3-5 0,7 2 16,7 2-16,-3-2 16,1-3-16,8 5 0,7 2 15,-2 13-15,-1 7 0,-18-18 16,-13-14-16,-8-10 0</inkml:trace>
  <inkml:trace contextRef="#ctx0" brushRef="#br0" timeOffset="27146.2499">2387 3648 0,'0'0'0,"0"0"0,0 0 0,0 0 16,0 0-16,20 5 0,-20-5 15,0 0-15,25 2 0,-25-2 16,28 1-16,-12 2 0,3-2 0,3 3 15,2-1-15,3 2 0,0-2 0,15 3 16,4 0-16,0-1 16,-1-1-16,16 0 0,2 1 15,1 0-15,-3 0 0,18 0 0,5-2 16,8-1-16,-9-2 0,20-2 16,3 0-16,-9-1 0,-6 1 0,51 2 0,-2 1 15,-17-4-15,-13-2 0,4 0 16,6 1-16,-12 2 0,-6 3 0,11 0 15,6 3-15,-8-6 0,-4-4 32,10 2-32,7 0 0,-10 7 15,-6 1-15,13-7 0,11-5 16,-12 6-16,-8 3 0,31-1 16,20-1-16,-23 1 0,-16 0 0,-7 1 15,-7 3-15,5-4 0,4 0 16,3 0-16,3 0 0,-3-2 15,0-2-15,4 1 0,6 2 16,-8 2-16,0 1 0,0-4 16,1 0-16,-2 0 0,0 2 0,1 1 0,1 1 15,-1-5-15,0-3 0,1 5 16,-1 4-16,0 1 0,-2 2 16,1-3-16,1-1 0,-4 1 15,-2 1-15,1-3 0,1-2 16,-5 3-16,-3 3 0,5-2 15,2 0-15,3-2 16,2 0-16,-5 5 0,-4 2 16,-5 1-16,-3 0 0,4 1 15,5-2-15,-3-6 0,-3-6 0,3 5 16,4 4-16,-5 1 16,-4-1-16,3-6 0,3-3 15,-3 4-15,-2 3 0,1 0 16,2-2-16,-2 0 0,-1-1 0,5-2 0,0-1 15,-2 2-15,-4 0 0,1 4 16,1 4-16,-5-1 0,-5 0 16,0-6-16,1-5 0,-5 5 15,-5 3-15,-2 2 0,-1 2 16,-8-1-16,-5 0 0,-2-3 16,-3 1-16,-5 0 15,-4-1-15,-5-1 0,-2 0 16,-5 0-16,-5 1 0,-3-2 15,-3 1-15,-1 1 0,-3-1 0,-6 1 16,-2-1-16,-3 0 16,-2 1-16,-1-2 0,-3-1 15,-4 5-15,-5 2 0,1-2 16,0-1-16,-1-4 0,-1-4 0,-7 4 0,0 6 16,-1-2-16,0-1 0,1-3 15,-2 0-15,0 2 0,-1 0 16,-4-1-16,-3-1 0,-1-1 0,-2 1 0,-5 1 15,-4 2-15,-1-6 0,-2-3 16,-6 5-16,-6 5 16,-4-2-16,-2-1 0,-11-5 0,-2-6 15,-1 5-15,0 3 0,-14 1 16,0-1-16,1-1 0,0-2 0,-12 1 16,-1 0-16,3 1 15,1 0-15,-35-1 0,8 2 0,9-1 16,6-1-16,1 2 0,0 4 15,0-4 1,3 0-16,-1-1 0,-1-1 16,1-1-16,-1-2 0,-2 0 15,-4 2-15,-1 5 0,-1 2 16,-1 0-16,0-1 0,3-4 0,2-4 0,-5 1 16,-3 2-16,-1 3 0,1 2 0,-6-3 15,-2-2-15,4 7 16,4 4-16,-3-6 0,1-4 15,0 1 1,0 0-16,-2 4 0,-2 3 0,1-5 0,2-4 16,-4 3-16,-2 1 0,4-1 15,2 0-15,2 1 0,0 1 16,2-2-16,1-2 0,-2-1 0,-3 0 16,0 4-1,1 3-15,-2-4 0,-1-4 16,5 1-16,4-3 0,-5-3 15,-5-1-15,3 6 0,-3 6 0,2-7 16,-3-4-16,1 3 0,1 2 16,0 5-16,1 2 0,2-5 15,1-5-15,-9 1 0,-3 0 16,5 6-16,2 3 0,-1-3 0,-2-3 16,0 1-16,0-2 0,-2 4 15,-1 3-15,4-3 0,5-2 0,-10 1 16,-2 2-16,5 3 15,5 1-15,-4-1 0,-2-1 16,2-1-16,0-1 0,3 1 0,-1 0 16,1 1-16,-2 1 0,0 0 0,-1-1 15,5 1-15,6 1 0,-7-3 16,-4 1-16,3-1 0,4 1 16,3 1-16,-1 3 0,3-2 15,1-2-15,-2-1 0,1-2 0,1 2 16,5 1-16,-5 4 0,1 0 15,9-1 1,6-1-16,0 3 0,-1 4 16,2-10-16,-4-4 0,4 6 15,3 3-15,3-5 0,4-4 0,4 4 16,3 2-16,2 1 0,0-1 16,-1 1-16,1 2 0,5-2 15,3-3-15,4-2 0,2 0 16,1 2-16,4 4 0,3-3 0,5-3 15,2 2-15,1 2 0,2-2 16,4-1-16,4 0 0,4 0 0,2-3 16,4 0-16,2 0 0,4 1 15,2 2-15,3 0 0,0 3 16,0-3-16,3 1 0,-1-1 16,1 2-1,4 0-15,0 0 0,1-1 16,2 0-16,0 0 0,6 2 15,2 2-15,-2-3 0,-4 0 0,-2 1 16</inkml:trace>
  <inkml:trace contextRef="#ctx0" brushRef="#br0" timeOffset="28718.7286">2908 13031 0,'0'0'0,"0"0"15,0 0-15,0 0 0,0 0 0,0 0 16,-10 34-16,10-34 0,-9 32 15,4-10-15,-2 4 16,1-2-16,-3 0 0,1 8 0,3 0 0,2-2 16,3-3-16,5-4 0,3-3 15,2-5-15,1-5 0,12-5 0,8-5 16,-3-3-16,0-2 0,4-3 16,3-5-16,-1-1 0,-4-1 15,7-9-15,1-4 0,-4 4 16,-2 3-16,-3 1 0,-4 1 0,-5 4 0,-5 4 15,-2 5-15,-7 2 16,0 3-16,-6 3 0,-8 9 0,-3 9 16,1-2-16,-2 5 0,0 6 15,-1 5-15,-1 4 0,3-3 0,7-5 16,2-5-16,5-6 16,2-5-16,11-3 15,3-4-15,0-3 0,-3-1 16,6-5-16,0-3 15,3-4-15,1-3 0,-1-5 0,0-5 16,-1 0-16,0 1 0,2-8 16,5-5-16,-5 4 0,-4 2 0,-1 1 15,-4 4-15,-2 4 16,-6 4-16,-4 4 0,-4 3 0,-1 3 16,0 2-16,0 1 0,0 2 15,0-2-15</inkml:trace>
  <inkml:trace contextRef="#ctx0" brushRef="#br0" timeOffset="28903.8229">4005 13330 0,'0'0'0,"0"0"0,0 0 0,-15 32 16,7-15-16,-1 1 0,-3 2 15,0 4-15,2-4 0,3-6 16,1-5-16,2 0 0,-1-2 0,2-2 0</inkml:trace>
  <inkml:trace contextRef="#ctx0" brushRef="#br0" timeOffset="29051.042">4101 12984 0,'0'0'0,"0"0"0,0 0 16,0 0-16,0 0 0,5 28 0,-5-28 15,6 21-15,-5-12 0,1-1 16</inkml:trace>
  <inkml:trace contextRef="#ctx0" brushRef="#br0" timeOffset="29289.5002">4433 13171 0,'0'0'15,"-4"10"-15,-3 5 0,-2 2 16,0 3-16,-4 11 0,0 4 0,-6 3 0,3-3 16,7-5-1,3 0-15,5-5 0,1-5 0,5-4 16,6-5-16,-2-4 0,4-6 0,1-5 15,1-3-15,3-1 16,1-1-16,-3 1 0,-4 3 31,-2-1-31</inkml:trace>
  <inkml:trace contextRef="#ctx0" brushRef="#br0" timeOffset="29462.9027">4137 13265 0,'0'0'0,"0"0"0,0 0 0,0 0 0,29 10 16,-29-10-16,38 8 0,-16-4 15,3-1-15,4-1 16,5-1-16,4 0 16,-7 0-16,-4 0 0</inkml:trace>
  <inkml:trace contextRef="#ctx0" brushRef="#br0" timeOffset="29838.0174">4930 12991 0,'0'0'0,"0"0"0,0 0 0,0 0 0,-9 27 0,3-9 16,-4 5-16,-1 5 15,-2 3-15,-8 15 0,-3 4 16,5-3-16,1-4 0,1 3 16,1-6-16,2-1 0,1-7 0,6-7 15,0-5-15,0-5 0,4-3 16,2-8 0,1-4-16,3-7 0,2-3 0,6-8 15,4-6-15,3-2 16,1-1-16,3-1 0,1 2 15,0 1-15,-1 4 0,6-1 16,-1 3-16,-3 5 0,-3 4 0,0 6 16,0 5-16,-2 4 0,-1 4 15,-5 7-15,-3 2 0,-4 2 0,1 2 16,-6 5-16,-5 5 0,-1 3 16,2-3-16,0-7 0,-1-6 15,2-4-15</inkml:trace>
  <inkml:trace contextRef="#ctx0" brushRef="#br0" timeOffset="30208.0603">5631 13353 0,'0'0'0,"0"0"0,0 0 16,0 0-16,0 0 0,28 14 15,-28-14-15,36 10 0,-14-4 0,5-2 16,1 1-16,1-1 0,-1 0 16,9 0-16,1-1 0,-3 0 15,0 0-15,4-3 32,-6-2-32,-7 0 0,-4 1 15,-4 1-15</inkml:trace>
  <inkml:trace contextRef="#ctx0" brushRef="#br0" timeOffset="30408.7142">5878 13162 0,'0'0'0,"0"0"16,0 0-16,0 0 0,-3 23 0,3-23 15,-9 31-15,3-10 0,-3 2 0,-1 5 16,-1 4-16,-4 6 15,1-1-15,3 4 0,2-3 16,5-6-16,3-5 0,0-5 0,0-4 16,-1-3-16</inkml:trace>
  <inkml:trace contextRef="#ctx0" brushRef="#br0" timeOffset="30856.9405">6479 13306 0,'0'0'0,"0"0"15,0 0-15,-5 23 0,5-23 0,-10 26 16,0-6-16,0 1 16,-1 0-16,-4 8 0,1 0 15,1-4-15,3-4 0,-2 3 0,3-2 16,2-9-16,2-1 0,1-4 15,0-3-15,2-2 0,2-3 0,0-2 16,2-6-16,4-3 0,1-5 16,4-1-16,4-1 0,0-3 15,2-2-15,5-4 0,0 0 16,2 4 0,3 4-16,-1 0 15,0 3-15,1 3 0,1 4 0,-3 3 16,-1 1-16,-2 2 0,-1 1 15,-2 5-15,-3 3 16,-2 7-16,-3 7 0,-3-1 0,-1-2 16,-1 5-16,-5 4 15,-1 1-15,-1-1 0,-2 4 0,0-3 0,-1-6 16,-1-1-16,-1 5 0,-2 1 16,0-4-16,0-3 0,3-3 15,1-5-15,0-2 0</inkml:trace>
  <inkml:trace contextRef="#ctx0" brushRef="#br0" timeOffset="30994.5995">7073 13712 0,'0'0'0,"0"0"0,0 0 0,0 0 0,0 0 16,0 0-16,0 0 15,8 20-15</inkml:trace>
  <inkml:trace contextRef="#ctx0" brushRef="#br0" timeOffset="31295.5684">7297 13458 0,'0'0'0,"0"0"0,0 0 16,0 0 0,34 3-16,-34-3 0,31 0 0,-9 0 15,5 1-15,2 0 16,5 1-16,-1-1 0,1-1 0,7 2 15,0-1-15,9 1 0,-1-1 16,-8 0-16,-4-2 16,-10 0-16,-3-1 0,-2-1 0,-5 2 15,-4 0-15</inkml:trace>
  <inkml:trace contextRef="#ctx0" brushRef="#br0" timeOffset="31527.5268">7662 13197 0,'0'0'0,"0"0"0,0 0 16,0 0-16,0 0 0,3 33 16,-3-33-16,-4 34 0,-3-10 0,2 4 15,-1 3-15,1 1 0,-1 0 16,1 8-16,-1-1 15,1 7-15,3 0 0,-2-5 0,1-3 0,1-2 16,1-2-16,0-1 0,-1-9 16,1-4-16</inkml:trace>
  <inkml:trace contextRef="#ctx0" brushRef="#br0" timeOffset="35824.636">8794 12925 0,'0'0'0,"0"0"0,0 0 15,10-16-15,-6 10 0,-1-2 0,-1-3 16,0-1-16,0 0 0,-2 0 15,2 0-15,-2-1 0,-2 1 16,-1-2-16,-1-1 16,-3 3-16,-1 1 0,0 4 15,-3 1 1,-4 0-16,-1 0 0,-6 1 0,0 0 0,2 2 16,0 1-16,2 3 0,3 1 0,-5 2 15,-1 2-15,2 2 0,3 1 0,0 4 16,2 4-16,1 0 0,1-2 15,1 11-15,2 3 16,2 0-16,3-1 0,2 6 16,2 5-16,0-4 0,0-2 0,2 10 0,3 4 31,2-4-31,2-4 0,0 3 16,-1 2-16,0-5 0,0-6 0,-1 9 15,0-1-15,-1-4 0,-2-4 0,-1 3 16,1 0-16,0-2 15,-3-4-15,1 1 0,-1 0 16,2-5-16,-1-3 0,-2 5 16,-1 4-16,-1-3 0,-1-2 15,2-1-15,1 0 0,0-3 16,1 1-16,2 7 0,1 3 16,-1 0-16,2-1 0,-1 8 15,2 0-15,-1 1 0,2 0 0,2 3 16,3 1-16,0-1 0,0 0 0,-1 2 15,-1 2-15,-2-1 0,-1-3 16,2 10-16,0 2 0,-2-5 16,-2 0-16,-2-1 0,0 0 15,-2-3-15,-2-2 0,-2 5 16,0 4 0,-1-2-16,-1-1 0,-5 22 0,0-7 15,2-1-15,0-1 0,0 4 16,0 4-16,1-1 0,-1-2 15,3 3-15,0 1 0,0-4 16,-1-1-16,-1 2 0,1 3 16,-1-6-16,0-1 0,-3 3 15,-4 3-15,-4-7 0,-4-4 0,-2-3 16,1 1-16,8-20 0,4-12 0,4-9 16</inkml:trace>
  <inkml:trace contextRef="#ctx0" brushRef="#br0" timeOffset="37128.5404">9718 12793 0,'0'0'0,"0"0"16,0 0-16,0 0 0,0 0 0,0 0 15,0 0-15,0 0 0,16-17 16,-16 17-16,0 0 16,0 0-1,0-24-15,0 24 0,-4-19 0,2 7 16,-1-1-16,-2 1 0,-1 0 15,-2 0-15,-2 2 0,-1 0 16,-1 1-16,-1 0 0,-1 3 16,0 0-16,-1 2 0,-2 2 15,1 0-15,-8 4 0,0 2 16,1 2-16,1 1 0,-1 4 0,0 2 0,1 4 16,0 3-16,2 1 0,1 4 15,0 1-15,4 1 0,4-4 16,3-2-16,6-3 0,5-1 15,7-3-15,6-2 0,1-3 16,3-4-16,4-2 0,3-3 16,-1-3-1,2-1-15,-1-1 0,4 0 16,0-2-16,-1-1 0,2-3 0,-5-2 16,-1-1-16,-4-2 0,-3-1 15,-4 1-15,-3-1 0,-3 3 16,-4 4-16,0 3 15,-3 2-15,-1 1 0,-1 4 0,-2-3 16,-1 7-16,-2 2 0,0 4 0,-1 3 0,1 1 16,-1 1-16,1 1 0,0 2 15,2-1-15,1 1 0,1-2 16,1 1-16,0-1 0,0-2 16,3-1-16,1-1 0,2-3 0,-1-2 15,5-2 1,2-1-1,-1 0-15,-2-1 0,-1-1 0</inkml:trace>
  <inkml:trace contextRef="#ctx0" brushRef="#br0" timeOffset="37290.8977">10030 13011 0,'0'0'0,"0"0"0,0 0 15,0 0-15,0 0 0,0 0 16,0 0-16,1 25 0,-1-25 0,0 0 16,-9 18-16,9-18 0</inkml:trace>
  <inkml:trace contextRef="#ctx0" brushRef="#br0" timeOffset="40443.0716">9532 13257 0,'0'0'0,"0"0"0,0 0 16,0 0-16,0 0 0,0 0 16,0 0-16,0 0 15,0 0-15,0 0 0,0 0 16,0 0-16,-11 30 0,11-30 0,-8 31 16,4-13-16,-1 0 0,1 1 15,1 0 1,-2 0-16,2-1 0,-2 3 15,1 0-15,2-3 0,0-2 0,-1-1 16,1-1-16,0-2 0,0-3 0,1 0 0,0-3 0,1-3 16,2-1-16,-2-2 0,3-4 15,-2 0-15,-1-1 0,2-2 16,3-4-16,-2 1 0,2 1 0,0-4 16,1 0-16,0-1 15,1 0-15,0-4 0,2 1 16,1 1-16,1 1 15,0 3-15,1 0 0,3 3 0,0 0 16,1 3-16,-1 1 0,-1 1 16,-1 0-16,-1 4 0,0 3 0,0 0 15,-1 2-15,0 2 0,-1 3 16,-1-1-16,-2 1 0,0 2 16,-1 0-16,-2 0 0,0 0 15,0 0-15,-2 2 16,0 1-16,-1 1 0,-1-3 15,0 0-15,-1 1 0,0-2 0,0 0 16,1-1-16,-1 0 16,-1-3-16,-1 2 0,1-1 0,-1-2 15,-2 0-15,3-3 0,0 1 16,0-2-16</inkml:trace>
  <inkml:trace contextRef="#ctx0" brushRef="#br0" timeOffset="40590.3627">9967 13679 0,'0'0'0,"0"0"0,0 0 16,0 0-16,0 0 0,0 0 16,0 0-16,0 0 0,4 25 0,-4-25 15</inkml:trace>
  <inkml:trace contextRef="#ctx0" brushRef="#br0" timeOffset="41308.5679">9394 13985 0,'0'0'0,"0"0"0,0 0 16,0 0-16,0 0 0,0 0 0,0 0 15,0 0-15,8-25 0,-8 25 16,0 0 0,0 0-16,0-26 0,0 26 15,0 0-15,-6-25 0,4 19 0,-2-1 16,-2 0-16,-2-2 15,1 2-15,-4 3 0,-4 2 16,1 2-16,1 2 0,-3 4 0,-1 2 16,0 2-16,-2 0 0,-5 9 15,0 5-15,3-1 0,3-1 0,1 5 16,2-1-16,4-4 0,4-3 0,2 0 16,4-1-16,3-4 0,3-3 15,8-1 1,2-3-16,2-2 0,-2-3 0,2-4 15,0-3 1,0-2-16,0-3 0,1-1 0,2-2 16,-1 0-16,-3 0 0,-1-2 15,-2-2-15,-2 1 0,-1 1 0,-2 3 16,-2 2-16,0 2 0,-2 1 16,0 3-16,-2 2 15,0 1-15,0 2 0,-1 5 0,0 4 16,0 1-16,-1 1 0,2 3 15,0-1-15,0 2 0,0-1 0,3 2 16,1 0-16,1 0 0,-1 0 0,3-3 16,2 1-16,-2-3 0,-1-2 15,-2-1-15</inkml:trace>
  <inkml:trace contextRef="#ctx0" brushRef="#br0" timeOffset="41941.5695">9884 14114 0,'0'0'0,"0"0"16,0 0-16,0 0 0,0 0 0,-4-19 15,4 19-15,0 0 0,-8-26 0,8 26 16,-12-21-16,5 11 0,-2-1 15,-1 2-15,-1 2 16,-1 0-16,-1 1 0,-1 2 0,1 2 16,-1 3-16,-1 3 0,-1 3 15,-2 2-15,-3 5 0,1 2 0,4 1 16,2 2-16,3-2 0,2 0 0,3 0 16,3 1-16,2-2 0,3-2 15,2-2-15,4-1 0,2-3 16,3-1-16,1-1 0,-1-1 15,1-2-15,2-1 0,1-5 16,3-1 0,-1-2-16,-1 1 0,0-6 0,-1-3 15,-1-2-15,0 1 0,2-8 16,1-2 0,-3 1-16,-4 0 0,-1 1 0,-1 2 15,0 1-15,-2 0 0,-1 2 16,-3 2-16,0 3 0,-2 2 0,0 3 15,0 1-15,-1 3 0,2 1 0,-3 3 16,-3-1-16,1 5 0,-1 3 16,-2 4-16,0 3 0,1 3 15,0 1-15,0 2 0,-1 0 16,1 0-16,1 0 0,-1 1 16,2 0-16,0 1 0,0-1 0,0 3 15,-1-5 1,2 0-16,1 0 0,-1 0 15,0 0-15,1-6 0,0-3 16,0 1-16,0-1 0,0-1 0,0 0 16,0-3-16,1 0 15,-1-3-15,0-3 0,1 4 0,-1-4 16,0 2-16</inkml:trace>
  <inkml:trace contextRef="#ctx0" brushRef="#br0" timeOffset="42110.7551">10093 14337 0,'0'0'0,"0"0"16,0 0-16,0 0 0,0 0 0,0 0 16,0 0-1,0 0-15</inkml:trace>
  <inkml:trace contextRef="#ctx0" brushRef="#br0" timeOffset="45722.5159">9108 14475 0,'0'0'0,"0"0"0,0 0 16,0 0-16,0 0 0,0 0 0,0 26 0,0-26 15,-2 24-15,0-6 0,-1 5 16,-1 3-16,1 2 0,0 4 15,-2 6-15,0 9 16,1-1-16,-3 8 0,0-4 0,0 1 16,0-5-16,1-5 0,1-4 15,2-4-15,0-3 16,1-7-16,1-6 0,-3-6 16,-2-4-16,3-2 0,1-1 15,-1-1-15</inkml:trace>
  <inkml:trace contextRef="#ctx0" brushRef="#br0" timeOffset="46027.0249">9060 14557 0,'0'0'0,"0"0"0,0 0 15,0 0-15,0 0 0,34-5 0,-34 5 16,31 1-16,-31-1 0,33 5 15,-16 0-15,-2 1 0,-1 0 0,2 3 16,0 1-16,0 3 0,-2 0 0,2 4 16,-3 0-16,-2-1 0,-3 0 15,-4-1-15,-4 2 16,-2-2-16,-4-2 0,-3 0 16,-3-1-16,0 0 0,1-1 0,-8-2 15,-3-1 1,1-3-16,2-1 0,0-5 15,2-3-15,3 1 0,3 0 0,0 1 16</inkml:trace>
  <inkml:trace contextRef="#ctx0" brushRef="#br0" timeOffset="46377.3021">9585 14504 0,'0'0'16,"0"0"-16,0 0 0,0 0 0,12 21 15,-12-21-15,0 30 0,-3-9 16,-2 3-16,1 2 0,-1 0 16,-1 6-16,-1-2 0,0-4 15,2-4 1,1-4-16,0-2 0,1-2 16,0-2-16,0-2 0,1-2 15,0-4-15,2-4 0,0 0 16,-1-3-16,3-7 0,1-5 0,1 0 0,-1-2 0,3-3 15,0-4-15,2 2 0,1 1 0,0 1 16,-1 0 0,1 3-16,1 3 0,2 1 15,0 3-15,-2 2 0,0 1 16,0 3-16,1 2 0,-1 1 0,0 1 16,2 1-16,1 0 15,1 2-15,-2 3 0,0 2 0,1 1 16,-2-1-16,-2-2 0,-1 0 15</inkml:trace>
  <inkml:trace contextRef="#ctx0" brushRef="#br0" timeOffset="46778.715">9815 14795 0,'0'0'0,"0"0"15,0 0-15,0 0 0,23 12 0,-23-12 16,0 0-16,28 8 0,-16-5 16,3-1-16,3 0 0,0-1 15,-2-2-15,1 0 0,-1-1 16,1-2-16,-1-2 0,5-2 16,-1-2-16,-3 1 0,-4 0 0,-2-2 0,-2 1 15,-3-2-15,-1-1 16,-5 0-16,-5 0 0,-1 2 0,-2 0 15,-3 3-15,-2 2 0,-4 2 16,-3 1-16,-3 4 0,-1 2 16,-1 3-16,-2 3 0,-5 7 15,2 5 1,5 1-16,3 0 0,8 0 0,5 2 16,5-2-16,4-1 0,8 1 15,8 0-15,1-4 0,2-2 16,12-1-16,5-3 0,4-5 15,3-4-15,-1-6 16,0-3-16,-9 1 0,-8 1 0,-5 1 16</inkml:trace>
  <inkml:trace contextRef="#ctx0" brushRef="#br0" timeOffset="47010.6019">10322 14697 0,'0'0'0,"0"0"15,0 0 1,-9 20-16,9-20 0,-8 22 0,0-4 16,-1 5-16,-1 4 0,1 2 15,1 3-15,-3 10 0,1 0 16,0 8-16,1-4 0,2-3 16,2-1-16,-1-6 0,1-5 15,0-1-15,2-6 0,1-8 16,0-3-16,-2-4 0,1-5 0,1 0 15,0-1-15,0 1 0</inkml:trace>
  <inkml:trace contextRef="#ctx0" brushRef="#br0" timeOffset="47295.9883">10388 14685 0,'0'0'16,"0"0"-16,0 0 0,32 5 0,-32-5 15,31 7-15,-15-2 0,1 2 16,2 4-16,3 5 0,-1 2 16,-2-2-16,-4 1 0,-3-1 15,-2 0 1,-4 0-16,-4 0 0,-7 1 16,-8 2-16,-3-2 15,-4-1-15,-1-2 0,-1-1 0,-6-1 16,0-1-16,1-2 0,3-3 15,-1-2-15,-2-2 16,4-2-16,3-2 0,5-15 16,3-11-16,2 4 0,2 5 0,1 4 0</inkml:trace>
  <inkml:trace contextRef="#ctx0" brushRef="#br0" timeOffset="47459.1594">10821 15120 0,'0'0'0,"0"0"16,0 0 0,0 0-16,0 0 0,0 0 0</inkml:trace>
  <inkml:trace contextRef="#ctx0" brushRef="#br0" timeOffset="48082.6507">9483 15646 0,'0'0'0,"0"0"0,0 0 16,10 26-16,-6-12 0,-1 2 0,-1 4 15,1 1-15,1 1 0,0 7 16,2 2-16,-2-5 0,0 0 15,2-2 1,-1-1-16,0-3 0,-1-2 0,2 0 16,0-2-16,-1-4 15,-2-4-15,3-1 0,-2-4 16,2-2-16,-1-2 0,2-3 0,0-5 16,1 0-16,0-3 0,1-5 15,2-4-15,-1 0 0,0-2 16,-1-1-16,1-1 0,2-6 0,1 2 15,0 0-15,1 1 0,1 4 16,-2 4-16,0 2 0,-1 1 16,0 2-16,-1 1 0,-1 3 15,-1 2-15,-2 2 0,-2 2 0,0 2 16,-1 3-16,-2 0 0,-2 0 16,2 4-1,-2-4-15,1 2 0</inkml:trace>
  <inkml:trace contextRef="#ctx0" brushRef="#br0" timeOffset="48299.0273">9887 16115 0,'0'0'0,"0"0"0,0 0 16,0 0-16,0 0 0,0 0 0</inkml:trace>
  <inkml:trace contextRef="#ctx0" brushRef="#br0" timeOffset="48979.0275">10094 15855 0,'0'0'0,"0"0"16,0 0-16,0 0 0,20-7 0,-20 7 15,18-10 1,-18 10-16,28-13 0,-8 3 16,4-1-16,3-1 0,3-2 0,10-5 15,3-2-15,5 0 0,4 0 16,15-8-16,2-2 0,13-4 16,-2 4-16,13-6 0,-3 0 15,5-3-15,-8 2 0,-2 4 16,-1 2-16,25-12 0,-14 4 0,-9 4 15,-5 1-15,-10 4 0,-7 2 16,-2-1-16,-1 0 0,-10 4 0,-9 3 16,1 4-16,1 4 0,-9-1 15,-6 1-15,-6 2 0,-3 1 16,-3 3-16,-2 1 0,-5 3 16,-2 1-1,-4 1-15</inkml:trace>
  <inkml:trace contextRef="#ctx0" brushRef="#br0" timeOffset="50367.6415">10064 15898 0,'0'0'15,"0"0"-15,0 0 0,0 0 0,0 0 16,0 0-16,0 0 16,31-1-16,-31 1 0,0 0 15,30-4-15,-30 4 0,0 0 0,33-3 16,-19 1-16,2 1 15,0 1-15,3-1 0,1 1 0,0-2 16,0-1-16,3 2 0,4 1 16,12 0-16,2 0 15,3 0-15,1 0 0,-1 0 0,-1-1 16,11-1-16,1 0 0,10 1 0,-2 0 0,2 0 16,1-1-16,8 1 0,-3 2 15,-3-1-15,0 0 0,5 3 16,-6 3-16,2-2 15,-1-2-15,-2 0 0,-2 0 0,26 5 16,-10 1-16,-34-6 16,-4-2-16,10 5 15,-8 0-15,-4 0 0,-3-1 0,-6-1 16,-5-1-16,-15 1 16,-3 1-16,1-1 0,1-2 0,-3-1 15,-2 0-15,-1 0 16,-1 0-16,-1 0 0</inkml:trace>
  <inkml:trace contextRef="#ctx0" brushRef="#br0" timeOffset="50991.426">9952 15929 0,'0'0'16,"0"0"0,0 0-16,0 0 0,0 0 0,0 0 15,0 0-15,27-2 0,-27 2 16,0 0-16,0 0 0,26 3 15,-26-3-15,0 0 0,23 7 16,-23-7-16,23 8 0,-9-1 16,4 3-16,0 0 0,-2 0 15,4 2-15,2 2 0,1 1 0,2 1 0,9 7 16,1 1-16,0 1 0,1-1 16,8 9-16,-1 2 0,1-2 15,1 0-15,11 7 0,0 1 16,-3-2-16,-3 1 0,14 9 15,3 2-15,-4-4 16,-4-5-16,7 7 0,-6-1 0,18 14 0,-10-8 16,-4-5-16,-3-3 0,-7-5 15,-4-2-15,3 2 0,1 2 0,-9-5 16,-6-3-16,0-7 16,2-7-16,-9 2 0,-5 1 0,-10-8 15,-5-5-15,-3-3 0</inkml:trace>
  <inkml:trace contextRef="#ctx0" brushRef="#br0" timeOffset="54373.6926">12427 14847 0,'0'0'0,"0"0"0,0 0 16,0 0-16,0 0 0,0 0 0,0 0 15,32 4-15,-32-4 0,30 3 16,-30-3-16,43 3 0,-20-2 16,2 0-16,4 1 0,-2 0 15,1-1-15,8 1 0,1 1 16,-4-1-16,-2 0 0,0-1 15,-6 0-15,-5 0 0</inkml:trace>
  <inkml:trace contextRef="#ctx0" brushRef="#br0" timeOffset="54573.7496">13131 14795 0,'0'0'0,"0"0"15,0 0-15,0 0 0,0 0 0,-4 27 16,4-27-16,-9 25 0,3-8 16,-2 1-16,-1 1 0,0-2 15,0-2-15,-1 3 0,3-3 16,0-2-16,3-2 0,0-1 0,1-3 16,1-1-16</inkml:trace>
  <inkml:trace contextRef="#ctx0" brushRef="#br0" timeOffset="54739.3565">13223 14556 0,'0'0'0,"0"0"16,0 0-16,0 0 0,0 0 0,22 13 15,-22-13-15,0 0 0,23 24 0,-23-24 16,14 18-16,-8-11 0</inkml:trace>
  <inkml:trace contextRef="#ctx0" brushRef="#br0" timeOffset="55074.9782">13378 14929 0,'0'0'0,"0"0"15,0 0-15,-18 23 0,10-15 0,0 0 0,2 0 31,0-1-31,1-2 0,0 0 0,1-3 0,1 0 16,3-2-16,2-6 0,2-2 16,2-2-16,1 0 0,2-2 0,1-3 15,4-5-15,2-2 0,1 1 16,3 1-16,1 2 0,1 2 0,-1 2 16,-1 3-16,1 0 15,-3 4-15,-2 4 16,0 3-16,-5 4 15,-3 3-15,0 4 0,-2 2 0,-1 2 16,0 2-16,-3 3 16,-2 4-16,0 0 15,0 2-15,0 1 0,0-4 0,0-3 16,0-5-16,0-2 0</inkml:trace>
  <inkml:trace contextRef="#ctx0" brushRef="#br0" timeOffset="55507.4374">14211 14877 0,'0'0'0,"0"0"15,0 0-15,0 0 16,0 0-16,-23-9 0,23 9 16,-28-2-16,28 2 0,-38 6 15,12 1-15,1 3 0,0 2 0,-5 6 16,0 2-16,4-2 15,4-1-15,8 0 0,5 1 16,6-2-16,4-1 0,6-4 0,4-2 16,4-1-16,4-3 0,5-2 0,0-3 15,1-5-15,-1-3 0,0-2 16,-1-3-16,-2 0 0,-2 1 0,-4-2 16,-2-1-1,-4 2-15,-1 3 0,-3 4 0,-3 0 16,-2 6-16,-2 0 0,-4 7 15,-2 5-15,0 4 0,-2 5 0,0 5 0,-1 6 16,-1 8-16,0 0 0,3 1 16,-1 0-16,0 5 0,1-4 0,-1-4 15,0-4-15,0-5 16,0-4-16,1-2 0,2-3 16,-5-6-16,-3-5 0,-1-5 15,-2-4-15,-3-6 16,-1-4-16,1-3 0,-1-7 15,4 5-15,4 2 0,2 3 16</inkml:trace>
  <inkml:trace contextRef="#ctx0" brushRef="#br0" timeOffset="56209.4368">12396 15779 0,'0'0'0,"0"0"0,0 0 0,0 0 16,0 0-16,0 0 0,0 0 15,0 0 1,0 0-16,0 0 0,0 0 16,0 0-16,0 0 0,0 0 0,0 0 15,0 0-15,0 0 0,0 0 16,0 0-16,0 0 0,0 0 16,0 0-16,0 0 0,0 0 15,25 1-15,-25-1 0,0 0 16,0 0-16,0 0 0,0 0 0,0 0 15,0 0-15,0 0 0,0 0 16,0 0-16,0 0 0,0 0 0,0 0 16,0 0-16,0 0 0,0 0 0,0 0 15,0 0-15,0 0 0,0 0 16,-14 29-16,14-29 16,-18 31-16,8-12 0,1 2 0,-1 3 15,0-2-15,1 0 0,-1 3 0,1-3 16,3-1-16,1-1 0,3-2 15,2 0-15,1-3 0,2-2 16,4-1-16,3-2 0,2-2 16,3 0-16,1-5 0,-1-4 15,0-2 1,-3-1-16,-1 0 0,-2 0 0,-2 1 16</inkml:trace>
  <inkml:trace contextRef="#ctx0" brushRef="#br0" timeOffset="56410.0118">12275 15901 0,'0'0'16,"0"0"-16,0 0 0,24 11 0,-11-7 15,4-1-15,3 1 0,2-2 16,2 1-16,12 0 15,5 0 1,-7-1-16,-5 0 0,-5 0 16</inkml:trace>
  <inkml:trace contextRef="#ctx0" brushRef="#br0" timeOffset="56726.5019">12785 15943 0,'0'0'0,"0"0"15,0 0-15,0 0 0,0 0 16,-14 20-16,14-20 0,-16 25 16,10-10-16,0 1 0,2 1 15,3-1-15,3 0 0,4-1 16,2 0-16,2-3 0,2-2 16,7-2-16,4-6 0,-1-2 0,-1-1 0,0-3 15,0-2-15,-1-2 16,0-4-16,-1-8 0,-6-4 0,-4 1 15,-3 2-15,-4-2 0,-3 1 16,-3 0-16,-3 2 0,-3 2 16,-3 4-16,-4 5 0,-4 5 15,0 5 1,0 3-16,3 3 0,4 4 0,4 2 16,3 3-16,2-3 0,0-3 15,2-1-15</inkml:trace>
  <inkml:trace contextRef="#ctx0" brushRef="#br0" timeOffset="57195.8439">13686 16085 0,'0'0'0,"0"0"0,0 0 15,0 0-15,-1-26 0,1 26 0,-7-23 16,7 23-16,-12-24 0,3 15 15,-2 1 1,-2 2-16,-2 3 0,-5 4 16,-2 4-16,0 3 0,1 3 0,-7 5 15,-1 2-15,5 2 16,3 2-16,6 6 0,8 0 16,6-5-16,6-2 0,4-4 15,6-5-15,3-2 0,6-3 16,-1-4-16,1-2 0,-1-6 0,-1-6 0,4-4 15,0-5-15,2-6 0,-4-3 16,-3-4-16,-2-3 16,-3-1-16,0 0 0,-3 2 0,-2 0 15,-1 1-15,-3 6 0,-1 7 16,-2 4-16,-1 7 0,-1 3 0,-1 3 16,0-1-16,-1 5 0,-3 5 0,-3 13 15,-3 13 1,-2 7-16,-2 7 15,1-9-15,1-5 0,-1 10 0,1 2 16,4-5-16,4-5 0,3-2 16,3-8-16,2-5 0,1-2 0,0-4 15,-2-2 1,-1-2-16</inkml:trace>
  <inkml:trace contextRef="#ctx0" brushRef="#br0" timeOffset="57496.3262">14061 16059 0,'0'0'0,"0"0"0,0 0 0,0 0 15,-22 22-15,22-22 16,-18 29-16,10-13 0,2 1 0,5-2 16,5 0-16,3-2 15,3-1-15,5-1 0,4-2 0,3-3 16,3-2-16,1-1 0,-1-2 15,-1-1 1,0-1-16,4-10 0,-3-4 16,-5-3-16,-4 0 0,-8-4 15,-4-3-15,-5 0 0,-5 0 0,-3 2 16,-3 1-16,-9 6 0,-7 3 16,-6 5-16,-3 2 0,-8 7 15,0 7-15,9-2 0,9-1 16,6-1-16</inkml:trace>
  <inkml:trace contextRef="#ctx0" brushRef="#br0" timeOffset="59686.0957">14936 15794 0,'0'0'0,"0"0"0,0 0 16,0 0-16,0 0 0,0 0 15,0 0-15,0 0 0,0 0 0,0 0 16,-40 6-16,18 7 16,-3 5-1,-4 8-15,-4 7 0,4 1 16,2 0-16,-6 14 0,-3 14 15,1 7-15,10-5 0,10 7 0,9-5 16,7-6-16,6-5 0,14 4 16,9-3-16,3-11 0,1-7 0,-9-11 15,-7-8-15,-5-5 0</inkml:trace>
  <inkml:trace contextRef="#ctx0" brushRef="#br0" timeOffset="62841.4664">12758 17123 0,'0'0'0,"0"0"16,0 0 0,-17-17-16,17 17 0,-15-20 0,4 10 15,0-3-15,0 1 0,-3-3 16,-1-3-16,-6-3 0,-1 0 16,0 2-16,0 2 0,2 1 0,2 2 0,-1 2 15,-4 3-15,1 1 16,0 2-16,-4 5 0,2 5 15,0 5-15,4 3 0,-5 8 0,-2 6 16,2 3-16,5 2 0,1 1 16,2 3-16,4 1 0,4-4 15,7-4-15,5-2 0,4-6 16,3-3-16,4-5 0,4-3 16,-2-4-16,1-4 0,3-9 15,3-7-15,-1 0 0,0 1 0,0-9 0,-1-6 16,0 0-16,0-1 0,1-4 15,1-4-15,-2 2 0,-2 3 0,2-8 16,-1 1-16,-4 4 16,-3 4-16,1 4 0,-1 5 15,0 3-15,0 4 0,-4 1 16,-2 2 0,-3 6-16,0 2 0,0 7 0,-2 4 15,-3 2-15,-1 2 0,-4 9 16,-3 10-16,1 2 0,0 2 15,-2 14-15,-1 2 0,2-1 16,1 0-16,2 0 0,0-6 0,4-4 0,2-3 0,3-4 16,3 0-1,0-8-15,1-5 0,10-9 0,6-7 16,-8 0-16,-3-1 0,-3 0 16</inkml:trace>
  <inkml:trace contextRef="#ctx0" brushRef="#br0" timeOffset="63195.4055">13023 16938 0,'0'0'0,"0"0"0,0 0 16,-12 19-16,12-19 0,-14 27 15,5-6-15,-1 2 0,-1 0 0,-2 10 16,0 3-1,3-3-15,3-4 0,4 2 0,4-6 0,4-2 0,4-5 16,3-4 0,4-4-16,3-2 0,1-3 0,4-5 15,1-3-15,-2-4 0,0-2 0,-1-7 16,0-3-16,-2-1 0,-2-1 0,-6-7 16,-3-7-1,-8 3-15,-5 3 0,-3 2 0,-1 4 16,-5-2-16,-2 2 0,-2 7 15,0 3-15,-2 7 0,-2 5 16,1 2-16,2 3 0,5 4 16,3 3-16,3-1 0,3-1 0,0-2 15,0-1-15,2-1 0</inkml:trace>
  <inkml:trace contextRef="#ctx0" brushRef="#br0" timeOffset="63612.4462">13395 17009 0,'0'0'0,"0"0"0,0 0 0,-17 17 16,17-17-16,-16 26 0,6-5 15,0-1-15,0 2 0,-1 3 16,1-1-16,2-4 0,2-2 0,0-4 15,2-2-15,1-3 0,0-3 16,3-4 0,0-2-16,4-5 0,-1-2 15,2-3-15,3-2 0,2-4 16,1-2-16,2-4 0,2-1 16,-1-1-16,0 0 0,3-3 0,-2 3 15,0 4-15,-1 4 0,2 3 16,3 4-16,0 3 0,-1 3 15,-3 3-15,-1 3 0,-1 3 0,-4 2 16,0 4-16,-2 4 0,-4 0 0,0 3 16,-1 10-1,-2 4-15,-2 0 0,1-1 0,-1-4 16,0-2-16,-2-3 0,-1-1 0,0 1 16,0 0-16,3-8 15,1-3-15,0-2 16,0-2-16,0-2 0</inkml:trace>
  <inkml:trace contextRef="#ctx0" brushRef="#br0" timeOffset="63960.3015">13783 17115 0,'0'0'0,"0"0"0,0 0 15,0 0-15,30 11 0,-30-11 16,28 5-1,-11-3-15,1 0 0,-2-1 0,0 0 16,0-2-16,2-2 0,-2 0 16,0-2-16,0-2 0,-1-1 15,-3 0-15,-2 0 0,-3-3 0,-1-1 16,-3 0-16,-1 1 0,-4-3 16,-3-2-16,-4 1 0,-2 2 0,-2 4 15,-3 4-15,1 2 0,-1 3 16,-5 6-16,-5 5 0,3 5 15,2 5-15,-2 10 0,3 4 16,3 1 0,4 1-16,3 5 0,6-3 15,4-3-15,3-4 0,11-2 16,11-2-16,-1-5 0,0-6 0,-2-1 16,-5-4-16,-5-4 0</inkml:trace>
  <inkml:trace contextRef="#ctx0" brushRef="#br0" timeOffset="64599.4348">15179 15974 0,'0'0'0,"0"0"15,0 0-15,0 0 0,15 19 0,-15-19 16,12 19-16,-12-19 0,15 19 0,-8-10 16,2-1-16,-1-1 0,-2-1 15,1-1 1</inkml:trace>
  <inkml:trace contextRef="#ctx0" brushRef="#br0" timeOffset="64800.1967">15056 16138 0,'0'0'0,"0"0"16,0 0-16,0 0 0,12 24 0,-12-24 15,19 17 1,-7-8-16,0 0 0,2-2 0,0 0 16,0 0-16,1-4 0,0 2 15,-2-1 1,-2-1-16</inkml:trace>
  <inkml:trace contextRef="#ctx0" brushRef="#br0" timeOffset="64994.3429">14917 16486 0,'0'0'15,"0"0"-15,0 0 0,0 0 16,28 8-16,-28-8 0,29 1 16,-29-1-16,39-9 0,-14 0 15,2-1-15,-3 1 0,-3 0 0,-2 3 16</inkml:trace>
  <inkml:trace contextRef="#ctx0" brushRef="#br0" timeOffset="65402.2741">15551 15859 0,'0'0'0,"0"0"0,0 0 15,0 0 1,-7 25-16,7-25 0,-11 30 15,3-11-15,0 2 0,0 0 16,0-1-16,0 1 0,1-1 0,0 3 16,0-2-16,1-4 15,2-3-15,0-5 0,0-4 16,2-4-16,0-2 0,1-3 16,1-1-16,1-3 0,1-3 0,4-6 0,1-1 15,2-1-15,1 1 0,1-2 16,1-1-16,3 2 0,0 1 15,5-1-15,0 4 0,-3 3 16,-1 4-16,-2 3 16,-2 5-16,-3 1 0,-2 2 0,-3 4 15,-2 4 1,-2 2-16,-2 0 0,0 6 16,0 3-16,2 0 0,1-2 15,2 6-15,3 1 0,0-1 0,3-2 16,3-3-16,4-1 15,4-3-15,5-1 0,-1-4 0,0-2 16,-1-3-16,1-1 0,-6-3 16,-2 1-16,-4-1 0</inkml:trace>
  <inkml:trace contextRef="#ctx0" brushRef="#br0" timeOffset="65702.8588">15339 16301 0,'0'0'0,"0"0"16,0 0-16,0 0 0,0 0 0,23 10 15,-23-10-15,31 2 0,-31-2 16,38 1-16,-17 1 0,1-2 16,2 2-16,0-1 0,-2 2 15,3 1-15,-4 3 0,-5 1 16,-2 2-16,-6 0 0,-2 1 0,-7 3 15,-5 1-15,-2 2 0,-3 2 0,-8 2 16,-5 1 0,-1-1-16,0-2 0,3-2 0,2-3 15,-2-2-15,1-3 0,3-4 16,3-3-16,2 0 0,3 0 16,1-2-16</inkml:trace>
  <inkml:trace contextRef="#ctx0" brushRef="#br0" timeOffset="65865.7157">15407 16402 0,'0'0'0,"0"0"16,0 0-16,21 23 0,-11-10 15,2 3 1,2 1-16,2 1 0,0 1 16,10 6-16,2 1 0,-2-4 15,-2-3-15,4 0 0,-1-5 0,-5-2 16,-4-3-16,-4-1 0</inkml:trace>
  <inkml:trace contextRef="#ctx0" brushRef="#br0" timeOffset="66103.9849">16233 15894 0,'0'0'0,"0"0"0,0 0 16,0 24-16,0-24 0,-5 33 0,1-11 0,-1 3 15,0 0-15,-4 8 0,-1 2 16,-1-2-16,-1-2 0,-5 2 16,0-3-16,0-4 0,2-4 15,2-5-15,2-2 0,2-4 0</inkml:trace>
  <inkml:trace contextRef="#ctx0" brushRef="#br0" timeOffset="66296.6446">16030 16060 0,'0'0'0,"0"0"0,0 0 16,38 4-16,-38-4 0,42 1 0,-14 0 0,0-1 15,3 1-15,11-1 0,3 0 31,6-1-31,-3 1 0,-3 2 16,-1 0-16,-7 0 0,-4-4 16,-2 1-16,-6 1 0,-7-1 0</inkml:trace>
  <inkml:trace contextRef="#ctx0" brushRef="#br0" timeOffset="66482.179">16315 16241 0,'0'0'0,"0"0"0,0 0 16,-2 35-16,1-16 0,-1 5 0,0 3 16,-2 7-16,1 0 0,-1 2 0,-1 2 15,2-4-15,1-1 0,1-1 16,1-6-16,-2-3 0,1-5 16,-1-8-16,-1-5 0,-1-1 0,2-1 15,0 0-15</inkml:trace>
  <inkml:trace contextRef="#ctx0" brushRef="#br0" timeOffset="66783.2352">16354 16154 0,'0'0'0,"0"0"16,0 0-16,0 0 0,32 0 0,-32 0 15,30 2-15,-30-2 0,28 6 16,-12-1-16,0 1 0,1 1 0,0 0 0,1 3 15,0 0-15,-3 2 16,-1 2-16,2 7 0,-3 0 16,-2 2-16,-1 2 0,-3 4 15,-3 5-15,-2-4 0,-1-1 0,-2 9 16,-2 2-16,-1-5 0,-2-4 16,-1-4-1,0-4-15,-1-2 0,-1-1 0,0-3 16,1-1-16,-1-5 15,0-2-15,0-7 0,-1-4 16,1-4-16,-1-3 0,3 1 16,0 2-16,3 1 0</inkml:trace>
  <inkml:trace contextRef="#ctx0" brushRef="#br0" timeOffset="66937.2444">16298 16261 0,'0'0'0,"0"0"15,0 0-15,0 0 0,29 12 0,-29-12 16,29 11-16,-12-5 0,0-1 16,1 0-16,0 0 0,-1 0 0,1 0 0,-3-1 15,-2-1-15,0 0 0</inkml:trace>
  <inkml:trace contextRef="#ctx0" brushRef="#br0" timeOffset="67084.4426">16354 16463 0,'0'0'16,"0"0"-16,0 0 0,0 0 0,22 16 15,-22-16-15,29 11 0,-29-11 16,36 5-16,-13-7 16,5-4-16,-5 0 0,-2 1 0,-4 0 15</inkml:trace>
  <inkml:trace contextRef="#ctx0" brushRef="#br0" timeOffset="67253.9696">16924 16100 0,'0'0'0,"0"0"0,0 0 16,0 0-16,19 12 0,-19-12 15,8 19-15,-3-8 16,-2-2-16,0-1 0</inkml:trace>
  <inkml:trace contextRef="#ctx0" brushRef="#br0" timeOffset="67478.2995">16777 16344 0,'0'0'15,"0"0"-15,0 0 0,26 20 16,-14-12-16,5 0 0,4 2 15,5 7-15,-2 3 0,1 0 16,1-1-16,-3-1 0,-3-1 0,2 8 16,-4 0-1,-5 0-15,-7-2 0,-7-2 16,-6-1-16,-1-5 0,-2-3 0,-6-2 16,-5 0-16,-1-5 0,-1-3 15,4 0-15,5-1 16,2 0-16</inkml:trace>
  <inkml:trace contextRef="#ctx0" brushRef="#br0" timeOffset="67724.4126">17158 16262 0,'0'0'0,"0"0"0,0 0 16,0 0-16,0 0 0,-18 16 0,18-16 15,-39 18-15,18-7 0,-3 1 16,-3 1-16,1 0 0,2 0 0,-5 4 15,4 0-15,2-1 0,3-2 16,7 1-16,5-1 0,4 0 16,1-2-16,8-1 0,5-1 0,6-2 15,5 0-15,9-3 16,7-3-16,5-2 0,-4-2 0,-3 1 16,-7-1-1,-6 1-15</inkml:trace>
  <inkml:trace contextRef="#ctx0" brushRef="#br0" timeOffset="67925.0907">17317 16275 0,'0'0'0,"0"0"16,0 0-16,0 32 0,0-32 0,-1 37 15,-1-13-15,-1 2 0,0 3 16,-3 9-16,0 0 0,0-1 15,-2 0-15,0 6 0,2-3 16,1-3-16,3-6 0,1-11 16,1-9-1,0-1-15,0-3 0,0-1 16</inkml:trace>
  <inkml:trace contextRef="#ctx0" brushRef="#br0" timeOffset="68140.9646">17327 16268 0,'0'0'0,"0"0"0,0 0 0,29 1 16,-29-1-16,36 1 0,-14-1 0,3 3 15,2 0-15,1 2 0,-1 2 16,9 2-16,-2-1 0,-2 0 16,-2-1-16,-1 3 0,-4 0 15,-7 1-15,-4-1 0,-9-1 16,-4 0-16,-12 1 0,-10 1 15,4-2-15,2-2 16,3 0-16</inkml:trace>
  <inkml:trace contextRef="#ctx0" brushRef="#br0" timeOffset="68526.4279">17505 16027 0,'0'0'0,"0"0"16,0 0-16,3 23 0,-3-23 0,3 30 16,0-1-16,-1 2 15,0 1-15,2 11 0,3 1 0,-1-1 16,-1 1-16,0 6 0,-2-3 0,0-6 16,2-4-16,-7 3 0,-2-5 15,-3-7-15,-1-4 0,-2-6 16,-1-3-16,1-8 0,0-2 0,-2-4 15,-2-2-15,2-6 0,1-3 16,2-4-16,2-3 0,1 2 16,3 1-1,2 2-15,2 3 0,2 1 16,2 2-16,3 3 16,5 3-16,-2 1 0,1 1 0,3 3 0,5 1 15,0 3-15,1 2 0,4 2 16,-1 0-16,3-2 0,2 0 0,-2-4 15,0-2-15,-6-2 0,-4 0 16,-2 0-16</inkml:trace>
  <inkml:trace contextRef="#ctx0" brushRef="#br0" timeOffset="68727.1275">17976 16138 0,'0'0'16,"0"0"-16,0 0 0,0 0 0,11 30 15,-11-30-15,8 20 0,-8-20 16,13 24-16,-6-11 0,2 0 16,-1-1-16,0 0 0,-2-2 15,1-1-15,-2-2 0</inkml:trace>
  <inkml:trace contextRef="#ctx0" brushRef="#br0" timeOffset="69190.8848">17832 16297 0,'0'0'0,"0"0"0,0 0 0,0 0 0,0 0 16,26 9-16,-26-9 0,28 6 15,-28-6-15,31 4 0,-12-2 16,0-1-16,-1 0 0,0 1 15,-1-1-15,-3 1 0,-2-1 16,-2 0-16,-3 1 0,-4 0 16,-3 1-16,-5 2 15,-4 3-15,-2 0 0,-2 1 16,-4 5-16,-6 4 16,-5 3-16,4-1 0,4-2 15,3-2-15,1 1 0,3-1 0,5-2 16,5-2-1,6-4-15,6-1 0,2-2 0,2 0 16,2-4-16,3-1 0,-1-1 0,-1 0 0,8-3 16,2-1-16,-4 0 15,-2-1-15,-4-1 0,-1-2 16,-3 3-16,-4 0 0,0 2 16,-2 1-16,-3 2 0,0 1 0,0 5 15,-1 5-15,-1 0 0,-1 0 16,1 4-1,0 1-15,0 0 0,1 0 0,1-2 16,0 0-16,0-2 16,0-1-16,1-4 0,0-2 15,-1-4-15,1-2 0,-1-1 0,-1 1 16,1 0-16</inkml:trace>
  <inkml:trace contextRef="#ctx0" brushRef="#br0" timeOffset="69513.3771">18154 16348 0,'0'0'16,"0"0"-16,0 0 0,0 0 16,24 5-16,-24-5 0,27 2 0,-27-2 15,35 4 1,-14-4-16,2 0 0,0 0 0,1 0 0,-1 1 0,1 0 16,5-1-16,-2 0 0,-3 2 15,-1 1-15,-4-1 0,-1 0 0,-4 4 16,-2 3-16,-2 2 0,-2 2 15,-5 8-15,-3 5 16,-1 0-16,-1 1 0,-2 6 16,-3 0-16,-1-3 15,1-4-15,-2-2 0,0-2 16,1-1-16,1-1 0,-1-3 16,0-2-16,-1-7 0,-1-4 15,-2-6-15,-2-6 0,-1-1 16,-1-2-16,1-7 0,-2-5 15,4 4-15,2 3 0,2 4 16</inkml:trace>
  <inkml:trace contextRef="#ctx0" brushRef="#br0" timeOffset="69729.1519">18382 16093 0,'0'0'15,"0"0"-15,0 0 0,5 22 16,-5-22-16,-1 36 15,-4-8-15,-1 2 16,-2 2-16,-2 13 0,-1 4 0,-1 9 16,0-2-16,-1-2 0,-2-2 15,-4 6-15,0-3 0,-1-10 16,-1-6-16,2-3 0,4-9 16,3-8-16,1-6 0,3-4 15,2-2-15,2-2 0</inkml:trace>
  <inkml:trace contextRef="#ctx0" brushRef="#br0" timeOffset="69907.6685">18767 16934 0,'0'0'0,"0"0"16,0 0-16,-16 31 0,5-19 15,-4 1-15,-1 1 0,-3 1 16,4-3-16,1-1 16</inkml:trace>
  <inkml:trace contextRef="#ctx0" brushRef="#br0" timeOffset="70662.53">18956 16183 0,'0'0'0,"0"0"16,0 0-16,0 0 0,27 18 0,-27-18 15,32 13-15,-14-7 0,1 0 16,4 0-16,4 2 16,9-1-16,-2-2 0,0 0 0,1-1 15,4 0-15,-5 0 0,-4-2 16,-4-1-1,-3-2-15,-2-1 0,-3-1 16,-4 2-16,-3-1 0</inkml:trace>
  <inkml:trace contextRef="#ctx0" brushRef="#br0" timeOffset="70831.8962">19113 16484 0,'0'0'0,"0"0"16,22 11-16,-6-5 0,0-2 0,12 2 16,3 0-16,1-1 0,0-3 15,10-2-15,1-4 16,-6-2-16,-3-2 0,-2 1 16,-6 2-16,-7 1 0</inkml:trace>
  <inkml:trace contextRef="#ctx0" brushRef="#br0" timeOffset="71032.6293">19247 16033 0,'0'0'16,"0"0"-16,0 0 0,0 0 15,7 26-15,-7-26 0,3 46 16,-2-21-16,0 2 0,-1 2 0,0 3 15,-1 9-15,-1 0 0,-2 3 16,0-5 0,1-7-16,-1-6 0,2-5 15</inkml:trace>
  <inkml:trace contextRef="#ctx0" brushRef="#br0" timeOffset="71311.3718">19016 16640 0,'0'0'15,"0"0"-15,0 0 0,29 0 0,-29 0 0,32-3 16,-9 2-16,0-2 0,2 0 0,1-1 16,3 0-16,5-2 15,-3 2-15,-5 1 0,-4 1 16,-3 1-16,-5 2 0,-4 3 0,-4 1 16,-10 5-16,-6 4 0,-5 1 15,-4 2-15,-4 3 0,-4 2 0,-9 7 16,0 1-16,-2 0 0,0 2 0,-4 2 15,4-1-15,7-6 0,2-7 16,5-6 0,4-5-16,7-5 0,6-5 0,1 0 15,2 1-15,1 0 0</inkml:trace>
  <inkml:trace contextRef="#ctx0" brushRef="#br0" timeOffset="71665.5075">19275 16704 0,'0'0'0,"0"0"0,0 0 0,0 0 16,-6 23-16,6-23 0,-8 28 15,1-10-15,-1 0 0,0 1 0,0-1 0,3-1 16,0-1 0,3 5-16,3-1 0,4-3 0,1-4 0,4-3 15,2-3-15,6-4 0,5-1 16,2-5-16,2-1 0,-1-5 15,2 0-15,4-4 0,0 1 16,-5-1-16,-2 0 16,-6-3-16,-2-3 0,-5 0 15,-3 2-15,-5 0 0,-3 0 16,-3 2-16,-4 2 0,-5 5 16,-4 3-16,-1 4 0,-1 3 15,2 6-15,0 3 0,4 5 16,3 3-16,2 1 0,3 0 15,3-2-15,3 0 0,7-1 0,5 1 0,3-3 16,2-1-16,2 4 0,1 3 16,-4-4-16,-4-3 0,-3-2 15</inkml:trace>
  <inkml:trace contextRef="#ctx0" brushRef="#br0" timeOffset="71850.4528">19832 16333 0,'0'0'0,"0"0"0,0 0 0,21 19 16,-13-12-16,0 0 16,0 0-16,0 2 0,0 2 15,1 0-15,-2-1 0,-1-2 16</inkml:trace>
  <inkml:trace contextRef="#ctx0" brushRef="#br0" timeOffset="72025.6697">19624 16691 0,'0'0'0,"0"0"0,0 0 15,0 0-15,30 2 0,-30-2 16,28-9-16,-28 9 0,41-16 15,-17 3-15,2-1 0,-4 1 16,-4 2-16,-1 1 16</inkml:trace>
  <inkml:trace contextRef="#ctx0" brushRef="#br0" timeOffset="72235.9338">20072 16215 0,'0'0'0,"0"0"16,0 0-16,2 32 0,-2-32 0,1 41 16,-2-14-16,-2 3 0,-1 4 15,-5 16-15,-4 5 16,1 1-16,0-2 0,-3 7 0,0 4 16,2-11-16,2-6 0,1-5 15,3-11 1,2-7-16,0-7 0,2-4 15</inkml:trace>
  <inkml:trace contextRef="#ctx0" brushRef="#br0" timeOffset="72837.7213">20389 16160 0,'0'0'0,"0"0"0,0 0 16,0 0-16,0 0 0,0 0 0,0 0 15,-29 13-15,29-13 0,-22 17 16,22-17-16,-20 19 0,14-8 16,5 0-16,4-1 0,4 0 15,2 0-15,4 1 0,1 0 0,2-1 16,3 0-16,5 3 0,1 0 0,-5-2 16,-4 0-16,-4 0 15,-3 2-15,-6 1 0,-4 1 0,-6 1 16,-8 1-16,-1 0 0,-3-1 15,-6-1-15,-6-2 16,-5 1-16,4-4 16,0-2-16,0-3 0,5-1 15,3-1-15,1-7 0,4-4 16,7 0-16,3 0 0,3-1 16,4-2-16,4-1 0,5 0 0,4 2 15,4 2-15,1 1 0,-1 1 16,6 3-16,3 2 0,1 4 15,0 3-15,-2 4 0,-2 2 0,-2 2 0,-1 2 16,-2-1-16,0-2 16,-4-1-16,-4-1 0,-4 3 15,-4 2-15,-4-2 0,-1-1 0,-5 0 16,-2 0-16,-7-1 0,-5 0 16,-1-1-16,-2-2 0,0 0 15,-2-2 1,2-1-16,2-2 0,4 0 15,5 0-15,2-1 0,4-1 16,5 0-16,5-2 0,8 4 16,7-1-16,1-1 0,1 1 0,11-1 15,6 0-15,1 0 0,0 1 16,3-2-16,1-1 0,-5-3 16,-2 1-16,-3 0 0,-5 0 0,-6 0 15</inkml:trace>
  <inkml:trace contextRef="#ctx0" brushRef="#br0" timeOffset="73054.0569">20404 16620 0,'0'0'0,"0"0"0,0 0 16,1 33-16,-1-17 0,-1 5 0,-1 3 15,0 2-15,0 0 0,-3 9 16,0 2-16,-1-1 0,1-1 15,-3 4-15,-1-2 0,-1-6 16,-1-6-16,-2-5 16,-1-7-16,3-2 15,1-2-15,2-2 0</inkml:trace>
  <inkml:trace contextRef="#ctx0" brushRef="#br0" timeOffset="73185.6697">20144 16849 0,'0'0'0,"0"0"15,0 0-15,0 0 0,29 10 0,-29-10 16,23 6-16,-23-6 0,34 4 0,-14-4 16,1 0-16,0-2 0,1-1 15,-3 1-15,-3-1 0,-1 2 16</inkml:trace>
  <inkml:trace contextRef="#ctx0" brushRef="#br0" timeOffset="73424.0848">20713 16317 0,'0'0'0,"0"0"0,0 0 0,25 5 0,-25-5 15,32 1-15,-12-1 0,3 2 16,3-1-16,8-1 0,0 0 15,1 0-15,1 0 0,-2 0 16,-1 0-16,1-3 0,-6-2 0,-6 2 16,-4 0-16,-2 0 0</inkml:trace>
  <inkml:trace contextRef="#ctx0" brushRef="#br0" timeOffset="73571.3415">20874 16401 0,'0'0'0,"0"0"0,0 0 16,-3 21-16,3-21 0,-5 22 0,3-8 16,1-1-16,0 0 0,3-3 15,2-2-15,1-2 0,0-3 0,1 0 16,-2-1-16,0 1 0</inkml:trace>
  <inkml:trace contextRef="#ctx0" brushRef="#br0" timeOffset="73841.0623">21142 16458 0,'0'0'0,"0"0"0,0 0 0,0 0 16,0 0-16,0 0 0,0 0 0,-30 15 16,30-15-16,-31 13 15,7-7-15,0 0 0,1 1 0,-4-1 16,0 1-16,-7 1 0,5-1 16,3 0-16,5-2 0,5 1 15,5-2 1,6 3-16,7 1 0,5 0 0,6-1 15,8-2-15,7-1 0,0 0 16,1 0-16,12 0 0,3 1 16,-5-4-16,-5 0 0,-3-2 15,-2-2-15,-2-3 0,-6 0 16,-9-3-16,-6-1 0,-3 4 16,0 0-16,-1 2 0</inkml:trace>
  <inkml:trace contextRef="#ctx0" brushRef="#br0" timeOffset="74104.026">20994 16067 0,'0'0'0,"0"0"0,0 0 15,0 0 1,0 0-16,0 0 0,0 0 16,0 0-16,0 0 0,12 27 0,-12-27 15,6 40-15,-5-16 0,-1 14 16,-1 11-16,1 3 15,0 1-15,0 17 0,0 16 16,0 10-16,1-7 0,-1 5 16,0-10-16,0-1 0,1-9 0,-3-10 15,-2-7-15,0-14 0,-1-10 0,-2-7 16,0-5-16,-1-10 0,-4-8 0,3-11 16,-1-6-16,3 4 15,3 3-15,0 2 16</inkml:trace>
  <inkml:trace contextRef="#ctx0" brushRef="#br0" timeOffset="74388.9736">20995 16702 0,'0'0'0,"0"0"0,0 0 16,0 0-16,0 0 0,0 0 15,0 0-15,0 0 0,-32 10 16,32-10-16,0 0 0,-31 16 0,31-16 0,-26 16 15,9-4-15,3 0 16,0-1-16,3 1 0,1 1 16,3-1-16,4 1 0,5 0 0,6 0 15,5 1-15,5-1 0,8 3 16,4 0-16,3-1 0,2-2 16,8 0-16,-1-4 0,-2-2 0,-2-2 15,-3-7-15,-3-6 0,-3-3 16,-7-1-16,-7-2 0,-8 0 15,-1 4-15,-2 2 0,0 2 0</inkml:trace>
  <inkml:trace contextRef="#ctx0" brushRef="#br0" timeOffset="74573.854">21546 16559 0,'0'0'0,"7"6"0,3 3 15,2 3-15,2 2 0,4 10 16,-1 2-16,-3 4 0,-2 2 16,-3 10-16,-5 1 0,-8-2 0,-7 0 0,-14 2 15,-10-4-15,9-9 0,5-6 16,6-5-16</inkml:trace>
  <inkml:trace contextRef="#ctx0" brushRef="#br0" timeOffset="92238.958">9552 15381 0,'0'0'15,"0"0"-15,0 0 0,0 0 16,0 0-16,0 0 0,0 0 0,0 0 16,0 0-1,0 0-15,0 0 0,-32 1 0,32-1 0,0 0 16,-31 2-16,31-2 0,-24 4 15,9 0-15,-1 0 0,-3 1 16,-2-1-16,0 3 0,0 0 16,-1 1-16,-1 1 0,-7 2 15,0 1-15,2 2 0,0 1 16,1 4-16,0 1 0,1 0 16,-1 0-16,-3 6 0,5 2 15,2 0-15,4 0 0,5 1 16,3 1-16,2 1 0,4 1 0,5 5 15,6-1-15,2-8 0,2-2 16,7 6-16,4 1 0,3-2 16,0-3-16,6 3 0,4 1 0,0-1 15,0-2-15,8 2 0,1-4 16,-2-6-16,-3-1 0,3-2 16,0 0-16,-6-3 0,-3-1 0,2-4 15,3-3-15,-3-3 0,-2-1 16,-2-5-16,-2-2 0,2-3 15,0-3-15,-3 0 16,0-2-16,-3 0 16,-2-1-16,-1 0 0,0 0 0,-2-2 15,2-2-15,-3-3 0,0-3 16,-4 2-16,0 2 0,-3-2 16,0 1-16,-2-3 0,-2-2 0,0 1 15,-1 0-15,-1 3 0,-2 1 16,-2-4-16,-1-1 0,-2 0 15,-1 3-15,-2 0 0,0-2 16,-3 2-16,-2 1 0,-3-1 0,-2 0 16,-2 1-16,-1 1 0,0 0 15,-2 1-15,-3 1 0,-2 1 16,-2-1 0,-4-1-16,2 1 0,2 0 0,-6 3 15,-4 0-15,2 3 0,0 2 16,7 1-16,7 3 0,5 1 15</inkml:trace>
  <inkml:trace contextRef="#ctx0" brushRef="#br0" timeOffset="97065.8952">4024 12701 0,'0'0'0,"0"0"15,0 0-15,-34-1 0,21 1 0,-7-2 16,-3 2-16,-2-1 0,1 1 16,-13-1-16,-2 1 0,-1 0 15,4-1-15,-17 2 0,-1 3 0,-2-2 0,1 0 16,-14 7-16,0 4 16,5 0-16,7-1 0,-16 7 15,0 2-15,5-1 0,5-1 0,-8 9 16,5 4-16,3 1 0,6-2 15,-22 24-15,10 2 0,15-4 16,12-3-16,5 2 16,5 3-16,8-7 15,7-4-15,2 2 0,1 0 16,8-2-16,6 0 0,13 1 0,12 1 16,1-6-16,-1-4 0,16-1 15,10 1-15,-1-6 0,1-2 16,15 3-16,12 2 0,2-10 15,-1-6-15,16 3 0,6 1 0,-4-2 16,-5-2-16,7-1 0,7 0 0,2-4 16,0-2-16,10-3 15,7-4-15,-21 0 0,-12-1 0,-4 1 16,-1-2-16,0-3 0,-2-3 16,1-1-16,0 0 0,-8-7 15,-5-3-15,-2-4 0,-2-2 0,-9 0 16,-7-1-16,-5-1 0,-2-2 15,-8-4-15,-6-2 0,2-4 16,1-4-16,-9 2 0,-8 0 0,-7-4 16,-2-3-16,0 1 0,-5-1 15,-4-1-15,-4-1 0,-6 1 16,-4 1-16,-4-4 16,-2-1-16,-5 8 15,-4 6-15,-4-5 0,-3-4 0,-1-3 16,0 0-16,-6 10 15,-2 6-15,-4 4 0,0 3 0,-5-6 16,0-5-16,1 4 0,2 3 16,-10 6-16,-1 5 0,-1-1 15,3-2-15,3 4 0,1 2 0,-2 3 16,1 4-16,-4 4 0,-2 3 0,11-3 16,4 0-16,0 0 15,-5 1-15,8 5 0,4 2 0,4 0 16,4 0-16,5 0 0,2 0 15,11-3-15,2-3 0,5 1 16,3 1-16,5 0 16,-3 2-16,3-2 15,0 0-15,0 0 0,0 0 0,-3 1 16,0 1-16,0-1 0,1 0 16,2-1-16</inkml:trace>
  <inkml:trace contextRef="#ctx0" brushRef="#br0" timeOffset="98024.1301">3952 13651 0,'0'0'0,"6"12"16,0 6-16,3 4 0,-2 0 0,2 6 15,-2 2-15,0-5 0,-2-6 16,1-2-16</inkml:trace>
  <inkml:trace contextRef="#ctx0" brushRef="#br0" timeOffset="103657.0754">10707 12648 0,'0'0'0,"0"0"0,0 0 16,0 0-16,0 0 0,0 0 16,-3 27-16,3-27 0,-7 28 0,3-10 15,-1 2-15,0 3 16,-2 2-16,2 0 0,0 0 16,3 4-16,2-4 0,2-6 0,3-3 15,2-4-15,3-2 0,6-5 0,2-3 16,1-3-16,0-2 0,2-3 15,1-4-15,1-1 0,1-1 0,6-9 16,0-4-16,-3-2 16,-1 1-16,-5 4 0,-2 4 15,-5 4-15,-2 3 0,-4 4 16,-4 3 0,-4 4-16,0 2 0,-4 10 0,-4 7 15,-1 5-15,0 0 0,-3 5 16,-2 4-16,3-7 0,2-2 0,5 3 15,5-2-15,3-5 16,2-2-16,0-8 0,2-2 16,2-3-16,1-3 0,7-5 0,5-2 15,-1-4-15,-1-2 0,1-6 0,0-5 16,0-1-16,-1-1 0,2-11 16,-1-2-16,-4 3 0,-4 5 0,-3 1 15,-2 3-15,-5 5 16,-3 4-16,-5 4 0,-5 4 15,0 3-15,0 3 0,4 3 0,1 3 16,0-1 0,1 0-16,1 0 0</inkml:trace>
  <inkml:trace contextRef="#ctx0" brushRef="#br0" timeOffset="103842.1289">11559 12834 0,'0'0'0,"0"0"16,-12 16-16,4-4 0,1 3 0,-2 1 15,-2 1-15,-1 3 0,2-2 16,1-3-16,0-4 0,3-2 16,0 0-16,1-3 0</inkml:trace>
  <inkml:trace contextRef="#ctx0" brushRef="#br0" timeOffset="103989.3491">11597 12550 0,'0'0'0,"0"0"16,0 0-16,0 0 0,3 22 0,-3-22 15,9 19-15,-9-19 0,15 20 16,-7-12-16,-1 0 0,-2-2 15</inkml:trace>
  <inkml:trace contextRef="#ctx0" brushRef="#br0" timeOffset="104205.4922">11985 12618 0,'0'0'0,"0"0"16,0 0-16,-20 22 0,20-22 0,-29 32 15,11-7-15,-1 1 0,0 1 16,-5 9-16,1 0 0,0 3 15,5-6-15,8-5 0,7-4 16,5-2 0,4-1-16,5-8 0,3-7 15,1-3-15,3-3 0,2-4 16,2-5-16,-4 2 0,-2 0 0,-4 3 16</inkml:trace>
  <inkml:trace contextRef="#ctx0" brushRef="#br0" timeOffset="104359.236">11710 12802 0,'0'0'0,"0"0"16,0 0-16,0 0 0,0 0 0,28-1 15,-28 1-15,37-3 0,-9 1 16,4-1-16,3 1 0,-1 0 16,-2-2-16,4 1 0,-7 0 15,-3 0-15</inkml:trace>
  <inkml:trace contextRef="#ctx0" brushRef="#br0" timeOffset="104736.9722">12462 12567 0,'0'0'15,"0"0"-15,0 0 0,-8 20 0,8-20 16,-18 29-16,1-4 15,1 1-15,-2 2 0,-7 10 0,-3 3 16,2-3-16,1-2 0,-1 3 16,4-7-16,4-5 0,4-7 15,0 0-15,3-3 0,4-9 0,3-2 0,4-8 16,3-6-16,6-7 0,3-3 16,4-4-16,5-5 0,1 2 15,0 1-15,4 3 0,0 2 16,3-2-16,-3 4 0,-4 6 15,-3 5-15,-2 4 0,-3 4 0,-2 4 16,-2 4 0,-4 0-16,-3 1 0,-2 6 15,-2 4-15,0 3 16,-1 1-16,0 0 0,1-2 16,0-2-16,1-2 0,1-3 0,0-3 15,1-2-15,-1-2 0,0-2 16</inkml:trace>
  <inkml:trace contextRef="#ctx0" brushRef="#br0" timeOffset="104975.3112">13299 12646 0,'0'0'0,"0"0"0,0 0 0,0 0 16,-10 33-16,0-15 0,-4 4 15,-3 4-15,0 2 0,-4 8 16,2-1-16,5-5 0,3-4 16,1 2-16,3-5 0,4-5 15,3-1-15,5-4 0,5-3 16,1-5-16,3-4 0,1-4 16,0-4-16,1-3 0,-2-3 15,1 0-15,-2 3 0,-3 2 0</inkml:trace>
  <inkml:trace contextRef="#ctx0" brushRef="#br0" timeOffset="105128.3713">13116 12818 0,'0'0'0,"0"0"0,23-2 32,-5 1-32,2 0 0,5-1 0,6 1 0,8-1 0,2-3 15,-7 2 1,-5 0-1,-5 1-15</inkml:trace>
  <inkml:trace contextRef="#ctx0" brushRef="#br0" timeOffset="105523.4752">13727 12536 0,'0'0'0,"0"0"0,0 0 0,0 0 15,0 0-15,-14 34 16,1-14-16,0 4 0,0 1 16,-2 5-16,1 2 0,-6 8 0,0-3 0,-2 4 15,4-5-15,2-6 0,3-6 16,3-5-16,2-5 0,2-4 16,0-4-16,2-5 15,2-6-15,5-6 16,5-6-16,0 0 0,3 1 0,6-11 15,2-6 1,-2 5-16,-1 4 0,4 4 16,2 2-16,-2 5 0,-2 4 15,2 3-15,-2 5 0,-6 1 16,-1 2-16,-2 7 0,-2 6 16,-1 0-16,-3 3 0,-2 3 15,-1 3-15,0-2 0,-1 1 0,0 0 16,0 1-16,0-2 0,1-1 0,0 1 15,0-3-15,0-5 0,0-1 0,0-3 16,0-2-16,0 0 16</inkml:trace>
  <inkml:trace contextRef="#ctx0" brushRef="#br0" timeOffset="105856.9697">13994 12865 0,'0'0'0,"0"0"15,0 0-15,25 3 0,-25-3 0,24 2 16,-8-2-16,2-1 0,3 1 16,7-3-16,0-3 0,1 0 15,0-4 1,-4 1-16,-3 0 0,-3-3 0,-4 0 16,-6-1-16,-6-1 15,-4 0-15,-3 0 0,-6 3 16,-4 3-16,-5 0 0,-4 3 0,-8 4 15,-1 5-15,0 6 0,0 5 16,1 7-16,3 7 16,2 7-16,7 0 0,12-3 15,9-2-15,9-4 0,8-4 0,14-2 0,11-2 16,2-7-16,3-4 0,19-5 0,7-6 16,-19 2-16,-13-1 0,-11 1 15</inkml:trace>
  <inkml:trace contextRef="#ctx0" brushRef="#br0" timeOffset="106293.6543">14885 12810 0,'0'0'0,"0"0"0,0 0 16,0 0-16,-11 30 0,11-30 15,-12 31-15,7-15 0,0 2 0,4-1 16,3-3-16,2 1 15,1-1-15,5 0 0,3-4 16,2-4-16,1-3 0,3-4 16,3-4-16,-2-3 0,-2-2 15,0-3-15,1-4 0,0 1 16,-2-1-16,2-5 0,-2 0 16,-5 3-16,-3 4 0,-3 5 0,-1 5 0,-5 5 15,-3 8-15,-1 2 0,-3 4 16,2 3-16,2 2 0,3 4 15,4 0-15,5-1 0,3 0 0,4-3 16,5-2-16,4-3 0,2-4 16,3-7-16,2-4 15,0-1-15,1-3 16,-2-2-16,-2-2 0,-2-3 16,-6 0-16,-4-9 0,-5-5 15,-5 4-15,-2-1 0,-5 0 16,-5 1-16,-3 1 0,-4 4 15,-3 5-15,0 2 16,2 4-16,1 3 0,6 3 0,1 2 16,2 0-16,0-1 0,1 0 0</inkml:trace>
  <inkml:trace contextRef="#ctx0" brushRef="#br0" timeOffset="106456.5465">15775 12902 0,'0'0'16,"0"0"-16,0 0 0,-15 27 16,8-15-16,0 4 0,0 1 0,0 1 15,0 1-15,1 2 0,1-3 16,4-6-16,1-3 0,0-2 16,0-1-16,0-1 0</inkml:trace>
  <inkml:trace contextRef="#ctx0" brushRef="#br0" timeOffset="106610.2518">15873 12625 0,'0'0'0,"0"0"0,0 0 16,0 0-16,22 10 0,-22-10 16,29 9-1,-29-9-15,36 9 0,-19-6 0,-3 0 16,-1 0-16</inkml:trace>
  <inkml:trace contextRef="#ctx0" brushRef="#br0" timeOffset="106911.3043">16181 12809 0,'0'0'0,"0"0"16,0 0-16,-17 28 0,8-16 0,-2 5 0,-2 2 16,1 1-16,0 1 0,-2 6 15,0-1 1,3-5-16,3-3 0,1-5 15,1-3-15,3-7 0,2-6 16,1-2-16,0-2 0,3-6 16,4-4-1,2-1-15,1 0 0,3-4 0,3 0 0,4-1 16,-1 4-16,3 4 16,3 3-16,0 4 0,-2 4 0,0 4 15,0 3-15,-3 2 0,-4 2 0,1 5 16,-2 6-16,-2 2 0,-3 1 15,-4 5-15,-3 4 16,0-2-16,-3-2 0,0-1 0,0-6 16,0-4-16</inkml:trace>
  <inkml:trace contextRef="#ctx0" brushRef="#br0" timeOffset="107343.4526">16881 12876 0,'0'0'0,"0"0"16,0 0-16,0 0 0,-17-18 0,17 18 16,-21-12-16,6 7 15,-3 3-15,-2 2 0,-2 2 16,-3 5-16,-3 2 16,-6 9-16,1 5 15,5 2-15,2-2 0,3 6 16,5 0-16,9-4 0,4-1 0,12-5 15,8-1-15,3-5 0,2-4 0,4-8 16,2-6-16,9-6 0,0-5 16,1-6-1,2-4-15,-3-5 0,-2-5 16,-4 2-16,-5 1 0,-1-10 0,-4-3 16,-4 6-16,-3 3 0,-2 7 15,-1 4-15,-2 5 0,-3 4 0,-2 6 16,-1 5-16,-1 6 15,3 1-15,-6 10 0,-1 8 16,-4 3-16,-2 4 0,-5 13 16,-4 7-16,2 0 15,1 0-15,0 11 0,1 1 16,9-11-16,5-10 0,6-6 16,7-9-16,-4-7 0,-3-5 0,0-1 15</inkml:trace>
  <inkml:trace contextRef="#ctx0" brushRef="#br0" timeOffset="107660.1529">17343 12811 0,'0'0'16,"0"0"-16,0 0 16,-19 21-16,19-21 0,-26 30 0,7-8 0,2 0 0,3 0 15,0 5-15,3 0 0,5-2 16,5-3-16,9-1 0,8-7 15,2-6-15,1-3 0,6-6 16,6-6-16,-2-3 0,-2 0 0,-4-3 16,-2-2-16,-3-5 15,-4-3-15,-3-7 0,-5 0 16,-6 5-16,-4 3 0,-8 1 0,-8 2 16,-2 3-1,-2 4-15,-3 3 0,-3 5 16,1 4-16,0 4 0,5 3 15,4 2-15,7-1 0,5 1 16,12-2-16,8-1 0,-4-1 0,-2-2 16,0 0-16</inkml:trace>
  <inkml:trace contextRef="#ctx0" brushRef="#br0" timeOffset="108114.4961">17780 12801 0,'0'0'0,"0"0"15,0 0-15,-18 31 0,9-18 0,-1 3 16,-1 2-16,-1 7 0,1 0 16,3-1-1,3-1-15,1-3 0,4-3 16,6 0-16,6-3 0,1-7 16,3-5-16,2-4 0,3-2 15,7-4-15,0-1 0,0-5 16,-1-3-16,-2-3 0,0-5 0,2-1 15,-1-1-15,-1-2 0,-6 4 16,-3 6-16,-4 4 0,-4 5 0,-4 3 0,-7 9 16,-7 9-1,-1 0-15,-1 2 0,1 8 0,-1 5 16,4 1-16,1 1 0,4 5 16,3 0-16,7-4 0,7-1 0,4-6 15,6-2-15,0-6 0,0-5 16,5-3-16,4-2 0,-4-4 0,-5-3 15,-2-5-15,-2-6 0,-2-3 0,0-2 16,-3-7 0,0-6-16,-4 2 0,-3 3 15,-6-1-15,-4-2 0,-2 3 16,0 3-16,-2 4 0,0 3 16,-1 4-16,2 2 0,0 6 15,2 2-15,3 3 0,2 0 16,0 1-16,0 0 0,-2-1 0</inkml:trace>
  <inkml:trace contextRef="#ctx0" brushRef="#br0" timeOffset="108446.7973">18914 12840 0,'0'0'0,"0"0"16,-19 13-16,6-4 0,-2 4 15,0 3-15,-1 5 0,-3 7 16,2 1-16,5 4 0,7-2 16,5-4-1,4-4-15,11-6 0,10-5 16,-1-3-16,-1-2 0,6-5 0,5-4 16,-2-4-16,-2-3 0,1-8 15,-4-4-15,-4-1 0,-3-1 16,-6-5-16,-5-4 0,-3 3 15,-4 4-15,-5 0 0,-4 0 16,-3 2-16,-1 5 0,-10 0 0,-6 4 0,1 5 16,2 7-16,3 4 15,3 5-15,6 0 0,3 2 0,3-2 16,0-2-16,3-1 0</inkml:trace>
  <inkml:trace contextRef="#ctx0" brushRef="#br0" timeOffset="108685.2634">19372 12796 0,'0'0'0,"0"0"16,0 0-16,-6 33 0,1-16 0,-3 9 15,-5 9-15,-1 11 0,0 1 0,-6 15 16,-1 5-16,-3 5 0,1-8 15,-1 1-15,6-7 0,4-11 16,6-8-16,0-7 0,2-10 16,2-7-16,1-3 0,0-17 15,1-10-15,1 0 0,2-2 0,-1 4 16,0 2-16,0 3 0</inkml:trace>
  <inkml:trace contextRef="#ctx0" brushRef="#br0" timeOffset="108917.1437">19353 12754 0,'0'0'0,"0"0"0,0 0 16,33-1-16,-19 3 15,3 4-15,1 2 0,7 5 16,-2 2-16,-2 2 0,-4 2 16,-2 1-16,-3 0 0,-2 5 15,-5 1-15,-4 0 0,-3-3 16,-6 1-16,-5 0 0,-3-4 15,-3 0-15,-4-3 0,-4-2 16,-1-2-16,-3-2 0,-3-3 0,3-4 0,6 0 16,7-1-16,2-1 0</inkml:trace>
  <inkml:trace contextRef="#ctx0" brushRef="#br0" timeOffset="109249.4228">19629 12988 0,'0'0'0,"0"0"16,23 4-16,-23-4 0,32 5 0,-12-3 16,5 0-16,5 0 15,1-1-15,3-1 0,3-1 16,-4-1-16,-2-1 0,3-2 0,-4-3 16,-6-3-16,-4-3 0,-5-2 15,-3 0-15,-5-3 0,-4 1 0,-6 0 16,-5 0-16,-5 3 15,-4 2-15,-2 6 0,-3 5 0,-3 5 16,-1 2-16,-4 6 0,-2 3 16,2 4-16,3 4 0,-2 6 15,5 1-15,6 1 0,7-3 0,9 2 16,6 1-16,6-5 0,6-2 16,9-3-16,7-4 0,6-2 0,4-5 15,8-6-15,2-7 16,-13 2-16,-11 0 0,-6 1 0</inkml:trace>
  <inkml:trace contextRef="#ctx0" brushRef="#br0" timeOffset="109603.7432">20354 12851 0,'0'0'0,"0"0"0,0 0 16,-8 25-16,8-25 0,-16 31 15,7-10-15,-1 2 0,0 2 16,-1 6-16,2-1 0,1-5 0,2-4 16,-1 0-16,1-6 0,3-6 0,1-2 15,1-3-15,1-4 0,1-3 16,0-4-16,3-7 16,4-5-1,2-2-15,2-1 0,4-2 0,0-1 0,5-3 16,0 3-16,3 4 15,4 3-15,-2 4 0,0 2 0,-3 5 16,-1 4-16,1 2 0,1 1 16,-3 7-16,-2 5 0,-5 3 15,-2 4-15,-3 3 0,-2 1 16,-5 3-16,-3 2 0,-3-1 16,-4 0-16,-1 7 0,0 2 0,3-8 15,0-6-15,3-5 0</inkml:trace>
  <inkml:trace contextRef="#ctx0" brushRef="#br0" timeOffset="116054.7879">18847 12405 0,'0'0'0,"0"0"16,0 0-16,-23 2 0,23-2 0,-22 6 16,6 2-16,-2 1 15,0 4-15,-7 11 16,0 9-1,1 6-15,1 7 0,3-2 0,3-1 0,1 9 16,2 8 0,4-1-16,3-3 0,6 8 0,6-2 15,4-7-15,3-5 0,4-3 16,3-2-16,8-2 0,4 0 16,13 3-16,5-4 0,3-4 15,2-2-15,11 1 0,7-1 16,35 4-16,-7-12 0,2-5 15,0-2-15,0-1 0,-1-2 0,-2-6 16,0-5-16,-5-6 0,-3-5 0,0-6 16,1-5-16,-6 0 0,-5 0 15,2-5-15,0-1 0,-6-9 16,-5-5-16,-2-2 16,-3-2-16,-11-4 0,-6-1 0,-7-3 15,-4-1-15,-12 1 0,-6-2 0,-10-6 16,-6-4-16,-8 2 0,-2 4 0,-8 0 15,-5 2-15,-11-3 0,-6 0 16,-10 1-16,-7 3 0,-5 4 16,-4 4-16,-12 4 0,-8 2 15,-5 7-15,-4 4 0,-6 4 16,-5 3 0,-1 8-16,-1 6 0,-5 3 15,-3 2-15,-2 3 0,1 2 0,-1 3 16,2 4-16,9 8 0,8 6 15,3 0-15,3-1 0,9-2 16,5-4-16,15 4 0,11 1 16,14 0-16,9 2 0,9-9 0,5-6 15,3-4-15</inkml:trace>
  <inkml:trace contextRef="#ctx0" brushRef="#br0" timeOffset="116740.8377">19897 11851 0,'0'0'0,"0"0"0,0 0 0,0 0 0,0 0 0,0 0 16,0 0-16,-1-21 15,1 21-15,0 0 0,0 0 16,-20-19-16,20 19 0,0 0 16,-27-13-16,27 13 0,-27-1 0,12 4 15,-3-1-15,-2 0 0,-2 0 16,-8 6 0,1 3-16,0 3 15,2 1-15,-1 1 0,0 0 16,5 1-16,3-1 0,3 8 15,5-1-15,4-3 0,5-2 0,11-4 16,10-1-16,1-3 0,0-3 16,8-2-16,6-4 0,-2 0 15,-1 0-15,7-7 0,3-5 0,-6-2 0,-4 1 16,-4-2-16,-2-2 0,-5 1 16,-2 2-16,-4-4 0,-3-3 15,-3 5-15,-3 4 0,-1 1 16,0 2-16,-3 5 0,0 3 0,-5 0 15,1 5-15,-1 3 0,1-1 16,-2 6 0,1 3-16,-1-1 0,1 0 0,2 2 15,2 1-15,1 0 16,1-1-16,1 2 0,1 1 16,2-1-16,0 0 0,3-1 15,2 2-15,-1-6 0,-3-2 0,0-2 16</inkml:trace>
  <inkml:trace contextRef="#ctx0" brushRef="#br0" timeOffset="116856.9251">20232 12126 0,'0'0'0,"0"0"0,0 0 16,0 0-16,0 0 0,0 0 0,-6 24 15,6-24-15,0 0 0,-18 25 0,18-25 16,0 0-16</inkml:trace>
  <inkml:trace contextRef="#ctx0" brushRef="#br0" timeOffset="119280.2936">10558 12269 0,'0'0'0,"0"0"0,0 0 0,0 0 15,0 0-15,-23 6 0,23-6 16,-24 15-16,24-15 0,-32 21 0,14-7 16,-1 1-16,0 3 0,-11 10 0,-3 4 15,2 2-15,1 3 0,-6 14 16,0 6-16,7-3 16,4-1-16,5 8 15,5-1-15,7 1 0,7-6 0,10-5 16,7-4-16,3-6 15,6-3-15,11-1 0,7-3 0,2-6 0,3-5 0,5-3 16,3-2-16,-15-5 0,-13-3 0,-7-2 16</inkml:trace>
  <inkml:trace contextRef="#ctx0" brushRef="#br0" timeOffset="119681.1812">12779 12518 0,'0'0'16,"8"7"-16,1 3 0,1 2 0,0 1 16,3 7-16,2 3 0,-3 2 15,-1 2-15,-2 9 0,-5 2 16,-6-1-16,-7 0 0,-5-2 15,-6-1-15,-11 2 0,-5-5 0,-14 2 16,-10 0-16,-16 2 16,-2-3-16,20-8 0,14-7 0,10-4 0</inkml:trace>
  <inkml:trace contextRef="#ctx0" brushRef="#br0" timeOffset="123323.6207">10693 13383 0,'0'0'0,"0"0"0,0 0 16,0 0-16,0 0 0,0 0 0,-6 29 15,6-29-15,-12 33 0,1-9 0,-3 5 16,0 3-16,2 2 0,-2 9 15,2-1-15,2 2 0,3-6 16,8-7-16,8-4 0,1-7 16,2-6-16,4-6 0,4-6 15,-1-2-15,2-2 0,4-5 16,1-3-16,-2-4 0,0-2 0,5-9 0,2-6 16,-3 2-16,-3 2 0,-4 0 15,-2 1-15,-5 4 0,-2 5 0,-3 4 16,-2 3-16,-3 5 15,-1 5-15,-4 6 0,-4 6 16,-2 0-16,-1-1 0,-1 9 16,-3 8-16,3-1 15,0-2-15,3 4 0,4-1 16,4-5-16,5-3 0,4-3 16,3-2-16,1-6 0,-2-4 0,7-5 15,4-4-15,-2-1 0,1-3 16,5-5-16,-1-2 15,-6 0-15,-1-3 0,2-6 16,-2-1-16,-8 0 0,-5 1 0,-6 1 0,-5 0 16,-3 4-16,-3 3 0,-3 3 15,-3 3-15,1 6 0,-1 3 0,6 1 16,2-2-16,1 2 0</inkml:trace>
  <inkml:trace contextRef="#ctx0" brushRef="#br0" timeOffset="123524.3505">11521 13636 0,'0'0'0,"0"0"16,-6 21-16,2-6 0,-1 0 15,-3 9-15,-4 1 0,1-2 0,0 1 16,-1 2-16,1-2 0,4-6 0,3-5 15,1-2-15,1-3 0,0 0 16</inkml:trace>
  <inkml:trace contextRef="#ctx0" brushRef="#br0" timeOffset="123662.5044">11597 13363 0,'0'0'0,"0"0"15,0 0-15,-5 18 0,5-18 16,0 0-16,4 31 0,-4-31 16,13 22-16,-7-13 0,1-1 15,-1-1-15</inkml:trace>
  <inkml:trace contextRef="#ctx0" brushRef="#br0" timeOffset="123856.6461">12032 13516 0,'0'0'0,"-6"7"0,-3 6 16,-2 0-16,-4 1 0,-7 12 0,-3 8 16,3-3-16,3-1 0,2 5 15,3-4-15,6-3 0,3-3 16,8-1-16,7-5 0,6-6 0,5-3 16,1-8-16,1-6 0,-8 1 15,-2 1-15,-4 1 0</inkml:trace>
  <inkml:trace contextRef="#ctx0" brushRef="#br0" timeOffset="124022.6858">11823 13596 0,'0'0'0,"12"1"0,7 1 16,5-2-16,6-2 0,5 1 0,-1 0 15,15 1-15,5 1 0,-11 0 16,-8 0-16,-6 1 16</inkml:trace>
  <inkml:trace contextRef="#ctx0" brushRef="#br0" timeOffset="124395.9321">12500 13392 0,'0'0'0,"0"0"16,0 0-16,-7 21 0,7-21 0,-13 28 15,0-6-15,-2 2 0,-1 3 0,-5 10 16,-1 5-16,3-4 0,1-3 16,-3 4-16,2-5 0,3-8 15,3-6-15,3-4 0,2-2 16,4-6-16,3-4 0,4-6 15,4-5-15,-1-2 0,2-2 0,9-9 16,5-7-16,2 3 0,1 1 0,5 2 16,4 2-16,-1 2 0,-2 4 15,2 2-15,-4 4 0,-6 5 16,-3 2-16,-5 4 0,-2 4 16,-5 5-16,-3 2 0,-5 3 0,-4 5 15,1-1-15,-1 0 0,-2 1 31,1 2-31,-1-1 0,1-1 0,2-3 16,6-5-16,-1-2 0,-1-4 16,0-1-16</inkml:trace>
  <inkml:trace contextRef="#ctx0" brushRef="#br0" timeOffset="124612.0714">13286 13595 0,'0'0'0,"0"0"16,-10 33 0,-2-4-16,-5 6 0,1-1 15,-1-2-15,-3 12 0,-4 13 16,1-7-16,1-5 16,-1 2-16,2-5 0,5-11 15,5-8-15,1-10 0,1-8 16,2-1-16,1-1 0,2-1 15</inkml:trace>
  <inkml:trace contextRef="#ctx0" brushRef="#br0" timeOffset="124859.6978">13285 13540 0,'0'0'16,"0"0"-16,23 1 0,-8 1 15,1-1-15,7 3 0,2 3 16,1 0-16,0 3 0,3 6 0,-5 3 15,-5-4-15,-4-3 0,-6 4 16,-5 1 0,-6 1-16,-6 1 0,-5-1 15,-5 0-15,-1-3 0,-5-2 0,-3 1 16,-4 0-16,5-1 16,4-1-16,-2-4 0,5-4 15,3-1-15,4-1 0,3 0 0</inkml:trace>
  <inkml:trace contextRef="#ctx0" brushRef="#br0" timeOffset="125197.9806">13846 13526 0,'0'0'0,"0"0"16,0 0-16,0 0 0,-21 23 0,21-23 15,-21 34-15,8-12 0,-3 2 0,1 2 16,0 3-16,0 3 0,3-2 15,2 2-15,6-4 0,4-6 16,4-3-16,5-7 0,3-5 16,3-5-16,3-4 0,4-3 15,4-6-15,0-1 0,-2-1 0,3-6 16,1-4 0,0-1-16,-1 1 0,1-5 15,-5 2-15,-5 5 0,-4 3 16,-3 6-16,-3 4 0,-3 1 15,-1 3-15,-4 4 0,0 3 16,-4 5-16,-1 3 0,-5 4 0,-2 3 16,0 3-16,-1 2 0,4 0 15,1 2-15,3-1 0,4-1 0,6-4 16,4-2-16,-2-4 0,-1-2 0,-2-2 16</inkml:trace>
  <inkml:trace contextRef="#ctx0" brushRef="#br0" timeOffset="125398.6919">14353 13664 0,'0'0'0,"0"0"16,0 0-16,-19 33 0,10-16 0,-2 6 15,-1 5-15,-7 12 0,-1 2 16,-5 8-16,2 0 0,2-3 15,2-3-15,1 1 0,2-7 0,4-11 16,3-7-16,2-5 0,1-3 16,2-3-16</inkml:trace>
  <inkml:trace contextRef="#ctx0" brushRef="#br0" timeOffset="125630.3876">14400 13600 0,'0'0'16,"0"0"-16,23 4 0,-7-1 0,0 2 16,5 3-16,-1 3 0,0 1 15,0 2-15,-2 1 0,-3 2 16,-3-1-16,-3 0 0,-5 3 16,-5 0-16,-4 0 0,-3-1 0,-10 0 15,-6 1-15,0-2 0,0-1 0,-2-1 16,0-2-16,0-3 0,2-4 15,4-1-15,4-1 0,3 0 16</inkml:trace>
  <inkml:trace contextRef="#ctx0" brushRef="#br0" timeOffset="125815.4432">14879 13719 0,'0'0'0,"0"0"0,-10 18 15,1-6-15,-2 1 0,-1 4 16,0 1-16,-3 4 16,2-1-16,2-3 15,1-3-15,3-4 0,0-4 0,1 0 16,2-1-16,1-2 0</inkml:trace>
  <inkml:trace contextRef="#ctx0" brushRef="#br0" timeOffset="125969.1198">14835 13384 0,'0'0'0,"0"0"0,0 0 16,0 0-16,14 24 16,-14-24-16,0 0 0,21 22 0,-21-22 0,19 11 15,-12-8 1,0 1-16</inkml:trace>
  <inkml:trace contextRef="#ctx0" brushRef="#br0" timeOffset="126210.3398">15233 13466 0,'0'0'0,"0"0"15,-9 20-15,1-5 0,-3 5 16,-7 11-16,-1 6 15,0-1-15,2 1 0,0 5 0,1-3 0,3-5 16,2-5-16,3 0 0,5-5 16,3-8-16,3-2 0,8-6 15,7-2-15,2-4 0,2-2 0,-3 0 16,-5 0-16,-2 0 0</inkml:trace>
  <inkml:trace contextRef="#ctx0" brushRef="#br0" timeOffset="126501.5743">15766 13672 0,'0'0'0,"0"0"0,0 0 16,0 0-16,-30-4 0,30 4 0,-34 1 16,14 2-16,0 1 0,-3 1 15,1 2-15,1 1 0,2 3 16,-2 1-16,4 1 0,8-1 15,6 2-15,6 0 0,5 1 0,6 0 0,6 2 16,1-1-16,1-2 16,4 2-16,-2-1 0,-5-2 15,-4-1 1,-8 1-16,-8-1 0,-4-1 0,-3 0 16,-4-4-16,-4-3 0,-2-1 0,-1-1 15,-5-3 1,0-2-16,4 1 0,3 0 15,4 0-15</inkml:trace>
  <inkml:trace contextRef="#ctx0" brushRef="#br0" timeOffset="126971.4483">16625 13460 0,'0'0'0,"0"0"15,0 0-15,0 0 16,0 0-16,-15 21 0,15-21 16,-21 34-16,10-12 0,-3 4 15,-1 5-15,0-1 0,-2 1 0,-2 7 16,3-1-16,-2 2 0,4-7 15,3-5-15,3-5 0,1-4 16,2-3-16,2-4 0,2-3 16,2-4-16,1-3 0,2-6 0,3-6 15,2-1-15,1-3 0,1-3 16,1-2-16,0 1 0,1 0 0,5-1 16,0 3-16,1 4 0,0 4 15,1 5-15,1 4 16,-3 2-16,1 4 0,1 2 0,1 2 15,-2-2-15,-2-2 0,-3 2 0,-4 5 16,-5 0-16,-3 2 0,-6-2 16,-6 1-16,-1-1 0,-1-1 0,-9-1 15,-8 1-15,1-4 0,0-1 16,-3 1-16,-2-1 0,4-1 16,4-3-16,1 1 0,5-2 15,5 0-15</inkml:trace>
  <inkml:trace contextRef="#ctx0" brushRef="#br0" timeOffset="127319.2584">17078 13705 0,'0'0'15,"0"0"-15,0 0 0,-27 24 0,27-24 16,-31 26-16,11-4 0,-3 3 15,1-1-15,4-2 0,5-2 16,1 3-16,4-1 0,10-4 16,10-2-16,4-5 0,3-4 0,9-4 31,9-3-31,-4-3 0,-2-1 0,6-6 16,2-2-16,-7-1 0,-5 0 15,-6-6-15,-4-3 0,-6 1 16,-4 3-16,-8-3 0,-6-1 15,-3 3-15,-1 0 0,-8 5 16,-4 2-16,-3 0 0,0 0 0,-2 7 16,-1 5-16,5 2 0,6 1 0,4 4 15,7 3-15,1-3 0,2-1 16,0-1-16</inkml:trace>
  <inkml:trace contextRef="#ctx0" brushRef="#br0" timeOffset="127753.2029">17574 13680 0,'0'0'0,"0"0"15,0 0-15,0 0 0,-24 20 16,24-20-16,-20 26 0,9-9 16,-1 1-16,0 2 0,-1 3 15,2-2-15,2 0 16,2 2-16,4-1 15,2-2-15,2-2 0,6-6 16,5-4-16,1-3 0,2-2 0,5-3 16,3-3-16,-1-1 0,0 0 0,7-9 15,1-4-15,-4-1 16,0-1-16,-5-1 0,-3 0 16,-3 3-16,-4 3 0,-1 1 0,-3 2 15,-2 6-15,-2 3 0,-5 6 0,-4 8 16,-2 1-16,-5 4 0,-1 9 15,-2 8-15,1 2 0,2-1 0,-2 12 16,0 3-16,2-8 16,1-5-16,-2 4 0,0-4 15,4-6 1,3-6-16,-5-5 0,-4-4 16,3-5-16,1-5 0,-1-5 0,-2-6 15,1-3-15,0-3 0,-5-5 16,-2-5-16,1-4 0,2-3 0,5 6 15,2 5-15,2 4 0</inkml:trace>
  <inkml:trace contextRef="#ctx0" brushRef="#br0" timeOffset="128136.1946">18317 13701 0,'0'0'0,"0"0"15,0 0-15,0 0 0,0 0 0,-25-16 16,25 16-16,-37-5 16,19 2-16,-3 5 15,-3 0 1,2 1-16,1 3 0,0 5 15,5 3-15,11 3 0,7 2 16,2-1-16,3-1 0,5 2 16,5 2-16,-2-4 0,-1-2 0,2 2 15,-3-1-15,-4-2 0,-2-1 16,-12 0-16,-7-1 0,-1-2 16,0-2-16,-9-1 0,-8-2 0,2-1 15,2-1-15,-5-4 0,-3-3 16,6 0-16,6 1 0,3 1 15</inkml:trace>
  <inkml:trace contextRef="#ctx0" brushRef="#br0" timeOffset="134859.4449">18748 13478 0,'0'0'15,"0"0"-15,0 0 0,0 0 16,0 0-16,17 18 0,-17-18 0,8 20 15,-8-20-15,6 31 0,-2-10 0,-2 0 16,0 2-16,-1 1 0,0 2 16,0 5-16,-1-4 0,0-2 15,0-2-15,0-2 0,0-3 0,-1-3 16,-1-1-16,-1-4 0,-1-2 16,2 0-16,0-3 15,0 0-15</inkml:trace>
  <inkml:trace contextRef="#ctx0" brushRef="#br0" timeOffset="135106.7521">18787 13665 0,'0'0'15,"0"0"-15,0 0 0,29-3 16,-29 3-16,36-3 0,-12 3 16,4-1-16,2 1 0,12 0 0,3 1 15,-4 1-15,-4 2 16,7 2-16,-2 3 0,-6-2 0,-4 2 0,0 3 0,-5 0 15,-5 1-15,-3 0 0,-7 1 16,-5 2-16,-5-3 0,-7 1 0,-5 2 16,-5 1-16,-1 0 0,0 0 15,-5-3-15,-2-1 0,-3-2 16,0 0-16,-4-5 16,-2-3-16,0-1 0,0-2 0,2 0 15,7 0-15,5 0 0</inkml:trace>
  <inkml:trace contextRef="#ctx0" brushRef="#br0" timeOffset="135238.2693">18830 13851 0,'0'0'0,"0"0"16,0 0-16,0 0 0,28-1 0,-28 1 15,33-3-15,-33 3 0,44-4 16,-20 2-16,1 0 0,1 0 16,0 1-16,7 0 0,-2 0 15,-4 0-15,-4 1 0,-3 0 16,-4 0-16,-2 0 0</inkml:trace>
  <inkml:trace contextRef="#ctx0" brushRef="#br0" timeOffset="135623.6621">19097 13734 0,'0'0'0,"0"0"0,0 0 15,0 0 1,-6 30-16,6-30 0,-14 29 0,4-11 15,-2 1-15,0 3 0,0 2 16,-4 5-16,1-1 16,-1-4-16,1-4 0,-1-1 0,1-3 15,0-2-15,-1-2 16,3-2-16,2-1 0,2-2 0,1 0 16,2-4-16,0 0 0,8 1 0,7 0 15,6 0-15,4 0 16,2 0-16,1 0 0,6 0 0,5 2 15,0 0-15,2 0 0,7 4 16,0 2-16,-5 2 0,-5 0 16,3 1-16,-3-1 15,-7-1-15,-4-1 0,-8 4 16,-6 6-16,-5-3 16,-3 1-16,-11-1 0,-8 1 15,-1-5-15,-1-4 0,-5-1 0,-5-2 16,3-4-16,2-2 0,7-1 15,4 0-15,4 1 0</inkml:trace>
  <inkml:trace contextRef="#ctx0" brushRef="#br0" timeOffset="135808.7536">19152 14026 0,'0'0'0,"0"0"0,0 0 15,-4 19-15,4-19 0,-12 23 0,4-6 16,-6 2-16,-1 2 0,-3 1 15,0 2-15,-7 4 0,2 0 0,0-4 16,-1-1-16,-2 0 0,3-5 0,5-7 16,1-7-16,4-1 0,2 0 15,2 0-15</inkml:trace>
  <inkml:trace contextRef="#ctx0" brushRef="#br0" timeOffset="135999.6858">19712 14022 0,'0'0'0,"13"0"0,5 2 0,6-1 16,1 0-16,12 0 0,3 0 0,-3 0 0,-2 0 15,1 1-15,-6-1 0,-6-1 16,-6-1-1,-3-1-15,-4 2 0,-2-1 16</inkml:trace>
  <inkml:trace contextRef="#ctx0" brushRef="#br0" timeOffset="136248.2299">19851 13795 0,'0'0'16,"0"0"-16,0 0 0,-2 36 16,2-36-16,-9 42 0,1-10 0,-1 10 0,1 0 15,0 2-15,0 0 0,0 6 16,2-4-16,-2 3 0,1-6 16,2-8-16,-1-5 0,1-8 15,-1-6-15,1-5 0,-1-5 0,3-2 31,0 0-31,1-2 0</inkml:trace>
  <inkml:trace contextRef="#ctx0" brushRef="#br0" timeOffset="136394.895">19815 14030 0,'0'0'16,"0"0"-16,0 0 0,0 0 0,0 0 16,0 0-16,-15 23 0,15-23 15,-16 29 1,5-11-16,-4 0 15,0 1-15,-2 1 0,1 0 16,-1 3-16,-2 3 16,4-6-16,2-2 0</inkml:trace>
  <inkml:trace contextRef="#ctx0" brushRef="#br0" timeOffset="136548.6153">19790 14167 0,'0'0'0,"0"0"0,0 0 15,20 22-15,-11-14 0,0 2 16,1 2-16,0 1 0,-2 0 0,0-1 16,0-2-16,-2-1 0</inkml:trace>
  <inkml:trace contextRef="#ctx0" brushRef="#br0" timeOffset="136742.6963">20239 13710 0,'0'0'0,"0"0"16,0 0-16,0 0 0,0 0 0,14 26 16,-14-26-16,9 19 15,-9-19-15,8 23 0,-6-8 16,0-3-16,-1-1 0,0-1 0</inkml:trace>
  <inkml:trace contextRef="#ctx0" brushRef="#br0" timeOffset="136949.811">20104 13894 0,'0'0'0,"0"0"0,0 0 0,24 0 0,-24 0 15,30 0-15,-30 0 0,39 3 16,-16-3-16,0 0 0,2 0 16,4-1-16,1 1 0,-1-2 15,-2 1-15,-1-1 0,-4 0 0,-3-1 16,-4 1-16,-2 1 0</inkml:trace>
  <inkml:trace contextRef="#ctx0" brushRef="#br0" timeOffset="137150.022">20373 13989 0,'0'0'0,"0"0"15,0 0-15,-26 11 16,12-6-16,-1 1 0,0 1 16,-2 1-16,0 0 0,-4 1 15,1-4-15,3 1 0,4-1 0,2 0 16,1-3-16,6 1 16,3 0-16,5-2 0,5 2 15,2-2-15,3 1 0,9-1 16,4-1-16,-1 1 0,1 0 15,0 0-15,2 1 0,-2-2 16,-2-2-16,0 1 0,-4 0 16,-4 0-16</inkml:trace>
  <inkml:trace contextRef="#ctx0" brushRef="#br0" timeOffset="137350.5696">20348 14204 0,'0'0'0,"0"0"0,0 0 15,-7 23 1,7-23-16,-9 27 16,1-11-16,0 1 0,-1-1 0,-2 3 15,0-1 1,-4-1-16,-4-1 0,0-3 0,1-2 16,-2-4-16,0-1 15,2-4-15,3-2 0,2 0 0,2 0 16,1 0-16</inkml:trace>
  <inkml:trace contextRef="#ctx0" brushRef="#br0" timeOffset="137534.1101">20215 14286 0,'0'0'0,"5"6"16,3 4-16,2 1 15,3 1-15,8 5 0,4 2 0,3 0 16,2 0-16,8 6 0,2 1 0,-3-3 15,0-3-15,5 1 0,-1-1 16,-8-4-16,-6-2 0,-5-4 16,-4-2-16,-5-1 0</inkml:trace>
  <inkml:trace contextRef="#ctx0" brushRef="#br0" timeOffset="159800.2853">10972 14112 0,'0'0'0,"0"0"0,0 0 16,0 0-16,0 0 16,0 0-16,0 0 0,-15 26 15,15-26-15,-12 22 0,12-22 16,-15 30-16,6-13 0,0 3 15,0 2-15,2-2 0,0-1 0,1 4 16,2-1-16,1-3 0,1-3 0,6-3 16,6-2-1,3-5-15,4-4 0,-1-3 0,1-1 16,0-2-16,2-1 0,2-6 16,3-5-16,3-4 0,-3 1 0,-1-2 15,-1 0-15,-3 3 0,-4 1 16,-3 4-16,-2 3 0,-3 4 15,-3 4-15,-4 3 0,-4 6 16,0 3-16,-2 2 0,1 6 0,-2 4 0,-1 6 16,3-4-16,3 0 0,3 0 15,2-3-15,2-3 0,4-2 16,3-4-16,5-4 0,4-2 16,0-5-16,1-3 15,0-4-15,0-1 0,0-3 0,1 1 16,0-6-1,-1-2-15,-2-6 0,-2-3 16,-4 1-16,-1 0 0,-3 3 16,-1 0-16,-1 1 0,-3 4 0,-1 6 15,-1 2-15,-1 1 0</inkml:trace>
  <inkml:trace contextRef="#ctx0" brushRef="#br0" timeOffset="160000.9426">11796 14284 0,'0'0'0,"0"0"0,0 0 16,-12 25 0,6-12-16,-3 0 0,-2 2 15,1 0-15,0 1 0,-1 2 0,2-1 16,2-4-16,3-3 0,1-1 15,-1-2-15,2-1 0</inkml:trace>
  <inkml:trace contextRef="#ctx0" brushRef="#br0" timeOffset="160138.6718">11844 14104 0,'0'0'16,"0"0"-16,0 0 0,0 0 0,0 0 15,1 26-15,-1-26 0,0 0 16,11 22-16,-11-22 16</inkml:trace>
  <inkml:trace contextRef="#ctx0" brushRef="#br0" timeOffset="160370.0982">12266 14087 0,'0'0'0,"0"0"15,0 0-15,-22 21 0,22-21 0,-25 26 16,10-9-16,-1 4 0,-3 4 16,-4 7-16,1 0 0,2-3 15,3-1-15,2 4 0,5-3 16,6-5-16,2-4 0,5-2 0,2-3 16,4-3-16,2-2 0,0-6 15,0-6-15,-2-3 0,0-4 0,-2 2 16,0 2-16,-1 0 0</inkml:trace>
  <inkml:trace contextRef="#ctx0" brushRef="#br0" timeOffset="160539.4872">11932 14243 0,'0'0'0,"0"0"0,0 0 16,33-1-16,-10 2 0,0-1 0,0 1 15,6-1-15,5 1 0,9 1 16,-1 0-16,0 0 16,-8-1-16,-6 1 0</inkml:trace>
  <inkml:trace contextRef="#ctx0" brushRef="#br0" timeOffset="160918.8138">12613 14137 0,'0'0'0,"0"0"15,0 0-15,-11 27 0,3-15 0,-3 7 16,-3 4-16,-4 8 0,2 0 0,-2 1 16,0 0-1,-3 5-15,1-6 0,2-5 0,3-6 16,1-3-16,3-5 0,3-4 15,1-5-15,4-4 0,3-3 0,4-7 0,5-5 16,3-3-16,2-3 0,4-3 16,3-2-16,2 4 0,2 4 15,0 3-15,-1 3 16,2 1-16,-1 4 0,-2 4 16,-1 5-16,-4 2 0,-2 1 0,-2 6 15,-1 5-15,-4-1 0,0 3 0,-2 0 16,-3 0-16,-1 2 0,-5 2 0,-2 0 15,-3 1-15,2-3 0,-1-2 16,2-3-16,0-3 0,0-1 16,2-1-16,0-3 0</inkml:trace>
  <inkml:trace contextRef="#ctx0" brushRef="#br0" timeOffset="161389.2372">13608 14058 0,'0'0'16,"0"0"-16,0 0 0,-6 22 0,6-22 0,-16 30 15,-1-8-15,1 3 16,-1 1-16,-5 7 0,1 1 15,1-2-15,2-3 0,1 2 0,3-4 16,3-6 0,2-6-16,1-2 0,1-2 15,1-2-15,0-2 0,6-7 16,2-3-16,3-2 0,1-2 16,2-5-16,2-4 0,1-1 15,2-2-15,3 2 0,3 0 16,3 0-16,0 3 0,0 3 15,0 4-15,1 0 0,0 3 0,1 2 16,1 3-16,-5 3 0,-2 3 0,-4 2 16,-1 4-16,-4 2 0,0 0 15,-3 3-15,-3-1 16,-1 2-16,-1 1 0,-2 1 0,-1 2 16,-1-3-16,0-3 0,-1-3 15,1-1 1,0 0-16,-1-1 0,3-3 0,2-7 15,0 1-15,-1-3 0,1 3 16</inkml:trace>
  <inkml:trace contextRef="#ctx0" brushRef="#br0" timeOffset="161558.5653">14063 14393 0,'0'0'0,"0"0"0,0 0 16,-4 23-16,4-23 0,-13 27 0,3-11 15,1 1-15,-2 0 0,0-2 16,1 1-16,-1 0 0,1-3 16,1-4-16,1-5 0,3 0 15,-1-1-15,2 0 0</inkml:trace>
  <inkml:trace contextRef="#ctx0" brushRef="#br0" timeOffset="161705.7207">13973 14133 0,'0'0'0,"0"0"16,0 0-16,15 13 0,-15-13 15,22 18-15,-8-7 0,4 0 16,2-1-16,-4-1 16,0 0-16,-3-3 0</inkml:trace>
  <inkml:trace contextRef="#ctx0" brushRef="#br0" timeOffset="161991.1612">14627 14323 0,'0'0'16,"0"0"-16,0 0 0,-19-12 0,19 12 16,-28-7-16,5 4 15,-1 2-15,-1 0 0,-9 2 0,-1 1 16,4 1-16,3 1 0,6 2 16,5 2-16,5 1 0,3 0 15,9 3 1,6 1-16,4 1 0,2-2 0,7 6 15,2 0-15,-1-1 16,-1-1-16,-2-1 0,1-1 16,-5-1-16,-4-1 0,-7-2 15,-5 0-15,-4 0 0,-3 2 0,-3-1 16,-2-2-16,0-3 16,-1-2-16,-3 0 0,2-3 0,2-4 0,3-3 0,2 1 15,2 1-15,2 1 16</inkml:trace>
  <inkml:trace contextRef="#ctx0" brushRef="#br0" timeOffset="162323.1314">15187 14276 0,'0'0'0,"0"0"16,0 0-16,-9 22 0,9-22 0,-14 32 15,1-7-15,-1 3 16,-1 3-16,-6 14 0,1 4 15,-3 1-15,3-1 0,-4 6 0,5-4 0,0 2 16,3-7-16,3-4 16,1-6-16,2-7 0,1-5 0,3-9 15,0-6-15,2-2 16,0-1-16,2-2 0</inkml:trace>
  <inkml:trace contextRef="#ctx0" brushRef="#br0" timeOffset="162561.6276">15094 14287 0,'0'0'0,"0"0"0,21-3 15,-8 4-15,1 1 0,6 3 16,3 4-16,6 4 0,-2 0 0,1 5 16,0 2-16,0 4 0,-2-1 15,-7-1-15,-3-1 0,-6-1 0,-4-4 16,-6 1-16,-5 0 15,-4-2-15,-3-3 0,-6-1 0,-4-3 16,-1 0-16,-1 0 0,-3-4 16,-1-3-1,1-1-15,4-2 0,1-1 16,4 1-16,5 1 0</inkml:trace>
  <inkml:trace contextRef="#ctx0" brushRef="#br0" timeOffset="163024.9625">16144 14464 0,'0'0'0,"0"0"0,0 0 15,0 0-15,0 0 0,-6-24 16,6 24-16,-19-15 0,19 15 0,-32-11 15,8 7-15,0 0 0,-2 2 16,-2 3-16,-3 4 0,-8 3 0,1 4 16,0 2-16,1 4 0,-4 3 15,5 0-15,9 0 16,5 1-16,8-2 0,6-1 0,8-1 16,6-2-16,5-5 0,5-3 15,7-6 1,8-4-16,-2-4 0,-2-1 0,7-5 15,3-1-15,-4-3 0,-1-2 16,-4-3-16,-1-2 16,-5 1-16,-2 1 0,-6 5 15,-2 0-15,-3 6 0,-3 3 0,-2 3 16,-2 2-16,-2 2 0,-3 4 16,-2 6-16,-1 5 0,-1 3 0,1 3 15,0 1-15,2 3 16,1-1-16,2-2 0,2-1 0,2-1 15,3-4-15,3-5 0,-1-1 16,-2-2-16,0-2 0</inkml:trace>
  <inkml:trace contextRef="#ctx0" brushRef="#br0" timeOffset="163341.6308">16349 14395 0,'0'0'0,"0"0"16,0 0-16,-4 24 0,4-24 16,-11 35-16,2-14 0,-1 2 0,0 2 0,-1 4 15,1-1 1,2-4-16,0-5 0,1-2 0,2-5 16,0-1-16,3-2 0,0-5 0,2-4 15,0-3-15,2-4 0,1-6 16,3-5-16,2-2 15,0-2-15,2-1 16,1-1-16,3-2 0,-2 3 0,-1 3 16,1 4-16,-1 2 15,-1 4-15,3 2 0,1 1 16,2 3-16,0 1 0,-2 4 16,-2 1-16,0 3 0,-1 3 0,-2-1 15,-2-2-15,0-1 0</inkml:trace>
  <inkml:trace contextRef="#ctx0" brushRef="#br0" timeOffset="163711.5935">16443 14566 0,'0'0'0,"0"0"0,0 0 15,0 0-15,0 0 0,24 10 0,-24-10 16,20 8-16,-20-8 0,31 8 15,-10-6-15,0-2 0,0-2 0,3 0 16,3-2-16,-2 1 16,-1-1-16,5-3 0,-3-3 15,-2-2 1,-5-1-16,-4-1 0,-5-2 16,-5 2-16,-3 0 0,-5 1 15,-5 2-15,-5 2 0,-4 2 0,-3 5 16,-1 3-16,-7 4 0,-1 4 15,2 5-15,0 5 16,5 4-16,4 4 0,3 2 16,5 4-16,5-5 0,2-2 0,8 2 0,8-3 15,6-3-15,5-3 0,7-7 16,6-4-16,-1-5 0,1-3 0,-8-1 16,-6 0-16,-5 1 0</inkml:trace>
  <inkml:trace contextRef="#ctx0" brushRef="#br0" timeOffset="164065.6574">17104 14559 0,'0'0'0,"0"0"16,-15 22-16,6-7 0,-1 2 0,-5 5 15,-3 1-15,2-2 16,0 0-16,5-3 0,3-1 0,-1-4 0,0-2 15,3-5-15,3-3 0,3-5 16,2-5-16,3-1 0,1-3 16,3-3-16,1-5 0,4-2 0,3-3 15,6-4-15,1 2 0,1 4 16,-1 3-16,-1 4 0,-1 3 16,0 4-16,1 5 0,-3 3 0,-2 5 0,-4 4 15,-2 3-15,-3 5 0,-2 3 16,-3 3-16,-2 3 15,-1-1-15,-2-1 0,-1 0 0,-1 0 16,1-1 0,0-2-16,2-1 0,3-3 15,0-9-15,2-5 0,0 0 16,-2 0-16,1-2 0</inkml:trace>
  <inkml:trace contextRef="#ctx0" brushRef="#br0" timeOffset="164281.8811">17638 14422 0,'0'0'0,"0"0"0,0 0 31,-20 29-31,20-29 0,-26 36 0,11-11 0,-2 2 0,0 1 0,-2 9 16,0 2-16,6-4 15,4-1-15,1 1 0,4-5 0,5-4 16,4-4-16,3-3 0,1-4 31,5-6-31,6-8 0,-1-1 16,-1-3-16,-3 1 0,-3 0 15,-2 0-15</inkml:trace>
  <inkml:trace contextRef="#ctx0" brushRef="#br0" timeOffset="164444.6808">17449 14516 0,'0'0'0,"0"0"0,0 0 16,0 0-16,32 2 0,-13 0 0,9 2 16,3-1-16,3-1 0,16 1 15,4-2-15,-8 0 0,-7 0 0,-6 0 16</inkml:trace>
  <inkml:trace contextRef="#ctx0" brushRef="#br0" timeOffset="164729.8124">18212 14499 0,'0'0'16,"0"0"-16,0 0 0,-26-9 15,16 7-15,-5-1 0,-5 0 16,1 0-16,0 2 0,-1 3 16,1 2-16,3 1 0,4 0 0,5 3 15,2 3-15,5 1 0,6 1 16,5 3-16,4 2 0,1 1 15,-1-1-15,0-1 0,1-1 16,-1 2-16,-3-2 0,-4-2 16,-5 1-16,-3-2 0,-2 1 0,-3-6 0,-4 1 15,-2-2-15,-2-2 32,-4-3-32,-3-2 0,3-1 0,0 0 0,-2-4 0,3-1 0,6 2 15,2-1-15,2 1 0,0 0 16,2 1-16</inkml:trace>
  <inkml:trace contextRef="#ctx0" brushRef="#br0" timeOffset="165203.7618">19113 14702 0,'0'0'0,"0"0"0,0 0 16,4-19-16,-4 19 0,-1-20 15,1 20-15,-7-25 0,0 12 16,-4 2-16,-4 1 0,-1 1 16,0 0-16,-5 3 15,-3 3-15,-8 2 0,1 2 16,-1 5-16,0 4 0,1 4 15,1 3-15,-1 4 0,6-1 16,6-1-16,6-1 0,10 1 16,7 0-16,5-2 0,3-1 15,9-3-15,7-1 0,0-6 16,3-4-16,2-4 0,3-1 0,1-4 0,-4 2 16,-3-7-16,-4-3 0,-4 1 15,-2 1-15,-3 1 0,-4 0 16,-3 2-16,-2 0 0,-4 2 15,-1 3-15,-3 5 0,0 0 16,-5 5-16,-2 3 0,2 2 16,-1 3-16,1 2 15,-1 4-15,2 1 0,2-1 16,0 2-16,4 1 0,0-3 16,2-2-16,-1-3 0,0-2 0,-1-3 15</inkml:trace>
  <inkml:trace contextRef="#ctx0" brushRef="#br0" timeOffset="165716.6381">19435 14609 0,'0'0'0,"0"0"0,0 0 15,-12 27-15,12-27 0,-12 26 16,4-9-16,1 2 0,0 2 0,1-1 15,3-2-15,1 4 0,2 0 0,2-5 16,3-1-16,0-3 0,3-3 16,3-5-1,3-3-15,3-7 16,1-3-16,0-4 0,0-2 0,-2-3 16,0-2-16,0-5 15,-1 0-15,-3 5 0,-2 2 16,-3 3-16,-1 0 0,-2 6 15,1 3-15,-3 4 0,-2 3 0,-2 6 16,-3 5 0,0 2-16,-1 2 0,1 2 0,0 1 15,2 3-15,2-1 0,3-1 16,2 0-16,2-3 0,1-1 0,4-2 0,4-3 16,1-3-16,0-4 0,3-6 15,3-6 1,-2-2-16,-2-2 0,1-6 0,1-6 15,-2-2-15,-2-1 0,-3-3 0,-3 0 16,-1 2-16,-1 0 0,-3 0 16,-1 4-1,-3 4-15,-1 5 0,-5 6 16,-3 4-16,-2 5 16,0 5-16,2 1 0,2 0 0,2-2 15,1 0-15,1-2 0</inkml:trace>
  <inkml:trace contextRef="#ctx0" brushRef="#br0" timeOffset="166155.6583">20333 14691 0,'0'0'0,"0"0"0,0 0 16,0 0-16,0 0 0,-28-15 0,28 15 15,-27-4-15,8 5 0,-2 2 16,-2 3-16,0 2 0,-2 2 0,-8 4 16,-1 2-16,4 0 15,4-1-15,-2 3 0,6 0 0,5-2 16,3 0-16,6-4 0,3 0 16,7-3-1,7-3-15,2-3 0,5-4 16,-2 0-16,-1-1 0,6-3 15,1-2-15,1-3 0,1-3 0,-1-1 16,0-2-16,-4 1 0,-1 2 16,-4 2-16,-3 2 0,-2 1 15,0 2-15,-3 5 0,0 3 16,-3 3-16,0 3 0,-1 3 0,-1 3 16,0 1-16,-1-1 0,2 4 15,2 2-15,1 1 0,0 1 16,3-2-16,2-1 0,0-2 0,3-3 15,7 0-15,2-3 0,0-5 16,0-5-16,-5 1 0,-2-1 16,-2 0-1</inkml:trace>
  <inkml:trace contextRef="#ctx0" brushRef="#br0" timeOffset="166603.2305">20597 14700 0,'0'0'0,"0"0"0,0 0 0,0 0 0,-15 26 16,15-26-16,-20 29 0,7-10 0,-3 1 15,2 4-15,2 0 16,2-1-16,1-1 0,4 3 0,4 0 16,4-3-16,5-2 0,1-4 15,5 0-15,0-5 0,3-2 16,2-4-16,3-3 0,4-4 0,-2-3 0,0-5 15,1-4-15,-1-2 0,-1-2 16,-1 0-16,-1 0 16,-3 2-16,-4 2 0,-2 3 15,-2 2-15,-2 1 0,-3 2 0,-1 3 16,-2 2-16,-2 4 0,-1 2 16,-5 7-1,-2 5-15,0 5 0,-2 2 0,0 7 16,0 1-16,0 5 15,1-4-15,1 1 0,3 1 16,-2 3-16,2-3 0,-1-4 0,1-4 16,0-3-16,1-3 0,-1-3 15,0-4-15,-2-4 0,-1-2 16,-7-4-16,-4-4 0,-2-5 0,-1-5 0,-7-8 16,-6-9-16,7 5 0,5 5 15,4 2-15</inkml:trace>
  <inkml:trace contextRef="#ctx0" brushRef="#br0" timeOffset="172924.2462">21889 12521 0,'0'0'16,"0"0"-16,0 0 0,0 0 0,0 0 16,0 0-16,0 0 0,0 0 15,-16 23-15,16-23 16,-16 27-16,6-10 0,-2 2 0,1 4 31,0 4-31,1 1 0,2 1 0,1 5 16,4-1-16,3-4 0,3-5 15,7 0-15,4-4 0,3-7 16,0-4-16,8-7 0,4-6 16,0-1-16,-3-3 0,4-5 15,3-5-15,-3-2 0,-1-2 0,2-7 16,-3-1-16,-1 1 0,-3 3 0,-4 3 16,-5 2-16,-4 3 0,-3 5 15,-6 5-15,-4 1 0,-5 7 16,-1 4-16,-1 7 0,-1 9 15,1-1-15,0 2 0,0 5 16,-1 7-16,4-2 0,3-2 16,5 2-16,3-3 0,2-5 0,1-3 0,8-7 15,6-4-15,1-4 0,2-4 0,3-4 16,4-2-16,-1-4 16,-2-2-16,-3-4 0,-2-3 15,-3-6-15,-3-2 0,-2 1 16,-3-1-16,-3 3 0,-3 2 0,-2 1 31,-3 0-31,-3 3 0,-1 3 0,-2 2 16,1 2-16,0 2 0,1 2 15,-1 2-15</inkml:trace>
  <inkml:trace contextRef="#ctx0" brushRef="#br0" timeOffset="173124.906">22821 12744 0,'0'0'15,"0"0"-15,-10 24 0,2-10 16,1 1-16,-3 4 0,0 3 16,1-3-16,0-1 15,4 3-15,2 4 0,1-6 16,0-2-16,1-2 0</inkml:trace>
  <inkml:trace contextRef="#ctx0" brushRef="#br0" timeOffset="173278.7594">22868 12518 0,'0'0'0,"0"0"16,0 0-16,0 0 0,0 0 0,29 17 15,-29-17-15,28 1 16,-28-1-16,21 1 0</inkml:trace>
  <inkml:trace contextRef="#ctx0" brushRef="#br0" timeOffset="173479.1264">23339 12572 0,'0'0'0,"-5"8"0,-3 3 15,-4 5-15,-3 4 0,-7 12 16,-2 7 0,3 3-16,2 0 0,2 2 0,5-9 0,4 1 15,7-7-15,5-7 0,4-5 16,8-3-16,8-4 0,-3-4 16,-3-3-16,3-5 15,2-3-15,-5 0 0,-4 1 0,-3 1 16</inkml:trace>
  <inkml:trace contextRef="#ctx0" brushRef="#br0" timeOffset="173626.42">23066 12694 0,'0'0'15,"0"0"-15,0 0 0,38 1 0,-19 0 16,5 0-16,5 2 15,10 0-15,0 1 0,1 0 0,-7-1 16,-7-1-16</inkml:trace>
  <inkml:trace contextRef="#ctx0" brushRef="#br0" timeOffset="174036.218">23801 12426 0,'0'0'0,"0"0"16,0 0-1,-9 25-15,9-25 0,-19 34 16,3-7-16,-2 2 0,1 2 0,-10 14 16,-3 4-16,0 6 0,3-8 15,1 1-15,4-6 16,4-9-16,4-7 0,3-6 0,2-5 15,3-3-15,2-4 0,2-5 16,2-6-16,3-2 0,2-1 0,6-7 16,5-3-16,2-4 0,0 1 0,5-6 15,5-1-15,-2 5 0,0 4 16,4 2-16,-2 5 0,-2 0 16,-4-1-16,-1 8 0,0 6 15,-6 3-15,-3 1 0,-5 7 16,-4 6-16,-3-2 0,-2 0 0,-5 10 0,-2 5 15,3-9-15,0-3 0,0 4 16,0-2 0,2-4-16,0-5 0,1-3 15</inkml:trace>
  <inkml:trace contextRef="#ctx0" brushRef="#br0" timeOffset="174628.1981">24535 12725 0,'0'0'0,"0"0"16,0 0-16,-17 29 0,9-13 0,-2 1 0,-1 4 16,-3 4-16,-1-1 0,1-2 15,0-2-15,0-3 0,2-3 16,1 0-16,4-4 15,2-6-15,3-3 16,2-4-16,3-2 0,3-5 0,1-2 0,4-4 16,3-3-1,0-2-15,0 2 0,10-7 0,3 0 16,1 3-16,-1 3 0,2 3 16,0 3-16,-3 2 0,-2 4 15,2 4-15,-4 4 0,-7 1 16,-2 1-16,-2 8 15,-3 6-15,-2 1 0,-2 1 0,-3 1 16,-1 2-16,-1-1 0,-1 0 0,-3 0 16,0 1-1,-2-5-15,1 0 0,0-5 0,2 0 16,0-4-16,2-3 0,0-2 0,0-3 16,2-3-16,1-3 0,3-2 15,3-4-15,2-3 0,1-2 0,6-4 16,5-5-1,0 3-15,0 3 0,5-1 0,1 5 0,-1 2 16,2 1-16,2 3 16,-3 5-16,-4 3 0,-4 3 15,-6 5-15,-2 3 0,-2 3 0,-2 2 16,-3 6 0,-2 3-16,0 2 0,-2 0 0,-2-2 0,0-1 15,0-1-15,-1 0 0,-1-3 16,1-3-16,1-4 0,1-2 0,0-3 15,0 0-15,0 0 0</inkml:trace>
  <inkml:trace contextRef="#ctx0" brushRef="#br0" timeOffset="174944.7664">25338 12762 0,'0'0'0,"0"0"0,-16 21 0,8-6 15,-1 3-15,-1 8 16,1 2-16,4-3 0,1-4 0,6-3 16,5-4-1,7 0-15,5-4 0,3-6 16,4-4-16,-1-3 0,1-2 16,0-4-16,-1-2 0,-3-4 15,-3-1-15,-6-7 16,-4-8-16,-7 1 15,-6-1-15,-4 5 0,-2 3 0,-8 0 16,-3 5-16,-3 4 0,-2 3 0,-4 7 0,-1 4 16,5 2-16,4 3 0,3 1 15,3 2-15,7 0 0,3-1 16,3-1-16,-1-2 0,2-1 16</inkml:trace>
  <inkml:trace contextRef="#ctx0" brushRef="#br0" timeOffset="175330.0098">25770 12712 0,'0'0'0,"0"0"0,0 0 16,-11 28-16,4-10 0,-4 4 15,-2 3-15,-1 2 16,-2-1-16,1 2 0,3-6 0,1-4 15,1-3-15,2-3 0,3-2 16,0-5-16,3-4 0,1-4 0,1-4 16,3-4-16,2-4 15,2-3-15,4-1 0,3-5 16,1-1-16,5-4 0,0 3 0,3 4 0,2 2 16,-3 3-16,-1 5 0,-2 3 15,-1 3-15,-3 4 0,-1 3 0,-1 6 16,-4 4-16,-1 2 15,-2 3-15,-5 4 0,-2 5 16,-3-1-16,1 2 0,-2 2 0,-2 2 16,0-3-1,1-4-15,-1 4 0,2-2 16,0-7-16,2-4 0,1-4 16,-1-3-16,2-1 0</inkml:trace>
  <inkml:trace contextRef="#ctx0" brushRef="#br0" timeOffset="175646.6151">26068 12861 0,'0'0'0,"0"0"15,0 0-15,0 0 0,28 10 0,-28-10 16,30 2-16,-13-2 0,0-1 16,4 0-16,2-1 15,5-2-15,-2-2 0,-2-2 0,-5-2 16,-2-1-1,-4-1-15,-4-2 0,-3-1 16,-3 1-16,-2 1 0,-8 1 16,-5 1-16,-2 0 0,-2 2 0,-2 6 15,-3 3-15,-2 4 0,-2 2 16,-2 11-16,0 8 0,5-2 16,4 2-16,2 2 0,2 2 15,4 3-15,4-3 0,10-3 0,4-2 16,11-2-16,9-1 0,8-11 15,7-7-15,-3-2 0,-2-3 0,-3 1 16,-10 0-16,-6 1 16</inkml:trace>
  <inkml:trace contextRef="#ctx0" brushRef="#br0" timeOffset="176067.367">26645 12744 0,'0'0'15,"0"0"-15,0 0 0,-18 22 0,18-22 16,-21 30-16,10-12 0,0 2 16,1 2-16,-1 4 0,1-3 15,3-1-15,4-2 0,3-3 16,4-2-16,6-3 0,5-5 0,2-2 16,5-5-16,0-2 0,0-1 0,3-6 15,1-7-15,5-4 16,-2-3-16,-3 1 0,-2-2 15,-4 3-15,-2 1 0,-3 0 16,-3 2-16,-5 11 0,-3 5 16,-1 3-16,-3 4 0,-6 10 15,-3 8-15,-3 5 0,-2 3 0,-4 10 16,-3 8-16,4-5 0,1-4 0,1 10 16,0 7-16,3-10 15,3-8-15,1-5 0,-1-4 16,1-7-16,1-5 15,0-5-15,-1-4 16,-1-1-16,-2-4 0,-2-4 0,-4-3 16,2-4-16,1-2 0,-1-8 0,0-4 15,2-2-15,0-2 0,5 5 16,0 5-16,2 3 0</inkml:trace>
  <inkml:trace contextRef="#ctx0" brushRef="#br0" timeOffset="176285.8872">27428 12885 0,'0'0'15,"0"0"-15,-9 24 0,3-8 0,-2 0 16,-2 2-16,-1 3 0,-3 7 15,0-3-15,2-2 0,0-3 16,4-5-16,4-1 0,0 0 0,-1-3 16,2-2-16</inkml:trace>
  <inkml:trace contextRef="#ctx0" brushRef="#br0" timeOffset="176444.9441">27487 12561 0,'0'0'0,"0"0"0,0 0 0,23 11 16,-13-4-16,3 3 0,3 1 15,-1-1-15,-3-1 0,-1-1 16</inkml:trace>
  <inkml:trace contextRef="#ctx0" brushRef="#br0" timeOffset="176749.744">27758 12944 0,'0'0'0,"0"0"16,0 0-16,-20 24 0,12-14 0,-1 2 15,-1 2-15,-1 2 16,0 1 0,1-4-16,1-2 0,0-3 15,2-5-15,3-3 0,0-3 0,6-2 0,1-4 16,0 0-16,2-1 0,4-6 0,5-4 15,0 3-15,3 0 0,1 2 16,2 0-16,-1 4 0,-1 1 16,4 3-16,1 2 0,-2 5 0,-3 2 15,0 5-15,-3 4 16,-2 1-16,-3 3 16,-3 2-16,-2 4 0,-2 1 15,-1 1-15,-3 1 0,-2 2 16,1-2-16,-1-2 0,0-4 15,0-3-15,-1-3 0,2-2 0,0-2 16</inkml:trace>
  <inkml:trace contextRef="#ctx0" brushRef="#br0" timeOffset="177204.0988">28700 12619 0,'0'0'0,"0"0"0,-8 24 16,1-8-16,-1 5 0,-11 13 16,-7 6-16,0 4 15,-1 1-15,-3 6 16,3-6-16,4-8 0,3-5 0,2-2 15,5-8-15,3-4 0,2-3 0,4-5 16,3-6-16,2-7 0,2-8 16,2-2-16,0-2 0,5-4 15,3-6-15,2 1 0,0-1 0,6 3 16,4 1-16,-2 5 0,0 3 16,5 2-16,3 4 15,-3 1-15,-3 3 0,-2 5 0,-1 3 0,-4 3 16,-3 2-16,-3 6 0,-3 5 15,-3-5-15,-3-2 0,-3 12 16,-2 5-16,-3-7 0,0-2 0,-5 4 16,-2-1-16,3-2 0,3-2 15,1-4-15,-1-2 16,2-3-16,1-4 16,1-1-16</inkml:trace>
  <inkml:trace contextRef="#ctx0" brushRef="#br0" timeOffset="177420.4799">29138 12958 0,'0'0'16,"0"0"-16,0 0 0,-8 24 0,8-24 15,-14 27-15,2-7 0,0-1 16,0-2-16,-2 5 0,2-1 15,1-4-15,2-2 0,2-2 16,1-4 0,2-3-16,0-5 0,2-1 15,0 1-15,0 0 0</inkml:trace>
  <inkml:trace contextRef="#ctx0" brushRef="#br0" timeOffset="177536.5673">29148 12666 0,'0'0'0,"0"0"0,0 0 16,21 14-16,-21-14 0,19 14 0,-19-14 15,0 0-15</inkml:trace>
  <inkml:trace contextRef="#ctx0" brushRef="#br0" timeOffset="177837.4488">29637 12876 0,'0'0'0,"0"0"0,0 0 16,-24-2-16,24 2 0,-33-1 0,14 4 15,-2 0-15,1 0 0,-3 4 32,7 1-32,8 3 15,8 3-15,4-4 0,1 2 0,9 3 16,6 0-16,-1 0 0,-1 0 15,-1 6-15,-2 1 16,-4-4-16,-4-1 0,-8-2 0,-7-1 16,-5-1-16,-3-1 0,-6-3 15,-5-2-15,1-2 0,-1 0 0,1-5 0,-1 0 16,6-3-16,5-1 0,3 1 16,2 0-16,2 1 0</inkml:trace>
  <inkml:trace contextRef="#ctx0" brushRef="#br0" timeOffset="178291.664">30346 12705 0,'0'0'0,"0"0"0,-11 23 0,3-6 0,-1 3 16,-10 13-16,-5 5 16,-1 1-16,1 2 0,-4 8 0,0 0 15,0-1-15,6-7 0,1 0 16,5-6-16,3-12 0,1-6 0,3-4 16,2-4-16,3-2 15,0-1-15,4-6 16,4-8-16,1-3 0,3-2 15,4-7-15,3-5 0,4-2 16,2-1-16,8-5 0,4 1 16,-2 4-16,0 6 0,1 1 15,1 4-15,-4 5 0,-2 3 16,-2 3-16,1 3 0,-4 1 16,-3 2-16,0 8 0,-1 6 0,-5 0 0,-2 0 0,-3 6 15,-3 4-15,-2 3 16,-5 1-16,-2 2 0,-3 1 15,-1-2-15,-2-1 0,0-2 16,0-1-16,2-5 0,3-3 0,1-4 16,1-2-16,1-4 0</inkml:trace>
  <inkml:trace contextRef="#ctx0" brushRef="#br0" timeOffset="178724.3369">31116 13003 0,'0'0'0,"0"0"0,0 0 15,0 0-15,0 0 0,0 0 16,-31-17-16,31 17 0,-34-2 0,12 4 16,-5 4-16,0 1 15,-1 2-15,-6 4 0,1 2 16,4 0-16,4 0 0,0 4 0,5 0 15,5-2-15,4-1 0,9-2 0,7-3 16,1-3-16,4 0 0,7-6 16,6-3-16,-1-2 0,-1 1 0,2-4 15,2-3-15,-3 0 0,-2-1 16,-1-2-16,-1-2 16,-5 0-16,-3 0 0,-1 3 0,-1 0 31,-2 2-31,-3 3 0,-1 3 0,-2 3 15,-1 2-15,-2 3 0,0 6 16,-2 5-16,2 0 0,1-1 0,2 3 16,1 1-16,2-1 0,3 1 15,2 1-15,2-2 16,1-2-16,0-4 0,4-3 0,2-5 16,-2-1-16,-4 0 0,-2-1 0</inkml:trace>
  <inkml:trace contextRef="#ctx0" brushRef="#br0" timeOffset="179071.6859">31272 13049 0,'0'0'16,"0"0"-16,0 0 0,-11 28 16,7-15-16,-3 1 0,0 1 15,-1 0-15,0 0 0,-1 2 16,2-1-16,0-5 0,2-1 0,0-5 15,3-2-15,0-2 0,0-3 16,2-2 0,1-1-16,0-4 0,1-1 15,2-4-15,3-1 0,2-5 16,0-1-16,3 3 0,2 2 16,0 3-16,1 2 0,1 4 0,2 0 15,-3 3-15,0 1 0,-1 6 16,-1 2-16,-1 4 0,-1 0 0,-2 5 15,-2 4-15,-4 1 0,-2 3 0,-1 2 16,-2 0-16,-1 0 16,-1 0-16,1-3 0,0-1 15,1-5-15,0-3 0,1-3 16,0 0-16,0-4 0</inkml:trace>
  <inkml:trace contextRef="#ctx0" brushRef="#br0" timeOffset="179510.5533">31881 13039 0,'0'0'0,"0"0"16,0 0-16,0 0 0,0 0 0,-26-15 16,26 15-16,-34-2 0,15 3 15,-5 5-15,-2 4 0,1 1 0,0-1 16,-3 7-16,0 1 0,3 1 15,2-1-15,3 4 16,8 0-16,6-1 0,6-3 16,3-2-16,4-1 0,4-7 0,5-3 15,3-3 1,5-2-16,-2-5 0,-1-4 0,3-2 16,1-3-16,1-4 15,-1-3-15,0-7 16,2-5-16,-2-3 15,-1-2-15,3-3 0,-4 3 0,-3 8 16,-3 5-16,-3 6 0,-6 4 0,-1 5 16,-3 2-16,-1 6 0,-3 2 0,-4 9 15,-3 4-15,-4 3 0,-3 2 16,-1 7-16,-2 5 0,0 2 16,-1 1-16,-5 10 15,-1 3-15,6-5 0,5-3 0,6 4 16,6-5-16,4-6 0,5-7 0,-2-5 15,-2-5-15,-1-4 0</inkml:trace>
  <inkml:trace contextRef="#ctx0" brushRef="#br0" timeOffset="179811.2322">32386 13058 0,'0'0'15,"0"0"-15,0 0 0,0 0 0,-24-7 16,24 7-16,-32-3 0,32 3 16,-41 1-16,19 1 15,-1 1-15,3 2 0,2 1 0,-1 5 16,4 2-16,4 1 0,5-1 16,6 3-16,6 1 0,1 0 0,1 1 0,1 1 15,0 1-15,0-3 0,0-2 16,-3-2-16,-1-2 15,-4-1-15,-2 1 0,-5-3 0,-4-1 16,-3-3-16,-3-1 0,-2-2 16,-1-1-16,-2 0 0,-1 0 0,0-1 31,0 0-31,0-1 0,4 1 0,4 0 16</inkml:trace>
  <inkml:trace contextRef="#ctx0" brushRef="#br0" timeOffset="179996.4133">32692 13654 0,'0'0'0,"0"0"16,0 0-16,0 0 0,-27 2 0,27-2 15</inkml:trace>
  <inkml:trace contextRef="#ctx0" brushRef="#br0" timeOffset="187119.7164">2469 4739 0,'0'0'0,"3"7"0,1 0 15,-1 3-15,3-2 0,-3 2 0,3 0 16,0-3-16,-1 0 0,4 1 15,-1-3-15,2-1 0,-1-3 0,1-3 16,0-4-16,0 0 16,2-1-16,8-9 0,4-4 0,-1 0 0,2-1 15,3-6-15,6-4 0,7-9 16,-2 0-16,13-8 0,3 0 16,-7 6-16,-2 3 0,-6 4 15,-9 10-15,-7 6 0</inkml:trace>
  <inkml:trace contextRef="#ctx0" brushRef="#br0" timeOffset="187737.0561">4430 7849 0,'0'0'0,"-4"11"16,0 7-16,-5 1 0,0 5 0,-5 14 15,-5 7 1,-5 15-16,2 1 0,-1 14 16,2 1-16,3 3 0,6-8 15,5 1-15,5-9 0,8-14 16,5-9-16,11-8 0,8-7 16,-1-8-16,2-5 0,7-10 15,7-7-15,-1-8 0,-3-4 0,-13 4 16,-6 5-16,-6 2 0</inkml:trace>
  <inkml:trace contextRef="#ctx0" brushRef="#br0" timeOffset="187968.9523">5039 7879 0,'0'0'0,"0"0"15,-1 23-15,1-23 0,-3 37 16,1-9-16,-2 4 0,0 15 0,0 4 15,-3 10-15,-1-1 16,2-6-16,0-4 0,-4 0 0,1-7 16,4-7-16,2-4 0,-4-4 15,-1-6 1,0-9-16,1-5 0,-1-6 16,0-5-16,2 1 0,2 1 0,-1 0 15</inkml:trace>
  <inkml:trace contextRef="#ctx0" brushRef="#br0" timeOffset="188100.222">4716 8174 0,'0'0'0,"0"0"0,0 0 16,0 0-16,6-21 0,-6 21 0,20-17 0,-20 17 15,28-16-15,-9 8 0,2 0 16,2 1-16,1 1 0,3 1 16,-4 4-16,-3-1 0,-4 1 0,0 0 15</inkml:trace>
  <inkml:trace contextRef="#ctx0" brushRef="#br0" timeOffset="188222.6985">4733 8357 0,'0'0'0,"0"0"0,0 0 15,0 0-15,0 0 0,0 0 0,28 8 16,-28-8-16,37-6 0,-12-1 16,5-2-16,3-1 0,2-3 15,3-2-15,-6 3 0,-6 1 16</inkml:trace>
  <inkml:trace contextRef="#ctx0" brushRef="#br0" timeOffset="188460.7529">5411 7908 0,'0'0'0,"0"0"0,0 0 15,0 0-15,0 0 0,0 0 0,0 0 16,0 0-16,0 0 16,-22 33-16,7-2 0,1 3 0,-1-1 0,-4 14 15,1 3-15,1 9 0,3-5 16,3 5-16,4-5 0,4-12 15,7-6-15,5-10 0,4-7 16,2-6-16,2-4 0,4-3 16,1-3-16,3-3 0,1-2 0,-3-3 31,-2-3-31,-6-3 0,-2-1 0,-8-2 16,-6-3-16,1 6 15,0 2-15,0 2 0</inkml:trace>
  <inkml:trace contextRef="#ctx0" brushRef="#br0" timeOffset="188570.0501">5345 8217 0,'0'0'0,"0"0"15,0 0-15,0 0 16,12-17-16,-12 17 0,35-18 16,-16 10-16,0 1 0,6-2 15,4-1-15,4 1 0,0 2 0,-7 1 16,-2 1-16,-5 1 0</inkml:trace>
  <inkml:trace contextRef="#ctx0" brushRef="#br0" timeOffset="188886.2306">6199 7692 0,'0'0'0,"0"0"16,0 0-16,0 0 0,24 12 15,-24-12-15,0 0 0,12 24 16,-12-24-16,0 22 0,-6-8 0,-2-1 15,-2 0-15,-6 2 0,-6 0 16,-7 2-16,-1 0 0,-3 0 0,-2-3 16,-3 2-16,2-5 0,8-1 15,6 0-15,7-3 0,2-1 16,12-4-16,8-2 0,10-1 16,6 0-16,13-5 0,12-3 0,-1-1 0,4 1 15,11-1-15,-1 1 16,-7 2-16,-6 1 0,-5 2 0,-11 1 15,-8-1-15</inkml:trace>
  <inkml:trace contextRef="#ctx0" brushRef="#br0" timeOffset="189055.5722">5993 8066 0,'0'0'0,"0"0"0,0 0 16,0 0-16,-2 25 0,2-25 15,1 24-15,-1-24 0,2 29 0,-1-13 16,2 0 0,-1-2-16,0 0 0,1-4 0,-2-3 0,1-1 0,1-1 15,-2 0-15</inkml:trace>
  <inkml:trace contextRef="#ctx0" brushRef="#br0" timeOffset="189356.5723">5996 8152 0,'0'0'0,"0"0"0,0 0 16,0 0-16,21-13 0,-21 13 15,32-11 1,-10 4-16,0 0 0,4 3 0,2-2 16,8 2-16,-1-2 0,-3 2 15,-1 2-15,-4-1 0,-5 2 16,-2 2-16,-8 3 0,-8 1 16,-7 2-16,-9 3 0,-8 3 15,-3 2-15,-5-1 0,-13 6 16,-7 3-16,4-4 0,6 0 0,-6 1 0,3-3 15,9-3-15,6-3 0,11-2 16,11-1-16,8-3 0,6 1 16,13-8-16,11-7 0,4 0 15,-1 0-15,6-1 0,5 0 16,-4 1-16,-3 0 0,2 1 16,-7 2-1,-6 1-15,-10 2 0,-4 0 0</inkml:trace>
  <inkml:trace contextRef="#ctx0" brushRef="#br0" timeOffset="189719.9415">6186 8339 0,'0'0'0,"0"0"0,0 0 0,0 0 0,12 25 16,-12-25-16,7 34 15,-5-14-15,0-2 0,-1 2 0,0 2 16,-1 5-16,0-1 0,-2-3 15,-2-1-15,-2-2 0,-1-3 0,-1-1 16,-3-3-16,-3-1 0,0-2 16,-1-4-16,-1-1 0,2-3 0,1 0 15,1-5-15,2-2 0,1-2 16,2-3-16,4-2 0,1-4 16,4 2-16,1 0 0,7-1 15,6 1-15,0-1 0,3 1 16,12-1-16,5 4 0,0 1 0,-1 1 15,4 3 1,4 2-16,2 3 0,-2 4 16,-1 3-16,-1 1 0,-7 3 15,-5 1-15,-6-1 0,-3-1 16,-5 1-16,-2-2 0,-5 1 16,-4-2-16,-1-2 0,-1-1 0,0 1 15</inkml:trace>
  <inkml:trace contextRef="#ctx0" brushRef="#br0" timeOffset="190042.7769">7028 8121 0,'0'0'0,"0"0"0,0 0 16,31-1-1,-18 1-15,4 2 0,3 1 16,1 2-16,0 0 0,4 3 15,-2 2-15,-3 1 0,-3 0 0,-4 1 16,-6 1-16,-3 2 16,-8 1-16,-8 2 0,-8 4 15,-4 0-15,-3 0 0,-9 9 0,-1 2 16,2-5-16,1-5 0,-2 1 0,3-2 16,9-6-16,7-3 0,9 0 15,10 1-15,5-6 0,7-4 0,5-4 16,9-2-16,1-3 0,0-1 15,12-3-15,3-1 16,-5 1-16,-4 0 0,-4 1 16,-2 1-16,-7 2 15,-4 0-15,-5 2 0</inkml:trace>
  <inkml:trace contextRef="#ctx0" brushRef="#br0" timeOffset="190390.6741">7579 8300 0,'0'0'0,"0"0"15,0 0-15,-6 23 0,6-23 0,-10 20 16,3-4-16,1 0 0,0 1 16,4 0-16,3 0 15,2-1-15,3-3 0,5 2 0,0-3 16,3-4-16,3-1 0,3-5 0,4-4 15,-2-2-15,-2-4 0,-2-1 16,1-2-16,-3-1 0,-2-1 0,-3-6 16,-4-2-16,-4 1 0,-2-2 15,-3 3-15,-1 0 0,-4 3 16,-2 2-16,-6 3 0,-5 0 16,-1 4-1,1 3-15,-4 4 0,-3 4 16,0 2-16,2 2 0,5 2 15,1 3-15,4 0 0,6 0 0,0-2 16,2-3-16,2 0 0</inkml:trace>
  <inkml:trace contextRef="#ctx0" brushRef="#br0" timeOffset="190706.9608">8158 8198 0,'0'0'0,"0"0"0,0 0 0,23 7 16,-23-7-16,18 4 0,-9-3 16,0 3-1,-2-1-15,0 2 0,-2 1 16,-1 2-16,-2-1 0,-5 3 0,-5 2 16,-3 0-16,-2 1 0,-6 4 15,-1-1-15,-1 1 0,-1 0 16,3 0-16,2 0 0,2-1 15,3-2-15,6 3 0,6-1 16,4-5-16,5-2 0,7-4 0,6-2 16,3 0-16,-2 0 0,11-3 0,4-4 15,-3 1-15,-1-2 0,-4-4 16,-2-2-16,-4 3 0,-6 0 16,-1 3-16</inkml:trace>
  <inkml:trace contextRef="#ctx0" brushRef="#br0" timeOffset="191007.9097">8650 8154 0,'0'0'0,"0"0"0,0 0 15,27 2-15,-27-2 0,25 2 16,-10 0-16,2 2 0,-1 0 0,4 2 31,-2 0-31,-3 0 0,-1 0 0,-4 2 16,-1 2-16,-3 0 15,-3-1-15,-6 4 0,-6 0 0,-2 2 16,-1-1-16,-4 2 0,-1 1 16,-1 0-16,0-1 0,0 2 15,-1-2-15,5 0 0,3-2 16,7 0-16,2-2 0,5-3 0,5-2 0,5 0 16,6-3-16,3-1 0,3 1 15,10-2-15,2-1 0,-1 0 16,1-2-16,-4 0 0,-3 0 15,-6 0-15,-4-1 0,-4 1 16</inkml:trace>
  <inkml:trace contextRef="#ctx0" brushRef="#br0" timeOffset="191246.2784">9368 8016 0,'0'0'16,"0"0"-16,0 0 0,22 8 0,-22-8 0,24 14 16,-8-3-16,-1 4 0,1 3 15,3 8-15,-1 5 0,-3 0 16,-2-1-16,-1 9 0,-2 1 16,-4-1-16,-5-1 0,-9 7 15,-5 0-15,-9-6 0,-6-2 0,-15 3 31,-12 4-31,12-12 0,9-6 0,8-5 16</inkml:trace>
  <inkml:trace contextRef="#ctx0" brushRef="#br0" timeOffset="200188.291">3114 5083 0,'0'0'0,"0"0"15,0 0-15,26 0 0,-26 0 0,25-1 16,-7-2-1,-1 2-15,4 0 0,5 0 16,-1 1-16,10-1 0,2 1 0,1-1 16,3 0-16,10 1 15,3 3-15,0-3 0,2-2 16,10-1-16,-4 0 0,3 0 16,1 0-16,10 0 0,-5-1 0,4-1 15,-1 1-15,7 0 0,-3 1 0,0 2 16,0 0-16,29-4 0,-15 0 15,11 2-15,5 2 16,-23-3-16,-16 0 0,0-7 0,-2-1 16,1 5-16,1 2 0,5 1 0,3-1 15,-6 2-15,-2 0 0,-1 1 16,2 1-16,-5 0 0,-4-1 0,0-1 16,-4-3-16,1 3 0,-2 3 0,3 2 31,1 2-31,-8-5 0,-7-4 0,0-1 0,1 0 15,-3 5-15,-2 3 0,1-2 0,0-2 16,-2 0-16,-6-1 16,-1 2-16,0 0 15,-4-1-15,-4 1 0,-7 0 16,-6 0-16,-3 0 0</inkml:trace>
  <inkml:trace contextRef="#ctx0" brushRef="#br0" timeOffset="201955.3943">4515 3761 0,'0'0'0,"0"0"0,0 0 16,-23-13-16,23 13 0,-19-9 15,3 3-15,0 1 0,0-1 0,-6 0 32,-2 1-32,-6-1 0,3 1 0,-6 1 15,-5 0-15,3 1 16,1 2-16,-16 0 0,-5 1 15,2 0-15,2 1 0,-8 3 0,5 3 16,0 0-16,0 1 0,-9 2 16,0 0-16,9 6 0,3 2 0,2 1 15,0 0-15,2 1 0,3 1 0,-6 3 16,1 1-16,6-1 0,5 0 16,-1 4-16,2 3 0,3 0 15,2-1-15,3 1 0,4 2 16,-1 2-16,2 1 0,1-3 15,-5 1-15,8 0 0,5 3 16,0 0-16,2 2 0,6 0 0,0 1 0,3-2 16,3-2-16,2 0 0,4 0 15,5-2-15,4-1 0,3 2 16,3 2-16,2-5 0,2-6 16,2-2-16,-3-3 0,8 2 15,1 3-15,2-2 0,-2 0 16,5-2-16,2 2 15,2-3-15,-1-1 0,6 4 16,0 2-16,1-5 0,-2-4 16,6-2-16,2-2 0,3-1 15,-2 2-15,6-3 0,0 0 16,0-3-16,-5-2 0,28 0 16,-8-1-16,0 0 0,-2 3 0,-1-8 15,1-6-15,-3 5 0,-7 1 0,6 0 16,-3 0-16,1-5 0,-1-6 15,4 2-15,0-2 0,-1-1 16,-3 1-16,1 3 0,1 2 16,-4-1-16,-4-1 0,2-7 15,3-6-15,-7 2 0,1-1 0,-1 2 32,4 2-32,-8 1 0,-4 1 0,0-2 15,1-3-15,0 1 0,-1 0 16,-5-1-16,0-1 0,-5 2 15,-1-1-15,-3 0 0,0-2 16,-7-2-16,0-1 0,-3 0 16,1-1-16,-6 5 0,-3 3 0,-3-4 15,-1-1-15,-3-8 0,-2-5 0,-9 12 16,-1-5-16,0 0 0,0-1 16,-5 2-1,-1 2-15,-4-3 0,0-1 0,-4-3 0,-1-1 16,-1 5-16,-2 2 0,-4-2 15,0 0-15,-1-1 0,0 0 0,-7-2 16,-1-1 0,0 2-16,0-1 0,-11 0 15,-2 1-15,0 0 0,-2 1 16,0 1-16,-1 3 0,-1 2 16,0 1-16,-2-1 0,-5-1 15,2 3-15,0 4 0,-32-1 16,6 4-16,0 2 0,3 1 15,-4 3-15,-2 2 0,1 3 0,-1 3 0,-5 4 16,-2 4-16,-3 4 0,0 3 16,-10 4-16,-4 5 0,-1 5 15,2 4-15,-3 8 0,-1 6 0,33-14 16,25-11-16,14-6 0</inkml:trace>
  <inkml:trace contextRef="#ctx0" brushRef="#br0" timeOffset="204000.2523">6972 4845 0,'0'0'0,"0"0"0,0 0 16,23-12-16,-14 11 0,3 0 15,0 2-15,1-1 0,-1 1 0,2 2 0,-4 3 16,-2 1-16,0 1 0,0 6 16,-4 3-16,-1-2 15,-3 2-15,-3 4 0,-2 1 0,-3 0 16,-1-3-16,-2 2 0,-1 0 16,0-3-16,-2-1 0,-4 1 15,3-1 1,-4-6-16,1-5 0,4 0 0,3-3 15,2 1-15</inkml:trace>
  <inkml:trace contextRef="#ctx0" brushRef="#br0" timeOffset="204200.8139">6921 4905 0,'0'0'0,"0"0"0,0 0 0,0 0 0,0 26 15,0-26-15,-6 42 0,3-16 16,2 3-16,0 5 0,0 5 15,-1 11-15,-1-2 0,3 8 16,3-4-16,0-6 0,0-4 16,2-1-16,-1-6 0,2-7 15,-3-5-15,-1-7 16,1-3-16,-2-4 0,0-2 0,0-1 16</inkml:trace>
  <inkml:trace contextRef="#ctx0" brushRef="#br0" timeOffset="204470.308">7537 4707 0,'0'0'0,"0"0"0,0 0 16,0 0-16,0 0 0,-20 12 15,20-12-15,-31 26 0,13-13 0,-3 3 16,2 2-16,3-2 0,3 1 15,-2 2-15,8-3 0,0-3 0,5-3 32,7-2-32,4-1 0,2-4 15,1-2-15,4 0 0,-1-1 16,0 0-16,2 2 0,-4-2 16,2-2-16,-3 1 0,-1 1 0,-2-1 15</inkml:trace>
  <inkml:trace contextRef="#ctx0" brushRef="#br0" timeOffset="204617.3511">7302 5044 0,'0'0'15,"0"0"-15,0 0 0,27-9 16,-27 9-16,31-9 0,-12 4 16,1 1-16,-2 1 0,8-1 0,-1 1 15,-3 1-15,-3 1 0,-4 1 16,-2-1-16,-2 1 0</inkml:trace>
  <inkml:trace contextRef="#ctx0" brushRef="#br0" timeOffset="204786.8524">7152 5256 0,'0'0'0,"0"0"15,0 0-15,26-7 0,-26 7 0,35-8 16,-10 1-16,0-1 15,1-1-15,11-2 0,-3 0 16,1 1-16,-3-1 0,4 1 0,-6 0 16,-4 3-16,-4 1 0,-7 1 0</inkml:trace>
  <inkml:trace contextRef="#ctx0" brushRef="#br0" timeOffset="205050.0352">7440 5127 0,'0'0'0,"0"0"0,0 0 16,0 0-16,6 18 0,-6-18 15,0 30-15,0-9 0,0 1 0,0 3 16,0 2-16,0 6 16,0-2-16,0-3 0,0-4 0,0-2 15,0-3-15,-2-3 16,1-1-16,-4-2 0,1-1 0,-3-2 0,1-4 15,-4 0-15,1-1 0,-4-1 16,1-2-16,0-3 0,1-3 0,2-2 16,-1-5-16,2 2 0,1 1 15,2 2-15</inkml:trace>
  <inkml:trace contextRef="#ctx0" brushRef="#br0" timeOffset="205172.4354">7242 5378 0,'0'0'15,"0"0"-15,0 0 16,0 0-16,0 0 0,-18 14 15,18-14-15,-14 15 0,14-15 16,-13 19-16,13-19 0,-12 22 16,7-10-16,1-2 0,1-2 15,-1 0-15</inkml:trace>
  <inkml:trace contextRef="#ctx0" brushRef="#br0" timeOffset="205335.2481">7604 5368 0,'0'0'0,"0"0"0,0 0 16,0 0-16,10 22 0,-10-22 0,7 18 15,-1-9-15,-1-1 0,1 1 16,0-2-16,0-2 0,-1-3 0,1 0 16,-4 0-16,1-1 0</inkml:trace>
  <inkml:trace contextRef="#ctx0" brushRef="#br0" timeOffset="205821.3032">7934 4975 0,'0'0'0,"0"0"0,0 0 0,22-6 15,-22 6-15,25-2 0,-10 2 16,1 0-16,-3 1 0,1 0 0,2 0 15,-3 2-15,0 0 0,0 3 16,-1 2-16,-7 0 0,-3 0 0,-3 6 16,-5 1-16,-1 0 0,-4 0 0,-4 1 15,-2 1-15,0-3 16,1 1-16,1-3 0,2-4 16,2 1-1,1-2-15,3 0 0,4 1 0,1-2 16,2-1-16,8-2 0,6 0 15,3-3-15,0-3 0,2-1 16,1 1-16,0 0 0,-1 1 16,1 1-16,0 1 0,-2 1 15,-3 3-15,-2 1 0,0 3 16,-4 1-16,-1 1 0,-3 0 0,-3 2 16,-2 0-16,-1 2 0,-5-1 15,-2-1-15,0 1 0,-2-1 0,-2 1 16,-2-1-16,2 0 0,0-2 0,-1-2 15,0 0-15,-2-2 16,4 0-16,-1-3 0,2-3 16,0 1-16,3-1 0,0-1 0,3-1 0,1-2 15,2-2-15,0 1 0,1 1 16,0 1-16</inkml:trace>
  <inkml:trace contextRef="#ctx0" brushRef="#br0" timeOffset="205952.9691">8631 5285 0,'0'0'0,"0"0"16,0 0-16,0 0 0,0 0 0,-16 21 16,16-21-16,0 0 0</inkml:trace>
  <inkml:trace contextRef="#ctx0" brushRef="#br0" timeOffset="229530.0965">14965 6456 0,'0'0'16,"1"-7"-16,0-3 0,0 2 0,-1-1 16,-3-3-16,-3 0 0,0 0 0,-2 2 15,-4 0-15,-5 3 0,-1 1 16,-2 3-16,-9 5 0,-6 3 15,-3 3-15,0 4 0,-21 13 16,-7 5-16,-8 9 0,6-1 0,-14 21 16,1 9-1,2 6-15,13-4 0,-19 45 0,15 2 0,19-18 0,15-13 16,17 4-16,11 1 0,12-12 16,4-10-16,18 7 0,9 6 15,5-13-15,2-9 0,20 4 16,16-1-16,-2-5 0,0-3 0,22-6 15,15-1-15,-7-8 0,-5-5 16,23-5 0,17-4-16,-13-7 0,-10-2 15,27-6-15,17-4 0,-19-4 16,-13-5-16,13-8 0,10-3 16,-18-3-16,-9 1 0,8-2 15,6-3-15,-21-4 0,-14-4 0,1-8 16,1-9-16,-17-1 15,-10-1-15,-5-9 0,-2-7 0,-16 6 0,-12 6 16,-5-17-16,-4-11 0,-13 9 16,-7 6-16,-12-12 0,-6-7 15,-8 9-15,-4 9 0,-16-9 16,-10-5-16,0 5 0,2 4 0,-18-5 16,-13-2-16,5 7 0,1 5 15,-19 0 1,-15-2-16,4 17 0,3 13 0,-21-3 15,-13 0-15,10 6 16,7 5-16,-25 12 0,-18 6 16,15 6-16,10 4 0,-22 7 15,-14 5-15,21 2 0,14 3 0,-12 9 16,-8 6-16,22-2 0,13 0 16,-4 7-16,-5 7 15,25-8-15,19-3 0,8-3 0,8 0 16,13-6-16,11-3 0,11-1 15,6-3-15,8-2 0,5-1 0,6-3 16,4-1-16,3-1 0,3 1 16,-3-4-16,-3-1 15,0 0-15</inkml:trace>
  <inkml:trace contextRef="#ctx0" brushRef="#br0" timeOffset="230659.2409">24100 5686 0,'0'0'0,"0"0"0,-2 23 16,2-23-16,-4 26 0,2-10 15,1 3 1,1 0-16,0-1 0,2 5 0,1-1 15,2-5-15,0-2 0,5-7 16,5-2-16,1-2 0,3-3 16,2-5-16,3-6 0,1-1 15,2-3-15,6-8 0,1-4 16,-2-1-16,-1 0 0,4-4 16,1 0-16,-9 8 15,-4 5-15,-5 5 0,-4 2 0,-5 4 0,-4 0 0,-8 9 16,-4 5-16,-2 2 0,-1 4 0,-2 5 15,-2 6-15,3-1 16,3-2-16,1 0 0,4-2 16,2-3-16,3-1 0,6-6 0,4 0 31,3-5-31,5-2 0,2-4 16,3-2-16,0-2 0,-1-1 0,1-6 15,1-5-15,-4 0 0,-4 0 16,2-7-16,-3-2 0,-5 3 15,-3 2-15,-6 1 0,-4 0 16,-4 5-16,0 4 0,-3 4 16,-2 0-16,0 4 0,2-1 0,0 3 0,2 0 15,2 0-15</inkml:trace>
  <inkml:trace contextRef="#ctx0" brushRef="#br0" timeOffset="230844.1942">25055 5658 0,'0'0'0,"-5"8"16,-1 5-16,-2 1 0,0 1 0,-3 6 15,-1 4-15,1-3 16,1-1-16,0 3 0,2-4 16,4-5-16,1-4 0,0-2 0,1-1 15,1-3 1</inkml:trace>
  <inkml:trace contextRef="#ctx0" brushRef="#br0" timeOffset="231006.737">25233 5412 0,'0'0'0,"0"0"15,0 0-15,0 0 0,0 0 0,14 23 16,-14-23-16,16 18 0,-16-18 15,21 14-15,-12-7 0,-2-2 0</inkml:trace>
  <inkml:trace contextRef="#ctx0" brushRef="#br0" timeOffset="231191.6673">25541 5496 0,'0'0'0,"0"0"0,-18 17 16,18-17-16,-25 27 0,8-5 15,-3 6-15,-5 7 0,0 0 0,-1 9 16,6-3-16,6-5 16,4-7-16,7-1 0,7-5 0,5-4 0,3-3 15,3-6-15,1-5 16,-4-3-16,0-4 0,-2 0 0,-2 1 16,-1 0-16</inkml:trace>
  <inkml:trace contextRef="#ctx0" brushRef="#br0" timeOffset="231345.4588">25246 5753 0,'0'0'0,"0"0"0,0 0 16,0 0-16,0 0 0,0 0 15,0 0-15,30-7 0,-30 7 0,44-4 16,-13 0-16,0 0 0,-1 2 0,12-4 0,3 0 16,-7 1-16,-6 1 0,-4 0 15</inkml:trace>
  <inkml:trace contextRef="#ctx0" brushRef="#br0" timeOffset="231677.2215">26047 5434 0,'0'0'0,"0"0"0,0 0 15,0 0-15,-16 20 0,16-20 16,-26 35-16,9-12 0,0 2 0,-9 13 15,-1 6-15,1-4 16,3-4-16,0 3 0,4-3 16,4-9-16,3-3 0,1-2 15,2-5-15,5-7 16,1-2-16,8-7 0,6-5 16,3-4-16,3-5 0,5-6 15,4-4-15,3-3 0,2 1 16,4-4-16,0 2 0,-4 6 15,-4 3-15,-2 9 0,-1 4 16,-4 5-16,-5 4 0,-2 6 0,-5 5 16,-5 4-16,-6 2 0,-3 4 0,-4 3 15,0 1-15,-1-1 0,2-6 16,2-4-16,2-4 0</inkml:trace>
  <inkml:trace contextRef="#ctx0" brushRef="#br0" timeOffset="232147.3924">26672 6336 0,'0'0'0,"0"0"0,0 0 16,23-1-16,-12 0 0,6-2 0,4 0 15,2-1-15,1-1 0,12-3 16,5-2-16,3 2 0,2 3 16,20-4-16,4-3 0,15-1 0,0 1 0,22-2 15,5 1-15,13 0 0,-6 0 16,68-5-16,0 0 15,-19 7-15,-11 6 0,10 3 0,10 2 16,-13 1 0,-7 2-16,18 3 0,15-1 15,-20 6-15,-11 3 0,10 0 16,5 2-16,-15-4 0,-11-1 16,8 3-16,6 0 0,-19 3 0,-12 0 15,-1 0-15,1-2 16,-22-3-16,-14-5 0,-7 0 0,-4-2 15,-18 2-15,-13 0 0,-10-8 16,-7-4-16,-13 0 0,-7-1 16,-6 3-16,-3 1 0,-2 0 0</inkml:trace>
  <inkml:trace contextRef="#ctx0" brushRef="#br0" timeOffset="233852.809">3300 7627 0,'0'0'0,"0"0"0,0 0 15,0 0-15,0 0 0,0 0 16,25-2-16,-25 2 0,0 0 0,35 3 15,-35-3-15,38 8 0,-16-4 0,3 2 16,5 1-16,2 0 16,1-3-16,18 1 0,4-2 15,16-1-15,-1-2 0,19-2 0,5-2 16,-5 0-16,-1 2 0,24-7 31,17-4-31,-9 2 0,-8 2 0,57-3 16,-7 6-16,-15-2 0,-12-2 15,10 1-15,6 0 0,-13 0 16,-8 2-16,13-3 0,10 1 16,-7 3-16,-10 1 0,16-1 15,5-1-15,-10 0 0,-6 3 0,14-4 16,14-1-16,-16 3 0,-11 2 0,16 3 16,11 1-16,-13-3 0,-9 1 0,10-1 15,6 0-15,-11 2 16,-6-1-16,12 0 0,10-3 0,-17 3 15,-12 1-15,11-4 0,7-5 16,-11 5-16,-10 1 0,9-2 16,5-2-1,-12 1-15,-8 0 0,9-1 16,5 0-16,-14 3 0,-9 0 0,7-3 16,5 0-16,-13 1 0,-9 2 15,9-2-15,6-4 0,-15 2 16,-9 1-16,1 3 0,2 1 15,-13 0-15,-10 0 0,3-2 16,1 0-16,-14 1 0,-12 3 0,3 0 16,1 2-16,-11-2 0,-7-2 0,-3 1 15,-1-1-15,-7-1 0,-6-1 16,-8-3-16,-4-1 0,-4 2 16,-2 0-16,-10 1 0,-6-2 15,-6 0-15,-3-1 0,6 3 16,1 3-16,3 0 0</inkml:trace>
  <inkml:trace contextRef="#ctx0" brushRef="#br0" timeOffset="234469.9513">11822 6202 0,'0'0'0,"0"0"15,0 0-15,0 0 0,-8 29 16,8-29-16,-12 32 0,4-13 15,0 1-15,-3 2 0,-1 2 16,0-1-16,1 0 0,-2 5 16,1 0-1,0-3-15,-1-1 0,1-1 0,4-4 16,2-6-16,2 0 0,-1-4 16,2 0-16,1-4 0,1 1 15,1-6-15,-3-4 0,3-2 16,3-2-16,0-3 0,0-4 15,2-3-15,0-2 0,5-2 16,3-3-16,2 1 0,1-1 0,6-6 0,1 1 16,-1 2-16,0 3 0,3 5 15,1 2-15,-2 3 0,-2 3 16,-2 5-16,-1 3 0,-2 3 16,-2 2-16,-2 5 0,-1 4 15,-3 2-15,-2 3 0,-4 2 16,-2 2-1,-3 2-15,-1-1 0,-3 1 0,0-1 16,-1 1-16,0 1 0,1-4 16,-2-1-16,0-1 0,2-2 15,0 1-15,1-3 0,0-1 16,1-1-16,2-2 0,1 0 16,2-4-16,1 0 0,0-2 0,0-1 15,-2-1-15</inkml:trace>
  <inkml:trace contextRef="#ctx0" brushRef="#br0" timeOffset="234569.9566">12291 6388 0,'0'0'0,"0"0"15,0 0-15,0 0 0,5 22 16,-5-22-16,-4 27 0,4-27 0,-4 25 0,4-25 16</inkml:trace>
  <inkml:trace contextRef="#ctx0" brushRef="#br0" timeOffset="235133.6473">14995 7804 0,'0'0'16,"11"-1"-16,3-2 0,5 2 0,0 0 0,9-1 16,3 0-16,0 0 15,1-2-15,3 3 0,-2 0 16,-5-2-16,-4 1 0,-6-1 0,-5 2 0,-8 0 16,-2 0-16,-8 0 0,-4-1 15,-3-2-15,-2-3 0,3 1 16,1 1-16,2 2 0</inkml:trace>
  <inkml:trace contextRef="#ctx0" brushRef="#br0" timeOffset="235318.5739">15191 7503 0,'0'0'0,"0"0"15,0 0-15,0 0 0,-11 35 0,3-17 16,-2 5-16,0 3 15,-1 2-15,1 1 0,0 2 16,-1 7-16,2-4 0,1 5 0,0-4 0,1-3 16,3-3-16,0-2 0,0-5 15,0-1-15,-2-2 0,2-3 16,-1-3-16,2-3 0</inkml:trace>
  <inkml:trace contextRef="#ctx0" brushRef="#br0" timeOffset="236405.7782">15948 7873 0,'0'0'0,"0"0"0,0 0 16,0 0-16,0 0 0,0 0 16,-2-22-16,2 22 0,0 0 0,-13-23 15,13 23-15,-12-21 16,5 10-16,0 1 16,0 0-16,-2-1 0,-1 0 0,-2 2 15,-4 0-15,1 2 16,-2 3-16,0 3 0,-2 2 15,-1 5-15,-1 2 0,-6 7 0,-1 6 16,4 1-16,2 5 0,0 5 16,3 0-16,6-3 0,3-3 15,5-3-15,4-3 0,8-6 0,6-1 0,7-10 16,4-6-16,5-4 0,3-3 16,0-4-16,0-4 0,4-7 15,0-2-15,-1-3 0,0 0 16,-4-5-16,-3-4 0,2-6 15,-1 1-15,-6 5 0,-4 3 16,-4 8-16,-3 5 0,-4 3 0,-2 6 0,-3 4 16,-1 4-16,-5 4 0,-4 5 15,-4 7-15,-3 5 0,-3 6 16,0 5-16,-4 8 0,-3 3 16,0 2-16,3 2 0,3 0 15,2-1-15,2 3 0,3-5 16,4-6-1,3-2-15,7-5 0,5-7 0,-3-4 16,0-4-16,-2-2 0</inkml:trace>
  <inkml:trace contextRef="#ctx0" brushRef="#br0" timeOffset="236706.2051">16234 7771 0,'0'0'15,"0"0"-15,-11 16 0,3-1 16,-1 1-16,-1 3 0,0 2 16,0 6-16,3-1 0,3-4 15,4-3-15,4-4 0,2-3 0,5-4 32,5-5-32,2-4 0,5-6 0,-1-1 15,0-5-15,3-1 0,-1-2 16,-2-4-16,-1-2 0,-4-2 15,-4 3-15,-6-1 0,-6 3 16,-6 3-16,-2 4 0,-6 2 16,-1 1-16,-6 5 0,-4 4 15,0 2-15,-2 4 0,2 2 0,2 2 0,3 2 16,4 1-16,6 0 0,6 0 16,1-3-16,-1 0 0,2-4 15</inkml:trace>
  <inkml:trace contextRef="#ctx0" brushRef="#br0" timeOffset="236875.761">16743 7733 0,'0'0'0,"0"0"16,0 0-16,-18 27 0,10-12 0,-5 2 15,-1 1-15,-5 6 16,1 0-16,0-2 0,3-1 15,4-3-15,3-5 0,1 0 0,2-4 0,0 0 16</inkml:trace>
  <inkml:trace contextRef="#ctx0" brushRef="#br0" timeOffset="237054.2336">16729 7545 0,'0'0'0,"0"0"0,0 0 15,25 13-15,-25-13 0,24 9 16,-24-9-16,28 15 0,-13-5 16,0 0-16,-1-1 0,-2-2 15,-1 0-15,-2 0 0</inkml:trace>
  <inkml:trace contextRef="#ctx0" brushRef="#br0" timeOffset="237347.3595">16997 7738 0,'0'0'0,"0"0"0,0 0 16,0 0-16,-25 7 0,25-7 15,-17 18-15,17-18 0,-25 25 0,12-10 16,0 2-16,0-4 16,0-1-16,0-2 0,3-2 15,1 0-15,2-5 0,5 0 0,2-3 0,2-4 16,2-4-16,4-1 0,3-3 16,6-4-1,2 1-15,1-4 0,2-3 0,2 3 0,1 2 0,4 0 16,-2 2-16,-4 4 0,-4 2 15,-4 6-15,-1 3 0,-4 6 16,-4 3 0,-4 4-16,-3 2 0,-3 1 15,-4 3-15,-3 9 0,-1 2 16,-1-4-16,-2-5 0,4 0 16,4 0-16,0-3 0,1-1 15,4-4-15,5-2 0,-1-2 16,0-2-16,-1-1 0</inkml:trace>
  <inkml:trace contextRef="#ctx0" brushRef="#br0" timeOffset="237777.8963">17482 7594 0,'0'0'0,"0"0"16,0 0-16,-25 7 0,25-7 0,-34 10 15,13 1-15,-2 2 0,-2 4 0,1 1 16,0 2-16,-1 4 0,3 1 15,5-4-15,5-2 0,4 2 16,3-4-16,11-6 0,6-6 16,1-4-16,2-2 0,7-4 15,2-1-15,1-5 0,0-1 0,0-1 16,-2-2 0,-3 1-16,-4-1 0,-2 3 15,-1 2-15,-5 3 0,-1 2 0,-4 1 16,0 0-16,-3 4 15,-5 6-15,-2 3 0,-1 6 16,-3 5-16,-3 5 0,-3 10 16,-2 5-16,3 0 0,1 0 0,4-2 15,2-2-15,1 4 0,1-6 0,0-4 16,2-2-16,-1-6 0,1-2 0,-5-3 16,-5-2-16,-3-5 15,-3-2-15,-1-3 0,-5 1 16,-1-3-16,-3-3 0,-7 0 15,2 0-15,2-2 0,2 0 0,2-5 16,2-6 0,7 3-16,5 2 0,3 3 15</inkml:trace>
  <inkml:trace contextRef="#ctx0" brushRef="#br0" timeOffset="238062.8415">18346 7493 0,'0'0'0,"0"0"16,0 0-16,0 0 0,-32 11 16,12 2-16,-6 6 0,-4 2 15,-2 1-15,-10 15 16,-1 7-16,-3 5 15,5-2-15,9-1 0,8-3 16,3 3-16,8-7 0,10-8 16,10-13-16,3-5 0,3-2 0,8-8 0,7-4 15,-1-5-15,1-5 0,-7 2 0,-5 4 16,-2-1-16</inkml:trace>
  <inkml:trace contextRef="#ctx0" brushRef="#br0" timeOffset="238226.297">18517 7468 0,'0'0'0,"0"0"15,0 0-15,0 0 0,0 0 0,32 4 0,-32-4 16,21 9-16,-21-9 0,20 12 16,-9-3-16,-1-2 0,-2 1 15,0-1 1,-1-2-16,-2-1 0</inkml:trace>
  <inkml:trace contextRef="#ctx0" brushRef="#br0" timeOffset="238394.7326">18368 7692 0,'0'0'0,"0"0"0,0 0 0,40-6 15,-19 2-15,3 0 0,5-2 16,9-1-16,3-1 0,6 1 15,-2-1-15,-6 4 0,-2-1 0,-8 1 16,-4 1-16,-6 1 0</inkml:trace>
  <inkml:trace contextRef="#ctx0" brushRef="#br0" timeOffset="238563.7298">18344 7809 0,'0'0'0,"0"0"15,0 0-15,0 0 0,33 1 0,-33-1 16,40-2-16,-16 1 0,2 0 16,4-1-16,2-3 0,7 0 15,-3 1-15,-1 0 16,-2-2-16,-4 1 0,-5-2 0,2 2 16,-7-1-16,-2 2 0</inkml:trace>
  <inkml:trace contextRef="#ctx0" brushRef="#br0" timeOffset="238742.1244">18636 7719 0,'0'0'0,"0"0"15,0 0-15,0 23 0,0-23 0,-3 23 0,0-5 16,0 2-16,0-1 0,0 2 16,-2 1-16,0 5 15,-1 0-15,-3-5 16,-4-4-16,2-2 0,2-3 0,1-2 0</inkml:trace>
  <inkml:trace contextRef="#ctx0" brushRef="#br0" timeOffset="238842.4679">18396 8040 0,'0'0'0,"0"0"15,0 0-15,0 0 0,0 0 16,0 0-16,25-1 0,-25 1 16,39 3-16,-14-3 0,4-3 15,1 1-15,4 0 0,2-1 0,-5 0 16,-6 2-16</inkml:trace>
  <inkml:trace contextRef="#ctx0" brushRef="#br0" timeOffset="239043.0877">19241 7554 0,'0'0'0,"0"0"0,0 0 16,0 0-16,0 0 0,22 16 0,-22-16 16,0 0-16,14 26 0,-14-26 15,0 0-15,7 22 0</inkml:trace>
  <inkml:trace contextRef="#ctx0" brushRef="#br0" timeOffset="239460.5925">18973 7796 0,'0'0'0,"0"0"16,0 0-16,23-3 0,-23 3 0,31-7 16,-11 3-16,2 1 15,3 1 1,0-1-16,0 0 0,-3 0 16,-2 2-16,0-1 0,-5 1 0,-6 1 15,-4 1-15,-8 5 0,-5 2 16,-6 2-16,-2 4 0,-3 3 15,-1 3-15,-1 0 0,-1-1 0,-2 3 16,3-1-16,5-2 16,3-3-16,8-2 0,6-2 0,7-4 0,4-3 15,8-4-15,5-5 0,3-1 16,0-4-16,1 0 0,-2-3 16,1 0-16,-2-1 0,3-2 15,-2-1-15,-6 0 0,-4 3 0,-5 3 16,-3 5-16,-4 1 15,-3 0-15,-2 4 0,1 7 0,-3 1 0,-2 5 16,0-2-16,-2 1 0,3 4 16,1 0-16,2 1 0,1 0 15,1-2-15,3 0 0,1 1 16,3-4-16,-3-5 0,-1 0 16,-1-1-1</inkml:trace>
  <inkml:trace contextRef="#ctx0" brushRef="#br0" timeOffset="239745.2819">19474 7818 0,'0'0'16,"0"0"-16,0 0 0,26 0 0,-26 0 16,36-3-16,-13 3 0,1-2 0,1 0 15,8 1-15,0-2 0,-1 1 16,-1-3-16,-3 4 0,-3 1 15,-3 1-15,-3 1 0,-4 3 16,-2 4-16,-5 2 0,-1 3 0,-6 3 16,-3 4-16,-4 0 0,0-1 15,-4 6 1,0-3-16,-1-3 0,0-2 16,1-3-16,1-2 0,0-3 15,1-1-15,-6-5 0,-1 0 16,-1-4-16,0-2 0,-1 3 15,1 5-15,3-1 0,2-1 0,1-1 16</inkml:trace>
  <inkml:trace contextRef="#ctx0" brushRef="#br0" timeOffset="239914.6058">19742 7597 0,'0'0'0,"0"0"15,0 0-15,2 25 0,-2-25 0,-3 35 16,-3-8-16,-3 3 0,-2 4 15,-4 10-15,-2 1 0,3-3 0,1-3 16,-4 4-16,1-4 0,-2-6 16,0-3-16,2-2 0,3-6 15,3-5-15</inkml:trace>
  <inkml:trace contextRef="#ctx0" brushRef="#br0" timeOffset="240146.4296">20273 7638 0,'0'0'0,"8"4"0,3 4 16,0 2-16,0 2 0,-1 12 0,-2 7 15,-5 1-15,-3 2 0,-9 11 0,-7 3 16,-3-1-16,-3-2 0,-16 10 15,-7 0-15,4-7 0,10-11 16,8-10-16</inkml:trace>
  <inkml:trace contextRef="#ctx0" brushRef="#br0" timeOffset="253641.7841">14079 7497 0,'0'0'0,"0"0"0,0 0 16,23-8-16,-23 8 0,25-8 16,-5 2-16,2 0 0,2 1 0,12-3 15,5-1-15,2 1 0,2 0 16,17-1-16,4 0 0,0 2 0,1 0 0,19 1 15,17 3-15,-7 1 16,-4 0-16,21 0 0,5-1 16,35-1-16,-18 0 0,1-1 0,0 0 15,-15 1-15,-10 3 0,7-2 16,4-2-16,-13 1 0,-8 1 16,0 3-1,1 2-15,-18-4 0,-11-4 0,-1 5 16,-2 3-16,-10 3 0,-9 1 0,-12 0 15,-6 0-15,-13-3 0,-10-1 16,-3-1-16,-3 0 16,-1 1-16</inkml:trace>
  <inkml:trace contextRef="#ctx0" brushRef="#br0" timeOffset="253992.7233">14147 7564 0,'0'0'0,"0"0"15,0 0-15,0 0 0,21-14 16,-21 14-16,34-15 0,-10 6 15,4 2-15,9-2 0,9-1 16,15-1-16,0 0 0,28-3 0,11 1 16,12 0-16,-10 2 0,31-4 0,22-1 15,34-3-15,-32 3 0,5 3 16,4 2-16,-27 2 0,-18 2 16,12 3-16,10 2 0,-20 1 15,-14-2-15,6 5 0,4 1 16,-16 1-16,-10 1 0,-29-3 0,-20 0 0,-13 0 15</inkml:trace>
  <inkml:trace contextRef="#ctx0" brushRef="#br0" timeOffset="254725.5118">20926 7622 0,'0'0'0,"0"0"16,26-4-16,-26 4 0,31-5 0,-7 2 15,8-3-15,4 0 0,2 0 16,15-4-16,2-1 0,9 0 0,-4 1 16,5 0-16,-6 3 0,-11 2 15,-10 4-15,-4-1 0,-8 1 16,-7 1-16</inkml:trace>
  <inkml:trace contextRef="#ctx0" brushRef="#br0" timeOffset="254910.0407">21037 7857 0,'0'0'15,"13"-3"-15,6-2 0,3 0 0,2-1 16,16-3-16,15-3 15,-1 0-15,0 0 0,8-1 16,-2 0-16,-1 2 0,-7 2 0,-14-3 0,-9-5 16,-7 5-16,-5 2 0,-5 4 15</inkml:trace>
  <inkml:trace contextRef="#ctx0" brushRef="#br0" timeOffset="255110.2459">21358 7638 0,'0'0'0,"0"0"0,0 0 0,0 0 16,-17 30-16,8-12 0,-5 6 15,1 2-15,0 3 0,-8 11 16,-2 4-16,1-3 0,1-3 16,-2 3-16,3-5 0,2-6 15,3-7-15,1 0 0,6-8 0,2-10 0,3-6 16,-1 1-16,2-1 0,0 1 15</inkml:trace>
  <inkml:trace contextRef="#ctx0" brushRef="#br0" timeOffset="255279.6074">21367 7816 0,'0'0'0,"0"0"16,0 0-16,3 23 0,-3-23 0,2 33 0,-1-9 16,0 1-16,2 1 0,1 6 15,3-1-15,0-1 0,2-2 0,3-5 16,5-3-16,1-6 15,0-4-15,11-7 0,4-9 16,-1-3-16,0-3 0,-6 1 0,-5 3 16,-3 1-1</inkml:trace>
  <inkml:trace contextRef="#ctx0" brushRef="#br0" timeOffset="255426.8571">22152 7502 0,'0'0'0,"0"0"0,0 0 16,0 0-16,0 0 0,0 0 0,22 16 16,-22-16-16,1 21 0,-1-21 0,0 0 15,0 25-15</inkml:trace>
  <inkml:trace contextRef="#ctx0" brushRef="#br0" timeOffset="255696.3978">21903 7804 0,'0'0'0,"0"0"16,25-8-16,-7 4 0,1 0 0,3 0 15,4 1-15,4 0 16,-3 1-16,-3 4 0,-3 5 16,-5 1-16,-5 3 0,-6 3 15,-2 4-15,-7 2 0,-2 2 0,-9 6 0,-3 2 16,1-1-16,3-1 0,3-3 15,2-3-15,3-1 0,3 0 0,6-6 16,5-2-16,7-5 16,6-2-16,5-9 0,5-5 15,1-4-15,2-3 0,9-9 0,1-6 16,-9 7 0,-7 5-16,-7 4 0</inkml:trace>
  <inkml:trace contextRef="#ctx0" brushRef="#br0" timeOffset="255881.3066">22475 7446 0,'0'0'16,"0"0"-16,0 0 0,5 25 16,-5-25-16,4 33 0,-4-10 15,-2 3-15,1 3 0,0-1 16,1 0-16,0 3 0,0-4 0,0-3 15,0-5-15,0-3 0</inkml:trace>
  <inkml:trace contextRef="#ctx0" brushRef="#br0" timeOffset="256233.7977">22516 7485 0,'0'0'0,"0"0"15,25-6-15,-6 1 0,2 1 16,11-2-1,3 0-15,1 2 0,1 2 16,8 0-16,-1 2 0,-7 1 16,-4 1-16,-4 3 0,-4 1 0,-4 3 15,-3 3-15,-6 1 0,-3 0 0,-6 3 16,-4 2-16,-5 1 16,-5 0-16,-6 2 0,-4-2 0,-3-2 15,-3 1-15,-2-1 0,-3 1 0,-6-1 16,2-3-16,2-3 15,2-4-15,2-2 0,1-4 16,6-1-16,4-3 0,6-5 0,3-2 16,9-2-16,7 0 0,6 1 15,5-1-15,2 0 0,2 1 16,5 1 0,5 1-16,-1 0 0,1 3 0,4-2 15,-1 4-15,-3-2 16,-2-1-16,-7 2 0,-4 1 15,-5 1-15</inkml:trace>
  <inkml:trace contextRef="#ctx0" brushRef="#br0" timeOffset="256397.7746">22724 7508 0,'0'0'0,"0"0"15,0 0-15,0 0 0,-9 32 16,9-32-16,-9 38 0,4-16 15,-1 3-15,1 2 0,-1 1 16,-1 7-16,-1-2 0,1-5 0,2-5 16,-1-4-16</inkml:trace>
  <inkml:trace contextRef="#ctx0" brushRef="#br0" timeOffset="256614.1806">22672 7929 0,'0'0'16,"0"0"-16,-2 20 0,0-4 0,-2 4 16,1 4-16,-1 6 15,-2 6-15,2 1 0,-2 3 0,2-2 16,1-8-16,0-5 0,1-9 16,0-6-16,0-5 0,-1-5 15,1-5-15,-1-5 0,1 2 0,0 1 0,-1 1 16</inkml:trace>
  <inkml:trace contextRef="#ctx0" brushRef="#br0" timeOffset="256861.6602">22656 7873 0,'0'0'0,"0"0"0,0 0 0,0 0 15,22-17-15,-22 17 0,29-12 16,-12 5-16,-1 1 16,3 0-16,2 3 15,0-1-15,1 2 0,5 0 16,-2 1-16,-2 3 0,-1 3 0,-3 3 15,-1 2-15,-4 4 0,-3 3 16,-2 5-16,-3 4 0,0 2 16,-2 1-16,0 7 0,-3 0 15,-2-1-15,-1-3 0,0-3 0,0-1 16,-1-3-16,-1-3 0,0-5 0,-1-3 16,-4-4-16,-3-1 0,-4-6 15,-2-3-15,4 0 0,2 0 16,2 0-16</inkml:trace>
  <inkml:trace contextRef="#ctx0" brushRef="#br0" timeOffset="256999.864">22715 7963 0,'0'0'0,"0"0"0,0 0 15,31-7-15,-18 5 0,0 0 16,2 0-16,0 1 0,3 1 0,1-1 15,-3 0-15,-3 1 0</inkml:trace>
  <inkml:trace contextRef="#ctx0" brushRef="#br0" timeOffset="257131.3486">22673 8111 0,'0'0'15,"0"0"-15,0 0 0,29 0 0,-29 0 0,36-5 16,-13 1-16,3-1 0,2 1 15,3 0-15,-4 0 0,-5 1 16</inkml:trace>
  <inkml:trace contextRef="#ctx0" brushRef="#br0" timeOffset="257315.9781">23362 7614 0,'0'0'0,"0"0"0,0 0 0,26 4 15,-26-4-15,19 10 0,-10-4 0,-1 0 16,-1-1-16,-1-1 0</inkml:trace>
  <inkml:trace contextRef="#ctx0" brushRef="#br0" timeOffset="257585.4406">23267 7873 0,'0'0'0,"0"0"0,17-2 16,-6 1-16,1-1 0,2 2 16,2 0-16,2 1 0,-2 2 0,-4 3 15,-3 2-15,-6 5 16,-5-1-16,-6 5 0,-4 3 0,0 1 0,0-1 15,-1 2-15,-3 3 0,-1 2 16,0-2-16,5-5 0,2 0 16,6-5-16,4-2 0,6-6 15,8-5-15,2-4 0,4-4 0,4-6 16,5-4-16,0-1 0,-2-2 16,-4 5-16,-4 2 0,-4 2 15</inkml:trace>
  <inkml:trace contextRef="#ctx0" brushRef="#br0" timeOffset="257848.6487">23625 7482 0,'0'0'0,"0"0"16,0 0 0,0 0-16,0 0 0,26-9 15,-26 9-15,27-1 0,-27 1 0,26 0 16,-13 2-16,-1-1 0,-1 2 15,-1-1-15,-1 1 16,-2 1-16,-2 1 0,0 2 0,-2 3 16,-1 1-16,-1 1 0,-2 3 15,-2 3-15,-2 1 0,1 2 0,-3 7 16,1 2-16,-2-1 0,-1-2 0,0-3 16,0-2-16,-1-4 0,0-4 15,0 1-15,2-3 0,1-2 16</inkml:trace>
  <inkml:trace contextRef="#ctx0" brushRef="#br0" timeOffset="258187.0127">23495 7749 0,'0'0'0,"0"0"0,0 0 16,0 0-16,29-13 0,-29 13 0,38-10 16,-15 4-16,3 1 0,4-1 15,3 0-15,7-1 0,-1 0 16,-4 1-16,-2 3 0,1 0 15,-4 0-15,-7 4 0,-5 2 0,-7 0 0,-5 2 16,-10 5-16,-9 4 16,-3-3-16,-3 3 0,-13 6 15,-6 5-15,0-1 0,2-3 0,-7 3 16,1-6-16,8-1 0,6-2 16,9-4-16,5-3 0,9-2 15,7 0-15,10-5 16,9-3-16,3 0 15,6-2-15,13-2 0,7-3 16,-4 2-16,-2 0 0,-2 2 0,-1 1 16,-3 0-16,-6 2 0,-10 2 15,-6 3-15,-5-1 0,-2 0 0,-3 0 16</inkml:trace>
  <inkml:trace contextRef="#ctx0" brushRef="#br0" timeOffset="258349.9026">23678 8079 0,'0'0'0,"0"0"0,0 0 15,4 21-15,-4-21 0,1 23 0,-1-23 16,0 30-16,0-14 0,0 1 16,0-2-16,1-1 0,1-2 15,1-2-15,-2-1 0,0-1 0</inkml:trace>
  <inkml:trace contextRef="#ctx0" brushRef="#br0" timeOffset="258619.6073">23807 8084 0,'0'0'0,"0"0"0,0 0 16,0 0-16,29-5 0,-29 5 15,28-2-15,-15 2 0,-1 1 0,0 0 16,-1 1-16,-1 1 15,-1 1-15,-2 1 0,-4 3 0,-3-1 0,-2 2 16,-5 2-16,-4 2 0,-1-1 16,-2-1-16,-4 3 0,0 0 15,2-3-15,2 0 0,1-4 16,5 0-16,1-1 0,3-1 0,5-1 16,5 0-16,6-2 0,5-2 15,4-2 1,3 0-16,3-3 0,0-1 15,-4 1-15,-3 2 0,-3-1 16</inkml:trace>
  <inkml:trace contextRef="#ctx0" brushRef="#br0" timeOffset="422482.8382">1863 9313 0,'0'0'0,"0"0"0,0 0 15,0 0-15,0 0 0,21 7 0,-21-7 16,0 0-16,20 10 0,-20-10 16,16 19-16,-5-5 0,-1 1 0,2 5 15,3 2 1,-1 3-16,-1 3 0,3 8 16,0 2-16,0 0 0,-1-2 15,4 4-15,3-4 0,0-5 16,0-5-16,1-3 0,2-3 15,0-4-15,-2-3 0,6-4 16,3-5-16,-1-5 0,-1-4 0,9-6 16,3-4-16,1-10 0,-2-5 0,3-5 15,3-3-15,11-8 0,-1 2 16,3-2-16,2-1 0,2 1 16,-8 5-16,5 7 0,-1 2 15,13 0-15,-13 10 0,-18 6 0,-12 5 16,-11 4-16</inkml:trace>
  <inkml:trace contextRef="#ctx0" brushRef="#br0" timeOffset="426217.1108">19239 10109 0,'0'0'0,"0"0"15,0 0-15,-20 4 0,20-4 0,0 0 16,-27 9-16,27-9 0,-20 6 0,10-1 16,0-1-16,0 2 0,0-3 15,0 1-15,0 0 0,0 0 16,2 0-16,0 0 0,1-1 15,2 0-15,1-1 0,2 0 16,2-2-16,2 3 0,2-1 16,1-1-16,2 0 15,1-1-15,0-1 0,7 0 16,2-2-16,2 0 0,0 0 0,11-2 0,4 0 16,0 1-16,0 1 0,15-3 15,5-2-15,-3 3 0,1 2 0,15-1 16,5 3-16,-6-1 15,-4 0-15,17-1 0,6-1 16,-11 1-16,-8 1 0,16 1 16,3 0-16,-1 2 0,-11 0 0,24 2 15,-6 0-15,-22 0 16,-15-2-16,-1 1 0,-2-2 16,-11 0-16,-8 1 0,-7 6 0,-4 4 15,-7-4-15,-4-1 0,-3-2 0</inkml:trace>
  <inkml:trace contextRef="#ctx0" brushRef="#br0" timeOffset="437228.3707">18702 8555 0,'0'0'0,"0"0"0,0 0 0,0 0 0,0 0 15,10-17-15,-10 17 0,0 0 16,27-18-16,-27 18 0,33-15 15,-12 6-15,2 1 0,4-2 16,4 1-16,8 0 0,-2 2 16,1 0-16,-1-2 0,3 1 15,-5 3 1,-4 2-16,-5 2 0,-5 3 0,-5 3 16,-10 4-16,-6 3 15,-8 1-15,-8 2 0,-8 3 0,-7 3 16,-1-1-16,-1 1 0,-11 4 15,-3 1-15,6-4 0,7-3 16,0-1-16,8-3 0,8-6 16,5-1-16,7-5 0,6-3 0,3-3 0,6 0 15,8-4-15,9-2 0,0-2 16,2 0-16,10-4 0,4-2 16,-3 4-16,-4 2 0,0 1 15,1 1-15,-7 1 0,-3 1 0,-6 2 16,-5 1-16,-3 0 0</inkml:trace>
  <inkml:trace contextRef="#ctx0" brushRef="#br0" timeOffset="437435.5382">18831 8646 0,'0'0'0,"0"0"16,0 0-16,0 32 0,-1-16 0,-1 5 16,-3 4-16,-1 7 15,-1 0-15,1-3 0,-1-1 16,-1 5-16,2-2 0,0-6 16,2-4-16,-1-6 0</inkml:trace>
  <inkml:trace contextRef="#ctx0" brushRef="#br0" timeOffset="437613.7878">18899 8733 0,'0'0'0,"0"0"16,0 0-16,0 0 0,3 29 0,-3-29 16,4 34-16,-3-13 15,0-2-15,-1 4 0,0 0 16,1-2-16,0-3 0,2 1 0,-2-2 15,0-3-15</inkml:trace>
  <inkml:trace contextRef="#ctx0" brushRef="#br0" timeOffset="437852.2107">18956 8779 0,'0'0'0,"0"0"15,0 0-15,33-7 0,-18 3 0,2 1 16,1 1-16,7 0 0,-1 1 15,0 1 1,-1 1-16,-3 1 0,-4 0 0,-4 1 16,-2 2-16,-5 0 0,-3 1 15,-8 2-15,-6 2 16,-3 0-16,0 1 0,-7 1 16,-6 2-16,2-3 0,1 0 0,-6-1 15,0-1-15,3-2 0,3-3 16,4-1-16,3 0 0,4 0 0</inkml:trace>
  <inkml:trace contextRef="#ctx0" brushRef="#br0" timeOffset="438025.5215">19390 8344 0,'0'0'0,"0"0"0,0 0 15,0 0-15,0 0 0,20 18 16,-20-18-16,0 0 0,10 29 0,-10-29 15,-3 30-15,-2-15 0,1 0 16,-1-1-16,2-3 16,0-1-16</inkml:trace>
  <inkml:trace contextRef="#ctx0" brushRef="#br0" timeOffset="438168.1175">19204 8549 0,'0'0'0,"0"0"0,0 0 16,0 0-16,28-14 0,-28 14 0,37-12 15,-15 6-15,1 0 0,2-1 16,3-1-16,6-2 0,-2 1 16,-3 0-16,-3 1 0,-3 2 0,-3 1 0,1 1 15,-4-1-15,-4 3 0</inkml:trace>
  <inkml:trace contextRef="#ctx0" brushRef="#br0" timeOffset="438315.4076">19343 8556 0,'0'0'0,"0"0"0,0 0 16,0 0-16,0 0 0,7 25 0,-7-25 15,6 18-15,-6-18 0,9 19 16,-3-11-16,1-2 0,1-2 16,-2-1-16,0 0 0,-1 1 15</inkml:trace>
  <inkml:trace contextRef="#ctx0" brushRef="#br0" timeOffset="438553.7206">19613 8556 0,'0'0'16,"0"0"-16,0 0 0,0 0 0,-24 17 15,24-17-15,-34 20 0,15-7 16,-1-1-16,-2 2 0,-3 1 16,-3 2-16,1 0 0,5-3 0,5-3 15,2 0-15,4-2 0,8-2 16,6-2-16,5-4 0,4-3 0,6-1 15,5 0-15,1-2 0,3 0 16,2-1-16,-1-2 16,-3 2-16,-2 3 0,-5 0 0,-5 3 15,-2-1-15,-2 0 16,-1 1-16</inkml:trace>
  <inkml:trace contextRef="#ctx0" brushRef="#br0" timeOffset="438700.9372">19186 8885 0,'0'0'0,"0"0"0,0 0 16,23-7-16,-23 7 0,29-5 0,-6 1 15,2-2-15,2 1 0,2-2 16,3-1-16,5 0 0,-3 1 0,-2-1 16,-2 2-16,0-1 0,-6 2 0,-4 2 15</inkml:trace>
  <inkml:trace contextRef="#ctx0" brushRef="#br0" timeOffset="439086.4225">19485 8746 0,'0'0'0,"0"0"0,0 0 16,0 0-16,0 0 0,0 0 15,8 27-15,-8-27 0,4 23 0,-4-23 16,3 28-16,-3-13 0,0 0 0,-2 0 15,-1-2-15,-2 1 0,0-3 0,-3 0 16,-3 0-16,-3-1 16,-3 0-16,-8 4 0,-3 0 15,1-1-15,-1 0 0,-2-2 16,0 1-16,1 0 0,4 0 0,-2 0 16,5-1-1,4-2-15,4-2 0,5-2 16,5-2-16,4-3 0,2 3 15,9-4-15,8-2 0,2-2 16,2-1-16,6 0 0,3-1 16,4-2-16,-2 0 0,-1 1 15,-1 0-15,-5 1 0,-5 1 0,-2 2 16,-5 0-16,-6 2 0,-5 1 0,-6 0 16,-7 0-16,3 1 0,0-1 0,2 1 15</inkml:trace>
  <inkml:trace contextRef="#ctx0" brushRef="#br0" timeOffset="439356.002">19312 8938 0,'0'0'0,"0"0"0,0 0 16,0 0-16,0 0 0,0 0 0,0 0 0,8 25 15,-8-25-15,2 27 0,-2-27 16,-2 40-16,0-18 0,-1 1 16,-1 2-16,-1-3 0,1-2 0,-3 3 15,2-5-15,-2-1 0,1-2 16,-1-4-16,-1-4 15,2-2-15,0-1 16,3-3-16,3-1 0,0-3 16,3 1-16,6-3 0,4 0 15,4-1-15,2-1 0,11-1 16,4 0-16,1 1 0,-1-2 0,13-1 16,4-2-16,-3 1 0,-2-1 15,9-5-15,-1-4 0,-12 6 16,-9 2-16,-8 4 0</inkml:trace>
  <inkml:trace contextRef="#ctx0" brushRef="#br0" timeOffset="439540.5694">20031 8520 0,'0'0'0,"0"0"16,0 0-16,0 0 0,24-7 0,-24 7 15,31-4-15,-13 2 0,2 0 16,2 1-16,4-2 0,-1 2 16,0 1-16,4-2 0,-2 0 15,-5 0-15,-4 1 0,-1 0 0</inkml:trace>
  <inkml:trace contextRef="#ctx0" brushRef="#br0" timeOffset="440304.324">20088 8661 0,'0'0'0,"0"0"0,0 0 16,-3 24-16,3-24 0,-3 33 0,1-8 0,0-3 15,1 2-15,-1 4 0,-1-1 16,2-3-16,0-4 0,0-3 16,0-2-16,1-2 0,0-2 0,-1-4 15,-1-3-15,0-3 0,-2-2 16,0-7-16,-3-3 0,2-3 15,0-1 1,2-2-16,1-2 0,1 2 16,0 3-16,2-1 0,2 2 15,3-2-15,1 1 0,4 1 16,4-2-16,1 3 0,4 2 0,2-1 16,2 2-16,2-1 0,-1 1 15,7 1-15,-1 0 0,-5 2 16,-3 1-16,-1 3 0,-1 2 0,-2 5 15,-2 1-15,-3 6 0,-2 3 16,-3 2-16,-2 2 0,-5 2 16,-3 0-16,-3-1 0,0-2 0,-3 2 15,-1 0-15,-3-3 0,-2-3 16,-4-4-16,-6-1 0,1-2 16,0 1-1,-3-4-15,0-1 0,0-1 16,-1-1-16,3-3 0,2-3 15,3-3-15,3 0 0,4 1 16,2 1-16,4 0 0,1-1 0,8 0 16,3 1-16,6 1 0,3 1 0,3-1 15,2 0-15,1 1 0,1 1 0,2-1 16,2-1-16,-4 1 16,-2 1-16,-5-1 0,-1 0 15,-3 1-15,-2 1 0,-5 0 0,-1-1 16,-4 3-16,-3-4 0,-2 0 15,-5-3-15,0-1 0,0 1 0,-1-1 16,-2-1-16,1 2 16,1 3-16,1 0 0,0 2 0,2 1 15,2 0-15,0 2 0,0 2 16,1 2-16,1 3 0,0 3 0,2 3 16,0 2-16,0 2 0,1 4 15,1 2-15,0-3 0,0-2 16,0 0-16,1 0 0,0-3 15,0-2 1,0 0-16,-1-2 0,0-1 16,-1 0-16,-2-2 0,-4 0 15,-3-2-15,-2-2 0,-1-3 0,-3-4 16,4 0-16,1 1 0,2 0 16</inkml:trace>
  <inkml:trace contextRef="#ctx0" brushRef="#br0" timeOffset="440589.3736">19903 9104 0,'0'0'0,"0"0"16,0 0-16,0 0 0,-17 13 0,17-13 15,-11 13-15,8-5 0,1-1 16,2 1-16,2 0 0,4 0 0,4 1 16,5-2-16,3-2 0,6-2 15,2-3-15,10-3 0,3 1 16,2-4-16,2-1 0,5-4 16,-2 0-16,-5-2 15,-1-1-15,4-2 0,-4-1 16,-5-1-16,-3-1 15,-6 3-15,-6 0 0,-4 4 16,-5 0-16,-2 4 0,-3 1 0,-1 4 0,-2 3 0,-1 3 16,0 3-16,0 6 0,-2 6 15,-2 2-15,1 3 16,1 4-16,1 4 0,1 0 0,0 0 16,2 2-16,3 1 15,-2-7-15,0-5 0,-2-4 0</inkml:trace>
  <inkml:trace contextRef="#ctx0" brushRef="#br0" timeOffset="446692.6086">20915 9185 0,'0'0'16,"0"0"-16,0 0 0,21 12 0,-12-5 15,0 0 1,2 0-16,1 0 0,-3 0 0,0-1 16,-1-1-16,-1-1 15</inkml:trace>
  <inkml:trace contextRef="#ctx0" brushRef="#br0" timeOffset="446892.8765">21318 8688 0,'0'0'0,"0"0"0,0 0 15,0 0 1,25 3-16,-25-3 0,0 0 16,27 10-16,-18-5 0,-1-1 15,-2 0-15,1-1 0</inkml:trace>
  <inkml:trace contextRef="#ctx0" brushRef="#br0" timeOffset="447077.9628">21330 8931 0,'0'0'0,"0"0"15,17 2-15,-6-1 0,1 0 0,7 3 16,3 3-16,-3 1 0,-4-2 16,-2 0-16,-2-1 0,-2 0 0</inkml:trace>
  <inkml:trace contextRef="#ctx0" brushRef="#br0" timeOffset="447209.5316">21203 9213 0,'0'0'0,"0"0"0,0 0 15,22-9 1,-22 9-16,29-12 0,-7 1 16,5-1-16,3-2 0,2-2 0,-5 3 15,-4 2-15</inkml:trace>
  <inkml:trace contextRef="#ctx0" brushRef="#br0" timeOffset="447463.6017">21947 8488 0,'0'0'0,"0"0"16,0 0-16,-18 16 0,18-16 0,-25 19 15,5-5-15,-1 1 16,0 1-16,-2 6 0,3-1 15,3-3-15,4-2 16,7-3-16,4-1 0,9-4 16,5-1-16,9-5 0,8-2 15,1-1-15,0-2 0,13 1 16,4-3-16,-5 1 0,-5-1 0,0 2 16,-8 2-16,-8 1 15,-8 1-15,-3 1 0,-2 0 16,-1-1-16</inkml:trace>
  <inkml:trace contextRef="#ctx0" brushRef="#br0" timeOffset="447610.3591">21739 8840 0,'0'0'0,"0"0"16,0 0-16,0 0 0,0 0 0,0 0 15,0 0-15,32-1 16,-32 1-16,39-9 0,-9 4 16,1-1-16,2 0 0,10-3 0,1 1 0,-7 1 15,-6 1-15,-4 1 0</inkml:trace>
  <inkml:trace contextRef="#ctx0" brushRef="#br0" timeOffset="447779.1874">21693 9010 0,'0'0'0,"0"0"16,0 0-16,0 0 0,0 0 15,0 0-15,40-4 0,-16-1 16,5 1-16,4-4 0,4-2 15,3 0-15,1 0 0,12-4 16,1 0-16,0 0 0,-10 2 0,-9 3 16</inkml:trace>
  <inkml:trace contextRef="#ctx0" brushRef="#br0" timeOffset="448079.6958">22105 8826 0,'0'0'0,"0"0"0,0 0 15,0 0-15,0 0 16,6 23-16,-6-23 0,7 24 16,-7-24-16,5 38 0,-3-12 15,-1 1-15,0 0 0,1 8 16,-1-1-16,-1-4 0,-1-2 16,-2-4-16,-1-3 0,-3-2 15,-1-1-15,-3-4 0,-2-4 16,1-2-16,0-1 0,-3-4 0,-3-4 15,0-2-15,1-2 0,1-4 0,3-2 16,3-1-16,4 1 0,6-3 16,6-2-16,3 3 0,2-3 0,12-2 15,7 1-15,2 1 16,1 0-16,6 2 0,4-2 16,-3 1-16,-8 4 15,-6 2-15</inkml:trace>
  <inkml:trace contextRef="#ctx0" brushRef="#br0" timeOffset="448782.1843">22497 8649 0,'0'0'0,"0"0"15,0 0-15,0 0 0,0 0 0,30-3 16,-30 3-16,28-3 15,-28 3-15,29-3 0,-16 2 16,0 0-16,-1 0 0,0 1 16,-3 1-16,-1 0 0,-2 2 0,-4 2 15,-3-1-15,-4 3 0,-2 2 16,-5 0-16,-5 3 0,-1-1 0,1 1 0,-6 4 16,0 1-16,4-3 15,2 0-15,4-3 0,3-1 16,4-1-16,4-2 0,7-2 0,5-2 15,5-3-15,5 0 0,4-4 16,4-3-16,1 1 0,2 0 0,5-2 16,-2-3-16,-7 1 0,-4 3 0,-4 1 15</inkml:trace>
  <inkml:trace contextRef="#ctx0" brushRef="#br0" timeOffset="449017.1579">22699 8874 0,'0'0'16,"0"0"-16,-2 22 0,2-9 15,2 0-15,-2 7 0,0 4 16,-2 5-16,1-2 0,1 0 0,1-3 16,-1-1-16,0-2 0,-1 2 15,0-2 1,-1-4-16,-1-3 0,-2-7 0,0 0 15,-2-2-15,-2-1 0,-1-4 16,-1-2-16,0-4 0,0-4 0,3 2 16,0 2-16,1 0 0</inkml:trace>
  <inkml:trace contextRef="#ctx0" brushRef="#br0" timeOffset="449183.3324">22663 8894 0,'0'0'15,"0"0"-15,0 0 0,0 0 0,0 0 0,0 0 16,-16 19-16,16-19 0,-28 20 15,11-5-15,-3 4 0,-1 0 0,-1 2 0,-6 5 16,2-1-16,4-3 0,3-4 16,3-3-16,4-3 0,4-5 15,3-2-15,10-7 16,6-5-16,-2 1 0,0 1 0,-2 1 16</inkml:trace>
  <inkml:trace contextRef="#ctx0" brushRef="#br0" timeOffset="449514.7153">23140 8469 0,'0'0'0,"0"0"16,0 0-16,-27 19 0,27-19 16,-24 17-16,11-6 0,0-1 15,4 1-15,1-1 0,1 1 16,3-2-16,2-2 0,5 0 15,5-2-15,2-1 0,2-1 16,5-1-16,1-2 0,1 0 0,1 1 0,-1 0 16,0 2-16,-2-1 0,-3 3 15,-3 1-15,-1 2 0,-3 2 16,-2 1-16,-4 3 0,-2 2 16,-3 1-16,-4 0 0,-1-1 15,-1 2-15,1-2 0,2-2 16,-1-1-16,0-3 0,1-1 0,0-3 15,-2 0 1,-1-1-16,0-2 0,-1-4 0,2 1 0,2-1 0,0 1 16</inkml:trace>
  <inkml:trace contextRef="#ctx0" brushRef="#br0" timeOffset="449631.0848">23030 8722 0,'0'0'16,"0"0"-1,0 0-15,0 0 0,0 0 0,0 0 16,21 16-16,-21-16 0,0 0 15,23 15-15,-23-15 0,18 10 16,-18-10-16,14 10 0,-8-6 16,-1 0-16</inkml:trace>
  <inkml:trace contextRef="#ctx0" brushRef="#br0" timeOffset="450100.6832">23001 8686 0,'0'0'15,"0"0"-15,0 0 0,-10 24 16,10-24-16,-11 29 0,4-8 16,2-2-16,-1 2 15,3 4-15,2-2 0,2-1 16,2-3-16,4-3 0,3-4 16,2-3-16,2-3 0,5-5 15,3-2-15,-1-2 0,0-1 16,5-4-16,3-2 0,-4 1 15,-1 0-15,-3 2 0,-2 3 16,-3 1-16,-3 2 0,-1 3 0,-2 3 0,-2 3 16,-2 3-16,-2 3 0,-3 3 15,-1 2-15,0 0 0,-3 9 16,0 3-16,0-4 0,1-3 16,-2 0-16,1-1 0,0-1 15,0-2-15,0-3 0,0-2 0,-2-3 16,0-1-16,-6-2 15,-5-1-15,2-1 0,0-3 0,-6-1 16,-3-3-16,4-3 16,-1-1-16,-5-4 0,-1-3 0,2-1 15,2-2-15,1 1 0,0 2 16,5 1-16,3 2 0,4 1 16,3-2-16,4 4 0,3 3 15,8-2-15,6 2 0,7-2 16,6-1-16,1 1 0,-6 0 15,-4 1-15</inkml:trace>
  <inkml:trace contextRef="#ctx0" brushRef="#br0" timeOffset="462670.6384">23318 9737 0,'0'0'0,"10"2"0,3-1 0,1 0 15,0 1-15,1 1 0,-3-2 16,-1 1-16</inkml:trace>
  <inkml:trace contextRef="#ctx0" brushRef="#br0" timeOffset="463125.2623">23737 9582 0,'0'0'0,"0"0"0,0 0 0,27 1 15,-18 3-15,6-3 16,4 0-16,-1 0 0,2 0 16,8 1-16,0 2 0,1-3 0,0 0 0,-1-1 15,2-2 1,-2-2-16,-1-2 0,5-4 16,-1 0-16,-3 0 0,-4-1 0,-5 1 15,-4-2-15,-3 0 16,-2-3-16,-7 0 0,-5-2 15,-2 1-15,-3 2 0,-7 1 16,-7 5-16,-2 1 0,-1 3 0,-5 4 16,-3 3-16,3 2 0,2 2 0,-1 6 15,-1 2-15,5 3 0,2 2 0,3 6 16,7 2-16,7-1 16,4 0-16,11-2 0,7 1 15,4-3-15,4-1 0,10-2 0,7-2 16,1-5-16,2-5 0,-4 1 15,-12-4-15,-6-1 0</inkml:trace>
  <inkml:trace contextRef="#ctx0" brushRef="#br0" timeOffset="463542.0895">24876 9536 0,'0'0'0,"0"0"0,0 0 0,-19-10 15,19 10-15,-25-6 0,25 6 16,-39-2-16,16 2 0,-2 2 16,-2 3-16,-7 3 0,0 2 0,2 4 15,2 3-15,-2 3 0,4 2 16,7-1-16,6 0 16,5-2-16,4-1 0,6-1 0,6-1 0,5-3 15,5-2-15,5-5 0,3-3 16,2-4-16,2-5 0,1-5 15,0-6-15,-1-1 0,-3-1 0,5-10 16,-1-5-16,-4-2 0,-3 0 16,-1-3-16,-2-2 0,-1-1 15,-5 3 1,-2 4-16,-2 1 0,-3 6 16,0 5-16,-3 6 0,-1 5 15,0 4-15,1 4 0,-3 4 16,-1 8-16,-3 3 0,1 5 0,-3 7 15,-2 6-15,-2 3 0,-1 4 16,-5 10-16,1 1 0,3-2 16,2-1-16,0 7 0,2 1 0,5-4 0,2-1 15,1-13-15,0-7 16,0-7-16</inkml:trace>
  <inkml:trace contextRef="#ctx0" brushRef="#br0" timeOffset="464059.1968">24644 10256 0,'0'0'15,"0"0"-15,0 0 0,-29 2 16,12-1-16,-6 0 0,-6 1 16,-10 1-16,-3 1 0,-17-3 0,-4-4 15,2 0-15,0-2 0,-16-3 16,-4-1-16,-3-7 0,6-2 0,-11-7 0,1-1 15,12 0-15,9 0 0,-28-17 16,9 0-16,14 2 0,10 2 0,12-5 16,6-2-16,12 1 0,7 1 15,9-3-15,4-2 0,7 6 16,5 4-16,16-5 0,11-3 16,10 4-16,6 3 0,15-1 15,11 0-15,2 4 0,1 1 0,21 5 16,15 2-16,-1 2 0,-1 1 15,17 11-15,10 4 0,-10 7 16,-7 4-16,11 9 0,9 5 16,-17 6-16,-10 2 0,4 14 15,3 11 1,-20-1-16,-15 1 0,-11 10 16,-6 8-16,-13-6 0,-8-4 0,-18 8 15,-11 5-15,-10-9 0,-9-5 16,-13-1-16,-10-1 0,-2-5 15,0-3-15,-16-7 0,-11-5 16,0-3-16,0-3 0,-22 0 16,-16 0-16,-3-11 0,-1-10 0,-19-9 15,-12-5-15,4-3 0,4 0 0,37 3 16,27 4-16,19 0 0</inkml:trace>
  <inkml:trace contextRef="#ctx0" brushRef="#br0" timeOffset="464391.3609">19853 10042 0,'0'0'0,"33"-7"16,6-2-16,14 0 0,3 0 0,34-2 0,34 0 15,5 1-15,-11 2 0,67 4 16,-6 5-16,-34 5 0,-21 4 0,-16 10 15,-10 8-15,-31-9 16,-21-6-16,-14-3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4T00:03:44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 4023 0,'0'0'0,"0"0"0,0 0 16,0 0-16,31-3 0,-19 3 15,1 0-15,3-1 0,-1-2 0,4 0 16,1 1-16,2 1 0,0 1 15,9-1-15,2-1 0,-1 0 16,1 2-16,2 0 0,3 0 16,6 0-16,-2-3 0,2 2 15,3 1-15,-2-1 0,-2-1 0,12 0 0,4 2 16,-5-1-16,-2-2 0,11 1 16,-1 0-16,-1 1 0,-2-2 15,4 1-15,4-1 0,-1-1 16,-6 2-16,7 1 0,-1-1 15,0-1-15,-3-1 0,31 0 16,-2 0 0,-12 1-16,-7 2 0,5 1 15,1 0-15,-9-2 0,-5-3 0,8 0 16,7 1-16,-13 3 0,-4 0 16,4 2-16,5 0 0,-5-2 15,-2-1-15,-2 1 0,1 0 16,-8 1-16,-4 0 0,4 2 15,4 1-15,-7-3 0,-2-2 0,0 0 16,0-2-16,-7 2 0,-4 1 0,-4 2 16,-5 4-16,-6-4 0,-5 0 15,-5-3-15,-2-1 0,-4 0 16,-3 2-16,-2 0 0</inkml:trace>
  <inkml:trace contextRef="#ctx0" brushRef="#br0" timeOffset="624.1984">6489 3938 0,'0'0'0,"0"0"0,0 0 15,22 1-15,-22-1 0,0 0 0,34 2 16,-18-1-16,1 0 0,4-1 16,4 1-16,1 0 0,2 0 0,10 2 15,4 1-15,0-3 0,1-2 0,13 1 16,3 1-16,0 1 0,2 2 15,12-2-15,-1-3 0,-2 1 16,-3 1-16,7 1 0,-6 2 16,-4-2-16,-2-2 0,5 3 15,-2 2-15,-9 0 0,-6 1 0,-15-2 16,-9-1 0,-8-1-16</inkml:trace>
  <inkml:trace contextRef="#ctx0" brushRef="#br0" timeOffset="1252.8846">9083 3987 0,'0'0'0,"0"0"16,0 0-16,0 0 0,0 0 16,23-3-16,-23 3 0,0 0 15,33 1 1,-33-1-16,26 0 0,-12 0 0,1-1 15,3 1-15,3 1 16,0-1-16,-1 0 0,3 0 0,2 0 16,10 0-16,0 0 0,5 0 0,4 2 15,-1-4-15,0 1 0,13-1 16,2 1-16,0-1 0,-2 1 16,14-2-16,2 2 0,4-2 0,-6-1 15,1 0-15,2 1 16,5-1-16,-5 0 0,2 2 0,2 0 15,-7 3-15,-5 2 0,28 1 16,-7-1-16,-14-2 0,-9-2 16,1 2-16,1 1 0,-12 3 15,-8 0-15,0 1 16,-1 1-16,-6-3 0,-6-2 0,-10-1 0,-7 0 16,-4 1-16</inkml:trace>
  <inkml:trace contextRef="#ctx0" brushRef="#br0" timeOffset="1874.0743">12469 3987 0,'0'0'0,"0"0"0,0 0 15,0 0-15,0 0 0,26 3 0,-26-3 16,21 2-16,-9-1 0,2 1 16,0-1-16,-1 1 0,1 0 0,4 0 15,2-1-15,1-1 0,0 0 0,9 0 16,2 0-16,0-1 0,0 1 15,3-2-15,1 0 0,2 0 16,-1 1-16,13-2 0,2 1 16,-4 0-16,-2 1 0,13-4 15,0 1-15,-2 0 0,-3 3 0,10-1 16,-2-1-16,-1 2 0,-4 1 0,4-4 16,3 1-16,2-1 0,-5 1 15,-1 2-15,2 1 0,-6-1 16,-3-2-16,23 0 0,-6 2 15,-26-2-15,-2 0 0,15 4 16,-5 4 0,-7-1-16,-4-2 0,-1 1 15,-2 1-15,-19-1 0,1-2 0,-6 0 16,-4 0-16,-2-1 0</inkml:trace>
  <inkml:trace contextRef="#ctx0" brushRef="#br0" timeOffset="2344.0229">16356 3971 0,'0'0'0,"0"0"0,22 0 15,-9 1-15,3 0 0,11 1 16,6 0-16,1-2 0,-1 1 0,14 0 16,6 0-16,-1-1 0,-2 1 15,17-1 1,3-1-16,-4 2 0,-2 0 0,15-1 16,1-1-1,4 0-15,-8 1 0,35-3 0,-5-5 0,-18 2 0,-11 2 16,3 2-16,1 2 15,-14 0-15,-10 0 0,8-1 0,7 0 16,-9 5-16,-4 4 0,-18-3 16,-14-2-16,-7 0 0</inkml:trace>
  <inkml:trace contextRef="#ctx0" brushRef="#br0" timeOffset="3293.0599">20715 3979 0,'0'0'0,"17"0"0,2 1 15,-3-1-15,3 0 0,11-1 0,5 0 0,9 0 0,-1-1 16,5 2-16,5-1 16,8-1-16,-1-1 0,-2 1 15,-1-2-15,7 3 0,-3 1 0,3-2 16,2-1-16,-4 2 0,-4 0 0,13 1 15,-1 0-15,-4 0 16,-3 1-16,33 2 0,-4 0 16,-10-4-16,-6-1 0,3-1 0,2 2 15,-9 1 1,-7 0-16,8-1 0,5 0 16,-7 0-16,-6 0 0,5 2 15,5 2-15,-7-3 0,-5 0 0,5 0 16,2 0-16,-4 1 0,-2 2 15,3-2-15,2-1 16,-9 0-16,-4-1 0,2 2 0,3 2 16,-4-2-16,-2-2 0,2 0 0,3-1 15,-7 1-15,-4-1 0,4 2 16,3-1-16,-9 0 0,-5 0 0,7 2 16,7 3-16,-6-4 15,-2-3-15,3-1 0,5-2 16,-5 2-16,-2 1 0,6 2 0,5 0 15,-7-1-15,-4 1 0,8 1 0,6 0 16,-5 0-16,-7 1 0,9-4 16,5-2-16,-5 3 0,-3 3 0,7 1 15,5 2-15,-6-2 16,-3 1-16,2-2 0,5 0 16,-6 1-16,-1-1 0,5 1 0,4 0 15,-2 2 1,-3-1-16,6 0 0,5 0 15,-8-2-15,-4 0 0,10-1 16,6 1-16,-8 0 0,-6 2 0,8-2 16,5 0-16,-8-2 0,-4-2 15,3 6-15,5 3 0,-7-1 16,-3-2-16,4-1 0,3-2 16,-8-1-16,-6 1 0,5 0 0,3 0 15,-6 1-15,-2 1 0,1-2 16,2-1-16,-7 1 0,-6 0 0,7 4 15,4 0-15,-5-1 0,-4 0 16,-2-2-16,1 0 0,-3-1 16,0 0-16,-3 3 0,-4 3 15,-3-5 1,-6-3-16,5 5 0,1 4 16,-9 2-16,-5 1 0,-5-4 0,-3-2 15,-2-4-15,-1-2 0,-8 0 16,0 2-16,-2 0 0</inkml:trace>
  <inkml:trace contextRef="#ctx0" brushRef="#br0" timeOffset="5331.3348">28962 2677 0,'0'0'0,"0"0"0,0 0 15,-25-1-15,25 1 0,-27 0 0,8 3 16,-2 2-16,-2-1 0,-10 6 15,-3 1-15,-1 3 0,1 1 16,-8 7-16,1 3 0,1 2 16,1 2-16,-4 9 0,2 2 0,3 0 15,4 1-15,-5 14 0,2 3 16,8-2-16,6-3 0,1 13 0,3 2 16,7-4-16,3-2 0,4 7 15,5-2-15,6 8 0,5-15 16,6 0-16,6 1 0,7-12 15,4-6 1,6-3-16,5-1 0,2-7 16,-1-3-16,10-2 0,5-1 15,-1-8-15,-3-2 0,12-4 0,8-4 16,-2-7-16,-3-3 0,13-8 16,7-4-16,-5-2 0,-3 1 15,6-5-15,6-4 0,-12-5 16,-6-4-16,5-1 0,2-3 0,-13 1 0,-7 2 15,-2-8-15,-3-5 16,-12-2-16,-7-1 0,1-8 16,-1-7-16,-10 11 0,-7 4 15,-8-8-15,-6-6 0,-3-2 16,-3 0-16,-9 0 0,-4-1 16,-7 10-16,-5 9 0,-12-5 15,-10-1-15,2-1 0,0 1 16,-12 3-16,-9 4 15,3 8-15,4 6 0,-12 5 0,-4 2 16,-4 1-16,1 0 0,-7 7 16,-6 4-16,8 4 0,4 2 15,-7 9-15,-5 5 0,7 5 16,5 3-16,-6 8 0,-3 6 0,8 0 0,5 0 16,-1 8-16,-1 4 0,8 2 15,6 2-15,10 5 16,4 3-16,11-3 0,6-6 0,9 1 15,6-1-15,9-5 0,8-2 16,0-12-16,-1-7 0,0-6 0</inkml:trace>
  <inkml:trace contextRef="#ctx0" brushRef="#br0" timeOffset="6371.0133">26576 2319 0,'0'0'0,"0"0"0,-24-19 15,12 11-15,-3-1 0,-12-3 0,-10-3 16,1 1-16,0 0 0,-21 0 0,-7 2 16,-10 0-16,4 3 0,-25 6 15,-9 3-15,11 6 0,7 2 0,-53 10 16,-17 6-16,25 4 15,17 2-15,-7 10 0,-3 7 16,19-5-16,15-4 0,-6 13 16,-2 10-16,13-6 15,11-3-15,-5 7 0,-5 5 16,14 1-16,12-1 0,-2 8 16,1 4-16,11-10 0,9-6 15,10 2-15,9 1 0,8-10 16,7-4-16,11 10 0,8 8 15,6-11-15,3-7 0,14 0 0,9 1 16,0-5-16,2-4 0,14-1 0,9-1 16,0-3-16,-2-3 0,14-1 15,10-1-15,-3-4 0,-1-5 16,14-2-16,8-1 0,-6-3 16,-6-4-16,15-2 0,9-1 15,-5 1-15,-4 0 0,8-3 16,7-3-16,-11-5 0,-7-5 0,12 1 0,7 2 15,-10-4-15,-6 0 0,8-6 16,8-4-16,-14 4 0,-10 2 0,5-9 16,4-4-16,-15-2 15,-9-2-15,-5-3 0,-2-4 16,-11 2-16,-7 2 0,-3-8 0,-1-8 16,-12 4-1,-6 1-15,-3-7 0,-3-5 16,-8 3-16,-5 2 0,-6-6 15,-5-3-15,-6 5 0,-5 1 16,-7-2-16,-6-4 0,-4 4 16,-1 4-16,-10-4 0,-8 1 15,-3 2-15,-1 4 0,-10-2 0,-5-2 16,-5 8-16,0 9 0,-12-5 0,-9-5 16,6 5-16,1 2 0,-18 5 15,-12 2-15,3 3 0,1 3 0,-23-3 16,-15 0-16,4 11 15,4 7-15,-19 3 0,-11 1 16,9 5-16,4 5 0,-18 3 0,-13 2 16,15 1-1,11-1-15,-5 11 0,-4 6 16,49-7-16,34-7 0,23-4 16</inkml:trace>
  <inkml:trace contextRef="#ctx0" brushRef="#br0" timeOffset="7188.9764">22028 2345 0,'0'0'0,"-18"-5"16,-5-1-16,-1 0 0,-1 1 0,-17-3 15,-8-2-15,-8-1 0,1 1 16,-17-1-16,-6-2 0,5 4 16,5 0-16,-22 6 0,-5 5 15,7-1-15,5-2 0,-57 8 0,-3 5 16,22 4-16,13 3 0,-15 13 0,-9 9 15,17-4-15,12-5 0,-13 18 16,-10 11-16,20-7 0,12-1 16,-9 9-16,-6 10 0,17-12 15,14-10-15,2 13 0,3 7 16,18-6-16,13-5 0,5 6 0,1 2 16,5-10-16,3-9 0,9 8 15,7 3-15,9-3 0,7-3 0,7-1 16,5 2-16,8-6 15,5-3-15,28 7 0,18 6 16,-10-15-16,-8-11 0,13-9 0,7-4 16,14-1-1,9 0-15,9-7 0,5-3 16,4-3-16,1-3 0,9 1 16,7 2-16,-1-8 0,1-3 0,3-2 15,5 0-15,-1-1 0,1 1 16,1-3-16,1-1 0,-10 1 15,-6 2-15,4 3 0,3 3 16,-7-5-16,-6-1 0,-5-4 0,-3-4 16,-10 3-16,-7 1 0,-10-4 0,-5-3 15,-6-7-15,-3-6 0,-4-5 16,-1-2-16,-8-6 0,-6-4 16,-4-7-16,0-6 0,-3 1 15,-1-2-15,-6-1 0,-4-3 16,-10-2-1,-10 2-15,-7-4 0,-6-2 16,-7 7-16,-4 4 0,-16-4 16,-9-3-16,-9 6 0,-5 6 0,-15 7 0,-10 3 15,-9 6-15,-6 0 0,-19 4 16,-12 0-16,0 18 0,0 12 16,-15 8-16,-11 4 0,-6 1 15,-3 1-15,-5 7 0,-3 6 16,8 7-16,4 6 0,47-9 0,33-9 15,21-3-15</inkml:trace>
  <inkml:trace contextRef="#ctx0" brushRef="#br0" timeOffset="8060.3262">18444 2164 0,'0'0'0,"17"-8"0,3 0 16,-2 0-16,4 1 0,16-7 0,17-7 15,0-1-15,1 1 0,18-4 16,6-1-16,3 1 0,-6 3 16,2 2-1,-1 1-15,-9 2 0,-14 5 0,3 1 16,-18 7-16,-16 7 0,-10 4 15,-14 1-15,-5 6 0,-9 3 16,-4 5-16,-8 4 0,-7 7 16,-4 4-16,-3 2 0,-7 14 15,0 6-15,-1-4 0,-1-3 16,-21 22-16,5-9 0,5-10 16,5-10-16,3-7 0,2-8 15,8-6-15,4-3 0,3-10 0,2-7 0,1-6 16,0-3-16,4-7 0,4-4 15,4-3-15,4-4 0,10 1 16,2-6-16,3-5 0,2-2 0,5-9 16,4-6-16,1 0 0,0-1 15,8 1-15,7 0 16,0 0-16,0 1 16,12-13-16,-6 13 0,-3 9 15,-4 8-15,-2 11 0,-2 8 16,-9 9-16,0 4 0,-1 5 15,1 3-15,1 5 0,-1 3 0,1 8 16,2 7-16,4 4 0,2 3 16,3 3-16,2 5 0,-2-3 15,0-2-15,7 4 0,2-3 0,-2-4 16,-2-5-16,0 3 0,2 1 16,-4-2-16,-3 0 0,-4-6 15,-4-2-15,-4-3 0,-2-2 0,-3-3 16,-3-2-16,-2-5 0,-2-3 15,-5-3-15,-3 0 0,-6-6 16,-6-5-16,-5-1 0,-5-3 0,-3-5 16,-3-5-16,-7-4 0,-5-3 15,1 0-15,1-3 0,-11-7 16,0-1-16,7 4 0,7-1 0,-1 1 16,5 4-16,2 4 0,4 4 15,6-1-15,2 1 16,8 6-16,3 4 15,6 2-15,1 3 0,3 3 16</inkml:trace>
  <inkml:trace contextRef="#ctx0" brushRef="#br0" timeOffset="9210.2069">23867 2113 0,'0'0'0,"0"0"15,0 0-15,20-4 0,-20 4 16,25-6-16,-25 6 0,42-7 0,-14 3 15,4-4-15,5 0 0,15-4 16,2-1-16,17-3 0,1 0 16,2 0-16,-1 0 0,14-1 15,-1 2-15,7-3 0,-8-1 0,0 7 16,-10 5-16,-13 0 16,-8 2-16,5 0 0,-17 2 15,-25 6-15,-5 2 0,-6 2 0,-5 4 0,-10 2 0,-5 3 16,-6 2-16,-4 5 0,-9 5 15,-6 1-15,-2 6 16,-2 4-16,-3 3 0,-1 1 16,-12 11-16,0 1 0,4 1 15,2 2-15,-23 19 0,7-13 16,12-10-16,6-7 0,7-14 16,6-7-16,10-8 0,9-4 15,5-5-15,2-4 0,1-9 16,1-5-16,3-3 0,-1-5 15,6-5-15,3-4 0,5-4 16,3-6-16,2-6 0,1-4 0,3-4 16,3-4-16,3-4 0,0 2 15,2 0-15,3-1 0,-5 4 0,-2 4 16,8-16-16,-3 10 0,-2 13 16,-1 7-16,-1 4 0,0 5 15,-9 15-15,0 4 0,0-2 16,-1 0-16,2 4 0,1 4 0,0 6 15,3 5-15,0 4 0,2 3 16,-1 8 0,0 5-16,-5 1 0,0 7 15,4 8-15,-1 1 0,4-2 16,2 1-16,0 0 0,1 1 16,-2-8-16,-3-4 0,1 4 0,-2-2 15,-2-3-15,-2-1 0,-1-5 16,-2-2-16,-3-7 0,-1-2 15,-2-3-15,-1 0 0,-1-5 0,-1 0 0,-3-7 16,-3-2-16,-4-3 16,-3-5-16,-6-1 0,-6-2 15,-5-5-15,-2-1 0,-13-10 0,-4-2 16,-2-2-16,-1 0 0,-7-5 16,0-1-16,4 4 0,3 0 15,-3-2-15,5 2 0,5 6 0,2 4 0,7 6 16,4 5-16,3 4 15,2 6-15,7 1 0,5 0 16,6 0-16</inkml:trace>
  <inkml:trace contextRef="#ctx0" brushRef="#br0" timeOffset="13407.8209">25713 4693 0,'0'0'0,"0"0"16,-8 24-16,2-7 0,1 2 0,-4 9 15,-2 7-15,-3 11 0,1 1 16,-6 15-16,-1 4 0,-2 3 0,2-8 16,-3 4-16,1-6 0,6-16 15,7-9-15,0-6 0,2-8 16,3-6-16</inkml:trace>
  <inkml:trace contextRef="#ctx0" brushRef="#br0" timeOffset="13693.1927">25702 4618 0,'0'0'0,"12"-7"16,1 0-16,2 1 0,3-1 15,11-2-15,5 1 16,8-2-16,-1 2 0,1 7 15,1 5 1,-6 2-16,-4 3 0,-2 3 0,-7 5 16,-7 2-16,-7 3 0,-8-2 0,-5 1 15,-7 0-15,-5-2 0,-5 2 16,-4-2-16,-4 1 0,-6-2 16,-1 0-16,-3-1 0,1-1 15,1-2-15,2 1 0,7-3 16,7-6-16,6-6 0,9-7 0,3-5 15,2 3-15,0 1 0,0 3 0</inkml:trace>
  <inkml:trace contextRef="#ctx0" brushRef="#br0" timeOffset="14125.8475">26728 4649 0,'0'0'16,"0"0"-16,0 0 0,0 0 0,0 0 16,0 0-16,-14-24 0,14 24 15,-20-10-15,20 10 0,-34-4 16,14 4-16,0 0 0,-3 2 0,-4 5 16,-5 4-16,2 2 0,0 4 0,0 2 15,2 3-15,3 0 0,2 6 16,6 0-16,10-3 0,6-4 15,6-4-15,7-4 0,7-5 16,5-4-16,5-5 0,4-4 16,0-3-16,2-2 15,4-6-15,-3-2 0,-3-4 16,-4-2-16,-5 2 0,-3 1 16,-3 3-16,-4 1 0,-3 4 15,-3 3-15,-5 4 0,-3 6 16,-3 4-16,-4 5 0,0 2 15,-2 4-15,-1 6 0,-1 4 16,2 2-16,2 2 0,4 0 0,3 0 0,6 0 16,2-7-16,13-5 15,10-7-15,-8-2 0,-4-1 0,-5-1 16</inkml:trace>
  <inkml:trace contextRef="#ctx0" brushRef="#br0" timeOffset="14395.5938">27396 4513 0,'0'0'0,"0"0"0,0 0 0,-34 4 16,16-1-16,-3 2 0,-3 2 15,-8 3-15,1 0 0,4 1 16,2 3-16,6 1 0,4-1 0,8 4 16,8 1-1,6-1-15,7-1 0,4 0 16,6-3-16,-2 1 0,0-2 15,-5 0-15,-1 1 0,-7-2 16,-6-1-16,-6 1 0,-6 2 16,-6 0-16,-2 4 0,-8-3 15,-3-2-15,-1-2 0,2-2 0,5-2 16,4-2-16,6-4 0,4-2 0,1-1 16,3 2-16,0-1 0</inkml:trace>
  <inkml:trace contextRef="#ctx0" brushRef="#br0" timeOffset="14680.4427">27855 4462 0,'0'0'0,"0"0"0,0 0 16,-30 6-16,30-6 0,-39 13 15,15-3-15,0 2 0,0 1 0,-5 7 16,4 3-16,6 0 15,7-2-15,6 6 0,8-2 0,6-2 16,4-3-16,4-1 16,1-1-16,-1-4 0,-2 0 0,-4-2 15,-3-1-15,-6 0 0,-5 1 0,-4 0 16,-7-2-16,-5-2 16,-3 2-16,-1-2 0,-1 2 15,0-2-15,3-3 0,5-1 16,2-2-16,7-4 0,4-4 15,1 2-15,1 1 0,0 0 16</inkml:trace>
  <inkml:trace contextRef="#ctx0" brushRef="#br0" timeOffset="14865.435">28030 4589 0,'0'0'0,"0"0"16,0 0-16,-11 31 0,4-13 0,-1 3 15,-3 2-15,-2 2 16,1-1-16,-1 5 0,1-2 16,2-5-16,2-4 0,3-4 15,2-6-15,0-1 0,1 0 0,0-2 16</inkml:trace>
  <inkml:trace contextRef="#ctx0" brushRef="#br0" timeOffset="15012.6432">28163 4398 0,'0'0'15,"0"0"-15,0 0 0,0 0 16,28 9-16,-17-2 0,1 3 16,-2-1-16,-1-1 0,-1-1 0</inkml:trace>
  <inkml:trace contextRef="#ctx0" brushRef="#br0" timeOffset="15328.9866">28307 4621 0,'0'0'15,"0"0"-15,0 0 0,-28 21 16,15-8-16,-1 4 0,-2 3 16,0 8-16,1-1 0,7 0 15,3-3-15,6-4 0,5-3 0,10-2 16,9-3-1,3-6-15,4-1 0,1-6 16,1-5-16,-3-3 0,-2-3 0,3-7 16,-3-2-16,-8-3 0,-6-1 15,-6-1-15,-6-2 16,-5 3-16,-6 1 0,-5 5 16,-4 2-16,-4 4 0,-2 3 0,-1 0 15,0 2-15,3 6 0,3 3 0,4 2 16,2 3-16,4 3 0,4 0 0,7-1 15,6 0-15,-3-1 16,0 0-16,-2-3 16</inkml:trace>
  <inkml:trace contextRef="#ctx0" brushRef="#br0" timeOffset="15661.1145">28892 4589 0,'0'0'15,"0"0"-15,0 0 0,-22 25 0,10-8 16,-3 3-16,-3 3 0,-4 5 16,1-2-1,2-2-15,4 0 0,-1-2 16,4-5-16,3-5 0,3-4 16,4-5-16,2-3 0,4-7 15,4-2-15,3-3 0,3-3 0,4-3 16,2-4-16,8-6 0,4-1 15,0 3-15,0 0 0,-2 6 16,0 4-16,2 0 0,-4 6 0,-3 4 16,-6 4-16,-2 2 0,-4 1 15,-4 5-15,-4 4 0,-5 4 16,-4 7-16,-6 4 0,-4 4 0,-3 6 16,-1 4-16,-1-1 0,4-9 15,4-7-15</inkml:trace>
  <inkml:trace contextRef="#ctx0" brushRef="#br0" timeOffset="16021.0695">27574 5157 0,'0'0'0,"0"0"16,0 0-16,0 0 0,0 0 15,-6 21-15,6-21 16,-9 22-16,9-22 0,-12 34 0,2-11 15,-1 3-15,-1 1 0,-3 8 16,-1 1-16,2-4 0,2-2 0,-3 3 16,3-4-16,1-3 15,2-5-15,2-2 0,1-5 0,1-3 0,-1-3 16,1-3-16,-2-4 16,2-2-16,-1-1 0,1-1 0,0 1 0,2 1 15</inkml:trace>
  <inkml:trace contextRef="#ctx0" brushRef="#br0" timeOffset="16246.5252">27226 5496 0,'0'0'0,"0"0"16,0 0-16,0 0 0,0 0 0,11 27 15,-11-27-15,10 25 0,-10-25 16,14 26-16,-5-10 0,3-5 16,-1-2-16,1-2 0,1-3 15,0-2-15,0-2 0,2-3 16,0 0-1,2-3-15,0-2 0,5-6 0,0-4 16,2-1-16,0 0 0,4-5 16,6-2-16,7-3 0,2 3 0,6 4 15,3 1-15,-3 3 16,-10 3-16,-8 4 0</inkml:trace>
  <inkml:trace contextRef="#ctx0" brushRef="#br0" timeOffset="19239.8784">25412 5959 0,'0'0'0,"0"0"16,0 0-16,-8 20 0,8-20 0,-14 28 15,0-4-15,1 2 16,-1 2-16,-6 17 0,-2 7 15,-7 9-15,1-3 0,-7 15 0,1-2 16,3-9-16,5-6 0,-3-1 0,1-1 16,5-4-16,4-4 0,6-14 15,3-7-15,3-9 0</inkml:trace>
  <inkml:trace contextRef="#ctx0" brushRef="#br0" timeOffset="19509.3769">25466 6025 0,'0'0'0,"17"-1"16,4 1-16,1 1 0,2 1 0,6 5 16,1 5-16,6 4 0,-2 0 0,-5 3 0,-4 3 15,0 4-15,-8-4 0,-8 0 16,-8-1-16,-7-2 0,-6 2 15,-11 0-15,-8-1 0,-5-1 16,-5 0-16,-4-2 0,-5 0 16,-2-4-16,-2-2 0,-1-3 15,7-1 1,12-7-16,8-5 0,6 1 0,5 3 16,4-2-16</inkml:trace>
  <inkml:trace contextRef="#ctx0" brushRef="#br0" timeOffset="19895.1639">26264 6120 0,'0'0'16,"0"0"-16,0 0 0,-21 2 15,21-2-15,-26 5 0,6-1 0,-5 3 16,-1 3-16,-2 1 0,0 2 15,-9 6-15,2 1 0,-6 10 0,4 2 16,6-1-16,4-1 0,10-6 16,7-2-16,9-3 0,6-2 0,9-7 15,5-4-15,7-6 0,5-5 16,4-2-16,2-4 0,6-5 16,-1-1-16,-1-3 0,-1-2 15,-4-2 1,-3 0-16,-2 1 0,-7 3 15,-6 6-15,-6 5 0,-4 2 16,-4 4-16,-4 3 0,-2 2 0,-5 7 16,-1 6-16,-2 2 0,-1 3 15,1 3-15,1 2 0,4 1 16,4-1-16,7 6 0,6-2 16,7-8-16,5-6 0,-4-3 0,-5-2 0,-3-4 15</inkml:trace>
  <inkml:trace contextRef="#ctx0" brushRef="#br0" timeOffset="20180.3917">27060 6031 0,'0'0'15,"0"0"1,0 0-16,-32-4 0,12 4 0,-5 2 16,-5 4-16,-9 5 0,2 4 15,3-1-15,2 2 0,-1 4 16,5 4-16,10-3 0,9 1 15,7-1-15,8 0 0,8-3 16,8-3-16,1-1 0,1-2 0,-2 0 16,-2-1-16,-5-1 0,-4-1 0,-7 1 15,-5-1-15,-6 2 0,-7 2 16,-7 0-16,-4-1 0,-1 2 16,-1-1-16,2-1 0,1-2 15,6-3-15,5-3 0,9-3 16,9-4-16,-2 1 0,-1 0 15,0 1-15</inkml:trace>
  <inkml:trace contextRef="#ctx0" brushRef="#br0" timeOffset="20459.355">27676 6007 0,'0'0'0,"0"0"0,0 0 16,-40 4-16,18 0 0,-5 3 0,-6 2 0,-9 5 15,0 2-15,3 3 0,3 2 16,1 6-16,8 2 0,12-4 16,8-4-16,9-1 0,7-2 15,6 0-15,2 0 0,2-2 16,0 0-16,-2 0 0,-2-3 16,-8 1-16,-3-1 0,-9-1 0,-6 0 0,-3 1 15,-4-1-15,-5 1 0,-5 1 16,1-4-16,3-1 0,4-3 15,5-2-15,5-3 0,4-1 16,2 0-16,-1 0 0,2 0 0</inkml:trace>
  <inkml:trace contextRef="#ctx0" brushRef="#br0" timeOffset="20628.7759">27879 6184 0,'0'0'15,"0"0"-15,0 0 0,-18 25 0,7-11 16,-3 4-16,-2 5 16,0 1-16,1 1 0,-2 5 0,4-2 0,3-4 15,2-5-15,5-5 0,4-9 16,0-2-16,0 0 0,-1 0 16</inkml:trace>
  <inkml:trace contextRef="#ctx0" brushRef="#br0" timeOffset="20782.4994">27894 5868 0,'0'0'0,"0"0"16,0 0-16,28 9 0,-28-9 0,32 14 16,-12-3-16,-4 0 0,0-3 15,-3-1-15</inkml:trace>
  <inkml:trace contextRef="#ctx0" brushRef="#br0" timeOffset="21099.0675">28193 6194 0,'0'0'0,"-5"9"16,-3 3-16,-3 5 0,-2 4 0,-4 7 15,3 2-15,3 2 0,4-4 0,9-6 16,7-2-16,6-9 0,3-4 15,9-7-15,6-4 16,1-3-16,0-4 0,8-6 0,-1-6 16,-5-3-16,-3 1 0,-6-4 15,-5 0 1,-8 0-16,-5 0 0,-8 1 16,-7 3-16,-7 7 0,-4 1 0,-9 5 15,-6 3-15,-4 3 0,-5 1 16,-1 5-16,5 5 15,8 0-15,7 1 0,8 2 0,5 0 16,9 2-16,7 0 0,-2-3 16,0-1-16,-2-1 0</inkml:trace>
  <inkml:trace contextRef="#ctx0" brushRef="#br0" timeOffset="21446.7455">28773 6092 0,'0'0'16,"0"0"-16,0 0 0,-21 28 0,9-11 16,-1 3-16,-3 4 15,0 0-15,-2 2 0,-2 4 16,3-3-16,-1 1 0,4-8 0,3-5 16,3-5-16,4-5 0,4-5 15,0-3-15,4-7 0,2-1 0,-1-3 16,4-5-16,2-2 15,2-3-15,3 1 0,8-8 16,3-1-16,2 6 0,1 5 0,1 3 16,1 4-16,5 2 0,-2 5 15,0 5-15,-1 1 0,-3 4 16,-3 2-16,-5 6 0,-3 3 16,-6 2-16,-7 3 0,-7 3 15,-5 4-15,-4 2 0,-2 2 16,-1 0-16,-1 0 0,1-3 15,4-4-15,0-5 0,2-3 16,2-4-16</inkml:trace>
  <inkml:trace contextRef="#ctx0" brushRef="#br0" timeOffset="21831.4958">29727 6077 0,'0'0'0,"0"0"0,0 0 16,0 0-16,-29-8 0,29 8 0,-38 1 16,12 3-16,-1 3 0,-5 4 0,-5 4 15,-8 6-15,3 4 16,5 4-16,4 2 0,2 1 16,8-5-16,8 0 0,11-5 0,9-4 15,7-3-15,9-8 0,8-4 16,1-4-16,1-6 0,0-4 15,1-3 1,-3-4-16,-1-2 0,-2-1 0,1-4 16,-5 1-16,-3 1 0,-4 4 15,-3 4-15,-3 3 0,-2 5 16,-3 3-16,-1 6 0,-2 3 16,-2 3-16,-3 4 0,-3 3 15,2 7-15,-1 4 0,2 1 16,2-2-16,4-2 0,3-2 0,6-4 0,5-3 15,4-6-15,3-4 0,-4 0 16,-4-2-16,-3 1 0</inkml:trace>
  <inkml:trace contextRef="#ctx0" brushRef="#br0" timeOffset="22063.4964">30274 5854 0,'0'0'16,"0"0"-16,0 0 0,-19 24 16,19-24-16,-31 35 0,10-10 15,-2 4-15,-2 3 0,-6 12 16,3 0-16,1 5 0,6-6 0,3 0 16,7-8-16,7-7 0,4-7 0,5-6 15,5-2-15,0-7 0,1-1 16,0-5-16,0-4 0,-2 1 15,-3 1-15,0 0 0</inkml:trace>
  <inkml:trace contextRef="#ctx0" brushRef="#br0" timeOffset="22232.3645">29959 6064 0,'0'0'0,"0"0"15,0 0-15,35-3 0,-17 2 0,5 0 16,5-1-16,2 1 15,2-1-15,11 1 16,1 2-16,7 1 0,-5-2 16,-8 0-16,-7 0 0,-5 0 15</inkml:trace>
  <inkml:trace contextRef="#ctx0" brushRef="#br0" timeOffset="22544.6083">30276 6225 0,'0'0'0,"0"0"16,0 0-16,28 4 0,-28-4 16,39 5-16,-15-5 0,2 0 15,1 1-15,2-2 0,1-2 16,6-3-16,0 1 0,-4-4 16,-2 0-16,0-4 15,-5-1-15,-6 0 0,-5 0 16,-5-1-16,-3 1 0,-10-1 15,-4 0-15,-8 2 0,-4 2 16,-5 4-16,-6 2 0,0 5 16,0 2-16,2 5 0,-1 3 15,2 4-15,2 3 0,1 7 0,7 3 16,7 4-16,6 2 0,9 2 0,4 2 16,8-5-16,6-3 15,8-1-15,6-1 0,-7-6 0,-7-4 16,-5-5-16</inkml:trace>
  <inkml:trace contextRef="#ctx0" brushRef="#br0" timeOffset="23134.7342">24932 7404 0,'0'0'16,"0"0"-16,0 0 0,27 9 0,-14-5 15,4-2-15,4-1 16,1-1-16,2-1 0,8-4 0,2-2 16,-3-4-16,-3-3 0,8-4 15,-2-1-15,-7 1 0,-4 2 0,-6-1 16,-6-2-16,-5 2 0,-4 1 0,-9 2 16,-7 1-16,-1 4 0,0 3 15,-8 3-15,-7 6 0,3 3 16,1 2-16,-8 10 0,-2 4 15,5 2-15,4 1 0,4 6 16,3 7-16,5-3 0,4 0 16,8 5-16,6-1 15,8-5-15,8-6 0,12-8 16,8-6-16,-1-8 0,-3-7 16,-9 1-16,-6 0 0,-4 0 15</inkml:trace>
  <inkml:trace contextRef="#ctx0" brushRef="#br0" timeOffset="23489.1492">25741 7298 0,'0'0'0,"0"0"0,-17 19 16,5-5-16,-2 0 0,-5 12 15,-4 5-15,3-2 0,0 0 0,-1 4 16,3-2-16,4-7 0,3-6 0,3-5 15,5-8-15,3-5 0,4-1 16,4-10 0,4-5-16,0-2 0,2-3 15,7-5-15,7-5 0,-1 2 16,1 1-16,10-5 0,3-2 16,-3 7-16,-5 7 0,4 0 15,-1 6-15,-5 5 0,-5 5 0,-4 10 16,-3 7-16,-6 4 0,-4 2 15,-10 11-15,-7 9 0,-3-7 16,-2 1-16,-6 11 0,-2 5 16,4-9-16,2-3 0,4-7 15,2-2-15,4-7 0,2-1 0,0-7 16,1-2-16,1-2 0</inkml:trace>
  <inkml:trace contextRef="#ctx0" brushRef="#br0" timeOffset="23736.5908">26551 7140 0,'0'0'0,"0"0"0,-16 20 16,16-20-16,-26 31 0,0 2 15,-5 9-15,2 2 0,-1 0 0,0 9 16,3 7-16,9-14 15,9-7-15,16-9 0,13-9 16,2-8-16,1-5 0,10-6 0,7-5 0,-10-2 16,-1-1-16,4-7 0,-1-4 15,-8-1-15,-5-1 0,-5 5 16,-3 4-16,-3 2 0</inkml:trace>
  <inkml:trace contextRef="#ctx0" brushRef="#br0" timeOffset="23905.9514">26175 7384 0,'0'0'16,"0"0"-16,0 0 0,30-6 15,-30 6-15,45-5 0,-12 2 16,1-1-16,1 1 0,16-1 0,15 1 16,-5-1-16,-6-3 0,-3 2 15,-12 1-15,-8 1 0</inkml:trace>
  <inkml:trace contextRef="#ctx0" brushRef="#br0" timeOffset="24291.6387">27059 7050 0,'0'0'0,"0"0"16,0 0-16,-13 21 0,13-21 0,-24 31 15,6-6-15,-1 4 0,-1 4 16,-7 12-16,-3 4 15,-2 10-15,4-5 0,2 1 16,5-9-16,4-11 0,5-7 0,1-5 16,2-6-1,4-6-15,2 0 0,0-11 16,3-7-16,4-1 0,2-3 0,5-8 16,5-6-16,0 0 15,2 0-15,4-2 0,3-1 0,7-3 16,1 4-16,-2 5 0,-2 5 15,-4 5-15,-2 3 16,-1 6-16,-1 4 0,-4 3 16,-4 1-16,-5 7 0,-4 6 0,-5 0 15,-4 2-15,-5 7 0,-4 6 16,3-4-16,0-1 0,4-3 0,0-1 16,3-4-16,0 0 0,5-8 15,4-5-15,4-7 0,3-4 0,-3 2 16,-3 0-1,0 1-15</inkml:trace>
  <inkml:trace contextRef="#ctx0" brushRef="#br0" timeOffset="24608.3278">27455 7314 0,'0'0'0,"0"0"15,0 0-15,-21 21 0,11-9 0,-5 6 16,-1 4-16,-1 3 0,1 2 0,-2 6 15,4 2-15,2 0 0,4-5 16,9-7-16,6-7 0,4-6 16,3-6-16,8-5 0,7-5 15,-1-2-15,1-3 0,3-6 16,3-7-16,3-2 0,-5 1 0,-2-3 0,-3-2 16,-2 3-16,-4 4 0,-2-2 15,-5 6-15,-7 7 0,-3 3 16,-6 6-16,-4 1 0,-3 6 15,-2 5-15,-1 4 16,-3 7-16,-2 4 0,0 0 0,-2 10 16,3 6-1,7-2-15,5-3 0,0-6 16,1-7-16,1-4 0</inkml:trace>
  <inkml:trace contextRef="#ctx0" brushRef="#br0" timeOffset="24925.002">28279 7238 0,'0'0'15,"0"0"-15,-24 2 0,6 0 0,-3 3 16,-8 6-16,-3 3 0,1 1 16,0 0-16,0 5 0,6 5 15,8-2-15,8-4 0,12 2 16,6-2-1,8-3-15,4-1 0,3-1 0,4 0 16,-3-3-16,-2 0 0,-1 0 16,-4-1-16,-8 1 0,-6 1 15,-8 0-15,-6 4 0,-5-3 16,-5-1-16,-6 1 0,-2-1 16,1-2-16,2 1 0,-3-1 15,3-3-15,8-4 0,7-4 0,3 1 0,1 0 16,2 0-16</inkml:trace>
  <inkml:trace contextRef="#ctx0" brushRef="#br0" timeOffset="25094.0239">28624 7382 0,'0'0'0,"0"0"16,0 0-16,-18 26 0,8-12 0,-2 4 15,-2 3-15,-1 5 16,1-3-16,1-3 0,2-3 16,3-5-16,0-3 0,2-1 0,1-2 0,0-1 15</inkml:trace>
  <inkml:trace contextRef="#ctx0" brushRef="#br0" timeOffset="25241.2427">28775 7105 0,'0'0'0,"0"0"0,0 0 16,19 16-16,-11-6 0,1 6 15,2 5-15,1 2 0,-2-4 0,-1-2 16</inkml:trace>
  <inkml:trace contextRef="#ctx0" brushRef="#br0" timeOffset="25627.1192">29335 7337 0,'0'0'15,"0"0"-15,0 0 0,0 0 16,-28-6-16,28 6 0,-41 2 16,14 1-16,-2 1 0,-3 3 15,-2 4-15,-9 5 0,1 3 0,-6 8 0,6 5 16,7-4-16,6-1 0,7-1 15,9-2-15,10-5 0,6-3 16,14-7-16,9-4 0,1-4 16,3-2-16,11-5 0,2-2 0,-2-3 15,-1-2-15,4-6 0,-2-5 16,-8 3 0,-4 3-16,-4-3 0,-2 0 15,-5 5-15,-5 2 0,-4 3 16,-3 4-16,-5 5 0,-2 2 0,-6 8 15,-3 3-15,0 1 16,-1 3-16,1 5 0,0 6 16,3 1-16,0-1 0,4 9 0,2 1 15,7-7-15,5-5 0,-2-5 0,-3-4 16,-1-3-16</inkml:trace>
  <inkml:trace contextRef="#ctx0" brushRef="#br0" timeOffset="25912.47">30002 7302 0,'0'0'0,"0"0"0,0 0 15,0 0-15,-28-4 0,28 4 0,-42 5 16,14-1-16,-3 3 0,-8 3 16,-1 3-16,6-1 0,4 1 15,3 6-15,6 0 16,7-2-16,9-1 0,11 1 0,11 1 15,3-1-15,2-3 0,2 1 0,3 0 16,-5-2-16,-4 0 0,-3 0 0,-8 0 16,-5-2-16,-6 0 0,-6 0 15,-5 2-15,-4-1 0,-2 0 16,-3-2-16,-4-2 16,4 0-16,2-3 0,3-5 0,6-7 15,4 2-15,3 2 0,0 0 0</inkml:trace>
  <inkml:trace contextRef="#ctx0" brushRef="#br0" timeOffset="26134.4148">30383 7236 0,'0'0'0,"0"0"15,0 0-15,-18 30 0,7-14 16,-5 6-16,-5 7 15,-7 11-15,-1-1 0,0 10 0,2 0 16,7-6-16,6-7 0,4-1 16,8-7-16,6-6 0,5-4 15,8-6-15,6-6 16,1-2-16,0-3 0,4-5 0,0-4 16,-4-4-16,-7-4 0,-3 4 15,-3 3-15,-4 1 0</inkml:trace>
  <inkml:trace contextRef="#ctx0" brushRef="#br0" timeOffset="26313.0745">30091 7475 0,'0'0'15,"0"0"-15,0 0 16,0 0-16,32-3 16,-13 1-16,3-1 0,6 0 0,6 1 15,1 0-15,2 2 0,10-1 16,2 0-16,-1 1 0,-8-1 0,-8 1 15</inkml:trace>
  <inkml:trace contextRef="#ctx0" brushRef="#br0" timeOffset="26475.874">30763 7546 0,'0'0'0,"0"0"0,0 0 0,-5 20 0,5-20 0,-11 23 16,2-8-16,-1-1 0,-1 2 15,0 0-15,1-1 0,2-1 16,3-3-16,-1 1 0,1-1 16,0-3-16</inkml:trace>
  <inkml:trace contextRef="#ctx0" brushRef="#br0" timeOffset="26645.336">30827 7250 0,'0'0'0,"0"0"0,19 10 15,-8-1-15,0 1 0,10 7 0,5 2 16,2-1-16,0-1 0,1 1 0,-6-3 16,-4-3-16</inkml:trace>
  <inkml:trace contextRef="#ctx0" brushRef="#br0" timeOffset="26814.6408">31612 7457 0,'0'0'0,"0"0"0,0 0 16,0 0-16,0 0 16,-26-19-16,3 13 0,-2 3 15,-4-1-15,-9 6 0,-8 2 16,-10 3-16,6 1 0,-9 11 16,4 7-16,3 4 0,12-1 0,18 4 15,14 1-15,11-5 16,9-2-16,28 2 0,18-1 15,-14-8-15,-10-5 0,-9-3 0</inkml:trace>
  <inkml:trace contextRef="#ctx0" brushRef="#br0" timeOffset="27880.1082">28205 5430 0,'0'0'16,"-8"-12"-16,-6-4 0,-7-4 0,-2 2 15,-20-10-15,-11-3 16,-13-4-16,0 1 16,-27 1-16,-10 5 0,-5 3 15,9 5-15,-70 1 0,-5 8 16,24 7-16,15 6 0,-37 17 16,-25 14-16,32-4 0,23-2 0,2 9 15,2 5-15,-2 8 0,-1 5 16,-3 7-16,0 3 0,10 5 15,8 2-15,7 10 0,6 5 0,12 0 16,8-2-16,6 2 0,3 1 16,15 1-16,9-1 0,9 9 15,7 4-15,9-6 0,6-6 16,11 4-16,7 2 0,11-5 0,7-6 16,9 4-16,6 0 0,8-7 15,5-5 1,15 2-16,11 0 0,5-9 15,4-5-15,12-1 0,8-2 16,8-3-16,5-1 0,13-6 16,12-3-16,4-9 0,4-6 0,22 1 15,17 4-15,-7-6 0,-3-3 16,16-5-16,11-2 0,2-6 16,1-5-16,15-1 0,11-1 15,-4-6-15,-3-4 0,15-5 0,9-2 16,-11-4-16,-8-3 0,17 3 0,11 1 0,-13 0 31,-9 0-31,7 0 0,3-3 16,-14 0-16,-11-4 0,1-1 15,0-4-15,-23 5 0,-15 2 0,-5-8 0,-1-8 0,-19-3 0,-11-3 16,-11-4-16,-9-3 0,-15-2 16,-13-2-16,-8-5 0,-4-3 15,-12-7-15,-6-5 0,-16-2 16,-11-3-16,-13 0 0,-8 3 15,-9-10-15,-6-6 0,-8-1 16,-7-2 0,-14-3-16,-12-2 0,-4 1 15,-4 3-15,-11-1 0,-8 0 16,-8 4-16,-4 3 0,-22-8 0,-16-4 16,-5 4-16,-3 4 0,-26 1 15,-16 2-15,-4 10 0,-2 9 16,-24 3-16,-16 2 0,1 8 15,0 7-15,-25 11 0,-18 7 0,10 13 0,7 9 16,-17 19-16,-11 11 0,7 15 16,5 9-16,1 14 0,0 8 15,81-21-15,55-16 0,38-9 16</inkml:trace>
  <inkml:trace contextRef="#ctx0" brushRef="#br0" timeOffset="28319.2666">26225 8742 0,'0'0'0,"0"0"15,0 0-15,29-3 0,-29 3 0,29 0 16,-7-1-16,2 2 0,2 0 0,13 2 16,4-2-16,-1 0 15,-1 0-15,11 0 0,0 2 16,-4-2-16,-6 1 0,3-1 15,-5 1-15,-7-3 0,-6-2 0,-6 1 0,-4 1 16,-4-1-16</inkml:trace>
  <inkml:trace contextRef="#ctx0" brushRef="#br0" timeOffset="28535.6546">26717 8597 0,'0'0'0,"0"0"0,-9 21 0,2-7 15,-3 2-15,-7 14 0,-2 7 16,3 0-16,0 2 0,-1 11 0,1 1 16,4-5-16,2-3 0,2-1 0,5-7 15,1-5-15,1-7 0,1-4 16,0-5-16,0-2 0</inkml:trace>
  <inkml:trace contextRef="#ctx0" brushRef="#br0" timeOffset="28952.5067">27036 9356 0,'0'0'0,"0"0"0,0 0 15,31-2-15,-31 2 0,37 1 16,-8 1-16,7 0 0,0-1 0,10 3 16,7 1-16,12 2 15,-1-2-15,20 2 0,6 0 16,-6 1-16,-5-1 0,22 2 0,21 3 15,-17-4 1,-10 0-16,53 7 0,-4 0 16,-23 0-16,-18-2 0,11 4 15,6 2-15,-18-4 0,-10-3 0,5 1 16,4 2-16,-15-4 0,-10-1 16,6-1-16,3-2 15,-17-2-15,-10-4 0,0 4 16,0 1-16,-12-1 0,-12-1 0,-3-3 0,-5-3 15,-6 0-15,-3 1 0,-6 0 16,-4 0-16,-1 1 0</inkml:trace>
  <inkml:trace contextRef="#ctx0" brushRef="#br0" timeOffset="29453.2583">30838 8853 0,'0'0'0,"2"-7"0,-1 0 0,-1 1 0,0 2 0,-4-2 15,-5 0-15,-3 0 0,-2-1 16,-8 3-16,-7 3 0,-10 1 16,-1 1-16,-5 4 0,-3 4 15,-6 3-15,5 3 0,3 5 16,9 2-16,10-1 0,8 0 0,12 0 31,7 1-31,7 0 0,9 0 0,4 1 16,4 2-16,-1-2 15,-1 0-15,-1-2 0,0 1 0,-4-5 16,-3-2-16,-5-1 16,-5-1-16,-5 0 0,-3-3 0,-8-2 15,-5-2-15,3 0 0,-1-2 16,-3-1-16,-3-1 0,3-4 0,4-1 0,5-5 15,4-5-15,2 3 0,1 1 16,0 2-16</inkml:trace>
  <inkml:trace contextRef="#ctx0" brushRef="#br0" timeOffset="29669.43">31121 8974 0,'0'0'16,"-6"8"-16,-3 3 16,-1 3-16,-1 2 0,-6 8 0,-1 4 15,1-3-15,2-1 0,0 3 16,6 0-16,3-4 0,3-2 0,5-5 16,3-3-16,1-3 0,1-2 15,0-4-15,1-3 0,-4-4 16,-1-2-16,-2 2 0,0 0 15,0 0-15</inkml:trace>
  <inkml:trace contextRef="#ctx0" brushRef="#br0" timeOffset="29838.9292">30801 9043 0,'0'0'0,"0"0"0,0 0 16,0 0-16,27-7 0,-27 7 16,38-5-16,-14 2 0,3 2 15,5 0-15,5 2 0,9 0 16,-1-1-16,10 0 0,1 0 15,-8 1-15,-5 0 16,2-1-16,-6-1 0,-9 0 16,-7-1-16,-5 2 0</inkml:trace>
  <inkml:trace contextRef="#ctx0" brushRef="#br0" timeOffset="30240.2284">31672 8829 0,'0'0'0,"0"0"0,0 0 15,-14 23-15,14-23 0,-18 26 16,3-5-16,0 2 0,-2 4 0,-7 9 31,-2 2-31,3-3 0,4-1 0,-1 3 16,4-5-16,2-4 0,2-6 15,3-4-15,2-5 0,2-3 16,1-1-16,1-3 0,3-1 16,0-5-16,4-7 0,3-1 15,5-3-15,3-1 0,0-3 16,4 0-16,3-3 0,6-1 0,-2 2 0,2 4 16,-1 2-16,-3 2 0,-3 2 15,-2 5-15,-2 4 0,-4 0 16,-2 1-16,-2 4 0,-2 3 15,-2 0-15,-3 1 0,-2 1 16,-2 4-16,0-4 0,-2 1 0,0 4 16,-2-1-16,2-2 0,0-2 0,-1 2 15,1-4-15,0-2 0</inkml:trace>
  <inkml:trace contextRef="#ctx0" brushRef="#br0" timeOffset="30371.8957">31947 9392 0,'0'0'15,"0"0"-15,0 0 0,0 0 16,0 0-16,0 0 0,-14 16 0,14-16 16</inkml:trace>
  <inkml:trace contextRef="#ctx0" brushRef="#br0" timeOffset="42164.8486">27570 8789 0,'0'0'16,"0"0"-16,0 0 0,0 0 0,0 0 16,0 0-16,-3-24 15,3 24-15,0 0 0,-14-22 0,14 22 0,-18-16 16,8 9-16,-3 1 0,-3-1 16,1 4-16,0 0 0,-2 5 15,-2 1-15,1 4 0,-1 1 0,-7 7 16,0 4-16,3 1 15,1 2-15,2 3 0,1 3 16,-1 4-16,4-3 16,6-3-16,6-3 0,2-5 15,4-2-15,6-6 0,9-4 16,2-6-16,3-3 0,2-5 16,2-3-16,0-3 0,-1-2 0,5-5 15,0-3-15,-5-2 16,-2 0-16,-3 1 0,-2 0 15,-5 4-15,-2 4 0,-4 2 0,-3 3 0,-1 5 16,1 5-16,-4 8 0,-3 7 16,-1 1-16,-2 1 0,1 7 15,-1 5-15,2 0 0,1 1 0,2 2 16,2 1-16,1-2 0,0 0 16,7-3-16,4-7 0,-3-4 15,-2-4-15,-2-3 16</inkml:trace>
  <inkml:trace contextRef="#ctx0" brushRef="#br0" timeOffset="42588.5196">28044 8507 0,'0'0'0,"0"0"0,0 0 16,0 0-16,-10 21 0,10-21 15,-18 37-15,5-12 0,-2 2 0,-2 6 16,-4 7-16,-6 9 0,2-4 16,-4 6-16,3-5 0,-1-2 15,5-10-15,5-7 0,2-6 0,3-5 0,2-4 16,4-8-16,2-7 16,3-2-16,3-3 0,7-5 15,7-7-15,0 1 0,1-3 0,6 1 16,4 2-16,1 0 0,1 3 15,8 1-15,2 3 0,-3 4 16,-2 3-16,-3 8 16,-2 6-16,-5 1 15,-3 1-15,-6 5 0,-4 8 16,-4-3-16,-4-2 0,-5 0 16,-3-3-16,-5-1 0,-4 0 0,-8-2 15,-6 0-15,-2-5 0,-1-1 0,-5-1 16,-4-1-16,5-1 0,2 0 15,-5-5-15,2-5 16,10 0-16,6 0 0,2 0 16,5 2-16,3 1 0</inkml:trace>
  <inkml:trace contextRef="#ctx0" brushRef="#br0" timeOffset="42944.5418">28553 8843 0,'0'0'0,"0"0"16,0 0-16,-21 16 0,21-16 0,-27 26 15,5-7-15,1 3 0,0 1 0,-4 7 16,2 1-16,5-5 16,4-1-16,5-1 0,7-3 0,5-5 0,6-2 15,9-8-15,7-5 16,1-2-16,3-2 0,3-7 0,3-5 15,-2 0-15,-1-1 0,5-5 16,-3-1-16,-4-1 0,-4 1 16,-7-1-16,-7 0 0,-4 2 15,-3 0-15,-10 6 0,-7 2 0,-5 5 0,-2 1 16,-5 7-16,-5 4 16,1 0-16,0 1 0,4 4 0,2 1 15,4 3-15,4 4 0,6-3 16,5 0-16,1-4 0,-1-2 0,1-2 15</inkml:trace>
  <inkml:trace contextRef="#ctx0" brushRef="#br0" timeOffset="43344.8982">29130 8872 0,'0'0'0,"0"0"15,0 0-15,-22 9 0,22-9 0,-26 16 0,10-3 16,-1 2-16,-2 2 0,0 1 16,-1 3-16,-1 4 15,4 0-15,4-3 0,3-4 16,4 0-16,4-1 0,6-6 16,7-3-16,5-4 0,3-1 0,9-6 15,5-2 1,-1-6-16,0-3 0,1-3 15,3-2-15,-4 0 0,-3 0 0,4-5 16,-1-1-16,-5 5 0,-4 3 16,-5 3-16,-4 3 0,-3 2 15,-3 2-15,-6 7 0,-3 3 16,-4 3-16,-1 1 0,-5 5 16,-2 4-16,-1 2 0,2 1 0,0 5 15,0 3-15,1-1 0,1-2 0,6-4 16,2-1-16,5-2 0,1-3 15,6-3-15,4-3 0,4-6 16,3-4-16,-5 1 0,-2 0 16,-3 0-16</inkml:trace>
  <inkml:trace contextRef="#ctx0" brushRef="#br0" timeOffset="43567.6998">29854 8755 0,'0'0'15,"0"0"-15,0 0 0,-19 22 16,19-22-16,-30 34 16,6-9-16,-3 2 15,-1 2-15,-9 13 0,1 3 16,-2 3-16,9-7 0,4 0 0,10-8 16,9-6-16,8-6 0,10-5 15,9-6-15,3-3 0,2-5 0,6-4 16,4-5-16,-3-2 15,-2-2-15,-7 3 0,-5 2 0,-5 1 0</inkml:trace>
  <inkml:trace contextRef="#ctx0" brushRef="#br0" timeOffset="43730.0964">29465 8956 0,'0'0'16,"0"0"-16,0 0 0,0 0 0,32-1 15,-8 1-15,6 1 0,5 0 16,0-2-16,18 3 0,5 2 16,0-1-16,-3-3 0,1 1 15,-3 0-15,-11-1 0</inkml:trace>
  <inkml:trace contextRef="#ctx0" brushRef="#br0" timeOffset="53929.14">20587 3984 0,'0'0'0,"0"0"0,0 0 15,0 0-15,0 0 0,21-13 16,-21 13-16,25-9 0,-25 9 16,34-8-16,-10 5 0,2 0 15,3 0-15,17-1 0,7 1 16,2-1-16,4 1 0,20-3 0,6-2 16,13 1-16,-3 1 15,18 5-15,-2 3 0,4-2 0,-12 0 0,40 1 16,-12 0-16,-21 1 0,-13-2 15,-9 2 1,-5 2-16,-20-7 0,-14-4 0,-4 8 16,-3 6-16,-11 1 0,-9-1 15,-12-8-15,-8-5 0,-2 6 16,-3 4-16,-12-2 0,-10-2 0,3-4 0,-6-3 16,-15 3-16,-10 1 15,-1 0-15,0 3 0,-19 4 16,-13 2-16,1 0 0,0-1 15,-54-12-15,4-13 0,13 8 0,12 4 16,-9 15-16,-4 12 16,13-5-16,12-4 0,5-6 0,2-3 15,17 6-15,11 2 0,18-5 16,12-4-16,13-2 0,12 0 16,10 0-16,7 2 0,8-1 15,5 1-15,25-3 0,14 0 16,5 0-16,3 2 0,16 1 0,11 2 15,-2-2-15,0-1 0,13-6 0,9-3 16,-6 5-16,-3 6 0,10-1 16,6-1-16,-15-2 0,-10-2 0,-1 7 15,1 7-15,-17-6 0,-10-2 16,-15-3-16,-9-4 16,-13 6-16,-8 5 0,-12-10 0,-6-6 15,-11 11 1,-8 7-16,-19-2 0,-12-1 15,-6-11-15,-2-5 0,-20-2 0,-11 1 16,-4 2-16,0 3 0,-21 2 16,-14 3-16,4 2 0,4 3 15,-12 2-15,-7 0 16,10 3-16,7 0 0,-2-6 0,0-5 16,10 8-16,8 7 0,5 5 0,4 2 15,20-4-15,18-5 0,14-4 0,12-3 16,11 0-16,8-2 0,17-3 15,12-2-15,9 0 0,7 1 16,24-4-16,16 0 0,1-2 16,2-1-16,16 10 0,12 7 15,-5 2 1,-5 0-16,13-6 0,6-3 16,-9 3-16,-6 3 0,9 0 0,8 2 15,-16-4-15,-9-4 0,0 3 16,0 4-16,-20 1 0,-12 0 15,-11-3-15,-6-1 0,-17-2 16,-11-2-16,-14 2 0,-8-1 16,-10-1-16,-6-4 0,-23-3 0,-15 0 0,-9 2 15,-6 0-15,-17-4 0,-11-3 16,1-4-16,4-3 0,-26 7 16,-15 6-16,4 12 0,6 8 15,-10-1-15,-6-2 0,13-4 16,9-1-16,-3 4 0,1 2 15,18-3 1,14-2-16,13-1 0,9 0 16,22 2-16,14 1 0,19-4 15,13-4-15,8-4 0,7 2 0,22 1 16,15 1-16,9 1 0,4 1 0,17-3 16,10-5-16,-5 2 15,-2 0-15,9 1 0,6 3 16,-13 4-16,-8 1 0,-2-3 0,0-2 15,-12 1-15,-6-1 0,-8 4 0,-3 2 16,-13-1-16,-7 1 0,-14 0 16,-7 2-16,-6 2 0,-5 0 15,-11-3-15,-8-3 0,-11-2 16,-7 3-16,-20-4 0,-13-1 16,-2-4-16,0-5 15,-19 1-15,-12 0 0,3-2 0,0-1 16,-18 7-16,-13 1 15,12 3-15,8 3 0,-8-7 16,-8-2-16,12 2 0,7 2 0,-5 5 16,-3 4-16,14 0 0,11 2 15,3-5-15,0 0 16,18 0-16,11 0 0,12 0 0,8-1 16,13 0-16,11 1 0,14-3 0,9-1 15,11-2-15,7-2 0,19 1 16,13 1-16,5 0 0,4-1 15,21-3-15,16-1 0,-6 0 16,-2 2-16,19 2 16,15 2-16,-9 0 0,-7 0 0,8 0 0,7 1 15,-13 1-15,-7 0 0,5 2 0,5 2 16,-19-1-16,-13 0 0,-3-3 16,-4 0-16,-19 0 0,-12 1 15,-13 0-15,-8 0 0,-13 0 16,-8-2-16,-12-8 0,-9-4 15,-9 1-15,-8 2 16,-25-1-16,-17 0 16,-5-1-16,-1 0 0,-23 6 0,-16 4 15,6-4-15,3-1 0,-14 1 16,-9 1-16,7-1 0,4 0 16,-6 10-16,-4 5 0,15 3 15,11 0-15,4 0 0,4 1 16,18-1-16,14-1 0,14 1 0,11 0 15,16 0-15,11 1 0,14-9 0,9-3 16,11-2-16,9-2 0,30-1 16,21-3-16,7 0 0,4-2 15,23 0-15,17-1 0,-3-1 0,-3 0 16,18 4-16,12 2 16,-11 4-16,-7 1 0,6 6 0,4 3 0,-19 9 15,-14 6-15,-34-7 0,-24-5 16,-16-5-16</inkml:trace>
  <inkml:trace contextRef="#ctx0" brushRef="#br0" timeOffset="69297.4223">18871 5704 0,'0'0'16,"0"0"-16,0 0 0,0 0 0,0 0 16,0 0-16,-23-8 0,23 8 0,0 0 0,-27-4 15,27 4-15,-25 2 0,11 1 16,-2 2-16,-2 2 15,2 2-15,0 2 0,1 2 16,1-1-16,0 2 0,1 3 16,-1 5-16,2 1 0,4-1 15,4 0-15,4 1 16,3 1-16,4-2 0,2-1 0,8-4 16,5-4-16,8-1 15,2-4-15,3-6 0,3-7 16,-2-6-16,0-1 0,7-9 15,-1-2-15,-8 0 0,-6 0 0,-5-2 16,-5-2-16,-6 1 0,-3 2 16,-6 2-16,-4 2 0,-6 2 0,-4 6 0,-6 1 15,-7 3-15,1 5 16,1 5-16,-1 1 0,-1 4 16,1 0-16,0 4 0,3 2 0,2 3 15,5-2-15,3 0 0,2-2 16,3-3-16,0-2 0</inkml:trace>
  <inkml:trace contextRef="#ctx0" brushRef="#br0" timeOffset="69635.8947">19748 5604 0,'0'0'0,"0"0"0,0 0 16,0 0-16,0 0 0,-27-2 0,27 2 15,-31 9-15,31-9 0,-42 14 0,14-3 16,0 3-16,-2 2 0,-9 7 15,1 3-15,4 0 0,3-3 16,1 7-16,7 1 0,6-4 16,6-2-16,11-1 0,10 0 15,6-6 1,4-3-16,15-1 0,9-3 16,2-3-16,1-5 0,-11-1 0,-7 1 15,-7-2-15</inkml:trace>
  <inkml:trace contextRef="#ctx0" brushRef="#br0" timeOffset="69905.6182">20217 5599 0,'0'0'0,"0"0"16,0 0-16,0 0 0,0 0 0,-22 0 15,22 0-15,-23 13 16,23-13-16,-30 24 0,10-7 15,-1 3-15,-1 0 16,-4 9-16,1 1 16,3-4-16,4-1 0,0 5 0,6-2 15,4-3-15,5-4 0,9-6 16,9-1-16,3-6 0,6-3 16,8-4-16,6-1 0,3-4 15,1-1-15,-4-1 0,-7 1 16,-6 2-16</inkml:trace>
  <inkml:trace contextRef="#ctx0" brushRef="#br0" timeOffset="70353.7593">20668 5573 0,'0'0'16,"0"0"-16,0 0 0,0 0 0,-22 11 0,22-11 15,-22 18-15,22-18 0,-29 33 16,11-12-16,-1 3 0,0 1 15,1 2-15,-1 5 0,4-1 16,3-2-16,2-1 0,4 2 16,5-3-16,5-5 0,1-5 0,8-5 15,6-4 1,2-4-16,1-5 0,6-4 16,4-4-16,-3-2 0,0-3 15,3-5-15,2-5 0,3-3 16,-5 1-16,-4-4 0,-1-2 15,-4 2-15,-2 0 0,-1 2 16,-4 5-16,-6 5 0,-2 1 0,-4 6 16,-2 5-16,0 2 0,-2 1 0,-4 5 15,-1 3-15,-2 4 0,-1 3 16,0 7-16,-2 6 0,-1-1 16,0 1-16,1 4 0,0 3 15,2-1-15,3-3 0,2 3 16,6-3-16,1-4 0,3-4 0,7-7 15,6-3 1,4-4-16,2-4 0,4-8 16,2-6-16,-6 3 0,-7 0 0,-3 4 15</inkml:trace>
  <inkml:trace contextRef="#ctx0" brushRef="#br0" timeOffset="70664.8985">21365 5571 0,'0'0'0,"0"0"0,0 0 16,-13 20-16,13-20 0,-14 31 16,2-5-16,0 1 0,0 1 15,-3 10-15,2-2 0,1-2 0,1-4 16,0 3-16,1-4 0,2-6 16,3-5-16,0-8 15,3-8-15,2-2 16,2-3-16,2-6 0,0-5 15,3-2-15,2-3 0,6-8 16,4-3-16,0 1 0,-2 2 0,0 5 16,-2 4-16,-2 3 0,1 2 15,0 3-15,1 3 0,1 1 16,-2 0-16,3 5 0,0 3 0,-1 1 16,-2 4-16,1 1 0,1 2 15,0-3-15,2-1 0,-4-1 16,-1-2-16,-4 0 0</inkml:trace>
  <inkml:trace contextRef="#ctx0" brushRef="#br0" timeOffset="71008.5535">21849 5585 0,'0'0'15,"0"0"-15,0 0 0,-10 24 0,10-24 16,-12 33-16,0-9 0,0 2 15,-1 2 1,-1 8-16,1-1 0,2-4 16,1-3-16,0 0 0,2-6 15,2-4-15,2-4 0,2-7 16,2-7-16,0 0 0,2-4 0,2-6 16,2-4-16,3-4 15,2-2-15,3-6 0,3-4 0,0-4 16,-1 2-16,-1 5 0,1 1 0,-2 5 15,0 2-15,2 0 0,-2 4 16,-2 4-16,1 2 0,2 5 16,0 3-16,0 2 0,-2 2 0,-1 5 15,0 4-15,-1 1 0,-1 2 16,-2-3-16,-2-1 0,0-4 16</inkml:trace>
  <inkml:trace contextRef="#ctx0" brushRef="#br0" timeOffset="71387.3014">22146 5799 0,'0'0'0,"0"0"0,0 0 15,0 0-15,28 3 0,-28-3 0,31 3 16,-14-2-16,1-1 0,2-2 15,2 1-15,6-3 0,1-4 16,-1 0-16,-3-2 0,-2-1 16,-2 0-16,-3-3 0,-4-3 0,-2 0 15,-4 0-15,-5 1 0,-4 2 16,-2 4-16,-2 1 0,-8 3 0,-7 2 16,-1 2-16,1 4 0,-10 5 15,-3 1-15,3 4 0,2 3 16,2 5-16,2 5 0,4-2 15,3 0-15,6 6 16,7-1-16,4-3 16,3-3-16,13-2 0,8-4 15,2 0-15,2-3 0,9-6 0,9-7 16,0-4-16,0-2 0,-5 0 16,-10 1-16,-8 1 0</inkml:trace>
  <inkml:trace contextRef="#ctx0" brushRef="#br0" timeOffset="71772.7396">22700 5627 0,'0'0'0,"0"0"0,0 0 16,-10 27-16,10-27 0,-15 34 16,3-11-1,0 1-15,-1 1 0,-3 3 16,3-3-16,1-2 0,2-3 0,0-2 15,3-4-15,2-5 0,2-2 16,2-4-16,1-3 16,5-7-16,2-2 0,3-4 0,3-3 0,-1-1 0,1-4 15,3-2-15,1-1 16,6-4-16,-1 4 0,0 2 0,0 1 16,-4 4-16,-1 3 0,3 3 15,1 3-15,0 3 0,0 0 16,-2 6-16,0 4 0,-2 2 15,-3 1-15,-2 7 0,-2 4 16,-2 2-16,-3-1 0,-4 6 16,-2 2-16,-1-3 0,-2-3 0,-2-1 0,0-3 15,-1-1 1,1-1-16,1-5 0,-1-3 0,3-3 0,3-5 16,-1 3-16,1-3 0,0 3 0</inkml:trace>
  <inkml:trace contextRef="#ctx0" brushRef="#br0" timeOffset="72011.2997">23421 5532 0,'0'0'0,"0"0"0,0 0 15,0 0-15,0 0 0,-26 18 16,26-18-16,-32 28 0,13-10 0,-4 6 0,-1 3 15,0 1-15,0-1 0,-2 6 16,4-2-16,2 2 0,6-5 16,7-6-16,6-3 0,5-5 15,3-3-15,8-1 0,5-3 16,-1-2-16,1-4 0,-3 0 0,-4 0 16,-2 1-1</inkml:trace>
  <inkml:trace contextRef="#ctx0" brushRef="#br0" timeOffset="72359.0625">23358 5800 0,'0'0'0,"0"0"16,0 0-16,24-1 0,-24 1 0,28-2 0,-11 2 16,3 0-16,2 0 0,2-1 15,4-3-15,7 1 0,1-1 16,-1-2-16,-1 0 0,-1-3 15,-2 1-15,4-6 0,-4-4 16,-6 0-16,-5 3 0,-5-1 16,-5 0-16,-7-1 15,-5 0-15,-7 1 0,-4 2 16,-5 3-16,-2 2 0,-5 5 16,-5 4-16,-1 3 0,0 4 0,-5 8 15,0 7-15,5 1 0,5 2 16,5 7-16,5 3 15,5-3-15,4-3 0,8 0 0,7 0 16,7-4-16,7-2 0,15 3 0,8-2 16,-11-4-16,-8-7 0,-8-2 15</inkml:trace>
  <inkml:trace contextRef="#ctx0" brushRef="#br0" timeOffset="72936.912">19125 6264 0,'0'0'16,"0"0"-16,0 0 0,27 4 16,-27-4-16,33 5 0,-8 0 15,3-2-15,2 1 0,18 0 0,10-1 16,0 0-16,0-1 0,31-3 16,26-3-16,-4 2 0,-7 1 0,33-3 31,27-2-31,41-1 0,-30-1 0,11 3 15,8 0-15,-27 2 0,-18 2 16,25 1-16,17 1 16,-23 2-16,-17 3 0,21 1 0,13 4 15,-22-5-15,-16-1 0,20 3 16,15 3-16,-26-2 0,-18-3 0,7 2 16,7 2-16,-24-1 0,-17 1 0,2-1 15,-1-1-15,-19-3 0,-14 0 16,-8-1-16,-6-2 0,-17 0 15,-11-1-15,-12 1 0,-8-2 16,-5 1-16</inkml:trace>
  <inkml:trace contextRef="#ctx0" brushRef="#br0" timeOffset="97351.418">1970 5408 0,'0'0'0,"0"0"16,0 0-16,0 0 16,29 1-16,-29-1 15,34 1-15,-14-1 0,4 1 0,5-1 16,5-1-16,9 1 0,3-1 16,5 1-16,6-1 15,15 0-15,1 1 0,18 0 0,4-1 16,10-1-16,-7 1 0,22-1 15,3 0-15,41-1 0,-24 0 16,2 1-16,2-1 0,-14-2 16,-8 0-16,12 1 0,6 3 0,-11-1 15,-8 0-15,14 0 0,7 1 16,-12-2-16,-7 2 0,6-1 16,4-4-16,-13 3 0,-6 1 0,2-1 15,2-1 1,-14 4-16,-11 1 0,-3-3 15,-5-3-15,-9 1 0,-11-1 0,-6-1 16,-9 0-16,-14 2 0,-9 2 16,-14 0-16,-6 0 0,-8-3 15,-5-1-15,3 1 0,1 1 16,1 2-16</inkml:trace>
  <inkml:trace contextRef="#ctx0" brushRef="#br0" timeOffset="98052.7679">3949 4142 0,'0'0'16,"-13"-1"-16,-4 1 0,2 0 0,-4-2 0,-12 4 16,-5 2-16,-2 2 15,-3 2-15,-16 5 0,-6 4 16,-9 5-16,0 1 0,-12 13 15,0 4-15,7-1 0,5-3 0,-10 12 16,-1 5-16,-15 21 0,23-4 0,11 0 16,6 1-16,17-8 0,11-6 15,18 2-15,12 4 0,5-10 16,5-6-16,19 7 0,10 3 16,1-13-16,3-7 0,16-2 15,13-2-15,4-6 0,0-4 16,22-6-16,14-1 15,0-6-15,-2-2 0,20-4 16,10-3-16,-9-4 0,-10-6 0,14-2 16,8-3-16,-10-2 0,-11 0 0,5-10 15,2-5-15,-20 1 0,-12 1 16,-9-8-16,-3-3 16,-13 3-16,-10 2 0,-10-6 0,-9-3 15,-6-2-15,-5 1 0,-13-11 16,-8-8-16,-7 6 0,-5 4 0,-13-5 15,-5-3-15,-10 5 16,-6 5-16,-17-3 0,-11-3 16,-3 6-16,-3 5 0,-22 4 15,-17 5-15,2 11 0,4 4 0,-21 12 16,-14 8-16,12 8 0,8 4 0,-10 19 16,-5 12-16,16-4 0,14-4 15,18 6-15,13 5 0,26-11 16,19-5-16,8-8 0,6-7 15,3-3-15</inkml:trace>
  <inkml:trace contextRef="#ctx0" brushRef="#br0" timeOffset="98553.8275">5153 4023 0,'0'0'0,"0"0"16,0 0-16,22-9 0,-22 9 0,27-6 16,-4 4-16,2-1 15,0 1-15,4 0 0,5-2 16,10 1-16,0 2 0,7-1 0,-4 1 0,-5 1 0,-4 0 16,-7 1-1,-6 2-15,-6 1 0,-5 2 0,-8 4 16,-12 5-16,-4 1 0,-3 4 0,-12 3 15,-6 3-15,-1 0 16,0 0-16,-2 5 0,3 2 16,5-5-16,6-2 0,5 0 0,10-3 15,7-9-15,7-2 0,10-6 16,12-4-16,5-2 0,5-1 0,10-6 31,8-2-31,6-2 0,-3 1 0,-4-1 0,-3 0 0,-11 2 0,-11 1 31,-9 4-31</inkml:trace>
  <inkml:trace contextRef="#ctx0" brushRef="#br0" timeOffset="98791.5846">6058 3807 0,'0'0'0,"0"0"0,0 0 0,0 0 16,0 0-16,-1 25 16,1-25-16,-1 31 0,1-31 0,-4 39 0,1-11 15,1 1-15,1 1 0,-1 10 16,2 1-16,0-6 0,2-3 0,2-1 16,5-6-16,-2-5 0,-2-6 15,0-3-15,-2-2 16,0-1-16</inkml:trace>
  <inkml:trace contextRef="#ctx0" brushRef="#br0" timeOffset="99108.0737">6166 3779 0,'0'0'0,"0"0"0,20-4 15,-7 1-15,1 0 0,2 0 16,1-1-16,8 0 0,0 2 0,0 1 15,1-1-15,-4 0 16,-2-1-16,-3 1 0,-1 2 0,-3 3 16,-2 1-16,-2 2 0,-1 2 15,-3 0-15,-1 2 0,0 5 16,-3 3 0,-1 1-16,0 1 0,0 5 15,-1 4-15,1 0 0,-2-1 0,0 12 16,2 2-16,-2-5 0,1-4 0,0-3 15,1-6-15,-1-8 0,0-5 16,-1-1-16,-1-3 0,-3-2 16,-3-1-16,-3-4 0,-4-5 15,8 2-15,-2 1 0,2 1 0</inkml:trace>
  <inkml:trace contextRef="#ctx0" brushRef="#br0" timeOffset="99278.3612">6113 3952 0,'0'0'0,"0"0"16,0 0-16,22-7 0,-22 7 16,24-2-16,-6 0 0,0 1 15,0 0-15,-1 1 0,1 3 16,-2-1-16,0-1 0,-1 4 16,-2 2-16,-2-1 0,-2-2 0,0 1 15</inkml:trace>
  <inkml:trace contextRef="#ctx0" brushRef="#br0" timeOffset="99771.5526">6079 4098 0,'0'0'16,"0"0"-16,0 0 0,0 0 0,24-4 15,-24 4-15,30-9 16,-10 2-16,2 2 0,1-2 0,1 1 16,-1 2-16,-1-1 0,4 1 15,-3 0-15,-4 2 0,-5 0 0,-7 3 16,-11 1-16,-2 3 0,-3 1 0,-10 4 15,-4 1-15,-1 1 0,-1-1 16,-4 2-16,-4-2 0,6 0 16,5-4-16,6 0 0,1 0 15,8-3-15,1 0 0,12 0 16,5 1 0,3-4-16,5-1 0,9-4 15,6-1-15,2 2 0,0-1 0,2 1 16,0 0-16,3 0 0,-4 2 15,-7 1-15,-5 0 0,-7 3 16,-3-1-16,-11 3 0,-5 3 16,-8 0-16,-3 0 0,-11 4 15,-9 3-15,-5-1 0,-1 0 0,-16 4 16,-6 3-16,5-5 0,3 0 0,-5 0 16,4-1-16,13-2 0,7-2 15,10-1-15,8-3 0,6-3 16,5-4-16,16 0 0,13-1 15,4-1-15,6 0 0,13-2 16,12-3-16,8-3 0,-4 0 0,6-2 16,4 0-16,-1 0 0,-7 2 0,2 1 15,-4 1-15,-5-3 0,-18 1 0,-18 5 16,-12 0 0,-11 5-16,-3 2 0,1 0 0,0-1 15,2-1-15</inkml:trace>
  <inkml:trace contextRef="#ctx0" brushRef="#br0" timeOffset="99973.8984">6428 4342 0,'0'0'0,"0"0"16,0 0-16,0 0 0,-18 20 0,18-20 16,-17 21-16,17-21 0,-20 23 15,9-9-15,-1 0 0,-1 1 0,0-2 16,1-1-16,-3-1 0,1 3 15,0-2-15,1 1 0,3-1 16,3-4-16,-1-2 0,3 0 16,-1-1-16,3-1 0</inkml:trace>
  <inkml:trace contextRef="#ctx0" brushRef="#br0" timeOffset="100110.0404">6489 4497 0,'0'0'0,"0"0"15,0 0-15,0 0 0,25 16 0,-25-16 16,21 15-16,-11-6 0,1 0 16,0 0-16,-2 2 0,0-1 15,-1-3-15,-1 1 0,0-3 0,-1 1 0</inkml:trace>
  <inkml:trace contextRef="#ctx0" brushRef="#br0" timeOffset="105108.8461">7406 5196 0,'0'0'0,"0"0"0,0 0 16,0 0-16,0 0 0,-6 31 0,6-31 15,-16 39-15,5-14 0,-3 4 16,-3 5-16,-5 10 0,0-1 16,-3 10-1,2-2-15,5-7 0,5-9 0,6 1 16,7-4-16,6-8 0,7-5 15,2-7-15,5-5 16,-2-5-16,2-2 0,6-5 16,3-3-16,-5-3 0,-3-3 0,-4 5 0,-5 0 15,-2 3-15</inkml:trace>
  <inkml:trace contextRef="#ctx0" brushRef="#br0" timeOffset="105256.0795">7050 5504 0,'0'0'0,"0"0"0,0 0 16,37-11-16,-19 6 0,8-1 0,5 1 15,10-3-15,4 2 0,11-3 0,-2 3 16,-10 1-16,-8 0 0,-6 2 16</inkml:trace>
  <inkml:trace contextRef="#ctx0" brushRef="#br0" timeOffset="105610.6286">7642 5499 0,'0'0'16,"0"0"-16,0 0 0,0 0 0,-12 21 15,12-21-15,-9 30 16,5-12-16,1 4 0,-1 0 0,4 1 0,4-2 15,-2-2-15,7-1 0,5-4 16,2-4-16,2-4 0,4-8 16,5-4-16,-2-2 0,-1-2 0,5-5 15,-4-3-15,-6 0 16,-3 0-16,-3-4 0,-8-4 16,-5 5-16,-5 1 15,-6 2-15,-4 1 0,-3 4 16,0 3-16,-10 3 0,-3 4 15,6 3-15,1 3 0,1 1 16,1 4-16,6 1 0,6 0 16,6 2-16,5 0 0,6-2 15,5 0-15,-2-2 0,-3-1 0,0-1 16</inkml:trace>
  <inkml:trace contextRef="#ctx0" brushRef="#br0" timeOffset="105927.1557">8157 5479 0,'0'0'0,"0"0"0,0 0 16,0 0-16,-21 17 15,21-17-15,-18 26 0,10-10 16,-3 2-16,2 1 0,3 2 16,1 0-16,4-2 0,4 2 15,5-5-15,3-4 0,3-4 0,6-4 16,5-6-16,1-4 0,0-4 15,5-2-15,-1-3 16,-4-2-16,-3-2 0,-4-2 0,-4 1 0,-5 1 16,-6-2-16,-6 1 0,-6 0 15,-4 4-15,-3 3 0,-3 5 16,-6 4-16,0 3 0,-2 2 0,-2 5 16,3 2-16,8-1 0,4-1 15,6 4-15,9 2 16,0-4-16,-2-2 0,0 0 0</inkml:trace>
  <inkml:trace contextRef="#ctx0" brushRef="#br0" timeOffset="106159.1009">8731 5219 0,'0'0'0,"0"0"0,0 0 15,-11 28-15,11-28 0,-18 36 16,3-7-16,0 3 0,-1 3 0,-1 11 16,0-1-16,1 2 0,4-5 15,4-1-15,6-7 0,4-8 16,3-4-16,14-8 0,10-6 0,-4-5 16,3-4-16,11-2 0,6-4 15,-10 2-15,-7 0 0,-8 1 0</inkml:trace>
  <inkml:trace contextRef="#ctx0" brushRef="#br0" timeOffset="106312.8285">9203 5674 0,'0'0'0,"0"0"15,0 0-15,-13 17 0,13-17 0,-19 18 16,6-7-16,-1 2 0,-2-1 15,3-1-15,2-1 0,1-1 16</inkml:trace>
  <inkml:trace contextRef="#ctx0" brushRef="#br0" timeOffset="106645.2583">9834 5436 0,'0'0'0,"0"0"16,0 0-16,0 0 0,0 0 0,0 0 15,0 0-15,-19 30 0,19-30 16,-17 31-16,5-10 0,1 4 16,0 0-16,0 2 0,0-1 15,-1 2-15,1-3 0,4-7 16,0-2-16,3-6 0,1-3 0,1-3 0,0 0 16,0-1-16</inkml:trace>
  <inkml:trace contextRef="#ctx0" brushRef="#br0" timeOffset="106792.4989">9854 5229 0,'0'0'0,"0"0"16,0 0-16,25 3 0,-11-1 15,3 0-15,3 3 0,1-1 16,1 1-16,2 1 0,-3-1 15,-3 0-15</inkml:trace>
  <inkml:trace contextRef="#ctx0" brushRef="#br0" timeOffset="107162.1476">10186 5565 0,'0'0'15,"-5"9"-15,-4 3 0,1 3 0,-1 0 16,-2 4-1,1-1-15,1 0 0,1-2 16,1-1-16,1-3 16,3-5-16,0-2 0,5-2 0,1-3 15,1-2-15,3-5 0,1-2 16,0-3-16,1-1 0,1-4 16,2-2-16,3-3 0,1 1 15,1 0-15,4-1 0,0 2 0,-2 3 0,0 2 16,0 5-16,0 3 0,-2 1 15,0 3-15,-1 3 0,1 5 16,-3 1-16,-2 2 0,-6 4 16,-4 5-16,-3 1 0,-1 2 0,-4 3 15,-1 3-15,0-1 0,0-2 16,2-1-16,0-3 0,2-2 0,0-1 16,3-6-16,2-3 0,0-3 15,0 0-15,0 0 0</inkml:trace>
  <inkml:trace contextRef="#ctx0" brushRef="#br0" timeOffset="107462.6529">11041 5331 0,'0'0'0,"0"0"0,0 0 15,0 0-15,0 0 0,-37 2 16,15 4-16,-3 0 0,0 2 15,-3 3-15,0 3 0,1 0 16,4 1-16,-1 2 0,4 0 0,6-2 0,4-1 16,9 0-16,8 0 0,4-2 15,4-1-15,5 1 0,2-1 16,-3-1-16,0-1 0,-3-1 16,-3 0-16,-3-1 0,-4 2 0,-9 2 15,-7 2-15,-3 0 0,-2 2 16,-8 1-1,-4 0-15,0-2 0,2-3 0,2-2 16,1-2-16,4-1 16,4-1-16,3-1 0</inkml:trace>
  <inkml:trace contextRef="#ctx0" brushRef="#br0" timeOffset="107709.6367">11394 5224 0,'0'0'16,"0"0"-16,0 0 15,-18 31-15,9-16 0,-6 9 0,-5 6 16,-4 9-16,1 0 0,-2 7 0,5-1 0,2-6 0,4-6 16,1 1-16,6-6 0,2-8 15,4-6-15,8-6 0,6-6 16,-1-2-16,4-2 0,-1-4 15,0-4-15,-2 3 0,-3 1 16,-2 1-16</inkml:trace>
  <inkml:trace contextRef="#ctx0" brushRef="#br0" timeOffset="107863.438">11170 5465 0,'0'0'0,"0"0"0,0 0 15,24-5-15,-24 5 0,37-5 16,-14 3-16,3 1 0,3-1 0,1 1 0,0 0 16,7-1-16,-1 1 0,-5-2 15,-5 2-15,-4 0 0</inkml:trace>
  <inkml:trace contextRef="#ctx0" brushRef="#br0" timeOffset="108164.3741">11801 5380 0,'0'0'0,"0"0"0,0 0 15,0 0-15,-11 27 0,11-27 0,-19 30 16,7-12-16,-1 3 0,-1 1 16,1 1-16,0 0 0,0-1 15,-3 2-15,3-3 0,2-4 0,2-3 16,3-4-16,1-4 0,4-3 0,1-3 15,3-5-15,3-5 16,0-2-16,2-3 0,7-4 16,4-4-16,1 1 0,-1 2 0,2 0 15,-2 4-15,-1 3 0,1 1 16,2 4 0,1 2-16,1 3 0,0 2 15,-1 1-15,-1 0 0,-4 1 16,-3-1-16,-3 0 0</inkml:trace>
  <inkml:trace contextRef="#ctx0" brushRef="#br0" timeOffset="108534.4409">12260 5352 0,'0'0'15,"0"0"-15,0 0 0,-22 22 0,22-22 16,-26 32-16,10-12 15,-1 2-15,-1 1 0,-2 8 16,3-1-16,3-3 0,5-3 0,2 0 0,6-3 16,4-6-16,6-1 0,4-11 15,5-5-15,-1-4 0,4-1 16,6-4-16,-2-3 0,1-3 0,0-1 16,1-5-16,-2-3 15,0 0-15,-1 0 0,2-5 0,-3 3 16,-5 5-1,-4 3-15,-4 6 0,-2 6 16,-4 1-16,-3 3 0,-1 4 16,-4 4-16,-2 5 0,-3 4 0,-3 5 15,-2 5-15,-2-1 0,0 3 16,3-1-16,3 2 0,4-3 16,4 0-16,6-3 0,5-1 15,6-7-15,2-5 0,-2-1 0,-3-1 16,-2-2-16</inkml:trace>
  <inkml:trace contextRef="#ctx0" brushRef="#br0" timeOffset="109092.8863">12772 5348 0,'0'0'15,"0"0"-15,0 0 0,-12 19 16,12-19-16,-20 29 0,7-8 15,1 1-15,0 3 0,0-2 16,1-1-16,-2 4 0,2-4 0,1-2 16,3-4-16,1-3 0,2-3 15,1-6-15,3-4 0,3-1 0,0-4 0,4-5 16,2-4-16,6-3 0,2-4 16,3 0-16,1-3 15,8-4-15,0 2 0,-1 2 0,1 4 16,-5 4-16,-3 3 0,-3 6 15,-3 4-15,-2 3 0,0 4 16,-5 3 0,-2 4-16,-3 5 0,-2 2 15,-2 4-15,-2 1 0,-3 0 16,0-1-16,-2-2 0,-1 0 0,3-4 16,1-3-16,1-3 0,-1-3 15,1-2-15,0-3 0,0-4 16,3-1-16,2-3 0,3-6 15,2-1-15,4-4 0,3-3 0,3-1 0,2 0 16,3 0-16,6-4 16,-1 2-16,0 4 0,-2 1 15,-2 4-15,-1 6 0,-1 2 0,-1 3 16,-4 6-16,-2 3 0,-2 5 16,-2 4-16,-5 2 0,-2 3 15,-7 4-15,-3 1 0,0 1 0,-1 1 0,1-5 16,0-1-16,2-1 15,0 0-15,1-2 0,-1-3 0,1-5 16,-1-4 0,2-2-16,0-1 0,2 1 0</inkml:trace>
  <inkml:trace contextRef="#ctx0" brushRef="#br0" timeOffset="109415.4375">13329 5524 0,'0'0'0,"0"0"15,0 0-15,27-1 0,-27 1 16,26-2-16,-12 1 0,3-3 16,1 1-16,2-1 0,1-2 15,4-1-15,1-1 0,-3-3 0,-1-1 0,-3 0 16,-3-2-16,-1 0 0,-4 1 16,-5-1-16,-2 0 0,-7 1 15,-2 0-15,-4 4 0,-2 2 16,-4 5-16,-5 1 0,-2 5 15,-2 4-15,0 3 16,-1 4-16,-5 6 0,0 4 16,6 0-16,3 2 0,6-2 15,4 2-15,6 1 0,7-2 16,8-3-16,7-4 0,9-4 16,9-5-16,2-5 0,3-4 15,5-5-15,5-3 0,-12 2 16,-7 1-16,-7 0 0</inkml:trace>
  <inkml:trace contextRef="#ctx0" brushRef="#br0" timeOffset="109768.6948">13820 5453 0,'0'0'0,"0"0"0,-11 15 15,5-4-15,-1 4 0,1 1 0,-2 3 0,-1 4 16,1-1-16,2-4 0,0-3 15,2-2-15,0-2 0,3-6 16,1-5-16,0 0 0,4-5 16,-1-3-16,1-2 0,2-3 15,0-3-15,1-2 0,1-3 16,4 0-16,2 1 16,2 3-16,-2 1 0,0 3 15,0 0-15,1-1 0,0 4 16,1 3-16,-2 2 0,-3 4 15,0 2-15,-1 4 0,0 4 16,-3 3-16,-3 1 0,-3 4 16,-3 0-16,-1 3 0,-2-1 15,1 0-15,1 1 0,-2 1 0,2 0 0,1-3 16,0-2-16,0-3 0,1-1 16,0-4-16,1-2 0,0-1 15</inkml:trace>
  <inkml:trace contextRef="#ctx0" brushRef="#br0" timeOffset="110016.2184">14385 5268 0,'0'0'15,"0"0"-15,0 0 0,-17 27 0,9-11 16,-5 5-16,-1 7 15,-6 10-15,-1 2 0,0 6 0,4-5 0,5-6 16,4-5-16,6-6 0,4-2 0,2-7 16,3-5-16,6-3 0,6-5 15,1-2-15,1-2 0,0-7 16,-2-4-16,-2 2 0,-4 1 16,-2 4-16</inkml:trace>
  <inkml:trace contextRef="#ctx0" brushRef="#br0" timeOffset="110154.3362">14212 5441 0,'0'0'0,"0"0"0,0 0 0,32 0 16,-32 0-16,45-2 0,-14 2 0,3-1 0,3 0 15,4 0-15,-7 0 0,-5 0 16</inkml:trace>
  <inkml:trace contextRef="#ctx0" brushRef="#br0" timeOffset="117292.2806">2150 6728 0,'0'0'0,"10"0"15,2 0-15,3 1 0,0 2 0,12 0 16,4 0-16,2-2 0,1-1 15,16 0-15,1 1 0,0 1 0,2-1 0,17 1 16,3-2-16,-3 0 16,2-2-16,16 0 0,3 1 15,5-1-15,-5-1 0,43-1 16,-6 0-16,-11 0 0,-9 1 0,9-4 16,9-2-16,-12 9 0,-7 7 15,7-3-15,6 0 0,-8-7 0,-5-3 16,12 3-16,8 6 0,-9-1 15,-5 0-15,5 2 0,6 1 16,-10-1-16,-9-2 0,4 0 16,3-1-16,-17 0 0,-14 0 0,-3-1 15,-6 1-15,-15 2 0,-13 1 16,-11-4 0,-8-1-16,-11-2 0,-6-3 0,-12-4 15,-10-6-15,5 6 16,3 3-16,1 2 0</inkml:trace>
  <inkml:trace contextRef="#ctx0" brushRef="#br0" timeOffset="117909.7265">5911 5511 0,'0'0'0,"0"0"15,0 0-15,-20-5 0,20 5 0,0 0 16,-30 0-16,14 3 0,-1 2 0,-5 3 15,-3 2-15,-6 6 0,2 1 16,-8 8-16,-1 6 16,-8 7-16,0 0 0,4 8 0,0 7 15,2 8-15,2-3 0,-1 16 16,6 4-16,5 1 0,8-9 16,13 25-16,14-11 0,12-16 15,6-10-15,17-8 0,14-5 0,-2-6 0,-1-6 0,18-8 16,14-6-16,-8-5 0,-3-3 15,15-7-15,12-4 16,-16-5-16,-10-5 0,8-7 0,5-6 16,-15 0-16,-9-1 0,-1-13 15,-3-7-15,-7 0 0,-5 0 0,-10-12 32,-4-8-32,-11 5 0,-6 2 0,-6-6 15,-5-7-15,-5 8 0,-4 3 16,-7-4-16,-5-4 0,-5 7 15,-3 4-15,-18 5 0,-12 1 16,3 11-16,0 6 0,-16 0 16,-11 0-16,7 9 0,4 6 0,-13 6 15,-13 7-15,13 5 0,6 4 0,-12 11 16,-10 7-16,16 4 0,10 3 16,21-9-16,14-7 0,11-4 15</inkml:trace>
  <inkml:trace contextRef="#ctx0" brushRef="#br0" timeOffset="118464.4722">3934 6595 0,'0'0'0,"0"0"0,0 0 0,0 0 15,0 0 1,0 0-16,0 0 0,0 0 15,11-18-15,-11 18 0,0 0 16,0 0-16,0 0 0,-21-3 16,21 3-16,0 0 0,-29 6 0,29-6 15,-29 10-15,29-10 0,-31 13 0,31-13 16,-33 14-16,15-5 0,0 1 16,-4 1-16,1 0 15,3-2-15,3-2 0,4 0 0,2 0 16,6 1-16,1-1 0,8 1 15,8-2-15,1 0 0,2-1 0,9-1 16,5 3-16,1-4 16,2-1-16,11-3 0,2-2 15,-2 1-15,-5-2 0,4-3 0,-3-4 16,-8 4-16,-5 0 0,-9-1 0,-7-3 16,-5 0-16,-1 1 0,-15-2 15,-6 0-15,-2 3 0,-5 2 0,-13-1 16,-8-1-16,4 2 0,1 1 15,-2 1-15,-1-2 16,9 2-16,7 1 16,6 1-16</inkml:trace>
  <inkml:trace contextRef="#ctx0" brushRef="#br0" timeOffset="118997.4904">2962 5511 0,'0'0'0,"0"0"16,28-2-16,-7-2 0,3 1 0,18-2 16,8 0-16,10-3 0,0 0 15,12-4-15,-1-3 16,-6 4-16,-4 1 0,-4 1 0,-10 0 15,-14 3-15,-9 3 0,-14 0 16,-10 3 0,-10 0-16,-10 3 0,-6 2 15,-10 2-15,0 1 0,-1 1 0,5-1 16,9-1-16,4-3 0</inkml:trace>
  <inkml:trace contextRef="#ctx0" brushRef="#br0" timeOffset="119150.834">3054 5575 0,'0'0'0,"0"0"15,0 0-15,1 24 0,-1-24 0,2 29 16,-2-7 0,0 3-16,-2 0 0,1 7 0,-1 4 0,0 8 15,-1-3 1,0 3-16,0-7 0,0-6 0,1-5 0,-2-8 16,-5-6-16,4-4 0,0 1 15,2-4-15</inkml:trace>
  <inkml:trace contextRef="#ctx0" brushRef="#br0" timeOffset="119340.0862">3440 5486 0,'0'0'0,"0"0"16,0 0-16,0 0 0,0 0 0,0 0 15,-7 27-15,7-27 0,-15 24 0,15-24 16,-26 31-16,11-14 15,-2 0-15,1 0 0,0 0 16,1-1-16,-3-1 0,1 2 16,1-4-16,2-2 0</inkml:trace>
  <inkml:trace contextRef="#ctx0" brushRef="#br0" timeOffset="119482.7693">3193 5684 0,'0'0'0,"0"0"16,0 0-16,0 0 0,0 0 0,22 13 15,-22-13-15,15 16 0,-15-16 16,19 21-16,-9-8 0,0 1 16,0-1-16,0 1 0,-2-1 0,2-1 15,0-2-15,-1-2 0,0 0 0,-3-2 16</inkml:trace>
  <inkml:trace contextRef="#ctx0" brushRef="#br0" timeOffset="119730.0374">3294 5682 0,'0'0'0,"0"0"0,0 0 0,0 0 0,28-8 16,-28 8 0,32-6-16,-14 3 15,2 1-15,3 2 0,1-2 16,-1 1-16,-1 0 0,5 0 0,0 2 16,-3-2-16,-4-1 0,-4 3 15,-1 2-15,-8 1 0,0-1 16,-6 4-16,-3 1 0,-4 1 15,-1 0-15,-4 5 0,0 0 16,-5 1-16,-3-3 0,1 0 0,-2 0 16,1-2-16,0-4 0,2 2 15,2-2-15,4-2 0</inkml:trace>
  <inkml:trace contextRef="#ctx0" brushRef="#br0" timeOffset="119868.2282">3325 5782 0,'0'0'0,"0"0"0,0 0 0,0 0 16,0 0-16,23-9 0,-23 9 15,21-7-15,-21 7 0,29-6 16,-9 2-16,-2 0 0,1 0 0,-4 1 16,1 2-16,-2 0 15,1 0-15,-2 1 16,-3-1-16,-1 1 0</inkml:trace>
  <inkml:trace contextRef="#ctx0" brushRef="#br0" timeOffset="120030.5559">3389 5840 0,'0'0'0,"0"0"0,12-6 0,-2 3 15,2 0-15,2-2 0,4-1 0,4-1 16,-3 1-16,1-1 0,1-1 16,-5 2-16,-3 0 0,0 1 15</inkml:trace>
  <inkml:trace contextRef="#ctx0" brushRef="#br0" timeOffset="120231.3486">3515 5877 0,'0'0'0,"0"0"0,0 0 16,1 22-16,-1-22 0,0 22 15,0-7-15,-1-1 16,1 3-16,-3-1 0,1-2 15,0 0-15,0-3 0,-4-1 16,0-3-16,-1-3 0,0-1 16,-1 0-16,0-2 0,0 1 15,2-1-15,1 0 0</inkml:trace>
  <inkml:trace contextRef="#ctx0" brushRef="#br0" timeOffset="120353.8866">3307 5929 0,'0'0'0,"0"0"0,0 0 0,0 0 16,0 0-16,0 0 0,0 0 15,-3 30-15,3-30 0,-4 19 16,4-19-16,-5 23 0,4-12 0,-2-2 16,1-1-16,0-1 15</inkml:trace>
  <inkml:trace contextRef="#ctx0" brushRef="#br0" timeOffset="120501.116">3631 5924 0,'0'0'16,"0"0"-16,0 0 0,18 11 16,-18-11-16,0 0 0,25 14 0,-25-14 0,0 0 15,24 17-15,-14-13 0,-4-2 16,1 1-16,-2 0 0</inkml:trace>
  <inkml:trace contextRef="#ctx0" brushRef="#br0" timeOffset="120717.4425">3978 5533 0,'0'0'0,"0"0"0,0 0 15,3 26-15,-3-26 0,2 35 0,-2-8 16,0 0-16,-1 1 0,0 10 0,1 1 15,0-3-15,0-1 0,0 1 16,0-4-16,2-7 0,1-4 0,0-4 16,0-4-16,-2-2 15</inkml:trace>
  <inkml:trace contextRef="#ctx0" brushRef="#br0" timeOffset="121018.3959">3954 5521 0,'0'0'0,"0"0"16,0 0-16,31-12 0,-14 6 0,2 1 16,6 1-16,7-2 0,-1-1 15,4 2 1,4-1-16,5 0 0,-5 2 16,3 0-16,-1 1 0,-6 2 15,-3-2-15,3 6 0,-8 1 16,-6 0-16,-2 0 0,-2 5 0,-3 3 15,-2 2-15,-4 3 0,-3 5 16,1 7-16,-6 3 0,0 1 16,-4 13-16,2 3 0,0-4 0,0-4 15,-1-3-15,0-2 0,1-8 16,1-5-16,-2-1 0,-3-5 16,-1-7-16,-3-2 0,3-1 15,2-2-15,0-1 0</inkml:trace>
  <inkml:trace contextRef="#ctx0" brushRef="#br0" timeOffset="121218.9988">4053 5676 0,'0'0'0,"8"-3"0,6-2 15,2 0-15,3-2 0,12-1 16,1 0-16,2 0 0,-2 4 0,6-3 15,3 2-15,-5-1 0,-6 2 16,-2-1-16,-7-1 16,-2 1-16,-5 0 0,-2 2 0</inkml:trace>
  <inkml:trace contextRef="#ctx0" brushRef="#br0" timeOffset="121404.0676">4327 5534 0,'0'0'0,"0"0"16,0 0-16,0 0 0,0 0 16,-3 32-16,3-32 0,-7 33 15,1-14-15,-2 5 0,-2 4 16,1-1-16,1 1 0,-5 3 0,1-3 0,0-2 16,-1-5-16,1 2 0,-1-5 15,5-3-15</inkml:trace>
  <inkml:trace contextRef="#ctx0" brushRef="#br0" timeOffset="121550.8437">4375 5715 0,'0'0'15,"0"0"-15,0 0 0,0 0 0,0 0 16,25 6-16,-25-6 0,16 11 16,-6-4-16,-2 1 0,-1 1 15,-3-1-15,-2 1 0,2-3 16,-3 1-16,1-2 0</inkml:trace>
  <inkml:trace contextRef="#ctx0" brushRef="#br0" timeOffset="121688.9446">4080 5992 0,'0'0'0,"0"0"15,0 0-15,42-5 0,-20 2 0,7 0 16,6-3-16,15 1 0,0-2 0,1 0 15,-9 3-15,-8-1 0</inkml:trace>
  <inkml:trace contextRef="#ctx0" brushRef="#br0" timeOffset="122560.1265">7234 6261 0,'0'0'16,"0"0"-16,20-2 0,-9-2 16,0 1-16,6 1 0,5-1 15,3 3-15,-1 2 0,2-1 0,-1-1 16,-3 0-16,-3 0 0,-4 0 0</inkml:trace>
  <inkml:trace contextRef="#ctx0" brushRef="#br0" timeOffset="122691.3874">7249 6462 0,'0'0'0,"0"0"0,0 0 0,23-5 16,-23 5-16,35-4 0,-8 0 0,2-1 0,4-1 15,4-1-15,-6 1 0,-5 1 0</inkml:trace>
  <inkml:trace contextRef="#ctx0" brushRef="#br0" timeOffset="123224.4016">8445 6369 0,'0'0'0,"0"0"15,0 0-15,0 0 0,-2-24 0,2 24 16,-5-21-16,0 9 0,-2 0 15,-3 1-15,-3 0 0,-1 0 16,-2 1-16,-7 2 0,-2 3 16,-3 1-1,-1 2-15,-1 4 0,-2 4 16,2 3-16,-1 3 0,-3 7 16,2 4-16,5 0 0,5-1 0,7 5 15,5 2-15,7-4 0,5-3 16,12-1-16,9-5 0,6-5 15,4-4-15,5-4 0,2-3 16,2-5-16,1-4 0,-2-3 0,0-4 16,-2-1-16,-4-1 0,-4 5 0,-3 2 15,-5-4-15,-4-3 0,-7 3 16,-4 2-16,-4 5 0,0-1 16,-2 4-16,-2 2 0,0 3 15,-3-1-15,-1 6 0,1 5 16,1 2-16,0 1 0,3 5 0,1 3 15,0 0-15,1 1 0,3 2 0,3 0 16,-3-4-16,0-4 0,-2-3 16</inkml:trace>
  <inkml:trace contextRef="#ctx0" brushRef="#br0" timeOffset="123525.3481">9376 6197 0,'0'0'0,"0"0"0,0 0 16,0 0-16,0 0 0,-21-13 0,21 13 15,-32 3-15,15 2 16,-7 5-16,-6 3 0,2 3 15,2-1-15,-7 10 0,0 0 0,-2 8 16,7-2-16,9-2 0,8 0 16,9-4-16,7-4 15,10 0-15,7-1 16,5-4-16,5-3 0,17-5 0,5-5 16,-11-1-16,-10 0 0,-8 0 15</inkml:trace>
  <inkml:trace contextRef="#ctx0" brushRef="#br0" timeOffset="123980.0921">9970 6264 0,'0'0'0,"0"0"0,0 0 16,0 0-16,-23-13 0,23 13 15,-20-6-15,20 6 0,-32-2 0,13 2 16,-2 2-1,-1 2-15,-1 1 0,-3 4 16,-1 1-16,-5 7 0,3 3 16,3-1-16,1-2 0,3 1 15,4-1-15,0 5 0,5 1 16,4-3-16,4-2 0,7-3 16,3-1-16,6-4 0,5-2 0,6-5 15,5-3-15,5-1 0,3-3 0,1-4 16,-1-4-16,1-2 0,1 0 15,2-5-15,-3-1 0,-7 1 16,-3-2-16,-4 2 0,-2 2 16,-6 2-16,-4 3 0,-2 2 15,-3 2-15,-4 3 0,-3 3 0,-1 4 16,-2 4-16,1 4 0,0 3 0,-1 3 16,1 2-16,-1 0 0,1 0 15,3 3-15,2 1 0,1-1 16,3-5-16,2 0 0,5-3 15,4-3-15,1-2 0,3-5 16,2-4-16,-4 0 0,-4 0 0,-2 0 16</inkml:trace>
  <inkml:trace contextRef="#ctx0" brushRef="#br0" timeOffset="124343.5621">10426 6186 0,'0'0'0,"0"0"16,0 0-16,0 0 0,-19 24 0,19-24 16,-19 34-16,7-12 0,-1 1 15,0 1-15,0 1 0,-2 5 16,4-3-16,4-2 0,3-4 16,4-2-16,4-2 0,3-3 15,5-4-15,4-5 0,3-3 0,3-4 16,3-4-1,5-5-15,-2-4 0,1-2 16,0-2-16,-2-1 0,0 0 16,-4-3-16,-2-2 0,-1-1 15,-5 4-15,-4 4 0,-2 1 16,-2 6-16,-3 2 0,-2 5 16,-2 4-16,0 0 0,0 4 15,-3 6-15,-2 5 0,2-1 0,-1 2 0,2 3 16,-1 1-16,4 5 0,2 0 15,2-1-15,3-1 0,6-5 16,6-2-16,-3-4 0,-4-3 16,-2 0-16</inkml:trace>
  <inkml:trace contextRef="#ctx0" brushRef="#br0" timeOffset="124613.2762">11202 6156 0,'0'0'0,"0"0"0,-19 0 15,4 2-15,-4 1 0,-2 2 0,-1 3 16,-5 2-16,-1 2 0,4 2 16,3-1-1,1 6-15,5 1 0,5 1 16,4 0-16,6 0 0,6-1 0,1-4 16,3 1-16,0-2 0,-1-1 15,-1-1-15,-1 0 0,-1-1 16,-3-2-16,-3 1 0,-1-2 15,-2 0-15,-2-1 0,-2 0 16,-3 0-16,-2-2 0,-2-1 0,2-2 16,1-2-16,2 0 0,2 0 0,0 1 15</inkml:trace>
  <inkml:trace contextRef="#ctx0" brushRef="#br0" timeOffset="124929.9747">11296 6399 0,'0'0'0,"0"0"16,0 0-16,28-8 0,-13 6 0,4 1 16,3-1-16,7-3 0,2-1 15,1-2-15,1-1 0,-2-1 16,-1-2-16,3-2 16,-4 0-16,-6-1 0,-4-1 0,-7 0 15,-5 1-15,-3 1 0,-5 0 0,-6 3 16,-3 3-16,-5 2 0,-5 1 0,-3 5 15,-3 3-15,0 5 16,-2 4-16,1 4 0,-2 3 0,4 1 16,3 2-16,1 7 0,4 1 15,6-1-15,3 1 0,9-3 16,6-1 0,7-3-16,6-3 0,8-4 15,5-3-15,3-5 0,4-5 0,-9 1 16,-7-3-16,-5 1 0</inkml:trace>
  <inkml:trace contextRef="#ctx0" brushRef="#br0" timeOffset="125301.5063">11951 6608 0,'0'0'0,"0"0"16,0 0-16,0 0 16,0 0-16,24 1 0,-24-1 0,22 4 0,-22-4 0,31 3 15,-11-2-15,3 0 0,2-1 16,6 0-16,4-2 0,12 0 16,0-2-16,19-2 0,6 1 15,-2 1-15,0-2 0,19 2 16,5 0-1,7-2-15,-7-2 0,16 1 16,0 4-16,33 0 0,-20 3 0,-5-2 16,-4-2-16,-16 1 0,-10 0 15,1 4-15,2 5 0,-16-2 16,-9 0-16,3-7 0,3-4 16,-14 6-16,-8 1 0,-9 0 0,-6-1 15,-8 2-15,-5 1 0,-9-3 0,-5-3 16,-4 2-16,-1 1 0,-1 0 0</inkml:trace>
  <inkml:trace contextRef="#ctx0" brushRef="#br0" timeOffset="125668.5827">15093 6118 0,'0'0'15,"0"0"-15,0 0 0,0 0 0,0 0 0,-33 3 16,13 1-16,-1 0 0,-2 3 16,-4 0-16,-3 3 0,2 1 15,0 1-15,-2 4 0,5-2 16,5 0-16,5 0 0,5-1 15,5 1-15,5-1 0,5 1 16,4-1-16,3-1 16,-1 0-16,0 0 15,1 0-15,-1-1 0,-4-2 0,-2 0 0,-7 1 16,-6 0-16,-3 1 0,-3 0 16,-4 0-16,-2-1 0,-2 0 15,-2 0-15,-7 1 0,1-1 16,6-2-16,4-2 0,4 0 15</inkml:trace>
  <inkml:trace contextRef="#ctx0" brushRef="#br0" timeOffset="125947.4166">15363 6109 0,'0'0'0,"-6"9"0,-4 4 16,-2 3-16,-1 2 0,-6 11 16,-1 5-16,-3 6 0,2-2 0,5-4 15,4-2-15,3 2 16,5-6-16,7-5 16,3-5-16,4-3 0,2-3 15,3-6-15,3-3 16,1-2-16,1-2 0,-2-4 0,-3-2 15,-3 0-15,-2 3 0,-1 0 16</inkml:trace>
  <inkml:trace contextRef="#ctx0" brushRef="#br0" timeOffset="126116.4382">15087 6291 0,'0'0'0,"0"0"16,29-5-16,-8 2 0,2 0 0,13 0 15,5-2-15,2 1 0,1 0 16,11 1 0,2 2-16,1-2 0,-7 0 15,-8-1-15,-6-2 0,-7 2 0,-7 0 16,-5 2-16</inkml:trace>
  <inkml:trace contextRef="#ctx0" brushRef="#br0" timeOffset="126532.7886">15875 5943 0,'0'0'0,"0"0"0,0 0 16,0 0-16,-7 24 0,7-24 0,-19 35 15,6-12-15,-3 4 0,-1 5 0,-3 4 16,-4 8-16,0-2 0,-3 6 15,0-5-15,5-6 0,2-7 0,2-1 16,2-5-16,5-5 16,2-6-16,4-5 0,1-1 0,1-5 15,3-2-15,9-7 0,7-7 32,-1 2-32,3-1 0,9-8 0,6-2 0,-1 1 15,-1 0-15,2 1 16,-4 2-16,-6 5 0,-3 0 0,-5 5 15,-3 4-15,-3 4 0,-3 3 0,-4 3 16,-2 5-16,-2 1 0,-2 3 16,0 3-16,-1 4 0,-1 0 15,1 1-15,-1 1 0,0 0 16,2-3-16,0-2 0,3 2 16,2 1-16,1-4 0,2-4 0,0-4 15,-2 0-15,0-4 0</inkml:trace>
  <inkml:trace contextRef="#ctx0" brushRef="#br0" timeOffset="126686.7018">16251 6454 0,'0'0'0,"0"0"16,0 0-16,0 0 0,0 0 15,-14 25-15,14-25 0,-19 17 0,19-17 0,0 0 16</inkml:trace>
  <inkml:trace contextRef="#ctx0" brushRef="#br0" timeOffset="134306.5079">12920 6160 0,'0'0'15,"0"0"-15,0 0 0,0 0 0,0 0 16,0 0-16,-16 17 15,16-17-15,-15 17 0,15-17 16,-23 30 0,11-13-16,-1 2 0,2 0 0,0 3 15,3-1-15,0 0 0,1 6 16,5-2-16,2-4 0,3-4 0,5-4 16,5-3-16,4-4 0,4-3 15,2-4-15,2-2 16,2-3-16,0-2 0,5-1 0,-1-1 15,-4-2-15,-4-2 0,-2-3 0,-4-3 16,-5 2-16,-4 0 0,-5 0 16,-4 1-16,-3 2 0,-4 0 0,-6 2 15,-6 2-15,-1 2 16,-2 1-16,-3 1 0,-3 1 16,-1 2-16,0 2 0,5 1 15,3 1-15,4 1 16,5 1-16,10-1 0,6-1 15,0 0-15,0 0 0,-1 0 0</inkml:trace>
  <inkml:trace contextRef="#ctx0" brushRef="#br0" timeOffset="134592.6706">13684 5929 0,'0'0'0,"0"0"16,0 0-16,0 0 0,-23 6 0,23-6 16,-28 15-16,11-2 0,0 1 0,-3 6 31,-2 6-31,-6 7 0,1 2 16,-8 15-16,-2 6 0,7-4 0,5-6 15,1 5-15,5-5 16,4-9-16,1-5 0,1 1 0,1 0 15,1-8-15,2-5 0,-1-5 16,-1-2-16,0-2 0,-1-3 16,2-1-16,2-2 15,3-1-15</inkml:trace>
  <inkml:trace contextRef="#ctx0" brushRef="#br0" timeOffset="134738.8554">13261 6215 0,'0'0'0,"0"0"0,20-10 15,-4 5-15,2 1 0,14 0 0,7-2 16,-1 1-16,-2 0 0,14 1 16,2 3-16,-3 1 0,-4 1 0,-3 1 15,-9-1-15,-8 0 0</inkml:trace>
  <inkml:trace contextRef="#ctx0" brushRef="#br0" timeOffset="171406.2452">2146 8048 0,'0'0'0,"0"0"16,0 0-16,27 1 0,-27-1 16,31 1-16,-13 0 0,6-1 15,3 0-15,11 0 0,4 2 16,2-2-16,-2 1 0,16 1 0,0 2 15,4-4-15,2 1 0,15-1 16,3 0-16,10 0 0,-4 0 0,0 0 16,1 0-16,12-1 0,-5-1 15,48 0-15,-5 1 0,-15 0 16,-7 1-16,2 1 0,-1 0 16,-7 1-16,-8 1 0,11 0 15,3-2 1,-7 1-16,-5-1 0,8 2 0,6 0 15,-6 1-15,-6 1 0,1-3 16,2-1-16,-5 2 0,-4 3 16,0-1-16,0-1 0,-12-1 15,-7 0-15,-10-2 0,-3-1 16,-14-1-16,-9-1 0,-7 0 16,-5-1-16,-9 0 0,-8 0 0,-11-1 0,-7-1 15,-1 1-15,1 1 0,1 3 16</inkml:trace>
  <inkml:trace contextRef="#ctx0" brushRef="#br0" timeOffset="172023.5035">7245 6989 0,'0'0'0,"0"0"0,0 0 0,-25 7 16,25-7-16,-29 10 0,6-2 16,-3 2-16,-2 2 15,-7 4-15,-3 4 0,-6 3 16,8-3-16,0 0 0,7-3 0,10-2 16,8-3-16,11-2 0,11-3 0,5-2 0,7-1 15,5-1-15,5-1 0,-2-2 16,0-2-16,3 4 0,-2 2 15,-6 1-15,-6-1 0,-8 3 16,-6 3-16,-8 1 0,-6 2 16,-6 0-16,-7 0 0,-3 3 15,-5 0-15,-3 0 16,-2 1-16,-6 2 0,3-1 16,2-3-16,5-2 0,7-4 15,4 0-15,6-4 0</inkml:trace>
  <inkml:trace contextRef="#ctx0" brushRef="#br0" timeOffset="172625.6104">6848 7387 0,'0'0'0,"0"0"0,0 0 0,0 0 0,5 30 15,-5-30-15,-1 34 0,1-13 16,-4 2-16,2 1 0,-1 2 16,1-1-16,0 0 0,-2 4 15,2-2-15,0-6 0,1-2 16,1-4-16,-3-2 0,2-5 0,1-3 15,0-5-15,4-2 0,-1-6 0,0-3 16,1-3-16,0-3 0,2-2 16,2-3-1,2 1-15,5 0 0,-1 3 0,1 2 16,5-3-16,1 3 0,1 5 16,4 4-16,-4 4 0,-4 2 15,0 5-15,-3 5 0,-2 5 16,-2 5-16,-3 0 0,0 3 15,-5 0-15,0 2 0,-2-1 16,-1-3-16,-1-3 0,-2-2 16,0 0-16,-5-1 0,-2-4 0,-1-5 0,-1-2 15,2-3-15,-2-2 0,2-3 16,5-6-16,2-5 0,6-8 16,6-5-16,2-10 0,4-3 15,6-4-15,4-2 0,9-8 16,2 2-16,5-3 0,-2 7 15,1 7-15,1 4 0,-8 9 16,-3 5-16,-2 5 0,-2 5 0,-6 8 16,-1 4-16,-3 7 0,-4 6 15,-2 7 1,-2 7-16,-4 6 0,-1 9 16,-3 9-16,-2 8 0,-2 10 15,-2-2-15,3 2 0,2-2 16,1-1-16,0-10 0,0-8 15,0-7-15,0-7 0,0-4 0,0-7 16,-4-5-16,-3-4 0,-2-2 16,-3-7-16,-4-3 0,-2 6 0,0 3 15,7-3-15,0-1 0,3 0 0</inkml:trace>
  <inkml:trace contextRef="#ctx0" brushRef="#br0" timeOffset="172895.2447">7224 7457 0,'0'0'0,"0"0"15,0 0 1,24-17-16,-24 17 0,34-17 0,-9 7 16,0 1-16,4 1 0,9 0 15,-3 1-15,-1 0 0,-6 3 16,2 1-16,-3 2 0,-7 2 0,-5 3 16,-7 2-16,-6 2 15,-6 1-15,-5 1 0,-9 3 16,-5 2-16,-10 2 0,-3-1 0,0 0 0,3-1 15,4-1-15,3 1 0,1-1 16,6-3-16,9-1 0,7 0 16,9-4-16,9-1 0,10-3 0,8-3 15,10-5-15,9-3 16,12-2-16,1 0 0,-14 3 0,-12 1 16,-8 2-16</inkml:trace>
  <inkml:trace contextRef="#ctx0" brushRef="#br0" timeOffset="173126.8576">8438 7017 0,'0'0'0,"0"0"0,0 0 0,0 0 16,0 0-16,-15 20 0,15-20 15,-29 24-15,10-8 0,-2 2 16,-1 4-16,-2 0 0,-2 2 0,-7 4 16,1-2-16,2-2 0,2-3 0,1 2 15,1-4-15,8-3 0,2-4 16,3-1-16</inkml:trace>
  <inkml:trace contextRef="#ctx0" brushRef="#br0" timeOffset="173280.6518">8157 7297 0,'0'0'0,"0"0"0,0 0 0,6 21 16,-6-21-16,5 20 0,-2-9 16,2 1-16,-1 0 0,2-2 15,0-3-15,0 2 0,-2-4 0,1 2 16</inkml:trace>
  <inkml:trace contextRef="#ctx0" brushRef="#br0" timeOffset="173575.1532">8551 7211 0,'0'0'0,"0"0"0,0 0 15,0 0-15,0 0 0,0 0 16,0 0-16,14 18 0,-14-18 0,-15 18 16,15-18-1,-38 23-15,14-8 0,-4 0 16,-3 2-16,-13 4 0,-4-2 15,-12 6-15,2-3 0,7-1 16,6-3-16,1 0 0,10-2 16,8-5-16,8-3 0,11-2 15,10-1-15,12-4 0,4-3 0,14-4 16,10-2-16,11-1 0,3 0 0,-1-2 16,1-2-16,5-1 0,-6 2 15,-9 1-15,-7 1 0,-10 3 16,-7 3-16,-12 1 0,-9 2 15,1 0-15,-3 1 0,2-1 16</inkml:trace>
  <inkml:trace contextRef="#ctx0" brushRef="#br0" timeOffset="173860.5736">8381 7314 0,'0'0'0,"0"0"16,0 0-16,0 0 15,0 0-15,11 25 0,-11-25 0,3 31 16,-3-8-16,-1 3 0,0 2 0,-1 5 15,-3 4 1,0 6-16,-1-4 0,0 3 16,0-4-16,-2-6 0,1-3 15,-4-5-15,-1-6 0,0-3 16,-1-2-16,-1-5 0,-1-5 16,-4-4-16,1-6 0,-1-3 15,0-5-15,3 1 0,4-2 0,3 1 16,4 1-16,1 2 0,4-1 0,9 1 15,8-1-15,2 1 0,1 3 16,9-2-16,6-2 0,0 2 0,-1-1 16,-1 2-16,-8 2 15,-5 1-15</inkml:trace>
  <inkml:trace contextRef="#ctx0" brushRef="#br0" timeOffset="174616.4537">8779 7128 0,'0'0'0,"0"0"0,0 0 0,31 1 0,-31-1 16,29 2-16,-11 0 15,1 0-15,1 1 0,6 2 16,1-1-16,-4 1 0,-2 2 0,-4-2 15,-1 3-15,-5 1 0,-2 0 16,-5 3-16,-4 1 16,-4 3-16,-5 0 0,-7 3 0,-6 1 0,-2 0 15,-1 0-15,-9 3 0,-2-1 16,3-2-16,3-1 0,-5-1 0,1-5 16,6-4-16,5-2 0,6-6 15,3-3-15,4-3 0,5-2 16,8-2-16,6-3 0,3 0 15,1 0-15,6 0 16,3 2-16,1 0 16,1 0-16,4 5 0,1 2 15,-4 2-15,-3 2 0,-1 3 0,-1 2 16,-7 0-16,-2 0 0,-6 4 16,-6 3-16,-3 0 0,-1 0 15,-8 1-15,-5 3 0,-2 0 16,-2 0-16,-3 0 0,-3 1 0,3-2 0,1-3 15,-2 1-15,3-5 16,6-2-16,5-1 0,10-1 16,7-1-16,2-3 0,4-1 0,10-2 15,8-3-15,0 0 0,-2 1 16,4-1-16,3 1 0,-3 0 16,-2 3-16,-2 0 15,-5 1-15,-5 1 16,-5 1-16,-13 4 0,-9 4 15,-3-1-15,-4 0 0,-9 5 16,-8 5-16,-1 0 0,2 2 0,-14 2 16,-5 1-16,8-2 0,6-2 0,-1-1 15,4-2-15,9-6 16,9-4-16,15-3 0,13-2 0,3-2 16,2-1-16,14-4 0,10-2 15,6-3-15,5-1 0,3 1 16,2-1-16,3 0 0,-5 0 0,-3 0 15,-2 0-15,-11 1 0,-7 3 16,-8 0-16,-7 4 0,-12-2 16,-5-2-16,-10 0 15,-8-1-15,2 2 0,-2-1 16,2 2-16,5 2 16,2-1-16</inkml:trace>
  <inkml:trace contextRef="#ctx0" brushRef="#br0" timeOffset="174801.4444">8918 7511 0,'0'0'15,"0"0"-15,0 0 0,0 0 16,0 0-16,4 27 0,-4-27 0,-1 38 0,-1-14 16,0 8-16,-1 3 0,1 4 15,0 3-15,0 12 0,0-4 16,-1 6-16,2-4 0,0 4 16,1-5-16,0-8 0,1-8 15,-1-8-15,-1-6 0,0-13 16,-1-10-16,2 2 0,-2-2 0,2 2 0</inkml:trace>
  <inkml:trace contextRef="#ctx0" brushRef="#br0" timeOffset="175117.6623">9601 7787 0,'0'0'16,"0"0"-16,0 0 15,-11 33-15,11-33 0,-14 30 0,2-10 16,1-2-16,1-4 0,2-1 16</inkml:trace>
  <inkml:trace contextRef="#ctx0" brushRef="#br0" timeOffset="175465.6088">9925 7111 0,'0'0'0,"0"0"16,0 0-16,0 0 0,4 23 0,-4-23 16,-1 37-16,0-13 0,-1 2 15,0 3-15,0 2 0,0 5 0,1-3 16,1-4-16,1-4 0,0-4 0,0-4 15,0-2-15,1-5 16,-2-7-16,0-3 0,-2-3 16,2-3-16,0 2 0,0 1 0,0 0 15</inkml:trace>
  <inkml:trace contextRef="#ctx0" brushRef="#br0" timeOffset="175735.3239">9929 7063 0,'0'0'0,"0"0"15,0 0-15,27-8 0,-27 8 0,26-3 16,-11-1-16,1 2 0,0-1 16,2 1-1,0 1-15,4 1 0,-2 1 16,-2 3-16,-2 0 0,-2 1 16,-2 2-16,-3 3 0,-2 3 0,-1 0 15,-3 3-15,-2 2 0,-2 3 16,-2 0-16,-2-1 0,-4 2 15,-5 0-15,0-1 0,0-3 16,-6 4-16,0-2 0,-1-4 0,-1-4 0,-1-4 16,0-7-16,4 1 0,4-1 15,2 0-15</inkml:trace>
  <inkml:trace contextRef="#ctx0" brushRef="#br0" timeOffset="175866.8647">9764 7217 0,'0'0'0,"0"0"15,0 0-15,0 0 0,0 0 0,35-4 16,-35 4-16,30-4 16,-30 4-16,38-5 0,-16 4 15,-1-1-15,0 1 0,-1-2 0,-1 2 16,-1 0-16,-2-2 0,-3 2 16,-2 0-16,-2 0 0</inkml:trace>
  <inkml:trace contextRef="#ctx0" brushRef="#br0" timeOffset="176036.1584">9738 7357 0,'0'0'0,"0"0"15,25-5-15,-25 5 0,32-8 0,-10 3 16,6 2-16,5-2 0,0 1 0,1 2 16,3-1-16,2 0 0,-3 0 15,-8 1-15,-5 1 0,-4-2 16</inkml:trace>
  <inkml:trace contextRef="#ctx0" brushRef="#br0" timeOffset="176537.5268">9682 7596 0,'0'0'0,"0"0"15,0 0-15,0 0 0,33-15 16,-33 15-16,40-15 0,-16 7 15,2 2-15,2-1 0,2 0 16,4 0-16,-3 1 0,-4 3 0,-1 3 0,-6 3 16,-1 1-16,-4 5 0,-4 5 15,-4 2-15,-1 2 0,-3 7 16,-3 2-16,0-4 0,0-2 16,3-1-16,3-1 0,2-5 15,0-3-15,6-1 0,4-1 16,0-3-16,-1-3 15,1-6-15,2-1 16,0 0-16,0-1 0,-1-3 0,-1-1 16,-3 0-16,-3 1 0,-6-2 15,-3 3-15,-6-2 0,-3 1 0,-5 3 16,-5 2-16,-1 3 0,-3 1 16,-12 6-16,-7 3 15,-1-1-15,-3 0 0,0 2 0,-2 3 0,-3 3 16,4-2-16,5 0 0,5 0 15,8-3 1,6-1-16,8 0 0,5 0 0,8 0 0,6-4 0,10 3 16,11-2-16,4 1 0,4-2 0,7-2 15,6 0-15,-1 1 32,2 0-32,13-1 0,2-1 15,-8-5-15,-4-3 0,-8 0 0,-13 1 16,-9 1-16</inkml:trace>
  <inkml:trace contextRef="#ctx0" brushRef="#br0" timeOffset="176690.9904">10901 7481 0,'0'0'0,"0"0"0,0 0 15,25 9-15,-25-9 0,19 10 16,-11-6-16,-1 0 0</inkml:trace>
  <inkml:trace contextRef="#ctx0" brushRef="#br0" timeOffset="176853.9804">11219 7511 0,'0'0'0,"0"0"0,0 0 16,0 0-16,0 0 0,23 11 15,-23-11-15,0 0 0,23 7 0,-18-5 16</inkml:trace>
  <inkml:trace contextRef="#ctx0" brushRef="#br0" timeOffset="177007.8023">11467 7493 0,'0'0'0,"0"0"0,0 0 16,0 0-16,0 0 0,18 16 0,-18-16 15,0 0-15,20 16 0,-20-16 16,0 0 0,28 10-16,-20-8 0,-2-1 15</inkml:trace>
  <inkml:trace contextRef="#ctx0" brushRef="#br0" timeOffset="177154.7941">11786 7417 0,'0'0'0,"0"0"16,0 0-16,0 0 0,0 0 0,22 14 16,-22-14-16,21 7 15,-6-5-15,-3 0 0,-1-1 0,-1 1 16</inkml:trace>
  <inkml:trace contextRef="#ctx0" brushRef="#br0" timeOffset="177371.0608">12209 7088 0,'0'0'0,"0"0"16,23-2-1,-7 0-15,2 0 0,12-1 16,5-1-16,2-1 0,2 0 0,10-2 16,-1 1-16,-2 1 15,-3 0-15,-5-1 16,-5-1-16,-7 0 0,-4 2 0,-4 1 16</inkml:trace>
  <inkml:trace contextRef="#ctx0" brushRef="#br0" timeOffset="177593.4438">12158 7215 0,'0'0'0,"0"0"0,-3 23 0,-2-3 0,0 5 16,-5 16-16,-3 7 16,-1 3-16,1 3 0,-2 12 15,1 1-15,1 2 0,2-10 16,1-2-16,4-9 0,1-13 0,3-7 15,4-9-15,3-5 16,2-10-16,2-5 0,-3 0 0,-2-1 16,-1 2-16</inkml:trace>
  <inkml:trace contextRef="#ctx0" brushRef="#br0" timeOffset="177771.9916">12589 7138 0,'0'0'16,"0"0"-16,0 0 16,0 0-16,0 0 0,0 0 15,-14 26-15,14-26 0,-24 30 16,9-11-16,-1 3 0,-3 0 16,-1-1-16,-5 4 0,0-2 15,4-4-15,4-3 0,1-2 16</inkml:trace>
  <inkml:trace contextRef="#ctx0" brushRef="#br0" timeOffset="178427.3186">12309 7449 0,'0'0'16,"0"0"-16,0 0 0,0 22 0,0-22 16,0 25-16,0-11 15,0 0-15,0-2 0,0-2 0,0-1 0,0-1 16,-1-3-16,0-1 0,1-4 15,0 0-15,-1-5 0,1-1 16,0-2-16,1-3 0,0-2 0,3-1 16,3-2-16,4-3 0,3 1 15,4 1-15,2 1 16,3 3-16,2 3 16,4 0-16,3 3 0,4 0 15,-2 1-15,1 4 0,-1 1 16,-4 2-16,-4 2 0,-5 1 15,-3 0-15,-5 1 0,-2 0 16,-6 2-16,-2 2 0,-8 0 0,-5 0 16,-5 1-16,-5 1 15,-2 0-15,-2 3 0,-4-1 0,-3-3 0,1 0 16,3-1-16,-1-5 0,2-3 16,4-3-16,4-5 0,6-2 15,5-2-15,1 5 0,0 4 0,4 0 16,2 2-16,6-2 0,0 0 15,2 3-15,1 4 0,1 3 16,1 3 0,0 4-16,1 3 0,0 2 15,0 2-15,1 7 0,-1 2 16,1-3-16,-2-3 0,-3-3 16,-1-4-16,-3 0 0,0 0 15,-5 0-15,-3-1 0,-4-3 0,-5 0 16,-2-2-16,-3-3 0,-2-3 15,0-1-15,-5-4 0,-2-2 0,2-2 16,5-3-16,1-3 0,2-4 16,4 1-16,3 0 0,5 1 0,2 2 15,8-1-15,6-1 0,9-1 16,7-1-16,8-1 16,6-3-16,4 3 0,5 1 0,7-1 15,-1 0-15,-13 3 0,-10 2 0,-7 3 0</inkml:trace>
  <inkml:trace contextRef="#ctx0" brushRef="#br0" timeOffset="178674.8994">13073 7288 0,'0'0'0,"0"0"0,0 0 0,3 28 16,-3-28-16,4 36 0,-4-9 0,-2 5 16,1 2-16,0 12 0,0 1 15,-1 5-15,1-4 0,0-6 0,2-5 16,-1-2-16,0-9 0,0-6 16,0-5-16,0-7 0,1-7 0,-2-6 15,-1-6-15,1 2 0,-1 2 16,1 2-16</inkml:trace>
  <inkml:trace contextRef="#ctx0" brushRef="#br0" timeOffset="178944.6147">13177 7207 0,'0'0'16,"0"0"-16,25-8 0,-6 2 0,3 3 15,10-2-15,3 1 0,2 0 16,3 1-16,9 4 0,-2 3 15,-3 5-15,-2 3 0,1 6 0,-4 4 16,-8 2-16,-6 2 0,-5 4 16,-4 3-16,-3 2 0,-2 1 0,-3 4 15,-3 2-15,-2 4 16,-2-4-16,-2-3 0,-2-2 0,-1-5 16,1-5-16,-1-2 15,-2-1-15,-1-2 16,0-1-16,-9-6 0,-4-2 15,1-7-15,-3-1 0,4-2 16,5 0-16,2-1 0</inkml:trace>
  <inkml:trace contextRef="#ctx0" brushRef="#br0" timeOffset="179129.0852">13123 7460 0,'0'0'0,"0"0"16,0 0-16,33-13 0,-33 13 0,43-14 15,-15 6-15,2-1 0,1 0 16,11-1-16,2 3 0,4-1 16,-5-1-16,-4 1 0,-5 0 15,-6 3-15,-6-1 0,-3 3 0</inkml:trace>
  <inkml:trace contextRef="#ctx0" brushRef="#br0" timeOffset="179309.7137">13372 7329 0,'0'0'0,"0"0"0,0 0 15,0 0-15,-7 32 0,7-32 16,-10 38-16,4-14 0,-2 5 0,-1 2 16,0 1-16,-1 7 0,0-5 15,-1 2-15,1-7 0,2-7 16,-1-4-16,1-7 0,1-4 15,3-3-15,1 0 0,-1-2 16</inkml:trace>
  <inkml:trace contextRef="#ctx0" brushRef="#br0" timeOffset="179445.4484">13351 7543 0,'0'0'0,"0"0"16,0 0-16,0 0 0,28 7 0,-28-7 16,24 8-16,-24-8 15,22 12-15,-10-5 16,0 2-16,0 0 0,-1 1 0,-1-1 15,-1-1-15,-2-2 0</inkml:trace>
  <inkml:trace contextRef="#ctx0" brushRef="#br0" timeOffset="179595.5274">13196 7835 0,'0'0'15,"0"0"-15,0 0 0,39-2 16,-17 1-16,6-4 0,5 0 0,11-2 15,2 0-15,4 1 0,3-2 16,9 0-16,-1 1 0,-4 2 16,-12-1-16,-10 3 15</inkml:trace>
  <inkml:trace contextRef="#ctx0" brushRef="#br0" timeOffset="179799.7867">14480 7390 0,'0'0'0,"0"0"0,0 0 0,20 11 16,-15-5-16,-1 0 0,0-1 15,-1 0-15</inkml:trace>
  <inkml:trace contextRef="#ctx0" brushRef="#br0" timeOffset="179993.8464">14490 7759 0,'0'0'0,"0"0"16,0 0-16,21 12 0,-21-12 0,0 0 15,18 18-15,-13-8 0,-1-1 16,-2 3-16,-1 0 0,-2-2 16,-2-2-16,-4 0 0,-1-2 15,-1 1-15,0-3 0,1 0 16,2-1-16,0 1 0</inkml:trace>
  <inkml:trace contextRef="#ctx0" brushRef="#br0" timeOffset="180294.9421">15273 7109 0,'0'0'0,"0"0"16,0 0-16,13 24 0,-13-24 0,11 30 16,-6-5-16,0-1 0,-1 3 0,0 9 15,0-1-15,0-3 0,0-6 16,3 6-16,0-4 0,-2-3 16,1-1-16,-4-4 0,-1-2 15,-1-4-15,-1-4 0,0-1 0,0-2 16,1-1-16</inkml:trace>
  <inkml:trace contextRef="#ctx0" brushRef="#br0" timeOffset="180433.1786">15461 7352 0,'0'0'16,"9"-3"-16,4 0 0,1 1 0,1 0 16,7-2-16,3-1 15,-2 1-15,-2 1 16,-3 1-16,-3 2 15,-4 1-15,-3 1 0,-1 0 0,-2 0 16,-1-1-16</inkml:trace>
  <inkml:trace contextRef="#ctx0" brushRef="#br0" timeOffset="180618.2148">15217 7614 0,'0'0'0,"0"0"0,0 0 0,10 21 15,-10-21-15,11 26 0,-3-12 0,0 1 16,0 1-16,1-1 16,0 2-16,2 1 0,0-2 0,-2 0 15,-4-1 1,0-3-16,-1-2 0,0-1 16</inkml:trace>
  <inkml:trace contextRef="#ctx0" brushRef="#br0" timeOffset="180834.4342">15443 7668 0,'0'0'0,"11"-3"0,5 1 0,4-1 15,-2-1-15,10 1 0,3 1 16,-4 2-16,-2 1 0,-6 3 0,-3 2 16,-4 0-16,-2 3 0,-6 3 15,-4 5-15,-4-2 0,-4 0 16,-6 1-16,-5 0 0,1 2 15,1-1 1,-3-2-16,-2 1 0,4-4 0,4-4 16,2-1-16,2-1 15,2-1-15</inkml:trace>
  <inkml:trace contextRef="#ctx0" brushRef="#br0" timeOffset="181076.3398">16076 7324 0,'0'0'0,"0"0"16,0 0-16,0 28 0,0-28 0,-8 37 15,4-8-15,-3 9 0,1-3 16,1 0-16,3-3 0,1 3 16,2-7-16,5-5 0,2-4 0,5-4 15,2-3-15,3-5 0,1-4 16,1-3-16,-1-1 0,1-2 15,0-1-15,-3-5 0,-1-3 0,-4 3 16,-2 1-16,-1 3 16</inkml:trace>
  <inkml:trace contextRef="#ctx0" brushRef="#br0" timeOffset="181220.0398">16093 7627 0,'0'0'15,"0"0"-15,0 0 0,0 0 0,0 0 16,0 0-16,32-13 0,-32 13 15,36-14-15,-13 6 0,2-1 16,1 0-16,0 1 0,10-4 16,0 1-16,-5 1 0,-6 3 0,-3 0 15</inkml:trace>
  <inkml:trace contextRef="#ctx0" brushRef="#br0" timeOffset="181567.9017">16535 7432 0,'0'0'0,"0"0"16,-3 19-16,3-19 0,-2 35 0,1-10 15,0 4-15,0 7 0,1-1 16,2 4-16,4-1 0,1-7 16,3-5-16,5-4 0,2-3 15,2-6-15,0-5 0,3-5 16,3-3-16,-2-4 0,-1-4 0,-1 2 15,-1-1-15,-4 1 0,-3 1 0,-5-5 16,-5-4-16,-6 0 16,-6-1-16,-3 0 0,-4-2 0,1 5 15,-1 3-15,-2 5 0,-3 3 16,2 0-16,2 0 0,6-2 16,5 2-16,6-2 0,4-1 0,10 0 0,8 0 15,6 0-15,3-2 0,20-4 16,9-2-16,0-1 0,-1 1 15,-2-1-15,-13 5 0,-10 0 0</inkml:trace>
  <inkml:trace contextRef="#ctx0" brushRef="#br0" timeOffset="182709.7761">9435 7449 0,'0'0'0,"0"0"0,0 0 15,30 3-15,-30-3 0,25 12 16,-11-2-16,-1 2 0,0 1 0,-1 1 31,-1-2-31,-2-2 0</inkml:trace>
  <inkml:trace contextRef="#ctx0" brushRef="#br0" timeOffset="185966.803">2229 9261 0,'0'0'0,"0"0"16,0 0-16,0 0 0,25-8 16,-25 8-16,31-3 0,-11 2 15,2-1-15,6 1 0,4-2 0,13 1 16,1 0-16,8 2 0,6 0 16,13 0-16,-1 0 0,24 1 0,8 1 15,7-1-15,-5-1 0,25 1 16,7 0-16,40-1 0,-27 0 15,4 1-15,-1 2 16,-14 1-16,-11 1 16,10-2-16,8-1 0,-11-2 15,-7 1-15,6-1 0,7 0 16,-20 2-16,-13 1 0,2 6 0,3 1 16,-14-5-16,-10-2 0,3-3 15,1 0-15,-14-2 0,-13 1 0,-4 0 16,-2 2-16,-18 0 15,-11-1-15,-7 0 0,-3 0 0,-7 0 0,-7 1 16,-12 1-16,-13 2 16,-2-2-16,-3-2 0,7 0 0,3 0 15,6 0-15</inkml:trace>
  <inkml:trace contextRef="#ctx0" brushRef="#br0" timeOffset="189725.0573">6585 8618 0,'0'0'16,"0"0"-16,24-1 0,-12-1 0,4 1 16,4-3-1,4 0-15,11-2 0,0 1 16,4-2-16,1-2 0,7 1 15,-3 1-15,-2 1 0,-3 2 16,0 0-16,-9 1 0,-6 1 16,-4 0-16,-4 1 0</inkml:trace>
  <inkml:trace contextRef="#ctx0" brushRef="#br0" timeOffset="190032.5755">6921 8487 0,'0'0'0,"0"0"16,0 0-16,5 21 0,-5-21 16,6 31-16,-1-7 0,-2 4 0,0 3 15,1 16-15,-4 6 0,0-2 16,0-1-16,0 7 0,-4-4 16,1-1-16,1-9 0,-3-8 0,0-5 15,-2-7-15,1-4 0,-7-5 16,-2-4-16,0-3 0,1-3 15,1-5 1,2-3-16,-1-4 0,1 0 16,1-8-16,5-4 0,0 0 15,2-1-15,4 1 0,4-2 16,5 2-16,1-1 0,9 0 0,7-2 16,0 0-16,1 0 0,10-4 15,4 0-15,-6 0 0,-2-1 16,-6 4-16,-4 6 0,-7 4 0</inkml:trace>
  <inkml:trace contextRef="#ctx0" brushRef="#br0" timeOffset="190226.6813">7291 8531 0,'0'0'0,"0"0"15,0 0-15,0 25 0,0-25 0,0 30 16,0-9-16,0 3 0,0 3 15,0 3-15,1-2 16,0-6-16,0-3 0,2-6 0,0-6 16,1 0-16,-1-2 0,-2-1 15</inkml:trace>
  <inkml:trace contextRef="#ctx0" brushRef="#br0" timeOffset="190433.3091">7307 8533 0,'0'0'0,"0"0"0,0 0 16,0 0-16,23-11 0,-23 11 0,27-6 15,-11 3-15,-1 0 0,2 2 16,2 3-16,0 0 0,-1 1 0,4 2 16,1 0-16,-5 3 0,-1 2 15,-5 3-15,-1 2 0,-2 1 0,-3-1 16,0 4-16,-5 2 16,-1-3-16,-1-1 0,-1 1 0,-3 0 15,1-4-15,-2 0 0,-1-4 16,-4-1-16,2 0 0,1-3 15,1 1 1</inkml:trace>
  <inkml:trace contextRef="#ctx0" brushRef="#br0" timeOffset="190580.5608">7359 8665 0,'0'0'0,"0"0"16,0 0-16,0 0 0,27-11 0,-27 11 15,31-7-15,-13 3 0,1 1 0,-1 1 16,1 0-16,-1 1 0,-3-2 15,-2 3-15,-2 1 0,-2 2 0,-2 1 16,0 1-16,-2-2 0,-1-1 16</inkml:trace>
  <inkml:trace contextRef="#ctx0" brushRef="#br0" timeOffset="191135.3842">7241 8794 0,'0'0'16,"0"0"-16,0 0 0,0 0 15,0 0-15,27-5 0,-27 5 0,29-6 16,-9 2-16,1 0 0,0 2 16,1 0-16,0-1 0,-1 2 15,-2 2-15,-4 1 0,-2 1 0,-5 2 16,-5 2-16,-4-2 0,-3 2 0,-5 2 16,-5 2-16,-3-2 0,-2 3 15,1-3-15,0 0 16,3-4-16,2 1 0,4-2 0,1 1 15,2-2-15,4 0 0,5 1 16,6-2-16,4-1 0,1 1 0,0 0 31,0 2-31,1 0 0,-2 2 0,-1 4 16,0 2-16,-3 3 0,-1 1 16,-5 3-16,-2 1 0,-1-1 15,-1-1-15,1-1 0,1-1 16,1-3-16,3-1 0,4-3 15,3-3-15,2-2 0,3-3 0,0-3 16,4-3-16,-2-3 0,1-3 0,-2-1 16,1-1-16,0-3 0,-4 0 15,-5-1-15,-5 2 0,-6-1 16,-5 0-16,-5 6 0,-4 4 16,-5 1-16,-2 1 0,-5 4 15,-2 1-15,-2 5 0,0 2 0,1 2 16,-2 4-1,4 1-15,5 3 0,0 7 0,6 1 0,6 0 0,4-2 16,10 2-16,8 0 16,8-4-16,5-4 0,8-3 15,6-3-15,1-4 0,3-3 0,5-5 16,3-2-16,-6-1 0,-11 1 16,-7 1-16</inkml:trace>
  <inkml:trace contextRef="#ctx0" brushRef="#br0" timeOffset="191366.4526">8257 8494 0,'0'0'0,"0"0"16,0 0-16,0 0 0,-21 20 0,21-20 15,-28 31-15,11-12 0,0 3 16,-3 6-16,-6 6 15,-6 9-15,4 1 0,-6 6 0,2-3 16,5-7-16,6-6 0,1-6 16,6-8-1,3-9-15,5-5 0,3-3 16,1-1-16,0 1 0</inkml:trace>
  <inkml:trace contextRef="#ctx0" brushRef="#br0" timeOffset="191551.4844">8090 8739 0,'0'0'0,"0"0"0,0 0 16,3 22-16,-3-22 0,3 27 0,-1-8 0,-1 4 16,0 0-16,-1 13 0,0 3 15,0-1-15,0-4 0,2 6 16,2-5-16,0-7 0,2-5 0,2-6 16,1-4-16,0-4 0,1-6 15,-3-3-15,-1-4 0,-2 1 16,-1 0-16,1 1 0</inkml:trace>
  <inkml:trace contextRef="#ctx0" brushRef="#br0" timeOffset="191729.8992">8195 8797 0,'0'0'0,"0"0"0,0 0 0,22-6 16,-22 6-16,32-6 0,-9 1 0,4 0 16,4 1-1,11-3-15,2 1 0,0-1 16,-1 2-16,9-3 0,-5-1 15,-6 1-15,-3 2 0,-1-1 16,-5 2-16,-9 1 0,-7 0 0,-12 0 16,-5 0-16,-1 0 0,1 1 15,0 1-15</inkml:trace>
  <inkml:trace contextRef="#ctx0" brushRef="#br0" timeOffset="191898.8236">8344 8574 0,'0'0'0,"0"0"16,0 0-16,3 22 0,-3-22 0,4 29 16,-2-8-1,0 2-15,1 2 0,-1 2 16,1 2-16,3 6 0,-3-3 0,1-6 16,2-2-16,-1-8 0,2-3 15,-1-4-15,-2 0 0,-1-3 16</inkml:trace>
  <inkml:trace contextRef="#ctx0" brushRef="#br0" timeOffset="192315.6189">8710 8518 0,'0'0'0,"0"0"0,0 0 16,0 0-16,0 0 0,-3 22 0,3-22 15,-15 28-15,2-8 0,-4 2 16,-2 6-1,-2-1-15,-1 3 0,-5 6 16,0-4-16,-3 4 0,4-6 0,4-5 0,4-5 0,6-4 16,4-3-16,8-2 0,8-4 15,10-2-15,7-2 0,6-3 16,5-2-16,3-3 0,2-1 0,3 1 16,2 0-1,4 0-15,-6 0 0,-4 1 16,-3 0-16,-6 2 0,-6-1 0,-9 2 15,-9 0-15,-7 1 0,-3-2 16,-6 0-16,-3 0 0,-4 0 16,-3 0-16,-3 2 0,-6-1 15,4 3-15,1 2 0,-2 3 16,-2 2-16,2 2 0,-1 2 0,-2 8 16,1 3-16,3 2 0,1 2 0,-4 3 15,0 2-15,1-1 0,4 1 16,4-2-16,2-1 0,5-8 15,0-4-15,3-3 0</inkml:trace>
  <inkml:trace contextRef="#ctx0" brushRef="#br0" timeOffset="192510.585">8787 9076 0,'0'0'0,"0"0"0,13 17 0,-3-7 16,1 0-16,0 3 0,0 2 0,3 5 0,0 0 16,2-2-16,0-2 0,1-2 15,-2-4-15,0-2 0,-2-4 16,-2 1-16,-2-1 0,-1-2 16</inkml:trace>
  <inkml:trace contextRef="#ctx0" brushRef="#br0" timeOffset="193107.8675">10365 8533 0,'0'0'0,"0"0"0,0 0 15,0 0-15,0 0 0,0 0 16,-28-7-16,28 7 0,-30 5 0,12 0 16,-2 5-16,-1 2 0,0 3 15,-4 10-15,1 7 0,2 3 16,3 3-16,1 14 0,5 3 16,2-4-16,3-1 0,2 2 0,3-7 15,0-9-15,2-6 0,1-1 16,1-5-16,-1-8 15,-1-3-15,-2-1 0,-1 1 16,-3-5-16,-2-2 0,-6-3 16,-8-2-16,-1-5 0,1-4 0,4 2 0,4 0 15,3 0-15</inkml:trace>
  <inkml:trace contextRef="#ctx0" brushRef="#br0" timeOffset="193217.2168">9718 8847 0,'0'0'0,"0"0"0,0 0 0,39-11 15,-19 6-15,8-3 0,8-1 16,13-2-16,3 1 0,16-2 16,3-1-16,-5 1 0,-14 3 0,-11 2 15</inkml:trace>
  <inkml:trace contextRef="#ctx0" brushRef="#br0" timeOffset="193687.724">10952 8834 0,'0'0'0,"0"0"16,0 0-16,0 0 0,-7-19 0,7 19 16,-12-18-16,12 18 0,-19-23 15,8 13-15,-2 0 0,-1 1 0,-3 1 16,0 2-16,-3 1 15,-6 3-15,2 2 0,-3 5 0,-3 5 16,1 2-16,2 4 0,-8 8 0,2 3 16,2 1-16,3 2 0,-1 8 15,6-2-15,6-3 0,6-5 16,8-4-16,5-3 0,4-5 16,3-3-16,7-9 0,6-7 0,6-3 15,3-5-15,2-4 0,2-6 16,-1 0-1,-1-1-15,-1-5 0,-1-3 16,-4 1-16,-4 0 0,1-1 16,-2 3-16,-7 8 0,-4 3 0,-3 5 15,-2 4-15,-4 6 16,-1 4-16,-2 6 0,-2 7 16,-1-2-16,0 1 0,-1 4 15,2 2-15,1 0 0,2-1 0,5-1 0,4 0 16,6-2-16,2-2 0,2-4 15,2-6-15,-5-1 0,-2-1 0,-3 1 16</inkml:trace>
  <inkml:trace contextRef="#ctx0" brushRef="#br0" timeOffset="194258.4575">11234 8708 0,'0'0'0,"0"0"0,0 0 15,-10 27-15,10-27 0,-11 30 0,4-9 16,1 3-16,-1 1 0,0 3 16,-1-2-16,1-1 0,1-2 0,1-4 15,2-2-15,0-4 0,0-2 0,2-5 16,1-4-16,0-2 16,0 0-16,4-5 0,0-5 15,1-2-15,1-3 0,3-5 0,2-3 16,1 1-16,2-1 0,2 1 15,1 0-15,3-1 0,-1 4 16,0 3-16,-1 0 0,0 6 0,-2 5 0,0 2 16,1 4-16,-2 3 0,-2 2 15,-2 5-15,-2 5 16,-3 1-16,-3 2 0,-1 1 0,-2 3 16,0-4-16,-1 0 0,-1 0 15,-1-3-15,-2-2 0,0-3 0,1-2 31,2-1-31,0-4 0,-1 0 0,0-2 16,1-2-16,1-3 0,2-4 16,4-4-16,2-5 15,3 0-15,1-2 0,5-3 0,1-1 16,3-1-16,1 1 0,4 0 16,1 0-16,-4 5 0,-1 4 15,-1 3-15,-2 3 0,-1 2 0,-2 4 0,0 4 16,-2 5-16,-3 2 0,-2 4 15,-4 4-15,-2 5 0,-2-2 16,-2 1-16,0 2 0,-2 0 16,3-2-16,0-4 0,2 1 15,3-1-15,1-3 0,3-2 16,-3-3 0,0-2-16,-1 0 0</inkml:trace>
  <inkml:trace contextRef="#ctx0" brushRef="#br0" timeOffset="194421.2984">12144 8786 0,'0'0'15,"0"0"-15,0 0 0,0 0 0,-14 28 0,14-28 16,-17 30-16,6-12 0,0 0 16,2 0-16,1 1 0,1-3 15,2 0-15,1-3 0,0-4 16,2-3-16,0 0 0,0-1 15</inkml:trace>
  <inkml:trace contextRef="#ctx0" brushRef="#br0" timeOffset="194585.9969">11976 8508 0,'0'0'0,"0"0"0,0 0 15,0 0-15,0 0 0,28 15 0,-28-15 16,28 13-16,-28-13 0,29 14 0,-17-8 16,-1 0-1</inkml:trace>
  <inkml:trace contextRef="#ctx0" brushRef="#br0" timeOffset="194807.6052">12580 8449 0,'0'0'0,"0"0"16,0 0-16,0 0 0,-19 29 0,9-12 16,-2 4-16,-1 3 15,-1 2-15,-8 15 0,-3 6 16,3-1-16,1 0 16,-1 9-16,4-4 15,0 2-15,5-7 0,4-4 0,3-7 16,2-6-16,2-6 0,0-4 15,1-5-15,-1-2 0</inkml:trace>
  <inkml:trace contextRef="#ctx0" brushRef="#br0" timeOffset="195276.3699">12763 8789 0,'0'0'0,"0"0"15,0 0-15,-14 19 0,14-19 0,-18 24 16,7-5 0,1-1-16,1 0 0,1 4 15,1 0-15,3-2 0,1 0 16,6-5-16,3-2 0,5-5 16,4-1-16,2-6 0,3-2 15,1-2-15,1-2 0,7-8 16,0-5-16,-1-2 0,-2 0 0,1-2 15,-1-1-15,-2 2 0,-4-1 0,0 3 16,-4 4-16,-5 4 0,-2 3 16,-5 4-16,-2 3 0,-2 2 15,-1 5-15,-5 7 0,-4 8 16,0 3-16,-1 5 0,1 8 16,0 6-16,1-4 0,1-1 0,2 3 15,0-1-15,2-6 0,-1-4 0,2-4 16,0-4-16,-1-5 0,1-5 0,-1 0 15,-3 0-15,-1-5 16,0-3-16,-6-2 0,-3-1 16,-2-2-16,-1 0 0,-5-3 15,-6-1-15,2-3 0,1-2 0,0-4 16,1-5 0,7 4-16,2 3 0,4 2 15</inkml:trace>
  <inkml:trace contextRef="#ctx0" brushRef="#br0" timeOffset="198369.6025">13482 8178 0,'0'0'0,"0"0"0,0 0 15,18 10-15,-18-10 0,17 15 16,-17-15-16,24 21 0,-12-9 0,1 2 31,1 1-31,2-1 0,-1-1 16,1 1-16,-1-3 0,-4-1 0</inkml:trace>
  <inkml:trace contextRef="#ctx0" brushRef="#br0" timeOffset="198670.2944">13954 8243 0,'0'0'0,"0"0"0,0 0 15,0 0-15,0 0 0,0 0 16,-15 24-16,15-24 0,-28 22 0,9-10 16,-3 3-16,-1 0 0,-2-1 15,-10 6-15,1 2 0,1-2 16,1-3-16,-3-1 0,3-2 15,5-2 1,6-3-16,6-3 0,4 0 16,8-1-16,5-3 0,7-2 15,6-2-15,5-2 0,4-1 0,5-2 16,4-2-16,9-1 16,-1-1-16,-2 1 0,1-1 15,2 2-15,-5 3 0,-8 4 0,-6 1 16,-4 0-16,-5 1 0,-3-2 0</inkml:trace>
  <inkml:trace contextRef="#ctx0" brushRef="#br0" timeOffset="198855.1856">13479 8657 0,'0'0'0,"0"0"0,0 0 0,31-8 0,-31 8 0,37-11 15,-9 5-15,-1-1 16,2 0-16,12-3 0,3-1 15,-2 3-15,-4-2 0,6 2 16,-3 1-16,-8 1 0,-6 3 0,-5 0 16,-5 1-16,-2 1 0</inkml:trace>
  <inkml:trace contextRef="#ctx0" brushRef="#br0" timeOffset="199017.9667">13370 8808 0,'0'0'0,"0"0"0,0 0 16,0 0-16,29-4 0,-29 4 0,44-12 16,-15 4-16,3 0 0,4-1 0,5-2 15,11-2-15,0-1 0,12 0 16,-3 2-16,3-2 0,-10 1 0,-12 4 16,-9 2-16,-7 1 0</inkml:trace>
  <inkml:trace contextRef="#ctx0" brushRef="#br0" timeOffset="199218.3589">13890 8490 0,'0'0'0,"0"0"0,0 0 16,-17 19-16,17-19 0,-21 26 0,8-7 15,-1 3-15,-2 3 0,-8 13 16,-3 4-16,1-2 0,3-3 15,-2 6-15,3-3 0,2-5 0,2-4 16,1-1-16,2-7 16,4-8-16,3-6 0,4-4 0,0 0 15,0-2-15</inkml:trace>
  <inkml:trace contextRef="#ctx0" brushRef="#br0" timeOffset="199356.3958">13859 8815 0,'0'0'16,"8"-1"-16,3 1 0,2-1 15,1 1-15,11 0 0,2 1 16,0 0-16,-2 1 0,2-1 0,3 2 0,2-2 16,-3-1-16,-6-1 0,-4-1 15,-4 1-15,-3 0 0,-2 1 16</inkml:trace>
  <inkml:trace contextRef="#ctx0" brushRef="#br0" timeOffset="199557.0401">13738 9000 0,'0'0'0,"0"0"0,0 0 15,0 30-15,0-30 0,0 30 0,0-15 16,1-1-16,1-1 0,0 2 16,2-3-16,0-3 0,0-3 15,4-5-15,2-5 0,-3 2 16,-2 0-16,1 0 0</inkml:trace>
  <inkml:trace contextRef="#ctx0" brushRef="#br0" timeOffset="199719.9381">13920 8985 0,'0'0'0,"0"0"16,0 0-16,0 0 0,0 0 16,0 38-16,0-19 0,0 3 15,0 2-15,-1 1 0,-1-1 16,2 0-16,0 0 0,0 5 0,2-1 15,-1-5-15,1-5 0,0-5 0,1-5 16,2-5-16,-1-7 0,1 1 16,-2 0-16,0 1 0</inkml:trace>
  <inkml:trace contextRef="#ctx0" brushRef="#br0" timeOffset="199888.9412">14688 8382 0,'0'0'0,"0"0"0,0 0 16,25 7-16,-14-4 0,3 1 0,0 1 16,3 1-16,-2-1 0,-2 0 0,-2-2 15,-2 1-15</inkml:trace>
  <inkml:trace contextRef="#ctx0" brushRef="#br0" timeOffset="200073.7305">14440 8557 0,'0'0'16,"0"0"-16,0 0 0,0 0 16,0 0-16,-8 27 0,8-27 15,-4 26-15,4-26 16,-5 29-1,4-15-15,0-1 0,1-1 0,0-2 16,0 0-16,0-2 0</inkml:trace>
  <inkml:trace contextRef="#ctx0" brushRef="#br0" timeOffset="200258.7103">14473 8551 0,'0'0'16,"0"0"-16,20-7 0,-5 2 15,2 1-15,5-2 0,5 1 16,11-3-16,2 0 0,2 1 0,2 1 0,6 0 15,-3 0-15,1 4 0,-6 2 16,-9 0-16,-7 2 0,-9 7 16,-7 2-16,-8-1 0,-6 1 0,-9 4 15,-8 2-15,4-3 16,3-3-16,3-2 0</inkml:trace>
  <inkml:trace contextRef="#ctx0" brushRef="#br0" timeOffset="200722.3576">14545 8722 0,'0'0'0,"0"0"16,0 0-16,0 0 0,29-4 0,-29 4 16,41-4-16,-16 3 15,-1 1-15,3 0 0,3 0 16,7 1-16,-4 1 0,-4 0 0,-1 0 0,-6 1 16,-3 1-16,-7 2 0,-6 3 15,-4 0-15,-6 1 0,-6 3 16,-5 1-16,-3 0 0,-2-1 15,-5 4-15,0-2 0,0-1 16,2-1-16,2-2 0,3-2 16,2-1-16,4-2 15,5-1-15,5-1 0,3 1 16,3-1-16,2-2 0,4 0 16,0 0-16,0-1 0,1 3 15,1-1-15,-1 0 0,-1 1 0,-1 2 16,0 1-16,-2 0 0,0 0 15,1 3-15,1 2 16,-1 2-16,2-1 0,1 2 0,0 0 0,0 0 16,0-1-16,3 1 15,1 1-15,-1-1 0,1-1 0,-3 1 0,-2 1 16,-2-1-16,-3-2 0,-4 0 0,-2-1 16,-3 0-16,-4-3 0,-1 0 15,-2-2-15,-3 1 0,-3 0 16,-2-2-16,-3-1 0,3-2 15,-1 0-15,-7-4 0,-1-2 16,1 5-16,2 6 0,4-3 16,3 0-16,4 0 0</inkml:trace>
  <inkml:trace contextRef="#ctx0" brushRef="#br0" timeOffset="200907.3526">14388 9092 0,'0'0'0,"0"0"16,0 0-16,0 0 0,0 0 0,9 30 16,-9-30-16,2 26 0,-1-11 15,0-2-15,1 0 0,-1 0 16,0-1-16,0-1 0,0-2 0,0-2 16,0-2-16,0 0 0,0-1 15,-1-1-15</inkml:trace>
  <inkml:trace contextRef="#ctx0" brushRef="#br0" timeOffset="201076.1748">14534 9103 0,'0'0'0,"0"0"16,0 0-1,0 0-15,0 0 0,10 25 16,-10-25-16,4 18 0,-4-18 0,2 23 16,-2-23-16,-1 33 15,0-18-15,0 1 0,0-2 16,0-1-16,0-4 0,1-2 0,0-1 15,1-3-15,1-3 0,0 1 16,-2-1-16,2 2 0</inkml:trace>
  <inkml:trace contextRef="#ctx0" brushRef="#br0" timeOffset="201361.6219">15229 8936 0,'0'0'0,"0"0"0,0 0 15,0 0-15,0 0 0,0 0 0,-26 19 16,26-19-16,-33 16 0,14-6 16,-1-1-16,0 1 0,1 0 0,1-2 15,2-1-15,3 0 0,2 0 16,2 3-16,6 0 0,5-1 16,5-2-1,5 1-15,5 1 0,8-1 16,4 0-16,6-2 0,6-2 15,9 3-15,2 1 0,-1-2 16,-1-1-16,8 0 0,-2-4 0,-6-3 16,-5-3-16,-10 1 15,-7 1-15,-6 0 0</inkml:trace>
  <inkml:trace contextRef="#ctx0" brushRef="#br0" timeOffset="209218.4648">16120 8374 0,'0'0'0,"0"0"0,0 0 0,0 0 15,0 0-15,0 0 16,0 0-16,0 0 16,0 0-16,0 0 0,5 34 15,-5-34-15,-3 38 0,1-12 16,-1 6-16,-2 2 0,1 4 0,-4 15 15,-2 4-15,0 7 16,2-6-16,-2 9 0,1-5 16,1-9-16,0-5 0,2-8 0,0-10 0,2-8 15,2-4-15,-2-9 0,0-2 16,0-5-16,-1-3 0,2-6 16,-2-3-16,2-5 0,1-2 0,1-6 15,1-5-15,2-1 16,4 1-16,1-1 0,3 0 0,6-2 15,2 4-15,8 2 16,5 2-16,-1 7 16,2 1-16,2 4 0,1 3 0,-4 5 15,-4 4-15,-1 8 0,-2 4 16,-4 4-16,-3 0 0,-6 5 16,-4 2-16,-6 0 0,-3-3 0,-4 1 15,-2 0-15,-3-1 0,-3 1 16,-7-2-16,-5-2 0,-1-2 15,1-4-15,-3-1 0,-3-3 16,3-4-16,0-3 0,4-5 16,2-4-16,6 1 0,4 3 0,3 0 15</inkml:trace>
  <inkml:trace contextRef="#ctx0" brushRef="#br0" timeOffset="209534.6602">16639 8713 0,'0'0'0,"0"0"0,0 25 0,-1-9 15,0 1-15,-4 12 0,-4 6 16,0 0-16,0-1 0,-2 5 16,1-1-16,1-8 0,2-5 0,-1-2 15,3-6-15,0-7 16,1-5-16,0-7 0,1-4 15,1-4-15,1-3 0,3-6 16,2-6-16,3-2 0,2-2 0,3-2 16,3 0-16,1 2 0,0 1 0,4-1 15,-1 5-15,1 4 0,1 3 0,2 4 16,2 3-16,-2 3 0,-2 4 16,4 3-16,1 2 15,-3 0-15,-3 0 0,-5 0 0,-2-1 16,-3 0-16</inkml:trace>
  <inkml:trace contextRef="#ctx0" brushRef="#br0" timeOffset="209719.3788">17120 8743 0,'0'0'0,"0"0"16,0 0-16,-2 27 0,2-27 0,-8 35 15,0-14 1,1 0-16,-1 0 0,-3 3 15,0 0-15,2-2 0,1-3 0,2-5 16,0-4-16,2-7 0,-1-5 16,1 1-16,1-1 0,1 1 15</inkml:trace>
  <inkml:trace contextRef="#ctx0" brushRef="#br0" timeOffset="209857.4786">17169 8433 0,'0'0'0,"0"0"0,0 0 16,0 0-16,29 17 0,-29-17 0,25 22 15,-13-8-15,-2 0 0,-2-2 16,0-2-16,-1 0 0</inkml:trace>
  <inkml:trace contextRef="#ctx0" brushRef="#br0" timeOffset="210189.7442">17382 8761 0,'0'0'0,"0"0"0,0 0 16,-6 20-16,6-20 0,-10 25 16,4-7-16,0 2 0,-2 1 0,0 1 15,1-1-15,-4 4 0,1-2 0,1-4 16,1-1-16,0-6 0,1-2 16,1-6-16,2-2 0,2-5 15,2-2-15,4-5 0,4-4 16,1-4-16,0-2 0,7-3 15,4-1 1,1-1-16,1 2 0,5-2 16,2 3-16,-4 6 0,-2 4 0,3 4 15,-3 5-15,-8 3 0,-1 3 16,-4 5-16,-3 5 0,-1 4 16,-3 2-16,-3 5 0,-2 4 15,-1-2-15,-2-2 0,2 4 16,2 1-16,0 4 0,1-3 0,6-10 15,6-7-15,-2-2 0,-2-3 0,-2-2 16</inkml:trace>
  <inkml:trace contextRef="#ctx0" brushRef="#br0" timeOffset="210621.9744">18152 8847 0,'0'0'0,"0"0"16,0 0-16,0 0 0,0 0 0,-15-14 15,15 14-15,-29-3 0,29 3 16,-41 7-16,14 0 0,-1 3 16,-1 3-16,-9 6 0,-1 2 15,5 3-15,4 1 0,3 5 16,6-1-16,7-4 0,8-5 0,8-5 0,9-5 16,6-6-16,4-5 0,4-6 15,5-5-15,-3-1 0,0-1 16,5-5-16,1-3 0,-5 2 15,-2-3-15,-6 4 0,-5 2 16,-4 4-16,-2 2 0,-4 5 16,0 5-16,-3 6 15,-2 4-15,-3 8 0,-3 7 16,0 4-16,-1 3 0,0 5 16,2 3-16,-1 6 0,3-4 15,0-2-15,-1-3 0,2-5 16,1-4-16,-1-6 0,0-3 15,-2-5-15,0-3 0,-7-5 16,-4-3-16,-3 0 0,-1-1 0,-3-2 0,-7-1 16,2-5-16,0-3 0,-7-3 15,0-1-15,6-8 0,6-5 16,5 6-16,4 5 0,3 3 0</inkml:trace>
  <inkml:trace contextRef="#ctx0" brushRef="#br0" timeOffset="211023.4187">18787 8428 0,'0'0'0,"0"0"16,-7 22-16,1-3 15,-4 4-15,-3 6 0,-4 5 16,-3 11-16,3 0 0,-4 6 15,1-3-15,-2 0 0,2-8 0,4-5 16,3-8-16,3-4 0,4-5 16,0-5-16,3-3 15,0-4-15,0-4 0,4-7 16,4-6-16,0-4 0,3-3 0,3-6 0,5-4 16,-1 2-16,2-2 0,2 3 15,5 4-15,-3 4 0,-2 4 16,5 1-16,-2 4 0,-1 3 0,-2 2 15,2 6-15,0 5 16,-6 3-16,-2 5 0,-3 0 0,-3 2 16,-1 3-1,-1 0-15,-1 5 0,-3 2 16,-1-3-16,-1-4 0,0-2 16,1-3-16,1-5 0,1-3 0,0-1 15,-1-2-15,0 0 0</inkml:trace>
  <inkml:trace contextRef="#ctx0" brushRef="#br0" timeOffset="211361.8707">19195 8709 0,'0'0'0,"0"0"16,0 0-16,-17 33 0,10-17 0,-1 5 15,0 4-15,1 4 0,1 0 16,3-3-16,3-3 0,2-4 0,3-5 15,10-1-15,6-7 0,1-3 16,2-4-16,4-6 0,1-5 31,-1-1-31,-3-2 0,-4-4 0,-3-4 0,-4 0 0,-2-1 0,-4-6 16,-6 1-16,-5 4 0,-4 4 16,-9 5-1,-8 4-15,-2 5 0,0 3 0,-5 7 16,-3 5-16,4 1 0,5 1 15,6 1-15,3 1 16,6 0-16,5-1 0,10 0 0,10-1 16,-4-2-16,-2-2 0,-3-1 15</inkml:trace>
  <inkml:trace contextRef="#ctx0" brushRef="#br0" timeOffset="211879.2746">19694 8663 0,'0'0'0,"0"0"0,0 0 16,-17 27-16,9-12 0,-1 3 0,-1 3 16,-1 1-1,0 1-15,-2 5 0,2-1 16,1-4-16,1-4 0,0 0 16,2-3-16,3-8 0,3-4 0,3-5 15,3-4-15,0-3 0,1-1 16,3-4-16,2-4 0,2-1 15,2-1-15,6-6 0,2-1 16,-3 4-16,-1 3 0,-1 4 0,-1 5 16,0 1-16,-2 3 0,0 6 0,-1 4 15,-3 3-15,-1 3 0,-5 4 16,-1 5-16,-3 0 0,-1 1 16,-5 1-16,-2 1 0,-1-1 15,-1-1-15,1-3 0,1-3 16,0-3-16,2-2 15,0-4-15,1 0 16,-1-4-16,2-2 0,3-5 0,3-4 16,3-2-16,2-2 0,5-5 15,5-6-15,0 1 0,1-1 16,9-4-16,4 1 16,-4 6-16,-1 5 0,-1-1 0,-3 3 15,-4 4-15,-4 4 0,-1 6 0,-2 5 16,-4 2-16,-3 4 0,-3 4 0,-3 5 15,-2 4-15,0 1 0,-3 3 16,-1 1-16,1-2 0,0-2 16,1-2-16,-1 0 0,2-6 15,1-4-15,4-1 0,3-2 16,-1-4-16,1-1 0,-1-1 0,-1-1 16,0 0-16</inkml:trace>
  <inkml:trace contextRef="#ctx0" brushRef="#br0" timeOffset="212164.5906">20185 8793 0,'0'0'0,"0"0"16,0 0-16,0 0 0,0 0 0,0 0 16,29 7-1,-29-7-15,26-1 0,-26 1 16,35-5-16,-15 2 0,0-2 16,0-2-16,0 1 0,-2-3 15,1-1-15,2-2 0,-2-2 16,-5 2-16,-4 1 0,-5-2 15,-5 1-15,-5 2 0,-3 1 0,-1 4 16,-4 2-16,0 2 0,-1 1 0,-4 6 16,-2 3-16,2 2 0,1 3 15,2 2-15,1 5 0,4 0 16,3 1-16,1 6 16,5-2-16,8-2 0,6-2 0,6-4 15,5-1-15,6-7 0,5-6 0,-6 1 31,-6-3-31,-4 1 0</inkml:trace>
  <inkml:trace contextRef="#ctx0" brushRef="#br0" timeOffset="212411.6635">21211 8489 0,'0'0'0,"0"0"0,0 0 0,-12 25 0,12-25 0,-23 30 15,8-7-15,0 4 16,1 4-16,-3 10 0,2 0 16,4-3-16,3-5 0,3 3 15,3-4-15,3-7 0,3-4 0,7-6 16,7-5 0,0-3-16,2-5 0,2-4 15,1-5-15,-4 1 0,-3 2 16,-3 0-16</inkml:trace>
  <inkml:trace contextRef="#ctx0" brushRef="#br0" timeOffset="212564.9926">20892 8700 0,'0'0'0,"0"0"0,0 0 15,0 0-15,39-1 0,-17 0 0,6-1 16,3 1-16,2-2 0,13-1 15,4-2-15,-8 0 0,-7 2 0,-5 1 16</inkml:trace>
  <inkml:trace contextRef="#ctx0" brushRef="#br0" timeOffset="213166.2199">21630 8413 0,'0'0'0,"0"0"0,0 0 16,0 0-16,-15 25 0,6-7 15,-3 7-15,-2 0 0,-2 2 0,-7 15 16,-1 7-16,2-3 0,2-2 16,-1 3-16,4-4 15,1-2-15,3-8 0,3-7 0,1-5 0,3-7 16,2-3-16,2-7 0,2-4 15,-1-5-15,2-2 0,3-7 16,3-4-16,2-3 0,0 0 0,8-6 16,4-3-16,-2 2 0,-2 2 15,3 1-15,0 4 0,-2 4 16,-3 4-16,-1 4 16,0 5-16,-2 5 15,-1 4-15,-7 2 0,-3 4 16,0 2-16,1 1 0,-4 6 15,-2 5-15,2 0 0,1-1 0,3-1 16,3 2-16,2-5 0,2-2 16,5 0-16,5-3 0,-1-5 0,1-4 15,7-5-15,5-4 0,0-3 16,-2-2-16,9-6 0,0-4 16,-6-1-16,-4-1 0,-4-5 15,-3-5-15,-4 2 0,-4 2 0,-8-3 16,-6 2-16,-2 9 0,-3 3 15,-8 5-15,-7 3 0,-2 3 16,-1 5-16,-5 10 16,-3 6-16,6 2 0,1 2 15,6 6-15,1 5 0,7-2 16,5-2-16,16 5 0,12 0 16,3-6-16,1-5 0,14-7 15,12-5-15,-14-3 0,-9-1 0,-7-3 16</inkml:trace>
  <inkml:trace contextRef="#ctx0" brushRef="#br0" timeOffset="213814.7048">22836 8411 0,'0'0'16,"0"0"-16,-8 28 0,0-9 0,-1 4 15,-8 17-15,-3 7 0,-4 10 16,3-3-16,-1 9 0,3-4 15,0-14-15,2-10 0,1 1 16,0-6 0,6-6-16,4-8 0,1-4 15,3-3-15,-1-4 0,1-3 0,2-7 16,2-8-16,1-1 16,2-5-16,2-6 0,3-5 0,1 1 15,0 1-15,7-5 0,3 2 16,3 5-16,3 4 0,1 3 15,2 2-15,0 3 0,1 3 0,-1 7 16,0 5-16,-3 4 0,-4 1 0,-3 4 16,-3 4-16,-3 3 15,-6 1-15,-7 2 0,-5 3 0,-3-2 16,0 0-16,-11-2 0,-6-1 16,-2-3-16,0 0 0,-6 1 15,-3-1-15,2-4 0,2-4 0,2 0 16,3-2-16,4-4 0,2-4 0,7-7 15,4-5-15,2 3 0,2 3 0,1 2 16</inkml:trace>
  <inkml:trace contextRef="#ctx0" brushRef="#br0" timeOffset="214268.8957">23649 8663 0,'0'0'31,"0"0"-31,0 0 0,0 0 0,-11-16 0,11 16 0,-21-12 16,21 12-16,-30-13 0,11 11 16,-2 1-16,-3 1 0,-1 1 15,-9 5-15,-1 6 0,1 1 16,1 2-16,-4 10 0,3 5 15,5 0-15,6 2 0,5-3 16,6-2 0,3-1-16,6-3 0,11-5 15,8-4-15,4-6 0,2-6 0,9-5 16,7-6-16,-3-1 0,-4-2 16,0-4-16,1-2 0,-2-1 15,-2-2-15,-5-1 0,-2-5 16,-5 5-16,-2 3 0,-4 1 15,-4 4-15,-2 4 0,-3 1 0,-6 6 16,-3 6-16,0 1 0,-3 2 0,-1 8 16,-2 5-16,2 1 0,2 2 15,4 0-15,1-3 16,5 0-16,2 0 0,7-2 0,4-2 16,-2-3-16,-2-2 0,-1-2 15</inkml:trace>
  <inkml:trace contextRef="#ctx0" brushRef="#br0" timeOffset="214485.277">24060 8579 0,'0'0'0,"0"0"0,0 0 15,-26 13-15,26-13 0,-32 19 16,5-1-16,2 1 0,1 2 0,-8 11 15,0 3-15,0 4 16,5-6-16,8 2 0,12-3 16,6-6-16,5-6 0,13-5 15,8-5-15,4-6 0,2-5 0,-7 0 0,-6 0 16,-3 1-16</inkml:trace>
  <inkml:trace contextRef="#ctx0" brushRef="#br0" timeOffset="214817.5027">24292 8663 0,'0'0'0,"0"0"0,0 0 0,-17 18 16,17-18-16,-22 25 0,9-5 16,1 1-16,1 2 0,1 2 15,3 0-15,6-3 0,4-3 0,7-4 16,5-3-16,2-3 0,3-4 15,4-4-15,5-3 0,4-3 0,-3-4 16,0-1-16,-2 0 0,-3-4 16,-6 0-16,-5-5 0,-6-2 15,-5-1-15,-5 2 0,-4 0 16,-5 0-16,-6 4 0,-3 3 0,-9 1 16,-7 2-16,1 5 0,-1 3 15,0 4-15,1 4 0,7 1 0,4 1 31,7 2-31,4 2 0,6 1 0,5 2 0,0-4 0,0-3 16,1-1-16</inkml:trace>
  <inkml:trace contextRef="#ctx0" brushRef="#br0" timeOffset="215171.8961">24786 8718 0,'0'0'0,"0"0"0,-7 20 16,0-6-16,0 1 0,-7 9 0,-2 4 15,-1-3-15,2-2 0,-1 0 0,3-4 16,3-6-16,4-4 0,2-6 16,4-5-16,3-3 0,1-3 0,4-2 15,2-5-15,1-1 0,1-3 16,6-7-16,3-3 15,3 2-15,1 0 0,1 3 0,3 2 16,-2 4 0,-2 3-16,5 4 0,-2 4 0,-2 4 0,-4 3 15,-5 8-15,-1 3 16,-7 2-16,-3 4 0,-2 5 0,-3 4 16,-5 1-16,-1 1 0,-7 9 15,-4 3-15,4-8 0,2-6 16,2-7-16</inkml:trace>
  <inkml:trace contextRef="#ctx0" brushRef="#br0" timeOffset="216190.0157">16297 9524 0,'0'0'0,"0"0"0,0 0 16,0 0-16,-16 28 0,16-28 16,-18 37-16,9-15 0,0 3 0,-2 6 0,-1 3 15,-4 9-15,1-1 0,-2 8 16,3-3-16,2-8 0,1-9 0,0-1 31,2-6-31,2-6 0,3-2 0,1-9 16,0-1-16,1-5 0,0-1 0,2-8 15,1-2 1,1 0-16,2 0 0,5-10 0,6-5 16,0 3-16,1 0 0,6 2 15,4 2-15,1 3 0,-1 1 0,10 1 16,4 3-16,-3 4 15,-4 3-15,-4 6 0,-1 2 16,-4 3-16,-3 0 0,-4 7 16,-4 5-16,-4-2 0,-4-2 0,-7 3 0,-5 1 15,-1 1-15,-2-2 0,-11 2 0,-7 0 16,2-2-16,-1-4 0,-4 0 16,-4 0-1,3-4-15,2-5 0,4-3 16,1-2-16,5-2 0,4-2 15,4 1-15,3 0 0,2 2 0</inkml:trace>
  <inkml:trace contextRef="#ctx0" brushRef="#br0" timeOffset="216490.8321">16835 9812 0,'0'0'0,"0"0"0,-6 30 15,1-12-15,-2 3 0,-5 6 16,-4 3-16,2-1 16,1-3-16,-2 3 0,3-2 15,2-7-15,2-4 0,0-5 0,1-3 16,2-5-16,0-3 0,3-3 16,0-5-16,1-3 0,1-2 0,3-4 0,3-5 15,-1-1-15,2-1 0,5-9 16,3-2-16,1 6 0,-1 7 15,2 3-15,-1 2 0,3 4 16,1 2-16,3 3 0,2 2 0,0 3 16,-2 2-16,-1 1 15,0-1-15,1 6 16,1 3-16,-4 0 0,-3-3 16,-4 0-16</inkml:trace>
  <inkml:trace contextRef="#ctx0" brushRef="#br0" timeOffset="216876.4932">17007 9947 0,'0'0'0,"0"0"0,0 0 16,0 0-16,33 6 0,-33-6 0,34 5 15,-14-2-15,2-2 0,3-2 16,3-2-16,0 1 15,1-2-15,8-2 0,0-1 0,-5 0 0,-4-2 0,2-1 16,-6 1-16,-5-2 16,-6 0-16,-5-2 0,-5 0 15,-4 5-15,-3-1 0,-7 2 0,-7 0 16,0 2-16,-1 3 0,-8 1 16,-2 3-16,0 1 0,1 3 15,1 3 1,-1 3-16,3 1 0,1 1 0,4 5 15,3 3-15,5 1 16,3 0-16,9 7 0,7 0 16,5-5-16,5-5 0,12-1 0,11-1 15,4-5-15,5-3 0,-12-3 16,-8-2-16,-6 0 0</inkml:trace>
  <inkml:trace contextRef="#ctx0" brushRef="#br0" timeOffset="217255.481">17983 9800 0,'0'0'0,"0"0"0,0 0 15,-24-4 1,10 5-16,-4 0 0,-3 2 16,-2 2-16,-2 1 0,-8 7 15,1 2-15,2 1 0,2 1 0,-4 5 16,4 2-16,4-2 0,7-1 15,5 1-15,5 1 16,7-5-16,6-3 0,6-4 0,5-4 16,5-1-16,5 0 0,4-7 0,3-3 15,-2-3-15,-1-1 0,5-6 0,-1-4 16,-4 1-16,-3 3 0,-5-3 16,-2-1-16,-6 1 15,-2 3-15,-5 1 0,-2 4 0,-2 3 16,-2 0-16,1 5 0,-1 3 15,-4 2 1,-4 0-16,2 5 0,0 4 16,3 0-16,2 0 0,5 8 0,4 4 15,3-3-15,3-1 0,4-5 16,6-3-16,-6-3 0,-4-1 0,-3-2 16</inkml:trace>
  <inkml:trace contextRef="#ctx0" brushRef="#br0" timeOffset="217640.8152">18612 9935 0,'0'0'0,"0"0"0,0 0 16,0 0-16,-14-22 0,14 22 0,-19-18 15,5 9-15,0 1 0,-5 2 16,-3 2-16,-1 2 0,-1 2 16,-8 3-16,0 6 0,2 2 0,2 3 0,-3 7 15,3 4-15,7 0 0,6 1 16,8-1-16,8 1 15,6-3-15,4-4 0,10-7 0,7-6 16,3-2-16,0-4 0,12-8 16,6-6-16,-6-2 0,-5-2 0,4-6 31,-3-3-31,-7-2 0,-5 0 0,-5-7 16,-5-3-16,-5 2 0,-3 3 15,-5-2-15,-3-3 0,-1 6 16,-2 4-16,-1 6 0,0 3 15,-1 6-15,2 4 0,-1 9 16,-2 4-16,0 3 0,-2 2 0,-1 12 16,0 10-16,-1 4 0,0 3 0,0 7 15,0 7-15,3-2 0,0-3 16,5 5-16,3-5 0,-1-11 16,1-9-16,-1-6 0</inkml:trace>
  <inkml:trace contextRef="#ctx0" brushRef="#br0" timeOffset="218111.066">19429 9671 0,'0'0'16,"0"0"-16,0 0 0,0 0 0,0 0 0,-6 30 15,6-30-15,-12 38 0,5-19 0,0 5 16,-1 2-16,1-2 16,2-1-16,3 5 0,3-3 15,2-4-15,4-4 0,4-5 16,3-5-16,0-2 0,1-3 0,3-4 16,4-4-16,-2-2 0,-1-2 0,3-7 15,0-2-15,-1-1 0,-2 1 16,-2-2-16,0-2 0,-4 4 15,-2 0-15,-3 5 0,-3 4 16,0 2-16,-2 2 0,-3 6 16,-5 5-16,-2 4 0,-1 5 0,1 6 15,-2 6 1,2-1-16,2 1 0,5 1 16,3 0-16,4-3 0,1-2 0,10-3 15,4-6-15,-3-8 16,0-3-16,10-5 0,7-3 15,-5-3-15,-3 1 0,2-6 16,2-4-16,-4-2 0,-4-3 0,-3-5 16,-1-5-16,-5 6 0,-3 8 0,-3 2 15</inkml:trace>
  <inkml:trace contextRef="#ctx0" brushRef="#br0" timeOffset="218173.5674">19926 9666 0,'0'0'15,"0"0"-15,0 0 0,0 0 0,-2 24 16,2-18-16,0 0 0,0-1 15</inkml:trace>
  <inkml:trace contextRef="#ctx0" brushRef="#br0" timeOffset="218358.5999">20353 9736 0,'0'0'0,"0"0"0,0 0 0,-21 23 15,21-23-15,-24 27 0,11-5 16,0-1-16,1 1 0,-3 5 16,2 0-16,3-5 0,4-3 0,-1 0 15,2-3-15,0-3 0</inkml:trace>
  <inkml:trace contextRef="#ctx0" brushRef="#br0" timeOffset="218512.2835">20346 9508 0,'0'0'0,"0"0"16,0 0-16,0 0 0,24 5 0,-24-5 16,26 13-16,-14-6 0,-1-1 0,-1-1 15</inkml:trace>
  <inkml:trace contextRef="#ctx0" brushRef="#br0" timeOffset="218859.8066">20592 9762 0,'0'0'16,"0"0"-16,0 0 0,-16 26 16,9-13-16,-4 4 0,-3 3 15,-2 3-15,0-1 0,2-1 16,1-2-16,0 0 0,2-3 0,5-6 15,5-6-15,1-4 0,3-3 16,5-3-16,4-3 0,1-3 0,1-2 16,1-4-16,3-5 15,6-2-15,1 3 0,3 0 0,0 0 16,-1 3-16,-4 4 0,6 2 16,-1 5-16,-4 4 0,-3 3 0,-4 8 15,-1 4-15,-7 0 16,-1 2-16,-6 7 0,-3 6 0,-3-3 0,-2-1 15,-2 5-15,-3 2 16,2-4-16,1-3 0,0-3 0,2-4 16,1-4-16,2-3 0,0-1 15</inkml:trace>
  <inkml:trace contextRef="#ctx0" brushRef="#br0" timeOffset="219245.4297">21184 9760 0,'0'0'15,"0"0"-15,-9 14 0,2-5 16,0 1-16,-3 6 0,-2 2 0,-2 4 0,2-2 16,1-1-16,2-2 15,2-3-15,0 0 0,2-5 0,1-2 16,2-3-16,2-4 0,3-1 15,4-6-15,1-2 0,0-3 0,6-5 16,3-4-16,1 1 16,1-1-16,8-7 0,4-2 0,-2 4 0,-3 4 15,4-2-15,-2 4 16,-4 6-16,-3 4 0,-1 4 0,-1 4 16,-2 3-16,-4 2 0,-4 5 15,-2 6-15,-5 3 0,-3 2 0,-5 3 16,-1 2-16,-2-1 15,0-1-15,-1 1 16,0 2-16,1-4 0,0-2 16,-2 2-16,0-2 0,4-6 15,1-3-15,2-2 0,-1-2 16,2-1-16</inkml:trace>
  <inkml:trace contextRef="#ctx0" brushRef="#br0" timeOffset="219583.6833">21620 9804 0,'0'0'0,"0"0"0,17-1 0,-8 1 16,0-2-16,3 2 0,2 1 15,3-2-15,1 0 0,5-1 16,1-3-16,-2 1 0,-1 0 0,-2-1 16,1-3-1,-2 0-15,-3 0 0,-4-2 16,-3-1-16,-2 0 0,-4 0 0,-4 0 15,-5 0-15,-2 1 0,-1-2 16,-5 5-16,-5 3 0,-1 2 16,0 2-16,-1 2 0,0 4 15,-5 7-15,2 5 0,-1 2 16,-2 5-16,5 0 0,4 2 0,5 2 0,3 1 16,3 4-16,5-3 0,12-4 15,8-3-15,4-7 0,2-3 16,9-6-16,8-6 0,-1-7 15,-2-4-15,4-2 0,1-1 16,-5-3-16,-4-4 0,-3 4 16,-8 3-1,-5 2-15</inkml:trace>
  <inkml:trace contextRef="#ctx0" brushRef="#br0" timeOffset="219884.733">22111 9737 0,'0'0'0,"0"0"16,0 0-16,-15 28 0,8-15 0,-1 3 0,-1 4 16,-1 6-16,2 0 0,-1-3 15,1-1-15,1-4 0,2-4 16,-1 0-16,2-4 0,3-6 16,1-1-16,2-6 0,3-4 15,-1-2-15,0-1 0,3-6 16,1-5-16,-1 0 0,1 1 0,2-3 0,1 1 15,2-1-15,1 3 0,0 2 16,0 3-16,1 4 0,-1 4 16,5 2-16,3 5 0,0 2 15,0 5-15,1 4 0,0 5 16,-4-3-16,-4-3 0,-3-2 0</inkml:trace>
  <inkml:trace contextRef="#ctx0" brushRef="#br0" timeOffset="233442.2463">19274 6757 0,'0'0'16,"0"0"-16,0 0 0,0 0 0,-1 29 15,1-29-15,-5 42 0,1-15 16,0 4-16,-4 17 0,-2 8 15,0 0-15,0 2 0,-3 17 16,-1 5-16,-2 7 0,1-8 0,0 7 16,0-4-16,0-7 0,1-11 15,-2-8-15,2-11 0,3-18 0,0-9 16,-1-6-16,-2-7 0,1-5 16,0-4-16,2-9 0,0-9 15,1-2-15,1-4 0,-1-11 16,0-8-16,3 11 0,1 9 0,2 7 15</inkml:trace>
  <inkml:trace contextRef="#ctx0" brushRef="#br0" timeOffset="233758.1798">19269 6980 0,'0'0'0,"12"-2"0,4 1 0,2-1 0,1 4 0,8 1 31,4 5-31,5 1 0,-2 3 0,-3 4 16,-4 5-16,-4-2 0,-3 1 0,-1 5 15,-5 1-15,-6 1 0,-4 0 16,-5-3-16,-4 0 0,-7-1 16,-7-1-16,-5 1 0,-5-2 15,-3 1-15,-2-1 16,-3-3-16,0-2 0,2-1 0,2-2 16,-4-3-16,3-5 0,12-1 0,5-3 0,5 3 15,5-1-15,4 3 0,7 3 16,7 3-16,5 3 0,1 1 15,2 3-15,6-1 0,5-1 16,5 7-16,-1 1 0,2-1 16,2 2-16,-4-4 0,-2-1 0,-3-7 15,-2-4 1,-2-4-16,-3-3 0,-6-1 16,-3 0-16,-3 0 0</inkml:trace>
  <inkml:trace contextRef="#ctx0" brushRef="#br0" timeOffset="234206.3932">19895 7337 0,'0'0'0,"0"0"0,0 0 0,0 0 16,-13 29-16,13-29 0,-18 37 15,8-13-15,0 2 0,1 2 16,1 1-16,-1 7 0,3-4 0,5-4 15,3-5 1,6-5-16,3-3 0,3-7 16,4-7-16,3-3 0,4-4 15,5-6-15,0-6 0,-4-3 16,0-2-16,-2-2 0,-1-3 16,3-7-16,-4-1 0,-4 5 15,-2 3-15,-5 7 0,-3 7 0,-3 3 16,-2 6-16,-3 5 0,-5 7 0,-1 7 15,-1 7-15,-1 9 0,0 4 16,0 9-16,1 7 0,-1 7 16,1-3-16,1 6 0,0-3 15,2-10-15,1-6 0,-1-8 16,1-4-16,-1-3 0,-1-4 0,-6-4 16,-5-3-16,-7-6 0,-2-2 0,2-2 15,0 0-15,-3-6 0,0-5 0,0-7 16,-1-6-16,6-4 15,6-5-15,3 7 0,2 3 0,2 5 16</inkml:trace>
  <inkml:trace contextRef="#ctx0" brushRef="#br0" timeOffset="234676.4114">20731 7344 0,'0'0'0,"0"0"0,0 0 16,0 0-16,0 0 0,0 0 16,-28-11-16,28 11 0,-27 1 0,27-1 15,-35 14-15,16-4 0,-2 2 16,-8 8-16,-1 5 15,3 3-15,1 0 16,-2 10-16,1 2 0,7-6 16,6-4-16,6 2 0,9-6 15,3-5-15,1-4 0,13-8 16,8-6-16,-4-5 0,1-6 16,5-7-16,3-9 0,1 2 15,-5 0-15,-3-3 0,-4-5 0,-1-3 16,-4 3-16,-6 2 0,-1 3 0,-3 9 15,-2 4-15,-1 5 0,-2 2 16,-1 8-16,-1 6 0,-1 3 16,-2 6-16,1 4 0,-1 3 0,3 0 15,1 3-15,2 0 0,1 0 16,4 3-16,3-4 16,1-7-16,2-4 0,6-6 0,7-5 0,-2-7 15,0-6-15,-8 3 0,-2 0 16,-4 2-16</inkml:trace>
  <inkml:trace contextRef="#ctx0" brushRef="#br0" timeOffset="234992.908">21028 7402 0,'0'0'0,"0"0"16,0 0-16,-10 21 0,10-21 0,-14 31 15,3-9-15,0 1 0,0 3 16,-2 4-16,2 0 0,2-3 15,1-4-15,0-1 0,2-5 16,1-8-16,3-2 16,4-10-16,5-6 0,0-2 0,0-3 15,3-3 1,2-4-16,5-6 0,1-2 0,1-1 16,4-1-16,0 4 0,1 6 0,1 0 15,-3 4-15,-3 7 0,-2 5 16,-3 7-16,-1 3 0,-4 5 15,-2 5-15,-2 5 16,-2 6-16,-1 2 0,-4 1 0,1 3 16,-1 3-16,0 4 0,1-5 15,1-2-15,0-1 0,0-8 16,0-5-16,0-5 0</inkml:trace>
  <inkml:trace contextRef="#ctx0" brushRef="#br0" timeOffset="235208.5585">21586 7259 0,'0'0'15,"0"0"-15,0 0 0,28-2 16,-28 2-16,27-4 0,-9 2 0,3-1 15,2 1-15,7-2 0,0 2 16,-2-1-16,1 1 0,-5 0 16,-4 0-16,-3 1 0</inkml:trace>
  <inkml:trace contextRef="#ctx0" brushRef="#br0" timeOffset="235393.6592">21607 7456 0,'0'0'16,"10"-2"-16,4 1 0,4 0 16,2 0-16,9-2 0,2-1 0,1 1 0,0 2 15,7-1-15,-1-3 0,-8 3 16,-4 0-16,-6 0 0</inkml:trace>
  <inkml:trace contextRef="#ctx0" brushRef="#br0" timeOffset="235578.6574">21709 7356 0,'0'0'0,"0"0"0,0 0 0,0 0 16,0 33-16,0-33 0,0 38 15,0-15-15,0 1 0,0 3 16,0 2-16,0 6 0,1-3 0,-1-2 0,0-4 15,-3-2-15,1-5 0,0-1 16,0-2-16,0-3 0</inkml:trace>
  <inkml:trace contextRef="#ctx0" brushRef="#br0" timeOffset="235710.368">21520 7840 0,'0'0'0,"0"0"0,0 0 16,0 0-16,0 0 0,0 0 16,0 0-1,0 0-15,0 0 0,0 0 0,20-6 16,-20 6-16,42-6 0,-12 0 15,5-1-15,2-2 0,2 0 0,3-1 16,-7 2-16,-5 1 16</inkml:trace>
  <inkml:trace contextRef="#ctx0" brushRef="#br0" timeOffset="235948.846">22292 6953 0,'0'0'0,"0"0"0,0 0 16,0 0-16,6 30 0,-6-30 0,3 28 0,-3-28 0,1 37 0,-1-17 31,-1 4-31,-2 0 0,1-1 0,-1 3 0,-2-2 0,0-6 16,-2-2-16,1-3 0,-2-2 15,1-1-15,2-3 16,0 0-16</inkml:trace>
  <inkml:trace contextRef="#ctx0" brushRef="#br0" timeOffset="236265.4011">22077 7149 0,'0'0'0,"0"0"0,0 0 0,0 0 0,0 31 15,0-31-15,4 30 16,-4-30-16,16 32 0,-4-18 16,2-3-16,4-2 0,3-2 0,6-1 15,3-3-15,0-2 0,0-2 16,-2-3-16,0-3 0,-3-2 16,-2-3-1,2-3-15,-5-2 0,-3 1 0,-3-1 16,-2 1-16,-3 2 15,-1 3-15,-1 3 0,-2 2 16,0 2-16,-2 4 0,-1 2 0,0 4 16,0 5-16,0 2 0,-2 2 15,0 3-15,-2 2 0,1 1 16,0 2-16,0 1 0,0 1 0,-1 0 0,0-3 16,-1-4-16,2-3 0,0-3 15</inkml:trace>
  <inkml:trace contextRef="#ctx0" brushRef="#br0" timeOffset="236535.017">22071 7472 0,'0'0'0,"0"0"16,0 0-16,0 0 0,28 2 15,-28-2-15,34-4 0,-11 2 16,4-1-16,0 2 0,3-1 15,0 0-15,1 1 0,4-1 16,-4 1-16,-6-1 0,-4 2 0,-4 2 16,-4 0-16,-7 3 0,-3 0 0,-10 4 15,-7 4-15,-6 3 0,-3 0 16,-6 2-16,-4 2 0,-11 3 16,-1 0-16,-8 1 0,2-2 15,11-4-15,9-5 0,7-3 16</inkml:trace>
  <inkml:trace contextRef="#ctx0" brushRef="#br0" timeOffset="236681.8706">21925 7625 0,'0'0'0,"0"0"15,0 0-15,0 0 16,26 10-16,-26-10 0,20 19 0,-20-19 16,20 29-16,-9-10 0,0 3 15,1 0-15,0 0 0,4 5 0,0-2 16,-2-7-16,-1-4 0,-2-2 15,-3-2-15,0-1 0</inkml:trace>
  <inkml:trace contextRef="#ctx0" brushRef="#br0" timeOffset="236967.289">21996 7759 0,'0'0'0,"0"0"0,0 0 0,0 0 15,29-4-15,-29 4 0,42-7 16,-13 1-16,4 0 0,5-1 15,5 0-15,12 0 0,-1 0 16,9-2-16,-3 1 0,-5 1 16,-4 2-16,0 0 15,-7 2-15,-7 1 0,-7 1 16,-7 3-16,-6 2 0,-7 2 16,-5 4-16,-10 0 0,-6 4 15,-2 3-15,-1 1 0,-3 1 16,-2 2-16,-2-1 0,-2 0 15,-3 1-15,1-4 0,0-3 16,3-2-16,-2-3 0,0-3 0,1-3 0,1-2 16,4 0-16,5 0 0,2-1 15</inkml:trace>
  <inkml:trace contextRef="#ctx0" brushRef="#br0" timeOffset="237136.3749">22270 7724 0,'0'0'16,"0"0"-16,0 0 0,0 0 16,7 25-16,-7-25 0,5 26 0,-3-12 0,-1 2 15,-1 1-15,-1 0 16,1-2-16,0 0 0,-1-2 0,0-2 16,0-1-16,0-2 0,0 0 15</inkml:trace>
  <inkml:trace contextRef="#ctx0" brushRef="#br0" timeOffset="237336.9703">22449 7759 0,'0'0'0,"0"0"0,0 0 0,8 29 0,-7-12 16,-1 3-16,-1 4 0,0 0 15,-1 2-15,-1 5 0,-2-1 16,1-2-16,-1-3 0,1 1 15,-1-3-15,0-9 0,-1-5 0,2-4 16,1 0-16,-1 0 0</inkml:trace>
  <inkml:trace contextRef="#ctx0" brushRef="#br0" timeOffset="237621.4243">23124 7074 0,'0'0'0,"11"-4"15,3 1-15,3 0 0,2 0 0,11 0 16,4-1-16,6-1 0,-1 1 0,0-2 16,-1 1-16,-6 2 0,-5 4 0,-3-1 15,-6 2-15,-11-2 16,-7 0-16,2 0 0,-2 0 16,3 0-16</inkml:trace>
  <inkml:trace contextRef="#ctx0" brushRef="#br0" timeOffset="237784.0894">23008 7340 0,'0'0'0,"0"0"0,0 0 16,0 22-16,0-22 0,0 21 0,0-9 0,0-1 16,0 1-16,0-2 0,0-2 15,0-1-15,0-1 0,0-1 16</inkml:trace>
  <inkml:trace contextRef="#ctx0" brushRef="#br0" timeOffset="238185.4275">23030 7309 0,'0'0'0,"0"0"0,0 0 16,24-5-16,-24 5 0,25-4 0,-9 2 16,3 0-16,1-1 0,-1 3 15,-2 0-15,4 2 0,-2 0 16,-3 0-16,-4 2 0,-4-1 15,-3 2-15,-6 2 0,-6 2 16,-2 0-16,-2 1 0,0 0 0,-1 1 0,1 0 16,0 0-16,1-3 0,1 0 15,3-2-15,1-2 0,3-1 16,2-3-16,5 0 0,0-1 0,6-5 16,5-4-16,-1-2 0,2 0 15,0-4-15,3-2 16,1-3-16,1-1 15,6-3-15,0 0 0,-4 7 16,-1 4-16,-4 2 0,0 3 16,-2 4-16,-2 3 0,-1 4 15,1 6-15,-3 3 0,-1 2 0,-6 2 16,-1 3-16,-3 2 16,-2 3-16,-3 3 0,0 2 15,-2-3-15,0-1 0,-4 2 0,-2-1 0,-5-1 16,-3-4-16,-9 0 0,-4-2 15,6-5-15,7-2 0,5-3 16</inkml:trace>
  <inkml:trace contextRef="#ctx0" brushRef="#br0" timeOffset="238354.3447">22748 7668 0,'0'0'0,"0"0"0,0 0 0,0 0 16,0 0-16,40-10 0,-15 4 15,4 0-15,3-1 0,6 0 16,9-3-16,11-1 0,1 0 0,13 0 15,1 0-15,5 0 16,-7 3-16,0-1 0,-11 0 0,-11 0 16,-11 1-1,-9 1-15,-7 1 0,-6 3 0</inkml:trace>
  <inkml:trace contextRef="#ctx0" brushRef="#br0" timeOffset="238601.87">23484 7632 0,'0'0'0,"0"0"0,0 0 0,0 26 16,0-26-16,0 33 0,0-10 15,0 2-15,0 1 0,0 9 16,1 1-16,0-4 0,0-3 0,1 4 16,0-4-16,0-5 0,0-4 15,-1-3-15,-1-2 16,-3-1-16,0-2 15,-3-3-15,-6-2 0,-1-1 16,-3-1-16,-4-3 0,-2 0 16,-2-2-16,-2-2 0,1 1 15,4 1-15,4-1 0</inkml:trace>
  <inkml:trace contextRef="#ctx0" brushRef="#br0" timeOffset="238786.8496">22987 7728 0,'0'0'15,"0"0"-15,0 0 0,0 0 0,0 0 16,0 0-16,5 30 0,-5-30 16,4 28-16,-4-28 0,5 34 15,-3-18-15,0 1 0,0-2 16,2 1 0,-2-3-16,0-2 0,-1-4 15,-1-2-15,0-2 0,0 1 0,0-2 16</inkml:trace>
  <inkml:trace contextRef="#ctx0" brushRef="#br0" timeOffset="239018.2581">23055 7758 0,'0'0'0,"0"0"0,0 0 0,26 0 16,-26 0-16,23 1 0,-8 1 0,-1 1 16,0 1-16,1 2 0,-1 0 15,-2 1-15,-1 1 0,-4 3 16,-7 0-16,-4 1 0,-2-1 15,-4-1-15,-3 1 0,-3-2 16,-1-1-16,-1 0 0,0-1 0,3 0 16,0-1-16,4-2 0,4 0 15,5 0-15,4-3 0,9-1 0,8-1 16,1 0-16,4-2 0,-5 2 16,-2 0-16,-3 0 0</inkml:trace>
  <inkml:trace contextRef="#ctx0" brushRef="#br0" timeOffset="328281.0002">2112 10786 0,'0'0'0,"0"0"0,0 0 16,0 0-16,26-7 0,-26 7 15,28-4-15,-9 1 0,0 0 0,4 2 16,6-1-16,0 1 0,3-2 15,12 1-15,7-2 0,9-1 16,0 1-16,3-1 16,7-1-16,7-2 0,-2 0 0,16 0 0,4 3 15,-7-1-15,-4 1 0,16-1 16,1 0-16,29 0 0,-17-1 0,-2 5 16,0 3-16,-10 0 0,-4-2 15,5 4-15,5 3 0,-9-1 16,-7 2-16,7-2 0,4-1 15,-7-2 1,-4-1-16,7 1 0,5 3 16,-11-5-16,-6-1 0,9 0 15,3 0-15,-12 1 0,-6 1 16,-2-4-16,0-1 0,-13-1 0,-8 1 16,0 0-16,1 1 0,-10 1 15,-11 0-15,-10 0 0,-10 1 16,-3 1-16</inkml:trace>
  <inkml:trace contextRef="#ctx0" brushRef="#br0" timeOffset="328983.3206">6404 10136 0,'0'0'0,"0"0"0,0 0 16,28-5-16,-28 5 0,25-7 0,-5 1 16,1 0-16,1 1 0,10-1 15,2 0-15,-2 0 0,-1-1 16,-4 1-16,-2 2 0,-3 0 16,-2 2-1,-2 3-15,-4 3 0,-7 2 16,-1 0-16,-7 8 0,-6 4 0,-5 3 15,-5 4-15,-9 8 0,-5 4 16,-1-3-16,0-1 0,-4 1 16,2-2-16,3-7 0,1-6 15,-3-3-15,2-5 0,11-4 16,5-2-16,3 0 0</inkml:trace>
  <inkml:trace contextRef="#ctx0" brushRef="#br0" timeOffset="329146.1535">6581 10162 0,'0'0'16,"0"0"-16,0 0 16,16 16-16,-16-16 15,13 21-15,-5-3 0,-1 0 0,0 3 16,2 1-16,2 3 0,4 4 16,-1-3-16,0-4 0,2-2 15,-3-5-15,-2-1 0,-2-3 0</inkml:trace>
  <inkml:trace contextRef="#ctx0" brushRef="#br0" timeOffset="329328.5964">6972 10160 0,'0'0'16,"0"0"-16,0 0 0,32-3 0,-32 3 16,41-6-16,-15 4 15,3-1-15,1 2 0,11-1 0,5-1 16,-6 2-16,-2-1 0,5 0 0,-2 0 15,-7 0-15,-4-1 0,-8 0 16,-7-1-16,-2-1 0,-4 2 16,0 1-16</inkml:trace>
  <inkml:trace contextRef="#ctx0" brushRef="#br0" timeOffset="329585.19">7292 9925 0,'0'0'0,"0"0"16,0 0-16,3 26 0,-3-26 0,1 40 15,-1-7-15,0 7 0,0 3 16,-1 16-16,0 3 0,0 2 0,0-7 16,0 2-16,-1-7 0,1-8 15,0-8-15,-3-1 0,-1-7 16,-2-8-16,-1-4 0,-4-9 15,-4-6-15,-1-6 0,-2-6 0,5 3 16,3 2-16,2 0 0</inkml:trace>
  <inkml:trace contextRef="#ctx0" brushRef="#br0" timeOffset="329700.8916">7019 10296 0,'0'0'15,"0"0"-15,0 0 0,0 0 16,0 0-16,31 10 0,-31-10 15,39 5-15,-17-1 0,3 0 16,4 1-16,1-1 0,0 1 0,5-1 0,-7 1 16,-3-2-16</inkml:trace>
  <inkml:trace contextRef="#ctx0" brushRef="#br0" timeOffset="329885.0418">8104 10242 0,'0'0'15,"0"0"-15,0 0 0,0 0 0,0 0 16,28 9-16,-28-9 0,22 6 16,-11-5-16,0 0 0,-3 0 15,-1-1-15</inkml:trace>
  <inkml:trace contextRef="#ctx0" brushRef="#br0" timeOffset="330047.7687">8522 10244 0,'0'0'0,"0"0"0,0 0 16,0 0-16,22 9 0,-22-9 15,18 6-15,-8-5 0,1-3 0,-1 1 16,-1 0-16,-2-1 0</inkml:trace>
  <inkml:trace contextRef="#ctx0" brushRef="#br0" timeOffset="330185.9295">8896 10236 0,'0'0'15,"0"0"-15,0 0 0,0 0 0,0 0 16,16 15-16,-16-15 0,0 0 15,27 14-15,-27-14 0,0 0 16,23 10-16</inkml:trace>
  <inkml:trace contextRef="#ctx0" brushRef="#br0" timeOffset="330317.46">9260 10251 0,'0'0'0,"0"0"0,0 0 16,0 0-16,0 0 15,24 20-15,-24-20 16,19 15-16,-19-15 0,18 12 0,-10-7 16,-1-1-16</inkml:trace>
  <inkml:trace contextRef="#ctx0" brushRef="#br0" timeOffset="330464.7559">9595 10256 0,'0'0'0,"0"0"15,0 0-15,0 0 0,0 0 0,20 15 16,-20-15-16,0 0 0,20 18 16,-20-18-16,0 0 0,17 14 15</inkml:trace>
  <inkml:trace contextRef="#ctx0" brushRef="#br0" timeOffset="331135.4883">10355 9685 0,'0'0'0,"0"0"0,0 0 0,0 0 15,-18 22-15,18-22 0,-33 24 16,13-9-16,-1 1 0,-3 2 15,-2 0-15,-3 4 0,5-3 0,4-2 16,4-1-16,3-3 0,2-2 0,4 1 16,6-2-16,4-2 0,4 0 15,6-3-15,5-3 0,-1 0 16,2-1-16,5-1 0,2 0 16,-5 0-16,-4 2 0,-2-1 15,-4 1 1,-5-2-16,-1-2 0,-8 2 0,-4 2 15,-3-1-15,-2 2 0,-4 1 16,-3 2-16,0 0 0,-1 0 16,-6 5-16,1 2 0,3-2 15,2 0-15,-1 4 0,0 4 16,3 2-16,0 0 0,-1 7 16,0 4-16,3 1 0,0 1 0,1 7 15,1 2-15,3-6 0,1-4 0,2-7 16,1-5-16,4-5 0,1-3 0,2-7 15,2-4-15,1-4 16,2-4-16,1-4 0,4-4 16,1-2-16,0-2 0,5-6 15,4-8-15,-2 3 0,0 1 0,6-2 16,4 5 0,-3 4-16,1 5 0,-2 4 15,1 4-15,-2 1 0,1 3 16,1 4-16,1 3 0,-3 1 15,-3 0-15,-2 2 0,-3 2 16,-1 1-16,-3 1 0,0 3 16,-1 0-16,-3-4 0,0 1 0,-4 2 0,-2 3 15,-2-1-15,-1-3 0,-2 0 16,-4 1-16,-1-4 0,-1-1 0,2-2 16,2 0-16,1-2 15</inkml:trace>
  <inkml:trace contextRef="#ctx0" brushRef="#br0" timeOffset="331336.322">10245 10116 0,'0'0'0,"0"0"16,0 0-16,0 0 0,0 26 15,0-26-15,-6 31 0,0-9 16,-1 5-16,-1 4 0,-3 4 16,-7 9-16,-2 2 0,0-1 15,0-1-15,-1 0 0,3-7 0,-3-2 16,1-10-1,2-6-15,3-7 0,6-9 16,2-6-16,2-8 0,-1-5 0,2 3 16,1 1-16,-1 4 0</inkml:trace>
  <inkml:trace contextRef="#ctx0" brushRef="#br0" timeOffset="331490.0287">10132 10356 0,'0'0'0,"0"0"0,0 0 15,22 20-15,-12-6 0,1 3 0,2 5 0,1 3 16,2 3-16,3 7 0,1 1 15,2 0-15,-1-3 0,0-6 16,1-5-16,-2-7 0,-1-4 0,-4-9 16,0-6-16,-3 1 0,-3 0 15,-2 0-15</inkml:trace>
  <inkml:trace contextRef="#ctx0" brushRef="#br0" timeOffset="331690.6596">10740 10003 0,'0'0'0,"0"0"15,25-3-15,-6 0 0,3 2 0,10-2 16,5 1-16,0 1 0,1 0 0,5-1 16,-4 2-16,-5-1 0,-3 1 15,-5 0-15,-5 0 16,-6 1-16,-4 2 0,-2-2 0,-1 0 15,-3 0-15</inkml:trace>
  <inkml:trace contextRef="#ctx0" brushRef="#br0" timeOffset="331891.3577">10743 10103 0,'0'0'0,"0"0"16,0 0-16,0 0 0,0 0 0,31 3 15,-31-3-15,39 0 0,-15-1 16,4-1-16,1-1 0,3 1 15,2 0-15,5-1 0,0-2 0,-4 0 0,-3-1 16,1-1-16,-5 1 16,-8-1-16,-6-1 0,-9-1 15,-5-2-15,-4 1 0,-4-2 0,-3-1 16,-3 0-16,2 1 0,2 4 16,1-1-16</inkml:trace>
  <inkml:trace contextRef="#ctx0" brushRef="#br0" timeOffset="332192.374">10994 9717 0,'0'0'0,"0"0"15,0 0-15,0 0 0,0 0 16,0 0-16,-3 31 0,3-31 16,-2 38-16,1-12 0,-1 6 15,1 2-15,0 0 0,-1 10 16,0-3 0,1 2-16,0-6 0,-2-7 15,-1-5-15,-5-5 0,-5-1 0,-2-4 16,-3-1-16,-3-4 0,-2-1 15,-3-2-15,-1-2 0,2-4 16,4 0-16,4-1 0,2 0 16,4-1-16,3 1 0,4 1 15,4 2-15,4-1 0,5 1 0,8-1 16,8 1-16,8-2 0,6 1 0,14-1 16,5-2-16,-3-1 0,-2-2 15,6 1-15,-4-1 0,-8 0 16,-8 1-16,-4-1 0,-7 2 15,-7 0-15</inkml:trace>
  <inkml:trace contextRef="#ctx0" brushRef="#br0" timeOffset="332573.0766">10838 10336 0,'0'0'16,"0"0"-16,0 0 0,-7 32 15,2-14-15,0 3 0,-3 2 0,1 1 0,1 0 16,-1 3-16,2-2 0,0-5 16,2-2-16,2-6 0,1-4 15,0-4-15,0-4 0,-1-4 16,3-2-16,1-3 0,0 1 16,2-4-16,-1-2 0,1 1 15,-1 1-15,2 1 0,-1 1 0,3 2 0,1-1 16,5 3-16,5 0 0,2 0 15,1 1-15,3 1 0,2 3 16,0-4-16,2-4 0,3 3 16,-4 3-16,-1 0 0,-3 2 0,-3 0 15,-2 2-15,-5 2 16,-2 1-16,-6 4 16,-6 3-16,-4 1 0,-1 2 15,-4 2-15,-2 0 0,-3 1 0,-2-1 16,-4 10-16,2 5 15,2-5-15,3-5 0,3-5 0</inkml:trace>
  <inkml:trace contextRef="#ctx0" brushRef="#br0" timeOffset="332740.6332">11004 10486 0,'0'0'15,"0"0"-15,0 0 0,-1 21 16,1-21-16,-4 23 0,1-4 0,-3 0 15,-1 3-15,-2 0 0,0 0 16,-4 4-16,0-1 0,0-3 16,1-4-16,0-1 0,0-4 15,1-1-15,2-2 0,2-1 16</inkml:trace>
  <inkml:trace contextRef="#ctx0" brushRef="#br0" timeOffset="332856.5538">10932 10651 0,'0'0'0,"9"3"15,4 1-15,5 2 0,4 1 0,13 5 0,5 2 16,2 0-16,-1 0 0,13 5 16,0 2-16,4-1 0,-7-4 15,-12-3-15,-8-3 0,-7-2 16</inkml:trace>
  <inkml:trace contextRef="#ctx0" brushRef="#br0" timeOffset="336953.566">1691 11941 0,'0'0'0,"0"0"0,0 0 15,0 0-15,25 0 0,-25 0 0,34 3 16,-10 0-16,1 3 16,13-1-16,9 2 0,15 2 15,0 1-15,22 0 0,9 0 0,17 4 16,1 0-16,47 6 31,47 4-31,-2-2 16,2-1-16,36 1 0,-64-8 0,15-1 15,11-3-15,-37-3 0,-27-5 0,13-3 16,13-5-16,-23-1 0,-14-2 0,-4-12 16,-4-7-16,-21 3 15,-14 1-15,-3-11 0,-5-7 16,-14 3-16,-10 1 0,-16-10 0,-8-9 16,-13 4-16,-6 2 0,-17-9 0,-9-5 15,-3 9-15,-5 9 0,-14-10 16,-11-5-16,-2 5 0,-1 4 15,-20-4-15,-12-2 0,4 9 16,3 7-16,-21-6 0,-12-5 16,11 10-16,4 5 0,-22 0 0,-17-1 15,11 10-15,6 8 0,-23 1 16,-16 3-16,17 5 0,11 7 0,-18 8 16,-16 7-16,11 3 15,3 3-15,-13 12 0,-10 8 0,26 2 16,18-1-16,-9 21 0,-8 16 15,24-5-15,15-1 16,2 12-16,1 9 16,19-7-16,16-6 0,13 8 15,13 4-15,16-15 0,9-8 0,17-3 16,11-1-16,7-12 0,7-10 16,27 8-16,17 3 0,5-12 15,4-12-15,28-1 0,23-2 16,-13-7-16,-6-3 0,27-6 0,23-3 15,-12-3-15,-12-2 0,-42 1 0,-30 0 16,-20 0-16</inkml:trace>
  <inkml:trace contextRef="#ctx0" brushRef="#br0" timeOffset="337726.7949">5799 11301 0,'0'0'16,"21"0"-16,5 0 0,-4-1 15,3 1-15,14-2 0,5 1 0,14-1 16,5 1-16,13 2 0,3 1 16,11 1-1,-4 1-15,-1-1 0,-2 2 16,1 1-16,-10 2 0,9 2 0,-21-2 16,-22 2-16,-15 0 0,-14 2 15,-11 1-15,-5-2 0,-5 3 16,-14 2-16,-10 1 0,-3 2 15,-5 2-15,-6 3 0,-6 1 16,-2 0-16,0-1 0,-11-1 0,-1-1 16,-21 3-16,16-4 0,7-4 15,8-4-15,1-2 0,4-3 0,9-5 16,8-3-16,7-6 0,6-4 16,6-9-16,2-6 0,11 10 15,1 0-15,7-11 16,5-7-16,7-4 0,2-4 0,4-2 0,5-3 15,6 1-15,3-3 0,5 4 16,4 2-16,-2 2 0,-1 2 0,17-6 16,-8 8-16,-5 8 15,-6 7-15,-7 9 0,-4 7 0,-2 7 16,-3 6-16,-8 5 0,5 5 16,-3 7-1,-3 6-15,0 10 0,-1 6 16,4 2-16,-2-1 0,2 3 15,0 1-15,-1-2 0,-1-1 0,-2 0 16,0 0-16,-2 0 0,-1-4 16,3 2-16,-3-12 0,-8-16 15,-1 0-15,-4-4 0,-5-2 16,-1-5-16,-5-5 0,-6-5 0,-7-5 16,-5-9-16,-1-5 0,-11-8 15,-6-7-15,-6-4 0,-4-1 0,-11-7 16,-1-1-16,1 4 15,1 3-15,-29-14 0,10 8 0,14 9 16,11 7-16,19 10 0,13 6 16,11 5-1</inkml:trace>
  <inkml:trace contextRef="#ctx0" brushRef="#br0" timeOffset="342184.4719">7878 10908 0,'0'0'0,"0"0"0,0 0 16,0 0-16,0 0 0,0 0 16,0 0-16,0 0 0,-22-6 15,22 6 1,-20 8-16,20-8 0,-25 13 0,25-13 15,-27 20-15,27-20 16,-23 19-16,18-7 0,1 1 16,1-2-16,3 0 0,3 0 15,1 1-15,-2-1 0,2-1 0,0 1 16,-2 1-16,-1-2 0,0 0 16,-2 1-16,-2 2 0,-5 0 0,-2 1 15,-6 5-15,-4 1 0,-1-2 16,-1 0-16,0-2 0,-2-3 15,5-1-15,3-2 0,2-1 0</inkml:trace>
  <inkml:trace contextRef="#ctx0" brushRef="#br0" timeOffset="342353.8821">7412 11246 0,'0'0'0,"0"0"15,0 0-15,0 0 0,0 0 0,1 30 16,-1-30-16,0 32 0,0-12 15,1 2-15,0 0 0,1 3 16,2 2-16,-3 4 16,1-4-16,1-6 0,1-7 0,-2-1 0,0-3 15,0 0-15</inkml:trace>
  <inkml:trace contextRef="#ctx0" brushRef="#br0" timeOffset="342654.575">7424 11438 0,'0'0'0,"0"0"15,0 0-15,0 0 0,0 0 0,0 0 16,13-20-16,-13 20 0,31-11 15,-9 5-15,3 1 0,3-2 0,3 0 16,11-1-16,0 1 0,-2 0 16,0 1-16,2 2 0,-7-1 15,-6 2-15,-7 0 0,-7 4 16,-5 3-16,-12 6 0,-10 4 0,-13 1 31,-12 4-31,-2 4 0,-4 2 0,-14 5 16,-2 1-16,5-6 0,3-4 15,4-3-15,6-1 0,12-6 16,8-2-16,25-6 0,13-1 16,16-8-16,13-2 0,-5-1 0,-2 0 0,12-2 15,8-2 1,-1 0-16,-2 1 0,-7 1 16,-2-1-16,-9 0 0,-8 1 0,-10 4 15,-5 2-15,-3 0 0</inkml:trace>
  <inkml:trace contextRef="#ctx0" brushRef="#br0" timeOffset="342839.7495">7669 11458 0,'0'0'0,"0"0"16,-11 20-16,3-4 0,0 5 15,-2 5-15,-4 5 0,-4 11 16,1 3-16,-3 8 0,0-1 15,3-8-15,4-6 0,2-5 16,3-9-16,4-11 0,-1-7 0,1-2 16,2-1-16,0 0 0</inkml:trace>
  <inkml:trace contextRef="#ctx0" brushRef="#br0" timeOffset="343040.3616">7610 11721 0,'0'0'0,"0"0"16,0 0-16,9 22 0,-9-22 0,20 29 15,-4-9-15,3 1 0,2 0 0,12 5 16,6 0 0,3-3-16,4-2 0,7 0 0,-3-4 15,4-2-15,-6-6 0,-5-6 16,-5-5-16,-8-7 0,-3-4 0,-6-11 16,-4-7-16,-3 8 0,-3 4 15,-1 5 1</inkml:trace>
  <inkml:trace contextRef="#ctx0" brushRef="#br0" timeOffset="343272.0553">7939 11464 0,'0'0'0,"0"0"16,0 0-16,0 0 0,38 1 0,-16-1 16,5 0-16,2 0 0,0 1 0,4 0 15,4 0-15,6 2 16,-2 4-16,3 1 15,-5 2-15,-11 2 16,-7 4-16,-8 0 0,-5 0 0,-15 4 16,-8 5-16,-5 0 0,-3 3 15,-7-3-15,-5-1 16,-3 2-16,3-1 0,4-10 16,2-8-16,3-5 0,1-5 0,5 1 15,4 0-15,4 0 16</inkml:trace>
  <inkml:trace contextRef="#ctx0" brushRef="#br0" timeOffset="343472.8387">8262 11148 0,'0'0'0,"0"0"15,0 0-15,0 0 0,0 0 0,1 24 16,-1-24-16,-9 45 16,-2-17-16,-3 10 0,-3 7 15,-4 12-15,2-1 0,-8 13 0,-3-1 16,-3 1-16,4-11 0,2-3 15,5-14 1,7-12-16,3-7 0,8-17 16,6-13-16,9-7 0,6-6 15,-4 4-15,-2 3 0,-3 5 16</inkml:trace>
  <inkml:trace contextRef="#ctx0" brushRef="#br0" timeOffset="343642.214">8812 11148 0,'0'0'0,"0"0"15,0 0-15,23 2 0,-23-2 0,0 0 16,30 10-16,-21-1 16,-1 3-16,-1 1 0,-2 4 15,-3 0-15,-2 2 0,-8 8 0,-5 4 16,-4-4-16,-2-4 0,2-2 16,3-4-16,1-2 0</inkml:trace>
  <inkml:trace contextRef="#ctx0" brushRef="#br0" timeOffset="344005.688">8546 11521 0,'0'0'0,"0"0"15,0 0-15,0 0 0,0 0 0,27-11 16,-27 11-16,32-7 0,-32 7 16,40-3-16,-19 4 0,0 1 15,0 0 1,-1 1-16,-2 2 0,-4 1 16,-2 1-16,-4 4 15,-7 3-15,-3-1 0,-4-1 0,-7 6 16,-5-1-16,0 1 0,-3-1 0,2-2 15,1-1-15,0 0 16,2-2-16,5-4 16,3-5-16,12-7 0,7-6 0,2 0 15,6-2-15,11-2 0,5 1 0,0 1 16,0 1-16,3 5 16,2 3-16,-5 4 0,-2 3 15,-2 4-15,-7 2 0,-6 5 0,-6 5 16,-8 2-16,-5 2 0,-10 1 15,-4 3 1,-6 1 0,-5 3-16,-3-7 0,-4-5 15,5-6-15,5-4 0,1-9 0,4-7 16,7-6-16,3-6 0,2 4 16,0 4-16,4 2 0</inkml:trace>
  <inkml:trace contextRef="#ctx0" brushRef="#br0" timeOffset="344190.7235">9201 11147 0,'0'0'0,"0"0"15,0 0-15,3 22 0,-3-22 0,3 37 16,-3-11-16,0 1 0,0 0 16,1 5-1,1-4-15,-1-6 0,1-4 16,0-7-16,2-10 0,-4-1 15,1 2-15,-1-2 0</inkml:trace>
  <inkml:trace contextRef="#ctx0" brushRef="#br0" timeOffset="344444.9671">9230 11158 0,'0'0'0,"0"0"0,0 0 0,0 0 0,23-3 16,-23 3-16,33 0 0,-33 0 15,43-1-15,-19 1 0,3-1 16,-3 1-16,-2 0 0,3 1 15,-3 2-15,-3-2 0,-3 1 0,-9 2 16,-6 4-16,-6 2 0,-6 0 16,-9 5-16,-8 3 0,-2-1 0,-3 1 15,-9 2-15,0-1 0,4-2 32,5-3-32,2 2 0,7-3 15,8-4-15,4-3 0,16-1 0,10-2 16,3-2-16,4-2 0,7-3 15,8-3-15,0 0 0,0 0 0,0 1 16,-9 1-16,-6 1 0</inkml:trace>
  <inkml:trace contextRef="#ctx0" brushRef="#br0" timeOffset="344907.753">9148 11535 0,'0'0'0,"0"0"0,0 0 15,6 28-15,-6-28 0,6 27 16,0-10-16,0 0 0,1 1 0,1-1 16,1-4-16,-2-3 0,0-4 15,-2-5-15,-1-4 16,-3-2 0,-1-1-16,-1-3 0,-4-1 0,1 0 15,-2-3-15,2 0 0,0 0 16,1 3-16,0 2 0,4-1 15,4 1-15,1 0 0,4 1 16,9 1-16,7-1 0,3 0 16,2 0-16,3 0 0,4 3 15,5-2-15,-3 0 0,-2 4 16,-3 1-16,-7-2 0,-6 0 0,-9 4 0,-9 6 16,-9 2-16,-7 5 0,-13 3 15,-9 3-15,-2 3 0,-3 0 16,-9 6-16,-2 0 0,4-5 0,4-4 15,2-2-15,9-4 16,9-3-16,8-4 0,15-2 16,12-2-16,2-2 0,2 1 0,12-4 0,8-4 15,4-4-15,2-1 0,-1-3 16,-1-2-16,0-3 0,-7 1 0,-9 4 16,-6 4-16,-5 3 15</inkml:trace>
  <inkml:trace contextRef="#ctx0" brushRef="#br0" timeOffset="345230.5632">9430 11411 0,'0'0'16,"0"0"-16,0 0 16,0 0-16,5 26 0,-5-26 0,-5 40 15,1-11-15,0 3 0,-2 5 16,1 5-16,-2 8 0,0-3 0,1 3 0,1-6 15,2-8-15,3-6 0,0-6 16,2-6-16,3-5 0,1-5 16,4-6-16,3-6 0,3-4 15,0-5-15,1-7 0,-2-4 16,0 0-16,-2 0 0,-1 6 16,-1 3-16,-1 5 15,0 5-15,-1 4 0,1 4 16,-3 6-16,1 6 0,-1 5 15,-2 4-15,2 0 16,-1-2-16,1-2 0,1-2 0,1-5 16,2-4-16,-1-4 0,-1-6 15,-1 1-15,-1-1 0,-2 1 16</inkml:trace>
  <inkml:trace contextRef="#ctx0" brushRef="#br0" timeOffset="345403.6594">10093 11496 0,'0'0'0,"12"-2"16,6 1-16,5-2 0,4-1 0,11 0 0,2-1 15,6-1-15,-2 2 0,0-2 32,-7-2-32,-10-1 0,-6 0 0,-9-5 0,-6-2 15,-2 7 1,-1-1-16,0 4 0</inkml:trace>
  <inkml:trace contextRef="#ctx0" brushRef="#br0" timeOffset="345725.4271">10188 11286 0,'0'0'0,"0"0"0,0 0 0,0 0 16,6 35-16,-4-14 0,-1 7 15,0 5-15,0 5 0,-1 16 16,0 4-16,0-3 0,0-2 0,0 4 0,0-1 15,1-11-15,0-7 0,0-10 16,-1-8-16,-1-4 0,-1-6 16,-3-7-16,-1-6 0,-2-2 15,-2-5-15,-3-3 0,-4-5 16,2-1-16,0-1 0,1 4 31,3 3-31,4 0 0,0 4 16,4 0-16,2 2 0,13-3 15,11 1-15,3-4 0,3-1 0,8-4 16,8-3-16,1-4 0,2-1 16,-2 1-16,-11 5 0,-8 5 15</inkml:trace>
  <inkml:trace contextRef="#ctx0" brushRef="#br0" timeOffset="345894.8013">10640 11144 0,'0'0'16,"0"0"-1,0 0-15,14 17 0,-14-17 0,13 20 16,-4-4-16,0-1 0,-1 0 16,1 0-16,-1-2 0,2 1 15,-2-1-15,-1-3 0</inkml:trace>
  <inkml:trace contextRef="#ctx0" brushRef="#br0" timeOffset="346064.101">10399 11325 0,'0'0'0,"0"0"16,0 0-16,0 0 0,35 6 0,-35-6 16,47 0-16,-19 0 15,1 0-15,4-2 0,4-1 16,7 0-16,-2 0 0,6-1 0,-2 0 15,-8-3-15,-6 0 0,-5 3 16,-5-1-16,-5 1 0</inkml:trace>
  <inkml:trace contextRef="#ctx0" brushRef="#br0" timeOffset="346227.0439">10555 11365 0,'0'0'0,"0"0"15,0 0-15,7 24 0,-7-24 0,8 26 16,-1-8-16,0 2 0,-1 0 16,1-3-16,1-2 0,-1 1 15,0-4-15,-2-1 0</inkml:trace>
  <inkml:trace contextRef="#ctx0" brushRef="#br0" timeOffset="346735.1317">10714 11322 0,'0'0'0,"0"0"16,0 0-16,0 0 0,17 18 0,-17-18 16,16 20-1,-16-20-15,12 24 0,-9-9 16,-2 3 0,-4 0-16,-4 0 0,-3 0 0,-1-2 15,-8 3-15,-6-3 0,-2 0 16,-4-1-16,-1-2 0,-1-3 15,-5 1-15,4-1 0,7-4 0,5-1 16,4-1-16,5-1 0,4 1 0,4-2 16,12-3-16,9-1 0,8-3 15,6-1-15,6-1 0,5 1 16,1-1-16,2 1 0,3 0 16,-5 2-16,-6 1 0,-4 1 0,-7 1 15,-8 2 1,-11 6-1,-11 5-15,-5-2 0,-4 0 0,-12 6 16,-10 6-16,1-1 0,1 1 16,-7 2-16,1 1 0,0 0 15,4-5-15,9-4 0,5-3 0,9-3 16,6-1-16,11-2 0,10 1 16,1 0-16,5 2 0,10-1 15,7-1-15,2 1 0,-1-2 0,2 1 16,1-1-16,-4-1 0,-2 0 15,5 1-15,-1 0 0,-8-1 16,-7 0-16,-5 0 0,-5-1 16,-5-4-16,-3-2 0,-1-4 15,-3-4-15,-1 2 0,0 2 0,0 1 16</inkml:trace>
  <inkml:trace contextRef="#ctx0" brushRef="#br0" timeOffset="346913.6218">10912 11686 0,'0'0'15,"0"0"-15,0 0 0,-15 14 0,15-14 16,-16 21-16,6-6 0,-3 4 16,-2 2-1,-3 0-15,-1 1 0,-4 4 16,0-3-16,-3-2 0,-4-1 16,-4-2-16,3-6 0,-1-7 15,-1-6-15,3-3 0,2-2 0,6 2 16,5 0-16,2 0 0</inkml:trace>
  <inkml:trace contextRef="#ctx0" brushRef="#br0" timeOffset="347051.7915">10348 11733 0,'0'0'0,"0"0"0,0 0 15,25-3-15,-25 3 0,43-7 16,-12 3-16,3-1 0,4-2 0,14-2 16,5-1-16,12-2 0,-1 1 15,12-4-15,-3 0 16,-8-2-1,-6-1-15,-6 4 0,-16 3 0,-9 3 16</inkml:trace>
  <inkml:trace contextRef="#ctx0" brushRef="#br0" timeOffset="347299.122">11204 11290 0,'0'0'15,"0"0"-15,0 0 0,25 4 0,-25-4 16,30 1-16,-8-1 0,4-1 16,1-2-16,5 1 0,6-1 15,7 1-15,-1 1 0,10-3 16,0-1-16,-6 0 0,-8 0 0,1 0 16,-6 1-16,-7 0 0,-7 3 0,-9-1 15,-8 1-15,0 0 0,-2-1 16,0 2-16</inkml:trace>
  <inkml:trace contextRef="#ctx0" brushRef="#br0" timeOffset="347700.2193">11883 11042 0,'0'0'0,"0"0"0,0 0 16,0 0-16,0 0 0,0 0 0,0 0 15,-27 0-15,27 0 0,-31 9 16,7 2-16,-5 1 0,-2 0 16,-3 5-16,-2 2 0,-11 7 0,1 0 15,-7 7-15,5 2 0,3-5 16,6-2-16,-3 3 0,4-2 15,10-7-15,7-5 0,6-6 16,7-6-16,1 0 0,2-2 0,1 0 16</inkml:trace>
  <inkml:trace contextRef="#ctx0" brushRef="#br0" timeOffset="347869.6734">11527 11327 0,'0'0'0,"0"0"0,0 0 15,12 17-15,-12-17 0,15 18 16,-6-9-16,-2 1 0,1-2 16,0 0-16,1-1 0,-2-2 15,0-3-15,-1-3 0,1-2 0,-1 0 0,-2 0 16,0 0-16</inkml:trace>
  <inkml:trace contextRef="#ctx0" brushRef="#br0" timeOffset="348016.919">11656 11219 0,'0'0'0,"0"0"0,0 0 0,0 0 0,5 25 16,-5-25-16,2 20 0,-2-20 15,2 23-15,0-10 0,1 1 16,1-3-16,3-2 0,-2-1 16,-1-2-16,1 0 0</inkml:trace>
  <inkml:trace contextRef="#ctx0" brushRef="#br0" timeOffset="348185.8552">11980 11181 0,'0'0'0,"0"0"0,0 0 0,0 0 16,0 0-16,-5 28 0,5-28 16,-14 27-16,1-12 0,0 1 15,-1 0-15,0 0 0,0 1 0,0-1 16,-1-1-16,-2 2 0,3-3 0,2-3 15</inkml:trace>
  <inkml:trace contextRef="#ctx0" brushRef="#br0" timeOffset="348787.9349">11451 11536 0,'0'0'16,"0"0"-16,0 0 0,0 0 0,-7 31 15,7-31-15,-9 26 16,4-12-16,1-2 0,-1 0 0,0 0 16,1-2-16,-1-2 0,2-4 15,0-4-15,0-1 0,3-2 0,0 0 0,0 0 16,5-2-16,2-4 0,4-3 16,3-3-16,0 0 0,3-1 15,7-2-15,3 3 0,2 1 16,2 3-16,10 0 15,3 4-15,-3 0 0,-3 1 0,-1 4 16,-2 0-16,0 2 0,-5 2 0,-7 0 16,-5 2-16,-8 2 0,-5 1 15,-9 4-15,-7 2 0,-6 0 0,-3 3 16,-7-2-16,-7 0 16,-4 1-16,-2 1 0,-8 3 0,-1-3 15,6-2-15,4-2 0,4-2 16,5-1-1,3-2-15,7-1 0,9-4 16,6-1-16,7-1 0,6-1 16,6-2-16,7-2 0,7-1 0,5-2 15,12-1-15,2-1 0,-3 2 16,-4 0-16,-1 1 0,-2 1 16,-4 1-16,-2 0 0,-3 5 15,-7 4-15,-12 4 0,-3 3 0,-10 6 16,-9 6-16,-3 1 0,-3 2 0,-6 5 15,-6 4-15,-1-3 0,-1-2 16,-9 3-16,-3-4 0,4-3 16,2-5-16,0-2 0,-1-1 15,4-8-15,3-5 0,6-9 16,4-6 0,4-3-16,5-5 0,3-2 15,2 0-15,2 5 0,2 4 0,2 2 16</inkml:trace>
  <inkml:trace contextRef="#ctx0" brushRef="#br0" timeOffset="348919.4735">11543 11764 0,'0'0'16,"0"0"-16,22 8 0,-6-2 15,3 5-15,4 2 0,5 3 0,11 7 0,3 1 16,11 5-16,-1-1 0,1-2 16,1 0-16,10 0 0,-1-5 15,0-6-15,-9-7 0,-14-3 16,-9-1-16,-8-1 0</inkml:trace>
  <inkml:trace contextRef="#ctx0" brushRef="#br0" timeOffset="349089.1518">12613 12008 0,'0'0'0,"0"0"0,0 0 16,0 0-16,0 0 0,0 0 16,0 0-16,0 0 0</inkml:trace>
  <inkml:trace contextRef="#ctx0" brushRef="#br0" timeOffset="360140.3673">1941 13402 0,'0'0'0,"0"0"0,0 0 0,0 0 16,0 0-16,0 0 0,0 0 16,0 0-16,32 3 0,-32-3 15,35 2-15,-17 0 0,4 2 0,8-2 16,8 0-16,-1 1 0,5 0 0,21-1 0,4-2 31,20 0-31,-1 0 0,28 0 0,8-2 0,15 0 0,-8-3 16,67 1-16,16 1 0,-10 4 15,-5 4-15,1-1 16,4 0-16,-47 0 0,-31 0 0,-5-2 16,-4-1-16,-8 1 0,-5-1 15,-10 2-15,-9-2 0,-19 3 16,-14 1-16,-15-2 16,-13-1-16,-5 0 0</inkml:trace>
  <inkml:trace contextRef="#ctx0" brushRef="#br0" timeOffset="361259.6399">6008 12539 0,'0'0'16,"0"0"-16,0 0 0,38 0 15,-38 0-15,38-1 0,-9 1 0,2 0 16,2 0-16,12 0 0,3 0 0,10 1 16,0 2-16,-2-2 0,-5-1 15,6 0-15,-7 1 0,-7-1 16,-8-1-16,-8 1 0,-5-1 0,-5 1 16</inkml:trace>
  <inkml:trace contextRef="#ctx0" brushRef="#br0" timeOffset="361429.0767">6467 12324 0,'0'0'0,"0"0"16,0 0-16,0 0 0,0 30 0,0-30 16,0 35-1,-1-12-15,-1 6 0,-3 2 16,0 1-16,-2 10 0,1-3 0,-1-1 15,2-5-15,1-6 0</inkml:trace>
  <inkml:trace contextRef="#ctx0" brushRef="#br0" timeOffset="361582.7997">6245 12789 0,'0'0'0,"0"0"16,0 0-16,0 0 0,25 5 0,-25-5 15,34 4-15,-11-3 0,3 0 16,7-2-1,7 0-15,3-3 16,2 0-16,5 0 0,-8 0 0,-7 0 16</inkml:trace>
  <inkml:trace contextRef="#ctx0" brushRef="#br0" timeOffset="361783.1916">6506 12874 0,'0'0'0,"0"0"0,0 0 15,0 0-15,-8 25 0,8-25 16,-6 19-16,6-19 0,-1 20 0,3-11 16,3 0-16,3-1 0,1-1 0,6 0 15,4-2-15,-1-1 0,2 0 16,8-2-16,0 0 0,-2-1 16,-3-1-16,-2-3 0,-6-2 15,-2 1-15,-1 0 0,-1 2 16</inkml:trace>
  <inkml:trace contextRef="#ctx0" brushRef="#br0" timeOffset="362018.6039">6249 12856 0,'0'0'0,"0"0"15,0 0-15,-4 24 0,4-24 16,-6 28-16,-1-10 0,2 2 15,-2 2-15,0 2 0,1 1 16,-1-1-16,2-1 0,-2 3 16,-1-1-16,2-3 0,-1-1 0,0-5 15,1-6-15,-1-2 16,1-3-16,0-6 0,1-4 0,0 3 0,2-2 16,0 1-1</inkml:trace>
  <inkml:trace contextRef="#ctx0" brushRef="#br0" timeOffset="362262.717">6283 13024 0,'0'0'0,"0"0"16,0 0-16,18 20 0,-18-20 15,25 27-15,-4-11 16,3 2-16,4 0 0,11 7 0,4 0 16,11 2-16,0-3 0,10 3 15,-1-3-15,-8-2 0,-4-3 0,5 0 16,-3-4-16,-8-1 0,-5-3 15,-10-1-15,-5-3 0,-4-1 16,-8 0-16,-1-3 0,-5-2 0,-3 1 16,0 0-16,-4-2 0,0 0 15,-2-4-15,-2 0 0,1-2 16,-1 0-16,-1-1 0,0-3 0,-1 1 16,2 2-16,0 2 0</inkml:trace>
  <inkml:trace contextRef="#ctx0" brushRef="#br0" timeOffset="362763.8954">7665 12583 0,'0'0'0,"0"0"0,0 0 16,-19 20-16,19-20 0,-27 23 0,5-9 15,-1 2-15,-3 3 0,-10 4 16,-2 1-16,0-4 0,2-5 16,-1 1-16,3-2 0,9-2 15</inkml:trace>
  <inkml:trace contextRef="#ctx0" brushRef="#br0" timeOffset="362948.9006">7200 12728 0,'0'0'16,"0"0"-16,3 21 0,-3-21 16,7 37-16,-5-10 15,-1 7-15,-1 6 0,-1 5 0,1 6 16,-2-5-16,4 4 0,3-7 15,-2-8-15,0-7 0,2-4 16,1-7-16,-4-6 0,2-1 0,-2-3 16</inkml:trace>
  <inkml:trace contextRef="#ctx0" brushRef="#br0" timeOffset="363263.7285">7275 12847 0,'0'0'15,"0"0"-15,0 0 0,0 0 16,38-7-16,-17 4 0,4-1 0,5 0 15,3 0-15,14-3 16,6 2-16,1 2 16,0 0-16,10 2 0,8 2 15,-8 1-15,-6 1 0,-2 5 16,-8 2-16,-11 6 0,-7 2 0,-8 8 16,-9 6-1,-7-2-15,-6 2 0,-7 14 0,-4 4 16,-3 0-16,-4 0 0,2-5 15,-3-5-15,1 3 0,2-5 16,2-5-16,3-4 0,3-7 0,2-5 0,-1-7 16,2-5-16,-4-1 0,-1-1 0,-4-7 15,-5-2 1,-2-13-16,-1-9 16,3 2-16,3 2 0,4 6 0,2 3 15,2 3-15</inkml:trace>
  <inkml:trace contextRef="#ctx0" brushRef="#br0" timeOffset="363418.5547">7477 12958 0,'0'0'0,"0"0"15,0 0-15,0 0 0,0 0 0,1 23 16,-1-23-16,2 24 0,-2-24 16,2 33-16,1-15 0,0-1 15,2 1-15,0-3 0,1-4 0,1 0 0,-1-3 16,-2 1-16</inkml:trace>
  <inkml:trace contextRef="#ctx0" brushRef="#br0" timeOffset="363688.2022">7566 13000 0,'0'0'0,"0"0"32,0 0-32,0 0 0,25 3 0,-25-3 0,28 7 15,-11-3-15,0-2 0,0 3 16,-1 1-1,-1-1-15,-3 0 0,-1 3 0,-2 0 16,-7-1-16,-2 1 0,-7 0 16,-4 0-16,-6 3 0,-2 0 0,-1-2 15,-1-1-15,0-1 0,0 0 0,5-1 16,2-1-16,6 0 0,2-1 16,8 0-16,8 0 0,4-2 15,5-2-15,7-1 0,3-1 16,7-1-16,2-2 0,2 1 15,-8 0-15,-6 2 16</inkml:trace>
  <inkml:trace contextRef="#ctx0" brushRef="#br0" timeOffset="363851.1794">8580 12984 0,'0'0'0,"0"0"16,0 0-16,0 0 0,0 23 15,0-23-15,-2 11 0,1-7 16</inkml:trace>
  <inkml:trace contextRef="#ctx0" brushRef="#br0" timeOffset="363989.199">8548 13356 0,'0'0'0,"0"0"0,0 0 16,-11 19-16,11-19 0,-22 19 0,7-10 15,2 0-15,2-3 0,1 1 16</inkml:trace>
  <inkml:trace contextRef="#ctx0" brushRef="#br0" timeOffset="365541.2764">9402 12461 0,'0'0'0,"0"0"16,0 0-16,0 0 0,0 0 0,0 0 15,-6 29 1,6-29-16,-13 38 0,1-13 0,-4 5 15,1 5-15,-2 3 0,-5 11 0,-1 3 16,-3 6-16,2-5 0,-4 4 0,3-7 16,4-9-16,2-7 0,2-8 15,2-5-15,-2-7 0,0-4 0,-2-8 16,-1-4-16,3-7 16,1-2-16,1-3 0,-3-2 15,7 5-15,2 2 16,3-12-1,2-11-15,4 3 0,2 2 0,5 2 16,2 6-16,7 1 0,8 2 0,9-2 16,9 0-16,5 2 0,5 2 15,6 2-15,6 1 0,11-3 16,-2 1-16,6 2 0,-4 2 16,-4 4-16,-5 3 0,17 2 15,-16 3-15,-40-2 0,-7-1 16,-5 0-16</inkml:trace>
  <inkml:trace contextRef="#ctx0" brushRef="#br0" timeOffset="365726.101">9489 13079 0,'0'0'15,"-5"11"-15,1 4 0,0 1 16,-1 3-16,-1 12 0,-2 3 15,1 1-15,2 1 0,0 4 16,2-3-16,2-8 0,2-7 16,1-3-16,3-7 0,-3-4 15,0-1-15,0-2 0</inkml:trace>
  <inkml:trace contextRef="#ctx0" brushRef="#br0" timeOffset="365973.7547">9669 12939 0,'0'0'0,"8"1"0,4-1 16,2 1-16,0 1 0,8 2 15,3 2-15,1 2 0,-1 0 0,7 8 16,2 3-16,-5 4 0,-5 3 16,-5 2-16,-4 3 0,-2 0 15,-5-1-15,-2 8 16,-4 1-16,-5-3 15,-5-4-15,-4-1 0,-5 0 16,1-4-16,-1-5 0,-4-4 16,-3-2-16,1-6 0,0-3 0,5-3 15,4 0-15,3-1 0</inkml:trace>
  <inkml:trace contextRef="#ctx0" brushRef="#br0" timeOffset="366111.8053">9603 13071 0,'0'0'16,"0"0"-16,0 0 0,31 7 0,-31-7 16,29 5-16,-11-2 0,2 0 15,2 2-15,-4-1 0,-1-1 0,-3 1 16</inkml:trace>
  <inkml:trace contextRef="#ctx0" brushRef="#br0" timeOffset="366258.9623">9511 13303 0,'0'0'16,"0"0"-16,0 0 0,29 2 15,-29-2-15,44-1 0,-12-2 16,4-1-16,4-3 0,3 0 16,-7 2-16,-5 0 0</inkml:trace>
  <inkml:trace contextRef="#ctx0" brushRef="#br0" timeOffset="366448.5437">10315 12883 0,'0'0'0,"0"0"16,0 0-16,0 0 0,28 3 0,-28-3 15,39 3 1,-13-1-16,5 0 0,2-1 15,3-1-15,8-1 0,0-1 0,-5 0 16,-1-1-16,-1-1 0,-6 2 16,-7 0-16</inkml:trace>
  <inkml:trace contextRef="#ctx0" brushRef="#br0" timeOffset="366628.1307">10182 13082 0,'0'0'0,"0"0"15,0 0-15,0 0 0,32 2 0,-32-2 16,48 0-16,-17-1 16,4 0-16,3 1 0,4 0 15,10-2-15,-2-1 16,7-2-16,-4-2 16,-10 2-16,-8 1 0,-6 1 0</inkml:trace>
  <inkml:trace contextRef="#ctx0" brushRef="#br0" timeOffset="366960.1445">10662 13009 0,'0'0'0,"0"0"0,1 21 0,-1-4 16,1 2-16,-1 6 0,0 7 15,0 9-15,-1 1 0,-1 6 16,0-2-16,-2-7 0,1-4 0,-7 0 15,-4-6 1,-3-13-16,-3-5 0,2-5 0,-1-5 16,-2-1-16,-3-2 0,0-6 15,2-3-15,4-4 16,1-3-16,5 2 0,3 4 16,4 1-16,1 3 0,16-1 31,12 0-31,5 2 0,6 0 0,2 1 15,3 1-15,10-3 0,1 0 16,-11 3-16,-9 1 0,-7-1 16</inkml:trace>
  <inkml:trace contextRef="#ctx0" brushRef="#br0" timeOffset="367129.1536">10967 13020 0,'0'0'0,"0"0"0,0 0 16,0 0-16,2 33 0,-2-33 16,3 26-16,-3-26 15,3 22-15,0-13 0,2-1 16,-1-3-16,0-2 0,1 0 16,-2-2-16,1 2 0</inkml:trace>
  <inkml:trace contextRef="#ctx0" brushRef="#br0" timeOffset="367389.4625">11168 12865 0,'0'0'0,"0"0"0,0 0 0,5 21 15,-5-21-15,4 33 0,-3-9 16,-1 4-16,0 4 0,0 13 16,-1 2-16,0-1 0,-1-1 15,1 6-15,-1-4 0,1-6 16,0-7-16,-2-1 15,-2-6-15,-2-4 0,-3-2 16,-4-7-16,-3-2 0,-2-5 0,0-3 0,-5-4 16,-5-3-16,1-4 0,-2-3 0,5-8 15,1-6-15,1-6 0,5-2 16,2 8-16,4 5 16,3 4-16</inkml:trace>
  <inkml:trace contextRef="#ctx0" brushRef="#br0" timeOffset="367540.1626">11578 12884 0,'0'0'15,"0"0"-15,26 5 0,-8-1 16,2-2-16,8 1 0,0 0 16,4 0-16,1 0 0,8 0 15,-1-1-15,-5 0 0,-2 0 0,-6 0 16,-5-1-16,-5 1 0</inkml:trace>
  <inkml:trace contextRef="#ctx0" brushRef="#br0" timeOffset="367715.1093">11462 13096 0,'0'0'0,"0"0"15,0 0-15,0 0 0,40 5 16,-14-5-16,9-1 15,0 0-15,2 1 0,12-3 16,0-2-16,-1-2 0,-3 0 0,6-3 16,-6 1-16,-9 2 0,-6 2 0,-6 0 15</inkml:trace>
  <inkml:trace contextRef="#ctx0" brushRef="#br0" timeOffset="367978.2411">11804 12891 0,'0'0'16,"0"0"-16,0 0 0,6 26 16,-6-26-16,3 37 0,-2-10 15,0 4-15,-1 3 0,0 14 16,-1 4-16,0-3 0,0-2 16,0 4-16,0-7 0,-2 2 15,0-7-15,-1-7 0,-1-8 16,-3-3-16,-3-4 0,-4-7 0,-5-6 0,4-4 15,0-1-15,-5-6 0,-3-4 16,0-1-16,-1-4 0,3-5 16,3-4-16,1-7 15,1-5-15,2 2 0,3 8 0,3 5 16</inkml:trace>
  <inkml:trace contextRef="#ctx0" brushRef="#br0" timeOffset="368131.957">12199 13511 0,'0'0'16,"5"6"-16,4 3 0,0-1 0,1 1 15,1 2 1,-1 0-16,0-3 0,0-2 16,-3-2-16,0 0 0,-2 0 0</inkml:trace>
  <inkml:trace contextRef="#ctx0" brushRef="#br0" timeOffset="368348.3597">12906 12893 0,'0'0'16,"0"0"-16,0 0 0,-3 25 0,3-25 15,-15 29 1,0-8-16,0 0 0,-2 2 0,-8 5 16,-5 0-16,4-6 15,2-3-15,-2 0 0,5-4 16,5-3-16</inkml:trace>
  <inkml:trace contextRef="#ctx0" brushRef="#br0" timeOffset="368548.9752">12803 13251 0,'0'0'0,"0"9"15,0 3-15,0 4 0,0 1 0,-1 8 16,-1 2-16,-1 1 0,1 0 16,-1 2-16,0-2 0,-1-5 0,2-5 15,1-5-15,0-9 0,0-6 16,2-7-16,-1 3 0,0 1 0,0 1 15</inkml:trace>
  <inkml:trace contextRef="#ctx0" brushRef="#br0" timeOffset="368749.653">13140 12713 0,'0'0'0,"0"0"0,0 0 15,0 0-15,13 27 0,-13-27 16,5 30-16,-5-11 0,-2 1 0,-2 1 16,1 4-16,0-3 0,-1-2 15,0 0-15,0-5 0,-1-2 16,0-3-16,0-1 0,1-1 16,1-1-16</inkml:trace>
  <inkml:trace contextRef="#ctx0" brushRef="#br0" timeOffset="369360.7581">13138 12787 0,'0'0'16,"0"0"-16,0 0 0,30 0 15,-30 0-15,39 2 16,-9 2-16,3 2 16,3 0-16,-3 0 0,-2-1 0,6 4 15,-3-1-15,0 2 0,-6 1 0,-7 0 16,-6 1-16,-7 0 0,-6 1 0,-13 2 15,-12 2-15,-2-3 0,-3-2 16,-6 1-16,-7 2 16,1-3-16,1-4 0,-8 1 0,3-2 15,6-2-15,4-2 0,1-4 16,6-2-16,8 0 0,7 0 0,14-3 31,11-1-31,0 2 0,1 0 0,10 3 16,7 3-16,-2-2 0,-2-3 15,1 4-15,1 4 16,-5 0-16,-3 0 0,-8 6 0,-4 3 16,-5 2-16,-4 2 0,-7 7 0,-7 7 15,0-1-15,1 0 0,-6 0 16,-4 2-16,4-5 0,4-4 0,5 2 16,8 0-16,5-8 0,5-2 15,6-4-15,5-3 0,4-3 16,3-3-16,5-6 0,2-5 15,-2-1-15,-2-3 0,-1 0 16,1-2-16,-6-2 0,-4-3 0,-13-1 16,-12-2-16,-4 5 0,-3 4 0,-12 3 15,-10 2-15,1 3 0,1 3 16,-10 3-16,-8 4 0,-2 5 16,7 2-16,2 2 0,2 3 15,9 0-15,8 1 0,7 3 16,8 3-16,10-2 0,6 1 0,11 2 15,11 1 1,1-3-16,1-3 0,12 5 0,8 2 16,1-4-16,-1-2 0,11 2 0,2-2 15,-12-5-15,-8-4 0,5 0 16,-15-3-16,-10-3 0</inkml:trace>
  <inkml:trace contextRef="#ctx0" brushRef="#br0" timeOffset="369620.8944">13909 13142 0,'0'0'16,"-4"19"-16,0 1 0,-2 0 0,0 2 15,-5 13-15,-6 11 0,2-2 16,0-1-16,1 0 16,3-6-16,2-10 0,3-7 0,0-9 15,2-7-15,0-1 0,1-1 0,1 0 16</inkml:trace>
  <inkml:trace contextRef="#ctx0" brushRef="#br0" timeOffset="370037.847">13905 13067 0,'0'0'16,"0"0"-16,21-5 0,-4 2 0,2 2 16,9 2-1,4 4 1,0-1-16,1 4 0,-5-2 0,-5 0 0,0 4 16,-5 2-1,-5 0-15,-4-1 0,-11 1 0,-9 1 16,-5 1-16,-4-1 0,-8 1 15,-10 1-15,3-1 0,1 1 0,-12-3 16,-1-5-16,7-1 0,7-3 0,7-1 16,4 0-16,5-5 0,6-3 0,8-5 15,6-4-15,9 1 16,7 0-16,11 3 0,8-1 16,3 2-16,1 1 0,3 4 15,4 2-15,-6 5 0,-5 1 0,1 6 16,-7 2-16,-7 3 0,-5 0 0,-11 4 15,-8 3-15,-4-3 0,-4 2 16,-10 3-16,-9 0 0,0-1 16,-3-1-16,-3-5 0,-2-5 15,-4-2-15,4-3 0,3-10 16,4-7-16,6-2 0,1-5 0,3-13 16,6-10-1,2 0-15,1 0 0,2 10 16,2 8-16,1 5 0</inkml:trace>
  <inkml:trace contextRef="#ctx0" brushRef="#br0" timeOffset="370238.5389">14173 12740 0,'0'0'0,"0"0"0,0 0 16,26 17-16,-17-6 0,5 7 0,1 8 0,7 11 16,0 4-16,5 17 0,-1 8 15,2-1-15,0 1 0,7 10 16,3 9-16,-8-12 0,-6-9 0,0-1 15,-3-8-15,-5-10 0,-4-8 16,-2-10-16,-1-8 0,-6-7 16,-2-4-16,-6-16 15,-4-13 1,3 7-16,2 5 0,1 1 0</inkml:trace>
  <inkml:trace contextRef="#ctx0" brushRef="#br0" timeOffset="370454.9401">14630 13151 0,'0'0'0,"0"0"0,0 0 0,0 0 16,-11 31-16,2-12 0,-3 5 15,-4 3-15,-4 3 0,-8 14 16,-3 3-16,1-4 16,1-5-16,-4 4 0,-3 0 0,5-11 15,6-5-15,2-12 0,3-7 16,3-9-16,3-8 0,6-12 0,5-10 0,2-7 15,2-6-15,0 10 0,-1 8 16,0 5-16</inkml:trace>
  <inkml:trace contextRef="#ctx0" brushRef="#br0" timeOffset="370570.9145">14591 12781 0,'0'0'0,"0"0"0,25 9 16,-25-9-16,42 18 0,-13-5 0,5 4 15,14 8-15,2 2 0,2 1 16,-10-6-16,-8-4 0</inkml:trace>
  <inkml:trace contextRef="#ctx0" brushRef="#br0" timeOffset="374938.0765">3219 13315 0,'0'0'0,"0"0"15,0 0-15,-29-4 0,29 4 0,-36 1 16,10 1-16,-1 0 0,-2 1 16,-17 5-16,-6 3 15,-2 2-15,-2 3 16,-20 8-16,-9 6 0,-13 7 15,0 3-15,-10 10 0,8 2 16,-4 3-16,15-2 0,-30 35 16,13 3-16,24-11 15,16-7-15,25-6 0,18-6 0,18-7 16,13-4-16,18 3 0,15 1 16,13-5-16,12-2 0,20-4 0,12-4 15,15-2-15,8-1 0,24-2 16,17-2-16,-21-7 0,-14-6 0,10-3 15,7-3-15,10 0 0,4-1 16,4-3-16,2-1 0,-9-5 16,-6-2-16,-2-4 0,3-1 15,-9-7-15,-9-3 16,-1-2-16,-3-3 16,-14 0-16,-9-1 0,-13-10 15,-9-6-15,-8 0 0,-7-2 0,-6-18 16,-1-13-1,-16-6-15,-9-4 0,-20 16 16,-10 9-16,-16-6 0,-8-5 16,-5 11-16,-4 7 0,-16-9 0,-11-8 15,1 9-15,-3 5 0,-24-4 0,-17-2 16,2 11-16,0 5 0,-28-1 16,-20-2-16,9 12 0,4 6 0,-32 4 15,-23 1-15,14 7 16,12 5-16,-37 10 0,-25 6 0,69-2 15,47-2-15,34-1 0</inkml:trace>
  <inkml:trace contextRef="#ctx0" brushRef="#br0" timeOffset="383553.3804">6251 13840 0,'0'0'0,"0"0"16,0 0-16,0 0 0,29 11 0,-29-11 16,19 6-16,-19-6 0,24 14 0,-12-7 15,0 1-15,0 0 16,-3 1-16,1-2 0,-4-1 15,1 0-15</inkml:trace>
  <inkml:trace contextRef="#ctx0" brushRef="#br0" timeOffset="383900.8712">6235 14138 0,'0'0'0,"0"0"15,0 0-15,21 2 0,-13 0 0,0 0 16,1 1-16,-1 0 0,2 1 0,0 1 16,0 3-16,-1-1 0,0-1 0,-4 0 15</inkml:trace>
  <inkml:trace contextRef="#ctx0" brushRef="#br0" timeOffset="384054.6992">6156 14411 0,'0'0'0,"0"0"16,22-3-16,-5-1 0,-1 0 0,15-8 15,4-4 1,-4 3-16,-5 2 0,-4 2 0</inkml:trace>
  <inkml:trace contextRef="#ctx0" brushRef="#br0" timeOffset="384271.0031">6895 13793 0,'0'0'16,"0"0"-16,0 0 0,-18 14 0,18-14 0,-24 16 15,5-3-15,-2 2 0,-1 1 16,-4 2-16,-4 2 16,-8 4-16,3-1 0,-5 2 0,5-2 15,4-5-15,4-2 0,5-3 16,4-1-16,5-3 0,0-1 16,4-2-16</inkml:trace>
  <inkml:trace contextRef="#ctx0" brushRef="#br0" timeOffset="384433.8261">6640 14026 0,'0'0'0,"0"0"0,0 0 16,0 0-16,0 25 0,0-25 15,-5 32-15,0-12 0,0 1 16,-2 3-16,-1 2 0,-2 8 0,0 1 0,3-3 16,-1-2-16,0 4 15,1-5-15,0-2 0,3-3 16,-2-3-16,3-3 0,2-5 0,2-5 15,0-2-15,0-1 0,-1-1 16</inkml:trace>
  <inkml:trace contextRef="#ctx0" brushRef="#br0" timeOffset="385057.8312">7134 14065 0,'0'0'0,"0"0"0,0 0 15,0 0-15,0 0 0,0 0 16,0 0-16,-29 17 0,29-17 0,-37 16 16,14-5-16,-3-1 15,-5 0-15,-7 0 0,-1 1 16,2-2-16,0 2 0,-2-1 0,5-1 16,6-1-16,5-3 0,6-2 15,6-4-15,7-3 0,5-2 16,1 1-16,-2 2 0,10-4 0,7-1 0,0 1 15,1 2-15,1 3 16,-4 2-16,-1 2 0,0 5 0,-6 3 16,0 3-16,-6 3 0,-2 6 15,-4 1-15,0 3 0,-3 4 16,0 3-16,-3-3 0,2 0 0,-5-3 31,4-1-31,0-1 0,3-2 0,2 0 16,2-4-16,3-6 0,1-1 15,5-3-15,4-3 0,0-4 16,3-3-16,6-2 0,5-3 16,0-2-16,2-1 0,4-3 15,3-3-15,-2-1 0,1-2 0,0-2 16,-2 1-16,-2 0 0,-2 0 0,-5 0 16,-5-1-16,-5 0 0,-8 0 15,-3 2-15,-3 0 0,-4 3 16,-3 2-16,-1 5 0,-1 1 15,-2 3-15,-2 2 0,0 2 16,-2 2-16,3 5 0,1 4 16,3 3-1,2 4-15,4 1 0,4-1 0,3 3 16,4 0-16,5 1 0,0 0 16,4-1-16,3 0 0,3-2 15,4-3-15,0-1 0,2-2 16,-1-5-16,1-4 0,-2 0 15,-6-1-15,-5-1 0</inkml:trace>
  <inkml:trace contextRef="#ctx0" brushRef="#br0" timeOffset="385273.8512">7770 14015 0,'0'0'16,"0"0"-16,0 0 0,-4 25 0,4-25 0,-14 35 15,1-9-15,-1 3 16,-2 2-16,-3 12 0,-2 1 16,-2-2-16,-2-2 0,-5 4 0,-3 2 15,5-9-15,5-7 0,3-3 16,2-3-16,3-9 0,0-6 16,4-3-1,4-1-15,-1-1 0</inkml:trace>
  <inkml:trace contextRef="#ctx0" brushRef="#br0" timeOffset="385421.0714">7675 14405 0,'0'0'16,"0"0"-16,0 0 0,18 16 15,-18-16-15,20 23 0,-10-8 16,-1 2-16,0 1 0,2 1 0,-1 2 0,6 3 16,-3 1-16,2-5 15,2-3-15,-2-7 0,1-4 0,-4-1 16,-1-1-16,-2-1 0</inkml:trace>
  <inkml:trace contextRef="#ctx0" brushRef="#br0" timeOffset="385621.6605">7981 14155 0,'0'0'0,"0"0"15,0 0-15,37-1 0,-16-2 16,7 0-16,5 0 0,4 1 15,5 0-15,15-1 0,4 1 16,9 0-16,-4 3 0,4 0 0,-6-1 16,-12 0-16,-9-2 0,-7-1 0,-9-2 15,-14 0-15,-6-1 0,-3 2 16,0 1-16,0 0 0</inkml:trace>
  <inkml:trace contextRef="#ctx0" brushRef="#br0" timeOffset="385791.1265">8482 13919 0,'0'0'0,"0"0"15,0 0-15,0 24 0,0-24 16,-4 36-16,-1-11 0,0 3 16,1 3-16,-4 10 0,1 0 15,1-3-15,-1-5 0,0 1 0,3-7 0,0-5 16</inkml:trace>
  <inkml:trace contextRef="#ctx0" brushRef="#br0" timeOffset="386261.1467">8186 14327 0,'0'0'0,"0"0"0,0 0 16,29 3-16,-29-3 0,41 2 0,-14-3 15,3 2-15,3 0 0,8-1 16,-1-1-16,-1-1 0,-2 2 15,3-1-15,-6 1 0,-6 1 16,-5 2-16,-8-3 0,-6 0 16,-9 0-1,-7 4-15,-6 2 0,-7 3 16,-5 1-16,-5 3 0,-13 3 0,-4 3 16,4 0-16,3-1 0,-5 4 15,3 0-15,7-3 0,5-2 16,9-2-16,6-3 0,8 0 15,7 0-15,12 1 0,5-2 16,8 0-16,7-2 0,3-3 0,3-3 16,1-1-16,3-2 0,-3-1 0,-3-2 15,-5 0-15,-3 2 0,-2-2 16,-5 0-16,-10-3 16,-4-3-16,-7 0 0,-5 0 0,0-1 15,-2 2-15,2-2 0,-1 0 16,1 2-16,0 2 15,2 4-15,1 4 0,2 2 16,2 3-16,5 5 16,3 4-16,3 3 0,2 0 15,6 4-15,1 0 0,0-3 0,0 1 16,4-2-16,-3-2 0,-2-2 16,-4-1-16,-2-3 0,-3-2 15,-3-1-15</inkml:trace>
  <inkml:trace contextRef="#ctx0" brushRef="#br0" timeOffset="386439.7634">9040 14101 0,'0'0'0,"0"0"15,0 0-15,0 0 0,25 12 16,-25-12-16,21 17 0,-8-6 0,0 3 15,-1-2-15,-3-2 0,0 0 16</inkml:trace>
  <inkml:trace contextRef="#ctx0" brushRef="#br0" timeOffset="386724.7483">8873 14384 0,'0'0'0,"0"0"16,0 0-16,28 3 0,-28-3 0,37 3 15,-12 0 1,0-1-16,2 0 0,4 2 0,-3 1 0,-3 1 16,-6 2-16,-5 3 0,-6 2 15,-6 4-15,-8 1 0,-3 3 0,-3 1 32,-4 7-32,-2 1 0,0-3 0,1-3 0,5-3 15,4-2-15,7-4 0,5-2 0,5-2 16,3-2-1,10-5-15,8-4 0,2-3 16,2-2-16,6-10 16,4-7-16,-8 4 0,-7 4 0,-5 2 15</inkml:trace>
  <inkml:trace contextRef="#ctx0" brushRef="#br0" timeOffset="386925.4299">9361 14103 0,'0'0'0,"0"0"0,0 0 0,0 0 16,0 0-16,0 0 0,25 10 16,-25-10-16,39 6 0,-10-2 15,6-1-15,1 1 0,3-2 0,9 0 16,0 0 0,-2 0-16,-2 1 0,4-2 15,-9-2-15,-9-3 0,-8-1 16,-4 0-16,-4 1 0,-2 1 15</inkml:trace>
  <inkml:trace contextRef="#ctx0" brushRef="#br0" timeOffset="387104.5952">9629 13932 0,'0'0'0,"0"0"0,0 0 16,0 0-16,11 20 0,-11-20 15,5 33-15,-4-10 0,-1 3 16,-3 6-16,-1 5 0,-4 10 15,0-1-15,2-1 0,0-2 16,1 0-16,0-6 0,1-10 16,1-5-16,-1-5 0,2-2 0,0-3 15</inkml:trace>
  <inkml:trace contextRef="#ctx0" brushRef="#br0" timeOffset="387565.4009">9409 14269 0,'0'0'0,"0"0"16,0 0-16,0 0 0,0 0 15,0 0-15,24 2 0,-24-2 16,32 0-16,-9 0 0,4-1 16,2 2-16,0 0 0,0 2 15,2-1-15,5 1 0,-4 0 0,-6 0 16,-4 0-16,-5-1 0,-6 1 16,-10 0-16,-9 2 0,-5 2 15,-6 2-15,-7 2 0,-6 1 0,-13 4 16,-1-2-16,2 1 0,2-1 15,-1 0-15,7-2 0,8-2 16,7-3-16,12 2 0,9 0 0,13 0 16,8 1-16,5-3 0,8 0 15,20-3-15,9 0 0,1-2 16,0 0 0,11-2-16,-1-2 0,-8 0 15,-7 0-15,-3-3 0,-12 1 16,-19-4-16,-13-3 0,-15 0 15,-12-2-15,-4 4 0,-6 0 16,-9 2-16,-8 2 0,-5 1 0,-4 2 16,2 5-16,0 3 0,2 4 15,1 2-15,2 11 0,7 5 0,3 4 16,1 4-16,8 6 16,7 7-16,7-1 0,5-2 15,7-4-15,6-5 0,2-4 0,2-1 16,2-8-16,1-6 15,2-7-15,0-5 0,-5-1 16,-2-3-16,-3 0 16</inkml:trace>
  <inkml:trace contextRef="#ctx0" brushRef="#br0" timeOffset="387796.7871">9729 14557 0,'0'0'16,"0"0"-16,0 0 0,0 0 0,37 1 15,-37-1-15,34 6 0,-16-2 0,2 1 16,0 4-16,1 2 0,-1 1 16,-2 3-16,1 5 0,-1 2 15,-4 2-15,-1-1 0,-6 5 16,-1 2-16,-4 5 0,-3-3 0,-6 0 16,-4-1-16,-2-5 0,-1-5 15,-2-2-15,0-3 0,-4-4 0,-2-2 0,3-3 16,5 0-16,2-2 15</inkml:trace>
  <inkml:trace contextRef="#ctx0" brushRef="#br0" timeOffset="387943.9984">9638 14682 0,'0'0'0,"0"0"0,22-1 0,-8 2 16,1 0-16,10 0 0,2-1 15,1 2-15,-1 0 0,5-1 0,-2-1 16,-6 1-16,-5-1 0,-3 0 16</inkml:trace>
  <inkml:trace contextRef="#ctx0" brushRef="#br0" timeOffset="388082.0926">9595 14784 0,'0'0'0,"0"0"0,28 5 15,-6-4-15,3 0 0,11-10 0,5-8 16,-7 2-16,-5 3 16,-5 1-16</inkml:trace>
  <inkml:trace contextRef="#ctx0" brushRef="#br0" timeOffset="388583.2767">6468 15243 0,'0'0'0,"0"0"0,0 0 15,0 0-15,0 0 0,0 0 0,0 0 16,-14-19-16,14 19 0,-26-6 16,26 6-16,-34 2 0,18 2 15,-5 2-15,-5 2 0,1 2 0,2 3 0,-11 5 16,0 3-16,2 1 16,3 1-16,0 8 0,7 0 15,3-2-15,6-2 0,11 0 16,8 1-16,5-4 0,6-2 0,18 1 15,15-2-15,4-3 16,3-4-16,-5-1 16,-13-3-16,-11-3 15</inkml:trace>
  <inkml:trace contextRef="#ctx0" brushRef="#br0" timeOffset="388968.9378">7199 15470 0,'0'0'0,"0"0"0,0 0 0,-19-11 0,19 11 16,-21-13-16,7 5 0,-4 0 16,-3 2-16,-2 2 0,-2 2 15,-10 1-15,-3 3 0,0 4 16,-5 3-16,-3 4 0,3 2 16,8 6-16,4 5 0,6-2 15,4-1-15,5 2 16,5-2-16,10-4 15,7-1-15,9-2 0,10 0 0,1-7 16,3-6-16,6-7 0,1-5 16,1-1-16,-3-1 0,1-3 15,0-3-15,-4-3 0,-5-1 16,-8 1-16,-2 0 0,-3 5 16,-4 3-16,-1 3 0,-3 1 0,0 3 0,-3 1 15,-2 4-15,1 5 0,-2 7 16,-1 5-16,0 5 0,-1 2 15,3 1-15,-2 0 0,4 3 16,-1 0-16,4-6 0,1-3 0,0-3 16,-2-3-16,-1-3 15</inkml:trace>
  <inkml:trace contextRef="#ctx0" brushRef="#br0" timeOffset="389201.9114">7680 15179 0,'0'0'0,"0"0"0,0 0 0,-19 22 15,19-22-15,-24 37 0,5-10 16,-1 3-16,-1 2 0,-3 16 16,1 3-16,1 7 0,4-4 0,4 1 15,6-9-15,5-6 0,4-6 16,9-7-16,7-6 0,3-8 15,4-7 1,-5-1-16,-3-1 0,-3-1 0</inkml:trace>
  <inkml:trace contextRef="#ctx0" brushRef="#br0" timeOffset="389401.5805">8150 15213 0,'0'0'0,"0"0"16,-12 21-16,2-4 0,-2 4 0,-4 10 16,-5 9-16,-2 12 0,2 4 15,2 2-15,5-8 0,5 2 0,7-6 16,4-6-16,3-6 16,18-3-16,13-7 15,-7-12-15,2-6 0,-3-1 16,-7-1-16,-6-1 0</inkml:trace>
  <inkml:trace contextRef="#ctx0" brushRef="#br0" timeOffset="389601.8983">8873 15628 0,'0'0'0,"0"0"0,-3 19 0,0-5 15,-2 2 1,-4 4-16,-2 2 15,-3 8-15,3 0 0,-3 2 0,3-3 16,2-6-16,3-6 0,1-7 16,3-5-16,0-3 0,1 1 0,1-3 15</inkml:trace>
  <inkml:trace contextRef="#ctx0" brushRef="#br0" timeOffset="389733.1623">8921 15264 0,'0'0'0,"0"0"0,0 0 16,27 13-16,-27-13 0,25 12 0,-11-6 15,-2 0-15,-1-2 0,-1 0 16</inkml:trace>
  <inkml:trace contextRef="#ctx0" brushRef="#br0" timeOffset="390033.9428">9186 15753 0,'0'0'0,"-4"8"15,-2 3-15,-2 2 0,-1 3 0,-1 5 16,3-2-16,0-2 0,3-3 16,-1-2-16,3-3 0,-1-3 0,3-3 15,4-10-15,4-10 16,1 1-16,2 1 0,0-6 0,1-4 15,5-7-15,3-1 0,3 1 16,4 1-16,-2 6 0,-3 3 0,6 4 16,-1 8-16,1 4 0,1 4 15,-4 7 1,-3 5-16,-3 6 0,-4 3 16,-3 6-16,-2 5 0,-3 1 15,-3 0-15,-2 5 16,-2 4-16,0-10 0,0-6 15,0-5-15</inkml:trace>
  <inkml:trace contextRef="#ctx0" brushRef="#br0" timeOffset="390450.6669">10645 15634 0,'0'0'0,"0"0"16,0 0-16,-17-25 0,17 25 0,-21-19 16,2 11-1,-3-1-15,-3 2 0,-15 7 0,-4 6 16,2 2-16,1 3 0,-10 6 0,-8 9 16,9 1-16,9 1 0,12-2 15,9-1 1,10-2-16,8 1 0,14 1 15,12-3-15,4-8 0,5-3 0,11-8 16,10-6 0,-6-4-16,-4-1 0,6-6 0,-3-2 15,1-7-15,-6-3 0,-11-1 16,-8 0-16,-8 6 0,-4 4 0,-4 8 16,-3 3-16,0 3 0,-2 1 0,-4 7 15,-3 4-15,2 7 0,0 6 16,1 4-16,5 5 0,1 1 15,4 0-15,8 3 16,9 0-16,-7-7 0,-2-7 0,-4-4 16</inkml:trace>
  <inkml:trace contextRef="#ctx0" brushRef="#br0" timeOffset="390921.0532">11754 15769 0,'0'0'0,"0"0"0,-5-22 15,-2 9-15,0 0 0,-6-1 16,-3-1-16,-8-1 0,-4 2 0,-1 4 16,0 3-16,-10 3 0,0 3 15,3 7-15,2 6 0,2 6 16,2 6-16,-2 3 0,5 1 15,8-1-15,7-1 0,11 0 0,9-1 16,7-3-16,4-5 0,8-3 16,7-4-16,4-6 0,3-4 0,-1-6 15,1-4-15,7-12 0,-2-5 16,-3-14-16,-2-9 16,-8-2-16,-6 0 0,1-8 0,-5 1 15,-5 9 1,-5 5-16,-2-6 0,-6 15 15,-5 20-15,-2 3 0,-1 4 16,0 4-16,-3 3 0,-1 2 0,-2 9 16,-2 7-16,-3 7 0,1 6 15,-2 4-15,-3 6 16,0 1-16,0-1 0,0 11 0,4 3 16,3-7-16,3-6 0,5 7 0,6-2 15,5-10-15,3-7 0,-4-8 16,-1-6-16,-3-3 15</inkml:trace>
  <inkml:trace contextRef="#ctx0" brushRef="#br0" timeOffset="391237.4259">12295 15669 0,'0'0'0,"0"0"0,0 0 0,-25 11 15,25-11-15,-28 18 0,10-4 16,-1 1-16,1 1 0,-2 7 16,3 3-16,7-3 0,5-3 0,5-3 15,5-2-15,5-3 0,5-1 0,4-4 16,5-2-16,-1-4 0,0-3 16,7-7-16,0-4 0,-3-3 15,-3 0-15,-5-5 16,-4-7-16,-3 1 0,-3 0 0,-4-4 15,-4 2 1,-7 3-16,-4 3 0,-5 5 0,-5 4 16,1 6-16,1 4 0,-4 7 15,-4 4-15,5 2 0,3 2 16,2-2-16,5-2 0,2-1 16</inkml:trace>
  <inkml:trace contextRef="#ctx0" brushRef="#br0" timeOffset="391491.5158">12926 15626 0,'0'0'16,"0"0"-16,-25-6 0,7 4 0,-2 0 16,-14 4-16,-8 3 0,-2 2 0,0 4 15,-7 9-15,6 7 16,1 4-16,10-3 0,12 1 0,10-1 15,5-2-15,5-1 0,11-4 16,8-3-16,7-4 0,3-3 16,7-3-16,6-4 0,0-4 0,-2-4 15,-2 1 1,-10 0-16,-6 1 0</inkml:trace>
  <inkml:trace contextRef="#ctx0" brushRef="#br0" timeOffset="391739.0794">13360 15416 0,'0'0'0,"0"0"0,-16 20 0,6-6 16,0 3-16,-11 13 0,-5 8 16,2 0-16,-1 0 0,1 7 15,4-1-15,3 1 0,3-6 16,7-5-16,3-6 0,7-4 15,2-4 1,8-6-16,7-4 0,0-2 0,0-3 16,1-5-16,0-3 0,1-8 15,0-4-15,-4 3 0,-5 2 16,-2 3-16</inkml:trace>
  <inkml:trace contextRef="#ctx0" brushRef="#br0" timeOffset="391908.478">13017 15533 0,'0'0'0,"0"0"0,0 0 16,0 0-16,26-5 0,-26 5 15,45-1-15,-16 2 16,1 2-16,5 0 0,6 1 16,11 2-1,0 0-15,-1 2 0,-9-4 16,-8 1-16</inkml:trace>
  <inkml:trace contextRef="#ctx0" brushRef="#br0" timeOffset="392225.113">13590 15624 0,'0'0'16,"0"0"-16,0 0 0,-17 19 15,17-19-15,-20 22 0,6-5 16,2 1-16,0 1 0,1 5 15,3 2-15,6-2 0,5 0 0,7-4 16,7-3-16,2-3 0,0-3 16,12-2-16,5-2 0,-2-5 0,0-2 15,-1-6-15,-1-4 0,-7-1 16,-4-1-16,-3-8 0,-6-6 16,-6-3-16,-4-4 0,-10 2 15,-7 2-15,-5 2 0,-3 2 0,-7 5 16,-5 3-16,2 5 0,1 3 15,1 6 1,0 4-16,5 3 0,5 2 16,8 4-16,7 1 0,0-2 15,2-2-15,0-2 0</inkml:trace>
  <inkml:trace contextRef="#ctx0" brushRef="#br0" timeOffset="392522.7211">14048 15634 0,'0'0'16,"0"0"-16,-3 23 0,3-23 0,-11 34 15,4-11-15,-2 4 0,-2 6 16,0-1-16,0-2 0,1-3 16,0 1-1,2-6-15,2-7 0,0-5 16,2-6-16,0-4 0,2-3 15,0-3-15,1-2 0,1-4 0,1-4 16,2-3-16,5-3 0,4-1 16,7-7-16,3-1 0,0 6 15,0 3-15,7 5 0,4 6 16,-1 4-16,-2 4 0,7 5 0,-1 6 16,-8-1-16,-6-3 0,-5 0 15</inkml:trace>
  <inkml:trace contextRef="#ctx0" brushRef="#br0" timeOffset="402172.7269">6308 16170 0,'0'0'0,"0"0"0,29-2 15,-7 0-15,0 0 0,25 0 16,12-2-16,16 0 0,0 2 0,24-2 16,6-2-16,10 1 0,-6 2 15,50 3-15,13 6 16,-27 1-16,-22 0 0,-18 0 0,-12-1 0,-11 3 0,-7 2 16,-16-3-16,-13 0 15,-15 1-15,-10 0 0,-8-3 0,-4-1 16,-3-3-16</inkml:trace>
  <inkml:trace contextRef="#ctx0" brushRef="#br0" timeOffset="402473.7681">6649 16563 0,'0'0'0,"0"0"0,36 0 16,-17 0-16,1-1 0,13-2 16,6 1-16,1 0 0,4 2 15,12-4-15,0 0 0,-2-2 16,-2-1-16,8-1 15,-4 0-15,-6-1 0,-7 0 16,-4-4-16,-12-1 0,-9 4 16,-4 3-16,-3 1 0</inkml:trace>
  <inkml:trace contextRef="#ctx0" brushRef="#br0" timeOffset="402689.6459">7053 16288 0,'0'0'15,"0"0"-15,0 0 0,4 23 16,-4-23-16,6 31 0,-1-7 0,-3 5 16,-1 6-16,0 4 0,0 3 15,-2 9-15,-1-1 0,-1 7 0,-4-4 16,2 5 0,-1-5-16,-2-9 0,-3-5 15,0-6-15,-2-2 0,-2-6 16,-3-3-16,-4-6 0,-3-5 15,-1-8-15,3-5 0,4 1 16,3-1-16,4 1 0</inkml:trace>
  <inkml:trace contextRef="#ctx0" brushRef="#br0" timeOffset="402827.6084">6796 16670 0,'0'0'0,"0"0"15,0 0-15,31-2 0,-31 2 0,39-2 16,-16-1-16,4-1 15,4 0-15,8-2 0,5 0 0,-2 0 0,0 0 16,-1 0-16,-7 1 0,-6 1 0</inkml:trace>
  <inkml:trace contextRef="#ctx0" brushRef="#br0" timeOffset="402993.7333">7501 16620 0,'0'0'0,"0"0"15,0 0-15,36-1 0,-36 1 0,39 3 16,-14-3-16,2 0 0,0-2 16,11 0-16,2-1 0,-5 1 15,-3 0-15,3-2 0,-5-1 16,-6 2-16,-4 0 0,-3 1 16</inkml:trace>
  <inkml:trace contextRef="#ctx0" brushRef="#br0" timeOffset="403190.6814">7665 16676 0,'0'0'0,"0"0"0,0 0 16,0 0-16,-1 30 0,1-30 0,0 37 15,-1-14-15,0 2 0,0 2 16,-2 1-16,-2 5 16,1-2-16,-1-1 15,0-1-15,-1-4 0,1-4 16,-3-1-16,-1-6 0,1-5 0,0-7 15,1-4-15,2-5 0,0 2 16,1 0-16,1 2 0</inkml:trace>
  <inkml:trace contextRef="#ctx0" brushRef="#br0" timeOffset="403375.6686">8149 16585 0,'0'0'0,"0"0"0,0 0 15,14 33-15,-9-17 0,-2 5 16,-2 5-16,-1 6 0,0-1 0,0 1 0,0-1 16,0-2-16,0-3 0,0 0 15,0-5-15,0-3 0</inkml:trace>
  <inkml:trace contextRef="#ctx0" brushRef="#br0" timeOffset="403625.1754">8253 16591 0,'0'0'0,"0"0"0,0 0 15,34 4-15,-14-2 0,4 0 16,5 1-16,0 1 0,-1 1 16,11 2-16,1 1 0,-3 0 15,-2 2-15,3 2 0,-6 1 0,-5-2 0,-4-1 16,-5 1-16,-5 0 15,-5 5-15,-5 3 0,-5 2 0,-3-1 16,-11 2-16,-5 0 0,-2 1 16,-2-1-16,-2-1 0,1-3 0,0 0 15,7-4-15,3-4 0</inkml:trace>
  <inkml:trace contextRef="#ctx0" brushRef="#br0" timeOffset="403766.5192">8281 16737 0,'0'0'16,"0"0"-16,0 0 0,0 0 0,33 4 16,-33-4-16,34 3 0,-12-1 15,3 0-15,1 1 0,-1 1 0,-1 0 16,0 0-16,6-1 0,-2 0 16,-4 0-16,-4-2 0,-4 1 15</inkml:trace>
  <inkml:trace contextRef="#ctx0" brushRef="#br0" timeOffset="403942.2476">8258 17013 0,'0'0'0,"0"0"0,0 0 16,31 4-16,-31-4 0,44 1 0,-15 0 15,0-4-15,1-2 0,9-7 16,2-2-16,-5-1 0,-3 1 15,1-1-15,-8 3 0,-4 2 16</inkml:trace>
  <inkml:trace contextRef="#ctx0" brushRef="#br0" timeOffset="404187.9479">8508 16380 0,'0'0'16,"0"0"-16,0 0 0,0 0 15,0 0-15,0 0 0,-10 36 16,3-15-16,-1 5 0,0 9 16,-2 6-16,1 1 0,0 0 0,1 13 15,3 12-15,3-5 16,3-6-16,7 4 0,7-4 16,5-10-16,4-8 0,7-3 0,1-8 0,2-6 0,3-4 15,0-12 1,-1-8-16,-2-11 0,-2-10 15,-7 6-15,-6 5 0,-6 3 0</inkml:trace>
  <inkml:trace contextRef="#ctx0" brushRef="#br0" timeOffset="404346.9872">9211 16506 0,'0'0'0,"0"0"0,0 0 0,0 0 15,8 22-15,-5-14 0,0 2 16,1 2 0,-1 0-16,0 2 0,3 0 15,-4-1-15,1-3 0,-1-1 0</inkml:trace>
  <inkml:trace contextRef="#ctx0" brushRef="#br0" timeOffset="404625.5095">9086 16763 0,'0'0'16,"0"0"-16,0 0 0,0 0 16,30 20-16,-30-20 0,23 18 15,-12-9-15,0 1 0,-1 1 16,-3 1-16,-2 3 0,-2 2 0,-7 2 16,-3 0-16,-3 1 0,-2 1 15,-4 6-15,1 3 16,1-5-16,2-4 0,2 2 15,6-4-15,4-6 0,2-1 0,9-3 0,8-3 16,3-4-16,5-2 0,10-6 16,4-5-16,3-2 0,2-5 0,-2 2 15,-10 3-15,-7 3 0</inkml:trace>
  <inkml:trace contextRef="#ctx0" brushRef="#br0" timeOffset="404816.19">9513 16529 0,'0'0'0,"0"0"16,0 0-16,0 0 0,36 12 16,-36-12-16,41 9 0,-14-4 15,2-1-15,3 1 0,2 0 16,9 0-16,-2 1 0,6 0 15,-6 0-15,-10-1 0,-5-3 16,-5 1-16,-5-1 0,-2-1 0</inkml:trace>
  <inkml:trace contextRef="#ctx0" brushRef="#br0" timeOffset="404992.0658">9377 16716 0,'0'0'0,"0"0"16,0 0-16,0 0 0,23 10 15,-23-10-15,36 15 0,-11-5 0,6 1 0,2-1 16,2 0-16,11 2 16,-1-2-16,-2-1 15,-2 0-15,4-1 0,-3-2 16,-8-1-16,-6-2 0,-6 0 0</inkml:trace>
  <inkml:trace contextRef="#ctx0" brushRef="#br0" timeOffset="405183.4152">9801 16689 0,'0'0'0,"0"0"16,0 0-16,-7 18 16,7-18-16,-10 24 0,4-4 0,-2 2 15,0 3-15,-2 7 0,-1 1 16,2-5-16,2-6 0,0-2 15</inkml:trace>
  <inkml:trace contextRef="#ctx0" brushRef="#br0" timeOffset="405362.4364">9527 16968 0,'0'0'0,"0"0"0,0 0 16,3 21-16,-3-21 0,4 24 15,-4-24-15,6 33 0,-4-16 0,1 0 32,3 2-32,-1-3 15,1-2-15,-1-1 0,1-4 0,-3-1 16,0-2-16,1 0 0</inkml:trace>
  <inkml:trace contextRef="#ctx0" brushRef="#br0" timeOffset="405649.2775">9634 17003 0,'0'0'16,"0"0"-16,0 0 0,27 5 16,-16-1-16,4-1 0,4 1 15,1 1-15,1 1 0,3 4 16,-2 0-16,-1 0 0,-1-1 0,-2 1 16,-4-1-16,-4 1 0,-5 1 0,-4-2 31,-3-1-31,-3 0 0,-3 1 0,-6 0 15,-5 1-15,0-1 16,0-3-16,1 0 0,0-1 16,3 1-16,1-1 0,3-1 0,4-1 15,1-1-15,4-1 0,2-1 16,5-1-16,4-1 0,4 0 16,5-2-16,5-2 0,-4 0 0,-2 2 15,-4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4T00:10:40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20165 6959 0,'0'0'0,"14"-2"0,10 1 16,8 0-16,7 1 0,11-1 15,-2-1-15,21 2 0,18 1 0,-6 0 0,-3 0 16,22-1-16,6-1 16,0 0-16,-13 1 0,51-2 0,-6 1 15,-17 1-15,-14 2 0,14-3 16,9-3-16,-19 0 0,-11 0 0,14 3 16,12 1-16,-14-2 15,-8 0 1,38 0-16,27-1 0,-28 1 15,-20 0-15,-6 1 0,-4 1 16,7-1-16,5-1 0,4 1 0,6-1 16,-8 1-16,-3 1 0,7-1 15,6-1-15,-5 1 16,-2 2-16,1 0 0,1 1 0,-3 1 16,-2-2-16,6 0 0,5 0 0,-5-2 15,-5-3-15,1 3 0,-1 0 16,-4 3-16,-1 2 0,2-2 0,2-1 15,-5 0-15,-2-1 0,3 1 16,4 1-16,-4 1 0,-2-1 16,0 2-16,-2-3 0,-1 2 15,-2-1-15,2 1 16,0 1-16,-5-3 0,-3-1 16,5 0-16,1 1 0,-7-1 15,-4 0-15,0 0 0,3 0 16,-3 0-16,-2 0 0,2-1 15,-1 0-15,-6 1 0,-3 1 16,3-1-16,3 0 0,-7 0 0,-2-1 16,-3-1-16,-1-1 0,-3 1 0,-3 1 15,-3 0-15,-2 0 0,-9 1 16,-4 0-16,-4-1 0,-2 0 16,-11 1-16,-8-1 0,-6-4 15,-4-4-15,-12 8 0,-6 3 16,-10 2-16,-7 2 0,3-2 0,1-3 15,2 1-15</inkml:trace>
  <inkml:trace contextRef="#ctx0" brushRef="#br0" timeOffset="21666.2553">2940 1736 0,'0'0'0,"0"0"0,0 0 0,0 0 0,0 0 16,0 0-16,0 0 0,0 0 16,23-5-16,-23 5 0,0 0 15,0 0-15,0 0 0,0 0 16,22 0-16,-22 0 0,0 0 0,0 0 16,0 0-16,21-4 15,-21 4-15,0 0 0,14-1 0,-8-1 0,3 2 16,-2 0-16,1 0 0,2 0 15,-1 2-15,-1-2 0,3 0 16,-1 0-16,0 0 0,2 0 16,-2 0-16,0 1 0,0-1 0,1 1 15,0-1-15,0 0 0,-1 0 16,-2 1 0,2 1-16,0 0 0,0-2 0,2 1 15,1 1-15,-2-1 16,1-1-16,0 0 0,1 0 15,-1-1-15,0 1 0,1 0 16,0 0-16,-3 0 0,2 0 0,-1 1 16,3-1-16,-1 0 15,-1-1-15,1 1 0,1 0 0,0-1 0,-1 0 16,0 0-16,0-1 0,-1 1 16,-2 0-16,2 0 0,-2 0 15,2 1-15,-2 0 0,2 0 16,1 0-16,-1-1 0,-1 1 0,2-2 15,-1-2-15,0 3 0,-2 1 16,2-1 0,-2 0-16,1 1 0,0-1 0,-1 1 15,2-2-15,-2 1 0,0 0 16,2 1-16,-2-1 0,2 0 16,-3 1-16,1 0 0,0 2 15,-1-2-15,0-1 0,0 0 16,1 1-16,-2 0 0,1 0 0,-1 0 15,1 0-15,1 1 0,-3 0 0,2 1 16,0 1-16,1-2 16,-3 1-16,0-1 0</inkml:trace>
  <inkml:trace contextRef="#ctx0" brushRef="#br0" timeOffset="22954.6287">2880 6721 0,'0'0'0,"0"0"0,0 0 0,0 0 0,0 0 15,0 0-15,14-19 0,-14 19 16,0 0-16,0 0 0,0 0 16,18-16-16,-18 16 0,0 0 15,0 0-15,22-9 0,-22 9 16,8-6-16,-1 3 0,0 1 0,-1 1 15,1 0-15,2-2 0,1 3 0,-2 0 16,0-1-16,3 0 16,-3 0-16,1 0 0,1 0 0,0 0 15,1 0-15,-2 0 0,4 0 16,0 1-16,0-2 0,0 2 16,2 0-16,0-1 0,-1 1 15,1 0-15,1 0 16,3-2-16,-4 2 0,2 0 15,2 0-15,-1-1 0,5 2 16,-4 0-16,3-1 0,3-1 16,-3 1-16,1 1 0,1 0 15,-2 2-15,0-2 0,-3-1 16,4 1-16,0-1 0,2 0 16,-3 0-16,0 0 0,0 0 0,3-1 0,-2 1 15,8 0-15,0 1 0,-2 0 16,-4 0-16,1-1 0,2-1 15,0 0-15,0 0 0,-2 0 16,-3 1-16,-1 1 0,-1 0 0,1 0 16,-2 0-16,2-1 15,-4 0-15,2 1 16,-1 1-16,-3 2 0,-1 0 0,-5 1 16,-1-2-16,-2 0 15</inkml:trace>
  <inkml:trace contextRef="#ctx0" brushRef="#br0" timeOffset="24358.2">3088 10404 0,'0'0'0,"0"0"16,0 0-16,0 0 0,0 0 0,0 0 15,0 0-15,22-5 16,-22 5-16,0 0 0,20 3 15,-20-3 1,16 2-16,-7-1 0,1 1 16,0-2-16,-1 0 0,1 1 0,1 1 15,-1-2-15,0-2 0,2 4 16,3-1-16,0-1 0,-1 1 16,1-1-16,2 0 0,-1 0 15,2 0-15,0 1 0,3 0 16,5-1-16,1-1 0,-1 2 0,2 1 15,0 0-15,-1-1 0,1-1 0,3 1 16,-2-2-16,-2-1 0,9 1 16,2 3-16,-1-2 0,-5 0 15,2 0-15,1 0 0,-3-1 16,-2-1-16,-3 1 0,-1 2 16,-2-1-16,-2-1 0,-5 1 0,-2-1 15,-5 1-15</inkml:trace>
  <inkml:trace contextRef="#ctx0" brushRef="#br0" timeOffset="26248.8125">2902 14755 0,'0'0'0,"0"0"0,0 0 16,0 0-16,0 0 0,0 0 15,18-9-15,-18 9 0,0 0 0,30-3 16,-14 3-1,-3 1-15,1 0 0,3-1 0,1-2 16,1 2-16,3 0 0,0 1 0,1 1 16,8 0-16,1-2 0,2 2 15,2-1-15,1 0 0,0 0 0,9 1 16,-2 1-16,3 0 0,-1-3 16,0 1-16,-2-1 0,7 2 15,-4-1-15,-3 3 0,-2 1 16,-8-1-16,-8-1 0,-8-1 0</inkml:trace>
  <inkml:trace contextRef="#ctx0" brushRef="#br0" timeOffset="29791.2562">10931 3852 0,'0'0'0,"0"0"15,0 0-15,0 0 0,27 1 0,-27-1 16,25 2-16,-25-2 0,26 3 15,-8-1-15,2 1 16,-1-1-16,1 0 0,10 0 16,3 0-16,-2 1 15,-1-2-15,4 1 0,5 1 16,-3-1-16,0 0 0,14 2 16,5 0-16,-5-2 0,-4-1 0,11-1 15,1-1-15,-4 2 0,-4 0 16,9-2-16,-2-3 0,-5 2 15,-6 4-15,1-1 0,-2 0 0,-4 0 16,-5 0-16,-5 0 0,-9-1 16,-7 1-16</inkml:trace>
  <inkml:trace contextRef="#ctx0" brushRef="#br0" timeOffset="30741.3396">10794 7008 0,'0'0'0,"0"0"0,0 0 16,0 0-16,0 0 0,0 0 16,0 0-16,0 0 0,0 0 0,0 0 15,0 0 1,28-6-16,-28 6 0,0 0 16,31 2-16,-31-2 0,32 0 15,-13 0-15,3 0 0,4 0 16,1-1-16,5 1 0,4 1 15,8 1-15,-1-2 0,13 1 16,1 0-16,-3-2 0,-3 0 16,13-2-16,2-1 0,-2 1 0,-2 2 0,9 1 15,-1 1-15,-9-1 0,-7 1 16,6-1-16,0 2 0,-12-2 16,-7 2-16,-5-2 0,-1-1 15,-11 1-15,-7 0 0,-3 0 16</inkml:trace>
  <inkml:trace contextRef="#ctx0" brushRef="#br0" timeOffset="32135.5064">10806 11294 0,'0'0'0,"0"0"15,0 0-15,0 0 0,0 0 0,0 0 16,0 0-16,0 0 16,0 0-16,0 0 15,0 0-15,0 0 0,0 0 0,23 14 16,-23-14-16,0 0 15,32 4-15,-32-4 0,37 5 16,-14-3-16,2 2 0,6-2 0,4 1 0,12-1 0,0 0 16,5 0-16,4 1 0,11 2 31,-3 0-31,17 0 0,2 0 0,-7 1 0,-6-1 16,13 0-16,-3 2 15,2 1-15,-8 2 0,-8 0 16,-5-2-16,-18-2 0,-13-2 0,-8-1 0</inkml:trace>
  <inkml:trace contextRef="#ctx0" brushRef="#br0" timeOffset="42953.2132">26563 5113 0,'0'0'0,"0"0"0,0 0 0,-29 9 16,16-6-16,-4 6 0,-1 2 0,-11 7 15,-2 4-15,-1 6 0,-1 4 16,-8 12-16,0 2 0,-3 17 15,3 7-15,6 5 0,4 1 0,-2 20 16,2 3-16,5 9 0,6-7 0,6 41 16,10-13-16,10-20 0,6-15 15,8-11 1,5-8-16,8-16 0,6-10 16,12-10-16,8-6 0,5-4 0,2-1 15,11-9-15,9-5 0,-1-8 16,-1-9-16,7-8 0,4-8 0,5-5 0,1-5 15,-1-10-15,0-8 0,-7 0 16,-3 0-16,-5-5 0,-4-4 16,-6-6-16,-5-2 15,-12-6-15,-7-3 0,-8-2 16,-5 0-16,-10-6 0,-8-2 0,-10 2 16,-7 5-16,-8-6 0,-4-2 15,-10 6-15,-4 4 0,-16 7 16,-8 3-16,-5 12 0,-2 6 0,-13 8 15,-9 6-15,-4 6 16,0 4-16,-14 12 0,-7 7 0,-2 13 16,0 9-16,-12 12 0,-10 8 0,-1 12 31,2 6-31,-5 18 0,-1 13 16,39-29-16,30-18 0,19-13 15</inkml:trace>
  <inkml:trace contextRef="#ctx0" brushRef="#br0" timeOffset="43603.2427">26131 7171 0,'0'0'0,"0"0"0,0 0 16,0 0-16,0 0 0,13 17 16,-13-17-16,1 19 0,-1-19 0,-13 28 15,1-7-15,-3-1 16,-1 2-16,-10 9 0,-2 3 15,0-3-15,3-2 0,-7 5 16,-1-3-16,6-4 0,6-3 0,1-2 16,6-4-16,5-8 0,4-3 0,11-4 15,11-2-15,2-3 0,0-2 0,9-6 16,6-3-16,-1 0 16,-1 1-16,9-2 0,2 1 15,-8 2-15,-4 1 0,-2 3 16,-2 2-1,-5 5-15,-4 2 0,-5 8 16,-3 5-16,-5 1 0,-5 3 0,-7 6 16,-6 6-16,-3-1 0,-1-1 0,-6 4 15,-4 2-15,2-3 0,-1-5 0,-9 5 16,-5-4-16,6-4 16,3-3-16,2-6 0,-1-4 15,8-2-15,5-3 0,4-1 16</inkml:trace>
  <inkml:trace contextRef="#ctx0" brushRef="#br0" timeOffset="43734.6922">25859 7732 0,'0'0'0,"0"0"0,0 0 15,20-7-15,-20 7 0,27-3 16,-9 5-16,1-1 16,0 2-16,2 0 0,1 2 15,5 1-15,1 1 0,-5-2 16,-3 0-16,-3-1 0</inkml:trace>
  <inkml:trace contextRef="#ctx0" brushRef="#br0" timeOffset="43966.5114">26576 7366 0,'0'0'0,"0"0"0,0 0 15,-3 31-15,3-31 0,-4 42 0,1-9 16,-1 11-16,-1 1 0,-1 16 0,-2 1 16,1-5-16,1-5 0,-1 2 15,1-8-15,2-8 0,1-7 16,-2-3-16,1-8 0,1-8 0,-1-2 16,2-3-16,0-1 0,0-2 15</inkml:trace>
  <inkml:trace contextRef="#ctx0" brushRef="#br0" timeOffset="44135.5656">26566 7670 0,'0'0'0,"0"0"16,0 0-16,0 0 0,29 13 0,-29-13 16,25 16-16,-12-8 0,-1 0 15,2 2-15,0 1 0,0 0 0,1 0 16,0-4-16,0-2 0,-1-1 15,-2-2-15,-2 1 0</inkml:trace>
  <inkml:trace contextRef="#ctx0" brushRef="#br0" timeOffset="44336.2981">27051 7402 0,'0'0'0,"0"0"16,23-5-16,-7 3 0,1-1 0,13-1 16,6-1-16,0 1 0,-2 0 15,10 0-15,2-1 0,-5 2 0,-3 1 0,1 0 16,-2 1-16,-9 0 0,-6 1 16,-4-1-16</inkml:trace>
  <inkml:trace contextRef="#ctx0" brushRef="#br0" timeOffset="44505.3255">27286 7490 0,'0'0'0,"0"0"15,0 0-15,-21 16 0,12-9 0,-3 5 16,-3 4-16,-1 0 0,1 1 16,-6 8-16,-1 1 15,2-1-15,2-2 0,-2 6 0,3 1 16,2-6-1,4-4-15,1-4 0</inkml:trace>
  <inkml:trace contextRef="#ctx0" brushRef="#br0" timeOffset="44922.2102">27246 7634 0,'0'0'0,"0"0"0,0 0 16,0 0-16,4 34 0,-4-34 0,0 39 15,-2-18-15,0 3 0,1 0 16,0-1-16,-1 3 0,0-4 16,1-2-16,1-4 0,0-4 15,0-3-15,0-5 16,0-4-16,2-2 16,-1-4-16,0-5 0,1-3 15,1-1-15,2-3 0,0 0 0,2 0 16,1 2-16,-1 1 0,3 1 15,2 3-15,2 1 0,-1 1 16,1 3-16,3 1 0,0 2 16,2 0-16,-1 3 0,-1 3 15,-2-1-15,-3 3 0,-4 0 0,-5 3 16,-5 2-16,-5 1 0,-3 3 0,-3 3 16,0 0-16,-1-1 0,0 0 15,-1-2-15,-2 1 0,3-2 16,3-1-16,2-1 0,7-2 15,4-1-15,5-6 0,4-3 16,5 0-16,4-2 16,4-6-16,4-3 0,-1-1 15,-3 3-15,-6 1 0</inkml:trace>
  <inkml:trace contextRef="#ctx0" brushRef="#br0" timeOffset="45138.2201">27654 7408 0,'0'0'0,"0"0"15,0 0-15,31-5 0,-31 5 0,41-6 16,-13 1-16,2 1 16,2-1-16,11-1 0,2 1 15,6-1-15,-5 0 0,-5 3 0,-4 2 16,-9 1-16,-5 0 0,-4 1 0,-3-1 15,-4 1-15</inkml:trace>
  <inkml:trace contextRef="#ctx0" brushRef="#br0" timeOffset="45307.6421">27577 7703 0,'0'0'0,"11"-4"0,6-2 0,3 2 15,6-2-15,15-3 0,5-1 16,11-1-16,-1 1 0,14-2 16,-1 1-16,-6-1 0,-4 3 0,-8 2 15,-11 0-15,-10 3 0</inkml:trace>
  <inkml:trace contextRef="#ctx0" brushRef="#br0" timeOffset="45523.7505">27771 7579 0,'0'0'0,"0"0"16,0 0-16,-3 31 0,3-31 0,-6 35 15,3-8-15,0 3 16,-1 1-16,1 10 0,0-2 15,-1 2-15,2-5 0,1-7 0,1-3 0,0-7 16,0-2-16,0-3 0</inkml:trace>
  <inkml:trace contextRef="#ctx0" brushRef="#br0" timeOffset="45739.7743">28015 7436 0,'0'0'0,"0"0"0,0 0 15,0 0-15,7 32 0,-7-10 16,-1 7 0,0 4-16,-1 2 15,-2 19-15,-2 7 0,1-3 0,-1-2 16,-1 9-16,1 7 0,0-12 16,2-10-16,-2-5 0,2-10 0,0-9 15,-1-7-15,2-5 0,1-2 16,-1-5-16</inkml:trace>
  <inkml:trace contextRef="#ctx0" brushRef="#br0" timeOffset="45908.8243">28564 7145 0,'0'0'0,"0"0"15,0 0-15,29 5 0,-29-5 0,20 14 16,-9 1-16,-3 1 16,-2 0-16,0 2 0,0-2 0,-2-4 15</inkml:trace>
  <inkml:trace contextRef="#ctx0" brushRef="#br0" timeOffset="46209.3815">28450 7457 0,'0'0'0,"0"0"0,21-5 0,-4 0 16,4 1-16,11-3 0,5 0 16,-1 1-16,1 0 0,7-1 15,-1-1-15,-6 3 0,-5 2 0,-6-1 16,-6 0-16,-8 4 16,-6 1-16,-8 4 15,-8 3-15,-3 3 0,-4 3 16,-8 6-16,-7 6 0,-3 1 15,-3 2-15,-8 11 0,-1 4 16,1-4-16,2-3 0,-1 6 16,5 0-16,8-9 0,6-6 0,1-2 15,4-7-15,7-7 16,6-3-16,6-7 0,7-4 0,-2 0 16,-1 1-16,1-1 0</inkml:trace>
  <inkml:trace contextRef="#ctx0" brushRef="#br0" timeOffset="46387.8358">28765 7624 0,'0'0'0,"0"0"15,0 0-15,-10 36 0,5-18 0,-3 8 16,-2 8-16,-1 8 0,0 0 16,-1 6-16,1-5 0,2-9 15,3-6-15,-2-4 0,1-8 16,3-7-16,2-4 0,0-1 0,0-1 15,1 0-15</inkml:trace>
  <inkml:trace contextRef="#ctx0" brushRef="#br0" timeOffset="46525.9693">28743 7663 0,'0'0'0,"0"0"16,0 0-16,0 0 0,0 0 0,20 25 15,-20-25-15,13 23 0,-13-23 0,14 27 16,-8-11-16,1 1 15,1-1-15,-1-3 0,1-2 0,-1 0 0,-1-4 16,0 1-16</inkml:trace>
  <inkml:trace contextRef="#ctx0" brushRef="#br0" timeOffset="46710.8853">29048 7597 0,'0'0'0,"10"-1"0,5 0 16,3-1-16,1-2 0,12 1 0,5 0 16,0 1-16,0-2 0,7-1 15,-2 1-15,-7 0 16,-4-1-16,-2-1 0,-7-1 0,-10 2 16,-7 1-16,0-1 0,0 2 0,-2 1 0</inkml:trace>
  <inkml:trace contextRef="#ctx0" brushRef="#br0" timeOffset="46888.8535">29206 7395 0,'0'0'0,"0"0"0,0 0 0,0 0 0,0 0 16,15 27-16,-15-27 0,1 31 16,-2-11-16,-3 4 0,-1 4 15,-1 0-15,1 0 0,-2 8 16,0 1-16,1-6 0,1-5 0,0-4 15</inkml:trace>
  <inkml:trace contextRef="#ctx0" brushRef="#br0" timeOffset="47029.5419">29054 7900 0,'0'0'0,"0"0"0,0 0 16,39-8-16,-19 6 0,5-3 15,6 1-15,11-3 0,3 1 0,13-1 16,3 1-16,-5 1 0,-3 0 0,-3 1 16,-12 1-16,-7 0 0</inkml:trace>
  <inkml:trace contextRef="#ctx0" brushRef="#br0" timeOffset="47227.2016">29876 7970 0,'0'0'0,"0"0"0,0 0 0,0 0 15,-25 4-15,25-4 0</inkml:trace>
  <inkml:trace contextRef="#ctx0" brushRef="#br0" timeOffset="47696.8394">26046 8383 0,'0'0'0,"12"-2"15,5 1-15,4-1 0,3 0 0,21 0 16,24-1-16,2 0 16,-1-1-16,34-3 0,29-3 15,-8 1-15,-7-1 0,73-6 16,24-2-16,-32 2 0,-22 2 15,18 4-15,14 1 16,-26 2-16,-17 0 0,19 2 0,15 0 16,-27 4-16,-20 0 0,1 6 15,2 1-15,-27-1 0,-18-2 0,-17-2 16,-12 0-16,-19-1 16,-17 0-16,-7 0 0</inkml:trace>
  <inkml:trace contextRef="#ctx0" brushRef="#br0" timeOffset="48076.0492">26480 8445 0,'0'0'16,"0"0"-16,-15 23 0,15-23 15,-18 26-15,3-6 0,-6 7 16,-6 10-16,1 2 0,-11 12 15,-1 5-15,1-5 0,3-4 0,-3 9 16,-2 4-16,7-12 0,3-10 0,4-5 16,4-8-16,8-10 0,3-4 0,3-4 15,2-1-15,0-2 16</inkml:trace>
  <inkml:trace contextRef="#ctx0" brushRef="#br0" timeOffset="48229.4104">26433 8754 0,'0'0'0,"0"0"0,13 18 16,-4-5-16,2 3 0,0 4 15,1 6-15,4 8 0,1 1 0,4 8 16,0-1-16,0-5 16,0-6-16,2-1 0,0-7 0,-2-7 0,0-8 15,-6-1-15,-3-3 0,-2 0 16</inkml:trace>
  <inkml:trace contextRef="#ctx0" brushRef="#br0" timeOffset="48414.4057">26901 8582 0,'0'0'0,"0"0"15,0 0-15,39-13 0,-39 13 0,43-11 16,-13 6-16,1 1 0,4 0 15,10-2-15,2 1 16,6-1-16,-4 2 0,-4-2 0,-3 1 16,-1 1-16,-9 2 0,-7 0 0,-5 1 15,-5 0-15</inkml:trace>
  <inkml:trace contextRef="#ctx0" brushRef="#br0" timeOffset="48592.8255">27317 8421 0,'0'0'0,"0"0"0,0 0 15,0 0-15,0 0 0,0 0 0,0 0 16,0 0-16,-7 28 0,7-28 16,0 30-16,-1-11 0,0 1 0,0 1 15,0 1-15,1-4 0,0-1 16,0 1-16,0-2 0,0-3 16</inkml:trace>
  <inkml:trace contextRef="#ctx0" brushRef="#br0" timeOffset="48731.0143">27021 8742 0,'0'0'0,"0"0"16,0 0-16,0 0 0,0 0 0,0 0 16,0 0-16,0 0 0,30-2 15,-9 0-15,7-2 0,2 1 16,5-2-16,3 0 0,4 1 16,11-2-16,-2 1 0,9-1 0,-2 2 15,-6 0-15,-6 1 0,-2 0 0,-9 0 16,-7 2-16</inkml:trace>
  <inkml:trace contextRef="#ctx0" brushRef="#br0" timeOffset="48962.8316">27638 8443 0,'0'0'0,"0"0"16,0 0-16,-31 22 0,16-10 15,-7 5-15,-5 5 0,-12 12 16,-2 2-16,-12 18 0,-2 5 16,-9 9-16,4-3 0,-5 6 0,4-3 15,3-5-15,10-10 0,11-11 16,7-6-16,7-11 0,4-4 0,5-8 16,2-4-16,3-4 0,3-1 15,2-1-15</inkml:trace>
  <inkml:trace contextRef="#ctx0" brushRef="#br0" timeOffset="49538.4973">27252 8888 0,'0'0'0,"0"0"16,0 0-16,20 19 0,-20-19 0,15 23 15,-7-6-15,-2 3 0,0 1 0,-1 9 16,-1 4-16,-3-3 0,-1-1 0,-2-3 15,-2-1-15,-3 1 0,-2-6 16,-2-2-16,-3-3 0,1-4 16,1-4-16,2-1 0,1-4 15,3-7-15,0-4 0,4-6 16,2-6-16,8-8 0,5-6 16,10-12-16,6-5 0,4 3 0,3 4 0,12-9 15,2 3-15,8 0 16,-3 6-16,9 2 0,-1 5 0,-12 9 15,-6 6-15,-8 5 0,-3 6 16,-12 3-16,-7 5 0,-7 0 16,-2 2-16,-6 7 0,-2 5 15,-9 7 1,-7 5-16,-2-1 0,-3 3 0,-2 2 16,-2 0-16,5-5 0,5 1 15,1-5-15,5-3 0,4-4 16,4-2-16,5-3 0,6 0 15,5-1-15,5-3 0,-2 0 16,3-1-16,0 0 0,0 2 16,-1 0-16,1 3 0,0-1 0,0 0 0,-4 1 15,-2 2-15,-4 2 0,-4 4 16,-4 0-16,-2 3 0,-6 1 16,-3 1-16,-4 1 0,-3 2 15,-3-3-15,-2-2 0,-3-2 16,-2-1-16,1-1 0,0-1 15,-1-6 1,1-4-16,2-3 0,4-3 0,3 1 16,4 0-16,2 1 0</inkml:trace>
  <inkml:trace contextRef="#ctx0" brushRef="#br0" timeOffset="49664.8348">27624 8995 0,'0'0'16,"0"0"-16,0 0 0,0 0 16,29 8-16,-29-8 0,34 16 15,-15-3-15,1 1 0,1 2 16,0 2-16,6 5 0,1 0 0,-2 0 15,0-1-15,-3-3 0,-2-2 16,1 1-16,-2-4 0,-3-6 16,-1-4-16,-4-1 0,-2 0 15,-1 0-15</inkml:trace>
  <inkml:trace contextRef="#ctx0" brushRef="#br0" timeOffset="49903.1694">28349 8586 0,'0'0'16,"0"0"-16,0 0 0,11 28 0,-7-12 0,-2 5 16,-2 7-16,-1 10 0,0 1 15,-1 0-15,-1 2 0,-1 4 16,1-5-16,0-5 0,-1-3 15,1-3-15,0-5 0,-2-7 16,0-4-16,-1 2 0,1 3 0,0-3 16,2-3-16,1-3 0</inkml:trace>
  <inkml:trace contextRef="#ctx0" brushRef="#br0" timeOffset="50050.4539">28337 8822 0,'0'0'0,"0"0"0,0 0 15,32-5-15,-32 5 0,41-9 0,-11 4 16,0 1-16,0-1 0,12-1 15,2-2 1,5 0-16,-5-1 0,-2 0 16,-2-2-16,-7 1 0,-6 3 0,-5 1 15</inkml:trace>
  <inkml:trace contextRef="#ctx0" brushRef="#br0" timeOffset="50420.5006">28579 8560 0,'0'0'0,"0"0"16,0 0-16,0 0 0,0 0 0,-2 33 15,-1-15-15,-2 4 0,1 4 16,-2 4-16,1 5 0,-1 7 16,3-3-1,0-5-15,0-5 0,1 3 16,1-4-16,1-5 0,0-3 15,1-6-15,0-3 0,0-1 16,2-2-16,-1-3 0,1-1 0,2-2 16,0 0-16,2 0 0,0 1 15,0 1-15,0 3 0,-2 1 16,1 0-16,-5 1 0,-2 2 0,-4-1 16,-1 0-16,-5 4 0,-3 0 15,2-1-15,0 0 0,-3 0 16,-4 0-16,0-2 0,2-2 0,-1-1 15,1-2-15,2-4 0,2 0 16,2-6-16,2-3 0,1 1 16,3 2-16,-1 0 0</inkml:trace>
  <inkml:trace contextRef="#ctx0" brushRef="#br0" timeOffset="50605.4893">29216 8556 0,'0'0'15,"0"0"-15,0 0 0,-25 30 0,12-14 16,-6 2-16,-4 4 0,-7 6 16,1 0-16,-6 1 0,0-3 15,6-5-15,6-5 0,4-2 16</inkml:trace>
  <inkml:trace contextRef="#ctx0" brushRef="#br0" timeOffset="50783.9986">28937 8900 0,'0'0'0,"0"0"0,0 21 0,-1-8 16,0 2-16,-2 4 15,-3 6-15,-1 6 0,-2 0 16,-1-1-16,-1-1 15,0 4-15,1-5 0,1-6 0,1-5 16,1-7-16,0-6 0,2 0 16,0-2-16,2 0 0</inkml:trace>
  <inkml:trace contextRef="#ctx0" brushRef="#br0" timeOffset="51022.6657">28991 8901 0,'0'0'0,"0"0"15,0 0-15,35-9 0,-19 6 16,4-3-16,4-1 0,7-4 15,0-1-15,-2 5 0,-1 3 16,-2 1-16,-4 2 0,2 0 16,-3 0-1,-5 6-15,-2 2 0,-10 7 16,-7 6-16,-3-1 0,-1 5 0,-10 8 16,-5 4-16,-1-4 0,0-1 15,-6 4-15,-1-2 0,4-6 16,0-3-16,1-6 0,0-5 15,4-4-15,2-3 0,1-9 16,1-5-16,4 2 0,1 0 0,5 2 0</inkml:trace>
  <inkml:trace contextRef="#ctx0" brushRef="#br0" timeOffset="51223.2945">29136 9010 0,'0'0'0,"8"6"0,3 5 0,1 2 0,2 1 15,7 6-15,1 3 0,2-2 16,2 0-16,7 6 0,1 0 16,-4-5-16,-4-2 0,2-2 15,-3-3-15,-5-2 0,-4-3 0,-6-4 16,-4-2-16,-2-2 0,0 1 16,-2-2-1</inkml:trace>
  <inkml:trace contextRef="#ctx0" brushRef="#br0" timeOffset="67941.3756">23394 7366 0,'0'0'0,"0"0"0,0 0 15,15 23-15,-15-23 0,9 34 16,-3-8-16,-1 3 0,1 3 0,0 15 16,-1 6-16,1 7 0,-2-2 15,0 9-15,1-4 16,-2-11-16,0-8 15,0 1-15,-2-4 16,0-7-16,-1-5 0,-1-6 0,0-6 16,-2-6-16,0-4 0,-5-3 15,-3-1-15,3-2 0,1 0 0,1 0 16</inkml:trace>
  <inkml:trace contextRef="#ctx0" brushRef="#br0" timeOffset="68079.472">23164 7813 0,'0'0'0,"0"0"0,0 0 16,27-13-16,-27 13 0,33-11 0,-12 4 15,3 1-15,0 0 0,7-1 16,-2-2 0,-3 3-16,-5 1 0,-4 0 15</inkml:trace>
  <inkml:trace contextRef="#ctx0" brushRef="#br0" timeOffset="68258.0277">23166 8057 0,'0'0'0,"0"0"16,0 0-16,32-7 0,-32 7 0,37-12 16,-10 3-16,-1 0 15,2-3-15,7 2 0,2 1 0,-8 2 16,-3 2-16,-4-1 0</inkml:trace>
  <inkml:trace contextRef="#ctx0" brushRef="#br0" timeOffset="68480.8251">23725 7576 0,'0'0'0,"0"0"0,0 0 0,-7 34 16,2-17-16,-1 9 15,0 7-15,-2 11 0,1 1 16,3 5-16,3-2 16,2-8-16,2-6 0,4-1 0,2-6 15,2-5-15,3-5 0,3-6 16,0-7-16,-1-3 0,-1-3 16,4-7-16,2-6 0,-2-1 15,-2-2-15,-2 2 0,-4 4 0,-3 1 0</inkml:trace>
  <inkml:trace contextRef="#ctx0" brushRef="#br0" timeOffset="68665.5787">23893 7696 0,'0'0'0,"0"0"0,0 0 16,0 0 0,-19 15-16,19-15 0,-17 20 0,17-20 0,-20 28 0,8-11 15,0 2 1,-1-1-16,-1 1 0,-4 1 0,1-2 0,4-3 15,1 0-15,4-5 0,4-1 16,4-4-16,3-2 0,1-1 16,-1 0-16,-1-1 0</inkml:trace>
  <inkml:trace contextRef="#ctx0" brushRef="#br0" timeOffset="69013.3646">24364 7389 0,'0'0'0,"0"0"16,0 0 0,0 0-16,0 0 0,-11 23 0,11-23 15,-22 29-15,8-10 0,-3 1 16,-1 2-16,0 0 0,2-3 16,-3 3-16,3-4 0,5-4 15,4-3-15,6-1 0,5-3 16,5-2-16,4-2 0,2-4 15,2-3-15,-1 1 0,2 1 0,1 0 0,1-1 16,-3 2-16,0-2 0,-4 3 16,-3 2-16,-2 4 0,-3 3 15,-5 5-15,-5 4 0,-3 2 16,-2 1-16,-2 4 0,-1 3 16,-4 5-16,3 1 0,-3-2 15,0-3-15,-2-3 0,0-2 0,-2-1 0,1-4 16,3-2-16,2-3 0,3-5 15,-1-2-15,2-2 0,2-1 16,3-1-16</inkml:trace>
  <inkml:trace contextRef="#ctx0" brushRef="#br0" timeOffset="69145.0239">24111 7831 0,'0'0'0,"0"0"0,0 0 0,0 0 16,32 1-16,-32-1 0,30 0 15,-13 0-15,2 0 0,0-1 16,1-2-16,-4 0 0,-1 2 16,-1-1-16</inkml:trace>
  <inkml:trace contextRef="#ctx0" brushRef="#br0" timeOffset="69414.7709">24614 7440 0,'0'0'0,"0"0"16,0 0-16,0 35 0,0-15 15,0 7-15,0 10 0,0 14 0,0 2 16,0 15-16,0 4 0,0 4 16,0-7-16,1 3 0,1-9 15,-2-10-15,0-7 0,0-1 16,0-5-16,0-12 0,0-5 0,-1-5 15,-1-3-15,-2-5 0,-1-2 16,-4-6-16,-2-4 0,3 1 0,3 0 16,0-1-16</inkml:trace>
  <inkml:trace contextRef="#ctx0" brushRef="#br0" timeOffset="69571.0508">24618 7827 0,'0'0'0,"0"0"16,0 0-16,20 9 0,-20-9 0,24 11 16,-9-3-16,2-1 0,0-1 0,2 1 15,5-1-15,-2-2 0,-1 1 16,2-2-16,-3 1 0,-4-1 16</inkml:trace>
  <inkml:trace contextRef="#ctx0" brushRef="#br0" timeOffset="69815.4571">24961 7772 0,'0'0'0,"0"0"0,0 0 15,0 0-15,0 0 0,33-2 16,-33 2-16,32-2 0,-14 0 0,4 1 15,4-1-15,0 0 0,1 1 16,7-3 0,1-2-16,-3 1 0,-2-1 15,2 0-15,-3 3 0,-7-2 16,-5 1-16,-2 1 0,-3-1 0,-2 2 16</inkml:trace>
  <inkml:trace contextRef="#ctx0" brushRef="#br0" timeOffset="70047.409">25286 7641 0,'0'0'15,"0"0"-15,0 0 0,27 9 0,-18-7 16,2 3-16,2 1 0,-1 2 16,0 0-16,0-1 0,1-1 15,-2 1-15,-2 1 16,-1 2-16,-3-2 15,-4-1-15,-2 2 0,-4 3 16,-6 2-16,-8 7 0,-3 0 0,-7 3 16,-4 3-16,6-6 0,2-2 15,6-4-15</inkml:trace>
  <inkml:trace contextRef="#ctx0" brushRef="#br0" timeOffset="147099.4206">27181 8276 0,'0'0'0,"0"0"0,0 0 16,0 0-16,0 0 0,-25-5 0,25 5 0,-23-4 16,23 4-16,-29-1 0,10 3 15,-1 0-15,-1 1 0,-3 0 16,-1 0-16,-3 1 0,0-1 15,-11 3-15,-1 1 0,1 1 16,-1 2-16,-9 4 0,2 0 16,1 0-1,1-1-15,-8 6 0,2 0 0,2-1 16,2 0-16,0 3 0,0 4 16,-2 1-16,2-1 0,2 0 15,0 2-15,5-2 0,4 1 16,0 3-16,-2 3 0,4-2 0,2-1 15,-4 4-15,1-1 16,9-4-16,4-1 0,2 1 0,1 1 0,4-1 16,2 0-16,-1-1 0,2 2 15,6-5-15,2-3 0,5 3 16,3 1-16,1-1 0,2-1 16,2 0-16,1 1 0,0-2 15,-1-1-15,6 0 0,1 2 16,1-4-16,2 0 0,2 0 0,2-1 0,1-2 15,1-2-15,6 0 0,4 1 16,0-1-16,-1 0 0,10 1 16,2-3-16,-1 0 0,1-1 15,1 0-15,3 0 0,-2-3 16,0-2-16,3 2 0,4 2 0,3-3 16,-5 0-1,6-2-15,5 0 0,-5 1 16,-4 1-16,5 0 0,4-1 15,4-2-15,-8-1 0,27-1 16,-1-1-16,-9 1 0,-5 0 16,3-2-16,1-3 0,-4 2 15,-4-1-15,6 3 0,4 0 16,-6 0-16,-5-2 0,6-2 0,4-4 0,-6 3 16,-6 1-16,5-2 0,4-1 15,-4 0-15,-5 0 0,2-2 16,2 0-16,-6 1 0,-5 1 0,3-1 15,4 1-15,-3-6 16,-2-1-16,1-4 0,3-1 16,-10-1-16,-6 1 0,4 1 15,4 0-15,-9-4 16,-5-1-16,0 0 0,0 0 16,-7 1-16,-4-1 0,2-6 15,1-3-15,-6 5 0,-6 4 0,-3-6 16,-3-3-16,-4 1 0,-4 2 15,-2-1-15,-2-2 0,-1 4 16,-1 1-16,-5-6 0,-5-5 0,2 19 16,-2 1-16,-2-5 0,-1-6 15,-3 2-15,-2 1 0,-5-1 16,-4-1-16,2 3 0,2 2 0,-6-1 16,-2-1-1,3 6-15,2 0 0,-7-3 0,-4-2 16,0 2-16,-1 2 0,-10-5 15,-5 0-15,2 4 16,0 1-16,-9-2 0,-7 2 16,-2 2-16,-2 2 0,-42-2 15,1 4-15,6 4 0,5 3 0,-17-3 16,-12-4-16,8 9 0,5 5 16,-21 7-16,-15 5 15,1 5-15,2 3 0,46-6 0,32-6 0,21-1 0</inkml:trace>
  <inkml:trace contextRef="#ctx0" brushRef="#br0" timeOffset="163848.9842">30374 7306 0,'0'0'0,"14"-4"15,4-1-15,0 1 16,2-1-16,17-3 0,6-1 16,0-1-16,-1 2 0,13-2 0,2 2 15,5-2-15,-7-1 0,-3 3 16,-9 3-16,-13 3 0,-11 3 0,-12-11 16,-11-8-16,1 7 0,1 1 15,0 3-15</inkml:trace>
  <inkml:trace contextRef="#ctx0" brushRef="#br0" timeOffset="164065.3595">30419 7399 0,'0'0'0,"0"0"16,0 0-16,0 0 0,0 26 16,0-26-16,-1 42 0,0-14 0,-1 1 0,-4 15 15,-3 5-15,1-1 0,-2 0 16,-2 9-16,-2-2 0,0-1 15,0-9-15,1-8 0,2-5 16,3-5-16,0-3 0,-2-11 16,-2-8-16,1-5 0,1-4 0,3 2 15,2 1 1,0 0-16</inkml:trace>
  <inkml:trace contextRef="#ctx0" brushRef="#br0" timeOffset="164228.2543">30772 7315 0,'0'0'0,"0"0"0,0 0 15,0 0-15,0 0 0,0 0 0,-16 32 16,16-32-16,-27 27 0,9-10 16,0 3-16,-2-2 0,0 0 0,-2 3 15,3-4-15,3-2 0</inkml:trace>
  <inkml:trace contextRef="#ctx0" brushRef="#br0" timeOffset="164867.405">30616 7611 0,'0'0'16,"0"0"-16,0 0 0,3 25 0,-3-25 15,-1 21-15,-2-7 16,1-1-16,0 0 0,0-1 0,0-1 15,-1 0-15,0 0 0,0-5 0,-1-2 16,1-3-16,-1 1 0,1-3 16,1-1-16,1-3 0,1-3 15,2-1-15,3-2 0,3 0 16,1-1-16,9-3 0,4 1 0,1 1 16,2 1-16,3 3 0,4 1 0,-2 0 31,-4 1-31,5 0 0,-2 3 15,-4 2-15,-2 2 0,-3 2 16,-3 0-16,-5 2 0,-3 1 0,-5 1 16,-4 2-16,-2 0 0,-1 0 15,-4 1-15,-2 0 16,-1 0-16,-1-1 0,-4-2 0,-4 0 0,0-1 16,1-1-16,-3-1 0,1-3 15,5-2-15,1 0 0,0-2 16,2 1-16,5 0 0,3 1 0,0 1 15,1 0-15,1 2 16,2 2-16,1 4 0,1 4 16,0 1-16,1 2 0,-2 6 0,0 5 0,-1 0 15,0 1-15,0 1 0,0 0 16,0-2-16,0-2 0,-2 2 16,-2-1-16,0-3 0,-1-4 0,-3-2 15,-5 1-15,-1-4 0,-1-2 16,-3-3-16,-2-3 15,0-1-15,1-3 16,-1-3-16,0-2 0,3-1 16,3-1-16,5 1 0,5-2 15,6-2-15,5-1 0,6 1 16,7 0-16,3-1 0,3-1 0,12-1 16,4 0-16,-2-1 15,0 1-15,8-3 0,-2-1 0,-10 5 16,-7 2-16,-7 1 0</inkml:trace>
  <inkml:trace contextRef="#ctx0" brushRef="#br0" timeOffset="165130.5644">31183 7353 0,'0'0'15,"0"0"-15,0 0 0,9 26 0,-9-26 16,4 37-16,-1-8 0,-2 5 16,-1 4-16,-1 15 0,-2 4 15,1 7-15,0-6 0,0 5 16,0-5-16,-1-11 0,0-8 0,0-3 16,-1-5-16,2-9 0,1-4 0,-2-6 15,-4-2-15,-3-6 0,-2-4 16,0-7-16,0-8 15,1-5-15,1-4 0,2 5 0,2 2 16,0 5-16</inkml:trace>
  <inkml:trace contextRef="#ctx0" brushRef="#br0" timeOffset="165268.6751">31108 7724 0,'0'0'0,"0"0"15,0 0-15,23-13 0,-23 13 0,37-15 16,-14 9-16,1-1 0,1 2 16,9-5-16,-1 2 15,-1-1-15,-2 1 0,5 1 0,-3 2 16,-6 1-16,-4 1 0,-4-3 15,-5-1 1,-2 0-16,-2 2 0,-1 1 0</inkml:trace>
  <inkml:trace contextRef="#ctx0" brushRef="#br0" timeOffset="165521.4828">31348 7427 0,'0'0'0,"0"0"16,0 0-16,0 0 0,3 23 0,-3-23 0,2 37 15,-2-11-15,0 3 0,1 5 16,1 5-16,3 10 0,0-3 16,2 5-16,0-3 0,0-8 15,-1-7-15,-1 0 0,1-6 16,-3-8-16,-1-3 0,-3-4 16,-1-1-1,-7-1-15,-4-2 0,-7-2 0,-4-4 16,-3-3-16,0-3 0,-4-4 15,-3-3-15,4-2 0,2 1 16,3 0-16,5 3 0,5 2 16</inkml:trace>
  <inkml:trace contextRef="#ctx0" brushRef="#br0" timeOffset="165718.7411">31891 7327 0,'0'0'0,"0"0"16,0 0-16,0 0 15,-16 23-15,16-23 0,-31 27 16,11-12-16,-2 3 0,-4 1 16,-1 0-16,-7 3 0,2-3 0,-2 1 15,8-4-15,4-4 16</inkml:trace>
  <inkml:trace contextRef="#ctx0" brushRef="#br0" timeOffset="165888.1977">31608 7629 0,'0'0'0,"0"0"0,4 17 16,-3-5-16,-1 2 0,-1 6 0,-1 3 16,-2 10-16,1 0 0,0-1 15,0-1-15,-2 3 0,1-5 16,-2-3-1,1-2-15,0-6 0,2-3 0,0-2 16</inkml:trace>
  <inkml:trace contextRef="#ctx0" brushRef="#br0" timeOffset="166157.726">31715 7670 0,'0'0'0,"7"-5"0,4 1 0,2-1 0,2 2 0,7 0 16,2-1-16,-1-1 15,0 0-15,3-1 0,-2 1 16,-4 4-16,-2 1 0,-4 3 0,-1 3 16,-4 1-16,-5 4 0,-5 3 15,-4 6-15,-4 2 0,-2 1 16,-3 12-16,-2 6 0,1-4 0,-1-2 16,-5 1-16,0-3 0,4-5 15,1-6 1,1-5-16,-1-6 0,2-4 0,1-3 0,-2-8 15,0-5-15,5 3 0,2 0 0,2 2 16</inkml:trace>
  <inkml:trace contextRef="#ctx0" brushRef="#br0" timeOffset="166289.3497">31707 7757 0,'0'0'0,"0"0"0,0 0 15,27 14-15,-27-14 0,35 22 16,-11-3-16,1 1 0,1-2 0,9 9 15,2 0-15,10 4 0,0-3 16,6-1-16,-2-3 0,-8-6 0,-5-2 0,-8-4 16,-7-1-16,-5-4 0</inkml:trace>
  <inkml:trace contextRef="#ctx0" brushRef="#br0" timeOffset="200371.2702">10817 8881 0,'0'0'0,"0"0"0,0 0 0,0 0 15,0 0-15,0 0 16,0 0-16,0 0 0,0 0 0,0 0 0,0 0 16,0 0-16,0 0 0,25-10 15,-25 10-15,0 0 0,0 0 16,0 0-16,0 0 0,26 4 16,-26-4-16,0 0 0,22 0 0,-22 0 31,0 0-31,28 3 0,-17-3 15,0-2-15,0 1 0,0 1 0,1-1 16,0 0-16,0-1 0,2 1 16,3 1-16,0-1 0,-2-1 0,0 2 15,1 1-15,0 0 0,1 0 16,1 0-16,0-1 0,1-1 16,0 0-16,3 1 0,0 0 15,-1 0-15,-1 1 0,-1 0 16,1 0-16,0-1 0,0 1 0,1-2 15,1 1-15,-2-1 0,0 1 16,2 0-16,1 0 0,0-2 16,-1 0-16,0 0 0,-1 2 0,-1 2 15,-1-1-15,2 0 0,2-1 16,-1 0-16,0-1 0,-2 1 16,0 1-16,-2 0 0,1 0 0,6 1 15,3 0-15,-7-2 0,-1 0 16,4 0-16,-1 0 0,-5 0 15,-1-2 1,9 1-16,0 3 0,-1-2 16,-2 0-16,-1 0 0,1 0 15,-1 1-15,0 0 0,2-1 16,3-1-16,-4 0 0,-2 1 0,2 1 16,2 0-16,0-1 0,-1-1 15,1 1-15,1 3 16,-2-3-16,0 0 0,2-1 0,3 1 0,-2-1 15,-2 0-15,1 0 0,3 0 16,0 0-16,-2 1 0,1 2 16,-1-1-16,-1-2 0,-2-1 15,4 1-15,0 2 0,-1 0 16,-2 0-16,3 0 0,0 0 16,1 1-16,-1-1 15,4-1-15,-2-1 0,-4 2 16,-1 1-16,8-2 0,0 0 15,-7-2-15,-3 1 0,8 2 0,2 1 16,-2-4-16,-2-2 0,-1 3 16,-2 2-16,1 0 0,0 1 15,2-2-15,2-1 0,-4 1 16,-1 0-16,2 1 0,6 1 0,-5-1 16,-1-2-16,-1 1 0,2 1 15,0-1-15,1-1 0,-1 0 0,0 1 16,0 1-16,-2 0 0,4-1 15,2-2-15,-4 1 0,-3 0 16,1 2-16,0 2 0,3-2 16,1-1-16,0 0 0,-1 0 0,-2 0 15,0-1-15,2 1 0,0 0 16,-2 1-16,-3 0 0,5 1 0,4 0 16,-3-1-16,-2 0 0,2 1 15,1 0-15,-1 1 0,-2-1 16,0 1-16,0 0 0,-1-1 15,2-2 1,1-2-16,2 1 0,-2 1 16,-2 2-16,1-2 0,2-2 15,-1 1-15,-2 0 0,2 0 0,1 1 16,-1 1-16,-1 1 0,2-1 16,2-2-16,-4-1 0,1 0 15,0 1-15,1 1 0,-2-1 16,-3 1-16,3-1 0,2-1 0,-3 1 0,-2 1 15,2 0 1,1-1-16,-2 0 0,0-1 0,1 1 16,-1-1-1,1-1-15,0 1 0,2 0 0,1 1 0,-5-1 16,-2 0-16,3 1 0,2 1 16,-2-1-16,1-1 0,0 1 15,1 0-15,-3 0 16,0-1-16,0-1 0,3 0 15,-4 0-15,-2-1 0,2 1 0,4 1 16,-3 2-16,0 2 0,0-2 16,2-2-16,-1-1 0,-2 0 15,3 2-15,0 2 0,-1-2 16,-2-1-16,3-1 0,2 1 0,0 1 0,-1 1 16,-1 0-16,1 0 15,0 1-15,0 1 0,1-2 0,1 0 16,-2 1-16,0 2 0,1-3 15,2-4-15,-2 5 0,-2 3 0,0-4 16,2-1-16,-3 1 16,-4 1-16,1 1 0,1 0 0,-4-4 0,-1-1 15,-1-1-15,-1 1 0,-1 0 16,-4 0-16,-4 1 0,-2-1 16,-2 1-16,-1 2 0,-6-2 15,-4-1-15,1 1 0,1 0 0,1 0 16</inkml:trace>
  <inkml:trace contextRef="#ctx0" brushRef="#br0" timeOffset="215625.9489">10751 9198 0,'0'0'16,"0"0"-16,0 0 0,0 0 0,0 0 16,0 0-16,0 0 0,0 0 0,29-1 15,-29 1-15,0 0 0,0 0 16,28 0-16,-28 0 0,0 0 16,27-1-16,-16 1 0,3 0 15,3 0-15,-1-1 0,1-1 0,1 1 31,0-2-31,1 2 0,0 0 0,2-1 16,2 0-16,6 1 0,-1 0 16,2-1-16,2 0 0,-2 0 15,-3 1-15,2-1 0,1 1 16,-1 0-16,1 2 0,6-3 16,-1 0-16,-1 1 0,-2 1 0,2-1 15,1 1-15,-2-1 0,-3 1 16,3-3-16,4 1 0,-4 2 0,-2 2 15,5-2-15,0 0 0,0 0 16,-1 0-16,-1 0 0,-1-1 16,-1-1-16,0 0 0,1 2 15,0 1-15,-2 0 0,0-2 0,2 1 16,2-1-16,-4 1 0,-2 0 16,4 2-16,3 3 0,-1-3 0,-3-1 15,1 0-15,0 0 0,0-1 16,1-1-16,-1 1 0,-1-1 15,1 2-15,0 1 0,0 0 16,0-1-16,0 2 0,0-1 0,0-2 16,1-2-16,-4 2 0,-1 1 15,3 0 1,2 1-16,-2 0 0,-2-4 16,1 4-16,2-1 0,-2 2 15,0-1-15,0-1 0,-1-1 16,1 1-16,-1-1 0,1 3 15,2-1-15,-2-1 0,-2-1 0,4 2 16,2 0-16,-4-1 0,-4-2 16,1-1-16,2 1 0,-1 1 0,0 1 15,-1 0-15,-1-1 0,1 1 16,0-1-16,1 0 0,1 0 16,-3 1-16,-1 3 0,1-3 0,3 0 15,-2 0-15,-1-1 0,0 0 16,-2 0-16,0 0 0,0 0 15,3 0 1,3 1-16,-2-1 0,-4 0 16,4 0-16,3 0 0,-2 0 0,-3 0 15,1 0-15,0 0 16,1 2-16,1-1 0,0-1 0,0-1 16,-1 1-16,-1 0 0,1 0 15,3 1-15,-3 0 0,-4 0 0,4-2 16,2 0-16,-2 1 0,-2 1 15,0 0-15,-2-1 0,1 0 16,1 1-16,2 0 0,1 1 16,-2-2-16,-4-2 0,2 2 0,1 0 15,2 0-15,0 0 0,-2 0 16,1-1-16,-1 0 0,1-1 16,0 1-1,1 1-15,-4 0 0,-1 0 0,1 0 16,0 0-16,1 0 0,-1 0 0,0 0 15,2 0-15,-1 0 0,0-2 16,1 2-16,3 0 0,-2-1 16,-4-1-16,3 1 0,2 0 15,0 1-15,-2 0 0,1 1 16,-2 0-16,0-1 0,-3-1 16,3-2-16,3-1 0,-3 2 15,-1 0-15,0-1 0,3 3 16,-6-1-16,0 1 0,5-2 0,1 0 15,-6 1-15,-1 1 0,6 1 16,3 0-16,-7-2 0,0-1 16,5 0-16,-1-2 0,-4 3 0,0 1 15,1 0-15,2 0 0,-1-1 16,-2-2-16,1 2 0,1-1 16,0 0-16,-2-1 0,0 2 0,-1 1 15,-2 0-15,-2 0 0,-1 0 16,1 0-16,-4 1 0,-2-1 31,-2 1-31,-2-1 0,-1 1 0</inkml:trace>
  <inkml:trace contextRef="#ctx0" brushRef="#br0" timeOffset="227268.5021">10684 10363 0,'0'0'16,"0"0"-16,0 0 0,0 0 0,0 0 15,0 0-15,0 0 0,0 0 16,0 0-16,0 0 16,0 0-16,29-1 0,-29 1 15,0 0-15,25 5 16,-25-5-16,0 0 0,31 1 0,-20 0 16,0 1-16,-1-1 0,2 0 15,1 0-15,0 0 0,-1 2 16,4-1-16,2 0 15,-1 0-15,0-1 0,0 0 0,2 0 0,1 0 16,0 1-16,6 0 0,2 1 16,-3 1-16,-1-2 0,4 0 15,2 0-15,-3-1 0,-1-1 0,6-1 16,1 1-16,-2 1 0,-2 0 16,2 0-16,1-1 0,-1 2 15,-1-1-15,2-1 16,3 0-16,-4 0 0,-3 1 15,8 1-15,2 1 16,-9-1-16,-1 0 0,5 1 0,0 1 16,0-2-16,-1 1 0,0 0 15,0-2-15,-2 2 0,-2-1 0,5-1 16,4-1-16,-5 1 16,-3 2-16,7-3 0,2-3 0,-3 2 0,-6 2 15,4 1-15,4-1 0,-4-1 16,-2 1-16,7 0 0,3 1 15,-9-1-15,-1-1 0,5 0 16,1 1-16,-6 0 0,-2 0 16,8 1-16,-1-2 0,-3 1 15,-1 1-15,2-3 0,4-1 0,-6 0 0,-5 0 16,6 1-16,4 2 16,-5-1-16,-3-1 0,5 1 0,2 1 15,-3-1-15,-1 1 0,0-2 16,0 0-16,0 1 0,-1 1 15,2-2-15,1 1 0,-2-2 16,-2 1-16,3-1 16,3 1-16,-4 0 0,-4 0 15,4 1-15,4 1 16,-4-2-16,-3 0 0,2 2 16,3 1-16,-3-2 0,-2 0 0,1 0 15,1-1-15,-1 1 0,-2 1 16,4-2-16,3-1 0,-10 2 15,-3 3-15,11-2 0,5-2 0,-11 1 0,-1-1 16,5 2-16,3 0 0,-8-1 16,0-1-16,6 2 0,0 0 15,-4 0-15,1 0 0,6-1 16,1 0-16,-8 0 0,-4 0 0,11-1 16,6 0-1,-11 1-15,-2 1 0,7 1 16,3 1-16,-7-2 0,-1 1 15,8-1-15,0 1 0,-3-1 16,-2 0-16,2 0 0,-1-1 16,-2-1-16,0-1 0,2 3 15,1 1-15,-1-3 0,-1-1 0,3 1 16,2 2-16,-5 0 0,-3 0 16,7 0-16,2 0 0,-5-1 0,-4 1 15,8 1-15,4 0 0,-6-2 16,-3-2-16,7 2 0,4 1 15,-7 0-15,-4 0 0,6-1 16,5 0-16,-5 0 0,-6 1 0,5-1 16,4 1-16,-4 0 0,-4-1 15,1-1-15,0 0 0,0 1 0,-2 0 16,0 0-16,0-1 0,-2 2 16,-2 0-16,1 0 0,1-1 15,-8 0-15,-4 0 0,-4 0 16,-1 0-16,-4 1 0,-4 2 0,-1-1 15,-2-1-15,-1 0 0</inkml:trace>
  <inkml:trace contextRef="#ctx0" brushRef="#br0" timeOffset="235053.7266">10792 10115 0,'0'0'0,"0"0"0,0 0 15,0 0-15,0 0 0,0 0 0,0 0 16,21-5-16,-21 5 16,0 0-16,0 0 15,0 0-15,26-2 0,-26 2 0,0 0 16,0 0-16,27-1 0,-18 0 0,1 2 16,1-1-16,0 1 0,1-1 15,0 0-15,0-1 0,0 0 0,1 1 0,2-1 16,-1 1-16,0 0 0,3 0 15,2 0-15,-2 0 0,0 0 0,5-1 16,1-2-16,-1 3 0,0 0 16,1 0-16,1 0 15,-1 0-15,-4 2 0,5-1 16,2 0-16,-1-1 16,0-1-16,-1 2 0,0 0 15,1-1-15,2 0 0,7 0 16,1 0-16,-4 1 0,-2-1 0,2 1 15,3 1-15,-3-1 0,-4-2 0,2-1 16,1 0-16,0 1 0,0 2 0,7-2 31,-1 0-31,-3 0 0,-1 2 0,1-2 0,3-1 16,-4 2-16,-3 0 0,4-2 16,4-1-16,-5 2 0,-4 1 0,3 2 15,1 2-15,-1-1 0,-1-3 16,1 0-16,2-1 0,-1 2 15,0 1-15,2-1 0,1-1 16,-2 1-16,-1 0 16,8-1-16,1-1 15,-9 1-15,-1 3 0,8-3 16,3-1-16,-4-2 0,-5 1 0,3 2 16,5 2-16,-6-2 0,-3 0 15,5-1-15,3 1 16,-3 0-16,-4 0 0,3 0 0,3 1 15,-3-1-15,-2-2 0,2 1 0,1-2 16,-1 5-16,0-1 0,-1 0 16,0-1-16,-2-1 0,0 0 0,2 1 15,0 1-15,-1 0 0,-1 0 16,2-1-16,3-1 0,-5 1 16,-3 1-16,5-1 0,5 1 15,-6 0-15,-4 1 0,5-1 0,5-1 16,-5 0-16,-3 1 0,4 2 15,4-1-15,-4 0 0,-1 0 0,3-1 16,4 1-16,-3-2 0,-3 0 16,6 0-16,4 1 0,-5-1 15,-5 1-15,11-1 0,2 1 16,-10-1 0,-4-1-16,9 1 0,3-1 15,-7 0-15,-2-1 0,3-1 16,2 1-16,-5 1 0,-3 1 0,5-2 15,3-2-15,-4 1 0,-4 2 16,3 2-16,0 2 0,0-2 16,-2-1-16,4-1 0,2-1 15,-6 0-15,-3 0 0,3-1 0,3 1 16,-2-1-16,1 0 0,-1 3 0,0 1 16,-6 1-16,-2 0 0,9-3 15,2-2-15,-8 2 0,-3-2 16,10 2-16,2 1 0,-12-1 15,-1-2-15,2 3 0,3 0 16,-3-1-16,-3-1 16,2 2-16,1 0 15,-2 0-15,-1 1 0,0-2 16,2-2-16,-4 2 0,-3 0 0,4 2 16,1 0-16,-6-1 0,-1-1 0,0-1 15,-1-2-15,-3 3 16,-1 1-16,1 1 0,3 2 15,-4-2-15,-3 1 0,1-3 0,-2-1 16,-6 2-16,-2 1 0,0 0 0,-1 0 16,-2-1-16,-4 1 0,4-1 15,-2 0-15,2 0 0</inkml:trace>
  <inkml:trace contextRef="#ctx0" brushRef="#br0" timeOffset="236373.0181">18307 9155 0,'0'0'0,"0"0"0,0 0 0,0 0 0,0 0 0,6 23 16,-6-23-16,0 32 16,0-32-16,-2 45 0,-2-11 15,0 1-15,0 2 0,-6 16 0,-2 1 16,-3 8-16,3-5 0,-2 2 16,-1-5-16,3-11 0,1-10 15,2-5 1,3-6-16,0-5 0,3-3 15,-1-7-15,-1-5 0,2-6 16,0-2-16,0-7 0,2-5 16,2-4-16,2-1 0,4-4 15,5-4-15,2 1 0,1 1 0,7-2 16,2 3-16,4 6 0,3 4 16,1 3-16,2 4 0,0 3 0,-1 4 15,0 6-15,0 2 0,-5 5 0,-5 2 16,-2 5-16,-2 2 15,-6 0-15,-4 3 0,-5 1 0,-4 0 16,-4-2-16,-4-3 0,-13 0 16,-10 0-16,-2-1 0,-1-1 0,-8-5 31,-6-3-31,-2-2 0,-2-1 0,-6-2 16,2 0-16,8-3 0,6-2 15,4-5-15,9-3 0,10 4 16,5 1-16,4 2 0</inkml:trace>
  <inkml:trace contextRef="#ctx0" brushRef="#br0" timeOffset="236857.9483">19242 9588 0,'0'0'0,"0"0"0,0 0 15,3-18-15,-3 18 0,0 0 0,0-28 16,-3 17-16,1 0 0,-2 3 16,-3 0-16,-2 3 0,-2-1 0,-2 3 15,-2 3-15,-2 2 16,-2 1-16,-8 6 0,-3 5 15,2 4-15,3 2 0,-6 10 16,3 5-16,3-5 0,5-2 0,7 3 16,8-6-16,4-3 0,3-4 15,9-6-15,5-3 0,2-6 16,2-1-16,9-6 0,2-6 16,-1-3-16,-1-2 0,0-4 0,0-3 15,-3-1-15,-5-1 0,-4-1 0,-2 3 16,-4 2-16,-3 4 0,-2 5 15,-2 4-15,-1 1 0,-2 3 0,-4 7 16,0 6-16,-1 1 16,-1 3-16,1 4 0,1 6 0,2-2 31,1 0-31,3 0 0,2-1 16,3-2-16,2-2 0,7-2 15,5-3-15,0-5 0,-1-3 0,-5 0 16,-2-2-16,-3 0 0</inkml:trace>
  <inkml:trace contextRef="#ctx0" brushRef="#br0" timeOffset="237212.036">19626 9493 0,'0'0'0,"0"0"16,0 0-16,-9 19 15,9-19-15,-12 25 0,1-3 16,-1 0-16,0 2 0,-5 7 15,0 0-15,2-4 0,3-4 0,0 0 0,2-6 16,2-3-16,3-4 0,5-10 0,1-2 16,2-6-16,1-2 0,3-8 15,4-5-15,3-1 0,0 0 16,5-8-16,0 2 0,0 5 16,-1 4-16,5 0 0,1 6 15,-3 5-15,-2 4 16,-4 6-16,0 3 0,-5 3 15,-2 1-15,0 7 0,-1 7 16,-2 3-16,-1 1 0,-2 1 16,-1 0-16,-1-3 0,0-2 0,1 2 15,0-3-15,-1-4 16,0-4-16,0-5 0,0-3 16,0-4-16,1-3 0,0 1 0,-1-1 0,0 3 15</inkml:trace>
  <inkml:trace contextRef="#ctx0" brushRef="#br0" timeOffset="237412.7656">20194 9264 0,'0'0'0,"0"0"16,0 0-16,-5 26 0,5-26 0,-12 38 15,2-7-15,-1 2 16,-1 4-16,-5 15 0,-2 3 15,-2 6-15,1-8 0,0 1 16,4-6-16,1-11 0,4-6 0,4-10 16,2-8-16,2-2 0,1-3 0,-1-2 15</inkml:trace>
  <inkml:trace contextRef="#ctx0" brushRef="#br0" timeOffset="237660.0289">20464 9465 0,'0'0'15,"0"0"-15,0 0 16,0 0-16,0 0 0,0 0 16,-28 8-16,28-8 0,-39 15 0,10-7 15,-4 3-15,0 0 0,1-1 0,-12 2 16,-1-1-16,4 1 0,3-1 16,1 0-16,8-2 0,7 0 15,7 0-15,10 4 0,11 0 16,6 2-16,5-2 0,11 2 15,7 0-15,1 1 0,-2 0 0,10 7 16,2 1-16,-9-5 16,-10-4-16,-5-3 0</inkml:trace>
  <inkml:trace contextRef="#ctx0" brushRef="#br0" timeOffset="238077.1631">21263 9531 0,'0'0'0,"0"0"16,0 0-16,0 0 0,0 0 0,0 0 15,0 0-15,-22-2 16,22 2-16,-27 11 0,7-1 15,0 2-15,1 1 0,-1 6 0,-1 5 16,-2 6-16,3-2 0,5-1 16,5-2-16,6-3 0,5-2 0,10-1 15,6-2-15,6-6 0,4-3 0,6-7 16,6-3-16,-3-4 0,-3-2 16,7-8-16,-1-4 15,-4-2-15,-7-4 0,-6 1 0,-4-1 16,-8 4-16,-7 1 0,-9 4 15,-9 1 1,-1 3-16,-2 1 0,-8 6 16,-9 4-16,6 2 0,1 2 0,4 4 15,2 3-15,3 4 0,3-1 16,4 5-16,7 2 0,1-5 16,0-3-16,1-1 0</inkml:trace>
  <inkml:trace contextRef="#ctx0" brushRef="#br0" timeOffset="238446.7517">21764 9633 0,'0'0'0,"-6"9"0,-2 5 0,1 1 15,-2 1-15,-5 7 0,-3 0 16,3 0-16,2-2 0,-2 0 0,3-5 15,3-4-15,1-1 0,2-7 16,3-3-16,1-4 0,1-3 16,5-5-16,1-5 0,3-5 15,2-3-15,8-9 16,4-3-16,2 2 16,2 3-16,6-3 0,0 5 15,-1 7-15,-1 5 0,-3 5 0,0 3 16,-6 5-16,-3 3 0,-2 6 15,0 6-15,-4 6 0,-3 3 16,-3 6-16,-3 4 0,-4 2 16,-2 0-16,-1 2 0,-1 2 0,2-2 15,0-2-15,0-2 0,-1-2 0,1-4 16,1-2-16,0-5 0,1-4 16,0-2-16</inkml:trace>
  <inkml:trace contextRef="#ctx0" brushRef="#br0" timeOffset="238678.5675">22479 9488 0,'0'0'0,"0"0"16,0 0-16,31-6 0,-16 4 0,8-1 0,5 0 15,10 0-15,0-1 0,15 0 16,3-1-16,-5 0 0,-6 1 16,5-3-16,-5-3 0,-11 2 15,-8 1-15,-6 1 0,-5 2 16,-3 1-16</inkml:trace>
  <inkml:trace contextRef="#ctx0" brushRef="#br0" timeOffset="238901.3644">22835 9288 0,'0'0'15,"0"0"-15,0 0 0,1 29 0,-1-29 16,-4 42-16,-2-9 0,0 4 0,-2 3 16,-1 13-16,0 11 0,2-10 15,1-5-15,0 1 0,-1-8 16,0-8-16,0-6 0,-5-6 15,-4-8-15,4-1 0,2-5 0,2-1 16</inkml:trace>
  <inkml:trace contextRef="#ctx0" brushRef="#br0" timeOffset="239001.7199">22524 9646 0,'0'0'0,"0"0"0,0 0 16,30-10-16,-30 10 0,45-12 15,-12 4-15,5 0 0,4 0 0,3 0 16,-6 1-16,-7 1 15</inkml:trace>
  <inkml:trace contextRef="#ctx0" brushRef="#br0" timeOffset="239180.1871">23959 9258 0,'0'0'0,"0"0"16,0 0-16,0 0 0,-35 2 0,16 0 0,-8 1 15,0 1-15,-3 1 0,-3-1 16,-4 0-16,-7 2 0,5-3 0,-9-1 16,3-1-16,4-3 0,5-1 15,7 0-15,5 0 0,5 1 16</inkml:trace>
  <inkml:trace contextRef="#ctx0" brushRef="#br0" timeOffset="239333.9543">23190 9267 0,'0'0'0,"0"0"15,0 0-15,0 0 0,0 0 0,12 29 16,-12-29-16,21 29 0,-7-14 16,4 1-16,5 2 15,2-3-15,0 0 0,10 0 0,3 0 16,-4-2-16,-2-2 0,2-1 0,-5-3 16,-5-1-16,-5-1 0,-4-1 15</inkml:trace>
  <inkml:trace contextRef="#ctx0" brushRef="#br0" timeOffset="239520.3074">23267 9646 0,'0'0'16,"0"0"-16,0 0 0,-6 31 0,3-14 16,-2 3-16,1 5 15,-1 5-15,2-1 0,1-1 16,0 2-16,2 2 0,2-3 0,-1-3 15,0-2-15,0-5 0,1-3 16,0-3-16,0-3 0,-1 0 0</inkml:trace>
  <inkml:trace contextRef="#ctx0" brushRef="#br0" timeOffset="239766.3477">23308 9714 0,'0'0'0,"9"-3"0,3-1 16,4 0-16,1 1 0,10-1 0,2 2 15,1 1-15,1 0 0,7 4 16,-2 3-16,-3 0 0,-2 2 0,-4 3 16,-1 5-16,-5-1 0,-5-1 15,-4 5-15,-4 4 16,-5-1-16,-3-3 0,-4 1 0,-5 1 16,-1-2-1,-1 0-15,-1-1 0,-1 1 16,-3-4-16,0-3 0,-4-5 15,-2-2-15,4-1 0,4 0 0,2-2 16</inkml:trace>
  <inkml:trace contextRef="#ctx0" brushRef="#br0" timeOffset="239882.1996">23294 9882 0,'0'0'0,"0"0"0,0 0 0,0 0 0,0 0 0,0 0 16,0 0-16,31-13 0,-31 13 15,36-2-15,-13 2 0,2 0 16,0 0-16,0 1 0,1 2 15,2 0-15,-3 0 0,-6-1 16</inkml:trace>
  <inkml:trace contextRef="#ctx0" brushRef="#br0" timeOffset="240020.418">23351 10024 0,'0'0'0,"0"0"0,0 0 16,0 0-16,33-2 0,-33 2 15,40-7-15,-16 3 0,4-1 16,-4-1-16,-3 1 0,-2 1 0</inkml:trace>
  <inkml:trace contextRef="#ctx0" brushRef="#br0" timeOffset="240236.2588">24210 9192 0,'0'0'0,"0"0"16,0 0-16,0 0 0,23 8 0,-23-8 15,0 0-15,26 17 16,-26-17-16,19 18 0,-8-8 16,-1-1-16,-1 0 15,-1-1-15,-2 0 0,0-2 16</inkml:trace>
  <inkml:trace contextRef="#ctx0" brushRef="#br0" timeOffset="240421.18">23953 9418 0,'0'0'0,"0"0"0,0 0 16,0 0-16,0 0 0,26 1 0,-26-1 16,46-3-16,-16 1 0,5-1 0,5 0 15,-2 2-15,1 0 0,9 0 16,1 0-16,3 0 0,-7 2 15,-9-1-15,-7 0 0,-10 1 16,-7 0-16,-2 0 0,-3 0 16,0 0-16</inkml:trace>
  <inkml:trace contextRef="#ctx0" brushRef="#br0" timeOffset="240583.9762">24325 9469 0,'0'0'0,"0"0"0,0 0 16,-19 10-16,19-10 0,0 0 15,-24 15-15,16-7 0,1-2 0,3 3 16,1-2-16,0 2 15,3 0-15,3-1 0,1 0 16,2-2-16,1 0 0,5-2 0,5-3 16,-1-1-16,2-1 0,7-3 0,3-2 15,0-1-15,-1-3 0,1-1 16,-1-3-16,-4 2 0,-4 2 0,-2 1 16</inkml:trace>
  <inkml:trace contextRef="#ctx0" brushRef="#br0" timeOffset="240769.048">24751 9278 0,'0'0'0,"0"0"16,0 0-16,0 0 0,0 0 0,-15 30 15,15-30-15,-12 34 0,4-15 0,-1 5 16,0 4-16,2-1 16,-1 0-16,0 7 0,2-2 15,1-3-15,3-3 0,1-3 0,2-6 16,1-9-16,2-6 0,-2-4 0,-1-5 15,0 2-15,-1-1 0,0 3 16</inkml:trace>
  <inkml:trace contextRef="#ctx0" brushRef="#br0" timeOffset="241007.0467">24741 9238 0,'0'0'0,"0"0"16,0 0-16,24 2 0,-24-2 15,29 3-15,-10 0 0,0 1 16,0 2-16,5 3 0,0 2 15,-1 1-15,-1 0 0,-1 2 16,-1 3-16,-2 0 0,-3-1 0,1 7 16,-3 0-1,-2 0-15,-3 0 0,-2 3 16,-1 2-16,-2-3 0,-1-2 16,-3 2-16,-1 0 0,-2-1 15,0-3-15,-4-2 0,-2-4 16,-2-2-16,-2-2 0,-1-6 15,-3-2-15,4 0 0,3-2 0,2 0 16</inkml:trace>
  <inkml:trace contextRef="#ctx0" brushRef="#br0" timeOffset="241173.7839">24937 9415 0,'0'0'16,"0"0"-1,0 0-15,25 4 0,-14-3 0,1 2 0,1 1 16,-2 1-16,-1-1 0,-2 3 16,-5-3-16,-1 0 0,1-1 0,-1 0 15</inkml:trace>
  <inkml:trace contextRef="#ctx0" brushRef="#br0" timeOffset="241307.506">24653 9507 0,'0'0'0,"0"0"0,0 0 0,23 2 16,-23-2-16,27 5 0,-27-5 16,34 4-16,-14-1 0,1 0 15,1 2-15,-2-1 0,-3 1 0,2-1 16,-3 0-16,-3-2 0</inkml:trace>
  <inkml:trace contextRef="#ctx0" brushRef="#br0" timeOffset="241536.3516">24282 9722 0,'0'0'16,"0"0"-16,0 0 0,26 1 0,-26-1 15,35 2-15,-8-1 16,0 1-16,2-1 0,11 2 15,2 1-15,-4-1 0,-2-1 0,1 1 16,-5 0-16,-7 0 0,-5 0 0,-3 0 16,-4-1-16,-2 0 0</inkml:trace>
  <inkml:trace contextRef="#ctx0" brushRef="#br0" timeOffset="241708.8709">24263 9858 0,'0'0'0,"0"0"16,0 0-16,35 0 0,-35 0 0,40 1 16,-14 0-16,3 0 0,1-1 15,10 0-15,-1 0 16,4 0-16,-4 0 0,-5 0 0,-4-3 16,-7 1-16,-5-1 0,-4-1 15,-2 2-15,-3 0 0</inkml:trace>
  <inkml:trace contextRef="#ctx0" brushRef="#br0" timeOffset="242031.7957">24550 9809 0,'0'0'0,"0"0"0,0 0 0,0 0 16,12 20-16,-12-20 16,9 25-16,-9-25 0,5 29 15,-5-9-15,-2 2 16,-3 0-16,0-1 0,-4 4 0,-1-3 15,-1-4-15,0-1 0,-3-3 16,-3-2-16,0-2 0,-2-2 16,-1-3-16,0-4 0,3 0 15,2-1-15,3 0 0,2 0 0,2 0 16,3 0-16,8 0 0,8 2 16,6-2-16,4-2 0,9 2 15,7 2-15,4 0 0,3 1 0,13 2 16,4 1-16,6 1 0,-4 0 15,9 3-15,-3 1 0,-6-1 16,-6-1-16,-8-1 0,-14-2 16,-10-2-16</inkml:trace>
  <inkml:trace contextRef="#ctx0" brushRef="#br0" timeOffset="242156.6287">25656 10190 0,'0'0'0,"0"0"16,0 0-16,0 0 0,0 0 0,-25 3 16,25-3-16,0 0 0</inkml:trace>
  <inkml:trace contextRef="#ctx0" brushRef="#br0" timeOffset="262534.5229">26315 9496 0,'0'0'0,"0"0"0,0 0 0,26 4 16,-26-4-16,30-1 0,-6-1 0,3 2 15,0 0-15,19 2 0,8-2 16,2 0-16,0 0 0,27 0 15,25-3-15,-8 3 0,-5 0 0,28 0 16,23 0-16,36-2 16,-28-2-16,5 4 0,3 0 15,-24 1 1,-16 2-16,8 2 0,6-1 16,-20-1-16,-12-2 0,0 4 0,-1 1 15,-13 0-15,-12 0 0,-7-1 16,-6-2-16,-19-1 0,-12-1 0,-12 0 15,-8-1-15,-5-1 0,-3 0 16,-12-1-16,-7 2 0,-5-2 16,-1-1-16,-24-4 0,-17-2 15,-2 1-15,1 3 0,-20 2 0,-14 1 16,5-3-16,3 1 0,-21-2 16,-16-2-16,13 5 0,8 1 0,-26 0 15,-16 2-15,13 2 16,9 0-16,-16-3 0,-11-2 15,18 7-15,12 2 0,-11 1 0,-7 1 0,22-3 16,17-2-16,0 1 0,-1 0 16,23 0-16,17 0 0,6-3 15,6-1-15,13-4 0,10-3 0,11 2 16,10 1-16,4 4 16,0 0-16,5-3 15,2 0-15,6-1 0,5 0 16,25-2-16,18-1 15,0 3-15,2 1 0,15 0 0,12-2 16,-3 3-16,-2 1 0,18 0 16,15 2-16,-11-1 0,-6-1 0,20 1 15,14 1-15,-14 1 0,-12 0 16,15 1-16,12-2 16,-19 1-16,-14 1 0,5 1 0,3-2 0,-15 1 15,-10 0-15,-5 2 16,-3 0-1,-17-1-15,-12 0 0,-10-4 0,-6-1 0,-13-2 0,-10 0 0,-10 3 16,-4-1-16,-6-2 16,-5 1-16,-21-4 0,-16-1 15,-3 0 1,-2 4-16,-23-2 0,-14 0 0,4 1 16,5 1-16,-19 2 0,-14 2 15,9 1-15,6-1 0,-22 2 16,-15-1-16,17 2 0,11 1 0,-16-1 15,-10 3-15,20 0 0,12 4 16,-3 1-16,-2 1 0,16-4 16,13-2-16,5 2 0,3 0 0,17-2 15,10-3-15,12-2 0,7 0 16,10-4-16,8-1 0,8 0 16,4-1-16,3 3 0,4 3 0,21 1 15,14 0-15,2-3 0,2-2 16,21 1-16,14 1 15,-5 0-15,-3 0 16,24 0-16,16-2 0,-9 2 16,-7 2-16,27-1 0,18 2 15,-14-4-15,-11-2 0,20 1 16,14 4-16,-20-1 0,-14 0 0,13 1 16,8-1-16,-24 2 0,-16 1 15,-5 0-15,-3 2 0,-24-1 0,-15 0 16,-14-1-16,-10 0 0,-11-3 15,-8-1-15,-31 0 0,-21-1 16,13 1-16,10 0 0,5 0 16</inkml:trace>
  <inkml:trace contextRef="#ctx0" brushRef="#br0" timeOffset="318160.5098">24271 6941 0,'0'0'16,"0"0"-16,-28-12 0,14 9 0,-2 0 15,-11 0 1,-7-1-16,-2 1 0,0 0 16,-16 4-16,-5 2 0,-1 6 15,1 3-15,-17 14 0,-3 8 16,-7 6-16,7 0 0,-11 19 15,1 9-15,14 0 0,12 0 16,-20 45-16,11 0 0,15-12 16,10-6-16,15 1 0,10 2 0,11-14 0,6-9 15,20-2-15,13-1 0,9-12 16,8-10-16,21 4 0,16 3 16,1-14-16,1-11 0,17-11 15,13-7-15,-5-6 0,-3-2 0,16-7 16,9-6-16,-8-2 15,-7-1-15,2-13 16,2-9-16,-15-4 0,-10 0 0,-3-13 16,-2-8-16,-14-1 15,-9 0-15,-5-12 0,-4-9 16,-8 1-16,-6 0 0,-6-9 16,-6-9-16,-12 4 0,-10 1 0,-16-1 15,-12-2-15,-14 9 16,-10 5-16,-23 4 0,-14 4 0,-6 10 0,-4 8 15,-29 16-15,-21 10 0,8 16 16,7 12-16,-20 18 0,-14 12 16,18 9-16,12 3 0,39-12 15,27-10-15,19-5 0</inkml:trace>
  <inkml:trace contextRef="#ctx0" brushRef="#br0" timeOffset="318931.6897">27623 6808 0,'0'0'0,"-10"-8"0,-3 3 0,1-1 16,-1 1-16,-14-2 0,-8 0 15,-1 1 1,-3 1-16,-18 3 0,-9 2 16,3 0-16,2 0 0,-23 11 15,-20 11-15,11 1 0,9 3 0,-18 14 16,-3 8-16,-22 18 0,24-6 16,1 12-16,2 9 15,18-15-15,13-7 0,5 9 0,3 8 16,13-6-16,7-4 0,11 4 0,8 2 15,11-11-15,8-8 0,20 1 16,15 2-16,5-11 0,1-4 0,25 0 16,16 1-16,1-7 0,-1-6 15,30-2-15,21 0 16,-10-12-16,-8-6 0,28 1 0,19 0 16,-16-3-1,-10 0-15,23-4 0,16-2 16,-19-4-16,-12-4 0,22-6 0,14-6 15,-23 1-15,-15 0 0,14-6 16,10-5-16,-24 2 0,-16 4 16,0-10-16,3-7 15,-25 0-15,-15 3 0,-6-10 0,-5-7 16,-17 7-16,-10 6 0,-7-9 0,-3-7 16,-9 3-16,-7 2 0,-14-11 0,-8-5 15,-9 5-15,-8 3 0,-22-9 16,-12-5-16,-9 12 0,-3 8 15,-37-11-15,-25-7 0,8 14 16,6 9-16,-48 2 0,-30 3 16,7 13-16,7 11 0,54 7 0,39 3 15,24 4-15</inkml:trace>
  <inkml:trace contextRef="#ctx0" brushRef="#br0" timeOffset="319433.3744">27504 8270 0,'0'0'0,"0"0"16,0 0-16,0 0 0</inkml:trace>
  <inkml:trace contextRef="#ctx0" brushRef="#br0" timeOffset="319850.1212">24261 8313 0,'0'0'0,"0"0"0,0 0 16,0 0-16</inkml:trace>
  <inkml:trace contextRef="#ctx0" brushRef="#br0" timeOffset="320605.9238">24207 8320 0,'0'0'0,"0"0"0,0 0 0,0 0 0,0 0 16,13 20-1</inkml:trace>
  <inkml:trace contextRef="#ctx0" brushRef="#br0" timeOffset="320906.9288">27515 8100 0,'0'0'0,"0"0"16,0 0-16,0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4T00:17:08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 4612 0,'0'0'0,"0"0"16,0 0-16,0 0 0,0 0 0,0 0 15,0 0-15,21-7 16,-21 7-16,0 0 15,20-6-15,-20 6 0,0 0 0,24 0 16,-16 1-16,0-1 0,-1 2 16,2-2-1,0-2-15,-1 2 0,1 2 0,-1-2 16,2-3-16,-1 2 0,2-1 16,0 2-16,0 0 0,1 2 15,2-1-15,0 0 0,-1-2 16,-1 2-16,1 1 0,0-1 15,0-1-15,2 0 0,1 1 16,0 0-16,0 0 0,0-1 0,0-1 0,-1 1 16,0-1-16,2 0 0,2 1 15,4 0-15,1 0 0,-2 0 16,0 1-16,-2-1 0,1 0 16,-2 0-16,2 0 0,0 1 15,1 0-15,-2-1 0,1 0 16,-3 0-16,-1 0 0,2 0 0,0 0 0,2 0 15,1 0-15,-2 0 0,1 0 16,1 0-16,-2 0 0,2 0 16,-2 0-16,4 0 0,-1 1 15,2-2-15,-6 0 0,4 0 16,-1-1-16,2 2 0,-1 2 0,6-2 16,-2 0-1,-1-2-15,-2 0 0,0 1 16,1 1-16,-1 0 0,-2 0 15,0-1-15,1-1 0,-3 2 16,1 0-16,1 0 0,3 2 16,-2-4-16,1 2 0,0 2 15,-2 0-15,-1-2 0,-2 0 0,3 0 16,3 0-16,-3 0 0,-2 0 0,1-1 16,0 1-1,1 0-15,0 0 0,2 1 0,-1 2 16,-1-2-16,-1 0 0,1-2 0,0 0 15,0 2-15,0 0 0,1 1 16,2 1-16,-4-2 0,0 1 16,-1-2-16,4-2 15,-2 2-15,0 1 0,0 0 16,1-1-16,-1 0 0,-1-1 16,1 0-16,0-1 0,0 2 15,-1 1-15,0 0 0,0 0 16,-1 0-16,0 1 0,1-1 15,-3 0-15,1 0 0,2 2 0,0-2 16,-2-1-16,-1 0 0,0 1 0,-3-1 16,3-1-16,-1 1 0,2 1 15,1 0-15,0-1 0,0 0 16,1 0-16,4 1 0,1-1 16,-3 2-16,1-1 0,-1 1 0,-1-1 15,3-1-15,-3 0 0,1 0 16,1 1-16,1-1 0,-2 0 0,0 0 15,-3 0-15,3 0 0,0 0 16,1 0-16,-2 0 0,0 0 16,-1 1-16,0-1 0,1 0 15,0 1-15,0 0 0,1 3 16,1-1-16,-4-1 0,-1-2 0,2 0 16,1-2-1,0 1-15,0 1 0,1-1 16,2 0-16,-3 1 0,-3-1 0,2-1 15,3 2-15,-2 0 16,0 0-16,0-1 0,0 0 16,0 0-16,0 0 0,-2 0 0,2 0 15,0 2-15,0 0 0,0-1 16,-1-1-16,0 0 0,0 1 0,1 0 16,3 0-16,-3 0 0,-3 1 0,0-2 15,-1-1-15,-1 1 0,-2-2 16,0 3-16,-1 0 15,-5 1-15,1-1 0,-2 2 0,-2-1 16,0-1-16,-1 2 16,-2-2-16</inkml:trace>
  <inkml:trace contextRef="#ctx0" brushRef="#br0" timeOffset="3308.6174">2791 4149 0,'0'0'0,"0"0"16,0 0-16,0 0 0,0 0 0,0 0 15,0 0-15,0 0 16,0 0-16,20-12 0,-20 12 15,0 0-15,0 0 0,24 1 16,-24-1-16,0 0 0,26 0 0,-16 1 16,2 1-16,-2-4 0,0 1 15,2-1-15,3 0 16,-3 1-16,2 0 0,1 0 16,2-2-1,-2 1-15,0-1 0,2 1 16,0 2-16,0-1 0,2-1 0,3 1 15,1 0-15,-2 1 0,-1 1 0,2-1 16,1-2-16,-1 1 0,-1-1 16,1 0-16,0 1 15,0 1-15,-3 0 0,2 0 0,1 0 0,0 0 16,2 1-16,-2-1 0,0-1 16,-2 1-16,1 1 0,8-1 15,0 2-15,-4 0 0,0-1 0,1 0 16,-1-2-16,0 1 0,0 0 15,3 1-15,1-1 16,-3 1-16,0-1 16,3 1-16,0 2 0,0-3 15,-1 0-15,1 0 0,2 0 16,-1 2-16,1 1 0,3-2 16,2 0-16,-2 1 0,-2 0 0,3 0 15,2-1-15,-5 0 0,-1 0 16,2 0-16,7 2 15,-7-2-15,0 1 0,2-1 0,3-1 0,-3 3 16,-1-1-16,6 0 0,3-1 16,-6 1-16,-2 0 0,3 1 15,2-1-15,-3 1 0,-1 2 0,2-3 16,4-1-16,-7-1 0,-1 1 16,4 0-16,5 1 15,-4 0-15,-5 1 0,5-2 0,2-1 0,-2 0 16,-1 0-16,3 1 0,2 2 15,-4-2-15,-4-2 0,11 3 16,2 0-16,-10-1 0,0-2 0,6 2 16,0 2-16,-8-3 0,-2 0 15,9-2-15,3 1 0,-3 2 16,-4 2-16,2-3 16,1-2-16,-2 0 15,-3 1-15,4 1 0,1 0 16,-4 0-16,-2 0 0,3 1 15,2 3-15,-2-4 0,-2-3 0,4 1 16,4 2-16,-3 0 0,-2 0 16,4-1-16,0 0 0,-3 4 15,-3 6-15,4-4 0,5-1 0,-7-4 16,-1 0-16,3 0 0,4 2 16,-5-3-16,-1-1 0,4 2 15,2 3-15,-2-2 0,-4-1 0,6 3 16,5 0-16,-6 3 0,-4 1 15,6-3-15,6-2 0,-8 0 16,-4-1-16,26 1 16,1 0-16,-31-2 0,2 0 15,30 2-15,1 2 16,-12-3-16,-6 0 0,3-1 0,2 2 16,-7-2-16,-5 0 0,7 0 15,4-2-15,-11-2 0,-5-3 0,7 6 16,6 5-16,-6 1 15,-7 4-15,3-4 0,4-2 0,-11-2 16,-5-1-16,4 5 0,5 2 16,-10-3-16,-7-4 0,-7 2 15,-3 1-15,-9 0 0,-1 1 0,-6-1 16,-5-2-16,3 1 0,1-1 16,1-1-16</inkml:trace>
  <inkml:trace contextRef="#ctx0" brushRef="#br0" timeOffset="4453.97">3006 3730 0,'0'0'0,"0"0"16,0 0-16,0 0 0,0 0 0,0 0 16,29-7-16,-29 7 0,0 0 0,23-1 15,-23 1-15,24 0 0,-24 0 16,28-1-16,-11 2 15,-1-1-15,-1-2 0,4-1 0,0 0 16,3 1-16,-2 0 0,9 1 16,0-1-16,3 1 0,-2 0 0,3 0 15,2 1-15,0-2 0,0 0 0,6-2 16,2 1-16,0-1 0,-3 3 16,5 0-16,2 1 0,4 0 15,-4-3-15,2 2 0,0 0 16,-1 0-16,-3 0 0,11-2 15,1 0-15,-4 1 0,-5-2 16,0 3-16,3 0 16,-3 3-16,-1 2 0,9-6 15,1-3-15,-7 3 0,-6 3 16,4-2-16,5-2 0,-3 2 16,-4 1-16,5-2 0,2 0 15,-2 0-15,-2-2 0,2 3 16,1 2-16,-2-1 0,0 1 0,28-2 15,-4-3-15,-27 3 0,-7-1 0,22 1 16,0 1-16,-7 0 0,-1-2 16,4 4-16,5 0 0,-8-3 15,-2-2-15,3 2 0,4 1 16,-7 0-16,-5 0 0,6 3 0,4 1 16,-3-3-16,0-2 0,2 1 15,4 0 1,-7-1-16,-4-1 0,9-1 15,5 2-15,-4 4 0,-7 0 16,4-1-16,1 0 0,-4 0 16,-2 1-16,5-2 0,4-1 15,-8-5-15,-8-2 0,5 6 0,4 5 16,-13 0-16,-5-1 0,0-2 16,1-1-16,-9 2 0,-4 2 15,-10-4-15,-4-2 0,-5 7 16,-1 0-16,-4-1 0,0-2 15,0-2-15</inkml:trace>
  <inkml:trace contextRef="#ctx0" brushRef="#br0" timeOffset="11385.097">2767 11352 0,'0'0'16,"0"0"0,0 0-16,0 0 0,0 0 0,0 0 15,0 0-15,0 0 0,0 0 0,28-12 16,-28 12-16,0 0 16,26 3-16,-26-3 0,24 0 15,-11 1-15,0-1 0,2 2 16,2-1-16,1 0 0,2-2 0,2 2 15,3 2-15,-2-2 0,2 0 0,9 0 16,3 0-16,-1 1 0,0-2 16,11 2-16,-1 1 0,1-1 0,-1 1 15,3-1-15,0 2 16,6-1-16,-4 1 0,3-2 0,2 1 16,-4 0-16,-3 0 0,11-1 15,0 1 1,-3-3-16,-6 1 0,6-1 15,0 0-15,-1 1 0,-1 1 16,12-2-16,-1-2 0,-9 2 0,-4 0 16,8 2-16,4-1 15,-15-1-15,1 1 0,25 0 0,-6-2 16,-8 1-16,-3 1 0,-1-1 16,1 0-16,-9 0 0,-3-2 0,5 1 15,6 1-15,-6 0 0,-5 0 0,6 0 16,4 0-16,-4 0 0,-2 2 15,0-3-15,2 0 16,-3-1-16,-1 0 0,5 2 0,4-2 16,-7 2-16,-6 0 0,6 0 15,2-1 1,-1 1-16,-2 3 0,3-3 16,1 2-16,-3-2 0,-1 0 0,3 2 15,2 0-15,-8-1 16,-3-1-16,9 0 0,6 0 15,-6 1-15,-6 0 0,4 2 0,2-2 16,1-1-16,-3 0 0,5-1 16,1 1-16,-5 0 0,-3 2 0,7-1 15,5 1-15,-9 0 0,-6 0 0,4-2 16,4 0-16,-6-3 16,0 0-16,-2 4 0,2 1 15,-6-2-15,1-2 0,-3 2 0,-1 2 16,-9-3-16,-4 0 0,-1 0 15,0 1-15,-15 1 0,-2-1 0,-8 3 16,-4 2-16,1-2 0,0-1 0,1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4T00:17:47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 11171 0,'0'0'0,"0"0"0,0 0 0,0 0 16,0 0-16,0 0 0,0 0 0,0 0 16,22-12-16,-22 12 0,0 0 15,0 0-15,25-4 0,-25 4 16,18-2-16,-12 2 0,3 1 0,-1 0 16,1 1-16,1-2 0,0 0 15,4 0-15,1 1 16,0-1-16,-1 1 15,3 0-15,1 1 0,1-2 16,0 1-16,3 0 0,3 0 16,4 0-16,-4 0 0,6 1 15,2 1-15,-1 0 0,-2 0 0,3-1 16,2 0-16,8 1 0,-5-2 16,3 0-16,2 1 15,-3-1-15,0-1 0,9 1 0,0 1 0,-4-1 16,-4-2-16,3 1 0,4 1 15,-4-1-15,-7 2 0,12-1 16,0 0-16,-5-1 0,-3-2 0,1 2 16,3-2-16,-2 2 0,-5-1 15,3 2-15,2 2 0,-4-2 16,-2-1-16,2 0 0,3 0 0,-2 0 16,-1 0-16,-2 0 0,3 0 15,-1 0-15,-1-1 0,-1 1 16,3-1-16,0 1 0,-1-2 0,2 0 15,2-2-15,-5 2 0,-2 2 16,2-1-16,-1-2 0,1 2 16,-4 3-16,2-3 15,2-2-15,-1 3 16,1 2-16,0-2 0,0-1 16,-1 0-16,0 1 0,0-1 15,2-1-15,-2 1 0,-1 1 0,1-2 16,-1 1-16,-1 0 0,0 1 15,3-1-15,1 0 0,-2 0 16,-4 1-16,5 3 0,2 2 0,-5-4 16,-1-3-16,5 2 0,5 3 15,-6-3-15,-4-3 0,7 1 0,1 0 32,-3 0-32,-3 1 0,4-1 0,5 0 0,-5 0 15,-4 2-15,4-2 16,4 0-16,-3 2 0,-3 2 15,4-2-15,3-2 0,-4 2 0,-6-1 16,12-2-16,3 0 16,-11 2-16,-1 0 0,6-1 0,4 0 15,-12 1-15,0 1 0,8-1 16,4 1-16,-5 0 0,-4 0 0,3-1 16,4 0-16,-7 1 15,-3 1-15,6 1 0,0 0 0,-6-2 0,-5 0 16,6 0-16,0 1 15,-2-1-15,-4 1 0,0 0 0,0 0 16,-5 0-16,2 0 0,-4 0 16,-1-1-16,-5 0 0,-4-1 15,-3 1-15,-2 1 0,-2-2 16,-4 0-16,-6-2 16,-9 1-16,5 0 0,0 1 15,3 0-15</inkml:trace>
  <inkml:trace contextRef="#ctx0" brushRef="#br0" timeOffset="976.3705">2950 11673 0,'0'0'0,"0"0"16,0 0-16,0 0 0,0 0 0,0 0 15,21-13-15,-21 13 0,0 0 16,0 0 0,25-2-16,-25 2 0,15-3 0,-8 2 15,1-2-15,1 2 16,-2 0-16,1 0 0,-1 0 0,2 0 0,1-1 15,3 4-15,2-1 16,2-1-16,1 0 16,-3 0-16,2-1 0,1 1 0,2 2 0,2-2 15,3-1-15,6 0 0,-1-2 16,4 2-16,4 1 0,-4 0 16,1-2-16,11 0 0,0 0 15,1-1-15,1 2 0,0 0 16,2 0-16,1 0 0,3-1 15,9 0-15,0-1 0,6 1 0,-9 0 16,3-1-16,0 0 0,6 2 16,5 0-16,-8-1 0,-6 2 0,11-1 15,1-1-15,-9 0 0,-6-3 16,31 1-16,-6 3 16,-12-2-16,-7 0 0,3 1 15,3 2-15,-8 0 0,-7 0 0,9-2 16,5 0-1,-7 1-15,-7 1 0,3 3 16,5 3-16,-5-5 0,-3-2 0,7 1 16,4 0-16,-13-2 0,-8 1 15,6 0-15,7-1 16,-7 2-16,1 2 0,-4-4 0,1-1 16,-7 1-16,-3-1 0,3 0 15,1 2-15,-6-1 0,-4 2 0,0-1 16,0-1-16,-9 0 0,-5 0 0,-6-2 15,-3 1-15,-9 3 0,0 0 16,-8 0-16,-6 3 16,5-1-16,2-1 0,2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4T00:18:22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 3356 0,'0'0'0,"0"0"0,0 0 15,0 0-15,0 0 0,0 0 0,0 0 16,31 8-16,-31-8 0,22 4 16,-22-4-16,34 6 0,-17-2 15,3-1-15,6 1 0,-1-1 16,1-2-16,12 2 0,1 1 15,0-1-15,0 0 0,15-1 0,3-1 16,-3 0-16,-2-1 0,13 0 0,4 0 16,-5 1-16,-2 1 0,14-2 15,3 0-15,-5 1 0,-3 2 16,14-1-16,3-2 0,-8-2 16,-8-1-16,45 1 0,-3 1 15,-19 0 1,-12 0-16,9 0 0,5 2 15,-4-1-15,-3 1 0,3-1 0,4-1 16,-9-1-16,-5-2 0,8 3 16,7 2-16,-10-3 0,-8-3 0,15 2 15,9 1-15,-7 3 16,-7 3-16,4-2 0,5 0 16,-8 0-16,-3 2 0,5-2 0,2-2 0,-7 1 15,-3 2-15,8-2 0,9-1 16,-11 1-16,-6 1 0,11-1 15,8 2-15,-9 1 0,-11 0 16,8-1-16,3 2 0,-3-2 16,0 0-16,6-7 0,5-4 15,-8-1-15,-3 1 16,6 3-16,7 3 0,-10 2 16,-10 1-16,7-2 0,5-4 15,-9 3-15,-7 3 0,9-1 16,7 0-16,-6-3 0,-6 1 15,9-1-15,8 3 0,-11-2 16,-6-3-16,4 6 0,7 4 16,-7-6-16,-7-3 0,9 0 0,3 0 0,-6-1 15,-6 0-15,5 1 0,5 2 16,-8 6-16,-6 1 0,10-5 16,7-4-16,-9 0 0,-4 1 0,7-1 15,5 1-15,-10 2 16,-4 1-16,7-1 0,4 0 15,-7 0-15,-6 1 0,5-1 0,3 1 0,-6 0 16,-6 0-16,8 0 0,5-2 16,-5 0-16,-5 0 0,4-1 15,5-2-15,-9 3 0,-6 1 0,4-1 16,3 1-16,-6-1 16,-5 0-16,4 1 0,3 1 15,-8-2-15,-4-1 16,-3 1-16,1 1 0,-10 1 15,-5-1-15,0-1 0,1 0 16,-7-2-16,-6 0 0,-4-3 16,-2-1-16,-6 8 0,-5 4 0,-3-2 15,-5-1-15,-4-1 0,-4 0 16,-3-1-16,-1 3 0,-5-1 16,-3-1-16,3 0 0,3 0 0,1 0 0</inkml:trace>
  <inkml:trace contextRef="#ctx0" brushRef="#br0" timeOffset="1788.3931">2267 10318 0,'0'0'0,"0"0"0,0 0 0,0 0 15,0 0-15,28-2 0,-28 2 16,23-1-16,-23 1 0,31 4 15,-12-1-15,0-1 0,3 1 0,3-2 16,4 1-16,6 1 0,3 0 16,0-1-16,3 0 0,10 0 15,2 0 1,1 0-16,3 1 0,-1-2 16,0 1-16,15-1 0,-2-1 15,7-2-15,-1 0 0,2 0 16,0 1-16,10 1 0,-5 0 0,3-2 15,0 0-15,33-1 0,-11 1 16,-8 1-16,-2-1 0,-5-2 16,-3 0-16,3-1 0,1 0 0,-1-3 15,-4 1-15,6 2 0,2 1 16,-9 3 0,-7 2-16,10-3 0,3 0 0,2 0 0,0-1 15,-4 2 1,0 0-16,-3-1 0,-1 1 0,4 1 0,1 0 15,-1-1-15,-1 0 16,5 0-16,3-2 0,-7 2 16,-2 1-16,1 0 0,1-1 15,2 1-15,0 0 0,-2-3 16,1-2-16,-5 3 0,-1 1 0,5 2 16,4 0-16,-4-2 0,-4-2 15,4 0-15,2 2 0,-4 4 16,-2 1-16,5-2 0,1-3 0,0-2 15,-2-2-15,2-1 0,1 1 16,-3 3-16,-3 2 0,6 1 16,3 1-16,2-3 0,1 0 0,0 2 15,1 4-15,-4-1 0,-3 1 16,5-7-16,3-2 0,1 2 16,2 3-16,3 3 0,1 1 0,-6-6 15,-5-5-15,4 2 0,4 0 16,-1 4-16,-1 4 0,3-1 15,1 0-15,-2-4 0,-2-3 16,3 2 0,2 2-16,-5 1 0,-4 3 0,1-5 0,1-3 0,-2-1 15,-1 2 1,0 1-16,1-1 0,-6 2 16,-5 0-16,2-2 0,0-2 15,-3 1-15,-2 3 0,-1-2 16,-1 2-16,-6 0 0,-5-1 0,0 2 15,-1 0-15,-9 3 0,-8 1 16,2-3-16,-2-2 0,-6 1 16,-2-1-16,-8 3 0,-2 1 0,-11 1 15,-5-1-15,-2-6 0,-3-4 16,-5 2-16,-3 1 0,-4 0 16,-4 0-16,-5-3 0,-3-2 0,-6-4 15,-5-6-15,8 7 0,0-4 16,4 5-16,1 3 0,3 2 15</inkml:trace>
  <inkml:trace contextRef="#ctx0" brushRef="#br0" timeOffset="3292.5823">2185 13178 0,'0'0'0,"0"0"16,0 0-16,0 0 0,0 0 0,22-4 16,-22 4-16,0 0 0,32-3 15,-32 3-15,38-2 0,-19 1 16,2 1-16,6 0 0,4 2 0,1-1 16,2 0-16,14 0 0,4-1 15,15 2-15,1 0 0,7 1 16,6 0-16,7 1 0,-5 0 0,12 1 15,0 1-15,8 2 0,-5 2 16,41 2-16,-9-4 0,-13 1 16,-5 0-16,1 1 0,4 2 0,-13-2 15,-6 0-15,8-3 0,7-3 16,0 1-16,-5 1 0,0-2 16,-1 0-16,0 2 0,1 2 0,4-4 15,3 1-15,-2 0 0,-2 2 16,9-3-16,6 0 15,-14-3-15,-11 0 16,5 0-16,2 1 0,0 0 16,1 0-16,13-1 15,9-2-15,-9-1 0,-6 1 0,-6-1 16,-3 2-16,-2 0 0,0-2 0,8-2 16,6-3-16,-13 2 15,-10 0-15,4-1 0,3-2 16,0 4-16,1 2 0,6 0 0,4-2 15,-7 0-15,-5 0 0,5 1 0,4 2 16,-5 0-16,-1 2 0,9-2 16,6-2-1,16 0-15,10 1 0,-35-2 0,-23-2 16,16 2-16,13 0 0,-14 1 16,-10-1-16,12 0 15,8-1-15,-16 4 16,-10 4-16,15-6 0,11-1 15,-15 0-15,-9 1 0,9 2 0,8 1 16,-16-1-16,-9 0 0,15-1 16,11 1-16,-13 0 0,-8 0 0,9 0 15,8 1-15,-13 0 16,-9 1-16,6-4 0,4 0 0,-5 2 0,-5 1 16,5 2-16,2 3 0,-7-4 15,-8-4-15,8 0 0,4 1 16,-9 0-16,-7 4 0,6-1 15,5 0-15,-16-2 0,-10-2 16,4 2-16,4 1 0,-8 0 16,-5 1-16,3 1 15,1-1-15,-8-1 16,-5 0-16,-7-1 0,-4-2 0,-6 0 16,-3-1-16,-4 0 0,-1 2 15,-7 0-15,-2 2 0,-18-10 16,-12-5-16,-1 2 0,2 3 0,8 3 15,4 2-15,3 2 0</inkml:trace>
  <inkml:trace contextRef="#ctx0" brushRef="#br0" timeOffset="4596.4846">2124 14880 0,'0'0'0,"0"0"0,0 0 0,0 0 15,0 0-15,0 0 0,0 0 16,0 0-16,0 0 0,-8 24 0,8-24 0,0 0 16,2 23-16,-2-23 0,10 17 15,-3-9-15,4 1 0,0-1 16,4 0-16,0 1 0,-2 0 0,7 2 16,6 0-16,6 2 0,-3-2 15,8 1-15,4 1 16,-2-1-16,0-2 0,12 2 15,1 0-15,-1 1 16,3-1-16,9-1 0,2 0 16,-3 0-16,-2 0 0,15 3 0,5-2 0,-7-2 15,-3-2-15,14-1 0,0-1 16,-3 0-16,-2-2 0,39 5 16,-8 1-16,-13-5 0,-11-4 0,5 2 15,1 1-15,-6-2 16,-4-1-16,7-1 0,4 1 15,-7-1-15,-3 2 0,11 0 16,4 1-16,-3 0 0,-6 0 0,9-4 16,6-2-16,-1 2 15,-3 1-15,-3 0 0,-3 0 0,-5 0 16,-9 1-16,19 0 0,14 2 0,-7-2 16,-8-1-16,3-1 0,2-1 15,-3 3-15,0 2 0,6-1 16,6 1-16,-11 0 0,-6 2 0,6 0 15,6 1-15,-9 0 0,-5-2 16,15 0-16,11 2 0,-12-1 16,-6-2-1,4-2-15,5-1 0,-8 2 16,-6 1-16,8-3 0,9-4 16,-10 2-16,-7 0 0,9 1 15,6-2-15,-5-1 0,-2 0 0,-2 0 16,3 0-16,-6 0 0,-7 0 15,16 0-15,11 1 0,-12 0 16,-8-1-16,4-6 0,1-3 0,6 2 16,2 0-16,-2 1 0,-1-1 15,-16 4-15,-11 2 0,10-2 16,9-3-16,-4 5 0,-4 2 0,10-1 16,5 0-16,-8 0 0,-4 0 15,6 0-15,3 2 0,-1-3 16,0 0-1,6 3-15,6 2 0,-25-1 16,-15 0-16,11 1 0,8 0 16,-1 0-16,-3 1 0,7-1 0,4 0 15,-15 3-15,-10 1 0,9-1 16,7 1-16,-7-1 0,-6-1 16,2 6-16,-1 4 0,-10-5 15,-7-2-15,3 4 0,1 4 0,-5-1 16,-4 0-16,-7-1 0,-5 0 0,-4-5 15,-3-4-15,-11 3 16,-7 2-16,-9-2 16,-8-3-16,-5-2 0,0 0 0,-3-11 0,-2-6 0,2 5 15,1 4-15,1 2 16</inkml:trace>
  <inkml:trace contextRef="#ctx0" brushRef="#br0" timeOffset="10616.7565">13078 3464 0,'0'0'0,"0"0"0,-19 4 15,9-4-15,-1-2 0,-4 2 0,-2 1 16,-4 0-16,-5-1 0,-10 0 16,-4 2-16,0-1 0,-3 0 15,-13-2-15,-1-4 0,-1 2 16,-3 2-16,-8-7 0,2-3 16,3-1-16,3 0 15,-11-4-15,3 0 0,5 0 16,4 2-16,-2-8 0,6-2 15,7-3-15,3-1 0,4-1 16,5 0-16,5-2 0,6-1 0,4-5 16,4-1-16,6-2 0,4-2 15,7-2-15,5-3 0,6 0 16,5 0-16,8-5 0,7-4 0,-1 1 16,2 3-16,25-21 0,3 10 15,-2 8-15,-2 2 0,6 8 16,4 5-16,3-2 0,2-1 0,5 3 15,3 4-15,2 10 16,2 8-16,8-2 0,6-2 16,-3 5-16,-3 2 0,7 7 0,5 4 0,-5 5 15,-1 3-15,0 8 0,1 4 16,-6 12-16,-3 4 0,-3-3 16,-1-4-1,-5 9-15,-3 6 0,-6 1 16,-5 2-16,-10-2 0,-7-1 0,-1 5 15,-1 1-15,-8 1 0,-7 1 16,-8-2-16,-5-1 0,-4 4 16,-3 2-16,-11 0 0,-8-1 15,-5-1-15,-4-1 0,-7-2 0,-5-1 16,-6-6-16,-6-4 0,-9-2 16,-8 0-16,-5 0 0,-3-1 15,-9-4-15,-6-1 0,0-5 16,2-2-16,-6 2 0,-4 1 0,6-6 0,6-4 15,4-1-15,5-2 16,10-6 0,9-5-16,10-1 0,7 0 0,2-1 0,1-2 0,-2 2 31,-2 0-31,7 6 0,5 5 0,7-4 0,4 0 0,4-2 16</inkml:trace>
  <inkml:trace contextRef="#ctx0" brushRef="#br0" timeOffset="13577.0522">1654 3734 0,'0'0'16,"0"0"-16,0 0 0,0 0 15,0 0-15,0 0 0,0 0 16,0 0-16,0 0 0,0 0 15,10 22-15,-10-22 0,0 0 0,3 24 16,-3-24-16,2 25 0,-2-25 16,1 26-16,1-9 15,2-1-15,-1-2 0,1 4 0,2 3 0,-1 0 16,2-2-16,3 8 0,2-1 16,-2 0-16,0-2 0,0 2 15,1-2-15,-1-2 0,2-4 0,1 3 16,-1-2-16,2-4 0,-2-1 15,4-4-15,1-3 16,-3-3-16,0-2 16,5-4-16,5-3 0,0-1 15,1-1-15,12-6 0,6-4 16,-4-1-16,-4 1 0,12-6 0,1-3 16,-5 0-16,-3 2 0,7-6 15,1-1-15,-5 3 0,-6 2 16,3-3-16,0-1 15,-3 4-15,-7 3 0,1-2 0,-3 3 0,-8 8 16,-2 4-16,-8 5 16,-2 3-16,-3 1 0,0 1 0,-1 0 0</inkml:trace>
  <inkml:trace contextRef="#ctx0" brushRef="#br0" timeOffset="14443.8884">2090 5450 0,'0'0'0,"0"0"0,0 0 0,-22 7 16,22-7-16,-25 17 0,8-5 15,-1 1-15,-1 2 0,-10 7 0,0 5 16,2 1-16,-2 2 0,-6 8 15,-1 2-15,6-3 0,1 0 0,2 11 16,5 2-16,5-4 0,5-2 16,2 6-1,4-2-15,5-4 0,1-2 0,5-5 16,4-4-16,3-4 0,-1-3 16,10-2-16,4 0 0,0-6 15,1-4-15,8-3 16,7 0-16,-3-6 0,0-3 0,3-6 15,4-5-15,-1-5 0,0-3 16,3-7-16,1-2 0,-4-3 16,-2 0-16,2-11 0,-3-4 15,-4-1-15,1 0 0,-6-13 0,-4-5 0,-2-10 16,-11 13-16,-5 0 0,-1 0 16,-9 11-16,-6 8 0,-6 4 15,-7 5-15,-4 7 0,-8 8 16,-6 0-16,-5 1 0,13 10 15,-5 3-15,-8 8 0,-5 4 16,7 4 0,2 1-16,8-3 0,9-3 0,8-1 15</inkml:trace>
  <inkml:trace contextRef="#ctx0" brushRef="#br0" timeOffset="15414.1231">1647 5861 0,'0'0'0,"17"-7"15,1-1-15,1 2 0,0 0 0,13-4 16,2-1-16,1 0 16,0 0-16,13-3 15,1 1-15,-1 1 0,-1-1 0,4 0 0,-7 2 0,-8 3 16,-2 4-16,-8 1 0,-4 2 16,-5 4-16,-5 1 0,-7 5 15,-4 2-15,-2-1 0,-4 1 0,-5 3 16,-2 3-16,-4 4 15,-1 2-15,-2 4 0,-3 4 16,-4 7-16,-2 1 16,-3 0-16,-1-1 0,0-1 15,4-2-15,-2 0 0,3-2 16,0-5-16,0-6 0,2 0 0,3-2 16,7-7-16,5-4 0,4-6 15,-1-4-15,1-1 0,0-5 16,1-2-16,3-4 0,2-2 15,0-4-15,6-6 0,1-4 0,4-3 16,3-1-16,2-11 0,4-2 16,-1 3-16,-1 2 0,0 0 15,4-2-15,1-2 0,-1 3 0,-3 6 16,0 4-16,-2 7 16,-2 5-16,-2 6 0,-2 2 15,-1 6-15,0 2 16,2 8-16,2 4 0,-2 7 15,-1 6-15,0 6 0,0 4 16,1 3-16,1 2 0,-2 4 16,-1 3-16,-1 1 0,1-2 0,0 4 15,-1-3-15,-2-3 0,2-1 16,-3-8-16,-2-5 0,2-2 16,-3 1-16,0-6 0,-1-2 0,2-7 15,-1-4-15,-3-1 0,-3-3 16,-3-4-16,0-6 0,-8-1 15,-1-5-15,-6-3 0,1-3 16,-5-4-16,-1-3 0,-2 0 0,-1 1 16,-5-6-16,3-1 0,5 3 15,4 3-15,-4 0 0,2 2 0,4 2 16,1 4-16,4 1 0,2 4 16,3 2-1,2 3-15,4 4 0,-2 3 16,5 4-16,2 4 0,1-1 0,-2-1 15,0-2-15</inkml:trace>
  <inkml:trace contextRef="#ctx0" brushRef="#br0" timeOffset="22580.2892">16041 2383 0,'0'0'0,"0"0"0,0 0 0,0 0 16,0 0-16,-9 25 0,9-25 15,-12 28-15,12-28 0,-18 41 0,6-12 16,-1 3-16,0 2 0,-5 15 16,0 7-16,0 8 15,1-6-15,-2 4 0,1-6 0,0-8 0,1-4 16,0 3-16,1-4 0,2-6 16,1-6-16,0-2 0,-1-3 15,2-6-15,-1-2 0,-6-3 16,-3-1-16,0-4 0,1-3 0,-1-5 15,-1-3-15,0-3 0,-1-3 16,1-12 0,4-9-16,3 5 0,4 6 0,2 3 0</inkml:trace>
  <inkml:trace contextRef="#ctx0" brushRef="#br0" timeOffset="22717.5185">15544 2845 0,'0'0'0,"6"-4"15,3 0-15,3-2 0,4 0 0,10-2 16,6 0-16,2-1 15,3 1-15,13-1 0,5 0 16,-2 2-16,-1 1 0,10 0 16,-2 0-16,-12 2 0,-11 1 0,-8 0 15</inkml:trace>
  <inkml:trace contextRef="#ctx0" brushRef="#br0" timeOffset="23056.375">16356 2688 0,'0'0'0,"0"0"0,0 0 16,-24 14-16,24-14 0,-24 18 0,9-3 15,0 2-15,-1 2 0,-2 12 16,0 5-16,4-3 0,2 1 16,2 5-16,5-2 0,5-8 0,5-5 15,5-9-15,5-7 0,5-4 0,3-6 16,1-6-16,3-3 15,-2-5-15,-1-2 0,5-6 0,0-4 16,-6 0-16,-3 1 0,-4-4 16,-3-6-16,-3 6 0,-1 3 15,-4 5-15,-5 4 0,-4 2 0,-1 2 16,-10 4-16,-6 4 0,0 5 0,-1 5 16,-1 5-16,0 3 15,2 2-15,2 1 0,6 2 0,4 2 16,5-1-16,4 0 0,7-5 15,5-2-15,-5-5 0,0 0 0,-1-1 32</inkml:trace>
  <inkml:trace contextRef="#ctx0" brushRef="#br0" timeOffset="23350.791">16794 2705 0,'0'0'0,"0"0"0,0 0 0,-13 20 15,5-8-15,-1 5 0,-2 6 16,1 1-16,1 2 0,-1 3 16,3-3-16,0-3 0,1-4 15,2-1-15,1-6 0,2-7 16,1-1-16,0-8 0,1-3 16,0-3-16,0-2 0,2-4 15,3-4-15,0-3 0,3 1 0,2-5 16,1 0-16,0 6 0,1 3 0,-1 4 15,1 2-15,0 2 0,2 4 16,2 2-16,4 2 0,2 0 16,2 1-16,1 4 0,3 3 15,2 1-15,0 2 0,-4-3 16,-6-1-16,-3-1 0</inkml:trace>
  <inkml:trace contextRef="#ctx0" brushRef="#br0" timeOffset="23620.2417">17612 2542 0,'0'0'0,"0"0"0,0 0 16,0 0-16,-26 1 0,26-1 16,-37 8-16,13 1 0,-3 2 15,-1 2-15,-3 3 16,-5 3-16,6 0 0,-1 3 16,6 0-16,10-1 0,5-3 15,11 0-15,8-1 0,3-3 16,1-3-16,7-1 0,4 0 15,-1-1-15,-5-2 0,-3 0 16,-6-1-16,-2 1 0,-4-2 0,-7 5 0,-7 1 16,-3 1-16,-2 1 0,-1 1 15,-2-1-15,1 0 0,1 0 0,-1-5 16,1-2-16,7-5 16,5-4-16,1-1 0,0 2 15,2 0-15</inkml:trace>
  <inkml:trace contextRef="#ctx0" brushRef="#br0" timeOffset="24052.5881">17806 2356 0,'0'0'0,"0"0"0,0 0 0,-10 18 16,10-18-16,-17 28 0,3-2 15,0 3-15,-1 3 16,-6 12-16,-2 1 0,3-2 15,4-1-15,-3 4 0,2-3 16,-1-4-16,4-8 0,3-7 16,2-6-16,2-5 0,2-6 0,2-7 15,3-5-15,1-4 16,2-2-16,4-7 0,6-6 16,0 1-16,1-2 0,3-1 0,0 0 15,2 4-15,1 1 0,5 2 0,3 2 16,-3 5-16,-2 3 0,0 8 15,-1 5-15,-2 6 0,-1 5 0,-7 4 16,-4 5 0,-8 0-16,-6 0 0,-5 0 0,-3-1 15,-3-3-15,0-1 16,-7-1-16,-7-2 0,2-3 16,1-2-16,-3-3 0,-5-1 15,5-4-15,4-2 0,4-3 16,3-3-16,5-2 0,6-5 0,5-3 15,6-4-15,1 3 0,-2 5 16,0 1-16</inkml:trace>
  <inkml:trace contextRef="#ctx0" brushRef="#br0" timeOffset="24190.7844">17968 2761 0,'0'0'15,"0"0"-15,0 0 0,0 0 16,0 0-16,0 0 0,0 0 0,1 26 15,-1-26-15,0 0 0,2 18 0,-2-18 32,0 0-32,0 0 0</inkml:trace>
  <inkml:trace contextRef="#ctx0" brushRef="#br0" timeOffset="24407.0084">18479 2407 0,'0'0'0,"-4"7"16,-4 5-16,-3 3 0,-2 3 0,-10 18 15,-5 10-15,-7 11 16,0 1-16,-6 13 0,4 1 0,-2 0 16,5-9-16,-2-2 0,4-7 0,8-12 15,4-7-15,6-12 0,5-9 16,3-4-16,1-2 0,2-3 15</inkml:trace>
  <inkml:trace contextRef="#ctx0" brushRef="#br0" timeOffset="24707.9743">18804 2428 0,'0'0'0,"0"0"0,0 0 15,-20 13-15,20-13 0,-34 19 0,9-2 16,-1 2-16,-1 4 0,-5 7 16,3 1-16,4-1 0,6-4 0,3 2 15,7-3-15,8-6 0,6-6 16,7-1-16,4-1 0,2-2 16,0-2-16,-2-1 0,1-1 15,-4 0-15,-2 1 0,-6 0 0,-2 1 16,-5 3-16,-1 1 0,-7 2 15,-5 3 1,-1-2-16,-2 0 0,-7 3 16,-1 3-16,1-5 0,0-3 0,5-3 15,5-1-15,2-2 0</inkml:trace>
  <inkml:trace contextRef="#ctx0" brushRef="#br0" timeOffset="24939.9433">19043 2524 0,'0'0'0,"0"0"0,-17 20 15,5-3-15,-2 3 0,-12 13 0,-6 8 16,-3 6-16,3-3 0,4 3 16,8-6-16,6-8 0,6-6 0,5-8 15,6-4-15,7-7 0,5-6 0,7-6 16,6-6-16,-2 0 0,-1-1 15,2-2-15,-1-4 0,-6 3 16,-5 3-16,-3 2 0,-4 1 16,-1 2-16</inkml:trace>
  <inkml:trace contextRef="#ctx0" brushRef="#br0" timeOffset="25109.3617">18768 2691 0,'0'0'16,"0"0"-16,0 0 0,30-10 16,-12 7-16,4 0 0,5-3 0,2 1 15,1 0-15,9-2 0,1 1 0,-2 1 16,-2 3-16,0 0 0,-6 0 16,-6 1-16</inkml:trace>
  <inkml:trace contextRef="#ctx0" brushRef="#br0" timeOffset="25510.4769">19469 2373 0,'0'0'0,"0"0"16,0 0-16,0 0 0,-15 23 0,15-23 15,-25 38-15,8-14 0,-2 5 16,-8 11-16,-4 4 0,2-3 0,3-2 15,-3 6-15,4-4 0,1-2 16,4-6-16,4-8 0,4-4 16,3-8-16,3-3 0,1-7 15,2-3-15,2-2 0,1-4 16,4-5-16,4-4 0,5-3 16,4-1-16,3-2 15,3 1-15,-1 1 0,-1 3 0,1 3 16,1 4-16,-1 1 0,-1 2 15,-3 4-15,-3 4 0,-3 4 16,-2 2-16,-4 5 0,-5 7 16,-4 0-16,-1 2 0,-1 0 15,-2 2-15,-2 0 0,-1-2 16,0-3-16,-1-2 0,4-2 0,1-2 16,5-2-16,3-2 0,0-2 15,-1-2-15,1 0 0</inkml:trace>
  <inkml:trace contextRef="#ctx0" brushRef="#br0" timeOffset="25644.2251">19710 2766 0,'0'0'0,"0"0"16,0 0-16,0 0 0,0 0 0,0 0 15,20 16-15,-20-16 0,0 0 16,0 0-16</inkml:trace>
  <inkml:trace contextRef="#ctx0" brushRef="#br0" timeOffset="25880.2514">20353 2412 0,'0'0'15,"0"0"-15,0 0 0,-17 17 0,17-17 16,-25 31-16,6-9 0,-2 3 0,-1 3 15,-5 11-15,2 4 0,3-5 16,4-2-16,3 1 0,5-4 16,5-6-16,3-5 0,8-5 15,6-3-15,2-4 0,2-3 0,-1-5 16,1-3-16,-3-2 0,-1-2 16,-2 2-1,-2 0-15,-2 0 0</inkml:trace>
  <inkml:trace contextRef="#ctx0" brushRef="#br0" timeOffset="26064.613">20079 2640 0,'0'0'0,"0"0"0,0 0 16,30-1-16,-30 1 0,37 0 15,-11-1-15,1-1 0,2 1 16,10 2-16,0 1 0,0 0 0,-2-1 15,7 3-15,-3-1 0,-8 0 16,-5-1-16,-6 0 0</inkml:trace>
  <inkml:trace contextRef="#ctx0" brushRef="#br0" timeOffset="26381.3358">20586 2680 0,'0'0'0,"0"0"0,0 0 16,0 0-16,-11 24 0,11-24 0,-8 29 15,5-10 1,1-1-16,2 1 0,1 1 16,3 2-16,3-2 0,6-5 15,7-6-15,1-4 0,1-3 0,2-4 16,4-4-16,-3-1 0,-1-3 16,1-7-16,-2-4 0,-4-2 15,-4 0-15,-5-1 0,-3 0 16,-4 2-16,-3 0 0,-5 3 0,-7 2 15,-2 2-15,-2 3 0,-3 5 16,-2 5-16,1 2 0,1 2 0,1 4 16,-2 3-16,4-1 0,3-1 15,6 5-15,6 3 0,9-2 16,6 2-16,-3-5 0,-2 0 16,-1-2-1</inkml:trace>
  <inkml:trace contextRef="#ctx0" brushRef="#br0" timeOffset="26845.0284">21592 2675 0,'0'0'0,"0"0"0,0 0 0,0 0 0,9-19 0,-9 19 16,0 0-16,-10-25 0,10 25 15,-20-19-15,5 12 0,-1 0 16,-2 1-1,-5 5-15,-4 2 0,0 2 0,1 3 16,-6 4-16,2 5 0,-4 4 16,3 2-16,5 4 15,6 4-15,4-1 0,5-1 16,7-2-16,4-2 0,6-5 16,6-6-16,7-5 0,6-5 15,1-5-15,0-4 0,3-5 16,2-4-16,2-7 0,-2-3 0,-3-3 15,0-2-15,-3-3 16,-1-1-16,0-8 0,-2 1 0,-3 3 0,-4 3 16,-3 3-16,-1 4 0,-3 4 15,-2 5-15,0 4 0,-2 3 16,-1 6-16,-1 4 0,-2 3 16,1 6-16,-2 3 0,-3 3 0,-4 6 15,-4 4-15,-3 5 16,-1 2-16,-2 5 0,-1 4 0,-1 6 0,3-3 15,1-4-15,4-3 0,5-2 16,3-3-16,5-6 0,4-2 16,2-4-16,6-3 0,-5-3 15,0-4-15,-2 0 0</inkml:trace>
  <inkml:trace contextRef="#ctx0" brushRef="#br0" timeOffset="27183.9678">21990 2578 0,'0'0'0,"0"0"0,0 0 0,-5 21 15,5-21-15,-9 32 0,1-10 16,0 3-16,0 2 0,2 0 0,1 0 16,3 2-16,4-5 0,5-4 15,4-3-15,3-8 0,4-6 0,3-6 16,2-4-16,0-4 0,0-2 15,4-9-15,-3-2 0,-3-2 16,-4-2-16,-3 1 0,-4 0 16,-3-1-1,-3 3-15,-7 5 0,-3 3 16,-5 5-16,-5 3 0,-1 6 16,-4 3-16,-2 2 0,-2 4 0,1 3 15,0 3-15,3 1 0,3 2 16,5 3-16,6-1 0,10-2 15,4-3-15,0-1 0,-2-2 16,0-2-16</inkml:trace>
  <inkml:trace contextRef="#ctx0" brushRef="#br0" timeOffset="27484.4446">22977 2421 0,'0'0'0,"0"0"0,0 0 15,0 0-15,0 0 0,-29 17 0,29-17 16,-33 19-16,16-9 0,2 1 16,-1 3-16,3-1 0,1 1 15,3 1-15,4 3 0,2-1 16,4-2-16,6 4 0,3-2 16,3 0-1,3-2-15,-1 1 0,1 0 16,-3-3-16,-2-2 0,-2 0 0,-2-2 15,-3 1-15,-4-1 0,-6-1 16,-4-1-16,-3 0 0,-2-1 16,-4 2-16,-3-1 0,-1-1 15,-2 0-15,2-2 0,1-1 16,0-1-16,4 0 0,4-1 0</inkml:trace>
  <inkml:trace contextRef="#ctx0" brushRef="#br0" timeOffset="27747.2126">23482 2384 0,'0'0'0,"0"0"0,0 0 16,-8 24-16,8-24 0,-18 27 15,4-8-15,-3 7 0,-2 4 0,-4 10 16,1 1-16,3-3 15,4-1-15,3 1 0,6-5 16,6-6-16,4-7 0,7-5 0,6-5 0,5-5 16,3-2-16,-2-4 0,0-2 15,-2-1-15,-1-4 0,-3-2 16,-2-3-16,-3 2 0,-2 4 0,-3 0 16</inkml:trace>
  <inkml:trace contextRef="#ctx0" brushRef="#br0" timeOffset="27900.4514">23221 2580 0,'0'0'0,"0"0"15,0 0-15,24-4 0,-24 4 16,33-3-16,-8 0 0,1-1 0,2 1 16,10 0-16,3-2 15,-2 2-15,-2 2 0,6-2 0,-2-1 0,-8 2 16,-7-1-16,-3 1 0</inkml:trace>
  <inkml:trace contextRef="#ctx0" brushRef="#br0" timeOffset="28270.2705">23977 2349 0,'0'0'0,"0"0"16,0 0-16,-12 23 0,12-23 0,-17 27 15,2-5-15,0 4 0,-2 2 16,-5 12-16,-1 1 0,-3 6 16,1-5-1,0 1-15,4-6 0,6-9 16,4-6-16,2-5 0,1-6 16,4-4-16,2-5 0,4-4 15,2-5-15,2 0 0,1-1 0,2-3 16,2-2-16,-1-5 0,0-1 15,2-2-15,3 0 0,-1 0 16,1 2-16,2 1 0,0 1 0,-1 5 16,-2 2-16,-1 3 0,0 4 15,-4 4-15,0 2 0,-3 6 0,-2 3 16,-3 4-16,-3 2 0,-3 3 16,-4 3-16,-1 1 0,-1 0 15,2 0-15,2 2 0,2-5 16,1-4-16,0-3 15</inkml:trace>
  <inkml:trace contextRef="#ctx0" brushRef="#br0" timeOffset="28401.8564">24405 2935 0,'0'0'0,"0"0"0,-20 14 0,20-14 0,-34 15 16,19-9-16,0-1 0,3 0 15</inkml:trace>
  <inkml:trace contextRef="#ctx0" brushRef="#br0" timeOffset="29350.8191">16058 3413 0,'0'0'0,"0"0"0,0 0 0,0 0 0,24-9 16,-24 9-16,26-4 0,-26 4 0,38-4 15,-14 2-15,3 0 0,4 2 16,2-1-16,14-1 0,2 1 16,2 1-16,1-1 0,16 0 15,4 0-15,15-2 0,0 0 16,18-2 0,-1-2-16,1-1 0,-1-2 0,16 2 15,12 1-15,26-2 0,-17 4 16,0-1-16,0 0 0,-6-1 15,-5-3-15,2 0 0,1-1 16,3 3-16,1 2 0,5 0 16,5-1-16,-6 1 0,-2 0 0,7 2 15,5 2-15,-3 1 0,-2 1 0,6 0 16,3 1-16,-3 4 0,-2 0 16,4-2-16,2-3 0,-5 0 15,-2 0-15,3 3 0,5 1 16,-3-1-16,0 0 0,-2 1 15,1 1-15,-7-1 0,-1 3 0,1 0 16,2-1-16,-10 1 0,-7 3 0,-4-2 16,-3 0-16,-9-2 0,-7 0 15,-2 0-15,-2 1 0,-13-1 16,-7 1-16,-7-2 0,-4 2 16,-13-1-16,-7-2 0,-9 0 15,-6 1-15,-5 0 0,-3 1 16,-12-5-1,-5-3-15,-9-1 0,-4-1 0,-1 2 16,1 2-16,-10-3 0,-4-1 16,-13-1-16,-7-3 0,0 7 15,1 4-15,11-2 0,6 2 16,5-2-16</inkml:trace>
  <inkml:trace contextRef="#ctx0" brushRef="#br0" timeOffset="33115.1058">17508 1694 0,'0'0'0,"-12"-7"16,-1-2-16,-2 3 0,-1 0 0,-15-4 16,-8 2-16,-8-1 0,1 2 15,-19-3 1,-8-1-16,2 6 0,3 7 15,-18 2-15,-3 3 16,-4 4-16,9 1 0,-49 24 0,2 13 16,19-7-16,15-3 0,-3 12 15,-2 7-15,14-1 16,13-3-16,-5 2 0,-5 0 0,17-4 0,12-2 0,0 10 16,1 7-16,11-1 0,7-3 15,-1 9-15,2 5 0,5-9 16,5-9-16,6 11 0,5 4 15,8-12-15,4-10 0,9 4 16,5 1-16,1-8 0,1-4 16,9-2-16,6-1 0,2-2 0,-1-2 15,16-1 1,11 0-16,-6-10 0,-2-7 16,15 2-16,11 1 0,-6-7 15,-3-7-15,17 1 0,11-1 0,-8-6 16,-7-4-16,23 2 0,15 1 15,-12-4-15,-6-3 0,20-3 0,14-5 16,-14-1-16,-9 0 0,20-2 16,14-1-16,-15 2 0,-11 3 15,15-2-15,10-1 0,-18-1 16,-13 1-16,16-5 16,11-2-16,-14 2 0,-9 1 15,8 4-15,7 1 0,-20 1 0,-14-2 16,3-9-16,3-9 15,-11 8-15,-10 3 0,2-10 0,2-8 0,-14 3 16,-7 2-16,11-16 0,8-10 16,-22 8-16,-15 5 0,-6-1 0,-5-2 15,-4-3-15,-5-2 0,-6-2 16,-6-2-16,-5 0 0,-4 2 16,-7-6-16,-6-2 0,-4 3 15,-4 2-15,-9-3 16,-7-4-16,-7 6 0,-4 2 0,-11 3 0,-7 1 15,-2 4-15,0 3 0,-11-2 16,-10-2-16,-3 6 0,-3 5 16,-9 7-16,-6 3 15,-4 2-15,-5 2 0,-7 6 16,-6 2-16,-1 2 0,-1 1 0,-9 9 16,-5 8-16,3 7 0,3 3 15,-8 1-15,-7 0 0,4 6 16,3 4-16,-7 11 0,-4 7 15,11-1-15,11 0 0,-1 6 16,0 6-16,11-2 0,9-2 0,4 1 16,4 1-16,14-4 0,9-4 15,11 4 1,7 5-16,14-1 0,11 2 16,13-16-16,8-11 0,7-6 15</inkml:trace>
  <inkml:trace contextRef="#ctx0" brushRef="#br0" timeOffset="38846.6839">24772 2520 0,'0'0'0,"0"0"15,0 0-15,0 0 0,0 0 0,0 0 32,0 0-32,0 0 0,22-10 0,-22 10 15,31-1-15,-31 1 0,37-4 16,-16 1-16,2-1 0,0-1 15,0 0-15,5 1 0,-3-2 16,-1 3-16,-2 1 0,-1 3 16,-2 2-16,-1 6 0,-2 1 0,-3 7 15,-2 3-15,-4 6 0,-3 3 0,-4 4 16,-4 3-16,-3 9 0,0-1 16,-2 0-16,0-2 0,-2 3 0,0-8 15,-3-4-15,-3-5 16,1-5-16,0-4 0,1-3 0,-1-4 15,3-5-15,1-3 0,1-9 16,1-4-16,3-3 0,2-4 0,1-6 16,3-6-16,0 5 0,0 3 15,0 6-15</inkml:trace>
  <inkml:trace contextRef="#ctx0" brushRef="#br0" timeOffset="39031.7574">25029 2353 0,'0'0'0,"0"0"0,0 0 16,-13 24-16,13-24 0,-20 37 0,8-10 15,-2 5-15,-2 4 0,-7 11 16,-1 2-16,-4 6 16,4-1-16,-4 5 0,2-5 0,2-8 15,2-4-15,3-2 0,7-9 0,3-11 16,2-3-16,2-5 0</inkml:trace>
  <inkml:trace contextRef="#ctx0" brushRef="#br0" timeOffset="39248.0651">25394 2579 0,'0'0'0,"0"0"15,0 0-15,-3 34 0,2-17 0,-3 6 16,0 6-16,-4 10 0,-1 1 16,-1 8-16,1-4 0,1-5 15,2-3-15,1-1 0,0-7 0,4-12 16,2-4-16,1-3 0,-2-2 16,0-1-16</inkml:trace>
  <inkml:trace contextRef="#ctx0" brushRef="#br0" timeOffset="39533.3775">25516 2663 0,'0'0'0,"0"0"0,0 0 16,25 0-16,-25 0 0,0 0 0,34 3 16,-21 1-16,0 1 0,-2 2 15,-1 2-15,-3 0 0,-3 1 16,-5 8-16,-7 3 0,-1 1 15,-4 0-15,-4-1 0,-6 3 16,1-4-16,0-1 0,-3 1 0,3-1 16,5-3-16,3-3 0,4-4 0,4-4 15,5 1-15,4-1 0,6-3 16,6-1-16,4-3 0,3 1 16,10-3-16,3 2 0,0-2 15,-4 0-15,5 0 0,1-1 0,-6 1 0,-7 2 16,-4-1-16</inkml:trace>
  <inkml:trace contextRef="#ctx0" brushRef="#br0" timeOffset="39780.8833">26154 2387 0,'0'0'0,"0"0"0,0 0 0,0 0 16,0 0-16,-8 31 0,1-12 16,0 4-16,-2 4 0,-1 6 15,-2 4-15,-4 9 0,1-1 0,-4 7 0,2-2 16,1-7-16,3-7 0,1 2 16,3-7-16,1-6 0,3-6 15,2-7-15,3-6 0,0-1 0,0-1 16,0-2-16</inkml:trace>
  <inkml:trace contextRef="#ctx0" brushRef="#br0" timeOffset="39918.9998">26056 2716 0,'0'0'0,"0"0"0,0 0 0,0 0 16,19-14-16,-19 14 0,29-8 16,-12 3-16,0 1 0,1 0 15,1 1-15,-2 1 0,1 0 16,3 1-16,-2 1 0,-6 1 0,-5 2 15,-2 0-15,0-1 0,-2 0 0</inkml:trace>
  <inkml:trace contextRef="#ctx0" brushRef="#br0" timeOffset="40081.8687">25899 2992 0,'0'0'0,"0"0"0,19-4 0,-5 1 0,4 0 0,10-2 15,5-1-15,1 0 16,-1 0-16,10 0 0,2-1 16,-9 2-16,-6 1 0,-6 1 0</inkml:trace>
  <inkml:trace contextRef="#ctx0" brushRef="#br0" timeOffset="40351.5878">26961 2424 0,'0'0'0,"0"0"0,0 0 16,-12 21-16,12-21 0,-16 36 16,4-7-16,-1 3 0,-2 2 0,-4 13 15,-2 4-15,-3 5 0,4-8 16,0 3-16,5-7 15,4-9-15,3-9 0,0-7 16,1-5 0,2-3-16,0-2 0,-1-9 0,-3-5 15,2 1-15,2 1 0,0 1 16</inkml:trace>
  <inkml:trace contextRef="#ctx0" brushRef="#br0" timeOffset="40483.1761">26612 2723 0,'0'0'16,"0"0"-16,0 0 0,0 0 0,0 0 15,34-11-15,-34 11 0,35-12 0,-13 7 0,3 1 16,4-1-16,2 1 0,1 2 16,9-1-16,2 1 0,8 2 15,-3 1-15,-10-1 0,-6 1 16,-7-1-16</inkml:trace>
  <inkml:trace contextRef="#ctx0" brushRef="#br0" timeOffset="40799.8973">27191 2727 0,'0'0'0,"0"0"0,0 0 16,-7 26-16,7-26 0,-8 30 0,0-9 16,1 0-16,1-1 0,2 3 0,6-5 15,2-2-15,3-4 0,2-5 0,6-3 16,1-4-16,3-4 0,2-4 15,1-6-15,-2 0 0,-2-2 16,1-8-16,-2-1 0,-3 0 16,-3 0-16,-5 1 0,-5 1 15,-3 2-15,-3 0 0,-6 6 0,-4 2 16,-5 7-16,-3 4 0,-1 5 16,-2 7-16,3 0 0,1-1 0,3 6 15,6 3-15,8-2 0,3-1 0,1-1 31,0-3-31,0-2 0</inkml:trace>
  <inkml:trace contextRef="#ctx0" brushRef="#br0" timeOffset="41239.0471">28029 2714 0,'0'0'15,"0"0"-15,0 0 0,0 0 0,0 0 0,-17-15 16,17 15-16,-26-12 16,26 12-16,-35-9 15,10 8-15,2 0 0,1 0 0,-6 3 0,1 6 16,1 1-16,-1 1 0,3 5 16,0 2-16,4 2 15,3 0-15,2 3 16,4-1-16,5-3 0,4-1 15,4-5-15,5-2 0,3-6 16,4-4-16,3-5 0,5-5 16,4-2-16,1 0 0,1-5 0,2-3 15,-1-4-15,1-1 0,4-9 16,-2-4-16,-4 3 0,-1-1 16,-2-1-16,-1 1 0,-4 4 0,-2 5 0,-4 5 15,-4 4-15,-4 8 0,-2 3 16,-4 7-16,-2 5 0,-5 5 15,-2 5-15,-3 3 0,-3 7 16,-1 4-16,1 3 0,-4 11 16,1 0-16,-1 0 0,0-2 0,7-4 31,5-5-31,5 1 0,3-5 16,6-9-16,4-5 0,-5-5 15,0-1-15,-2-3 0</inkml:trace>
  <inkml:trace contextRef="#ctx0" brushRef="#br0" timeOffset="41555.6612">28204 2680 0,'0'0'0,"0"0"0,0 0 0,-12 25 16,12-25-16,-12 37 0,4-15 15,2-1-15,1 3 0,3 1 16,3-1-16,4-3 15,2-1-15,5-6 0,4-7 0,3-4 0,3-7 16,2-2-16,2-4 0,4-3 16,-2-3-16,-5-2 0,-3-1 0,-6-1 15,-3-2-15,-7 1 0,-5 0 16,-5 1-16,-5 2 0,-5 3 16,-4 4-16,-3 3 0,-4 4 0,-2 5 15,0 3 1,3 0-16,2 1 0,3 2 15,5 0-15,12 0 0,6-2 16,0-1-16,0 0 0,0-1 16</inkml:trace>
  <inkml:trace contextRef="#ctx0" brushRef="#br0" timeOffset="41787.6253">29036 2332 0,'0'0'16,"0"0"-16,0 0 0,0 0 0,-4 27 16,4-27-16,-6 39 15,1-17-15,0 2 0,-1 0 16,1 2-16,-2 6 0,3-1 0,0-4 15,2-4-15,0-2 0,1-4 0,0-3 16</inkml:trace>
  <inkml:trace contextRef="#ctx0" brushRef="#br0" timeOffset="42073.1059">29023 2405 0,'0'0'0,"0"0"16,24-4-16,-8 1 0,2 2 0,5-1 15,4 1 1,8-3-16,-2 2 0,4-1 16,5 3-16,4-1 0,-4-1 0,-2 0 0,-3 1 15,-5 2-15,-4 4 0,-3 2 16,-6 1-16,-7 0 0,-3 2 16,-9 3-16,-6 3 0,-2-1 0,-3-3 15,-3 3-15,0 2 16,-2 0-16,-2 1 0,-3-3 15,-2-1-15,0-1 0,0-1 0,0 3 16,4 2-16,2-3 16,4-3-16,2-1 0</inkml:trace>
  <inkml:trace contextRef="#ctx0" brushRef="#br0" timeOffset="42226.7791">29158 2456 0,'0'0'0,"0"0"16,0 0-16,0 0 0,-2 22 0,2-22 15,-6 25-15,6-25 16,-6 32-16,1-13 0,0 1 16,0-1-1,2-1-15,1 1 0,1-3 16,0-3-16,1-2 0,0-1 0</inkml:trace>
  <inkml:trace contextRef="#ctx0" brushRef="#br0" timeOffset="42758.7196">29418 2476 0,'0'0'0,"0"0"0,0 0 0,0 0 0,-26 19 15,26-19-15,-36 26 0,14-12 16,-1 3-16,-1 1 0,0 1 16,-6 3-16,2-3 0,1 1 15,5-3-15,4-4 0,5-2 16,7-5-16,6-6 0,5 2 15,0-2 1,6-1-16,6-1 0,2 0 0,1-3 16,4 1-16,1 0 0,4 0 15,-2 1-15,-1 0 16,-3 2-16,-5 0 0,-2 1 0,-7 2 16,-6 3-16,-6 0 0,-6 1 15,-3 2-15,-4 1 16,-5 2-16,-3 1 0,-9 4 0,-3 2 0,-1 1 0,1 1 15,-4 3-15,4-1 0,7-5 16,5-2-16,6-5 0,5-1 16,4-3-16,4-5 0,7 2 15,5-2-15,5-2 0,3-3 16,7-2-16,6-2 0,0 1 16,1 0-16,0-1 0,0-2 0,-3 1 0,-4 3 15,0 0-15,-2 4 0,-7 0 16,-2 1-16,-2 4 0,-1 3 15,-6 1-15,-4 3 0,-5 3 16,-2 5-16,-4 0 0,-4 1 0,-2-1 16,-5-1-16,2 1 0,2 1 15,-3-2 1,-2 0-16,1-3 0,2-1 16,-3 1-16,3-3 0,8-5 15,3-4-15,2 0 0,1 0 16,3-1-16</inkml:trace>
  <inkml:trace contextRef="#ctx0" brushRef="#br0" timeOffset="42890.241">29052 2964 0,'0'0'0,"0"0"0,0 0 0,0 0 0,0 0 0,28 13 15,-28-13-15,17 12 16,-17-12-16,18 16 0,-8-7 16,1 0-16,0 0 0,-1-2 15,0 0-15,-3-1 0,1-1 0,-1 0 16</inkml:trace>
  <inkml:trace contextRef="#ctx0" brushRef="#br0" timeOffset="43159.923">28801 2813 0,'0'0'0,"0"0"0,0 0 15,-11 22-15,11-22 0,-15 31 16,7-9-16,1 3 0,1 0 0,2 12 16,3 1-16,3-3 0,2-5 15,9 4-15,3-2 16,4-7-16,3-5 0,15-3 16,7-6-16,0-5 15,1-2-15,8-5 0,6-4 16,-4-1-16,-2 1 0,-5-1 15,-13 2-15,-8 2 0</inkml:trace>
  <inkml:trace contextRef="#ctx0" brushRef="#br0" timeOffset="43391.8369">29610 2656 0,'0'0'0,"0"0"16,25-10-16,-7 4 0,1 0 0,7-2 16,3 0-16,2-1 0,2 0 0,5-1 0,0 0 15,-4 1-15,-2 1 0,-2-1 16,-3 0-16,-6 1 0,-4 2 0,-5-1 16,-3 2-16,-5-1 15,-4 0-15,0 3 0,0 0 0,0 0 16</inkml:trace>
  <inkml:trace contextRef="#ctx0" brushRef="#br0" timeOffset="43761.5445">29920 2466 0,'0'0'0,"0"0"15,0 0-15,0 0 0,0 0 0,0 0 16,-19 23-16,19-23 16,-22 27-16,8-9 0,-1 3 0,-2 2 15,-2 1-15,1 1 0,1-1 16,-2 5-16,5-2 0,4-4 0,3-7 15,7 2-15,5-2 0,4-5 16,5-3-16,1-4 16,2-1-16,2-3 0,5-1 0,0-1 0,-2 1 0,-5 0 15,-2 2-15,-5 0 16,-3 1-16,-5 0 0,-5 2 16,-3 2-1,-5 0-15,-5 1 0,-3 2 16,-3 2-16,-3 0 0,-9 6 15,0 2-15,3-1 0,2-1 0,4-1 16,3-1-16,6-4 0,5-3 16,7-2-16,5-2 15,7-2-15,5-2 0,8-3 0,8-4 16,4 1-16,3-1 0,4-2 0,3-4 16,5 0-16,-1 2 0,-11 2 15,-7 3-15,-7 1 0</inkml:trace>
  <inkml:trace contextRef="#ctx0" brushRef="#br0" timeOffset="43995.7072">29826 2744 0,'0'0'0,"0"0"15,0 0-15,-9 29 0,9-29 0,-6 31 16,1-8-16,1 1 0,-1 2 15,0 10 1,-1 1-16,1 0 0,-1-2 0,1 3 16,0-6-16,2-5 0,1-5 0,3-7 15,2-6-15,3-8 16,0-4-16,0 0 0,-2 1 0,0 0 16</inkml:trace>
  <inkml:trace contextRef="#ctx0" brushRef="#br0" timeOffset="44494.0504">30119 2408 0,'0'0'0,"0"0"0,0 0 0,-2 20 16,2-20-1,-3 24-15,3-24 0,-7 32 16,5-15-16,-1-2 0,0 2 15,1-2-15,0-2 0,1-2 16,1-4-16,1-4 0,1-2 0,2-4 16,-1-1-16,1-2 0,1-2 0,0-1 15,2 0-15,-1-1 16,2 0-16,2-4 0,1-1 16,-1 4-16,-1 1 0,-2 2 15,1 4-15,1 0 0,0 3 0,0 1 16,1 1-16,-3 1 0,0 2 15,0 0-15,-1 3 0,1 0 16,-1 2-16,-1-1 0,-2 3 16,-1 1-16,-2-1 15,-4 4-15,-4 0 16,-2 1-16,-2-1 0,-7 2 0,-4 0 16,-1 0-16,-1-3 0,-10 3 15,0 1-15,3-4 0,2 1 16,5-4-16,3-2 0,4-2 15,6-1-15,7-3 0,5-3 16,5 1-16,5-4 0,8-1 0,6-3 16,4 0-16,3 0 0,4-1 0,4-3 15,0 3-15,0 1 0,5-2 16,-1 2-16,-9 2 0,-5 1 0,-7 1 16,-5 1-16,-4 0 15</inkml:trace>
  <inkml:trace contextRef="#ctx0" brushRef="#br0" timeOffset="44694.7953">30108 2790 0,'0'0'15,"0"0"-15,0 0 0,0 0 16,0 0-16,-1 32 0,1-32 16,-3 29-16,1-12 15,-2 2-15,-1 2 16,0-2-16,1 1 0,4-20 0,-6 23 0,1-4 15,2-1-15,0-3 0,3-5 16,2-3-16,1-4 0,1 0 0,0-2 16,-2 1-16,0-1 0</inkml:trace>
  <inkml:trace contextRef="#ctx0" brushRef="#br0" timeOffset="44917.6517">30265 2766 0,'0'0'0,"0"0"0,0 0 0,0 0 16,0 0-16,0 0 0,2 34 15,-2-34-15,-2 39 0,0-11 16,-2 8-16,1 0 0,-1 2 16,-1 13-16,2 1 15,-2 7-15,1-5 0,1 4 16,0-6-16,1-9 0,-1-9 16,0-8-16,-2-5 0,1-4 15,-1-4-15,0-5 0,-2-3 16,1-8-16,-2-2 0,1 0 15,2 2-15,0-1 0</inkml:trace>
  <inkml:trace contextRef="#ctx0" brushRef="#br0" timeOffset="45384.6223">30119 2853 0,'0'0'0,"0"0"15,0 0-15,0 0 0,27-4 0,-27 4 16,27 2-16,-27-2 0,28 4 0,-17-1 31,-1 1-31,-3 2 0,0 0 0,-5 2 0,-3 2 16,-4-2-1,-4 1-15,-3 0 0,-3 0 0,0 1 0,0 0 0,-7 2 16,-3-2-16,5-2 0,4 0 16,2-1-16,1-1 15,5-1-15,2-1 0,5 0 16,5-1-16,4-1 0,3-4 15,5 2-15,5 0 0,-1-1 16,1 0-16,-1 1 0,0 0 16,-3 0-16,-3 0 0,-3 0 15,-2 0-15,-3 4 0,-2 2 0,-8 0 16,-6-1-16,-3 2 0,-2 1 0,-5 1 16,-3 3-16,-1-1 0,-2-1 0,-1 1 15,1 0-15,5-2 16,5-2-16,3-1 0,3-2 15,4 0-15,5-1 0,8-1 0,7-1 16,3-2-16,2-2 0,10-3 16,7 0-1,10-1-15,-1-1 0,3-1 16,4-1-16,4 2 0,-4 0 16,3-4-16,-5-3 0,-13 3 15,-9 3-15,-7 3 0</inkml:trace>
  <inkml:trace contextRef="#ctx0" brushRef="#br0" timeOffset="45565.6656">30910 2441 0,'0'0'0,"0"0"0,0 0 0,0 0 16,0 0-16,9 22 0,-9-22 16,-5 18-16,5-18 0,0 0 0</inkml:trace>
  <inkml:trace contextRef="#ctx0" brushRef="#br0" timeOffset="46198.0072">30594 2669 0,'0'0'0,"0"0"0,0 0 16,35-5-16,-18 4 0,2 0 0,2-2 16,0 1-16,1 0 0,4-1 15,0 0-15,-4 1 0,-3 2 0,-3-1 16,-3 1-16,-2 0 0,-1-1 0,-2 2 16,-3 0-16,-1 1 0,-3 4 15,-1-2-15,-1 4 0,-1-1 16,-2 1-16,1 1 0,1 2 15,0 1-15,-1 1 0,1 4 16,2 1-16,0 0 0,0 0 0,0 0 16,-1-1-1,0 1-15,1-1 0,-2-1 16,0-2-16,-3-2 0,1-1 16,-3-1-16,-1 0 0,0-2 15,-2 2-15,0-4 0,0-2 16,0-1-16,0 1 0,0-3 15,0-2-15,1-2 0,2-1 0,2-1 16,2-1-16,2-2 0,2 0 0,2-2 16,2 1-16,1-2 0,3 1 15,8-3-15,2 2 0,2 2 16,0 3-16,0 0 0,1 1 16,-1 2-16,-1 2 0,-3 2 15,-3 0-15,-2 4 0,-2-1 0,-6 5 16,-4 1-1,-4 3-15,-4 2 0,-3 2 16,-3-1-16,-5 2 0,-3 1 0,-5 5 16,0 0-16,4 0 15,2-2-15,4-3 0,4-5 16,3 0-16,4-1 0,3-3 16,5-1-16,4-2 0,6 0 0,7-4 15,4-2-15,4 1 0,1-2 0,3-1 16,1 0-16,-2-1 0,-1-1 0,-2-2 15,0 0-15,-3-1 16,-1-1-16,-4 2 0,-4 0 16,-3 1-16</inkml:trace>
  <inkml:trace contextRef="#ctx0" brushRef="#br0" timeOffset="46367.3744">31246 2569 0,'0'0'0,"0"0"16,0 0-1,0 0-15,0 0 0,0 0 0,22 21 16,-22-21-16,8 20 0,-8-20 16,0 0-16,6 25 0</inkml:trace>
  <inkml:trace contextRef="#ctx0" brushRef="#br0" timeOffset="46600.6649">31282 2869 0,'0'0'0,"0"0"15,0 0-15,1 21 0,-1-21 16,-5 25-16,1-8 0,0 4 16,0 0-16,0 0 0,2 1 15,0 2-15,1-2 0,1-1 16,2-4-16,3-2 15,1-6-15,3-2 0,3-2 16,1-4-16,2-2 0,-1-5 16,-1-4-16,1-3 0,-1-3 15,-2 3-15,-1 1 0,-3 2 16</inkml:trace>
  <inkml:trace contextRef="#ctx0" brushRef="#br0" timeOffset="47655.7951">31578 2348 0,'0'0'0,"0"0"16,0 0-16,0 0 0,0 0 0,0 0 15,21-15-15,-21 15 16,0 0-16,24 1 16,-24-1-16,0 0 0,24 6 15,-24-6-15,12 8 0,-7-4 16,-1 1-16,0 2 0,-2 2 15,-1 0-15,-2 3 0,-1 2 16,-2 3-16,1 2 0,-2 0 0,0 5 16,-2 3-16,-1 7 15,-1-2-15,1-1 0,1-1 0,1-2 0,0-2 16,1 2-16,0-6 0,2-3 16,1-5-16,0-2 0,-1-3 15,1-6-15,0-2 0,0-2 16,0-2-16,-2-2 0,0-2 0,-2 0 15,0-1-15,-1 0 16,-1-2-16,2 0 0,0 0 0,2 0 0,2-1 16,2 0-16,2 0 0,2 1 15,4 2-15,3-2 16,3 3-16,4-1 0,2 2 0,2 3 16,2 1-16,0-1 0,2 0 15,-2 2-15,0 2 0,-3 0 16,-2-1-16,0 6 15,-5 2-15,-5-2 0,-4 0 16,-7 3-16,-7 1 0,-4 2 16,-3 1-16,-6 0 0,-6 3 15,-7 5-15,-1 1 0,-1 0 16,-2 1-16,1 0 0,5 1 0,8-5 16,8-4-16,7-2 15,8-6-15,9-1 0,10-1 0,2-4 0,4 1 16,7-4-16,5 1 0,11 0 15,2-2-15,-2 1 0,0 0 16,-3-2-16,-3 0 0,0 2 16,-7 1-16,-7-1 0,-5 1 15,-9 1-15,-6 1 0,-6-1 0,-5 2 16,-7 0 0,-6 1-16,1-1 0,-2-1 15,-4 2-15,-5 0 0,1 2 16,-1 2-16,0 2 0,-1 2 15,-3 2-15,2 1 0,3 4 16,0 2-16,4 2 0,2 2 0,1 4 16,1 2-16,2 2 0,0 2 15,3-2-15,3 0 0,2-1 16,3-2-16,2-4 0,4-3 0,2-5 16,3-5-16,1-2 15,2-4-15,2-2 0,2-5 0,-1-4 0,0 1 16,0-3-16,-1-2 0,2-3 15,3-1-15,-2-1 0,0 0 16,1-1-16,2 1 0,-2-3 0,1 0 16,1 2-16,4 3 0,1 1 15,1 2-15,1 2 0,1 1 16,1 1-16,-1 3 0,-1 0 16,-1 2-16,-3 2 0,-4 1 0,-5 4 15,-5 2-15,-5 1 0,-4 0 16,-7 3-1,-6 2-15,-5-1 0,-4 3 0,-1 1 16,-3 3-16,2-4 16,2-2-16,0-1 0,8-2 15,5-4-15,0-2 0,11 0 16,8-1-16,4-2 0,3 1 16,9-3-16,7 0 0,3 1 0,3 0 15,-1 2-15,0-2 0,-6 1 16,-6-1-16,-3 0 0</inkml:trace>
  <inkml:trace contextRef="#ctx0" brushRef="#br0" timeOffset="77912.1078">2517 6210 0,'0'0'0,"0"0"0,0 0 0,0 0 0,0 0 0,0 0 15,0 0 1,0 0-16,0 0 0,0 0 0,0 0 15,25 13-15,-25-13 0,20 8 16,-20-8-16,25 9 0,-10-3 16,0-1-16,4 0 0,1-2 15,0-2-15,4 0 16,1 0-16,2 0 0,0 0 0,11-1 16,3-2-16,-4 1 0,2 0 15,9 0-15,2-2 0,-3 0 16,-3 0-16,4 0 0,2 2 15,7 0-15,-3 1 0,-3-1 16,2-2-16,1 2 0,0 3 0,9 0 16,-2 1-16,-5 0 0,-2 0 0,2-2 15,1 1-15,4-1 0,-2 2 16,-2-2-16,3-2 0,-5 1 16,1-1-16,-2 1 0,2 1 15,-2 0-15,-1 1 0,11-2 16,-1 0-16,16 0 0,-9 1 0,-3-2 15,-2-2 1,-2 4-16,1 5 0,-1-1 16,-1 1-16,-4-7 0,-4-3 15,3 3-15,3 3 0,-2 1 16,1 1-16,-2-1 0,2-1 16,-3 0-16,-5-4 0,3 1 15,4-2-15,-2 2 0,1 1 0,-1 2 16,2 1-16,-6-1 0,-1-2 0,6 1 15,4 2-15,-8-2 0,-2-1 16,3 0-16,0 0 0,0 2 16,3 0-16,0-1 0,-1-2 15,-2 1-15,-3 0 0,4 3 16,6-1-16,-5 0 0,-4 1 0,1 0 16,1 1-16,-3-1 0,2-3 0,4 1 15,1-1-15,-5 2 0,-3 0 16,4 0-16,1 1 0,-2-2 15,-1-1-15,4 3 0,3 2 16,-2-3-16,-2-1 0,4 1 16,1-1-16,-3 3 0,-3-1 15,3-1-15,4 0 16,-1-3-16,1-1 0,1 1 16,2 1-16,-6 1 0,-6 3 15,6-2-15,4-4 0,1 2 16,0 0-16,-2 0 0,0 0 15,-1 2-15,-1 1 0,4 2 16,2 5-16,1-8 0,-2-4 0,1 0 16,0 2-16,-4 0 15,-4 0-15,6 4 0,4 1 0,-2-2 16,-1-1-16,2 0 0,3 2 16,-5-1-16,-5 0 0,3-5 15,1-1-15,-1 5 0,-1 3 16,3-2-16,3-4 0,-2-1 15,1 2-15,-1 3 0,0 1 16,-3 0-16,0-2 0,5-2 16,5-2-16,-4 2 0,0-1 15,2-1-15,4-1 0,-6 2 16,-2 3-16,3 0 0,3 1 16,-4-5-16,-1-2 0,2 1 15,0 0-15,-1 3 0,-1 4 0,1-7 16,2-3-16,-1 3 0,-2 1 0,1 1 15,1-1-15,-5-5 0,-5 0 16,5 5-16,5 4 0,-4 1 0,-3-2 16,2-3-16,3-3 15,-7 1-15,-1 3 0,1-3 16,3 0-16,-1 1 0,-2 4 0,4-3 16,1-2-1,-3 3-15,-3 3 0,1-3 16,3-1-16,-3 2 0,-4 0 15,3 6-15,4 5 0,-3-8 0,-3-4 16,1-3-16,0-3 16,-1 7-16,0 3 0,2-1 15,-1 0-15,-3-3 0,-3-2 0,5 4 16,2 4-16,-1-3 0,0 1 0,-2-2 16,0-1-16,-4 0 0,-2-1 15,4-1-15,3 0 0,-4-1 0,-2 1 16,2 3-16,3 3 15,-3-1-15,-3 0 0,3-3 0,2-3 16,-2 0-16,-1 0 0,2 1 16,2 0-16,-5-3 0,-3-2 0,2 4 15,4 6 1,-5 0-16,-3 1 0,4 0 16,3-2-16,-4-3 0,0-2 15,1 2-15,3 0 0,-3 1 16,-3 2-16,2 0 0,1-1 15,-3-4-15,-2-1 0,5 5 16,2 4-16,-5-9 0,-3-5 0,5 2 16,2 3-16,-1 6 0,-1 4 15,2-5-15,2-3 0,-2 0 0,-1 1 0,-3 7 16,0 4-16,-3-9 0,-1-5 16,4 1-16,2-1 0,-2 5 15,-3 5-15,1-5 0,2-3 16,-1-3-16,-3-2 0,3 7 15,2 5-15,-2-5 0,-3-5 0,3 3 16,1 0-16,-20 5 0,3 0 16,9 0-16,5-3 0,-5 1 0,1-1 15,3-3-15,2-2 16,1 5-16,0 4 0,1-5 16,-1-4-1,0 5-15,0 3 0,0-2 16,0 2-16,0-3 0,0 0 0,0 0 15,2 0-15,-1 0 0,-3-2 16,3 1-16,3-1 0,-4 0 16,-2 1-16,1 2 0,2 2 15,-3-3-15,-1-1 0,2 4 16,1 5-16,0-5 0,-2-2 0,1 1 16,0 0-16,0-2 0,0 0 0,1-1 15,0-2-15,0 4 0,1 3 16,-1 0-16,0-3 0,1 0 15,-2 0-15,1-1 0,3 0 16,-3 0-16,-1 2 0,1-1 16,3 2-16,-3-3 0,0-4 0,2 4 15,0 3-15,2-3 0,0-2 0,-2-2 16,-1 0-16,-2 2 0,-4 4 16,5-1-16,1-2 0,-2 1 15,-2 2-15,1-3 0,2 0 16,-5 2-16,0 1 0,-1 0 15,0-2 1,-1 3-16,1 2 0,0-2 0,-1 1 16,-2-3-16,-2 0 0,0 0 15,2 1-15,-3 1 0,-1 0 16,2 1-16,2-1 16,-10-2-16,0-1 0,-1 1 0,2 2 15,0 1-15,0 0 0,-1-1 16,0 0-16,0-3 0,1 0 0,-3 0 15,0 2-15,-7-2 0,0-1 0,0 1 16,-1-1-16,-1 2 0,-1 1 16,0 0-16,-2-2 0,-4 0 15,-2 0-15,1 0 0,-1 0 16,-2 0-16,1-1 0,-3 1 16,0-1-16,-3 1 15,2 0-15,-5 1 0,-3 2 16,-4-3-16,-3 0 0,4 0 15,1 0-15,1 0 0</inkml:trace>
  <inkml:trace contextRef="#ctx0" brushRef="#br0" timeOffset="80032.8898">15824 6343 0,'0'0'16,"0"0"-16,0 0 0,0 0 0,0 0 15,0 0-15,0 0 0,0 0 16,19-13-16,-19 13 0,0 0 16,10-22-16,-10 22 0,8-16 15,-4 6-15,0-2 0,-1-5 16,2-1-16,-1-3 0,0 0 0,2 0 0,-1-2 16,1-2-16,0-6 0,1 1 15,0-2-15,-2-3 0,0 0 16,-1 2-16,2-6 15,0-5-15,1-9 0,-2 5 0,1-5 16,-1 3-16,0 5 0,-1 2 16,-2 1-1,-1-1-15,2 4 0,-1 2 0,-1-3 16,-2 1-16,-2 10 16,-4 4-16,-1-3 0,1 4 15,0 3-15,-1 3 0,0 1 0,0 1 16,-1 3-16,1 0 0,0 2 15,1 1-15,0 4 0,0 0 16,0 2-16,-2 2 0,-1-1 0,0 3 0,-1 3 16,-1 0-16,1-1 0,0 1 15,-2 1-15,-2 0 16,1 1-16,0 0 0,-4 0 0,-2-2 16,-1 3-16,-1 0 0,-2-1 15,-3 1-15,-6-2 0,-1-2 16,-2 1-16,-2 1 15,-1-2-15,-3-1 0,0 2 16,-1 2-16,-8-2 0,0 1 16,-3-4-16,-3-2 0,1-2 15,0 2-15,-13 0 0,2 2 16,1-1-16,1 1 0,-13 0 16,-2 1-16,4-2 0,1 0 15,-34 0-15,8-2 0,7 4 0,5 1 16,1 2-16,2 1 0,3-6 0,1-3 15,-2 1-15,-1 1 16,2-1-16,1-2 0,-3 3 0,-2 1 16,2-2-16,2-2 0,-4 5 15,-3 4-15,2-2 0,2-1 16,-6-4-16,-3-4 0,5 1 0,2-1 0,-3 0 16,0 3-16,3 0 0,2 3 15,-5 0-15,-3 1 16,2 1-16,3 0 0,1-2 0,0 0 15,2 1-15,2 1 0,-7 0 16,-4-1-16,-1 5 0,1 2 16,-2-3-16,0-2 15,5 2-15,4 3 0,-4 0 16,-2-2-16,2 3 0,2 2 16,-2-10-16,-1-5 0,3 3 15,1 2-15,-7 0 0,-6-2 16,5 3-16,5 3 0,0-2 15,2-1-15,3-3 0,2-3 0,-2 3 16,-1 2-16,3 1 0,2 1 0,-1-3 16,-1-2-16,3 0 0,0-1 15,-2 7-15,-1 2 0,3-7 16,1-5-16,-1 3 0,-3 4 16,4-1-16,3-3 0,-4 1 15,0-2-15,2 0 0,2-1 16,-4 1-16,-2 2 15,4 0-15,3 2 0,-2 2 16,-2 2-16,1-2 0,0 1 16,2 0-16,-2 2 0,2-1 15,2 0-15,0 2 0,0 2 16,3-7-16,3-4 0,-3 1 16,-2 1-16,6 2 0,4 2 0,-5 3 15,-3 2-15,4-2 0,2 0 0,-2-5 16,2-2-16,-2 4 0,-1 5 15,2-7-15,-1-4 0,7 3 16,0 2-16,1 2 0,1 3 16,-2-4-16,0 0 15,-4 0-15,-2 3 0,4 1 16,3 2-16,-1-4 0,4-3 0,-2 5 0,0 3 0,-2-3 16,-1 0-16,3-2 0,1-3 15,4 2-15,1 0 0,-1 0 16,-1-3-16,-2 1 0,0 1 15,6 2-15,1 1 0,1-3 16,-6-3-16,8 3 0,2 1 16,0-1-1,-1-1-15,-3-1 0,-1-1 0,3 1 16,1 2-16,3 2 0,-3 1 0,2-5 16,0-4-16,1 1 15,-2-2-15,5 4 0,2 1 16,2 0-16,1 1 0,4-4 0,2-1 15,-1 0-15,-2 1 0,14 1 16,-2-1-16,4 0 0,4 2 0,-2 0 16,2 1-16,0 0 0,-2 0 15,2 1-15,-2 1 0,2 1 16,1 1-16,1 2 0,0 2 16,3 3-16,-1 2 0,1-1 15,-2-1-15,2 0 0,0 4 0,2 2 16,1 3-1,0 0-15,1 1 0,-1 2 16,-2-1-16,1 3 0,0 0 16,2 3-16,-3 0 0,2 1 15,-1 1-15,2 2 0,-3 2 16,2 4-16,0 0 0,-3-2 16,2-1-16,3-1 0,1 1 0,2-3 15,-2 0-15,2-2 0,2 2 0,0-4 16,-2-3-16,2-4 0,-1-2 15,1-1-15,1 0 0,4-2 16,-1 0-16,1-5 0,2-1 0,3 0 16,4-2-16,-2-3 0,0-4 15,3 2-15,5-1 0,3 1 16,1 0-16,1-2 0,0-2 0,3 0 16,5 0-16,0 4 0,-2 3 15,3 1-15,0 1 0,-4 1 0,-7-4 16,-4 0-16</inkml:trace>
  <inkml:trace contextRef="#ctx0" brushRef="#br0" timeOffset="92855.4605">2643 6164 0,'0'0'0,"0"0"16,0 0-16,19-10 0,-9 8 0,5-2 16,-1 2-16,7-2 0,1 2 15,10 0 1,2 1-16,1 0 0,3 1 16,3 1-16,3 0 0,6-2 15,1-1-15,0 2 0,3 0 16,5-1-16,-5-1 0,-2 0 15,-1 1-15,-8-1 0,-9 0 0,1 1 16,-5-2-16,-9 2 0,-5 0 16,-10 0-16,-2-3 0,-10 3 0,-4 2 15,-5 2-15,-8 0 0,-5 1 16,-2 0-16,5 0 0,4 0 16,4-2-16</inkml:trace>
  <inkml:trace contextRef="#ctx0" brushRef="#br0" timeOffset="93056.1909">2862 6193 0,'0'0'16,"11"-1"-16,5-2 0,7 0 0,2-1 16,10 1-16,6 0 15,10-1-15,2-1 0,-5 2 0,2-1 16,2 0-16,-6 1 0,-5 2 0,-6-2 15,-6 2-15,-5 0 0,-11 1 16,-5 1-16,-3 0 0,1 0 0,-3 1 16</inkml:trace>
  <inkml:trace contextRef="#ctx0" brushRef="#br0" timeOffset="93288.0413">2661 6279 0,'0'0'0,"0"0"15,0 0-15,26-5 0,-26 5 16,35-6-16,-9 6 0,5-2 16,3-2-16,14-2 0,-1-1 15,2 1 1,1 1-16,12 0 0,0-1 16,4 0-16,-7-2 0,-5 2 15,-4 1-15,-9 0 0,-6 3 0,-8 0 16,-4 0-16,-10 0 0,-6 2 15,-4 0-15,0 0 0,0 0 16</inkml:trace>
  <inkml:trace contextRef="#ctx0" brushRef="#br0" timeOffset="93526.4666">2763 6224 0,'0'0'15,"0"0"1,20-2-16,-5 1 0,4 1 0,4-1 16,8 1-16,10-2 0,3 1 15,15-3-15,3-2 0,-3 3 16,-1-2-16,7 1 0,-8 1 16,-6 0-16,-9 0 0,-3 2 15,-7 3-15,-13 0 0,-10 1 0,-2-2 16,-1 0-16,-2 0 0</inkml:trace>
  <inkml:trace contextRef="#ctx0" brushRef="#br0" timeOffset="93657.978">2874 6223 0,'0'0'0,"0"0"16,0 0-16,31-10 0,-31 10 0,42-9 15,-10 2-15,11-2 0,2 0 16,-8 2-16,-5 1 0,-4 0 15</inkml:trace>
  <inkml:trace contextRef="#ctx0" brushRef="#br0" timeOffset="94011.598">3287 5746 0,'0'0'15,"0"0"-15,0 0 0,0 0 0,0 0 0,19-19 16,-19 19-16,26-14 16,-14 8-16,11-4 15,6-5-15,1 1 0,-1-1 0,13-3 16,2 0-16,12-6 0,4 2 15,6-7-15,-2 1 16,-3 1-16,-4 3 0,5-3 16,-5 2-16,-10 4 0,-6 3 0,-8 1 15,-5 2-15,-7 4 0,-5 6 16,-7 2-16,-2 0 0,-4 1 16,-5-2-16,-3 1 0,-1 0 15,1 1-15,2 1 0,2 0 0</inkml:trace>
  <inkml:trace contextRef="#ctx0" brushRef="#br0" timeOffset="94274.7317">3983 5231 0,'0'0'0,"0"0"16,0 0-16,23-5 0,-23 5 0,30-2 16,-8-2-1,3 1-15,1 0 0,0 2 16,5 1-16,3-2 0,-2 1 15,-3 1-15,-1 0 0,-5 1 16,-3 2-16,0 2 0,-4 2 16,-9-1-16,-3 4 0,-2 1 15,-5 3-15,0 3 0,-4 4 0,-5 1 16,-1 2-16,-6 5 0,-2 0 0,4-1 16,1-2-16,1-5 0,1-1 15,2-6-15,0-1 0,2-3 16,3-2-16,0-2 0</inkml:trace>
  <inkml:trace contextRef="#ctx0" brushRef="#br0" timeOffset="94588.7451">5239 4566 0,'0'0'0,"0"0"16,-20 10-16,5-2 0,-3 2 0,-12 7 15,-6 4-15,-1 0 0,1 1 16,-7 6-16,2 0 16,7-4-16,5-3 0,6-2 0,10-3 15,9-6-15,8-6 0,10-2 16,13-2-16,3-2 0,4-2 0,15-3 15,9-1-15,-1 1 0,-4 2 0,11-1 16,-5 2-16,-8 1 0,-8 3 16,-3 0-1,-10 0-15,-11 1 0,-4-1 0,-4 1 16</inkml:trace>
  <inkml:trace contextRef="#ctx0" brushRef="#br0" timeOffset="94791.9468">5097 5103 0,'0'0'0,"0"0"0,0 0 15,-3 28-15,1-15 0,-1 4 16,0 3-16,-3 2 0,3 0 0,-2 7 16,0 0-16,2-3 0,0-6 0,3 2 15,3-6-15,0-6 0,2-3 16,5-6-16,4-4 0,-2-5 15,1-3-15,-1 2 0,-4 1 16,-1 2-16</inkml:trace>
  <inkml:trace contextRef="#ctx0" brushRef="#br0" timeOffset="94961.4133">5357 5046 0,'0'0'0,"0"0"0,0 0 16,0 0-16,0 0 0,6 31 15,-6-31-15,0 34 0,0-14 16,-2 7-16,1 5 0,1-1 15,-2 0-15,2 6 16,2-1-16,1-5 0,1-6 16,0 1-16,2-6 0,0-6 15,1-6-15,-2-3 0,-1 0 16,-1-1-16</inkml:trace>
  <inkml:trace contextRef="#ctx0" brushRef="#br0" timeOffset="95140.824">5986 4741 0,'0'0'0,"0"0"0,0 0 16,0 0-16,22 7 0,-17 1 16,-1 1-16,-1 1 15,1-1-15,-1-1 0,-2-1 16,1-1-16</inkml:trace>
  <inkml:trace contextRef="#ctx0" brushRef="#br0" timeOffset="95399.7832">5844 4978 0,'0'0'0,"0"0"0,0 0 0,33 0 0,-19-1 16,2 1-16,-1 1 0,4 2 15,-1 3-15,-4 3 0,-1 2 16,-7 2-16,-3 1 0,-5 4 15,-4 3-15,-1 1 16,-4 0-16,0 2 0,-4 2 16,2-1-16,2-2 0,3-2 15,4-3-15,4-2 0,3-3 16,9-3-16,6-4 0,3-6 16,2-1-16,5-6 0,4-2 15,-1-3-15,-2-3 0,-4 3 0,-6 3 16,-3 1-16</inkml:trace>
  <inkml:trace contextRef="#ctx0" brushRef="#br0" timeOffset="95747.2633">6295 4673 0,'0'0'0,"0"0"0,0 0 0,31-10 0,-13 7 15,5-2-15,4 1 16,11-2-16,0 0 0,3 1 15,1 1-15,5-3 0,-4 1 0,1 2 16,-2 2-16,0 2 0,-5 2 16,-8 3-16,0 4 0,-6 4 15,-4 4-15,-5 4 0,-2 1 16,-3 5-16,-2 3 0,-3 11 16,-2 7-1,0 5-15,-1 1 0,1 9 16,0-4-16,1-10 0,3-7 0,-2-5 15,4-3-15,-2-6 0,-1-5 16,1-2-16,-4-5 0,-2-3 0,-1-5 16,-6-2-16,-2-4 15,-5 0-15,-5-2 0,-8-3 16,-8-1-16,-1-5 0,-3-4 0,10 2 0,6 4 16,4 0-16</inkml:trace>
  <inkml:trace contextRef="#ctx0" brushRef="#br0" timeOffset="95916.6019">6381 4878 0,'0'0'0,"0"0"15,22-5-15,-8 2 0,3-3 0,6 3 16,2-1-16,10-1 16,-2 1-16,2 0 0,2 2 15,6-1-15,-6 3 0,-4 0 16,-4 0-16,-6 0 0,-5 0 0,-2 0 15</inkml:trace>
  <inkml:trace contextRef="#ctx0" brushRef="#br0" timeOffset="96079.1417">6484 5025 0,'0'0'0,"0"0"0,0 0 0,3 19 15,-3-19-15,3 23 0,-3-23 16,5 33-16,-2-17 0,-2 0 0,1 1 15,1-2-15,-1 0 0,1-2 16,0-3-16,-1-4 0,-1 0 0,1-1 16</inkml:trace>
  <inkml:trace contextRef="#ctx0" brushRef="#br0" timeOffset="96333.098">6571 5046 0,'0'0'15,"0"0"-15,19-2 0,-5 1 0,0 1 16,3 1-16,1 0 0,4-1 16,-1 0-16,-3 2 0,-3 1 15,-3 1-15,-3-1 0,-8 5 16,-6 1-16,-6 0 0,-3 0 0,-6 2 0,-5 2 16,-1-1-16,-2-1 0,-1 2 15,0-2-15,7-1 0,4-2 0,7-1 16,6-3-16,6 0 0,7-2 15,14-3-15,13-1 16,2-2-16,5 0 0,-8 1 0,-5 0 16,-6 1-1</inkml:trace>
  <inkml:trace contextRef="#ctx0" brushRef="#br0" timeOffset="106366.2573">20409 7371 0,'0'0'0,"0"0"16,0 0-16,-19 17 0,19-17 0,-26 23 16,7-5-16,-2 5 0,-2 4 15,-9 11-15,-1 5 0,-4 12 0,5 1 16,4 9-16,8-2 0,8-8 15,5-7-15,13 2 0,9-7 16,7-6-16,6-7 0,9-6 16,6-3-16,-2-7 0,-3-3 0,3-8 15,2-6-15,-11 1 16,-8 1-16,-6 0 16</inkml:trace>
  <inkml:trace contextRef="#ctx0" brushRef="#br0" timeOffset="106698.4743">20497 7586 0,'0'0'0,"0"0"0,22-4 0,-4 0 0,4 2 0,13-4 16,5 0-16,-1 0 16,0 1-16,9 1 0,0 3 15,-6 2-15,-4 0 0,-2 4 16,-9 3-16,-8 1 0,-7 3 0,-15 1 15,-12 1-15,1-2 0,-4 3 16,-12 5 0,-10 4-16,5-2 15,3-1-15,0 1 0,0-2 0,6-1 0,5-2 0,6 1 16,7-3-16,10-2 0,7-4 0,10-2 16,9-4-16,4-2 0,4-1 15,9-4-15,8-1 16,-2-3-16,-3 1 0,7-3 15,-1-3-15,-5 2 0,-5 0 16,-3-2-16,-7-2 0,-12 6 16,-5 2-16,-5 1 0</inkml:trace>
  <inkml:trace contextRef="#ctx0" brushRef="#br0" timeOffset="106999.5153">21338 7632 0,'0'0'0,"0"0"0,0 0 0,0 0 16,0 0-16,0 0 0,0 0 15,-25-7-15,25 7 0,0 0 0,-29 10 16,29-10-16,-20 20 0,10-5 15,2 1-15,1 4 0,1 1 16,3 0-16,1-1 0,6 4 16,6-3-16,6-5 0,3-2 0,6-6 15,3-4-15,2-3 0,0-3 16,6-5 0,0-3-16,-7-2 0,-2 0 15,-6-6-15,-9-2 0,-8-1 16,-5-1-16,-8-1 0,-6 0 15,-2 8-15,-2 2 0,-10-2 16,-2 1-16,0 5 0,0 3 0,2 3 16,0 0-16,6 5 0,3 2 15,7 0-15,4 2 0,4 0 0,4 2 16,11-1-16,8 0 0,-4-1 16,-2-1-16,-3-1 0</inkml:trace>
  <inkml:trace contextRef="#ctx0" brushRef="#br0" timeOffset="107316.1497">21694 7508 0,'0'0'0,"0"0"16,0 0-16,0 0 0,27 3 0,-27-3 16,35 7-16,-13-3 0,2 1 15,2 1-15,0 1 0,5 3 16,-3 1-16,-3-2 0,-2-1 15,-4-1-15,-5 2 0,-6-1 0,-6 1 16,-5 1-16,-5 0 0,-7 1 16,-9 1-16,-3 1 0,-3 0 0,-7 4 15,-1 1-15,4-2 0,4-1 16,0 0-16,6 0 0,8-2 16,6 0-16,11-4 0,6 1 15,6-2 1,3-2-16,10-1 0,7-2 15,3-1-15,3-1 0,7-2 0,-1-4 16,-10 2-16,-7 0 0,-6 2 16</inkml:trace>
  <inkml:trace contextRef="#ctx0" brushRef="#br0" timeOffset="107585.8687">22245 7500 0,'0'0'0,"0"0"0,0 0 0,0 0 15,30-4-15,-30 4 0,34-1 16,-15 1-16,0 1 0,1 2 16,1 1-16,-3 1 0,0 1 15,2 6-15,-4 1 0,-3 1 0,-5-1 0,-5 0 16,-7 2-16,-5 1 16,-5 1-16,-5 1 0,-3 2 15,0-1-15,0 0 0,-2 3 0,2-1 16,4-3-16,4-2 0,8 0 15,9 1-15,4-3 0,5-3 16,12 0 0,7-3-16,2-2 0,2-2 0,6 0 15,5-2-15,-2 0 0,-10 1 0,-6-2 16</inkml:trace>
  <inkml:trace contextRef="#ctx0" brushRef="#br0" timeOffset="107886.9028">23478 7177 0,'0'0'0,"0"0"0,0 0 0,0 0 16,0 0-16,-20 12 0,20-12 15,-37 22-15,16-8 16,-5 1-16,-2 2 0,1-2 15,3 2-15,-4 4 16,5 1-16,6-4 0,3-2 0,9-3 16,6 0-16,9-2 0,6-1 0,9-3 15,7 0-15,5-2 16,1 1-16,0-2 0,2 0 16,0 2-16,-7-1 0,-11 1 0,-10 1 0,-2-1 15,-2-2-15,-3-1 0</inkml:trace>
  <inkml:trace contextRef="#ctx0" brushRef="#br0" timeOffset="108049.4488">22998 7660 0,'0'0'0,"0"0"0,0 0 15,0 0-15,0 0 16,0 0-16,32-3 0,-32 3 16,46-7-16,-16 2 0,7 0 15,1 1-15,2 0 0,13 0 16,0 1-16,5 1 0,-6 1 0,-10 1 15,-9 1-15,-1 0 0,-8 0 16,-4 0-16</inkml:trace>
  <inkml:trace contextRef="#ctx0" brushRef="#br0" timeOffset="108218.7858">23033 7838 0,'0'0'0,"0"0"16,28-6-16,-7 1 0,2 1 0,15-2 15,6-2-15,0 3 0,1 0 0,14 0 16,1 0-16,1-1 0,-9 1 16,1-2-16,-6 1 0,-12 0 15,-8 3-15,-7 0 0</inkml:trace>
  <inkml:trace contextRef="#ctx0" brushRef="#br0" timeOffset="108419.4533">23384 7661 0,'0'0'0,"0"0"16,0 0-16,0 0 0,-11 29 0,11-29 15,-10 40-15,5-16 0,-1 2 16,1 4-16,0 3 16,2 4-16,1-3 0,5-6 0,4-3 0,5-5 15,4-3-15,11-5 0,4-7 16,3-7-16,2-7 0,4-7 15,3-6-15,-2 1 0,-9 5 0,-7 3 16</inkml:trace>
  <inkml:trace contextRef="#ctx0" brushRef="#br0" timeOffset="108588.8391">23991 7529 0,'0'0'0,"0"0"16,0 0-16,-1 30 0,1-30 0,-6 36 15,3-8-15,-1 3 16,0 4-16,-2 8 0,1 2 0,-1 2 16,2-6-16,0-7 0,0-6 0,1-8 15,0-3-15,-1-4 0,2-2 16,0-2-16</inkml:trace>
  <inkml:trace contextRef="#ctx0" brushRef="#br0" timeOffset="108874.1635">24010 7496 0,'0'0'0,"0"0"0,23-14 0,-7 5 16,3 0-16,14-3 0,7-1 16,3-1-16,2 2 0,15-1 0,3 3 15,6 1-15,-8 2 0,8 5 16,-5 4-16,-10 3 0,-7 2 0,-4 9 16,-2 7-1,-8 3-15,-6 0 0,-2 15 16,-7 9-16,-5-6 15,-5 0-15,-1 12 0,-1 3 16,-4-8-16,-2-6 0,-1-5 0,-2-2 16,-1-6-16,-3-2 0,-4-5 15,-3-1-15,-5-8 0,-2-5 16,-8-4-16,-8-3 0,2-3 16,-5-3-16,11 1 0,6 0 0,7 0 0</inkml:trace>
  <inkml:trace contextRef="#ctx0" brushRef="#br0" timeOffset="109021.2947">24122 7625 0,'0'0'0,"0"0"15,0 0 1,29-13-16,-29 13 0,39-10 0,-11 3 16,0 0-16,2 1 0,11-1 15,1 2-15,4 1 0,-5 1 16,-8-1-16,-5 2 15,-6 0-15</inkml:trace>
  <inkml:trace contextRef="#ctx0" brushRef="#br0" timeOffset="109190.7769">24132 7730 0,'0'0'0,"0"0"0,0 0 0,0 0 15,24 2-15,-24-2 0,42-2 16,-15 0-16,4 0 0,4 0 15,2-2 1,9-2-16,-3 0 0,5-4 0,-5 0 16,-8 1-16,-6 2 0,-6 2 15</inkml:trace>
  <inkml:trace contextRef="#ctx0" brushRef="#br0" timeOffset="109375.7874">24359 7626 0,'0'0'0,"0"0"0,0 0 16,0 0-16,0 0 0,14 27 0,-14-27 16,10 24-16,-10-24 0,7 30 15,-8-12-15,-2 2 0,1 0 16,-3-3-16,-3-3 0,1-2 16,1 0-16,0-3 0</inkml:trace>
  <inkml:trace contextRef="#ctx0" brushRef="#br0" timeOffset="109491.7329">24166 7881 0,'0'0'0,"0"0"15,0 0-15,0 0 0,0 0 0,0 0 16,31-4-16,-31 4 0,35-5 0,-12 4 16,4-1-16,-2 0 15,0 0-15,11 0 16,0 0-16,-5 1 0,-5-2 16,-4 2-16</inkml:trace>
  <inkml:trace contextRef="#ctx0" brushRef="#br0" timeOffset="109606.8044">24621 7768 0,'0'0'0,"0"0"15,0 0-15,0 0 0,0 0 0,0 0 16,0 0-16,0 0 0,5 25 16,-5-25-16,5 22 15,-5-22-15,3 26 0,-4-10 0,-2 2 0,1-2 16,0-1-16,-1-3 0</inkml:trace>
  <inkml:trace contextRef="#ctx0" brushRef="#br0" timeOffset="109747.3611">24282 8027 0,'0'0'0,"0"0"16,0 0-16,0 0 0,0 0 0,0 0 16,0 0-16,23-2 15,-23 2-15,37-2 0,-9 1 16,1 0-16,1 0 0,6 0 16,2 0-16,5 0 0,-6 0 0,-6 1 15</inkml:trace>
  <inkml:trace contextRef="#ctx0" brushRef="#br0" timeOffset="110177.7238">25295 7686 0,'0'0'0,"10"-3"16,4-1-16,2 0 0,-1 1 0,11-1 31,5 0-31,-2 1 0,-1 0 0,4 1 15,-3 2-15,-2 0 0,-4 1 16,-4 2-16,-5 1 0,-6 2 16,-6 2-16,-5 3 0,-6 3 15,-2-2-15,-5 3 0,-9 7 16,-6 4-16,1-1 0,1-2 0,-6 7 16,2 0-16,7-2 15,4-1-15,6-5 0,6-2 16,7-1-16,5-4 0,12-4 15,8-2-15,3-2 0,4-4 0,7-1 16,7-4-16,0 0 0,0 0 16,-3-3-16,-4-1 0,-5 1 0,-6 2 15,0-1-15,-7 0 0,-6 1 16,-4 0-16,-7-4 0,-5-4 16,-3 1-16,-1 2 0,0-1 15,-3 0-15,1-2 0,0-4 0,5-6 16,5-6-16,0 6 0,0 4 0,0 2 31</inkml:trace>
  <inkml:trace contextRef="#ctx0" brushRef="#br0" timeOffset="110414.3088">26436 7481 0,'0'0'0,"0"0"0,0 0 15,9 18-15,-9-18 0,6 26 16,-6-7-16,-1 4 0,-1 4 0,-2 5 16,-3 6-16,-1 9 15,1-1-15,-1 7 0,1-3 0,2-9 16,0-7-16,1 0 0,1-5 16,0-6-1,1-4-15,1-6 0,1-6 0,-2-6 0,-1-2 16,0-1-16,1 1 15,0 1-15</inkml:trace>
  <inkml:trace contextRef="#ctx0" brushRef="#br0" timeOffset="110842.1119">26482 7507 0,'0'0'0,"9"0"15,4 0-15,5-1 0,3 1 0,9 0 16,3 1-16,0 1 0,2 2 15,6 5-15,-3 4 0,-5-2 16,-4 0-16,-1 3 0,-6 1 16,-11-2-16,-6 0 0,-8 3 0,-6 1 15,-7 1-15,-8 1 0,-6-2 0,-8-1 16,-6 2-16,1 1 0,-1-4 16,-2-1-16,7-1 0,5-2 15,4-1-15,8-4 0,7-2 16,4 0-16,14-2 0,10-4 15,7 1 1,5-2-16,13 0 0,9 1 16,0 0-16,-2 4 0,1 1 15,1 3-15,1 3 0,-7 3 0,-6 1 16,-4 2-16,-7-1 0,-4 1 16,-9-2-16,-6-1 15,-8 1-15,-6-1 0,-6-1 16,-7 2-16,-4-3 0,-2-2 0,-7 0 0,-6-1 0,-1-1 15,0 1-15,-4-6 0,3-4 16,6-4-16,6-1 0,6-6 16,3-5-16,8-1 0,5 0 15,2 5-15,2 4 0,0 3 16</inkml:trace>
  <inkml:trace contextRef="#ctx0" brushRef="#br0" timeOffset="111064.9664">27641 7588 0,'0'0'0,"11"7"0,3 4 16,6 4-16,1-1 0,6 7 0,0 3 0,-3 3 16,-2 2-16,-1 7 0,-4 0 15,-8-4-15,-6-1 0,-12-2 16,-8-1-16,-12-4 0,-9-2 15,-22-1-15,-20 0 0,10-3 0,17-4 16,13-4-16</inkml:trace>
  <inkml:trace contextRef="#ctx0" brushRef="#br0" timeOffset="117316.018">2356 7353 0,'0'0'0,"0"0"15,15-7-15,-6 5 0,1 0 0,6-2 16,3 1-16,2-1 15,2 0-15,8-1 0,5 1 16,-1 1-16,-1-1 0,13 2 16,1 0-16,-1-2 0,-3-2 0,11 0 31,4 2-31,-7-1 0,-3 0 0,3 2 16,1-1-16,8-1 0,-3 1 15,-1 1-15,1-2 0,-4 2 16,-3 0-16,11 1 0,5-1 15,-11 0-15,-2-1 0,2 1 16,6 1-16,-5 1 0,-2-1 0,30 2 16,-4 0-16,-13-3 0,-7-1 0,1 4 15,2 1-15,-1-1 0,-6-1 16,6 2-16,3 0 0,-10 0 16,-5-2-16,8 1 0,6 1 15,-3 3-15,-3 0 0,2-3 0,2-2 16,-8 0-16,-5 0 0,9 2 15,6 1-15,-9 2 0,-3 1 0,7-3 16,5 0-16,-6 0 0,-1-1 16,4 1-16,6 1 0,-8 0 15,-2-1-15,1 0 0,3 1 16,-5-2-16,-3-1 0,7 4 16,5 2-16,-6-1 0,-9-1 0,9-2 15,4-4 1,-2 1-16,-3-2 0,4 6 15,2 4-15,-8-4 0,-5-3 0,9-2 16,3-2-16,-4 4 0,-1 3 16,6 1-16,4 0 15,-5-2-15,-3 1 0,2-3 0,2-2 16,-4 5-16,-3 0 0,6-5 16,5-2-16,-2 4 0,-2 3 0,6-3 15,2-1-15,-7-1 0,-4 0 0,7 3 16,6 3-16,-7-8 15,-5-3-15,8 5 0,6 4 0,-6-4 16,-4-1-16,8 4 0,4 3 16,-5-2-16,-6-3 0,8 4 15,5 1 1,-10-2-16,-8-5 0,11 0 16,6 0-16,-6 3 0,-4 4 0,8-2 15,5 1-15,-5-7 16,-3-4-16,8 6 0,6 3 0,-7-2 15,-6 0-15,8-3 0,4-1 16,-9 2-16,-5 2 0,8 1 16,5 1-16,-7 0 0,-4 1 0,7-2 15,3 0-15,-8-1 0,-4-1 0,6 1 16,3-2-16,-9 3 0,-6 1 16,6-1-16,7 2 15,-6-1-15,-5 3 0,5-3 0,6-1 16,-7-2-16,-5-1 0,3 3 15,2 0 1,-9 0-16,-6 0 0,6-3 16,4 1-16,-9 2 0,-4 0 0,3 1 15,5 0-15,-7-1 0,-3 2 16,5-1-16,1 3 16,-2-1-16,-3 1 0,6-4 0,1-3 15,-7 1-15,-5-1 0,5 0 16,4 2-16,-3 2 0,-3 2 0,4-5 15,4-3-15,-8-1 0,-4 0 0,9 3 16,3 1-16,-3 0 0,-5 0 16,5 0-16,5 0 0,-6-1 15,-2 1-15,4-2 0,0-1 16,-4 2-16,-3 1 0,4-3 16,3 2-16,-4-1 0,-2 3 0,4 0 0,3 1 15,-7-1-15,-6 0 0,7 3 16,6 3-16,-7-5 0,-4-5 15,3 2 1,1-1-16,-2 4 16,-2 3-16,7-3 0,4-2 0,-7-1 15,-6 0-15,4 2 0,2 1 16,-3 0-16,-3 1 0,4-2 0,2 0 16,-6 1-16,-3 0 0,2-2 15,3 1-15,-3 0 0,-1 0 16,5 1-16,3 1 0,-8-3 15,-5 0-15,2 1 0,2 1 16,-4 2-16,-4 1 0,-2-5 16,-2-1-16,-4 1 0,-3-1 0,-1 2 0,0 0 15,-13 3-15,1 1 0,-1-2 16,-2-2-16,-1-1 0,-1 0 0,-3 1 16,0 1-16,-2 1 0,-2-1 15,2 4-15,-2-4 0,-1 2 16,1-2-16,-8 0 0,-3 0 15,2 0 1,2 0-16,1 0 0</inkml:trace>
  <inkml:trace contextRef="#ctx0" brushRef="#br0" timeOffset="118720.595">2048 6171 0,'0'0'0,"0"0"0,0 0 16,0 0-16,0 0 15,10 21-15,-10-21 0,0 24 16,0-11-16,-2 5 0,1 6 15,-2 0-15,-3 0 0,-3 15 16,-2 7-16,-1-1 0,2 0 0,-5 17 16,-4 2-16,0-3 15,-1-4-15,-4 12 0,4 0 0,2 1 16,4-8-16,0 0 0,4-7 0,0-9 16,4-7-16,7-7 0,5-4 15,1-4-15,1-3 0,6-5 16,5-2-16,2-4 0,-3-5 0,6-2 15,6-2-15,0-5 16,3-2-16,-1-2 0,0-2 16,-6 3-16,1 3 0,3-4 0,-3 0 15,-5-1-15,-3 1 0,-2 2 0,-5 1 32,-2 1-32</inkml:trace>
  <inkml:trace contextRef="#ctx0" brushRef="#br0" timeOffset="120055.7043">1982 6396 0,'0'0'0,"0"0"15,0 0-15,22-4 0,-22 4 0,26-5 16,-10 3-16,4 1 16,4-1-16,4 0 0,2 0 15,10 0-15,4-2 0,4 3 16,5 2-16,8-4 0,1-2 0,14-2 16,1 2-1,-4 1-15,-3 1 0,15-4 16,2 0-16,2 0 0,-4 2 0,3-3 15,7-2-15,26-1 16,-15 0-16,2 5 0,-1 1 16,-9 0-16,-10-1 0,9 1 15,7 0-15,-10-1 0,-9-1 0,12-4 16,8-1-16,-12 6 0,-6 5 0,14-6 16,8-4-16,-9 1 0,-9 1 0,9 1 15,4 1-15,-4 1 0,-5 1 16,7 0-16,4-3 15,-9 4-15,-7 0 0,8 2 16,6 1-16,-9 1 0,-7 2 0,3 0 16,4 1-1,-5-3-15,-4-2 0,7 4 16,5 0-16,-9-1 0,-9-3 16,10 3-16,6 1 0,-10 2 15,-5 2-15,9-5 0,7-1 0,-10-1 16,-6-1-16,8 1 0,7 2 15,-4 2-15,-4 0 0,4-2 16,4-2-16,-9 2 0,-5 2 0,9-2 16,9-2-16,-11 1 0,-5-1 0,7 1 15,8 1-15,-11-1 0,-8-1 16,9-1-16,8 1 16,-11 0-16,-5 2 0,5-1 15,4 0-15,-4 4 0,-4 3 0,5-6 16,3-2-16,-5-3 0,-4 1 0,2 3 15,5 1-15,-8 0 0,-5-1 0,10 1 16,6 2-16,-8-2 0,-6 2 16,10 1-16,6 1 0,-7-2 15,-5 0-15,4 1 0,2 0 16,-9 1-16,-8 0 0,12-2 16,8-1-1,-8-1-15,-6 1 0,9-3 16,6-3-16,-7 4 0,-6 1 0,8 1 15,7 2-15,-12 0 0,-6-1 16,11 0-16,8-2 16,-10-1-16,-6-1 0,10-3 0,8-1 15,-10 2-15,-6 1 0,6 1 16,6 1-16,-7 0 0,-4 1 0,5-2 16,4-1-16,-4-2 0,-4-1 15,3 4-15,1 1 0,-6-1 0,-2 1 16,7 0-16,4 1 0,-8-1 15,-5-1-15,7-2 16,4 2-16,-8 0 0,-4 0 0,3 3 16,3 2-1,-6-3-15,-3-1 0,2 0 16,4 0-16,-10 0 0,-5 0 0,6 2 16,6 2-16,-6 2 0,-5 3 15,3-2-15,2-1 16,-9 0-16,-7 1 0,3 2 0,1 0 15,-6-4-15,-5-5 0,4 5 16,2 2-16,-10 1 0,-5 1 0,1 1 0,-1 0 16,-3 0-16,-3 0 0,0-1 15,1-1-15,-6 6 0,-4 4 16,2 1-16,-1 2 0,-3-2 16,-4 0-16,3 6 0,2 4 15,-10-10-15,0 1 0,-2 10 16,0 8-1,-3-8-15,0-4 0,-5 6 16,-2 6-16,-3-4 0,-1-2 0,0 4 16,2 2-16,-1-1 0,-2 0 0,3-5 15,2-4-15,-1-1 0,-1 1 0,0-3 16,1 1-16,1-9 0,0-4 16,1 2-16,0-1 15,-3-3-15,0-2 0,-5-4 16,-4-2-16,-4-2 0,-4-2 0,-8-1 15,-6-2-15,8 0 0,5 2 16,4 1-16</inkml:trace>
  <inkml:trace contextRef="#ctx0" brushRef="#br0" timeOffset="120441.0741">14138 6400 0,'0'0'0,"0"0"16,0 0-16,27 3 15,-27-3-15,27 3 0,-9 1 16,0 1-16,1 1 0,6 4 15,1 0-15,-3 0 16,-1 1-16,0-1 0,0 0 0,-3-1 16,-4 0-16,-2-1 0,-1-1 15,-4-1-15</inkml:trace>
  <inkml:trace contextRef="#ctx0" brushRef="#br0" timeOffset="120626.0208">14059 6659 0,'0'0'0,"0"0"16,19-5-16,-2 1 0,2-1 0,5 0 15,3 2-15,10-2 16,-1 1-16,7 0 0,-1-2 0,-3 4 0,-5 0 16,-5-1-16,-6 2 0,-5 0 15</inkml:trace>
  <inkml:trace contextRef="#ctx0" brushRef="#br0" timeOffset="120811.1174">14105 6831 0,'0'0'0,"0"0"0,0 0 0,29-3 16,-29 3-16,39-7 0,-10 2 15,2-1-15,1 0 0,11-2 16,3 0-16,-4 0 0,-5 1 0,5-1 15,-3 3-15,-7 1 0,-7-1 16,-4 1-16</inkml:trace>
  <inkml:trace contextRef="#ctx0" brushRef="#br0" timeOffset="121143.22">14353 6707 0,'0'0'0,"0"0"15,0 0-15,0 0 0,0 0 0,15 28 16,-15-28-16,5 30 16,-4-13-16,0 3 0,0 2 15,1 0-15,0-1 0,1 6 0,-1-3 16,0-2-16,-1-3 0,-2-3 16,-1 0-16,-3-1 0,0-2 15,-6-2-15,-5-2 0,2-1 0,1-1 16,1-1-16,1-1 0,1-2 15,2 0-15,2 1 0,0-2 16,3-1-16,1 0 0,5-1 16,5 0-16,3 0 0,3 0 0,4-1 15,2 0-15,8-1 0,1-1 16,-2 1 0,0 0-16,-4 0 0,-3 1 15,-2 0-15,-2-2 0,-7 1 0,-4 0 16,1 0-16,-2 1 15,-1 0-15</inkml:trace>
  <inkml:trace contextRef="#ctx0" brushRef="#br0" timeOffset="121613.6128">14248 6316 0,'0'0'0,"0"0"0,0 0 16,-20 11-16,20-11 0,-27 16 0,8-2 15,-2 3-15,-3 4 0,-8 13 16,0 7-16,-1 2 0,0 2 16,-5 18-16,3 5 0,1 6 15,6-6-15,7 6 0,10-7 16,8-9-1,5-9-15,14 1 0,9-7 16,6-10-16,4-6 0,13-6 0,8-6 16,0-6-16,0-3 0,37-7 15,-1-6-15,-10-3 0,-7-4 16,-8-8-16,-4-7 0,-16-4 16,-9-2-16,-8-15 0,-7-9 15,-7-1-15,-5-2 0,-6-10 0,-6-7 16,-4 4-16,-2 4 0,-8-6 15,-3-6-15,-1 14 0,0 7 0,-11 11 16,-7 5-16,0 12 0,1 7 16,-20 8-1,-13 3-15,-1 15 0,-3 10 16,-4 19-16,-2 13 0,25-13 0,16-9 16,13-6-16</inkml:trace>
  <inkml:trace contextRef="#ctx0" brushRef="#br0" timeOffset="122061.6582">14193 8264 0,'0'0'0,"0"0"0,24-4 16,-13 2-16,3 0 0,10 0 0,6 1 16,3-3-16,4 0 0,16-3 0,4-2 15,-1 2-15,-2 1 0,13-2 16,1-1-16,-5 0 0,-5 2 16,6 0-16,-5 0 0,-10 2 15,-6 2-15,-3 0 0,-7 2 16,-12 0-16,-5 2 0,-7 1 0,-3 3 15,-9-1-15,-6 0 0,2-1 16,3-1-16,0 0 0</inkml:trace>
  <inkml:trace contextRef="#ctx0" brushRef="#br0" timeOffset="122331.0437">14244 8382 0,'0'0'0,"0"0"0,22-1 15,-6 0-15,3-1 0,10-1 0,8-1 0,16 0 16,3-1-16,23-1 0,6 1 16,10-1-16,-5 1 0,11-1 15,-4 1-15,-3 0 0,-14 1 0,12-1 16,-23 3-16,-20 0 0,-15 1 15,-15-1-15,-10 1 0,-12 4 16,-2 1 0,0-1-16,2 0 0,1-1 15</inkml:trace>
  <inkml:trace contextRef="#ctx0" brushRef="#br0" timeOffset="123180.5095">14935 7219 0,'0'0'0,"0"0"0,0 0 0,0 0 16,0 0-16,26 5 16,-26-5-16,34 4 15,-34-4-15,45 3 0,-15-2 16,-1-1-16,2 0 0,10 0 15,1-1-15,-5 0 0,-1 0 0,1 0 16,-6 0-16,-6 1 0,-5 0 16,-8 0-16,-6 1 0,-6-1 15,-7 2-15,-4 0 0,-5 1 0,-4 2 16,-2 0-16,-12 2 0,-6 3 16,2 0-16,4 0 0,-8 4 15,0 0-15,5 0 0,3-3 0,5 3 16,4 0-16,6-2 0,4-1 15,7-1-15,7-1 16,6-1-16,6 0 16,8-5-16,6 0 0,2-5 15,0 0-15,12-2 0,4 0 16,-2 0-16,-3 0 0,-2 0 0,-3 0 16,-8 1-16,-5 1 0,-2 0 15,-6 1-15,-7 2 0,-2 1 16,-12 3-16,-11 0 0,1 2 15,-2 0-15,-9 0 0,-5 1 0,-5 3 16,4 1-16,-3 0 0,0 0 16,6 0-16,6-1 0,1 0 0,5 0 15,7-4-15,6 1 0,8-2 16,7 1-16,8-4 0,5 0 16,7-2-16,7-1 0,-5-1 15,0-1-15,7-2 16,3-3-16,-6 1 0,-4 1 15,-1-3-15,-2 0 16,-5 2-16,-4-1 0,-5 0 0,-3 1 16,-4 2-16,0 3 0,-2 0 15,-1 1-15,-2 0 0,3 2 0,-3 2 16,0 3-16,0 0 16,1 0-16,1 4 0,1 1 0,0 1 15,1 0-15,0 1 0,2 1 16,-1-2-16,1 0 0,-3-2 0,-2 0 15,-1 0-15,-2-1 0,1-3 16,0 0-16,0-1 0</inkml:trace>
  <inkml:trace contextRef="#ctx0" brushRef="#br0" timeOffset="123396.3112">15207 7611 0,'0'0'0,"0"0"16,0 0-16,0 0 0,0 0 0,8 31 15,-8-31-15,2 30 16,-2-30-16,1 34 16,-1-16-16,-1 0 0,0-1 15,0-2-15,0-1 16,0 0-16,0-2 0,-3-2 0,0-1 16,-3-3-16,0 0 0,-3-1 15,-1-2-15,0-2 0,0-1 0,1-1 16,1 1-16,1-1 0</inkml:trace>
  <inkml:trace contextRef="#ctx0" brushRef="#br0" timeOffset="123549.6276">15014 7740 0,'0'0'0,"0"0"15,0 0-15,0 0 0,0 0 0,0 0 16,0 0-16,0 0 0,-3 27 16,3-27-16,-5 19 0,5-19 15,-7 22-15,4-9 16,-1 0-16,3-1 15,2-2-15,0-2 0,1 0 0,-1-1 16</inkml:trace>
  <inkml:trace contextRef="#ctx0" brushRef="#br0" timeOffset="123696.8495">15417 7796 0,'0'0'0,"0"0"15,0 0-15,11 17 0,-11-17 0,8 20 16,-6-4-16,1 0 0,0 3 15,1 0-15,-1 2 0,-1 4 16,-2-4-16,0-3 0,0-2 16,0-3-16</inkml:trace>
  <inkml:trace contextRef="#ctx0" brushRef="#br0" timeOffset="124019.4632">15859 8196 0,'0'0'0,"13"1"0,5 1 0,7 2 16,3 0-16,18 0 0,10 0 16,5 1-16,2 0 0,26-1 15,9-2-15,12 2 0,-5 0 16,57 2-16,17 0 0,-25-3 15,-15-4-15,7-2 0,5 0 0,-16 7 0,-11 4 16,5-3-16,4-3 16,-17 0-16,-13 0 0,-6 0 15,-5 2-15,-13-2 0,-9-1 0,-13 3 16,-10 1-16,-12-1 0,-10-1 16,-11-2-16,-5 0 0,-12-4 15,-8-4-15,3 3 16,3 2-16,1-1 0</inkml:trace>
  <inkml:trace contextRef="#ctx0" brushRef="#br0" timeOffset="124320.2857">17217 7231 0,'0'0'0,"0"0"0,31-7 0,-14 5 16,1 1-16,11 0 0,4-1 15,1 2-15,1 0 0,10 1 16,-2 2-16,-5 0 0,-3 0 0,1 1 15,-8 3-15,-12-3 0,-8 2 16,-2-2 0,0 0-16,-2-1 0</inkml:trace>
  <inkml:trace contextRef="#ctx0" brushRef="#br0" timeOffset="124496.3126">17233 7400 0,'0'0'15,"0"0"-15,0 0 0,37-3 0,-19 2 16,4-1-16,4 0 0,11 0 16,0 0-16,8-1 0,0-1 15,-4-1-15,-2 1 0,-4-1 16,-1 1-16,-7-3 0,-9-2 0,1 1 16,-4 1-16,-4 3 0</inkml:trace>
  <inkml:trace contextRef="#ctx0" brushRef="#br0" timeOffset="124698.6536">17435 7188 0,'0'0'0,"0"0"16,0 0-16,0 0 0,8 25 0,-8-25 15,6 30-15,-4-13 16,0 2-16,-1 2 0,-1 1 15,-1 1-15,0 0 0,-5 4 16,0-2-16,0-4 0,1-3 0,0-3 16</inkml:trace>
  <inkml:trace contextRef="#ctx0" brushRef="#br0" timeOffset="124937.088">17228 7547 0,'0'0'16,"0"0"-16,0 0 0,0 0 15,0 0-15,0 0 0,0 0 16,0 0-16,0 0 0,28-11 15,-28 11-15,39-9 0,-15 6 0,1-1 16,1-1-16,2 3 0,-1-2 16,7-1-16,-4 1 0,-3 1 0,-5 1 15,-4 0-15,-4 2 0,-4 3 16,-2 1-16,-10 2 0,-5 1 16,-4 2-16,-3 1 0,-3 3 15,-5 1-15,-1 1 0,-3 0 0,-4 3 16,1 1-16,0-3 0,2-1 15,2-1-15,2 0 0,3-3 0,4-1 0,2-4 16,3 0-16,3-2 0</inkml:trace>
  <inkml:trace contextRef="#ctx0" brushRef="#br0" timeOffset="125300.1184">17471 7606 0,'0'0'15,"0"0"-15,0 0 0,0 0 0,0 0 16,-9 30-16,9-30 16,-3 24-16,3-24 0,2 22 0,2-12 15,3 0-15,2-2 0,5-1 16,6-3-16,1 0 0,0-2 16,10-2-16,2-3 0,-3-3 0,-2-1 0,-4-1 15,-3-3-15,1-2 16,-4-1-16,-5-1 0,-4-1 15,-5 0-15,-1 3 0,-8 1 16,-4 2-16,1 4 0,-3 0 0,-5 5 16,0 1-16,3 3 0,2 2 15,1 4 1,3 1-16,3 0 0,3 0 0,8 2 16,7 2-16,3 0 15,2-1-15,10 2 0,7 0 16,-2-2-16,-1-2 0,-1-4 15,-2-1-15,-6-3 0,-4 2 0,-4-3 16</inkml:trace>
  <inkml:trace contextRef="#ctx0" brushRef="#br0" timeOffset="125654.2849">17131 6418 0,'0'0'0,"0"0"0,0 0 0,0 0 16,0 0-16,0 0 0,0 0 15,0 0-15,-25 9 16,25-9-16,-24 33 15,10-9-15,0 5 0,-1 5 16,-1 6-16,-4 10 0,1 0 0,3 10 16,5 0-16,7 1 15,6-8-15,10-7 0,9-7 0,5-9 16,6-7-16,18-3 0,8-5 16,-2-2-16,0-2 0,1-2 0,4-3 15,4 1-15,-6 0 0,-2-4 0,-1-4 16,-17-1-16,-10 1 0,-8 1 15</inkml:trace>
  <inkml:trace contextRef="#ctx0" brushRef="#br0" timeOffset="126309.2844">17623 7048 0,'0'0'0,"0"0"0,0 0 15,0 0-15,0 0 0,27-5 16,-27 5-16,29-1 0,-11 1 0,2-1 31,3 0-31,2 0 0,1 0 0,11-1 16,0 1-16,2 0 0,1-1 0,13 1 15,2 0-15,-2 0 0,-3-1 0,12 0 16,0 1-16,-3 2 16,-1 1-16,10 0 0,-1-2 15,-6 1-15,-5 0 0,5 2 0,3-1 16,3 0-16,-5 0 0,4 1 15,3 0-15,-5-1 0,-3 2 16,35 4-16,-1 2 0,-7-4 16,-4-3-16,4 2 0,4-1 15,-6-3-15,-3-3 0,10 1 16,5 1-16,-9-1 0,-6-1 16,8 4-16,8 0 0,-11 1 0,-9 0 0,9-3 15,6-1-15,-6-2 0,-4 0 16,6 2-16,5 3 0,-8 0 15,-5 3-15,4-5 0,1-2 16,-9-2-16,-6-2 0,8 3 16,7 2-16,-6 2 0,-6 1 15,4-2 1,3-2-16,-12 1 0,-6 1 0,5 1 16,2 2-16,-8 0 0,-7-2 15,2-2-15,-1-2 0,-15 0 16,-9 0-16,-4-2 0,-3-1 15,-9 0-15,-7-3 0,-12-4 16,-6-4-16,2 6 0,2 3 0,1 3 16</inkml:trace>
  <inkml:trace contextRef="#ctx0" brushRef="#br0" timeOffset="126911.5138">22574 6137 0,'0'0'0,"0"0"0,0 0 16,9 32-16,-6-19 0,0 8 0,1 5 16,-3 4-16,0 0 0,-1 10 0,-1 0 15,0 6-15,0-6 0,1-4 16,1-2-16,-2-8 0,-2-6 0,-1-6 16,-3-7-16,2-1 0,0-2 15,2 0-15</inkml:trace>
  <inkml:trace contextRef="#ctx0" brushRef="#br0" timeOffset="127158.5197">22523 6145 0,'0'0'0,"0"0"16,0 0-16,33-23 0,-16 14 16,5-1-16,4-1 0,7 0 15,1 0-15,1 4 0,3 2 16,4 1-16,-3 3 0,-4 2 0,-2 5 15,-3 4-15,-4 4 0,4 8 16,-1 6-16,-7-2 0,-3 2 0,-6 2 16,-3 3-16,-4-2 0,-1 1 15,-3-1-15,-1-1 0,-1-5 16,-1-1-16,-3-2 0,-3-1 16,-3-4-1,-1-2-15,-4 0 0,-4 3 16,-4-8-16,-4-5 0,6 0 0,5-3 15,3 1-15</inkml:trace>
  <inkml:trace contextRef="#ctx0" brushRef="#br0" timeOffset="127311.9499">22697 6279 0,'0'0'0,"0"0"0,20-4 0,-6 2 0,0 0 0,4-1 16,2 1-16,7 2 15,-2 0-15,0 1 0,-3 3 0,-4-1 16,-1 2-16,-4 0 0,-2-1 16,-1-1-16</inkml:trace>
  <inkml:trace contextRef="#ctx0" brushRef="#br0" timeOffset="127458.973">22620 6434 0,'0'0'0,"0"0"16,0 0-16,0 0 0,0 0 0,0 0 31,38-1-31,-38 1 0,37-2 0,-37 2 16,42-2-16,-20 4 0,0-1 15,-3 0-15,-2 0 0,-3-1 16</inkml:trace>
  <inkml:trace contextRef="#ctx0" brushRef="#br0" timeOffset="127614.651">22772 6525 0,'0'0'0,"0"0"16,19-1-1,-6-1-15,3 1 0,9-2 16,4-1-16,0 0 0,0-2 16,-3 3-16,-5-1 0,-4 1 0</inkml:trace>
  <inkml:trace contextRef="#ctx0" brushRef="#br0" timeOffset="127790.3885">23310 6023 0,'0'0'16,"0"0"-16,0 0 0,0 0 0,0 0 15,0 0-15,27 12 0,-27-12 16,23 16-16,-23-16 0,25 21 15,-12-8-15,-4-1 0,0 0 16,-1-3-16,-1-1 0</inkml:trace>
  <inkml:trace contextRef="#ctx0" brushRef="#br0" timeOffset="128430.1114">23267 6297 0,'0'0'0,"0"0"0,0 0 15,0 0-15,0 29 16,0-29-16,0 27 16,0-27-16,-2 33 0,2-17 0,0 0 15,0-1-15,1-2 0,-1 2 16,0-3-16,0-3 0,0-2 0,1-4 16,3-3-16,-1-1 0,0-1 15,1-4-15,-1-4 0,0-1 16,2-3-16,0-2 0,2-1 15,-1 2-15,1 2 0,1 1 0,1 1 16,-2 3-16,1-1 0,2 4 16,1 3-16,0 3 0,-1 3 0,1 1 15,0 3-15,-1 0 16,-1 0-16,-2 3 0,1 0 16,-1 1-16,-2 0 15,0 1-15,-2 0 16,-1-3-16,0-1 0,-1-1 0,1-2 15,-2 0-15,0-1 0,-2-3 16,0-2-16,0-1 0,-1-1 16,-1-3-16,2-3 0,0-1 15,2 1-15,2-4 0,3 0 16,-1 1-16,2 1 0,5-2 0,3 1 16,1 1-16,2 3 0,2 2 0,1 2 15,-1 2-15,2 1 0,1 4 16,1 3-16,-2 1 0,-2 0 0,1 4 15,-3 2-15,-4-1 16,-2-1-16,-2-1 0,-3-2 16,-2 0-16,-3-1 0,-5-2 0,-3 0 0,-2-2 15,-2 0-15,-2-2 0,-3-1 32,1-2-32,0 0 0,-1-3 15,-2-2-15,4 0 0,1 0 0,3-3 0,1-4 0,3 1 0,4-1 16,5-2-16,5-3 15,1 0-15,1-2 16,0 1-16,-1 3 0,-3 3 16</inkml:trace>
  <inkml:trace contextRef="#ctx0" brushRef="#br0" timeOffset="128646.4547">24121 6038 0,'0'0'0,"7"3"15,6 3-15,0 3 0,0-1 0,5 9 16,0 4-16,-1 2 0,-3 1 16,-2 9-16,-3 3 15,-4-2-15,-4-2 0,-12-2 16,-10 1-16,-3-4 0,-3-2 0,-18 4 16,-9-1-1,12-6-15,9-5 0,6-4 16</inkml:trace>
  <inkml:trace contextRef="#ctx0" brushRef="#br0" timeOffset="144718.1616">2121 7335 0,'0'0'0,"8"0"15,3 0-15,-1 0 0,0 0 0,5 0 16,5 1-16,4-1 0,3-1 15,9 1-15,3 0 0,3 0 16,5 1-16,6 0 0,3 1 16,11 1-1,3-2-15,4 2 0,3 1 16,14 1-16,-1-1 0,13 1 16,0-1-16,39 0 0,-11-1 0,-1 3 15,3 1-15,-9-1 0,-5-1 16,7-3-16,4-3 0,-2 3 15,-2 0-15,6 1 0,7 0 16,-4-5-16,-1-2 0,10 4 0,8 2 16,-6 3-16,-4 2 0,7-3 15,5-6-15,-4 0 0,-1 0 0,4 1 16,0 1-16,-13 2 0,-9 3 16,4 3-16,1 4 0,-5-4 15,-3-4-15,-11 5 0,-7 1 16,-11-6-16,-6-5 15,-6 6-15,-6 5 16,-10 1-16,-8 0 0,-11-4 0,-8-2 16,-12-1-16,-9-1 0,-9 2 15,-7-1-15,-10-4 0,-7-3 16,-10 2-16,-7 1 0,-6 3 16,-2 3-16,-15-4 0,-7-4 15,-9-1-15,-6 0 0,-8-1 0,-10 0 16,-1-2-16,-2-2 0,-12-1 0,-11-1 15,1 3-15,0 2 0,-10-3 16,-9-4-16,5 2 0,-1-1 16,-5 4-16,-4 1 0,-3 1 15,-3-1-15,-5 1 0,-4 1 16,6 1-16,4 0 0,-5 4 0,-1 2 16,2-3-16,5 0 0,-6 3 0,-2 4 15,3 3-15,5 1 0,1-2 16,3-3-16,8 4 0,7 0 15,0 2-15,-4 2 0,11 0 16,8 0-16,5-2 0,4-2 16,7 0-16,5-1 15,5-3-15,7-2 16,7-3-16,7 1 0,8-5 0,5-3 16,10 0-16,6-1 0,8 0 15,10 1-15,2 1 0,3 0 16,4 2-16,5-1 0,1 4 15,4 3-15,3-4 0,4-3 16,6 1-16,5 1 0,5 0 0,5 0 16,4 4-16,-2 2 0,-8-4 0,10-2 15,3 1-15,2 2 0,8 0 16,4 0-16,3-2 0,4-4 16,3 1-16,7 0 0,31-3 15,-3 1-15,-5 1 0,1-2 16,-3 6-16,1 3 15,2-3-15,2-2 0,1-4 16,-2-3-16,8 3 0,6 2 16,-2 0-16,-3 1 0,4-1 15,3 0-15,0 1 0,0 3 16,6 0-16,5-1 0,-2 1 16,0 0-16,0-3 0,4-1 15,-7 1-15,0 2 0,8 1 0,5-1 0,-3-1 16,-3 0-16,1 1 0,0 2 15,-3-3-15,-4-1 0,3 0 16,3 2-16,-3 1 0,-1 2 0,6-4 16,1 0-16,-5-2 15,-3 1-15,6 1 0,5-1 16,-4 0-16,-2 1 16,4 0-16,2 1 0,-7-1 15,-4-3-15,6 2 0,3-1 16,-4 0-16,-1-1 0,-1 1 15,1 1-15,-4-2 0,-2-1 0,5 3 16,4 1-16,-6-4 16,-5-1-16,5-2 0,1 2 15,-2 0-15,-2-1 0,4 1 0,4 0 0,-2-1 16,-1-1-16,6 0 0,4 2 16,-2-2-16,-1-2 0,3 0 15,4 1-15,-5 0 0,-2 0 0,0 5 16,1 2-16,-6-2 0,-3-1 15,-4 0-15,-2 3 16,-8-2-16,-5-2 0,-5 0 0,-4 0 0,-11 5 16,-9 3-16,-7 0 0,-5-1 15,-19 0-15,-12 1 0,-10 0 16</inkml:trace>
  <inkml:trace contextRef="#ctx0" brushRef="#br0" timeOffset="218769.9566">1993 7243 0,'0'0'0,"0"0"16,0 0-16,0 0 0,0 0 0,0 0 15,0 0-15,0 0 0,0 0 16,30 4-16,-30-4 16,29 6-16,-29-6 15,36 7-15,-11-3 16,3 0-16,3-1 0,13 2 0,4 1 16,3 0-16,0 2 0,20-1 15,6-4-15,9 1 0,-2 0 16,21 0-16,4 0 0,-9 0 15,-3-1-15,48 1 0,13 1 16,-23-8-16,-11-4 0,7 4 0,7 4 16,-14 0-16,-8-1 0,11 5 0,9 2 15,-15-6-15,-7-4 0,17-2 16,9 1-16,-8-2 0,-5 1 16,7-2-16,6-1 0,-11 1 15,-11 0-15,14 1 0,11 0 16,-14 2-16,-9 1 0,5-6 0,7-2 0,-10-1 15,-7 2-15,10 1 0,5 3 16,-9 1-16,-9 1 16,8-2-16,7-1 0,-10 1 15,-6 0-15,8 2 0,6 0 16,-12-3-16,-7-2 0,9 0 16,5-1-16,-12 3 15,-8 0-15,4 0 0,5-2 16,-8 3-16,-8 2 0,4-3 0,4 0 15,-10 1-15,-6 0 0,5 2 16,7 0-16,-8 2 0,-6 1 0,8-4 16,5 0-16,-10-1 15,-6 2-15,6 3 0,5 2 16,-9-1-16,-3 1 0,4 2 0,6 0 0,-10-2 16,-6-1-16,2 2 0,2 2 15,-7 2-15,-2 0 0,0 1 16,1 1-16,-8-1 0,-5-4 15,-4 0-15,-2-2 0,-8 2 0,-6 1 16,-3 2-16,-2 1 16,-8-5-1,-5-1-15,-7 0 0,-6 2 0,-7-2 16,-7 0-16,-12 4 0,-8 2 16,-7-3-16,-2-2 0,-21 2 15,-14-2-15,25-1 0,-8 1 16,-56-1-16,-7 0 0,2 3 15,4 1-15,-15-5 0,-11-3 16,10 6-16,7 4 0,-22 0 0,-13 2 0,8-7 16,7-3-16,-14 2 0,-9 4 15,7 1-15,6 2 0,-14 0 16,-10 1-16,12 0 0,8 0 16,-13-1-16,-8 3 0,16 0 15,12 1-15,-8 0 0,-2 0 0,15-3 16,12-4-16,-4 1 15,-3-2-15,19 4 16,12 2-16,1-5 0,1-3 16,18-1-16,12 0 0,4-2 15,6 0-15,14-6 0,8-1 0,8 1 16,7 2-16,5-1 0,3 2 16,11-2-16,7 1 0,6 1 15,5 0-15,15-2 0,9 0 0,4 1 16,4 1-16,11 2 0,10 1 15,4-3-15,1 0 0,15-3 16,9-2-16,1 6 0,1 4 0,20-2 16,14-3-16,-5 1 0,-7 1 15,21-1-15,13-1 0,-6 2 16,-8 1-16,25-3 0,16-1 0,-8-1 16,-6 0-16,16 2 0,12 2 15,-10-3-15,-4 1 0,15 0 0,13-1 16,-14 1-16,-11 2 0,21 2 15,14 1-15,-17 0 0,-11-1 16,16 2-16,10 1 0,-19 3 16,-12 1-16,4 4 15,2 2-15,-23-2 16,-16-1-16,-8 0 0,-6 1 16,-22 0-16,-17-2 0,-12 4 0,-9-2 15,-17-4-15,-12-5 0,-14 0 16,-9 0-16,-7-1 0</inkml:trace>
  <inkml:trace contextRef="#ctx0" brushRef="#br0" timeOffset="220597.5485">2766 7458 0,'0'0'0,"0"0"15,29-4-15,-29 4 0,32-5 16,-5 1-1,12-1-15,12-1 0,3 1 0,28-2 16,15-1-16,13-2 16,-3 1-16,36-1 0,29-2 0,45-4 15,-34 4-15,8-2 0,7-2 16,-32 6-16,-18 3 0,12 5 16,9 3-16,-29 0 0,-21 1 0,-13 3 15,-14 3-15,-29-7 0,-21-4 0,-23 6 16,-16 1-16,-11-1 15,-7 0-15,-36 1 0,-22 3 16,-6-4-16,-3-3 0,-33-1 16,-23-1-16,12 5 0,6 5 0,-32-4 15,-25-1-15,21 1 0,14 2 16,-30-2 0,-18 1-16,23 1 0,14 2 0,-17 5 15,-16 1-15,29 2 16,20 0-16,-5 2 0,-4 1 15,27-5-15,20-6 0,7-3 0,9-1 16,19-4-16,15-2 0,15-6 16,15-5-16,9 2 0,7-1 15,16-1-15,10 1 0,14-1 0,10-1 0,23-6 0,16-3 32,-1 3-32,-5 1 0,26 4 15,14 3-15,-6 2 0,-10 2 0,23-1 16,14 2-16,-14 1 15,-10 0-15,13 2 0,10-1 16,-20 0-16,-14 0 0,0 3 0,0 3 0,-21 1 0,-12 1 0,-5-3 16,-6-3-16,-19 4 15,-11 2-15,-18-1 0,-11 2 16,-4-2-16,-8 0 0,-26-9 0,-21-4 31,-2-2-31,-1 1 0,-27 2 0,-22 2 16,5 6-16,4 3 0,-25 2 15,-14 2-15,11 1 0,13 3 0,-20 9 16,-12 10-16,19-4 0,16-2 16,1 1-16,0 1 15,30-8-15,23-5 0,16-2 0,13-1 16,13-4-16,8-1 0,14-3 16,11 0-16,5-2 0,8-1 0,38-4 15,27-2-15,1-2 0,-2-1 0,31-1 16,22 1-16,-14 1 0,-11 0 15,35-2-15,25 0 16,-14 8-16,-8 3 0,27 5 0,20 2 16,-21 4-16,-16 2 0,-51-3 15,-40-2 1,-23-3-16</inkml:trace>
  <inkml:trace contextRef="#ctx0" brushRef="#br0" timeOffset="242681.0086">2116 9267 0,'0'0'0,"0"0"0,0 0 16,0 0-16,0 0 0,0 0 0,0 0 16,0 0-16,0 0 0,0 0 15,0 0-15,24 18 0,-24-18 0,26 5 16,-26-5-16,36 4 15,-16-3-15,6 0 0,0-1 16,5 1-16,1-1 0,14 0 16,2-1-16,-1-1 0,1 0 0,15 1 0,0-1 15,10-1-15,-3 0 0,-4 1 16,0 0-16,7-1 0,-4 3 16,1-1-16,2 1 15,2-1-15,-9-1 0,1 1 0,2-1 16,-4 1-16,-3-1 0,34 1 15,-7 3 1,-14 1-16,-10 2 0,1-2 0,1-2 16,-5-1-16,-1 1 0,6-2 15,4 1-15,-7 2 0,-3 5 0,2-3 16,8-2 0,-9-1-16,-7-2 0,8 1 0,8 2 15,-6-1-15,-1 1 0,6-1 16,4-1-16,-14 0 0,-5 0 0,9 1 0,7 0 15,-4-1-15,-1 0 0,4 4 16,4 0-16,-8-1 0,-7-2 16,12 3-16,8 0 0,-11-4 0,-10-2 15,11 1-15,5 1 16,-2 2-16,-3 3 0,5-2 16,3-1-16,-4 0 15,-4 1-15,8 1 0,8 2 0,-11-2 16,-3 2-16,6-2 0,4 0 15,-6-2-15,-4 0 0,11 1 16,5 1-16,-4-1 0,-5 1 0,10 3 16,5 3-16,-10-4 0,-4-4 15,9 1-15,6-1 16,-6 2-16,-3 1 0,8 0 0,3 2 16,-5-4-16,-3-1 0,8 2 15,4-1-15,-5 0 0,-6 0 0,11-1 16,7-1-16,-8 2 15,-5 0-15,7-2 0,6-1 16,-9 1-16,-6 1 0,13 6 16,7 1-16,-8-6 0,-7-5 0,9-2 0,6-1 15,-9 1-15,-4 2 0,7-1 16,7 0-16,-10 2 0,-6 1 0,10-2 16,8-1-16,-12-1 15,-6 0-15,6 1 0,7-1 16,-10 1-16,-6 1 0,10 0 0,7 2 15,-7 0 1,-6 0-16,3-2 0,4-3 16,-9 0-16,-6-1 0,9 4 15,6 2-15,-11-1 0,-6 0 0,8 0 16,6-2-16,-12 2 16,-6 0-16,7-1 0,5-2 15,-7 2-15,-3 1 0,2 1 0,2 0 16,-4 0-16,-3 0 0,4-1 0,4 1 15,-8-1-15,-6 1 0,9 2 16,5 0-16,-9 0 0,-7-1 0,10 2 16,4-2-16,-8 0 0,-6 0 15,5 3-15,6 2 0,-8-3 16,-3-2-16,5 0 0,3-1 16,-4 2-1,-3 2-15,3 0 0,3-3 16,-5 0-16,-2-2 0,5 1 15,4-1-15,-8 2 0,-6 1 0,7-1 16,6-1-16,-10 2 0,-6 2 16,6-3-16,2-1 0,-4 1 15,-4 0-15,10-4 0,7-3 16,-14 4-16,-8 1 0,4 2 0,2 0 16,-3-2-16,-3 0 0,3 1 15,3 1-15,-9 1 0,-5 0 0,7 3 16,4-1-16,-8 0 0,-3-1 15,0 0-15,1-2 16,-2 5-16,-4 3 0,3-3 0,1-1 16,-7-1-16,-4-3 0,2 0 0,1 1 15,-3 0 1,-4 1-16,0 0 0,-1-1 16,-5 0-16,-3 1 0,-2-3 15,-2 0-15,-4-3 0,-2-1 16,0 0-16,2 2 0,-9 0 15,2-1-15,2-4 0,0-2 16,-4 0-16,-1-1 0,1-4 0,0-2 16,-1-3-16,-1-3 0,1 3 15,2-1-15,-2-1 0,-1-2 0,-2-4 16,1-4-16,-2 2 0,-3-1 0,-1 0 16,0-2-16,1 1 15,-2 1-15,-1-2 0,0 0 16,-3 3-16,0 4 0,-1-1 0,0 2 15,0 1-15,-2 1 0,0-3 0,-2-1 16,2 4-16,0 3 0,-2 0 16,1 1-16,-1 4 0,1 0 15,1 2-15,-1 0 0,0 3 16,0-1-16,-1 0 0,-1 1 16,1 2-16,2 1 15,-3 2-15,-2 0 16,2 1-16,-1 0 0,0 1 0,-1 0 15,0 1-15,0-2 0,-3 2 16,-4-1-16,-2 2 0,-1 2 16,-2-2-16,-2 0 0,-3 0 15,0 0-15,-10-1 0,0-1 16,-1 1-16,0-1 0,-2 1 0,-3 0 16,-2-1-16,1-1 0,-13 2 0,-4-1 15,6 1-15,4 0 0,-12-1 16,-1-2-16,1 0 0,1 0 15,-12 2-15,-1 4 0,9-4 16,5 0-16,-11 3 0,1 4 16,-13-5-16,10-4 15,-7-2-15,-3 0 16,9 4-16,6 4 0,-5 1 0,-5-1 16,10 2-16,6-1 0,-10-1 15,-5-5-15,6 4 0,4 2 16,-7-2-16,-4 0 0,3-1 0,3-1 15,-10 3-15,-5 1 16,6-2-16,5-1 0,-10-1 0,-6-1 16,8 2-16,4 0 0,-8-2 0,-6-3 15,8 5-15,5 5 0,-7-4 16,-5-1-16,6 0 0,3-1 0,-5 2 16,-4 0-16,7 0 15,4 1-15,-12-5 0,-8-4 16,9 3-16,8 0 0,-11 4 0,-8 2 0,8-1 15,5-3-15,-9 4 0,-9 1 16,12-1-16,8-2 0,-11-1 16,-7-1-16,7 1 0,3 0 15,-11-1-15,-8-2 0,8 1 16,4 1-16,-9 4 0,-5 0 16,9 1-16,7-3 15,-10 1-15,-8 0 0,8-1 16,3 1-16,-8 1 0,-6 1 15,9-7-15,8-4 0,-10 1 16,-5 2-16,9 1 0,7 2 16,-12 0-16,-9 0 0,12 1 0,9 2 0,-11-2 15,-6-3-15,7 2 16,6 1-16,-8 0 0,-6 0 0,10 1 16,9 2-16,-10-6 0,-5-2 15,8 0-15,4 1 0,-6 3 16,-4 0-16,12 0 0,7-3 0,-9-2 15,-7-1-15,10 4 0,8 1 16,-6-2-16,-4-1 16,9 1-16,6 0 15,-7 1-15,-6 0 0,14-1 16,5 0-16,-5-2 0,-3-1 16,7 4-16,4 4 0,-5-3 15,-5-2-15,9-1 0,7 0 0,-6 1 0,-4 0 0,7 1 16,6 0-16,-4 1 0,-1 0 15,6-2-15,2-2 16,-7 0-16,-7-2 0,8 2 16,5 1-16,-2 1 0,-2-1 15,2-1-15,1-1 0,-4 3 16,-2 4-16,5-1 0,8-1 0,-6-5 16,0-3-16,7 6 0,8 3 15,-7-4-15,-3-1 0,1 0 16,3 1-16,-5 2 0,-4-1 0,9 0 15,5-1-15,-3-1 0,0 1 16,4-3-16,3 1 0,-8 2 16,-1 3-16,4 1 0,3 1 0,2-3 15,0 0-15,4 1 0,0 0 16,-3 1-16,-1 1 0,10 1 16,4 1-16,-4-1 15,-6-2-15,8 0 16,5 0-16,-6 3 0,-7 0 15,8 3-15,7-1 0,-5 2 16,-2 0-16,6-1 0,7-1 0,-8-1 16,-1 0-16,5 4 15,6 3-15,3 2 0,4 2 0,13-8 16,-1 1-16,-4 1 0,-3 1 0,3 1 16,1 1-16,0 3 0,1 4 15,2 0-15,0 1 0,2 2 16,1 3-16,2-1 0,1 3 0,-4 6 15,2 5-15,-1-2 0,2 1 16,-1 8-16,1 2 0,3-1 16,-1-2-1,2 0-15,0 1 0,0-5 0,2-3 16,5 1-16,0 0 16,4-4-16,1-4 0,3 1 15,6-1-15,-1-7 0,0-4 0,4 0 16,3 1-16,-1-2 0,0-2 15,2-2-15,0 1 0,-6-5 16,-5-1-16,-5-2 0</inkml:trace>
  <inkml:trace contextRef="#ctx0" brushRef="#br0" timeOffset="251466.1626">12545 9181 0,'0'0'0,"0"0"0,-10-9 16,2 3-16,-1-2 0,-5-1 15,-6-2-15,-6-1 0,-2 3 0,-6 3 16,-6 4-16,2 3 0,-1 4 0,-15 9 16,-4 7-16,-10 7 0,5 4 0,-11 18 15,0 8-15,13-5 16,10-3-16,-1 19 0,-2 16 15,4 8-15,14-14 0,28-1 16,20-3-16,9-8 0,6-9 0,23 2 31,16 0-31,-2-9 0,-2-6 0,24-4 16,15-2-16,-5-6 0,-4-5 16,18-5-16,13-2 0,-12-5 15,-10-5-15,8-7 0,8-6 16,-13-6-16,-9-7 0,8-6 15,9-7-15,-21-2 0,-12-2 0,2-9 16,-1-7-16,-15-1 0,-11-1 0,-7-9 16,-6-6-16,-11 5 0,-4 1 0,-17-11 15,-11-10-15,-5 9 16,-4 8-16,-25-9 0,-16-5 16,0 10-16,2 8 0,-24-2 15,-15-1-15,5 8 0,4 6 0,-17 4 16,-12 5-16,6 10 0,5 7 0,-20 4 15,-11 1-15,14 9 0,11 6 16,-16 10-16,-10 7 0,21 4 16,13 3-16,0 15 0,0 10 15,13-1-15,9-1 0,22-14 16,17-10-16,10-6 0</inkml:trace>
  <inkml:trace contextRef="#ctx0" brushRef="#br0" timeOffset="253039.5363">2446 11372 0,'0'0'0,"0"0"0,0 0 16,33 6-16,-33-6 0,29 1 0,-11 1 16,0 0-1,4 0-15,8-1 0,4 1 0,1 0 0,0 0 16,12-1-16,4 2 0,-4-3 16,2 1-16,3-1 0,5 1 15,6-1-15,-5-1 0,7 0 16,3 1-16,7-3 0,-5-1 0,13 1 15,1-1-15,-7 2 16,-4 1-16,36-2 0,-5 1 16,-15 1-16,-13 1 0,5-2 0,5 0 15,-10 0-15,-4 0 0,7 1 16,5 0-16,-9 1 16,-7 1-16,9 2 0,2-2 15,-9 0-15,-4 1 0,10-1 0,3 1 16,-4-3-1,-2-1-15,3 3 0,2 2 16,-3 0-16,-2-1 0,5-2 0,5-2 16,-5 2-16,-2 2 0,3 0 15,2 1-15,-7-1 0,-6 0 16,6 2-16,5 1 0,-7 0 16,-2-3-16,4 3 0,9-1 15,-9-1-15,-6 0 0,8-1 0,7-1 16,-8 0-16,-4-2 0,5 4 0,4 3 15,-5-1-15,-4-1 0,7-3 16,5-3-16,-8 1 0,-7 1 0,7 2 16,4 3-16,-1-3 15,-2-4-15,4 1 0,3 0 16,-8 1-16,-6 3 0,7-1 0,5-1 0,-5-1 16,-2 0-16,13 0 15,10 1-15,-15-1 0,-9-1 0,0-1 16,-1-2-16,5 6 0,3 3 15,-3 0-15,-2 0 0,-5-4 16,-3-1-16,8 0 16,6 2-16,-6-2 15,-5 1-15,4 2 0,1 2 16,1-1-16,0-3 0,8 0 16,6 0-16,-7 1 0,-5-1 15,-2 1-15,0-1 0,-3 0 0,-1 2 16,4 3-16,4 2 15,-2-4-15,-3-1 0,-1-1 16,1 0-16,0 0 0,1-3 0,-1 6 0,-1 1 16,-4-3-16,-4-3 0,2-2 15,2 0-15,-6 4 0,-5 3 16,10-4-16,4-1 16,12 0-16,7 1 15,-19-2-15,-13 0 0,5 0 0,5 1 16,-14 1-1,-9 2-15,7-1 0,6-2 16,-4-1-16,-2 0 0,7 0 0,5 0 16,-12 0-16,-8 1 0,7 2 15,6 4-15,-8-4 0,-3-3 0,3 6 16,1 3-16,-5 1 16,-5-1-16,-2-2 0,2-3 15,-9 2-15,-5 1 0,-8-3 0,-5-1 0,-9 3 16,-8 0-16,0-1 0,1-1 15,1-3-15</inkml:trace>
  <inkml:trace contextRef="#ctx0" brushRef="#br0" timeOffset="258170.8251">5616 10584 0,'0'0'16,"0"0"-16,0 0 0,15 13 0,-15-13 16,0 0-16,27 21 0,-14-11 15,1-1-15,3 3 0,2-2 16,0 2-16,2 1 0,8 4 15,1 2-15,-3-2 0,0 0 16,7 2-16,0 0 0,-2 0 16,-1 0-16,-3 2 0,-2-1 15,-2-1-15,-1-1 0,0-2 16,-1-1-16,0-3 0,-4-1 0,0 1 16,-3-1-16,0-2 0,-5 0 0,-1-4 15,-2 1-15,1-3 0,2-1 16,-7-4-16,-2-4 0,1 2 0,-2 1 15,2-1-15</inkml:trace>
  <inkml:trace contextRef="#ctx0" brushRef="#br0" timeOffset="258656.9334">5944 10547 0,'0'0'0,"0"0"15,0 0 1,0 0-16,0 0 0,0 0 16,20 10-16,-20-10 0,0 0 0,0 0 15,22 7-15,-22-7 0,0 0 16,22 11-16,-13-4 16,1-1-16,1 0 0,1 0 15,1 1-15,0 0 0,-2 1 0,2-1 16,-1 3-16,1-2 0,0 0 0,2 1 15,1 0-15,-1 0 0,-1 1 0,6 1 16,1-1-16,-4 1 0,1 1 16,2 0-16,2 0 15,-1 0-15,-2 0 0,-2 1 0,2 0 16,-1-1-16,-2 0 0,2-1 16,1 1-1,-1 0-15,0 0 0,3 1 16,-5 0-16,-3-3 0,-2-1 0,0 0 15,-5-2-15,1-2 0</inkml:trace>
  <inkml:trace contextRef="#ctx0" brushRef="#br0" timeOffset="264929.4418">2608 12073 0,'0'0'0,"0"0"0,0 0 16,0 0 0,0 0-16,0 0 0,0 0 15,0 0-15,0 0 0,0 0 16,0 0-16,0 0 0,0 0 0,0 0 16,9 23-16,-9-23 15,0 0-15,33 18 0,-33-18 16,34 11-16,-15-7 0,1 1 15,5 1-15,3-1 0,-1-2 0,12 0 0,2 0 16,3 0-16,0 0 0,13-1 16,1 0-1,10-1-15,9-1 0,3 0 0,-12 0 16,17-1-16,4-2 16,-9 2-16,-5-1 0,14 1 15,1 2-15,-10 0 16,-11-1-16,32-1 0,-6-2 15,-9 2-15,-4 2 0,-1-1 16,3 1-16,-14 0 0,-11-1 0,5-2 16,5 1-16,3 1 15,1 1-15,2 1 0,2-1 16,-16 1-16,-10 0 0,1 0 0,5-2 16,3 1-16,4-1 0,7 0 15,4-3-15,2 3 0,0 0 0,-2 0 16,-5 0-16,-4-2 0,-3-3 15,9 3-15,9 2 16,7-2-16,6 1 0,-26 2 16,-16 1-16,8-2 0,7 0 15,-5 2-15,-2 1 0,9 1 0,6 2 16,-11-4-16,-6-3 0,9 1 0,8 2 16,-10 3-16,-7 2 0,12-5 15,6-4-15,-7 3 0,-4 1 16,9-3-16,6-3 0,-10 3 15,-5 1-15,8 2 0,8 1 16,-12-2-16,-7 0 16,7-1-16,5 2 0,-6-2 0,-7 0 15,12 2-15,6 1 16,-7-2-16,-7-2 0,8 0 16,3-1-16,-8 1 15,-4-2-15,7 0 0,6 0 0,-13 1 0,-9 1 0,10 0 16,6 0-16,-5 1 0,-6 1 15,10-1-15,3 0 16,-6 0-16,-8-1 0,7 0 0,5-1 16,-12-1-16,-8-1 0,10 2 15,6 2-15,-5-2 0,-5 2 0,5 2 16,4 0-16,-9-1 16,-4-2-16,8 0 0,6 0 15,-10-1-15,-6 4 16,11 0-16,7 3 0,-7-1 15,-6-2-15,6-1 0,5 0 16,-9-1-16,-7 0 0,10 2 16,5 3-16,-5-1 0,-3 1 0,8-3 15,7-1-15,-7 1 16,-4 0-16,5-1 0,5 0 16,-10 0-16,-7-1 0,9 1 0,6 0 0,-6-3 15,-3-2-15,6 4 0,6 1 16,-11 3-16,-8 2 0,11 1 15,6 3-15,-8-10 0,-7-4 0,10 0 16,4 0-16,-7 2 0,-6 1 16,8 2-16,7 3 15,-13-1-15,-7 0 0,8-1 0,5 0 16,-6-4-16,-2-3 0,7 2 0,5 3 31,-11 3-31,-7 1 0,10-1 16,6 1-16,-6-1 0,-5-1 0,7-1 0,4-2 0,-10 0 0,-6-1 15,7 1-15,9 1 16,-9 0-16,-5 1 16,8-1-16,5 0 0,-9-1 15,-5-3-15,9 3 0,5 0 16,-9 1-16,-5 1 0,4-1 16,4 1-16,-4-2 0,-1 0 0,3-4 15,3-2-15,-6 7 0,-5 6 16,8-6-16,7-4 15,-6 0-15,-6-2 0,6 3 0,5 1 0,-8 3 16,-5 0-16,7-3 0,6-1 16,-7-1-16,-7 2 0,10-2 15,6 1-15,-9 2 0,-5 1 0,9-1 16,5 1-16,-9-2 0,-6 1 16,10 0-16,6 0 15,-7 0-15,-3 1 16,3-1-16,5 0 0,-6-1 15,-5 0-15,6 1 0,7 0 16,-8-1-16,-5 0 0,9-1 16,5-3-16,-10 1 0,-9-2 0,12 4 15,7 2-15,-5-1 0,-4 0 16,7 1-16,4 0 16,-8-3-16,-7 0 0,8 1 0,5 1 0,-7 0 15,-6 0-15,8 1 0,5 1 16,-9 2-16,-6 1 0,6-1 15,5-4-15,-8 1 0,-5 0 0,6 2 16,5 2-16,-11-3 0,-6-5 16,6 4-16,4 1 15,-8 0-15,-5-1 16,1 2-16,1 1 0,-6-3 16,-4-2-16,-2 4 0,-1 3 15,-6-3-15,-5-1 0,-4-4 16,-2-2-16,-4 3 0,-3 1 0,-8-2 15,-1-1-15,1 2 0,0 0 16,1 3-16</inkml:trace>
  <inkml:trace contextRef="#ctx0" brushRef="#br0" timeOffset="268773.5113">5991 11212 0,'0'0'0,"0"0"0,0 0 0,-26-8 16,26 8-16,-28-3 0,8 4 15,-2 1-15,-1 1 0,-10 4 16,-3 5-16,1 1 0,-4 3 0,-10 6 0,-4 4 16,4 0-16,2 2 0,-10 9 15,2 2-15,6 4 0,2 0 16,1 9-16,8-1 0,6-4 15,3-3-15,9 10 16,12 1-16,4-8 0,6-7 0,11 2 16,10 0-1,8-3-15,7-2 0,16-2 0,12-1 16,5-5-16,2-1 0,55 7 16,1-5-16,-4-8 0,-4-6 15,10-2-15,4-3 0,-11-3 16,-10-3-16,14-6 0,9-4 15,-14-2-15,-8-1 0,5-3 16,4-1-16,-11-6 0,-4-4 0,-2-7 16,1-6-16,-13 7 0,-12 5 0,-2-9 15,-3-4-15,-17-2 16,-9-2-16,-9-5 16,-8-3-16,-9 3 0,-9 2 0,-12-6 15,-8-5-15,-6 7 0,-3 5 16,-17-5-16,-12-2 0,-4 5 15,-4 5-15,-20 2 0,-15 3 16,3 3-16,0 6 0,-19-4 16,-13-3-16,4 13 0,4 8 15,-17 2-15,-10 3 0,8 5 16,6 4-16,-11 5 0,-4 4 16,11 3-16,10 1 0,-8 5 15,-3 3-15,13 3 0,12 2 0,31-9 0,21-7 16,14-4-16</inkml:trace>
  <inkml:trace contextRef="#ctx0" brushRef="#br0" timeOffset="276913.9638">14808 10174 0,'0'0'0,"0"0"0,0 0 0,32-7 16,-32 7-16,33-7 0,-5 2 16,2 0-16,3 0 0,15-3 15,5 2-15,9-3 0,-4 2 0,14-2 16,0 1-16,-12 2 16,-7 0-16,-1 2 0,-8 1 15,-13 2-15,-9 0 0,-5 0 0,-5 1 0,-4-1 16</inkml:trace>
  <inkml:trace contextRef="#ctx0" brushRef="#br0" timeOffset="277067.6982">15268 10153 0,'0'0'0,"0"0"0,0 0 0,0 0 16,2 24-16,-2-24 0,-3 30 15,0-11-15,-2 2 0,-1 6 16,-2 2-16,-2 0 0,-1 1 0,-3 9 15,-1-3-15,2-2 0,0-4 16,-1 1-16,5-6 0,0-4 16</inkml:trace>
  <inkml:trace contextRef="#ctx0" brushRef="#br0" timeOffset="277246.148">14901 10703 0,'0'0'0,"0"0"0,0 0 0,31-4 16,-31 4-16,42-6 0,-13 3 0,3-2 16,3 1-16,15-3 0,6 0 15,12-2-15,-4 0 0,11-5 16,-3-3-16,-15 5 0,-13 2 0,-9 1 16</inkml:trace>
  <inkml:trace contextRef="#ctx0" brushRef="#br0" timeOffset="277462.4783">16046 10053 0,'0'0'0,"0"0"15,0 0-15,0 0 0,0 0 0,0 0 16,-24 25-16,24-25 0,-31 25 0,8-7 15,-6 2-15,2 1 0,-1 0 16,-7 7-16,0 1 16,-1 0-16,8-6 0,3-5 0</inkml:trace>
  <inkml:trace contextRef="#ctx0" brushRef="#br0" timeOffset="277969.8388">16119 10299 0,'0'0'0,"0"0"0,0 0 0,0 0 15,-11 29-15,11-29 0,-18 36 0,8-16 0,1 0 16,-4 0 0,-1-1-16,-2 3 0,2-2 0,3-4 0,1-3 15,3-1-15,0-4 0,2-3 16,1-2-16,4-3 0,2-2 0,4-7 15,4-5-15,1-2 0,1 0 16,5-4-16,5-2 0,-1 3 0,-2 0 16,7 1-16,0 4 15,-2 2-15,0 4 0,-2 5 16,0 4-16,-2 4 0,-3 3 0,-2 2 16,-3 3-1,-2 1-15,-3 0 0,-1 1 16,-3 3-16,-2-3 0,-1-2 0,-1 0 15,0-2-15,0-2 0,0-2 16,0-2-16,0-2 16,1-3-16,0 0 0,2-7 0,2-2 15,2-3-15,0-3 0,9-5 16,5-4-16,0 1 0,3-1 0,10-2 16,3 2-16,-1 5 15,-2 2-15,7 5 0,0 5 0,-6 1 0,-5 2 16,-3 8-16,-2 7 15,-5 3-15,-4 1 0,-6 8 0,-7 2 16,-2 2-16,-1 1 0,-2 0 16,-1-1-16,-1-1 0,2-1 15,1-2-15,1-2 16,1-5-16,0-3 0,0-3 16</inkml:trace>
  <inkml:trace contextRef="#ctx0" brushRef="#br0" timeOffset="278449.1726">17779 10372 0,'0'0'0,"0"0"16,0 0-16,0 0 0,0 0 0,3-21 16,-3 21-16,-18-12 0,18 12 15,-32-11-15,9 7 0,-1 2 16,-2 2-16,-10 6 0,-4 2 15,3 3-15,0 1 0,-4 7 16,5 4-16,7-2 0,7 0 0,9-1 0,5-1 16,8-2-16,6-2 0,9-4 15,10-4-15,2-2 0,3-3 16,9-3-16,0-4 0,-2-3 16,-3-3-16,1-4 0,1-4 15,-6 2-15,-6 2 0,-1 0 16,-6 2-1,-6 5-15,-3 2 0,-3 3 0,-2 3 16,-3 4-16,-1 2 0,-4 9 16,-3 4-16,0 6 0,-3 3 0,-2 5 15,-1 6-15,1 0 16,2 1-16,0 4 0,2-2 16,2-7-16,2-2 0,-1-1 15,2-3-15,1-10 0,-1-5 0,-1-4 0,-3-2 16,-3-6-16,-3-3 0,-7-7 15,-6-3-15,6-3 0,2-3 16,-6-10-16,1-7 0,5 8 16,5 6-16,3 4 0</inkml:trace>
  <inkml:trace contextRef="#ctx0" brushRef="#br0" timeOffset="278671.9085">18244 10121 0,'0'0'0,"0"0"0,-9 25 0,2-6 0,-2 5 16,-5 12 0,-4 6-16,-3 8 0,0-5 0,-1 8 15,1-1-15,5-8 16,3-5-16,4-7 0,3-6 0,5-5 0,3-4 15,1-3-15,-2-4 16,0-1-16</inkml:trace>
  <inkml:trace contextRef="#ctx0" brushRef="#br0" timeOffset="279051.0257">18743 10372 0,'0'0'0,"0"0"15,0 0-15,0 0 0,0 0 0,0 0 0,-6-25 16,6 25-16,-21-12 0,21 12 16,-36-8-16,13 7 0,-2 1 15,-11 5-15,-1 7 0,-1 0 0,2 2 16,-4 6-16,6 3 16,5-2-16,6 1 0,8-1 15,5-1-15,7-2 0,4-2 0,11-4 0,10-4 16,1-2-16,1-2 0,5-4 15,3-3-15,3-3 0,-3-2 0,-1-6 16,-1-4-16,-3 0 16,0 0-16,-5 1 0,-4 2 15,-5 1-15,-2 2 0,-4 5 0,-2 1 16,-2 2 0,-1-1-16,0 9 0,-4 3 15,0 4-15,-1 2 0,2 6 16,2 2-16,1 1 0,1 1 0,5 1 15,3-1-15,5-2 0,3-2 16,-2-4-16,-4-3 0,-2-2 16</inkml:trace>
  <inkml:trace contextRef="#ctx0" brushRef="#br0" timeOffset="279452.3937">19325 10390 0,'0'0'0,"0"0"0,0 0 0,0 0 15,-19-17-15,8 11 0,-4 0 16,-3 1 0,-3 0-16,-9 4 0,-3 3 15,1 3-15,0 2 0,2 5 16,1 5-16,-1 5 0,5-1 0,6 1 16,6 1-16,6-3 0,6-1 15,11-2-15,9-1 0,3-5 16,3-4-16,8-6 0,8-4 15,4-2-15,-2-3 0,1-5 0,3-5 16,-7-2-16,-3 0 0,1-11 0,-1-3 16,-9 3-16,-3 1 0,-5 2 15,-4 1-15,-5 4 0,-3 2 16,-4 4-16,-2 4 16,-2 2-16,-1 5 0,-3 5 0,-4 6 15,-2 0-15,-1 3 0,-2 8 0,-4 8 31,4-2-31,1 3 0,-1 10 0,0 3 16,1-3-16,2-3 0,4 0 16,4 0-16,3-6 0,3-3 15,0-6-15,-1-3 0,-1-3 0</inkml:trace>
  <inkml:trace contextRef="#ctx0" brushRef="#br0" timeOffset="279706.5704">20241 10131 0,'0'0'0,"0"0"0,-10 16 16,-1-1-16,-3 3 0,-9 13 0,-4 7 16,0 0-16,-1 1 0,-1 3 15,5-2-15,4-1 0,8-5 16,10-4-16,9-4 0,5-7 15,3-5-15,11-5 0,6-5 16,-2-2-16,0-4 16,1-6-16,2-3 15,-8 1-15,-5 2 0,-4 2 0</inkml:trace>
  <inkml:trace contextRef="#ctx0" brushRef="#br0" timeOffset="279875.9555">19902 10335 0,'0'0'0,"0"0"0,22-4 16,-5 1-16,4 0 0,8-1 15,6 0-15,13-1 0,1 0 16,15-1-16,2-1 0,-3 0 16,-14 2-16,-11 1 0</inkml:trace>
  <inkml:trace contextRef="#ctx0" brushRef="#br0" timeOffset="280254.8726">20721 10024 0,'0'0'0,"0"0"0,0 0 0,0 0 15,-16 29-15,5-13 0,-5 7 16,-1 2-16,1 3 0,-12 16 15,-3 5-15,4-2 0,0-4 0,0 8 16,-1 6-16,5-13 16,4-10-16,3-2 0,4-6 15,4-10-15,2-4 0,4-10 0,2-6 0,2-4 16,2-2-16,3-6 0,5-7 16,3 0-16,2-1 0,9-6 15,2-4-15,-1 8 0,-3 4 0,4 4 16,0 5-16,-3 2 0,-4 4 15,-4 3-15,-2 4 16,-3 3-16,-2 4 16,-5 5-16,-2 5 0,-1 2 15,-2 0-15,-3 7 0,-1 5 16,1-6-16,-1-1 0,3 5 16,3-1-16,3-7 0,0-4 0,0-3 15,-2-4-15,-1-2 16</inkml:trace>
  <inkml:trace contextRef="#ctx0" brushRef="#br0" timeOffset="280618.1626">21296 10310 0,'0'0'0,"0"0"16,0 0-16,-32-9 15,17 9-15,-6 2 0,-6 1 16,-8 5-16,-1 2 0,-1 3 15,1 4-15,-3 4 0,5 3 16,7 1-16,4 1 0,6-3 16,5-2-16,9 3 0,9-3 15,6-7-15,6-3 0,11-6 16,6-3-16,1-5 0,2-3 0,-2-3 16,0-2-16,-1-2 0,-2 1 0,-3-6 15,-4-5-15,-5 4 0,-5 3 16,-2 1-16,-4 4 0,-6 3 0,-2 2 15,-4 2-15,-2 2 16,-2 3-16,-1 0 0,-2 8 16,-4 6-16,2 3 0,1 1 0,3 3 15,2 1 1,3 1-16,3-1 0,6-2 16,5 0-16,-2-5 0,-2-2 0,-2-4 0</inkml:trace>
  <inkml:trace contextRef="#ctx0" brushRef="#br0" timeOffset="280878.834">21811 10156 0,'0'0'15,"0"0"-15,0 0 0,-26 26 0,13-12 16,-2 9-16,-3 5 15,-7 12-15,-1 1 0,-2 9 0,5 0 0,5-8 16,6-5-16,6-1 0,6-5 16,5-6-16,5-5 0,5-7 15,5-5-15,1-3 0,1-3 0,4-3 16,2-5-16,-2-4 0,-3-5 16,-5 4-16,-3 2 0,-4 2 15</inkml:trace>
  <inkml:trace contextRef="#ctx0" brushRef="#br0" timeOffset="281041.6603">21511 10405 0,'0'0'0,"0"0"0,0 0 16,0 0-16,0 0 0,0 0 16,39 2-16,-39-2 0,51-4 0,-15 2 15,8-2-15,2 0 0,3 0 0,17-1 16,18 0-16,-8 0 0,-6-1 15,-2 0-15,-9 2 0,-14 1 16</inkml:trace>
  <inkml:trace contextRef="#ctx0" brushRef="#br0" timeOffset="281342.7055">22985 10440 0,'0'0'0,"0"0"15,0 0-15,30 1 0,-16 0 0,7-1 16,6 1-16,8-1 0,2 1 16,10-1-16,6-1 0,13 0 15,1 1-15,18 1 0,3 2 16,9-2-16,-6 0 0,13 0 15,0 0-15,-15-1 0,-8 1 0,27 1 0,-16 2 16,-27-3-16,-17-1 0,-16 1 16,-11 1-16,-9-2 0,-8 0 15,0 0-15,-2 0 0,-2 0 16</inkml:trace>
  <inkml:trace contextRef="#ctx0" brushRef="#br0" timeOffset="281897.3626">19824 10947 0,'0'0'0,"0"0"0,29 2 16,-13-2-16,1 1 0,17 0 15,10 1-15,3-1 0,1 2 0,25 0 16,11 2-16,16 0 16,-2 0-16,24-1 0,3-1 0,3 0 0,-14-1 15,74 2-15,5 2 0,-25-2 16,-19 0-16,25-1 0,19 0 16,-24 0-16,-14 0 0,28 9 15,21 6-15,-20-5 0,-13-5 0,25 3 16,18 3-16,-29 3 15,-18 2-15,21-2 16,16-1-16,-17 1 0,-11 0 16,0 6-16,3 5 0,-33-4 15,-22-4-15,-4 2 0,-2 1 16,-23-7-16,-16-7 0,-17-3 16,-13-5-16,-20-1 0,-16-1 0,-29-13 15,-22-7-15,12 7 0,8 4 16,6 3-16</inkml:trace>
  <inkml:trace contextRef="#ctx0" brushRef="#br0" timeOffset="282230.5727">22090 9251 0,'0'0'0,"13"7"0,3 2 0,-3-2 0,1 0 0,9 6 15,3 2-15,-2 0 0,-1-1 16,0 1-16,-4-4 0,-4 0 16</inkml:trace>
  <inkml:trace contextRef="#ctx0" brushRef="#br0" timeOffset="282445.47">21703 9508 0,'0'0'15,"0"0"-15,0 0 0,0 32 0,0-32 16,2 32-16,2-12 0,0-1 0,1-1 0,5 3 15,4-2-15,-1-5 0,1-5 16,-2-1-16,-2-2 0,-1 0 16</inkml:trace>
  <inkml:trace contextRef="#ctx0" brushRef="#br0" timeOffset="282762.0447">21828 9526 0,'0'0'0,"0"0"0,0 0 15,0 0-15,0 0 0,29-7 16,-9 2-16,3 0 0,3 0 0,5 1 15,5 0-15,4 1 0,2 0 16,12 3-16,11 0 0,-8-1 16,-6 0-16,-1 2 0,-8 2 15,-10 1 1,-7 1-16,-12 2 0,-9 4 16,-12 0-16,-7-1 0,-13 4 15,-9 2-15,-2 2 0,0 0 0,-14 1 16,-3-1-16,-4-1 0,7-1 15,8-1-15,5-2 0,10-5 16,7-3-16,10-2 0,8 0 16,9-2-16,8-2 0,10-3 0,10-1 15,3-3-15,4-2 0,4 2 16,2 2-16,-4-1 0,-4 1 0,4-2 16,-3 0-16,-11 1 0,-6 3 15,-5 0-15</inkml:trace>
  <inkml:trace contextRef="#ctx0" brushRef="#br0" timeOffset="282915.7637">22089 9762 0,'0'0'0,"0"0"0,0 0 16,-6 18-16,6-18 0,-4 20 15,4-20-15,-4 27 0,1-12 0,2-3 16,1 0-16,0-2 0,1-2 0,0 0 15,1-3-15,-2 1 0</inkml:trace>
  <inkml:trace contextRef="#ctx0" brushRef="#br0" timeOffset="283062.9519">22125 9842 0,'0'0'0,"0"0"16,0 0-16,25-7 0,-25 7 0,30-8 31,-8 3-31,0 1 0,2 0 0,9 1 16,2 2-16,-3-1 0,-2-2 15,-4-1-15,0-1 0,-5 1 16,-4 1-16,-1 1 0</inkml:trace>
  <inkml:trace contextRef="#ctx0" brushRef="#br0" timeOffset="283201.1846">22378 9815 0,'0'0'0,"0"0"15,0 0-15,0 0 0,-9 23 0,9-23 16,-7 19-16,7-19 0,-6 24 15,1-12-15,1 0 0,-2-1 16,1-1-16,-2-3 0,0-5 16,0 0-16,0 1 0,2-1 0</inkml:trace>
  <inkml:trace contextRef="#ctx0" brushRef="#br0" timeOffset="283364.0837">21970 9969 0,'0'0'0,"0"0"0,0 0 15,0 0-15,0 0 0,0 0 16,0 0-16,27 0 0,-27 0 0,43-2 15,-13-1 1,3 0-16,4-1 0,13 0 16,4 1-16,-1-1 0,0 0 15,9 1-15,-6-1 0,3 0 16,-8 0-16,-10 1 0,-10 1 16,-7 1-16</inkml:trace>
  <inkml:trace contextRef="#ctx0" brushRef="#br0" timeOffset="283517.8013">22402 9975 0,'0'0'0,"0"0"0,0 0 15,-21 20-15,21-20 0,-21 23 16,7-11-16,-1 1 0,0 0 0,-4 5 16,2-3-1,1 0-15,4-4 0,2-3 16,4-3-16,0 0 0,0-2 15,2 0-15</inkml:trace>
  <inkml:trace contextRef="#ctx0" brushRef="#br0" timeOffset="283679.4488">22492 10083 0,'0'0'0,"0"0"0,0 0 15,0 0-15,13 20 0,-13-20 16,0 0-16,18 23 0,-9-13 15,1-3-15,1-1 0,-2-2 16,-1 0-16,-2 0 0</inkml:trace>
  <inkml:trace contextRef="#ctx0" brushRef="#br0" timeOffset="283903.3096">23125 9615 0,'0'0'0,"0"0"0,0 0 15,-9 27-15,9-27 0,-16 33 16,3-7-16,-1 1 0,1 1 0,-6 9 16,-2 0-16,2-3 0,1-5 15,-3 1-15,1-4 16,4-7-16,2-2 0,3-4 0</inkml:trace>
  <inkml:trace contextRef="#ctx0" brushRef="#br0" timeOffset="284050.0819">23078 9926 0,'0'0'0,"0"0"0,0 0 15,0 0-15,20 17 0,-15-10 16,1 0-16,-1 3 0,1-2 0,-1-1 15,1-3-15,-2 0 0,1-1 16,-2 0-16</inkml:trace>
  <inkml:trace contextRef="#ctx0" brushRef="#br0" timeOffset="284266.4351">23438 9572 0,'0'0'0,"0"0"16,0 0-16,-9 35 0,3-16 0,-4 8 16,-3 4-1,-5 11-15,2 1 0,-6 8 16,-2 0-16,2-9 0,2-5 0,0-4 16,1-6-16,2-7 0,3-4 15,1-9-15,2-7 0,2 1 16,2-1-16,2 0 0</inkml:trace>
  <inkml:trace contextRef="#ctx0" brushRef="#br0" timeOffset="284388.8864">23398 9878 0,'0'0'15,"0"0"-15,19 8 0,-5-2 16,0-1-16,5 4 0,3 3 0,7 5 16,1 1-16,2 0 0,2 2 15,1-1-15,-8-3 0,-4-3 16</inkml:trace>
  <inkml:trace contextRef="#ctx0" brushRef="#br0" timeOffset="291561.0853">11393 12972 0,'0'0'16,"0"0"-16,0 0 0,0 0 0,0 0 0,-5 23 16,5-23-16,-7 24 0,7-24 15,-10 34-15,3-14 0,-1 2 16,0 0-16,-3 1 0,-3 2 16,-3 3-16,-1-2 0,2-1 15,-1 2-15,2-3 0,1-1 16,-6 3-16,0-1 0,-1-4 0,0-3 0,0-3 15,0-1-15,3-2 0,3-1 16,1-1-16,5-3 0,0-1 16</inkml:trace>
  <inkml:trace contextRef="#ctx0" brushRef="#br0" timeOffset="291808.7152">11086 13145 0,'0'0'0,"0"0"15,0 0-15,26 5 0,-26-5 0,23 8 16,-7-1-16,3 3 0,2 2 0,3 2 16,4 3-16,7 2 0,0-1 15,10 8-15,-2 1 16,-2-2-16,1-1 0,-2-2 0,-3 0 15,2-2-15,-6-5 0,-6-3 16,-8-3-16,-3-1 0</inkml:trace>
  <inkml:trace contextRef="#ctx0" brushRef="#br0" timeOffset="295270.458">3731 15002 0,'0'0'15,"0"0"-15,0 0 0,-17-14 0,17 14 16,-24-12-16,7 5 0,-4 1 15,-2 0-15,-4 1 0,-5 3 16,-10-2-16,-1 1 0,-16 4 16,-3 3-16,1 3 0,-2 2 15,-20 5-15,-5 2 0,13-1 0,9-1 16,-16 11-16,-1 4 0,-2 1 0,7-4 16,-25 16-16,15 1 0,10 1 15,10 1-15,2 1 16,1 3-16,10-9 0,8-6 0,10 3 15,9 2-15,2 4 0,3 3 16,4-5-16,1-3 0,1-4 16,2-4-16,5 9 0,6 4 15,4-4-15,4-3 0,2 0 16,6 0-16,5-5 0,6-5 0,5-2 16,4 0-16,5 0 0,1 2 15,-6-9-15,6 3 0,2-5 16,5-2-16,16 4 15,5 2-15,24 3 0,-6-1 0,4-6 16,3-2-16,-5 2 16,-5 2-16,8-3 0,5-2 15,-3-3-15,-1-1 0,24 7 16,15 5-16,-17-2 0,-13-3 0,-3-3 16,-2-1-16,4 2 0,4 0 15,14 0-15,8 1 0,-14-1 0,-11-1 16,3 1-16,-1-1 0,5-2 15,3-2-15,0 3 0,-2 3 16,-5-3-16,-8 0 0,6 0 16,1-1-16,-6-1 0,-6-2 0,4-3 15,-2 0-15,1-3 0,-5 1 16,-2-1 0,-4 0-16,-5 1 0,-1-2 0,0 1 15,4-1-15,-8 0 0,-2 1 16,0-3-16,3-1 15,-2-1-15,0 1 0,-1 0 16,-1 1-16,3 3 0,2 3 0,3-2 16,3 0-16,-3-2 0,-2 1 15,-1-2-15,-1-2 0,-1 2 0,3 3 0,1-3 16,1 0-16,-3 0 0,-4-1 16,2 3-16,4 0 0,-1-2 15,0-1-15,1-1 0,2 0 16,-1 1-16,-3 1 0,2-2 15,4 0-15,-3-4 0,-2 0 16,1-2 0,0 0-16,-4-1 0,-1 0 0,-2 0 15,1 0-15,-5-2 16,-4-2-16,3 1 0,2 0 16,-1 3-16,-2 2 0,-2-6 15,0-1-15,-7-7 0,-5-5 0,3 5 16,3 3-16,-6 2 0,-4 3 15,-1-6-15,-1-3 0,-7-2 0,-5-3 0,0 6 16,2 3-16,-5 2 0,-4 2 16,-5-12-16,-5-6 0,1 4 15,1 3-15,-2-1 0,-2 0 16,-1 3-16,-1 2 0,-6 7 16,-1-3-16,-2 1 0,-2 2 15,-3-4-15,0-3 0,-1 2 0,0-2 0,-4 1 16,-2-1-1,-1-3-15,-1-2 0,1 4 16,-1 3-16,-5 0 0,-4-1 16,4 6-16,-1 1 0,-6-7 15,-2-3-15,2 6 0,-2 2 0,-14-9 32,-6-4-32,4 6 15,-3 1-15,0 0 0,4 5 0,-4-1 16,-4 1-16,5 2 15,1 0-15,-9-3 0,-2 2 16,3 1-16,4 4 0,-8-3 0,-4-1 16,8 0-16,5 0 0,-31-7 15,-3 3-15,9 3 0,3 3 0,-5-1 16,-4 3-16,7 2 0,6 3 0,-9-8 16,-9-4-16,11 3 15,7 2-15,-17-1 0,-16-2 16,11 2-16,10 1 0,-11 3 15,-9 2-15,4 2 0,6 0 0,-12-4 16,-9-3 0,12 1-16,7 2 0,-14 0 15,-9 2-15,11-2 0,10-2 0,-20-1 16,-8 0-16,16 4 0,10 3 16,-14 1-16,-10 0 15,15 2-15,9 0 0,-16-2 0,-11-1 16,11 2-16,9 2 0,-11-3 15,-8-2-15,19 1 0,13-2 0,-17 4 16,-11 1-16,12 2 0,9 2 0,-12-2 16,-6 0-16,13 0 0,9 0 15,-10 1-15,-9 1 16,16 0-16,10 0 0,-14 1 0,-9 1 16,13 5-16,14 2 0,-15-3 15,-8 0-15,13 0 0,8-1 0,-7 3 16,-5 2-16,11 1 0,7 1 0,-7 2 15,-4-1-15,9 0 0,8 0 16,-6-1-16,-4 1 0,15-5 16,10 0-16,-4-3 0,-4 1 15,5 2-15,8 2 0,-1-4 32,0-1-32,7-2 0,3-1 0,-5 3 15,-1 3-15,6-1 0,5-1 0,10-3 16,7-1-16,7 0 0</inkml:trace>
  <inkml:trace contextRef="#ctx0" brushRef="#br0" timeOffset="302091.9318">12187 16305 0,'0'0'0,"0"0"0,28-1 16,-15 0-16,2 0 0,8 1 16,5 0-16,0-1 0,2 0 0,5 1 15,6 0-15,8 1 0,-2 1 16,4-1-16,2-1 0,9-1 16,1 0-16,1 1 0,1 1 15,6-1-15,-6-1 0,2 0 0,3-1 16,6 3-16,-4 1 0,3-3 15,2-1-15,-2-1 0,-1 0 0,34 0 16,-7 1-16,-10 2 0,-6 0 16,0-4-16,0-2 0,-5 1 15,-2 1-15,3-2 0,3 1 16,-6-2-16,-3-1 16,2-2-16,3-3 0,-5 2 15,-3 1-15,3 1 0,3 2 16,-7-5-16,-1-4 0,2 4 15,5 3-15,-7 1 0,-2 4 16,4-2-16,3-1 0,-3 1 16,-3 1-16,2-1 0,0-1 0,-7-2 15,-4-2-15,0 3 0,1 2 16,-2 3-16,-1 1 0,4 1 16,2 1-16,-8 1 0,-6-1 0,-1 1 15,2 1-15,-4-1 0,-2-2 16,0 2-16,-2 0 0,-4 3 15,-2 2-15,-1-2 0,0-2 16,-7-7-16,-6-6 0,-6 3 0,-5 2 0,-4-7 16,-5-3-16,-3 8 0,0 3 15,0 2-15</inkml:trace>
  <inkml:trace contextRef="#ctx0" brushRef="#br0" timeOffset="316779.7798">26662 8863 0,'0'0'0,"0"0"0,0 0 0,-12 28 15,5-15-15,-2 5 0,-1 3 0,1 3 16,-1 2-16,-7 9 0,-2 1 15,1 6-15,1-5 0,5-2 16,2-2-16,3-4 0,3-3 0,7-1 31,7-2-31,0-6 0,1-5 0,5-2 16,3-2-16,0-2 0,-1-2 16,-3-7-16,0-5 0,-4 1 0,-3 2 15,0 1-15</inkml:trace>
  <inkml:trace contextRef="#ctx0" brushRef="#br0" timeOffset="316945.942">26319 9051 0,'0'0'16,"0"0"-16,23-5 0,-5 3 0,2 1 15,13 0-15,5 1 16,2-1-16,1 0 0,15-1 0,4-1 15,-4 0-15,-1 1 0,4 0 0,-3 2 16,-13-1-16,-10 0 0,-7 1 16</inkml:trace>
  <inkml:trace contextRef="#ctx0" brushRef="#br0" timeOffset="317241.978">26992 9070 0,'0'0'0,"0"0"0,0 0 16,0 0-16,0 0 0,-25 15 0,25-15 15,-15 18-15,7-7 0,2 4 16,0 5-16,2-1 0,1 2 16,5 5-16,3-1 0,4-2 15,4-4-15,5-5 0,4-3 16,2-5-16,2-2 16,8-7-16,-1-4 0,-3-5 15,0-2-15,-2-3 0,-2-4 16,-6 0-16,-6-2 0,-5-7 15,-7 0-15,-6 1 0,-5 3 0,-7 5 16,-6 2-16,-4 6 16,-2 4-16,-1 2 0,0 5 15,3 4-15,3 4 0,2 4 0,3 4 0,7 3 16,6 2-16,1-4 0,1-3 16,1-3-16</inkml:trace>
  <inkml:trace contextRef="#ctx0" brushRef="#br0" timeOffset="317658.8333">27954 8997 0,'0'0'16,"0"0"-16,0 0 0,-25-3 0,25 3 15,-32 1-15,9 1 16,-1 2-16,1 3 15,-5 8-15,-1 4 0,2 1 16,2 0-16,-1 10 0,2 4 16,8-3-16,5-3 0,10-3 15,7-3-15,5-6 16,3-3-16,7-6 0,6-6 0,1-4 0,-2-2 16,9-8-16,2-5 15,-4-3-15,-2-1 0,-4-7 0,-1-7 0,-3 1 16,-3-1-16,2-8 0,-1 0 15,-4 7-15,-2 6 0,-4 5 16,-2 4-16,-2 6 0,-1 6 0,-4 2 16,-2 4-16,-4 6 0,-4 3 15,-2 9-15,-1 6 0,1 0 16,-1 5 0,-4 15-16,-3 8 0,4-2 15,1-3-15,5-2 0,3 0 16,5-5-16,3-7 0,1-7 15,-2-7-15,-1-2 0</inkml:trace>
  <inkml:trace contextRef="#ctx0" brushRef="#br0" timeOffset="317975.7157">28324 9080 0,'0'0'0,"0"0"16,0 0-16,-18 27 0,18-27 15,-25 33-15,11-8 0,0 5 16,3 1 0,9-4-16,7-4 0,4-4 15,3-3-15,12-5 0,7-5 16,0-5-16,1-4 0,1-4 16,2-6-16,-2-3 0,-1-1 0,0-7 15,-6-2-15,-8-1 0,-4 2 16,-11-1-16,-6 1 0,-8 3 15,-7 4-15,-8 7 0,-9 6 0,1 4 16,0 3-16,3 4 0,2 2 16,5 1-16,4 0 0,9 2 0,7 1 15,1-2-15,-1-2 0,2-3 16</inkml:trace>
  <inkml:trace contextRef="#ctx0" brushRef="#br0" timeOffset="318213.2183">29149 8943 0,'0'0'0,"0"0"16,-2 24 0,2-24-16,-5 36 0,0-3 15,-4 6-15,0 3 0,-1 1 0,0 10 16,3-1-16,0-6 0,2-6 15,1-1-15,4-7 0,3-7 16,0-5-16,1-11 0,2-9 16,-2-4-16,-1-4 0,0 2 15,-1 1-15,-1 2 0</inkml:trace>
  <inkml:trace contextRef="#ctx0" brushRef="#br0" timeOffset="318476.325">29168 8933 0,'0'0'0,"0"0"0,25-8 0,-8 4 16,0 1-16,8 1 16,4 1-16,11 1 0,1 1 15,7 4-15,-1 3 16,-5 2-16,-5 0 0,4 7 0,-4 3 16,-7 2-16,-7 3 0,-5 6 15,-6 6-15,-8 0 0,-4 1 16,-5 0-16,-5 1 0,0-2 15,-1-3-15,-1 2 0,0-6 0,-1-3 0,-2-5 16,-5-6-16,-4-4 16,4-6-16,2-3 0,-5-6 0,-1-5 15,5 3-15,4 0 0,3 1 16</inkml:trace>
  <inkml:trace contextRef="#ctx0" brushRef="#br0" timeOffset="318614.4415">29160 9109 0,'0'0'0,"0"0"0,0 0 16,36-2-16,-18 1 0,5 1 16,5 1-16,-2-1 0,1 1 15,8 2-15,1 4 0,-4-1 16,-3-1-16,0 1 16,-6-2-16,-4-1 0</inkml:trace>
  <inkml:trace contextRef="#ctx0" brushRef="#br0" timeOffset="318778.3013">29127 9289 0,'0'0'0,"0"0"0,0 0 0,24-4 0,-24 4 16,37-1-16,-15 2 0,2 0 16,2-1-16,3 2 0,2 0 15,4-1-15,-2 0 0,-5-1 16,-5 0-16,-3 0 15</inkml:trace>
  <inkml:trace contextRef="#ctx0" brushRef="#br0" timeOffset="318946.1897">29295 9440 0,'0'0'16,"8"2"-16,6-1 0,1-1 0,3-1 15,11-2-15,7-1 0,0 0 0,3-3 0,-1 0 16,-6 2-16,-6 1 16</inkml:trace>
  <inkml:trace contextRef="#ctx0" brushRef="#br0" timeOffset="319099.7752">30029 8961 0,'0'0'0,"0"0"15,15 7-15,-6-1 0,0-1 0,0 4 16,1 3-16,-2-2 0,0-2 0,-1 0 16</inkml:trace>
  <inkml:trace contextRef="#ctx0" brushRef="#br0" timeOffset="319716.8465">29914 9200 0,'0'0'0,"0"0"0,0 0 0,0 0 0,8 28 0,-8-28 16,-1 28-16,1-28 16,-1 29-16,0-14 0,-1 0 15,1-1-15,0-3 0,1-1 16,0 0-16,0-3 0,1-2 0,-1-5 15,4 2-15,-2-7 16,1 0-16,2-3 16,0-2-16,2 0 0,0-1 15,3 0-15,3 0 0,-1 2 16,0 1-16,4 0 0,1 0 16,-3 4-16,1 2 0,-3 3 15,0 3-15,-1 2 0,0 0 0,-2 4 16,-2 2-16,-1 3 0,-1-1 15,-1 1-15,-2-1 0,-1 0 0,-1-1 16,-1-3-16,0-1 0,0-1 16,1-2-16,-1-2 0,1-4 15,-3-1-15,2-1 0,2-4 16,3-3-16,0-2 0,1-2 0,6-3 16,5 0-16,1 3 0,0 0 15,5 3 1,5 2-16,-1 2 0,0 2 0,4 3 15,0 1-15,-4 2 16,-4 1-16,0 4 0,0 5 16,-5-1-16,-2 1 0,-3 2 15,-1 0-15,-3 0 0,-3 0 0,-3-2 16,-1-1-16,-3-2 16,-3-4-16,-2-1 0,-3 0 15,0-2-15,0-1 0,1 1 0,1-1 16,-2-2-16,0-1 0,1-1 15,1-2-15,3-2 0,1-1 16,6-4-16,3-3 0,5 2 16,3 1-16,5 1 0,5 3 15,0 1-15,1 0 0,9 0 0,3 1 0,-8 1 0,-4 1 0,-6 0 16</inkml:trace>
  <inkml:trace contextRef="#ctx0" brushRef="#br0" timeOffset="319864.1008">31082 9559 0,'0'0'0,"0"0"16,0 0-16,0 0 0,-36-6 0,36 6 16,-24-4-16,24 4 0</inkml:trace>
  <inkml:trace contextRef="#ctx0" brushRef="#br0" timeOffset="320602.7663">26129 9612 0,'0'0'0,"14"-1"16,4-3-16,4 3 0,4 0 0,18-1 15,19-2-15,0 1 0,-1-1 16,28-2-16,22-2 0,-7 0 16,-6 1-16,64-4 0,24 0 15,-29 2 1,-17 2-16,23-3 0,14-2 16,-19 3-16,-15 1 0,25 4 0,16 2 15,-22 0-15,-16-1 0,18 4 16,13 1-16,-25 2 0,-16 0 15,11 2-15,6 1 0,-20-1 16,-13 0-16,2 1 0,4 0 16,-23 0-16,-17 0 0,-4-3 0,-2 0 15,-16-2-15,-11-1 0,-8 0 0,-6 2 16,-9-1-16,-7-4 0,-5 5 16,-4 0-16,-6-2 15,-3-3-15,-4 1 0,-2 1 16,-3 0-16,0 2 0,1-2 0,2 0 15,-2-2-15,1-2 0,1 4 0,0 0 16,0 0-16,-2-3 0,2 3 16,1 2-16,-1-2 15,0 0-15,0 0 0,0 4 16,0-4-16,0 0 0,0 0 16,1 3-16,-1-3 0,0 0 0,0 0 15,0 0-15,2-1 16,-2 1-16,0 0 0,0 0 15,0 0-15,0 0 0,0 0 0,0 0 16,2 0-16,-2 0 0,0 0 16,0 0-16,0 0 0,-2 1 15,-1 0-15,-3 2 0,-2 1 16,-1 2-16,1-2 0,0 0 16,1 1-16</inkml:trace>
  <inkml:trace contextRef="#ctx0" brushRef="#br0" timeOffset="321367.8778">26219 9901 0,'0'0'0,"0"0"15,-26 14-15,10-3 0,-2 3 0,-12 11 16,-6 6-16,2 2 15,2 2-15,-6 16 0,3 5 16,2 3-16,8-7 0,11 4 16,13-5-16,8-11 0,4-9 0,18-8 0,11-6 15,5-6-15,2-3 0,9-10 16,7-6-16,0-7 0,-8-3 16,-15 6-16,-12 3 0,-7 3 0</inkml:trace>
  <inkml:trace contextRef="#ctx0" brushRef="#br0" timeOffset="321521.7862">26688 9844 0,'0'0'0,"0"0"0,0 0 15,0 0-15,16 23 0,-16-23 0,12 23 16,-12-23-16,19 29 0,-10-16 0,-2-2 15,0-1-15</inkml:trace>
  <inkml:trace contextRef="#ctx0" brushRef="#br0" timeOffset="321944.891">27237 9894 0,'0'0'16,"-13"1"-16,-8 2 0,-2 0 0,-2 0 15,-22 3-15,-20 3 0,1 2 16,2 1-16,-10 4 0,-6 5 16,11-3-16,11-3 0,7 1 15,15-1-15,15-4 0,11-3 16,17 1-16,12-1 0,12-3 0,11-2 0,13-3 16,11-4-16,2 2 0,1 0 15,13 1-15,-1 0 16,-11 0-16,-11-1 0,10-1 0,-21 2 15,-19 0-15,-15 0 0,-20 0 16,-15 1-16,0 0 0,-7-1 16,-15 5-16,-11 3 0,6 3 0,-2 1 0,-16 8 15,-7 5-15,10 0 0,7 1 16,-28 21-16,8 6 0,13 0 16,11 1-16,5 0 0,3 1 15,12-8-15,9-6 0,10-2 16,7-2-16,6-11 0,3-8 0,8-9 31,6-6-31,1-5 0,0-3 0,-11 2 16,-1 2-16,-3 0 0</inkml:trace>
  <inkml:trace contextRef="#ctx0" brushRef="#br0" timeOffset="322185.8049">26793 10276 0,'0'0'0,"0"0"16,20 7-16,-9-1 0,1 1 0,1 4 16,3 3-16,4 5 0,1 2 15,-2 3-15,0 4 0,-3 0 16,-3-1-16,1 4 0,-2 0 16,-3-3-16,-3-3 0,-4-2 0,-2-1 15,-3-3-15,-3-3 0,-7-3 16,-6 1-16,-2-5 0,-1-1 0,-6-7 15,-4-4-15,3-2 0,1-3 16,2-1-16,6 4 0,4-1 16</inkml:trace>
  <inkml:trace contextRef="#ctx0" brushRef="#br0" timeOffset="322424.1782">26607 10428 0,'0'0'16,"0"0"-16,0 0 0,0 0 15,31-10-15,-31 10 0,34-6 0,-13 4 16,3-1-16,-1 2 0,-1 2 15,6 0-15,-2 3 0,-5 0 16,-4 1-16,-10 0 0,-5 3 16,-7 0-16,-3-1 0,-8 1 0,-6 2 15,-2-1-15,-1 1 0,-8 1 0,0-3 16,6-2-16,6 0 0,5-2 16,5 0-16,10-1 0,8-1 0,8-1 15,9-2-15,12-2 16,2 0-16,10-4 0,6 0 15,-11 1-15,-8 2 16,-6 1-16</inkml:trace>
  <inkml:trace contextRef="#ctx0" brushRef="#br0" timeOffset="322608.7954">27202 10317 0,'0'0'0,"0"0"15,0 0-15,-1 20 0,1-20 16,-3 22-16,3-22 0,-6 33 16,3-17-16,0-2 0,0 0 15,0-4-15,0-3 0,1 0 16,-1-2 0,1 0-16</inkml:trace>
  <inkml:trace contextRef="#ctx0" brushRef="#br0" timeOffset="322825.2121">27413 10295 0,'0'0'0,"0"0"15,1 21-15,-2-5 0,-2 4 0,-1 13 16,-1 6-16,0 0 0,1 0 0,-1 5 16,1-3-16,1-6 0,-1-6 15,0-1-15,-2-5 0,0-8 16,-2-3-16,-7-5 0,-6-4 15,0-5-15,1-3 0,-3-6 16,-2-3-16,1-7 0,1-2 16,4 4-16,4 4 0,3 2 0</inkml:trace>
  <inkml:trace contextRef="#ctx0" brushRef="#br0" timeOffset="323010.2698">27724 10145 0,'0'0'0,"0"0"16,28-2-16,-7 0 0,3 1 15,15 0-15,5 0 0,9 1 16,-1 0-16,12 1 0,0 0 16,-10 0-16,-6 1 0,-5-1 15,-11-1-15,-7 1 0</inkml:trace>
  <inkml:trace contextRef="#ctx0" brushRef="#br0" timeOffset="323188.8478">28025 10222 0,'0'0'0,"0"0"16,0 0-16,-11 21 0,11-21 0,-18 32 16,4-9-1,-3 2-15,-1 2 0,-6 9 16,-2 3-16,-5 3 0,0-5 15,6-5-15,3-4 0,4-6 16,4-5-16,1-5 0,6-6 16,2-3-16,1 0 0,1-1 0</inkml:trace>
  <inkml:trace contextRef="#ctx0" brushRef="#br0" timeOffset="323373.8584">28052 10326 0,'0'0'0,"0"0"0,0 0 15,1 23-15,-1-23 0,-2 30 0,-1-6 16,-1 1-16,1 1 0,-2 10 16,-1 2-1,2-5-15,1-4 0,1 3 16,1-7-16,1-4 0,1-6 16,1-7-16,1-8 0,-3 0 0,2 0 15,-2 0-15</inkml:trace>
  <inkml:trace contextRef="#ctx0" brushRef="#br0" timeOffset="323511.994">28209 10417 0,'0'0'15,"0"0"-15,0 0 0,25 13 0,-14-6 16,0 2-16,1 2 16,0-1-16,0-1 0,4 4 0,-1-1 15,-3-2-15,-1-1 0,-2-2 16</inkml:trace>
  <inkml:trace contextRef="#ctx0" brushRef="#br0" timeOffset="323843.7756">28498 10272 0,'0'0'0,"0"0"16,0 0-16,31-3 0,-13 1 0,5-1 15,5 0-15,1 1 0,-1-1 16,12-1-16,3 1 16,-5 1-16,-2-1 0,2 1 0,-4 2 15,-6-1-15,-5 1 0,-4 2 16,-5 3-16,-5 5 0,-6 3 0,-5 6 0,-6 3 16,-4 3-16,-4 3 0,-4 4 15,-1 3-15,2-2 0,4-2 16,-2 0-16,3-5 15,1-5-15,2-3 0,1-4 0,1-3 16,-1-4-16,-1-3 0,0-6 16,-1-5-1,0-1-15,0-4 0,2 2 0,2 3 16,1 1-16</inkml:trace>
  <inkml:trace contextRef="#ctx0" brushRef="#br0" timeOffset="324044.2399">28772 10121 0,'0'0'0,"0"0"0,0 0 15,-8 28-15,3-14 0,-5 9 0,-3 6 16,-4 12-16,1 0 0,-8 8 16,-1-3-16,3-4 0,3-3 15,-2 2-15,0-6 0,4-6 16,2-4-16,4-9 0,4-6 0,0-3 0,3-1 15,0-1-15</inkml:trace>
  <inkml:trace contextRef="#ctx0" brushRef="#br0" timeOffset="324260.6227">29246 10433 0,'0'0'0,"0"0"0,-5 19 15,1-9-15,2 2 0,-1 0 16,-1 3-16,0 3 0,-1 1 0,0-3 0,1-2 16,0-2-16,2 0 0,0-4 15</inkml:trace>
  <inkml:trace contextRef="#ctx0" brushRef="#br0" timeOffset="324561.7517">29301 10339 0,'0'0'0,"0"0"0,0 0 15,26 3-15,-26-3 0,25 3 16,-9-1-16,0 2 0,-1 0 0,4 2 15,-1-1-15,-3 1 0,-1 0 16,-4 3-16,-2 5 0,-5 0 0,-1 1 16,-7 2-16,-4 3 0,-2-2 15,-2 2-15,-6 2 0,-4 1 16,-3 2-16,0-3 0,-1-2 16,-2-2-16,3-3 0,1-3 0,4-5 15,4-2-15,2-3 0,4-2 16,7-6-1,4-6-15,4-3 0,5-3 16,7-5-16,4-4 0,-5 6 16,-2 3-16,-2 3 0</inkml:trace>
  <inkml:trace contextRef="#ctx0" brushRef="#br0" timeOffset="324793.8336">29991 10118 0,'0'0'15,"0"0"-15,24 0 0,-9 0 0,1-1 16,12 0-16,4 0 0,0-1 0,0-1 16,9-1-16,1-1 0,-6 3 15,-4 1-15,-8-3 0,-5-1 16,-4 0-16,-2 1 0,-4 1 0</inkml:trace>
  <inkml:trace contextRef="#ctx0" brushRef="#br0" timeOffset="325094.9793">30052 10233 0,'0'0'0,"0"0"16,0 0-16,-9 23 0,5-15 0,-1 3 15,1 1-15,0 0 0,-1-1 16,2-1-16,1-1 0,1-2 0,1-1 0,3-2 16,3-1-16,1-2 0,1-2 15,1-2-15,1-1 16,2-1-16,1 0 0,7-2 16,1 0-16,-1 3 0,-3 0 0,0 3 15,-1 2-15,-3 1 0,-2 2 16,-2 1-1,-1 3-15,-2 0 0,-3 1 0,-4 1 16,-5 2-16,-3 0 16,-2 0-16,-4 0 0,-4 1 15,4-2-15,2-3 0,2-1 0</inkml:trace>
  <inkml:trace contextRef="#ctx0" brushRef="#br0" timeOffset="325233.222">29927 10553 0,'0'0'0,"0"0"0,0 0 0,18 12 15,-18-12-15,21 11 0,-6-4 16,0-1-16,-3-1 16,-1-2-16</inkml:trace>
  <inkml:trace contextRef="#ctx0" brushRef="#br0" timeOffset="325417.7756">30410 10611 0,'0'0'0,"0"0"0,0 0 16,0 0-16,0 0 0,-39 3 16,19 0-16,-4 2 0,-4-1 15,-3 3-15,-3 0 0,-7 3 0,4-3 0,4 1 16,3-1-16,0 1 0,7-2 16,7 0-16,7-1 15,7 0-15,7 1 0,7-1 0,7 0 16,3-2-16,3 0 0,9-1 15,2 0-15,-2-2 0,-2-3 0,-7 2 16,-4-1-16,-3 1 0</inkml:trace>
  <inkml:trace contextRef="#ctx0" brushRef="#br0" timeOffset="325712.0138">29591 10428 0,'0'0'0,"0"0"0,0 0 16,-1 29-16,1-15 0,1 7 16,1 4-16,4 7 0,0-1 0,7 0 15,3 0-15,10 6 0,2-5 0,10-1 16,7-4-16,1-4 15,2-4-15,9 2 0,0-2 16,5-2-16,-6-5 0,2-5 0,-1-4 16,-10-3-16,-6-3 0,-7 2 15,-10-1-15,-6 1 0</inkml:trace>
  <inkml:trace contextRef="#ctx0" brushRef="#br0" timeOffset="325897.0787">30667 10078 0,'0'0'0,"0"0"16,0 0-16,0 0 16,11 22-16,-11-22 0,7 23 15,-7-23-15,5 33 0,-1-15 0,-1 1 16,-1-3-16,0-2 0,1-2 15</inkml:trace>
  <inkml:trace contextRef="#ctx0" brushRef="#br0" timeOffset="326213.3053">30750 10079 0,'0'0'0,"0"0"0,0 0 15,0 0-15,0 0 0,24 3 16,-24-3-16,28 6 0,-28-6 15,32 9-15,-15-2 0,0-1 16,-1 0-16,0 2 16,-3 1-16,-2 1 0,-2 0 0,-5 4 15,-4-2-15,-3-2 16,-3 0-16,-8 3 0,-7 0 0,-1-1 16,-1 0-16,-3 0 0,-3-1 15,3-1-15,3-1 0,2 0 0,5-1 0,4-1 16,3-3-16,10 1 0,8 0 15,2-2-15,2 0 0,8 0 16,7 1-16,5-2 0,-1 0 16,1 1-16,1-2 0,-5 1 0,-6 0 15,-5-1-15</inkml:trace>
  <inkml:trace contextRef="#ctx0" brushRef="#br0" timeOffset="326382.6821">30523 10451 0,'0'0'15,"0"0"-15,0 0 0,25 0 0,-25 0 0,33 1 16,-10 1-16,3-1 0,1-1 16,3 0-16,3 2 0,9 1 15,0-1-15,-7 0 0,-5-1 16,-5 2-16</inkml:trace>
  <inkml:trace contextRef="#ctx0" brushRef="#br0" timeOffset="326721.4774">30797 10483 0,'0'0'0,"0"0"0,0 0 0,-15 19 16,15-19-16,-17 17 0,8-7 0,1 2 15,0 1-15,0-1 0,0 0 0,2 0 16,0 0-16,4-1 0,3-1 16,4-1-16,1-1 0,3 1 15,1-3-15,4 3 0,3-1 16,5 1-16,0 1 0,-3-1 16,-3 0-16,-1 2 0,-3 1 15,-2 0-15,-2-1 0,-2 2 0,-3-1 0,-2 1 16,-1-1-16,-3-2 0,-2-1 15,-3-1-15,-2-1 0,-2-1 16,-1 0-16,-1-3 0,1-3 16,1-3-16,1-2 0,1-4 15,1-2-15,2 1 0,0 2 0,1 1 16</inkml:trace>
  <inkml:trace contextRef="#ctx0" brushRef="#br0" timeOffset="326922.2565">31574 10599 0,'0'0'0,"5"11"16,-1 3-16,1 2 0,-2 0 0,-2 10 16,-2 5-16,-2 7 0,-3-1 15,-7-1-15,-6 0 0,-4-5 16,-3-4-16,-17 1 0,-9-4 15,-2-6-15,0-5 0,5-2 16,13-2 0,8-2-16</inkml:trace>
  <inkml:trace contextRef="#ctx0" brushRef="#br0" timeOffset="335950.5274">26379 11510 0,'0'0'0,"0"0"16,0 0-16,0 0 16,27 0-16,-27 0 0,31 1 15,-16 0-15,-1-1 0,-2 1 0</inkml:trace>
  <inkml:trace contextRef="#ctx0" brushRef="#br0" timeOffset="336560.5845">26318 11493 0,'0'0'16,"0"0"-16,0 0 0,0 0 0,0 0 15,0 0-15,30-11 0,-30 11 16,32-4-16,-10 2 0,3-1 0,3 1 16,3-1-16,7 0 0,1-1 15,-1 1-15,1 0 0,4 1 16,-2 0-16,-6 1 15,-4 0-15,-6 0 0,-5 0 0,-3 0 16</inkml:trace>
  <inkml:trace contextRef="#ctx0" brushRef="#br0" timeOffset="336883.6875">26553 11223 0,'0'0'0,"0"0"0,0 0 0,0 0 16,3 33-16,-3-33 0,2 42 0,-1-12 16,-1 5-16,-1 5 0,0 6 15,-1 13-15,0 0 0,0 7 16,-1-5-16,1-1 0,0-10 0,-1-10 16,-1-8-16,-1-5 15,-2-7-15,-3-5 0,-3-5 16,-1-4-16,-1-5 15,-1-8 1,-4-5-16,0-9 0,0-5 16,4 5-16,3 3 0,-1 1 15,3 4-15,6 2 0,4 2 0,10-4 16,7-1-16,5 2 0,7 1 16,9-2-16,10 0 0,10-3 15,-3 0-15,-11 4 0,-10 3 0,-7 1 0</inkml:trace>
  <inkml:trace contextRef="#ctx0" brushRef="#br0" timeOffset="337077.6955">27466 11310 0,'0'0'0,"0"0"15,0 0-15,0 0 0,-33 12 0,33-12 16,-39 19-16,15-5 0,-2 2 15,-2 2-15,-3 4 0,-6 5 16,4 0-16,-2 2 0,5-2 16,7-8-16,6-4 0,2-3 15,3-3-15,2 0 0</inkml:trace>
  <inkml:trace contextRef="#ctx0" brushRef="#br0" timeOffset="337215.8014">27149 11514 0,'0'0'0,"0"0"15,0 0-15,0 0 0,7 27 16,-7-27-16,5 24 0,-2-11 0,0 2 0,0-1 0,2 1 16,0-2-16,2-4 0,-1 1 15,0-2-15,-2-1 0</inkml:trace>
  <inkml:trace contextRef="#ctx0" brushRef="#br0" timeOffset="337485.4595">27530 11488 0,'0'0'0,"0"0"15,0 0-15,0 0 0,0 0 16,0 0-16,0 0 0,0 0 16,0 0-16,0 0 0,2 29 15,-2-29-15,0 0 0,-24 29 16,24-29-16,-34 21 0,15-13 16,-8-1-16,-5-2 0,-1 1 0,-1-2 15,-11 2-15,0-2 0,-6 1 0,3 1 16,8-3-16,4-1 0,10 1 0,6-1 15,12 2-15,11 4 16,8-1-16,5-2 0,15-1 0,11-1 16,2-2-16,3-1 15,13-1-15,2 1 0,-8-3 0,-6 0 16,-4-1 0,-11 2-16,-8 1 0</inkml:trace>
  <inkml:trace contextRef="#ctx0" brushRef="#br0" timeOffset="337986.3924">27262 11411 0,'0'0'0,"0"0"0,0 0 0,0 0 0,-1 25 0,1-25 16,-4 37 0,3-12-16,0 2 15,-1 6-15,-1 5 0,-2 9 0,1-3 16,-1 7-16,3-4 0,-1-7 15,-1-7-15,1 0 0,0-6 16,0-6-16,-1-4 0,-2-8 0,-3-2 0,-2-3 0,-1-3 0,-3-5 16,-1-3-16,0-2 15,1 0-15,3-5 0,1-4 16,2 0-16,2 0 0,3 1 16,3 1-16,3 2 0,2 3 0,11 2 15,8 1-15,2 3 0,2 1 16,6 1-1,4 3-15,4 3 16,3 2-16,-2 4 0,0 3 16,1 5-16,-6 2 0,-5-2 0,-4-1 15,-7 0-15,-6-2 0,-11 2 16,-10 2-16,-4-2 16,-3-1-16,-10-1 0,-8-2 0,-2-4 15,-3-2-15,-5-2 0,-3-3 0,4-2 0,4-3 16,-1-4-16,6-5 0,7-2 15,5-3-15,15 0 16,9-3-16,9 5 0,7 0 16,9 1-16,10 0 0,8 5 0,6 3 15,13 3-15,3 2 16,0 5-16,-1 5 0,-10-3 16,-17 0-1,-13-3-15</inkml:trace>
  <inkml:trace contextRef="#ctx0" brushRef="#br0" timeOffset="338218.3357">28311 11833 0,'0'0'0,"0"0"16,-24 13-16,10-4 0,-3 2 15,-9 6-15,-5 1 0,-1 2 16,0 0-16,-7 5 0,1-1 15,3-4-15,6-4 0,2-5 16,4-5-16,5-5 16,4-5-16,2 0 15,2 1 1,2 0-16</inkml:trace>
  <inkml:trace contextRef="#ctx0" brushRef="#br0" timeOffset="338403.4239">28267 11469 0,'0'0'0,"0"0"0,16 18 16,-7-2-16,2 3 0,5 14 0,-1 8 16,3 5-16,1 4 0,3 14 15,-2 1-15,1 5 0,-4-5 16,3 3-16,-1-8 0,-4-10 16,-2-7-16,2-4 0,-2-5 15,-5-12-15,-3-4 0,0-6 0,-2-2 16,-1-2-16</inkml:trace>
  <inkml:trace contextRef="#ctx0" brushRef="#br0" timeOffset="338910.19">29070 11456 0,'0'0'0,"7"4"16,4 1-16,0 1 0,-1 1 0,7 4 16,2 2-16,-1 2 15,1 2-15,-2 0 16,-3 1-16,-2-3 15,-2-2-15,-1-3 0</inkml:trace>
  <inkml:trace contextRef="#ctx0" brushRef="#br0" timeOffset="339177.1138">28977 11678 0,'0'0'0,"0"0"0,0 0 15,29 9-15,-29-9 0,31 9 16,-14-1-16,0-1 0,-1 0 0,5 4 15,-1-1-15,-4 1 0,-7-1 16,-5 5-16,-6 4 0,-3 2 16,0 0-16,-9 4 0,-4 1 15,-1-1 1,0-1-16,-2 5 0,4-3 16,2-1-16,4-2 0,4 0 15,3 1-15,5-7 0,5-1 0,10-5 16,10-4-16,0-5 0,3-3 15,8-7-15,7-4 16,-2-1-16,-9 4 0,-7 1 0</inkml:trace>
  <inkml:trace contextRef="#ctx0" brushRef="#br0" timeOffset="339455.9173">29424 11407 0,'0'0'0,"0"0"15,0 0-15,0 0 0,0 0 0,0 0 0,0 0 16,0 0-16,25 6 0,-25-6 16,31 7-16,-31-7 0,35 9 0,-16-2 15,1-1-15,-2 1 0,1 1 16,-1 1-16,-2 2 0,2 2 16,-4 1-16,-3 3 0,-3 2 15,-4 1 1,-2 0-16,-6 3 0,-2 4 15,-2-3-15,1 1 0,-4 6 16,-1 2-16,-1-5 0,-1-4 16,-2-4-16,0-3 0,0-5 0,1-3 15,3-1-15,2-3 0,2 0 16</inkml:trace>
  <inkml:trace contextRef="#ctx0" brushRef="#br0" timeOffset="339756.9405">29355 11711 0,'0'0'0,"0"0"16,0 0-16,0 0 0,33-6 0,-33 6 15,42-1-15,-15 2 0,1 1 16,7 1-16,3 2 0,11 1 16,-1 2-16,6 2 0,-4-2 15,-8 1-15,-7-2 16,-3 4 0,-8 0-16,-12 0 0,-6 3 0,-14-2 15,-10 1-15,-7 0 0,-6 3 16,-5-3-16,-6-1 0,-12 1 0,-2 0 15,4-2-15,3 0 16,0-1-16,7-2 0,10-3 16,8 0-16,7-2 0,7-2 0,13 2 0,11 1 15,8 0-15,9 0 0,11-1 16,8 0-16,4 2 0,2-1 16,14 2-16,-1 1 0,-7-2 0,-6 1 15,-9-1-15,-13-2 16,-10-1-16</inkml:trace>
  <inkml:trace contextRef="#ctx0" brushRef="#br0" timeOffset="339960.3083">29550 12157 0,'0'0'0,"-5"10"0,-2 1 15,1 2 1,-2 3-16,1 5 15,2 4 1,1 6-16,4-3 0,3-7 0,0-5 16,0-4-16,0-1 0,-1-3 0</inkml:trace>
  <inkml:trace contextRef="#ctx0" brushRef="#br0" timeOffset="340227.0615">29652 12205 0,'0'0'0,"0"0"0,0 0 15,36 10-15,-18-6 0,3 2 16,3 0-16,6 2 0,-2 0 16,-1 0-16,-3 0 0,-4 0 15,-2 1-15,-7 0 16,-5-1-16,-6 2 0,-5-2 16,-8 0-16,-8-1 0,-5 0 15,-4 2-15,-6-2 0,1 0 16,2-1-16,2-1 0,6 0 15,5-3-15,4 0 0,5 1 0,9-1 16,6 1-16,11 0 0,8 0 16,11 2-16,8 1 0,8 0 0,4 1 15,14 3-15,3 2 0,-16-3 16,-12-2-16,-10-1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customXml" Target="../ink/ink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emf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customXml" Target="../ink/ink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3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20200" y="643680"/>
              <a:ext cx="11214000" cy="5551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840" y="634320"/>
                <a:ext cx="11232720" cy="5570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036800" y="615600"/>
              <a:ext cx="10579320" cy="4706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7440" y="606240"/>
                <a:ext cx="10598040" cy="4725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938160" y="1309680"/>
              <a:ext cx="2340360" cy="2804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800" y="1300320"/>
                <a:ext cx="2359080" cy="2823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948600" y="4010760"/>
              <a:ext cx="1910880" cy="191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240" y="4001400"/>
                <a:ext cx="1929600" cy="210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92920" y="457560"/>
              <a:ext cx="10929960" cy="5564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560" y="448200"/>
                <a:ext cx="10948680" cy="5583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65560" y="672840"/>
              <a:ext cx="11077200" cy="5675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200" y="663480"/>
                <a:ext cx="11095920" cy="5694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70160" y="1465560"/>
              <a:ext cx="10771560" cy="2309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800" y="1456200"/>
                <a:ext cx="10790280" cy="2328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66640" y="444240"/>
              <a:ext cx="11202840" cy="5837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280" y="434880"/>
                <a:ext cx="11221560" cy="5856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235</cp:revision>
  <dcterms:created xsi:type="dcterms:W3CDTF">2019-06-19T02:08:00Z</dcterms:created>
  <dcterms:modified xsi:type="dcterms:W3CDTF">2025-10-14T00:26:12Z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