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ink/ink1.xml" ContentType="application/inkml+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ink/ink2.xml" ContentType="application/inkml+xml"/>
  <Override PartName="/ppt/tags/tag79.xml" ContentType="application/vnd.openxmlformats-officedocument.presentationml.tags+xml"/>
  <Override PartName="/ppt/tags/tag80.xml" ContentType="application/vnd.openxmlformats-officedocument.presentationml.tags+xml"/>
  <Override PartName="/ppt/ink/ink3.xml" ContentType="application/inkml+xml"/>
  <Override PartName="/ppt/tags/tag81.xml" ContentType="application/vnd.openxmlformats-officedocument.presentationml.tags+xml"/>
  <Override PartName="/ppt/tags/tag82.xml" ContentType="application/vnd.openxmlformats-officedocument.presentationml.tags+xml"/>
  <Override PartName="/ppt/ink/ink4.xml" ContentType="application/inkml+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ink/ink5.xml" ContentType="application/inkml+xml"/>
  <Override PartName="/ppt/tags/tag97.xml" ContentType="application/vnd.openxmlformats-officedocument.presentationml.tags+xml"/>
  <Override PartName="/ppt/tags/tag98.xml" ContentType="application/vnd.openxmlformats-officedocument.presentationml.tags+xml"/>
  <Override PartName="/ppt/ink/ink6.xml" ContentType="application/inkml+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ink/ink7.xml" ContentType="application/inkml+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ink/ink8.xml" ContentType="application/inkml+xml"/>
  <Override PartName="/ppt/tags/tag111.xml" ContentType="application/vnd.openxmlformats-officedocument.presentationml.tags+xml"/>
  <Override PartName="/ppt/tags/tag112.xml" ContentType="application/vnd.openxmlformats-officedocument.presentationml.tags+xml"/>
  <Override PartName="/ppt/ink/ink9.xml" ContentType="application/inkml+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62" r:id="rId26"/>
    <p:sldId id="281" r:id="rId27"/>
    <p:sldId id="282" r:id="rId28"/>
    <p:sldId id="283" r:id="rId29"/>
    <p:sldId id="284" r:id="rId30"/>
    <p:sldId id="285" r:id="rId31"/>
    <p:sldId id="286" r:id="rId32"/>
    <p:sldId id="287"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31" d="100"/>
          <a:sy n="31" d="100"/>
        </p:scale>
        <p:origin x="618" y="2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2:34:00.932"/>
    </inkml:context>
    <inkml:brush xml:id="br0">
      <inkml:brushProperty name="width" value="0.05292" units="cm"/>
      <inkml:brushProperty name="height" value="0.05292" units="cm"/>
      <inkml:brushProperty name="color" value="#FF0000"/>
    </inkml:brush>
  </inkml:definitions>
  <inkml:trace contextRef="#ctx0" brushRef="#br0">2200 5102 0,'0'0'16,"0"0"-16,0 0 0,0 0 0,0 0 15,0 0-15,19 22 0,-19-22 16,0 0-16,23 19 0,-23-19 16,25 15-16,-10-7 0,2-1 15,2 0-15,2 1 0,1 0 0,5-1 16,4 3-16,10-2 16,-3-1-16,5 1 0,3-1 0,10 2 15,-2-3-15,12 1 0,0-2 16,-6-1-16,-3-2 0,12-4 15,0-2-15,-4-2 0,-6-2 16,0-1-16,0-2 0,4-1 0,-6-2 16,-3 2-16,-1 1 15,-5-5-15,-4-3 0,0-4 0,1-2 16,-5 4-16,-2 1 0,-2-6 16,1-5-16,-5 2 0,-1 1 15,-2-1-15,-2-2 0,-4 2 16,-1 0-16,-3-4 15,0-4-15,-6 5 0,-1 4 0,-5-7 16,-7-6-16,-4 7 0,-4 1 16,-6-1-16,-7-2 0,-1 3 15,-1-1-15,-12-3 0,-9-1 16,0 5-16,-4 0 0,-6 4 16,-5 1-16,1 3 0,4 0 0,-36-7 15,1 4-15,9 4 0,8 4 16,-3 6-16,-5 1 15,5 5-15,5 3 0,-10 3 0,-1 0 16,6 1-16,8 0 0,-2 8 16,0 5-16,8-1 0,7 0 0,-3 2 15,-3 3-15,6 3 0,7 1 16,-1 7-16,-2 4 16,6-1-16,1-2 0,3 8 0,2 6 15,4-4-15,2-2 0,1 5 16,2 4-16,7-1 0,6-3 15,6 5-15,5 3 0,-1-1 16,3 1-16,5-5 0,5 1 16,2-6-16,0-5 0,14 3 15,7 0-15,0-4 0,2 0 0,8-4 16,4-1-16,3-5 0,1-2 16,6-7-16,3-2 15,-4-2-15,-6 1 0,1 2 16,-1 3-16,-10-1 0,-7 0 0,-11-4 15,-3-5-15,-6-1 16</inkml:trace>
  <inkml:trace contextRef="#ctx0" brushRef="#br0" timeOffset="14694.1207">9419 5160 0,'0'0'0,"0"0"15,0 0-15,0 0 0,0 0 0,0 0 16,0 0-16,0 0 0,25-10 15,-25 10-15,0 0 0,27-1 16,-27 1-16,21-3 0,-21 3 16,24 3-16,-10-3 0,2 0 0,4 1 15,0 0-15,0 0 0,2 1 16,2 0-16,1-1 0,1 0 16,7-1-16,0-1 0,0 0 15,1 2-15,8 0 0,0 0 16,-1 0-16,-2 2 0,2-2 15,1-1-15,-2 2 0,-2-2 0,11-3 16,0 0-16,-1 3 0,-2 1 16,3 1-16,0 2 0,1-3 15,-2-1-15,12 0 0,1 1 16,-6 0-16,-3-1 0,3 1 16,1-1-16,4 0 0,-3 2 15,1-1-15,1 0 0,-4-1 16,-5 2-16,3-2 0,1 1 15,-3 1-15,-2 2 0,27-3 0,-1-1 16,-13 1-16,-6 1 0,1-1 16,2-2-16,-1 1 0,-2 0 15,1-2-15,1 0 16,-9-1-16,-5 2 0,9-1 16,7-1-16,-5 2 0,-2 2 0,-4 1 15,-1-1-15,0-1 0,2 0 16,2-1-16,2-1 0,-6 1 15,-2 0-15,2 1 0,4 0 16,-6-2-16,-4 1 0,4 2 0,4 2 16,-4-3-16,-3 0 0,6-1 15,4-2-15,-6 3 0,-3 3 16,3-2-16,0-1 0,-3 4 16,-3 0-16,4-1 0,4-3 15,-2 0-15,1 1 0,-2 0 16,-3 3-16,-1-3 0,-2-1 15,6 0-15,1 0 0,-18-1 0,1-1 16,18 2-16,-3 2 16,-18-1-16,2 3 0,4-2 0,3 2 15,-3-3-15,-1-1 0,0 0 16,1 1-16,-2-1 0,-2 2 16,4-1-16,3 0 0,-8 0 15,-3-1-15,-1 0 0,3-1 16,-2 1-16,-4-1 0,-2 0 15,1-2-15,-3 3 0,-4 0 0,-2 0 16,-1-1-16,-2-1 0,-1-1 16,-2 2-16,-2 2 15,-1-1-15,-2 0 0,0 0 16,-5-4-16,3 3 0,-1 0 0,1 1 16</inkml:trace>
  <inkml:trace contextRef="#ctx0" brushRef="#br0" timeOffset="28895.2048">22714 5068 0,'0'0'0,"0"0"0,24 0 15,-9-1-15,-1 1 0,9-1 16,4-1-16,2 1 0,3 0 0,9 0 15,1 1-15,0-1 16,-1 1-16,2 0 0,2 0 0,9 1 16,-1 1-16,-1 1 0,-1-1 15,1 2-15,-1-1 0,11 0 16,2-2-16,-6 3 0,-4-1 16,3 0-16,4-1 0,-4 0 15,0-1 1,12 1-16,12 0 0,-1 0 0,-11 1 15,28 3-15,-13-1 0,-3-2 0,-4-2 16,1-1-16,2 0 0,-1 1 16,0 0-16,2-3 0,0 1 15,-3 0-15,-6-2 0,4 4 16,3 3-16,-2-1 0,-1-3 0,2-4 16,3 0-16,-2 1 0,0-1 15,3 1-15,2 2 0,-6 1 16,-2 1-16,2 0 0,3-1 15,-1-1-15,1-1 0,-1 1 16,0 1-16,-2-2 0,-1-4 0,3 2 16,0 2-16,-3 4 15,-2 3-15,3-3 0,3-1 16,-2-1-16,0-2 0,-1-1 16,-1 0-16,-3 3 0,-2 1 0,2 1 15,5-2-15,-3 2 16,-1 0-16,2 1 0,1-1 0,-3-1 15,-2 1-15,2-3 16,2-3-16,0 5 0,-1 2 0,2 1 16,-1 1-16,-3-5 0,-3-2 15,1 0-15,1 1 0,-5 1 16,-4 3-16,4 0 0,4 2 16,-5-1-16,-2-2 0,0-1 15,0 0-15,-1 2 0,0 0 0,0-1 16,1 0-16,-2 1 0,-2-1 15,-1 0-15,2-1 0,-3-1 16,-3-1-16,2 4 0,1 3 16,3-1-16,3-2 0,-2 6 15,-3 3-15,-4-5 0,-3-4 0,3 0 16,3 0-16,-5 1 0,-3 4 16,-2-2-16,-3 0 0,-3 3 15,-1 3-15,-3-6 0,-2-1 16,-4-3-16,-2-1 0,-9 12 15,-4 11-15,-6-9 0,-4-5 16,-3-2-16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2:44:07.323"/>
    </inkml:context>
    <inkml:brush xml:id="br0">
      <inkml:brushProperty name="width" value="0.05292" units="cm"/>
      <inkml:brushProperty name="height" value="0.05292" units="cm"/>
      <inkml:brushProperty name="color" value="#FF0000"/>
    </inkml:brush>
  </inkml:definitions>
  <inkml:trace contextRef="#ctx0" brushRef="#br0">2329 7431 0,'0'0'0,"0"0"0,0 0 0,0 0 16,0 0-16,0 0 0,14-18 16,-14 18-16,0 0 0,22-10 15,-12 7-15,2-1 0,-1 1 0,4 0 16,6 1-16,-2 0 16,3-1-16,1 1 0,5 0 15,7-1-15,-1 0 0,5 0 0,5-1 16,7 1-16,-4 0 0,7 0 15,5 1-15,8 0 0,-8 1 16,18-5-16,5-1 16,-9 4-16,-4 3 0,16-2 0,4-1 15,-10-1-15,-7-1 0,42 2 16,-1 4-16,-11 0 0,-11 0 0,8-3 16,2-2-16,-13-1 0,-8 1 15,12 0-15,14 0 16,-11 2-16,-5-1 0,13 1 0,7 1 15,-12 0-15,-9 0 0,15-2 16,10-2-16,-12 0 0,-5-1 0,14 4 16,12 1-16,-15-2 15,-11-1-15,15 2 0,12 0 16,-15-1-16,-10 0 0,14 0 16,8-1-16,-12 2 0,-10 2 0,15-2 15,8-3-15,-14 1 0,-10 2 16,14 1-16,8 2 15,-11 0-15,-8-1 0,15-1 0,11 0 16,-17-1-16,-12 1 0,13 0 16,9-1-16,-12 3 0,-11 2 0,17-5 15,12-3-15,-13-2 16,-11 0-16,14 6 0,8 5 16,-12-2-16,-10-2 0,15-2 0,11-2 15,-15 4-15,-11 3 0,17-3 16,11-2-16,-16 1 0,-12 1 15,16 0-15,11 0 16,-10 1-16,-7 1 0,11-1 0,8 0 16,-15-1-16,-10-1 0,19 0 15,11-1-15,-17 2 0,-11 0 0,14 4 16,9 1-16,-14-3 0,-9 1 16,14-2-16,11 1 15,-16-1-15,-11-2 0,12 0 16,9 0-16,-12 2 0,-8 1 0,12-1 15,10-2-15,-16 0 0,-10 0 0,16-1 16,11-1-16,-17 0 16,-11-2-16,11 6 0,10 3 15,-16-3-15,-10-1 0,11-4 16,9-3-16,-15 5 0,-8 4 0,14-3 16,10-4-16,-13 1 0,-10 0 15,11 0-15,7 3 16,-16-1-16,-9 1 0,13-4 0,11-3 15,-16 4-15,-11 1 0,9-2 16,8-1-16,-13 2 0,-7 2 0,12 1 16,10-1-1,-11 2-15,-9 2 0,3-9 0,2-4 16,-6 4-16,-6 3 0,7 0 16,3 1-16,-10 0 0,-6-1 0,7 1 15,2 0-15,-9 4 0,-7 2 16,6-3-16,6-1 15,-7-3-15,-7-2 0,7 1 0,4 2 16,-11 2-16,-8 1 0,9 1 16,6 2-16,-8-2 0,-3 2 0,5-3 15,4-2-15,-11 4 16,-7 1-16,6 1 0,4 0 16,-8 0-16,-6 1 0,5 4 15,3 0-15,-8-1 0,-5-4 0,-4 1 16,-2 2-16,-4-2 0,-4-3 15,-8 0-15,-6-1 0,-3-1 16</inkml:trace>
  <inkml:trace contextRef="#ctx0" brushRef="#br0" timeOffset="19899.7992">15187 5478 0,'0'0'0,"0"0"16,0 0-16,0 0 0,0 0 0,0 0 15,0 0-15,11 26 0,-11-26 16,5 24-16,-5-24 16,7 33-16,-4-15 0,1 1 0,2 1 15,0-1-15,1 1 0,3 4 16,0-1-16,-1-3 0,-2-5 15,0 0-15</inkml:trace>
  <inkml:trace contextRef="#ctx0" brushRef="#br0" timeOffset="20083.6364">15826 5479 0,'0'0'0,"0"0"0,-23 5 16,5 0-16,-2 2 0,-9 4 16,-6 3-16,-12 3 0,-1 2 0,-14 10 15,-3 5-15,-6 5 0,8 0 0,-2 5 16,7-3 0,12-7-16,10-5 0,5-4 0,9-8 15,6-4-15</inkml:trace>
  <inkml:trace contextRef="#ctx0" brushRef="#br0" timeOffset="20317.1081">15412 5796 0,'0'0'0,"0"0"0,0 0 0,0 0 15,0 0-15,-22 22 0,22-22 16,-31 28-16,14-12 0,-2 7 15,-2 3-15,-5 8 0,-1-2 16,3 3-16,1 0 0,-1 4 16,4-4-16,3-4 0,4-4 15,4-2-15,3-5 0,0-4 0,2-3 16,0-2-16</inkml:trace>
  <inkml:trace contextRef="#ctx0" brushRef="#br0" timeOffset="20669.8852">15667 5920 0,'0'0'0,"0"0"0,0 0 16,-31 22-16,31-22 0,-30 28 0,12-9 15,-1 2-15,0-1 0,-1 9 16,4 1-16,4-1 0,4-2 0,7 2 15,6-6-15,6-4 0,5-3 16,7-9-16,7-6 16,2-5-16,1-5 0,2-3 0,1-3 15,3-4-15,-5-1 0,-3-3 16,-2-2-16,-5 1 0,-3-1 16,-6 1-16,-4 0 0,-7 2 15,-8 3-15,-2 3 0,-4 3 16,-2 3-16,-1 2 0,-11 7 15,-5 5-15,1 2 0,2 0 0,-1 1 16,2 2-16,-1 3 0,3 0 16,6 0-16,4 0 0,5-3 15,0-2-15,2-1 0</inkml:trace>
  <inkml:trace contextRef="#ctx0" brushRef="#br0" timeOffset="21070.1108">16233 5902 0,'0'0'0,"0"0"15,0 0-15,0 0 0,0 0 0,-19 23 16,19-23-16,-22 28 0,7-13 16,0 4-16,-1 3 0,1-2 15,2 1-15,-1 4 0,1-1 16,5-2-16,1-3 0,6-2 15,4-3-15,3-1 0,0-3 16,9-5-16,6-4 0,3-4 0,2-2 16,7-6-16,2-4 0,0-2 15,1 0-15,2-5 16,0-4-16,0-2 0,-2-5 16,0 5-16,-8 8 0,-7 4 15,-5 2-15,-4 4 0,-4 2 16,-5 3-16,-7 4 15,-1 2-15,-2 3 0,-5 6 0,-5 7 16,-1 0-16,-1 1 0,-4 10 16,0 3-16,6-1 0,6-1 0,10 0 15,8 1-15,5-7 16,3-6-16,-3-4 0,-3-2 16,-2-2-16</inkml:trace>
  <inkml:trace contextRef="#ctx0" brushRef="#br0" timeOffset="21788.2585">17302 5885 0,'0'0'15,"0"0"-15,0 0 0,-15 17 16,15-17-16,-20 25 0,6-8 16,0 3-16,-1 1 0,-3 4 15,-2 1-15,-4 5 0,1-5 0,-1 2 16,3-2-16,3-4 0,4-2 15,2-5 1,2-6-16,2-2 0,2-4 0,4-4 0,2-4 16,3-3-16,4-5 0,4-4 15,5-3-15,2-3 0,3-3 16,12-7-16,6-2 0,-4 4 16,-3 4-16,9-3 15,1 4-15,-6 5 0,-3 3 16,-4 8-16,-5 5 15,-3 6-15,-1 6 0,-5 2 16,-1 0-16,-9 6 0,-2 5 0,-1 0 16,-4-1-16,-1 1 15,-1 0-15,-2 0 0,1-2 16,-1-1-16,1-2 16,0-2-16,1-1 15,2-4-15,2-5 0,2-6 16,3-6-16,4-2 0,3-2 0,7-5 15,5-6-15,7 0 16,6 0-16,2-3 0,-3 3 16,3 1-16,0 3 15,-7 5-15,-6 2 0,-5 8 16,-4 4-16,-7 7 16,-5 8-16,-6 1 0,-4 5 15,-5 5-15,-4 4 16,0 2-16,0-1 0,-1 1 15,0-1-15,-2-2 16,1-5-16,4-5 0,3-5 16,2-4-16,3-2 15,0-2-15</inkml:trace>
  <inkml:trace contextRef="#ctx0" brushRef="#br0" timeOffset="22184.015">18163 5841 0,'0'0'16,"0"0"-16,0 0 0,-12 22 15,12-22-15,-22 34 0,8-12 16,-2 4-16,1 2 16,1-1-16,2 0 0,0 3 15,3-3-15,5-4 16,3-5-16,5-4 0,6-3 15,7-9-15,5-8 16,4-5-16,4-5 16,-2-1-16,-2-3 0,7-8 15,0-2-15,-2 3 0,-2 2 16,-1 1-16,-5 4 0,-5 3 16,-5 5-16,-4 2 15,-3 5-15,-9 8 16,-5 9-16,-3 4 0,-3 2 0,0 6 15,-1 4-15,0 7 16,1 4 0,5-5-16,5-3 0,-1-8 15,2-4-15,1-3 0</inkml:trace>
  <inkml:trace contextRef="#ctx0" brushRef="#br0" timeOffset="22483.3296">18899 5783 0,'0'0'0,"0"0"0,-26 6 16,7 1-16,-2 3 16,0 1-16,0 1 0,-1 5 15,5 0-15,6 2 16,5 2-16,6-3 15,5 0-15,2 0 0,3 0 16,-1 0-16,-1-4 0,-3 2 16,-1 1-16,-5 0 15,-3 1-15,-4 0 0,-4-1 16,-3 0-16,-4-2 16,2-1-16,0-1 0,3-4 15,0-3-15,3-2 0,1 1 16,3-2-16</inkml:trace>
  <inkml:trace contextRef="#ctx0" brushRef="#br0" timeOffset="22733.9192">19379 5721 0,'0'0'0,"0"0"0,0 0 16,-21 26-16,5-3 15,-5 3-15,-4 5 0,2 2 16,1 4-16,-1 7 0,4-2 16,4 2-16,7-5 15,11-8-15,11-7 16,2-4-16,3-6 0,4-5 16,5-7-16,-2-4 0,1-6 15,-6 2-15,-4 2 0,-3-1 16</inkml:trace>
  <inkml:trace contextRef="#ctx0" brushRef="#br0" timeOffset="22887.7414">19168 5904 0,'0'0'0,"13"-1"16,6 0-16,9 1 0,6 1 15,1-1-15,2-1 0,3 0 16,-1 0-16,-7 0 0</inkml:trace>
  <inkml:trace contextRef="#ctx0" brushRef="#br0" timeOffset="23438.3544">20123 5902 0,'0'0'16,"0"0"-16,-12 14 15,3 2-15,-1 5 16,0 0-16,-1 1 0,0 6 0,4-1 16,2-3-16,4-2 0,3-2 15,4-3-15,4-6 16,5-3-16,3-5 0,3-5 15,2-5-15,1-4 16,0-1-16,0-3 0,5-9 0,2-5 16,-3 2-16,-3 0 0,1-3 15,-4 3-15,-5 4 0,-4 3 16,-2 6-16,-2 4 16,-5 7-16,-3 7 15,-4 2-15,-1 2 0,-1 12 16,-3 8-16,0-2 0,2 2 0,3 0 15,3-1-15,3-4 0,0-1 16,3 0-16,3-4 16,6-10-16,6-3 15,1-4-15,0-3 0,0-7 16,1-4-16,2-5 0,4-7 16,-4-4-16,-1-3 15,-4-4-15,-2-1 16,-3-2-16,-4 5 0,-5 8 15,-4 5-15,-3 3 0,-3 2 16,-5 10-16,-3 4 16,3 5-16,0 3 15,5 2-15,4 2 0,0-1 16,0-3-16,0-1 0</inkml:trace>
  <inkml:trace contextRef="#ctx0" brushRef="#br0" timeOffset="23867.0466">21316 5874 0,'0'0'0,"0"0"0,0 0 16,0 0-16,-27-17 16,11 12-16,-3 2 0,-4 1 15,-4 2-15,-3 3 16,-2 1-16,-10 6 0,-1 3 15,1 6-15,1 3 16,7 2-16,4 0 0,5 4 16,8 0-16,11-5 15,8-2-15,8-6 0,7-3 16,8-8-16,8-4 0,-1-2 16,0-2-16,8-6 15,0-5-15,4-8 16,2-3-16,-8 2 0,-5 2 15,-7 4-15,-8 3 0,-3 5 16,-4 2-16,-7 4 0,-4 4 16,-5 5-16,-5 6 15,-1 3-15,-1 3 0,-1 4 16,1 5-16,4-3 0,1 0 16,5 0-16,4-2 15,11-1-15,8-3 16,-4-2-16,-3-3 0,-3-4 15</inkml:trace>
  <inkml:trace contextRef="#ctx0" brushRef="#br0" timeOffset="24050.6274">21707 5902 0,'0'0'0,"0"0"0,0 0 16,-16 23-16,16-23 15,-29 35-15,13-13 0,-1 1 16,1 4-16,0-3 16,2-1-16,0 0 0,4-5 15,2-2-15,1-3 16,2-2-16</inkml:trace>
  <inkml:trace contextRef="#ctx0" brushRef="#br0" timeOffset="24218.0549">21699 5588 0,'0'0'15,"0"0"-15,0 0 16,0 0-16,0 0 0,0 0 16,17 25-16,-17-25 15,0 0-15,16 21 0</inkml:trace>
  <inkml:trace contextRef="#ctx0" brushRef="#br0" timeOffset="24467.1719">22161 5725 0,'0'0'16,"0"0"-16,-24 20 0,6-1 15,-4 8-15,0 2 16,0 3-16,-6 12 0,1 2 15,3 4-15,7-8 0,4 1 16,9-9-16,10-6 16,8-4-16,-1-11 0,3-3 15,0-5-15,2-4 16,-1-11-16,2-7 16,-5 2-16,-1 4 0,-3 2 15</inkml:trace>
  <inkml:trace contextRef="#ctx0" brushRef="#br0" timeOffset="24600.6926">21888 5909 0,'0'0'0,"0"0"16,0 0-16,0 0 15,0 0-15,30 0 0,-30 0 16,49 0-16,-12 0 16,4 0-16,3 0 0,4 0 15,-7 0-15,-7 0 16</inkml:trace>
  <inkml:trace contextRef="#ctx0" brushRef="#br0" timeOffset="24901.7909">23399 5682 0,'0'0'0,"0"0"16,0 0-16,-28 10 15,28-10-15,-42 22 0,16-4 16,-5 7-16,-3 7 16,-4 9-16,-2 11 15,-6 9-15,4-5 0,-3 9 16,0 6-16,5-9 16,5-6-16,5-9 0,5-6 15,1-8-15,0-7 16,3-5-16,3-4 0,0-8 15,0-5-15,2-10 0,-1-7 16,3-3-16,1-1 0,4 5 16,2 3-16,2 1 0</inkml:trace>
  <inkml:trace contextRef="#ctx0" brushRef="#br0" timeOffset="25050.8267">22839 5921 0,'0'0'16,"15"-2"-16,8 0 15,9 0-15,7 1 16,13 0-16,2 1 0,15-2 16,3 4-16,-4-2 0,-15 0 15,-11 0-15</inkml:trace>
  <inkml:trace contextRef="#ctx0" brushRef="#br0" timeOffset="25370.3001">23542 5968 0,'0'0'16,"-8"4"-16,-3 5 0,-4 1 15,-4 3-15,1 5 16,1 3-16,0 6 16,7 0-16,11-3 0,9-4 15,7-4-15,4-2 0,12-7 16,10-3-16,6-5 15,-2-5-15,-3-4 16,-1-3-16,-7-5 16,-5-5-16,-9-3 0,-12-2 15,-12 4-15,-10 0 16,-16 3-16,-11 1 0,-6 7 16,-3 3-16,2 6 15,0 1-15,9 4 0,5 3 16,8 2-16,6 1 0,5-2 15,2-1-15,3-1 0</inkml:trace>
  <inkml:trace contextRef="#ctx0" brushRef="#br0" timeOffset="25716.6628">24156 5946 0,'0'0'0,"0"0"0,-9 21 16,0-2-16,-3 5 15,0-1-15,0 0 0,-3 5 16,0-4-16,4-4 16,2-5-16,2-3 15,0-3-15,4-9 0,1-6 16,4-5-16,3-6 15,3-2-15,2-2 0,3-3 16,3-2-16,-1 3 0,0 2 16,10-1-16,3 1 15,2 5-15,1 4 16,-1 4-16,-2 6 0,2-4 16,1-1-16,-6 2 0,-4 0 15,-4 1-15</inkml:trace>
  <inkml:trace contextRef="#ctx0" brushRef="#br0" timeOffset="25999.7599">24944 5802 0,'0'0'0,"0"0"15,-18 22 1,2-1-16,-4 7 0,2 2 16,-1 3-16,-5 9 0,-1 1 15,3 3-15,7-6 16,6-8-16,6-5 0,8-7 16,7-3-16,5-5 0,4-4 0,3-5 15,4-5-15,-1-1 16,2-2-16,-6 2 0,-4 0 15,-4 0-15</inkml:trace>
  <inkml:trace contextRef="#ctx0" brushRef="#br0" timeOffset="26183.3239">24663 5943 0,'0'0'16,"0"0"-16,0 0 0,46-7 15,-14 3-15,3 1 16,1 1-16,6-1 0,3 0 16,15-3-16,-1-1 15,2 0-15,-12 2 0,-9 0 16</inkml:trace>
  <inkml:trace contextRef="#ctx0" brushRef="#br0" timeOffset="26817.0887">25453 5725 0,'0'0'0,"0"0"16,0 0-16,-19 30 16,4-10-16,-1 4 0,-2 4 15,-2 4-15,-1 6 16,-5 8-16,1-1 0,-4 3 15,3-6-15,2-6 16,5-4-16,2-8 0,4-5 16,3-5-16,2-6 15,5-9-15,5-7 16,5-5-16,5-2 0,10-12 16,6-7-1,7 1-15,3 0 16,-1 6-16,-2 3 15,-5 7-15,-5 4 0,1 7 16,-2 6-16,-10 8 0,-4 7 16,-5 5-16,-3 4 0,-4 5 15,0 2-15,3 0 16,3-3-16,4 3 0,5-3 16,4-6-16,4-3 15,2-9-15,5-4 0,8-7 16,8-7-16,3-6 15,1-4-15,5-7 16,-6-1-16,-6-5 0,-5-1 16,-9 0-16,-6 2 0,-6-1 15,-6 3 1,-12 10-16,-9 4 0,-2 7 16,-3 5-16,-6 9 0,-6 6 15,-2 8-15,-2 7 16,7 2-16,4 1 0,10 4 15,6 3-15,12-4 0,8-1 16,16-6-16,12-5 16,15-8-16,13-7 15,11-7-15,-4-7 0,-12 0 16,-19 2-16,-12 2 0</inkml:trace>
  <inkml:trace contextRef="#ctx0" brushRef="#br0" timeOffset="27084.2446">27231 5707 0,'0'0'0,"-15"6"16,-1 2-16,-4 5 16,-2 6-16,-1 2 0,-1 6 15,-7 13-15,1 7 16,-1 10-16,6-1 0,5-7 15,4-8-15,1 2 16,4-6-16,2-5 0,1-6 16,1-3-16,0-3 0,-5-2 15,-3-2-15,-3-8 16,-3-2-16,3-2 16,4 0-16,3-2 15</inkml:trace>
  <inkml:trace contextRef="#ctx0" brushRef="#br0" timeOffset="27234.3584">25679 6033 0,'999'0'0,"-999"0"0,0 0 16,41-19-1,-10 10-15,5 0 0,4 0 0,18 0 16,2 3-16,2 1 16,2 3-16,4-3 0,-9 1 15,-3 1-15,-13-1 16,-9 2-16</inkml:trace>
  <inkml:trace contextRef="#ctx0" brushRef="#br0" timeOffset="27616.6794">27278 6213 0,'0'0'0,"0"0"16,22-3-16,-2-1 15,5 0-15,2-2 0,-1-1 16,11-5-16,0-1 16,-1-2-16,-3 2 0,3-6 15,-4-2-15,-8-3 16,-5 1-16,-7 1 0,-5 1 0,-7 6 16,-6 2-16,-6 3 15,-6 3-15,-6 9 16,-6 3-16,-4 10 0,-3 5 15,3 2-15,4 4 0,-1 8 16,4 6-16,8-4 0,4-1 16,11 0-16,7-2 15,13-5-15,9-2 16,5-9-16,3-5 0,10-7 16,6-5-16,0-3 0,-1-4 15,6-10-15,-3-7 16,-12 5-16,-11 6 0,-7 3 15</inkml:trace>
  <inkml:trace contextRef="#ctx0" brushRef="#br0" timeOffset="27891.6508">28119 5939 0,'0'0'0,"0"0"16,0 0-16,-17 20 15,17-20-15,-22 36 0,11-13 16,-1 4-16,-2 3 0,3-1 15,1-1-15,0 5 0,3-4 16,1-3-16,3-4 0,3-4 16,3-4-16,6-5 15,4-4-15,4-4 16,2-5-16,1-3 16,3-7-16,3-4 0,4-5 15,-3-1-15,0-1 0,3-6 16,-3-1-16,-2 3 15,-2 0-15,-5 8 16,-2 5-16,-4 3 0,-2 3 16,-3 2-16</inkml:trace>
  <inkml:trace contextRef="#ctx0" brushRef="#br0" timeOffset="28300.5634">28348 6222 0,'0'0'0,"0"0"16,0 0-16,38 0 0,-16 0 16,2-1-16,3 0 0,0-3 15,3-2-15,8-1 16,-2-1-16,-1-5 0,-2-2 16,-4-2-16,-4-1 15,-5 1-15,-4-1 0,-6 0 16,-6-1-16,-7 2 15,-6 2-15,-4 4 0,-4 3 16,-6 4-16,-4 6 16,-8 5-16,2 4 0,-1 6 15,-1 4-15,5 2 0,4 3 0,2 10 16,7 3-16,9-2 16,8 1-16,9-8 15,6-3-15,15-7 0,12-2 16,3-7-16,4-3 0,11-5 15,3-4 1,2-6-16,1-5 0,-6-6 16,-5-5-16,-13 5 0,-11 4 15,-8 5-15</inkml:trace>
  <inkml:trace contextRef="#ctx0" brushRef="#br0" timeOffset="28567.3607">29270 6007 0,'0'0'0,"0"0"16,0 0-16,0 0 0,0 0 15,-17 20-15,17-20 0,-20 24 16,8-8-16,-1 2 0,-1 4 16,0 1-16,0 2 15,0-1-15,2 1 0,0 0 16,2-3-16,1-6 0,2-2 16,1-5-16,4-3 0,2-6 15,3-5-15,2-4 16,1-5-16,3-5 0,1-3 15,2 0-15,2-2 16,2 2-16,0 2 0,3 2 16,1 3-16,9 2 15,3 7-15,0 4 0,0 5 16,-7-1-16,-4-1 0,-3 0 0</inkml:trace>
  <inkml:trace contextRef="#ctx0" brushRef="#br0" timeOffset="29334.0954">21980 6701 0,'0'0'0,"0"0"0,0 0 15,0 0-15,0 0 16,0 0-16,-13 24 0,13-24 16,-25 44-16,10-16 0,-2 2 15,-1 4-15,-3 4 16,-3 10-16,5-2 0,1 6 0,6-8 15,9-4-15,8-5 16,4-9-16,4-9 0,9-7 16,8-8-16,-1-3 0,-3-3 15,0-4-15,0-3 16,-2-3-16,-1-1 16,-1 1-16,-5 2 0,-4 4 15</inkml:trace>
  <inkml:trace contextRef="#ctx0" brushRef="#br0" timeOffset="29500.3232">21716 6953 0,'0'0'0,"0"0"0,0 0 15,0 0-15,0 0 16,32-6-16,-32 6 0,48-5 16,-14 2-16,6 0 15,5 1-15,-1 1 0,-1 0 16,10 1-16,-3 1 0,1-1 15,-9 1-15,-9-1 16</inkml:trace>
  <inkml:trace contextRef="#ctx0" brushRef="#br0" timeOffset="29850.8937">22410 6996 0,'0'0'16,"0"0"-16,0 0 15,-18 21-15,18-21 0,-19 32 16,8-14-16,0 3 16,0 2-16,4 0 15,2-1-15,4-3 0,4-2 16,8-5-16,6-4 0,7-3 16,4-5-16,3-7 0,4-6 15,-2-3-15,-1-3 16,2-4-16,-4 0 0,-9 0 15,-7 0-15,-5 0 0,-4 0 16,-7 0-16,-5 1 16,-12 5-16,-9 2 15,-5 9-15,-4 5 0,-13 7 16,-4 5-16,9 3 0,5 3 16,14 2-16,8 0 15,5-3-15,2-4 16,2-2-16</inkml:trace>
  <inkml:trace contextRef="#ctx0" brushRef="#br0" timeOffset="30217.6198">23564 6855 0,'0'0'16,"0"0"-16,-15 16 15,-1 2-15,-4 5 0,-1 1 16,-1 2-16,1 2 0,1 2 16,-3 8-16,3-3 15,4-4-15,3-4 0,0-1 16,3-7-16,3-7 16,1-3-16,4-11 15,1-4-15,0-7 16,1-5-16,1-5 15,1-6-15,2 2 16,0 0-16,2 4 0,-1 3 16,5 0-16,2 6 15,1 7-15,3 3 0,3 3 16,3 3-16,2-1 0,2 1 16,1-1-16,-5 0 0,-5-1 15</inkml:trace>
  <inkml:trace contextRef="#ctx0" brushRef="#br0" timeOffset="30683.6141">23965 6871 0,'0'0'0,"0"0"0,0 0 16,-21 26-16,6-9 15,-1 3-15,0 0 0,-2 6 16,1 4-16,-1 2 16,1 2-16,1 5 15,3-5-15,5-4 0,6-3 16,3-5-16,2-5 0,10-6 16,9-5-16,6-7 15,4-6-15,8-4 0,-1-3 16,2-7-16,1-4 15,-2-2-15,-1-1 0,6-7 16,-5-1-16,-8 4 16,-5 3-16,-8 7 0,-5 5 0,-5 5 15,-5 3 1,-7 11-16,-6 5 0,-1 3 16,-1 4-16,-6 7 0,-3 6 15,1 2-15,1 3 0,2 7 16,2 0-16,8-4 15,5-3-15,7-6 16,6-5-16,8-8 0,7-5 16,2-6-16,5-5 0,-9 2 15,-5-1-15,-5 1 16</inkml:trace>
  <inkml:trace contextRef="#ctx0" brushRef="#br0" timeOffset="31050.7427">24701 7017 0,'0'0'0,"0"0"16,-21 19-16,4-1 15,-3 4-15,0-1 0,1 2 0,-6 4 16,2 3-16,3-6 16,4-4-16,-1 1 0,4-5 15,4-8-15,3-5 16,3-4-16,3-5 0,4-6 15,2-4-15,5-1 16,4-3-16,2-2 16,3-3-16,3 0 0,4 0 15,5-1 1,0 1-16,-4 7 0,-1 5 16,0 7-16,2 7 15,-4 6-15,-3 5 16,-4 3-16,-5 1 0,-3 2 15,-2 5-15,-2-1 0,-3 1 16,-2 1-16,-2 2 16,-1 0-16,-1 0 15,2-5-15,0-4 16,0-3-16</inkml:trace>
  <inkml:trace contextRef="#ctx0" brushRef="#br0" timeOffset="31300.9686">25795 7041 0,'0'0'0,"0"0"16,0 0-16,-22 33 15,5-14-15,-2 3 0,-1 1 16,-1 1-16,0 0 0,-5 4 15,1-2 1,5-6-16,2-2 0,5-8 16,5-7-16,1 0 0,2 0 15,0-1-15</inkml:trace>
  <inkml:trace contextRef="#ctx0" brushRef="#br0" timeOffset="31467.0554">25751 6749 0,'0'0'0,"0"0"0,0 0 15,25 16-15,-25-16 16,29 24-16,-29-24 0,29 21 16,-17-12-16,-2-1 15</inkml:trace>
  <inkml:trace contextRef="#ctx0" brushRef="#br0" timeOffset="31687.4795">26239 7014 0,'0'0'0,"-10"9"16,-6 4-16,-3 7 16,-3 4-16,-5 11 15,-1 1-15,2 5 16,6-3-16,9-5 0,7-3 15,5-7-15,3-6 0,8-4 16,6-3-16,1-5 0,-1-2 16,1-4-16,0-5 15,-5 3-15,-2-1 0,-2 1 16</inkml:trace>
  <inkml:trace contextRef="#ctx0" brushRef="#br0" timeOffset="31850.7327">25945 7057 0,'0'0'0,"0"0"0,0 0 15,40-6-15,-15 4 16,5 1-16,3-1 0,7 1 16,5 1-16,5-2 15,-8 2-15,-7-1 16</inkml:trace>
  <inkml:trace contextRef="#ctx0" brushRef="#br0" timeOffset="32187.6872">26996 6943 0,'0'0'0,"0"0"0,0 0 15,-41 3-15,18 1 0,-2 1 16,-2 2-16,-1 1 15,-3 3-15,-6 5 0,4 0 16,6 2-16,4 2 16,11 1-16,10 3 15,10 1-15,7-1 16,4-1-16,2-2 0,4 2 16,0-3-16,-5-4 0,-3-3 15,-5 1-15,-3-2 16,-7 0-16,-5-2 0,-7-1 15,-4 0-15,-3-3 16,-4-1-16,0-1 0,0-1 0,-3-2 16,2-1-1,8-6-15,7-5 0,3 4 16,-1 2-16,2-1 0</inkml:trace>
  <inkml:trace contextRef="#ctx0" brushRef="#br0" timeOffset="32437.9035">27825 7015 0,'0'0'0,"0"0"0,-30 11 15,6 1-15,-6 3 16,0 2-16,1 1 0,-9 10 15,2 3-15,7-1 16,7-2-16,4 2 0,7-4 16,15-4-16,11-1 15,7-6-15,7-5 0,-6-1 16,-4-2-16,-4 0 0</inkml:trace>
  <inkml:trace contextRef="#ctx0" brushRef="#br0" timeOffset="32817.3676">28210 7107 0,'0'0'0,"0"0"16,0 0-16,-31 19 0,13-6 16,1 2-16,0 1 0,2 2 15,1 0-15,1 5 16,3-2-16,8-1 0,5-2 15,6-4-15,6-3 0,4-3 16,7-2-16,6-5 16,5-3-16,0-2 0,-3 0 15,7-5-15,-4-5 16,-5-2-16,-3-1 0,-4-6 16,-6-2-16,-10 4 15,-5-1-15,-3 4 0,-2 3 16,-8 2-16,-6 3 15,-4 0-15,-2 3 0,0 4 16,1 3-16,2 5 16,-1 4-16,3 0 0,4 2 15,8 0-15,5 1 16,0-2-16,0-1 0,0-3 16</inkml:trace>
  <inkml:trace contextRef="#ctx0" brushRef="#br0" timeOffset="33251.1635">28862 7059 0,'0'0'0,"0"0"16,0 0-16,-18 18 0,18-18 15,-25 21-15,9-5 16,-2 3-16,1 4 0,1-2 15,3 1-15,0 3 16,3-2-16,4-1 0,4-4 0,8-3 16,6-2-16,9-6 15,6-3-15,2-4 0,2-1 16,1-4-16,1-2 16,8-6-16,-3-4 0,-1-2 15,-4-4-15,-5 0 16,-1 0-16,-6 3 0,-5 4 15,-3 2-15,-3 4 16,-4 6-16,-6 4 16,0 0-16,-6 5 0,0 8 15,-2 2-15,1 1 0,1 3 16,-2 5-16,0 2 16,4 2-16,3-1 15,2-2-15,2-1 0,4-7 16,3-5-16,-2-3 0,-2 0 15,0-3-15</inkml:trace>
  <inkml:trace contextRef="#ctx0" brushRef="#br0" timeOffset="33584.2743">29549 7120 0,'0'0'15,"0"0"-15,0 0 16,-16 27-16,7-11 0,1-1 16,0 0-16,2-1 0,-1-1 15,2-1-15,0 1 0,2-5 16,0-2-16,1-4 16,2-2-16,-2-4 15,4-3-15,1-2 0,2-3 16,3-3-16,1 0 0,0 0 15,0 1-15,4-3 16,1 3-16,0 2 0,1 1 16,2 2-16,4 5 0,0 0 15,0 4-15,1 3 16,3 2-16,-6-1 16,-2 0-16,-3-1 0</inkml:trace>
  <inkml:trace contextRef="#ctx0" brushRef="#br0" timeOffset="33935.2637">30185 7017 0,'0'0'0,"0"0"0,0 0 16,-26-8-16,26 8 16,-40-5-16,17 3 0,-3 1 15,-3 2-15,0 3 16,0 1-16,-3 4 15,4 1-15,6 2 0,5 3 16,6 2-16,5-1 0,6 4 16,6 1-16,4 1 15,4 2-15,-2-1 0,-1-2 16,1 1-16,-3-4 16,-2-1-16,0 0 0,-5-3 15,-3-1-15,-4-4 16,-6-2-16,-3-1 0,-2 0 0,-2-2 15,-1-2-15,2-1 16,0-1-16,3 0 0,1-1 16,2-1-16,2 0 0,3-6 15,4-3-15,1 3 16,0 1-16,0 0 0</inkml:trace>
  <inkml:trace contextRef="#ctx0" brushRef="#br0" timeOffset="34420.9846">30264 7274 0,'0'0'0,"0"0"16,0 0-16,24-6 0,-10 2 15,2 0-15,0 1 0,3-3 16,1 0-16,0-1 0,1-1 16,6-2-16,1-1 15,-3 1-15,-1-1 0,-2 0 16,-3-2-16,-2 0 0,-3 0 16,-3 2-16,-1 0 0,-3 0 15,-3 1-15,-3 0 0,-2 1 16,-5 1-16,-1 4 15,-4-1-15,-3 3 0,-5 3 16,-6 2-16,-4 7 16,-4 5-16,1 1 0,2-1 0,-2 11 15,4 4-15,5-4 16,4-5-16,8 2 0,6 0 16,4-1-16,3-1 0,10 1 15,8-1-15,5-2 0,6-1 16,0-1-16,0-1 0,7 0 15,1-5-15,-4-3 0,-2-1 16,-4-4-16,-4-5 16,-5 1-16,-4 1 0,-4-1 15</inkml:trace>
  <inkml:trace contextRef="#ctx0" brushRef="#br0" timeOffset="34639.5864">30903 7485 0,'0'0'0,"0"0"0,0 0 15,0 0-15,0 0 0,-25 15 16,25-15-16,0 0 16</inkml:trace>
  <inkml:trace contextRef="#ctx0" brushRef="#br0" timeOffset="132769.875">2486 8653 0,'0'0'0,"0"0"0,0 0 16,29-5-16,-15 4 0,8-3 16,4 0-16,2 0 0,1 0 0,9-2 15,5 0-15,6-1 0,-3 2 16,-2 0-16,0 0 16,-2 0-16,-4-1 0,-10 2 0,-6 1 15,-5 2-15,-5-1 0,-9-3 16,-3-3-16,0 2 0,0 2 0,0 1 15</inkml:trace>
  <inkml:trace contextRef="#ctx0" brushRef="#br0" timeOffset="133052.7682">2652 8424 0,'0'0'15,"0"0"-15,0 0 0,0 0 0,0 0 16,0 0-16,19 29 0,-19-29 16,16 30-16,-9-9 0,2 1 15,1 2-15,2 4 0,4 8 16,-1 4-16,5-2 0,-1-3 0,6 8 16,0-2-16,1-7 0,-4-5 15,6 1-15,1-5 0,-4-5 16,0-4-16,-7-3 0,-3-3 15,-4-4-15,-1-1 0,-4-2 16,0-1-16,-2-4 0,0-1 0,-2-6 16,1 0-16,-3-4 0,1 0 15,1 1-15,-2 2 0,0 2 16</inkml:trace>
  <inkml:trace contextRef="#ctx0" brushRef="#br0" timeOffset="133237.2087">3111 8733 0,'0'0'0,"0"0"0,0 0 16,0 0-16,0 0 0,0 0 15,0 0-15,0 0 0,0 0 16,-23 14-16,23-14 0,-22 16 16,22-16-16,-34 23 0,18-10 15,-2 1-15,-2 4 0,-2-1 0,0 2 16,-6 1-16,2-1 16,4-3-16,-1-2 0,3-4 15,3-2-15,-2-3 0,3-1 0,0-1 16,4 0-16,2-1 0</inkml:trace>
  <inkml:trace contextRef="#ctx0" brushRef="#br0" timeOffset="133410.0494">3106 8296 0,'0'0'0,"0"0"15,0 0-15,0 0 0,0 0 0,0 0 16,21 22-16,-21-22 0,9 17 16,-9-17-16,0 0 0,13 20 15</inkml:trace>
  <inkml:trace contextRef="#ctx0" brushRef="#br0" timeOffset="133819.9325">3652 8477 0,'0'0'0,"0"0"0,0 0 0,0 0 15,0 0-15,0 0 0,0 0 0,-11 20 16,11-20-16,-18 14 0,18-14 15,-26 20-15,10-11 0,-3 1 16,0 2-16,1 0 0,-1 2 0,-3-2 16,2-3-16,1 0 15,0-2-15,1-1 0,2-1 16,3-1-16,2-1 0,3 0 0</inkml:trace>
  <inkml:trace contextRef="#ctx0" brushRef="#br0" timeOffset="134052.5259">3357 8614 0,'0'0'0,"0"0"0,0 0 0,0 0 15,23-12-15,-9 7 0,4-1 16,3 0-16,1 1 0,7-1 16,2 0-16,7-1 0,0 0 15,9 0-15,4-1 0,-10 2 16,-3-1-16,-4 4 0,-1 2 0,-4 1 16,-2 0-16,-2 0 0,-4 0 15,-7 2-15,-5 0 0,-2 3 16,-4 2-16,-3 0 0,0 1 15,-7 0-15,-4-1 0,4 0 16,-3 0-16,-3 1 0,0-1 16,1 0-16,-3-2 0,3 0 0,2-1 15,3-1-15</inkml:trace>
  <inkml:trace contextRef="#ctx0" brushRef="#br0" timeOffset="134336.0006">3665 8676 0,'0'0'0,"0"0"16,0 0-16,0 0 0,0 0 0,0 0 15,18 23-15,-18-23 0,6 25 16,-6-25-16,3 37 16,-2-15-16,-1 0 0,-1 2 15,-1-1-15,-1 6 0,-1-2 0,1-2 16,2-1-16,-4-2 0,1-2 15,2-5-15,1 0 0,1-3 16,-2-2-16,0-1 0,-1-1 16,-2-3-16,-1 0 0,-1-4 15,0-1-15,-2-3 0,0-1 0,-1-3 16,0-2-16,-5-4 0,-2 0 16,3 2-16,3 2 0,0 0 15</inkml:trace>
  <inkml:trace contextRef="#ctx0" brushRef="#br0" timeOffset="134504.7955">3450 8803 0,'0'0'16,"0"0"-16,0 0 0,0 0 16,0 0-16,0 0 0,0 0 15,0 0-15,0 0 0,-2 25 0,2-25 16,-3 21-16,3-21 0,-5 28 16,1-12-16,1 1 15,0-1-15,0 1 0,2 0 0,-2-1 16,1-1-16,1-2 15,1-2-15,0-1 0,0-1 0,0-1 16</inkml:trace>
  <inkml:trace contextRef="#ctx0" brushRef="#br0" timeOffset="134719.676">3992 8943 0,'0'0'16,"0"0"-16,0 0 0,0 0 16,19 17-16,-19-17 0,0 0 15,13 19-15,-10-12 0,3 2 0,-3 0 16,1 0-16,2-1 0,-3-1 16,2-1-16,-1-1 0,-1-3 15,-1 0-15,0 1 0,1-2 0</inkml:trace>
  <inkml:trace contextRef="#ctx0" brushRef="#br0" timeOffset="135135.8704">4532 8674 0,'0'0'0,"0"0"0,0 0 15,0 0-15,0 0 0,0 0 16,-6 21-16,6-21 0,-9 25 0,9-25 16,-12 36-16,5-17 15,0-1-15,1 2 0,-2 0 0,1 0 16,1-1-16,-2 6 16,3-4-16,-2-1 0,0-4 0,2-2 15,-2-3-15,2-1 0,-2-2 16,-1-4-16,1-4 0,2-2 15,0-2-15,0 1 0,3 0 16,-1 0-16</inkml:trace>
  <inkml:trace contextRef="#ctx0" brushRef="#br0" timeOffset="135387.0537">4806 8483 0,'0'0'15,"0"0"-15,0 0 0,12 17 16,-12-17-16,12 24 0,-6-6 16,0 4-16,1 2 0,-3 3 15,3 4-15,1 6 0,1 0 0,1-2 16,2-2-16,2 4 0,-2-4 16,0-4-16,0-2 0,-2-3 15,0-2-15,-6-3 0,-1-3 16,-3-3-16,-1 0 0,-3-8 15,-4-5-15,4 0 0,-1 0 0,2 0 16</inkml:trace>
  <inkml:trace contextRef="#ctx0" brushRef="#br0" timeOffset="135611.3044">5399 8392 0,'0'0'0,"0"0"0,0 0 16,32 0-16,-32 0 0,27-1 0,-8 0 16,0 1-16,-1 1 0,7-1 15,-2 1-15,-3-1 0,-2 0 16,-3 0-16,-3 0 0,-1 0 15</inkml:trace>
  <inkml:trace contextRef="#ctx0" brushRef="#br0" timeOffset="135819.3374">5196 8591 0,'0'0'0,"0"0"0,0 0 0,0 0 16,0 0-16,0 0 0,29 1 15,-29-1-15,41 0 0,-12 0 16,4-1-16,2 0 0,0 0 0,11-3 16,0 0-16,-2 2 15,-3-2-15,4-3 0,-3-3 16,-9 2-16,-4 2 0,-7 1 0</inkml:trace>
  <inkml:trace contextRef="#ctx0" brushRef="#br0" timeOffset="136069.7671">5529 8476 0,'0'0'0,"0"0"16,0 0-16,0 0 0,0 0 0,-15 25 15,15-25-15,-18 27 16,7-11-16,-3 4 0,-2 5 15,0-1-15,-1 1 0,-6 8 16,-3-1-16,3-2 0,1-3 0,-3 4 16,2-2-16,3-3 15,3-2-15,0-6 0,-1-5 16,4 0-16,4-5 0,0 0 0,1-1 16,2-2-16</inkml:trace>
  <inkml:trace contextRef="#ctx0" brushRef="#br0" timeOffset="136235.7289">5507 8723 0,'0'0'0,"11"1"0,5 1 15,0-1-15,1 1 0,9 2 0,1-1 16,7 3-16,-3-1 0,-2 2 16,0-3-16,-7 1 0,-5 0 15,-2 0-15,-3 0 0,-4 0 16,-2-2-16,0 0 0</inkml:trace>
  <inkml:trace contextRef="#ctx0" brushRef="#br0" timeOffset="136469.6664">5433 8882 0,'0'0'0,"0"0"0,0 0 0,0 0 15,-9 22-15,9-22 0,-7 23 16,7-23-16,-5 28 0,4-12 16,-1 0-16,1 0 0,-3 0 0,3-1 15,0 0-15,0-3 0,1-1 16,0-1-16,1-1 16,1-2-16,2-2 0,-3 0 0,1-1 15,1-1-15</inkml:trace>
  <inkml:trace contextRef="#ctx0" brushRef="#br0" timeOffset="136695.451">5626 8876 0,'0'0'0,"0"0"16,0 0-16,0 0 0,5 26 0,-5-26 15,0 26-15,0-26 0,-1 35 16,0-15-16,-1 2 0,1-1 15,-3 2-15,2 1 0,1-1 16,1-3-16,-2-1 0,1-4 16,0 0-16,-1-4 0,-1-3 0,1-6 15,1-5-15,-1 1 0,-1-2 16,-1 0-16,1 1 0,1 0 16</inkml:trace>
  <inkml:trace contextRef="#ctx0" brushRef="#br0" timeOffset="136936.39">6106 8558 0,'0'0'0,"0"0"16,0 0-16,26-4 0,-14 2 0,1 2 15,6 1-15,0 0 0,-1-1 0,8 0 16,0 2-16,2-1 16,-4 0-16,0 1 0,-2-1 15,-4-1-15,-4-1 0,-2 1 0,-2-2 16,-1 2-16</inkml:trace>
  <inkml:trace contextRef="#ctx0" brushRef="#br0" timeOffset="137172.7214">6041 8835 0,'0'0'16,"0"0"-16,0 0 0,34-1 0,-34 1 16,28-2-16,-8-1 0,2 0 15,2 0-15,7-1 0,4 0 16,-3 1-16,-2-2 0,7-1 15,-2 0-15,-4 0 0,-3-2 16,-4-1-16,-2-2 0,-5 1 0,-4 1 16,-2 1-16,-2 2 0,-2 0 15</inkml:trace>
  <inkml:trace contextRef="#ctx0" brushRef="#br0" timeOffset="137469.8049">6240 8437 0,'0'0'0,"0"0"16,0 0-16,0 0 0,0 0 16,2 28-16,-2-28 0,-2 29 15,2-29-15,-3 37 0,-1-15 16,0 3-16,-1 0 0,1 9 15,-3 3-15,3-6 0,0-2 0,-2 8 16,2-2-16,-3-4 16,2-4-16,-3-3 0,-1-1 15,-1-2-15,-1 0 0,-5-3 0,-4 1 16,1-3-16,1-1 0,2-4 16,1-3-16,2-3 0,1 0 15,2-2-15,2 0 0,2-1 16</inkml:trace>
  <inkml:trace contextRef="#ctx0" brushRef="#br0" timeOffset="137636.1259">6274 8985 0,'0'0'0,"0"0"0,0 0 16,0 0-16,25 4 0,-25-4 0,22 6 16,-9-2-16,0 1 0,2 2 15,1 1-15,-3 0 0,0-2 16,5 3-16,1 0 0,-2 0 15,1-1-15,-5-1 0,-1-1 16,-2-1-16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2:48:15.095"/>
    </inkml:context>
    <inkml:brush xml:id="br0">
      <inkml:brushProperty name="width" value="0.05292" units="cm"/>
      <inkml:brushProperty name="height" value="0.05292" units="cm"/>
      <inkml:brushProperty name="color" value="#FF0000"/>
    </inkml:brush>
  </inkml:definitions>
  <inkml:trace contextRef="#ctx0" brushRef="#br0">2647 3028 0,'0'0'0,"0"0"0,0 0 16,29-3-16,-15 2 0,6 1 0,5 0 16,9 0-16,0 0 0,5 0 15,3 0-15,9 1 0,-2 1 16,15-1-16,2 2 0,-3-2 16,-3 0-16,13 1 0,3 3 15,-4-2-15,-4 0 0,16 0 16,5-1-16,-7 0 0,-3 1 15,41 1-15,-2-1 0,-15 1 16,-9-1-16,8 0 0,3-2 16,-5 2-16,-6-1 0,6 1 0,3 3 15,-8-5-15,-6-1 0,15-1 16,10-2-16,-12 3 0,-7 3 16,9-4-16,6-2 0,-7 0 15,-8 2-15,11 1 0,8 0 16,-11 1-16,-6-1 0,6-3 15,4-5-15,-7 4 0,-4 2 0,9 4 16,5 2-16,-10-3 0,-6-1 16,7-2-16,7-3 15,-9 5-15,-8 2 0,8-1 0,7-1 16,-8-3-16,-6 0 0,7 1 16,4 0-16,-9 1 0,-4 1 0,7 0 15,5 1-15,-9-3 16,-8-2-16,7 1 0,6 0 15,-7 2-15,-5 1 0,8 1 16,4 2-16,-9-6 0,-5-1 0,4 3 16,3 2-16,-6 0 0,-4 1 15,4 3-15,2 2 0,-8-1 16,-6 0-16,7-3 0,5 1 16,-8 1-16,-5 3 0,0-2 15,-1-2-15,-7 4 0,-5 3 16,-2 2-16,0 2 0,-5-6 0,-4-3 15,-10 2-15,-5 2 16,-10-2-16,-7-3 0,-5-2 0</inkml:trace>
  <inkml:trace contextRef="#ctx0" brushRef="#br0" timeOffset="35968.1303">6568 4218 0,'0'0'0,"0"0"16,0 0-16,35-1 0,-35 1 0,28 0 15,-7-3-15,1 3 0,2 0 16,13 2-16,1-1 16,2 0-16,2-1 0,10-1 0,3 1 15,-1-1-15,0-1 0,12 0 16,1 1-16,-2 1 0,-2 1 16,16 1-16,1 2 0,-4-4 15,-6-2-15,16 0 0,3 4 16,-5-2-16,-6-3 0,43 3 15,-3 0-15,-15-1 0,-11-2 0,5-1 16,4-1-16,-11 7 0,-6 6 16,7-6-16,6-3 0,-10-4 15,-5-2-15,2 6 0,1 3 16,-14 3-16,-7 1 0,7-3 16,5 0-16,-15-1 0,-12 0 0,-5 2 15,-2 2-15,-7 2 16,-3 0-16,-10-2 0,-7-2 0,-5-1 15</inkml:trace>
  <inkml:trace contextRef="#ctx0" brushRef="#br0" timeOffset="43267.3731">7831 3673 0,'0'0'15,"0"0"-15,0 0 0,0 0 16,0 0-16,0 0 0,0 0 16,7-18-16,-7 18 0,0 0 0,6-20 15,-6 20-15,4-19 0,-1 8 16,-2-1-16,1 0 0,0-1 16,0 0-16,0-2 0,1 0 15,-1-1-15,0-2 0,0 0 16,2-1-16,-4 0 0,1-6 15,0 0-15,0-1 0,0 2 0,-1-1 16,-1 0-16,0 2 0,0-1 16,0 0-16,-2-1 0,2 1 15,1 1-15,-2-2 0,1-1 16,0 4-16,1 1 0,-1-2 16,0 1-16,1 1 0,0 2 0,0 0 15,0 1-15,-1 5 16,-2-2-16,1-1 0,0 2 15,0 4-15,0 0 0,-1 0 16,2 0-16,-2 1 0,1 2 0,0 0 16,-1 1-16,1 1 0,0 0 15,0 0-15,0 2 0,-1 0 16,2 2-16,-2 0 0,0 2 16,-1-1-16,1 0 0,1 0 15,-2 0-15,2 1 0,1 2 16,-2-2-16,1 1 0,-1 1 15,1-1-15,0 1 0,-1 0 16,1 1-16,-1-1 0,-1 2 16,0 1-16,-1 0 0,1-1 0,-2 2 15,2 0-15,-4 0 0,0 1 16,0 2-16,-1 1 0,-1 0 16,0-2-16,0 0 0,0 2 15,0 0-15,0 0 0,0 0 16,0-1-16,0 0 0,2 0 0,0-2 15,1 1-15,0-2 16,1 1-16,3-3 0,0 0 16,1-1-16,1 0 0,-1-1 0</inkml:trace>
  <inkml:trace contextRef="#ctx0" brushRef="#br0" timeOffset="43500.7833">7862 2844 0,'0'0'0,"0"0"0,0 0 16,19 4-16,-10-2 0,3 3 16,3 0-16,-1 1 0,1 1 0,8 2 15,0 3-15,0 0 16,-3-1-16,1 2 0,0 1 15,0-1-15,-2 0 0,1 0 16,-3-3-16,-4-1 0</inkml:trace>
  <inkml:trace contextRef="#ctx0" brushRef="#br0" timeOffset="338991.9294">1960 10700 0,'0'0'0,"0"0"0,0 0 16,0 0-16,0 0 0,0 0 0,0 0 15,0 0-15,0 0 0,0 0 16,0 0-16,0 0 0,0 0 16,0 0-16,0 0 15,32-3-15,-32 3 0,25 2 16,-25-2-16,41 5 0,-19-2 0,4-1 16,6-1-16,-2 1 0,6 1 15,12 0-15,7 0 0,7 0 16,-3 1-16,17 0 0,0 0 15,-4-1-15,-5-1 0,19 1 16,4 1-16,-7-1 0,-6 0 0,20 0 16,13 0-16,10-1 0,-20 1 15,5-3-15,4 2 0,-13 0 16,-10 1-16,6 0 0,6-1 16,-16 0-16,-9 1 0,9-1 15,3 0-15,-15 1 0,-6 1 0,7-3 16,5 1-16,-10-1 0,-5 2 15,5 1-15,1-1 16,-11 1-16,-11-1 0,9-2 16,2-1-16,-5 2 0,-5 2 0,2-3 15,3 2-15,-7-4 0,-6-2 16,1 0-16,1 1 0,-5 4 16,-2 2-16,4-4 0,4-3 15,-12 2-15,-3-1 0,5 0 0,3 0 16,-6 2-16,-4 2 0,-4-1 15,-1 1-15,-1-3 0,-1-3 16,-8 3-16,5 1 16,-2 0-16,-1 2 0,-2-3 0,-1 0 15,-3 0-15,0 0 0,-3 0 16,-2 1-16,4 0 0,-2 1 0,-2-1 16,0 0-16,2 1 15,-2-1-15,0 0 0,-5 0 16,-2 0-16,-1 0 0,3 0 0,-1 0 15,2 0-15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2:55:02.838"/>
    </inkml:context>
    <inkml:brush xml:id="br0">
      <inkml:brushProperty name="width" value="0.05292" units="cm"/>
      <inkml:brushProperty name="height" value="0.05292" units="cm"/>
      <inkml:brushProperty name="color" value="#FF0000"/>
    </inkml:brush>
  </inkml:definitions>
  <inkml:trace contextRef="#ctx0" brushRef="#br0">2156 9933 0,'0'0'0,"0"0"0,0 0 16,0 0-16,0 0 0,0 0 0,0 0 15,23-7-15,-23 7 0,0 0 16,25-1-16,-25 1 0,18 3 0,-5-1 16,3 1-16,0 0 15,-1 2-15,2 0 0,2 0 16,3 0-16,3 0 0,7 1 15,2-1-15,-2 1 0,0-3 0,12 2 16,0 1-16,0-3 0,0-1 16,4 1-16,2 0 0,7 1 15,-7-3-15,8 3 0,4 2 16,-6-3-16,-4-2 0,16 1 16,4-1-16,-3-1 0,-6 0 0,14-1 15,2-1-15,-9 3 16,-5 2-16,33-3 0,-1-1 15,-14-3-15,-14-2 0,11 2 16,8 1-16,-11-1 0,-8-1 0,8-1 16,7 2-16,-9 1 0,-5 3 15,8-3-15,9 0 0,-11-1 16,-7 0-16,12 0 0,6-1 16,-8 0-16,-5 1 0,9-1 15,5-2-15,-8 1 0,-8 2 0,11 0 16,7 2-16,-9 1 15,-6 0-15,8 0 0,6 0 16,-9 1-16,-6-1 0,10-1 16,7 2-16,-11 0 0,-10 2 0,15-4 15,9 0-15,-8 0 0,-7 2 0,6 0 16,5-1-16,-9 2 16,-5 1-16,14-2 0,8 0 15,-11 1-15,-11 2 0,15-1 16,11 0-16,-14-1 0,-9-1 0,15 0 15,11 0-15,-16 1 0,-11 0 16,14 0-16,7 0 16,-9 0-16,-5-1 0,9 0 0,6 0 15,-13 0-15,-7 2 0,9 1 16,8 2-16,-6-5 0,-5-4 0,8 3 16,7 1-16,-13 0 15,-9 0-15,11 1 0,5 1 16,-7 1-16,-8-1 0,9-3 15,6-3-15,-12 3 0,-8 3 0,15-2 16,11-1-16,-15 2 0,-11 1 16,13 2-16,10 2 15,-11-4-15,-9-1 0,13 0 0,8 0 16,-13-1-16,-7-2 0,10 3 16,7 1-16,-14 1 0,-10-3 0,11 0 15,9-3-15,-14 3 16,-7-1-16,6-1 0,6-2 15,-8-3-15,-5-3 0,4 3 16,3 2-16,-12-2 0,-7 0 0,4 2 16,6 1-16,-10-2 0,-6-2 15,3 2-15,1 1 0,-6 0 16,-6 3-16,3-3 0,4-1 16,-11 5-16,-7 3 0,-1 8 15,0 4-15,-4-9 0,-1-5 0,2 7 16,0 3-16,-9-3 15,-5-2-15,-6-2 0</inkml:trace>
  <inkml:trace contextRef="#ctx0" brushRef="#br0" timeOffset="17834.7508">6788 8457 0,'0'0'0,"0"0"0,0 0 16,0 0-16,0 0 0,0 0 15,0 0-15,0 0 0,0 0 0,-2 36 16,2-36-16,-11 32 0,11-32 15,-15 38-15,4-17 16,0-1-16,-1 0 0,-1 6 0,-2-1 16,4-4-16,-2-2 0,2-3 15,1-3-15,4-2 0,-1-3 0,4-4 16,1-1-16,2-3 16,2-6-16,4-2 0,1-5 15,2-2-15,1 0 0,5-4 16,1-1-16,0-2 0,1 1 0,7-6 15,1 1-15,1 2 0,-1 5 16,-3 0-16,0 0 0,-3 5 16,-3 3-16,4 5 0,-1 4 15,-6 4-15,-1 2 0,-3 5 16,-2 5-16,-2 3 0,0 1 0,-3 7 16,-2 4-16,-2-2 15,-3 0-15,0 2 0,-1-3 16,2-7-16,-1-2 0,3 0 15,-1-4-15,0-4 0,3-1 0,-3-4 16,3-4-16,-2 0 0,1-3 16,2-4-16,4-5 0,-1-2 15,3-2-15,7-6 0,6-4 16,3-3-16,-1 2 0,4 1 16,4 1-16,-1 4 0,-2 3 15,8-3-15,-3 4 0,-4 4 16,-1 3-16,-2 5 0,-1 3 15,-3 2-15,-3 1 0,-4 6 0,-2 8 16,-4 3-16,-2 1 0,-6 4 16,-5 4-16,0-6 0,-3 1 0,-3 4 15,-2 2-15,1-4 16,2-2-16,1-3 0,-2 0 16,3-4-16,3-4 0,1-2 15,1-2-15,1-1 0</inkml:trace>
  <inkml:trace contextRef="#ctx0" brushRef="#br0" timeOffset="18033.7814">7775 8592 0,'0'0'0,"0"0"0,0 0 15,-3 21-15,3-21 0,-6 23 16,-2-5-16,-1 2 0,-1 1 0,-1 0 15,0 0-15,0 2 0,2-5 16,3-6-16,0-3 0,2-4 16,-1 1-16,2-2 0</inkml:trace>
  <inkml:trace contextRef="#ctx0" brushRef="#br0" timeOffset="18186.0555">7789 8238 0,'0'0'0,"0"0"0,0 0 16,0 0-16,0 0 0,0 0 15,11 33-15,-11-33 0,8 30 16,-5-16-16,0-1 0,-1-2 16</inkml:trace>
  <inkml:trace contextRef="#ctx0" brushRef="#br0" timeOffset="18700.238">8310 8650 0,'0'0'0,"0"0"16,0 0-16,0 0 0,-10-24 0,10 24 15,-12-19-15,3 8 0,1 1 0,-8 2 16,-3-1-16,1 2 15,-2 1-15,-9 2 0,-3 3 16,2 2-16,2 2 0,-1 5 0,2 3 16,0 3-16,2 2 0,-3 9 15,5 4-15,1-1 0,5 0 16,9-3-16,4-1 0,8-3 16,1-2-16,9-3 0,6-3 15,0-9-15,3-3 0,11-5 16,3-4-16,-1-4 0,1-4 0,-1-3 15,0-5-15,0-2 16,-2 1-16,6-11 0,-2-1 0,-4 0 16,-4 1-16,0 0 0,0-3 15,-7 7-15,-6 4 0,-1 3 16,-4 4-16,-4 7 0,-3 2 0,0 3 16,-3 4-16,-2 5 15,-5-1-15,-3 6 0,-6 4 16,0 5-16,-1 3 0,-4 12 15,-3 8-15,1 1 0,-1 2 0,2 3 16,2 2-16,8-5 0,3-3 16,3 1-16,4-3 15,6-7-15,3-6 0,4-8 0,3-6 16,-1-2-16,-6-2 0,-3 0 16</inkml:trace>
  <inkml:trace contextRef="#ctx0" brushRef="#br0" timeOffset="19184.0448">8928 8647 0,'0'0'0,"0"0"0,0 0 15,0 0-15,6-18 0,-6 18 16,0 0-16,-7-26 0,7 26 0,-16-18 16,2 11-16,-2 1 15,0-1-15,-4 4 0,-3 2 16,-1 2-16,-1 2 0,-6 5 15,1 2-15,1 3 0,1 3 0,-4 7 16,3 5-16,4-2 0,4 1 16,7-1-16,5-4 0,6-1 15,5-3-15,7-2 0,5-3 16,5-4-16,3-2 0,7-6 16,4-6-16,0 0 0,1-2 0,9-8 15,1-6-15,-3 0 16,-2 0-16,5-8 0,-1-3 0,-6 0 15,-3 0-15,1-6 0,-1-3 16,-6 4-16,-3 5 0,-4-2 16,-5 3-16,-4 10 0,-3 0 15,-2 5-15,-3 4 0,-1 5 16,0 2-16,-3 5 0,0 0 16,-6 6-16,-1 1 0,-5 9 15,-5 6-15,2 1 0,0 4 0,-5 14 16,1 6-16,2-2 0,0-1 15,4 3-15,4-5 16,5-7-16,3-8 0,2-5 0,3-4 16,3-4-16,2-7 0,2-6 15,4-4-15,-3 0 0,-3 1 0,-2 0 16</inkml:trace>
  <inkml:trace contextRef="#ctx0" brushRef="#br0" timeOffset="19400.1791">9628 8226 0,'0'0'0,"0"0"0,0 0 0,0 0 16,-21 19-16,21-19 0,-28 33 16,11-10-16,-4 5 0,-7 14 15,1 6-15,-1-3 0,2-4 0,-1 5 16,6-3-16,2 1 15,6-6-15,4-6 0,4-4 0,3-6 16,2-6-16,0-4 0,0-2 16,0-3-16</inkml:trace>
  <inkml:trace contextRef="#ctx0" brushRef="#br0" timeOffset="19749.8191">9478 8743 0,'0'0'15,"0"0"-15,0 0 0,20-6 0,-20 6 16,23-3-16,-23 3 16,34-5-16,-15 2 0,1-1 0,-1 0 15,1 0-15,0-1 0,8-4 16,-1-3-16,-1 0 0,-3-3 16,-3 0-16,-3-2 0,-1 1 0,-4 0 15,-2 0-15,-3-1 16,-3 3-16,-3 0 0,-8 3 15,-5 3-15,-3 4 0,-3 1 0,-6 6 16,-5 2-16,-5 5 0,2 1 16,0 6-16,-1 5 0,4 0 15,4 0-15,2 9 0,6 3 16,8-3-16,6-2 0,9-2 16,7-4-16,6-3 0,4-4 0,6-5 15,8-4-15,-1-5 16,1-3-16,-10 1 0,-5-1 15,-4 0-15</inkml:trace>
  <inkml:trace contextRef="#ctx0" brushRef="#br0" timeOffset="19918.6441">10025 8763 0,'0'0'0,"0"0"0,0 0 16,0 0-16,0 0 0,26-13 15,-26 13-15,32-5 0,-15 3 0,2-1 16,5 1-16,0-2 0,0 1 16,8-3-16,1 1 0,-5 0 15,-5 1-15,-3 0 0</inkml:trace>
  <inkml:trace contextRef="#ctx0" brushRef="#br0" timeOffset="20417.2817">10926 8672 0,'0'0'0,"0"0"16,0 0-16,0 0 0,15-14 16,-15 14-16,0 0 0,12-17 15,-12 17-15,0 0 0,3-23 16,-5 14-16,-1 2 0,-3 0 15,-3 0-15,-1 1 0,1 0 0,-7 3 16,-4 0-16,-1 2 0,-2 4 16,-11 5-16,-5 5 0,3 2 15,1 0-15,-10 10 0,-1 3 16,8 0-16,4 0 0,2 1 16,6-2-16,7-5 0,6-4 0,10-2 15,7 0-15,7-4 16,5-3-16,9-3 0,8-5 15,0-2-15,0-5 0,4-4 0,2-3 16,-2-2-16,-3 0 0,5-11 16,-1-4-16,-4 4 0,-4 5 15,-3 0-15,-3-1 0,-5 6 16,-5 6-16,-5 1 0,-4 1 16,0 4-16,-2 1 0,-3 3 15,-2 6-15,-3 3 0,0 2 0,-1 5 16,0 4-16,-1 2 0,-1 0 15,4 4-15,3 1 16,3-1-16,4-4 0,8 1 0,6-3 16,-5-3-16,-3-5 0,-2-2 15</inkml:trace>
  <inkml:trace contextRef="#ctx0" brushRef="#br0" timeOffset="20885.639">11613 8652 0,'0'0'15,"0"0"-15,0 0 0,0 0 0,-2-22 16,2 22-16,-13-17 0,3 8 16,-2 1-16,-5 2 0,-5 1 15,-1 1-15,-1 1 0,-11 4 16,-3 3-16,3 5 0,-1 2 16,-7 7-16,2 4 0,5 0 15,7 1-15,4 4 0,10 0 16,6-6-16,5-2 0,8-5 0,7-3 15,3-4-15,5-2 0,10-4 16,5-4-16,-4-1 0,1-1 16,5-4-16,1-6 0,-3-2 15,-6-2-15,2-1 0,1-1 16,-6 3-16,-4 3 0,-5 4 16,-5 2-16,-4 3 0,-1 1 0,-6 5 15,-6-1-15,0 6 16,-2 4-16,-2 5 0,-2 5 0,0 5 15,0 0-15,-4 11 0,-1 6 16,-2 6-16,1-3 0,3-1 16,3 0-16,2-7 0,1-4 15,1 1-15,3-4 0,-1-6 16,0-5-16,-1-3 0,0-3 16,1-4-16,-2-2 0,-2-3 15,-2-4-15,-2-2 0,-3-1 16,-1-5-16,1-6 0,1-3 0,3-2 15,3 2-15,1 5 16,3 2-16</inkml:trace>
  <inkml:trace contextRef="#ctx0" brushRef="#br0" timeOffset="21249.9806">11744 8751 0,'0'0'15,"0"0"-15,0 0 0,21-2 16,-21 2-16,19-1 0,-7 0 0,3 1 16,0-1-16,6 0 0,1-2 15,-1 0-15,-1 0 0,-1-1 16,-1-4-16,0 0 0,-3 0 0,-1-1 16,-2-3-16,-2 0 15,-3 0-15,-2-1 0,-4 2 16,-2 0-16,-3 0 0,-2 1 0,-4 0 15,-2 5-15,-2 3 0,-5 4 16,-3 2-16,2 4 0,1 2 16,0 2-16,2 4 0,-2 3 15,4 1-15,4 0 0,3 3 16,5-2-16,4 1 0,6-1 16,5-2-16,7-2 0,4-1 15,6-2-15,5-1 0,4-5 16,1-2-16,-1 0 0,-9-2 15,-6-1-15</inkml:trace>
  <inkml:trace contextRef="#ctx0" brushRef="#br0" timeOffset="21583.5618">13131 8582 0,'0'0'0,"0"0"15,0 0-15,-19-3 0,19 3 0,-34 0 16,11 1-16,-2 0 0,-3 1 16,-8 4-16,0 1 0,1 1 15,5 1-15,0 2 0,1 2 16,2 1-16,5 0 0,7 0 16,7 2-16,7 0 0,6 1 0,5 1 15,5 1 1,3-1-16,3 0 0,0-2 0,1 1 0,-4-2 15,-1-1-15,-4-1 0,-3 0 16,-5-2-16,-4-1 16,-11 0-16,-8 1 0,-2-2 0,0-1 15,-7 0-15,-7-1 0,2-2 16,1 0-16,3-2 0,2-1 16,5-1-16,3 1 0,4-1 15</inkml:trace>
  <inkml:trace contextRef="#ctx0" brushRef="#br0" timeOffset="21850.6399">13319 8602 0,'0'0'0,"0"0"0,0 0 15,0 0-15,-8 31 0,3-13 16,-4 6-16,-2 5 0,-1 2 0,-8 17 15,-3 5-15,1-2 0,1-1 16,-1 6-16,-2 4 0,6-9 16,2-7-16,1 0 0,2-7 15,3-9-15,2-6 0,2-8 16,2-3-16,0-5 0,-1-6 0,2-7 16,0-5-16,0 4 15,1 1-15,1 1 0</inkml:trace>
  <inkml:trace contextRef="#ctx0" brushRef="#br0" timeOffset="22117.0785">13358 8535 0,'0'0'0,"10"-1"16,6 2-16,0 2 0,3 0 0,10 5 15,4 0-15,5 5 16,-1 3-16,-3 5 0,-1 1 15,-6 0-15,-5-1 0,-1 6 0,-5 0 16,-5-4-16,-3 0 0,-10-2 16,-8 3-16,-4-8 0,-2-2 15,-7-1-15,-5-3 0,-4 0 16,-3 0-16,-4-1 0,-1-1 16,1-1-16,2-3 0,5-3 15,3-3-15,6-4 0,4-2 0,4 1 16,4 1-16,2 3 0</inkml:trace>
  <inkml:trace contextRef="#ctx0" brushRef="#br0" timeOffset="22469.9773">13917 8526 0,'0'0'16,"0"0"-16,0 0 0,0 0 0,0 0 15,0 0-15,0 0 0,15 23 16,-15-23-16,-1 24 0,-4-5 15,-2 2-15,-3 4 0,-4 2 16,-2 4-16,-3 6 0,3-5 0,-2 5 16,2-6-16,3-4 0,2-5 15,4-4-15,1-5 0,2-2 16,-1-4-16,3-5 0,2-2 16,1-6-16,1-3 0,4-3 15,2-5-15,3-3 0,2-4 0,7-8 16,3-2-16,-1 4 15,0 3-15,0 3 0,0 2 16,-2 4-16,-1 0 0,2 2 0,-2 4 16,-4 6-16,-2 1 0,1 4 15,1 1-15,0 2 0,0 2 16,2 1-16,1 5 0,-2 0 16,0 1-16,-2 0 0,-1 0 15,-2-1-15,-2-3 0,-1-1 0</inkml:trace>
  <inkml:trace contextRef="#ctx0" brushRef="#br0" timeOffset="22904.1914">14078 8765 0,'0'0'16,"0"0"-16,0 0 0,20 5 0,-20-5 15,24 5-15,-24-5 16,36 6-16,-17-3 0,1-2 0,5-2 16,-1 1-16,0-1 0,7 0 15,0 0-15,-2-2 0,-2 0 0,5-2 16,-2-4-16,-6 2 16,-3-1-16,-2-1 0,-3-1 15,-1-1-15,-3 0 0,-3-2 16,-4 0-16,-2 4 0,0-1 0,-4 3 15,-4 1-15,-3-2 0,-3 1 16,-6 3-16,-5 1 0,0 3 16,0 3-16,-10 2 0,-5 4 15,5 0-15,3 0 0,-2 7 16,0 4-16,3 0 0,3-1 0,2 6 16,5-1-16,6-1 15,5-2-15,11-2 0,8 1 16,3-4-16,3-1 0,9-2 15,10 1-15,-2-5 0,-1-1 0,8-4 16,7-3-16,-12 1 0,-8-1 16,-6-1-16</inkml:trace>
  <inkml:trace contextRef="#ctx0" brushRef="#br0" timeOffset="23337.2246">15161 8715 0,'0'0'15,"0"0"-15,0 0 0,0 0 0,0 0 16,0 0-16,-9-24 0,9 24 16,-16-13-16,5 7 0,-3-1 15,-2 2-15,-3 1 0,-2 1 16,-2 1-16,-2 2 0,-2 2 16,-8 5-16,-1 4 0,1 1 15,2 1-15,-5 8 0,0 2 16,6 0-16,6-1 0,5 1 15,4 0-15,6-3 0,5-2 0,7 3 16,6 2-16,3-8 0,4-3 16,5-3-16,7-3 0,0-3 15,1-3-15,5-3 0,-1-3 16,-3-3-16,-1 0 0,0-6 16,2-2-16,-4-1 0,-3 0 15,-2-2-15,-1-1 0,-3 3 16,0 2-16,-3 3 0,-1 2 15,-3 4-15,-2 1 0,-3 3 16,-1 2-16,0 1 0,-2 3 0,-1 4 16,0 2-16,0 0 0,0 2 15,-1 3-15,0 3 0,1-1 16,1 3-16,1 1 0,1 2 16,5 2-16,3-4 0,-2-4 15,-3-3-15,0-2 0</inkml:trace>
  <inkml:trace contextRef="#ctx0" brushRef="#br0" timeOffset="23900.2504">15753 8837 0,'0'0'0,"0"0"0,0 0 0,0 0 16,0 0-16,-2-29 0,2 29 0,-12-19 15,12 19-15,-19-21 16,7 11-16,-4 1 0,-1 2 0,-1-2 16,0 3-16,0 3 0,-3 1 15,-6 3-15,1 2 0,2 3 16,2 4-16,1 2 0,2 5 16,1 0-16,2 2 0,2 2 15,3 1-15,3 5 0,3-2 0,4-2 16,3-2-16,4-2 0,2-2 15,5-3-15,4 0 0,2-6 16,1-1-16,1-4 0,0-3 16,1-3-16,0 0 0,1-5 15,0-4-15,-2-5 0,-2-3 16,0-6-16,1-4 0,-1-1 16,1-1-16,6-7 0,-1-2 15,-2 2-15,-3 0 0,-1 2 16,-1 4-16,1 3 0,0 4 0,1-3 15,-3 2-15,-4 7 0,-4 3 16,0 4-16,-1 3 0,-2 1 16,-2 3-16,-2 1 0,-2 5 15,0 0-15,-2 5 0,-4 6 16,-1 7-16,-3 3 0,-1 2 0,0 4 16,-1 2-16,1 2 0,1 0 15,0 5-15,0 4 16,-1 4-16,1-2 0,0 0 15,0 1-15,-2-1 0,-1 1 16,-2 2-16,3-5 0,2-10 0,4-8 16,0-5-16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3:20:55.131"/>
    </inkml:context>
    <inkml:brush xml:id="br0">
      <inkml:brushProperty name="width" value="0.05292" units="cm"/>
      <inkml:brushProperty name="height" value="0.05292" units="cm"/>
      <inkml:brushProperty name="color" value="#FF0000"/>
    </inkml:brush>
  </inkml:definitions>
  <inkml:trace contextRef="#ctx0" brushRef="#br0">2036 4746 0,'0'0'0,"0"0"16,0 0 0,0 0-16,0 0 0,0 0 15,29-12 1,-29 12-16,29 1 16,-29-1-1,44 2-15,-19 0 16,6 1-16,-1 2 15,2 0-15,5-3 16,6 0-16,4-1 16,4 0-16,20-2 15,4-1 1,2 0-16,3-1 16,22 1-16,0-1 15,1-1-15,2 0 16,9-1-16,-5-2 15,15 1-15,-4 0 16,-3 1-16,-2 3 16,-2-3-16,1 0 15,7-2-15,-4-1 16,-8 2-16,-7 1 16,48 2-1,-7 3-15,-12-3 16,-3 0-16,-10-1 15,-7 2-15,1 3 16,2 4-16,-7-4 16,-5-1-16,-12 0 15,-10 0-15,4 2 16,5 1-16,2-2 16,0 1-16,-4 1 15,-3 1 1,0-3-16,0-1 15,3 1-15,-1 2 16,-7 1-16,-5 2 0,3-2 16,3-2-1,3-1 1,4-1-16,4 3 16,-2 4-16,0-2 15,-1 0-15,-6 0 16,-3-1-16,-2-1 15,-1 0 1,-8-3-16,-5-2 0,2 2 16,1 3-1,4 0-15,2 0 16,-7 1-16,-5-2 16,-26-2-16,5 0 15,4-1-15,3 1 16,5 1-1,2 1-15,2 1 16,2 1-16,-10-2 16,0-1-16,1 0 15,2 2-15,3-1 16,2 0 0,3-1-16,2-2 15,1 1-15,0 0 16,2 0-1,1 0-15,1 1 16,2 1-16,1-2 16,-1 0-16,-4-2 15,-4 1-15,1-1 16,0 0-16,1-1 16,0 2-1,0-2-15,2-1 16,0 2-16,0 1 15,1 0-15,1 0 16,-2 1-16,0 0 16,-9 0-16,-5 0 15,1 0-15,-1 1 16,0 1 0,-3 1-16,-1-2 15,-2-1 1,-11 2-16,-3 0 0,-6 0 15,-5 1-15,-4-2 16</inkml:trace>
  <inkml:trace contextRef="#ctx0" brushRef="#br0" timeOffset="8017.2827">3894 4669 0,'0'0'0,"0"0"15,0 0-15,0 0 0,0 0 0,0 0 16,0 0-16,0 0 0,0 0 16,-12 30-16,12-30 15,-17 25-15,17-25 0,-22 31 16,8-12-16,1 0 0,-1-1 0,-4 8 16,-7 0-16,2 1 15,-2-1-15,-1-1 16,1 1-16,1-5 0,4-2 0,-5 2 15,3-2-15,0-1 0,3-2 0,3-4 16,3-2-16,3-2 0</inkml:trace>
  <inkml:trace contextRef="#ctx0" brushRef="#br0" timeOffset="8199.5207">3894 4834 0,'0'0'0,"0"0"16,0 0-16,25 0 0,-25 0 0,29 3 16,-13-1-16,2 1 0,2-2 15,-1 2-15,3 1 0,4-1 16,-2 0-16,-2 0 0,-3 0 16,-5-1-16,1 2 0,-5-1 15,-1-1-15,-2 0 0</inkml:trace>
  <inkml:trace contextRef="#ctx0" brushRef="#br0" timeOffset="8467.1265">3663 5044 0,'0'0'0,"0"0"0,0 0 15,0 0-15,0 0 0,-3 24 0,3-24 16,0 21-16,0-21 0,-3 23 16,3-23-16,-5 24 0,3-12 15,0 0-15,-4 1 0,2-2 16,1 0-16,-3 0 0,1 0 0,0 0 16,2-1-16,0 0 0,-1-2 15,0-3-15,1 0 0,2-1 16,-3-1-16,2 0 0</inkml:trace>
  <inkml:trace contextRef="#ctx0" brushRef="#br0" timeOffset="8633.2999">3717 5198 0,'0'0'0,"0"0"0,0 0 16,0 0-16,0 0 0,20-2 0,-20 2 16,0 0-16,28 2 0,-28-2 15,20 5-15,-9-1 0,0-1 16,0 2-16,-1 0 0,0 0 15,-2-2-15,2 0 0,0-2 16,-1 1-16,-1-2 0,-2 1 16</inkml:trace>
  <inkml:trace contextRef="#ctx0" brushRef="#br0" timeOffset="8866.9513">4053 5039 0,'0'0'0,"0"0"0,0 0 16,0 0-16,0 0 0,5 31 15,-5-31-15,-2 28 0,2-28 16,-5 33-16,0-11 0,2-1 16,-3-3-16,0 5 0,-1-2 0,0-2 15,1-4-15,-1 0 0,3-1 16,-1-3-16,-1-4 0,1-2 15,1-5-15,1 1 0,0-1 16,2 0-16</inkml:trace>
  <inkml:trace contextRef="#ctx0" brushRef="#br0" timeOffset="9083.4173">4176 5221 0,'0'0'0,"0"0"15,0 0-15,0 0 0,24 7 0,-24-7 16,16 8-16,-6-3 0,1 1 16,0 0-16,-1-1 0,0 1 15,-1-2-15,0 0 0,0 0 16,-2-1-16,-3 1 0,1-2 16,-2 0-16,0 0 0,0 0 0,1-1 15,-1 0-15,0 0 0</inkml:trace>
  <inkml:trace contextRef="#ctx0" brushRef="#br0" timeOffset="9317.8922">4599 4826 0,'0'0'16,"0"0"-16,0 0 0,0 0 0,0 0 15,0 0-15,0 0 16,28 12-16,-28-12 0,0 0 0,13 19 16,-13-19-16,0 0 0,7 21 15</inkml:trace>
  <inkml:trace contextRef="#ctx0" brushRef="#br0" timeOffset="9684.7418">4491 5011 0,'0'0'15,"0"0"-15,0 0 16,26-9-16,-26 9 0,25-5 0,-13 3 0,1 0 15,1 1-15,-2 0 16,0 1-16,-1 0 0,0 2 16,-1 2-16,-1-1 0,-3 3 15,1 4-15,-4 1 0,1 0 0,-3 7 16,-1 4-16,-1 0 0,-1-2 16,0 0-16,0 0 15,1 0-15,-1-2 0,2-2 0,0-2 16,2-1-16,-2-4 0,3-1 15,3-2-15,0-2 0,1 0 0,3-4 16,3-2-16,1-3 16,1-1-16,2-1 0,2-3 15,-3-2-15,-2-2 0,4-3 16,-2-3-16,0 2 0,-5 4 16,0 2-16</inkml:trace>
  <inkml:trace contextRef="#ctx0" brushRef="#br0" timeOffset="9856.5858">4915 4830 0,'0'0'16,"0"0"-16,0 0 0,0 0 0,0 0 16,0 0-16,0 0 15,0 0-15,20 15 0,-20-15 0,0 0 16,0 0-16,18 16 0,-18-16 15,0 0-15,0 0 0</inkml:trace>
  <inkml:trace contextRef="#ctx0" brushRef="#br0" timeOffset="10116.8175">5204 4823 0,'0'0'0,"0"0"0,0 0 15,0 0-15,9 26 0,-9-26 16,5 30-16,-4-9 0,1 2 16,-2 2-16,-3 3 0,1 7 15,1-1-15,-2-5 0,1-3 16,0-3-16,0-2 0,-2-1 16,1-3-16,-2 0 0,-2-2 0,-3-3 15,-5-2-15,-1-2 0,0 1 16,-1-4-16,1-1 0,1 0 15,3-2-15,2 1 0</inkml:trace>
  <inkml:trace contextRef="#ctx0" brushRef="#br0" timeOffset="10317.2351">5058 5099 0,'0'0'0,"0"0"0,0 0 16,0 0-16,32 3 0,-32-3 0,25 12 15,-10-3-15,1 1 0,3 0 16,1 1-16,1 1 0,-2-1 16,4 1-16,-2-2 0,-2 0 15,1-1-15,-1 0 0,-1-1 16,-5-1-16,-3-2 0,-1-2 0,-1 1 16,-1-1-16</inkml:trace>
  <inkml:trace contextRef="#ctx0" brushRef="#br0" timeOffset="10600.026">5646 4861 0,'0'0'16,"0"0"-16,0 0 0,0 0 0,27-6 15,-15 4-15,5-1 0,-4 3 16,1 0-16,1 0 0,-1 0 15,-1 2-15,1 0 0,1 1 16,0 3-16,-2-1 0,0 1 16,-6 1-16,1 1 0,-3-1 15,-2 0-15,-3 2 0,-1 0 16,-2 1-16,-1 0 0,-5 2 0,1 0 16,-5 0-16,0-1 0,-1 0 15,0-2-15,0-2 0,4-3 16,-1 1-16,4-2 0,0-1 15</inkml:trace>
  <inkml:trace contextRef="#ctx0" brushRef="#br0" timeOffset="10817.1006">5722 4941 0,'0'0'16,"0"0"-16,0 0 0,0 0 0,-1 28 15,1-28-15,0 35 0,0-12 16,-3 0-16,2 3 0,1 2 15,0 4-15,0-2 0,1-5 16,2-3-16,0-3 0,-2-1 0,1-3 16,0-3-16,1-1 15,0-3-15,-1-4 0,0-5 16,2-3-16,-1 0 0,2-11 0,5-6 16,-3 3-16,0 2 0,-2 4 15</inkml:trace>
  <inkml:trace contextRef="#ctx0" brushRef="#br0" timeOffset="10983.384">6226 4728 0,'0'0'0,"0"0"0,0 0 16,22 0-16,-22 0 0,21 3 0,-10 2 15,-2-1-15,0-1 0,1 2 16,-3 0-16,-2 0 0,0-2 0,0 0 15,-1 0-15,-1-1 16</inkml:trace>
  <inkml:trace contextRef="#ctx0" brushRef="#br0" timeOffset="11417.2539">6081 4846 0,'0'0'0,"0"0"0,0 0 16,0 0-16,0 0 0,0 29 15,0-29-15,1 27 0,-1-27 0,1 30 16,2-13-16,0-1 16,1-2-16,0-1 0,-1-1 15,0-2-15,-1-1 0,3-3 16,0 0-16,0-5 0,0-3 0,-3-3 16,1 0-16,-2-2 0,-1 0 15,0 1-15,0 0 0,2-2 16,1-1-16,2 1 0,-2-1 15,-2 1-15,1-1 0,3-3 16,0 2-16,2 3 0,2 0 16,1-2-16,5 0 0,5-1 15,1 2-15,1 1 0,3 1 16,-2 0-16,2 2 0,-3 1 16,0 0-16,-5 3 0,-1 3 0,-1-2 15,0 1-15,-2 0 0,-4 0 16,-2 2-16,-1 0 0,-2 2 15,0-1-15,-4 3 0,-2 1 16,0 0-16,-2 1 0,-4 0 16,-2 0-16,-1-1 0,-1-2 0,2-1 15,0 0-15,2-2 0</inkml:trace>
  <inkml:trace contextRef="#ctx0" brushRef="#br0" timeOffset="11583.0023">6224 5004 0,'0'0'0,"0"0"16,0 0-16,0 0 0,0 0 0,31 1 16,-31-1-16,23-1 15,-23 1-15,28 0 0,-11 0 16,-2 0-16,-1 2 0,0-1 0,-2 2 16,-1-2-16,-2-1 0,-1 2 15,-2-2-15,0 1 0</inkml:trace>
  <inkml:trace contextRef="#ctx0" brushRef="#br0" timeOffset="11735.0609">6191 5133 0,'0'0'15,"0"0"-15,0 0 16,0 0-16,0 0 0,0 0 0,0 0 16,0 0-16,26-4 0,-26 4 15,29-7-15,-29 7 0,38-6 0,-17 4 16,2 0-16,-1 0 0,-1-2 15,-2 1-15,-3 1 0,-2 0 16</inkml:trace>
  <inkml:trace contextRef="#ctx0" brushRef="#br0" timeOffset="11950.5566">6413 5153 0,'0'0'0,"0"0"0,0 0 15,-19 10-15,19-10 0,-19 12 0,19-12 16,-23 22-16,11-11 0,-3 0 16,-1-1-16,1 2 0,1-3 15,1 2-15,0-1 0,-1 2 16,2-1-16,2-2 0,2-2 16,4-5-16,1-1 0,1-1 0,0 1 15,2-1-15</inkml:trace>
  <inkml:trace contextRef="#ctx0" brushRef="#br0" timeOffset="12233.9015">6428 5184 0,'0'0'0,"0"0"0,0 0 16,0 0-16,0 0 0,0 0 16,-7 24-16,7-24 0,0 0 0,-11 31 15,11-31-15,-7 25 0,7-14 16,0-1-16,3 0 0,2-1 15,2 0-15,3-1 0,1-4 16,4 0-16,0 1 0,3-3 16,2 0-16,0-4 0,-1 0 15,9-2-15,-3 1 0,1-1 16,-2-3-16,-1 0 0,-1-2 16,-2-2-16,-2-1 0,-5-1 15,-1-1-15,-3-1 0,-3-1 0,-2 0 16,-4 1-16,0 2 0,0 2 15,0 3-15</inkml:trace>
  <inkml:trace contextRef="#ctx0" brushRef="#br0" timeOffset="15250.1438">7061 3481 0,'0'0'0,"0"0"0,0 0 15,0 0-15,0 0 0,0 0 0,-1-24 16,1 24-16,-10-14 0,2 6 16,-1 1-16,-4-1 0,-1 1 0,-4 0 15,-1 0-15,-6 2 0,2-1 16,-13 0-16,-3 1 15,2 3-15,-1 1 0,-8 1 0,-1 3 16,4 1-16,4 2 0,1 1 16,3 2-16,2 2 0,4 1 15,2 3-15,5 0 0,5 0 16,6 1-16,5-3 0,3-1 16,6 1-16,0 3 0,7 1 15,5-1-15,1 1 0,0-2 0,3 0 16,1 1-16,1-1 0,1 0 15,-4 0-15,-1 1 16,-1-2-16,-4 2 0,-2-3 0,-6-2 16,-2 0-16,-2 0 0,-6 0 15,-6-1-15,-2 0 0,-4-1 16,-2 1-16,-2-2 0,-1-1 16,-2-3-16,1-2 0,0-2 15,3-2-15,2-2 0,4 0 16,-1-2-16,6 0 0,0 0 0,5-3 15,2-2-15,0 4 0,2 2 16,-1 0-16</inkml:trace>
  <inkml:trace contextRef="#ctx0" brushRef="#br0" timeOffset="15718.1367">6764 3813 0,'0'0'16,"0"0"-16,0 0 0,0 0 0,0 0 16,24 0-16,-24 0 15,0 0-15,33-3 0,-18 0 0,4-1 16,-2 1-16,0 1 0,1-1 15,0-3-15,0-1 0,1 0 16,4-2-16,0-1 0,-3-1 16,-3 1-16,-3-1 0,-1-2 15,-2 1-15,-2 1 0,-2 1 16,-3 0-16,-1 1 0,-1 0 0,-5 3 16,-2-1-16,-3 2 15,-5 0-15,-1 3 0,-3 2 16,-1 2-16,1 1 0,-5 4 0,-4 1 15,2 2-15,1 1 0,-6 6 16,2 2-16,2 2 0,4 0 0,3 2 16,2 0-16,4 0 15,6 0-15,6-5 0,5-2 16,5-3-16,4-2 0,9-5 16,8-2-16,-1-3 0,-1-1 0,5 0 15,3-1-15,5-3 0,-6-3 16,-8 2-16,-6 1 0,-4 1 15</inkml:trace>
  <inkml:trace contextRef="#ctx0" brushRef="#br0" timeOffset="16183.6179">7339 3648 0,'0'0'0,"0"0"0,0 0 0,0 0 16,0 0-16,0 0 0,-10 29 16,10-29-16,-10 23 0,10-23 15,-11 31-15,7-14 0,-3-1 16,2 1-16,0-1 0,1-3 16,0-2-16,1-1 0,1 0 15,0-3-15,1 0 0,0-3 16,-1-1-16,2-3 0,0 0 0,2-6 15,0 2-15,1-3 0,1-3 16,2-2-16,1-2 0,1 1 16,1-1-16,8-2 0,-1-2 15,1 1-15,1 0 0,-2 3 16,2 2-16,-2 0 0,1 1 0,0 3 16,3 3-16,-3 0 15,-2 3-15,0 5 0,-2 4 16,-4 1-16,-1 1 0,-2 4 0,-4 2 15,-2 1-15,0 2 0,-3 1 16,0 3-16,-2-1 0,0-1 16,-1 2-16,3-2 0,-1-1 15,1-1-15,4-3 0,3-2 16,-1-4-16,0-3 0,-1-3 16,1 0-16,-1 1 0</inkml:trace>
  <inkml:trace contextRef="#ctx0" brushRef="#br0" timeOffset="16650.2502">8042 3685 0,'0'0'16,"0"0"-16,0 0 0,0 0 15,0 0-15,0 0 0,-16-17 16,16 17-16,0 0 0,-22-4 0,22 4 15,-22 1-15,9 0 0,-5 1 16,-3 4-16,1 0 16,1 1-16,-3 4 0,-5 4 15,-3 5-15,4 0 0,3 0 0,5 2 16,0 1-16,2-3 0,7-2 16,4-1-16,6-4 0,6-1 0,4-4 15,5-3-15,2-4 0,4-2 16,4-3-16,2-1 0,-1-3 15,-2 0-15,0-5 0,1-3 16,-2 0-16,0 0 0,-2-2 16,-1-1-16,-3 1 0,-3 3 15,-1 0-15,-3 2 0,-3 2 16,-1 4-16,-1 1 0,-3 3 16,-1 3-16,0 0 0,-2 5 15,0 3-15,-3 2 0,0 1 0,-2 6 16,0 3-16,0 2 0,1 2 15,4-3-15,0-1 0,3 3 16,1-4-16,1-1 0,2-2 16,-1-2-16,-2-3 0,-1-3 15</inkml:trace>
  <inkml:trace contextRef="#ctx0" brushRef="#br0" timeOffset="16967.3519">8498 3493 0,'0'0'16,"0"0"-16,0 0 0,0 0 0,-15 25 15,15-25-15,-19 32 0,4-12 16,-1 3-16,-3 4 0,-1 3 15,-2 7-15,2-1 0,-1 4 16,4-3-16,3-5 0,4-4 16,4-4-16,3-2 0,1-4 15,2-4-15,8-6 0,6-2 16,3-3-16,0-2 0,1-5 16,2-2-16,2-1 0,0-2 0,2-3 15,2-2-15,-5 3 0,-5 2 16,-1 1-16</inkml:trace>
  <inkml:trace contextRef="#ctx0" brushRef="#br0" timeOffset="17169.8953">8271 3728 0,'0'0'0,"0"0"15,0 0-15,0 0 0,0 0 0,0 0 16,0 0-16,0 0 0,0 0 15,0 0-15,19-14 0,-19 14 16,26-7-16,-26 7 0,33-8 16,-15 4-16,0 2 0,2-2 15,1 0-15,-1 3 0,-1 2 16,2-1-16,-6 2 0,-1-2 0</inkml:trace>
  <inkml:trace contextRef="#ctx0" brushRef="#br0" timeOffset="17599.9127">8707 3743 0,'0'0'0,"0"0"15,0 0-15,0 0 0,0 0 0,-21 13 16,21-13-16,-17 14 0,17-14 15,-19 20-15,9-8 0,2 1 16,2 0-16,0 0 0,2 1 16,1-1-16,2 1 0,6-3 15,3-1-15,1-2 0,4-2 16,5-1-16,4-4 0,0 0 16,0-2-16,3-4 0,0-2 15,-3-2-15,-1-1 0,3-5 0,-1-3 16,-4 0-16,-3 0 0,-5 1 15,-4 0-15,-1 1 0,-4 2 16,-3 0-16,-3 1 0,-2 2 16,-1 1-16,-5 4 0,-5 1 15,1 4-15,0 0 0,-4 3 16,0 2-16,1 2 0,2 0 0,0 3 16,2 3-16,3-1 0,3 1 15,4-1-15,4 3 16,6-3-16,-1-1 0,-1-3 0,1-1 15,-1-1-15</inkml:trace>
  <inkml:trace contextRef="#ctx0" brushRef="#br0" timeOffset="17984.136">9134 3665 0,'0'0'15,"0"0"-15,0 0 0,0 0 0,0 0 16,-8 22-16,8-22 0,-10 24 16,10-24-16,-13 29 0,5-9 15,1 0-15,0 0 0,0-1 16,1-2-16,0-1 0,2-2 16,-2 2-16,2-4 0,1-2 0,-1-1 15,2-4-15,0-2 16,2-3-16,-2 1 0,1-3 0,1-5 15,0-1-15,1-1 0,2-3 16,2-3-16,2 1 0,0 2 16,1-4-16,1 1 0,0 0 15,0 2-15,1 1 0,1 2 16,0 1-16,0 2 0,2 2 16,2 1-16,-2 0 0,-1 3 0,0 1 15,0 1-15,0 1 0,1 0 16,-2 0-16,-2-1 0,0 0 15</inkml:trace>
  <inkml:trace contextRef="#ctx0" brushRef="#br0" timeOffset="18370.322">9564 3602 0,'0'0'16,"0"0"-16,0 0 0,0 0 0,0 0 15,0 0-15,0 0 0,0 0 16,0 0-16,0 0 0,-27 4 16,27-4-16,-24 6 0,24-6 15,-26 9-15,26-9 0,-25 13 16,14-5-16,0 2 0,1-2 16,0 0-16,3 0 0,0 0 15,1 0-15,0 0 0,3 1 0,1 0 16,2 1-16,1 1 0,1-2 15,2-1-15,1-1 0,0 0 16,3 1-16,1-1 0,1 1 16,0-2-16,-1 1 0,1 0 15,0 0-15,-1 0 0,-1-2 16,0 1-16,-2-1 0,0 0 0,-3 1 16,-2-1-16,-1 0 0,0 0 15,-4 0-15,-5-2 0,-1 1 16,-2-1-16,-3 1 0,0 0 15,-3-2-15,-3 0 0,-1 1 16,4 0-16,2-2 0</inkml:trace>
  <inkml:trace contextRef="#ctx0" brushRef="#br0" timeOffset="21616.5828">10158 3275 0,'0'0'0,"0"0"0,0 0 16,0 0-16,0 0 0,0 0 15,0 0-15,-20 24 0,20-24 0,-17 12 16,17-12-16,-21 18 16,11-9-16,0 1 0,0 0 15,1-1-15,1-1 0,3-1 16,0 0-16,2 0 0,2-1 0,2-2 15,3-1-15,3-2 0,2-1 16,4 0-16,5 0 0,-2-1 16,1 1-16,6-2 0,1 0 15,-1 0-15,1-2 0,-2 0 16,-1-2-16,-3 2 0,-1-1 0,-2-1 16,0-4-16,-4 4 0,-1 0 15,-2 1-15,0-1 16,-1 2-16,-2 2 0,0-2 0,-2 0 15,0 1-15,-1 0 0,-2 3 16,3-2-16,-3 2 0,2 0 0,0 1 16,-2-1-16,3 3 15,0-1-15,0 2 0,1 1 16,1 0-16,0 0 0,2 1 16,2 1-16,-2 0 0,1-1 0,1 1 15,0 1-15,-2-1 0,1-1 16,-1 1-16,-2 1 15,0-1-15,-1-1 0,-1-1 0</inkml:trace>
  <inkml:trace contextRef="#ctx0" brushRef="#br0" timeOffset="21860.5548">9974 3610 0,'0'0'16,"0"0"-16,0 0 0,27-6 0,-27 6 16,34-7-16,-10 3 0,3 0 15,4 0 1,7-2-16,6 0 0,10-5 16,-3 1-16,1 0 0,-6 3 0,2-1 15,-4 1-15,-10 1 0,-6 3 0,-11-1 16,-10 1-16,-1 1 15,-2 1-15,0 0 0</inkml:trace>
  <inkml:trace contextRef="#ctx0" brushRef="#br0" timeOffset="22084.0159">10316 3507 0,'0'0'0,"0"0"15,0 0-15,-19 17 0,19-17 0,-18 19 16,7-4-16,-2 1 0,-1-1 16,-3 3-16,-2 1 0,-4 5 15,1 1-15,0 0 0,1 0 16,1-1-16,2-3 0,-4 2 16,0-2-16,4-4 0,4-3 0,1-4 15,4-1-15,1-2 0</inkml:trace>
  <inkml:trace contextRef="#ctx0" brushRef="#br0" timeOffset="22267.1595">10164 3711 0,'0'0'0,"0"0"0,13-7 15,-1 2-15,3 0 0,5 0 16,3 0-16,10-1 0,4 1 0,1 0 16,3 2-16,7 0 0,-4 0 15,-4 3-15,-2 3 0,-5-3 16,-2 0-16,0 0 0,-5 0 15,-8 0-15,-3 0 0,-5 0 16,-5 2-16,-6 0 0,-5 2 16,2-1-16,0-1 0,1 0 15</inkml:trace>
  <inkml:trace contextRef="#ctx0" brushRef="#br0" timeOffset="22485.4834">10250 3748 0,'0'0'0,"0"0"0,0 0 16,0 0-16,0 0 0,0 0 16,0 0-16,-4 25 0,4-25 15,-5 22-15,5-22 0,-7 25 16,4-11-16,-1-2 0,0 1 16,0-1-16,-1-1 0,1 0 15,1-2-15,-1-1 0,2-2 0,1 0 16,1-2-16,0-4 0,0 0 15,2-1-15,-2 1 0,2-1 16</inkml:trace>
  <inkml:trace contextRef="#ctx0" brushRef="#br0" timeOffset="22684.8327">10383 3785 0,'0'0'0,"0"0"16,0 0-16,0 0 0,0 0 0,0 0 15,0 0-15,0 0 0,0 0 16,0 0-16,-4 31 0,4-31 15,0 0-15,-12 32 0,8-18 16,-1-1-16,-1-2 0,-1 0 16,0-1-16,0 0 0,1-2 15,0-1-15,0-1 0,2-4 16,1-1-16,-1-1 0,1 0 16,1 0-16</inkml:trace>
  <inkml:trace contextRef="#ctx0" brushRef="#br0" timeOffset="22886.1417">10480 3828 0,'0'0'16,"0"0"-16,0 0 0,0 0 15,0 0-15,3 28 0,-3-28 16,-3 26-16,3-26 0,-11 35 16,3-15-16,0-1 0,1 2 0,-1-3 15,-1-1-15,-2 5 0,0-3 16,0-3-16,-1-3 0,0-3 15,0-4-15,2-1 0,1-3 16,1-4-16,3-6 0,-1 2 16,2 2-16,1 0 0</inkml:trace>
  <inkml:trace contextRef="#ctx0" brushRef="#br0" timeOffset="23071.372">10877 3473 0,'0'0'0,"0"0"0,0 0 0,0 0 15,0 0-15,27 9 0,-27-9 16,19 13-16,-19-13 0,17 18 16,-11-8-16,0-1 0,-1-1 0,0-2 15</inkml:trace>
  <inkml:trace contextRef="#ctx0" brushRef="#br0" timeOffset="23420.7476">10739 3696 0,'0'0'16,"0"0"-16,0 0 0,0 0 15,24-7-15,-24 7 0,22-4 16,-22 4-16,22-1 0,-9 1 0,-1 0 15,0 0-15,-1 0 0,0 1 16,-1 2-16,-3 2 0,0 1 16,-3 1-16,-1 1 0,-2 2 15,0 1-15,-2 4 0,-1 2 16,-1 0-16,0-1 0,1 5 16,1-1-16,1-3 0,1-1 0,0-4 15,0-2-15,0-1 0,1-1 16,4-3-16,0 0 15,1-3-15,1-1 0,1-3 0,1-4 16,-1 0-16,1-1 0,5-6 16,0-4-16,1 0 0,-1 1 15,0 0-15,1-2 0,-3 3 0,-2 3 16,-1 2-16</inkml:trace>
  <inkml:trace contextRef="#ctx0" brushRef="#br0" timeOffset="23593.1027">11190 3499 0,'0'0'0,"0"0"0,0 0 16,0 0-16,0 0 0,0 0 16,10 24-16,-10-24 0,0 0 0,10 23 15,-10-23-15,0 0 0,14 21 16,-14-21-16,9 11 0,-6-8 15</inkml:trace>
  <inkml:trace contextRef="#ctx0" brushRef="#br0" timeOffset="23867.2453">11446 3532 0,'0'0'16,"0"0"-16,0 0 0,-9 23 0,9-23 15,-11 21-15,3-2 0,0 1 16,0 2-16,-1 6 0,-1 3 16,-2 7-16,1-3 0,-3 5 15,2-4-15,1-5 0,1-4 16,3-4-16,0-3 0,-1-2 0,1-3 16,-2-3-16,0-3 15,-1-2-15,-1-2 0,1-3 0,-1 0 16,0-4-16,1 0 0,1-1 15,3 2-15,0-1 0</inkml:trace>
  <inkml:trace contextRef="#ctx0" brushRef="#br0" timeOffset="24083.4473">11139 3753 0,'0'0'0,"0"0"15,0 0-15,0 0 0,0 0 0,29 11 16,-29-11-16,27 13 0,-27-13 15,30 18-15,-13-6 0,-1 1 16,1-1-16,0 3 0,1 0 16,3 1-16,-2 0 0,0-3 15,-1 1-15,-1-2 0,-2-1 16,-2 1-16,0-1 0,-2-1 16,-3-2-16,1-1 0,-1-1 15,-1-2-15,-1 0 0,0-1 0,-2 0 16,-1-1-16</inkml:trace>
  <inkml:trace contextRef="#ctx0" brushRef="#br0" timeOffset="24617.0131">11790 3558 0,'0'0'0,"0"0"0,0 0 0,0 0 16,20-13-16,-20 13 0,0 0 16,27-6-16,-17 5 0,1 1 15,0 2-15,-1 0 0,-1 2 0,0 1 16,-1 2-16,0-1 16,-1 0-16,-3 2 0,-1 1 15,0 1-15,-2-1 0,-2-1 0,-3 1 16,0-1-16,-3-1 0,0 1 15,-2 1-15,0-2 0,0-3 16,0 1-16,2 0 0,-2-3 16,0-2-16,1 0 0,2-1 15,-1-2-15,2-1 0,0-1 16,2-1-16,1-1 0,1-1 16,1 0-16,1 0 0,0 1 15,0 1-15,0-1 0,0 1 16,0 0-16,0 1 0,0 1 0,-1 2 15,0 2-15,3-3 0,-3 3 16,0 6-16,-2 2 0,0 3 16,0 2-16,-1 4 0,-2 1 15,1 3-15,-3 10 0,1 5 16,-1-2-16,0-1 0,2-2 16,1-2-16,0 3 0,3-4 0,1-4 15,1-1-15,1-5 0,1 0 16,0-3-16,1-3 0,0-4 15,-2-5-15,0-1 0,-2-2 16,2 4-16</inkml:trace>
  <inkml:trace contextRef="#ctx0" brushRef="#br0" timeOffset="24856.01">12232 3370 0,'0'0'0,"0"0"0,0 0 15,20 6-15,-20-6 0,13 6 0,-8-2 16,0 1-16,-2-2 0,0 1 15,0 0-15,-1-1 0</inkml:trace>
  <inkml:trace contextRef="#ctx0" brushRef="#br0" timeOffset="25316.5883">12056 3506 0,'0'0'0,"0"0"0,0 0 15,0 0-15,0 0 0,-4 31 16,4-31-16,-4 23 0,4-23 16,-6 24-16,3-11 0,0 0 15,0 0-15,1-2 0,1-2 16,1 0-16,0-4 0,1 1 16,1-2-16,2-1 0,0-2 0,2-2 15,0-2-15,0 0 0,-1-2 16,2-1-16,-1-2 15,1 0-15,1-2 0,-1 1 0,1 1 16,-1 0-16,-1-2 0,2 2 16,1-2-16,0 2 0,1 0 0,1 1 15,2 1-15,0 0 0,0 1 16,1 1-16,0 1 16,0-1-16,1 1 0,2 1 15,0 3-15,-2 1 0,0 0 0,-3 2 16,-1 0-16,-1 2 0,-2-2 15,-1 4-15,-1 1 0,-4-1 16,-1 0-16,-2-1 0,-1 2 16,-2 0-16,0 0 0,-4 2 15,-1 1-15,1 0 0,0-1 0,-3 1 16,-1 0-16,1-1 0,0 0 16,2-4-16,1 0 0,1 0 15</inkml:trace>
  <inkml:trace contextRef="#ctx0" brushRef="#br0" timeOffset="25516.4486">12119 3745 0,'0'0'0,"0"0"0,0 0 16,0 0-16,0 0 0,29-8 0,-29 8 15,25 1-15,-25-1 0,27 0 16,-13-1-16,-1-1 0,-1 1 15,0 0-15,-3 2 16,-1-1-16,-1 1 0,-3 3 0,-1 0 16,1 1-16,-2-2 0,0 1 15</inkml:trace>
  <inkml:trace contextRef="#ctx0" brushRef="#br0" timeOffset="25718.4047">12110 3855 0,'0'0'0,"0"0"15,0 0-15,0 0 0,0 0 0,26-10 16,-26 10-16,30-4 16,-30 4-16,34-5 0,-15 3 15,-1-2-15,2 1 0,-1 0 16,0-1-16,-2 1 0,1 0 0,2-1 16,-2-1-16,-2 2 15,-3 3-15,-3-2 0,-3-2 0,-3 0 16,0 2-16,0 0 0</inkml:trace>
  <inkml:trace contextRef="#ctx0" brushRef="#br0" timeOffset="25950.6222">12252 3902 0,'0'0'0,"0"0"15,0 0-15,0 0 0,-9 20 16,9-20-16,-10 19 0,4-8 15,1 1-15,-2 1 0,1 1 16,0-2-16,1 1 0,-1-2 16,1 0-16,0 0 0,1-1 0,-1-2 15,2-1-15,0-1 16,1 0-16,0-1 0,2-5 16,0 0-16,4-2 0,-2 0 0,0 1 15,0 0-15</inkml:trace>
  <inkml:trace contextRef="#ctx0" brushRef="#br0" timeOffset="26283.312">12333 3949 0,'0'0'0,"0"0"0,0 0 0,0 0 15,0 0-15,0 0 0,0 0 16,0 0-16,0 0 0,0 0 16,-4 24-16,4-24 0,0 0 0,-4 26 15,4-26-15,0 0 0,4 26 16,-4-26-16,11 17 0,-2-10 15,1 1-15,2-2 0,3-2 16,2-1-16,0 1 0,4-3 16,2-1-16,1 1 0,-1 1 15,6-2-15,1-1 0,-1-1 16,-3-3-16,0 0 0,-3-1 16,-3-1-16,-3 2 0,-1-3 15,-2 0-15,-3 0 0,-2 1 16,-2-3-16,-2-1 0,-2 1 0,0-1 0,-3 1 15,-3-1-15,-2 2 16,-2 3-16,-3 0 0,-3 0 16,2 2-16,1 0 0,1 1 15,3 0-15,0 1 0</inkml:trace>
  <inkml:trace contextRef="#ctx0" brushRef="#br0" timeOffset="47034.101">8149 4852 0,'0'0'16,"0"0"-16,0 0 0,0 0 0,0 0 16,0 0-16,0 0 0,0 0 15,0 0-15,0 0 0,0 0 16,0 0-16,0 0 0,-15 21 16,15-21-16,-14 26 0,14-26 0,-22 30 15,8-14-15,0 1 0,-1 1 16,-3 5-16,1-2 0,2-2 15,-1 0-15,3-2 0,1-2 16,2-3-16,1-2 0,3-1 16,0 0-16,3-3 0,1-1 15,2-5-15,5 1 0,1-2 0,1-1 16,5 0-16,2 0 16,1-2-16,2-1 0,5-1 15,0 1-15,1-1 0,0 0 0,-1 0 16,-1 0-16,-1 0 0,-3 1 15,-2-1-15,-2 1 0,-1 2 16,-2-1-16,-2 1 0,-1-1 16,-2-1-16,0-1 0,-1 1 15,-1 1-15,1 0 0</inkml:trace>
  <inkml:trace contextRef="#ctx0" brushRef="#br0" timeOffset="47284.2115">8139 4964 0,'0'0'0,"0"0"0,0 0 15,0 0-15,0 0 0,0 0 16,0 0-16,6 26 0,-6-26 0,-2 24 16,2-24-16,-8 29 0,5-15 15,-4 4-15,2 1 0,-2-1 16,0-2-16,1-1 0,-1 0 15,0-2-15,2 2 0,-1-3 16,2 0-16,0-2 0,0-2 16,3-1-16,-1-3 0,1 0 15,1 1-15,-2-1 0</inkml:trace>
  <inkml:trace contextRef="#ctx0" brushRef="#br0" timeOffset="47767.0334">8422 4891 0,'0'0'0,"0"0"16,0 0-16,0 0 0,0 0 0,19 4 16,-19-4-16,0 0 0,24 11 15,-24-11-15,0 0 0,18 16 16,-12-8-16,-2-1 0,0 1 15,-2 0-15,-1 0 0,-2 1 16,-4-1-16,1 1 0,0 0 0,-2 0 16,-1 1-16,1-1 0,-1 0 15,0 0-15,-1-1 16,-1 1-16,0-3 0,1-1 16,2-1-16,-2 0 0,3-1 0,0-1 15,2-1-15,2 0 0,1-1 16,0 0-16,4-3 0,2 2 15,-1-2-15,5 2 0,-1-1 16,4 1-16,-1 2 0,2 0 16,0 1-16,-1 2 0,0 0 15,-1 1-15,-1 0 0,-1 0 0,-1-1 16,0 1-16,-3-1 16,-1 1-16,-1 0 0,0 1 0,-3-1 15,-1 0-15,-2 0 0,-3 0 16,-2-1-16,-3 1 0,-1 0 15,-2-1-15,0-2 0,2 2 16,1 0-16,-2-4 0,1-3 16,5 1-16,-2 0 0,2 1 15</inkml:trace>
  <inkml:trace contextRef="#ctx0" brushRef="#br0" timeOffset="48217.0454">8724 4920 0,'0'0'0,"0"0"16,0 0-16,0 0 0,0 0 0,0 0 16,0 0-16,0 0 0,23-12 15,-23 12-15,0 0 16,32-5-16,-32 5 0,26-1 0,-12-1 16,-1 0-16,-1 0 0,0 2 15,0-1-15,0 1 0,-1-1 16,0 1-16,-1 1 0,-1 0 15,0 2-15,-3-1 0,0 3 16,-2-2-16,1 1 0,-3 2 16,-2 2-16,-1 0 0,-2 3 0,-1 0 15,0 1-15,-2 1 0,1 1 16,-2 1-16,0 2 0,-2 1 16,-1-1-16,-3 6 0,-1 1 15,2-3-15,1 0 0,3-3 16,0-2-16,1-4 0</inkml:trace>
  <inkml:trace contextRef="#ctx0" brushRef="#br0" timeOffset="137002.5561">13330 3529 0,'0'0'0,"0"0"15,0 0-15,0 0 0,-16 20 0,16-20 16,-11 19-16,11-19 16,-14 24-16,5-8 0,-2 2 15,1 1-15,0-1 0,-2 7 16,-1 3-16,2-3 0,2 0 0,1-1 16,3 1-16,0-2 0,3-2 0,4 3 15,4 0-15,0-4 16,-1-2-16,4-2 0,3-4 15,-2-3-15,-2 0 0,-2-2 16</inkml:trace>
  <inkml:trace contextRef="#ctx0" brushRef="#br0" timeOffset="137535.4239">13689 3551 0,'0'0'0,"0"0"16,0 0-16,0 0 0,0 0 0,0 0 0,0 0 15,0 0-15,5 24 0,-5-24 16,0 0-16,-9 28 0,9-28 15,-11 22-15,4-10 0,1 0 16,-1-1-16,0 0 0,2 0 16,-1-1-16,1-1 0,0-1 15,2-2-15,0 0 0,1-2 0,-1 0 16,1-1-16,1-1 0,1 1 16,0-3-16,3 2 0,2-2 15,0 0-15,5 0 0,2 0 16,2 0-16,-1-1 0,0-2 15,0 1-15,0 0 0,1 0 0,0 1 16,1 1-16,2 0 16,0 2-16,-1 1 0,1 2 15,1 2-15,-1 1 0,-1 3 16,2 3-16,-4 1 0,0 1 16,-4 1-16,-3 0 0,0-2 15,-3-2-15,-3 0 0,-3 0 16,-1-1-16,-2-1 0,-1-3 0,-3 1 15,-1-2-15,0-1 0,-3-1 16,-2 0-16,-1-3 0,1-2 16,-1-1-16,2-1 0,0-1 15,-1-1-15,3 2 0,1-2 16,2 2-16</inkml:trace>
  <inkml:trace contextRef="#ctx0" brushRef="#br0" timeOffset="137836.7109">13738 3600 0,'0'0'0,"0"0"15,0 0-15,0 0 0,0 0 0,0 0 16,0 0-16,0 0 0,0 0 0,27 7 16,-27-7-16,0 0 0,32 1 15,-32-1-15,31-1 16,-15 0-16,-1 1 0,2-1 0,0 0 16,1 0-16,1 1 0,-2-1 15,0-1-15,-2 0 0,-2 1 16,-2 0-16</inkml:trace>
  <inkml:trace contextRef="#ctx0" brushRef="#br0" timeOffset="138267.9174">14227 3668 0,'0'0'0,"0"0"0,0 0 15,0 0-15,0 0 0,0 0 16,0 0-16,0 0 16,0 0-16,-7 28 0,7-28 0,-10 18 15,10-18-15,-8 20 0,6-11 16,-2 3-16,0 1 0,1-1 16,0 1-16,2 0 0,0-1 0,2-1 15,3 1-15,1-3 0,2 1 16,0-2-16,2-1 0,2 0 15,1-2-15,3 0 16,0-3-16,2-1 0,-1-1 0,4-2 16,-2-4-16,-1 0 0,0-2 15,-2-2-15,-1-1 0,-3-2 0,-1 2 16,-3 0-16,-1-1 16,-3-1-16,-1 2 0,-2-1 15,-2 1-15,-1 1 0,-2 0 0,-1 1 16,-3 2-16,-3 0 0,-3 2 15,-2 1-15,-2 2 0,1 2 16,2 1-16,-1 1 0,1 2 16,3-1-16,1-1 0,2 0 15</inkml:trace>
  <inkml:trace contextRef="#ctx0" brushRef="#br0" timeOffset="138785.5455">15007 3653 0,'0'0'16,"0"0"-16,0 0 0,0 0 0,0 0 16,0 0-16,-16 19 0,16-19 0,-14 19 15,14-19-15,-18 23 16,7-9-16,-1 1 16,-4 5-1,-4 2-15,0 1 16,1 0-16,3-2 0,0-3 0,0 3 15,2-5-15,2-1 0,1-4 0,2 0 16,2-3-16,0-1 0,2-3 16,0-4-16,2-4 0,1 0 15,-1 2-15,2 0 0</inkml:trace>
  <inkml:trace contextRef="#ctx0" brushRef="#br0" timeOffset="139035.6567">14855 3713 0,'0'0'15,"0"0"-15,0 0 0,0 0 16,15 19-16,-15-19 0,9 19 0,-9-19 16,9 26-16,-4-12 0,1 0 15,-1 0-15,1 1 0,0-1 16,1 0-16,-1-2 0,2 0 0,0-1 15,0-1-15,-1 0 16,1-2-16,0 1 0,0-2 16,-1-2-16,1-1 0,-1-2 0,-1 0 15,0 0-15</inkml:trace>
  <inkml:trace contextRef="#ctx0" brushRef="#br0" timeOffset="139501.7356">15337 3653 0,'0'0'0,"0"0"0,0 0 0,0 0 16,27 3-16,-27-3 0,25 8 15,-10-5-15,0 1 0,0 0 16,1 1-16,-2-1 0,-1 3 0,3 1 16,-2-1-16,-4-1 0,-1 2 15,0 1-15,-2 2 0,-3-2 16,-2-2-16,-2 4 0,-2 0 16,-3 0-16,0 0 0,-6 5 15,-4 0-15,1-2 0,0-2 16,-1 1-16,2 2 0,2-2 15,1 0-15,3-2 0,0 0 16,1-1-16,2-1 0,2-1 16,2-2-16,3 1 0,3-1 0,2-2 15,6 0-15,0-2 0,3 0 16,0-2-16,2 0 0,1-1 16,0 0-16,2-1 0,0-1 15,-2-1-15,-2 1 0,0-1 16,0 1-16,-3-4 0,-1 0 0,1 0 15,-1-2-15,-2 2 16,-2 1-16,-1 1 0</inkml:trace>
  <inkml:trace contextRef="#ctx0" brushRef="#br0" timeOffset="139802.2828">15916 3664 0,'0'0'16,"0"0"-16,0 0 0,28 6 0,-28-6 16,23 10-16,-10-3 0,1 2 15,1 0-15,0 1 0,1 2 16,-1 1-16,-1 2 0,3 4 0,0 3 15,-4-4-15,-1 0 0,-3 0 16,-3 0-16,-1 1 0,-3-1 16,-5 0-16,-4 2 0,-3-3 15,-3 0-15,-3-3 0,0 0 16,2-3-16,1-2 0,3 0 16</inkml:trace>
  <inkml:trace contextRef="#ctx0" brushRef="#br0" timeOffset="272020.6487">3588 5944 0,'0'0'0,"0"0"0,0 0 0,0 0 15,0 0-15,0 0 0,0 0 16,31 2-16,-31-2 0,19 8 16,-19-8-16,25 10 0,-25-10 0,22 14 15,-12-4-15,0-1 0,-1 0 16,-1 1-16,0-1 0,-5 1 15,0 0-15,-3-1 0,0 1 16,-5-1-16,0 0 0,-7 1 16,-6 1-16,2-1 0,-1 1 15,-7 2-15,-2 0 0,-2 0 0,3-4 16,2 1-16,2 0 16,4-2-16,2-1 0,-2 0 15,6-1-15,5-1 0,1 1 0,6-4 16,6-2-16,3-1 0,4 0 15,2 1-15,3 0 0,3 1 16,3 0-16,0 0 0,1 3 16,3 0-16,-3 1 0,-2 2 15,-1 3-15,-4-1 0,-4 1 0,-3-1 16,-5 0-16,-6-1 16,-2-1-16,-2-2 0,-4 3 15,-5-1-15,-1 0 0,-6 0 16,-3 0-16,0 0 0,0-1 0,-7-1 15,1-3-15,5-3 0,1-1 16,7-3-16,3 0 0,2 1 16,3 1-16,1-1 0</inkml:trace>
  <inkml:trace contextRef="#ctx0" brushRef="#br0" timeOffset="272387.2833">3980 6143 0,'0'0'0,"0"0"0,0 0 0,0 0 15,-17 17-15,17-17 0,-14 22 16,14-22-16,-13 25 0,6-9 16,-2 2-16,3-2 0,0-1 0,3-2 15,2 2-15,2-2 0,1-1 16,7 1-16,2-3 15,1-5-15,3-2 0,5-3 0,1-2 16,1-2-16,0-1 0,0-4 16,0 0-16,-2-2 0,-1-2 0,1-2 15,-5-2-15,-1-1 16,-3 3-16,-5-2 0,-1 1 16,-4 3-16,-4 0 0,-3 2 0,-4 2 15,-2 3-15,0 2 0,-2 1 16,0-1-16,0 2 0,2 0 15,-2 3-15,0 2 0,3 0 16,2 0-16,3-1 0,-1 0 16,0-1-16</inkml:trace>
  <inkml:trace contextRef="#ctx0" brushRef="#br0" timeOffset="272753.6321">4416 5997 0,'0'0'0,"0"0"0,0 0 0,0 0 16,0 0-16,-25 17 0,25-17 16,-15 14-16,15-14 0,-16 17 15,16-17-15,-13 19 0,10-11 0,2 1 16,2-2-16,2-2 15,2 0-15,3-2 0,3-2 0,-1 0 16,0-1-16,3-3 16,2-1-16,-1-2 0,0 0 0,-2-1 15,-2-2-15,0-2 0,-1 0 16,-2 1-16,-4 1 0,-3-3 16,0 0-16,-6 3 0,-1 0 15,-2 1-15,-4 2 0,1 1 16,-1 2-16,4 0 0,-4 2 0,2 1 15,0 1-15,3 3 0,0-1 16,1 0-16,2-1 0,-1 1 16</inkml:trace>
  <inkml:trace contextRef="#ctx0" brushRef="#br0" timeOffset="273048.3049">4871 5929 0,'0'0'0,"0"0"0,0 0 15,0 0-15,-18 18 0,18-18 0,-25 24 16,8-11-16,1 2 0,-7 3 16,-2 3-16,-9 7 0,2 2 15,-4-1-15,-1 1 0,-7 6 16,3-3-16,-4 7 0,4 0 15,1-6-15,0-5 0,7 0 16,4-1-16,2-5 0,2-3 0,2 2 16,4 0-16,9-8 0,4-3 15,3-4-15,3-7 0,3 3 16,-3-3-16,0 0 0</inkml:trace>
  <inkml:trace contextRef="#ctx0" brushRef="#br0" timeOffset="273337.627">4656 6357 0,'0'0'0,"0"0"15,0 0-15,0 0 0,0 0 16,-22 13-16,22-13 0,-19 17 16,19-17-16,-17 19 0,17-19 15,-12 20-15,9-11 0,3 0 16,1 0-16,6-2 0,4-3 0,0-2 15,3-2-15,3-2 0,1-2 16,1-1-16,0-3 0,6-1 16,-3 0-16,-2-2 0,-2 0 15,-4 0-15,-2 0 0,-3-2 16,-2 2-16,-6 0 0,-5 3 16,-3 2-16,-8 2 0,-2 6 15,-4 2-15,4 0 0,2-1 16,1 0-16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3:26:17.509"/>
    </inkml:context>
    <inkml:brush xml:id="br0">
      <inkml:brushProperty name="width" value="0.05292" units="cm"/>
      <inkml:brushProperty name="height" value="0.05292" units="cm"/>
      <inkml:brushProperty name="color" value="#FF0000"/>
    </inkml:brush>
  </inkml:definitions>
  <inkml:trace contextRef="#ctx0" brushRef="#br0">15598 3887 0,'0'0'0,"0"0"0,0 0 0,0 0 0,0 0 16,0 0-16,0 0 0,25 9 15,-25-9-15,0 0 0,0 0 16,29 0-16,-29 0 0,0 0 16,22-7-16,-22 7 0,15-2 0,-6 2 15,2 0-15,0-1 0,0 1 16,2-1-16,2 0 15,-2 0-15,0 0 0,0 1 0,2-1 16,-2 0-16,0-1 0,2 2 16,2-1-16,0 1 0,-2-1 15,2 0-15,-1 1 0,1-1 16,-1 1-16,6 0 0,0-1 16,-1 1-16,0 0 0,1 0 15,1 0-15,0 1 0,2 1 0,0-1 16,0-1-16,1 3 0,-2-1 15,7 1-15,0 0 16,-3-4-16,-1-2 0,2 3 0,1 3 16,-1-1-16,-1 0 0,0-1 15,3 0-15,-2 0 0,0-2 0,1 2 16,3 1-16,-2 0 16,-1-2-16,5 0 0,1 1 15,-3 0-15,-2-1 0,3 2 16,2-2-16,-1-2 0,0 0 0,1 1 15,3 2-15,-4 0 0,-2-2 16,1 1-16,2 1 16,-4 2-16,-3 0 0,10-3 0,3-3 15,-10 3-15,-4 2 0,9-2 16,0-1-16,-6 0 0,0-1 0,6 2 16,2 2-16,-3-2 15,0-3-15,0-1 0,1-2 16,-1 4-16,-2 3 0,3-1 15,2 1-15,-4 1 0,-2-1 0,4-1 16,2-1-16,-1 1 0,-3 2 16,4-3-16,2-2 0,-3 3 15,0 2-15,2 0 0,3 0 16,-3-2-16,-4 0 0,4 0 16,3 1-16,-4-3 0,-5-3 0,11 5 15,4 5-15,-14-5 16,-4-1-16,11 2 0,3 4 15,-11-5-15,-2-3 0,10 1 16,4 2-16,-12-1 0,-4 1 0,11 2 16,4 2-16,-10-1 0,-3-3 15,9-2-15,3 2 0,-10 2 16,0 1-16,6-1 0,3 0 16,-6-1-16,-2 1 0,6-1 15,1 0-15,-6 0 0,-2-1 0,6-1 16,4-1-16,-4 1 0,-4 0 15,5 2-15,3 2 16,-12-1-16,-9-1 0,-6 0 0</inkml:trace>
  <inkml:trace contextRef="#ctx0" brushRef="#br0" timeOffset="525.7126">20803 3917 0,'0'0'0,"0"0"0,22 0 15,-22 0-15,35 0 0,-13-1 0,2 1 16,7-1-16,0 1 0,3 2 16,2 3-16,1-3 0,-2-3 15,10-1-15,1 1 0,-1 2 16,-2 1-16,8 2 0,0 0 16,-4-2-16,-2-2 0,-1-1 15,0-1-15,-2 2 0,-2 1 16,9 2-16,1 2 0,-4-4 0,-3-1 15,2-1-15,2 1 16,-2-2-16,-5 0 0,3 1 0,0 1 16,-1 0-16,-2-1 0,2 0 15,1 1-15,-4 1 0,-2 0 16,3-2-16,1-2 0,-3 1 16,-3 4-16,4-4 0,2-1 15,-3 2-15,0-1 0,0 0 16,2-1-16,-3 1 0,-1-1 0,1 1 15,3-1-15,-6 2 0,-2 1 16,3 0-16,4 0 0,-5-3 16,-2-4-16,6 5 0,2 1 15,-1-3-15,-3-1 0,4 3 16,2 1-16,-4 0 0,-1-2 16,5 3-16,3 1 0,-5 1 15,-5-2-15,5 0 0,4 1 16,-5 1-16,-2 3 0,0 1 0,2 2 15,-2-4-15,1-1 0,-1 1 16,2 3-16,-3-2 16,-2 0-16,-7-2 0,-7-1 0,-6 0 15</inkml:trace>
  <inkml:trace contextRef="#ctx0" brushRef="#br0" timeOffset="34676.4474">2197 6677 0,'0'0'0,"0"0"0,0 0 15,0 0-15,0 0 0,23-6 16,-23 6-16,0 0 0,21-4 0,-21 4 16,17-1-16,-8 0 0,-2-1 0,4 1 15,3 1-15,1-1 16,-2-1-16,3 0 0,0 1 15,2 0-15,2 0 0,2 0 16,3 0-16,6-1 0,-1-1 0,2 3 16,1 0-16,2 0 0,-1-2 15,10 1-15,5 1 0,0-1 16,-1-2-16,3 2 0,3 1 16,10 0-16,1 0 0,2 1 15,2 1-15,13 0 0,-2 0 0,1 0 16,2 0-16,6 1 0,-4-1 15,33 2-15,-13 2 16,-9-1-16,-5-3 0,-5 2 0,-1-1 16,-4 1-16,-1-2 0,0 0 15,2 0-15,-3 1 0,-2-1 16,-1 3-16,0-1 0,-3-4 16,-3-3-16,-1 3 0,1 0 15,-4 2-15,-2 3 0,0 0 16,4-3-16,-6 1 0,-1-1 0,-5 4 15,-4 2-15,1-1 0,1-2 16,-1 0-16,0-2 0,-4 6 16,-5 2-16,-1-3 0,0-3 15,-8 1-15,-1 2 0,-11-4 16,-5 0-16,-8-2 0</inkml:trace>
  <inkml:trace contextRef="#ctx0" brushRef="#br0" timeOffset="51109.6811">6416 6632 0,'0'0'0,"0"0"16,0 0-16,21-8 0,-21 8 0,20-6 15,-5 3-15,3-1 0,1 1 16,2-3-16,2 1 0,8-2 16,0 3-16,1-1 0,-4 0 15,0 0-15,-3 1 0,4 0 16,-3 0-16,-5 2 0,-3-1 0,-4 2 15</inkml:trace>
  <inkml:trace contextRef="#ctx0" brushRef="#br0" timeOffset="51310.0081">6272 6831 0,'0'0'0,"0"0"0,0 0 16,0 0-16,0 0 0,30-9 15,-30 9-15,38-8 0,-16 4 0,6-2 16,7 1-16,0-1 16,3 1-16,6-1 0,1 3 15,5-3-15,-5 1 0,-4 1 0,-4 1 16,-6-1-16,-6 1 0,-4 1 16,-3 0-16,-5-1 0</inkml:trace>
  <inkml:trace contextRef="#ctx0" brushRef="#br0" timeOffset="51545.0203">6574 6674 0,'0'0'0,"0"0"0,0 0 0,0 0 15,0 0-15,2 29 0,-2-29 16,5 33-16,-5-33 0,2 44 15,-1-14-15,0-1 0,0 1 0,-1 8 16,-1-1-16,0-4 16,0-4-16,-1-1 0,0-5 15,1-5-15,1-4 0,0-3 0,0-1 16,0-3-16</inkml:trace>
  <inkml:trace contextRef="#ctx0" brushRef="#br0" timeOffset="51860.5886">6609 6853 0,'0'0'0,"0"0"0,0 0 16,0 0-16,0 0 0,0 0 15,-30 11-15,30-11 0,-25 15 0,9-4 16,-2 4-16,-3 0 0,1 0 16,-2 2-16,0 1 0,-6 5 15,2 1-15,2-6 0,2-2 16,4-2-16,4-3 0,4-3 15,1-2-15,6-3 0,3-3 0,5-5 16,3-3-16,2-2 16,2-2-16,6 1 0,5 0 15,1 2-15,1 0 0,8-2 0,4-1 16,-1 1-16,2 2 0,-1 1 16,2 2-16,-3 0 0,-2 1 15,3 2-15,-3 2 0,-7 2 16,-3 2-16,-9 3 0,-4 2 15,-3-3-15,-2-1 0,-2 0 0</inkml:trace>
  <inkml:trace contextRef="#ctx0" brushRef="#br0" timeOffset="52393.8678">6381 7164 0,'0'0'0,"0"0"0,0 0 16,1 24-16,-1-24 0,2 25 16,-2-25-16,4 30 0,-1-13 0,0-1 15,1 0-15,-1-2 0,0-2 16,0 2-16,1-1 0,-1-6 16,0-2-16,1-2 0,-2-1 15,0-2-15,1-2 0,1-1 16,-2 0-16,0-5 0,0 0 0,2-4 15,0-3-15,0 1 16,3-2-16,1-4 0,3 2 16,0 2-16,3 0 0,5 1 15,0 2-15,0 1 0,0 1 0,3 2 16,0 2-16,0 2 0,0 2 16,2 3-16,0 2 0,-4 2 15,-2 1-15,0 7 0,0 3 16,-4 1-16,-2 0 0,-3 0 15,-1 1-15,-4-4 0,-1-1 0,-3 1 16,-1 0-16,-2-1 16,-4-3-16,-1 0 0,-2 2 15,-5-5-15,1 0 0,-4-4 16,1-1-16,0-1 0,3-2 0,-2-3 16,3-2-16,0 0 0,4 0 15,1-2-15,4-1 0,3-2 16,3-1-16,6-2 0,5-1 15,4 2-15,1-2 0,10 0 16,1 2-16,1-1 0,2 0 0,-6 2 16,-4 4-16,-7 0 0</inkml:trace>
  <inkml:trace contextRef="#ctx0" brushRef="#br0" timeOffset="52594.9084">7147 6779 0,'0'0'0,"0"0"16,0 0-16,0 0 0,0 0 0,27 9 16,-27-9-16,20 12 0,-20-12 15,18 15-15,-18-15 0,13 19 16,-7-13-16,-2 1 0</inkml:trace>
  <inkml:trace contextRef="#ctx0" brushRef="#br0" timeOffset="52760.2595">6984 7020 0,'0'0'0,"0"0"15,0 0-15,0 0 0,0 0 0,0 0 16,30 1-16,-30-1 15,25 3-15,-25-3 0,28 5 16,-28-5-16,23 7 0,-12-4 16,-1 0-16,-4 0 0</inkml:trace>
  <inkml:trace contextRef="#ctx0" brushRef="#br0" timeOffset="52929.8535">7013 7288 0,'0'0'0,"0"0"0,0 0 0,0 0 0,26-8 16,-26 8-16,32-14 16,-11 6-16,-1-1 0,2-1 15,2-2-15,-2-1 0,0 2 0,3-2 16,-6 2-16,-1 2 0</inkml:trace>
  <inkml:trace contextRef="#ctx0" brushRef="#br0" timeOffset="53176.9957">7348 6806 0,'0'0'0,"0"0"0,0 0 16,23-5-16,-23 5 0,29-4 0,-8 0 15,1 2-15,1-2 0,4 1 16,4-1-16,8 1 0,-5 0 0,-1 0 15,-1 1-15,2 0 16,-3-2-16,-6 2 0,-2 1 16,-9-2-16,-3-1 0,-8 2 15,-6 1-15,-3-3 0,-2 1 0,0 0 16,1 1-16,2-1 0</inkml:trace>
  <inkml:trace contextRef="#ctx0" brushRef="#br0" timeOffset="53377.131">7444 6592 0,'0'0'15,"0"0"-15,0 0 0,0 0 0,0 0 16,0 0-16,5 28 0,-5-28 16,0 28-16,0-10 0,0 4 15,0-1-15,0-2 0,0-3 16,1-1-16,0-2 0,1-3 0,1 0 15,2-4-15,-1-2 0,-1 0 16,0-1-16</inkml:trace>
  <inkml:trace contextRef="#ctx0" brushRef="#br0" timeOffset="53843.3485">7636 6568 0,'0'0'0,"0"0"0,0 0 16,0 0-16,-3 27 0,3-27 16,-3 30-16,1-11 0,0 2 0,-3 2 15,0 3-15,-3 3 0,1-2 16,0-4-16,-2-2 0,-1-3 16,-1 0-16,-2-2 0,-4 0 15,2-2-15,-1 0 0,0-2 16,-2-3-16,0-2 0,0-2 15,-2 2-15,2-4 0,6 0 16,2 0-16,0 0 0,4-1 16,1 1-16,4-3 0,4 0 15,8-3-15,3 2 0,2-1 0,5-2 16,7 0-16,-1-2 0,1 0 0,7-1 16,0 1-16,-1 1 15,-1 2-15,-6-1 0,-1 0 16,-6 2-16,-2-1 0,-5 5 15,-1 2-15,-5 4 0,-1 0 0,-8 6 16,-3 4-16,-4 0 16,-3-1-16,-5 4 0,-2 0 15,-1 0-15,0-3 0,-5 1 0,-5 3 16,1-2-16,3-2 0,-5 1 16,1-2-16,4-1 0,1-2 15,7-3-15,3-2 0,4-3 16</inkml:trace>
  <inkml:trace contextRef="#ctx0" brushRef="#br0" timeOffset="53976.9688">7623 7150 0,'0'0'0,"0"0"15,0 0-15,30-4 0,-14 2 0,2 1 16,4 0-16,6-1 0,0 1 0,-2 1 16,0 1-16,-1-1 15,-3 2-15,-1-1 0,-5 1 16,-5 0-16,-1 0 0,-2-2 15</inkml:trace>
  <inkml:trace contextRef="#ctx0" brushRef="#br0" timeOffset="54426.6147">7671 7240 0,'0'0'0,"0"0"0,0 0 15,21 6-15,-21-6 0,0 0 16,28 11-16,-18-8 0,0 2 0,-1 1 16,0 1-16,-1 1 0,-2-2 15,0 1-15,-3 0 0,-1 1 16,-1-2-16,-1 1 0,-2 1 16,-2-1-16,-2-1 0,-4 0 15,-4-2-15,0-1 0,-2 0 16,1-3-16,-2-1 0,-4-3 15,0 0-15,3-3 0,0-2 16,1 1-16,1 1 0,2 0 16,1 3-16,4-1 0,1 0 15,1 2-15,2 2 0,1 1 0,1 0 16,3 0-16,3 5 0,1 0 16,0 2-16,4 1 0,3 0 15,1 3-15,0-1 0,10 0 16,4-1-16,-2-3 0,1 0 0,6-3 15,3-2-15,-1-3 16,0-1-16,6-5 0,1 0 16,-8-3-16,-3-1 0,1-6 15,-5-2-15,-6 1 0,-2-2 0,-2 2 16,-3 3-16,-2 4 0</inkml:trace>
  <inkml:trace contextRef="#ctx0" brushRef="#br0" timeOffset="54660.5413">8107 6888 0,'0'0'0,"0"0"16,0 0-16,0 0 0,0 0 0,0 0 15,18 29-15,-18-29 0,14 30 16,-7-10-16,-1 5 0,-1 0 16,-3 0-16,3 10 0,-1-1 15,0-3-15,1-5 0,-2-3 16,-2-2-16,0-2 0,1-3 0,-2-4 15,0-5-15,-3-2 16,1-1-16,-3-7 0,-1-2 16,-1-5-16,0-5 0,1 3 15,1 1-15,0 3 0</inkml:trace>
  <inkml:trace contextRef="#ctx0" brushRef="#br0" timeOffset="54909.8196">8154 6913 0,'0'0'0,"0"0"0,0 0 16,22-13-16,-22 13 0,25-12 15,-8 6-15,0 0 0,2 0 16,5 2-16,2 2 0,-3 1 16,-1 2-16,-1 3 0,0 3 15,-1 0-15,-2 4 0,0 3 0,-1 6 16,-5 0-16,-1 3 0,0 8 16,-1 2-16,-4-1 0,0 1 15,-2-1-15,-2-1 0,-2-3 16,-1-3-16,0 3 0,0-2 15,-1-8-15,-1-1 0,-2-1 16,0-1-16,-4-3 0,0-2 16,-2-3-16,-3-3 0,-3-4 0,-1-2 15,4 0-15,2 0 0,2 1 16</inkml:trace>
  <inkml:trace contextRef="#ctx0" brushRef="#br0" timeOffset="55061.2157">8169 7065 0,'0'0'16,"0"0"-16,0 0 0,0 0 16,28-5-16,-28 5 0,24-3 0,-10 1 15,3 1-15,-1 2 0,1 1 16,-3-3-16,0-1 0,-2 0 16,-2 1-16,-2 0 0</inkml:trace>
  <inkml:trace contextRef="#ctx0" brushRef="#br0" timeOffset="55227.3716">8276 7172 0,'0'0'0,"0"0"0,0 0 16,31 1-16,-31-1 0,36-3 15,-10 0-15,-3 0 0,1 0 0,3-1 16,-5 0-16,-4 1 0</inkml:trace>
  <inkml:trace contextRef="#ctx0" brushRef="#br0" timeOffset="55460.5874">8607 6967 0,'0'0'0,"0"0"0,0 0 15,0 0-15,29-8 0,-29 8 16,31-3-16,-31 3 0,42-4 0,-17 2 16,1-1-16,-1 1 15,1-1-15,6 0 0,-2-1 0,-3 1 16,-2 0-16,-2-1 0,-5-1 16,-2-3-16,-3 0 0,-2 0 15,-2 1-15,-2 2 0</inkml:trace>
  <inkml:trace contextRef="#ctx0" brushRef="#br0" timeOffset="55643.5922">8780 6772 0,'0'0'0,"0"0"16,0 0-16,0 0 0,0 0 15,5 26-15,-5-26 0,5 24 16,-5-24-16,4 32 0,-2-13 15,1 1-15,-1 0 0,1-1 16,2-1-16,-2-1 0,0-2 0,1 2 16,-1-2-16,-1-3 0</inkml:trace>
  <inkml:trace contextRef="#ctx0" brushRef="#br0" timeOffset="56143.5933">8714 7097 0,'0'0'15,"0"0"-15,0 0 0,0 0 0,0 0 16,0 0-16,0 0 0,0 0 16,27-1-16,-27 1 0,29 0 15,-29 0-15,34 0 0,-15-1 16,0-1-16,-2 2 0,1-1 0,-1 1 16,-2-2-16,-2 2 0,-1-1 15,-2 1-15,-2 0 0,-4 0 16,-1 1-16,-6 1 0,-2-1 15,-2 2-15,-1 0 0,-1 2 16,-5 1-16,-1 1 0,-2 0 16,-4 4-16,2 0 0,0 2 15,0 0-15,3 0 0,1 2 16,3-2-16,2 2 0,2-1 16,4 0-16,3-2 0,3-2 15,4 0-15,2 0 0,6-4 0,2 0 16,3-3-16,2-1 0,1-2 15,0-1-15,0-2 0,0 0 16,3-2-16,0 0 0,-4-2 16,-4-1-16,-1 0 0,-4-2 15,-2 1-15,-1-2 0,-4 2 0,0 2 16,-2 0-16,0 4 16,0-1-16,0 3 0,-1 2 0,0 2 15,0 1-15,1 5 0,-1-2 16,1 1-16,1 0 0,1 1 15,3 3-15,0-1 0,1-1 16,0-3-16,0-4 0,0-3 16,-4 0-16,1 0 0,-2 0 15</inkml:trace>
  <inkml:trace contextRef="#ctx0" brushRef="#br0" timeOffset="56693.9461">9151 6947 0,'0'0'15,"0"0"-15,0 0 0,27-8 0,-27 8 16,25-6-16,-6 5 0,1 0 16,2-1-16,5 1 0,2 0 15,-1 1-15,-2 1 0,0 2 16,-2 0-16,-2 2 0,-2 1 0,-2 1 15,-1 3-15,-3 1 16,0 2-16,-5 2 0,-1 1 16,-2-1-16,-2 1 0,-2-1 0,-2-2 15,-1 0-15,-1-2 0,-4-1 16,-2 0-16,-3-5 0,-3-2 16,-1 0-16,-2-2 0,3-1 15,1-1-15,-1-3 0,-2-2 16,0 0-16,-1-2 0,0-1 15,2-1-15,2 0 0,1 0 0,1 0 16,1-1-16,1 1 16,2 2-16,2-1 15,0 2-15,1 2 0,0 1 0,0 2 16,2 1-16,2 1 0,-2 5 0,1 0 16,0 5-16,1 4 0,1 1 15,0 10-15,0 5 16,-1 0-16,-1 0 0,0 0 0,0 0 15,1 4-15,0-3 0,1-3 16,1-2-16,0-5 0,-1-2 16,-1-3-16,0-3 0,-1-1 15,0-1-15,-1-5 0,0-3 16,-2-1-16,2-2 0,-1-2 16,1-3-16,-1 1 0,1 0 0,1 1 15</inkml:trace>
  <inkml:trace contextRef="#ctx0" brushRef="#br0" timeOffset="56844.6384">9912 7290 0,'0'0'0,"0"0"0,0 0 16,0 0-16,0 0 0,0 0 0</inkml:trace>
  <inkml:trace contextRef="#ctx0" brushRef="#br0" timeOffset="97611.8367">11290 6704 0,'0'0'0,"0"0"16,0 0-16,0 0 0,0 0 0,-7 28 16,7-28-16,-11 31 0,4-14 15,-2 6-15,-1 3 0,0 2 16,0 0-16,-3 8 0,0 0 16,1-2-16,1-3 0,-3 5 15,1-1-15,2-6 0,2-2 0,2-4 16,0-2-16,4-4 0,2-3 15,0-3-15,-1-1 0,2-3 16</inkml:trace>
  <inkml:trace contextRef="#ctx0" brushRef="#br0" timeOffset="97812.83">11223 7017 0,'0'0'0,"0"0"16,0 0-16,23-3 0,-23 3 0,27-6 15,-9 4-15,3-1 0,1 1 16,8-2-16,1 0 0,0 2 16,-1 0-16,-1 1 0,0-1 15,-4 1-15,-1 0 0,2-1 16,-1-2-16,-5 1 0,-3 1 0,-4-1 16</inkml:trace>
  <inkml:trace contextRef="#ctx0" brushRef="#br0" timeOffset="98043.6637">11892 6610 0,'0'0'0,"0"0"16,0 0-16,0 0 0,0 0 0,-4 37 15,-4-18-15,-1 3 0,-1 3 16,-4 7-16,-4 7 15,-5 6-15,0 1 0,-3 8 0,1-1 16,6-7-16,2-7 0,2 5 16,4-3-16,3-10 0,2-8 15,2-5-15,1-4 0,0-3 16</inkml:trace>
  <inkml:trace contextRef="#ctx0" brushRef="#br0" timeOffset="98395.6078">12075 6962 0,'0'0'0,"0"0"0,0 0 16,-21 19-16,21-19 0,-24 26 16,6-8-16,2 2 0,0 0 15,-1 8-15,1 3 0,4-5 16,2-2-16,8-1 0,8-5 15,4-6-15,3-5 0,7-8 0,5-5 16,0-3-16,2-2 0,-1-4 16,1-2-16,0-2 0,1-1 15,0-7-15,-2-3 0,-6 4 16,-6 2-16,-5 2 0,-6 3 16,-3 1-16,-3 3 0,-8 5 15,-7 4-15,1 2 0,-1 4 0,-3 4 16,-3 3-16,1 1 0,0 1 15,0 5-15,2 0 16,6-1-16,3 0 0,6-1 0,6-2 16,0-3-16,0-1 0,0-1 15</inkml:trace>
  <inkml:trace contextRef="#ctx0" brushRef="#br0" timeOffset="98761.0073">12604 6988 0,'0'0'0,"0"0"0,0 0 0,-18 22 16,7-11-16,-3 4 0,-1 2 15,-4 8-15,0 0 0,2-3 16,0-1-16,4-3 0,2-4 16,0 0-16,2-4 0,5-6 15,2-3-15,5-5 0,4-5 16,0-1-16,2-2 0,5-5 15,6-4-15,1-3 0,2 0 0,7-5 16,1-1-16,-1 5 0,-2 3 16,3 1-16,-3 3 0,-6 5 15,-4 5-15,-3 6 0,-3 6 16,-3 2-16,-1 4 0,-4 2 16,-2 2-16,-1 5 0,-1 2 0,-2 4 15,-1 4-15,0-2 0,-1-3 16,3 1-16,1 1 15,2-6-15,2-1 0,3 0 0,4-3 16,-3-5-16,-1-2 0,-2-2 16</inkml:trace>
  <inkml:trace contextRef="#ctx0" brushRef="#br0" timeOffset="99178.0275">13341 6897 0,'0'0'0,"0"0"15,0 0-15,0 0 0,0 0 0,-31-5 16,31 5-16,-40 11 0,17-3 16,-4 5-16,-5 2 0,-7 8 15,3 0-15,-5 10 0,3 2 16,9-5-16,5-3 0,6 1 16,7-3-16,7-8 0,7-4 15,8-4-15,7-5 0,4-4 16,4-5-16,4-3 0,4-4 15,3-4-15,-2 0 0,0-7 0,-1-3 16,-4 3-16,-4 1 0,0-1 16,-3 1-16,-10 8 0,-2 4 15,-3 2-15,-3 0 0,-4 6 16,-3 4-16,-7 6 0,-4 3 16,0 6-16,1 2 0,-4 10 15,0 9-15,-3-1 0,0 2 0,-3 10 16,1-2-16,5-3 15,2-4-15,1 1 0,2-6 16,1-5-16,1-3 0,-2-4 0,-1-2 16,-3-5-16,-3-2 0,-2-5 15,-4-5-15,2 2 0,1-1 0,6 0 16,2-1-16,3-2 0</inkml:trace>
  <inkml:trace contextRef="#ctx0" brushRef="#br0" timeOffset="99461.1355">14170 6569 0,'0'0'0,"0"0"15,0 0-15,-10 22 0,10-22 0,-15 34 16,4-7-16,-4 0 0,-2 3 16,-8 11-16,0 5 0,-3 7 15,4-3-15,-3 4 0,-1-4 16,5-6-16,2-8 0,4-3 16,3-3-16,4-5 0,2-7 0,3-4 15,0-2-15,2-3 0</inkml:trace>
  <inkml:trace contextRef="#ctx0" brushRef="#br0" timeOffset="99727.8658">14532 6725 0,'0'0'0,"0"0"0,0 0 0,0 0 15,-38 3-15,17 1 0,-8 3 16,0 1-16,-3 1 0,-14 4 0,-2 3 15,-2 1-15,1 0 0,-6 6 16,5 0-16,1 2 0,11-2 16,9-3-16,8-1 0,8-3 15,6 0-15,13 2 0,7 0 16,8 0-16,6-2 0,6 0 16,4 0-16,1-4 0,-1-1 0,4 0 15,2-3-15,-2-2 0,-3-4 16,-2 0-16,-10 0 0,-6 0 15</inkml:trace>
  <inkml:trace contextRef="#ctx0" brushRef="#br0" timeOffset="100081.3747">14716 6931 0,'0'0'16,"0"0"-16,0 0 0,0 0 15,-18 21-15,18-21 0,-25 25 16,10-9-16,1 2 0,0 5 0,-2 0 16,3-1-16,1 1 0,3 2 15,6-3-15,3-4 0,4-4 16,10-4-16,10-6 0,1-3 16,3-2-16,8-5 0,2-6 15,-1-1-15,-2-1 0,5-8 16,-3-2-16,-7 0 0,-6 1 0,-7 0 15,-7-2-15,-6 5 0,-5 2 16,-8 4-16,-6 1 0,-4 5 16,-1 4-16,-8 4 0,-8 3 15,2 4-15,1 3 0,1 1 16,1 1-16,6 1 0,3-1 16,9 2-16,6 1 0,3-4 15,0-1-15,1-3 0</inkml:trace>
  <inkml:trace contextRef="#ctx0" brushRef="#br0" timeOffset="100461.3978">15221 7002 0,'0'0'0,"0"0"0,0 0 15,-18 22-15,8-11 0,-2 3 16,-4 4-16,2-1 0,1-1 0,-1 2 15,1-1-15,2-3 0,1-2 16,4-2-16,0-3 16,3-4-16,1-2 0,3-6 0,3-4 15,3-2-15,2-3 0,5-5 16,4-3-16,0-1 0,2 0 16,7-5-16,1 2 0,-1 4 0,-2 4 15,-3 3-15,-1 3 16,-3 3-16,-3 1 0,-1 8 0,-2 7 15,-3 2-15,-4 1 0,-3 7 16,-3 3-16,-1 3 0,-1 2 16,-2 3-16,-1 3 0,0-2 15,2-1-15,4 4 0,5-3 16,4-5-16,2-6 0,9-6 16,6-4-16,-8-4 0,-4-1 0,-2 0 15</inkml:trace>
  <inkml:trace contextRef="#ctx0" brushRef="#br0" timeOffset="100877.4247">16136 6961 0,'0'0'0,"0"0"15,0 0-15,0 0 0,0 0 0,-20-18 16,7 13-16,-5 0 0,-3 1 16,-6 3-16,-5 2 0,-9 5 15,-2 4-15,-5 5 0,-3 5 16,-3 6-16,7-1 0,0 7 0,8-1 15,12-4-15,9-2 0,11-4 16,9-2-16,11-5 0,5-3 16,12-9-16,9-4 0,-1-4 15,1 0-15,3-4 0,2-4 16,3-2-16,-4-4 0,1-2 16,0-2-16,-6-1 0,-5 3 0,-5 0 15,-9 5-15,-6 8 16,-5 6-16,-2 0 0,-4 3 15,-3 3-15,-3 1 0,-7 6 0,-5 5 16,-2 4-16,0 3 0,-1 10 16,-1 10-16,2 0 0,2 0 0,3 0 15,1 0-15,2 0 16,2-8-16,1-3 0,2-3 16,-1-5-16,1-3 0,-3-5 15,-1 0-15,-1-5 0,-2-2 0,-8-3 16,-5-4-16,-4-1 0,-2-2 15,0-8-15,-1-4 0,6 2 16,7 3-16,4 2 0</inkml:trace>
  <inkml:trace contextRef="#ctx0" brushRef="#br0" timeOffset="101194.4225">17333 6661 0,'0'0'0,"0"0"16,0 0-16,0 0 0,-32 12 0,32-12 16,-36 15-16,13-3 15,0 1-15,-4 6 0,-4 5 16,-10 11-16,0 3 0,-6 14 0,3 0 15,0 4-15,7-8 0,8-3 16,4-3-16,3-4 16,5-8-16,0-4 0,3-5 0,3-4 15,2-5-15,-4-5 0,-4-2 16,3-4-16,2-2 0,2 0 16,2 0-16,3 1 0</inkml:trace>
  <inkml:trace contextRef="#ctx0" brushRef="#br0" timeOffset="101343.7807">16839 6944 0,'0'0'0,"11"-2"0,6 0 0,0 1 16,2 0-16,12-2 0,6 0 16,6 2-16,-1 1 0,0 1 15,0 1-15,-8-1 0,-6 0 0,-5 1 16</inkml:trace>
  <inkml:trace contextRef="#ctx0" brushRef="#br0" timeOffset="101677.4659">17338 7039 0,'0'0'0,"0"0"0,0 0 0,-16 22 0,7-11 16,-1 4-16,-2 2 15,1-1-15,1 0 0,3 4 0,5 1 16,4-6-16,4-2 16,6-4-16,7-3 0,3-2 0,3-3 15,3-3-15,0-3 0,7-5 16,-2-1-16,-1-4 0,-1-3 16,-5-2-16,-4-2 0,-2-4 15,-5-1-15,-5 5 0,-4 2 16,-8 3-16,-6 2 0,-7 0 0,-3 3 15,-5 5-15,-3 5 16,3 0-16,-1 1 0,-6 4 0,1 1 16,6 3-16,6 3 0,3 1 15,4 1-15,7-1 0,3 0 16,0-2-16,0-3 0,0 1 0</inkml:trace>
  <inkml:trace contextRef="#ctx0" brushRef="#br0" timeOffset="102028.0787">17949 7065 0,'0'0'0,"0"0"0,0 0 0,-21 13 16,21-13-16,-23 18 0,10-4 16,0 2-16,-1 2 0,1 6 15,2 0-15,6-3 0,2-3 0,10-2 16,7-1-16,5-5 0,3-4 15,8-1-15,5-1 16,5-2-16,-4-2 0,1-6 0,0-5 16,-4-2-16,-3-1 0,-1-9 15,-6-2-15,-7 1 0,-4 0 0,-8 2 16,-8 1-16,-5 3 16,-5 2-16,-8 2 0,-5 2 15,-2 1-15,-1 1 0,-2 5 16,0 3-16,3 3 0,0 1 0,1 4 15,2 2-15,4 0 0,4 0 16,9 0-16,7 0 0,0-1 16,1-3-16,0-1 0</inkml:trace>
  <inkml:trace contextRef="#ctx0" brushRef="#br0" timeOffset="102277.4995">18649 6863 0,'0'0'0,"0"0"16,0 0-16,-13 21 0,13-21 0,-20 25 16,5-8-16,-2 4 0,1 3 15,-5 8-15,0 0 0,3-3 16,3-1-16,3 3 0,5-2 15,5-4-15,3-3 0,5-6 16,7-1-16,3-5 0,5-4 0,1-2 16,1 0-16,-4 0 0,-4-1 15,-2-1-15</inkml:trace>
  <inkml:trace contextRef="#ctx0" brushRef="#br0" timeOffset="102494.7143">18388 6952 0,'0'0'0,"0"0"0,0 0 0,32-3 16,-18 0-16,6 2 0,4 0 15,8 0-15,0 1 0,4 0 16,1 0-16,1 0 0,-1 2 0,0-1 15,-6-1-15,-5 1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3:36:15.332"/>
    </inkml:context>
    <inkml:brush xml:id="br0">
      <inkml:brushProperty name="width" value="0.05292" units="cm"/>
      <inkml:brushProperty name="height" value="0.05292" units="cm"/>
      <inkml:brushProperty name="color" value="#FF0000"/>
    </inkml:brush>
  </inkml:definitions>
  <inkml:trace contextRef="#ctx0" brushRef="#br0">3658 9918 0,'0'0'0,"0"0"16,0 0-16,0 0 0,0 0 15,0 0-15,0 0 0,0 0 16,0 0-16,0 0 0,0 0 16,0 0-16,0 0 0,0 0 15,0 0-15,27-2 0,-27 2 0,0 0 16,0 0-16,0 0 16,0 0-16,26-5 0,-26 5 15,0 0-15,0 0 0,20-4 0,-20 4 16,0 0-16,21-4 0,-14 4 15,2 2-15,1-2 0,0-2 0,1 1 16,-1 0 0,-1 0-16,1 1 0,0 1 0,0-1 15,-1 1-15,2 0 0,3 1 16,1 1-16,-3-1 0,1-1 0,-1-1 16,2 1-16,-2-1 15,2 0-15,1 0 0,-1 2 16,0-2-16,2 1 0,0-1 0,3 0 15,-2 0-15,1 0 0,7-1 16,-3 1-16,0 0 0,0 1 16,2 0-16,2 0 0,-2 0 15,-3-1-15,1 0 0,1 0 16,1 0-16,1 0 0,0 0 16,-1 0-16,-1 0 0,0 0 15,7 1-15,1-1 0,-3 0 16,-2 0-16,-1 0 0,1-1 15,-1 1-15,0 1 0,3-1 0,0-1 16,1 0-16,-4-2 0,3 3 16,1 0-16,-3 0 0,0 0 0,-1 0 15,0 0-15,1 0 16,-1 0-16,2-1 0,2 0 16,-1 1-16,-2-1 0,3 1 15,2 1-15,-4-1 0,0 1 0,4 0 16,-3-1-16,-5 0 0,3 0 15,6 0-15,1 0 16,-8 0-16,1-1 0,4 1 0,6 1 16,-7-1-16,-1 0 0,2 0 15,1 0-15,0 0 0,-5 1 16,3-1-16,0 1 0,0 0 16,-2 0-16,3-2 0,5-1 15,-7 2-15,1 0 0,1 0 16,3 1-16,-2-1 0,-2 0 0,2 0 15,1 0-15,-1-1 0,1 1 16,-2-1-16,2-1 0,-1 2 16,0 1-16,1 0 0,2 2 15,-5-2-15,-1 0 0,3-1 16,2 0-16,-2 0 0,-3-1 0,3 1 16,1 1-16,-4-1 0,-1 2 15,3-4-15,2 1 16,-2 2-16,0 1 0,2-1 0,0-1 15,-3 0-15,-1-1 0,3 2 16,1 1-16,-1-2 0,-2 0 16,0 1-16,0 0 0,1 1 15,-1 0-15,2-1 0,0 1 16,-2-2-16,-1 1 0,2-1 16,3 1-16,-1 1 0,-3 0 0,0 0 15,1 0-15,-1 0 0,0 0 16,-3-2-16,3-3 0,-2 2 15,0 2-15,3-1 0,-2 0 16,0 0-16,-2-1 0,1 2 16,-1 0-16,-2 0 0,0-1 15,-2-1-15,0 0 0,-1-1 16,0 0-16,1 2 0,1 0 16,-4-1-16,-2 1 0,0 0 15,-1 0-15,-1 0 0,-2 1 0,2-1 16,0 0-16,-1 0 0,1 0 15,-1 2-15,1 1 16,-4-2-16,0-1 0,-4 1 0,-1 1 16,1-1-16,-2-1 0,0 1 15,-2 0-15,0 0 0,1-1 0,-4 0 16,0 0-16,1 2 16,-1-2-16,-2 0 0,2 0 0,-3 0 15</inkml:trace>
  <inkml:trace contextRef="#ctx0" brushRef="#br0" timeOffset="3897.2606">5686 8532 0,'0'0'0,"0"0"0,0 0 16,0 0-16,0 0 0,0 0 16,0 0-16,0 0 0,0 0 0,0 0 15,0 0-15,18 11 0,-18-11 16,0 0-16,-5 24 15,5-24-15,-10 25 0,10-25 0,-19 34 16,8-13-16,0-1 0,-3 2 16,-1 2-16,0 1 0,-1 0 15,3-3-15,1-1 0,2-4 16,0-1-16,1-5 0,3-1 16,-1-3-16,2-4 0,1-3 15,2-3-15,1 0 0,1 1 0,0 2 16</inkml:trace>
  <inkml:trace contextRef="#ctx0" brushRef="#br0" timeOffset="4064.8898">5790 8228 0,'0'0'0,"0"0"16,0 0-16,0 0 0,23-4 0,-23 4 15,24 4-15,-10-2 0,2 0 16,-1-1-16,-3 2 0,-1-2 16</inkml:trace>
  <inkml:trace contextRef="#ctx0" brushRef="#br0" timeOffset="4495.7422">6071 8499 0,'0'0'0,"0"0"16,0 0-16,-21 23 0,14-11 0,-3 4 16,-3 3-16,-4 5 15,0 1-15,-1-1 0,1 2 16,-1-2-16,4-2 0,0-1 16,3-5-16,2-2 0,1-4 0,3-2 15,0-3-15,5-5 0,0 0 16,2-7-16,4-3 0,1-3 15,-1 0-15,5-4 0,6-3 16,-1-1-16,0-2 0,5-3 16,1 0-16,1 3 0,0 2 0,0 2 15,-1 1-15,-1 3 16,1 3-16,-3 3 0,1 2 16,-1 2-16,-1 3 0,-2 4 0,-2 3 15,-3 2-15,-2 2 0,-4 5 16,-2 5-16,-4 4 0,-4 1 15,-2 2-15,0 0 0,0-1 16,1-1-16,0-1 0,-1 2 16,1-5-16,1-3 0,1-2 15,1 0-15,-1-3 0,2-3 16,4-6-16,5-4 0,-4 0 0,1 1 16,-1-1-16</inkml:trace>
  <inkml:trace contextRef="#ctx0" brushRef="#br0" timeOffset="4746.0994">6922 8246 0,'0'0'0,"0"0"0,0 0 16,0 0-16,-15 21 0,15-21 15,-24 36-15,6-12 0,-2 4 0,-2 4 16,-1 5-16,-4 5 0,4-3 15,1 3-15,7-3 16,0-6-16,6-4 0,5-5 0,6-1 16,2-5-16,0-5 0,7-3 15,5 0-15,0-5 0,-1-1 16,2-8-16,3-2 0,-2 0 0,-6 1 16,-1 2-16</inkml:trace>
  <inkml:trace contextRef="#ctx0" brushRef="#br0" timeOffset="4945.1581">6539 8459 0,'0'0'16,"0"0"-16,0 0 0,28-3 0,-28 3 15,32-5-15,-6 3 16,1 0-16,2-1 0,12 0 0,3 0 15,-1 0-15,0-3 0,-2 2 16,-6 0-16,-9 2 0</inkml:trace>
  <inkml:trace contextRef="#ctx0" brushRef="#br0" timeOffset="5331.723">7007 8610 0,'0'0'0,"0"0"16,0 0-16,0 0 0,29-2 0,-29 2 16,31-7-16,-31 7 0,38-9 15,-15 3-15,2-1 0,0 1 0,3-2 16,6-3-16,2-2 16,-3 0-16,-2-2 0,3-4 0,-3-3 15,-5 4-15,-4 3 0,-7 1 16,-4 1-16,-4 0 0,-5 0 15,-4 2-15,-4 1 0,-2 3 16,0 1-16,-6 4 16,-5 2-16,-2 2 0,-1 2 0,-10 5 15,-4 4-15,2 2 0,1 2 0,1 3 16,1 3-16,0 3 16,5 0-16,5-3 0,4-1 15,5-3-15,5 0 0,9-1 0,9-1 16,4-2-16,4-3 0,9-2 15,8-1-15,-2-2 0,1-3 0,4-1 16,3-1 0,-1-4-16,-2 0 0,-3 0 0,-10 1 15,-6-1-15</inkml:trace>
  <inkml:trace contextRef="#ctx0" brushRef="#br0" timeOffset="5645.6866">7939 8104 0,'0'0'0,"0"0"0,0 0 15,0 0-15,-10 21 0,10-21 0,-18 25 16,6-8-16,-2 1 0,-2 5 15,-4 5-15,2-2 0,0 1 16,-5 7-16,1 0 0,-1 5 16,3-4-16,6-3 0,3-2 15,3-3-15,3-3 0,5-3 16,5 2-16,4-5 0,3-4 0,5-3 16,3-3-16,-3-1 0,-3-2 15,-3 0-15</inkml:trace>
  <inkml:trace contextRef="#ctx0" brushRef="#br0" timeOffset="5911.3898">8499 8134 0,'0'0'15,"0"0"-15,0 0 0,0 0 0,-21 13 16,21-13-16,-34 27 0,12-9 15,-2 4-15,-2 6 0,-3 4 16,-8 8-16,3-1 0,-3 5 16,6-4-16,6-6 0,3-2 15,3 1-15,6-2 0,5-7 16,5-4-16,7-5 0,7-2 16,3-4-16,2-1 0,6-6 15,6-2-15,1-5 0,-1-1 0,0 0 16,-6 1-16,-6 2 0</inkml:trace>
  <inkml:trace contextRef="#ctx0" brushRef="#br0" timeOffset="6127.9819">8685 8424 0,'0'0'0,"0"0"0,0 0 15,0 0-15,-23 22 0,23-22 0,-18 32 16,10-12-16,0 2 0,-2-2 15,1 1-15,-1 3 0,2-2 16,2-4-16,1-1 0,0-3 16,0-5-16,2-2 0,1-3 15,2-4-15,0 0 0,0-8 16,2-7-16,0-2 0,1 3 0,-2 2 16</inkml:trace>
  <inkml:trace contextRef="#ctx0" brushRef="#br0" timeOffset="6262.0108">8653 8142 0,'0'0'0,"0"0"0,0 0 15,0 0-15,0 0 0,22 20 0,-22-20 16,18 24-16,-18-24 0,20 33 16,-7-14-16,-1-2 0,-2-2 15,-1-2-15</inkml:trace>
  <inkml:trace contextRef="#ctx0" brushRef="#br0" timeOffset="6796.3295">9266 8495 0,'0'0'0,"0"0"16,0 0-16,0 0 0,0 0 16,-2-31-16,2 31 0,-10-18 15,10 18-15,-17-18 0,5 9 16,-2 1-16,-3 0 0,-1 3 15,-2 2-15,-2 0 0,-1 2 0,-8 5 16,-1 3-16,-1 5 0,0 3 16,0 4-16,0 4 15,-1 5-15,7 0 0,5-1 0,6 0 16,3-6-16,5-3 0,8-3 16,6-2-16,7-2 0,6-2 15,5-3-15,5-5 0,3-5 16,2-4-16,10-7 0,2-4 15,-4-3-15,-2 0 0,0 0 16,-1 1-16,-2 1 0,-7 2 0,-8 3 16,-5 3-16,-4 4 0,-3 4 15,-5 2-15,-2 2 0,-6 4 16,-5 6-16,-2 2 0,-3 5 16,-1 5-16,-1 7 0,1 3 15,0 3-15,-2 5 0,4-1 16,0-4-16,1-2 0,2-5 0,1-4 15,3-1-15,2-1 16,-3-4-16,-1-2 0,0-1 16,-3-3-16,0-2 0,0-4 0,0-1 15,1 0-15,-1-4 0,-1-1 16,-1-2-16,-1-2 0,0-3 16,-1-1-16,2-3 0,1-4 15,5 3-15,0 0 0,3-6 16,2-4-16,3 2 0,3 0 0,0 4 15,-2 2-15,0 3 0</inkml:trace>
  <inkml:trace contextRef="#ctx0" brushRef="#br0" timeOffset="7294.671">9509 8582 0,'0'0'0,"0"0"16,0 0-16,0 0 0,0 0 0,25-8 15,-25 8-15,24-7 0,-8 4 16,0 0-16,3-1 0,0-2 16,-1 1-16,2-2 0,2 1 15,-2-2-15,0 0 0,3-2 16,-2-1-16,-3 0 0,-3 2 0,-3-1 16,-2 0-16,-3 1 15,-3 0-15,-6 2 0,-6 0 16,-3 2-16,-3 3 0,-4 3 0,-3 2 15,-2 3-15,-2 2 0,-2 3 16,1 1-16,-4 5 0,5-2 0,2 2 16,2 2-16,5-2 15,5 0-15,7-1 0,6 3 16,3-3-16,1-3 0,11-1 16,7-1-16,2-1 0,2-1 0,6-3 15,5-2-15,-4-4 0,-1-1 16,-2-2-16,-6 2 0,-7 0 15</inkml:trace>
  <inkml:trace contextRef="#ctx0" brushRef="#br0" timeOffset="7712.9185">10188 8385 0,'0'0'0,"0"0"15,0 0-15,0 0 0,-20 15 0,20-15 16,-22 25-16,22-25 0,-25 32 15,11-11-15,1 2 0,1 0 16,0-1-16,-1 4 0,2-5 16,2-3-16,1-4 0,3-3 15,0-1-15,1-3 0,0-1 16,4-6-16,0 0 0,3-6 16,0 0-16,1-8 0,2-5 15,2-2-15,0 1 0,3-3 0,3 0 16,0 1-16,1 0 0,4 0 15,1 4-15,0 4 0,-1 3 16,3 2-16,2 1 0,-1 3 16,-1 1-16,-1 7 0,0 3 15,-2 3-15,-4 0 0,-1 4 16,-1 4-16,-3 0 0,-3 0 0,-2 3 16,-3 2-16,-1-1 0,-1-2 15,-2 4-15,-3-1 16,1-2-16,-2-2 0,0 0 0,-2 1 15,0-1-15,2-3 0,-2 0 16,0-2-16,2-3 0,0-2 16,2-1-16,0-2 0,2-1 15</inkml:trace>
  <inkml:trace contextRef="#ctx0" brushRef="#br0" timeOffset="7963.2244">10850 8367 0,'0'0'0,"0"0"16,0 0-16,0 0 0,0 0 0,0 0 15,0 0-15,0 0 16,-25 12-16,25-12 0,-32 22 16,14-6-16,0 0 0,-2 4 15,-1 1-15,2 0 0,1-1 0,0 4 16,3-1-16,4-4 15,3 0-15,5-2 0,7 1 16,1-4-16,2 0 0,3-2 0,2 0 16,0-5-16,1-3 0,-2-1 15,-1 0-15,-1-1 0</inkml:trace>
  <inkml:trace contextRef="#ctx0" brushRef="#br0" timeOffset="8378.8863">10817 8578 0,'0'0'0,"0"0"16,0 0-16,0 0 0,23-7 0,-23 7 15,29-3-15,-11 2 16,0 0-16,2-1 0,1 0 16,1 0-16,0-1 0,6-1 15,-2 1-15,-1-2 0,-3 1 0,-1-1 16,0 0-16,-2-2 0,1 0 15,-4-1-15,-4-1 0,-2 2 16,-1 0-16,-2-1 0,-1-2 16,-4-1-16,-2 0 0,-4 1 15,-4 0-15,0 2 0,-1-1 16,-5 1-16,-5 2 0,-2 1 16,-1 1-16,-2 3 0,-1 2 15,-1 2-15,1 1 0,-7 9 0,1 2 16,4 4-16,1 1 0,6 1 15,5 2-15,4-3 0,3 1 0,7 1 16,6 1-16,4-2 16,6-2-16,10 4 0,7 0 15,-1-4-15,0-4 0,3-7 16,3-5-16,-7 0 0,-7 0 0,-5-2 16</inkml:trace>
  <inkml:trace contextRef="#ctx0" brushRef="#br0" timeOffset="9811.3397">12321 8553 0,'0'0'0,"0"0"15,0 0-15,0 0 0,0 0 16,0 0-16,18-19 0,-18 19 15,0 0-15,12-23 0,-10 13 16,0 1-16,-1-2 0,-2-2 16,-1 2-16,-1 0 0,-2 1 0,1-1 15,-2 1-15,-1 1 0,-2-1 16,-4 2-16,-4 2 0,-1 2 16,1 0-16,-4 4 0,-2 1 15,-8 5-15,-1 1 0,0 5 16,0 4-16,0 4 0,0 1 0,-4 9 15,3 1-15,4-2 16,5-1-16,0 1 0,7-1 16,5-2-16,4-1 0,6-2 15,4-3-15,7-3 0,5-4 0,6-5 16,8-1-16,4-6 0,4-2 16,8-6-16,0-5 15,0-1-15,-1-2 0,-1-3 0,0 0 16,3-6-16,-2-2 0,-6 2 15,-5 1-15,-7 2 0,-5 2 16,-5 2-16,-3 3 0,-3 2 0,-2 5 16,-4 2-16,-1 1 15,-1 1-15,-1 3 0,0 0 16,-3 3-16,1 4 0,-1 2 0,0 4 16,1-1-16,1 4 0,0 0 15,2 3-15,1 3 0,3-3 16,0 2-16,4 0 0,3 0 15,-3-3-15,-1-4 0,-2-2 16</inkml:trace>
  <inkml:trace contextRef="#ctx0" brushRef="#br0" timeOffset="10378.5334">13049 8520 0,'0'0'0,"0"0"0,0 0 16,-3-19-16,3 19 0,0 0 0,-14-26 16,6 17-16,-1 1 0,-4 1 15,-1 3-15,-4 1 16,-3 2-16,-1 3 0,-1 1 0,-9 6 16,-1 3-16,0 4 0,1 3 15,-5 5-15,3 4 0,6-2 16,5 1-16,5-3 0,6 0 15,7-5-15,3 0 0,6-3 0,3-2 16,9-5-16,7-4 16,1-4-16,2-3 0,2-4 15,4-3-15,-1-3 0,0-1 0,4-7 16,1-2-16,-4-2 0,-2 0 16,-3 5-16,-5 1 0,-4 4 15,-5 3-15,-3 2 0,-3 3 16,0 1-16,-1 4 0,-5 4 15,-2 3-15,-4 4 0,0 4 0,-5 7 16,-4 4-16,2 8 16,0 5-16,1 2 0,1 2 0,0 4 15,2-6-15,1-4 0,1-2 16,1-7-16,0 0 0,0-4 16,-1-1-16,0-4 0,-2-2 15,0-3-15,0-3 0,-5-4 16,-1-1-16,-1-5 0,-3-2 15,0-5-15,2-4 0,-4-2 16,-2-2-16,3-4 0,3-5 0,2-3 16,3-2-16,4 0 0,1 0 15,4-5-15,2 1 16,3 7-16,3 4 0,-2 5 0,0 3 16,-1 3-16</inkml:trace>
  <inkml:trace contextRef="#ctx0" brushRef="#br0" timeOffset="10813.0024">13178 8591 0,'0'0'15,"0"0"-15,0 0 0,0 0 0,25 2 16,-25-2-16,25 3 15,-25-3-15,32 2 0,-12-1 16,3-2-16,-1 0 0,0-1 0,9-3 16,2-3-16,-3 1 0,-2 0 15,-3-1-15,-1-1 0,-3 0 16,-2-1-16,1-6 0,-4-2 16,-5 5-16,-2 0 0,-3-3 15,-5 0-15,-3 5 0,-2 1 0,-7-1 16,-6 2-16,0 5 0,0-1 15,-9 4-15,-3 3 16,1 3-16,0 3 0,-1 7 0,-2 6 16,2 2-16,3-3 0,-3 10 15,2 3-15,8-4 0,3-3 16,9-1-16,7 0 0,4-2 16,4-4-16,6 1 0,6-4 15,3-2-15,3-4 0,6-5 16,5-2-16,-2-3 0,-1-3 0,7-5 15,1-6-15,-4-1 0,-2-2 16,-10 5-16,-6 2 0,-5 4 16</inkml:trace>
  <inkml:trace contextRef="#ctx0" brushRef="#br0" timeOffset="11228.1206">13942 8468 0,'0'0'0,"0"0"15,0 0-15,0 0 0,0 0 0,0 0 16,0 0-16,0 0 0,-20 26 15,20-26-15,-26 34 16,12-13-16,-1-2 0,0 5 16,2 2-16,-2 2 0,3-5 0,-1-2 15,2-2-15,3-2 0,1-4 16,1-2-16,3-3 0,1-5 16,2-3-16,0-5 0,3-6 15,2-1-15,0-3 0,7-5 16,5-6-16,-1 1 0,2-2 0,4-4 15,0 0-15,-3 6 0,-3 2 16,4 1-16,-1 4 16,-5 5-16,0 3 0,0 1 0,0 2 15,-1 2-15,0 3 0,-3 3 16,-1 6-16,-1 2 0,-2 3 0,-2 4 16,-2 5-16,-1 2 15,-1 0-15,-2 4 0,-2 1 16,-1-1-16,2-2 0,0 2 0,-1-1 15,2-2-15,0-1 0,-1-1 16,-1-3-16,1-3 0,0-3 16,2-4-16,1-3 0,0-6 15,0-3-15,0 0 0,0 3 16,0-3-16</inkml:trace>
  <inkml:trace contextRef="#ctx0" brushRef="#br0" timeOffset="11497.5351">14525 8324 0,'0'0'0,"0"0"0,0 0 0,0 0 16,0 0-16,-16 28 0,5-12 16,-1 4-16,0 1 0,-3 6 15,-2 3-15,1-1 0,0-1 16,0 6-16,1 0 0,1 1 0,3-4 15,3-5-15,3-2 16,3-4-16,2-3 0,4-3 0,3 1 16,1-5-16,3-3 0,0-3 15,2-1-15,1-4 0,1-2 16,2-5-16,1-6 0,0-1 0,-3 4 16,-3 1-16</inkml:trace>
  <inkml:trace contextRef="#ctx0" brushRef="#br0" timeOffset="11695.6218">14253 8521 0,'0'0'0,"0"0"0,0 0 16,0 0-16,0 0 0,0 0 15,35-5-15,-35 5 0,38-2 16,-12 1-16,4 0 0,0 1 0,1 1 15,11-1-15,1 0 16,-2 1-16,-1 1 0,0 0 0,-6 0 16,-8-1-16</inkml:trace>
  <inkml:trace contextRef="#ctx0" brushRef="#br0" timeOffset="12428.1804">11888 9132 0,'0'0'0,"0"0"0,0 0 16,0 0-16,0 0 0,0 0 15,0 0-15,0 0 0,0 0 0,0 0 16,0 0-16,0 0 0,0 0 15,0 0-15,-23 11 16,23-11-16,-18 23 0,18-23 0,-21 30 16,12-16-16,2-2 0,2-1 15,3 1-15,2-2 0,2 0 16,6-2-16,3-2 0,3 0 16,4-1-16,8-1 0,4-1 15,1-1-15,1 1 0,0-2 16,0-1-16,3 0 0,-3-2 0,-7 0 15,-4 0-15,-3 1 0</inkml:trace>
  <inkml:trace contextRef="#ctx0" brushRef="#br0" timeOffset="12695.0507">12094 9178 0,'0'0'0,"0"0"0,0 0 16,0 0-16,-4 25 0,4-25 0,-4 31 16,2-11-16,0 4 0,0 2 15,-1 5-15,0-1 0,0 1 16,-2 8-16,0-1 0,-1 3 16,1-4-16,-2-3 0,1-4 15,-1-3-15,-1-3 0,2-3 16,0-3-16,1-3 0,-1-2 0,-2-4 15,0-4-15,-1-2 0,0-4 16,2 0-16,2 0 0,0 1 16</inkml:trace>
  <inkml:trace contextRef="#ctx0" brushRef="#br0" timeOffset="12829.0233">11877 9556 0,'0'0'16,"0"0"-16,0 0 0,0 0 15,0 0-15,0 0 0,0 0 16,24-9-16,-24 9 0,30-9 15,-8 3-15,2-1 0,1 0 0,3-1 16,3-1-16,2 0 0,-4 1 0,-5 0 16</inkml:trace>
  <inkml:trace contextRef="#ctx0" brushRef="#br0" timeOffset="13061.7507">12368 9293 0,'0'0'16,"0"0"-16,0 0 0,0 0 0,32-8 15,-32 8-15,36-4 0,-14 2 16,1 2-16,2-1 0,2-1 16,5 1-16,-1 0 0,-3 0 15,0 1-15,-4 0 0,-3 1 0,1-1 16,-4-1-16,-6-1 0,-2-2 15,-1 1-15,-3 1 0,0 1 16</inkml:trace>
  <inkml:trace contextRef="#ctx0" brushRef="#br0" timeOffset="13429.8209">12622 9176 0,'0'0'0,"0"0"16,0 0-16,0 0 0,0 0 0,0 0 15,-5 31-15,5-31 0,-5 26 16,5-26-16,-4 34 0,0-16 16,1 0-16,-1 0 0,-1-1 15,0-1-15,-1 0 0,-1 3 16,-3-2-16,0-2 0,0-3 16,-1-3-16,0-5 0,0-1 0,0-1 15,-1 0-15,-2 0 16,1 0-16,0 1 0,2-2 15,2 0-15,1-1 0,2 0 0,2 0 16,1 0-16,3 0 16,0 0-16,3 0 0,5-1 0,3-2 15,2 1-15,5 0 0,4-1 16,0 0-16,0 1 0,9-1 16,2 0-16,-2 1 0,-1 0 15,3 1-15,-3 2 0,-5-1 16,-3 0-16,-3 0 0,-4 0 0,-4 0 15,-4 0-15,-3 0 0,-1 0 16,1 0-16</inkml:trace>
  <inkml:trace contextRef="#ctx0" brushRef="#br0" timeOffset="13645.1424">12220 9625 0,'0'0'16,"0"0"-16,0 0 0,0 0 0,27 1 15,-27-1-15,33-1 0,-10 1 16,3-1-16,6 1 0,5-2 16,0 1-16,-2 1 0,12-2 15,2-1-15,3 1 0,-7 0 0,-3 1 16,-4 1-16,-6 1 16,-5-1-16,-7 2 0,-9-2 15,-5 1-15,0-1 0,-2 0 0</inkml:trace>
  <inkml:trace contextRef="#ctx0" brushRef="#br0" timeOffset="13895.5669">12651 9503 0,'0'0'16,"0"0"-16,0 0 0,0 0 15,4 23-15,-4-23 0,2 31 16,-1-12-16,1 3 0,-2 5 0,-2 4 15,1 0-15,-1-1 0,0 5 16,0-4-16,-1-3 0,1-3 0,-1 1 16,0-2-16,-2-2 15,1-2-15,-4-7 0,-3-1 16,-3-3-16,-3-3 0,0-4 16,-2-4-16,0-2 0,1-2 0,0 0 15,3 0-15,3 2 0</inkml:trace>
  <inkml:trace contextRef="#ctx0" brushRef="#br0" timeOffset="14028.9683">12370 9768 0,'0'0'16,"0"0"-16,0 0 0,0 0 0,0 0 0,0 0 15,0 0-15,30-1 16,-30 1-16,20 4 0,-20-4 16,30 5-16,-10-1 0,1-4 15,1-1-15,-2 0 0,-4-1 0,0 2 16</inkml:trace>
  <inkml:trace contextRef="#ctx0" brushRef="#br0" timeOffset="14261.6763">13242 9417 0,'0'0'0,"0"0"16,0 0-16,23-1 0,-23 1 0,27-2 16,-5 0-16,0 1 0,2 1 0,9 0 15,3 0-15,-3 0 16,-2 0-16,8 0 0,-2 0 16,-5 1-16,-6-1 0,-3 0 15,-6 0-15,-2 0 0</inkml:trace>
  <inkml:trace contextRef="#ctx0" brushRef="#br0" timeOffset="14479.0803">13508 9465 0,'0'0'0,"0"0"16,0 0-16,0 0 0,-4 21 0,4-21 15,-3 23-15,3-23 16,-3 31-16,1-12 0,0 1 0,0 0 15,0-1-15,-1 0 0,1-1 16,0 4-16,1 0 0,-1-4 16,0 0-16,-2-3 0,1-2 15,1-2-15,0-2 0,-1 0 16</inkml:trace>
  <inkml:trace contextRef="#ctx0" brushRef="#br0" timeOffset="14678.7496">13212 9811 0,'0'0'0,"0"0"0,0 0 0,0 0 15,0 0-15,37-2 0,-37 2 16,43-2-16,-18 0 0,3 1 16,6 1-16,0 1 0,-1 0 0,11-1 15,0 0-15,3-1 0,-6 0 16,-5-1-16,-3 0 0,-6 0 15,-5 1-15,-4 0 0</inkml:trace>
  <inkml:trace contextRef="#ctx0" brushRef="#br0" timeOffset="18612.2918">8619 8977 0,'0'0'15,"0"0"-15,0 0 0,0 0 0,0 0 16,0 0-16,0 0 0,0 0 16,0 0-16,0 0 0,-6 27 15,6-27-15,-6 26 0,6-26 16,-10 35-16,3-16 0,0 0 0,-3 2 16,-1 0-16,0 0 0,1-2 15,-1 3-15,3-1 16,1-3-16,3-2 0,4-2 0,3-1 15,4-2-15,2-2 0,4-3 16,2-2-16,2-2 0,-1-1 16,2-2-16,2-1 0,-1-2 15,-3 1-15,0-2 0,-2-3 16,-2 1-16,-2 0 0,-2-2 16,-2-3-16,-1-1 0,-3 0 0,-2-2 15,-2 0-15,-2 2 0,-1 0 16,-3 0-16,-3 0 15,2 1-15,2 0 0,-1 2 0,0 1 16,2 0-16,0 2 0,-1 2 16,1 1-16,-1 3 0,1 2 15,-1 4-15,0 6 0,2 2 16,-1 2-16,1 6 0,0 5 16,-1 2-16,0 1 0,-2 13 15,-1 2-15,0 2 0,0 0 0,-3 7 16,-1 1-16,1-6 0,2-3 15,-1-2-15,3-5 0,2-8 16,3-5-16,0-4 0,1-3 16,0-7-16,1-3 0,1-8 15,4-6-15,-2 3 0,-1 0 0,0 0 16</inkml:trace>
  <inkml:trace contextRef="#ctx0" brushRef="#br0" timeOffset="18862.1155">8899 9176 0,'0'0'16,"0"0"-16,0 0 0,31-8 15,-18 7-15,3-1 0,1 1 16,2-2-16,1 2 0,6-1 0,2 1 15,-3 1-15,-1 0 0,-3 0 16,-2 0-16,-2 1 0,-3-1 16,-4 0-16,-4-1 0,-1 1 15,-3 0-15,-4-1 0,-3-1 16,1 1-16,1 1 0,-1-2 16</inkml:trace>
  <inkml:trace contextRef="#ctx0" brushRef="#br0" timeOffset="19578.642">9053 9072 0,'0'0'0,"0"0"0,0 0 16,0 0-16,0 0 0,0 0 0,3 25 15,-3-25-15,-3 24 0,3-24 16,-2 33-16,1-15 0,-1 0 0,-1 2 16,-2 2-16,1-1 15,-1-1-15,-1 4 0,-1 0 16,2-5-16,0-1 0,0-5 0,-1-2 15,-2-4-15,1-3 0,-3-2 16,1-1-16,1-3 0,1-2 16,-2-1-16,0-2 0,1 1 15,2-1-15,0 1 0,2-1 16,1 3-16,1-1 0,1 2 16,1 1-16,2-1 0,3-2 0,4 1 15,5 2-15,1-1 16,3 1-16,7 0 0,3-1 0,-1 2 15,0-1-15,-2 2 0,0-1 16,-3 1-16,-3 0 0,-2 0 16,-4 0-16,-3 2 0,-2 1 15,-6 1-15,-4 0 0,-6 0 16,-3 0-16,-7 1 0,-5 0 16,-2 2-16,-3 0 0,-10 2 15,-3-2-15,1 0 0,2 0 0,2 0 16,4-2-16,2 2 0,4-2 15,7-1-15,6-2 0,4 0 16,5 0-16,4 2 0,4 1 16,9-4-16,5-1 0,9 2 15,6 0-15,3-1 0,3-2 0,3-1 16,2-1-16,3 0 16,-4 1-16,-2 0 0,-1-1 15,-7 2-15,-6 1 0,-6 0 16,-5 1-16,-5-1 0,-4 0 0,-4-1 15,-7 0-15,-2 2 0,-4 0 16,-5 2-16,-2 1 0,-4 2 16,-2 1-16,-3 1 0,-2 2 15,1 3-15,2 2 0,-4 4 16,-3 3-16,-1 4 0,5 0 0,0 6 16,1 5-16,5-4 15,3-2-15,3-5 0,4-1 16,2-3-16,2-2 0,4-3 0,3-1 15,2-4-15,1-2 0,3-3 16,1-5-16,1-3 0,-3-4 16,2 2-16,-2 0 0,-1 1 15</inkml:trace>
  <inkml:trace contextRef="#ctx0" brushRef="#br0" timeOffset="19845.7612">9182 9508 0,'0'0'0,"0"0"0,0 0 16,0 0-16,25 4 0,-25-4 16,0 0-16,23 18 0,-23-18 15,16 18-15,-9-6 0,-2 2 16,1 1-16,-2 3 0,0 1 16,-3-1-16,-1 2 0,-2 3 15,-1 1-15,1-3 0,-2-1 0,-1-1 16,0 0-16,-1-2 15,1-3-15,-5 0 0,0-4 16,-1-1-16,0-1 0,-1-4 0,0-4 16,2-1-16,2 1 0,1 0 15</inkml:trace>
  <inkml:trace contextRef="#ctx0" brushRef="#br0" timeOffset="19978.7675">9054 9644 0,'0'0'0,"0"0"16,0 0-16,0 0 0,0 0 0,0 0 15,0 0-15,0 0 16,0 0-16,0 0 0,37 0 0,-37 0 16,27 0-16,-27 0 0,30 1 15,-17-2-15,0 1 0,-4-1 16,1 0-16,-3-1 0</inkml:trace>
  <inkml:trace contextRef="#ctx0" brushRef="#br0" timeOffset="20128.9514">9003 9770 0,'0'0'0,"0"0"0,0 0 16,0 0-16,0 0 0,0 0 15,0 0-15,26-5 0,-26 5 16,32-3-16,-9-1 0,0 0 16,2-1-16,-4 0 0,-3 1 0,-3 0 15</inkml:trace>
  <inkml:trace contextRef="#ctx0" brushRef="#br0" timeOffset="20411.8898">9682 9365 0,'0'0'0,"0"0"0,0 0 16,28-5-16,-13 4 0,2-1 0,3-1 16,0 2-16,0-1 0,7 1 15,3 1-15,-3 0 0,-4 0 0,1 0 16,-3 0-16,-8 0 16,-2 1-16,-4 0 0,-3 1 15,-4-2-15,0 0 0,-3 2 16,3-2-16,-2 2 0</inkml:trace>
  <inkml:trace contextRef="#ctx0" brushRef="#br0" timeOffset="20763.3223">9864 9217 0,'0'0'0,"0"0"0,0 0 16,0 0-16,0 0 0,0 0 15,0 0-15,0 0 0,0 0 0,0 25 16,0-25-16,-6 32 0,3-13 15,-2 6-15,0 5 16,-2 1-16,0 0 0,-2 9 0,2-1 16,2-6-16,0-1 0,0 4 15,0-1-15,1-6 0,-1-6 16,1-3-16,0-3 0,-1-3 16,1-1-16,-4-3 0,-1-4 15,2-3-15,-2-1 0,-3-2 0,-4-3 16,3-2-16,1-2 0,1-3 15,1-1-15,2 1 0,2 0 16,0 0-16,2-2 16,1 1-16,5 0 0,5 0 0,7-2 15,0 0-15,2-1 0,6-1 16,5-2-16,-2 3 0,-1 0 16,7-4-16,1 0 0,-5 3 0,-6 3 15,-4 2-15</inkml:trace>
  <inkml:trace contextRef="#ctx0" brushRef="#br0" timeOffset="21045.9598">10199 9264 0,'0'0'0,"0"0"0,0 0 15,0 0-15,0 0 0,-5 26 0,5-26 16,-7 29-16,1-10 0,-2 4 15,-1 4-15,-2 3 16,-3 2-16,-1 11 0,-1 2 0,4-4 16,1-3-16,0 7 0,1 1 15,3-7-15,1-5 0,1-1 16,-1-7-16,2-5 0,0-4 0,2-6 16,1-3-16,0-2 15,-1-3-15,0-6 0,0-5 16,1-4-16,-1-5 0,1 2 0,0 3 15,0 1-15</inkml:trace>
  <inkml:trace contextRef="#ctx0" brushRef="#br0" timeOffset="21312.0464">10218 9188 0,'0'0'15,"0"0"-15,0 0 0,21-7 16,-21 7-16,22-3 0,-22 3 15,28-1-15,-13 2 0,-1 2 0,0-2 16,-1 2-16,1 1 0,-2 1 16,1 0-16,-2 1 0,-1 0 0,-2 2 15,-3 3-15,-3-1 16,-2 0-16,-3 0 0,-2 0 16,-2 1-16,-1 0 0,-7 4 15,-5 2-15,-2-2 0,0 0 0,-2 0 16,-2-1-16,1-3 0,1-1 15,-1 0-15,6-3 0,2-2 16</inkml:trace>
  <inkml:trace contextRef="#ctx0" brushRef="#br0" timeOffset="21661.9564">10291 9580 0,'0'0'0,"0"0"0,0 0 15,0 0-15,25-4 0,-25 4 0,0 0 16,25-1-16,-16 0 0,2-1 16,1-1-16,-1-1 0,0 1 15,0 0-15,0-2 0,-1 2 16,-1 2-16,0 0 0,-2 0 16,0-1-16,-1 0 0,-1 2 15,1 2-15,-2 2 0,-1 0 0,-3 2 16,-1 2-16,-3 2 0,-2 1 15,-3 3-15,-3 2 16,0 1-16,0 1 0,-7 4 0,-2 1 16,1-4-16,2-1 0,-2-1 15,0-1-15,2-3 0,3 1 16,-4-2-16,2-2 0,2-4 16,2-2-16,0-3 0,1-4 15,1-3-15,0-2 0,1 4 16,2 1-16,1 1 0,2 1 0,-1 0 15</inkml:trace>
  <inkml:trace contextRef="#ctx0" brushRef="#br0" timeOffset="21862.6699">10197 9644 0,'0'0'0,"0"0"16,0 0-16,0 0 0,24 12 0,-24-12 16,27 13-16,-11-4 15,-1 0-15,2 1 0,0 1 16,2 0-16,0 1 0,6 1 0,1 1 15,-4-2-15,-2-1 0,-1 0 16,1-1-16,-1 0 0,0 0 16,-3-1-16,0-1 0,-3-2 15,-2 0-15,-4-3 0,-3-1 16,-1-1-16,1 0 0,-2-1 16</inkml:trace>
  <inkml:trace contextRef="#ctx0" brushRef="#br0" timeOffset="31729.3181">16506 8025 0,'0'0'0,"0"0"16,0 0-16,0 0 0,0 0 0,0 0 15,0 0-15,0 0 0,0 0 0,0 0 16,-7-23-16,7 23 0,0 0 16,0 0-16,-11-21 15,11 21-15,0 0 0,-16-16 0,8 10 16,0 0-16,0 1 0,-1-1 15,-1 0-15,-1 2 0,0 1 16,-2 1-16,-3 2 0,-2 0 16,-1 0-16,-3 5 0,-3 5 15,-1 2-15,-3 3 0,-9 10 16,-1 6-16,-6 7 0,2 0 0,5 2 16,4 2-16,2 4 15,7-5-15,7-3 0,6-1 16,4-7-16,5-4 0,9-1 0,8-2 15,4-9-15,5-3 0,8-7 16,7-3-16,0-3 0,-1-4 16,9-8-16,1-7 0,-12 5 15,-9 5-15,-6 2 0</inkml:trace>
  <inkml:trace contextRef="#ctx0" brushRef="#br0" timeOffset="32746.2236">16747 7960 0,'0'0'0,"0"0"0,0 0 16,0 0-16,27-8 0,-27 8 16,24-3-16,-24 3 0,29-2 15,-13 1-15,3 1 0,0 0 0,0-1 16,0-1-16,2 1 15,5 1-15,-3 1 0,-1-1 0,0 2 16,-3-1-16,-3-1 0,-2 1 16,-3 1-16,-4-1 0,-1 2 15,-2-3-15,-1 0 0,0 0 16,-1 0-16,0 0 0</inkml:trace>
  <inkml:trace contextRef="#ctx0" brushRef="#br0" timeOffset="32963.0229">16992 8002 0,'0'0'0,"0"0"0,0 0 16,0 0-16,0 0 0,0 0 0,0 0 16,0 0-16,5 24 0,-5-24 15,-6 22-15,6-22 0,-7 31 16,3-11-16,-3 1 0,2 0 0,-1-2 16,2 2-16,0-1 15,-2 5-15,2-3 0,-1 0 0,1-2 16,-1 0-16,2-2 0,0 0 15,0 0-15,-2-2 0,0 0 16,-2-3-16,0 0 0,0-3 16,-1-2-16,1-1 0,2-3 15,0 1-15</inkml:trace>
  <inkml:trace contextRef="#ctx0" brushRef="#br0" timeOffset="33162.9475">16703 8503 0,'0'0'0,"0"0"15,0 0-15,0 0 0,0 0 0,0 0 16,0 0-16,30 0 0,-30 0 16,30 1-16,-30-1 0,42 0 15,-19 1-15,2 0 0,3 0 16,1 0-16,-1-1 0,9 1 16,-2 0-16,-3 0 0,-1 1 0,4-4 15,-3-1-15,-6 1 0,-5 0 16,-3 1-16</inkml:trace>
  <inkml:trace contextRef="#ctx0" brushRef="#br0" timeOffset="33482.3846">17817 7925 0,'0'0'0,"0"0"0,0 0 15,0 0-15,0 0 0,0 0 0,-24 24 16,24-24-16,-29 28 0,12-8 16,-1 4-16,-3 2 0,-2 2 0,-7 10 15,0 1-15,2-3 0,2 0 16,-5 5-16,1-1 15,4-3-15,3-4 0,-2 3 0,3-5 16,5-5-16,1-1 0,4-5 16,2-1-16,3-6 0,0-2 15,4-6-15,3-5 0,-3 1 16,3-1-16,-2 1 0</inkml:trace>
  <inkml:trace contextRef="#ctx0" brushRef="#br0" timeOffset="33779.4112">17863 7928 0,'0'0'0,"0"0"16,0 0-1,0 0-15,7 34 0,-7-34 0,-4 37 16,1-13-16,-1 6 15,-1-1-15,1 0 0,0 9 0,0 1 16,1-3-16,1-4 0,-1 7 16,2-2-16,0-4 0,0-3 15,0-1-15,-1 0 0,1-4 16,0-2-16,0-1 0,-2 0 16,1-3-16,0-2 0,-2-2 15,-3-2-15,-1-3 0,-2-3 0,3-1 16,0-2-16,1 0 0</inkml:trace>
  <inkml:trace contextRef="#ctx0" brushRef="#br0" timeOffset="33962.7104">17574 8286 0,'0'0'0,"0"0"16,0 0-16,27-4 0,-17 3 0,4-1 15,4 2-15,0-1 0,2 0 16,6 1-16,0 0 0,-2 0 16,-1 0-16,-3 0 0,-3 0 15,-3 0-15</inkml:trace>
  <inkml:trace contextRef="#ctx0" brushRef="#br0" timeOffset="34479.7306">15981 8910 0,'0'0'0,"0"0"0,0 0 0,27-1 16,-14 0-16,5 1 0,5 1 15,6-1-15,2 1 0,2 0 16,3 1-16,-1 0 0,-1 1 15,8 0-15,-2 1 0,-5-2 16,-4 1-16,-5 0 0,-1 0 0,-6-1 16,-2 0-16,-6-2 0,-5-1 15,-1 0-15,-1 0 0,0 0 16</inkml:trace>
  <inkml:trace contextRef="#ctx0" brushRef="#br0" timeOffset="34729.5471">16146 8990 0,'0'0'0,"0"0"0,0 0 0,0 0 15,0 0-15,-7 22 0,7-22 16,-10 29-16,3-11 0,-1 5 16,-2 3-16,0 3 0,-1 1 15,-3 10-15,1 2 0,1-2 0,1-2 16,-2 6-16,2-5 15,2-3-15,1-4 0,2-4 0,0-3 16,2-6-16,0-2 0,1-5 16,0-2-16,0-2 0,-1-4 15,2-1-15,0 0 0,1-1 16</inkml:trace>
  <inkml:trace contextRef="#ctx0" brushRef="#br0" timeOffset="34912.8062">16214 9227 0,'0'0'0,"0"0"15,0 0-15,32-3 0,-17 1 16,2 1-16,0-1 0,2 1 16,1 0-16,1 1 15,1 0-15,2-1 0,-3 0 0,-3 0 16,-4 0-16,-2 1 0</inkml:trace>
  <inkml:trace contextRef="#ctx0" brushRef="#br0" timeOffset="35212.0419">16850 8964 0,'0'0'0,"0"0"0,0 0 16,0 0-16,0 0 0,-7 31 15,4-11-15,-2 1 0,-3 0 16,-3 4-16,-1 3 0,-2 0 16,2 0-16,-3 8 0,1 0 15,-1 4-15,3-7 0,1-3 16,2-3-16,0-5 0,2-2 0,0-4 15,2-2-15,0-4 0,1-3 16,2-4-16,-1-2 0,1-6 16,0-4-16,1 1 0,0 2 15,0 1-15</inkml:trace>
  <inkml:trace contextRef="#ctx0" brushRef="#br0" timeOffset="35712.6357">16928 9022 0,'0'0'0,"0"0"16,0 0-16,31-4 0,-19 1 16,4 5-16,0 2 0,2 0 15,0 2-15,1 3 0,0 2 16,-2-1-16,-3 0 0,-3 2 16,-2 2-16,-3-2 0,-1 0 0,-6 0 15,-6 2-15,-3 0 0,-3 0 16,-5 0-16,-3-1 0,-1-2 15,-2-1-15,-8 1 0,-1 0 16,2-2-16,4 0 0,1-3 16,3 1-16,4-4 0,4-3 15,2 0-15,3 0 0,2 0 16,3 0-16,6 3 0,4 1 16,4-4-16,2-1 0,7-1 15,4 0-15,1 2 0,2 1 0,9 3 16,3 2-16,-4 2 0,-3 0 15,-3 4-15,-3 3 0,-4-2 16,-3-1-16,-4 3 0,-2 0 16,-3 0-16,-4-2 0,-5 2 15,-4-1-15,-5 0 0,-4-2 16,-4 0-16,-5 0 0,-3-1 16,-1 0-16,-3-2 0,-1-3 15,3-1-15,4-2 0,-3-3 0,0-3 16,9-3-16,3-1 0,4-2 15,3-5-15,5 1 0,3-1 0,6-8 16,3-7-16,0 7 16,-2 2-16,-2 4 0</inkml:trace>
  <inkml:trace contextRef="#ctx0" brushRef="#br0" timeOffset="35996.2685">17495 8937 0,'0'0'0,"0"0"0,0 0 15,0 0-15,0 0 0,35 5 16,-35-5-16,34 4 0,-34-4 0,39 4 15,-15-1-15,-1-2 16,1 1-16,5 1 0,0 1 0,-1 0 16,-2 0-16,-3-3 0,-2 1 15,-3 0-15,-3 0 0,-4-1 16,-4 1-16,-2-2 0,0 1 0,-1-1 16</inkml:trace>
  <inkml:trace contextRef="#ctx0" brushRef="#br0" timeOffset="36253.5641">17753 9001 0,'0'0'0,"0"0"0,0 0 0,0 0 15,0 0-15,0 0 0,-13 27 16,13-27-16,-9 25 0,9-25 16,-12 32-16,4-13 0,1 1 0,1 1 15,-1 2-15,1-1 0,-1 0 16,-2 7-16,1 1 0,1-1 15,0-2-15,2-2 0,-1-1 16,2-3-16,-1 0 0,1-1 16,-1-4-16,1-1 0,0-1 0,-2-3 15,-1-1-15,1-2 16,-1-2-16,1-3 0,-2-5 16,1 2-16,2-1 0,0 1 15</inkml:trace>
  <inkml:trace contextRef="#ctx0" brushRef="#br0" timeOffset="36429.3559">17371 9530 0,'0'0'0,"0"0"0,0 0 15,0 0-15,0 0 0,26 0 0,-26 0 16,28 0-16,-28 0 0,38-1 16,-14 0-16,0-1 0,0 1 15,1 1-15,3 1 0,5-1 16,0 0-16,-4-1 0,-1-2 15,-5 1-15,-3 0 0,-3 1 0</inkml:trace>
  <inkml:trace contextRef="#ctx0" brushRef="#br0" timeOffset="38747.4286">18727 7806 0,'0'0'0,"0"0"0,0 0 0,0 0 15,0 0-15,0 0 0,0 0 16,0 0-16,-27 4 0,27-4 16,-20 12-16,20-12 0,-25 21 0,6-7 15,-4 4-15,-1 3 0,-1 2 16,-9 15-16,-3 5 15,4 1-15,3 1 0,-3 11 16,-1 10-16,9-5 0,9-5 0,6 6 16,9-5-16,5-8 0,6-5 15,10-4-15,6-3 0,-6-11 16,-5-6-16,-4-5 0</inkml:trace>
  <inkml:trace contextRef="#ctx0" brushRef="#br0" timeOffset="40946.1736">19439 8035 0,'0'0'0,"0"0"16,0 0-16,0 0 0,0 0 0,0 0 16,15-17-16,-15 17 15,0 0-15,12-15 0,-12 15 16,0 0-16,7-24 0,-7 24 16,1-15-16,-2 9 0,-1-1 0,-3 1 15,0-1-15,-3 0 16,-3 1-16,-5 3 0,-3 2 15,-2 1-15,-1 0 0,-5 6 0,-4 1 16,-7 7-16,0 1 0,-9 10 16,-2 6-16,5 3 0,2 1 0,-6 12 15,1 4-15,11-6 16,6-4-16,5 7 0,7-3 16,7-7-16,6-4 0,8-4 0,7-1 15,4-5-15,4-6 0,4-3 16,3-4-16,2-3 0,-1-4 15,4-1-15,3-1 0,-2-5 16,-1-5-16,-8 3 0,-6 2 16,-3-1-16</inkml:trace>
  <inkml:trace contextRef="#ctx0" brushRef="#br0" timeOffset="41346.6456">19285 8401 0,'0'0'0,"0"0"0,0 0 16,0 0-16,0 0 0,0 0 16,0 0-16,30 8 0,-30-8 15,23 5-15,-23-5 0,34 5 16,-15-6-16,2 0 0,2-1 16,0-1-16,-1 0 0,1 0 15,-1-2-15,4-1 0,-2-1 0,-3-1 16,-2-1-16,-4 0 0,-1 0 15,-7-2-15,-3 0 0,-4 1 16,-4-1-16,-2 1 0,-4 0 16,-2 2-16,-4 1 0,-5 2 15,-4 2-15,0 2 0,-2 3 16,-9 6-16,-4 5 0,4 2 16,2 2-16,0 2 0,4 4 0,-2 4 15,5 1-15,8-3 16,6-1-16,7-2 0,4-2 0,10-2 15,5-1-15,4-4 0,3-2 16,8-4-16,9-1 0,1-4 16,2-2-16,0-4 0,1-3 15,-11 2-15,-5 1 0,-5 1 16</inkml:trace>
  <inkml:trace contextRef="#ctx0" brushRef="#br0" timeOffset="41746.4017">19895 8367 0,'0'0'0,"0"0"15,0 0-15,-15 16 0,15-16 0,-19 23 16,6-8-16,0 2 0,1-1 16,-4 6-16,0-2 15,3-2-15,1-3 0,2-2 0,1-2 16,2-2-16,1-4 0,4-3 15,2-2-15,2-5 0,1-2 16,3-4-16,0-3 0,3-3 16,2-2-16,4 1 0,1 1 15,1 1-15,-1 1 0,2-1 16,-2 1-16,0 4 0,-2 3 0,3-1 16,0 2-16,-3 2 15,-2 2-15,0 3 0,0 4 16,-1 0-16,-2 2 0,-1 3 0,-2 2 15,0 3-15,-2 3 0,-1 1 16,0 1-16,-3 0 0,-2-1 16,-1 4-16,-1 0 0,0-3 15,1-2-15,-1 0 0,-2-2 16,3-4-16,1-4 0,0 0 0,-1-1 16,1-1-16</inkml:trace>
  <inkml:trace contextRef="#ctx0" brushRef="#br0" timeOffset="42012.8335">20510 8208 0,'0'0'0,"0"0"15,0 0-15,-19 29 0,10-13 0,-5 6 16,-1 6-16,-5 7 0,0-1 15,-2 9-15,2 0 0,5-7 16,4-6-16,5 4 0,6-3 16,2-7-16,3-6 0,5-2 15,4-4-15,-2-5 0,0-3 0,4-4 16,3-2-16,-2-3 0,1-4 16,-4 3-16,-2 0 0,-2 2 15</inkml:trace>
  <inkml:trace contextRef="#ctx0" brushRef="#br0" timeOffset="42213.2042">20230 8392 0,'0'0'16,"0"0"-16,0 0 0,0 0 0,30-4 15,-30 4-15,35-1 0,-35 1 16,41 0-16,-17 1 0,3 0 15,-1 1-15,0 0 0,7-2 16,0-1-16,-6 1 0,-4-1 0,-3 1 16</inkml:trace>
  <inkml:trace contextRef="#ctx0" brushRef="#br0" timeOffset="42564.1111">20842 8339 0,'0'0'0,"0"0"16,0 0-16,-11 20 0,11-20 0,-15 24 15,5-4-15,0 1 16,0 0-16,-2 6 0,1 0 16,2-2-16,1-2 0,1-2 0,2 0 15,1-6-15,0-1 0,1-3 16,1-2-16,1-2 0,0-3 15,1-4-15,1-4 0,1-3 16,1-3-16,3-4 0,1-3 16,3-1-16,2 0 0,2-4 15,-1-2-15,0 3 0,0 3 16,2-2-16,-3 4 0,-2 4 0,-1 2 16,-2 1-16,1 3 15,-1 3-15,-1 0 0,3 2 0,1 1 16,1 3-16,1 1 0,0 3 15,1 2-15,1 0 0,-2 1 16,-2-1-16,-1-3 0,-2 0 16</inkml:trace>
  <inkml:trace contextRef="#ctx0" brushRef="#br0" timeOffset="43080.9525">21402 8493 0,'0'0'0,"0"0"0,0 0 16,0 0-16,0 0 0,0 0 16,4-26-16,-4 26 0,0 0 0,0 0 15,-6-20-15,6 20 16,0 0-16,0 0 0,-27-14 0,27 14 15,-26 0-15,9 4 0,0 2 16,-2 4-16,0 1 0,-2 2 16,-2 3-16,-3 4 0,1 2 15,6 0-15,2 0 0,4 0 16,3-2-16,4 4 0,5-4 16,5-3-16,3-1 0,7-5 0,3-2 15,2-5-15,1-2 0,3-5 16,2-2-16,0-2 15,-2-1-15,0-5 0,0-3 0,-1 0 16,0-3-16,-1 0 0,-1-3 16,-5 4-16,-1 1 0,-3 0 15,-4 2-15,-1 7 0,-1 1 0,-1 1 16,-3 2-16,-1 4 0,0 0 16,-2 4-16,-4 6 15,2 0-15,-1 0 0,2 2 0,1 3 16,1-1-16,1-1 0,1 1 15,2-1-15,1 0 0,2 0 16,-1-4-16,2 0 0,-1-1 16,-2-1-16,-1-2 0,1 1 15,-2-2-15</inkml:trace>
  <inkml:trace contextRef="#ctx0" brushRef="#br0" timeOffset="43396.356">21980 8197 0,'0'0'0,"0"0"0,0 0 15,0 0-15,-12 31 0,3-13 0,-4 6 16,-2 2-16,1 4 0,-6 12 15,-1 2-15,1-3 0,2-2 16,-1 3-16,4-2 0,4-6 16,3-2-16,0 2 0,2-4 15,3-5-15,2-3 0,4-6 16,4-4-16,2-3 0,3-4 0,5-5 16,6-4-16,2-6 0,4-5 15,-6 4-15,-5 2 0,-2 1 16</inkml:trace>
  <inkml:trace contextRef="#ctx0" brushRef="#br0" timeOffset="48363.6939">22726 8086 0,'0'0'0,"0"0"0,0 0 0,25-1 15,-25 1-15,28 3 0,-9-3 16,2 3-16,2 1 0,8 0 16,1-2-16,1 0 0,0 1 0,-2 2 15,-3 1-15,3 1 0,-4-2 16,-6-2-16,-4 1 0,-2-1 16</inkml:trace>
  <inkml:trace contextRef="#ctx0" brushRef="#br0" timeOffset="48596.4986">22925 8261 0,'0'0'0,"0"0"0,0 0 0,0 0 16,-5 20-16,5-20 0,-9 22 16,3-8-16,-2 3 0,-1 1 15,0 3-15,-1 2 0,1 0 0,-7 6 16,-2 1-16,2-1 15,-1 0-15,1-2 0,0-2 16,-1 4-16,1-1 0,0-2 16,-1 1-16,4-6 0,2-4 0,2-3 15</inkml:trace>
  <inkml:trace contextRef="#ctx0" brushRef="#br0" timeOffset="48747.481">22485 8767 0,'0'0'0,"0"0"16,0 0-16,0 0 0,26 1 0,-26-1 16,32 4-16,-32-4 0,41 2 15,-17-1-15,4 0 0,-1 2 16,1 1-16,3-1 0,-6 0 16,-3-1-16</inkml:trace>
  <inkml:trace contextRef="#ctx0" brushRef="#br0" timeOffset="49179.528">23235 8640 0,'0'0'0,"0"0"0,0 0 15,-16 20-15,16-20 0,-16 23 0,8-5 16,-1 0-16,-1 0 0,-2 3 16,1-3-16,2-1 0,1-3 15,2-3-15,1-1 0,2-3 16,0-2-16,3-5 0,3-3 16,1-3-16,2-3 0,2-5 15,1-4-15,4 1 0,1 0 0,4-1 16,3-3-16,-2 1 15,1 1-15,7 0 0,0 3 0,-1 4 16,-1 2-16,-2 3 0,-1 1 16,-3 4-16,-3 3 0,0 2 15,-3 4-15,-2 1 0,-2 4 16,-4 1-16,-2 2 0,-3 2 16,-3 2-16,0 3 0,-2 2 15,-1-1-15,-1-4 0,0 1 16,-2 0-16,0-3 0,0 0 0,2-5 15,0-1-15,3-3 0</inkml:trace>
  <inkml:trace contextRef="#ctx0" brushRef="#br0" timeOffset="49429.4259">23976 8383 0,'0'0'0,"0"0"16,0 0-16,0 0 0,-14 33 16,2-16-16,-5 6 0,0 2 15,-1 2-15,-5 10 0,0 2 16,2-2-16,2-1 0,1 3 16,6-3-16,5-7 0,3-2 15,6-6-15,5-2 0,2-5 16,1-2-16,4-4 0,5-2 15,0-5-15,-1-3 0,-2-1 0,-4 2 16,-2-1-16</inkml:trace>
  <inkml:trace contextRef="#ctx0" brushRef="#br0" timeOffset="49629.4291">23698 8582 0,'0'0'0,"0"0"16,0 0-16,24 0 0,-24 0 16,28-1-16,-28 1 0,42 1 15,-19 0-15,5 1 0,3-1 16,6 2-16,-1-1 0,-7 0 0,-3 0 16,-4-1-16</inkml:trace>
  <inkml:trace contextRef="#ctx0" brushRef="#br0" timeOffset="50001.9543">24036 8751 0,'0'0'0,"0"0"16,0 0-16,0 0 0,0 0 0,29 11 16,-29-11-16,28 3 0,-28-3 15,39 3-15,-16-3 16,1-1-16,0-2 0,3-1 0,2-2 15,4-3-15,-4 1 0,-2 0 16,-3-1-16,-2-1 0,-2-2 16,-3-1-16,-4-3 0,-3 3 15,-3-1-15,-4 2 0,-4 0 16,-2 1-16,-1 1 0,-5 4 16,-4 1-16,-5 4 0,-3 1 0,-3 4 15,-4 2-15,-6 6 16,-1 3-16,0 5 0,1 4 0,3 0 15,3 2-15,-1 4 0,4 0 16,9-2-16,5-1 0,9-2 16,10-2-16,2-3 0,3-3 0,12-4 15,7-2-15,1-4 16,1-1-16,7-6 0,4-4 16,-10 0-16,-7 2 0,-6-1 0</inkml:trace>
  <inkml:trace contextRef="#ctx0" brushRef="#br0" timeOffset="50282.204">24987 8324 0,'0'0'0,"0"0"16,0 0-16,-15 19 0,15-19 0,-20 28 15,1-4-15,-1 0 0,-1 3 16,-9 10-16,-3 4 0,-5 7 16,4-2-16,0 4 0,5-3 15,6-4-15,4-4 0,6-4 16,5-5-16,4-3 0,3-2 0,7-6 16,8-3-16,3-4 15,4-2-15,6-9 0,3-2 16,-5-1-16,-5 1 0,-5 0 0</inkml:trace>
  <inkml:trace contextRef="#ctx0" brushRef="#br0" timeOffset="50529.6463">25455 8382 0,'0'0'0,"0"0"16,0 0-16,0 0 0,-16 18 0,16-18 15,-26 33-15,8-10 0,-1 3 16,-2 3-16,-2 5 0,-4 6 16,1-3-16,-1 8 0,4-4 15,4-4-15,5-5 0,4 4 16,5-5-16,5-5 0,5-2 0,4-2 16,3-6-16,-1-6 0,0-6 15,-2 1-15,-2-1 0,-1-2 16</inkml:trace>
  <inkml:trace contextRef="#ctx0" brushRef="#br0" timeOffset="50718.6068">25607 8846 0,'0'0'15,"0"0"-15,0 0 0,-9 19 0,9-19 16,-9 21-16,2-7 15,-1 0-15,0-2 0,0 0 0,2 0 16,0-1-16,1-1 0,-1 1 16,2-5-16,0-3 0,2-3 15,0 0-15,2 0 0,-2 0 0</inkml:trace>
  <inkml:trace contextRef="#ctx0" brushRef="#br0" timeOffset="50895.8713">25579 8453 0,'0'0'0,"0"0"0,0 0 0,0 0 15,0 0-15,16 19 0,-16-19 16,16 24-16,-16-24 0,22 32 16,-8-13-16,1 0 0,3-2 0,-3-1 15,-2-3-15,-2-1 0</inkml:trace>
  <inkml:trace contextRef="#ctx0" brushRef="#br0" timeOffset="51395.8903">26169 8813 0,'0'0'0,"0"0"0,0 0 15,0 0-15,0 0 0,16-16 16,-16 16-16,0 0 0,4-21 0,-4 21 16,0 0-16,-14-22 15,5 14-15,-4 0 0,-3 2 16,-1 0-16,-3 3 0,-3 4 0,-4 4 15,-7 4-15,0 2 0,-2 4 16,0 5-16,-4 5 0,6 0 16,7 0-16,6-2 0,7-1 15,7-2-15,5-2 0,5-3 16,5-4-16,4 0 0,6-4 16,7-3-16,0-1 0,3-3 0,7-6 15,1-3-15,0-3 0,-3-1 16,0-4-16,0-1 15,-6 1-15,-2 3 0,-7 0 0,-3 2 16,-4 4-16,-4 1 0,-1 3 16,-2 2-16,-4 2 0,-2 2 15,-6 6-15,-3 6 0,-3 3 16,-1 4-16,-3 7 0,-1 6 16,2-2-16,1 0 0,-2 5 15,3-1-15,2-4 0,2-2 0,0-4 16,-1-1-16,2-4 0,1-5 15,0-4-15,0-2 0,-1-2 16,-1-1-16,0-4 0,-2-2 16,-2-1-16,-2-1 0,-3-7 15,-3-2-15,3-5 0,2-2 16,1-3-16,3-4 0,2 2 16,2 0-16,4-2 0,4 1 15,0 3-15,1 4 0,-1 3 0</inkml:trace>
  <inkml:trace contextRef="#ctx0" brushRef="#br0" timeOffset="51812.9591">26317 8907 0,'0'0'16,"0"0"-16,0 0 0,0 0 0,0 0 15,22 2-15,-22-2 16,0 0-16,32 0 0,-17 0 0,3-2 16,0 1-16,0-2 0,1-1 15,0-2-15,0 1 0,-2 0 16,6-1-16,-1 0 0,-2-1 16,-2-1-16,-5-2 0,-4-2 15,-4 0-15,-1 0 0,-6 1 16,-5 0-16,-2 0 0,-2 2 0,-5 4 15,-4 2-15,-2 3 0,-2 3 16,-3 2-16,-3 2 0,-5 7 16,2 1-16,2 3 0,2 3 15,5 1-15,4 1 0,3 4 16,6 1-16,4-4 0,4-2 0,10 0 16,10-1-16,5-2 0,3-5 15,9-4-15,8-4 16,-1-4-16,-1-3 0,1-5 0,2-3 15,-9 0-15,-8 4 0,-5 1 16</inkml:trace>
  <inkml:trace contextRef="#ctx0" brushRef="#br0" timeOffset="52213.3564">26876 8799 0,'0'0'0,"0"0"16,0 0-16,-11 18 0,11-18 0,-15 22 15,4-7-15,0 1 0,0 1 16,0 0-16,0 1 0,-1 3 16,2-4-16,3-1 0,0 0 15,1-5-15,2-1 0,0-2 16,0-2-16,2-2 0,2-4 0,0 0 16,2-6-16,2 0 15,0-2-15,4-4 0,3-4 16,4-6-16,1 1 0,0-1 0,2 1 15,1 2-15,0 1 0,6 0 16,-1 2-16,-2 3 0,-2 2 16,-1 5-16,-1 6 0,0 1 15,-2 3-15,0 3 0,-2 5 16,-4 1-16,-2 1 0,-4 6 16,0 3-16,-4 0 0,-3-2 0,-1 3 15,-2 4-15,1-3 0,-1-4 16,1 1-16,-1 2 15,2-5-15,0-3 0,-1-3 0,2-3 16,1-2-16,1-1 0,-1-1 16,1 0-16,0-3 0</inkml:trace>
  <inkml:trace contextRef="#ctx0" brushRef="#br0" timeOffset="52432.7796">27446 8794 0,'0'0'0,"0"0"16,0 0-16,0 0 0,-23 25 0,23-25 15,-27 25-15,11-8 0,-3 1 0,0 3 16,-1 0-16,-1 6 16,4-1-16,2 0 0,3-1 15,3-3-15,3-2 0,5 2 16,5-2-16,3-7 0,3-2 0,3-4 15,2-4-15,-1 1 0,-3-2 16,-2-1-16</inkml:trace>
  <inkml:trace contextRef="#ctx0" brushRef="#br0" timeOffset="52797.0627">27437 9006 0,'0'0'16,"0"0"-16,0 0 0,0 0 0,0 0 15,0 0-15,26 9 0,-26-9 16,26 6-16,-26-6 0,42 5 16,-19-3-16,1-2 0,4 0 15,2 1-15,8-2 0,-3-2 16,-2-1-16,-1-2 0,-3 1 16,-4-2-16,1-3 0,-5-2 15,-6-2-15,-4 0 0,-8-2 16,-5-2-16,-3 5 0,-3 1 15,-7 1-15,-5 3 0,-3 2 0,-2 1 16,-2 5-16,-2 3 0,-1 4 16,1 4-16,0 4 0,0 5 15,5 3-15,3 0 0,2 7 16,5 3-16,4-2 0,4-1 0,10 0 16,6 1-16,6-4 15,7-4-15,9-2 0,8-4 16,2-4-16,2-3 0,-4-2 0,-10-2 15,-7-1-15</inkml:trace>
  <inkml:trace contextRef="#ctx0" brushRef="#br0" timeOffset="53179.9104">28977 8527 0,'0'0'0,"0"0"15,0 0-15,0 0 0,-18 27 0,18-27 16,-26 35-16,9-14 0,0 4 16,-5 4-16,-4 4 0,-4 9 15,0 1-15,-9 7 0,1-1 16,-3 5-16,4-5 0,4-5 16,2-3-16,2-1 0,4-6 0,3-7 15,3-5-15,3-7 16,4-3-16,7-5 0,2-2 15,3-5-15,6-7 0,-3 2 0,-1 2 16,1 0-16</inkml:trace>
  <inkml:trace contextRef="#ctx0" brushRef="#br0" timeOffset="53448.1423">28994 8516 0,'0'0'0,"0"0"15,0 0-15,0 0 0,0 0 0,0 0 16,8 25-16,-8-25 0,-1 32 16,0-9-16,-1 4 0,0 1 15,0 2-15,-1 9 0,2 1 16,0-4-16,0 0 0,0 7 16,0-1-16,1-4 0,0-3 0,0-2 15,-1-3-15,0-2 16,-1-1-16,-2-2 0,0 0 15,-1-4-15,1-1 0,-2-2 0,0-1 16,-1-4-16,2-2 0,0-2 16,2-2-16,0-1 0</inkml:trace>
  <inkml:trace contextRef="#ctx0" brushRef="#br0" timeOffset="53647.1812">28694 9023 0,'0'0'0,"0"0"16,0 0-16,0 0 0,0 0 0,0 0 15,31-5-15,-31 5 0,34 0 16,-12 0-16,3 3 0,1-2 16,-1 1-16,1-1 0,3-1 15,2-1-15,-5 1 0,-4-1 0</inkml:trace>
  <inkml:trace contextRef="#ctx0" brushRef="#br0" timeOffset="54299.0632">29560 9072 0,'0'0'0,"0"0"15,0 0-15,0 0 0,0 0 0,0-20 16,0 20-16,0 0 16,0-23-16,0 23 0,-1-19 15,0 8-15,0 1 0,-1 0 16,-2 0-16,0 1 0,0 0 0,-3 1 15,-2-1-15,0 2 0,1 1 16,-6 3-16,-3 2 16,-1 1-16,-1 2 0,-2 5 0,-1 4 15,-6 3-15,0 2 0,1 4 16,0 4-16,0 4 0,3-3 0,7-1 16,2-1-16,4-1 15,4 0-15,4-3 0,6-3 16,3-2-16,3-3 0,5-3 0,4-3 15,0-2-15,-2-3 0,5-5 16,3-2-16,0-2 0,-1-3 16,-1-2-16,-1-2 0,-3 2 15,-2 2-15,-2-2 0,1 0 16,-4 3-16,-3 1 0,-1 2 16,-1 3-16,-2 1 0,-2 2 0,-3 6 15,-2 4-15,-2 3 0,0 1 16,-2 5-16,0 6 15,-3 3-15,-1 0 0,-4 9 0,1 3 16,1-4-16,1-3 0,-2 4 16,2-3-16,1-4 0,0-1 15,1-3-15,0 0 0,1-3 16,2-4-16,-2-2 0,-1-2 16,0-6-16,-2-1 0,-2-2 15,-4 0-15,3-6 0,1-1 0,4-9 16,4-8-16,1 0 0,3-1 15,0 5-15,0 3 0,1 1 16</inkml:trace>
  <inkml:trace contextRef="#ctx0" brushRef="#br0" timeOffset="54712.8412">29667 9132 0,'0'0'0,"0"0"0,0 0 0,0 0 16,28 5-16,-28-5 0,26 2 15,-10-1-15,0 1 0,3-2 16,2-1-16,-1-1 0,0 0 0,3-5 16,-1-1-16,-2-1 15,-2 0-15,-2-3 0,-2-2 16,-3 0-16,-2 2 0,-5 0 15,-4-1-15,-2 1 0,-1 0 0,-5 1 16,-3 1-16,-3 3 0,-3 3 16,-1 2-16,-2 4 15,-1 1-15,0 2 0,-7 9 0,0 3 16,1 2-16,2 3 0,4 2 16,4 2-16,4-1 0,3 0 0,2 3 15,5 0-15,5-8 0,5-1 16,9 3-16,9 0 15,-1-5-15,1-4 0,6-3 0,4-4 16,-1-5-16,-4-3 0,5-5 16,1-1-16,-7 2 0,-7 0 0,-5 2 15</inkml:trace>
  <inkml:trace contextRef="#ctx0" brushRef="#br0" timeOffset="55129.9522">30328 8971 0,'0'0'16,"0"0"-16,0 0 0,0 0 0,-21 18 16,21-18-16,-20 29 0,7-11 15,-3 3-15,1 2 0,-2 1 16,3-1-16,1-1 0,-2 4 16,3-5-16,2-2 0,1-4 0,2-2 15,0-2-15,2-3 16,0-2-16,2-3 0,1-5 15,1-2-15,1-3 0,0-5 0,1-5 16,2-1-16,1 0 0,3-4 16,2-1-16,1 0 0,0 2 15,3-1-15,1 3 0,-1 2 16,1 0-16,0 2 0,1 1 16,2 4-16,0 3 0,2 3 15,3 4-15,-2 3 0,-2 0 0,-3 3 16,-1 3-16,-3 3 0,-2 1 15,-2 6-15,-1 4 0,-3-2 16,-1 0-16,0 1 0,-1 1 16,-1 0-16,0-1 0,-1 0 15,0-3-15,0 2 0,0 0 16,-1-1-16,0-2 0,1-3 16,1-2-16,0-3 0,0-1 0,0-2 15</inkml:trace>
  <inkml:trace contextRef="#ctx0" brushRef="#br0" timeOffset="55398.6331">30828 8958 0,'0'0'0,"0"0"15,0 0-15,0 0 0,0 0 0,-22 7 16,22-7-16,-25 11 0,25-11 15,-32 23-15,11-7 16,1 2-16,1 1 0,-3 7 0,2 0 16,4-1-16,3-1 0,2 5 15,5-1-15,4-4 0,3-3 0,7-2 16,4-1-16,3-4 16,3-3-16,3-4 0,3-1 15,0-4-15,2-2 0,-7-1 0,-2 1 16,-4 0-16</inkml:trace>
  <inkml:trace contextRef="#ctx0" brushRef="#br0" timeOffset="55879.5622">31084 9028 0,'0'0'0,"0"0"0,0 0 16,0 0-16,-11 23 0,11-23 0,-18 25 15,18-25-15,-22 32 0,11-14 16,0 3-16,1-1 0,1-1 16,2 5-16,1-2 0,3-3 15,3-2-15,3 0 0,4-2 16,2-2-16,3-2 0,2-5 16,3-6-16,1 0 0,2-1 15,2-3-15,2-3 0,0-4 16,-2-2-16,5-8 0,0-2 15,-3-1-15,-1 2 0,-3 0 0,-1 1 16,-4 4-16,-1 2 0,-3 3 16,-2 2-16,-1 2 0,-2 3 15,-4 4-15,-2 4 0,-1 2 16,-3 5-16,-2 4 0,-3 4 16,-1 4-16,-1 1 0,-3 8 15,-1 2-15,4-1 0,2-1 0,2 0 16,1-1-16,0 3 15,0-2-15,2-3 0,-1-2 16,0-3-16,-1-4 0,-1-2 0,-3-2 16,0-5-16,-1-2 0,-3-2 15,-1-2-15,0-3 0,-2-2 16,-1-6-16,-1-6 0,1-2 0,1-3 16,4 3-16,2 2 15,2 4-15</inkml:trace>
  <inkml:trace contextRef="#ctx0" brushRef="#br0" timeOffset="56179.6464">31842 8844 0,'0'0'0,"7"7"0,2 3 0,-1 1 15,0 2-15,3 9 0,2 8 16,-1 7-16,-2 2 0,-4 2 16,0 2-16,-3 3 0,-2-5 15,-5 1-15,-5 1 0,-4-3 16,-4-3-16,-16 3 0,-9-5 0,-6-7 15,-6-8-15,13-4 0,11-4 16,7-3-16</inkml:trace>
  <inkml:trace contextRef="#ctx0" brushRef="#br0" timeOffset="60396.6927">18787 9111 0,'0'0'16,"0"0"-16,0 0 0,0 0 0,7-19 15,-7 19-15,0 0 0,7-25 16,-4 14-16,-1 0 0,0 1 16,0-1-16,-1 1 0,0-1 15,0 1-15,-1 1 0,-2 1 16,-1 3-16,0 0 0,-2 3 16,0 2-16,-5 2 0,-5 3 15,0 1-15,-3 2 0,-4 7 16,-3 7-16,-8 8 0,0 0 0,-7 14 15,2 5-15,1-1 0,4 2 16,1 6-16,7-2 0,6-1 16,9-8-16,12-7 0,10-4 15,3-9-15,1-4 0,7-5 16,6-3-16,1-6 0,0-4 0,3-4 16,2-3-16,-2 0 15,-1 1-15,-9-1 0,-5 3 0,-5-1 16</inkml:trace>
  <inkml:trace contextRef="#ctx0" brushRef="#br0" timeOffset="60647.1612">19357 8994 0,'0'0'0,"10"0"0,3-1 0,3 0 16,0 0-16,9 1 0,5 0 15,0 1-15,0 0 0,6 2 16,-1 2-16,-4 0 0,-3-3 16,-6 2-16,-6-2 0,-1 1 0,-4-1 15,-2 0-15</inkml:trace>
  <inkml:trace contextRef="#ctx0" brushRef="#br0" timeOffset="60913.123">19339 9068 0,'0'0'0,"0"0"0,0 0 0,0 0 0,0 0 16,-15 24-16,15-24 0,-13 27 15,5-9-15,-3 3 0,-2 4 16,-2 2-16,1 1 0,-5 12 16,1 1-16,1-2 0,3-4 15,-2 7-15,3-4 0,2-5 16,2-4-16,-2 4 0,1-4 16,4-9-16,0-4 0,0 0 15,-1-2-15,0-3 0,1-2 0,0-2 16,2-1-16,0-1 0</inkml:trace>
  <inkml:trace contextRef="#ctx0" brushRef="#br0" timeOffset="61079.6815">19250 9450 0,'0'0'0,"0"0"0,0 0 15,20-5-15,-20 5 0,25-1 16,-7 0-16,1 1 0,-1 0 0,3 1 15,2 1-15,6 1 0,0 1 16,-2-1-16,1-2 16,-5 0-16,-3-1 0,-4 2 0</inkml:trace>
  <inkml:trace contextRef="#ctx0" brushRef="#br0" timeOffset="61480.3964">19658 9597 0,'0'0'0,"0"0"0,0 0 0,0 0 0,0 0 15,26 6-15,-26-6 16,21 2-16,-21-2 0,28 2 16,-9-2-16,-1-1 0,2-2 0,1-1 15,1-1-15,-1 0 16,-1-1-16,5-3 0,2-4 0,-5 3 15,-2 2-15,-5-2 16,-2-2-16,-2-1 0,-2 0 0,-4 1 16,-4 1-16,-2 0 0,-4 0 0,-5 3 15,-4 0-15,0 5 16,-2 3-16,-6 2 0,-5 3 16,1 1-16,2 1 0,-7 9 15,-1 3-15,5 3 0,2 0 0,1 7 16,4 0-16,6-2 0,4-3 15,9-2-15,8 0 0,2-5 16,5-3-16,9-3 0,7-2 16,-1-2-16,2-2 0,5-6 15,3-4-15,-8 1 0,-7 1 0,-5 1 16</inkml:trace>
  <inkml:trace contextRef="#ctx0" brushRef="#br0" timeOffset="62013.9781">20544 9627 0,'0'0'0,"0"0"16,0 0-16,0 0 0,0 0 0,0 0 15,12-20-15,-12 20 16,0 0-16,0-20 0,0 20 16,-9-18-16,2 9 0,-3-1 15,-2 1-15,0 1 0,-1 0 0,-2 3 16,-1 2-16,-2-2 0,0 1 15,-7 3-15,-3 2 0,4 5 16,2 2-16,-2 5 0,-1 3 16,1 2-16,3-1 0,-2 6 15,3 3-15,6-3 0,3-2 0,9 0 16,6 0-16,5-5 0,2-2 16,7-5-16,4-4 15,2-1-15,1-3 0,5-3 0,3-5 16,4-3-16,-2-1 0,-1-5 15,-1-4-15,-2 1 0,-3-2 16,1-7-16,2-5 16,-4 1-16,-4 1 0,0-8 0,-3-1 15,-4 4-15,-2 6 0,-4 3 16,-4 1-16,0 5 0,-3 4 0,-1 1 16,0 1-16,0 4 0,-1 3 15,-4 7-15,-1 4 16,-2 3-16,0 1 0,-7 7 15,-6 7-15,-1 3 0,-1 4 0,-6 11 16,-2 5-16,4-4 0,1-2 16,-1 5-16,2 0 0,5-7 15,5-4-15,3-6 0,2 0 16,2-5-16,1-2 0,4-6 16,3-5-16,0-3 0,-1-1 0,0 0 15</inkml:trace>
  <inkml:trace contextRef="#ctx0" brushRef="#br0" timeOffset="62364.5162">20666 9724 0,'0'0'0,"0"0"0,0 0 16,0 0-16,0 0 0,28 0 0,-28 0 15,29-2-15,-29 2 0,33-5 16,-13 2-16,0 0 0,0-1 15,5-3-15,1-1 0,-1 1 16,-2 0-16,-3-2 0,-3-2 16,-2 2-16,-3-1 0,-3-1 15,-4-1-15,-3 1 0,-2 2 16,-6 0-16,-6 1 0,-2 3 0,1 1 16,-6 3-16,-3 3 15,0 1-15,0 2 0,-5 6 16,-1 3-16,4 1 0,3 2 0,3 3 15,3 2-15,4-1 0,3-3 16,7 0-16,4 1 0,3-2 16,1-2-16,12-1 0,9 1 15,0-5-15,1-4 0,-1 1 16,-7-3-16,-5 0 0</inkml:trace>
  <inkml:trace contextRef="#ctx0" brushRef="#br0" timeOffset="62713.2361">21366 9522 0,'0'0'0,"0"0"0,0 0 16,0 0-16,0 0 0,-11 27 0,11-27 16,-18 26-16,18-26 0,-24 33 15,9-12-15,0 0 0,0 1 16,-2 6-16,2-3 0,1-3 15,3-2-15,3-4 0,0-1 16,2-4-16,2-2 0,3-2 16,3-5-16,1-3 0,2-1 15,1-5-15,2-3 0,2-3 16,1 0-16,3-6 0,3-1 16,-1 0-16,1 2 0,1-2 15,-3 3-15,-2 4 0,-2 3 0,0 2 16,0 2-16,-2 3 0,1 2 15,1 2-15,2 3 0,-1 0 16,-1 3-16,3 1 0,0 4 16,-2-2-16,-2-1 0,-1-3 15</inkml:trace>
  <inkml:trace contextRef="#ctx0" brushRef="#br0" timeOffset="63213.2525">22029 9672 0,'0'0'16,"0"0"-16,0 0 15,0 0-15,0 0 0,-8-19 0,8 19 16,0 0-16,-27-17 0,27 17 0,-29-9 15,14 6-15,0 0 0,-6 3 16,-5 3-16,2 1 0,0 1 16,-9 8-16,-2 5 0,2 0 15,3-1-15,-4 7 0,7 1 16,5-1-16,5-2 0,6-1 16,5 0-16,2-3 0,4-3 0,10-1 15,8-2-15,0-1 0,0-3 16,7-3-16,3-3 0,0-2 15,-2-2-15,6-4 0,1-2 16,-2-3-16,-1-2 0,-2-3 16,-2-2-16,-4 2 0,-4 1 0,-4 4 15,-2 3-15,-3-1 16,-1 2-16,-3 1 0,-2 1 16,0 0-16,-1 0 0,-1 3 15,-1 2-15,0 0 0,0 3 0,-2 4 16,0 4-16,-1 0 0,2 3 15,-1 2-15,1 3 0,0-1 16,1-1-16,2 2 0,2-1 16,1-1-16,0-4 0,1 1 15,-1-2-15,0-4 0</inkml:trace>
  <inkml:trace contextRef="#ctx0" brushRef="#br0" timeOffset="63514.5931">22591 9469 0,'0'0'16,"0"0"-16,0 0 0,0 0 0,0 0 15,-18 31-15,8-16 16,-2 3-16,-1 2 0,-4 5 0,-2 5 15,2-2-15,1-1 0,-1 7 16,1-1-16,1 2 0,3-3 16,3-3-16,3-1 0,2-4 15,1-5-15,5-2 0,4-2 16,4-2-16,2-2 0,6-6 16,4-5-16,1-2 0,3-2 0,-7 1 15,-2-1-15,-4 2 0</inkml:trace>
  <inkml:trace contextRef="#ctx0" brushRef="#br0" timeOffset="65996.8015">23485 9357 0,'0'0'0,"0"0"16,0 0-16,0 0 0,0 0 0,2 24 15,-2-24-15,-3 25 16,3-25-16,-8 32 0,-1-9 16,-1-1-16,-1 1 0,-6 12 15,0 5-15,1-3 0,2 0 0,-2 8 16,-1-1-16,4-5 0,2-6 15,-1 4-15,2-5 16,2-3-16,1-4 0,1-3 0,0-4 16,2-5-16,-1-2 0,1-4 15,1-3-15,-1-3 0,1-3 0,0 1 16,1 0-16,-1 0 0</inkml:trace>
  <inkml:trace contextRef="#ctx0" brushRef="#br0" timeOffset="66463.7108">23514 9383 0,'0'0'0,"0"0"0,22-3 0,-7 1 16,0 2-16,3 1 0,3 1 16,6 4-16,1 0 0,-2 4 0,0 2 15,-4 0-15,-1 3 0,2 5 16,-3 0-16,-6 1 0,-4 0 15,-8-1-15,-5 0 0,-5-2 16,-3 0-16,-8 0 0,-5 0 16,-2 0-16,-2-3 0,-5 0 15,-6-2-15,-1 2 0,2-2 0,0-2 16,-1-3-16,5-1 0,3-2 16,8-1-16,4 0 15,6-3-15,3 1 0,8-1 0,5 1 16,7 0-16,5 1 0,10 1 15,5-2-15,5 1 0,1 2 16,13 5-16,2 3 0,-3 1 16,-5 2-16,0-1 0,1 0 15,-2 1-15,-7 0 0,-10-1 16,-6 0-16,-7-2 0,-4 1 0,-10-1 16,-8 0-16,-6-3 15,-5 0-15,-8 0 0,-8-2 16,1-1-16,0-3 0,-5-1 0,-3 0 15,4-3-15,5-2 0,-5-2 16,3-4-16,7-3 0,7-6 16,5 6-16,5 2 0,3 1 0</inkml:trace>
  <inkml:trace contextRef="#ctx0" brushRef="#br0" timeOffset="66947.366">24168 9715 0,'0'0'0,"0"0"16,0 0-16,0 0 0,0 0 0,0 0 16,-12 24-16,12-24 0,-13 19 15,13-19-15,-23 35 16,9-17-16,0 0 0,0 3 0,1 3 15,-3 5-15,3-3 0,3-2 16,2-3-16,3-4 0,1-2 16,7-3-16,2-4 0,4 1 15,2-2-15,2-2 0,4-5 16,-1-1-16,2-3 0,3-5 16,3-4-16,4-4 0,-3 0 0,3-2 15,1-2-15,-1 0 16,-3 1-16,2-2 0,-4 4 15,-5 2-15,-4 3 0,-4 3 0,-3 4 16,-2 3-16,-3 3 0,-2 3 16,-2 3-16,-4 1 0,-1 3 0,-3 5 15,-2 4-15,3-2 0,0 3 16,-1 7-16,1 1 16,3-2-16,1-2 0,5-3 15,5-2-15,2-2 0,4-4 0,6-2 16,4-4-16,0-2 0,1-3 15,4-5-15,4-4 0,-6 1 16,-4 1-16,-3 1 0</inkml:trace>
  <inkml:trace contextRef="#ctx0" brushRef="#br0" timeOffset="67279.6958">24810 9777 0,'0'0'0,"0"0"0,0 0 16,-11 23-16,11-23 0,-12 28 16,2-7-16,0 1 0,0 1 0,-3 7 15,-2-1-15,3-3 16,2-4-16,0 2 0,3-5 16,0-3-16,3-2 0,-1-6 0,1-2 15,2-5-15,2-1 0,-2-4 16,5-4-16,0-2 0,2-2 15,3-5-15,2-4 0,1-1 16,0 1-16,5-6 0,0 2 16,0 2-16,-2 3 0,1 5 15,3 1-15,-1 6 0,-2 2 16,0 1-16,2 1 0,-3 3 16,-2 2-16,3 1 0,0 2 15,-3-1-15,-2-1 0,-2 0 0</inkml:trace>
  <inkml:trace contextRef="#ctx0" brushRef="#br0" timeOffset="67713.1641">24983 9995 0,'0'0'0,"0"0"0,0 0 0,0 0 16,0 0-16,31 15 0,-31-15 16,27 9-16,-11-6 0,4-1 15,3-1-15,-1-1 0,0-1 16,5-1-16,1-1 0,-2-3 0,0 0 16,-2-2-16,-1 0 15,-3-1-15,-3-2 0,-4-1 0,-2-2 16,-2 1-16,-3 0 0,-2-1 15,-4-1-15,-3 2 0,-1 2 16,-5-1-16,-4 1 0,0 4 16,-2 1-16,-2 5 0,-4 3 15,0 3-15,0-1 0,-5 7 16,1 5-16,2-1 0,2 0 0,3 6 16,3 4-16,4-1 0,3-1 15,6 0-15,4 0 0,4 0 16,3-3-16,7 0 15,6-3-15,2-1 0,2-2 0,12-3 16,6-4-16,-1 0 0,-1-3 16,-10-1-16,-6 0 0,-7-1 15</inkml:trace>
  <inkml:trace contextRef="#ctx0" brushRef="#br0" timeOffset="68130.4912">26042 9923 0,'0'0'0,"0"0"16,0 0-16,0 0 0,0 0 0,-15-20 16,15 20-16,-25-9 0,25 9 0,-34-5 15,11 5-15,0 1 16,-1 2-16,-9 3 0,-2 2 16,1 2-16,3-1 0,1 5 15,2 4-15,-2 4 0,5 0 0,4 0 16,5 0-16,3-3 0,5 0 15,4-2-15,5-1 16,5-2-16,3-2 0,7-4 0,7-2 16,1-2-16,-2-4 0,4-4 15,3-3-15,-2 0 0,0-3 16,-2-1-16,-2-1 0,-2-2 0,-2 0 16,2-4-16,-2 0 15,-6 0-15,-3 1 0,-4 6 0,0 2 16,-2 1-16,0 3 0,-3 2 15,-1 3-15,-4 1 0,2 4 16,0 4-16,0 2 0,-1 1 16,-1 1-16,2 3 0,1 2 15,1 0-15,2 0 0,3 0 16,2 0-16,2-3 0,2 0 0,0-2 16,-2-2-16,-2-1 0</inkml:trace>
  <inkml:trace contextRef="#ctx0" brushRef="#br0" timeOffset="68580.1345">26427 9914 0,'0'0'0,"0"0"16,0 0-16,-15 17 0,15-17 0,-19 22 15,6-6-15,-2 4 0,0-1 16,-4 9-16,3-2 0,2 0 16,3-3-16,4 1 0,1-1 15,5-4-15,3-3 0,5-1 16,4-1-16,2-2 0,3-3 16,3-2-16,3-3 0,6-1 15,0-3-15,-2-6 0,0-2 16,1-3-16,1-2 0,-1-5 0,0-3 15,-3-1-15,-2 0 0,-2-3 16,-3-3-16,1 0 0,-4 3 16,-3 5-16,-3 3 0,-1 5 15,-2 2-15,-3 3 0,-1 3 16,-1 4-16,-3 4 0,-1 4 16,-3 3-16,-1 2 0,0 3 0,-6 8 15,0 4-15,1 0 0,1 1 16,3 1-16,4 2 0,4 0 15,4 0-15,4 0 0,5-4 16,-2-6-16,-2-5 0,-2-4 16</inkml:trace>
  <inkml:trace contextRef="#ctx0" brushRef="#br0" timeOffset="69230.2188">24501 10325 0,'0'0'0,"0"0"0,0 0 16,0 0-16,0 0 0,0 0 15,0 0-15,0 0 0,30 3 0,-30-3 16,32 4-16,-12-1 0,0-1 16,5 3-16,5-1 15,1 0-15,-1 0 0,12 0 0,2 1 16,-4 0-16,-2 0 0,1 1 15,-3 1-15,-9 0 0,-5 1 0,-5-1 16,-6 3-16,-7 0 16,-5-2-16,-12 3 0,-9 1 15,-4 0-15,-1-1 0,-8 0 16,-8-1-16,0 0 0,1 2 0,-9-3 16,1-2-16,6-1 15,6 0-15,1-2 0,7-1 16,8-1-16,7 0 0,6-2 0,5-3 15,6 2-15,3 1 0,12-2 16,7-1-16,-4 2 0,1 0 0,8-3 16,2 0-16,-7 1 15,-2-1-15,-1 0 0,-5 1 16,-2 1-16</inkml:trace>
  <inkml:trace contextRef="#ctx0" brushRef="#br0" timeOffset="69498.9898">24459 10472 0,'0'0'0,"0"0"0,0 0 16,0 0-16,0 0 0,-4 26 0,4-26 15,-7 27-15,7-27 0,-13 39 16,3-15-16,0 1 0,-1 1 15,-3 8-15,-2 3 0,2-3 16,1-1-16,-3 4 0,2 0 16,-1-5-16,-1-4 0,-4-3 15,-2-4-15,1-1 0,3-1 16,-2-1-16,0-4 0,3-3 0,4-1 16,2-2-16</inkml:trace>
  <inkml:trace contextRef="#ctx0" brushRef="#br0" timeOffset="69914.143">24642 10765 0,'0'0'16,"10"0"-16,6 0 0,-1 0 0,2 2 15,8 0-15,5 1 0,-2 0 16,1-1-16,7 1 0,1 2 15,-4 2-15,-2-2 0,-4 2 16,-1 0-16,-5-1 0,-4-1 16,-1 1-16,-2 0 0,-2 2 15,-2 1-15,-2 5 0,-2 4 16,-1 0-16,-3-1 0,-2 0 16,-1 1-16,-1 0 0,-1-1 0,0 4 15,0 2-15,-3 0 0,0-2 16,-3 1-16,-1 2 0,1 0 15,0 0-15,-2 0 0,-1 0 16,0-3-16,1-4 0,1 0 16,0 1-16,1-2 0,2-2 15,0-2-15,0 0 0,2-2 16,-1-2-16,-1-3 0,-2 0 16,0-3-16,0-1 0,-4-4 0,-4-1 15,1-2-15,-1-4 0,4 2 16,1 2-16,2-1 0</inkml:trace>
  <inkml:trace contextRef="#ctx0" brushRef="#br0" timeOffset="70147.2127">24558 10972 0,'0'0'0,"0"0"0,0 0 16,0 0-16,0 0 0,0 0 15,0 0-15,8 31 0,-8-31 16,0 25-16,0-25 0,-1 32 16,0-18-16,0 1 0,0 1 15,0-1-15,0-2 0,1-2 16,0-1-16,0-2 0,0-1 0,-2-4 16,0-3-16,0-1 0,2 1 15,-2-2-15,2 2 0,-2-2 16</inkml:trace>
  <inkml:trace contextRef="#ctx0" brushRef="#br0" timeOffset="70546.4911">24562 11015 0,'0'0'0,"0"0"0,0 0 0,0 0 15,0 0-15,0 0 0,0 0 16,28-9-16,-28 9 0,0 0 16,32-6-16,-32 6 0,27-4 0,-13 3 15,2 0-15,-3 1 0,0 0 16,-1 1-16,0 0 0,-1 0 15,0 1-15,-2 0 0,0 1 16,-2 0-16,-2 2 0,-2 2 16,0 1-16,-2-1 0,-1-1 0,-1 3 15,-2 2-15,0 0 0,0 0 16,-3-1-16,-1 0 16,-1-1-16,-1-2 0,-1 0 0,-2 0 15,0 0-15,1-1 0,-3 0 16,0-3-16,4-2 0,2 1 0,-5-1 15,1-1-15,5 0 16,-1 0-16,2 0 0,3 0 16,0 1-16,-1 0 0,2-1 15,2 0-15,0 0 0,2-1 0,3 0 16,1 1-16,4 0 0,4 0 16,1-1-16,3 1 15,-2-2-15,1 2 0,4-3 0,0-1 16,-4 0-16,-1 2 0,-3 0 15</inkml:trace>
  <inkml:trace contextRef="#ctx0" brushRef="#br0" timeOffset="75080.8103">27431 9619 0,'0'0'0,"0"0"0,0 0 15,0 0-15,0 0 0,0 0 16,0 0-16,0 0 0,30 5 16,-30-5-16,24 7 0,-24-7 0,34 11 15,-12-7-15,4 1 16,3 1-16,0 0 0,12 2 16,2-1-16,0 0 0,-1 0 0,8 1 15,-4-2-15,-4 0 0,-3-2 16,-1 2-16,-4 0 0,-12-2 15,-4 1-15,-6-3 0,-4-4 16,-4 0-16,-2 0 0,1 0 16,-1 1-16,-2 1 0</inkml:trace>
  <inkml:trace contextRef="#ctx0" brushRef="#br0" timeOffset="75330.9521">27943 9694 0,'0'0'0,"0"0"0,0 0 16,0 0-16,0 0 0,0 0 0,0 0 15,-24 1-15,24-1 0,0 0 16,-20 15-16,20-15 0,-17 16 16,7-3-16,-2 2 0,-1 3 15,-1 2-15,-2 1 0,0 2 16,-4 6-16,2 0 0,1 1 16,-1 0-16,-2 5 0,1-4 0,3-2 15,2 0-15,0-2 0,3-4 16,2-2-16,3-3 0,0-3 15,2-3-15,1 0 0,0-3 16,0-1-16,-1-2 0,2-2 16,-1-1-16,1 0 0</inkml:trace>
  <inkml:trace contextRef="#ctx0" brushRef="#br0" timeOffset="75547.5607">27301 10232 0,'0'0'0,"0"0"16,0 0-16,0 0 0,0 0 0,33 10 16,-33-10-16,33 8 15,-12-4-15,4 1 0,2-1 16,1 1-16,-1 1 0,9-1 16,-1 1-16,-2-2 0,-2 1 0,5 1 15,-2 0-15,-4-2 0,-4-2 16,-4 0-16,-4-5 0,-2 2 15,-3 0-15,-3 0 0</inkml:trace>
  <inkml:trace contextRef="#ctx0" brushRef="#br0" timeOffset="75996.7461">28080 10018 0,'0'0'0,"0"0"0,0 0 15,0 0-15,-19 25 0,19-25 16,-22 28-16,8-11 0,-2 2 16,0 2-16,-3 1 0,-2 6 0,3 0 15,2-3-15,1-3 16,2 0-16,2-1 0,0 0 16,2-5-16,3-4 0,0-1 0,2-3 15,0-4-15,4-4 16,0 0-16,4-4 0,0-5 0,3-4 15,2-3-15,3-3 0,4-1 16,1 0-16,-1 1 0,4-4 16,-1 2-16,-1 2 0,-3 1 15,2 4-15,-1 3 0,2 1 0,0 0 16,0 4-16,0 2 16,-3 3-16,-2 2 0,-2 3 0,-1 3 15,-2 1-15,-1-2 0,-2 6 16,1 0-16,-3 1 0,-1 0 0,-2 3 15,-1 2-15,0 0 16,-1 1-16,-2 2 0,1 0 16,0-4-16,-2-2 0,0 2 15,-2-2-15,2-6 0,0-3 0,1-1 16,1 0-16,-1-2 0</inkml:trace>
  <inkml:trace contextRef="#ctx0" brushRef="#br0" timeOffset="76314.6846">28419 10069 0,'0'0'0,"0"0"16,0 0-16,0 0 0,-10 26 0,10-26 16,-15 33-16,6-12 0,1 2 15,1 1-15,-1 2 16,0 4-16,3-2 0,1-3 0,3-2 15,1-3-15,1-3 0,5-4 16,2-2-16,0-4 0,2-2 0,2-3 16,3-3-16,-1-4 15,0-2-15,3-6 0,2-4 16,1-1-16,1-2 0,4-7 16,0-2-16,-4 2 0,-2 1 0,-3 2 15,0 1-15,-4 3 0,-2 0 16,-1 1-16,-3 2 0,-2 6 15,-2 0-15,-1 3 0,0 1 16,0 2-16</inkml:trace>
  <inkml:trace contextRef="#ctx0" brushRef="#br0" timeOffset="76696.8032">28654 10252 0,'0'0'0,"0"0"0,0 0 15,21 13-15,-21-13 0,23 10 16,-7-5-16,0 0 0,1-1 16,1-1-16,3-1 0,6 0 15,-2-1-15,-1-4 0,-2-3 16,-2 0-16,-1 0 0,-2 0 16,-2-2-16,-2-2 0,-1-1 0,-3-1 15,-2-3-15,-3 2 0,0-1 16,-4 1-16,-3 1 0,0 3 15,-1 2-15,-4 1 0,-3 2 16,-2 3-16,-4 1 0,-1 4 16,-1 4-16,-1 1 0,-1 0 15,0 5-15,-1 4 0,-1 4 16,2 0-16,4 1 0,5 2 16,4-3-16,4-3 0,6 1 0,6 1 15,3-3-15,3 0 0,5-2 16,3-2-16,3-3 0,3-2 15,11-1-15,2-2 0,-9-1 16,-6 0-16,-6-3 0</inkml:trace>
  <inkml:trace contextRef="#ctx0" brushRef="#br0" timeOffset="77047.5395">29483 10134 0,'0'0'0,"0"0"0,0 0 0,0 0 15,0 0-15,0 0 0,-24-10 16,24 10-16,-33-2 0,33 2 16,-42 5-16,19 0 0,-2 0 15,2 2-15,0 0 0,-2 3 16,4-2-16,3 3 0,4 3 16,3-2-16,3-1 0,6 2 15,5 1-15,5 2 0,3 0 0,3 1 16,3 0-16,-2 0 0,1-1 15,4 1-15,-1 0 0,-4-2 16,-4 0-16,-5-3 0,-1-1 16,-5 0-16,-2-2 0,-4-1 15,-2-1-15,-2-1 0,-2-2 0,-4-1 16,-4-1-16,0-2 16,1 1-16,0-3 0,-1-2 15,0-1-15,1-1 0,-2-5 0,4-2 16,2 2-16,4 2 0,2 2 15</inkml:trace>
  <inkml:trace contextRef="#ctx0" brushRef="#br0" timeOffset="77330.6528">29856 10075 0,'0'0'0,"0"0"16,0 0-16,0 0 0,-8 22 0,8-22 16,-19 28-16,7-10 15,0-1-15,-3 3 0,-3 3 16,-3 5-16,2-3 0,3 0 16,3 0-16,1-2 0,4-2 0,1 4 15,4 0-15,4-6 0,3-1 16,4-2-16,4-2 0,1-5 15,2 0-15,-2-2 0,1-1 16,-1-4-16,0-3 0,-3 1 16,-3-1-16,0 1 0</inkml:trace>
  <inkml:trace contextRef="#ctx0" brushRef="#br0" timeOffset="77513.6148">29540 10242 0,'0'0'0,"0"0"16,0 0-16,0 0 0,27-2 0,-27 2 16,33 0-16,-33 0 15,44 0-15,-17 0 0,1 1 16,2-1-16,0 1 0,7 1 16,0 0-16,-2-1 0,-2 0 0,1 0 15,-6 0-15,-6 0 0</inkml:trace>
  <inkml:trace contextRef="#ctx0" brushRef="#br0" timeOffset="77747.6958">30162 10275 0,'0'0'16,"0"0"-16,0 0 0,0 0 0,0 0 15,-15 25-15,15-25 16,-13 22-16,13-22 0,-19 27 0,8-12 15,0 0-15,0 1 0,1 0 16,1-2-16,1 0 0,2-2 0,-1 2 16,3-3-16,0-2 15,2-4-15,2-5 0,0-2 16,1-3-16,0 0 0,0-1 16,1 2-16,-1 0 0</inkml:trace>
  <inkml:trace contextRef="#ctx0" brushRef="#br0" timeOffset="77897.3269">30151 9924 0,'0'0'0,"0"0"15,0 0-15,0 0 0,0 0 0,0 0 16,0 0-16,22 19 0,-22-19 0,17 22 16,-17-22-16,17 34 15,-8-15-15,-1-4 0,0 0 0,-2-2 16</inkml:trace>
  <inkml:trace contextRef="#ctx0" brushRef="#br0" timeOffset="78447.0313">30694 10349 0,'0'0'0,"0"0"0,0 0 15,0 0-15,1-22 0,-1 22 16,-7-19-16,7 19 0,-15-17 0,5 9 15,-1 1-15,-2 1 0,-2 1 16,-4 2-16,-2 1 0,-1 2 16,0 2-16,-7 4 0,-2 2 15,1 6-15,1 2 0,4 3 16,2 2-16,0 1 0,4-1 16,6 0-16,4-1 0,3-1 15,3 0-15,6-5 0,5 0 16,4-5-16,5 0 0,3-4 15,3-3-15,0-4 0,0-4 0,3-3 16,3-3-16,-3-4 0,-2-2 16,-2 2-16,0 2 0,-3-1 15,-3 1-15,-3 0 0,-3 3 16,-1 1-16,-2 3 0,-6 5 16,-6 3-16,-2 1 0,-2 2 0,0 5 15,-1 3-15,-1 6 16,-1 5-16,-6 7 0,-1 1 15,1-1-15,4 1 0,1 0 16,2 0-16,1 3 0,3-2 0,0-2 16,2-2-16,-1-3 0,-1-3 15,0-4-15,-2-1 0,-2-7 16,-1-1-16,-4-3 0,-1-2 16,-2-2-16,0-2 0,-4-4 15,-3-2-15,-2-4 0,-1-1 0,3-4 16,2-5-16,1 1 0,1 0 15,-2-5-15,3-1 16,9-3-16,8-3 0,1 6 0,-1 7 16,2 3-16</inkml:trace>
  <inkml:trace contextRef="#ctx0" brushRef="#br0" timeOffset="78947.5732">31138 10312 0,'0'0'16,"0"0"-16,0 0 0,0 0 0,-8-20 15,8 20-15,0 0 0,-16-21 16,9 15-16,-3 1 0,-4 1 15,-1 1-15,0 3 0,-4 3 16,-2 1-16,-1 3 0,0 2 16,-8 8-16,1 6 0,2-3 15,3 0-15,-1 6 0,3-3 16,4 1-16,4-1 0,6-2 16,6-1-16,2-3 0,3-3 0,8-5 15,7-2-15,2-4 0,2-2 16,2-2-16,2-3 0,0-3 15,-1-4-15,0-4 0,2-3 16,-4 1-16,-2 1 0,0-3 16,-4 2-16,-3 2 0,-3 3 15,-4 4-15,0 3 0,-3 1 16,-1 1-16,-3 3 0,0 7 16,-4-1-16,0 2 0,-2 3 0,1 5 15,-1 1-15,1 1 0,1 5 16,0-1-16,3-1 0,1-3 15,3 0-15,4 0 0,0-6 16,0-2-16,-1-3 0,-2 0 16,1-3-16</inkml:trace>
  <inkml:trace contextRef="#ctx0" brushRef="#br0" timeOffset="79213.4776">31487 10162 0,'0'0'15,"0"0"-15,0 0 0,-15 27 16,6-16-16,-4 6 0,-5 6 16,-6 6-16,0 0 0,2 0 0,1 1 15,0 4-15,4-3 0,4-4 16,3-2-16,5-3 0,2-4 15,8-2-15,5-1 0,3-3 16,4-1-16,1-4 0,2-3 16,1-4-16,1-3 0,-3 1 15,-4 0-15,-3 0 0</inkml:trace>
  <inkml:trace contextRef="#ctx0" brushRef="#br0" timeOffset="79614.0728">31237 10288 0,'0'0'15,"0"0"-15,0 0 0,0 0 0,30-2 16,-30 2-16,33 0 16,-13 0-16,0 0 0,2 1 15,2 0-15,6 0 0,-2 2 0,1-1 16,0 0-16,-4 0 0,-3 0 15,-2 1-15,-1-2 0,-4 1 16,-3-2-16,0 0 0,-1 0 16,-2 0-16,-1 0 0,0 1 15,-1 1-15,-1 0 0,-1 1 0,0-1 16,-2 0-16,-1 1 16,1 1-16,-2 1 0,-1 2 15,-1 1-15,-2 0 0,-2 2 0,-3 2 16,0 2-16,0 0 0,-2 2 15,-1 4-15,-1 2 0,0 2 16,4-5-16,0 1 0,1-4 16,2-2-16,2-3 0,0-5 15,1-2-15,2-4 0,-2 0 16,2 0-16,-2 0 0</inkml:trace>
  <inkml:trace contextRef="#ctx0" brushRef="#br0" timeOffset="79778.4645">31766 10079 0,'0'0'0,"0"0"0,0 0 16,0 0-16,0 0 0,0 0 16,20 14-16,-20-14 0,0 0 0,19 24 15,-19-24-15,14 22 0,-8-14 16,-1 0-16</inkml:trace>
  <inkml:trace contextRef="#ctx0" brushRef="#br0" timeOffset="80114.025">31893 10428 0,'0'0'16,"0"0"-16,0 0 0,0 0 0,-20 15 15,20-15-15,-22 21 16,11-7-16,0 0 0,2 1 0,2 0 15,2-1-15,4-1 0,6 2 16,4-3-16,4-1 0,1-2 0,6-2 16,4-4-16,0-1 15,-1 0-15,-1-5 0,1-3 16,-5-1-16,-1-2 0,0-7 16,-2-3-16,-5 0 0,-4 0 0,-5-2 15,-3-1-15,-2 0 0,-2 3 16,-5-1-16,-3 3 0,-4 1 15,0 2-15,-3 5 0,-1 5 16,1 0-16,0 0 0,0 4 16,0 3-16,2-1 0,2 0 15,5 6-15,4 2 0,3-3 0,4-4 16,0 0-16,0-1 16,1-2-16</inkml:trace>
  <inkml:trace contextRef="#ctx0" brushRef="#br0" timeOffset="80597.1346">32304 10322 0,'0'0'0,"0"0"16,0 0-16,0 0 0,0 0 0,-11 29 15,11-29-15,-14 25 0,6-12 16,-1 3-16,0 1 15,-1 1-15,1-3 0,-1 2 0,0 0 16,0 3-16,1-3 0,1-1 16,2-3-16,-1 0 0,2-2 0,-1-2 15,0-2-15,3-3 16,2-1-16,1-3 0,-2 1 16,3-5-16,1-2 0,3-4 0,0-1 15,2-2-15,1 0 0,3-6 16,2-2-16,0 2 0,0 3 15,3 0-15,0 1 0,1 1 16,-1 1-16,-1 1 0,-2 2 16,0 3-16,0 2 0,1 2 15,-1 1-15,-2 3 0,-2 1 0,0 3 16,-2 0-16,-1 4 16,-4 2-16,-1 3 0,-2 2 15,0 1-15,-1-1 0,-2 1 0,-1 2 16,0 1-16,1-2 0,0 2 15,0-2-15,1-1 0,-1-1 16,-1-2-16,1-1 0,2-3 16,0-1-16,1-2 0,0-1 15,1-1-15</inkml:trace>
  <inkml:trace contextRef="#ctx0" brushRef="#br0" timeOffset="80847.715">32614 10226 0,'0'0'0,"0"0"0,0 0 15,27 20-15,-19-8 0,1 6 0,1 6 16,1 8-16,0 0 0,-5 3 15,-4 1-15,-4 5 0,-4-3 16,-11-1-16,-11-1 0,-12 2 16,-5-7-16,-19-2 0,-15-3 15,8-1-15,18-8 0,14-3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3:43:34.223"/>
    </inkml:context>
    <inkml:brush xml:id="br0">
      <inkml:brushProperty name="width" value="0.05292" units="cm"/>
      <inkml:brushProperty name="height" value="0.05292" units="cm"/>
      <inkml:brushProperty name="color" value="#FF0000"/>
    </inkml:brush>
  </inkml:definitions>
  <inkml:trace contextRef="#ctx0" brushRef="#br0">5208 3613 0,'0'0'0,"0"0"0,0 0 16,0 0-16,0 0 0,1-24 16,-1 24-16,0 0 0,0 0 15,0 0-15,0 0 0,12-22 0,-12 22 16,8-9-16,-3 6 15,2 0-15,2 0 0,2 0 0,3 0 16,-1 1-16,3 1 0,5-1 16,4 1-16,2 1 0,0-2 15,14 2-15,4-1 0,3 1 16,0 0-16,15-1 0,3-1 16,-3 0-16,0-2 0,13 1 15,3-1-15,5 2 0,-8-2 0,13 1 16,0-1-16,-10 1 15,-4 1-15,34-4 0,-8-3 16,-13 4-16,-12-1 0,-5 5 0,-3 1 16,-11-2-16,-6-2 0,2 4 15,-2 1-15,-10 2 0,-7-2 16,-6-1-16,-4-1 0,-7 1 16,-5-1-16,-4 1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6T03:47:19.697"/>
    </inkml:context>
    <inkml:brush xml:id="br0">
      <inkml:brushProperty name="width" value="0.05292" units="cm"/>
      <inkml:brushProperty name="height" value="0.05292" units="cm"/>
      <inkml:brushProperty name="color" value="#FF0000"/>
    </inkml:brush>
  </inkml:definitions>
  <inkml:trace contextRef="#ctx0" brushRef="#br0">11936 9561 0,'0'0'0,"0"0"0,0 0 16,0 0-16,0 0 0,0 0 0,23 2 15,-23-2-15,0 0 0,23 5 16,-23-5-16,25 1 0,-11-1 0,3 2 16,1 1-16,2-3 15,2 0-15,3 0 0,2 1 16,8-1-16,1 1 0,2 0 15,3 1-15,0-1 0,0-1 0,14 0 16,2-1-16,-2 1 0,0 1 16,14 0-16,1 0 0,-2 0 15,-3-1-15,16 2 0,3-2 16,-8 0-16,-5 0 0,11-3 16,1 1-16,-1 2 0,-11 2 0,27 1 15,-3-3-15,-12-2 16,-8 1-16,1-1 0,1 1 15,-13 1-15,-10 2 0,-1 0 0,-2 1 16,-3-2-16,0-1 0,-8-1 16,-4 0-16,-12-1 0,-8 1 0,-5 1 15</inkml:trace>
  <inkml:trace contextRef="#ctx0" brushRef="#br0" timeOffset="20133.7168">11904 8722 0,'0'0'16,"0"0"-16,0 0 0,-3 24 0,3-24 15,-2 25-15,0-8 16,1 2-16,1 3 0,0 9 0,2 2 16,-1 0-16,0-2 0,0 9 15,0 2-15,0-5 0,0-2 16,-2 1-16,-2-2 0,1-2 15,0 0-15,-2 2 0,1-3 16,1-2-16,-1-3 0,1-5 16,0-4-16,2-6 0,1-4 0,-1-1 15,0 0-15,0-3 0</inkml:trace>
  <inkml:trace contextRef="#ctx0" brushRef="#br0" timeOffset="20750.3492">11911 8535 0,'0'0'0,"0"0"0,0 0 0,0 0 15,0 0-15,0 0 0,24-14 16,-24 14-16,0 0 0,33-13 16,-15 10-16,2-2 0,1 1 0,5 1 15,5-1-15,2 1 0,3-1 16,16 0-16,5 1 16,10-4-16,-2 2 0,18-2 0,1 1 15,-2 0-15,-5 1 0,18-1 16,1 2-16,3 0 0,-8 1 15,37 0-15,-7 2 0,-18 1 16,-11 0-16,-1 6 0,2 3 16,-12-2-16,-6-1 0,2 1 15,0 3-15,-8-2 0,-6 2 0,-1 2 16,1 2-16,-11-4 0,-6-2 16,2 4-16,3 2 0,-10-2 15,-7-2-15,0 0 0,1 2 16,-6 1-16,-4 1 0,-5 3 15,-1 1-15,-6-4 0,-4-3 0,2 3 16,1 3-16,-6-4 16,-2 3-16,-1 4 0,0 6 15,-3-4-15,-3-1 0,0 5 16,-1 6-16,-1-2 0,0-1 0,-1 6 16,2 4-16,-1-5 0,1-2 15,1 4-15,-1 1 0,2-2 16,1-2-16,0-2 0,1-1 15,1-3-15,0-1 0,0-1 16,1 1-16,1-2 0,-1 0 16,-2-3-16,-1 0 0,-3-4 15,-1 1-15,1-4 0,0-3 0,2-3 16</inkml:trace>
  <inkml:trace contextRef="#ctx0" brushRef="#br0" timeOffset="26966.8871">15709 8789 0,'0'0'0,"0"0"15,0 0-15,0 0 0,32 2 0,-32-2 16,36 1-16,-13 0 0,4-1 16,3 0-16,3 1 0,10-1 15,-1 0-15,0 1 0,-2 1 16,7 0-16,-5-1 0,-5 0 15,-4 0-15,-5 0 0,-6 2 16,-5 0-16,-3 2 0,-7 1 0,-3 2 16,-9 0-16,-6 3 15,-3 0-15,-4 1 0,-4 3 16,-3 0-16,-4 1 0,-3-1 0,-2 1 16,-2 1-16,-5 2 0,3-3 15,4-1-15,2-3 0,1-3 16,3-2-16,2-5 0,4-2 15,5-1-15,3 1 0,3-1 16</inkml:trace>
  <inkml:trace contextRef="#ctx0" brushRef="#br0" timeOffset="27117.3639">15865 8924 0,'0'0'0,"0"0"0,0 0 16,27 5-16,-14-2 0,3 2 15,0 1-15,6 0 0,0 0 0,0 0 16,1 0-16,-2 0 16,-1 2-16,-3-3 0,-3 0 15,-2-1-15</inkml:trace>
  <inkml:trace contextRef="#ctx0" brushRef="#br0" timeOffset="27350.2298">15735 9147 0,'0'0'0,"0"0"15,0 0-15,0 0 0,0 0 0,-3 34 16,3-34-16,-2 30 0,2-30 0,0 36 16,0-15-16,0 0 15,1-1-15,0 0 0,0-1 16,1 1-16,2-1 0,0-5 15,2-1-15,-1-5 0,1 1 0,-2-4 16,0 1-16,0-2 0</inkml:trace>
  <inkml:trace contextRef="#ctx0" brushRef="#br0" timeOffset="27653.135">15856 9156 0,'0'0'0,"0"0"16,0 0-16,25-8 0,-25 8 15,34-9-15,-12 5 0,2-2 16,3 2-16,7 0 0,0 3 16,0-1-16,1 0 0,3 3 0,0 1 15,-6 3-15,-5-1 0,-3 5 16,-2 2-16,-3 2 0,-2 3 16,-4 2-16,-2 4 0,-2-1 15,-3-1-15,-1 1 0,-3-1 16,-2 0-16,-1 0 0,-1-1 15,-3-1-15,1-2 0,-2-2 0,-1-1 16,-3 1-16,-5-2 16,-2-1-16,-4-3 0,-2-3 0,-2-1 15,0-4-15,-1-4 0,-3-1 16,6 1-16,4 0 0,4 1 16</inkml:trace>
  <inkml:trace contextRef="#ctx0" brushRef="#br0" timeOffset="27800.3337">15849 9283 0,'0'0'0,"0"0"15,0 0-15,0 0 0,0 0 16,0 0-16,0 0 0,23-23 16,-23 23-16,30-9 15,-8 5-15,0 0 0,0 1 0,1 1 16,1-1-16,5 1 0,-1-2 16,-3 3-16,-1 2 0,-3-1 15,-2 0-15,-4 0 0,-1 0 16,-3 0-16</inkml:trace>
  <inkml:trace contextRef="#ctx0" brushRef="#br0" timeOffset="28017.0769">15870 9396 0,'0'0'0,"0"0"16,0 0-16,0 0 0,24-4 15,-24 4-15,30-3 0,-30 3 16,36-3-16,-15 0 0,1 1 15,0 0-15,1-1 0,1 1 16,-1-1-16,4-1 0,-1 0 0,-5-1 16,-4-2-16,-2 2 0,-2-2 15,-2 1-15,-2 2 0,-2 0 16</inkml:trace>
  <inkml:trace contextRef="#ctx0" brushRef="#br0" timeOffset="28233.6289">16042 9218 0,'0'0'0,"0"0"16,0 0-16,0 0 0,9 21 15,-9-21-15,6 24 0,-6-24 0,5 30 16,-3-12-16,0 1 0,0-1 16,2 1-16,-1-1 0,1 0 15,1-4-15,0 1 0,1 0 16,-3 0-16,-1-6 0,-1-1 0,-1-2 15,-1-2-15,-3-3 0,-3-2 16,2 1-16,0-1 0,1 1 16</inkml:trace>
  <inkml:trace contextRef="#ctx0" brushRef="#br0" timeOffset="28429.4215">15464 9065 0,'0'0'0,"0"0"0,0 0 0,0 0 16,0 0-16,30-2 0,-30 2 15,0 0-15,25 12 0,-25-12 0,0 0 16,20 11-16</inkml:trace>
  <inkml:trace contextRef="#ctx0" brushRef="#br0" timeOffset="28833.5175">15610 9257 0,'0'0'0,"0"0"0,0 0 16,0 0-16,0 0 0,2 29 15,-2-29-15,2 24 0,-2-24 0,1 29 16,-1-13-16,1 0 0,0 0 15,2-2-15,-1 1 0,0-4 16,-1-1-16,0-1 16,-1-1-16,-1-1 0,-2-1 0,-3-1 15,-1-1-15,-1-1 0,0-1 16,-1-2-16,-2 1 0,-1-1 16,-2-1-16,0-1 0,-2-1 15,3 1-15,1 1 0,-1 0 0,0 1 16,6 0-16,0 0 0,3 1 15,4-1-15,1 4 0,4-1 16,6 1-16,5 1 0,4-1 16,3 0-16,14 1 0,6-1 15,1-1-15,0 1 0,17 0 16,4-1-16,7 0 0,-5-1 16,8-1-16,-2 2 0,-10-2 15,-7 0-15,-2-1 0,-2-1 16,-8 0-16,-6 1 0,-2-1 15,-8 1-15,-9 0 0,-5 0 0,-4 0 16</inkml:trace>
  <inkml:trace contextRef="#ctx0" brushRef="#br0" timeOffset="29367.1612">16953 8926 0,'0'0'16,"0"0"-16,0 0 0,0 0 16,0 0-16,-7 25 0,7-25 0,-16 26 15,5-8-15,-2 2 0,-1 4 16,-2 0-16,-1 3 0,-6 5 16,-2 0-16,4-4 0,3-3 0,-4 3 15,0-5-15,4-3 0,3-5 16,1-1-16,3-1 15,1-2-15,3-3 0,1-4 0,2 0 16,0 0-16,1 0 0,3 0 16,2 1-16,3-2 0,2 1 15,6 2-15,3 0 0,2 4 16,2 1-16,3-1 0,2-3 16,0 1-16,2 1 0,6 0 15,1-2-15,-1 1 0,-1-2 0,0 1 16,0 0-16,-4 0 15,-4-2-15,-4 0 0,-4-2 16,-2-1-16,-3 0 0,-5-4 0,-1-2 16,-2 0-16,0 1 0,-1 1 15</inkml:trace>
  <inkml:trace contextRef="#ctx0" brushRef="#br0" timeOffset="29602.3959">17084 9153 0,'0'0'16,"0"0"-16,0 0 0,0 0 0,0 0 15,-10 29-15,10-29 0,-13 31 16,13-31-16,-19 36 0,6-12 16,-1-1-16,1 1 0,-7 4 15,-2-2-15,2-4 0,3-3 0,-1-1 16,-1-1-16,2 0 15,-1-2-15,-6 0 0,-2-2 16,8-6-16,1-5 0,0 1 0,2 0 16,4 0-16</inkml:trace>
  <inkml:trace contextRef="#ctx0" brushRef="#br0" timeOffset="29818.0981">16596 9194 0,'0'0'0,"0"0"0,0 0 0,20-5 16,-20 5-16,23-5 0,-5 3 15,1-1-15,2 1 0,2 0 16,2-1-16,7 1 0,-1 0 0,0 1 16,1-1-16,-1 0 0,-1 0 15,5 1-15,-1-2 16,-4-1-16,-5-1 0,-4 0 0,-4 1 15,-3 2-15</inkml:trace>
  <inkml:trace contextRef="#ctx0" brushRef="#br0" timeOffset="30049.9693">17337 9082 0,'0'0'0,"0"0"0,0 0 15,0 0-15,0 0 0,29-7 0,-29 7 16,28-6-16,-14 2 0,3 0 16,3 0-16,0 0 0,0 1 15,0-1-15,1 1 0,-2 0 16,-2 1-16,3-1 0,-2 1 16,-4 2-16,-2 1 0,-2 0 15,-1 0-15,-1-1 0</inkml:trace>
  <inkml:trace contextRef="#ctx0" brushRef="#br0" timeOffset="30299.9736">17167 9399 0,'0'0'0,"0"0"0,0 0 15,0 0-15,0 0 0,0 0 16,31-5-16,-31 5 0,31-6 0,-9 1 15,5 0-15,-1 1 0,2-1 16,4 0-16,4 0 0,7-3 16,-2 1-16,7 0 0,1 2 15,-6 0-15,-4 0 0,-4 2 16,-3 1-16,-5-2 0,-4 2 0,-3 1 16,-3 0-16,-5-1 0,-3-2 15,-1 1-15,-2 0 0,0 1 16</inkml:trace>
  <inkml:trace contextRef="#ctx0" brushRef="#br0" timeOffset="30613.5854">17507 9234 0,'0'0'0,"0"0"16,0 0-16,0 0 0,0 0 15,0 0-15,0 0 0,0 0 0,0 0 16,4 26-16,-4-26 0,2 24 16,-2-24-16,-3 29 0,2-11 15,0 0-15,0-1 0,0 0 16,1 1-16,0 0 0,0 1 0,0-2 16,1 0-16,0 0 15,0-2-15,0 3 0,0-2 16,1-2-16,-1-2 0,-1-4 15,0 0-15,0-1 0,0-2 0,0 1 16,0-2-16,0-2 0,0-2 16,-3 2-16,3-2 0,0 0 15</inkml:trace>
  <inkml:trace contextRef="#ctx0" brushRef="#br0" timeOffset="34655.1503">11405 7286 0,'0'0'0,"0"0"0,0 0 16,0 0-16,0 0 0,-6 24 0,6-24 15,-3 21-15,2-13 0,0 2 16,0 1-16,1-1 0,0-3 0,0 0 16,0-2-16,0 1 15</inkml:trace>
  <inkml:trace contextRef="#ctx0" brushRef="#br0" timeOffset="34834.1136">11651 7231 0,'0'0'0,"0"0"0,0 0 15,0 0-15,-4 23 0,4-23 16,-18 31-16,4-11 0,0 3 0,2-4 15,1-1-15,1-2 0</inkml:trace>
  <inkml:trace contextRef="#ctx0" brushRef="#br0" timeOffset="39134.0956">11830 7383 0,'0'0'0,"0"0"16,0 0-16,0 0 0,0 0 0,0 0 16,0 0-16,0 0 0,0 0 15,0 0-15,0 0 0,30 2 16,-30-2-16,23 1 0,-23-1 16,32 0-16,-14-1 0,3 0 15,3 0-15,0 1 0,0-1 0,10 0 16,2-1-16,-2-1 15,-2 0-15,0 0 0,0 1 16,5 0-16,-4-1 0,-5 1 0,-1-1 16,-6 2-16,-5 1 0,-2-1 15,-3 1-15,-3-1 0</inkml:trace>
  <inkml:trace contextRef="#ctx0" brushRef="#br0" timeOffset="39367.5616">12070 7442 0,'0'0'0,"0"0"0,0 0 0,0 0 16,0 0-16,-19 19 0,19-19 16,-13 26-16,13-26 0,-17 31 15,7-11-15,-1 0 0,0-1 0,-1 1 16,0 1-16,-2 3 15,2-2-15,0-4 0,4-3 16,1-2-16,3-2 0,4-3 0,3-4 16,0 0-16,-1-1 0,1 0 15</inkml:trace>
  <inkml:trace contextRef="#ctx0" brushRef="#br0" timeOffset="39800.5262">12658 7190 0,'0'0'0,"0"0"15,0 0-15,-3 22 0,3-22 0,-10 28 16,-1-7-16,-4 5 0,-4 3 16,-10 13-16,-3 7 0,1-4 15,2-1-15,-3 4 0,3-3 16,2 0-16,4-7 0,5-7 15,2-5-15,4-6 0,2-4 0,4-5 16,1-6-16,3-4 0,2-1 16,4-5-16,4-7 15,3-3-15,2-4 0,7-6 0,4-6 16,1 2-16,-1-1 0,8-1 16,2 3-16,-4 6 0,-3 1 15,1 6-15,-2 2 0,-1 4 16,-3 2-16,-1 5 0,-1 3 15,-5 4-15,-2 3 0,-5 8 16,-5 7-16,-3 2 0,-3 3 0,-7 3 16,-3 3-16,0-4 0,0-2 15,4-1-15,1-3 0,2-3 16,3-2-16,1-3 16,1-3-16,1-5 0,0-4 0,0-1 15,0-1-15,0-2 0</inkml:trace>
  <inkml:trace contextRef="#ctx0" brushRef="#br0" timeOffset="40100.3961">12866 7663 0,'0'0'0,"0"0"16,0 0-16,24-1 0,-24 1 0,25-2 16,-7-1-16,1 0 0,1 1 15,0-3-15,1-1 0,6-1 16,-2 0-16,-1-3 0,1-2 15,-4 0-15,-4 0 0,-1-4 16,-3-1-16,-3 1 0,-3 1 0,-6 1 16,-5 1-16,-2 2 0,-4 1 15,-5 4-15,-3 3 0,-3 1 16,-2 4-16,-7 7 0,-1 5 16,3 5-16,2 4 0,2 2 15,2 3-15,5-1 0,4 0 16,8 5-16,10 1 15,4-6-15,4-4 0,11-4 0,10-1 16,5-4-16,3-3 0,-10-2 16,-7-3-16,-5-1 0</inkml:trace>
  <inkml:trace contextRef="#ctx0" brushRef="#br0" timeOffset="40517.5582">14368 7289 0,'0'0'0,"0"0"0,0 0 0,0 0 16,-26-11-16,26 11 0,-39-7 16,15 5-16,-4-1 0,-5 2 15,-4 3-15,-10 1 0,0 2 0,-9 3 16,2 2-16,7 0 15,6 2-15,0 4 16,7 2-16,8 1 0,8 0 0,8 1 0,6 0 16,7 0-16,2 3 0,12 0 15,7 2-15,1-3 0,1-2 16,1-1-16,2 1 0,-4-1 16,-2-2-16,-4 0 15,-3-1-15,-5-2 0,-4-1 0,-7-1 16,-7 1-16,-3-2 0,-4 0 15,0-1-15,-3 1 0,-4-4 16,-3 0-16,-4-1 0,-2-2 16,9-3-16,2-1 0,1-3 15,1-2-15,9-3 0,5-4 0,0 2 16,0 2-16,1 2 0</inkml:trace>
  <inkml:trace contextRef="#ctx0" brushRef="#br0" timeOffset="40803.7332">14626 7521 0,'0'0'0,"0"0"0,0 0 15,0 0-15,0 0 0,0 0 16,-28-6-16,28 6 0,-30 4 0,10 2 15,-2 2-15,-1 2 16,-1 0-16,-3 2 0,1 2 16,-5 6-16,3 1 0,4 1 15,3 3-15,0 1 0,6-1 0,5-4 16,5 0-16,6-4 16,5-1-16,7-4 0,8-1 15,3-5-15,3-1 0,-6 0 0,-4-3 16,-2 0-16</inkml:trace>
  <inkml:trace contextRef="#ctx0" brushRef="#br0" timeOffset="41267.2617">15124 7613 0,'0'0'0,"0"0"0,0 0 15,0 0-15,0 0 0,-13-18 16,13 18-16,0 0 0,-25-18 0,11 13 15,-4 1-15,-1 2 16,-1 0-16,-3 2 0,-3 2 16,-7 2-16,0 3 0,0 4 0,1 4 15,0 2-15,1-1 0,-2 8 16,4-2-16,7 0 0,6-2 16,6-1-16,5-2 0,5-2 15,5-2-15,7-4 16,5-2-16,5-4 0,3-2 0,3-2 15,5-2-15,-1-3 0,0-2 16,7-5-16,1-5 0,-4-1 16,-2-1-16,-2 0 0,-1-1 15,-6 3-15,-4 2 0,-4 3 16,-5 1-16,-3 3 0,-1 6 0,-4 1 16,-2 1-16,-4 2 0,-4 4 15,-1 2-15,-4 5 0,0 3 16,0 2-16,2 2 0,1 2 15,4 1-15,0-3 0,4 1 16,3-4-16,1-1 0,3-3 16,4-3-16,2-2 0,1-4 0,1-1 15,0-5-15,3-5 0,-4 1 16,-3 2-16,-2 1 0</inkml:trace>
  <inkml:trace contextRef="#ctx0" brushRef="#br0" timeOffset="41583.9156">15483 7524 0,'0'0'0,"0"0"0,0 0 0,-11 20 15,11-20-15,-18 27 0,7-9 16,-1 1-16,-1 1 16,-5 6-16,1-1 0,3-2 15,4-3-15,3-2 0,0-2 16,2-3-16,-1-1 0,1-5 0,0-2 15,3-5-15,2 0 0,5-5 16,3-5-16,1-3 0,1-4 16,2-1-16,4-2 0,-2 2 15,0 4-15,4-3 0,-2 3 16,0 3-16,-2 2 0,-1 3 0,-1 0 16,-3 5-16,0 2 0,0 2 15,0 1-15,1 0 0,1 0 16,2-1-16,1-2 0,-2 0 15,-2 0-15,-1-1 0</inkml:trace>
  <inkml:trace contextRef="#ctx0" brushRef="#br0" timeOffset="41866.9557">16028 7268 0,'0'0'0,"0"0"15,0 0-15,0 0 0,-23 25 0,10-8 16,-4 4-16,-3 4 16,0 2-16,-8 12 0,-1 1 15,3-3-15,4-4 0,-1 7 0,4-2 16,4-6-16,3-3 0,1 3 15,3-4-15,4-7 0,1-3 16,3 0-16,4-1 0,-1-5 16,3-4-16,-2-1 0,-1-1 0,-1-1 15</inkml:trace>
  <inkml:trace contextRef="#ctx0" brushRef="#br0" timeOffset="42234.3785">15938 7728 0,'0'0'0,"0"0"16,0 0-16,0 0 0,0 0 0,32-1 16,-32 1-16,23 0 0,-23 0 15,31 0-15,-10-1 0,0-1 16,-1-1-16,2-1 0,1-3 16,-1 0-16,0-1 0,5-5 15,-3 0-15,-4 0 16,-4 0-16,-2 0 0,-4 0 15,-5 0-15,-3-1 0,-4 2 0,-5 2 16,-4 2-16,-2 2 0,-3 5 16,-4 2-16,-1 2 0,-1 3 0,-6 5 15,2 7-15,2 2 0,3 4 16,2 1-16,2 1 0,5-3 16,4-3-16,6-1 0,4 0 15,4 0-15,3-2 0,8-4 16,9-2-16,1-2 0,2-2 0,11-5 15,3-3-15,-3-5 0,-1-5 16,-9 3-16,-7 1 0,-4 1 16</inkml:trace>
  <inkml:trace contextRef="#ctx0" brushRef="#br0" timeOffset="42467.2357">16825 7467 0,'0'0'16,"0"0"-16,0 0 0,-18 18 0,18-18 16,-21 28-16,6-8 0,-3 5 15,-1 3-15,-5 8 0,0-1 16,3-2-16,3-3 0,2 2 16,3-3-16,5-5 0,2-5 0,7-3 15,5-4-15,1-1 16,2-1-16,2-4 0,1-3 15,2-4-15,0-3 0,-3 0 0,-2 2 16,-1-1-16</inkml:trace>
  <inkml:trace contextRef="#ctx0" brushRef="#br0" timeOffset="42633.8994">16599 7631 0,'0'0'16,"0"0"-16,0 0 0,0 0 15,0 0-15,0 0 0,0 0 16,28-8-16,-28 8 0,33-3 0,-9 0 16,-1 1-16,1 0 0,2 0 15,2 2-15,3 0 0,-6 0 0,-3 0 16</inkml:trace>
  <inkml:trace contextRef="#ctx0" brushRef="#br0" timeOffset="43019.4254">17798 7268 0,'0'0'16,"0"0"-16,0 0 0,0 0 0,0 0 16,-11 25-16,11-25 0,-24 31 15,8-13-15,-3 6 0,-6 6 16,1 2-16,-1-1 0,-6 9 16,1 0-16,-3 4 0,3-4 15,-2 4-15,5-5 0,5-7 16,4-3-16,5-4 0,4-2 15,3-4-15,4-1 0,7-4 16,5-2-16,-1-4 0,4 0 0,2 0 16,2 0-16,0-1 0,2-1 15,3-2-15,2-4 0,-2 0 16,-1-2-16,-4 2 0,-3-1 16,-3 1-16</inkml:trace>
  <inkml:trace contextRef="#ctx0" brushRef="#br0" timeOffset="43419.5137">17936 7771 0,'0'0'0,"0"0"0,0 0 0,25-1 16,-14 1-16,4-2 0,3 1 15,1-1-15,-1 0 0,6-1 16,1 0-16,-1 0 0,-2-1 0,-3 1 15,0-2-15,-2 1 16,-3 1-16,-2-1 0,-1 0 0,-2-1 16,-1 1-16,-4-3 0,-2 0 15,-1 0-15,-1 0 0,-3-1 16,-1 1-16,-2 0 0,0-1 16,-2 0-16,-2 2 0,0 0 15,0 2-15,-1 3 0,-1 4 16,-1-1-16,-2 2 0,-1 4 15,-3 4-15,1 1 0,2 0 0,-1 4 16,3 3-16,1 1 0,2 1 16,1 7-16,2-1 15,4-3-15,2-3 0,6-1 0,6-2 16,5-2-16,4-3 0,5-9 16,6-3-16,-6-1 0,-5-1 0,-3 1 15</inkml:trace>
  <inkml:trace contextRef="#ctx0" brushRef="#br0" timeOffset="43683.94">18780 7485 0,'0'0'0,"0"0"15,0 0-15,0 0 0,0 0 0,-15 31 16,15-31-16,-26 33 0,9-14 15,-2 6-15,-3 2 16,-3 5-16,3-3 0,2-1 16,2-1-16,1 2 0,2-4 0,6-3 15,4-2-15,3-5 0,3-2 0,5-5 16,6-1-16,-4-4 16,1 0-16,1-5 0,1-2 15,-2 1-15,-1-1 0,-2 1 16</inkml:trace>
  <inkml:trace contextRef="#ctx0" brushRef="#br0" timeOffset="43850.7456">18430 7677 0,'0'0'0,"0"0"15,0 0-15,0 0 0,0 0 0,34-10 16,-34 10-16,40-2 15,-18 1-15,3-1 0,3 1 16,-2 0-16,-1-1 0,4 0 0,-5 1 16,-4 0-16</inkml:trace>
  <inkml:trace contextRef="#ctx0" brushRef="#br0" timeOffset="44067.5685">18945 7706 0,'0'0'16,"0"0"-16,0 0 0,26-3 0,-13 2 15,3 1-15,1-1 16,1 0-16,1-1 0,6 0 0,2-1 16,-3 2-16,-2 0 0,-3-1 15,-3-2-15,-1 2 0,-4 1 0,-2 1 16,0-1-16,-2 1 0</inkml:trace>
  <inkml:trace contextRef="#ctx0" brushRef="#br0" timeOffset="44334.8973">19207 7526 0,'0'0'0,"0"0"0,0 0 15,0 0-15,-19 22 0,19-22 0,-22 28 16,9-10-16,-2 1 0,-2 4 16,-1 3-16,-3 5 0,3 0 15,2-2-15,3-3 0,2 3 16,3-3-16,5-3 0,2-3 16,3-4-16,1-3 0,6-1 15,6-3-15,-4-6 0,0-1 16,1-3-16,1-2 0,-2 0 0,-1 0 15,-1 2-15</inkml:trace>
  <inkml:trace contextRef="#ctx0" brushRef="#br0" timeOffset="44734.1216">19279 7831 0,'0'0'0,"0"0"16,0 0-16,26-3 0,-26 3 0,28-3 15,-10 1-15,1 0 0,1-2 16,3 0-16,1-1 16,6 0-16,-2-2 0,-2 0 0,2 1 15,-4-1-15,-2-2 0,-2 0 16,-2-1-16,-4-1 0,-3 1 16,-3-2-16,-3 1 0,-2 0 15,-1 1-15,-8 1 0,-4-1 16,-1 2-16,-1 3 0,-6 0 15,-4 4-15,-1 1 0,0 1 0,-8 5 16,-1 3-16,2 2 16,2 2-16,-1 4 0,2 3 15,3 3-15,6 0 0,1 6 0,5 1 16,4-6-16,4-3 0,8-2 16,7-1-16,5-2 0,2-2 15,7-3-15,3-3 0,-2-3 16,1-3-16,9-2 0,0-3 15,-3 0-15,-3-2 0,2-2 16,1-5-16,-8 2 0,-5 4 0,-5 0 16</inkml:trace>
  <inkml:trace contextRef="#ctx0" brushRef="#br0" timeOffset="45070.1369">19945 7685 0,'0'0'0,"0"0"15,0 0-15,-10 18 0,10-18 0,-15 24 16,3-5-16,-1 1 0,-1 1 16,-3 7-16,2 0 15,1-4-15,3-5 0,2-1 0,1-1 16,1-3-16,3-2 0,-1-2 16,2-2-16,1-1 0,1-1 15,3-5-15,2-4 0,2-2 16,0-2-16,2-4 0,2-5 15,1 0-15,0-1 0,0-1 16,0-1-16,-1 2 0,-1 3 0,0 0 16,1 3-16,-1 2 0,-2 0 15,4 2-15,3 1 0,-1 2 16,0 0-16,0 2 0,2 1 16,-2 0-16,-2 1 0,1 1 15,0 0-15,-1-1 0,0 0 16,-2 0-16,-1 0 0,-2 0 0</inkml:trace>
  <inkml:trace contextRef="#ctx0" brushRef="#br0" timeOffset="45367.7282">20312 7366 0,'0'0'0,"0"0"16,0 0-16,0 0 0,0 0 0,0 0 16,-8 24-16,8-24 15,0 0-15,-14 25 0,14-25 16,-11 21-16,5-11 0,2 1 15,-1 0-15,1 0 0,1-2 0,1-2 16,2-2-16,3-3 0,0-4 16,-1 1-16,0 1 0,1-1 15</inkml:trace>
  <inkml:trace contextRef="#ctx0" brushRef="#br0" timeOffset="45501.1465">20528 7338 0,'0'0'0,"0"0"15,0 0-15,0 0 16,-16 25-16,16-25 0,-19 27 0,6-6 16,-1 6-16,1-3 0,1 0 0,-2 3 15,3-4-15,2-4 16</inkml:trace>
  <inkml:trace contextRef="#ctx0" brushRef="#br0" timeOffset="46419.4851">21231 7573 0,'0'0'0,"0"0"0,0 0 16,0 0-16,0 0 0,-30 8 16,30-8-16,-34 9 0,17-2 0,-4 2 15,-4 0-15,1 1 16,0-1-16,-4 4 0,4 1 15,2-2-15,3 1 0,3-2 16,3 0-16,3-2 0,2-1 16,3 2-16,5 0 15,3-2-15,0 0 0,2-1 0,3-1 16,3 0-16,2 1 0,2-1 16,0 0-16,-3-1 0,-1-1 0,-2-1 15</inkml:trace>
  <inkml:trace contextRef="#ctx0" brushRef="#br0" timeOffset="46719.6118">21669 7603 0,'0'0'0,"0"0"0,0 0 0,0 0 16,0 0-16,0 0 0,0 0 15,-30 3-15,30-3 0,-35 7 16,12-3-16,-2 1 0,0 0 0,-1 1 16,-1 1-16,1 0 0,-1-1 15,-4 2-15,3-1 0,3 0 16,4 1-16,4 0 0,3-2 16,2 3-16,4-2 0,3 1 15,5 1-15,5-1 0,3 1 16,5-2-16,2 2 0,3-2 15,0 1-15,3 0 0,3 0 16,-5 0-16,-2-3 0,-3 0 0</inkml:trace>
  <inkml:trace contextRef="#ctx0" brushRef="#br0" timeOffset="47370.2878">22248 7365 0,'0'0'0,"0"0"0,0 0 16,0 0-16,0 0 0,0 0 0,0 0 16,0 0-16,0 0 0,0 0 15,0 0-15,-29 14 0,29-14 16,-26 15-16,26-15 0,-34 17 15,18-8-15,0 0 0,2 0 16,1 0-16,2 1 0,1 0 0,2-1 16,2 1-16,1 0 0,5-2 15,4 1-15,2-1 0,3-1 16,6 3-16,4 0 0,0-1 16,0-1-16,0 0 0,2 1 15,-3-2-15,-3 0 0,-2-1 16,-5 0-16,-2 2 0,-4 0 0,-7 2 15,-6 0-15,-2 0 16,-1 1-16,-5 1 0,-3 1 0,0-2 16,0-1-16,-4 4 15,0 0-15,2-1 0,2 0 0,6 0 16,3-2-16,5 0 0,1-2 16,7 0-16,6 0 0,1-4 15,3-1-15,7-1 0,5-1 16,1 0-16,0-2 0,9 1 15,2 1-15,-3 1 0,-2-1 0,-5 0 16,-3-1-16,-4 1 0,-4 0 16,-6 3-16,-3 2 0,-5 0 15,-5 0-15,-6 2 0,-7 2 16,2 2-16,-1-1 0,-3-1 16,-1 1-16,1-1 0,1 1 15,1 0-15,2-1 0,3-2 16,2 0-16,6-2 0,3 1 15,4-3-15,3 1 0,5-4 16,5-1-16,2-1 0,0-1 0,5-3 16,3 0-16,1 0 0,-6-1 15,-2 2-15</inkml:trace>
  <inkml:trace contextRef="#ctx0" brushRef="#br0" timeOffset="47617.7878">22576 7592 0,'0'0'0,"0"0"0,0 0 0,0 0 16,32-6-16,-32 6 0,33-4 15,-33 4-15,44-4 0,-17 3 16,4 0-16,-2 1 0,1-1 0,8 2 15,-1 0-15,-4 0 16,-3 0-16,1 2 0,-7 1 0,-7 0 16,-9-1-16,0-1 15,-2 0-15,-1 0 0</inkml:trace>
  <inkml:trace contextRef="#ctx0" brushRef="#br0" timeOffset="47817.9741">22848 7644 0,'0'0'16,"0"0"-16,0 0 0,0 0 15,0 0-15,0 0 0,0 0 16,0 0-16,0 0 0,-7 26 16,7-26-16,-5 25 0,2-11 0,-1 3 15,-2 4-15,2-1 0,0 0 16,1 1-16,0 2 16,-1 3-16,1-2 0,0-2 0,1 0 15,-2-4-15,1-2 0,1-3 16,0 0-16,-1-5 0</inkml:trace>
  <inkml:trace contextRef="#ctx0" brushRef="#br0" timeOffset="47985.2945">22551 8043 0,'0'0'0,"0"0"0,0 0 0,0 0 15,34-4-15,-34 4 0,37-1 16,-14 1-16,1 0 0,2 1 15,4 2-15,9-2 0,0 0 0,2 0 16,2 0-16,6-1 0,-4 0 16,-9 0-16,-6 0 0,-6 0 15</inkml:trace>
  <inkml:trace contextRef="#ctx0" brushRef="#br0" timeOffset="48233.8197">23661 7342 0,'0'0'0,"0"0"15,20 3-15,-20-3 0,25 2 0,-10 3 16,1 1-16,4 2 15,0-1-15,2 1 0,1-1 16,-4 0-16,-4 0 0,-2-1 0,-2-1 16,-1-1-16</inkml:trace>
  <inkml:trace contextRef="#ctx0" brushRef="#br0" timeOffset="48634.7762">23460 7528 0,'0'0'16,"0"0"-16,0 0 0,-6 22 0,6-22 15,-9 21-15,2-6 16,1 0-16,-1 1 0,2 0 0,-1 1 16,2-3-16,0 0 0,1 0 15,1 0-15,2-5 0,1 1 16,1-5-16,0 0 0,1-2 15,0-1-15,0-2 0,0-1 16,1-1-16,-1-2 0,1-2 16,2-3-16,1-1 0,-1 0 0,2-1 15,1-1-15,2 0 0,1 1 16,8-2-16,5 1 0,2 0 16,0 1-16,5 1 0,4 1 15,1 2-15,-1 1 0,7 1 16,-1 2-16,-5 0 0,-5 2 0,2 2 15,-3 2-15,-9-1 16,-6 0-16,-8 4 0,-6 2 16,-4 2-16,-5 1 0,-8 1 0,-7 2 15,4-2-15,4-2 0,2-3 16</inkml:trace>
  <inkml:trace contextRef="#ctx0" brushRef="#br0" timeOffset="49083.9478">23549 7765 0,'0'0'0,"0"0"0,0 0 16,0 0-16,32 0 0,-32 0 0,28 0 16,-10 2-16,2 1 0,1-1 15,0 3-15,-2-2 16,1 0-16,0 3 16,0 0-16,1 2 0,-3-2 0,-5 1 0,-3 1 15,-5 1-15,-3 0 0,-4 1 16,-4 1-16,-2-2 0,-2-1 15,-1 2-15,-1 1 0,-3-2 16,0 1-16,2-1 0,1-1 16,2 0-16,1-1 0,2 0 15,3 0-15,2 1 0,1 0 16,3-1-16,2 1 0,3-1 16,1 3-16,1-2 0,1 2 15,1 0-15,-1 1 0,1 0 0,0 3 16,0 0-16,0 2 0,0 0 15,0 1-15,-1 0 0,0 1 16,-1-2-16,-1-1 0,-2-3 16,0 0-16,-2-1 0,0 1 15,-3-1-15,-2-1 0,-5-1 16,-3-1-16,-1-1 0,-1 0 0,-3 0 16,-5 0-16,-2-4 0,-3-1 15,0-2-15,0-2 16,-2-1-16,1-4 0,-5-3 15,3-1-15,3 1 0,6 2 0,2 2 16</inkml:trace>
  <inkml:trace contextRef="#ctx0" brushRef="#br0" timeOffset="49267.071">23471 8082 0,'0'0'0,"0"0"0,0 0 16,0 0-16,0 0 0,0 0 16,0 0-16,0 0 0,29-15 0,-29 15 15,30-5-15,-11 3 0,0-1 16,5 1-16,3 0 0,1 0 15,-1 0-15,11 2 0,1 1 16,-2-1-16,-4-1 0,-1 1 16,-1 1-16,2 0 0,-3 1 15,-6-2-15,-4 0 0,-4-2 0,-3 2 16,-2-1-16</inkml:trace>
  <inkml:trace contextRef="#ctx0" brushRef="#br0" timeOffset="49550.8402">24321 7918 0,'0'0'16,"0"0"-16,0 0 0,27 2 0,-27-2 16,27 4-16,-11-1 0,1 0 15,4 0-15,0 1 0,0 0 16,4 1-16,-3-1 0,-4 0 15,-1 1-15,-4-1 0,-2-1 0,-3 2 16,-4 1-16,-3-1 0,-2 1 16,-4-1-16,-4 1 15,-3 1-15,-4 0 0,-5 1 0,-1 0 16,-1 0-16,-1 0 0,1 0 16,0-3-16,3 0 0,3-2 15,3-1-15,2 1 0,2-2 0</inkml:trace>
  <inkml:trace contextRef="#ctx0" brushRef="#br0" timeOffset="49801.3482">24736 7838 0,'0'0'0,"0"0"15,0 0-15,30 12 0,-14-5 16,3 1-16,1 1 0,4 3 15,0-1-15,-2 2 0,-1-1 16,-4 1-16,-4-1 0,-2 0 0,-3 0 16,-4 0-16,-4 2 0,-3-2 15,-5 0-15,-4 2 0,-3 0 16,-5 2-16,-4 2 0,-1 0 16,0 1-16,0 0 0,4-4 15,4-1-15</inkml:trace>
  <inkml:trace contextRef="#ctx0" brushRef="#br0" timeOffset="54852.4371">19730 8185 0,'0'0'0,"0"0"0,0 0 16,0 0-16,0 0 0,0 0 0,0 0 15,7 28-15,-7-28 0,3 25 16,-3-25-16,4 33 0,-2-15 16,0 1-16,2 1 0,-1 2 0,1-1 15,2 0-15,1 0 0,1 4 16,2-2-16,1-2 0,0 0 16,0-2-16,-1-2 0,0-1 15,0-1-15,-1-2 0,-1-1 16,-2-3-16,0-1 0,-2-1 15,-1-2-15,0-1 0,-3-2 16,0-2-16,-4 2 0,2-1 0,2-1 16,-2 2-16</inkml:trace>
  <inkml:trace contextRef="#ctx0" brushRef="#br0" timeOffset="55334.3757">19595 8560 0,'0'0'0,"0"0"0,0 0 16,0 0-16,0 0 0,0 0 15,24 16-15,-24-16 0,0 0 16,30 24-16,-30-24 0,25 19 0,-12-9 15,1 0-15,2 0 16,1 1-16,1 1 0,0 1 0,2 0 16,3 2-16,-1-4 0,-1 2 15,0 0-15,-1 0 0,-2-2 16,-2 0-16,0-3 0,-2 0 16,-2-2-16,-2 0 0,-1-2 15,-1 0-15,-2 0 0,-1-1 16,-2-2-16,-3-1 0,2 1 0,-2-1 15,-3-5-15,1 1 16,0-2-16,-3-2 0,0-2 0,-1-2 16,1 0-16,-1-1 0,1-3 15,-1 0-15,1 1 0,-2-8 16,1 1-16,2 1 0,1-1 16,-1 1-16,2 0 0,0 2 15,1 2-15,1 1 0,1-2 16,1 4-16,2 1 0,1 1 15,3 1-15,-2 1 0,0 0 0,-2 4 16</inkml:trace>
  <inkml:trace contextRef="#ctx0" brushRef="#br0" timeOffset="55884.8845">20870 8683 0,'0'0'15,"0"0"-15,0 0 0,0 0 16,0 0-16,0 0 0,-20 30 0,20-30 16,-19 29-16,7-11 0,-1 0 15,-1 3-15,1 0 0,-3 2 16,-3 3-16,-4 6 0,1 4 16,0-2-16,1 0 0,-2 4 15,2-3-15,0-3 0,0-2 16,2-3-16,1-2 0,1 1 15,1-3-15,5-6 0,1-2 0,3-2 16,0 0-16,1-4 0,2 0 16,0-5-16,-2-2 0,3-4 15,1-1-15,-1-1 0,2 1 16,0 0-16</inkml:trace>
  <inkml:trace contextRef="#ctx0" brushRef="#br0" timeOffset="56217.7118">20794 8731 0,'0'0'0,"0"0"15,0 0-15,0 0 0,0 0 0,0 0 16,27 4-16,-27-4 0,0 0 16,19 23-16,-19-23 0,10 32 15,-7-13-15,-1 4 0,-1 3 16,0-1-16,1 2 0,-2 9 15,0 3-15,0-2 0,0-1 0,0 7 16,0-1-16,1-4 16,1-4-16,0 1 0,0-2 0,0-2 15,1-2-15,-1 2 16,-1-4-16,0-5 0,0-3 0,-1-7 16,0 1-16,-1-3 0,-1-1 0,-4-3 15,-1-2-15,-1-6 16,-1-2-16,0-4 0,-2-2 15,2 1-15,2 2 0,0 0 0</inkml:trace>
  <inkml:trace contextRef="#ctx0" brushRef="#br0" timeOffset="56519.7799">20505 9113 0,'0'0'0,"0"0"0,0 0 16,0 0-16,0 0 0,26-12 15,-26 12-15,23-5 0,-23 5 16,33-6-16,-14 3 0,0 1 0,0 0 16,0 1-16,3 0 15,1 1-15,-1 0 0,3 1 0,-1 0 16,-2 0-16,-2 1 0,-2-1 16,-3 0-16,-1 1 0,0 0 15,-2 0-15,-2 0 0,-1-1 16,-3 0-16,0 0 0,-1-1 15,0 0-15,-1 1 0,-1-1 16,1 1-16,-1-1 0,-1 1 0,0-1 16,1-1-16,-1 1 0,0 0 15,0 0-15,-2 0 16,2 0-16,-2 0 0,3-1 0,-3 1 16,2-1-16</inkml:trace>
  <inkml:trace contextRef="#ctx0" brushRef="#br0" timeOffset="59117.4207">12155 9355 0,'0'0'0,"0"0"0,0 0 15,0 0-15,0 0 0,0 0 16,0 0-16,0 0 0,0 0 0,0 0 16,0 0-16,0 0 0,0 0 15,0 0-15,0 0 16,0 0-16,-19 20 0,19-20 0,0 0 16,-18 17-16,18-17 0,-15 14 15,15-14-15,-20 16 0,10-9 16,0 1-16,0 1 0,0 1 15,0 1-15,-1 0 0,0 1 16,-1-2-16,-1-2 0,1 2 16,0 1-16,0-1 0,1-1 0,-1 0 15,3-1-15,0-1 0,1-1 16,1 1-16,1-2 0,1 2 16,3-1-16,3 1 0,3-1 15,1-1-15,3 0 0,3-1 16,3 0-16,2 0 0,1-2 0,9 2 15,1-3-15,0 1 16,-3-1-16,2 1 0,3 2 16,-3-1-16,-1 1 0,2-1 15,-1-2-15,-3 1 0,-1-1 0,-3 2 16,-3-2-16,-5-1 0,-1 0 16,-2 0-16,-2 0 0,0 0 15,-2 0-15,-1-3 0,-2 0 16,-1-2-16,-1-1 0,-2 1 15,0 0-15,0 0 0,-1 0 0,0-1 16,0-2-16,-2-1 0,-1 0 16,0-2-16,-1-1 0,-1 1 15,0 0-15,-2-5 0,0 2 16,0-1-16,0 3 0,1 0 16,3 1-16,-1-1 0,2 0 15,1 1-15,-1 1 0,2 1 16,1 1-16,-1 1 0,2 1 15,0 2-15,1 1 0,1 3 16,-2-2-16,-1 4 0,1-1 0,0 1 16,0 0-16,0 0 0</inkml:trace>
  <inkml:trace contextRef="#ctx0" brushRef="#br0" timeOffset="62967.8723">22928 8745 0,'0'0'0,"0"0"0,0 0 16,22-2-16,-22 2 0,27 0 0,-3-1 15,0 1-15,0 0 0,13 1 16,2 0-16,-1 1 0,-2-1 0,9 3 16,0 1-16,-5-1 15,-5-1-15,0 1 0,-9-1 16,-5-1-16</inkml:trace>
  <inkml:trace contextRef="#ctx0" brushRef="#br0" timeOffset="63135.9933">22941 8890 0,'0'0'0,"0"0"16,0 0-16,0 0 0,0 0 0,-20 21 15,20-21-15,-12 23 0,12-23 16,-13 31-16,5-12 16,2 0-16,-1 1 0,1-2 0,2 1 15,0 1-15,1-4 0,1-2 16,0-3-16,1-1 0</inkml:trace>
  <inkml:trace contextRef="#ctx0" brushRef="#br0" timeOffset="63435.3687">22963 9002 0,'0'0'0,"0"0"0,0 0 15,26-3-15,-26 3 0,37-5 0,-9 1 16,2 1-16,3 0 0,16-2 16,4 2-16,-1 0 0,-2 1 15,12-1-15,-1 2 0,4 1 16,-7 1-16,-7 2 0,-6 1 15,-2 2-15,-9-1 0,-8 1 16,-6 1-16,-8-2 0,-5-1 0,-5 6 16,-7 3-16,-5-1 0,-5-1 15,-4-1-15,-6 0 0,-1-1 16,0 1-16,-9-2 0,-3 0 16,4-3-16,2-1 0,0-3 15,0-4-15,8 1 0,5 1 0,4 0 16</inkml:trace>
  <inkml:trace contextRef="#ctx0" brushRef="#br0" timeOffset="63684.8974">23239 8860 0,'0'0'0,"0"0"16,0 0-16,0 0 0,0 0 0,0 0 15,0 0-15,3 25 16,-3-25-16,-2 29 0,-1-9 15,-2 3-15,-1 3 0,-1 2 16,0 1-16,0 5 0,0-2 0,1-5 16,1 0-16,1-5 0,0-1 15,2-5-15,0-1 0,0-2 16,1-2-16,-2-2 0,1-3 16,-1-1-16,-2-1 0,0-3 15,-3-1-15,3-1 0,0 1 0,2-1 16</inkml:trace>
  <inkml:trace contextRef="#ctx0" brushRef="#br0" timeOffset="64117.9794">22984 9094 0,'0'0'0,"0"0"16,0 0-16,0 0 0,0 0 0,0 0 16,0 0-16,30-6 0,-30 6 0,0 0 15,30 4-15,-30-4 0,19 5 16,-19-5-16,17 11 15,-13-6-15,-1-1 0,-6 1 16,-2 1-16,-2 1 0,-2-1 0,0 2 16,-1 1-16,-1 0 0,0 0 15,0-2-15,1 0 0,1-1 16,1-1-16,3-1 0,1-1 16,4 0-16,4-1 0,2-2 15,5-2-15,4-1 0,2-2 0,3-1 16,1 1-16,10-4 15,2 3-15,-1-3 0,0-1 16,4 0-16,-2 0 0,-3 3 0,-2 2 16,-4 3-16,-3 0 0,-3 4 15,-3 0-15,-3 2 0,-1 2 16,-3 0-16,-2 2 0,-1-2 16,-2-1-16,0 2 0,-1 1 15,-1-2-15,-1 1 0,-2-1 16,-2 0-16,-5 0 0,-3-1 0,-4 1 15,-4 0-15,-1 0 0,0 0 16,-3 0-16,-3-1 0,-2 0 16,1 0-16,-1 0 0,6-1 15,4-1-15</inkml:trace>
  <inkml:trace contextRef="#ctx0" brushRef="#br0" timeOffset="64367.6372">23002 9261 0,'0'0'0,"0"0"15,0 0-15,0 0 0,0 0 16,0 0-16,0 0 0,0 0 15,0 0-15,0 0 0,17 19 0,-17-19 16,0 0-16,0 0 0,0 0 16,-13 24-16,13-24 0,-22 18 15,22-18-15,-34 22 0,13-9 16,-2 0-16,-4 1 0,-6 5 16,0 0-16,1 1 0,1-1 15,2-2-15,1 1 0,-3-1 16,5-2-16,5-5 0,3-1 15,6-2-15,3 0 0,8-5 16,5-4-16,2-9 0,1-10 0,-2 4 16,0 2-16,-1 2 0</inkml:trace>
  <inkml:trace contextRef="#ctx0" brushRef="#br0" timeOffset="64558.2051">22896 9455 0,'0'0'0,"0"0"15,0 0-15,0 0 0,0 0 16,18 24-16,-18-24 0,11 23 15,-7-10-15,-1 4 0,-1 3 16,1 0-16,0 1 0,0 0 16,1-1-16,-1 4 0,0-3 0,1-1 15,-2-2-15,0-3 0,-1-4 16,0-2-16,0-3 0,0-2 16,-1-4-16,0 0 0,3-6 15,-2-4-15,0-3 16,0 3-16,0 0 0,-1 1 0</inkml:trace>
  <inkml:trace contextRef="#ctx0" brushRef="#br0" timeOffset="64744.1956">23301 9310 0,'0'0'0,"0"0"16,0 0-16,0 0 0,25 10 16,-25-10-16,26 8 0,-11-3 15,-1 1-15,-1 2 0,-1-2 16,-1 1-16,-1-2 0,-2 1 15,-1 0-15,-4 0 0,-1 1 16,-4-1-16,-5-1 0,-3-1 0,-2-1 16,1 0-16,2 0 15,2-1-15</inkml:trace>
  <inkml:trace contextRef="#ctx0" brushRef="#br0" timeOffset="65269.6005">23148 9457 0,'0'0'0,"0"0"16,0 0-16,0 0 0,0 0 15,0 0-15,0 0 0,0 0 16,0 0-16,0 0 0,35-2 15,-35 2-15,32-1 0,-32 1 16,37 0-16,-16 0 0,1 0 0,0 0 16,-1 0-16,-1 1 0,-3 0 15,3 1-15,-3 1 0,-4 1 16,-2 0-16,-3 4 0,-3 3 16,-2-2-16,-5 2 0,-3 5 15,-5 0-15,-2 0 0,-1-1 0,-1 0 16,0-3-16,0 0 15,1 0-15,-2-2 0,1 0 16,1-3-16,1-1 0,-1-4 0,0-1 16,0-1-16,0-2 0,1-1 15,1-1-15,1-1 0,1-1 16,0-3-16,1-1 0,2-1 16,0 1-16,2 0 0,0 1 15,1 1-15,1 2 0,1 0 16,1 1-16,2 3 0,1 0 0,5 1 15,4 1-15,1 0 0,2 2 16,0 1-16,2 1 16,5 2-16,1 0 0,0 0 15,-1 1-15,-2-1 0,-2 1 0,-4 0 16,-2 0-16,-4 0 0,-5 1 16,-4 1-16,-5 2 0,0 0 15,-1-1-15,1 0 0,-2 1 16,1-1-16,2-1 0,0-1 15,3-2-15,1 0 0,0 1 0,5-1 16,5-1-16,3-2 0,4-1 16,4-2-16,2-2 0,3 0 15,4-1-15,0-3 0,2-2 16,-4 2-16,-5-1 0,-3 3 16</inkml:trace>
  <inkml:trace contextRef="#ctx0" brushRef="#br0" timeOffset="65801.9854">24298 8775 0,'0'0'0,"0"0"15,0 0-15,0 0 0,28 1 0,-28-1 16,26 2-16,-26-2 16,29 2-16,-14-1 0,2 1 15,-3 0-15,-1 1 0,1-1 0,-2 3 16,-2 0-16,-3-1 0,-2 2 16,-4 1-16,-2 0 0,-2 0 15,-4 3-15,-1 5 0,-3-1 16,-2 2-16,-7 4 0,-2 1 15,0-1-15,0 1 0,-6 4 16,0-3-16,2-2 0,3-2 0,2-3 16,1-3-16,3-4 0,1-2 15,2-2-15,1-3 0,1-1 16,1-2-16,1-4 0,2-4 16,3 1-16,0-1 0,2 0 15,1 0-15,2 1 0,0 2 16,1-1-16,1 2 0,1 0 15,1 1-15,3 3 0,4-1 16,4 2-16,1 1 0,5 1 0,3 0 16,3 1-16,0-1 15,2 2-15,1 1 0,3 1 16,-3 0-16,-4 2 0,-1-1 0,-4 0 16,-4-1-16,-6 0 0,-6 1 15,0-2-15,-1 0 0,0-1 16</inkml:trace>
  <inkml:trace contextRef="#ctx0" brushRef="#br0" timeOffset="66118.4443">24015 9204 0,'0'0'0,"0"0"15,0 0-15,24 1 0,-24-1 0,23-1 16,-23 1-16,30 1 0,-13 0 15,0 0-15,2 0 16,-2 1-16,-2 1 0,2-1 0,-3-1 16,-3 0-16,-2 0 0,-5 3 15,-2-1-15,-3 2 0,-3 0 16,-5 3-16,-4 0 0,0 2 16,-2 0-16,-7 5 0,-3 5 15,-1-4-15,2 2 0,-6 2 16,2-2-16,2-2 0,3-2 0,1-2 15,1-1-15,2-4 16,3-1-16,2-2 0,1-2 0,4-3 16,1-3-16,2 2 0,2 1 15,0-2-15</inkml:trace>
  <inkml:trace contextRef="#ctx0" brushRef="#br0" timeOffset="66300.9734">23971 9243 0,'0'0'16,"0"0"-16,0 0 0,0 0 15,0 0-15,22 11 0,-22-11 16,26 7-16,-26-7 0,30 8 16,-13-2-16,-1-2 0,2 1 0,1 2 15,0 0-15,0 1 0,-1-3 16,2 4-16,-3-2 0,0 1 16,-1-1-16,-2-2 0,-3-3 15,-2 0-15,0 0 0,-2 0 16</inkml:trace>
  <inkml:trace contextRef="#ctx0" brushRef="#br0" timeOffset="66587.1262">24604 9177 0,'0'0'0,"0"0"0,0 0 0,0 0 15,0 0-15,28 4 0,-28-4 16,23 4-16,-23-4 0,24 5 15,-13-2-15,-1-1 0,-2 1 0,0-1 16,-1 0-16,-2 0 0,0 0 16,-4 2-16,-2 1 0,-3 1 15,-1-2-15,-5 3 0,-3 1 16,-2 1-16,0-2 0,-5 2 16,-3 0-16,-6 2 0,2 0 15,-1 0-15,1 0 0,0-2 16,3 0-16,-4-1 0,4-3 15,3-4-15,5-3 0,1 0 16,4 0-16,2 1 0</inkml:trace>
  <inkml:trace contextRef="#ctx0" brushRef="#br0" timeOffset="66751.2179">24443 9240 0,'0'0'0,"0"0"0,0 0 16,0 0-16,0 0 0,25 6 15,-25-6-15,28 8 0,-28-8 0,29 10 16,-12-3-16,-1 0 0,1-2 15,-1 3-15,1 2 16,-2-3-16,0 2 0,1-1 0,0 2 16,-5-2-16,-5 1 0,0-1 15,-2-2-15,1-1 0</inkml:trace>
  <inkml:trace contextRef="#ctx0" brushRef="#br0" timeOffset="67014.0674">24010 9531 0,'0'0'0,"0"0"16,0 0-16,0 0 0,29 0 0,-29 0 16,39-1-16,-15 0 0,4-2 15,2 2-15,6 1 0,8 0 16,-2-1-16,0 0 0,-2 0 15,6 0-15,-6 1 0,-5 1 16,-6 2-16,-3 0 0,-4-2 0,-4 1 16,-2-1-16,-6 0 0,-4 1 15,-3-2-15,-3 0 0,0 0 16,0 0-16,0 0 0</inkml:trace>
  <inkml:trace contextRef="#ctx0" brushRef="#br0" timeOffset="67301.6232">24416 9409 0,'0'0'0,"0"0"15,0 0-15,0 0 0,0 0 16,0 0-16,2 30 0,-2-30 16,-3 29-16,0-11 0,-1 3 15,1 1-15,0 0 0,-2 2 16,1 1-16,0 6 0,0-1 15,1-2-15,0 0 0,1-3 0,-1 0 16,1-3-16,0-2 0,0-3 16,-1-1-16,1-3 15,0-2-15,1-1 0,0-1 0,0-2 16,0-2-16,-2-2 0,1-1 16,0-3-16,-1-2 0,1 0 15,-1 1-15,1-1 0</inkml:trace>
  <inkml:trace contextRef="#ctx0" brushRef="#br0" timeOffset="67535.0601">24448 9559 0,'0'0'0,"0"0"0,0 0 0,0 0 15,0 0-15,0 0 0,0 0 16,0 0-16,0 0 0,0 0 16,-23 23-16,23-23 0,-23 18 15,23-18-15,-29 25 0,12-11 16,-2 2-16,-2-2 0,-2 0 15,-5 3-15,3-1 0,-2 0 16,2-1-16,0-1 0,0-3 0,2-1 16,2-2-16,3-1 0,2-2 15,3-1-15,1-2 0,3-2 16,2-1-16,5-3 0,3-2 16,0 1-16,-1 1 0,0 1 15</inkml:trace>
  <inkml:trace contextRef="#ctx0" brushRef="#br0" timeOffset="67751.3885">24523 9654 0,'0'0'15,"0"0"-15,0 0 0,22 11 0,-22-11 16,21 13-16,-7-5 0,3 2 16,3 0-16,1 0 0,2 0 15,9 4-15,2-1 0,4-1 16,0-1-16,8 2 0,-1-3 0,-5 0 15,-2 0-15,-4-2 0,-2-2 16,-3 0-16,-3-1 16,-5 0-16,-4-1 0,-4-1 0,-2-1 15,-2 0-15</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2026/2/6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2026/2/6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2026/2/6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2026/2/6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2026/2/6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2026/2/6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2026/2/6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2026/2/6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2026/2/6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4.emf"/><Relationship Id="rId4" Type="http://schemas.openxmlformats.org/officeDocument/2006/relationships/customXml" Target="../ink/ink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5.emf"/><Relationship Id="rId4" Type="http://schemas.openxmlformats.org/officeDocument/2006/relationships/customXml" Target="../ink/ink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6.emf"/><Relationship Id="rId4" Type="http://schemas.openxmlformats.org/officeDocument/2006/relationships/customXml" Target="../ink/ink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7.emf"/><Relationship Id="rId4" Type="http://schemas.openxmlformats.org/officeDocument/2006/relationships/customXml" Target="../ink/ink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8.emf"/><Relationship Id="rId4" Type="http://schemas.openxmlformats.org/officeDocument/2006/relationships/customXml" Target="../ink/ink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9.emf"/><Relationship Id="rId4" Type="http://schemas.openxmlformats.org/officeDocument/2006/relationships/customXml" Target="../ink/ink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emf"/><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2.emf"/><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3.emf"/><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235630" y="1574165"/>
            <a:ext cx="9799200" cy="2570400"/>
          </a:xfrm>
        </p:spPr>
        <p:txBody>
          <a:bodyPr/>
          <a:lstStyle/>
          <a:p>
            <a:r>
              <a:rPr lang="zh-CN" altLang="zh-CN"/>
              <a:t>完形专题（一）</a:t>
            </a:r>
            <a:br>
              <a:rPr lang="zh-CN" altLang="zh-CN"/>
            </a:br>
            <a:r>
              <a:rPr lang="zh-CN" altLang="zh-CN"/>
              <a:t>基础知识</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5130"/>
            <a:ext cx="10968990" cy="5844540"/>
          </a:xfrm>
          <a:ln>
            <a:solidFill>
              <a:schemeClr val="accent1"/>
            </a:solidFill>
          </a:ln>
        </p:spPr>
        <p:txBody>
          <a:bodyPr/>
          <a:lstStyle/>
          <a:p>
            <a:pPr marL="0" indent="0">
              <a:buNone/>
            </a:pPr>
            <a:r>
              <a:rPr lang="en-US" altLang="zh-CN">
                <a:solidFill>
                  <a:schemeClr val="tx1"/>
                </a:solidFill>
              </a:rPr>
              <a:t>26. accent </a:t>
            </a:r>
          </a:p>
          <a:p>
            <a:pPr marL="0" indent="0">
              <a:buNone/>
            </a:pPr>
            <a:r>
              <a:rPr lang="en-US" altLang="zh-CN">
                <a:solidFill>
                  <a:schemeClr val="tx1"/>
                </a:solidFill>
              </a:rPr>
              <a:t>The new design features accent the company’s commitment to sustainability. </a:t>
            </a:r>
          </a:p>
          <a:p>
            <a:pPr marL="0" indent="0">
              <a:buNone/>
            </a:pPr>
            <a:r>
              <a:rPr lang="en-US" altLang="zh-CN">
                <a:solidFill>
                  <a:schemeClr val="tx1"/>
                </a:solidFill>
              </a:rPr>
              <a:t>27. mushroom </a:t>
            </a:r>
          </a:p>
          <a:p>
            <a:pPr marL="0" indent="0">
              <a:buNone/>
            </a:pPr>
            <a:r>
              <a:rPr lang="en-US" altLang="zh-CN">
                <a:solidFill>
                  <a:schemeClr val="tx1"/>
                </a:solidFill>
              </a:rPr>
              <a:t>The small startup mushroomed into a global enterprise within just three years, expanding rapidly beyond anyone’s expectations. </a:t>
            </a:r>
          </a:p>
          <a:p>
            <a:pPr marL="0" indent="0">
              <a:buNone/>
            </a:pPr>
            <a:r>
              <a:rPr lang="en-US" altLang="zh-CN">
                <a:solidFill>
                  <a:schemeClr val="tx1"/>
                </a:solidFill>
              </a:rPr>
              <a:t>28. balloon </a:t>
            </a:r>
          </a:p>
          <a:p>
            <a:pPr marL="0" indent="0">
              <a:buNone/>
            </a:pPr>
            <a:r>
              <a:rPr lang="en-US" altLang="zh-CN">
                <a:solidFill>
                  <a:schemeClr val="tx1"/>
                </a:solidFill>
              </a:rPr>
              <a:t>Paul ballooned after he got married. </a:t>
            </a:r>
          </a:p>
          <a:p>
            <a:pPr marL="0" indent="0">
              <a:buNone/>
            </a:pPr>
            <a:r>
              <a:rPr lang="en-US" altLang="zh-CN">
                <a:solidFill>
                  <a:schemeClr val="tx1"/>
                </a:solidFill>
              </a:rPr>
              <a:t>29. harvest </a:t>
            </a:r>
          </a:p>
          <a:p>
            <a:pPr marL="0" indent="0">
              <a:buNone/>
            </a:pPr>
            <a:r>
              <a:rPr lang="en-US" altLang="zh-CN">
                <a:solidFill>
                  <a:schemeClr val="tx1"/>
                </a:solidFill>
              </a:rPr>
              <a:t>The company harvest valuable insights from customer feedback surveys. </a:t>
            </a:r>
          </a:p>
          <a:p>
            <a:pPr marL="0" indent="0">
              <a:buNone/>
            </a:pPr>
            <a:r>
              <a:rPr lang="en-US" altLang="zh-CN">
                <a:solidFill>
                  <a:schemeClr val="tx1"/>
                </a:solidFill>
              </a:rPr>
              <a:t>30. comb </a:t>
            </a:r>
          </a:p>
          <a:p>
            <a:pPr marL="0" indent="0">
              <a:buNone/>
            </a:pPr>
            <a:r>
              <a:rPr lang="en-US" altLang="zh-CN">
                <a:solidFill>
                  <a:schemeClr val="tx1"/>
                </a:solidFill>
              </a:rPr>
              <a:t>The detectives carefully combed through years of financial records to find evidence of theft.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76160" y="2961360"/>
              <a:ext cx="4977000" cy="648360"/>
            </p14:xfrm>
          </p:contentPart>
        </mc:Choice>
        <mc:Fallback>
          <p:pic>
            <p:nvPicPr>
              <p:cNvPr id="2" name="墨迹 1"/>
              <p:cNvPicPr/>
              <p:nvPr/>
            </p:nvPicPr>
            <p:blipFill>
              <a:blip r:embed="rId5"/>
              <a:stretch>
                <a:fillRect/>
              </a:stretch>
            </p:blipFill>
            <p:spPr>
              <a:xfrm>
                <a:off x="766800" y="2952000"/>
                <a:ext cx="4995720" cy="667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2585"/>
            <a:ext cx="10968990" cy="5887085"/>
          </a:xfrm>
          <a:ln>
            <a:solidFill>
              <a:schemeClr val="accent1"/>
            </a:solidFill>
          </a:ln>
        </p:spPr>
        <p:txBody>
          <a:bodyPr>
            <a:normAutofit lnSpcReduction="10000"/>
          </a:bodyPr>
          <a:lstStyle/>
          <a:p>
            <a:pPr marL="0" indent="0">
              <a:buNone/>
            </a:pPr>
            <a:r>
              <a:rPr lang="en-US" altLang="zh-CN">
                <a:solidFill>
                  <a:schemeClr val="tx1"/>
                </a:solidFill>
              </a:rPr>
              <a:t>31. fossil </a:t>
            </a:r>
          </a:p>
          <a:p>
            <a:pPr marL="0" indent="0">
              <a:buNone/>
            </a:pPr>
            <a:r>
              <a:rPr lang="en-US" altLang="zh-CN">
                <a:solidFill>
                  <a:schemeClr val="tx1"/>
                </a:solidFill>
              </a:rPr>
              <a:t>Traditional business practices have become fossils in today’s digital economy, preserved but no longer relevant. </a:t>
            </a:r>
          </a:p>
          <a:p>
            <a:pPr marL="0" indent="0">
              <a:buNone/>
            </a:pPr>
            <a:r>
              <a:rPr lang="en-US" altLang="zh-CN">
                <a:solidFill>
                  <a:schemeClr val="tx1"/>
                </a:solidFill>
              </a:rPr>
              <a:t>32. magazine</a:t>
            </a:r>
          </a:p>
          <a:p>
            <a:pPr marL="0" indent="0">
              <a:buNone/>
            </a:pPr>
            <a:r>
              <a:rPr lang="en-US" altLang="zh-CN">
                <a:solidFill>
                  <a:schemeClr val="tx1"/>
                </a:solidFill>
              </a:rPr>
              <a:t>She opened the magazine for the film before developing it. </a:t>
            </a:r>
          </a:p>
          <a:p>
            <a:pPr marL="0" indent="0">
              <a:buNone/>
            </a:pPr>
            <a:r>
              <a:rPr lang="en-US" altLang="zh-CN">
                <a:solidFill>
                  <a:schemeClr val="tx1"/>
                </a:solidFill>
              </a:rPr>
              <a:t>33. map </a:t>
            </a:r>
          </a:p>
          <a:p>
            <a:pPr marL="0" indent="0">
              <a:buNone/>
            </a:pPr>
            <a:r>
              <a:rPr lang="en-US" altLang="zh-CN">
                <a:solidFill>
                  <a:schemeClr val="tx1"/>
                </a:solidFill>
              </a:rPr>
              <a:t>The points at which stress and anxiety emerge can be mapped. </a:t>
            </a:r>
          </a:p>
          <a:p>
            <a:pPr marL="0" indent="0">
              <a:buNone/>
            </a:pPr>
            <a:r>
              <a:rPr lang="en-US" altLang="zh-CN">
                <a:solidFill>
                  <a:schemeClr val="tx1"/>
                </a:solidFill>
              </a:rPr>
              <a:t>Her own future had been mapped out for her by wealthy and adoring parents. </a:t>
            </a:r>
          </a:p>
          <a:p>
            <a:pPr marL="0" indent="0">
              <a:buNone/>
            </a:pPr>
            <a:r>
              <a:rPr lang="en-US" altLang="zh-CN">
                <a:solidFill>
                  <a:schemeClr val="tx1"/>
                </a:solidFill>
              </a:rPr>
              <a:t>34. vehicle </a:t>
            </a:r>
          </a:p>
          <a:p>
            <a:pPr marL="0" indent="0">
              <a:buNone/>
            </a:pPr>
            <a:r>
              <a:rPr lang="en-US" altLang="zh-CN">
                <a:solidFill>
                  <a:schemeClr val="tx1"/>
                </a:solidFill>
              </a:rPr>
              <a:t>Education can be a powerful vehicle for social mobility and personal transformation. </a:t>
            </a:r>
          </a:p>
          <a:p>
            <a:pPr marL="0" indent="0">
              <a:buNone/>
            </a:pPr>
            <a:r>
              <a:rPr lang="en-US" altLang="zh-CN">
                <a:solidFill>
                  <a:schemeClr val="tx1"/>
                </a:solidFill>
              </a:rPr>
              <a:t>35. avenue </a:t>
            </a:r>
          </a:p>
          <a:p>
            <a:pPr marL="0" indent="0">
              <a:buNone/>
            </a:pPr>
            <a:r>
              <a:rPr lang="en-US" altLang="zh-CN">
                <a:solidFill>
                  <a:schemeClr val="tx1"/>
                </a:solidFill>
              </a:rPr>
              <a:t>The company explored every avenue to secure additional funding before launching the product. </a:t>
            </a:r>
          </a:p>
          <a:p>
            <a:pPr marL="0" indent="0">
              <a:buNone/>
            </a:pPr>
            <a:endParaRPr lang="en-US" altLang="zh-CN">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8465"/>
            <a:ext cx="10968990" cy="5831205"/>
          </a:xfrm>
          <a:ln>
            <a:solidFill>
              <a:schemeClr val="accent1"/>
            </a:solidFill>
          </a:ln>
        </p:spPr>
        <p:txBody>
          <a:bodyPr>
            <a:normAutofit lnSpcReduction="10000"/>
          </a:bodyPr>
          <a:lstStyle/>
          <a:p>
            <a:pPr marL="0" indent="0">
              <a:buNone/>
            </a:pPr>
            <a:r>
              <a:rPr lang="en-US" altLang="zh-CN">
                <a:solidFill>
                  <a:schemeClr val="tx1"/>
                </a:solidFill>
              </a:rPr>
              <a:t>36. bore </a:t>
            </a:r>
          </a:p>
          <a:p>
            <a:pPr marL="0" indent="0">
              <a:buNone/>
            </a:pPr>
            <a:r>
              <a:rPr lang="en-US" altLang="zh-CN">
                <a:solidFill>
                  <a:schemeClr val="tx1"/>
                </a:solidFill>
              </a:rPr>
              <a:t>To build the tunnel they had to bore through solid rock. </a:t>
            </a:r>
          </a:p>
          <a:p>
            <a:pPr marL="0" indent="0">
              <a:buNone/>
            </a:pPr>
            <a:r>
              <a:rPr lang="en-US" altLang="zh-CN">
                <a:solidFill>
                  <a:schemeClr val="tx1"/>
                </a:solidFill>
              </a:rPr>
              <a:t>37. carve </a:t>
            </a:r>
          </a:p>
          <a:p>
            <a:pPr marL="0" indent="0">
              <a:buNone/>
            </a:pPr>
            <a:r>
              <a:rPr lang="en-US" altLang="zh-CN">
                <a:solidFill>
                  <a:schemeClr val="tx1"/>
                </a:solidFill>
              </a:rPr>
              <a:t>While remaining loyal to their partners, they also aim to carve their own career paths. </a:t>
            </a:r>
          </a:p>
          <a:p>
            <a:pPr marL="0" indent="0">
              <a:buNone/>
            </a:pPr>
            <a:r>
              <a:rPr lang="en-US" altLang="zh-CN">
                <a:solidFill>
                  <a:schemeClr val="tx1"/>
                </a:solidFill>
              </a:rPr>
              <a:t>38. sandwich </a:t>
            </a:r>
          </a:p>
          <a:p>
            <a:pPr marL="0" indent="0">
              <a:buNone/>
            </a:pPr>
            <a:r>
              <a:rPr lang="en-US" altLang="zh-CN">
                <a:solidFill>
                  <a:schemeClr val="tx1"/>
                </a:solidFill>
              </a:rPr>
              <a:t>With back-to-back meetings, I was sandwiched between deadlines and couldn’t catch a break all day. </a:t>
            </a:r>
          </a:p>
          <a:p>
            <a:pPr marL="0" indent="0">
              <a:buNone/>
            </a:pPr>
            <a:r>
              <a:rPr lang="en-US" altLang="zh-CN">
                <a:solidFill>
                  <a:schemeClr val="tx1"/>
                </a:solidFill>
              </a:rPr>
              <a:t>39. fabric -fabricate </a:t>
            </a:r>
          </a:p>
          <a:p>
            <a:pPr marL="0" indent="0">
              <a:buNone/>
            </a:pPr>
            <a:r>
              <a:rPr lang="en-US" altLang="zh-CN">
                <a:solidFill>
                  <a:schemeClr val="tx1"/>
                </a:solidFill>
              </a:rPr>
              <a:t>Strong leadership and open dialogue helped repair the social fabric of the community after years of conflict and mistrust. </a:t>
            </a:r>
          </a:p>
          <a:p>
            <a:pPr marL="0" indent="0">
              <a:buNone/>
            </a:pPr>
            <a:r>
              <a:rPr lang="en-US" altLang="zh-CN">
                <a:solidFill>
                  <a:schemeClr val="tx1"/>
                </a:solidFill>
              </a:rPr>
              <a:t>40. battery </a:t>
            </a:r>
          </a:p>
          <a:p>
            <a:pPr marL="0" indent="0">
              <a:buNone/>
            </a:pPr>
            <a:r>
              <a:rPr lang="en-US" altLang="zh-CN">
                <a:solidFill>
                  <a:schemeClr val="tx1"/>
                </a:solidFill>
              </a:rPr>
              <a:t>The weekend retreat helped her recharge her creative battery after months of writer’s block.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8310"/>
            <a:ext cx="10968990" cy="5801360"/>
          </a:xfrm>
          <a:ln>
            <a:solidFill>
              <a:schemeClr val="accent1"/>
            </a:solidFill>
          </a:ln>
        </p:spPr>
        <p:txBody>
          <a:bodyPr>
            <a:normAutofit fontScale="90000" lnSpcReduction="20000"/>
          </a:bodyPr>
          <a:lstStyle/>
          <a:p>
            <a:pPr marL="0" indent="0">
              <a:buNone/>
            </a:pPr>
            <a:r>
              <a:rPr lang="en-US" altLang="zh-CN">
                <a:solidFill>
                  <a:schemeClr val="tx1"/>
                </a:solidFill>
              </a:rPr>
              <a:t>41. fiction </a:t>
            </a:r>
          </a:p>
          <a:p>
            <a:pPr marL="0" indent="0">
              <a:buNone/>
            </a:pPr>
            <a:r>
              <a:rPr lang="en-US" altLang="zh-CN">
                <a:solidFill>
                  <a:schemeClr val="tx1"/>
                </a:solidFill>
              </a:rPr>
              <a:t>For years he managed to keep up the fiction that he was not married, even though his wedding ring was always in his pocket. </a:t>
            </a:r>
          </a:p>
          <a:p>
            <a:pPr marL="0" indent="0">
              <a:buNone/>
            </a:pPr>
            <a:r>
              <a:rPr lang="en-US" altLang="zh-CN">
                <a:solidFill>
                  <a:schemeClr val="tx1"/>
                </a:solidFill>
              </a:rPr>
              <a:t>42. tail=shadow </a:t>
            </a:r>
          </a:p>
          <a:p>
            <a:pPr marL="0" indent="0">
              <a:buNone/>
            </a:pPr>
            <a:r>
              <a:rPr lang="en-US" altLang="zh-CN">
                <a:solidFill>
                  <a:schemeClr val="tx1"/>
                </a:solidFill>
              </a:rPr>
              <a:t>A private detective had been tailing them for several weeks, as their suspicious behavior suggested they were hiding something important. </a:t>
            </a:r>
          </a:p>
          <a:p>
            <a:pPr marL="0" indent="0">
              <a:buNone/>
            </a:pPr>
            <a:r>
              <a:rPr lang="en-US" altLang="zh-CN">
                <a:solidFill>
                  <a:schemeClr val="tx1"/>
                </a:solidFill>
              </a:rPr>
              <a:t>“Tails or Heads” starts a football match. </a:t>
            </a:r>
          </a:p>
          <a:p>
            <a:pPr marL="0" indent="0">
              <a:buNone/>
            </a:pPr>
            <a:r>
              <a:rPr lang="en-US" altLang="zh-CN">
                <a:solidFill>
                  <a:schemeClr val="tx1"/>
                </a:solidFill>
              </a:rPr>
              <a:t>43. field </a:t>
            </a:r>
          </a:p>
          <a:p>
            <a:pPr marL="0" indent="0">
              <a:buNone/>
            </a:pPr>
            <a:r>
              <a:rPr lang="en-US" altLang="zh-CN">
                <a:solidFill>
                  <a:schemeClr val="tx1"/>
                </a:solidFill>
              </a:rPr>
              <a:t>If we want to have a greater depth of field, we zoom out the lens. </a:t>
            </a:r>
          </a:p>
          <a:p>
            <a:pPr marL="0" indent="0">
              <a:buNone/>
            </a:pPr>
            <a:r>
              <a:rPr lang="en-US" altLang="zh-CN">
                <a:solidFill>
                  <a:schemeClr val="tx1"/>
                </a:solidFill>
              </a:rPr>
              <a:t>44. plug </a:t>
            </a:r>
          </a:p>
          <a:p>
            <a:pPr marL="0" indent="0">
              <a:buNone/>
            </a:pPr>
            <a:r>
              <a:rPr lang="en-US" altLang="zh-CN">
                <a:solidFill>
                  <a:schemeClr val="tx1"/>
                </a:solidFill>
              </a:rPr>
              <a:t>The comprehensive security update finally plugged the security gaps that had been causing problems in our network system. </a:t>
            </a:r>
          </a:p>
          <a:p>
            <a:pPr marL="0" indent="0">
              <a:buNone/>
            </a:pPr>
            <a:r>
              <a:rPr lang="en-US" altLang="zh-CN">
                <a:solidFill>
                  <a:schemeClr val="tx1"/>
                </a:solidFill>
              </a:rPr>
              <a:t>45. restore </a:t>
            </a:r>
          </a:p>
          <a:p>
            <a:pPr marL="0" indent="0">
              <a:buNone/>
            </a:pPr>
            <a:r>
              <a:rPr lang="en-US" altLang="zh-CN">
                <a:solidFill>
                  <a:schemeClr val="tx1"/>
                </a:solidFill>
              </a:rPr>
              <a:t>His kindness and sincerity restored my faith in human nature. </a:t>
            </a:r>
          </a:p>
          <a:p>
            <a:pPr marL="0" indent="0">
              <a:buNone/>
            </a:pPr>
            <a:r>
              <a:rPr lang="en-US" altLang="zh-CN">
                <a:solidFill>
                  <a:schemeClr val="tx1"/>
                </a:solidFill>
              </a:rPr>
              <a:t>He unwillingly restored the delicately illustrated novel to me.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4190"/>
            <a:ext cx="10968990" cy="5745480"/>
          </a:xfrm>
          <a:ln>
            <a:solidFill>
              <a:schemeClr val="accent1"/>
            </a:solidFill>
          </a:ln>
        </p:spPr>
        <p:txBody>
          <a:bodyPr>
            <a:normAutofit lnSpcReduction="10000"/>
          </a:bodyPr>
          <a:lstStyle/>
          <a:p>
            <a:pPr marL="0" indent="0">
              <a:buNone/>
            </a:pPr>
            <a:r>
              <a:rPr lang="en-US" altLang="zh-CN">
                <a:solidFill>
                  <a:schemeClr val="tx1"/>
                </a:solidFill>
              </a:rPr>
              <a:t>46.  playground </a:t>
            </a:r>
          </a:p>
          <a:p>
            <a:pPr marL="0" indent="0">
              <a:buNone/>
            </a:pPr>
            <a:r>
              <a:rPr lang="en-US" altLang="zh-CN">
                <a:solidFill>
                  <a:schemeClr val="tx1"/>
                </a:solidFill>
              </a:rPr>
              <a:t>His mind was a playground of ideas, constantly bursting with new thoughts like fireworks. </a:t>
            </a:r>
          </a:p>
          <a:p>
            <a:pPr marL="0" indent="0">
              <a:buNone/>
            </a:pPr>
            <a:r>
              <a:rPr lang="en-US" altLang="zh-CN">
                <a:solidFill>
                  <a:schemeClr val="tx1"/>
                </a:solidFill>
              </a:rPr>
              <a:t>47. broadcast </a:t>
            </a:r>
          </a:p>
          <a:p>
            <a:pPr marL="0" indent="0">
              <a:buNone/>
            </a:pPr>
            <a:r>
              <a:rPr lang="en-US" altLang="zh-CN">
                <a:solidFill>
                  <a:schemeClr val="tx1"/>
                </a:solidFill>
              </a:rPr>
              <a:t>She broadcast her lack of confidence in the way she avoided eye contact with anyone who might judge her. </a:t>
            </a:r>
          </a:p>
          <a:p>
            <a:pPr marL="0" indent="0">
              <a:buNone/>
            </a:pPr>
            <a:r>
              <a:rPr lang="en-US" altLang="zh-CN">
                <a:solidFill>
                  <a:schemeClr val="tx1"/>
                </a:solidFill>
              </a:rPr>
              <a:t>48. best </a:t>
            </a:r>
          </a:p>
          <a:p>
            <a:pPr marL="0" indent="0">
              <a:buNone/>
            </a:pPr>
            <a:r>
              <a:rPr lang="en-US" altLang="zh-CN">
                <a:solidFill>
                  <a:schemeClr val="tx1"/>
                </a:solidFill>
              </a:rPr>
              <a:t>He trained for months to best his rival in the final round of the competition. </a:t>
            </a:r>
          </a:p>
          <a:p>
            <a:pPr marL="0" indent="0">
              <a:buNone/>
            </a:pPr>
            <a:r>
              <a:rPr lang="en-US" altLang="zh-CN">
                <a:solidFill>
                  <a:schemeClr val="tx1"/>
                </a:solidFill>
              </a:rPr>
              <a:t>49. snake </a:t>
            </a:r>
          </a:p>
          <a:p>
            <a:pPr marL="0" indent="0">
              <a:buNone/>
            </a:pPr>
            <a:r>
              <a:rPr lang="en-US" altLang="zh-CN">
                <a:solidFill>
                  <a:schemeClr val="tx1"/>
                </a:solidFill>
              </a:rPr>
              <a:t>The roads snake through forested mountains, offering a glimpse of nature’s untouched beauty. </a:t>
            </a:r>
          </a:p>
          <a:p>
            <a:pPr marL="0" indent="0">
              <a:buNone/>
            </a:pPr>
            <a:r>
              <a:rPr lang="en-US" altLang="zh-CN">
                <a:solidFill>
                  <a:schemeClr val="tx1"/>
                </a:solidFill>
              </a:rPr>
              <a:t>50. button </a:t>
            </a:r>
          </a:p>
          <a:p>
            <a:pPr marL="0" indent="0">
              <a:buNone/>
            </a:pPr>
            <a:r>
              <a:rPr lang="en-US" altLang="zh-CN">
                <a:solidFill>
                  <a:schemeClr val="tx1"/>
                </a:solidFill>
              </a:rPr>
              <a:t>His speech pushed all the right buttons, inspiring the audience and sparking a wave of support for the new initiative.           </a:t>
            </a:r>
            <a:r>
              <a:rPr lang="en-US" altLang="zh-CN"/>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normAutofit fontScale="77500" lnSpcReduction="10000"/>
          </a:bodyPr>
          <a:lstStyle/>
          <a:p>
            <a:pPr marL="0" indent="0">
              <a:buNone/>
            </a:pPr>
            <a:r>
              <a:rPr lang="en-US" altLang="zh-CN">
                <a:solidFill>
                  <a:schemeClr val="tx1"/>
                </a:solidFill>
              </a:rPr>
              <a:t>51. settle </a:t>
            </a:r>
          </a:p>
          <a:p>
            <a:pPr marL="0" indent="0">
              <a:buNone/>
            </a:pPr>
            <a:r>
              <a:rPr lang="en-US" altLang="zh-CN">
                <a:solidFill>
                  <a:schemeClr val="tx1"/>
                </a:solidFill>
              </a:rPr>
              <a:t>A nurse settled the old man into a chair.</a:t>
            </a:r>
          </a:p>
          <a:p>
            <a:pPr marL="0" indent="0">
              <a:buNone/>
            </a:pPr>
            <a:r>
              <a:rPr lang="en-US" altLang="zh-CN">
                <a:solidFill>
                  <a:schemeClr val="tx1"/>
                </a:solidFill>
              </a:rPr>
              <a:t>When the children had settled, Miss Brown gave out the new reading books. </a:t>
            </a:r>
          </a:p>
          <a:p>
            <a:pPr marL="0" indent="0">
              <a:buNone/>
            </a:pPr>
            <a:r>
              <a:rPr lang="en-US" altLang="zh-CN">
                <a:solidFill>
                  <a:schemeClr val="tx1"/>
                </a:solidFill>
              </a:rPr>
              <a:t>The crack in the wall is caused by the ground settling. </a:t>
            </a:r>
          </a:p>
          <a:p>
            <a:pPr marL="0" indent="0">
              <a:buNone/>
            </a:pPr>
            <a:r>
              <a:rPr lang="en-US" altLang="zh-CN">
                <a:solidFill>
                  <a:schemeClr val="tx1"/>
                </a:solidFill>
              </a:rPr>
              <a:t>He was able to settle with his creditors, and avoid going to jail.</a:t>
            </a:r>
          </a:p>
          <a:p>
            <a:pPr marL="0" indent="0">
              <a:buNone/>
            </a:pPr>
            <a:r>
              <a:rPr lang="en-US" altLang="zh-CN">
                <a:solidFill>
                  <a:schemeClr val="tx1"/>
                </a:solidFill>
              </a:rPr>
              <a:t>After endless hours of studies in English, he finally settled a score with it. </a:t>
            </a:r>
          </a:p>
          <a:p>
            <a:pPr marL="0" indent="0">
              <a:buNone/>
            </a:pPr>
            <a:r>
              <a:rPr lang="en-US" altLang="zh-CN">
                <a:solidFill>
                  <a:schemeClr val="tx1"/>
                </a:solidFill>
              </a:rPr>
              <a:t>52. contest </a:t>
            </a:r>
          </a:p>
          <a:p>
            <a:pPr marL="0" indent="0">
              <a:buNone/>
            </a:pPr>
            <a:r>
              <a:rPr lang="en-US" altLang="zh-CN">
                <a:solidFill>
                  <a:schemeClr val="tx1"/>
                </a:solidFill>
              </a:rPr>
              <a:t>His brothers are contesting the will. </a:t>
            </a:r>
          </a:p>
          <a:p>
            <a:pPr marL="0" indent="0">
              <a:buNone/>
            </a:pPr>
            <a:r>
              <a:rPr lang="en-US" altLang="zh-CN">
                <a:solidFill>
                  <a:schemeClr val="tx1"/>
                </a:solidFill>
              </a:rPr>
              <a:t>53. wage </a:t>
            </a:r>
          </a:p>
          <a:p>
            <a:pPr marL="0" indent="0">
              <a:buNone/>
            </a:pPr>
            <a:r>
              <a:rPr lang="en-US" altLang="zh-CN">
                <a:solidFill>
                  <a:schemeClr val="tx1"/>
                </a:solidFill>
              </a:rPr>
              <a:t>Last week we waged a campus-level war against random throw of rubbish. </a:t>
            </a:r>
          </a:p>
          <a:p>
            <a:pPr marL="0" indent="0">
              <a:buNone/>
            </a:pPr>
            <a:r>
              <a:rPr lang="en-US" altLang="zh-CN">
                <a:solidFill>
                  <a:schemeClr val="tx1"/>
                </a:solidFill>
              </a:rPr>
              <a:t>54. natural </a:t>
            </a:r>
          </a:p>
          <a:p>
            <a:pPr marL="0" indent="0">
              <a:buNone/>
            </a:pPr>
            <a:r>
              <a:rPr lang="en-US" altLang="zh-CN">
                <a:solidFill>
                  <a:schemeClr val="tx1"/>
                </a:solidFill>
              </a:rPr>
              <a:t>He is a natural in art, but he needs more work on it. </a:t>
            </a:r>
          </a:p>
          <a:p>
            <a:pPr marL="0" indent="0">
              <a:buNone/>
            </a:pPr>
            <a:r>
              <a:rPr lang="en-US" altLang="zh-CN">
                <a:solidFill>
                  <a:schemeClr val="tx1"/>
                </a:solidFill>
              </a:rPr>
              <a:t>55. lift </a:t>
            </a:r>
          </a:p>
          <a:p>
            <a:pPr marL="0" indent="0">
              <a:buNone/>
            </a:pPr>
            <a:r>
              <a:rPr lang="en-US" altLang="zh-CN">
                <a:solidFill>
                  <a:schemeClr val="tx1"/>
                </a:solidFill>
              </a:rPr>
              <a:t>The government plans to lifts its ban on cigar imports. </a:t>
            </a:r>
          </a:p>
          <a:p>
            <a:pPr marL="0" indent="0">
              <a:buNone/>
            </a:pPr>
            <a:r>
              <a:rPr lang="en-US" altLang="zh-CN">
                <a:solidFill>
                  <a:schemeClr val="tx1"/>
                </a:solidFill>
              </a:rPr>
              <a:t>The words were lifted from an article in a medical journal.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8465"/>
            <a:ext cx="10968990" cy="5831205"/>
          </a:xfrm>
          <a:ln>
            <a:solidFill>
              <a:schemeClr val="accent1"/>
            </a:solidFill>
          </a:ln>
        </p:spPr>
        <p:txBody>
          <a:bodyPr/>
          <a:lstStyle/>
          <a:p>
            <a:pPr marL="0" indent="0">
              <a:buNone/>
            </a:pPr>
            <a:r>
              <a:rPr lang="en-US" altLang="zh-CN">
                <a:solidFill>
                  <a:schemeClr val="tx1"/>
                </a:solidFill>
              </a:rPr>
              <a:t>56. culture</a:t>
            </a:r>
          </a:p>
          <a:p>
            <a:pPr marL="0" indent="0">
              <a:buNone/>
            </a:pPr>
            <a:r>
              <a:rPr lang="en-US" altLang="zh-CN">
                <a:solidFill>
                  <a:schemeClr val="tx1"/>
                </a:solidFill>
              </a:rPr>
              <a:t>cultured meat </a:t>
            </a:r>
          </a:p>
          <a:p>
            <a:pPr marL="0" indent="0">
              <a:buNone/>
            </a:pPr>
            <a:r>
              <a:rPr lang="en-US" altLang="zh-CN">
                <a:solidFill>
                  <a:schemeClr val="tx1"/>
                </a:solidFill>
              </a:rPr>
              <a:t>57. fence, fencing, fencer </a:t>
            </a:r>
          </a:p>
          <a:p>
            <a:pPr marL="0" indent="0">
              <a:buNone/>
            </a:pPr>
            <a:r>
              <a:rPr lang="en-US" altLang="zh-CN">
                <a:solidFill>
                  <a:schemeClr val="tx1"/>
                </a:solidFill>
              </a:rPr>
              <a:t>58. cast </a:t>
            </a:r>
          </a:p>
          <a:p>
            <a:pPr marL="0" indent="0">
              <a:buNone/>
            </a:pPr>
            <a:r>
              <a:rPr lang="en-US" altLang="zh-CN">
                <a:solidFill>
                  <a:schemeClr val="tx1"/>
                </a:solidFill>
              </a:rPr>
              <a:t>There stood a statue of a horse cast in bronze. </a:t>
            </a:r>
          </a:p>
          <a:p>
            <a:pPr marL="0" indent="0">
              <a:buNone/>
            </a:pPr>
            <a:r>
              <a:rPr lang="en-US" altLang="zh-CN">
                <a:solidFill>
                  <a:schemeClr val="tx1"/>
                </a:solidFill>
              </a:rPr>
              <a:t>The producer finally cast Finsh in the male lead. </a:t>
            </a:r>
          </a:p>
          <a:p>
            <a:pPr marL="0" indent="0">
              <a:buNone/>
            </a:pPr>
            <a:r>
              <a:rPr lang="en-US" altLang="zh-CN">
                <a:solidFill>
                  <a:schemeClr val="tx1"/>
                </a:solidFill>
              </a:rPr>
              <a:t>Clinton cast himself as the candidate of new economic opportunity. </a:t>
            </a:r>
          </a:p>
          <a:p>
            <a:pPr marL="0" indent="0">
              <a:buNone/>
            </a:pPr>
            <a:r>
              <a:rPr lang="en-US" altLang="zh-CN">
                <a:solidFill>
                  <a:schemeClr val="tx1"/>
                </a:solidFill>
              </a:rPr>
              <a:t>59. let </a:t>
            </a:r>
          </a:p>
          <a:p>
            <a:pPr marL="0" indent="0">
              <a:buNone/>
            </a:pPr>
            <a:r>
              <a:rPr lang="en-US" altLang="zh-CN">
                <a:solidFill>
                  <a:schemeClr val="tx1"/>
                </a:solidFill>
              </a:rPr>
              <a:t>The houses in the downtown near the underground are easy to let. </a:t>
            </a:r>
          </a:p>
          <a:p>
            <a:pPr marL="0" indent="0">
              <a:buNone/>
            </a:pPr>
            <a:r>
              <a:rPr lang="en-US" altLang="zh-CN">
                <a:solidFill>
                  <a:schemeClr val="tx1"/>
                </a:solidFill>
              </a:rPr>
              <a:t>60. bid </a:t>
            </a:r>
          </a:p>
          <a:p>
            <a:pPr marL="0" indent="0">
              <a:buNone/>
            </a:pPr>
            <a:r>
              <a:rPr lang="en-US" altLang="zh-CN">
                <a:solidFill>
                  <a:schemeClr val="tx1"/>
                </a:solidFill>
              </a:rPr>
              <a:t>The team made a final bid to score a goal in the last minute.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normAutofit fontScale="92500"/>
          </a:bodyPr>
          <a:lstStyle/>
          <a:p>
            <a:pPr marL="0" indent="0">
              <a:buNone/>
            </a:pPr>
            <a:r>
              <a:rPr lang="en-US" altLang="zh-CN">
                <a:solidFill>
                  <a:schemeClr val="tx1"/>
                </a:solidFill>
              </a:rPr>
              <a:t>61. bill </a:t>
            </a:r>
          </a:p>
          <a:p>
            <a:pPr marL="0" indent="0">
              <a:buNone/>
            </a:pPr>
            <a:r>
              <a:rPr lang="en-US" altLang="zh-CN">
                <a:solidFill>
                  <a:schemeClr val="tx1"/>
                </a:solidFill>
              </a:rPr>
              <a:t>The brand launched a national bill to attract young consumers. </a:t>
            </a:r>
          </a:p>
          <a:p>
            <a:pPr marL="0" indent="0">
              <a:buNone/>
            </a:pPr>
            <a:r>
              <a:rPr lang="en-US" altLang="zh-CN">
                <a:solidFill>
                  <a:schemeClr val="tx1"/>
                </a:solidFill>
              </a:rPr>
              <a:t>The House of Representatives passed a new gun-control bill.</a:t>
            </a:r>
          </a:p>
          <a:p>
            <a:pPr marL="0" indent="0">
              <a:buNone/>
            </a:pPr>
            <a:r>
              <a:rPr lang="en-US" altLang="zh-CN">
                <a:solidFill>
                  <a:schemeClr val="tx1"/>
                </a:solidFill>
              </a:rPr>
              <a:t>He pressed a five-dollar bill into my hand.</a:t>
            </a:r>
          </a:p>
          <a:p>
            <a:pPr marL="0" indent="0">
              <a:buNone/>
            </a:pPr>
            <a:r>
              <a:rPr lang="en-US" altLang="zh-CN">
                <a:solidFill>
                  <a:schemeClr val="tx1"/>
                </a:solidFill>
              </a:rPr>
              <a:t>The bill of the bird was hurt by the sticking branch. </a:t>
            </a:r>
          </a:p>
          <a:p>
            <a:pPr marL="0" indent="0">
              <a:buNone/>
            </a:pPr>
            <a:r>
              <a:rPr lang="en-US" altLang="zh-CN">
                <a:solidFill>
                  <a:schemeClr val="tx1"/>
                </a:solidFill>
              </a:rPr>
              <a:t>62. class</a:t>
            </a:r>
          </a:p>
          <a:p>
            <a:pPr marL="0" indent="0">
              <a:buNone/>
            </a:pPr>
            <a:r>
              <a:rPr lang="en-US" altLang="zh-CN">
                <a:solidFill>
                  <a:schemeClr val="tx1"/>
                </a:solidFill>
              </a:rPr>
              <a:t>Her quiet class impressed everyone at the meeting. </a:t>
            </a:r>
          </a:p>
          <a:p>
            <a:pPr marL="0" indent="0">
              <a:buNone/>
            </a:pPr>
            <a:r>
              <a:rPr lang="en-US" altLang="zh-CN">
                <a:solidFill>
                  <a:schemeClr val="tx1"/>
                </a:solidFill>
              </a:rPr>
              <a:t>63. inform</a:t>
            </a:r>
          </a:p>
          <a:p>
            <a:pPr marL="0" indent="0">
              <a:buNone/>
            </a:pPr>
            <a:r>
              <a:rPr lang="en-US" altLang="zh-CN">
                <a:solidFill>
                  <a:schemeClr val="tx1"/>
                </a:solidFill>
              </a:rPr>
              <a:t>Your decision will inform our future plans. </a:t>
            </a:r>
          </a:p>
          <a:p>
            <a:pPr marL="0" indent="0">
              <a:buNone/>
            </a:pPr>
            <a:r>
              <a:rPr lang="en-US" altLang="zh-CN">
                <a:solidFill>
                  <a:schemeClr val="tx1"/>
                </a:solidFill>
              </a:rPr>
              <a:t>64. compromise </a:t>
            </a:r>
          </a:p>
          <a:p>
            <a:pPr marL="0" indent="0">
              <a:buNone/>
            </a:pPr>
            <a:r>
              <a:rPr lang="en-US" altLang="zh-CN">
                <a:solidFill>
                  <a:schemeClr val="tx1"/>
                </a:solidFill>
              </a:rPr>
              <a:t>Cutting corners on safety will compromise the quality of the project. </a:t>
            </a:r>
          </a:p>
          <a:p>
            <a:pPr marL="0" indent="0">
              <a:buNone/>
            </a:pPr>
            <a:r>
              <a:rPr lang="en-US" altLang="zh-CN">
                <a:solidFill>
                  <a:schemeClr val="tx1"/>
                </a:solidFill>
              </a:rPr>
              <a:t>65. bloody</a:t>
            </a:r>
          </a:p>
          <a:p>
            <a:pPr marL="0" indent="0">
              <a:buNone/>
            </a:pPr>
            <a:r>
              <a:rPr lang="en-US" altLang="zh-CN">
                <a:solidFill>
                  <a:schemeClr val="tx1"/>
                </a:solidFill>
              </a:rPr>
              <a:t>It’s bloody cold out there!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32960" y="1179000"/>
              <a:ext cx="5081400" cy="1177920"/>
            </p14:xfrm>
          </p:contentPart>
        </mc:Choice>
        <mc:Fallback>
          <p:pic>
            <p:nvPicPr>
              <p:cNvPr id="2" name="墨迹 1"/>
              <p:cNvPicPr/>
              <p:nvPr/>
            </p:nvPicPr>
            <p:blipFill>
              <a:blip r:embed="rId5"/>
              <a:stretch>
                <a:fillRect/>
              </a:stretch>
            </p:blipFill>
            <p:spPr>
              <a:xfrm>
                <a:off x="723600" y="1169640"/>
                <a:ext cx="5100120" cy="11966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23240"/>
            <a:ext cx="10968990" cy="5726430"/>
          </a:xfrm>
          <a:ln>
            <a:solidFill>
              <a:schemeClr val="accent1"/>
            </a:solidFill>
          </a:ln>
        </p:spPr>
        <p:txBody>
          <a:bodyPr/>
          <a:lstStyle/>
          <a:p>
            <a:pPr marL="0" indent="0">
              <a:buNone/>
            </a:pPr>
            <a:r>
              <a:rPr lang="en-US" altLang="zh-CN">
                <a:solidFill>
                  <a:schemeClr val="tx1"/>
                </a:solidFill>
              </a:rPr>
              <a:t>66. bandage </a:t>
            </a:r>
          </a:p>
          <a:p>
            <a:pPr marL="0" indent="0">
              <a:buNone/>
            </a:pPr>
            <a:r>
              <a:rPr lang="en-US" altLang="zh-CN">
                <a:solidFill>
                  <a:schemeClr val="tx1"/>
                </a:solidFill>
              </a:rPr>
              <a:t>The latest government policy is nothing but a bandage when surgery is needed. </a:t>
            </a:r>
          </a:p>
          <a:p>
            <a:pPr marL="0" indent="0">
              <a:buNone/>
            </a:pPr>
            <a:r>
              <a:rPr lang="en-US" altLang="zh-CN">
                <a:solidFill>
                  <a:schemeClr val="tx1"/>
                </a:solidFill>
              </a:rPr>
              <a:t>67. athlete </a:t>
            </a:r>
          </a:p>
          <a:p>
            <a:pPr marL="0" indent="0">
              <a:buNone/>
            </a:pPr>
            <a:r>
              <a:rPr lang="en-US" altLang="zh-CN">
                <a:solidFill>
                  <a:schemeClr val="tx1"/>
                </a:solidFill>
              </a:rPr>
              <a:t>Athlete’s foot is common among runners. </a:t>
            </a:r>
          </a:p>
          <a:p>
            <a:pPr marL="0" indent="0">
              <a:buNone/>
            </a:pPr>
            <a:r>
              <a:rPr lang="en-US" altLang="zh-CN">
                <a:solidFill>
                  <a:schemeClr val="tx1"/>
                </a:solidFill>
              </a:rPr>
              <a:t>68. bond </a:t>
            </a:r>
          </a:p>
          <a:p>
            <a:pPr marL="0" indent="0">
              <a:buNone/>
            </a:pPr>
            <a:r>
              <a:rPr lang="en-US" altLang="zh-CN">
                <a:solidFill>
                  <a:schemeClr val="tx1"/>
                </a:solidFill>
              </a:rPr>
              <a:t>Time must be given for the mother to bond with her baby. </a:t>
            </a:r>
          </a:p>
          <a:p>
            <a:pPr marL="0" indent="0">
              <a:buNone/>
            </a:pPr>
            <a:r>
              <a:rPr lang="en-US" altLang="zh-CN">
                <a:solidFill>
                  <a:schemeClr val="tx1"/>
                </a:solidFill>
              </a:rPr>
              <a:t>69. pronounced </a:t>
            </a:r>
          </a:p>
          <a:p>
            <a:pPr marL="0" indent="0">
              <a:buNone/>
            </a:pPr>
            <a:r>
              <a:rPr lang="en-US" altLang="zh-CN">
                <a:solidFill>
                  <a:schemeClr val="tx1"/>
                </a:solidFill>
              </a:rPr>
              <a:t>He speaks with a pronounced Polish accent. </a:t>
            </a:r>
          </a:p>
          <a:p>
            <a:pPr marL="0" indent="0">
              <a:buNone/>
            </a:pPr>
            <a:r>
              <a:rPr lang="en-US" altLang="zh-CN">
                <a:solidFill>
                  <a:schemeClr val="tx1"/>
                </a:solidFill>
              </a:rPr>
              <a:t>70. regular </a:t>
            </a:r>
          </a:p>
          <a:p>
            <a:pPr marL="0" indent="0">
              <a:buNone/>
            </a:pPr>
            <a:r>
              <a:rPr lang="en-US" altLang="zh-CN">
                <a:solidFill>
                  <a:schemeClr val="tx1"/>
                </a:solidFill>
              </a:rPr>
              <a:t>The barman knows all the regulars by name. </a:t>
            </a:r>
          </a:p>
          <a:p>
            <a:pPr marL="0" indent="0">
              <a:buNone/>
            </a:pPr>
            <a:endParaRPr lang="en-US" altLang="zh-CN">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90920" y="1394280"/>
              <a:ext cx="7878600" cy="1338480"/>
            </p14:xfrm>
          </p:contentPart>
        </mc:Choice>
        <mc:Fallback>
          <p:pic>
            <p:nvPicPr>
              <p:cNvPr id="2" name="墨迹 1"/>
              <p:cNvPicPr/>
              <p:nvPr/>
            </p:nvPicPr>
            <p:blipFill>
              <a:blip r:embed="rId5"/>
              <a:stretch>
                <a:fillRect/>
              </a:stretch>
            </p:blipFill>
            <p:spPr>
              <a:xfrm>
                <a:off x="781560" y="1384920"/>
                <a:ext cx="7897320" cy="13572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normAutofit fontScale="92500"/>
          </a:bodyPr>
          <a:lstStyle/>
          <a:p>
            <a:pPr marL="0" indent="0">
              <a:buNone/>
            </a:pPr>
            <a:r>
              <a:rPr lang="en-US" altLang="zh-CN">
                <a:solidFill>
                  <a:schemeClr val="tx1"/>
                </a:solidFill>
              </a:rPr>
              <a:t>71. reject </a:t>
            </a:r>
          </a:p>
          <a:p>
            <a:pPr marL="0" indent="0">
              <a:buNone/>
            </a:pPr>
            <a:r>
              <a:rPr lang="en-US" altLang="zh-CN">
                <a:solidFill>
                  <a:schemeClr val="tx1"/>
                </a:solidFill>
              </a:rPr>
              <a:t>He entered a shop selling cheap rejects. </a:t>
            </a:r>
          </a:p>
          <a:p>
            <a:pPr marL="0" indent="0">
              <a:buNone/>
            </a:pPr>
            <a:r>
              <a:rPr lang="en-US" altLang="zh-CN">
                <a:solidFill>
                  <a:schemeClr val="tx1"/>
                </a:solidFill>
              </a:rPr>
              <a:t>They felt they were society’s rejects. </a:t>
            </a:r>
          </a:p>
          <a:p>
            <a:pPr marL="0" indent="0">
              <a:buNone/>
            </a:pPr>
            <a:r>
              <a:rPr lang="en-US" altLang="zh-CN">
                <a:solidFill>
                  <a:schemeClr val="tx1"/>
                </a:solidFill>
              </a:rPr>
              <a:t>72. religion </a:t>
            </a:r>
          </a:p>
          <a:p>
            <a:pPr marL="0" indent="0">
              <a:buNone/>
            </a:pPr>
            <a:r>
              <a:rPr lang="en-US" altLang="zh-CN">
                <a:solidFill>
                  <a:schemeClr val="tx1"/>
                </a:solidFill>
              </a:rPr>
              <a:t>Football is a religion in my family. </a:t>
            </a:r>
          </a:p>
          <a:p>
            <a:pPr marL="0" indent="0">
              <a:buNone/>
            </a:pPr>
            <a:r>
              <a:rPr lang="en-US" altLang="zh-CN">
                <a:solidFill>
                  <a:schemeClr val="tx1"/>
                </a:solidFill>
              </a:rPr>
              <a:t>73. replace </a:t>
            </a:r>
          </a:p>
          <a:p>
            <a:pPr marL="0" indent="0">
              <a:buNone/>
            </a:pPr>
            <a:r>
              <a:rPr lang="en-US" altLang="zh-CN">
                <a:solidFill>
                  <a:schemeClr val="tx1"/>
                </a:solidFill>
              </a:rPr>
              <a:t>He replaced the book on the shelf. </a:t>
            </a:r>
          </a:p>
          <a:p>
            <a:pPr marL="0" indent="0">
              <a:buNone/>
            </a:pPr>
            <a:r>
              <a:rPr lang="en-US" altLang="zh-CN">
                <a:solidFill>
                  <a:schemeClr val="tx1"/>
                </a:solidFill>
              </a:rPr>
              <a:t>I’ll replace the vase I broke as soon as possible. </a:t>
            </a:r>
          </a:p>
          <a:p>
            <a:pPr marL="0" indent="0">
              <a:buNone/>
            </a:pPr>
            <a:r>
              <a:rPr lang="en-US" altLang="zh-CN">
                <a:solidFill>
                  <a:schemeClr val="tx1"/>
                </a:solidFill>
              </a:rPr>
              <a:t>74. report </a:t>
            </a:r>
          </a:p>
          <a:p>
            <a:pPr marL="0" indent="0">
              <a:buNone/>
            </a:pPr>
            <a:r>
              <a:rPr lang="en-US" altLang="zh-CN">
                <a:solidFill>
                  <a:schemeClr val="tx1"/>
                </a:solidFill>
              </a:rPr>
              <a:t>Only Gordon’s direct reports are attending the course. </a:t>
            </a:r>
          </a:p>
          <a:p>
            <a:pPr marL="0" indent="0">
              <a:buNone/>
            </a:pPr>
            <a:r>
              <a:rPr lang="en-US" altLang="zh-CN">
                <a:solidFill>
                  <a:schemeClr val="tx1"/>
                </a:solidFill>
              </a:rPr>
              <a:t>A loud report shook all the houses in the neighborhood. </a:t>
            </a:r>
          </a:p>
          <a:p>
            <a:pPr marL="0" indent="0">
              <a:buNone/>
            </a:pPr>
            <a:r>
              <a:rPr lang="en-US" altLang="zh-CN">
                <a:solidFill>
                  <a:schemeClr val="tx1"/>
                </a:solidFill>
              </a:rPr>
              <a:t>75. physical </a:t>
            </a:r>
          </a:p>
          <a:p>
            <a:pPr marL="0" indent="0">
              <a:buNone/>
            </a:pPr>
            <a:r>
              <a:rPr lang="en-US" altLang="zh-CN">
                <a:solidFill>
                  <a:schemeClr val="tx1"/>
                </a:solidFill>
              </a:rPr>
              <a:t>Such social media as Facebook don’t have physical product at all.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7360"/>
            <a:ext cx="10968990" cy="5782310"/>
          </a:xfrm>
          <a:ln>
            <a:solidFill>
              <a:schemeClr val="accent1"/>
            </a:solidFill>
          </a:ln>
        </p:spPr>
        <p:txBody>
          <a:bodyPr/>
          <a:lstStyle/>
          <a:p>
            <a:pPr marL="0" indent="0">
              <a:buNone/>
            </a:pP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第一部分</a:t>
            </a: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一词多义</a:t>
            </a:r>
          </a:p>
          <a:p>
            <a:pPr marL="0" indent="0">
              <a:buNone/>
            </a:pPr>
            <a:r>
              <a:rPr lang="en-US" altLang="zh-CN" sz="2000">
                <a:solidFill>
                  <a:schemeClr val="tx1"/>
                </a:solidFill>
                <a:latin typeface="Times New Roman" panose="02020603050405020304" charset="0"/>
                <a:cs typeface="Times New Roman" panose="02020603050405020304" charset="0"/>
              </a:rPr>
              <a:t>1. fashion </a:t>
            </a:r>
          </a:p>
          <a:p>
            <a:pPr marL="0" indent="0">
              <a:buNone/>
            </a:pPr>
            <a:r>
              <a:rPr lang="en-US" altLang="zh-CN" sz="2000">
                <a:solidFill>
                  <a:schemeClr val="tx1"/>
                </a:solidFill>
                <a:latin typeface="Times New Roman" panose="02020603050405020304" charset="0"/>
                <a:cs typeface="Times New Roman" panose="02020603050405020304" charset="0"/>
              </a:rPr>
              <a:t>in a ... fashion </a:t>
            </a:r>
          </a:p>
          <a:p>
            <a:pPr marL="0" indent="0">
              <a:buNone/>
            </a:pPr>
            <a:r>
              <a:rPr lang="en-US" altLang="zh-CN" sz="2000">
                <a:solidFill>
                  <a:schemeClr val="tx1"/>
                </a:solidFill>
                <a:latin typeface="Times New Roman" panose="02020603050405020304" charset="0"/>
                <a:cs typeface="Times New Roman" panose="02020603050405020304" charset="0"/>
              </a:rPr>
              <a:t>Please leave the building in an orderly fashion. </a:t>
            </a:r>
          </a:p>
          <a:p>
            <a:pPr marL="0" indent="0">
              <a:buNone/>
            </a:pPr>
            <a:r>
              <a:rPr lang="en-US" altLang="zh-CN" sz="2000">
                <a:solidFill>
                  <a:schemeClr val="tx1"/>
                </a:solidFill>
                <a:latin typeface="Times New Roman" panose="02020603050405020304" charset="0"/>
                <a:cs typeface="Times New Roman" panose="02020603050405020304" charset="0"/>
              </a:rPr>
              <a:t>They could sit down and discuss things in a civilized fashion. </a:t>
            </a:r>
          </a:p>
          <a:p>
            <a:pPr marL="0" indent="0">
              <a:buNone/>
            </a:pPr>
            <a:r>
              <a:rPr lang="en-US" altLang="zh-CN" sz="2000">
                <a:solidFill>
                  <a:schemeClr val="tx1"/>
                </a:solidFill>
                <a:latin typeface="Times New Roman" panose="02020603050405020304" charset="0"/>
                <a:cs typeface="Times New Roman" panose="02020603050405020304" charset="0"/>
              </a:rPr>
              <a:t>v. fashion </a:t>
            </a:r>
          </a:p>
          <a:p>
            <a:pPr marL="0" indent="0">
              <a:buNone/>
            </a:pPr>
            <a:r>
              <a:rPr lang="en-US" altLang="zh-CN" sz="2000">
                <a:solidFill>
                  <a:schemeClr val="tx1"/>
                </a:solidFill>
                <a:latin typeface="Times New Roman" panose="02020603050405020304" charset="0"/>
                <a:cs typeface="Times New Roman" panose="02020603050405020304" charset="0"/>
              </a:rPr>
              <a:t>She deftly fashioned a box from a few old pieces of wood. </a:t>
            </a:r>
          </a:p>
          <a:p>
            <a:pPr marL="0" indent="0">
              <a:buNone/>
            </a:pPr>
            <a:r>
              <a:rPr lang="en-US" altLang="zh-CN" sz="2000">
                <a:solidFill>
                  <a:schemeClr val="tx1"/>
                </a:solidFill>
                <a:latin typeface="Times New Roman" panose="02020603050405020304" charset="0"/>
                <a:cs typeface="Times New Roman" panose="02020603050405020304" charset="0"/>
              </a:rPr>
              <a:t>2. observe </a:t>
            </a:r>
          </a:p>
          <a:p>
            <a:pPr marL="0" indent="0">
              <a:buNone/>
            </a:pPr>
            <a:r>
              <a:rPr lang="zh-CN" altLang="en-US" sz="2000">
                <a:solidFill>
                  <a:schemeClr val="tx1"/>
                </a:solidFill>
                <a:latin typeface="Times New Roman" panose="02020603050405020304" charset="0"/>
                <a:cs typeface="Times New Roman" panose="02020603050405020304" charset="0"/>
              </a:rPr>
              <a:t>熟记四个意思：观察、庆祝（</a:t>
            </a:r>
            <a:r>
              <a:rPr lang="en-US" altLang="zh-CN" sz="2000">
                <a:solidFill>
                  <a:schemeClr val="tx1"/>
                </a:solidFill>
                <a:latin typeface="Times New Roman" panose="02020603050405020304" charset="0"/>
                <a:cs typeface="Times New Roman" panose="02020603050405020304" charset="0"/>
              </a:rPr>
              <a:t>=mark)</a:t>
            </a:r>
            <a:r>
              <a:rPr lang="zh-CN" altLang="en-US" sz="2000">
                <a:solidFill>
                  <a:schemeClr val="tx1"/>
                </a:solidFill>
                <a:latin typeface="Times New Roman" panose="02020603050405020304" charset="0"/>
                <a:cs typeface="Times New Roman" panose="02020603050405020304" charset="0"/>
              </a:rPr>
              <a:t>、遵守、评论</a:t>
            </a:r>
          </a:p>
          <a:p>
            <a:pPr marL="0" indent="0">
              <a:buNone/>
            </a:pPr>
            <a:endParaRPr lang="zh-CN" altLang="en-US" sz="20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7195"/>
            <a:ext cx="10968990" cy="5832475"/>
          </a:xfrm>
          <a:ln>
            <a:solidFill>
              <a:schemeClr val="accent1"/>
            </a:solidFill>
          </a:ln>
        </p:spPr>
        <p:txBody>
          <a:bodyPr>
            <a:normAutofit fontScale="92500"/>
          </a:bodyPr>
          <a:lstStyle/>
          <a:p>
            <a:pPr marL="0" indent="0">
              <a:buNone/>
            </a:pPr>
            <a:r>
              <a:rPr lang="en-US" altLang="zh-CN">
                <a:solidFill>
                  <a:schemeClr val="tx1"/>
                </a:solidFill>
              </a:rPr>
              <a:t>76. meter </a:t>
            </a:r>
          </a:p>
          <a:p>
            <a:pPr marL="0" indent="0">
              <a:buNone/>
            </a:pPr>
            <a:r>
              <a:rPr lang="en-US" altLang="zh-CN">
                <a:solidFill>
                  <a:schemeClr val="tx1"/>
                </a:solidFill>
              </a:rPr>
              <a:t>A man came to read the electricity meter. </a:t>
            </a:r>
          </a:p>
          <a:p>
            <a:pPr marL="0" indent="0">
              <a:buNone/>
            </a:pPr>
            <a:r>
              <a:rPr lang="en-US" altLang="zh-CN">
                <a:solidFill>
                  <a:schemeClr val="tx1"/>
                </a:solidFill>
              </a:rPr>
              <a:t>The taxi driver left the meter running while I ran in to pick up my bags. </a:t>
            </a:r>
          </a:p>
          <a:p>
            <a:pPr marL="0" indent="0">
              <a:buNone/>
            </a:pPr>
            <a:r>
              <a:rPr lang="en-US" altLang="zh-CN">
                <a:solidFill>
                  <a:schemeClr val="tx1"/>
                </a:solidFill>
              </a:rPr>
              <a:t>All our water is metered now. </a:t>
            </a:r>
          </a:p>
          <a:p>
            <a:pPr marL="0" indent="0">
              <a:buNone/>
            </a:pPr>
            <a:r>
              <a:rPr lang="en-US" altLang="zh-CN">
                <a:solidFill>
                  <a:schemeClr val="tx1"/>
                </a:solidFill>
              </a:rPr>
              <a:t>77. microfilm </a:t>
            </a:r>
          </a:p>
          <a:p>
            <a:pPr marL="0" indent="0">
              <a:buNone/>
            </a:pPr>
            <a:r>
              <a:rPr lang="en-US" altLang="zh-CN">
                <a:solidFill>
                  <a:schemeClr val="tx1"/>
                </a:solidFill>
              </a:rPr>
              <a:t>Most of the daily newspapers are available on microfilm. </a:t>
            </a:r>
          </a:p>
          <a:p>
            <a:pPr marL="0" indent="0">
              <a:buNone/>
            </a:pPr>
            <a:r>
              <a:rPr lang="en-US" altLang="zh-CN">
                <a:solidFill>
                  <a:schemeClr val="tx1"/>
                </a:solidFill>
              </a:rPr>
              <a:t>78. tour </a:t>
            </a:r>
          </a:p>
          <a:p>
            <a:pPr marL="0" indent="0">
              <a:buNone/>
            </a:pPr>
            <a:r>
              <a:rPr lang="en-US" altLang="zh-CN">
                <a:solidFill>
                  <a:schemeClr val="tx1"/>
                </a:solidFill>
              </a:rPr>
              <a:t>The minister had been invited to tour the new factory. </a:t>
            </a:r>
          </a:p>
          <a:p>
            <a:pPr marL="0" indent="0">
              <a:buNone/>
            </a:pPr>
            <a:r>
              <a:rPr lang="en-US" altLang="zh-CN">
                <a:solidFill>
                  <a:schemeClr val="tx1"/>
                </a:solidFill>
              </a:rPr>
              <a:t>79. toy </a:t>
            </a:r>
          </a:p>
          <a:p>
            <a:pPr marL="0" indent="0">
              <a:buNone/>
            </a:pPr>
            <a:r>
              <a:rPr lang="en-US" altLang="zh-CN">
                <a:solidFill>
                  <a:schemeClr val="tx1"/>
                </a:solidFill>
              </a:rPr>
              <a:t>I’ve been toying with the idea of going to Japan to visit them. </a:t>
            </a:r>
          </a:p>
          <a:p>
            <a:pPr marL="0" indent="0">
              <a:buNone/>
            </a:pPr>
            <a:r>
              <a:rPr lang="en-US" altLang="zh-CN">
                <a:solidFill>
                  <a:schemeClr val="tx1"/>
                </a:solidFill>
              </a:rPr>
              <a:t>Laura was toying with her food and looking increasingly bored. </a:t>
            </a:r>
          </a:p>
          <a:p>
            <a:pPr marL="0" indent="0">
              <a:buNone/>
            </a:pPr>
            <a:r>
              <a:rPr lang="en-US" altLang="zh-CN">
                <a:solidFill>
                  <a:schemeClr val="tx1"/>
                </a:solidFill>
              </a:rPr>
              <a:t>80. example </a:t>
            </a:r>
          </a:p>
          <a:p>
            <a:pPr marL="0" indent="0">
              <a:buNone/>
            </a:pPr>
            <a:r>
              <a:rPr lang="en-US" altLang="zh-CN">
                <a:solidFill>
                  <a:schemeClr val="tx1"/>
                </a:solidFill>
              </a:rPr>
              <a:t>Our teacher likes making an example of a student who breaks the rule.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1010"/>
            <a:ext cx="10968990" cy="5788660"/>
          </a:xfrm>
          <a:ln>
            <a:solidFill>
              <a:schemeClr val="accent1"/>
            </a:solidFill>
          </a:ln>
        </p:spPr>
        <p:txBody>
          <a:bodyPr>
            <a:normAutofit fontScale="67500" lnSpcReduction="10000"/>
          </a:bodyPr>
          <a:lstStyle/>
          <a:p>
            <a:pPr marL="0" indent="0">
              <a:buNone/>
            </a:pPr>
            <a:r>
              <a:rPr lang="en-US" altLang="zh-CN">
                <a:solidFill>
                  <a:schemeClr val="tx1"/>
                </a:solidFill>
              </a:rPr>
              <a:t>81. collect </a:t>
            </a:r>
          </a:p>
          <a:p>
            <a:pPr marL="0" indent="0">
              <a:buNone/>
            </a:pPr>
            <a:r>
              <a:rPr lang="en-US" altLang="zh-CN">
                <a:solidFill>
                  <a:schemeClr val="tx1"/>
                </a:solidFill>
              </a:rPr>
              <a:t>Smith collected his fifth Olympic gold medal in Sydney. </a:t>
            </a:r>
          </a:p>
          <a:p>
            <a:pPr marL="0" indent="0">
              <a:buNone/>
            </a:pPr>
            <a:r>
              <a:rPr lang="en-US" altLang="zh-CN">
                <a:solidFill>
                  <a:schemeClr val="tx1"/>
                </a:solidFill>
              </a:rPr>
              <a:t>He went to the southern door to collect the package. </a:t>
            </a:r>
          </a:p>
          <a:p>
            <a:pPr marL="0" indent="0">
              <a:buNone/>
            </a:pPr>
            <a:r>
              <a:rPr lang="en-US" altLang="zh-CN">
                <a:solidFill>
                  <a:schemeClr val="tx1"/>
                </a:solidFill>
              </a:rPr>
              <a:t>She paced onto the platform, collected. </a:t>
            </a:r>
          </a:p>
          <a:p>
            <a:pPr marL="0" indent="0">
              <a:buNone/>
            </a:pPr>
            <a:r>
              <a:rPr lang="en-US" altLang="zh-CN">
                <a:solidFill>
                  <a:schemeClr val="tx1"/>
                </a:solidFill>
              </a:rPr>
              <a:t>82. complementary, complimentary</a:t>
            </a:r>
          </a:p>
          <a:p>
            <a:pPr marL="0" indent="0">
              <a:buNone/>
            </a:pPr>
            <a:r>
              <a:rPr lang="en-US" altLang="zh-CN">
                <a:solidFill>
                  <a:schemeClr val="tx1"/>
                </a:solidFill>
              </a:rPr>
              <a:t>These two formats are complementary. </a:t>
            </a:r>
          </a:p>
          <a:p>
            <a:pPr marL="0" indent="0">
              <a:buNone/>
            </a:pPr>
            <a:r>
              <a:rPr lang="en-US" altLang="zh-CN">
                <a:solidFill>
                  <a:schemeClr val="tx1"/>
                </a:solidFill>
              </a:rPr>
              <a:t>There was a complimentary bottle of champagne in the hotel room. </a:t>
            </a:r>
          </a:p>
          <a:p>
            <a:pPr marL="0" indent="0">
              <a:buNone/>
            </a:pPr>
            <a:r>
              <a:rPr lang="en-US" altLang="zh-CN">
                <a:solidFill>
                  <a:schemeClr val="tx1"/>
                </a:solidFill>
              </a:rPr>
              <a:t>83. agent </a:t>
            </a:r>
          </a:p>
          <a:p>
            <a:pPr marL="0" indent="0">
              <a:buNone/>
            </a:pPr>
            <a:r>
              <a:rPr lang="en-US" altLang="zh-CN">
                <a:solidFill>
                  <a:schemeClr val="tx1"/>
                </a:solidFill>
              </a:rPr>
              <a:t>He is an intelligence agent.</a:t>
            </a:r>
          </a:p>
          <a:p>
            <a:pPr marL="0" indent="0">
              <a:buNone/>
            </a:pPr>
            <a:r>
              <a:rPr lang="en-US" altLang="zh-CN">
                <a:solidFill>
                  <a:schemeClr val="tx1"/>
                </a:solidFill>
              </a:rPr>
              <a:t>Soap is a cleansing agent.</a:t>
            </a:r>
          </a:p>
          <a:p>
            <a:pPr marL="0" indent="0">
              <a:buNone/>
            </a:pPr>
            <a:r>
              <a:rPr lang="en-US" altLang="zh-CN">
                <a:solidFill>
                  <a:schemeClr val="tx1"/>
                </a:solidFill>
              </a:rPr>
              <a:t>Technological advances are the chief agents of change. </a:t>
            </a:r>
          </a:p>
          <a:p>
            <a:pPr marL="0" indent="0">
              <a:buNone/>
            </a:pPr>
            <a:r>
              <a:rPr lang="en-US" altLang="zh-CN">
                <a:solidFill>
                  <a:schemeClr val="tx1"/>
                </a:solidFill>
              </a:rPr>
              <a:t>84. spot </a:t>
            </a:r>
          </a:p>
          <a:p>
            <a:pPr marL="0" indent="0">
              <a:buNone/>
            </a:pPr>
            <a:r>
              <a:rPr lang="en-US" altLang="zh-CN">
                <a:solidFill>
                  <a:schemeClr val="tx1"/>
                </a:solidFill>
              </a:rPr>
              <a:t>He spotted me six points and he still won. </a:t>
            </a:r>
          </a:p>
          <a:p>
            <a:pPr marL="0" indent="0">
              <a:buNone/>
            </a:pPr>
            <a:r>
              <a:rPr lang="en-US" altLang="zh-CN">
                <a:solidFill>
                  <a:schemeClr val="tx1"/>
                </a:solidFill>
              </a:rPr>
              <a:t>They carried out spot checks on the vehicles. </a:t>
            </a:r>
          </a:p>
          <a:p>
            <a:pPr marL="0" indent="0">
              <a:buNone/>
            </a:pPr>
            <a:r>
              <a:rPr lang="en-US" altLang="zh-CN">
                <a:solidFill>
                  <a:schemeClr val="tx1"/>
                </a:solidFill>
              </a:rPr>
              <a:t>85. squeeze </a:t>
            </a:r>
          </a:p>
          <a:p>
            <a:pPr marL="0" indent="0">
              <a:buNone/>
            </a:pPr>
            <a:r>
              <a:rPr lang="en-US" altLang="zh-CN">
                <a:solidFill>
                  <a:schemeClr val="tx1"/>
                </a:solidFill>
              </a:rPr>
              <a:t>The govenment is squeezing the railways’ investment budget.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316880" y="2810160"/>
              <a:ext cx="10454760" cy="1285560"/>
            </p14:xfrm>
          </p:contentPart>
        </mc:Choice>
        <mc:Fallback>
          <p:pic>
            <p:nvPicPr>
              <p:cNvPr id="2" name="墨迹 1"/>
              <p:cNvPicPr/>
              <p:nvPr/>
            </p:nvPicPr>
            <p:blipFill>
              <a:blip r:embed="rId5"/>
              <a:stretch>
                <a:fillRect/>
              </a:stretch>
            </p:blipFill>
            <p:spPr>
              <a:xfrm>
                <a:off x="1307520" y="2800800"/>
                <a:ext cx="10473480" cy="13042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7360"/>
            <a:ext cx="10968990" cy="5782310"/>
          </a:xfrm>
          <a:ln>
            <a:solidFill>
              <a:schemeClr val="accent1"/>
            </a:solidFill>
          </a:ln>
        </p:spPr>
        <p:txBody>
          <a:bodyPr>
            <a:normAutofit fontScale="92500"/>
          </a:bodyPr>
          <a:lstStyle/>
          <a:p>
            <a:pPr marL="0" indent="0">
              <a:buNone/>
            </a:pPr>
            <a:r>
              <a:rPr lang="en-US" altLang="zh-CN">
                <a:solidFill>
                  <a:schemeClr val="tx1"/>
                </a:solidFill>
              </a:rPr>
              <a:t>86. telescope</a:t>
            </a:r>
          </a:p>
          <a:p>
            <a:pPr marL="0" indent="0">
              <a:buNone/>
            </a:pPr>
            <a:r>
              <a:rPr lang="en-US" altLang="zh-CN">
                <a:solidFill>
                  <a:schemeClr val="tx1"/>
                </a:solidFill>
              </a:rPr>
              <a:t>The front of the car telescoped when it hit the wall. </a:t>
            </a:r>
          </a:p>
          <a:p>
            <a:pPr marL="0" indent="0">
              <a:buNone/>
            </a:pPr>
            <a:r>
              <a:rPr lang="en-US" altLang="zh-CN">
                <a:solidFill>
                  <a:schemeClr val="tx1"/>
                </a:solidFill>
              </a:rPr>
              <a:t>The whole legal process was telescoped into a few weeks. </a:t>
            </a:r>
          </a:p>
          <a:p>
            <a:pPr marL="0" indent="0">
              <a:buNone/>
            </a:pPr>
            <a:r>
              <a:rPr lang="en-US" altLang="zh-CN">
                <a:solidFill>
                  <a:schemeClr val="tx1"/>
                </a:solidFill>
              </a:rPr>
              <a:t>87. temper</a:t>
            </a:r>
          </a:p>
          <a:p>
            <a:pPr marL="0" indent="0">
              <a:buNone/>
            </a:pPr>
            <a:r>
              <a:rPr lang="en-US" altLang="zh-CN">
                <a:solidFill>
                  <a:schemeClr val="tx1"/>
                </a:solidFill>
              </a:rPr>
              <a:t>The heat in this coastal town is tempered by cool sea breezes. </a:t>
            </a:r>
          </a:p>
          <a:p>
            <a:pPr marL="0" indent="0">
              <a:buNone/>
            </a:pPr>
            <a:r>
              <a:rPr lang="en-US" altLang="zh-CN">
                <a:solidFill>
                  <a:schemeClr val="tx1"/>
                </a:solidFill>
              </a:rPr>
              <a:t>88. thumb </a:t>
            </a:r>
          </a:p>
          <a:p>
            <a:pPr marL="0" indent="0">
              <a:buNone/>
            </a:pPr>
            <a:r>
              <a:rPr lang="en-US" altLang="zh-CN">
                <a:solidFill>
                  <a:schemeClr val="tx1"/>
                </a:solidFill>
              </a:rPr>
              <a:t>I thumbed a lift into town. </a:t>
            </a:r>
          </a:p>
          <a:p>
            <a:pPr marL="0" indent="0">
              <a:buNone/>
            </a:pPr>
            <a:r>
              <a:rPr lang="en-US" altLang="zh-CN">
                <a:solidFill>
                  <a:schemeClr val="tx1"/>
                </a:solidFill>
              </a:rPr>
              <a:t>I began thumbing through the pages of a gardening catalogue. </a:t>
            </a:r>
          </a:p>
          <a:p>
            <a:pPr marL="0" indent="0">
              <a:buNone/>
            </a:pPr>
            <a:r>
              <a:rPr lang="en-US" altLang="zh-CN">
                <a:solidFill>
                  <a:schemeClr val="tx1"/>
                </a:solidFill>
              </a:rPr>
              <a:t>89. reservation </a:t>
            </a:r>
          </a:p>
          <a:p>
            <a:pPr marL="0" indent="0">
              <a:buNone/>
            </a:pPr>
            <a:r>
              <a:rPr lang="en-US" altLang="zh-CN">
                <a:solidFill>
                  <a:schemeClr val="tx1"/>
                </a:solidFill>
              </a:rPr>
              <a:t>But the car’s driving style quickly overcame my reservations, for no Uber driver ever piloted a vehicle so conservatively. </a:t>
            </a:r>
          </a:p>
          <a:p>
            <a:pPr marL="0" indent="0">
              <a:buNone/>
            </a:pPr>
            <a:r>
              <a:rPr lang="en-US" altLang="zh-CN">
                <a:solidFill>
                  <a:schemeClr val="tx1"/>
                </a:solidFill>
              </a:rPr>
              <a:t>90. accommodation </a:t>
            </a:r>
          </a:p>
          <a:p>
            <a:pPr marL="0" indent="0">
              <a:buNone/>
            </a:pPr>
            <a:r>
              <a:rPr lang="en-US" altLang="zh-CN">
                <a:solidFill>
                  <a:schemeClr val="tx1"/>
                </a:solidFill>
              </a:rPr>
              <a:t>We reached an accommodation between both parties. </a:t>
            </a:r>
          </a:p>
          <a:p>
            <a:pPr marL="0" indent="0">
              <a:buNone/>
            </a:pPr>
            <a:endParaRPr lang="en-US" altLang="zh-CN">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lstStyle/>
          <a:p>
            <a:pPr marL="0" indent="0">
              <a:buNone/>
            </a:pPr>
            <a:r>
              <a:rPr lang="en-US" altLang="zh-CN">
                <a:solidFill>
                  <a:schemeClr val="tx1"/>
                </a:solidFill>
              </a:rPr>
              <a:t>91. undertake </a:t>
            </a:r>
          </a:p>
          <a:p>
            <a:pPr marL="0" indent="0">
              <a:buNone/>
            </a:pPr>
            <a:r>
              <a:rPr lang="en-US" altLang="zh-CN">
                <a:solidFill>
                  <a:schemeClr val="tx1"/>
                </a:solidFill>
              </a:rPr>
              <a:t>On second thoughts, he undertook to polish the draft before handing it in. </a:t>
            </a:r>
          </a:p>
          <a:p>
            <a:pPr marL="0" indent="0">
              <a:buNone/>
            </a:pPr>
            <a:r>
              <a:rPr lang="en-US" altLang="zh-CN">
                <a:solidFill>
                  <a:schemeClr val="tx1"/>
                </a:solidFill>
              </a:rPr>
              <a:t>92. plate </a:t>
            </a:r>
          </a:p>
          <a:p>
            <a:pPr marL="0" indent="0">
              <a:buNone/>
            </a:pPr>
            <a:r>
              <a:rPr lang="en-US" altLang="zh-CN">
                <a:solidFill>
                  <a:schemeClr val="tx1"/>
                </a:solidFill>
              </a:rPr>
              <a:t>The plate theory rules regarding earthquakes. </a:t>
            </a:r>
          </a:p>
          <a:p>
            <a:pPr marL="0" indent="0">
              <a:buNone/>
            </a:pPr>
            <a:r>
              <a:rPr lang="en-US" altLang="zh-CN">
                <a:solidFill>
                  <a:schemeClr val="tx1"/>
                </a:solidFill>
              </a:rPr>
              <a:t>93. plane </a:t>
            </a:r>
          </a:p>
          <a:p>
            <a:pPr marL="0" indent="0">
              <a:buNone/>
            </a:pPr>
            <a:r>
              <a:rPr lang="en-US" altLang="zh-CN">
                <a:solidFill>
                  <a:schemeClr val="tx1"/>
                </a:solidFill>
              </a:rPr>
              <a:t>The two newspapers are on completely different intellectual planes. </a:t>
            </a:r>
          </a:p>
          <a:p>
            <a:pPr marL="0" indent="0">
              <a:buNone/>
            </a:pPr>
            <a:r>
              <a:rPr lang="en-US" altLang="zh-CN">
                <a:solidFill>
                  <a:schemeClr val="tx1"/>
                </a:solidFill>
              </a:rPr>
              <a:t>He planed the edge of the door. </a:t>
            </a:r>
          </a:p>
          <a:p>
            <a:pPr marL="0" indent="0">
              <a:buNone/>
            </a:pPr>
            <a:r>
              <a:rPr lang="en-US" altLang="zh-CN">
                <a:solidFill>
                  <a:schemeClr val="tx1"/>
                </a:solidFill>
              </a:rPr>
              <a:t>Plane geometry is covered usually in junior high school. </a:t>
            </a:r>
          </a:p>
          <a:p>
            <a:pPr marL="0" indent="0">
              <a:buNone/>
            </a:pPr>
            <a:r>
              <a:rPr lang="en-US" altLang="zh-CN">
                <a:solidFill>
                  <a:schemeClr val="tx1"/>
                </a:solidFill>
              </a:rPr>
              <a:t>94. chart </a:t>
            </a:r>
          </a:p>
          <a:p>
            <a:pPr marL="0" indent="0">
              <a:buNone/>
            </a:pPr>
            <a:r>
              <a:rPr lang="en-US" altLang="zh-CN">
                <a:solidFill>
                  <a:schemeClr val="tx1"/>
                </a:solidFill>
              </a:rPr>
              <a:t>A global study has been started to chart the effects of climate change. </a:t>
            </a:r>
          </a:p>
          <a:p>
            <a:pPr marL="0" indent="0">
              <a:buNone/>
            </a:pPr>
            <a:r>
              <a:rPr lang="en-US" altLang="zh-CN">
                <a:solidFill>
                  <a:schemeClr val="tx1"/>
                </a:solidFill>
              </a:rPr>
              <a:t>95. check </a:t>
            </a:r>
          </a:p>
          <a:p>
            <a:pPr marL="0" indent="0">
              <a:buNone/>
            </a:pPr>
            <a:r>
              <a:rPr lang="en-US" altLang="zh-CN">
                <a:solidFill>
                  <a:schemeClr val="tx1"/>
                </a:solidFill>
              </a:rPr>
              <a:t>He bought a checked / check shirt.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lstStyle/>
          <a:p>
            <a:pPr marL="0" indent="0">
              <a:buNone/>
            </a:pPr>
            <a:r>
              <a:rPr lang="en-US" altLang="zh-CN">
                <a:solidFill>
                  <a:schemeClr val="tx1"/>
                </a:solidFill>
              </a:rPr>
              <a:t>96. chip</a:t>
            </a:r>
          </a:p>
          <a:p>
            <a:pPr marL="0" indent="0">
              <a:buNone/>
            </a:pPr>
            <a:r>
              <a:rPr lang="en-US" altLang="zh-CN">
                <a:solidFill>
                  <a:schemeClr val="tx1"/>
                </a:solidFill>
              </a:rPr>
              <a:t>The blow chipped the woman’s tooth. </a:t>
            </a:r>
          </a:p>
          <a:p>
            <a:pPr marL="0" indent="0">
              <a:buNone/>
            </a:pPr>
            <a:r>
              <a:rPr lang="en-US" altLang="zh-CN">
                <a:solidFill>
                  <a:schemeClr val="tx1"/>
                </a:solidFill>
              </a:rPr>
              <a:t>97. choice </a:t>
            </a:r>
          </a:p>
          <a:p>
            <a:pPr marL="0" indent="0">
              <a:buNone/>
            </a:pPr>
            <a:r>
              <a:rPr lang="en-US" altLang="zh-CN">
                <a:solidFill>
                  <a:schemeClr val="tx1"/>
                </a:solidFill>
              </a:rPr>
              <a:t>We select only the choicest apples for our apples. </a:t>
            </a:r>
          </a:p>
          <a:p>
            <a:pPr marL="0" indent="0">
              <a:buNone/>
            </a:pPr>
            <a:r>
              <a:rPr lang="en-US" altLang="zh-CN">
                <a:solidFill>
                  <a:schemeClr val="tx1"/>
                </a:solidFill>
              </a:rPr>
              <a:t>He told us what he thought of the idea in a few choice words. </a:t>
            </a:r>
          </a:p>
          <a:p>
            <a:pPr marL="0" indent="0">
              <a:buNone/>
            </a:pPr>
            <a:r>
              <a:rPr lang="en-US" altLang="zh-CN">
                <a:solidFill>
                  <a:schemeClr val="tx1"/>
                </a:solidFill>
              </a:rPr>
              <a:t>98. department</a:t>
            </a:r>
          </a:p>
          <a:p>
            <a:pPr marL="0" indent="0">
              <a:buNone/>
            </a:pPr>
            <a:r>
              <a:rPr lang="en-US" altLang="zh-CN">
                <a:solidFill>
                  <a:schemeClr val="tx1"/>
                </a:solidFill>
              </a:rPr>
              <a:t>I’ll see what I can do, but it’s really not my department. </a:t>
            </a:r>
          </a:p>
          <a:p>
            <a:pPr marL="0" indent="0">
              <a:buNone/>
            </a:pPr>
            <a:r>
              <a:rPr lang="en-US" altLang="zh-CN">
                <a:solidFill>
                  <a:schemeClr val="tx1"/>
                </a:solidFill>
              </a:rPr>
              <a:t>99. ease </a:t>
            </a:r>
          </a:p>
          <a:p>
            <a:pPr marL="0" indent="0">
              <a:buNone/>
            </a:pPr>
            <a:r>
              <a:rPr lang="en-US" altLang="zh-CN">
                <a:solidFill>
                  <a:schemeClr val="tx1"/>
                </a:solidFill>
              </a:rPr>
              <a:t>She eased the key into the lock and tentatively turned. </a:t>
            </a:r>
          </a:p>
          <a:p>
            <a:pPr marL="0" indent="0">
              <a:buNone/>
            </a:pPr>
            <a:r>
              <a:rPr lang="en-US" altLang="zh-CN">
                <a:solidFill>
                  <a:schemeClr val="tx1"/>
                </a:solidFill>
              </a:rPr>
              <a:t>100. message </a:t>
            </a:r>
          </a:p>
          <a:p>
            <a:pPr marL="0" indent="0">
              <a:buNone/>
            </a:pPr>
            <a:r>
              <a:rPr lang="en-US" altLang="zh-CN">
                <a:solidFill>
                  <a:schemeClr val="tx1"/>
                </a:solidFill>
              </a:rPr>
              <a:t>The message of the film is that good always triumphs over evil.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874880" y="1248120"/>
              <a:ext cx="781200" cy="52920"/>
            </p14:xfrm>
          </p:contentPart>
        </mc:Choice>
        <mc:Fallback>
          <p:pic>
            <p:nvPicPr>
              <p:cNvPr id="2" name="墨迹 1"/>
              <p:cNvPicPr/>
              <p:nvPr/>
            </p:nvPicPr>
            <p:blipFill>
              <a:blip r:embed="rId5"/>
              <a:stretch>
                <a:fillRect/>
              </a:stretch>
            </p:blipFill>
            <p:spPr>
              <a:xfrm>
                <a:off x="1865520" y="1238760"/>
                <a:ext cx="799920" cy="716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9895"/>
            <a:ext cx="10968990" cy="5819775"/>
          </a:xfrm>
          <a:ln>
            <a:solidFill>
              <a:schemeClr val="accent1"/>
            </a:solidFill>
          </a:ln>
        </p:spPr>
        <p:txBody>
          <a:bodyPr>
            <a:normAutofit fontScale="90000" lnSpcReduction="20000"/>
          </a:bodyPr>
          <a:lstStyle/>
          <a:p>
            <a:pPr marL="0" indent="0">
              <a:buNone/>
            </a:pPr>
            <a:r>
              <a:rPr lang="zh-CN" altLang="en-US">
                <a:solidFill>
                  <a:schemeClr val="tx1"/>
                </a:solidFill>
              </a:rPr>
              <a:t>第二部分</a:t>
            </a:r>
            <a:r>
              <a:rPr lang="en-US" altLang="zh-CN">
                <a:solidFill>
                  <a:schemeClr val="tx1"/>
                </a:solidFill>
              </a:rPr>
              <a:t> </a:t>
            </a:r>
            <a:r>
              <a:rPr lang="zh-CN" altLang="en-US">
                <a:solidFill>
                  <a:schemeClr val="tx1"/>
                </a:solidFill>
              </a:rPr>
              <a:t>背诵短语</a:t>
            </a:r>
          </a:p>
          <a:p>
            <a:pPr marL="0" indent="0">
              <a:buNone/>
            </a:pPr>
            <a:r>
              <a:rPr lang="en-US" altLang="zh-CN">
                <a:solidFill>
                  <a:schemeClr val="tx1"/>
                </a:solidFill>
              </a:rPr>
              <a:t>1. ride out</a:t>
            </a:r>
          </a:p>
          <a:p>
            <a:pPr marL="0" indent="0">
              <a:buNone/>
            </a:pPr>
            <a:r>
              <a:rPr lang="en-US" altLang="zh-CN">
                <a:solidFill>
                  <a:schemeClr val="tx1"/>
                </a:solidFill>
              </a:rPr>
              <a:t>Most large companies should be able to ride out the depression. </a:t>
            </a:r>
          </a:p>
          <a:p>
            <a:pPr marL="0" indent="0">
              <a:buNone/>
            </a:pPr>
            <a:r>
              <a:rPr lang="en-US" altLang="zh-CN">
                <a:solidFill>
                  <a:schemeClr val="tx1"/>
                </a:solidFill>
              </a:rPr>
              <a:t>2. single out </a:t>
            </a:r>
          </a:p>
          <a:p>
            <a:pPr marL="0" indent="0">
              <a:buNone/>
            </a:pPr>
            <a:r>
              <a:rPr lang="en-US" altLang="zh-CN">
                <a:solidFill>
                  <a:schemeClr val="tx1"/>
                </a:solidFill>
              </a:rPr>
              <a:t>The wise mentor refused to single out any individual, framing the failure as an invaluable lesson for our entire team.</a:t>
            </a:r>
          </a:p>
          <a:p>
            <a:pPr marL="0" indent="0">
              <a:buNone/>
            </a:pPr>
            <a:r>
              <a:rPr lang="en-US" altLang="zh-CN">
                <a:solidFill>
                  <a:schemeClr val="tx1"/>
                </a:solidFill>
              </a:rPr>
              <a:t>3. rule out </a:t>
            </a:r>
          </a:p>
          <a:p>
            <a:pPr marL="0" indent="0">
              <a:buNone/>
            </a:pPr>
            <a:r>
              <a:rPr lang="en-US" altLang="zh-CN">
                <a:solidFill>
                  <a:schemeClr val="tx1"/>
                </a:solidFill>
              </a:rPr>
              <a:t>Police ruled out the possibility of adultery. </a:t>
            </a:r>
          </a:p>
          <a:p>
            <a:pPr marL="0" indent="0">
              <a:buNone/>
            </a:pPr>
            <a:r>
              <a:rPr lang="en-US" altLang="zh-CN">
                <a:solidFill>
                  <a:schemeClr val="tx1"/>
                </a:solidFill>
              </a:rPr>
              <a:t>The mountainous terrain rules out most forms of agriculture. </a:t>
            </a:r>
          </a:p>
          <a:p>
            <a:pPr marL="0" indent="0">
              <a:buNone/>
            </a:pPr>
            <a:r>
              <a:rPr lang="en-US" altLang="zh-CN">
                <a:solidFill>
                  <a:schemeClr val="tx1"/>
                </a:solidFill>
              </a:rPr>
              <a:t>He has been ruled out of the match with a knee injury. </a:t>
            </a:r>
          </a:p>
          <a:p>
            <a:pPr marL="0" indent="0">
              <a:buNone/>
            </a:pPr>
            <a:r>
              <a:rPr lang="en-US" altLang="zh-CN">
                <a:solidFill>
                  <a:schemeClr val="tx1"/>
                </a:solidFill>
              </a:rPr>
              <a:t>4. bring about=result in</a:t>
            </a:r>
          </a:p>
          <a:p>
            <a:pPr marL="0" indent="0">
              <a:buNone/>
            </a:pPr>
            <a:r>
              <a:rPr lang="en-US" altLang="zh-CN">
                <a:solidFill>
                  <a:schemeClr val="tx1"/>
                </a:solidFill>
              </a:rPr>
              <a:t>His carelessness brought about his failure</a:t>
            </a:r>
          </a:p>
          <a:p>
            <a:pPr marL="0" indent="0">
              <a:buNone/>
            </a:pPr>
            <a:r>
              <a:rPr lang="en-US" altLang="zh-CN">
                <a:solidFill>
                  <a:schemeClr val="tx1"/>
                </a:solidFill>
              </a:rPr>
              <a:t>5. settle for </a:t>
            </a:r>
          </a:p>
          <a:p>
            <a:pPr marL="0" indent="0">
              <a:buNone/>
            </a:pPr>
            <a:r>
              <a:rPr lang="en-US" altLang="zh-CN">
                <a:solidFill>
                  <a:schemeClr val="tx1"/>
                </a:solidFill>
              </a:rPr>
              <a:t>Due to the shortage of funds, they had to settle for a disqualified vase. </a:t>
            </a:r>
          </a:p>
          <a:p>
            <a:pPr marL="0" indent="0">
              <a:buNone/>
            </a:pPr>
            <a:endParaRPr lang="en-US" altLang="zh-CN">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4101480" y="2588400"/>
              <a:ext cx="4957920" cy="976680"/>
            </p14:xfrm>
          </p:contentPart>
        </mc:Choice>
        <mc:Fallback>
          <p:pic>
            <p:nvPicPr>
              <p:cNvPr id="2" name="墨迹 1"/>
              <p:cNvPicPr/>
              <p:nvPr/>
            </p:nvPicPr>
            <p:blipFill>
              <a:blip r:embed="rId5"/>
              <a:stretch>
                <a:fillRect/>
              </a:stretch>
            </p:blipFill>
            <p:spPr>
              <a:xfrm>
                <a:off x="4092120" y="2579040"/>
                <a:ext cx="4976640" cy="9954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9415"/>
            <a:ext cx="10968990" cy="5850255"/>
          </a:xfrm>
          <a:ln>
            <a:solidFill>
              <a:schemeClr val="accent1"/>
            </a:solidFill>
          </a:ln>
        </p:spPr>
        <p:txBody>
          <a:bodyPr/>
          <a:lstStyle/>
          <a:p>
            <a:pPr marL="0" indent="0">
              <a:buNone/>
            </a:pPr>
            <a:r>
              <a:rPr lang="en-US" altLang="zh-CN">
                <a:solidFill>
                  <a:schemeClr val="tx1"/>
                </a:solidFill>
              </a:rPr>
              <a:t>6. make do </a:t>
            </a:r>
          </a:p>
          <a:p>
            <a:pPr marL="0" indent="0">
              <a:buNone/>
            </a:pPr>
            <a:r>
              <a:rPr lang="en-US" altLang="zh-CN">
                <a:solidFill>
                  <a:schemeClr val="tx1"/>
                </a:solidFill>
              </a:rPr>
              <a:t>Some students usually make do with slices of bread and milk. </a:t>
            </a:r>
          </a:p>
          <a:p>
            <a:pPr marL="0" indent="0">
              <a:buNone/>
            </a:pPr>
            <a:r>
              <a:rPr lang="en-US" altLang="zh-CN">
                <a:solidFill>
                  <a:schemeClr val="tx1"/>
                </a:solidFill>
              </a:rPr>
              <a:t>7. make off </a:t>
            </a:r>
          </a:p>
          <a:p>
            <a:pPr marL="0" indent="0">
              <a:buNone/>
            </a:pPr>
            <a:r>
              <a:rPr lang="en-US" altLang="zh-CN">
                <a:solidFill>
                  <a:schemeClr val="tx1"/>
                </a:solidFill>
              </a:rPr>
              <a:t>Thieves broke into the school and made off with computer equipment worth $40, 000. </a:t>
            </a:r>
          </a:p>
          <a:p>
            <a:pPr marL="0" indent="0">
              <a:buNone/>
            </a:pPr>
            <a:r>
              <a:rPr lang="en-US" altLang="zh-CN">
                <a:solidFill>
                  <a:schemeClr val="tx1"/>
                </a:solidFill>
              </a:rPr>
              <a:t>8. pick up </a:t>
            </a:r>
          </a:p>
          <a:p>
            <a:pPr marL="0" indent="0">
              <a:buNone/>
            </a:pPr>
            <a:r>
              <a:rPr lang="en-US" altLang="zh-CN">
                <a:solidFill>
                  <a:schemeClr val="tx1"/>
                </a:solidFill>
              </a:rPr>
              <a:t>9. take in </a:t>
            </a:r>
          </a:p>
          <a:p>
            <a:pPr marL="0" indent="0">
              <a:buNone/>
            </a:pPr>
            <a:r>
              <a:rPr lang="en-US" altLang="zh-CN">
                <a:solidFill>
                  <a:schemeClr val="tx1"/>
                </a:solidFill>
              </a:rPr>
              <a:t>Bret is always taking in stray animals. </a:t>
            </a:r>
          </a:p>
          <a:p>
            <a:pPr marL="0" indent="0">
              <a:buNone/>
            </a:pPr>
            <a:r>
              <a:rPr lang="en-US" altLang="zh-CN">
                <a:solidFill>
                  <a:schemeClr val="tx1"/>
                </a:solidFill>
              </a:rPr>
              <a:t>His eyes quickly took in the elegance of her dress. </a:t>
            </a:r>
          </a:p>
          <a:p>
            <a:pPr marL="0" indent="0">
              <a:buNone/>
            </a:pPr>
            <a:r>
              <a:rPr lang="en-US" altLang="zh-CN">
                <a:solidFill>
                  <a:schemeClr val="tx1"/>
                </a:solidFill>
              </a:rPr>
              <a:t>They continued a few miles further to take in Hinton House. </a:t>
            </a:r>
          </a:p>
          <a:p>
            <a:pPr marL="0" indent="0">
              <a:buNone/>
            </a:pPr>
            <a:r>
              <a:rPr lang="en-US" altLang="zh-CN">
                <a:solidFill>
                  <a:schemeClr val="tx1"/>
                </a:solidFill>
              </a:rPr>
              <a:t>10. call for </a:t>
            </a:r>
          </a:p>
          <a:p>
            <a:pPr marL="0" indent="0">
              <a:buNone/>
            </a:pPr>
            <a:r>
              <a:rPr lang="en-US" altLang="zh-CN">
                <a:solidFill>
                  <a:schemeClr val="tx1"/>
                </a:solidFill>
              </a:rPr>
              <a:t>Success calls for diligence and persistence. </a:t>
            </a:r>
          </a:p>
          <a:p>
            <a:pPr marL="0" indent="0">
              <a:buNone/>
            </a:pPr>
            <a:r>
              <a:rPr lang="en-US" altLang="zh-CN">
                <a:solidFill>
                  <a:schemeClr val="tx1"/>
                </a:solidFill>
              </a:rPr>
              <a:t>He went to the airport to call for his long separated boyfriend.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8465"/>
            <a:ext cx="10968990" cy="5831205"/>
          </a:xfrm>
          <a:ln>
            <a:solidFill>
              <a:schemeClr val="accent1"/>
            </a:solidFill>
          </a:ln>
        </p:spPr>
        <p:txBody>
          <a:bodyPr/>
          <a:lstStyle/>
          <a:p>
            <a:pPr marL="0" indent="0">
              <a:buNone/>
            </a:pPr>
            <a:r>
              <a:rPr lang="en-US" altLang="zh-CN">
                <a:solidFill>
                  <a:schemeClr val="tx1"/>
                </a:solidFill>
              </a:rPr>
              <a:t>11. wear on </a:t>
            </a:r>
          </a:p>
          <a:p>
            <a:pPr marL="0" indent="0">
              <a:buNone/>
            </a:pPr>
            <a:r>
              <a:rPr lang="en-US" altLang="zh-CN">
                <a:solidFill>
                  <a:schemeClr val="tx1"/>
                </a:solidFill>
              </a:rPr>
              <a:t>12. hand over </a:t>
            </a:r>
          </a:p>
          <a:p>
            <a:pPr marL="0" indent="0">
              <a:buNone/>
            </a:pPr>
            <a:r>
              <a:rPr lang="en-US" altLang="zh-CN">
                <a:solidFill>
                  <a:schemeClr val="tx1"/>
                </a:solidFill>
              </a:rPr>
              <a:t>On his retirement, he handed the business over to his son. </a:t>
            </a:r>
          </a:p>
          <a:p>
            <a:pPr marL="0" indent="0">
              <a:buNone/>
            </a:pPr>
            <a:r>
              <a:rPr lang="en-US" altLang="zh-CN">
                <a:solidFill>
                  <a:schemeClr val="tx1"/>
                </a:solidFill>
              </a:rPr>
              <a:t>13. come about</a:t>
            </a:r>
          </a:p>
          <a:p>
            <a:pPr marL="0" indent="0">
              <a:buNone/>
            </a:pPr>
            <a:r>
              <a:rPr lang="en-US" altLang="zh-CN">
                <a:solidFill>
                  <a:schemeClr val="tx1"/>
                </a:solidFill>
              </a:rPr>
              <a:t>The opportunity to get into computing came about quite by accident. </a:t>
            </a:r>
          </a:p>
          <a:p>
            <a:pPr marL="0" indent="0">
              <a:buNone/>
            </a:pPr>
            <a:r>
              <a:rPr lang="en-US" altLang="zh-CN">
                <a:solidFill>
                  <a:schemeClr val="tx1"/>
                </a:solidFill>
              </a:rPr>
              <a:t>14. come across</a:t>
            </a:r>
          </a:p>
          <a:p>
            <a:pPr marL="0" indent="0">
              <a:buNone/>
            </a:pPr>
            <a:r>
              <a:rPr lang="en-US" altLang="zh-CN">
                <a:solidFill>
                  <a:schemeClr val="tx1"/>
                </a:solidFill>
              </a:rPr>
              <a:t>Your point really come across at the meeting.</a:t>
            </a:r>
          </a:p>
          <a:p>
            <a:pPr marL="0" indent="0">
              <a:buNone/>
            </a:pPr>
            <a:r>
              <a:rPr lang="en-US" altLang="zh-CN">
                <a:solidFill>
                  <a:schemeClr val="tx1"/>
                </a:solidFill>
              </a:rPr>
              <a:t>He comes across as a very intelligent and sensitive man. </a:t>
            </a:r>
          </a:p>
          <a:p>
            <a:pPr marL="0" indent="0">
              <a:buNone/>
            </a:pPr>
            <a:r>
              <a:rPr lang="en-US" altLang="zh-CN">
                <a:solidFill>
                  <a:schemeClr val="tx1"/>
                </a:solidFill>
              </a:rPr>
              <a:t>15. come by </a:t>
            </a:r>
          </a:p>
          <a:p>
            <a:pPr marL="0" indent="0">
              <a:buNone/>
            </a:pPr>
            <a:r>
              <a:rPr lang="en-US" altLang="zh-CN">
                <a:solidFill>
                  <a:schemeClr val="tx1"/>
                </a:solidFill>
              </a:rPr>
              <a:t>Recently, jobs are hard to come by.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8465"/>
            <a:ext cx="10968990" cy="5831205"/>
          </a:xfrm>
          <a:ln>
            <a:solidFill>
              <a:schemeClr val="accent1"/>
            </a:solidFill>
          </a:ln>
        </p:spPr>
        <p:txBody>
          <a:bodyPr/>
          <a:lstStyle/>
          <a:p>
            <a:pPr marL="0" indent="0">
              <a:buNone/>
            </a:pPr>
            <a:r>
              <a:rPr lang="en-US" altLang="zh-CN">
                <a:solidFill>
                  <a:schemeClr val="tx1"/>
                </a:solidFill>
              </a:rPr>
              <a:t>16. come down to </a:t>
            </a:r>
          </a:p>
          <a:p>
            <a:pPr marL="0" indent="0">
              <a:buNone/>
            </a:pPr>
            <a:r>
              <a:rPr lang="en-US" altLang="zh-CN">
                <a:solidFill>
                  <a:schemeClr val="tx1"/>
                </a:solidFill>
              </a:rPr>
              <a:t>A company’s success comes down to the value of the brand and the kind of loyalty it develops among consumers. </a:t>
            </a:r>
          </a:p>
          <a:p>
            <a:pPr marL="0" indent="0">
              <a:buNone/>
            </a:pPr>
            <a:r>
              <a:rPr lang="en-US" altLang="zh-CN">
                <a:solidFill>
                  <a:schemeClr val="tx1"/>
                </a:solidFill>
              </a:rPr>
              <a:t>17. come down with </a:t>
            </a:r>
          </a:p>
          <a:p>
            <a:pPr marL="0" indent="0">
              <a:buNone/>
            </a:pPr>
            <a:r>
              <a:rPr lang="en-US" altLang="zh-CN">
                <a:solidFill>
                  <a:schemeClr val="tx1"/>
                </a:solidFill>
              </a:rPr>
              <a:t>18. stick around </a:t>
            </a:r>
          </a:p>
          <a:p>
            <a:pPr marL="0" indent="0">
              <a:buNone/>
            </a:pPr>
            <a:r>
              <a:rPr lang="en-US" altLang="zh-CN">
                <a:solidFill>
                  <a:schemeClr val="tx1"/>
                </a:solidFill>
              </a:rPr>
              <a:t>He was on familiar terms with us and liked to stick around to talk. </a:t>
            </a:r>
          </a:p>
          <a:p>
            <a:pPr marL="0" indent="0">
              <a:buNone/>
            </a:pPr>
            <a:r>
              <a:rPr lang="en-US" altLang="zh-CN">
                <a:solidFill>
                  <a:schemeClr val="tx1"/>
                </a:solidFill>
              </a:rPr>
              <a:t>19. cut in </a:t>
            </a:r>
          </a:p>
          <a:p>
            <a:pPr marL="0" indent="0">
              <a:buNone/>
            </a:pPr>
            <a:r>
              <a:rPr lang="en-US" altLang="zh-CN">
                <a:solidFill>
                  <a:schemeClr val="tx1"/>
                </a:solidFill>
              </a:rPr>
              <a:t>She cut in on a red Ford, forcing the driver to brake heavily. </a:t>
            </a:r>
          </a:p>
          <a:p>
            <a:pPr marL="0" indent="0">
              <a:buNone/>
            </a:pPr>
            <a:r>
              <a:rPr lang="en-US" altLang="zh-CN">
                <a:solidFill>
                  <a:schemeClr val="tx1"/>
                </a:solidFill>
              </a:rPr>
              <a:t>20. put sth. down</a:t>
            </a:r>
          </a:p>
          <a:p>
            <a:pPr marL="0" indent="0">
              <a:buNone/>
            </a:pPr>
            <a:r>
              <a:rPr lang="en-US" altLang="zh-CN">
                <a:solidFill>
                  <a:schemeClr val="tx1"/>
                </a:solidFill>
              </a:rPr>
              <a:t>They had to put down the cat for the old age.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lstStyle/>
          <a:p>
            <a:pPr marL="0" indent="0">
              <a:buNone/>
            </a:pPr>
            <a:endParaRPr lang="zh-CN" altLang="en-US"/>
          </a:p>
        </p:txBody>
      </p:sp>
      <p:pic>
        <p:nvPicPr>
          <p:cNvPr id="4" name="图片 3" descr="Screenshot_20251122_170746_com.xingin.xhs_edit_17"/>
          <p:cNvPicPr>
            <a:picLocks noChangeAspect="1"/>
          </p:cNvPicPr>
          <p:nvPr/>
        </p:nvPicPr>
        <p:blipFill>
          <a:blip r:embed="rId4"/>
          <a:stretch>
            <a:fillRect/>
          </a:stretch>
        </p:blipFill>
        <p:spPr>
          <a:xfrm>
            <a:off x="608330" y="393700"/>
            <a:ext cx="5294630" cy="5855335"/>
          </a:xfrm>
          <a:prstGeom prst="rect">
            <a:avLst/>
          </a:prstGeom>
        </p:spPr>
      </p:pic>
      <p:pic>
        <p:nvPicPr>
          <p:cNvPr id="5" name="图片 4" descr="Screenshot_20251122_170858_com.xingin.xhs_edit_17"/>
          <p:cNvPicPr>
            <a:picLocks noChangeAspect="1"/>
          </p:cNvPicPr>
          <p:nvPr/>
        </p:nvPicPr>
        <p:blipFill>
          <a:blip r:embed="rId5"/>
          <a:stretch>
            <a:fillRect/>
          </a:stretch>
        </p:blipFill>
        <p:spPr>
          <a:xfrm>
            <a:off x="5751830" y="394335"/>
            <a:ext cx="5825490" cy="585406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8465"/>
            <a:ext cx="10968990" cy="5831205"/>
          </a:xfrm>
          <a:ln>
            <a:solidFill>
              <a:schemeClr val="accent1"/>
            </a:solidFill>
          </a:ln>
        </p:spPr>
        <p:txBody>
          <a:bodyPr>
            <a:noAutofit/>
          </a:bodyPr>
          <a:lstStyle/>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3. subject</a:t>
            </a:r>
          </a:p>
          <a:p>
            <a:pPr marL="0" indent="0" algn="just">
              <a:lnSpc>
                <a:spcPts val="3400"/>
              </a:lnSpc>
              <a:spcAft>
                <a:spcPts val="0"/>
              </a:spcAft>
              <a:buNone/>
            </a:pPr>
            <a:r>
              <a:rPr lang="zh-CN" altLang="en-US" sz="2400">
                <a:solidFill>
                  <a:schemeClr val="tx1"/>
                </a:solidFill>
                <a:latin typeface="Times New Roman" panose="02020603050405020304" charset="0"/>
                <a:cs typeface="Times New Roman" panose="02020603050405020304" charset="0"/>
              </a:rPr>
              <a:t>受试者</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We need subjects between the ages of 18 and 25 for the experiment.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君主制国家的）国民、臣民</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a British subject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be subject to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Flights are subject to delay because of the fog.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The article is ready to publish, subject to your approval.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4. command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command sympathy / support </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The headlines commanded her attention.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lstStyle/>
          <a:p>
            <a:pPr marL="0" indent="0">
              <a:buNone/>
            </a:pPr>
            <a:endParaRPr lang="zh-CN" altLang="en-US"/>
          </a:p>
        </p:txBody>
      </p:sp>
      <p:pic>
        <p:nvPicPr>
          <p:cNvPr id="4" name="图片 3" descr="Screenshot_20251122_171018_com.xingin.xhs_edit_17"/>
          <p:cNvPicPr>
            <a:picLocks noChangeAspect="1"/>
          </p:cNvPicPr>
          <p:nvPr/>
        </p:nvPicPr>
        <p:blipFill>
          <a:blip r:embed="rId4"/>
          <a:stretch>
            <a:fillRect/>
          </a:stretch>
        </p:blipFill>
        <p:spPr>
          <a:xfrm>
            <a:off x="608330" y="325120"/>
            <a:ext cx="5395595" cy="5925185"/>
          </a:xfrm>
          <a:prstGeom prst="rect">
            <a:avLst/>
          </a:prstGeom>
        </p:spPr>
      </p:pic>
      <p:pic>
        <p:nvPicPr>
          <p:cNvPr id="5" name="图片 4" descr="Screenshot_20251122_171105_com.xingin.xhs_edit_17"/>
          <p:cNvPicPr>
            <a:picLocks noChangeAspect="1"/>
          </p:cNvPicPr>
          <p:nvPr/>
        </p:nvPicPr>
        <p:blipFill>
          <a:blip r:embed="rId5"/>
          <a:stretch>
            <a:fillRect/>
          </a:stretch>
        </p:blipFill>
        <p:spPr>
          <a:xfrm>
            <a:off x="6003925" y="324485"/>
            <a:ext cx="5625465" cy="597725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endParaRPr lang="zh-CN" altLang="en-US"/>
          </a:p>
        </p:txBody>
      </p:sp>
      <p:pic>
        <p:nvPicPr>
          <p:cNvPr id="4" name="图片 3" descr="Screenshot_20251122_171209_com.xingin.xhs_edit_17"/>
          <p:cNvPicPr>
            <a:picLocks noChangeAspect="1"/>
          </p:cNvPicPr>
          <p:nvPr/>
        </p:nvPicPr>
        <p:blipFill>
          <a:blip r:embed="rId4"/>
          <a:stretch>
            <a:fillRect/>
          </a:stretch>
        </p:blipFill>
        <p:spPr>
          <a:xfrm>
            <a:off x="608330" y="362585"/>
            <a:ext cx="5071745" cy="5887085"/>
          </a:xfrm>
          <a:prstGeom prst="rect">
            <a:avLst/>
          </a:prstGeom>
        </p:spPr>
      </p:pic>
      <p:pic>
        <p:nvPicPr>
          <p:cNvPr id="5" name="图片 4" descr="Screenshot_20251122_171253_com.xingin.xhs_edit_17"/>
          <p:cNvPicPr>
            <a:picLocks noChangeAspect="1"/>
          </p:cNvPicPr>
          <p:nvPr/>
        </p:nvPicPr>
        <p:blipFill>
          <a:blip r:embed="rId5"/>
          <a:stretch>
            <a:fillRect/>
          </a:stretch>
        </p:blipFill>
        <p:spPr>
          <a:xfrm>
            <a:off x="5727700" y="412115"/>
            <a:ext cx="5890260" cy="583755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lstStyle/>
          <a:p>
            <a:pPr marL="0" indent="0">
              <a:buNone/>
            </a:pPr>
            <a:endParaRPr lang="zh-CN" altLang="en-US"/>
          </a:p>
        </p:txBody>
      </p:sp>
      <p:pic>
        <p:nvPicPr>
          <p:cNvPr id="4" name="图片 3" descr="Screenshot_20251122_171350_com.xingin.xhs_edit_17"/>
          <p:cNvPicPr>
            <a:picLocks noChangeAspect="1"/>
          </p:cNvPicPr>
          <p:nvPr/>
        </p:nvPicPr>
        <p:blipFill>
          <a:blip r:embed="rId4"/>
          <a:stretch>
            <a:fillRect/>
          </a:stretch>
        </p:blipFill>
        <p:spPr>
          <a:xfrm>
            <a:off x="551180" y="381000"/>
            <a:ext cx="5544820" cy="5914390"/>
          </a:xfrm>
          <a:prstGeom prst="rect">
            <a:avLst/>
          </a:prstGeom>
        </p:spPr>
      </p:pic>
      <p:pic>
        <p:nvPicPr>
          <p:cNvPr id="5" name="图片 4" descr="Screenshot_20251122_171433_com.xingin.xhs_edit_17"/>
          <p:cNvPicPr>
            <a:picLocks noChangeAspect="1"/>
          </p:cNvPicPr>
          <p:nvPr/>
        </p:nvPicPr>
        <p:blipFill>
          <a:blip r:embed="rId5"/>
          <a:stretch>
            <a:fillRect/>
          </a:stretch>
        </p:blipFill>
        <p:spPr>
          <a:xfrm>
            <a:off x="5942330" y="270510"/>
            <a:ext cx="5634990" cy="597852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8310"/>
            <a:ext cx="10968990" cy="5801360"/>
          </a:xfrm>
          <a:ln>
            <a:solidFill>
              <a:schemeClr val="accent1"/>
            </a:solidFill>
          </a:ln>
        </p:spPr>
        <p:txBody>
          <a:bodyPr/>
          <a:lstStyle/>
          <a:p>
            <a:pPr marL="0" indent="0">
              <a:buNone/>
            </a:pPr>
            <a:r>
              <a:rPr lang="en-US" altLang="zh-CN" sz="2400">
                <a:solidFill>
                  <a:schemeClr val="tx1"/>
                </a:solidFill>
                <a:latin typeface="Times New Roman" panose="02020603050405020304" charset="0"/>
                <a:cs typeface="Times New Roman" panose="02020603050405020304" charset="0"/>
              </a:rPr>
              <a:t>5. register </a:t>
            </a:r>
          </a:p>
          <a:p>
            <a:pPr marL="0" indent="0">
              <a:buNone/>
            </a:pPr>
            <a:r>
              <a:rPr lang="en-US" altLang="zh-CN" sz="2400">
                <a:solidFill>
                  <a:schemeClr val="tx1"/>
                </a:solidFill>
                <a:latin typeface="Times New Roman" panose="02020603050405020304" charset="0"/>
                <a:cs typeface="Times New Roman" panose="02020603050405020304" charset="0"/>
              </a:rPr>
              <a:t>China has registered a protest over foreign intervention. </a:t>
            </a:r>
          </a:p>
          <a:p>
            <a:pPr marL="0" indent="0">
              <a:buNone/>
            </a:pPr>
            <a:r>
              <a:rPr lang="en-US" altLang="zh-CN" sz="2400">
                <a:solidFill>
                  <a:schemeClr val="tx1"/>
                </a:solidFill>
                <a:latin typeface="Times New Roman" panose="02020603050405020304" charset="0"/>
                <a:cs typeface="Times New Roman" panose="02020603050405020304" charset="0"/>
              </a:rPr>
              <a:t>The thermometer registered -18</a:t>
            </a:r>
            <a:r>
              <a:rPr lang="zh-CN" altLang="en-US" sz="2400" baseline="300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C. The temperature hit a record low. </a:t>
            </a:r>
          </a:p>
          <a:p>
            <a:pPr marL="0" indent="0">
              <a:buNone/>
            </a:pPr>
            <a:r>
              <a:rPr lang="en-US" altLang="zh-CN" sz="2400">
                <a:solidFill>
                  <a:schemeClr val="tx1"/>
                </a:solidFill>
                <a:latin typeface="Times New Roman" panose="02020603050405020304" charset="0"/>
                <a:cs typeface="Times New Roman" panose="02020603050405020304" charset="0"/>
              </a:rPr>
              <a:t>Her face registered disapproval. </a:t>
            </a:r>
          </a:p>
          <a:p>
            <a:pPr marL="0" indent="0">
              <a:buNone/>
            </a:pPr>
            <a:r>
              <a:rPr lang="en-US" altLang="zh-CN" sz="2400">
                <a:solidFill>
                  <a:schemeClr val="tx1"/>
                </a:solidFill>
                <a:latin typeface="Times New Roman" panose="02020603050405020304" charset="0"/>
                <a:cs typeface="Times New Roman" panose="02020603050405020304" charset="0"/>
              </a:rPr>
              <a:t>6. deliver </a:t>
            </a:r>
          </a:p>
          <a:p>
            <a:pPr marL="0" indent="0">
              <a:buNone/>
            </a:pPr>
            <a:r>
              <a:rPr lang="en-US" altLang="zh-CN" sz="2400">
                <a:solidFill>
                  <a:schemeClr val="tx1"/>
                </a:solidFill>
                <a:latin typeface="Times New Roman" panose="02020603050405020304" charset="0"/>
                <a:cs typeface="Times New Roman" panose="02020603050405020304" charset="0"/>
              </a:rPr>
              <a:t>He delivered (on) his promise. </a:t>
            </a:r>
          </a:p>
          <a:p>
            <a:pPr marL="0" indent="0">
              <a:buNone/>
            </a:pPr>
            <a:r>
              <a:rPr lang="en-US" altLang="zh-CN" sz="2400">
                <a:solidFill>
                  <a:schemeClr val="tx1"/>
                </a:solidFill>
                <a:latin typeface="Times New Roman" panose="02020603050405020304" charset="0"/>
                <a:cs typeface="Times New Roman" panose="02020603050405020304" charset="0"/>
              </a:rPr>
              <a:t>The team delivered a stunning victory last night. </a:t>
            </a:r>
          </a:p>
          <a:p>
            <a:pPr marL="0" indent="0">
              <a:buNone/>
            </a:pPr>
            <a:r>
              <a:rPr lang="en-US" altLang="zh-CN" sz="2400">
                <a:solidFill>
                  <a:schemeClr val="tx1"/>
                </a:solidFill>
                <a:latin typeface="Times New Roman" panose="02020603050405020304" charset="0"/>
                <a:cs typeface="Times New Roman" panose="02020603050405020304" charset="0"/>
              </a:rPr>
              <a:t>The baby was delivered successfully. </a:t>
            </a:r>
          </a:p>
          <a:p>
            <a:pPr marL="0" indent="0">
              <a:buNone/>
            </a:pPr>
            <a:r>
              <a:rPr lang="en-US" altLang="zh-CN" sz="2400">
                <a:solidFill>
                  <a:schemeClr val="tx1"/>
                </a:solidFill>
                <a:latin typeface="Times New Roman" panose="02020603050405020304" charset="0"/>
                <a:cs typeface="Times New Roman" panose="02020603050405020304" charset="0"/>
              </a:rPr>
              <a:t>She was delivered of a healthy baby. </a:t>
            </a:r>
          </a:p>
          <a:p>
            <a:pPr marL="0" indent="0">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7995"/>
            <a:ext cx="10968990" cy="5781675"/>
          </a:xfrm>
          <a:ln>
            <a:solidFill>
              <a:schemeClr val="accent1"/>
            </a:solidFill>
          </a:ln>
        </p:spPr>
        <p:txBody>
          <a:bodyPr/>
          <a:lstStyle/>
          <a:p>
            <a:pPr marL="0" indent="0">
              <a:buNone/>
            </a:pPr>
            <a:r>
              <a:rPr lang="en-US" altLang="zh-CN">
                <a:solidFill>
                  <a:schemeClr val="tx1"/>
                </a:solidFill>
              </a:rPr>
              <a:t>7. entertain </a:t>
            </a:r>
          </a:p>
          <a:p>
            <a:pPr marL="0" indent="0">
              <a:buNone/>
            </a:pPr>
            <a:r>
              <a:rPr lang="en-US" altLang="zh-CN">
                <a:solidFill>
                  <a:schemeClr val="tx1"/>
                </a:solidFill>
              </a:rPr>
              <a:t>He had entertained hopes of reconciliation. </a:t>
            </a:r>
          </a:p>
          <a:p>
            <a:pPr marL="0" indent="0">
              <a:buNone/>
            </a:pPr>
            <a:r>
              <a:rPr lang="en-US" altLang="zh-CN">
                <a:solidFill>
                  <a:schemeClr val="tx1"/>
                </a:solidFill>
              </a:rPr>
              <a:t>(</a:t>
            </a:r>
            <a:r>
              <a:rPr lang="zh-CN" altLang="en-US">
                <a:solidFill>
                  <a:schemeClr val="tx1"/>
                </a:solidFill>
              </a:rPr>
              <a:t>难句</a:t>
            </a:r>
            <a:r>
              <a:rPr lang="en-US" altLang="zh-CN">
                <a:solidFill>
                  <a:schemeClr val="tx1"/>
                </a:solidFill>
              </a:rPr>
              <a:t>) Frank is like the overeager child who is too impatient for training wheels on his new bicycle. It’s only several falls and skinned knees later that he begins to entertain the possibility that he skipped some steps in his training. </a:t>
            </a:r>
          </a:p>
          <a:p>
            <a:pPr marL="0" indent="0">
              <a:buNone/>
            </a:pPr>
            <a:r>
              <a:rPr lang="en-US" altLang="zh-CN">
                <a:solidFill>
                  <a:schemeClr val="tx1"/>
                </a:solidFill>
              </a:rPr>
              <a:t>8. train</a:t>
            </a:r>
          </a:p>
          <a:p>
            <a:pPr marL="0" indent="0">
              <a:buNone/>
            </a:pPr>
            <a:r>
              <a:rPr lang="en-US" altLang="zh-CN">
                <a:solidFill>
                  <a:schemeClr val="tx1"/>
                </a:solidFill>
              </a:rPr>
              <a:t>train ... on / at ...</a:t>
            </a:r>
          </a:p>
          <a:p>
            <a:pPr marL="0" indent="0">
              <a:buNone/>
            </a:pPr>
            <a:r>
              <a:rPr lang="en-US" altLang="zh-CN">
                <a:solidFill>
                  <a:schemeClr val="tx1"/>
                </a:solidFill>
              </a:rPr>
              <a:t>Numerous cameras were trained on her. </a:t>
            </a:r>
          </a:p>
          <a:p>
            <a:pPr marL="0" indent="0">
              <a:buNone/>
            </a:pPr>
            <a:r>
              <a:rPr lang="en-US" altLang="zh-CN">
                <a:solidFill>
                  <a:schemeClr val="tx1"/>
                </a:solidFill>
              </a:rPr>
              <a:t>9. scale </a:t>
            </a:r>
          </a:p>
          <a:p>
            <a:pPr marL="0" indent="0">
              <a:buNone/>
            </a:pPr>
            <a:r>
              <a:rPr lang="zh-CN" altLang="en-US">
                <a:solidFill>
                  <a:schemeClr val="tx1"/>
                </a:solidFill>
              </a:rPr>
              <a:t>登上、去鳞、去牙结石、缩放</a:t>
            </a:r>
          </a:p>
          <a:p>
            <a:pPr marL="0" indent="0">
              <a:buNone/>
            </a:pPr>
            <a:r>
              <a:rPr lang="zh-CN" altLang="en-US">
                <a:solidFill>
                  <a:schemeClr val="tx1"/>
                </a:solidFill>
              </a:rPr>
              <a:t>（拓展）</a:t>
            </a:r>
            <a:r>
              <a:rPr lang="en-US" altLang="zh-CN">
                <a:solidFill>
                  <a:schemeClr val="tx1"/>
                </a:solidFill>
              </a:rPr>
              <a:t>slides</a:t>
            </a:r>
            <a:r>
              <a:rPr lang="zh-CN" altLang="en-US">
                <a:solidFill>
                  <a:schemeClr val="tx1"/>
                </a:solidFill>
              </a:rPr>
              <a:t>幻灯片，</a:t>
            </a:r>
            <a:r>
              <a:rPr lang="en-US" altLang="zh-CN">
                <a:solidFill>
                  <a:schemeClr val="tx1"/>
                </a:solidFill>
              </a:rPr>
              <a:t>zoom in </a:t>
            </a:r>
            <a:r>
              <a:rPr lang="zh-CN" altLang="en-US">
                <a:solidFill>
                  <a:schemeClr val="tx1"/>
                </a:solidFill>
              </a:rPr>
              <a:t>放大图片或网页，</a:t>
            </a:r>
            <a:r>
              <a:rPr lang="en-US" altLang="zh-CN">
                <a:solidFill>
                  <a:schemeClr val="tx1"/>
                </a:solidFill>
              </a:rPr>
              <a:t>zoom out</a:t>
            </a:r>
            <a:r>
              <a:rPr lang="zh-CN" altLang="en-US">
                <a:solidFill>
                  <a:schemeClr val="tx1"/>
                </a:solidFill>
              </a:rPr>
              <a:t>缩小图片或网页，</a:t>
            </a:r>
            <a:r>
              <a:rPr lang="en-US" altLang="zh-CN">
                <a:solidFill>
                  <a:schemeClr val="tx1"/>
                </a:solidFill>
              </a:rPr>
              <a:t>split the screen</a:t>
            </a:r>
            <a:r>
              <a:rPr lang="zh-CN" altLang="en-US">
                <a:solidFill>
                  <a:schemeClr val="tx1"/>
                </a:solidFill>
              </a:rPr>
              <a:t>分屏，</a:t>
            </a:r>
            <a:r>
              <a:rPr lang="en-US" altLang="zh-CN">
                <a:solidFill>
                  <a:schemeClr val="tx1"/>
                </a:solidFill>
              </a:rPr>
              <a:t>shoot the screen</a:t>
            </a:r>
            <a:r>
              <a:rPr lang="zh-CN" altLang="en-US">
                <a:solidFill>
                  <a:schemeClr val="tx1"/>
                </a:solidFill>
              </a:rPr>
              <a:t>截屏或录屏，</a:t>
            </a:r>
            <a:r>
              <a:rPr lang="en-US" altLang="zh-CN">
                <a:solidFill>
                  <a:schemeClr val="tx1"/>
                </a:solidFill>
              </a:rPr>
              <a:t>refresh the page</a:t>
            </a:r>
            <a:r>
              <a:rPr lang="zh-CN" altLang="en-US">
                <a:solidFill>
                  <a:schemeClr val="tx1"/>
                </a:solidFill>
              </a:rPr>
              <a:t>刷新页面，</a:t>
            </a:r>
            <a:r>
              <a:rPr lang="en-US" altLang="zh-CN">
                <a:solidFill>
                  <a:schemeClr val="tx1"/>
                </a:solidFill>
              </a:rPr>
              <a:t>projector</a:t>
            </a:r>
            <a:r>
              <a:rPr lang="zh-CN" altLang="en-US">
                <a:solidFill>
                  <a:schemeClr val="tx1"/>
                </a:solidFill>
              </a:rPr>
              <a:t>投影仪</a:t>
            </a:r>
            <a:r>
              <a:rPr lang="en-US" altLang="zh-CN">
                <a:solidFill>
                  <a:schemeClr val="tx1"/>
                </a:solidFill>
              </a:rPr>
              <a:t>, landscape</a:t>
            </a:r>
            <a:r>
              <a:rPr lang="zh-CN" altLang="en-US">
                <a:solidFill>
                  <a:schemeClr val="tx1"/>
                </a:solidFill>
              </a:rPr>
              <a:t>横向打印，</a:t>
            </a:r>
            <a:r>
              <a:rPr lang="en-US" altLang="zh-CN">
                <a:solidFill>
                  <a:schemeClr val="tx1"/>
                </a:solidFill>
              </a:rPr>
              <a:t>portrait</a:t>
            </a:r>
            <a:r>
              <a:rPr lang="zh-CN" altLang="en-US">
                <a:solidFill>
                  <a:schemeClr val="tx1"/>
                </a:solidFill>
              </a:rPr>
              <a:t>纵向打印</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39000" y="1448280"/>
              <a:ext cx="10622520" cy="469080"/>
            </p14:xfrm>
          </p:contentPart>
        </mc:Choice>
        <mc:Fallback>
          <p:pic>
            <p:nvPicPr>
              <p:cNvPr id="2" name="墨迹 1"/>
              <p:cNvPicPr/>
              <p:nvPr/>
            </p:nvPicPr>
            <p:blipFill>
              <a:blip r:embed="rId5"/>
              <a:stretch>
                <a:fillRect/>
              </a:stretch>
            </p:blipFill>
            <p:spPr>
              <a:xfrm>
                <a:off x="629640" y="1438920"/>
                <a:ext cx="10641240" cy="4878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1010"/>
            <a:ext cx="10968990" cy="5788660"/>
          </a:xfrm>
          <a:ln>
            <a:solidFill>
              <a:schemeClr val="accent1"/>
            </a:solidFill>
          </a:ln>
        </p:spPr>
        <p:txBody>
          <a:bodyPr>
            <a:noAutofit/>
          </a:bodyPr>
          <a:lstStyle/>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10. engineer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Perhaps she could engineer a meeting between them two.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11. wind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Please wind the wire around the post.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12. secure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In the sports meet, he secured a runner-up position.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13. screen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It is now possible to screen babies for diabetes.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The match was screened live on TV.</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Police are very careful when screening politicians’ bodyguards.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normAutofit fontScale="92500"/>
          </a:bodyPr>
          <a:lstStyle/>
          <a:p>
            <a:pPr marL="0" indent="0">
              <a:buNone/>
            </a:pPr>
            <a:r>
              <a:rPr lang="en-US" altLang="zh-CN">
                <a:solidFill>
                  <a:schemeClr val="tx1"/>
                </a:solidFill>
              </a:rPr>
              <a:t>14. strike (</a:t>
            </a:r>
            <a:r>
              <a:rPr lang="zh-CN" altLang="en-US">
                <a:solidFill>
                  <a:schemeClr val="tx1"/>
                </a:solidFill>
              </a:rPr>
              <a:t>超级一词多义单词）</a:t>
            </a:r>
          </a:p>
          <a:p>
            <a:pPr marL="0" indent="0">
              <a:buNone/>
            </a:pPr>
            <a:r>
              <a:rPr lang="en-US" altLang="zh-CN">
                <a:solidFill>
                  <a:schemeClr val="tx1"/>
                </a:solidFill>
              </a:rPr>
              <a:t>You can’t help being struck by her kindness. </a:t>
            </a:r>
          </a:p>
          <a:p>
            <a:pPr marL="0" indent="0">
              <a:buNone/>
            </a:pPr>
            <a:r>
              <a:rPr lang="en-US" altLang="zh-CN">
                <a:solidFill>
                  <a:schemeClr val="tx1"/>
                </a:solidFill>
              </a:rPr>
              <a:t>The man struck me as odd. </a:t>
            </a:r>
          </a:p>
          <a:p>
            <a:pPr marL="0" indent="0">
              <a:buNone/>
            </a:pPr>
            <a:r>
              <a:rPr lang="en-US" altLang="zh-CN">
                <a:solidFill>
                  <a:schemeClr val="tx1"/>
                </a:solidFill>
              </a:rPr>
              <a:t>It’s difficult to strike a balance between you work and family. </a:t>
            </a:r>
          </a:p>
          <a:p>
            <a:pPr marL="0" indent="0">
              <a:buNone/>
            </a:pPr>
            <a:r>
              <a:rPr lang="en-US" altLang="zh-CN">
                <a:solidFill>
                  <a:schemeClr val="tx1"/>
                </a:solidFill>
              </a:rPr>
              <a:t>Word came that the president struck a bargain / deal with the corporation’s chairman. </a:t>
            </a:r>
          </a:p>
          <a:p>
            <a:pPr marL="0" indent="0">
              <a:buNone/>
            </a:pPr>
            <a:r>
              <a:rPr lang="en-US" altLang="zh-CN">
                <a:solidFill>
                  <a:schemeClr val="tx1"/>
                </a:solidFill>
              </a:rPr>
              <a:t>Jackie eventually struck gold with her third novel. </a:t>
            </a:r>
          </a:p>
          <a:p>
            <a:pPr marL="0" indent="0">
              <a:buNone/>
            </a:pPr>
            <a:r>
              <a:rPr lang="en-US" altLang="zh-CN">
                <a:solidFill>
                  <a:schemeClr val="tx1"/>
                </a:solidFill>
              </a:rPr>
              <a:t>It’s time we struck a blow for women’s right. </a:t>
            </a:r>
          </a:p>
          <a:p>
            <a:pPr marL="0" indent="0">
              <a:buNone/>
            </a:pPr>
            <a:r>
              <a:rPr lang="en-US" altLang="zh-CN">
                <a:solidFill>
                  <a:schemeClr val="tx1"/>
                </a:solidFill>
              </a:rPr>
              <a:t>15. respect</a:t>
            </a:r>
          </a:p>
          <a:p>
            <a:pPr marL="0" indent="0">
              <a:buNone/>
            </a:pPr>
            <a:r>
              <a:rPr lang="en-US" altLang="zh-CN">
                <a:solidFill>
                  <a:schemeClr val="tx1"/>
                </a:solidFill>
              </a:rPr>
              <a:t>in this respect </a:t>
            </a:r>
          </a:p>
          <a:p>
            <a:pPr marL="0" indent="0">
              <a:buNone/>
            </a:pPr>
            <a:r>
              <a:rPr lang="en-US" altLang="zh-CN">
                <a:solidFill>
                  <a:schemeClr val="tx1"/>
                </a:solidFill>
              </a:rPr>
              <a:t>16. drive </a:t>
            </a:r>
          </a:p>
          <a:p>
            <a:pPr marL="0" indent="0">
              <a:buNone/>
            </a:pPr>
            <a:r>
              <a:rPr lang="en-US" altLang="zh-CN">
                <a:solidFill>
                  <a:schemeClr val="tx1"/>
                </a:solidFill>
              </a:rPr>
              <a:t>I still couldn’t understand what Tom was driving at. </a:t>
            </a:r>
          </a:p>
          <a:p>
            <a:pPr marL="0" indent="0">
              <a:buNone/>
            </a:pPr>
            <a:r>
              <a:rPr lang="en-US" altLang="zh-CN">
                <a:solidFill>
                  <a:schemeClr val="tx1"/>
                </a:solidFill>
              </a:rPr>
              <a:t>They initiated a drive to crack down on paper waste. </a:t>
            </a:r>
          </a:p>
          <a:p>
            <a:pPr marL="0" indent="0">
              <a:buNone/>
            </a:pPr>
            <a:r>
              <a:rPr lang="en-US" altLang="zh-CN">
                <a:solidFill>
                  <a:schemeClr val="tx1"/>
                </a:solidFill>
              </a:rPr>
              <a:t>Trump has got tremendous drive.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lstStyle/>
          <a:p>
            <a:pPr marL="0" indent="0">
              <a:buNone/>
            </a:pPr>
            <a:r>
              <a:rPr lang="en-US" altLang="zh-CN">
                <a:solidFill>
                  <a:schemeClr val="tx1"/>
                </a:solidFill>
              </a:rPr>
              <a:t>17. course </a:t>
            </a:r>
          </a:p>
          <a:p>
            <a:pPr marL="0" indent="0">
              <a:buNone/>
            </a:pPr>
            <a:r>
              <a:rPr lang="en-US" altLang="zh-CN">
                <a:solidFill>
                  <a:schemeClr val="tx1"/>
                </a:solidFill>
              </a:rPr>
              <a:t>In the course of researching customer needs, we discovered how few families have adequate life insurance. </a:t>
            </a:r>
          </a:p>
          <a:p>
            <a:pPr marL="0" indent="0">
              <a:buNone/>
            </a:pPr>
            <a:r>
              <a:rPr lang="en-US" altLang="zh-CN">
                <a:solidFill>
                  <a:schemeClr val="tx1"/>
                </a:solidFill>
              </a:rPr>
              <a:t>Relax and let nature take its course. </a:t>
            </a:r>
          </a:p>
          <a:p>
            <a:pPr marL="0" indent="0">
              <a:buNone/>
            </a:pPr>
            <a:r>
              <a:rPr lang="en-US" altLang="zh-CN">
                <a:solidFill>
                  <a:schemeClr val="tx1"/>
                </a:solidFill>
              </a:rPr>
              <a:t>It seems that the boom in pop music has run its course. </a:t>
            </a:r>
          </a:p>
          <a:p>
            <a:pPr marL="0" indent="0">
              <a:buNone/>
            </a:pPr>
            <a:r>
              <a:rPr lang="en-US" altLang="zh-CN">
                <a:solidFill>
                  <a:schemeClr val="tx1"/>
                </a:solidFill>
              </a:rPr>
              <a:t>Gorbachev changed the course of Soviet history. </a:t>
            </a:r>
          </a:p>
          <a:p>
            <a:pPr marL="0" indent="0">
              <a:buNone/>
            </a:pPr>
            <a:r>
              <a:rPr lang="en-US" altLang="zh-CN">
                <a:solidFill>
                  <a:schemeClr val="tx1"/>
                </a:solidFill>
              </a:rPr>
              <a:t>She tightened the mainsail while holding the course. </a:t>
            </a:r>
          </a:p>
          <a:p>
            <a:pPr marL="0" indent="0">
              <a:buNone/>
            </a:pPr>
            <a:r>
              <a:rPr lang="en-US" altLang="zh-CN">
                <a:solidFill>
                  <a:schemeClr val="tx1"/>
                </a:solidFill>
              </a:rPr>
              <a:t>The ticket includes entry and a four-couse meal. </a:t>
            </a:r>
          </a:p>
          <a:p>
            <a:pPr marL="0" indent="0">
              <a:buNone/>
            </a:pPr>
            <a:r>
              <a:rPr lang="en-US" altLang="zh-CN">
                <a:solidFill>
                  <a:schemeClr val="tx1"/>
                </a:solidFill>
              </a:rPr>
              <a:t>18. court </a:t>
            </a:r>
          </a:p>
          <a:p>
            <a:pPr marL="0" indent="0">
              <a:buNone/>
            </a:pPr>
            <a:r>
              <a:rPr lang="en-US" altLang="zh-CN">
                <a:solidFill>
                  <a:schemeClr val="tx1"/>
                </a:solidFill>
              </a:rPr>
              <a:t>The campaign team have tried to court the media. </a:t>
            </a:r>
          </a:p>
          <a:p>
            <a:pPr marL="0" indent="0">
              <a:buNone/>
            </a:pPr>
            <a:r>
              <a:rPr lang="en-US" altLang="zh-CN">
                <a:solidFill>
                  <a:schemeClr val="tx1"/>
                </a:solidFill>
              </a:rPr>
              <a:t>To have admitted this would have courted political disaster.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38440" y="1972080"/>
              <a:ext cx="10287000" cy="1335240"/>
            </p14:xfrm>
          </p:contentPart>
        </mc:Choice>
        <mc:Fallback>
          <p:pic>
            <p:nvPicPr>
              <p:cNvPr id="2" name="墨迹 1"/>
              <p:cNvPicPr/>
              <p:nvPr/>
            </p:nvPicPr>
            <p:blipFill>
              <a:blip r:embed="rId5"/>
              <a:stretch>
                <a:fillRect/>
              </a:stretch>
            </p:blipFill>
            <p:spPr>
              <a:xfrm>
                <a:off x="829080" y="1962720"/>
                <a:ext cx="10305720" cy="13539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normAutofit fontScale="77500" lnSpcReduction="10000"/>
          </a:bodyPr>
          <a:lstStyle/>
          <a:p>
            <a:pPr marL="0" indent="0">
              <a:buNone/>
            </a:pPr>
            <a:r>
              <a:rPr lang="en-US" altLang="zh-CN">
                <a:solidFill>
                  <a:schemeClr val="tx1"/>
                </a:solidFill>
              </a:rPr>
              <a:t>19. row </a:t>
            </a:r>
          </a:p>
          <a:p>
            <a:pPr marL="0" indent="0">
              <a:buNone/>
            </a:pPr>
            <a:r>
              <a:rPr lang="en-US" altLang="zh-CN">
                <a:solidFill>
                  <a:schemeClr val="tx1"/>
                </a:solidFill>
              </a:rPr>
              <a:t>They rowed about money all the time. </a:t>
            </a:r>
          </a:p>
          <a:p>
            <a:pPr marL="0" indent="0">
              <a:buNone/>
            </a:pPr>
            <a:r>
              <a:rPr lang="en-US" altLang="zh-CN">
                <a:solidFill>
                  <a:schemeClr val="tx1"/>
                </a:solidFill>
              </a:rPr>
              <a:t>(</a:t>
            </a:r>
            <a:r>
              <a:rPr lang="zh-CN" altLang="en-US">
                <a:solidFill>
                  <a:schemeClr val="tx1"/>
                </a:solidFill>
              </a:rPr>
              <a:t>诚知此恨人人有，贫贱夫妻百事哀）</a:t>
            </a:r>
          </a:p>
          <a:p>
            <a:pPr marL="0" indent="0">
              <a:buNone/>
            </a:pPr>
            <a:r>
              <a:rPr lang="en-US" altLang="zh-CN">
                <a:solidFill>
                  <a:schemeClr val="tx1"/>
                </a:solidFill>
              </a:rPr>
              <a:t>20. fault </a:t>
            </a:r>
          </a:p>
          <a:p>
            <a:pPr marL="0" indent="0">
              <a:buNone/>
            </a:pPr>
            <a:r>
              <a:rPr lang="en-US" altLang="zh-CN">
                <a:solidFill>
                  <a:schemeClr val="tx1"/>
                </a:solidFill>
              </a:rPr>
              <a:t>a geological fault </a:t>
            </a:r>
          </a:p>
          <a:p>
            <a:pPr marL="0" indent="0">
              <a:buNone/>
            </a:pPr>
            <a:r>
              <a:rPr lang="en-US" altLang="zh-CN">
                <a:solidFill>
                  <a:schemeClr val="tx1"/>
                </a:solidFill>
              </a:rPr>
              <a:t>21. fine </a:t>
            </a:r>
          </a:p>
          <a:p>
            <a:pPr marL="0" indent="0">
              <a:buNone/>
            </a:pPr>
            <a:r>
              <a:rPr lang="en-US" altLang="zh-CN">
                <a:solidFill>
                  <a:schemeClr val="tx1"/>
                </a:solidFill>
              </a:rPr>
              <a:t>fine print </a:t>
            </a:r>
          </a:p>
          <a:p>
            <a:pPr marL="0" indent="0">
              <a:buNone/>
            </a:pPr>
            <a:r>
              <a:rPr lang="en-US" altLang="zh-CN">
                <a:solidFill>
                  <a:schemeClr val="tx1"/>
                </a:solidFill>
              </a:rPr>
              <a:t>22. weather </a:t>
            </a:r>
          </a:p>
          <a:p>
            <a:pPr marL="0" indent="0">
              <a:buNone/>
            </a:pPr>
            <a:r>
              <a:rPr lang="en-US" altLang="zh-CN">
                <a:solidFill>
                  <a:schemeClr val="tx1"/>
                </a:solidFill>
              </a:rPr>
              <a:t>weather a crisis </a:t>
            </a:r>
          </a:p>
          <a:p>
            <a:pPr marL="0" indent="0">
              <a:buNone/>
            </a:pPr>
            <a:r>
              <a:rPr lang="en-US" altLang="zh-CN">
                <a:solidFill>
                  <a:schemeClr val="tx1"/>
                </a:solidFill>
              </a:rPr>
              <a:t>23. valuables </a:t>
            </a:r>
          </a:p>
          <a:p>
            <a:pPr marL="0" indent="0">
              <a:buNone/>
            </a:pPr>
            <a:r>
              <a:rPr lang="en-US" altLang="zh-CN">
                <a:solidFill>
                  <a:schemeClr val="tx1"/>
                </a:solidFill>
              </a:rPr>
              <a:t>Guests should leave their valuables in the hotel safe. </a:t>
            </a:r>
          </a:p>
          <a:p>
            <a:pPr marL="0" indent="0">
              <a:buNone/>
            </a:pPr>
            <a:r>
              <a:rPr lang="en-US" altLang="zh-CN">
                <a:solidFill>
                  <a:schemeClr val="tx1"/>
                </a:solidFill>
              </a:rPr>
              <a:t>24. valley </a:t>
            </a:r>
          </a:p>
          <a:p>
            <a:pPr marL="0" indent="0">
              <a:buNone/>
            </a:pPr>
            <a:r>
              <a:rPr lang="en-US" altLang="zh-CN">
                <a:solidFill>
                  <a:schemeClr val="tx1"/>
                </a:solidFill>
              </a:rPr>
              <a:t>After hitting a valley in sales during the recession, the company began its slow climb back. </a:t>
            </a:r>
          </a:p>
          <a:p>
            <a:pPr marL="0" indent="0">
              <a:buNone/>
            </a:pPr>
            <a:r>
              <a:rPr lang="en-US" altLang="zh-CN">
                <a:solidFill>
                  <a:schemeClr val="tx1"/>
                </a:solidFill>
              </a:rPr>
              <a:t>25. home </a:t>
            </a:r>
          </a:p>
          <a:p>
            <a:pPr marL="0" indent="0">
              <a:buNone/>
            </a:pPr>
            <a:r>
              <a:rPr lang="en-US" altLang="zh-CN">
                <a:solidFill>
                  <a:schemeClr val="tx1"/>
                </a:solidFill>
              </a:rPr>
              <a:t>The idea finally found its home in an unexpected market, where its features perfectly matched emerging needs.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05600" y="999360"/>
              <a:ext cx="3261240" cy="2898000"/>
            </p14:xfrm>
          </p:contentPart>
        </mc:Choice>
        <mc:Fallback>
          <p:pic>
            <p:nvPicPr>
              <p:cNvPr id="2" name="墨迹 1"/>
              <p:cNvPicPr/>
              <p:nvPr/>
            </p:nvPicPr>
            <p:blipFill>
              <a:blip r:embed="rId5"/>
              <a:stretch>
                <a:fillRect/>
              </a:stretch>
            </p:blipFill>
            <p:spPr>
              <a:xfrm>
                <a:off x="696240" y="990000"/>
                <a:ext cx="3279960" cy="29167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2551</Words>
  <Application>Microsoft Office PowerPoint</Application>
  <PresentationFormat>宽屏</PresentationFormat>
  <Paragraphs>310</Paragraphs>
  <Slides>32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32</vt:i4>
      </vt:variant>
    </vt:vector>
  </HeadingPairs>
  <TitlesOfParts>
    <vt:vector size="37" baseType="lpstr">
      <vt:lpstr>微软雅黑</vt:lpstr>
      <vt:lpstr>Arial</vt:lpstr>
      <vt:lpstr>Times New Roman</vt:lpstr>
      <vt:lpstr>Wingdings</vt:lpstr>
      <vt:lpstr>WPS</vt:lpstr>
      <vt:lpstr>完形专题（一） 基础知识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225</cp:revision>
  <dcterms:created xsi:type="dcterms:W3CDTF">2019-06-19T02:08:00Z</dcterms:created>
  <dcterms:modified xsi:type="dcterms:W3CDTF">2026-02-06T04:02:32Z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DA0572C11508476DA3AB7B622B8996BC_11</vt:lpwstr>
  </property>
</Properties>
</file>