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ink/ink1.xml" ContentType="application/inkml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ink/ink2.xml" ContentType="application/inkml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ink/ink3.xml" ContentType="application/inkml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ink/ink4.xml" ContentType="application/inkml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ink/ink5.xml" ContentType="application/inkml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ink/ink6.xml" ContentType="application/inkml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ink/ink7.xml" ContentType="application/inkml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ink/ink8.xml" ContentType="application/inkml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3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66" d="100"/>
          <a:sy n="66" d="100"/>
        </p:scale>
        <p:origin x="942" y="30"/>
      </p:cViewPr>
      <p:guideLst>
        <p:guide orient="horz" pos="2160"/>
        <p:guide pos="383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2025/10/23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10-23T01:19:20.94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2832 2584 0,'0'0'0,"0"0"0,23 6 15,-5-2-15,3-2 0,5 2 16,3 1-16,7 0 0,4 1 0,11 0 15,3 0-15,-1 0 16,-5-1-16,16 0 0,2-2 0,-1-1 16,-4 1-16,11-2 0,-3 2 15,-1-4-15,1-2 0,10 0 16,-1 0-16,-1-4 0,-5-2 0,30-8 16,-10-2-16,-10 1 0,-9 1 15,-7 0-15,-3-2 0,-4-1 16,-5-3-16,-3-4 0,-1 0 15,-5 1-15,-3 0 0,1-3 16,1 0-16,-6-3 0,0-1 16,-8 1-16,-2 1 0,-2-1 15,-2-2-15,-4-3 0,-3-2 16,-3 3-16,-4 3 0,-5 0 16,-2 0-16,-3-2 0,-2-3 0,-2 3 15,-5 0-15,1 15 0,-1-4 16,-6-4-16,-2-4 0,0 1 15,-2 0-15,0-1 0,2-2 16,-4 3-16,-2 2 0,-6-5 16,-3 0-16,-1 1 0,1 4 15,-6 0-15,-4 1 0,-1 2 0,0 1 16,-1-1-16,0-1 16,-6 4-16,-3 2 0,-1 1 15,0 3-15,-22-4 0,9 5 0,-1 2 16,-3 3-16,5 5 0,2 4 15,3 4-15,0 3 0,4 3 16,-2 2-16,-5 2 0,-3 3 16,-1 3-16,2 1 0,1 6 0,2 3 15,3 1-15,3 0 0,-3 4 16,0 2-16,3 4 0,1 4 16,9 0-16,5 0 15,-1 1-15,0 0 0,9 4 16,3 4-16,9 1 0,5 2 0,4 5 15,-1 3-15,6-2 0,1 1 16,8 2-16,5 4 0,4-2 16,3 0-16,-3-21 0,-3-15 15,-3-8-15</inkml:trace>
  <inkml:trace contextRef="#ctx0" brushRef="#br0" timeOffset="2833.6614">19506 3546 0,'0'0'0,"0"0"0,0 0 15,30 9-15,-30-9 0,26 9 16,-7-3-16,3 3 0,2 0 0,6-1 16,4-1-16,12 5 15,2 1-15,16 3 0,3-1 0,1-1 16,3 0-16,17-2 0,2-1 16,16-1-16,-2-2 0,14 3 15,-3 0-15,39-3 0,-16-5 16,-10-1-16,-6 1 0,-8-3 15,-6-2-15,-6-3 0,-4-3 16,-6-1-16,-4-1 0,0 0 16,1 0-16,-9-7 0,-7-4 0,-6 0 15,-2-2-15,-6-9 0,-2-6 16,-6-3-16,-1-3 0,-6-1 16,-3-1-16,-7-2 0,-4 2 15,-11-1-15,-9 0 0,-8-1 16,-4-2-16,-10 7 0,-4 2 15,-11-4-15,-4-7 0,-5 3 16,0 2-16,-14-1 0,-9 2 16,-4 5-16,-1 2 0,-4-1 15,-4-3-15,-1 7 0,0 4 0,-8 3 16,-6 2-16,-3 4 0,1 1 16,-6 3-16,-2-1 0,5 7 15,2 2-15,0 0 0,-2 1 16,-1 9-16,-2 6 0,-2 0 15,-2 1-15,4 3 0,4 2 0,1 7 16,0 5-16,0-1 16,2 1-16,1 9 0,2 3 15,11-7-15,7-4 0,2 3 0,2 2 16,11 10-16,8 6 0,9 1 16,5 0-16,7 4 0,4 3 15,8 7-15,7 5 0,12 2 16,8 3-16,7 3 0,6 2 15,-1 0-15,-1 0 0,-8-23 16,-6-18-16,-4-9 0</inkml:trace>
  <inkml:trace contextRef="#ctx0" brushRef="#br0" timeOffset="3400.8252">20053 3964 0,'0'0'0,"0"0"0,0 0 0,0 0 16,0 0-16,0 0 0,0 0 16,0 0-16,-28 15 0,9-2 15,-4 3-15,-2 4 0,-4 1 0,-12 12 16,-3 3-16,5 0 15,1-3-15,-4 2 0,5-5 0,0-1 16,10-7-16,10-7 0,10-3 16,4-7-16,6-3 0,8-5 15,7-5-15,5-1 0,5-2 16,11-3-16,8 0 0,9-1 16,2 3-16,8 1 0,-1 1 15,-10 4-15,-7 2 0,-4 5 16,-8 7-16,-13 2 0,-7 1 0,-10 7 15,-7 5-15,-11 1 16,-7 3-16,-13 5 0,-9 5 16,-5-4-16,-4-3 0,-16 9 0,-5 0 15,4-5-15,5-4 0,-22 7 16,15-9-16,12-11 0,7-7 0,16-4 16,11-1-16,7-1 0</inkml:trace>
  <inkml:trace contextRef="#ctx0" brushRef="#br0" timeOffset="3567.4716">19497 4604 0,'0'0'16,"0"0"-16,0 0 0,0 0 0,23 3 16,-23-3-16,0 0 0,30 17 15,-19-5-15,0 4 0,1 5 16,-1 2-16,0 1 0,5 10 16,0 1-16,0-3 0,-2-4 15,1 1-15,0-4 0,-4-4 0,-3-5 16,-1-4-16,-1-1 0,-2-3 15</inkml:trace>
  <inkml:trace contextRef="#ctx0" brushRef="#br0" timeOffset="3966.9696">19813 4681 0,'0'0'0,"0"0"0,26-8 0,-7 3 31,3-1-31,13-3 0,7-2 0,0 2 0,1 3 0,13 1 15,2 1-15,3 3 16,-9 2-16,-7 3 0,-5 2 0,-5 2 0,-4 2 16,-5 6-16,-6 2 0,-12-2 15,-6 2-15,-9 3 0,-5 3 16,-3-1 0,-4 0-16,-10 3 0,-8 0 0,-4 1 0,-3 0 0,-9 1 15,-1-4 1,2-3-16,2-3 0,-6-6 15,4-6-15,6-6 0,7-5 0,6-3 16,6-2-16,8 0 0,7 1 0,8 0 16,3-1-1,10-2-15,7-1 0,13-3 0,7-1 0,-3 1 16,2 1-16,10-2 0,0 2 16,-2 4-16,-2 4 15,-5-2-15,-2 2 0,-5 1 0,-4 3 0,-5 3 16,-5 2-16,-7 0 15,-6 2-15,1-2 0,-3-2 32,2 3-32</inkml:trace>
  <inkml:trace contextRef="#ctx0" brushRef="#br0" timeOffset="4117.1435">20111 4682 0,'0'0'0,"0"0"16,0 0-16,0 0 0,0 0 15,0 0-15,-9 27 0,9-27 0,-6 34 31,2-9-31,0 6 0,1 1 0,-1 1 0,1 9 16,0-2-16,-2-4 0,1-3 0,-1-1 16,1-5-16,1-6 15</inkml:trace>
  <inkml:trace contextRef="#ctx0" brushRef="#br0" timeOffset="4310.1489">19677 5335 0,'0'0'16,"0"0"-16,26-8 0,-5 2 0,4 1 0,18-7 15,8-4-15,14-2 0,0-2 16,17 1 0,1 2-16,-10 3 0,-6 1 0,-9 3 0,-8 0 15,-15 2-15</inkml:trace>
  <inkml:trace contextRef="#ctx0" brushRef="#br0" timeOffset="4584.004">21185 4060 0,'0'0'0,"0"0"0,0 0 0,0 0 0,0 0 0,-24 24 0,8-5 0,0 4 15,-1 4-15,-1 5 16,0 5-16,-3 9 0,4-1 16,4 6-16,8-4 0,3-8 0,5-7 15,7 0-15,4-5 0,5-9 0,3-6 16,2-6-16,2-6 31,-1-3-31,-3-4 0,-5 1 0,-3 2 0,-5 2 0</inkml:trace>
  <inkml:trace contextRef="#ctx0" brushRef="#br0" timeOffset="5029.0354">21180 4174 0,'0'0'0,"0"0"0,0 0 16,0 0-16,0 0 0,0 0 15,31-10-15,-31 10 0,39-4 0,-14 4 16,5 2 0,0 2-16,0 2 15,7 5-15,-1 2 0,-5 0 0,-4-1 0,-2 5 0,-5 0 16,-8-1-16,-5 1 0,-7 2 16,-7 1-16,-6 2 0,-7 1 0,-5 1 31,-6 2-31,-4 1 0,-4-1 0,-14 7 0,-4-2 0,3-3 15,3-3-15,-11 1 16,-1-2-16,5-4 0,4-2 0,-7-3 16,4-4-16,5-7 0,5-4 0,5-8 0,3-4 15,11 1-15,7 2 0,5 1 16,5-1 0,6-4-16,4-4 0,14 4 0,10-2 15,11-3-15,9-1 0,20-4 16,14-4-16,3 4 0,1 1 15,25-1-15,5 0 0,29-1 16,-26 5-16,-14 4 0,-9 0 16,-21 3-16,-14 3 0,-13 1 15,-7 1-15,-17 3 0,-7 3 0,-12 1 16,-5-1-16,-10 1 0,-6 1 0,6 1 16,5-2-16,4 1 0</inkml:trace>
  <inkml:trace contextRef="#ctx0" brushRef="#br0" timeOffset="5198.4368">21233 4295 0,'0'0'0,"0"0"16,-12 25-16,6-11 0,-2 2 0,-4 7 16,-4 7-16,-2 9 0,0 3 15,0 8-15,4-2 0,2-8 16,2-8-16,2-6 15</inkml:trace>
  <inkml:trace contextRef="#ctx0" brushRef="#br0" timeOffset="5530.2194">20977 4861 0,'0'0'0,"0"0"0,0 0 0,-12 22 0,12-22 16,-8 26-16,4-12 0,1 1 15,1-1-15,1 0 0,2-3 16,1 0-16,1-2 0,7-3 16,5-5-16,-3-3 0,1-2 15,10-7-15,6-5 0,-1-2 16,2 0-16,12-8 16,3-2-16,-2 3 0,-1 2 15,5 0-15,-5 6 16,-6 4-16,-6 6 0,-6 7 0,-3 4 15,-6 4-15,-3 1 0,-4 7 16,-5 4-16,-5 3 0,-3 2 16,-11 4-16,-6 4 0,0-3 15,0-1-15,-3-2 0,-3-3 0,3-6 16,2-4-16,2-2 0,5-4 0,4 0 16</inkml:trace>
  <inkml:trace contextRef="#ctx0" brushRef="#br0" timeOffset="5700.6356">21275 4831 0,'0'0'0,"0"0"0,0 0 16,0 0-16,0 0 0,-10 23 0,10-23 0,-12 37 15,6-16-15,-3 7 0,-2 3 16,-1 2-16,0-1 0,-6 8 16,-1-2-16,-2 4 0,4-6 15,-1-7-15,1-4 0,1-8 0,0-6 16,4-2-16,2-3 0,3 0 15</inkml:trace>
  <inkml:trace contextRef="#ctx0" brushRef="#br0" timeOffset="5830.6857">21217 5078 0,'0'0'16,"0"0"-16,0 0 0,22 20 0,-10-13 16,2 6-16,3 5 0,-1 2 15,1-2-15,7 6 0,4-1 0,-2-2 0,1-5 16,8-2-16,1-7 0,-7 0 15,-5-1-15,-5-3 0</inkml:trace>
  <inkml:trace contextRef="#ctx0" brushRef="#br0" timeOffset="6084.2423">22097 4470 0,'0'0'0,"0"0"0,23-8 0,-7 4 16,4 1-16,11-2 0,4 3 16,1 2-16,-2 2 0,4 4 15,-2 4-15,-7-1 0,-4 1 0,-7 2 0,-4 0 16,-7 3-16,-3-1 0,-12 5 16,-8 2-16,-2-1 0,-4 0 15,-9 5-15,-8 5 0,-9 3 16,-1-3-16,-7 0 0,1-3 15,13-7-15,11-6 0,8-3 16</inkml:trace>
  <inkml:trace contextRef="#ctx0" brushRef="#br0" timeOffset="6247.0695">21847 4870 0,'0'0'0,"0"0"0,0 0 15,10 19-15,-10-19 0,15 24 16,-4-5-16,1 2 15,1 0-15,5 5 0,-2 0 16,0-4-16,-2-2 0,0-4 16,2-4-16,-3-4 0,-2-1 0,-1-2 15,-2 0-15,-2-2 16</inkml:trace>
  <inkml:trace contextRef="#ctx0" brushRef="#br0" timeOffset="6532.4776">21970 4961 0,'0'0'0,"0"0"0,0 0 0,0 0 15,24-13-15,-24 13 0,42-14 16,-13 4-16,4 2 0,8-2 16,6 2-16,14-2 0,-1 2 0,16 0 15,0 2-15,6 0 0,-9 0 16,2 2 0,-9 0-16,-12 3 0,-9 1 15,-9 3-15,-7-1 0,-8 2 16,-6 3-16,-6 3 0,-4 4 15,-9 1-15,-3 2 0,-12 0 16,-8 0-16,0 2 0,-1 0 0,-6 2 16,-4 2-16,0-3 0,2-3 15,-8-3-15,-1-3 0,8-4 0,4-2 16,-2-5-16,-2-4 0,10 2 16,7 0-16,4-1 0</inkml:trace>
  <inkml:trace contextRef="#ctx0" brushRef="#br0" timeOffset="6717.4178">22249 4872 0,'0'0'0,"0"0"16,0 0-16,0 0 0,0 0 15,0 0-15,17 26 0,-17-26 16,11 23-16,-6-5 0,-2 4 16,-1 3-16,-1 0 0,-1 2 15,-1 1-15,0 4 0,1-3 0,0-5 16,0-5-16,0-3 0,-1-2 15,1-6-15,1-6 0,0 1 0,-1-3 0,3 3 16</inkml:trace>
  <inkml:trace contextRef="#ctx0" brushRef="#br0" timeOffset="6849.0139">22391 4986 0,'0'0'0,"0"0"0,0 0 0,2 32 0,-2-32 16,-1 39-16,0-11 0,1 1 15,0 0-15,2 8 0,3 0 16,-1 1-16,-1-8 0,0-5 0</inkml:trace>
  <inkml:trace contextRef="#ctx0" brushRef="#br0" timeOffset="7064.7527">23435 4781 0,'0'0'0,"0"0"0,0 0 0,0 0 0,-7 29 0,7-29 16,-22 40-16,7-15 16,-3 3-16,-5 4 0,-4 2 15,-8 7-15,2-3 0,-1 0 16,7-7-16,5-6 0</inkml:trace>
  <inkml:trace contextRef="#ctx0" brushRef="#br0" timeOffset="7265.4861">23298 4472 0,'0'0'0,"0"0"0,0 0 16,26 17-16,-13-7 0,3 9 15,3 8-15,3 16 0,-1 8 0,5 30 16,-3 15-16,1 15 16,-3-6-16,5 5 0,5 2 15,-2-26-15,-2-20 0,3 3 16,-10-22-16,-6-15 0</inkml:trace>
  <inkml:trace contextRef="#ctx0" brushRef="#br0" timeOffset="15237.3722">24593 4404 0,'0'0'0,"0"0"16,0 0-16,-19 20 16,19-20-16,-22 27 0,4-3 15,-1 4-15,0 1 0,-12 21 16,-5 7-16,-3 10 0,2-6 0,1 16 15,4 2-15,7 0 0,9-14 16,16 0-16,15-8 16,3-12-16,5-11 0,7 3 0,-9-12 15,-7-7-15</inkml:trace>
  <inkml:trace contextRef="#ctx0" brushRef="#br0" timeOffset="16117.6563">25052 4557 0,'0'0'0,"0"0"16,-22 21-16,22-21 0,-21 24 0,7-8 16,-3 7-16,-6 6 0,-1 1 15,-2 5-15,2-2 0,7-3 16,5-4-16,7-5 0,7-4 16,6-4-16,3 0 0,10-6 15,8-2-15,2-4 16,1-2-16,4-3 0,5-1 15,4 0-15,-2 1 0,-3 0 16,-3 1-16,-4 0 0,-3-1 16,-7 2-16,-4 0 0,-5 0 15</inkml:trace>
  <inkml:trace contextRef="#ctx0" brushRef="#br0" timeOffset="16340.5518">25212 4666 0,'0'0'0,"0"0"0,0 0 16,-12 27-16,12-27 0,-14 39 0,4-8 15,0 2-15,-1 4 0,-6 16 0,-3 6 16,-4 7-16,0-4 0,-4 4 16,2-7-16,-1-5 0,5-15 15,3-10-15,0-9 0,5-8 16,2-7-16,6-9 0,1-9 15,2 5-15,1 1 0,0 3 0</inkml:trace>
  <inkml:trace contextRef="#ctx0" brushRef="#br0" timeOffset="16487.7612">25071 5084 0,'0'0'16,"0"0"-16,0 0 0,0 0 15,12 25-15,-12-25 0,12 36 16,-5-14-16,1 1 0,0 1 15,2 3-15,4 2 0,0-3 0,0-2 0,2-5 16,-2-5-16,0-1 0,2-1 16,-4-2-16,-2-2 0</inkml:trace>
  <inkml:trace contextRef="#ctx0" brushRef="#br0" timeOffset="16688.4268">25591 4583 0,'0'0'0,"10"-2"0,6-2 16,1 2-16,3-2 0,11-1 0,4-2 16,0 1-16,-3 1 0,4 3 0,-3 2 15,-5 1-15,-5 0 0,-8 0 16,-6-1-16,-1 0 0,-2 0 0,0 0 15</inkml:trace>
  <inkml:trace contextRef="#ctx0" brushRef="#br0" timeOffset="16873.4182">25740 4461 0,'0'0'0,"0"0"15,0 0-15,0 0 0,-4 32 0,-1-14 16,0 6-16,-2 4 0,1 2 16,-4 12-16,-2 3 0,2-2 0,2-5 0,-1 1 15,3-6-15,0-7 0</inkml:trace>
  <inkml:trace contextRef="#ctx0" brushRef="#br0" timeOffset="17058.4332">25472 4920 0,'0'0'15,"0"0"-15,24-7 0,-7 3 0,4 0 16,7-2-16,5-2 0,11-3 16,2 2-16,16-3 0,3-1 15,-7 2-15,-4 1 16,-3 1-16,-11 2 15,-9 1-15</inkml:trace>
  <inkml:trace contextRef="#ctx0" brushRef="#br0" timeOffset="17305.9973">26188 4556 0,'0'0'0,"0"0"0,0 0 0,-27 14 15,27-14-15,-29 28 0,7-5 16,-3 4-16,-1 0 0,-15 17 16,-4 4-16,-8 13 0,2 0 0,-10 9 31,-3-3-31,-1-1 0,6-12 0,4 0 16,10-8-16,11-6 0,8-3 15,-1 1-15,6-11 0,12-19 16,4-6-16,2 0 0,1-1 15,2-1-15</inkml:trace>
  <inkml:trace contextRef="#ctx0" brushRef="#br0" timeOffset="17443.8182">25648 5122 0,'0'0'0,"0"0"16,25-11-16,-7 4 0,3-1 0,12-5 16,5-3-16,3 2 0,1 0 15,10 0-15,0 2 0,2-3 16,-7 2-16,-11 3 0,-7 2 15,-7 1-15</inkml:trace>
  <inkml:trace contextRef="#ctx0" brushRef="#br0" timeOffset="17806.9721">25918 5067 0,'0'0'0,"0"0"0,0 0 15,-11 21-15,11-21 0,-13 23 0,3-9 16,0 0-16,0 0 0,1 1 16,1-1-16,2 0 0,0-3 15,2 2-15,1-3 0,6-1 16,1-1-16,3-6 0,2-1 16,0-2-16,2-2 0,6-2 0,2-1 15,-1-1-15,2 0 0,-1 2 0,0 2 16,-4 0-16,0 3 0,-2 3 15,-1 1-15,-3 3 0,-2 1 16,-2 4-16,-3 2 0,-2 1 0,-1 1 16,-6 2-16,-4 3 15,-2-1-15,-2-2 16,-3-1-16,0-2 16,2-4-16,0-3 0,1-4 0,-2-4 15,5-4-15,4-5 0,0 2 16,2 2-16,2 0 0</inkml:trace>
  <inkml:trace contextRef="#ctx0" brushRef="#br0" timeOffset="17960.9105">26685 4521 0,'0'0'0,"0"0"16,0 0-16,21 17 0,-21-17 0,18 16 15,-10-3 1,0 1-16,-2 0 0,-1-2 16,0-2-16,-1 0 0</inkml:trace>
  <inkml:trace contextRef="#ctx0" brushRef="#br0" timeOffset="18362.2331">26616 4867 0,'0'0'0,"11"-1"0,6-2 16,3 1-16,3-2 0,11-1 16,5 2-16,6-2 0,-2 2 0,-2-1 15,-2 1-15,-1-1 0,-7 0 16,-4 1-16,-4 1 16,-6 1-16,-3 1 0,-9-2 0,-5 2 0,0 0 15,-4 3-15,1-2 0,1-1 16,-5 3-16,-5 2 0,0-4 15,-1-2-15,5 1 0,2 0 16,0 2-16,1 1 0,-1 1 16,2-1-16,-1 1 0,1 2 15,0 2-15,-2 0 16,0 5-16,-2 4 0,-1 1 16,-1 0-16,-1 4 0,-1 3 15,-2 2-15,-3 0 0,-7 9 16,-4 0-16,2-3 0,0-3 0,-2-2 15,-3 0-15,-2 1 0,2-6 16,2-6-16,3-5 0,2-7 16,0-4-16,7 0 0,2-1 0,4 1 0</inkml:trace>
  <inkml:trace contextRef="#ctx0" brushRef="#br0" timeOffset="18547.1756">26573 5000 0,'0'0'0,"0"0"16,0 0-16,0 0 0,26-2 0,-26 2 15,27 8 1,-27-8-16,28 17 0,-10-4 16,1 4-16,0 2 0,1 0 0,5 7 15,-1-1-15,-1-1 16,0-4-16,7 3 0,0 0 16,-4-3-16,-2-4 0,-2-1 0,-2-4 15,-3-1-15,-4-3 0,-2-1 16</inkml:trace>
  <inkml:trace contextRef="#ctx0" brushRef="#br0" timeOffset="18763.4978">27689 4691 0,'0'0'0,"0"0"16,0 0-16,0 0 0,0 0 0,-10 25 15,10-25-15,-27 37 0,10-13 16,-5 5-16,-3 7 0,-7 8 16,0-1-16,-3 6 0,2-2 15,3-9-15,2-3 0,2-2 16,4-4-16,4-5 0,5-8 0,2-2 0</inkml:trace>
  <inkml:trace contextRef="#ctx0" brushRef="#br0" timeOffset="18964.0899">27546 5018 0,'0'0'0,"0"0"0,0 0 0,10 20 15,-10-20-15,7 25 0,-5-5 0,0 2 16,-1 3-16,0 4 0,-1 0 16,1-3-16,2-3 0,0-3 15,0-2-15,3-4 0,0-4 16,1-5-16,0-5 0,-2-1 15,1 1-15,-2 0 16</inkml:trace>
  <inkml:trace contextRef="#ctx0" brushRef="#br0" timeOffset="19200.4447">28003 4611 0,'0'0'15,"0"0"-15,0 0 0,-16 23 0,16-23 0,-16 27 0,6-10 16,1 0-16,1 0 0,3 0 16,1-1-16,5 2 0,5-1 15,6-4-15,6-1 0,4-3 16,3-3-16,5-3 0,4-2 16,1 1-16,3 0 0,6-2 15,-1 0 1,-2-1-16,-3 0 0,-1-1 0,-9 2 15,-5-1-15</inkml:trace>
  <inkml:trace contextRef="#ctx0" brushRef="#br0" timeOffset="19432.2615">27919 5132 0,'0'0'0,"0"0"0,0 0 16,36-4-16,-15 0 0,7 1 0,5-2 16,2 0-16,1 0 0,14-1 15,1-1-15,6-1 0,-5 0 16,4-2-16,-4 0 0,-10 0 0,-8 1 16,-9-1-16,-7 2 0,-4 1 15,-3 1-15,-2 3 0</inkml:trace>
  <inkml:trace contextRef="#ctx0" brushRef="#br0" timeOffset="19717.1235">28296 4618 0,'0'0'0,"0"0"15,0 0-15,0 0 0,0 0 0,-7 28 16,7-28-1,-13 44-15,5-16 0,-1 10 16,-1 8-16,-2 11 0,2-3 16,0 11-16,3 0 0,0 1 15,2-11-15,0 6 0,3-5 16,1-12-16,0-7 0,-1-6 16,-1-1-16,1-6 0,0-4 0,-2-1 15,-1-2-15,0-4 0,-2-1 16,-5-4-16,-6-4 0,4-7 0,2-5 15,3 2-15,1 0 0,3 3 16</inkml:trace>
  <inkml:trace contextRef="#ctx0" brushRef="#br0" timeOffset="19902.4966">29140 4785 0,'0'0'0,"0"0"0,17 18 15,-8-5-15,-1 3 0,3 12 16,0 5 0,-3 2-16,-2 0 0,-10 13 0,-7 2 15,-2-1-15,-3-2 0,-24 13 16,-15 2-16,12-13 16,9-10-16,7-9 0</inkml:trace>
  <inkml:trace contextRef="#ctx0" brushRef="#br0" timeOffset="33391.4255">11361 3877 0,'0'0'0,"0"0"16,0 0-16,0 0 0,-24 3 0,24-3 15,-32 8-15,12-1 0,-1 1 16,-5 2-16,-2 4 16,-10 4-16,2 3 0,-4 3 0,-3 4 15,-7 6-15,0 0 0,-6 12 16,2 5 0,5-5-16,4-2 0,-2 10 15,4 2-15,9-4 0,10-5 0,5 12 16,10 0-16,5-6 0,5-5 15,11-1-15,8-1 16,5-5-16,2-5 0,16 3 0,8-2 16,-5-6-16,2 0 0,35 12 15,4-5-15,-6-10 0,-4-7 0,12-6 16,8 0-16,-6-5 0,-6-3 16,11-2-16,6 0 0,-7-3 0,-6-1 15,6-5-15,4-7 16,-13-4-16,-7-2 0,2-8 0,2-7 15,-7-2-15,-6-1 0,-8-7 16,-6-5 0,-9 1-16,-9 0 0,-4-12 15,-2-8-15,-11 5 0,-7 1 0,-10-6 16,-5-6-16,-7 4 16,-4 5-16,-9-7 0,-8-1 15,-5 7-15,-4 7 0,-12-5 0,-7-3 16,-3 8-16,0 6 0,-18 6 15,-11 5-15,1 11 0,2 5 0,-22 10 16,-16 4-16,6 12 0,4 8 0,-21 16 16,-12 12-16,9 3 0,8 2 0,-4 20 15,-1 14-15,42-25 16,29-16-16,20-11 0</inkml:trace>
  <inkml:trace contextRef="#ctx0" brushRef="#br0" timeOffset="33946.7206">11234 5187 0,'0'0'0,"0"0"0,0 0 0,0 0 16,0 0-16,0 0 0,0 0 16,1 23-16,-1-23 0,-24 24 15,3-6-15,-2 1 0,-1 4 16,-12 5-16,-1 1 0,3-2 15,3-2-15,0 3 0,5-2 0,7-4 0,4-3 16,11-3-16,6-4 0,7-1 16,6 0-16,11-7 0,7-3 15,2-1-15,1-2 0,13-5 16,3-2-16,-5 3 0,-3 2 0,3 0 31,-7 0-31,-5 1 0,-6 0 16,-13-1-16,-12-1 0,-2 1 0,1 1 0,-1 1 15</inkml:trace>
  <inkml:trace contextRef="#ctx0" brushRef="#br0" timeOffset="34130.6612">10861 5736 0,'0'0'0,"16"-3"16,7-2-16,9-1 0,1 0 0,14-2 15,4-1-15,5-1 16,-4 3-16,3 1 0,-4 3 16,-12 0-16,-11 4 0,-6-1 0,-5 0 15,-5 0-15</inkml:trace>
  <inkml:trace contextRef="#ctx0" brushRef="#br0" timeOffset="34315.7099">10951 5904 0,'0'0'0,"14"-4"0,7-1 15,8-2-15,2 1 0,14-5 16,5-1-16,8-2 0,-3 1 0,-3 1 16,-3 1-16,-3-3 15,-11 2-15,-9 1 0,-7 0 16,-5 4-16,-3 1 0,-3 2 0</inkml:trace>
  <inkml:trace contextRef="#ctx0" brushRef="#br0" timeOffset="34532.0289">11182 5817 0,'0'0'0,"0"0"15,1 22-15,-1-7 16,0 3-16,0 12 0,0 5 15,1-2-15,2-4 0,2 5 16,2-5-16,2-5 0,0-6 16,4-4-16,1-5 0,1-5 15,1-4-15,0-7 0,1-7 16,3-4-16,1-4 0,3-9 16,4-9-16,-6 8 0,-5 6 0,-2 4 0</inkml:trace>
  <inkml:trace contextRef="#ctx0" brushRef="#br0" timeOffset="34694.7961">11886 5299 0,'0'0'0,"0"0"0,0 0 15,0 0 1,-21 28-16,9-12 0,-4 5 16,-3 1-16,-2 3 0,-2 2 15,-1 3-15,-6 7 0,2-3 0,-4 4 16,3-6-16,5-5 0,5-5 15,3-5-15</inkml:trace>
  <inkml:trace contextRef="#ctx0" brushRef="#br0" timeOffset="34817.2703">11764 5636 0,'0'0'0,"0"0"0,0 0 15,16 20-15,-10-12 0,3 3 16,2 1-16,-1-2 0,-1-2 15,-1 0-15</inkml:trace>
  <inkml:trace contextRef="#ctx0" brushRef="#br0" timeOffset="35080.3086">12319 5409 0,'0'0'16,"0"0"-16,0 0 0,-38 18 0,19-6 15,-8 3-15,-4 5 0,-6 4 16,1 0-16,-2 5 0,5-1 16,5-3-16,6-2 0,9-5 15,7-3-15,8-4 0,4-4 0,10-4 16,7-3-16,2-2 16,4 1-16,5-1 0,5-3 0,-6 3 0,-6-1 15,3 2-15,-4 0 0,-6-2 16,-5-1-16,-4-1 0,-3 2 15,-1 1-15</inkml:trace>
  <inkml:trace contextRef="#ctx0" brushRef="#br0" timeOffset="35574.5247">11919 5458 0,'0'0'0,"0"0"0,0 0 0,3 21 16,-3-21-16,0 35 0,0-8 16,-1 4-16,0 4 0,-1 10 0,0 0 15,1-4-15,0-2 0,0 4 16,0-3-16,1-4 0,1-6 0,-5 0 16,-5-4-16,-1-9 0,-1-4 15,-2-3-15,-2-4 0,0-1 16,-2-2-16,-1-4 0,-2-4 15,2-1-15,1-1 0,2 0 0,4-1 0,2 2 16,4 1-16,6-3 16,7-1-16,4 2 0,4 0 0,6 0 15,5 0-15,8 0 16,0 0-16,6 2 0,3-1 16,-6 2-16,-6 1 0,0-1 0,-7 2 15,-5 2 1,-5 2-16,-5 2 0,-4 2 0,-9 2 15,-6 3-15,-9 5 0,-6 1 16,-7 2-16,-4 1 0,-3-2 16,-2 2-16,-5 2 0,2-1 15,6-2-15,5-3 0,8-3 16,5-3-16,8-1 16,5-1-16,11 0 0,8-1 0,12-4 0,9-3 0,7-1 15,6 0-15,4 0 16,6 1-16,4 0 15,4-3-15,-6 2 0,-16 0 16,-10 0-16</inkml:trace>
  <inkml:trace contextRef="#ctx0" brushRef="#br0" timeOffset="35719.7606">12809 6107 0,'0'0'0,"0"0"0,0 0 0,0 0 16,-33 11-16,33-11 0,-24 7 16,24-7-16</inkml:trace>
  <inkml:trace contextRef="#ctx0" brushRef="#br0" timeOffset="36284.0196">10057 5638 0,'0'0'0,"0"0"0,0 0 15,0 0-15,-2 23 0,2-23 0,-4 37 16,1-15-16,-2 2 16,-2 3-16,-3 4 0,-1 3 0,1-2 0,-1 4 15,0-3-15,2-5 0,1-7 16,3-4-16,0-3 0,1-4 15,1-2-15,0-7 0,1-3 16,1-3-16,1-1 0,2-6 16,3-6-16,2-2 0,2-1 0,3-4 15,3-3 1,2-4-16,2 0 0,2 4 16,2 2-16,0 1 0,-1 4 0,4 1 15,-1 2-15,-3 6 0,-2 4 16,-1 7-16,-1 4 15,-3 4-15,-2 0 0,-1 7 16,-1 5-16,-2 1 0,-2 1 0,-2 3 16,-2 2-16,0 0 0,-2-1 0,-3 5 15,-2 1-15,-1-3 0,-2-1 0,0-5 16,1-3-16,0-4 16,2-4-16,1-2 0</inkml:trace>
  <inkml:trace contextRef="#ctx0" brushRef="#br0" timeOffset="36368.8352">10537 6075 0,'0'0'0,"0"0"16,0 0-16,0 0 0</inkml:trace>
  <inkml:trace contextRef="#ctx0" brushRef="#br0" timeOffset="40712.7566">11681 3558 0,'0'0'0,"-9"2"0,-5 2 16,0 1-16,-2 0 0,-13 5 15,-5 1-15,-7 4 0,2 0 0,-5 7 0,-3 5 16,-6 2-16,4-4 0,-10 11 15,-2 2-15,6-3 0,3-4 16,-5 11-16,2 3 0,6-4 16,6-1-16,-14 23 0,7-2 15,13-10-15,8-5 0,1 2 16,-1 3 0,6-11-16,4-5 0,7 5 0,4 2 15,2-3-15,1-5 0,5 1 16,5-1-16,3-3 0,6-3 15,8 1-15,5 2 0,-8-13 16,2 0-16,11 3 0,7-2 16,-5-6-16,2 1 0,10-1 15,10 2-15,-6-2 0,-1-1 0,40 7 0,5 0 16,-15-8-16,-9-4 0,12 3 16,11 0-16,-10-2 15,-7-2-15,33 2 0,23 0 16,-23 0-16,-14 1 0,-3-5 0,-3 0 15,7 1-15,4 0 0,4 1 16,2 0-16,-3-1 0,-1-2 0,6 2 16,4 3-16,-2-1 0,-1-2 0,3-3 15,0-1-15,2 1 0,2-1 16,-2-3-16,1-4 0,-4-2 16,-2-4-16,7 2 0,5 1 15,-4-1-15,-3-2 0,2-2 16,2 0-1,-10-2-15,-6 0 0,1-1 0,-1-3 16,-5-4-16,-3-2 0,-8-1 16,-6 2-16,-10-3 0,-6-2 15,-5-2-15,-1-2 0,-10-3 16,-6-1-16,-10-4 0,-7-4 16,-7 3-16,-6 0 0,-10-4 15,-6-2-15,-14-2 0,-7-1 0,-10 1 0,-7 0 16,-9 1-16,-5-2 0,-14-1 15,-9-2-15,-5 3 0,-3 5 16,-13-3-16,-9 0 0,-8 1 16,-4 0-16,-13 6 0,-8 3 15,-3 8-15,-1 4 0,-14 5 16,-9 4 0,0 5-16,-1 3 0,-13 10 0,-8 5 15,3 7-15,1 3 0,-8 14 16,-7 9-16,-1 10 0,-1 7 15,-2 12-15,-1 8 0,65-23 16,44-16-16,30-11 0</inkml:trace>
  <inkml:trace contextRef="#ctx0" brushRef="#br0" timeOffset="44747.3806">14566 5227 0,'0'0'0,"0"0"0,0 0 15,0 0-15,0 0 0,0 0 0,0 0 16,-18 20-16,18-20 0,-28 24 16,10-4-16,-4 1 0,-3 3 0,-12 14 15,-5 4-15,1 0 0,0-1 0,-7 10 16,1-2-16,0 1 0,9-7 15,3-8-15,11-13 0,5-5 16,5-4-16,4-3 0</inkml:trace>
  <inkml:trace contextRef="#ctx0" brushRef="#br0" timeOffset="44903.3487">14397 5479 0,'0'0'0,"0"0"15,0 0-15,-2 35 0,2-35 0,-10 40 16,1-10-16,-1 3 16,0 1-16,-3 14 0,0 3 0,0 4 15,1-6-15,3-2 0,1-9 0,2-7 16,2-9-16,1-4 0,0-5 16,1-2-16</inkml:trace>
  <inkml:trace contextRef="#ctx0" brushRef="#br0" timeOffset="45063.6923">14557 5511 0,'0'0'0,"0"0"15,0 0-15,0 0 0,0 0 16,0 0-16,-5 35 0,5-35 16,-11 37-16,5-13 0,-2 1 15,0 1-15,2-2 0,-1 5 16,3-4-16,0-4 0,1-3 0,1-2 0</inkml:trace>
  <inkml:trace contextRef="#ctx0" brushRef="#br0" timeOffset="45966.4128">14986 5186 0,'0'0'0,"0"0"0,0 0 0,0 0 15,0 0-15,0 0 0,-17 31 16,17-31-16,-17 30 0,8-13 16,1 3-16,1-1 0,2-2 15,2-3-15,1-2 0,5-3 16,2-2-16,6-3 0,6-6 0,4 1 0,1 0 0,3-4 16,5-2-16,-3-2 15,0 1-15,3-2 0,-3 2 16,-3 0-16,-3 2 0,-5 3 15,-4 0-15,-3 2 0,-3 0 16,-6 1-16,-3 6 0,-5 1 0,-3 4 16,-7 7-16,-8 5 0,-1 2 0,-3 1 15,-12 11-15,-4 3 0,-8 2 16,1-3-16,-5 4 0,6-3 16,4-6-16,5-9 0,0-2 15,6-7-15,11-8 0,6-5 16,4-7-16,2-4 0,5-4 15,4-2-15,6-5 16,6-4-16,1 3 0,2-2 16,6 3-16,6 0 0,4 3 15,0 3-15,11-2 0,6 0 16,2 4-16,1 3 0,11 1 16,2 3-16,-5-1 0,-3 0 0,7 3 15,-2 1-15,-6-2 16,-7-2-16,-7 7 0,-5 2 15,-9-1-15,-6-1 0,-10 4 0,-5 3 16,-5-1-16,-5 3 0,-13 5 16,-10 4-16,1-6 0,-3 0 15,-13 5-15,-5 4 0,2-2 16,3-1-16,4-1 0,3 0 16,6-2-16,4-1 0,4-2 15,5-2-15,14-2 0,8-3 16,8-2-16,6-2 0,4-1 15,4-1-15,5-2 0,4-1 16,0 0-16,0-2 0,-2-1 16,-2-2-16,-5 3 0,-4 2 0,-6 4 15,-5 1-15,-8 4 0,-5 5 16,-12 5-16,-8 5 0,4-3 0,-1 0 16,-8 4-16,-1 1 0,5-4 15,5-3-15,5-2 0,5 0 16,3-2-16,4 0 0,7-4 15,7-2-15,2-2 0,3-2 0,6 0 16,4 0-16,0-1 16,1 0-16,-1 0 0,0 0 0,-4 1 0,-3-1 15,-3 3-15,-4-2 0,-5 1 16,-3-1-16,-8 4 0,-7 3 16,-4 1-16,-1 0 0,-4 2 15,-3 4-15,-1-4 0,-2-1 0,1-2 16,3-3-16,4-1 0,4-2 15,2 1 1</inkml:trace>
  <inkml:trace contextRef="#ctx0" brushRef="#br0" timeOffset="46151.2966">15732 5504 0,'0'0'0,"13"-5"0,6 0 0,8-1 0,1 1 0,11-1 15,3-1-15,-4 2 0,-1 0 16,1 1-16,-3 2 16,-8 1-16,-6 1 0,-11 5 15,-8 4-15,-6-1 0,-6-2 0,3-1 16,2-2-16,0 1 0</inkml:trace>
  <inkml:trace contextRef="#ctx0" brushRef="#br0" timeOffset="46367.5436">15871 5446 0,'0'0'0,"0"0"0,-2 24 0,0-5 0,-1 3 0,-2 17 16,-2 10-16,0-2 15,-2 0-15,-2 10 0,0-1 16,0 0-16,1-8 0,1-3 0,2-9 15,1-10-15,-1-5 0,-1-12 16,1-5-16,1-2 0,2 1 0,0-3 31</inkml:trace>
  <inkml:trace contextRef="#ctx0" brushRef="#br0" timeOffset="46615.0635">16087 5630 0,'0'0'0,"13"-5"0,6-1 16,10-1-16,3 2 0,15-7 0,7-1 16,8-5-16,-3 0 0,9-4 15,-4 2-15,-8 4 0,-8 4 0,-2 2 16,-10 2-16,-13 6 0,-5 2 16,-9-3-16,-7-3 0,-7 2 15,-5 2-15,-5 2 0,-5 1 16,-5 2-16,-5 0 0,-3 2 0,-3-2 15,-1 0-15,2-1 0,1-3 16,1-3-16,6 1 0,7 2 0,5-2 16</inkml:trace>
  <inkml:trace contextRef="#ctx0" brushRef="#br0" timeOffset="46815.6912">16288 5199 0,'0'0'0,"0"0"0,0 0 16,-8 33-16,6-16 0,1 7 0,1 7 16,1 6-16,2 0 0,7-1 15,5-1-15,8 2 0,1-6 16,6-4-16,3-6 0,6-1 0,1-3 0,0-6 16,0-4-16,-4-2 0,-5-1 15,-5-3-15,-3 0 0,-5-1 16,-6 0-16,-2 0 0,-2 0 15,-3 0-15</inkml:trace>
  <inkml:trace contextRef="#ctx0" brushRef="#br0" timeOffset="47031.8979">16204 5892 0,'0'0'0,"0"0"0,0 0 16,-2 29-16,1-15 0,0 1 0,-1 3 0,0 5 16,0-3-16,1-1 0,0 1 15,1-4-15,1-3 0,1-6 16,0-3-16,1-1 0,-2 0 0,-1-3 16</inkml:trace>
  <inkml:trace contextRef="#ctx0" brushRef="#br0" timeOffset="47247.7854">16206 5900 0,'0'0'0,"0"0"15,0 0-15,0 0 0,0 0 16,28-13-16,-28 13 0,35-12 16,-14 7-16,4 1 0,4-1 15,0 2-15,0-1 0,10 3 16,0 1-16,-6 3 0,-4-1 16,4 4-1,-4 2-15,-5 1 0,-4 1 0,-4 1 16,-4 2-16,-6-1 0,-3 2 15,-8 3-15,-5 4 0,-4-3 16,-4-1-16,-5 1 0,-3 1 16,-2-4-16,-1-4 0,6-3 15,5-1-15,2-2 0</inkml:trace>
  <inkml:trace contextRef="#ctx0" brushRef="#br0" timeOffset="47376">16191 6046 0,'0'0'0,"0"0"0,0 0 0,0 0 16,0 0-16,23-15 0,-23 15 15,32-14-15,-32 14 0,40-17 16,-17 11-16,0 0 0,0 0 0,5 0 16,-3 2-1,-4 0-15,-4 2 0,-2 0 0</inkml:trace>
  <inkml:trace contextRef="#ctx0" brushRef="#br0" timeOffset="47517.2487">16283 6167 0,'0'0'0,"0"0"16,0 0-16,0 0 0,27-2 0,-27 2 16,44-16-16,-17 5 0,3-2 15,3 0-15,-5 2 0,-5 2 0</inkml:trace>
  <inkml:trace contextRef="#ctx0" brushRef="#br0" timeOffset="47717.2617">17121 5367 0,'0'0'0,"0"0"0,0 0 16,5 22-16,-5-22 0,0 30 15,-4-4-15,1 0 0,-1 3 0,-4 9 16,-1-2-16,1-2 0,3-2 15,3 2-15,4-5 0,0-6 16,0-4-16,-1-3 0</inkml:trace>
  <inkml:trace contextRef="#ctx0" brushRef="#br0" timeOffset="48303.627">17181 5432 0,'0'0'0,"0"0"16,25-9-16,-8 3 0,1-1 0,13 1 15,7 0-15,0 1 0,1 2 16,9 1-16,2 2 16,-4 1-16,-2 1 15,3 3-15,-5 3 0,-8 4 16,-7-1-16,-6 3 0,-5 2 16,-6 1-16,-4-2 0,-8 6 15,-7 3-15,-6-1 0,-4 2 0,-7 0 16,-6-1-16,-3 1 0,-1-3 15,-7 0-15,-5 1 0,-4-3 16,5-4-16,0-8 0,0-5 0,7-2 16,7-1-16,3-5 0,4-4 15,6-2-15,7-2 0,7-5 16,7-4-16,4 4 0,2 0 16,12 3-16,10 3 0,3 0 0,3 0 15,11 1-15,4 2 16,-4 2-16,-2 3 15,-3 3-15,-3 1 0,-10 0 16,-6 3-16,-10 0 0,-7 3 16,-11 3-16,-7 3 0,-12 5 15,-13 7-15,-4 2 0,-3 0 0,-16 6 16,-4 0-16,6-2 0,3-1 16,2-5-16,7-5 15,13-6-15,9-4 0,12 0 0,7 1 0,12-2 16,8-2-16,12-5 0,11-3 15,5-2-15,5-1 0,10-4 16,8-2-16,-6 0 0,-6-1 0,6-3 16,-1 0-16,-12 0 0,-9-1 15,-8 3-15,-6 1 0,-11 1 16,-8 0-16,-9-2 0,-6 0 0,-2-3 16,-2-3-16,-11 0 0,-6 0 15,9 6-15,5 2 0,5 3 0</inkml:trace>
  <inkml:trace contextRef="#ctx0" brushRef="#br0" timeOffset="48488.6621">17416 5487 0,'0'0'0,"0"0"16,0 0-1,0 0-15,8 23 0,-8-23 16,1 42-16,-3-12 0,-2 6 0,-4 21 16,-2 9-16,0-3 15,1 2-15,-2 12 0,0 12 16,0 0-16,3-15 0,0 1 0,2-11 15,2-13-15,0-10 0,-2-9 16,-1-8-16,-1-7 0,-1-7 0,3-4 0,2-2 16,1 1-16</inkml:trace>
  <inkml:trace contextRef="#ctx0" brushRef="#br0" timeOffset="48635.7959">18154 6054 0,'0'0'0,"0"0"0,-32 13 0,32-13 16,-33 13-16,19-8 0</inkml:trace>
  <inkml:trace contextRef="#ctx0" brushRef="#br0" timeOffset="58849.359">19626 5960 0,'0'0'0,"0"0"0,0 0 16,0 0-16,0 0 0,14-15 15,-14 15-15,0 0 0,0 0 16,19-17-16,-19 17 0,13-14 16,-7 7-16,0-1 0,1 0 15,0-1-15,0 1 16,1 0-16,1-1 0,1 0 15,1 2-15,2 0 0,3 1 0,0-2 0,2 1 0,0-3 16,3 0-16,7-2 0,0 1 16,1 1-16,2-1 0,2 3 15,1 0-15,12 0 0,0 1 16,1 2-16,1-1 16,2 3-16,3 2 0,11 1 15,0 1-15,1 2 0,1 3 16,7 1-16,-4 2 0,-1 4 15,0 1-15,3 2 0,-6 0 0,0 0 16,1 2 0,-4 1-16,-4 1 0,18 11 15,-12-1-15,-10-4 0,-6-2 0,-4 7 0,-3 5 0,-7-5 16,-6-4-16,0 1 0,-2-1 16,-4-1-16,-3 0 0,-4-1 15,-6 0-15,-3-11 0,-1 0 0,2 6 16,0 2-16,-3-4 0,-2-2 15,-1-7-15,1-1 0,-1-2 32</inkml:trace>
  <inkml:trace contextRef="#ctx0" brushRef="#br0" timeOffset="59943.0954">19727 6293 0,'0'0'16,"0"0"-16,0 0 0,0 0 0,0 0 15,0 0-15,0 0 0,0 0 16,0 0-16,15-18 0,-15 18 15,0 0-15,0 0 0,16-16 16,-16 16-16,0 0 16,25-15-16,-17 9 0,2-3 15,0 3-15,1-1 0,1 0 16,0-2-16,1 2 0,0 0 0,1-1 16,3 1-16,-1 0 0,1-1 15,0 0-15,2 0 16,1 0-16,1 0 0,7 1 0,-1 0 15,1 0-15,0 0 0,2-2 0,2 0 16,0 2-16,0 2 0,8-2 16,-2 0-16,0 1 0,-2 2 0,1 1 15,-2-1-15,1 1 0,1 1 16,-1 3-16,0 1 16,5 1-16,-2 2 0,0-1 0,2 1 15,-2-2 1,-1 1-16,-1 2 0,-2 0 15,-1 0-15,0 1 0,1 0 0,-1 1 0,-2 1 16,-3-1-16,2 2 0,0-2 0,-2 1 16,0-1-16,-3 2 0,0-1 15,-1 2-15,-2 1 0,-1-3 16,-1 2-16,-1-1 16,-3 0-16,2-1 0,0 2 15,-3-2-15,0-1 0,-5-1 16,0 1-16,-1 0 0,0 1 15,0-1-15,1 1 0,-3-3 16,1 0-16,-1 0 0,-1 0 0,-3-1 16,0-1-16,0 2 0,-1-1 15,0 1 1,0-2-16,-2 0 0,-1-4 16,2 3-16,-1 0 0,0 0 15,0-1-15,-1-2 0,2 3 0,-2-3 16,3 3-16,-3-3 0,0 1 15,0-1-15,1 3 0,-1-3 16,0 0-16,0 0 0,0 0 16,0 0-16,-1 3 0,1-3 0,0 0 15,0 3-15,0-3 0,0 0 16,0 0-16,0 0 0,0 0 0,0 0 16,0 0-16,0 0 15,0 0-15,0 0 0,0 0 16,0 0-16,0 0 0,0 0 15,0 0-15,0 0 0</inkml:trace>
  <inkml:trace contextRef="#ctx0" brushRef="#br0" timeOffset="60946.1111">21691 6311 0,'0'0'0,"0"0"0,0 0 0,0 0 16,0 0-16,0 0 0,0 0 16,0 0-16,0 0 0,11 21 15,-11-21 1,0 0-16,11 20 0,-11-20 0,0 0 15,18 24-15,-12-16 0,1 0 16,1 4-16,-2-2 0,1 0 16,-2 1-16,0 3 0,-1-1 15,1-1-15,0 0 0,1 2 16,-1-1-16,-1 1 0,1 0 16,-1 2-16,0-1 0,-1 0 0,-1 0 0,0 0 15,1-1-15,-1 0 0,0 3 16,-1-1-16,1-1 0,0-2 15,1 0-15,-2-1 0,0-2 16,0-1-16,0-1 0,0 1 16,-1-1-16,0-1 0,0 1 15,-1 0 1,1-3-16,1 0 0,-1 0 0,-1 0 16,1-2-16,0-3 0,1 4 15,0-1-15,-1 0 0,0 0 16,0-1-16,0-2 0,0 3 15,0-3-15,2 1 0,1-2 16,-3 1-16,2 1 0,-2-1 16,2-1-16,-2 1 0,3-1 0,-3 1 0,3-2 15,-3 2-15,2-2 0,-2 2 16,2-2-16,-2 2 0,2-1 16,-2 1-16,0 0 0,0 0 15,0 0-15,0 0 0,0 0 16,0 0-16,0 0 0,0 0 0</inkml:trace>
  <inkml:trace contextRef="#ctx0" brushRef="#br0" timeOffset="61606.7956">21492 6297 0,'0'0'0,"0"0"0,0 0 0,0 0 0,0 0 15,0 0 1,18 17-16,-18-17 0,0 0 0,14 15 16,-14-15-16,0 0 15,24 20-15,-14-12 0,1-1 16,0 1-16,0-1 0,1 2 15,1 0-15,-1 0 0,-1 0 0,0 2 16,0 1-16,0 0 0,0-1 16,2 2-16,2 1 0,-3-2 0,-1 0 15,-1 1-15,0 1 0,-1-1 16,-1 0-16,1 1 0,-1-1 16,-1 1-16,-2-1 0,1 0 0,0 1 15,0-3-15,-1 0 0,0 0 16,-1 2-16,-1-3 0,1 1 15,-2 0 1,0 0-16,0 0 0,-1-1 0,0-1 16,1 1-16,-1-3 0,0 1 15,-1 0-15,-1 2 16,1-2-16,0-2 0,0 1 16,0-1-16,0-1 0,0 1 0,0 0 15,0-2-15,0 0 0,0 0 16,0-1-16,0-1 0,0 0 15,0-2-15,0 4 0,0-4 0,0 3 16,0-3-16,0 0 0,-4 1 16,2-2-16,1-1 0,1 2 15,-2-4-15,2 4 0</inkml:trace>
  <inkml:trace contextRef="#ctx0" brushRef="#br0" timeOffset="70290.6132">3022 2410 0,'0'0'0,"16"-1"16,9 1-16,10 0 0,3 1 0,22-1 16,22-1-1,-19 1-15,-14-1 0,-9 1 16</inkml:trace>
  <inkml:trace contextRef="#ctx0" brushRef="#br0" timeOffset="71092.8655">4065 5471 0,'0'0'0,"0"0"16,-14-11-16,3 5 0,-2 1 0,-7 1 16,-4-1-16,-8 2 0,-3 0 0,-8 5 15,-2 3-15,-15 3 0,1 3 16,-15 10-16,1 5 16,0 3-16,4 2 15,-10 15-15,5 7 0,-4 8 16,7-2-16,10 21 15,8 13-15,5 20 0,20-25 0,20-6 16,15-4-16,8-7 0,11-5 16,13-5-16,14-5 15,8-12-15,7-8 0,15-11 16,9-5-16,5-6 0,2-3 0,36-7 16,23-8-16,-27-7 0,-18-7 0,-10-2 15,-5-1-15,-2-8 0,1-4 16,-4-3-16,-3-5 0,-12-4 0,-7-5 15,-8-7-15,-9-4 0,-13-3 16,-6-3-16,-15-5 0,-6-5 16,-10 4-1,-8 2-15,-10 0 0,-8 1 16,-11 7-16,-10 5 0,-17 2 16,-12 0-16,-2 12 0,-5 8 15,-10 5-15,-12 6 0,-5 9 0,0 7 16,-14 10-16,-9 7 15,2 8-15,-1 7 0,-2 11 0,-3 9 16,4 3-16,4 3 0,38-16 0,28-9 16,19-8-16</inkml:trace>
  <inkml:trace contextRef="#ctx0" brushRef="#br0" timeOffset="71795.1717">3660 2227 0,'0'0'15,"0"0"-15,0 0 0,0 0 0,0 0 16,17 25-16,-17-25 0,13 35 15,-7-13-15,2 6 0,0 6 16,-1 5-16,-2 8 0,4 19 0,-3 7 16,1 22-16,-1 3 0,-5 26 15,1 23-15,-2 13 0,0-11 16,0 66-16,0-15 0,0-25 16,3-17-16,1-1 0,0-4 15,7-26-15,2-17 0,7 1 16,4 0-16,-1-10 0,2-9 0,-3-8 0,-2-5 15,1-10-15,1-5 0,-4-2 16,2-3-16,-4-12 0,-8-9 16,0-3-16,-2-3 0,-3-4 0,0-2 15,-6-5-15,-4-3 16,-8-6-16,-5-4 0,-11-2 16,-8-1-16,12-1 15,8-2-15,6 1 0</inkml:trace>
  <inkml:trace contextRef="#ctx0" brushRef="#br0" timeOffset="72312.7098">5444 5340 0,'8'-2'0,"14"-4"15,6-3-15,5 1 0,4 0 0,10-3 16,11-1-16,16-2 0,-8 3 16,-17 4-16,-8 0 0,-16 1 15,-9 2-15,-15 0 0,-6 2 0,3 0 16,0 1-16,2 1 0</inkml:trace>
  <inkml:trace contextRef="#ctx0" brushRef="#br0" timeOffset="72644.9777">5586 5071 0,'0'0'0,"0"0"0,0 0 0,14 23 15,-14-23-15,11 36 0,-5-9 16,-1 6-16,-1 5 0,-1 15 15,-1 4-15,-1 13 0,-1 0 16,-2 4-16,-1-7 0,0-9 16,-1-7-1,-3-4-15,-4-10 0,-5-6 0,-2-5 16,-2-4-16,-4-4 0,-6-5 16,-2-3-16,-3-7 0,4-7 15,5-5-15,1-4 0,-3-9 16,5-6-16,4 1 0,5 4 15,6 2-15,5 3 0,3 3 16,4 2-16,11-4 0,4-2 0,9 0 0,2-2 16,6 1-16,3 1 0,3-2 15,1-2-15,-5 4 0,-9 5 16,-8 2-16</inkml:trace>
  <inkml:trace contextRef="#ctx0" brushRef="#br0" timeOffset="72814.4214">6302 4932 0,'0'0'15,"0"0"-15,0 0 0,0 0 16,22 15-16,-22-15 0,10 22 16,-10-22-16,0 35 0,-6-15 15,-3 1-15,-2 2 0,-4 1 0,-3 1 0,5-2 16,1-5-16</inkml:trace>
  <inkml:trace contextRef="#ctx0" brushRef="#br0" timeOffset="72945.9029">5926 5348 0,'0'0'16,"0"0"-16,0 0 0,0 0 16,0 0-16,0 0 0,21-19 15,-21 19-15,43-14 0,-14 5 16,8-2-16,0 0 16,5 0-16,14-3 0,2 3 15,8-2-15,-7 2 0,4-3 16,-7 0-16,-11 3 0,-11 1 15,-7 4-15</inkml:trace>
  <inkml:trace contextRef="#ctx0" brushRef="#br0" timeOffset="73131.0113">6432 5294 0,'0'0'0,"0"0"0,0 0 15,-14 22-15,14-22 0,-20 29 16,7-10-16,-2 2 0,-3 1 0,-7 6 15,-3-2-15,1 1 16,0-2-16,-11 4 0,0-1 0,2-6 0,4-2 16,6-3-16,5-5 0,3-1 15</inkml:trace>
  <inkml:trace contextRef="#ctx0" brushRef="#br0" timeOffset="73284.6116">6028 5475 0,'0'0'0,"0"0"31,24-8-31,-1 5 0,7-1 0,13 0 16,4 2-16,9 0 0,-1 0 0,-1 1 16,0 2-16,4-1 15,-7 0-15,-3 2 0,-6-1 16,-8-1-16,-10 1 0,-4-1 0,-5 1 16,-3 0-16</inkml:trace>
  <inkml:trace contextRef="#ctx0" brushRef="#br0" timeOffset="73463.0588">6252 5636 0,'0'0'15,"0"0"-15,0 0 0,4 21 16,-4-21-16,3 29 16,-1-11-16,1-2 0,-3-1 15,1 1-15,1 0 0,-2-1 16,2-3-16,-1-2 15,0-1-15,-1-2 0,-1-2 0,1 1 16,0-2-16,0 1 0</inkml:trace>
  <inkml:trace contextRef="#ctx0" brushRef="#br0" timeOffset="73616.6488">6457 5731 0,'0'0'0,"0"0"0,0 0 0,8 20 16,-5-9-16,1 2 15,0 1-15,1 1 0,2-1 0,3-1 16,0-2-16,2 1 0,-3 0 0,-2-4 0</inkml:trace>
  <inkml:trace contextRef="#ctx0" brushRef="#br0" timeOffset="73794.3631">7240 5424 0,'0'0'16,"0"0"-16,0 0 0,0 0 0,-15 21 0,15-21 16,-27 33-16,9-11 0,0 2 15,-7 2-15,0 1 16,-8 6-16,-1-1 0,-7 3 0,3-5 16,4-8-16,4-6 0,5-4 15,6-1-15,2-3 0</inkml:trace>
  <inkml:trace contextRef="#ctx0" brushRef="#br0" timeOffset="73980.592">7099 5276 0,'0'0'0,"9"3"0,5 3 16,3 4-16,6 4 0,6 12 15,3 7-15,7 12 0,-1 2 0,-3 5 16,-3 3-16,5 7 0,-1-5 15,4 2-15,-1-4 0,-11-5 16,-2-1-16,-5-9 0,-5-9 16,-6-10-16</inkml:trace>
  <inkml:trace contextRef="#ctx0" brushRef="#br0" timeOffset="78596.2826">3891 7114 0,'0'0'0,"0"0"0,0 0 16,0 0-16,19-10 0,-19 10 16,25-4-16,-9 2 0,0 0 0,2 0 15,5 1-15,2-2 0,1 0 16,8 1-16,7-2 0,10 0 15,0 2-15,13-3 0,4 1 16,12 1-16,4-1 0,-3 1 16,0-1-16,12 0 15,-3 2-15,17-2 0,1-2 16,36-1-16,-17-2 0,-3 4 0,-2 2 0,-7 1 0,-5 1 0,5 0 31,3 0-31,-1-5 16,-3-3-16,6 5 0,5 1 0,-1-1 15,-2 1-15,8 2 0,4 2 0,2 1 0,2-1 0,1-7 16,1-2-16,0 1 0,1 1 16,6 2-1,0 0-15,1 0 0,1 2 0,3 1 16,5 0-16,-5-1 0,-3 2 16,4 0-16,4 0 0,-2 0 15,-2 2-15,4-2 0,0-2 16,-2 5-16,-2 0 0,1 1 15,3-1-15,-5-1 0,-2-1 16,2-1-16,1-1 0,-1 4 0,0 3 0,4 1 16,2 0-16,-9-1 0,-5 0 15,2 0-15,3-1 0,-1-3 16,-1-1-16,-2 2 0,1 2 16,-6-2-16,-5 1 0,5-2 15,3-4-15,-9 1 0,-5 1 0,2 5 31,1 3-31,-7-5 0,-6-4 0,1 3 16,2 3-16,-10 2 0,-4 2 16,-9-1-16,-4 2 0,-7-3 15,-4-2-15,-5-1 0,-4-1 16,-10-2-16,-6 1 0,-5 0 16,-3 2-16,-9-2 0,-7 0 15,-7 0-15,-4-1 0,-8 4 0,-4 2 0,-4-3 16,-4-1-16,-4-3 0,-2-4 15,-4 4-15,-3 4 0,2-2 16,3 0-16,0-1 0</inkml:trace>
  <inkml:trace contextRef="#ctx0" brushRef="#br0" timeOffset="94721.8311">5395 6329 0,'0'0'15,"0"0"-15,0 0 0,0 0 0,0 0 16,0 0-16,0 0 15,0 0-15,-21 13 0,21-13 0,-17 28 16,8-10-16,-1 1 0,-2 6 16,-1 4-1,1 1-15,-1 1 0,0 11 16,-1 1-16,0 5 0,1-4 16,4-2-16,0-1 0,0-3 15,1-4-15,-1 1 0,3-6 16,0-3-16,2-3 0,-3-5 0,1-2 15,-2-6-15,-2-1 0,-3-2 16,-4-2-16,1 0 0,-1 0 0,4 0 16,3-2-16,0 0 0</inkml:trace>
  <inkml:trace contextRef="#ctx0" brushRef="#br0" timeOffset="94894.0107">4984 6723 0,'0'0'0,"10"-5"16,6-2-1,3-1-15,6 0 0,11-5 16,10-2-16,8 0 0,3 0 0,9 2 16,3 0-16,-8 4 15,-7-1-15,5 0 0,-6 2 0,-11 1 0,-13 1 0,-6 3 16</inkml:trace>
  <inkml:trace contextRef="#ctx0" brushRef="#br0" timeOffset="95107.0776">5998 6342 0,'0'0'0,"0"0"16,0 0-16,0 0 0,0 0 0,-2 35 15,-2-17-15,-2 2 0,0 2 16,-5 4-1,-4 4-15,1 1 0,0 1 16,-5 8-16,1 0 0,-4 5 16,0-3-16,5-8 0,2-6 15,3-5-15</inkml:trace>
  <inkml:trace contextRef="#ctx0" brushRef="#br0" timeOffset="95470.6424">6196 6608 0,'0'0'15,"0"0"-15,0 0 0,-17 24 0,17-24 16,-19 31-16,10-11 0,-4 0 16,2 1-16,3 8 0,3 2 15,5-5-15,5-4 0,1-5 16,6-3-1,4-7-15,1-2 0,9-4 16,4-5-16,-2-3 0,1-4 0,-3-5 16,3-4-16,-5 1 0,-2 2 15,-3-8-15,-4-3 0,-5 3 16,-4 0-16,-7 3 0,-4 2 16,-6 3-16,0 5 0,-9 2 15,-4 4-15,0 3 0,-1 3 0,-8 4 0,-2 6 16,5 1-16,1 0 0,1 1 15,3 0-15,5 0 0,7 0 16,1-2-16,3-3 0,2-1 16</inkml:trace>
  <inkml:trace contextRef="#ctx0" brushRef="#br0" timeOffset="95809.0166">6671 6590 0,'0'0'16,"0"0"-16,0 0 0,0 0 16,-18 20-16,18-20 0,-22 28 15,9-11-15,0 2 0,1 3 0,1 2 16,1 5-16,3-3 0,7-2 16,6-3-16,2-4 0,6-6 15,2-5-15,6-3 0,2-5 16,2-3-16,6-6 0,-1-3 15,0-3-15,-2-2 0,4-7 16,-3-3-16,-8 1 0,-4 1 0,-7 3 0,-4 1 16,-7 4-16,-7 2 0,-5 2 15,-5 3-15,-2 2 0,-1 3 16,-7 7-16,-4 5 0,3 2 16,-1 1-16,1 6 0,5 2 15,2 2-15,5 1 0,1-3 16,4-4-16,3-3 15</inkml:trace>
  <inkml:trace contextRef="#ctx0" brushRef="#br0" timeOffset="96326.264">7566 6621 0,'0'0'0,"0"0"15,0 0-15,0 0 0,-11-19 0,11 19 16,-21-12-16,21 12 16,-27-13-16,8 7 0,-4 2 15,1 0-15,-3 2 0,-8 2 16,-1 3-16,-1 3 16,3 2-16,-6 9 0,4 2 15,6 1-15,2 3 0,5 4 16,4 3-16,3-2 0,6-1 15,6 2-15,10-5 0,5-4 16,3-5-16,10-6 0,9-5 16,2-6-16,0-2 0,8-10 0,3-6 15,1-3-15,-2-3 0,4-6 0,-5-3 16,-6-1-16,-5 1 0,1-10 16,-4 0-16,-7 5 0,-7 4 15,-4 2-15,-5 1 0,-2 5 16,-2 3-16,-2 2 0,-2 2 0,-1 8 15,0 3-15,-1 4 0,1 3 16,0 3-16,-3 4 0,-3 5 0,-3 6 16,-2 4-16,-1 4 0,-3 6 15,-2 5-15,1-3 0,-1 1 0,3 5 16,-3 5-16,5-6 16,2-2-16,1 2 0,-1-3 15,6-3-15,4-3 0,4-5 16,4-3-16,-2-6 15,-2-5-15,-1-1 0</inkml:trace>
  <inkml:trace contextRef="#ctx0" brushRef="#br0" timeOffset="96441.7167">8112 6848 0,'0'0'0,"0"0"0,-16 17 16,2-3-16,-5 3 0,3-2 0,3-2 15,-1-1-15</inkml:trace>
  <inkml:trace contextRef="#ctx0" brushRef="#br0" timeOffset="115763.0663">8599 6489 0,'0'0'0,"0"0"16,0 0-16,-4 26 0,4-26 15,-8 43-15,1-10 0,-5 4 16,-1 2-16,-5 16 0,0 3 15,-3 6-15,3-5 0,-2 0 16,-1-10-16,4-8 0,0-8 0,4-11 31,5-9-31,2-7 0,-2-1 16,3-3-16,0 0 0,2 0 16</inkml:trace>
  <inkml:trace contextRef="#ctx0" brushRef="#br0" timeOffset="115996.0503">8580 6485 0,'0'0'16,"9"-2"-1,4-1-15,4 1 0,1 2 0,9 4 0,4 3 16,-1 0-16,0 1 0,2 7 16,-5 5-16,-4 1 0,-4 3 15,-6-3-15,-4 1 0,-5-2 16,-2 0-16,-13 0 0,-10 0 15,-3 1-15,-1 0 0,-13 4 16,-8-1-16,4-1 0,2-2 16,-7-3-16,3-3 0,11-5 15,9-2-15,5-3 0</inkml:trace>
  <inkml:trace contextRef="#ctx0" brushRef="#br0" timeOffset="116334.8142">9228 6504 0,'0'0'16,"0"0"-16,0 0 0,-18 26 0,18-26 15,-28 34-15,11-5 16,-2 0-16,-1 1 16,-1 6-16,4 0 0,1 0 15,5-5-15,9-7 0,7-7 16,5-7-16,5-7 0,8-6 15,7-3-15,2-4 0,1-3 16,6-9-16,1-6 0,-5-1 0,-3-1 16,0-8-16,-5-1 15,-9 4-15,-4 3 0,-8 5 0,-5 4 0,-5 4 16,-4 6-16,-12 5 0,-8 2 16,-2 7-16,-4 4 0,-8 7 15,-6 6-15,1 2 0,7-1 0,7 2 16,6 4-16,8-4 0,7-2 15,3-5-15,2-3 16,3-2-16</inkml:trace>
  <inkml:trace contextRef="#ctx0" brushRef="#br0" timeOffset="116713.9315">9732 6468 0,'0'0'15,"0"0"-15,0 0 0,-17 21 16,17-21-16,-24 29 0,6-8 16,1 1-16,1 3 0,-4 9 15,-1 2-15,6-3 0,1-2 16,4 0-16,6-4 0,4-8 0,3-6 16,11-5-16,7-5 0,3-5 15,3-4-15,6-8 0,6-6 0,-3-2 16,-1 3-16,9-13 0,1-3 15,-7 1-15,-4 2 0,-5 1 16,-6 3-16,-7 7 0,-5 8 0,-4 3 16,-4 3-16,-4 4 0,-4 5 15,-8 5-15,-8 4 0,-1 4 16,0 3-16,0 5 16,1 5-16,2 1 15,2 2-15,3-2 0,3 0 16,7-4-16,4-4 0,7-6 0,4-4 15,6-5-15,6-2 0,-4-2 16,-4-1-16,-4 1 0</inkml:trace>
  <inkml:trace contextRef="#ctx0" brushRef="#br0" timeOffset="116998.8765">10374 6476 0,'0'0'0,"0"0"16,0 0-16,-15 24 0,15-24 15,-20 32-15,3-7 0,2 2 16,-1-1-16,-2 8 0,0-1 0,3-4 16,2-4-16,1 0 0,4-6 15,0-5-15,2-6 0,6-8 0,1-2 16,3-6-16,0-2 0,3-7 16,2-4-16,3-3 0,2 1 15,7-8-15,1 0 0,-1 7 16,-2 4-1,4 2-15,0 3 0,1 7 16,1 3-16,-2 4 0,-1 3 16,-5 3-16,0 3 0,-4-2 0,-2-1 15,-2 0-15</inkml:trace>
  <inkml:trace contextRef="#ctx0" brushRef="#br0" timeOffset="117114.856">10820 6878 0,'0'0'0,"-13"11"0,-5 7 0,1-2 16,3-1-16,1-3 0</inkml:trace>
  <inkml:trace contextRef="#ctx0" brushRef="#br0" timeOffset="119592.1438">10783 6854 0,'0'0'16,"0"0"-16,0 0 0,0 0 15,0 0-15,0 0 0,0 0 16,0 0-16,0 0 0,0 0 16,0 0-16,0 0 0,-14 23 0,14-23 15,-17 23 1,17-23-16,-21 29 0,7-11 15,-5 0-15,2 1 0,-1 0 16,-1 1-16,3-3 0,2-2 16</inkml:trace>
  <inkml:trace contextRef="#ctx0" brushRef="#br0" timeOffset="120108.5945">11581 6499 0,'0'0'0,"0"0"16,0 0-16,0 0 0,0 0 0,0 0 16,0 0-16,0 0 0,-20 10 15,5 3-15,-6 6 0,-2 1 16,-1 4-16,-8 8 0,-1 4 16,4-2-16,5-1 0,3 3 15,8-4 1,5-6-16,5-4 0,7-9 15,8-5-15,3-4 0,4-5 0,3-2 16,4-4-16,-4-1 16,-2 0-16,-1-2 0,-3 3 15,-4 1-15</inkml:trace>
  <inkml:trace contextRef="#ctx0" brushRef="#br0" timeOffset="120262.4215">11161 6652 0,'0'0'0,"0"0"15,0 0-15,0 0 0,0 0 0,0 0 16,43-9-16,-17 3 0,2 0 0,6 0 16,5-1-16,1 0 15,1 0 1,3 0-16,-7 0 0,-6 3 0</inkml:trace>
  <inkml:trace contextRef="#ctx0" brushRef="#br0" timeOffset="120663.7264">11959 6365 0,'0'0'0,"0"0"0,0 0 16,-13 28-16,4-15 0,-3 7 15,-2 5-15,0 2 0,-2 2 0,-6 9 16,-8 7-16,5-6 15,3-3-15,-2 0 16,3-5-16,4-7 0,4-5 16,2-4-16,2-6 0,5-5 15,0-4-15,7-10 16,3-6-16,3-1 0,2 0 16,6-2-16,4-3 0,1 1 0,2 1 15,6-1-15,-1 5 16,-1 2-16,-2 4 0,-1 5 0,-3 3 0,-2 6 15,-3 3-15,-4 5 0,-2 3 16,-5 0-16,-2 3 0,-3 2 0,-2 2 16,-1 1-16,0 0 0,0-1 15,0 0-15,0-5 0,1-2 16,1-3-16,1-3 0,1-2 16,-1-2-16,-1 0 0</inkml:trace>
  <inkml:trace contextRef="#ctx0" brushRef="#br0" timeOffset="120969.1885">12424 6553 0,'0'0'16,"0"0"-16,0 0 16,-8 19-16,8-19 0,-18 32 0,5-10 0,0 2 0,-2 1 15,-3 6-15,-1-2 16,2-5-16,2-3 0,2-5 0,1-3 15,1-4-15,0-5 0,3-1 16,2-6-16,3-2 0,3-5 16,3-4-16,5-4 0,2-1 15,1-3-15,2 0 16,2 0-16,2 0 0,1 2 16,3 3-16,2 3 15,-1 5-15,0 3 0,2 4 0,3 4 16,-1 1-16,0 1 0,0 3 15,2 2-15,-6-2 0,-5 0 16,-2-2-16</inkml:trace>
  <inkml:trace contextRef="#ctx0" brushRef="#br0" timeOffset="121285.7908">12833 6571 0,'0'0'0,"0"0"0,0 0 16,-27 22-16,12-7 0,-2 3 15,-2 4-15,-2 8 0,3 2 0,3-2 0,4-2 16,4 1-16,4-5 0,10-5 16,7-5-16,7-7 0,6-3 15,4-6-15,4-4 0,-1-3 16,-1-4-16,6-7 0,-3-2 16,-4-1-16,-4-1 0,-6-1 15,-6-1 1,-6 3-16,-5 0 0,-9 2 0,-6 1 15,-5 7-15,-4 3 0,-6 4 16,-5 4-16,-2 3 0,-1 1 16,2 4-16,4 3 0,1 2 15,3 1-15,5 1 0,5 1 16,10-4-16,7-1 0,1-3 16,-2-1-16,-1-1 0</inkml:trace>
  <inkml:trace contextRef="#ctx0" brushRef="#br0" timeOffset="121598.0346">13467 6553 0,'0'0'0,"0"0"15,0 0-15,-15 26 16,5-9-16,-4 2 0,-4 4 16,1-1-16,0 1 0,-3 5 15,2 0-15,1-6 0,3-3 16,-1 0-16,3-4 0,3-5 15,3-5-15,4-7 0,2-5 16,2-3-16,2-2 0,4-5 16,3-2-16,4-2 0,4-3 0,6-4 0,3 0 15,1 5-15,2 3 0,-2 4 16,0 3-16,0 4 0,-5 3 16,-3 6-16,-1 4 0,-8 5 15,-2 2-15,-5 6 0,-4 5 16,-1 1-16,-1 2 0,1 1 15,0-1-15,1 1 16,2-2-16,-1-1 0,0-5 16,-1-5-16</inkml:trace>
  <inkml:trace contextRef="#ctx0" brushRef="#br0" timeOffset="122049.3739">14238 6551 0,'0'0'15,"0"0"-15,0 0 0,0 0 16,-26-4-16,26 4 0,-38 6 16,12 1-16,-4 2 0,-3 2 15,-2 4-15,-8 5 0,2 2 0,-1 7 16,7 1-16,7-3 0,7-3 16,8-4-16,6-5 0,11-5 0,7-2 15,9-6-15,6-5 0,4-3 16,2-3-16,0-3 0,-1-3 15,3-3-15,-2-3 0,-1-1 16,-2-2-16,-4 2 0,-4 4 16,-6 3-1,-3 4-15,-3 4 0,-2 5 0,-5 7 16,-3 3-16,-4 8 0,-1 4 16,-6 9-16,-4 6 0,0 4 15,-2 3-15,-1 9 0,4 0 16,-3-5-16,-1-3 0,-2-1 15,2-6-15,1-4 0,1-6 0,1-6 16,-1-5-16,0-4 16,-2-3-16,-2-3 0,-4-4 0,-1-4 0,1-4 15,2-4-15,1-3 0,1-4 16,1-2-16,10-4 0,8-3 16,0 7-16,-1 3 0,2 4 15</inkml:trace>
  <inkml:trace contextRef="#ctx0" brushRef="#br0" timeOffset="122187.5655">14594 6871 0,'0'0'0,"0"0"0,0 0 0,-1001 0 15,1984 24-15,-983-24 0,-31 25 16,13-13-16,0 0 0,3-1 0,2-2 15,2 0-15</inkml:trace>
  <inkml:trace contextRef="#ctx0" brushRef="#br0" timeOffset="122535.4238">15497 6466 0,'0'0'15,"0"0"-15,0 0 0,-27-2 0,27 2 16,-37 7-16,6-1 0,-2 3 16,-3 2-16,-9 6 0,1 2 15,-5 6 1,6-1-16,5 4 0,10-2 16,10-5-16,10-1 0,11-2 0,9-1 15,7-5-15,5-2 0,1-1 16,2 0-16,-3-2 0,-2-1 0,-6 0 15,-4 1-15,-5-3 16,-2-1-16,-10 2 0,-5 3 16,-6 0-16,-6 0 0,-5 2 0,-1 0 15,-1-1-15,2 2 0,-5 0 0,1-1 16,6-3-16,7-4 0,3 0 16,4-1-16,3 0 0</inkml:trace>
  <inkml:trace contextRef="#ctx0" brushRef="#br0" timeOffset="123005.2706">15696 6556 0,'0'0'0,"0"0"16,0 0-16,0 0 0,0 0 0,-19 30 16,19-30-16,-23 36 15,11-15-15,1 2 0,1 1 16,2-2-16,1-1 0,3 3 0,4-2 0,3-5 15,4-4-15,4-4 0,4-6 16,2-3-16,-1-3 0,5-4 16,4-5-16,-2-1 0,-1-3 15,5-5-15,0-3 0,-3-1 16,-1 1-16,0-2 0,-2 4 16,-4 7-16,-5 2 0,-4 5 0,-5 4 0,-3 4 15,-2 5-15,-5 7 0,-2 7 16,0 1-16,-3 2 0,3 1 15,0 4-15,2-2 0,3-3 0,4-1 16,2-5-16,5-3 0,2-1 16,8-8-16,4-2 15,0-4 1,0 0-16,3-5 0,4-5 16,-3-3-16,-2 0 0,1-6 0,-3 0 15,-3 0-15,-4 0 0,-3-3 16,-3-2-16,-4 3 0,-1 2 15,-6 5-15,-1 0 0,-3 7 16,-2 2-16,-2 2 16,-3 4-16,3 1 0,1 2 0,3 3 0,1 2 0,2 0 15,0-3-15,1-1 0</inkml:trace>
  <inkml:trace contextRef="#ctx0" brushRef="#br0" timeOffset="123422.1043">16785 6580 0,'0'0'0,"0"0"0,0 0 16,-23 2-16,23-2 0,-33 10 0,7 0 15,-1 1-15,-2 1 0,-11 8 16,-1 5-16,3-2 0,4 1 0,-2 5 15,6-1-15,5-4 0,7-4 16,5 1-16,8-1 0,6-6 0,4-1 16,10-6-16,8-6 15,1-2-15,2-4 0,2-4 0,4-2 16,-1-1-16,-1-1 0,8-8 16,0-3-1,-4 0-15,-3 1 0,-5 3 16,-4 2-16,-7 4 0,-4 1 15,-2 5-15,-2 3 0,-2 2 16,2-1-16,-7 8 0,-5 4 16,-1 0-16,-3 1 0,-4 5 15,-4 5-15,3-1 0,2 0 0,4 2 16,3-1-16,3 2 0,2-3 0,7 1 16,6 1-16,1-7 0,3-6 0,-4-1 15,-2 0-15,-2-2 0</inkml:trace>
  <inkml:trace contextRef="#ctx0" brushRef="#br0" timeOffset="123691.5573">17235 6676 0,'0'0'16,"0"0"-16,0 0 0,0 0 0,-19 14 16,19-14-16,-23 19 15,23-19-15,-31 27 0,13-10 16,0 1-16,0-1 15,1-2-15,0 4 0,2-1 16,3-3-16,1-4 0,4-5 16,1-5-16,3-2 0,2-1 15,2-3-15,2-3 0,3-3 16,1-4-16,4-2 0,4 0 16,-1 0-16,0 1 0,2 4 0,1 3 15,1 1-15,0 1 0,7-1 16,4 1-16,-2 3 0,1 0 0,-6 2 15,-4-1-15,-4 2 0</inkml:trace>
  <inkml:trace contextRef="#ctx0" brushRef="#br0" timeOffset="124224.3961">17782 6610 0,'0'0'0,"0"0"15,0 0-15,-24 23 0,24-23 16,-23 26-16,10-10 0,-2 1 16,-1 1-16,-4 3 0,0-1 15,3-3-15,3-1 0,1-2 16,3-2-16,2-3 0,0-3 0,5-4 16,3-2-16,4-3 0,4-4 0,4-4 15,4-5-15,4 0 16,2-1-16,5-2 0,4-3 15,7-1-15,1 2 0,-2 2 0,0 2 16,0 3-16,-5 7 0,-2 6 16,-3 3-16,-3 3 0,-5 3 0,-5 5 15,-4 3-15,-6 1 0,-4 2 0,-6 1 16,-2 2-16,0-5 16,0-1-16,-3 3 0,0-1 15,2-6-15,2-2 0,-1-3 0,0-3 16,2-1-16,0 0 0,4-5 15,2-2 1,2-3-16,2-1 0,9-6 0,5-3 16,3 2-16,2-1 0,12-5 15,2-2-15,-2 5 0,0 1 16,5 0-16,2 5 0,-5 3 16,-4 2-16,-5 7 0,-2 6 15,-6 2-15,-5 1 0,-4 6 16,-4 3-16,-4 2 0,-2 4 0,-2 1 15,-1 3-15,-3-4 0,0-2 0,2-5 16,-1-4-16,2-2 0</inkml:trace>
  <inkml:trace contextRef="#ctx0" brushRef="#br0" timeOffset="124371.6676">18885 6967 0,'0'0'0,"0"0"0,0 0 16,0 0-16,-12 22 0,12-22 16,-23 21-16,9-9 0,-2 3 15,3-2-15,1-2 0,1-2 0</inkml:trace>
  <inkml:trace contextRef="#ctx0" brushRef="#br0" timeOffset="125080.5015">19754 6620 0,'0'0'0,"0"0"16,0 0-16,0 0 0,0 0 0,0 0 15,18-14-15,-18 14 0,0 0 16,0 0-16,0 0 0,0 0 0,0 0 16,0 0-16,0 0 0,0 0 15,-26 11-15,26-11 0,-16 19 16,16-19-16,-18 20 0,18-20 16,-18 18-16,18-18 0,-15 19 0,15-19 15,-12 17-15,7-11 0,1 1 16,1-2-16,0-1 0,1-1 0,0 1 15,0-2-15,1 0 0,1-2 16,-2 3-16,2-3 0,-3 3 16,3-3-16,0 0 0,0 0 15,-1-4-15,1 4 0,0 0 0,0 0 16,0-2-16,0 2 0,0 0 16,0 0-1,0 0-15,0 0 0,0 0 16,0 0-16,0 0 0,0 0 0,0 0 15,0 0-15,0 0 16,1-7-16,-1 7 0,4-5 16,-1 1-16,-3 4 0,8-6 15,-3 1-15,2-1 0,-1-1 0,1 0 0,-1 0 16,-2 1-16,0 0 0,0 1 16,-1 1-1,-1 2-15,-2 2 0,2 0 0,-5 5 0,-2 3 16,-4 3-16,-2 3 0,-3 7 15,-1 6-15,-1 2 0,-3 3 16,-5 18-16,-2 4 0,-1 13 16,1-2-16,-2 6 15,0-8-15,0-1 0,4-11 0,2-7 16,2-5-16,3-4 16,2-4-16,3-4 0,2-2 15,3-8-15,0-6 0,1-8 16,1-4-16,2-6 0,0-4 0,2 2 15,0 2-15,0 2 0</inkml:trace>
  <inkml:trace contextRef="#ctx0" brushRef="#br0" timeOffset="125243.4209">19323 6903 0,'0'0'0,"0"0"0,22-9 0,-7 3 15,3 0-15,13-3 0,6 1 16,2 1-1,2 2-15,12-2 0,2 1 16,-6 2-16,-2 0 0,1-1 16,-4-2-16,-10 2 0,-7 1 0,-6 1 15</inkml:trace>
  <inkml:trace contextRef="#ctx0" brushRef="#br0" timeOffset="125482.0052">20339 6524 0,'0'0'0,"0"0"0,0 0 0,0 0 15,0 0-15,-9 26 0,9-26 16,-22 35-16,9-13 0,-4 6 0,-6 5 16,0 3-16,0 2 0,-5 11 15,-7 8-15,6-8 0,1-6 0,2 1 16,6-7-16,5-8 0,5-5 15,5-5-15,4-5 0,1-1 16,0-5-16,0-1 0</inkml:trace>
  <inkml:trace contextRef="#ctx0" brushRef="#br0" timeOffset="125797.9206">20450 6829 0,'0'0'0,"0"0"15,0 0-15,-14 19 0,14-19 0,-20 30 16,5-8-16,0 1 0,0 1 0,1 6 16,3-1-16,5-4 0,6-4 15,6-5-15,5-5 16,2-3-16,3-3 0,10-5 0,5-6 16,-2-3-16,-3-3 0,3-1 15,3-3-15,-5-1 0,-1-1 16,-2-8-1,-5-4-15,-5 5 0,-4 2 0,-8 2 16,-5 1-16,-5 4 0,-3 4 16,-9 4-16,-5 4 15,-4 4-15,-3 3 0,0 2 0,1 2 16,5 1-16,3 2 0,6 0 16,4-1-16,6 2 0,6 2 0,0-5 15,0-1-15,0-1 0</inkml:trace>
  <inkml:trace contextRef="#ctx0" brushRef="#br0" timeOffset="126014.1727">21033 6768 0,'0'0'16,"0"0"-16,0 0 0,-33 17 0,17-9 0,-5 3 16,-4 5-16,0 1 0,-1 1 15,-4 9-15,3 1 0,-1 3 16,6-2-16,8-4 0,6-2 15,6-5-15,4-4 0,11-3 16,10-4-16,1-3 0,1-1 0,6-8 31,4-4-31,-3 0 0,-3-1 0,-2 0 16,-6 3-16,-4 1 0</inkml:trace>
  <inkml:trace contextRef="#ctx0" brushRef="#br0" timeOffset="126230.5775">21382 6549 0,'0'0'0,"0"0"16,0 0-16,0 0 0,0 0 0,13 25 15,-13-25-15,0 31 16,-2-10-16,-4 6 0,-5 4 16,-3 2-16,-1 2 0,-5 10 15,0 0-15,-1 6 0,4-6 0,0-8 16,3-3-1,-1-2-15,3-7 0,4-6 16,2-6-16,2-4 0,0-2 0,2-1 16</inkml:trace>
  <inkml:trace contextRef="#ctx0" brushRef="#br0" timeOffset="126446.9065">21677 6825 0,'0'0'0,"0"0"16,0 0-16,0 0 0,0 0 0,-27 0 15,27 0-15,-38 2 16,13 0-16,-1 5 0,-2 0 16,2 3-16,0-2 0,-3 5 15,2-1-15,6 2 0,5 0 0,6 1 16,5 1 0,5-1-16,4-2 0,6 3 15,4 2-15,2 0 0,3 2 16,8 5-16,1 2 0,-3-4 15,-7-5-15,-2-3 0</inkml:trace>
  <inkml:trace contextRef="#ctx0" brushRef="#br0" timeOffset="144274.1609">20713 7490 0,'0'0'0,"0"0"0,0 0 16,0 0-16,0 0 0,0 0 0,0 0 16,-2 23-16,2-23 0,-9 30 15,1-7-15,-2 3 0,0 3 16,-2 5-16,-1 7 0,-5 12 15,1 1-15,-7 15 0,-4 1 0,-2 6 16,3-6-16,0 0 0,6-7 16,6-14-16,3-11 0,2-4 15,3-8-15,3-13 0,0-4 0,2-3 16,0-2-16,1 0 0</inkml:trace>
  <inkml:trace contextRef="#ctx0" brushRef="#br0" timeOffset="144744.3806">20723 7563 0,'0'0'0,"11"-3"16,3-1-16,3 1 0,2 0 0,7 1 0,4 2 15,5 2-15,-1 3 0,-4 3 16,-4 2-16,-3 2 0,-5-1 15,-4 4-15,-6 2 0,-3 1 16,-4 3 0,-11 4-16,-9 4 0,-2 2 0,-3-1 0,-15 10 15,-7 2 1,3-3-16,2-4 0,-5 2 16,2-5-16,10-6 0,7-4 0,4-5 15,7-6-15,6-6 0,3-3 16,7-2-16,6-4 0,2 1 15,6-2-15,4 0 0,7-1 16,-2 0-16,0 2 0,6 3 16,4 2-16,-5 2 0,-2 0 0,-2 5 0,0 4 15,-4 0-15,-5-1 0,-2 3 16,-6 2-16,-3 0 0,-3-3 16,-8 3-16,-5 2 0,-2-3 15,-5 1-15,-6 4 0,-6 2 16,-9 1-16,-1-3 0,-1-2 15,0-1 1,3-3-16,1-2 0,-3-2 0,5-4 16,5-5-16,6-4 0,6 1 15,5 0-15,3 1 0</inkml:trace>
  <inkml:trace contextRef="#ctx0" brushRef="#br0" timeOffset="144967.8317">21196 8141 0,'0'0'0,"0"0"0,0 0 16,-6 29-16,6-29 0,-13 30 16,2-10-16,1-1 0,0 0 15,-2 6-15,0-3 0,2-4 16,2-2-16,1-6 0,0-6 15,2 1-15,-1-1 0,2-1 16</inkml:trace>
  <inkml:trace contextRef="#ctx0" brushRef="#br0" timeOffset="145114.5729">21208 7789 0,'0'0'0,"0"0"15,0 0-15,0 0 0,29 14 0,-29-14 16,23 20-16,-23-20 0,23 26 16,-13-15-16,-1-2 0,-2 0 0</inkml:trace>
  <inkml:trace contextRef="#ctx0" brushRef="#br0" timeOffset="145415.5326">21484 8065 0,'0'0'0,"0"0"0,-10 19 0,2-6 15,0 3-15,-4 6 0,-1 3 16,1-2-16,1-1 0,1-1 16,2-1-16,2-2 0,0-5 0,0-3 15,2-4-15,2-5 0,2-1 16,-1-7-16,3-6 0,2-3 0,3-4 0,3-4 15,3-4-15,3 1 16,0 0-16,3-4 0,0 3 16,-3 5-16,0 6 0,0 5 15,3 5-15,-1 3 0,-1 4 0,2 6 16,0 6-16,-3 2 0,0 0 16,-3-2-1,-3-2-15,-1-3 0</inkml:trace>
  <inkml:trace contextRef="#ctx0" brushRef="#br0" timeOffset="145865.197">22116 8063 0,'0'0'0,"0"0"15,0 0-15,0 0 0,0 0 0,-28-15 16,28 15-16,-26-5 15,12 4-15,-5 2 0,-3 2 16,1 1-16,0 2 0,-6 8 16,-3 2-16,4 3 0,1 1 0,-1 11 0,4 1 15,4-4-15,5-2 0,6-3 16,6-2-16,5-2 0,3-3 0,7-7 16,3-4-16,4-5 0,2-4 15,5-6-15,3-7 16,-3-1-16,-1-2 0,6-13 0,2-5 15,-4-1 1,-2-1-16,5-12 0,0-5 16,-5 8-16,-5 5 0,-1-2 15,-3 5-15,-6 9 0,-4 9 0,-4 5 16,-4 4-16,-4 5 0,-3 5 16,-7 8-16,-7 5 0,2 5 15,1 2-15,-3 11 0,-6 12 16,1 0-16,1 0 0,-2 16 0,0 4 15,8-6-15,3-6 0,6 1 16,4-4-16,5-8 0,4-7 0,-2-8 16,-1-6-1,-1-4-15</inkml:trace>
  <inkml:trace contextRef="#ctx0" brushRef="#br0" timeOffset="146179.4513">22821 8000 0,'0'0'0,"0"0"0,0 0 0,0 0 15,-23-6-15,23 6 0,-37 4 16,14 0-16,-2 0 0,0 3 0,-2 0 16,-4 5-16,3 0 0,2 0 15,4 2-15,6 0 0,2 1 0,8-1 16,5 1-16,3-2 0,3-1 15,6 0-15,6 0 16,-1-2-16,2-1 0,2 1 0,-1-1 16,-5 1-16,-2-2 0,-3-1 0,-2 1 15,-6-2-15,-4 0 0,-6 1 16,-9 1-16,-3 2 0,-3 1 0,-15 4 16,-5-1-16,0 0 0,1-2 15,2-1-15,9-3 0,7 0 16</inkml:trace>
  <inkml:trace contextRef="#ctx0" brushRef="#br0" timeOffset="146834.9641">23330 8043 0,'0'0'0,"0"0"16,0 0-16,0 0 0,0 0 0,-23 10 31,23-10-31,-30 22 0,14-7 0,-1 6 16,1 4-16,1 0 0,3 0 16,3 4-16,5 1 0,4-5 15,4-6-15,12-1 0,9-7 16,3-6-16,3-6 0,4-8 15,4-6-15,-5-1 0,-3-1 0,5-13 16,-1-6-16,-6 6 0,-6 2 0,-6-7 16,-10-1-16,-7 5 0,-5 5 0,-11 3 15,-7 4-15,-1 6 16,-2 3-16,-10 8 0,-6 6 16,4 2-16,1 0 0,1 6 15,1 2-15,8 2 0,7-2 0,13 6 16,9 2-16,6-8 0,5-5 0,-3-3 15,-3-1-15,-1-2 0</inkml:trace>
  <inkml:trace contextRef="#ctx0" brushRef="#br0" timeOffset="147066.9061">24176 7738 0,'0'0'0,"0"0"0,-17 17 15,4-4-15,-2 1 0,-10 15 16,-2 7-16,-2 6 0,-2 2 16,-8 22-16,-2 6 0,0 4 15,7-7-15,0 4 0,6-8 0,3-9 16,5-13-16,7-9 0,4-5 16,2-9-16,3-5 0,-3-6 0,-2-7 15,2-3-15,-2-5 0,3 2 16,2 3-16,1-2 0</inkml:trace>
  <inkml:trace contextRef="#ctx0" brushRef="#br0" timeOffset="147204.9977">23642 8053 0,'0'0'16,"0"0"-16,23-6 0,-4 2 0,2-1 15,15-1-15,9 1 16,2 3-16,2 0 0,16 0 0,3 1 15,9 2-15,-5 3 0,-8-1 16,-16 0-16,-11-2 0</inkml:trace>
  <inkml:trace contextRef="#ctx0" brushRef="#br0" timeOffset="147605.7252">24934 7970 0,'0'0'0,"0"0"16,0 0-16,0 0 0,0 0 0,-25-8 16,25 8-16,-34 2 15,15-1-15,-5 4 0,-5 1 0,-1 3 16,1 1-16,-12 9 0,0 1 0,4 3 16,2 3-16,-3 6 15,3 2-15,7-4 0,7-3 16,8 0-16,9-2 15,7-8-15,3-4 0,14-12 0,11-9 16,1-3-16,1-1 0,3-4 16,3-5-16,-4-1 0,-2 0 15,6-6-15,-3-2 0,-5 3 16,-4 3-16,-7 7 0,-7 8 0,-4 0 0,-4 2 16,-2 7-16,0 5 15,-5 2-15,0 3 0,1 6 16,0 6-16,1-1 0,1 3 15,4 1-15,2-1 0,4-12 16,4-9-16,-3-1 0,-3 0 16,-2-1-16</inkml:trace>
  <inkml:trace contextRef="#ctx0" brushRef="#br0" timeOffset="147868.3712">25814 7686 0,'0'0'0,"0"0"0,-18 14 15,5-4-15,-1 2 0,-10 14 0,-4 8 16,1 2-16,-2 4 0,-8 17 16,1 7-16,0 3 0,6-9 15,2 1-15,7-11 0,5-8 16,2-8-16,0-7 15,3-5-15,3-5 0,1-3 16,-4-3-16,-3-2 0,-1-4 16,0-1-16,3 1 15,2-2-15,2 0 0</inkml:trace>
  <inkml:trace contextRef="#ctx0" brushRef="#br0" timeOffset="148006.6179">25258 8013 0,'0'0'0,"0"0"0,0 0 15,35-15-15,-18 10 0,8-1 0,5 0 16,10-1-16,0 0 0,4 3 16,6 1-16,8 2 0,-2 0 15,6 1-15,-4 0 0,-12 0 16,-11 0-16,-8 0 0</inkml:trace>
  <inkml:trace contextRef="#ctx0" brushRef="#br0" timeOffset="148354.586">25847 8146 0,'0'0'0,"0"0"0,0 0 0,22 0 16,-22 0-16,28-1 0,-6-1 15,0 0-15,1 0 0,9-5 16,2 0-16,-2-2 0,-2 0 0,5-6 15,-1-2-15,-5 2 0,-6 0 16,-4 1-16,-4-2 0,-5 1 0,-3 0 16,-8 0-16,-7 2 0,-3 2 15,-2 3-15,-9 3 0,-8 5 16,-2 3-16,-1 2 0,-4 8 16,-4 5-16,3 2 0,3-1 15,-3 8-15,5 3 0,7 1 0,5 1 16,8 4-1,8-4-15,13-5 0,9-6 16,12-1-16,11-2 0,10 5 16,7 4-16,-14-8 0,-11-3 15,-8-5-15</inkml:trace>
  <inkml:trace contextRef="#ctx0" brushRef="#br0" timeOffset="148724.8152">26781 7958 0,'0'0'0,"0"0"0,0 0 16,-31-1-16,12 3 0,-5 4 16,-3 3-16,-11 4 0,-2 3 0,1 2 15,-2 3-15,-5 7 0,2 1 16,1 3-16,7-2 0,11-3 0,6-4 16,14-5-16,9-4 0,8-8 15,7-6-15,8-4 0,7-4 16,2-4-16,4-4 0,3-4 15,2-2-15,-2-3 0,-2 1 0,6-5 16,-2 0-16,-10 4 0,-6 4 16,-9 5-1,-7 6-15,-4 4 0,-2 2 16,-6 7-16,-5 6 0,-3 4 16,-5 2-16,-5 6 0,-3 2 15,1 5-15,2 5 0,3 0 16,0 1-16,5-4 0,4-4 0,6-2 15,6-6-15,4-6 0,4-6 16,-3 0-16,-2-3 0,-2 0 0</inkml:trace>
  <inkml:trace contextRef="#ctx0" brushRef="#br0" timeOffset="148956.3723">27347 7844 0,'0'0'16,"0"0"-16,-20 14 0,3 1 16,-3 3-16,-8 11 15,-4 4-15,2 4 0,1 4 0,1 3 0,6-3 0,3 1 16,6-8-16,6-8 0,6-4 16,7-7-16,8-4 0,4-6 15,6-5-15,-5-3 0,3-2 16,5-3-16,-1-2 0,-5 3 15,-5 1-15,-4 2 0</inkml:trace>
  <inkml:trace contextRef="#ctx0" brushRef="#br0" timeOffset="149110.0671">27001 8051 0,'0'0'0,"0"0"16,0 0-16,0 0 0,0 0 0,34-5 15,-34 5-15,48-6 0,-17 4 16,4-1-16,4 0 16,3 0-16,-7 1 0,-5 0 0</inkml:trace>
  <inkml:trace contextRef="#ctx0" brushRef="#br0" timeOffset="149527.0786">27837 7683 0,'0'0'0,"0"0"15,0 0-15,0 0 0,-22 25 0,9-9 16,-4 6-16,-3 3 0,-2 3 16,-12 13-16,-3 7 0,1-3 15,3 0-15,-4 5 0,-5 3 16,8-11-16,5-8 15,4-3-15,5-6 16,7-10-16,3-5 0,2-3 16,2-3-16,1-4 0,3-4 0,4-5 15,4-5-15,4-2 0,3-4 16,6-4-16,5-5 0,2 2 16,2 3-16,6-4 0,1 3 15,-5 6-15,-5 6 0,0 3 0,-1 4 16,-3 3-16,-2 1 0,-4 7 0,-2 4 15,-4 5-15,-5 0 0,-5 6 16,-3 5-16,-3-3 0,0 1 16,-3 7-16,0-1 0,1-4 15,2-3-15,2-4 0,0-4 16,2-3 0,1-2-16,0-2 0</inkml:trace>
  <inkml:trace contextRef="#ctx0" brushRef="#br0" timeOffset="149859.2547">27893 8131 0,'0'0'0,"0"0"0,0 0 0,29-2 15,-29 2-15,30-4 0,-11 2 0,1-1 16,4-2-16,5 0 16,1-2-16,0 1 0,-1-1 0,-2-1 15,0-3-15,-4 0 0,-2-1 16,-1-4-16,-5 0 0,-4 2 15,-3 1-15,-7 0 0,-6-1 16,-3 3-16,-5 1 0,-6 1 0,-5 6 0,-1 1 16,-4 3-16,2 4 0,-1 4 15,2 3-15,1 4 0,-2 2 16,1 4-16,4 4 0,3 4 0,1 6 16,4-2-16,5-2 15,5-3-15,9-4 0,9-1 16,6-6-1,3-5-15,9-6 0,8-4 0,1-4 16,2-3-16,7-7 0,-1-5 16,-11 4-16,-10 3 0,-7 2 15</inkml:trace>
  <inkml:trace contextRef="#ctx0" brushRef="#br0" timeOffset="150144.4134">28590 7980 0,'0'0'15,"0"0"-15,0 0 0,-19 27 16,11-13-16,-2 5 0,-1 5 16,-4 5-16,2-1 0,1-3 15,1-2-15,1-4 0,2-2 0,1-1 16,1-5 0,3-6-16,1-3 0,0-4 15,2-4-15,3-4 0,0-3 0,1-5 16,3-3-16,1-1 15,0 1-15,5-2 0,0 2 16,0 4-16,1 3 0,4 6 16,3 1-16,-2 4 0,-2 5 0,8 1 15,3 3-15,1-2 0,-1 1 0,-5-3 16,-5 1-16,-2-1 0</inkml:trace>
  <inkml:trace contextRef="#ctx0" brushRef="#br0" timeOffset="150429.8668">29643 7728 0,'0'0'0,"0"0"0,0 0 15,-18 21-15,18-21 0,-23 29 16,4-3-16,2 2 0,-1 2 0,-8 17 15,-3 7-15,-1 4 0,5-7 0,1 2 16,4-6-16,3-10 0,4-8 0,1 1 16,2-3-16,3-10 0,2-4 15,-2-2-15,0-2 16,-4-3-16,-3-2 0,-3-4 0,-8-3 16,2-5-16,2-4 0,4 2 15,2 2-15,4 1 0</inkml:trace>
  <inkml:trace contextRef="#ctx0" brushRef="#br0" timeOffset="150530.3064">29160 8066 0,'0'0'0,"12"-3"0,8-2 16,3 1-16,4 0 0,15 0 0,16-3 15,-3 3-15,-1 1 0,-3-1 16,-11 2 0,-10 1-16</inkml:trace>
  <inkml:trace contextRef="#ctx0" brushRef="#br0" timeOffset="150801.9403">30055 7693 0,'0'0'0,"0"0"0,0 0 16,-12 21-16,12-21 0,-17 29 0,1-5 15,-3 3-15,-2 3 0,-8 15 16,-2 4 0,1-3-16,2-1 0,-4 6 15,-2 1-15,7-8 0,5-8 0,6-6 16,6-7-16,4-4 0,1-6 16,6-7-16,4-5 15,-2-1-15,-1 1 0,1-1 0</inkml:trace>
  <inkml:trace contextRef="#ctx0" brushRef="#br0" timeOffset="151116.5714">30148 8004 0,'0'0'0,"0"0"0,0 0 16,-18 16-16,18-16 0,-27 23 0,7-5 16,1 3-16,0 0 0,-2 6 15,4 0 1,4-4-16,4-3 0,7-3 0,5-3 0,6-5 15,4-3-15,7-5 0,4-2 16,7-3-16,1-3 0,2-6 16,2-3-16,-3-2 0,-3-1 0,6-8 15,-2-3-15,-8 1 0,-5 2 16,-5 4-16,-7 6 16,-4 3-16,-4 0 0,-11 7 15,-6 3-15,-4 3 0,-2 2 0,-7 4 16,-5 3-16,3 1 0,2 1 15,4 6-15,2 2 0,5-1 16,5-3-16,7 1 0,7 0 16,1-3-16,-1-3 0,-1-2 15</inkml:trace>
  <inkml:trace contextRef="#ctx0" brushRef="#br0" timeOffset="151348.5893">30751 7930 0,'0'0'16,"0"0"-16,-25 9 0,8-1 0,-1 1 15,-9 6-15,-5 4 0,2 2 16,3 1-16,-4 10 0,3 3 16,8-5-16,7-2 0,8-3 15,5-4-15,5-3 0,6-3 0,10-7 16,8-4-16,2-2 15,2-2-15,7-6 0,2-6 0,-2-1 0,-1-2 16,-5 2-16,-8 3 0,-6 3 16</inkml:trace>
  <inkml:trace contextRef="#ctx0" brushRef="#br0" timeOffset="151561.0586">31168 7786 0,'0'0'0,"0"0"16,0 0-16,-9 22 0,9-22 0,-14 31 16,3-8-16,-4 3 15,-1 1-15,-9 11 0,0 4 16,2-4-16,3-1 0,-1-2 0,5-5 16,1-5-16,4-4 0,3-3 0,5-7 15,3-4-15,3-3 0,0 0 16,-1-2-16,-1 0 0</inkml:trace>
  <inkml:trace contextRef="#ctx0" brushRef="#br0" timeOffset="151803.3363">31443 7976 0,'0'0'16,"0"0"-16,0 0 0,0 0 16,0 0-16,0 0 0,-34 7 15,34-7-15,-40 6 0,14-2 16,-5 1-16,1 1 0,3 3 0,-6 0 15,2 1-15,3 1 16,4-3-16,6 3 16,6 0-16,6 0 0,5 0 15,7 2-15,7 3 0,4 0 16,3 1-16,11 3 0,4 2 16,0-3-16,-1-1 15,-1-3-15,-7-2 0,-6-4 0</inkml:trace>
  <inkml:trace contextRef="#ctx0" brushRef="#br0" timeOffset="152614.4035">20836 8828 0,'0'0'0,"0"0"0,0 0 15,-20 12-15,20-12 0,-22 24 0,7-5 16,0 2-16,-2 1 0,-6 12 16,-2 3-16,2-2 0,2 0 0,-4 5 15,3-2-15,1-6 0,3-5 0,-2 0 16,2-6-16,3-4 0,1-4 15,6-4-15,0-3 0,0-2 16,2-4-16,0 0 0,2 0 16,0 0-16</inkml:trace>
  <inkml:trace contextRef="#ctx0" brushRef="#br0" timeOffset="152799.3697">20386 9039 0,'0'0'0,"0"0"15,0 0-15,0 0 0,24-12 0,-24 12 16,38-6 0,-12 2-16,2 1 0,6 0 0,3-2 0,10 0 15,0 0-15,10-2 0,1 0 0,-6 1 16,-4 1-16,6 0 0,-4 2 16,-10 0-16,-9 1 0,-7 1 15</inkml:trace>
  <inkml:trace contextRef="#ctx0" brushRef="#br0" timeOffset="153138.1019">21119 8989 0,'0'0'0,"0"0"0,0 0 0,-19 15 16,19-15-16,-22 23 0,5-4 31,0 2-31,-1 0 0,-3 10 16,2 1-16,5-1 0,2-2 0,6 3 15,9-2-15,4-7 0,6-5 0,5-7 16,8-7-16,3-5 0,4-3 16,3-3-16,2-4 0,5-4 15,-3-1-15,-5-2 0,-2-3 16,-7 1-16,-5 1 0,-5-6 16,-5-3-16,-7 6 0,-6 1 0,-6 1 15,-7 2-15,-5 4 0,-4 4 0,-8 3 16,-6 6-16,0 1 0,2 2 15,-2 5-15,1 2 0,-3 1 16,5 1-16,6 2 0,6 2 16,8-1-16,6-1 0,9-1 0,7-3 15,-1-2 1,-2-3-16,0-1 0</inkml:trace>
  <inkml:trace contextRef="#ctx0" brushRef="#br0" timeOffset="153623.4576">21872 9026 0,'0'0'0,"0"0"0,0 0 15,0 0-15,0 0 0,0 0 16,-20-14-16,20 14 0,-29-4 0,29 4 16,-39 3-16,15 1 15,-2 3-15,-2 4 0,0 5 16,-9 4-16,3 3 0,-4 5 15,2 2 1,9-4-16,6-3 0,9-3 0,6-3 16,8-3-16,6-2 0,11-9 15,9-4-15,3-6 0,1-3 0,8-4 16,0-2-16,-3-1 0,-2 0 16,-2-2-16,-2-4 15,-4 2-15,-4 1 0,-2 0 0,-6 2 16,-5 7-16,-3 3 0,-3 5 0,-4 3 15,-2 6-15,-5 2 0,-2 9 16,-5 8-16,-1 3 0,-2 2 0,-8 17 16,-4 8-16,3-4 0,2-4 15,-7 9-15,-1-1 16,4-7-16,3-7 0,2-5 0,4-10 16,5-8-16,3-3 0,1-3 0,0-1 15,0-6-15,-1-3 0,-4-2 16,-2-3-1,4-2-15,-1-5 0,1-3 0,-1-4 16,3-3-16,3-2 0,6-9 16,3-8-16,0 10 0,0 6 15,-1 5-15</inkml:trace>
  <inkml:trace contextRef="#ctx0" brushRef="#br0" timeOffset="153955.6759">22026 9119 0,'0'0'0,"0"0"0,0 0 16,34 5-16,-16-5 0,4-2 0,3 2 15,8-2-15,-1-1 0,0-2 16,0-1-16,-1-3 0,-2 0 0,3-3 16,-4-1-16,-4 1 0,-6 1 15,-7-3-15,-5 0 16,-5 1-16,-4 2 0,-8-1 0,-6 2 15,-1 2 1,-1 4-16,-7 1 0,-4 6 16,4 0-16,2 2 0,-4 5 15,-3 6-15,3 1 0,0 3 0,1 7 16,3 1-16,7-1 0,4-2 16,5 1-16,6 3 15,5-4-15,5-3 0,9-5 0,10-3 16,4-5-16,2-2 0,7-6 0,8-4 15,-12 0-15,-7 2 0,-6-1 0</inkml:trace>
  <inkml:trace contextRef="#ctx0" brushRef="#br0" timeOffset="154206.5094">22885 8927 0,'0'0'0,"0"0"16,-12 18-16,4-6 0,0 2 0,-5 10 15,-2 5-15,0 0 0,2 0 16,1 5-16,3-1 0,5-4 0,2-3 0,5-4 16,6-2-16,1-5 15,1-4-15,5-3 0,4-3 0,1-1 16,1-4-16,-1-5 0,-1-4 15,-4 1-15,-2 3 0,-3 0 0</inkml:trace>
  <inkml:trace contextRef="#ctx0" brushRef="#br0" timeOffset="154387.9629">22642 8999 0,'0'0'0,"0"0"0,0 0 15,0 0-15,26 1 16,-26-1-16,39-1 16,-13-1-16,2 2 0,5-1 0,4 1 15,9-2-15,0-1 0,1 0 16,-10 1-16,-6 0 0</inkml:trace>
  <inkml:trace contextRef="#ctx0" brushRef="#br0" timeOffset="154804.856">23445 8726 0,'0'0'0,"0"0"0,0 0 16,-13 21-16,13-21 15,-21 31-15,6-8 16,0 1-16,0 2 0,-11 11 0,-2 4 15,1-4-15,4-3 0,-4 5 16,4-4-16,1-1 0,5-6 16,2-6-16,4-3 0,2-6 15,4-3-15,3-6 0,2-4 16,0-4-16,2-2 0,2-4 0,3-3 16,1-1-16,2 0 0,4-7 0,5-4 15,-1 2-15,1 1 0,1 3 16,0 2-16,-1 2 0,-2 1 15,5 2-15,0 5 0,-5 4 16,-2 1-16,-3 4 0,-1 2 16,-2 3-16,-3 1 0,-3 4 0,-2 5 0,-2 0 15,-2-1-15,-4 3 0,-2 1 16,2-1-16,-1 1 0,0-3 16,2 0-16,-1 1 0,1-2 0,2-4 15,0-2-15,0-1 0</inkml:trace>
  <inkml:trace contextRef="#ctx0" brushRef="#br0" timeOffset="155127.9414">23639 9113 0,'0'0'16,"9"-4"-16,4-1 0,0 0 15,0-1-15,6-1 0,1-1 0,-1-1 16,0-2-16,0 2 0,1-2 0,-2-1 15,-3 1-15,1-3 0,-3-1 16,-6 3-16,-3-1 0,-5 2 16,-4 0-16,-2 1 0,-3 0 15,-3 5-15,-3 1 0,-3 3 16,0 2-16,-8 5 0,0 4 16,0 2-16,1 3 15,-1 4-15,1 6 0,1 1 16,3 2-16,3 3 0,3 0 15,8-4-15,6-1 0,9-2 16,6-1-16,3-4 0,1-6 16,10-5-16,6-5 0,1-4 15,0-3-15,-8 2 0,-5-1 0,-5 1 16</inkml:trace>
  <inkml:trace contextRef="#ctx0" brushRef="#br0" timeOffset="155428.8961">24209 8922 0,'0'0'16,"0"0"-16,0 0 15,-20 26-15,12-13 0,-2 5 16,-2 6-16,-4 8 0,-1 0 16,1-2-16,-2 1 0,0 1 15,4-5-15,3-6 0,3-4 16,2-4-16,1-2 0,2-8 0,1-4 15,2-1-15,1-4 16,2-3-16,2-3 0,0-2 0,3 0 0,1-5 16,2-5-16,2-2 0,-1 0 15,4 3-15,2 4 0,2 2 0,1 3 16,1 2-16,1 1 16,0 3-16,1 2 0,2 4 0,3 4 15,-6 0-15,-4 0 0,-4-1 16</inkml:trace>
  <inkml:trace contextRef="#ctx0" brushRef="#br0" timeOffset="157050.1532">24478 9253 0,'0'0'0,"0"0"0,0 0 0,0 0 16,0 0-16,0 0 0,0 0 15,0 0-15,-31 18 0,31-18 0,-19 11 0,19-11 16</inkml:trace>
  <inkml:trace contextRef="#ctx0" brushRef="#br0" timeOffset="174092.0544">3041 9250 0,'0'0'0,"16"0"0,6 1 16,12-1-16,5 2 0,17-1 16,21 0-16,2 0 0,-1 0 0,27-2 15,22-3 1,-11 1-16,-9-3 0,54-8 0,-12-2 15,-22-2-15,-17 0 0,-9-5 16,-6-2-16,-10-3 0,-6 1 16,-9-6-16,-7-2 0,-16-3 15,-12 0-15,-13-9 0,-12-5 16,-10 1-16,-6 2 0,-16-6 16,-10-3-16,-7 2 0,-4 2 0,-21-3 15,-14-2-15,-5 7 0,-3 6 0,-21 2 16,-16 2-16,6 9 0,0 7 15,-15 8-15,-14 6 0,4 10 16,7 6-16,-18 16 0,-4 10 16,15 7-16,13 4 0,4 17 15,-1 11-15,29 1 0,20-2 0,21 6 16,17 2-16,21-8 0,11-9 0,27 2 16,17 2-16,7-7 15,7-5-15,19-4 0,15-5 0,4-9 16,0-8-16,23-5 0,17-3 15,-7-2-15,-5-2 0,-36-4 16,-27-2-16,-16-3 16</inkml:trace>
  <inkml:trace contextRef="#ctx0" brushRef="#br0" timeOffset="175157.4224">6072 8288 0,'0'0'15,"0"0"-15,0 0 0,-22 26 0,22-26 16,-25 32-16,3-5 0,-1 3 16,-3 3-16,-11 15 0,-5 6 0,-7 7 15,4-6-15,-7 6 0,4-5 16,1-8-16,7-11 0,10-11 16,8-5-16,5-6 0</inkml:trace>
  <inkml:trace contextRef="#ctx0" brushRef="#br0" timeOffset="175373.6553">5757 8501 0,'0'0'0,"0"0"15,26 6-15,-8 0 0,2 1 0,11 5 16,3 3-16,-1 3 0,0 3 16,5 7-16,-3 1 0,-4 0 15,-7 0-15,1 3 16,-3-4-16,-5-4 0,-6-3 15,-6 1-15,-5-1 16,-3 0-16,-3-2 0,-11 1 16,-7-2-16,-2-2 0,0-1 0,-2-4 15,-4-3-15,7-2 0,6-1 16,4-2-16</inkml:trace>
  <inkml:trace contextRef="#ctx0" brushRef="#br0" timeOffset="175527.3778">6005 8681 0,'0'0'0,"0"0"0,0 0 16,0 0-16,-2 23 0,2-23 0,-14 34 16,2-11-16,-1 0 0,-2 4 15,-2 2 1,-4 5-16,1-1 0,-2-3 16,1-3-16,1 0 0,4-5 0,2-4 15</inkml:trace>
  <inkml:trace contextRef="#ctx0" brushRef="#br0" timeOffset="175712.3037">6283 8471 0,'0'0'16,"10"-4"-16,5-2 0,3-1 0,4 1 16,14-3-16,5 1 0,6-2 15,1 3-15,7-1 0,1-1 16,-8 3-16,-6 1 0,1 2 15,-8 1-15,-14 1 0,-8 0 0,-3 1 0,-1-1 16,-3 1-16</inkml:trace>
  <inkml:trace contextRef="#ctx0" brushRef="#br0" timeOffset="175896.9705">6340 8263 0,'0'0'0,"0"0"16,0 0-16,2 21 0,-2-21 0,4 28 16,-2-5-1,0 2-15,0 3 0,2 8 16,0 0-16,3-4 0,1-4 0,1 1 16,-1-6-16,-2-5 0</inkml:trace>
  <inkml:trace contextRef="#ctx0" brushRef="#br0" timeOffset="176144.5994">6841 8196 0,'0'0'0,"0"0"16,0 0-16,0 0 0,-19 24 16,5-9-16,-11 4 0,2 2 15,-2 1-15,-10 10 0,0 3 16,3-3-16,6-3 0,0 2 15,5-5-15,6-3 0,3-6 16,11-3-16,10-1 0,5-5 0,5-3 16,6-3-16,3-1 0,2-2 0,0-1 15,6-2-15,-2 2 0,-8-1 16,-5 1-16,-4 1 0</inkml:trace>
  <inkml:trace contextRef="#ctx0" brushRef="#br0" timeOffset="176314.0464">6432 8757 0,'0'0'0,"0"0"0,0 19 16,0-5-16,0 1 0,0 5 16,0 4-16,1 6 0,0 1 0,1-3 15,1-2-15,2 3 0,-1-5 16,0-5-16,-1-2 0,-1-3 0</inkml:trace>
  <inkml:trace contextRef="#ctx0" brushRef="#br0" timeOffset="176530.2781">6571 8716 0,'0'0'0,"7"-1"0,5 0 0,2 0 0,0-1 0,8 4 15,3 1-15,-3 1 16,1 1-16,-1 3 0,-1 3 15,-4 0-15,-1 0 0,-2 6 16,-3 2-16,-6 0 0,-3 1 0,-6 2 16,-2 4-16,-4-5 0,-2-2 15,-6-1 1,-4 2-16,1-4 0,1-2 16,4-3-16,2-1 0,4-3 0</inkml:trace>
  <inkml:trace contextRef="#ctx0" brushRef="#br0" timeOffset="176661.8252">6479 8869 0,'0'0'0,"0"0"16,0 0-16,0 0 0,0 0 0,35-11 0,-35 11 15,38-7-15,-16 5 0,0 0 16,1 0-16,-1 0 0,-1 1 0,2 0 16,-3 0-16,-3 0 0</inkml:trace>
  <inkml:trace contextRef="#ctx0" brushRef="#br0" timeOffset="176799.8876">6489 9026 0,'0'0'0,"0"0"15,0 0-15,0 0 0,0 0 0,0 0 16,35-7-16,-35 7 0,44-13 16,-13 2-16,3-2 0,4-2 15,1-2-15,4-2 0,-7 3 16,-6 3-16</inkml:trace>
  <inkml:trace contextRef="#ctx0" brushRef="#br0" timeOffset="177031.7528">7348 8338 0,'0'0'0,"-8"5"15,-3 4-15,-3 2 0,-1 2 0,-6 7 16,-1 4-16,0 4 0,5-1 15,11-6-15,8-4 16,7-4-16,6-4 0,10-6 0,9-4 16,1-1-16,2 1 0,10-5 15,3-2-15,-5-1 0,-3 2 0,1-3 16,-3 0-16,-13 3 0,-6 2 0,-4 1 16</inkml:trace>
  <inkml:trace contextRef="#ctx0" brushRef="#br0" timeOffset="177179.0236">7461 8422 0,'0'0'16,"0"0"-16,0 0 0,-2 28 0,2-28 0,-3 39 15,-2-11-15,1 4 16,0 0-16,-8 15 0,-3 2 0,1 5 16,-2-7-16,3-3 0,2-9 15,3-7-15</inkml:trace>
  <inkml:trace contextRef="#ctx0" brushRef="#br0" timeOffset="177301.4906">7143 8793 0,'0'0'0,"0"0"15,0 0-15,0 0 0,0 0 0,27-14 16,-27 14-16,42-9 0,-14 2 16,5-1-16,5-3 0,14-5 15,2-1-15,0 0 0,-10 3 16,-7 2-16</inkml:trace>
  <inkml:trace contextRef="#ctx0" brushRef="#br0" timeOffset="177617.6515">8073 8284 0,'0'0'0,"0"0"0,0 0 16,-25 16-16,25-16 0,-32 25 31,13-6-31,0 2 0,1 1 0,0 4 16,3-2-16,8-2 0,4 0 15,10-3-15,11-2 0,2-8 16,7-3-16,11-3 0,6-4 16,1 1-16,0-1 0,8 1 15,-2-1-15,-8 1 0,-5 1 0,-4 4 16,-8 3-16,-11 3 0,-7 2 0,-8 7 16,-5 3-16,-8 2 0,-7 1 15,-4 3-15,-4 2 16,0-3-16,1-2 0,-4-4 15,-2-3-15,-1 1 0,5-2 0,-4-10 16,0-5-16,4-4 0,1-2 16,7 2-16,5-1 0,5 1 0</inkml:trace>
  <inkml:trace contextRef="#ctx0" brushRef="#br0" timeOffset="177780.4781">7865 8620 0,'0'0'0,"0"0"0,0 0 15,-16 23-15,16-23 16,-16 31-16,8-10 0,-4 2 16,0 2-16,-5 6 0,2-1 15,2-2-15,0-2 0,3-1 16,4-6-16,2-4 0,0-2 16,2-3-16</inkml:trace>
  <inkml:trace contextRef="#ctx0" brushRef="#br0" timeOffset="177949.9228">8040 8639 0,'0'0'0,"0"0"0,0 0 0,0 0 16,-3 26-16,3-26 0,-17 39 15,5-12-15,-1 3 0,-4 6 16,-2 3-16,-7 8 0,1-1 0,-3 3 16,4-4-1,1-6-15,5-10 0,6-9 16,2-6-16,4-3 0,0-4 15,3 0-15</inkml:trace>
  <inkml:trace contextRef="#ctx0" brushRef="#br0" timeOffset="178104.1269">8989 8537 0,'0'0'0,"11"-1"16,5 0-16,3 0 0,3 0 0,6 1 15,1 1-15,3 1 0,-2 0 16,-6 0 0,-4 0-16,-4-1 0</inkml:trace>
  <inkml:trace contextRef="#ctx0" brushRef="#br0" timeOffset="178251.003">8788 8764 0,'0'0'0,"0"0"15,0 0-15,35-3 0,-35 3 0,44-6 16,-13 1-16,13 1 16,5 1-16,2-2 0,3-2 15,0 0-15,-10 1 0,-7 2 16</inkml:trace>
  <inkml:trace contextRef="#ctx0" brushRef="#br0" timeOffset="178486.9366">9695 8517 0,'0'0'0,"-4"10"0,-5 5 16,-1 3-16,-1 1 0,-7 21 15,-2 11-15,-4 11 0,0-2 0,-7 15 16,0 1-16,2-4 0,7-12 0,4-6 15,4-12-15,4-13 0,3-7 16,0-12-16,1-9 0,1 0 16,2 0-16,1-1 0</inkml:trace>
  <inkml:trace contextRef="#ctx0" brushRef="#br0" timeOffset="178720.3238">9559 8479 0,'0'0'15,"15"-2"-15,6 0 0,7-2 0,2 1 16,11 3-16,2 4 0,-1 3 16,-1 2-16,3 2 15,-5 0-15,-9 7 16,-7 5-16,-8-1 0,-8-3 16,-8-1-16,-6 0 0,-9 1 15,-5 2-15,-4 0 0,-3-2 0,-6 0 16,-6-1-16,0 0 15,0 0-15,-1-2 0,5-4 0,8-2 16,7-1-16,6-4 0,4 1 0,2-3 0</inkml:trace>
  <inkml:trace contextRef="#ctx0" brushRef="#br0" timeOffset="179036.4002">10270 8396 0,'0'0'0,"0"0"16,0 0-16,5 22 0,-5-22 0,-7 29 15,-2-8-15,-2 6 0,-2 3 0,-7 9 16,-2 1-16,1-3 0,2-2 16,-1 0-1,3-7-15,4-6 16,2-4-16,2-6 0,1-4 16,3-5-16,0-4 0,5-7 15,4-5-15,0-4 0,3-3 0,6-9 16,5-6-16,0 2 0,1-1 0,2 3 15,1 1-15,5 1 0,-2 7 16,0 4-16,2 6 0,-2 5 16,-1 3-16,2 5 0,0 3 15,1 0-15,-2 3 0,-3 2 16,-2 2-16,-5-2 0,-3-3 0,-3 0 0</inkml:trace>
  <inkml:trace contextRef="#ctx0" brushRef="#br0" timeOffset="179368.7793">10376 8631 0,'0'0'0,"0"0"0,0 0 16,25 2-16,-25-2 0,35 2 0,-11-2 15,3-2-15,1 0 0,3-1 16,2-2-16,9-3 0,-2-1 15,4-4-15,-4 0 0,-7-1 16,-6-1-16,-7 0 0,-7 1 0,-7 0 0,-6 0 16,-8 1-16,-6 3 0,-6 3 15,-3 0-15,-6 7 0,-5 3 16,1 5-16,0 3 0,-7 7 16,1 6-16,5-1 0,3 2 15,8 1-15,5 1 0,6-1 16,6 0-16,8-2 0,7 0 0,6-3 0,6-3 15,12-5-15,9-4 0,7-6 16,5-1-16,-7-2 0,-10 1 16,-11-1-16</inkml:trace>
  <inkml:trace contextRef="#ctx0" brushRef="#br0" timeOffset="179823.1736">11209 8453 0,'0'0'16,"0"0"-16,0 0 0,-15 23 0,15-23 0,-20 31 15,7-10-15,1 1 16,1-2-16,0 7 0,3-1 0,6-2 0,3-4 16,6-4-16,4-4 0,5-4 15,4-4-15,5-5 0,2-4 16,6-6-1,0-3-15,1-5 0,2-5 0,-7 1 16,-2 1-16,1-6 0,-4 0 16,-4 4-16,-4 3 0,-4 5 15,-2 3-15,-3 6 0,-2 5 16,-4 6-16,-2 7 0,-2 2 16,-3 5-16,0 8 0,-1 7 15,-2 5-15,0 3 0,-4 11 16,1 0-16,1-3 0,0-1 0,1-1 15,1-9-15,3-4 0,0-4 16,0-3-16,-2-5 0,-2-4 0,-2-3 16,0-6-16,-1-2 0,-5-2 15,-3 1-15,-5-5 0,-4-4 16,1-4-16,2-1 0,-3-5 16,-1-3-16,3-3 0,3-1 0,4 0 15,5 1-15,3-1 16,5-1-16,1 5 15,1 3-15,3 3 0</inkml:trace>
  <inkml:trace contextRef="#ctx0" brushRef="#br0" timeOffset="179954.3891">12059 8874 0,'0'0'0,"0"0"0,0 0 0,0 0 15,0 0-15,-31 14 16,31-14-16,0 0 0</inkml:trace>
  <inkml:trace contextRef="#ctx0" brushRef="#br0" timeOffset="191461.2608">3124 9325 0,'0'0'0,"-4"8"0,-5 3 0,0 4 0,-1 3 16,-3 10-16,-3 4 0,0 7 0,4 0 15,6 0-15,9-1 0,3-4 16,6-6-16,12 1 0,9-6 16,5-7-16,3-7 0,8-7 15,7-3-15,8-9 0,-3-9 16,-14 6-16,-11 4 0,-10 0 0</inkml:trace>
  <inkml:trace contextRef="#ctx0" brushRef="#br0" timeOffset="191723.9794">3717 9257 0,'0'0'16,"0"0"-16,0 0 0,35-7 0,-19 6 15,4-2-15,5 0 0,8 1 16,0 0-16,1 1 0,-2-1 16,-3 1-16,-1 1 0,3-1 15,-6 1-15,-8 1 0,-5 2 16,-9 3-16,-6 4 0,-4 0 0,-4 2 16,-12 9-16,-9 5 0,-5 1 0,-3 1 15,-11 11-15,-1 5 0,5-4 16,3-4-16,-1 6 0,5-2 15,8-5-15,4-6 0,5-5 16,7-6-16,4-6 0</inkml:trace>
  <inkml:trace contextRef="#ctx0" brushRef="#br0" timeOffset="191909.102">4058 9356 0,'0'0'0,"0"0"15,0 0-15,0 26 0,0-26 0,0 33 16,-3-8-16,-1 2 0,2 2 16,-4 9-16,-1 2 0,-1-5 0,4-2 15,-3 1-15,4-3 0,1-10 16,1-6-16,1-9 0,0-6 0,0-2 16,0 2-16,0 0 0</inkml:trace>
  <inkml:trace contextRef="#ctx0" brushRef="#br0" timeOffset="192047.1429">4189 9418 0,'0'0'0,"0"0"16,0 0-16,0 0 0,12 22 15,-12-22-15,10 24 0,-4-10 16,-1 0-16,2 1 0,1 0 16,-1-1-16,0-3 0,0 0 0</inkml:trace>
  <inkml:trace contextRef="#ctx0" brushRef="#br0" timeOffset="192448.3564">4668 9207 0,'0'0'0,"10"0"0,0 0 15,3 1-15,2 3 0,7 3 0,1 4 16,0 1-16,-3 1 0,3 5 15,-5 2-15,-2-1 0,-5 0 16,-8-1-16,-4 0 16,-8-2-16,-4 0 0,-9 1 0,-9 0 15,-3-1 1,-3-2-16,-12-1 0,0-1 16,5-4-16,3-1 0,6-5 15,2-5-15,8-4 0,5-3 16,8-4-16,7-4 0,9-1 15,6 0-15,8 1 0,11 2 0,3 4 16,5 4-16,4 6 0,4 4 16,-1 4-16,-1 3 0,4 7 0,-4 4 15,-8 1-15,-4 2 0,-8 2 0,-2 3 16,-8-2-16,-4-2 0,-11 0 16,-6 1-16,-4-2 15,-3-1-15,-9-1 0,-3 1 0,-2-7 16,4-7-16,4-1 0,5-1 15,5-3-15</inkml:trace>
  <inkml:trace contextRef="#ctx0" brushRef="#br0" timeOffset="192780.6069">5301 9188 0,'0'0'0,"9"0"0,4 1 0,0 0 0,1 1 0,6 1 15,3 1-15,-2 1 0,-4 1 16,-3 1-16,-3 1 16,-4 0-16,-4-1 0,-10 2 15,-7-1-15,-1 1 0,-6 0 0,-6-1 16,-5 1-16,-5 1 0,0-1 16,1 0-16,2-2 0,2-1 0,6-1 0,4-1 15,4 0-15,11-3 0,3 1 16,12-1-16,10 0 0,5-1 15,5 0-15,5-1 0,8-1 16,-1 0-16,2-1 0,8-1 16,0 0-16,-9-1 0,0 0 0,-3-2 31,-6-2-31,-9 3 0,-6 0 0,-3 3 16</inkml:trace>
  <inkml:trace contextRef="#ctx0" brushRef="#br0" timeOffset="193250.4685">5426 9057 0,'0'0'15,"0"0"-15,0 0 0,0 0 0,-1 35 16,1-35-16,-2 44 0,0-17 16,0-1-16,-2 10 0,1 3 15,0-6-15,2-4 0,-4 1 16,3-4-16,-3-5 0,1-6 0,-3 0 31,-4-2-31,0-6 0,-1-2 0,-4-2 16,-3-3-16,0-1 0,-1-2 15,4-3-15,2-3 0,-1 0 16,4 4-16,0-2 0,3 2 16,5 3-16,3 2 0,7-4 15,6 2-15,2 1 0,2 0 0,4 2 16,4 1-16,-2 0 0,3 2 0,2-1 15,0 3-15,-6-1 0,-3 1 16,-6 1-16,-4 1 0,-6 2 16,-5 1-16,-9 3 0,-8 3 15,0 0-15,-3 1 0,-3-2 16,-4-2-16,2 0 0,1 2 0,7-3 16,1 1-16,5-3 0,3 0 0,7 2 15,3 1-15,4 0 0,6 0 0,5-2 16,6-1-16,2-3 15,2 0-15,3-1 0,6-1 16,-4-1-16,-1-1 0,4-4 16,-4-2-16,-7 0 0,-5 1 0,-2 0 31</inkml:trace>
  <inkml:trace contextRef="#ctx0" brushRef="#br0" timeOffset="193751.8826">5540 9529 0,'0'0'0,"0"0"0,0 0 16,-21 19-16,21-19 0,-29 21 0,7-8 0,0 3 15,-2 1-15,-9 4 0,-3 1 16,6-3-16,-1-2 0,-5 0 16,5-5-16,2-4 0,3-2 0,8-1 15,2-4-15,6-3 0,5-4 16,10-6-16,6-7 0,7-2 31,2-2-31,12-2 0,9-2 0,3 2 16,2 2-16,11 1 0,4 3 15,3 2-15,-6 5 0,-2 4 16,0 5-16,-3 5 0,-9 2 16,-7 3-16,-4 3 0,-7 1 15,-8 1-15,-9 3 0,-5 3 16,-10-5-16,-2-1 0,-6 3 0,-5-1 15,-2-2-15,-5-2 0,-7 2 16,-5 0-16,3-1 0,-1-3 16,-3-2-16,4-3 0,6-3 15,7-1-15,3-6 0,4-3 16,5 0-16,3 1 0,7-2 16,7 1-16,2 0 15,5 3-15,8 3 0,7 3 16,-5 1-16,0 1 0,12 2 0,1 2 15,-2 1-15,-6 3 0,4 1 16,3 3-16,-5-2 0,-2 0 16,-4-8-16,-3-5 0,-4 1 15,-4 0-15,-4-1 0</inkml:trace>
  <inkml:trace contextRef="#ctx0" brushRef="#br0" timeOffset="193952.3383">6410 9299 0,'0'0'0,"0"0"16,0 0-16,31 18 0,-18-9 15,0 7-15,1 5 16,3 4-16,-1 0 0,-3 2 16,-7 2-16,-3 5 0,-4-1 0,-6-1 15,-8-1-15,-5-1 0,-5-2 16,-14 2-16,-6-4 0,10-6 15,7-3-15,6-5 0</inkml:trace>
  <inkml:trace contextRef="#ctx0" brushRef="#br0" timeOffset="194924.1161">3412 10330 0,'0'0'0,"0"0"16,25 0-16,-7 1 0,2 0 0,15 1 0,9 0 16,4 1-16,2 0 0,22 0 15,6-1-15,14 1 0,-5 1 16,25-1-16,5 1 0,9-1 15,-8-1-15,65-3 16,-3-3-16,-24 1 0,-11 0 0,13-3 16,11-3-1,-14 2-15,-8 2 0,16 1 16,13 2-16,-14-3 0,-9-2 16,20 1-16,10 0 0,-12 1 0,-7 0 15,14 2-15,12 0 0,-10 1 16,-9-1-16,15 2 0,10 0 15,-16 2-15,-10 1 0,16 0 16,12 1-16,-13 2 0,-9 1 0,14 3 0,6-2 16,-13 1-16,-11-2 0,13 2 15,9 2-15,-14-2 0,-11 1 16,14 0-16,9-1 16,-18-1-16,-11-3 0,15 3 0,13 0 15,-18-1-15,-11 1 0,18-3 16,13-1-16,-18 0 0,-12 1 0,12 0 15,5 3 1,-16-2-16,-12 0 0,10 3 16,6 0-16,-15 1 0,-13 0 0,3 0 15,4-1-15,-20 1 0,-12-1 16,7 0-16,5-2 0,-19 1 16,-12-2-16,-5-2 0,-5-3 15,-9 0-15,-7 2 0,-1-1 0,-2 0 16,-16-2-16,-11-1 0,-1 3 15,0 2-15,-7-1 0,-4-2 16,-5-3-16,-3 0 0,-4 2 16,-3-1-16,-2 1 0,-2-1 0,-2 1 0,0 1 0,-4-1 15,0-1 1,-3 2-16,1-4 0,-1 4 0,-2-3 16,2 3-16,0-2 15,0 2-15,0 2 0,0-2 0,0-2 16,0 2-16,0 0 0,0 0 15,1 2-15,-1-2 0,0 2 16,0-2-16,0 0 0,0 0 16,0 0-1,0 0-15,0 0 0,0 0 0,0 0 16,0 0-16,0 0 0,0 0 16,-3 2-16,1-1 0,-1 0 15,-3 0-15,1 0 0,-1 0 0,2-1 0,0 1 16</inkml:trace>
  <inkml:trace contextRef="#ctx0" brushRef="#br0" timeOffset="207217.0491">13116 7998 0,'0'0'0,"0"0"16,0 0 0,0 0-16,-19 23 0,19-23 15,-19 21-15,8-7 0,0 3 0,1 2 16,1 3-16,0 0 0,1 2 0,3 4 16,5-2-16,3-3 15,5-3-15,6-5 0,5-5 16,4-5-16,3-4 0,11-5 15,2-6-15,-2-2 0,-2-2 0,4-7 0,-3-3 16,-5 2-16,-5 1 0,-6-3 16,-6-4-16,-5 3 0,-4-1 15,-9 4-15,-3 1 0,-8 6 16,-3 5-16,-9 6 0,-6 4 16,-3 1-16,-3 2 0,2 5 15,-1 3-15,5 0 16,4-1-16,5 1 15,6 0-15,10-2 0,4-2 0,2 0 16,0-3-16,0 1 0</inkml:trace>
  <inkml:trace contextRef="#ctx0" brushRef="#br0" timeOffset="207765.0545">13809 7946 0,'0'0'0,"0"0"0,0 0 0,0 0 0,-15 24 16,15-24-16,-22 29 16,8-11-16,-1 1 0,0 1 0,-1 0 31,-1 4-31,1-4 0,3-2 0,1-2 16,1-3-16,2-4 0,2-4 15,3-3-15,2-2 0,2 0 16,3-9-16,6-3 0,3-1 15,2-1-15,6-4 0,5-3 16,0-1-16,2 2 0,7-2 16,-1 4-16,-4 2 0,-1 4 0,3 2 0,-3 6 15,-5 2-15,-4 2 0,-3 6 16,-4 4-16,-2 3 0,-4 2 16,-2 3-16,-4 3 0,-2-1 15,-2 1-15,-1-1 0,-3 1 16,1-5-16,1-4 0,-2-1 15,0 1-15,1-5 0,0 0 0,2-6 16,1-2-16,3-4 0,2-4 0,5-4 16,4-3-16,4-2 0,3-3 15,9-5-15,5-3 0,0 5 16,1 2-16,4 0 0,-1 3 16,-4 4-16,-2 4 0,-2 4 15,0 3-15,-6 6 16,-4 3-16,-3 6 0,-5 3 15,-5 1-15,-2 3 0,-3 3 16,-4 2-16,-2 0 0,-1-3 16,-2 3-16,0-1 0,3-6 0,0-1 15,2-3-15,2-3 0,2-2 16,0-3-16,0 0 0</inkml:trace>
  <inkml:trace contextRef="#ctx0" brushRef="#br0" timeOffset="208150.6682">14712 7966 0,'0'0'0,"0"0"15,0 0-15,-14 21 16,14-21-16,-22 29 0,6-7 16,2 0-16,0 1 0,-5 4 15,0-5-15,3-2 0,3-2 0,2-3 16,2-3-16,1-2 15,1-3-15,5-7 0,3-4 16,3-3-16,1-1 0,4-6 0,3-4 16,2 0-16,3-2 0,8-6 0,5-1 15,-1 1-15,-1 4 0,3 4 16,1 5-16,-3 1 0,-5 1 0,5 1 16,-1 1-16,-3 5 15,-4 3-15,-3 4 0,0 6 16,-7 2-16,-3 1 0,-5 6 15,-4 3-15,-2-1 0,-3 1 0,-2 2 0,-1 0 16,0-2-16,0-4 0,1 1 16,0-1-16,2-4 0,0-2 0,1-1 15,0-2-15,2-1 0,1-1 0,0-2 16</inkml:trace>
  <inkml:trace contextRef="#ctx0" brushRef="#br0" timeOffset="208335.7572">15352 7988 0,'0'0'0,"0"0"0,0 0 0,-8 21 16,8-21-16,-15 25 16,1-5-16,1 0 0,1 1 0,-3 5 0,-1-2 15,3-2-15,1-6 0,2-2 16,1-3-16,1-5 0,2-5 0,0 1 15,1 0-15,0-1 0</inkml:trace>
  <inkml:trace contextRef="#ctx0" brushRef="#br0" timeOffset="208473.9122">15316 7784 0,'0'0'0,"0"0"0,0 0 15,0 0-15,30 10 0,-30-10 16,23 17-16,-23-17 0,25 24 0,-14-13 16,-1-1-16,-3-1 0</inkml:trace>
  <inkml:trace contextRef="#ctx0" brushRef="#br0" timeOffset="208774.9653">15752 7996 0,'0'0'0,"0"0"0,0 0 0,0 26 0,0-26 0,-2 31 15,-3-9-15,1 0 16,-1 0-16,1 3 0,1-1 16,1-6-16,0-2 0,5-4 15,1-1-15,4-6 0,3-2 16,3-5-16,3-4 0,-2-3 0,1-3 15,3-4-15,6-4 0,-1-2 16,1 0-16,6-7 0,-1 0 0,-4 5 16,-1 2-16,1-1 0,-2 2 15,-4 3-15,-3 3 0,-5 4 16,-3 4-16,-4 4 0,-2 3 0,0-1 16,-1 1-16,0 0 0</inkml:trace>
  <inkml:trace contextRef="#ctx0" brushRef="#br0" timeOffset="209153.4646">16409 7978 0,'0'0'0,"0"0"0,0 0 0,-15 15 15,15-15-15,-20 22 0,4-5 16,0 4-16,-2 2 0,-2 7 15,4-1-15,4-4 0,4-3 16,6-2-16,5-2 0,6-4 16,4-3-16,9-5 0,6-6 0,0-2 15,1-2-15,1-5 0,1-2 16,-3-3-16,0 2 0,2-6 16,-3-3-16,-5 1 0,-3-2 15,-8-3-15,-6-1 0,-5 2 0,-3 2 16,-11 7-1,-7 6-15,-3 3 0,-2 4 16,-6 5-16,-4 4 16,4 0-16,3 2 0,2 1 15,0 1-15,9-1 0,3 1 0,10-4 16,5-3-16,0 0 0,0-2 0,0 0 16</inkml:trace>
  <inkml:trace contextRef="#ctx0" brushRef="#br0" timeOffset="209453.6252">16927 7946 0,'0'0'15,"0"0"-15,0 0 0,-11 19 0,11-19 16,-15 24-16,4-6 0,-3 2 16,-1 2-16,-3 4 0,2 0 0,3-4 15,2-2-15,1-5 0,2-2 16,1-3-16,2-1 0,-1-3 15,2-3-15,2-3 0,2-2 16,2-8-16,2-5 16,3 0-16,2-2 0,2-3 15,2-1-15,1-2 0,3 3 16,4-3-16,0 3 0,-3 2 16,-2 5-16,2 3 0,0 2 15,1 3-15,0 2 0,-2 4 16,1 2-16,-1 1 0,-2 1 0,-3-2 15,-2 0-15,-1-1 0</inkml:trace>
  <inkml:trace contextRef="#ctx0" brushRef="#br0" timeOffset="209807.6103">17119 8079 0,'0'0'15,"0"0"-15,0 0 0,0 0 0,21 14 16,-21-14-16,23 9 0,-6-7 16,1 0-16,3-1 0,2 0 15,2-1-15,0-1 0,6-3 16,-1-2-16,-4-1 0,-3 0 0,-2-3 16,-2-1-16,-5-1 0,-2 0 15,-4-1-15,-5-1 0,-1 2 16,-4 1-16,-5-1 0,-6-2 15,-3 2-15,-3 3 0,-7 3 0,-3 4 16,2 4-16,0 2 0,1 5 16,-2 3-16,4 3 0,2 3 15,2 3-15,4 1 0,4 3 0,6 2 16,7 2-16,8-2 16,6-3-16,5-4 15,9-4-15,7-2 0,4-2 16,2-2-16,-9-1 0,-8-3 15,-5-1-15</inkml:trace>
  <inkml:trace contextRef="#ctx0" brushRef="#br0" timeOffset="210509.6395">13554 8350 0,'0'0'0,"0"0"0,0 0 0,0 0 15,0 0-15,0 0 16,-15 21-16,15-21 0,-20 31 0,7-9 16,-1 5-16,-3 1 0,0 3 0,-8 12 15,1 4-15,2-4 0,2-1 16,-1 6-16,3-4 0,-1 0 16,5-7-16,1-10 15,5-9-15,0-4 16,1-3-16,3-4 0,-1-3 0,3-3 15,2-1-15,4-10 16,1-4-16,1 0 0,0-2 0,9-10 16,3-3-16,4 0 15,3 1-15,2 0 0,4 0 0,4 0 16,-1 5-16,0 6 0,-3 6 0,-2 2 16,-3 2-16,-1 5 0,-1 3 15,-3 5-15,-2 1 0,-4 3 16,-3 2-16,-4 2 0,-2 2 0,-3 7 15,-1 6-15,-1-8 0,0-4 16,0 2-16,1-2 0,-1-4 16,0 1-16,-1-14 0,2-7 0,-1 2 0,0-1 15,0 2-15</inkml:trace>
  <inkml:trace contextRef="#ctx0" brushRef="#br0" timeOffset="210841.8456">13951 8752 0,'0'0'0,"0"0"0,0 0 0,24 5 16,-24-5-16,23 3 0,-23-3 15,33-2-15,-14 0 0,2-3 16,3 0-16,-2-1 0,-1 0 0,5-4 16,1-3-16,-3-1 0,-2-1 15,-4 1-15,-3-1 0,-6 1 16,-5 1-16,-5-1 0,-4 0 0,-3 5 0,-1 1 15,-7 5-15,-6 0 16,0 4-16,0 5 0,-8 4 0,-1 2 16,1 3-16,3 2 0,2 8 15,3 4-15,5 2 0,2 0 0,4 5 16,6-5-16,7-4 16,6-4-16,9-4 15,9-3 1,2-5-16,3-5 0,8-5 0,6-4 15,-1-3-15,0-5 0,8-4 0,-2-3 16,-13 5-16,-8 1 0,-8 5 16</inkml:trace>
  <inkml:trace contextRef="#ctx0" brushRef="#br0" timeOffset="211127.2187">14647 8640 0,'0'0'0,"0"0"0,-13 18 0,5-5 0,1 2 15,-8 9-15,-2 3 16,-1 0-16,1 1 0,-1 2 16,2-2-16,3-6 15,2-4-15,2-4 0,1-2 16,4-4-16,1-5 0,3-6 16,2-5-16,1-1 0,2-1 15,4-5-15,3-4 0,0 0 16,0 1-16,4-3 0,1 2 15,-1 4-15,0 0 0,4 3 16,3 1-16,-1 2 0,-1 3 0,2 1 0,2-1 16,0 2-16,-1-2 0,-4 2 15,-5 0-15,-2 2 0</inkml:trace>
  <inkml:trace contextRef="#ctx0" brushRef="#br0" timeOffset="211562.6547">15178 8429 0,'0'0'0,"0"0"0,-13 20 0,3-4 0,-1 1 15,-5 12-15,-3 7 16,-1 1-16,-1 0 0,-4 6 0,0-1 31,4-5-31,3-4 0,0-1 0,5-5 16,3-6-16,3-5 0,1-5 15,2-5-15,0-5 0,2-2 16,2-6-16,1-3 0,4-3 16,1-3-16,3-4 0,3-2 15,1 0-15,2 1 0,1 2 16,2 2-16,1 2 0,1 3 0,4 3 0,4 2 16,-2 4-16,-2 2 0,3 2 15,1 2-15,-1 3 0,-2-2 0,1 5 16,-2 0-16,-9 0 0,-2 0 15,-3 1-15,-3 0 0,-3 1 16,-2 1-16,-7 0 0,-6 0 16,-3-1-1,-4 1-15,-5-1 0,-5 2 16,0-1-16,-3 1 0,2-3 16,1-1-16,5 0 0,5 0 0,-1-3 15,3-5-15,9-6 16,2-4-16,2 2 0,0 0 0,0 2 15</inkml:trace>
  <inkml:trace contextRef="#ctx0" brushRef="#br0" timeOffset="211744.7584">15679 8676 0,'0'0'0,"0"0"0,-10 14 0,3-5 0,-2 2 16,-2 4-1,-1 2-15,-4 4 0,2-1 16,1-2-16,0-2 0,1-2 16,1-2-16,1-6 0,2-5 15,0 0-15,1 0 0,2-1 0</inkml:trace>
  <inkml:trace contextRef="#ctx0" brushRef="#br0" timeOffset="211898.4842">15703 8409 0,'0'0'0,"0"0"0,0 0 0,0 0 15,19 17-15,-19-17 16,19 23-16,-8-11 0,1 1 0,-1-3 0,-1 0 16,-1-3-16</inkml:trace>
  <inkml:trace contextRef="#ctx0" brushRef="#br0" timeOffset="212183.8359">16056 8675 0,'0'0'0,"0"0"0,0 0 16,0 24-16,0-24 0,-1 25 0,-1-7 16,1-2-16,0 2 0,0 2 15,1-2-15,2-3 0,1-2 16,4-5-16,3-4 0,2-1 15,2-3-15,3-4 0,0-2 16,2 0-16,1-3 0,3-3 0,2-4 16,-1 0-16,-2 0 0,3-5 15,0 1-15,-2 0 0,-1 4 0,-2-1 16,-1 2-16,-3 3 16,-3 3-16,-2 5 0,-4 2 15,0 1-15,-1-1 0,-2 1 0</inkml:trace>
  <inkml:trace contextRef="#ctx0" brushRef="#br0" timeOffset="212531.7609">16688 8689 0,'0'0'15,"0"0"-15,0 0 0,-17 17 0,9-6 0,-5 5 16,-1 3-16,1 1 0,0-1 15,-1 4-15,4-1 0,4-2 16,3-4-16,7-1 0,7-4 16,2-5-16,4-4 0,4-5 15,3-2-15,6-4 0,0 0 16,0-3-16,2-3 0,-3-2 0,-3-2 0,3-5 16,-2 1-16,-6 0 0,-4 3 15,-7 1-15,-4 0 0,-6 1 16,-4 1-16,-9 2 0,-7 4 15,3 3-15,-3 5 0,-7 3 16,-5 5-16,4 1 0,1 1 16,-4 0-16,2 1 15,4-1-15,5-4 0,8 4 16,7 4-16,0-3 0,2-2 16,0-1-16</inkml:trace>
  <inkml:trace contextRef="#ctx0" brushRef="#br0" timeOffset="212864.1225">17210 8579 0,'0'0'0,"0"0"16,0 0-16,-9 27 0,3-14 0,-4 6 16,-4 4-16,-1 2 15,1 0-15,-4 7 0,2 0 16,2-4-16,2-3 15,-1-1-15,3-5 0,3-3 16,0-4-16,4-4 0,2-4 16,1-4-16,0-7 15,3 0-15,1-2 0,2-4 0,2-1 0,0-5 16,4-2-16,0 0 16,0-1-16,4-5 0,3 3 15,-1 2-15,-1 2 0,1 2 0,1 3 16,-2 3-16,0 4 0,-2 1 0,0 2 15,-2 4-15,-1 4 0,-1 4 16,0 2-16,-1-1 0,-1-2 0,-4-1 16,0-1-16,-1-1 0</inkml:trace>
  <inkml:trace contextRef="#ctx0" brushRef="#br0" timeOffset="213249.8063">17367 8822 0,'0'0'0,"0"0"15,0 0-15,0 0 0,28 9 0,-28-9 16,24 2-16,-24-2 0,30 0 0,-11-2 16,5 0-16,-2-3 0,0 0 15,5-3-15,1-3 16,-3 0-16,-1-1 0,-1 0 0,-3 0 15,-2-1-15,-4 1 0,-3-1 16,-3-3-16,-3 2 0,-4-2 0,-5 4 16,-3 2-16,-3 2 0,-2 4 0,-5 4 15,-4 3-15,-1 2 0,-1 3 16,-6 6-16,2 4 16,1 3-16,3 2 0,2 3 0,1 2 15,6-1-15,5-2 0,6 5 16,5-3-1,4-4-15,1-7 0,9-2 16,5-1-16,4-4 0,4-3 16,4-1-16,3 1 0,-7-2 15,-7-1-15,-4-1 0</inkml:trace>
  <inkml:trace contextRef="#ctx0" brushRef="#br0" timeOffset="213851.5026">13688 9338 0,'0'0'0,"0"0"15,0 0-15,0 0 0,0 0 0,-20-7 0,20 7 16,-21 4-16,7 0 0,-4 4 16,-1 0-16,-1 2 0,0 1 0,-7 5 15,1 4-15,-1 1 0,1 0 16,3 2-16,2 2 0,1 5 16,5-2-16,6-1 0,4-2 15,8-1-15,5-3 0,8-2 0,4-3 16,7-3-16,6-2 0,6-3 0,4-3 15,-2-1-15,-9 0 0,-8-1 16</inkml:trace>
  <inkml:trace contextRef="#ctx0" brushRef="#br0" timeOffset="214252.7728">14399 9352 0,'0'0'15,"0"0"-15,0 0 0,0 0 0,0 0 16,-32-12-16,32 12 0,-33 7 16,13 0-16,-3 3 0,-2 2 15,-2 4-15,1 0 0,-8 9 0,-2 3 0,4-3 16,4 2-16,-1 2 0,7-1 16,6-5-16,3-1 0,9-4 15,5-1-15,7-6 0,4-4 16,6-6-16,4-3 0,3-4 15,4-2-15,2-6 0,1-1 16,1-5 0,0-2-16,3-4 0,-3-1 15,-4-1-15,-3 1 0,-4 2 16,-2 0-16,-6 6 0,-1 4 0,-5 4 16,-1 4-16,-3 3 0,-1 1 15,-7 6-15,-2 4 0,-2 5 16,0 5-16,1 1 0,-1 3 15,1 3-15,2 2 0,0-1 0,3-2 16,3-3-16,3-2 0,3-3 0,5-2 16,5-4-16,4-6 0,-5 0 15,-2 1-15,-3-2 0</inkml:trace>
  <inkml:trace contextRef="#ctx0" brushRef="#br0" timeOffset="214569.5918">14847 9330 0,'0'0'0,"0"0"0,0 0 16,-20 20-16,20-20 0,-23 31 15,10-11-15,-2 3 0,0 2 16,-4 6-16,1-1 16,3-5-16,3-2 0,0-1 15,2-4-15,1-5 0,2 0 16,4-8-16,2-1 0,1-4 15,-1-6-15,3-1 0,2-2 16,2-3-16,1-5 0,0-1 16,1-2-16,1 1 0,1 0 0,1 2 15,1 0-15,4 1 0,1 3 0,1 3 16,0 3-16,1 2 0,-1 2 16,2 1-16,2 2 0,1 2 15,1 2-15,-4-1 0,-4-1 16,-2 0-16</inkml:trace>
  <inkml:trace contextRef="#ctx0" brushRef="#br0" timeOffset="214969.264">15288 9324 0,'0'0'0,"0"0"16,0 0-16,-12 23 0,12-23 0,-19 30 15,6-8-15,-3 3 0,-1 1 0,-5 6 16,1-1-16,3-4 0,3-2 0,-2 2 16,3-3-16,2-7 15,2-4-15,2-4 0,2-4 16,3-4-16,1-4 0,2-4 0,1-2 16,1-5-16,3-2 15,3-4-15,3-2 16,5 1-16,3 2 0,5-7 15,1 0-15,1 4 0,0 1 16,2 4-16,-1 3 0,0 2 16,-2 3-16,-2 4 0,-1 3 15,0 4-15,-1 2 0,-2 6 16,-1 3-16,-4 0 0,-3 1 0,-3 0 0,-4 1 16,-2-1-16,-1 3 15,-2-2-15,-1 1 0,-1 0 16,-2 1-16,1-3 0,0 2 15,-1-3-15,2-1 0,1-2 0,-1-2 16,2-2-16</inkml:trace>
  <inkml:trace contextRef="#ctx0" brushRef="#br0" timeOffset="215142.572">15923 9348 0,'0'0'0,"0"0"0,0 0 15,0 0-15,-9 30 0,9-30 0,-12 33 16,4-15-16,-1 2 0,-1 0 16,-1 0-16,0-3 0,1-1 0,-1 1 0,1-4 15,3-3-15,1-1 0,3-4 16,2-2-16,1-1 0,0-2 0,0 4 16</inkml:trace>
  <inkml:trace contextRef="#ctx0" brushRef="#br0" timeOffset="215289.853">15936 9140 0,'0'0'0,"0"0"0,0 0 0,0 0 16,28 13-16,-28-13 0,21 13 16,-13-7-16,0-1 0,-1 0 15</inkml:trace>
  <inkml:trace contextRef="#ctx0" brushRef="#br0" timeOffset="215562.9118">16313 9378 0,'0'0'0,"0"0"0,0 0 16,-4 32-16,4-32 0,-10 35 0,3-13 16,1 0-16,0 1 0,-1 3 0,2-2 15,2-4-15,1-3 0,5-4 16,1-3-16,4-4 0,3-4 15,2-3-15,1-1 16,3-4-16,1-4 0,4-4 0,3-4 16,0 0-16,0-1 0,7-5 0,1 0 31,-4 3-31,0 2 0,-4 0 0,-3 0 16,2 1-16,-5 7 0,-3 1 15,-5 1-15,-3 5 0,-3 0 16,0 2-16,-1 0 0,-1 0 0</inkml:trace>
  <inkml:trace contextRef="#ctx0" brushRef="#br0" timeOffset="215929.6332">16987 9451 0,'0'0'0,"0"0"0,0 0 16,-14 17-16,14-17 0,-19 23 0,5-6 15,1 1-15,0 2 0,1 0 0,1 2 16,1 2-16,2-4 0,4-3 16,3-2-16,5-4 0,6-3 15,5-5-15,5-4 0,3-1 16,4-4-16,0 0 0,2-4 16,4-2-16,-2-2 0,-2-3 15,-3-4-15,-5 1 16,-3 1-16,-5-1 0,-4 0 15,-5 2-15,-3-2 0,-6 2 16,-5 0-16,-4 5 0,-5 2 0,-5 6 16,-4 1-16,-1 5 0,-2 2 15,1 3-15,-2 2 0,-1 2 16,6-1-16,6 0 0,5 1 16,3-1-16,6 3 0,1-5 0,2 0 15,0-3-15</inkml:trace>
  <inkml:trace contextRef="#ctx0" brushRef="#br0" timeOffset="216246.2112">17504 9363 0,'0'0'0,"0"0"15,0 0-15,-11 29 0,4-13 0,-3 4 16,-3 3-16,1 1 0,0 1 15,-3 3-15,2-2 0,1-4 16,1-1-16,2-3 0,1-4 16,2-1-16,0-4 0,2-3 0,1-5 0,0-1 15,2-3-15,2-3 16,2-3-16,0-4 0,2-4 16,4-4-16,2-3 0,1 0 0,2 1 15,-1-1-15,-1 2 16,3-1-16,0 6 0,-1 1 0,0 4 15,2 1 1,0 1-16,1 5 0,1 3 16,-2 1-16,2 2 0,-3 3 0,1 3 15,-6-4-15,-2 1 0,0-1 16</inkml:trace>
  <inkml:trace contextRef="#ctx0" brushRef="#br0" timeOffset="216615.9473">17717 9525 0,'0'0'0,"0"0"0,0 0 16,20 10-16,-20-10 0,23 6 0,-8-4 16,3-1-16,1-1 0,2-1 0,3-1 15,-1-1-15,0-2 0,8-3 0,0-2 16,-5 0-16,-2 0 0,-4-2 15,-2-3-15,-4 0 0,-2 0 0,-2-3 16,-4 2-16,-5 2 31,-2 1-31,-9 0 0,-7 0 16,2 8-16,-3 1 0,-12 5 0,-5 5 0,1 4 16,1 3-16,-2 7 0,-3 6 15,1 3-15,4 0 0,8 2 16,8-1-16,6-2 0,5-3 0,14-3 15,8-2-15,6-6 0,5-4 16,10-3-16,10-2 16,-11-1-16,-8-1 0,-6 0 0</inkml:trace>
  <inkml:trace contextRef="#ctx0" brushRef="#br0" timeOffset="217720.0119">15870 8358 0,'0'0'16,"0"0"-16,0 0 0,0 0 16,0 0-16,0 0 0,23-2 15,-23 2-15,0 0 0,31 2 16,-31-2-16,31 5 0,-15-5 0,6 1 15,4 0-15,1-2 0,2 0 0,12 0 16,3 1-16,2 0 16,2 0-16,14 1 0,6 1 0,-3 0 0,-2-4 0,17-1 15,3-1-15,6 4 32,-7 5-32,10-5 0,0-4 0,-14 1 0,-9 0 0,24 0 0,-15 2 31,-17 2-31,-14 1 0,-9 3 15,-8 1-15,-9-1 0,-7-3 0,-4 0 16</inkml:trace>
  <inkml:trace contextRef="#ctx0" brushRef="#br0" timeOffset="218099.2761">16341 9121 0,'0'0'0,"16"-1"16,3-2-16,-3 1 0,3 1 0,13 0 16,7 0-16,8-1 15,1-1-15,14-1 0,6 0 16,-3 1-16,-1 0 0,13-1 0,0 1 0,-4 2 16,-3-1-16,10 0 0,-3 1 15,-11-1-15,-8-2 0,23 2 16,-9 4-16,-18 2 0,-11 2 15,-9 2-15,-6 2 0,-8-3 16,-6-3-16,-6-1 0</inkml:trace>
  <inkml:trace contextRef="#ctx0" brushRef="#br0" timeOffset="218500.6808">16245 9906 0,'0'0'0,"0"0"16,0 0-16,28 8 0,-28-8 15,33 4-15,-7-3 0,1 1 16,3-1-16,15 0 0,6 0 16,1-1-16,1-1 15,20 1-15,6 2 0,9-2 16,-5-2-16,14 2 0,-1 3 15,3-1-15,-9-2 0,36 5 16,-10 2-16,-19-3 0,-11-2 0,-7-1 16,-4 3-16,-14-1 0,-9 2 15,-17-1-15,-11-2 0,-7 0 16</inkml:trace>
  <inkml:trace contextRef="#ctx0" brushRef="#br0" timeOffset="219410.5577">15148 8315 0,'0'0'0,"0"0"0,0 0 16,0 0-16,0 0 0,0 0 15,0 0-15,0 0 0,0 0 0,0 0 16,0 0-1,0 0-15,0 0 0,0 0 16,25-1-16,-25 1 0,0 0 16,32-2-16,-32 2 0,31-5 0,-14 3 15,0-2-15,3 1 16,0 0-16,1 0 0,1-2 16,1 1-16,-2-1 0,-1 0 0,2 0 15,-3 2-15,-4-1 0</inkml:trace>
  <inkml:trace contextRef="#ctx0" brushRef="#br0" timeOffset="219927.3524">15431 9074 0,'0'0'0,"0"0"0,0 0 16,0 0-16,0 0 0,0 0 15,0 0 1,24-5-16,-24 5 0,20-4 16,-20 4-16,30-5 0,-13 1 0,1-1 15,4 0-15,-1 0 0,-1 0 16,1 0-16,2 1 0,5-1 0,-3 0 0,-1 1 16,0 1-16,-4-1 15,-2 2-15,-2 1 0,-3-1 0,-2 1 0</inkml:trace>
  <inkml:trace contextRef="#ctx0" brushRef="#br0" timeOffset="220275.4434">15752 9774 0,'0'0'0,"0"0"0,0 0 0,0 0 16,0 0-16,32-5 0,-32 5 0,24-5 16,-24 5-16,29-7 0,-13 3 0,0 0 15,-3 0-15,-2 1 0</inkml:trace>
  <inkml:trace contextRef="#ctx0" brushRef="#br0" timeOffset="227713.9848">18258 7475 0,'0'0'15,"0"0"-15,0 0 0,0 0 0,0 0 16,0 0-16,0 0 15,-12 32-15,12-32 0,-20 30 16,6-10-16,-1 4 16,0 1-16,-9 12 0,-3 5 0,3-5 15,1-2-15,-4 6 0,3 0 16,2-6-16,2-5 0,-2-1 16,2-8-16,3-5 0,1-4 0,0-7 15,-2-6-15,6-3 0,1-1 16,-4-5-16,-1 0 15,0-2-15,1 0 0,0-2 0,-1-3 16,4 4-16,1 1 0,3-1 16,4 2-16,4 1 0,4 0 0,12-1 15,7-1-15,7-1 16,4 0-16,10-1 0,8 0 16,-2 1-16,0 1 0,12 2 15,1 2-15,-1 1 0,-8 1 0,-9 3 0,-8 2 16,-9 2-16,-7 2 0,-13 7 15,-8 5-15,-10 2 0,-6 1 16,-4 1-16,-5 5 16,2-2-16,-1 2 0,3 1 15,5 1-15,4-8 0,4-4 0,11 1 0,8 2 16,4-7 0,3-5-16,12-3 0,9-2 15,1-2-15,1 1 0,6 0 16,1 0-16,4-1 0,-6 0 0,-7 2 15,-6 2-15,-10-1 16,-7 0-16,-4-1 0,-3 1 0,-3-1 16</inkml:trace>
  <inkml:trace contextRef="#ctx0" brushRef="#br0" timeOffset="227914.7093">17851 8197 0,'0'0'15,"0"0"-15,0 0 0,29-4 0,-29 4 16,36-5-16,-8 2 0,0 0 0,2 1 0,12-2 16,2 2-16,-3-2 15,-3 1-15,7 1 0,-6 1 16,-6 1-16,-4-1 0,-6 1 0,-4-1 16,-4 0-16</inkml:trace>
  <inkml:trace contextRef="#ctx0" brushRef="#br0" timeOffset="228114.9156">18146 8061 0,'0'0'0,"0"0"0,0 0 0,4 28 16,-4-28-16,2 34 0,-1-11 15,0 1-15,-1 1 0,0 6 0,1 1 16,0 0-16,1-1 0,-1 2 15,-1-4-15,0-5 0,0-6 0,-1-3 16,-3-4-16,2-4 0,1 0 16,0-2-16</inkml:trace>
  <inkml:trace contextRef="#ctx0" brushRef="#br0" timeOffset="228253.1472">17938 8358 0,'0'0'15,"0"0"-15,0 0 0,-21 11 0,21-11 16,-17 13-16,8-3 0,1 1 16,1-1-16,4 1 0,2 0 15,0-3-15,1 0 0,0-1 0</inkml:trace>
  <inkml:trace contextRef="#ctx0" brushRef="#br0" timeOffset="228369.1154">18568 8352 0,'0'0'0,"5"2"0,3 1 16,0 0-16,-1 1 0,1-1 0,1-1 16,-1 0-16,-2 0 0,0 0 0</inkml:trace>
  <inkml:trace contextRef="#ctx0" brushRef="#br0" timeOffset="228654.451">19106 7556 0,'0'0'0,"0"0"0,0 0 0,0 0 16,-21 25-16,21-25 0,-27 21 15,14-9-15,1 1 0,1 0 0,2 0 16,4 1-16,1-3 0,6 1 0,6-2 15,3-1-15,2-1 0,11-1 16,3-3-16,1 0 0,-1 0 16,3 0-16,1 1 0,4-2 15,-3-1-15,-7 1 0,-6 2 16,-3 0-16,-4-3 16,-2 0-16</inkml:trace>
  <inkml:trace contextRef="#ctx0" brushRef="#br0" timeOffset="228817.287">19086 7844 0,'0'0'0,"0"0"0,13 3 0,-4 0 16,1 0-16,2 2 0,2 1 16,-2 2-16,-1-1 0,-1 3 15,-3 0-15,-2-2 0,0-1 0,-2-1 16</inkml:trace>
  <inkml:trace contextRef="#ctx0" brushRef="#br0" timeOffset="229033.5297">18892 8055 0,'0'0'0,"0"0"0,0 0 0,21-7 16,-21 7-16,29-5 0,-4 1 15,2-1-15,3 0 0,13-1 16,3 1-16,-2 0 0,-1 0 0,6 2 15,-4 2-15,-6 1 0,-5 0 0,-2 3 16,-7 3-16,-9-1 0,-6 4 0,-7 1 16,-6 1-16,-3 1 15,-2 2-15,-6 1 0,-6 2 16,-3-3-16,-1-1 0,4-1 16,3-4-16,4-1 0</inkml:trace>
  <inkml:trace contextRef="#ctx0" brushRef="#br0" timeOffset="229187.3574">19102 8110 0,'0'0'0,"0"0"15,0 0-15,29-4 0,-16 4 0,3 0 16,1 0 0,5 0-16,0 1 0,-2 2 15,-1 1-15,-4 0 0,-1 0 0,-3-1 16</inkml:trace>
  <inkml:trace contextRef="#ctx0" brushRef="#br0" timeOffset="229334.6501">18936 8256 0,'0'0'0,"0"0"0,0 0 16,29-7-16,-29 7 0,34-6 15,-12 2-15,2 1 0,2-1 0,10-1 16,0-1-16,-2 2 0,-3 0 15,1 0-15,-7 1 0,-4 0 16</inkml:trace>
  <inkml:trace contextRef="#ctx0" brushRef="#br0" timeOffset="229742.2506">18991 8169 0,'0'0'15,"0"0"-15,0 0 0,-7 24 0,7-24 0,-7 31 16,2-10-16,1 0 0,1 1 0,-1 2 16,2 2-16,0 3 15,1-4-15,4-3 0,3-3 0,3-3 16,6-4-16,4-3 0,3-4 16,3-3-16,2-2 0,11-3 15,4-5 1,0-1-16,0-1 0,3-4 15,-2 0-15,-9 2 0,-6 2 0,-7 0 16,-7 1-16,-5 0 0,-5 1 0,-8-2 16,-8-2-16,-4 4 0,-5 1 15,-4 3-15,-5 0 16,1 3-16,2 3 0,-5 3 0,1 2 16,7 0-16,5 0 0,6 4 15,4 3-15,8-1 0,5 2 0,11-4 16,8 1-16,3 0 0,3 0 15,14 1-15,5 1 16,1-3-16,-1-3 0,1 0 0,-1 0 16,1 0-16,-7 0 0,-11-4 15,-8 0-15,-6-1 0</inkml:trace>
  <inkml:trace contextRef="#ctx0" brushRef="#br0" timeOffset="230638.3341">13609 9166 0,'0'0'0,"0"0"0,0 0 16,0 0-16,30-1 0,-30 1 0,30-2 16,-11 2-16,2 0 0,4 0 15,5 0-15,3-2 0,3-1 0,13 1 16,5-1-16,10 0 16,-1-2-16,14 2 0,1 3 15,-4-2-15,-3 1 16,13-2-16,-2-1 15,-8 1-15,-7 1 0,11 1 0,-3 0 16,-12 1-16,-6-3 0,19 0 16,-10 0-16,-13 1 0,-9 0 0,-8 2 15,-5 1-15,-10 0 0,-7-1 16,-4 1-16</inkml:trace>
  <inkml:trace contextRef="#ctx0" brushRef="#br0" timeOffset="231409.6755">18185 8729 0,'0'0'0,"0"0"0,34-2 15,-13 0-15,5 0 0,18-1 16,10-1-16,1-2 0,2 1 16,20-2-16,18-1 0,-10 4 0,-7-1 0,4 2 15,-1 0-15,-19 3 0,-14 0 16,-16 1-16,-13-1 16,-13-1-16,-9-2 0,0 2 0,3 1 15,-2-3-15</inkml:trace>
  <inkml:trace contextRef="#ctx0" brushRef="#br0" timeOffset="231609.8826">18422 8639 0,'0'0'0,"0"0"0,0 0 15,0 0-15,3 20 16,-3-20-16,2 24 15,-2-9-15,1 1 0,1-1 0,0 2 16,1-2-16,1-3 0,-1 3 16,-1-4-16,0-2 0</inkml:trace>
  <inkml:trace contextRef="#ctx0" brushRef="#br0" timeOffset="231794.5102">18793 8626 0,'0'0'0,"0"0"0,0 0 0,-6 21 16,6-21-16,-10 25 0,0-7 15,-2 1 1,-2 0-16,-5 4 0,1 1 16,2 0-16,0-4 0,3-1 0,2-4 15,1-3-15</inkml:trace>
  <inkml:trace contextRef="#ctx0" brushRef="#br0" timeOffset="231948.2397">18345 8888 0,'0'0'0,"0"0"16,0 0-16,0 0 0,0 0 0,5 27 16,-5-27-16,5 20 0,-5-20 15,5 21-15,-1-10 16,-1 0-16,0 0 0,1-1 0,-1-3 15,-1 0-15</inkml:trace>
  <inkml:trace contextRef="#ctx0" brushRef="#br0" timeOffset="232411.3044">18708 8882 0,'0'0'0,"0"0"15,0 0-15,26 4 0,-16-2 0,1 3 16,1 1-16,4 2 0,-2 0 0,-2 2 15,-2 0-15,-2 0 0,-3 0 16,-5-2-16,-4-2 16,-3 2-16,-1 0 0,-5-1 0,-5 0 15,-3-2-15,-1-1 16,-2 0-16,0-3 0,0 0 16,1-1-16,-5-2 0,4-3 0,3 1 0,3-2 0,7 1 15,4-2-15,5 1 0,5 1 16,5 0-16,7 2 0,0-1 15,2 1-15,3 2 0,4 2 16,-2 0-16,-1 0 0,2 3 16,-3-1-16,-4 1 0,-2 0 0,-6 2 15,-2 0 1,-5 1-16,-3 0 0,-9 3 16,-8 2-16,-2 0 0,-2 3 15,-12 2-15,-5 1 0,1-1 16,3-1-16,-7 0 0,1-3 15,9-4-15,7-1 0,6-2 16,5 1-16,8-3 0,5-3 0,10-1 16,11 0-16,4-2 0,4-2 0,7-1 15,6 0-15,1-1 0,4 2 16,9 0-16,0 0 0,-6-1 16,-4 0-16,-4 1 0,-10 0 15,-7 1-15</inkml:trace>
  <inkml:trace contextRef="#ctx0" brushRef="#br0" timeOffset="232596.3583">18694 9064 0,'0'0'16,"0"0"-16,0 0 0,-6 27 15,6-27-15,-8 30 0,4-9 16,-1 1-16,1-1 0,-1 7 0,1-1 0,1-2 15,1-1-15,0-6 0,2-2 16,0-3-16,0-1 0,0-3 16</inkml:trace>
  <inkml:trace contextRef="#ctx0" brushRef="#br0" timeOffset="232871.2064">19603 8637 0,'0'0'0,"0"0"16,0 0-16,-26 4 0,26-4 0,-28 8 15,11-3 1,3 1-16,1 1 0,-1 1 16,6-1-16,3 0 0,4 1 0,11-1 15,9-2-15,2 0 16,2-2-16,7 0 0,4-1 15,0-1-15,0-1 0,7 1 16,-2 1-16,-7-2 0,-7 0 0,-1 0 16,-5 0-16,-4 0 0</inkml:trace>
  <inkml:trace contextRef="#ctx0" brushRef="#br0" timeOffset="233029.0073">19431 8735 0,'0'0'0,"0"0"0,0 0 16,0 0-16,19 15 0,-19-15 16,22 15-16,-22-15 0,25 16 15,-13-7-15,0 1 0,-2-1 16,-1 2-16,-2 0 0,-3 1 16,-1-2-16,1-2 0,-1 0 0</inkml:trace>
  <inkml:trace contextRef="#ctx0" brushRef="#br0" timeOffset="233251.8118">19409 8901 0,'0'0'0,"0"0"0,22-1 15,-5 0-15,3 1 0,9 0 0,2 2 16,0 0-16,2-1 0,5 3 16,-1 2-1,-5-2-15,-5 2 0,-2-1 16,-4 2-16,-5 1 0,-4 2 0,-7-1 15,-7 0-15,-4 2 0,-5 0 16,-5 1-16,-2-1 0,-5 1 16,-3-1-16,-1-2 0,-3-2 15,6-2-15,4 1 0,4-4 16</inkml:trace>
  <inkml:trace contextRef="#ctx0" brushRef="#br0" timeOffset="233399.0384">19301 9006 0,'0'0'0,"0"0"0,0 0 15,0 0-15,0 0 0,34-7 0,-34 7 16,35-3-16,-13 2 0,1 0 16,3 1-16,-2 0 0,0 2 0,6 1 15,-2-1-15,-4 1 0,-3-1 0,-4 0 16,-1 0-16,-4-1 0</inkml:trace>
  <inkml:trace contextRef="#ctx0" brushRef="#br0" timeOffset="233562.5747">19262 9119 0,'0'0'0,"0"0"0,0 0 15,0 0-15,35-4 0,-35 4 0,40-5 16,-16 3-16,3-2 0,0 0 16,2-3-16,5 2 0,-2 2 15,-3 0-15,-3 2 0,-2-4 16,-4-2-16,-2 1 0,-4 1 0,-1 1 15</inkml:trace>
  <inkml:trace contextRef="#ctx0" brushRef="#br0" timeOffset="233985.533">19358 9070 0,'0'0'15,"0"0"-15,0 0 0,-15 26 0,15-26 16,-14 25-16,8-8 0,0-1 15,3 1-15,2 5 0,2-2 16,2-1-16,3-2 0,5-3 16,4-1-16,3-3 0,1-1 0,3-2 15,3-2-15,0-4 16,1 0-16,8-2 0,2 0 0,-1-4 0,-4-2 16,-3 0-16,-4-2 0,-5 1 15,-4 1-15,-2-1 0,-5-2 16,-3 3-16,-4 0 0,-9 0 15,-7 0-15,0 4 0,-1 2 0,-6 2 16,0 1-16,0 2 16,0 0-16,2 1 0,2 0 0,6 1 0,3 3 15,7-2-15,4 2 0,7 0 16,4-1-16,4 0 0,5-2 16,8 3-16,2-3 0,3 1 15,2 0-15,-1 0 0,-2 0 16,1 1-16,-5 1 0,-6-1 0,-5 2 15,-7 8 1,-5 7-16,-3-8 0,0-3 16,0-2-16</inkml:trace>
  <inkml:trace contextRef="#ctx0" brushRef="#br0" timeOffset="234857.483">18537 9627 0,'0'0'0,"0"0"0,0 0 0,0 0 16,-11 26-16,11-26 0,-10 31 0,4-11 0,1 2 16,-1 3-16,2 2 15,-2 5-15,2-3 0,1 0 0,-1 0 16,2-4-16,0-3 0,0 1 15,1-7-15,0-2 0,-1-3 16,1-1-16</inkml:trace>
  <inkml:trace contextRef="#ctx0" brushRef="#br0" timeOffset="235135.8773">18550 9642 0,'0'0'0,"12"-3"0,7-2 15,3 1-15,2 0 0,15 0 16,4 0-16,11 2 0,0 1 0,8 2 16,-3 2-16,-5 3 0,-3 2 0,1 6 15,-7 5-15,-10 4 0,-7 4 16,-9 4-16,-4 2 0,-6-2 16,-5 1-16,-5 2 0,-5 1 15,-2-3-15,-5-2 0,-4-3 16,-4 0-1,0-5-15,1-4 0,-3-3 16,-1 0-16,-4-4 0,-2-3 0,1-6 16,-1-3-16,4-4 0,1-2 15,5 1-15,5 1 0,3 2 16</inkml:trace>
  <inkml:trace contextRef="#ctx0" brushRef="#br0" timeOffset="235521.604">19019 9476 0,'0'0'0,"0"0"0,0 0 0,0 0 16,0 0-16,0 0 0,-31 24 15,31-24-15,-37 26 0,16-9 16,-1 0-16,1 1 0,0 2 0,-2 3 16,2-1-16,5-2 0,3-1 0,4-2 15,4-2-15,5-1 0,3-5 16,4 1-16,6-1 0,4-3 15,3-1-15,-1-1 0,-1-1 16,3 1-16,1-1 0,3 1 16,-3-2-1,-5 0-15,-2 0 0,-7 0 0,-1 1 16,-4 0-16,-4 2 0,-5 2 16,-5 1-16,-3 1 0,-1 2 15,-6 0-15,-4 3 0,-1-1 16,1 0-16,-7 3 0,-1-1 15,2-1-15,2 0 0,3-2 16,3-1-16,2-1 0,2-1 0,4-3 0,1-2 16,6-1-16,2-1 0,4-5 15,3-3-15,0 3 0,0 0 16,-1 1-16</inkml:trace>
  <inkml:trace contextRef="#ctx0" brushRef="#br0" timeOffset="235625.1877">18960 9933 0,'0'0'0,"0"0"15,0 0-15,0 0 0,23 18 0,-23-18 16,19 16-16,-8-8 0,0 1 16,0-1-16,1-1 15,-2-2-15,-1 1 0,-1-2 0</inkml:trace>
  <inkml:trace contextRef="#ctx0" brushRef="#br0" timeOffset="235895.0723">19785 9473 0,'0'0'0,"0"0"16,0 0-16,0 0 0,-29 13 0,29-13 0,-37 14 16,16-7-16,-1 3 0,-2-1 15,1 2-15,2-2 0,3 1 0,-1 0 16,5-1-16,4 1 15,4-1-15,9 0 0,7 0 16,4-1-16,2-1 0,6-1 0,6-1 16,-1 1-1,1-1-15,7 2 16,1-1-16,-5 1 0,-4-1 0,-6 0 0,-4-2 16,-2-1-16</inkml:trace>
  <inkml:trace contextRef="#ctx0" brushRef="#br0" timeOffset="236076.1822">19594 9716 0,'0'0'16,"0"0"-16,0 0 0,24 7 0,-24-7 16,21 12-16,-9-4 15,-1 1-15,-2 1 0,-2 0 0,-2 0 31,0-2-31,-2 0 0,0-1 0</inkml:trace>
  <inkml:trace contextRef="#ctx0" brushRef="#br0" timeOffset="236276.8454">19422 9871 0,'0'0'0,"0"0"0,0 0 16,0 0-16,0 0 0,23-9 0,-23 9 15,35-4-15,-14 4 0,4 0 0,2 2 16,0 0-16,-1 0 0,7 1 15,0 0-15,-2 2 0,-2 2 0,-5 0 16,-4 0-16,-4 1 0,-2-1 16,-7 3-16,-3-1 15,-6 1-15,-5 0 0,-4 1 0,-5-1 16,0 0 0,-3-2-16,0 0 0,5-1 15,2-2-15</inkml:trace>
  <inkml:trace contextRef="#ctx0" brushRef="#br0" timeOffset="236424.0075">19434 9952 0,'0'0'15,"0"0"-15,0 0 0,28-1 0,-28 1 0,29 1 16,-29-1-16,41 3 16,-20-1-16,2-1 0,2-1 15,2 3-15,-3 0 0,-4 0 0,-3-1 16,-3 0-16</inkml:trace>
  <inkml:trace contextRef="#ctx0" brushRef="#br0" timeOffset="236593.4117">19379 10051 0,'0'0'0,"0"0"16,0 0-16,0 0 0,38 1 0,-38-1 15,39-1-15,-17 1 0,0 1 16,3 0-1,1-1-15,5-1 0,-2 0 0,-5 0 16,-3 1-16,-4-1 0</inkml:trace>
  <inkml:trace contextRef="#ctx0" brushRef="#br0" timeOffset="236994.5625">19486 10007 0,'0'0'0,"0"0"0,0 0 16,-12 25-16,6-13 0,0 4 0,-1 2 16,-1 0-16,2 0 0,-3 4 15,1 0-15,3-1 0,0-3 16,5-1 0,4-1-16,1-3 0,2-3 0,6-1 15,6-1-15,1-3 0,2-2 16,4-2-16,4-2 0,1-2 15,0-1-15,7-3 0,1 0 16,-6-2-16,-5-1 0,1 0 16,-6 1-16,-8 1 0,-4 0 15,-9-1-15,-8 0 0,-5 0 0,-3 1 0,-6 3 16,-4 3-16,-3 2 0,0 2 16,3 1-16,2 0 15,2 2-15,2 1 0,5 3 0,4 0 16,4 0-16,2 2 0,6-1 15,4 1-15,5 0 0,4 0 16,5 2-16,4 0 0,3 1 0,0 1 0,-5-3 16,-4-2-16,-3-2 0</inkml:trace>
  <inkml:trace contextRef="#ctx0" brushRef="#br0" timeOffset="251400.7821">12268 8067 0,'0'0'16,"0"0"-16,0 0 0,0 0 0,0 0 15,0 0-15,0 0 0,0 0 16,0 0-16,-19 22 0,19-22 16,0 0-1,0 30-15,0-30 0,14 28 16,-14-28-16,22 33 0,-7-15 16,3 0-16,0 2 0,1-1 0,5 7 15,1 1-15,-3 0 16,-3-2-16,-3 5 0,-6-1 15,-6-5-15,-4-1 0,-6-1 16,-7-1-16,-5-1 0,-3 1 0,-1-3 0,1-1 16,1-1-16,1-3 0,2 1 15,1-1-15,4 0 0,3 1 0,8 1 16,7 2-16,2 0 0,0 1 16,9 1-16,6 0 15,1 0-15,2 2 0,2 1 0,4 3 16,4 3-16,-3-1 0,-5 0 0,-3-3 15,-6 2-15,-2 0 0,-7-1 16,-5 1-16,-2-2 0,-3 0 0,-10 2 16,-8 1-16,-3-2 0,-3-1 15,-6-1-15,-5-2 0,7-4 16,7-4-16,5-2 0</inkml:trace>
  <inkml:trace contextRef="#ctx0" brushRef="#br0" timeOffset="261386.8569">2554 10461 0,'0'0'0,"0"0"0,0 0 15,0 0-15,26-2 0,-26 2 0,32-7 16,-32 7-16,35-5 0,-13 5 16,3 1-16,3-1 0,1-1 15,12 1 1,9-1-16,-1 1 0,0 1 0,18-2 15,5-2-15,11 2 16,-2 0-16,14 1 0,0 0 0,-10-2 16,-9-3-16,7 0 0,-5 0 15,-5 3-15,-14 3 0,-1 0 16,-19 0-16,-11-1 0</inkml:trace>
  <inkml:trace contextRef="#ctx0" brushRef="#br0" timeOffset="262373.8577">3992 10866 0,'0'0'0,"0"0"0,-38-9 0,19 6 16,-5 1-16,-12 1 0,-8 3 15,-18 6-15,-5 2 0,-6 8 16,-5 3-16,-17 9 0,3 4 0,-19 14 16,3 6-1,-2 11-15,-1 8 0,-12 20 16,23-6-16,21-4 0,12-5 0,26-3 16,15-1-16,20-17 15,15-10-15,22-2 0,17-3 16,14-11-16,9-9 0,24-6 15,12-5-15,11-7 0,8-3 0,16-6 16,13-4-16,-7-3 0,-8-2 0,4-1 16,2-5-16,-7 0 0,-2-2 0,-4-4 15,-2-3 1,-23-3-16,-16 0 0,-16-7 0,-10-5 16,-16-2-16,-12-1 0,-16-7 0,-10-6 15,-14 2-15,-10-1 0,-24-3 16,-18-4-1,-17 1-15,-10 3 0,-27 2 16,-14 4-16,-8 8 0,-5 4 16,-30 10-16,-21 7 0,-6 13 15,-2 8-15,58 2 0,45 1 0,27 2 16</inkml:trace>
  <inkml:trace contextRef="#ctx0" brushRef="#br0" timeOffset="263815.8528">11038 11851 0,'0'0'0,"0"0"16,0 0-16,0 0 0,0 0 0,-22-14 16,22 14-16,-19-11 15,19 11-15,-25-14 0,7 5 16,-1 0-16,-1 0 0,-6-1 15,-6-2-15,-10-1 0,-2 3 0,-20-4 16,-7-1-16,1 2 0,0 3 0,-27 0 31,-24 4-31,11 1 0,9 2 0,-59 4 0,-17 5 0,31 7 16,19 4-16,-10 11 0,-5 9 16,21-3-16,14-2 0,-9 11 31,-6 8-31,18-6 0,14-4 0,0 12 15,1 10-15,18-6 0,14-5 0,11 7 16,6 4-16,15-6 0,10-7 0,14 6 16,7 4-16,10-9 15,4-6-15,21 7 0,13 4 16,4-10-16,6-6 0,25 1 16,19 2-16,-8-10 0,-4-8 0,27 1 15,21 2-15,-13-3 0,-7-4 0,29-1 16,17 0-16,-11-6 0,-9-4 0,29-2 15,19 0-15,-18-1 16,-15-1-16,26-3 0,17-3 16,-21-4-16,-18-3 0,31-2 0,19-2 15,-22 2-15,-18 2 0,24 2 16,17 1 0,-32-8-16,-20-4 0,23 2 15,18 3-15,-29 0 0,-21 0 16,19-6-16,12-6 0,-30 6 0,-18 3 15,4-8-15,4-7 16,-24 4-16,-17 2 0,3-1 0,3-3 16,-23-3-16,-16-2 0,-8-9 15,-5-6-15,-19 4 0,-12 4 0,-14-12 16,-10-6-16,-11 1 0,-8 1 0,-23-11 16,-17-7-16,-5 10 15,-5 4-15,-24-5 0,-16-5 16,5 11-16,2 6 0,-36-5 15,-24-5-15,6 10 0,4 8 0,-37 2 16,-25 0 0,14 10-16,10 4 0,-46 6 15,-32 0-15,19 8 0,15 5 0,-45 11 16,-31 8-16,28 2 16,18 2-16,-51 21 0,-34 12 15,34 6-15,24 3 0,-43 27 0,-27 16 16,109-30-16,76-22 0,54-15 15</inkml:trace>
  <inkml:trace contextRef="#ctx0" brushRef="#br0" timeOffset="270653.038">5178 11022 0,'0'0'0,"0"0"15,22-5-15,-10 3 0,4 1 0,-1-1 16,5-1-16,9-1 0,2 0 0,-1-1 16,0-1-16,-1 3 15,-2-1 1,3 1-16,-4 2 0,-7-1 15,-2 0-15,-10 3 0,-7 1 16,-6 2-16,-5 2 0,-8 2 0,-6 3 0,-4 0 16,-2 1-16,-7 4 0,-2 0 15,5 1-15,3-2 0,-3 3 16,4-1-16,7-3 0,7 1 16,10-3-16,7-2 0,4-3 15,4 0-15,10-2 0,7-4 0,3 0 16,3 0-16,3-3 15,5-1-15,5-3 16,-3 1-16,-2 0 0,1 1 16,-6-1-16,-4 2 0,-8-1 0,-6 1 15,-5 3-15,-7 2 0,-8 0 16,-8 1-16,6-2 0,-1 0 16,2 0-16</inkml:trace>
  <inkml:trace contextRef="#ctx0" brushRef="#br0" timeOffset="270790.3263">5190 11467 0,'0'0'16,"0"0"-16,0 0 0,0 0 16,29-2-16,-29 2 0,43-8 15,-14 1-15,4 0 0,3-1 16,4-1-16,7-3 0,-2-1 0,6-3 0,-3-1 16,-10 4-16,-7 2 0,-6 2 15</inkml:trace>
  <inkml:trace contextRef="#ctx0" brushRef="#br0" timeOffset="270969.2348">5368 11357 0,'0'0'0,"0"0"0,0 0 0,0 0 15,27 14-15,-27-14 0,17 21 16,-9-6-16,-1-1 0,-1 3 15,-5 1-15,1-2 0,-2-2 16,1-2-16</inkml:trace>
  <inkml:trace contextRef="#ctx0" brushRef="#br0" timeOffset="271100.7997">5276 11646 0,'0'0'15,"0"0"-15,0 0 0,0 0 0,0 0 16,0 0-16,0 0 0,0 0 16,18-11-16,4 2 15,7-2-15,-1-1 0,3-1 0,12-6 16,4-2-16,-3 0 0,0 2 0,8-10 15,0-2-15,-1 1 0,-11 6 16,-8 7-16</inkml:trace>
  <inkml:trace contextRef="#ctx0" brushRef="#br0" timeOffset="271254.5578">5898 11092 0,'0'0'0,"0"0"0,0 0 16,0 0-16,0 0 0,0 0 0,-2 32 15,2-32-15,0 29 0,0-29 16,2 40-16,0-21 0,2-2 16,0-3-16,2-2 0,-4-3 15,1-1-15,0-1 0</inkml:trace>
  <inkml:trace contextRef="#ctx0" brushRef="#br0" timeOffset="271455.095">6089 10988 0,'0'0'0,"0"0"16,4 19-16,-3-3 0,2 5 0,-3 8 0,0 6 16,-3 12-16,2 1 0,-2 8 15,1-3-15,1 3 0,0-7 16,1-9-16,0-7 0,-2-6 16,1-7-16,-3-6 15,-3-3-15,2-4 0,1-1 0,1-2 16</inkml:trace>
  <inkml:trace contextRef="#ctx0" brushRef="#br0" timeOffset="271595.319">6476 11188 0,'0'0'0,"12"-2"0,8-2 0,6 0 15,1 1-15,8-1 0,1 1 0,-1-1 0,-4 1 16,4 0-1,-4-1-15,-9 0 0,-7-2 0,-2 2 16,-3-1-16,-1 2 0</inkml:trace>
  <inkml:trace contextRef="#ctx0" brushRef="#br0" timeOffset="271787.3319">6621 10997 0,'0'0'0,"0"0"0,0 0 0,0 32 16,-2-13-16,-2 7 0,-5 7 16,-1 10-16,0 0 0,0-1 15,1-1-15,-4 0 0,2-7 0,0-7 16,2-8-16,0-5 0,4-5 0,0-1 16,2-3-16,0 0 0</inkml:trace>
  <inkml:trace contextRef="#ctx0" brushRef="#br0" timeOffset="271917.4045">6552 11272 0,'0'0'15,"0"0"-15,0 0 0,0 0 16,19 14-16,-19-14 16,18 15-16,-18-15 0,19 22 15,-9-10-15,0 1 0,2 1 16,-2-1-16,2-2 0,-3-4 0,0 0 0,-2-2 0,0 1 16</inkml:trace>
  <inkml:trace contextRef="#ctx0" brushRef="#br0" timeOffset="272241.8794">6283 11045 0,'0'0'0,"0"0"15,0 0-15,8 34 0,-8-34 0,6 38 0,-2-12 16,0 7-16,0 2 0,2-2 15,-3-1-15,3 4 0,0-5 16,-1-5-16,-2-4 0,-1-4 16,-4-4-16,1-2 15,-5-3-15,2-4 0,-3-1 0,2-2 16,-4 0 0,2-2-16,1-1 0,0 1 15,2 0-15,1 1 0,3-1 0,6 3 16,3 1-16,4 0 0,4 2 15,14 2-15,5 2 0,7-2 16,7 0-16,22 5 16,11-2-16,-18-1 15,-10-2-15,-11-3 0</inkml:trace>
  <inkml:trace contextRef="#ctx0" brushRef="#br0" timeOffset="274448.753">8324 13018 0,'0'0'0,"0"0"0,24 4 15,-5 0-15,5 1 0,13 3 0,10 2 16,5 0-16,8 1 16,28 2-16,10 1 0,9-2 15,-10-3-15,16-3 0,11-4 0,37-5 16,-15-4-16,-17-5 0,-11-6 16,-16-2-16,-9-1 0,-5-7 15,-3-4-15,-19 1 0,-13 1 0,-17-4 16,-10-2-16,-14-3 0,-9-1 15,-12-6-15,-9-3 0,-11 2 16,-6 3-16,-15-2 0,-9 0 16,-11 3-16,-6 4 0,-13 0 15,-9 1 1,-4 8-16,0 6 0,-14 5 0,-9 5 16,3 7-16,3 5 0,-7 10 15,-4 4-15,12 11 0,9 8 16,3 6-16,3 3 0,15 6 15,13 4-15,13-2 0,7 2 16,16-4-16,12 0 0,20 3 16,11 0-16,12-9 0,8-7 0,18-4 0,12-3 15,14-6-15,9-4 0,21-9 16,14-4-16,2-4 0,4-1 16,9-3-16,7-1 0,-8-4 15,-3-3-15,-5-5 0,-3-4 16,-33 7-16,-28 6 0,-16 2 15</inkml:trace>
  <inkml:trace contextRef="#ctx0" brushRef="#br0" timeOffset="275514.6913">15571 11051 0,'0'0'0,"0"0"16,0 0-16,2-22 0,-2 22 0,0 0 15,-5-26-15,-2 15 0,-2 1 16,-4-1-16,-3 1 0,-3 3 16,-2 4-16,-11 2 0,-2 5 15,0 2-15,1 2 0,-1 6 16,0 4-16,-3 6 0,5 2 15,8-1-15,5 0 0,8-2 0,6 1 16,12 1-16,8-4 16,5-5-16,5-4 0,4-8 0,7-6 15,-1-2 1,1-1-16,1-8 0,-1-3 16,-3-5-16,-2-2 0,1-3 15,-2 0-15,-5 1 0,-3 0 0,-5 8 16,-5 5-16,-7 3 0,0 3 15,-8 5-15,-4 6 0,-3 4 16,-2 6-16,1 5 0,0 6 16,-1 10-16,-3 7 0,-4 16 15,-1 6-15,4-9 0,6-6 0,2 1 16,4-4-16,-4-2 0,-1-10 16,0-8-16,-2-7 0,1-5 15,-3-3-15,-5-3 16,-5-1-16,-5-11 15,-6-6-15,3-2 16,3-2-16,-2-9 0,-2-7 16,2-4-16,7 3 0,9-3 15,9-6-15,1 10 0,0 8 0,2 4 16</inkml:trace>
  <inkml:trace contextRef="#ctx0" brushRef="#br0" timeOffset="275923.0248">16349 10920 0,'0'0'0,"0"0"16,0 0-16,-28-2 0,28 2 0,-39 1 16,11 4-16,-3 3 15,-3 2-15,-13 8 0,-1 4 16,-10 7-16,4 2 0,9-4 15,7 0-15,4 2 0,11-2 0,15-4 16,10-4-16,8-4 0,5-6 16,12-6-16,8-5 0,2-3 15,2-4-15,2-6 16,2-4-16,-1-2 0,-1-3 0,5-6 0,-6 0 16,-8 6-16,-7 2 0,-8 7 15,-5 4-15,-4 5 0,-3 5 0,-7 4 16,-3 6-16,-5 1 0,-3 3 15,-4 8-15,-3 3 0,3 4 16,-1 3-16,5 2 0,2 2 16,4-3-16,5-3 0,8-6 0,7-3 15,6-6-15,3-4 0,6-8 0,6-7 16,-6 3-16,-7-1 0,-5 1 16</inkml:trace>
  <inkml:trace contextRef="#ctx0" brushRef="#br0" timeOffset="276068.9813">16678 11079 0,'0'0'0,"0"0"0,-12 18 16,1-3-16,-2 2 0,-6 8 0,-1 4 16,1-1-16,2 0 0,0-1 15,5-7-15,4-8 0,4-5 16,1 0-16,0-3 0,1 0 0</inkml:trace>
  <inkml:trace contextRef="#ctx0" brushRef="#br0" timeOffset="276200.7081">16724 10748 0,'0'0'0,"0"0"0,0 0 16,25 3-16,-25-3 0,26 9 0,-11-2 15,0-1-15,-3-1 0,-1 0 16</inkml:trace>
  <inkml:trace contextRef="#ctx0" brushRef="#br0" timeOffset="276501.6576">16971 11090 0,'0'0'0,"-6"8"15,-3 5-15,-3 2 0,-2 5 0,-4 5 16,0-2-16,2-2 0,1-1 15,1 0-15,3-3 0,1-4 16,2-2-16,5-6 0,3-5 16,2-1-16,3-7 0,2-8 0,4-4 0,4-2 15,2-1-15,7-8 0,3-2 16,-1 7-16,0 5 0,5 2 16,1 6-16,-5 6 0,-3 6 15,-3 5-15,-3 7 0,-3 4 16,-1 3-16,-6 7 0,-2 4 15,-4 2-15,-1 3 16,-1 3-16,1 3 0,3-7 16,0-3-16,-1-9 0,0-4 15,-1-3-15</inkml:trace>
  <inkml:trace contextRef="#ctx0" brushRef="#br0" timeOffset="276817.932">18342 10930 0,'0'0'0,"0"0"0,-19-4 15,3 3-15,-2 0 0,-13 1 16,-6 3-16,1 2 0,1 1 0,-4 7 16,4 4-1,8 0-15,8-2 0,8 4 16,7 4-16,9-3 0,5-1 0,6 1 15,5 0-15,-2-1 16,-3-2-16,0 3 0,-5 1 16,-5-2-16,-3-1 0,-11-2 15,-6-1-15,-4-6 0,-4-2 0,-3 0 16,-3 0-16,-1-3 0,1-1 0,-4-3 16,2 0-16,7-3 0,5-2 15,8-5-15,6-4 0,1 4 0,0 3 16,1 0-16</inkml:trace>
  <inkml:trace contextRef="#ctx0" brushRef="#br0" timeOffset="277034.0803">18681 10972 0,'0'0'0,"0"0"15,0 0-15,-10 27 0,10-27 0,-21 40 16,0-6-16,-6 12 0,-1 3 15,-6 12-15,-1 0 16,0 3-16,5-8 0,0 0 0,6-10 0,5-8 16,5-10-16,3-6 0,3-4 15,1-10-15,2-6 16,0-9-16,2-7 0,0-6 0,1-2 16,0 4-16,1 5 0,0 2 0</inkml:trace>
  <inkml:trace contextRef="#ctx0" brushRef="#br0" timeOffset="277256.8978">18465 10912 0,'0'0'16,"0"0"-16,20-8 0,-5 5 0,4 0 16,12 2-16,5 3 15,1 2-15,-1 3 0,9 5 16,1 3-16,-7 2 0,-5 1 0,-1 8 16,-7 3-1,-9-3-15,-4 0 0,-9-2 16,-5-2-16,-6-1 0,-3-3 15,-12 1-15,-7-1 0,-1-2 16,1-2-16,-4-3 0,-1-6 16,0 1-16,0-4 0,0-4 15,2-6-15,7-2 0,6-3 0,5 3 16,3 3-16,2 1 0</inkml:trace>
  <inkml:trace contextRef="#ctx0" brushRef="#br0" timeOffset="277579.0312">18956 11126 0,'0'0'15,"0"0"-15,21 6 0,-7-3 0,3-1 16,-1 2-16,2-2 0,6 2 16,2 0-1,1-1-15,0 0 0,0-2 16,-1-1-16,7-3 0,-1-1 16,-3-3-16,-2-1 0,-7-4 0,-2-2 15,-4-2-15,-3 1 0,-4-1 16,-3 1-16,-5 0 0,-4 2 15,-7 3-15,-6 3 0,-2 3 16,-1 2-16,-6 3 0,-5 2 0,2 7 16,1 4-16,0 5 0,-1 2 15,3 3-15,3 0 0,3 5 16,7 0-16,8-1 0,6-2 0,8-3 16,6-2-16,6-3 0,6-2 15,3-3-15,4-3 0,2-3 16,1-1-16,0-6 15,1-3-15,-9 2 0,-4-1 0,-7 1 16</inkml:trace>
  <inkml:trace contextRef="#ctx0" brushRef="#br0" timeOffset="277921.4441">19447 11214 0,'0'0'0,"0"0"16,0 0-16,0 0 0,0 0 15,0 0-15,0 0 0,0 0 16,26 11-16,-26-11 0,32 2 15,-32-2-15,42 0 0,-18-1 16,2-2-16,1-1 0,0 0 0,9-2 16,-1-3-16,-4-1 0,-5-1 15,-4-1-15,-4-2 16,-5 1-16,-3-2 0,-7 1 0,-6 0 0,-6 1 16,-4 2-16,-6 2 0,-4 5 15,-8 0-15,-1 3 0,-2 6 16,-2 3-16,0 5 0,1 3 0,0 7 15,5 3-15,8-1 0,6 2 16,7-2-16,5 2 0,11-2 16,7-2-1,10-1-15,6-2 0,9-4 16,5-3-16,8-1 0,5-4 16,-5 0-16,-13-2 0,-11-1 0</inkml:trace>
  <inkml:trace contextRef="#ctx0" brushRef="#br0" timeOffset="278275.0759">20436 11235 0,'0'0'0,"0"0"16,0 0-16,-6-20 0,6 20 0,-14-16 15,14 16-15,-28-17 16,7 8-16,-5 4 0,-1 2 0,-8 1 16,-1 2-16,0 5 0,0 3 15,-5 8-15,3 3 0,6 3 16,5 2-1,6-2-15,4-1 0,10-2 16,5 1-16,9-4 0,6 0 0,5-5 16,4-1-16,4-6 15,4-6-15,8-3 0,0-3 16,0-5-16,-1-3 0,0-10 0,-2-5 16,0-3-16,-1-1 0,4-9 15,-3-2-15,-6 6 0,-6 4 0,-4 3 16,-4 3-16,-3 8 0,-3 4 0,-2 4 15,-3 4-15,-2 6 0,-2 4 16,-2 4-16,-2 6 0,-3 7 16,-2 5-16,-5 7 0,-5 6 15,-2 5-15,-2 4 0,0 6 16,1 3-16,-1 5 0,3-5 0,4-12 16,5-12-16,3-6 0</inkml:trace>
  <inkml:trace contextRef="#ctx0" brushRef="#br0" timeOffset="279378.6015">20875 11073 0,'0'0'0,"0"0"0,0 0 0,0 0 15,0 0-15,0 0 0,14-22 0,-14 22 16,26-8-16,-5 2 0,6 1 0,2 0 15,2-1-15,11-1 0,3 0 16,-3 3-16,-1-1 0,7 3 16,-2 3-16,-6 1 0,-5 0 15,0 8-15,-8 3 0,-11 2 16,-5 4 0,-10 6-16,-7 3 0,-3 0 15,-2-1-15,-4 7 0,-2 2 16,1-8-16,0-5 0,-3-3 0,-5-3 15,3-2-15,2-3 0,0-5 16,0-3-16,0-3 0,2-1 16,-2-8-16,0-5 0,5 2 15,3 3-15,2 2 0</inkml:trace>
  <inkml:trace contextRef="#ctx0" brushRef="#br0" timeOffset="279541.3855">21326 10757 0,'0'0'0,"0"0"16,0 0-16,-15 24 0,15-24 0,-27 36 16,6-2-16,-2 4 0,-2 2 0,-8 19 15,-1 6-15,-2 6 0,3-6 16,1-1-16,2-7 16,10-16-16,7-12 0,3-8 0,3-4 15,1-5-15</inkml:trace>
  <inkml:trace contextRef="#ctx0" brushRef="#br0" timeOffset="279741.3761">21711 11040 0,'0'0'0,"0"0"15,0 0-15,0 24 0,0-24 0,-2 31 16,-2-7-16,-1 2 0,-2 2 0,-2 9 15,0-1-15,4-3 16,2-4-16,0 2 0,3-9 16,2-5-16,-1-7 0,0-1 0,0-2 15,0-1-15</inkml:trace>
  <inkml:trace contextRef="#ctx0" brushRef="#br0" timeOffset="280010.6328">21829 11054 0,'0'0'16,"0"0"-16,0 0 0,34 3 0,-18 0 16,2-1-16,1 2 0,3 2 15,-2 0-15,-3 3 0,0 2 0,-6-1 0,-3 1 16,-8 2-16,-6 2 0,-6 1 16,-6 2-16,-4 1 15,-4 0-15,-6 4 0,1-5 16,3 0-16,3 0 0,5-3 15,5-1-15,8 1 0,9-3 16,8-5-16,8-2 0,13-4 0,11-3 0,3-3 0,3-1 16,16-6-16,4-2 15,-15 3-15,-13 2 0,-8 2 16</inkml:trace>
  <inkml:trace contextRef="#ctx0" brushRef="#br0" timeOffset="280195.7146">22617 10902 0,'0'0'0,"0"0"0,0 0 0,28-5 16,-28 5-16,34-1 0,-9 1 16,3 0-16,1 0 0,10-2 15,2 0-15,-4 1 0,-1 0 0,0-2 0,-6 2 16,-6 0-16</inkml:trace>
  <inkml:trace contextRef="#ctx0" brushRef="#br0" timeOffset="280327.4526">22625 11096 0,'0'0'0,"0"0"15,-7 16-15,3-7 0,-1 0 0,1 3 16,-1-1-16,3 0 0,2-2 15,-1 3-15,1-4 0,0-1 16</inkml:trace>
  <inkml:trace contextRef="#ctx0" brushRef="#br0" timeOffset="280628.3499">22789 11040 0,'0'0'0,"10"-1"16,5 0-16,4 2 0,2 0 0,9 2 15,2-2-15,6 1 16,-1 3-16,-5 0 0,-3-1 15,-4-1-15,-7 0 0,-5 2 16,-8-1 0,-8 1-16,-8 0 0,-11 2 0,-10 1 15,-6-1-15,-3 3 0,-6-1 16,-6 2-16,-4-1 0,6 0 0,-2-2 16,6 0-16,10 1 15,10 2-15,11-4 0,10-2 16,10-2-16,8-1 0,13-2 15,10-1-15,3-3 0,3 0 0,8-1 0,6-1 16,4-2-16,-3 1 0,-7-3 16,-3 0-16,-10 3 15,-10 1-15,-6 3 0</inkml:trace>
  <inkml:trace contextRef="#ctx0" brushRef="#br0" timeOffset="280982.6055">22839 10857 0,'0'0'0,"0"0"16,0 0-16,5 30 0,-5-30 0,3 38 15,-3-10-15,-1 5 16,-1 4-16,-1 14 16,-2 3-16,1 5 0,0-4 15,-2 2-15,-1-6 0,1-10 16,0-6-16,-3-4 0,-2-4 15,-4-4-15,-5-4 0,-2-8 16,-1-4-16,0-4 0,1-2 16,-4-6-16,-1-5 0,5-2 0,4-1 15,5 2-15,4 2 16,5 2-16,3 3 0,12-1 0,10 0 0,3 3 0,3 2 0,10 1 16,7 0-16,8 1 15,-2 0-15,1 0 16,-1 1-16,-6-2 0,-3 0 0,-3-1 15,-7 0-15,-12-1 0,-9-3 0,-3 2 32,-1 0-32,-2 1 0</inkml:trace>
  <inkml:trace contextRef="#ctx0" brushRef="#br0" timeOffset="281368.383">22145 11147 0,'0'0'0,"0"0"16,0 0-16,11 20 0,-11-20 0,10 27 15,-4-6-15,0 2 16,1 0-16,3 10 0,1-1 16,0-2-16,0-3 0,0 2 0,-1-2 15,-4-5-15,-1-3 0,-3-3 0,-2-2 31,-6-1-31,-2-1 0,-1-4 16,-1-3-16,1 0 0,1-1 0,2 0 0,0-2 0,2 0 0,1 1 16,3 0-16,3 2 15,8 1-15,6 1 0,9 0 0,6 2 16,8 1 0,6-1-16,22 3 15,9 0-15,3 0 0,1 0 0,22 5 16,17 1-16,6 1 0,-11-2 15,40 4-15,-17-1 0,-20-8 16,-15-6-16,-31-1 0,-24-2 16,-13-2-16</inkml:trace>
  <inkml:trace contextRef="#ctx0" brushRef="#br0" timeOffset="282348.1946">16040 11916 0,'0'0'0,"0"0"0,0 0 16,0 0-16,-20-8 0,20 8 0,-31 6 16,11-1-16,-1 4 0,-5 4 15,-4 6-15,-5 5 16,4-2-16,-4 11 0,3 1 0,7 0 0,9-5 15,6 1-15,8-5 0,5-6 0,5-4 16,8-5-16,8-5 0,2-5 16,0-4-16,8-6 0,3-4 15,-6-1-15,-3-2 0,-4-3 16,-4-1-16,-2 0 16,-2 1-16,-4 2 0,-4 2 0,-1 4 15,-3 2-15,-2 7 16,-2 3-16,-5 4 15,1 4-15,-2 9 0,0 5 0,-3 7 16,-1 7-16,-3 7 16,-3 6-16,0 11 0,1-3 0,0 1 0,2-6 15,2-10-15,1-4 0,0-6 16,-1-3-16,-4-7 0,-2-4 0,-6-5 16,-4-1-16,1-5 0,-1-3 15,-7-5-15,-4-5 0,8-6 16,1-4-16,-1-10 0,4-4 15,6 7-15,5 6 0,4 4 16</inkml:trace>
  <inkml:trace contextRef="#ctx0" brushRef="#br0" timeOffset="282771.0997">16667 12078 0,'0'0'16,"0"0"-16,0 0 0,0 0 0,-10-20 15,10 20-15,-23-18 0,7 8 16,1 2-16,-7 1 0,-6 2 16,2 2-16,0 1 0,-13 9 15,-3 6-15,3 2 0,4 2 0,-6 13 16,3 6-16,3 2 15,7-3-15,15-5 0,12-3 0,4-2 16,4-4-16,12-6 0,12-6 16,0-4-16,0-5 0,11-7 0,4-6 15,-5 1-15,-5-1 0,2-5 16,2-4-16,-7 1 0,-6-1 0,-4 2 16,-6 2-16,-7 7 0,-3 1 15,-1 4 1,-3 1-16,-3 5 0,0 0 0,-6 12 15,-4 6-15,-1 1 16,0 2-16,0 7 0,-1 3 16,3-3-16,2-1 0,7-2 15,6 0-15,2-5 0,2-4 0,-2-3 16,-1-3 0,-2-3-16</inkml:trace>
  <inkml:trace contextRef="#ctx0" brushRef="#br0" timeOffset="282933.8981">17021 12073 0,'0'0'16,"0"0"-16,0 0 0,0 0 0,-16 25 0,16-25 16,-12 37-16,5-18 15,-2 1-15,-1 4 0,1-1 16,1-4-16,2-3 0,0-3 0</inkml:trace>
  <inkml:trace contextRef="#ctx0" brushRef="#br0" timeOffset="283103.1825">17112 11743 0,'0'0'0,"0"0"0,0 0 16,28-3-16,-28 3 0,31 4 15,-11 0-15,-1 2 0,0 1 0,-2-2 0,-3 0 16,-2-1-16</inkml:trace>
  <inkml:trace contextRef="#ctx0" brushRef="#br0" timeOffset="283388.1501">17371 12133 0,'0'0'0,"0"0"0,0 0 31,-15 25-31,15-25 0,-14 26 15,5-10-15,-1-1 0,0-1 0,-1 1 16,2-4-16,1-1 0,2-2 16,4-3-16,2-5 0,4-4 15,2-2-15,5-6 0,3-1 16,4-3-16,3-1 16,3-3-16,3-1 0,2 3 0,1 1 0,5 1 0,-1 3 15,-3 5-15,-2 5 0,-1 6 16,1 5-16,-5 2 0,-5 3 0,0 10 15,-5 5-15,-5 3 16,-4 0-16,0 3 0,-2 2 16,0-6-16,1-5 0,-2-6 15,0-4 1,-1-3-16</inkml:trace>
  <inkml:trace contextRef="#ctx0" brushRef="#br0" timeOffset="283651.2628">18867 11950 0,'0'0'0,"0"0"0,0 0 16,-27 1-16,27-1 0,-32 11 0,8 1 16,-3 4-16,0 4 0,-11 14 15,0 8 1,2 1-16,4 1 0,-1 6 0,2-1 15,7-6-15,5-7 0,2 1 0,2-7 0,6-9 16,0-3-16,-1-2 0,0-4 16,-2-4-16,-3-5 0,0-5 15,-3-3-15,5-8 0,1-3 16,2 1-16,2 4 0,2 2 0</inkml:trace>
  <inkml:trace contextRef="#ctx0" brushRef="#br0" timeOffset="283751.5797">18278 12201 0,'0'0'0,"0"0"15,0 0-15,34-12 0,-12 7 0,4 0 16,5 0-16,13-1 0,4 2 16,5-2-1,5 2-15,1-1 0,-12 2 16,-8 0-16</inkml:trace>
  <inkml:trace contextRef="#ctx0" brushRef="#br0" timeOffset="283933.985">19044 12221 0,'0'0'0,"0"0"16,0 0-16,-27 23 0,18-9 0,-4 3 16,0 3-16,-3 4 15,0-3-15,5-1 16,2-3-16,4-4 0,2-3 16,4-7-16,2-7 15,0 1-15,-1 1 0,1-1 16</inkml:trace>
  <inkml:trace contextRef="#ctx0" brushRef="#br0" timeOffset="284052.4589">19259 11904 0,'0'0'0,"0"0"16,0 0-16,0 0 0,0 0 0,22 17 16,-22-17-16,15 15 0,-15-15 15,17 15-15,-17-15 16,12 12-16</inkml:trace>
  <inkml:trace contextRef="#ctx0" brushRef="#br0" timeOffset="284569.6226">19348 12258 0,'0'0'16,"0"0"-16,0 0 0,-15 29 16,7-15-16,1 1 0,1 2 15,-1 2-15,2-2 0,1-1 0,2-3 16,2-2-16,2-2 0,6-4 0,4-4 15,4-3-15,0-2 0,3-5 16,1-3-16,2-1 0,0-2 0,1-2 16,0-3-16,4-4 0,-4 1 15,0-2-15,1-1 0,-5 4 16,-3 5-16,-2 4 16,-4 4-16,-3 3 0,0 4 0,0 3 0,-2 4 15,-1 3-15,1 4 0,-1 0 16,2 1-16,3 1 15,1 1-15,7 2 0,5-3 0,6 0 16,3-4-16,6-2 0,5-2 16,0-2-16,0-3 0,7-2 15,0-5-15,-7-1 16,-5-2-16,-6-2 0,-3-2 16,-7 0-16,-4-1 0,-7-4 15,-6-3-15,-9 0 16,-6 1-16,-4 5 0,-3 4 0,-8 8 15,-9 4 1,3 5-16,3 2 0,-7 11 0,-2 7 16,6 0-16,5-3 0,5 10 0,8 1 15,7-3-15,7-2 0,15 0 16,10 0-16,8-6 0,6-3 0,11-7 16,12-2-1,0-6-15,0-3 0,-9-1 0,-16 1 16,-10-2-16</inkml:trace>
  <inkml:trace contextRef="#ctx0" brushRef="#br0" timeOffset="285103.4485">21103 12171 0,'0'0'0,"0"0"15,0 0-15,-13 22 0,13-22 16,-19 22-16,5-6 0,-4 1 0,0 1 0,-1 1 15,-1 0-15,-3 3 16,2-2-16,3-4 0,4-2 16,1-3-16,2-2 0,2-4 0,2-1 15,4-5-15,2-3 0,3-4 16,2-4-16,4-3 0,2-3 16,7-3-16,4 0 0,2-1 0,2 0 0,9-1 15,3 4-15,-2 5 0,-2 3 16,7 4-16,-1 7 15,-4 2-15,-5 4 0,-4 5 0,-5 5 16,-5 0-16,-2 1 0,-5 4 16,-1 3-16,-3-2 0,-3-3 15,-2 0 1,-2-1-16,-2-3 16,1-3-16,0-3 0,-1-2 0,1-3 15,1-1-15,0-4 0,1-2 16,2-2-16,2-2 0,2-2 15,4-6-15,3-1 0,4-2 0,4-1 16,5 0-16,6-1 0,0 2 16,-1 2-16,-2 4 0,0 2 0,-3 5 15,-2 2-15,-3 4 0,-3 2 16,-4 4-16,-2 4 0,-3 4 16,-3 2-16,-2 1 0,-1 1 15,-4 2-15,1 0 0,0 2 0,-1-1 16,-1 0-16,-1-4 0,1 0 15,2-5 1,3-3-16,-1 0 0,0-4 16,0 0-16</inkml:trace>
  <inkml:trace contextRef="#ctx0" brushRef="#br0" timeOffset="285255.6467">22127 12270 0,'0'0'0,"0"0"0,0 0 15,0 0-15,-14 28 0,14-28 16,-20 30-16,8-14 0,0 1 0,0 0 16,1-1-16,1-1 0,1-2 15,1-2-15</inkml:trace>
  <inkml:trace contextRef="#ctx0" brushRef="#br0" timeOffset="285424.9483">22293 11976 0,'0'0'0,"8"2"0,3 0 16,1 1-16,2-1 0,6 4 0,2 3 0,-3-2 16,-3-1-16,-3-1 15</inkml:trace>
  <inkml:trace contextRef="#ctx0" brushRef="#br0" timeOffset="285725.886">22449 12307 0,'0'0'16,"-6"8"-16,-4 5 0,0-1 0,-1 1 0,-6 7 15,0 3-15,0-1 0,2-1 16,-1 1-16,3-6 0,3-3 16,4-1-16,2-7 0,4-5 15,6 0-15,0-4 0,3-4 0,2-5 16,4 0-1,2-1-15,10-6 0,1-4 16,3 1-16,1 0 0,2 2 16,2 0-16,2 3 0,-4 4 0,-2 4 15,-3 3-15,-4 4 16,-3 4-16,-4 6 0,-2 2 0,-5 4 16,-4 2-16,-5 4 0,-5 4 15,-2-2-15,-2 0 0,-4 5 16,-2 1-16,2-3 0,2-3 0,0-3 15,-1-4-15,4-6 0,1-4 0,2 0 16,1-3-16,-1 1 16</inkml:trace>
  <inkml:trace contextRef="#ctx0" brushRef="#br0" timeOffset="286095.9769">23126 12243 0,'0'0'0,"0"0"16,0 0-16,-14 20 0,14-20 0,-22 30 16,8-10-16,0 2 0,1 0 15,-1 7-15,2-2 0,4-4 16,5-4-16,4-2 0,3-4 0,6-2 16,6-2-16,0-4 0,3-4 15,3-3-15,2-4 0,7-6 16,0-4-16,-2-1 0,-3-2 0,0-3 15,0-2-15,-2 1 16,-1 2-16,0-1 0,-3 5 0,-7 4 16,-4 5-16,-4 4 0,-5 4 0,0 0 15,-3 2-15,-4 8 0,-4 5 16,-1 2-16,-1 2 0,2 4 16,2 3-16,0-1 0,1 1 0,2-2 15,3-4-15,2-3 0,2-3 16,4-4-16,1-4 0,0-1 15,-2 0 1,-1-1-16</inkml:trace>
  <inkml:trace contextRef="#ctx0" brushRef="#br0" timeOffset="286312.2718">23826 12082 0,'0'0'0,"0"0"0,0 0 0,0 0 15,-19 23-15,4-7 0,-2 2 16,-2 5-16,-1 5 0,-1 3 16,-1 1-16,-1 9 0,5 0 0,3 2 15,4-7-15,5-5 0,6-7 16,4-2-16,2-2 0,2-5 16,1-2-16,2-4 15,2 0-15,-1-6 16,1-4-16,-3 0 0,-1 1 0,-2-1 15</inkml:trace>
  <inkml:trace contextRef="#ctx0" brushRef="#br0" timeOffset="286481.755">23496 12238 0,'0'0'0,"0"0"15,0 0-15,38 1 0,-38-1 16,40 2-16,-15 0 0,4-1 15,2 1-15,12 3 0,2-1 16,-6 1-16,-6-2 0,-6 0 16</inkml:trace>
  <inkml:trace contextRef="#ctx0" brushRef="#br0" timeOffset="286829.5528">23810 12466 0,'0'0'0,"0"0"0,0 0 0,0 0 0,33 11 16,-33-11-16,36 0 0,-14-2 15,4 0-15,0-4 0,2 0 16,8-4-16,0 0 0,-1 1 16,-3-1-16,-5-1 0,-4 0 0,1-4 15,-7-1-15,-4 1 16,-4 2-16,-8 3 0,-5 1 0,-5 1 0,-3-1 15,-3 6-15,-3 5 0,-1 1 16,0 2-16,-5 7 0,-1 3 16,2 3-16,3 2 0,3 3 15,3 2-15,3 0 0,3-2 0,5 0 16,4-1-16,10-4 16,8-1-16,6-4 15,6-3-15,6-3 0,6-4 16,14-4-16,2-5 0,-11 3 15,-12 0-15,-7 1 0</inkml:trace>
  <inkml:trace contextRef="#ctx0" brushRef="#br0" timeOffset="287060.6564">24896 12339 0,'0'0'0,"0"0"16,0 0-16,-23-13 0,23 13 0,-33-6 15,9 5-15,0 1 0,-1 2 16,-6 4-16,2 2 15,6 3-15,4 1 0,8 5 16,7 2-16,11 3 16,8 3-16,4 2 0,-1-3 0,1-2 15,0-3-15,-5-2 0,-3-2 0,-6 0 16,-8-2 0,-5-6-16,-7-3 0,-12-6 0,-11-4 15,7 1-15,7 2 0,4 1 16</inkml:trace>
  <inkml:trace contextRef="#ctx0" brushRef="#br0" timeOffset="292401.1089">25476 12171 0,'0'0'15,"0"0"-15,-7 18 0,3-6 0,-1 2 16,0 5-16,-1 3 16,1 5-16,0 0 0,2-1 0,2 0 15,1-2-15,2-3 0,8 1 16,7-4-16,1-5 0,3-5 15,7-4 1,5-4-16,0-7 16,0-2-16,0-2 0,1-1 15,-1-8-15,0-5 16,-2-3-16,-6 3 0,-8-3 0,-5-3 16,-4 5-16,-4 1 0,-7 5 15,-7 3-15,-1 5 0,-1 4 0,-4 8 16,-3 6-16,-1 6 0,0 3 0,-5 12 15,-4 9-15,4 0 0,4 1 16,-6 24-16,0 14 16,4-9-16,4-5 0,-2 13 0,0 2 15,7-12-15,5-9 0,1 6 16,6-20-16,0-13 0,1-8 0,-1-7 16</inkml:trace>
  <inkml:trace contextRef="#ctx0" brushRef="#br0" timeOffset="292748.4835">26144 12245 0,'0'0'0,"14"-2"0,3 0 16,-3 2-16,2 1 0,9 0 0,1 0 15,-2 1-15,-1 0 0,-5 1 16,-1 0-16,-6 1 0,-3 2 16,-11 2-16,-7 5 0,-8 1 0,-8 2 15,-8 2-15,-8 2 0,-7 3 0,1-2 16,-8 5-16,0 1 16,3-2-16,10-6 0,14-4 0,10-4 15,12-1-15,7-3 0,15 0 16,12-2-16,2-3 0,7 0 15,10-5 1,9-1-16,9 0 0,-1-1 0,1 0 16,0-3-16,-2 0 0,-11 0 15,-13 3-15,-12 2 16,-6 0-16</inkml:trace>
  <inkml:trace contextRef="#ctx0" brushRef="#br0" timeOffset="292980.1663">26237 12075 0,'0'0'0,"0"0"0,0 0 16,0 26-16,0-26 0,-5 39 16,-3-7-16,-4 6 0,-3 6 0,-8 21 0,-3 4 15,-4 5-15,2-7 0,-3-2 0,-1 0 16,3-15-16,4-11 0,-2-6 15,3-9-15,5-12 0,2-6 16,4-1-16,3-2 16,2-1-16</inkml:trace>
  <inkml:trace contextRef="#ctx0" brushRef="#br0" timeOffset="293102.624">26088 12683 0,'0'0'0,"0"0"0,22 14 16,-7-2-16,3 3 0,9 6 0,5 2 15,0-1-15,-1 3 0,1 0 16,-7-5-16,-4-4 0</inkml:trace>
  <inkml:trace contextRef="#ctx0" brushRef="#br0" timeOffset="294007.936">16298 12807 0,'0'0'0,"0"0"16,0 0-16,0 0 16,0 0-16,0 0 0,0 0 15,0 0-15,0 0 0,0 0 0,0 0 16,-19 11-16,19-11 0,-30 30 16,9-7-16,-1 2 0,-1 2 15,-6 11-15,2 1 0,-1 1 16,1 0-16,-3 8 0,3-1 15,2 1-15,5-9 0,8-7 0,7-8 16,3-9-16,5-7 0,-1-2 16,-1-2-16,0 0 0</inkml:trace>
  <inkml:trace contextRef="#ctx0" brushRef="#br0" timeOffset="294308.8132">16573 13017 0,'0'0'0,"0"0"16,0 0-16,-18 19 0,18-19 0,-27 29 16,8-9-16,1 2 0,-1 3 15,-2 4-15,3-3 0,5-1 16,3-1-16,5-5 0,3-3 16,8-3-16,6-4 0,5-3 0,3-5 15,3-1-15,2-1 0,7-9 16,1-4-16,-2-2 0,-2-2 0,3-1 15,-4 1-15,-6-7 0,-5-7 16,-8 6-16,-7 0 0,-7 6 16,-4 3-16,-6 4 0,-4 2 15,-6 4-15,-5 2 16,-2 4-16,-1 2 16,0 3-16,0 0 0,3 4 15,4 2-15,6 1 0,5 1 0,9-1 16,8-1-16,1-2 0,-2-1 15,0-3-15</inkml:trace>
  <inkml:trace contextRef="#ctx0" brushRef="#br0" timeOffset="294594.0973">17256 12974 0,'0'0'0,"0"0"0,-20 4 15,20-4-15,-37 8 0,14-2 16,-2 0-16,-6 7 0,2 2 0,3 3 15,2 2-15,2 2 0,6-3 0,11-1 16,8 0 0,11 3-16,11 0 15,-3-3-15,-1-4 0,-4 0 0,-1-2 16,-4 0-16,-3-3 0,-5 4 16,-4 2-16,-7-1 0,-5 0 0,-9 1 15,-6 2 1,-2 0-16,-2 0 0,-5 0 15,1-3-15,7-3 0,7-2 0,5-2 16</inkml:trace>
  <inkml:trace contextRef="#ctx0" brushRef="#br0" timeOffset="294894.6907">17471 13255 0,'0'0'15,"11"2"-15,3 0 0,3-1 0,1-1 16,10 0-16,3 0 0,6-4 15,0-1-15,-3-3 0,-3-1 16,-3-1-16,-1 0 0,-3-6 16,-6-2-16,-12 2 15,-6-2-15,-5 1 16,-6-1-16,-7 3 0,-6 0 0,-5 3 16,-4 1-16,1 5 15,0 4-15,-4 6 0,3 6 16,2 4-16,2 5 0,4 5 15,3 2-15,9 3 0,7 3 0,10 0 0,9 0 16,10 0-16,10-2 0,19 0 16,10-5-16,9-6 0,5-4 0,20-8 15,5-5-15,-28-1 0,-20-1 16,-15 1-16</inkml:trace>
  <inkml:trace contextRef="#ctx0" brushRef="#br0" timeOffset="295147.7188">18940 12894 0,'0'0'0,"-10"6"0,-1 2 16,-2 2-16,-2 1 0,-5 12 0,0 5 15,1 5-15,2 4 0,-2 11 16,2 3-16,5-4 15,3-4-15,1 4 0,1-6 0,1-7 16,2-5-16,-3-4 0,0-3 16,-4-2-16,-3-4 0,-1-3 15,-3-3-15,-4-4 0,-3 0 0,-3-9 16,-1-6-16,5 1 0,6 2 0,3 1 16</inkml:trace>
  <inkml:trace contextRef="#ctx0" brushRef="#br0" timeOffset="295279.3338">18579 13150 0,'0'0'0,"13"-2"0,7 0 0,4-1 16,4 0-16,12-1 0,6 1 15,12-1 1,3 0-16,-3 1 16,-13 2-16,-9-2 0</inkml:trace>
  <inkml:trace contextRef="#ctx0" brushRef="#br0" timeOffset="295426.5867">19348 13191 0,'0'0'0,"-6"8"15,-3 4-15,-1 1 0,0 2 0,-6 10 16,0 3-16,2-1 0,0-2 16,2 3-16,5-7 15,5-5-15,6-6 0,-1 0 16,-1-4-16,0 0 0</inkml:trace>
  <inkml:trace contextRef="#ctx0" brushRef="#br0" timeOffset="295580.3174">19483 12869 0,'0'0'0,"0"0"15,0 0 1,0 0-16,16 22 0,-16-22 15,0 0-15,15 17 0</inkml:trace>
  <inkml:trace contextRef="#ctx0" brushRef="#br0" timeOffset="296065.9066">19672 13225 0,'0'0'0,"0"0"15,-7 21-15,1-8 0,1 1 16,-1 3-16,1 2 0,-1 4 15,2-2-15,1-2 16,3-3-16,5-3 0,4-2 0,3-7 16,3-4-16,1-3 0,0-5 15,3-3 1,2-3-16,1-1 0,1-1 0,6-10 16,-1-4-1,-1-1-15,-2 0 0,-4 7 16,-3 6-16,-1 0 0,-3 6 0,-3 7 15,0 4-15,0 3 0,0 4 16,0 2-16,0 1 0,5 3 16,4 3-16,3-1 0,4-1 0,4-3 15,3-2-15,2-3 16,3 0-16,8-3 16,2-2-16,-5-3 0,-3-2 0,-8-2 15,-5-5-15,-5 0 0,-4 0 16,-7-3-16,-6-2 0,-5 0 15,-4-1-15,-8 0 0,-7 0 16,-5 5-16,-4 4 0,-5 6 16,-4 4-16,1 6 0,1 3 0,2 6 15,2 4-15,3 2 0,3 1 16,10 3-16,8 2 16,10-2-16,7 0 0,13 1 0,11-1 15,8-2-15,8-3 0,18-4 16,7-5-16,-18-4 0,-15-1 0,-11-2 15</inkml:trace>
  <inkml:trace contextRef="#ctx0" brushRef="#br0" timeOffset="296614.4447">21376 13192 0,'0'0'16,"0"0"-16,0 0 0,-13 27 0,13-27 15,-16 28-15,3-13 0,1 1 16,1-2-16,-3 4 0,3 0 16,1-3-16,3-4 0,0-2 15,2-4 1,1-2-16,4-3 0,2-6 0,5-1 16,1-1-16,1-2 0,5-6 15,2-4-15,4 0 0,3 1 16,3 1-16,1 0 0,6-2 15,-1 2-15,1 5 0,2 5 16,-4 3-16,-3 4 0,-2 2 16,-3 3-16,-3 3 0,-3 2 0,-2 5 15,-3 5-15,-4-2 0,-1 1 0,-4 1 16,-2 0-16,1-1 16,-2 1-16,-3-4 0,-1-2 0,1-1 15,-1-3-15,1-2 0,0-5 16,-1-1-16,2-3 0,2-3 15,2-3-15,5-3 16,4 0-16,7-5 16,5-4-16,2 2 0,2 1 0,7-1 15,1 3-15,-1 1 0,-1 4 16,5 2-16,-2 3 0,-4 3 16,-3 2-16,-6 4 0,-3 3 15,-5 1-15,-3 3 0,-5 1 16,-3 3-16,-1 1 0,-3 0 0,-4 3 0,-1 0 15,-3 1-15,0 0 0,-1-1 16,-3-2-16,4-3 16,1-3-16,3-2 0,-1-2 0,2-1 15</inkml:trace>
  <inkml:trace contextRef="#ctx0" brushRef="#br0" timeOffset="296768.2501">22518 13314 0,'0'0'0,"0"0"16,0 0-16,0 0 0,-10 26 16,10-26-16,-13 22 0,5-11 15,0 1-15,2-1 16,-1-2 0,1-1-16</inkml:trace>
  <inkml:trace contextRef="#ctx0" brushRef="#br0" timeOffset="296915.3183">22624 12903 0,'0'0'0,"0"0"0,0 0 16,28 8-16,-15-4 0,3 3 16,2 1-16,-3-1 0,-1-1 0,-2-1 15</inkml:trace>
  <inkml:trace contextRef="#ctx0" brushRef="#br0" timeOffset="297253.9968">22820 13241 0,'0'0'0,"0"0"15,-12 17-15,2-4 0,-2 0 0,-2 4 16,1 1-16,-2 4 0,0-1 16,3-4-16,2-3 0,3-3 15,0-1-15,2-4 0,1-3 16,4-3-1,0-4-15,6-5 0,3-3 0,3-1 16,2 0-16,7-5 16,5-3-16,5-1 15,5-1-15,2 1 0,-4 5 0,-2 6 16,-1 4-16,3 3 0,-3 3 0,-5 7 16,-7 4-1,-5 2-15,-4 1 0,-3 7 0,-2 1 16,-5 0-16,-5 1 0,-2 4 15,-2-1-15,-1-4 0,0-3 16,1-2-16,1-1 16,5-7-16,2-4 0,0 1 0,0-3 15,0 1-15</inkml:trace>
  <inkml:trace contextRef="#ctx0" brushRef="#br0" timeOffset="297594.907">23474 13203 0,'0'0'16,"0"0"-16,0 0 0,-5 23 0,5-23 0,-11 29 16,2-9-16,-1-1 0,0 3 15,2-2 1,1-1-16,3 4 0,4-1 16,4-3-16,3-2 0,3-4 15,2-3-15,6-3 0,6-3 16,0-4-16,1-1 0,6-8 15,4-4 1,0-5-16,-2-6 0,2-4 0,-4 2 0,0-1 16,-5 3-16,-6 6 15,-5 5-15,-2 3 0,-4 1 16,-4 5-16,-5 4 0,-7 4 0,-3 9 16,-1 0-16,-1 1 0,-2 7 15,-2 5-15,5-1 0,3-1 16,0 3-16,3-3 0,4-7 15,4-3-15,4-5 0,5-6 16,-4 0-16,-1-2 0,-2 1 0</inkml:trace>
  <inkml:trace contextRef="#ctx0" brushRef="#br0" timeOffset="297835.5109">24260 13039 0,'0'0'16,"0"0"-16,0 0 0,-22 25 0,22-25 16,-30 32-16,8-7 0,-1-1 15,-2 2-15,-2 11 0,3 2 16,-1 4-16,5-5 0,6-5 0,4-4 16,4-5-16,3-6 0,8-2 15,5-2-15,1-2 0,1-3 0,1-4 16,1-4-1,-1-1-15,-4 0 0,-1 0 0</inkml:trace>
  <inkml:trace contextRef="#ctx0" brushRef="#br0" timeOffset="297986.3218">23958 13186 0,'0'0'0,"0"0"0,0 0 16,24 3-16,-24-3 0,32 4 0,-10-1 15,3-1 1,3 1-16,-4-2 16,-2 1-16,-3-1 0</inkml:trace>
  <inkml:trace contextRef="#ctx0" brushRef="#br0" timeOffset="298318.6688">24145 13333 0,'0'0'0,"0"0"16,0 0-16,26 3 0,-26-3 16,31 2-16,-31-2 0,43-1 15,-16 1-15,1-2 0,3 0 16,8-3-16,-1-2 0,-3 0 16,-4 0-1,0-2-15,-3-1 0,-8-3 0,-5-3 16,-6 0-16,-3 1 0,-11 2 15,-6 1-15,-2 4 16,-5 2-16,-6 0 0,-2 5 16,-3 2-16,-2 5 0,1 8 15,2 6-15,1 3 0,2-1 0,1 7 16,5 2-16,7-2 0,5 0 0,8-1 16,7-2-16,8-4 0,7-3 0,10-6 15,7-5-15,-8-1 16,-7-2-16,-6-1 0</inkml:trace>
  <inkml:trace contextRef="#ctx0" brushRef="#br0" timeOffset="298604.0895">25019 13168 0,'0'0'15,"-9"-1"-15,-3 0 0,-2 1 0,-1 2 16,-10 2-16,-2 2 0,2 2 15,6 3-15,4 3 0,8 3 16,5-1-16,7 0 0,7 2 0,8 2 16,9 5-16,2 0 0,0 0 15,-2-2-15,-6-3 0,-5-4 0,-4 2 16,-4 0-16,-7-3 0,-5 1 16,-10-4-16,-9-1 0,-2-2 15,-1-1-15,-6-3 0,-4-3 16,-3-2-16,4-1 0,7-4 0,5-4 15,5 3-15,4 0 0,2 2 0</inkml:trace>
  <inkml:trace contextRef="#ctx0" brushRef="#br0" timeOffset="299004.6584">25774 13155 0,'0'0'0,"0"0"16,0 0-16,-25 19 0,25-19 0,-34 26 16,13-8-16,-6 8 15,2 1-15,3 1 0,3 2 16,7 3-16,9-2 0,11-6 16,8-3-16,5-5 0,2-5 0,6-5 15,4-2-15,8-3 0,0-3 0,2-4 16,2-2-16,-7-5 15,-3-2-15,-5-8 0,-6-4 0,-8 1 16,-4-2-16,-6 4 16,-5 1-1,-11 6-15,-8 2 16,-2 5-16,-2 4 0,-3 12 16,-4 10-16,1 1 0,-2 1 0,-1 15 15,-1 11-15,-2 7 0,2 1 0,1 6 16,0 8-16,4 0 15,6-6-15,-4 22 0,7-11 16,4-13-16,6-11 0,7-17 0,5-9 16,1-15-16,2-10 0,-2 2 0,-2 0 15,-1 1-15</inkml:trace>
  <inkml:trace contextRef="#ctx0" brushRef="#br0" timeOffset="299521.9073">26323 12984 0,'0'0'0,"0"0"16,0 0-16,2 26 0,-2-26 0,-10 26 16,0-5-1,0 1-15,0 1 16,0 0-16,0 1 0,-1 2 0,2-4 0,3-5 15,0-5-15,3-4 16,2-3-16,1-5 0,0 0 16,2-5-16,0-1 0,5-3 15,3-2-15,2-1 0,1-2 0,3-3 16,3-2-16,1 1 0,1 2 0,8 4 16,3 4-16,-4 3 0,-2 2 0,0 4 15,1 4-15,-3 4 16,-1 3-16,-4 1 0,-4 2 15,-3-1-15,-2-1 0,-3 1 16,-3-1-16,-3 1 0,-3-2 16,-6 2-16,-3 0 15,-2-6-15,0-1 0,-6-3 16,-3-1-16,-1-1 0,0-1 16,0-2-16,1 0 0,3-3 15,2-1-15,3-1 0,1 2 16,3-1-16,3-2 0,9 0 15,7 1-15,5 2 0,3 1 16,6 2-16,6 1 0,5 2 0,0 1 0,1 4 16,0 1-16,-2 0 15,0-1-15,-7-1 0,-4-2 16,-4 0-16</inkml:trace>
  <inkml:trace contextRef="#ctx0" brushRef="#br0" timeOffset="299694.4457">26217 13320 0,'0'0'0,"0"0"0,0 0 0,0 0 16,-15 27-16,15-27 0,-9 25 16,6-13-16,0 1 0,1-1 15,2-2-15,1 0 0,1-5 0,0-2 16,0-3-16,0 0 0,-2 0 15,3 0-15</inkml:trace>
  <inkml:trace contextRef="#ctx0" brushRef="#br0" timeOffset="299876.3708">26223 13375 0,'0'0'16,"0"0"-16,0 0 0,0 0 15,22-7-15,-22 7 0,35-3 0,-10 3 16,4 2-16,2 0 0,1 2 0,12 0 16,2 4-1,-6 0-15,-3 1 0,5 3 0,-4-1 16,-9-2-16,-7-1 0,-8 0 0,-5-1 15,-7 0-15,-5 0 0,-10-1 16,-8 0-16,-4-3 0,-4 0 16,6-1-1,4 0-15,4-1 16</inkml:trace>
  <inkml:trace contextRef="#ctx0" brushRef="#br0" timeOffset="300039.2566">26285 13327 0,'0'0'0,"0"0"16,0 0-16,0 0 0,0 0 0,0 0 16,8 31-16,-8-31 0,-3 24 0,3-24 15,-6 29-15,2-15 0,1-1 16,2-2-16,2-2 16,0-1-16,0-1 0,-1 0 0</inkml:trace>
  <inkml:trace contextRef="#ctx0" brushRef="#br0" timeOffset="300293.4326">26570 13397 0,'0'0'0,"0"0"16,0 0-16,0 0 0,0 0 0,-11 25 16,11-25-16,-28 19 15,10-9-15,-3 2 0,-3 1 0,0 0 16,-2-1-16,-3 2 0,1 0 15,5-1-15,3 0 0,6-3 16,4-1-16,4 0 0,5-1 0,8 1 16,7-2-16,3 0 0,0 0 15,4-1-15,2 2 0,2-2 16,-1 0-16,1 2 16,-3-1-16,-4-1 15,-4-2-15,-3 0 0,-2-1 0,-1-1 16</inkml:trace>
  <inkml:trace contextRef="#ctx0" brushRef="#br0" timeOffset="300694.5873">26059 13741 0,'0'0'0,"0"0"15,0 0-15,0 0 0,0 0 0,0 0 16,0 0-16,0 0 0,27 9 0,-6-5 16,7 1-16,4 1 0,3-2 15,4 4-15,3 0 0,9 4 16,-1 2-16,7 3 0,-4 1 15,-10-1-15,-7-3 0,-6 2 16,-9-2-16,-14-2 0,-9 0 0,-9-3 16,-7 1-16,-8-4 0,-7-1 0,-15-2 31,-10 1-31,-16-4 0,-1-4 16,11 0-16,9-2 0,-5-1 0,-1-3 15,12 0-15,11 2 0,9-2 16,7 0-1,8 1-15,5 0 0,11 2 0,8 0 16,5 2-16,5 0 0,10 3 16,8 2-16,2 4 0,1 3 0,11 7 15,3 3-15,-7 0 16,-4 0-16,2 3 0,0 4 16,-5-1-16,-3 2 0,-2 0 15,-8-5-15,-9-6 0,-5-4 0,-2-1 0,-3-3 16,-3-1-16</inkml:trace>
  <inkml:trace contextRef="#ctx0" brushRef="#br0" timeOffset="300841.8318">27055 14218 0,'0'0'0,"0"0"16,0 0-16,0 0 0,0 0 0,0 0 16</inkml:trace>
  <inkml:trace contextRef="#ctx0" brushRef="#br0" timeOffset="303419.7508">4169 13402 0,'0'0'0,"0"0"15,0 0-15,-22-18 0,22 18 0,-32-11 0,8 6 16,-4 2-16,-4 1 0,-17 4 16,-4 5-16,-16 5 0,0 5 15,-18 9 1,-7 5-16,6 3 0,2 3 0,-12 16 0,-12 12 15,-1 9-15,12 0 0,-11 26 16,19-4-16,15-13 0,10-10 0,19-1 16,17 0-16,15-9 0,9-7 15,16-2-15,11-3 0,14-4 16,12-4-16,19-6 0,17-3 16,5-12-16,5-6 0,19-1 15,15 0 1,1-8-16,4-6 0,10-7 15,9-7-15,-9 3 0,-3 1 0,1-7 16,5-5-16,-13-4 0,-8-4 16,-1-8-16,-1-5 0,-17 0 15,-10 1-15,-15-12 0,-5-10 16,-12 2-16,-12-1 0,-14-6 16,-11-4-16,-13-1 0,-4 1 0,-18-1 15,-10-1-15,-8 6 0,-6 3 0,-18-1 16,-12 1-16,-12 10 0,-5 8 15,-21 6-15,-12 4 0,-2 7 16,2 5-16,-20 10 0,-10 7 16,2 7-16,1 6 0,0 10 15,-1 6 1,8 10-16,4 6 0,4 8 16,1 4-16,18 2 0,15 3 0,26-17 15,21-10-15,14-11 0</inkml:trace>
  <inkml:trace contextRef="#ctx0" brushRef="#br0" timeOffset="304067.4531">6170 13337 0,'0'0'0,"0"0"0,0 0 16,0 0-16,25 3 0,-25-3 0,25 12 15,-25-12-15,26 17 0,-10-6 16,2 2-16,-1 1 0,1-1 0,4 1 16,0-1-16,-3-3 0,-4-1 0,-2-2 15</inkml:trace>
  <inkml:trace contextRef="#ctx0" brushRef="#br0" timeOffset="304236.1001">5828 13622 0,'0'0'0,"0"0"15,0 0-15,0 0 0,-9 25 0,9-25 16,-10 28-16,7-13 0,0-1 15,3 1-15,3-1 16,0-3-16,1-4 0,0-1 0,-1-1 16,0-1-16</inkml:trace>
  <inkml:trace contextRef="#ctx0" brushRef="#br0" timeOffset="304405.4329">6060 13615 0,'0'0'0,"0"0"0,29-8 16,-8 3-16,2 0 0,13 1 0,5 0 15,3 1-15,4 1 0,12 3 16,1 1-16,6 4 0,-5 1 15,1 0-15,-11-1 0,-12 3 16,-8 1-16,-10 1 0,-8 1 16,-10 1-16,-11 1 0,-11-3 15,-13 1-15,-10-1 0,-8-2 0,12-1 16,8-2-16,7-2 0</inkml:trace>
  <inkml:trace contextRef="#ctx0" brushRef="#br0" timeOffset="304753.4826">6104 13583 0,'0'0'0,"0"0"15,0 0-15,0 0 0,0 0 16,-4 28-16,4-28 0,-16 24 0,16-24 0,-18 29 16,9-13-16,1-3 15,3 1-15,1-1 0,3-1 16,3-3-16,6 0 0,1-2 15,4 0-15,2-3 0,0-1 0,7 1 16,3-1-16,0-2 0,-2 0 16,-2 1-1,-6-1-15,-1 2 0,-1 2 0,-5 1 16,-1 2-16,-6 2 16,-3 5-16,-9 4 0,-6 4 15,-2 3-15,-4 5 0,-10 8 0,-3 2 16,0 0-16,-1-1 0,-7 3 15,1-5-15,8-7 0,6-3 16,-2-4-16,4-7 0,4-8 0,3-7 0,4-8 16,3-5-16,4 3 0,1 2 15,1 0-15</inkml:trace>
  <inkml:trace contextRef="#ctx0" brushRef="#br0" timeOffset="304890.4073">5921 13879 0,'0'0'15,"0"0"-15,0 0 0,23 8 16,-23-8-16,21 11 0,-6-5 0,-1 0 16,4-1-16,-3 0 15,-2-1 1,-1-1 0</inkml:trace>
  <inkml:trace contextRef="#ctx0" brushRef="#br0" timeOffset="305053.6871">5834 14046 0,'0'0'0,"0"0"0,0 0 0,20 6 16,-20-6-16,28 7 0,-11-3 0,3-3 16,2-1-16,-2-1 0,-5 0 15,0 1-15</inkml:trace>
  <inkml:trace contextRef="#ctx0" brushRef="#br0" timeOffset="305423.479">6468 13755 0,'0'0'0,"0"0"16,0 0-16,0 0 0,30 10 0,-30-10 15,29 8 1,-15-2-16,-1 0 0,0 0 0,-3 1 15,-1 1-15,-2 1 0,-7 1 16,-6 1-16,-4 0 0,-3-1 0,-8 1 16,-2 0-16,4-3 0,3 0 15,-15 1-15,-12 0 0,3 1 16,3 1-16,0 1 0,10-4 16,6-2-16,5-1 0,10 1 15,7 2-15,8-2 0,6-1 0,11-1 16,11-1-16,-1 1 0,1 2 15,7-1-15,-2 0 0,-6 0 0,-3 0 16,-5 0-16,-9-3 16,-6 3-16,-8 1 15,-7-1-15,-5-1 0,-11-2 0,-9-2 16,6 0-16,3 0 0,4 0 16</inkml:trace>
  <inkml:trace contextRef="#ctx0" brushRef="#br0" timeOffset="305555.0389">6035 14123 0,'0'0'0,"0"0"0,0 0 16,27-5-16,-27 5 0,38-1 0,-9 2 15,0-1-15,4 0 0,9 0 16,5 0-16,-2 1 0,-1 1 0,5 1 16,-4 0-16,-10 1 0,-10 2 0,1-1 15,-7-1-15,-3-1 0</inkml:trace>
  <inkml:trace contextRef="#ctx0" brushRef="#br0" timeOffset="305708.5231">5998 14263 0,'0'0'16,"0"0"-16,0 0 0,35-1 0,-35 1 15,46 0-15,-12-1 16,5-1-16,1 1 0,19-1 15,17-2 1,-14 2-16,-12-1 0,-9 1 0</inkml:trace>
  <inkml:trace contextRef="#ctx0" brushRef="#br0" timeOffset="305956.0991">6359 14330 0,'0'0'15,"0"0"-15,0 21 0,0-6 0,0 2 16,0 8-16,3 1 16,-2-1-16,3 0 0,-2 5 0,0-2 15,-2-5-15,0-3 0,-2-3 16,-1 0-16,-3-3 0,-2-2 16,-3-2-16,-2-2 0,0-5 15,-3-1-15,-2-5 0,-4-5 0,0-4 16,-2-1-16,2 0 0,4 2 15,1 1-15</inkml:trace>
  <inkml:trace contextRef="#ctx0" brushRef="#br0" timeOffset="306040.7556">5989 14423 0,'0'0'0,"0"0"16,0 0-16,0 0 0,0 0 0,0 0 15,0 0-15,-23 17 16,23-17-16,-7 21 0,7-21 0,-1 28 0,2-15 16,1-1-16,-2-3 0,1 0 15</inkml:trace>
  <inkml:trace contextRef="#ctx0" brushRef="#br0" timeOffset="306156.3303">6625 14679 0,'0'0'0,"0"0"16,0 0-16,8 22 0,-8-22 0,4 24 16,-4-8-16,0-2 0,0-2 15,0-2-15</inkml:trace>
  <inkml:trace contextRef="#ctx0" brushRef="#br0" timeOffset="307360.6146">7166 13746 0,'0'0'0,"0"0"0,0 0 16,32-3-16,-32 3 0,37 1 16,-9-2-16,1 1 0,-1-1 0,13 1 15,3 1-15,-1-2 16,-1 0-16,9 0 15,-6 1 1,-9 1-16,-8 1 0,-10-1 16,-10 1-16,-1-2 0,-1 1 0,-2-1 15</inkml:trace>
  <inkml:trace contextRef="#ctx0" brushRef="#br0" timeOffset="307545.1429">7103 13871 0,'0'0'0,"0"0"0,25-3 16,-25 3-16,38-3 0,-5 0 0,7-1 16,3 1-16,-1 1 0,13 1 15,2 0-15,-8 1 0,-8-1 0,2 2 32,-5 2-32,-13-2 0,-11-1 0,-2 1 15,-5 0-15,0-1 0</inkml:trace>
  <inkml:trace contextRef="#ctx0" brushRef="#br0" timeOffset="307730.0731">6870 14078 0,'0'0'0,"0"0"15,0 0-15,0 0 0,0 0 0,0 0 16,43 1-16,-17-1 0,4-1 16,11-1-16,12-1 0,14-1 15,-3 1-15,17-2 0,2 1 16,7-2-16,-7 1 15,1-2-15,-14 0 0,-17 0 0,-13 2 16,-12-6-16,-12-4 0,-6 6 0,-2 2 0,-3 2 16</inkml:trace>
  <inkml:trace contextRef="#ctx0" brushRef="#br0" timeOffset="307946.2926">7364 13786 0,'0'0'0,"0"0"0,0 0 16,0 0-16,-13 23 0,13-23 0,-19 41 16,5-13-16,-4 5 0,-4 9 15,-6 9 1,-8 16-16,1-3 0,-5 11 16,-1 6-16,2-4 0,8-15 0,8-15 15,4-11-15,6-12 0,3-8 0,6-12 0,4-9 16,0 3-16,0-1 0,0 3 15</inkml:trace>
  <inkml:trace contextRef="#ctx0" brushRef="#br0" timeOffset="308394.4459">7399 14085 0,'0'0'0,"0"0"16,0 0-16,0 0 0,7 21 15,-7-21-15,1 32 0,-3-10 16,-1 4-16,-6 2 0,0 1 15,2 2-15,-2 0 0,0 7 16,1-5-16,-1 2 0,2-8 0,1-5 16,3-4-16,-3-5 0,3-2 15,2-6-15,1-5 0,4-8 0,2-6 16,2-5-16,3-3 0,2-3 16,2-2-16,7-7 0,-1-1 15,6 3-15,1 5 0,3 2 16,0 6-16,-1 7 0,-3 5 0,3 5 15,0 4-15,-4 5 16,-2 2-16,-5 3 16,-2 3-16,-4 2 0,-2 2 15,-3 1-15,-4-1 0,-1-1 16,-3-1-16,-6 1 0,-2-1 16,-4-4-16,-5-2 0,-3-2 15,-1-1-15,1-4 0,1-1 0,0-2 16,1-2-16,0-3 0,0-2 15,6-2-15,5-1 0,7-6 0,6-2 16,5-2-16,8 0 0,6 1 16,6 3-16,8 1 0,5 3 15,11-4-15,2 3 0,-14 1 0,-7 3 16,-9 2-16</inkml:trace>
  <inkml:trace contextRef="#ctx0" brushRef="#br0" timeOffset="308516.9265">8386 14431 0,'0'0'0,"0"0"15,-8 19-15,-1-5 0,-5 1 0,0 5 16,-1 3-16,-7 6 0,-1-1 16,-6 3-16,1-3 0,5-7 15,4-5-15,4-3 0,3-3 16,2-2 0</inkml:trace>
  <inkml:trace contextRef="#ctx0" brushRef="#br0" timeOffset="308748.981">8875 13809 0,'0'0'0,"12"0"15,3 1-15,4-1 0,1 0 0,12 1 16,5 0-16,11 2 0,0 1 15,1-1-15,-1 1 0,5-1 16,-6-2 0,-7-2-16,-4-2 0,-9 0 15,-6 1-15,-4 0 0</inkml:trace>
  <inkml:trace contextRef="#ctx0" brushRef="#br0" timeOffset="308949.7231">9210 13654 0,'0'0'16,"0"0"-16,-2 23 0,-2-4 15,0 3-15,-3 6 0,-5 5 16,-3 14-16,-1 3 0,0 15 16,0 5-1,5-12 1,4-7-16,0-2 0,2-12 0,0-8 15</inkml:trace>
  <inkml:trace contextRef="#ctx0" brushRef="#br0" timeOffset="309165.4718">9149 13973 0,'0'0'0,"0"0"0,0 0 0,-34 3 15,18 0-15,-11 1 0,-4 2 16,0 1-16,0 1 0,-4 5 15,2-1-15,6-1 0,6-3 0,10 3 16,8 3-16,11-3 16,8-1-16,10-1 0,10 0 15,6 0-15,5 0 0,12 0 0,4 1 0,-4-1 16,0 0-16,5-2 0,-5-3 16,-14 0-16,-12-2 0,-8 0 15</inkml:trace>
  <inkml:trace contextRef="#ctx0" brushRef="#br0" timeOffset="309350.4291">8971 14378 0,'0'0'0,"0"0"0,0 0 15,-17 24-15,11-10 0,0 2 0,0-1 16,1 4-16,1-3 0,1-2 15,2-2-15,2-5 0,4-3 0,-2-1 16,0-1-16,0 0 0</inkml:trace>
  <inkml:trace contextRef="#ctx0" brushRef="#br0" timeOffset="309798.4259">9284 14343 0,'0'0'16,"0"0"-16,0 0 0,24 15 15,-24-15-15,22 14 0,-11-5 16,-1 1-16,0 2 0,-1 1 16,-2 1-16,0-1 0,-2-1 0,-2 3 15,-2-1-15,-2-1 0,-4-3 16,-5-1-16,-4 0 0,-3-3 16,-3-1-16,-6-2 0,-3-3 15,1-3-15,2-1 0,-2-3 0,4-3 16,4-1-16,3 0 0,5-2 15,3 1-15,5 2 0,2 3 16,6 1-16,6 0 0,3 3 16,4 0-16,2 4 0,0 2 15,1 1-15,1 2 0,1 3 0,-2 1 0,-3 1 16,-4 1-16,-6 0 0,-7 1 16,-7 0-16,-5 3 0,-9 3 15,-7 2-15,-2 0 0,-1-1 16,-8-1-16,-4-2 0,-4 3 15,4 0-15,4-3 0,4-2 16,7-4-16,6-3 16,6-2-16,5-1 0,7-2 15,8-2-15,10-1 0,9-2 16,6-3-16,6 0 0,17-2 16,7 0-16,5-1 0,3-1 0,-6 1 15,-16 2-15,-9 1 16</inkml:trace>
  <inkml:trace contextRef="#ctx0" brushRef="#br0" timeOffset="310753.0927">9887 13760 0,'0'0'15,"0"0"-15,0 0 0,33 5 0,-33-5 16,38 4-16,-10-1 15,0 1-15,0 0 0,12 0 16,2 1-16,-5-1 0,-1 1 0,0-2 16,-4-1-16,-8 0 0,-5-1 0,-5-1 15,-2 1-15,-2-1 16</inkml:trace>
  <inkml:trace contextRef="#ctx0" brushRef="#br0" timeOffset="310939.2613">9768 13943 0,'0'0'16,"0"0"-16,26-2 0,-4 1 0,4 1 16,13 1-16,7-1 0,1 1 15,1 0-15,16-1 32,3 0-32,-9 0 0,-6 0 15,-7 1-15,-13 1 0,-7-2 0,-5 1 16,-4-1-16</inkml:trace>
  <inkml:trace contextRef="#ctx0" brushRef="#br0" timeOffset="311117.6378">9651 14155 0,'0'0'0,"0"0"16,0 0-16,30 6 0,-30-6 0,43 4 15,-11-2-15,2 0 0,2-1 0,16-1 16,3 0-16,9-1 0,-4-2 15,7 0-15,-4-2 16,-7-3-16,-6-1 0,-5 1 0,-12 1 16,-8 3-16</inkml:trace>
  <inkml:trace contextRef="#ctx0" brushRef="#br0" timeOffset="311340.4913">10225 13894 0,'0'0'0,"0"0"16,-6 19-16,0-5 0,0 5 0,-11 11 15,-5 6-15,-1 2 0,-1 1 0,-11 17 16,-3 5-16,-2 5 0,6-5 16,-2 1-16,2-5 0,2-10 15,3-7-15,0 0 0,5-6 16,7-10-16,5-7 0,8-1 15,4 2 1,0-6-16,0-3 0,0-1 16</inkml:trace>
  <inkml:trace contextRef="#ctx0" brushRef="#br0" timeOffset="311525.2639">10166 14262 0,'0'0'0,"0"0"0,0 0 0,3 21 16,-3-21-16,1 33 0,-2-8 15,-1 2-15,-1 3 0,-4 12 0,-1 5 16,0-2-16,1-2 0,-2 8 16,1-1-16,2-9 15,0-6-15,1-4 0,1-7 0,3-10 16,1-6-16,0-4 0,0 0 16,0-1-16</inkml:trace>
  <inkml:trace contextRef="#ctx0" brushRef="#br0" timeOffset="311772.4177">10145 14376 0,'0'0'16,"0"0"-16,0 0 0,0 0 0,27-3 15,-27 3-15,33 1 16,-33-1-16,40 3 0,-19 0 16,1 0-16,0 1 0,1 2 0,5 3 15,-2 2-15,-4 1 16,-2 1-16,-4 3 0,-3 2 0,-3 1 15,-2 1-15,-4 5 0,-2 3 16,-2 5-16,-2-1 0,-5-1 16,-1-1-16,-4-1 0,-1-3 0,0-4 0,1-3 15,-1-6-15,-2-3 0,3-2 16,2-2-16,3 0 0</inkml:trace>
  <inkml:trace contextRef="#ctx0" brushRef="#br0" timeOffset="311973.0812">10093 14420 0,'0'0'0,"0"0"0,0 0 16,25 9-16,-25-9 0,27 11 16,-12-5-16,3 1 0,1 0 15,-1 0-15,2 0 0,-1-1 16,-3 0-16,4 2 0,-2 0 15,-5-1-15,-3-2 0,-1 0 0,-1-1 16,-2-1-16</inkml:trace>
  <inkml:trace contextRef="#ctx0" brushRef="#br0" timeOffset="312126.3755">10160 14570 0,'0'0'0,"0"0"0,0 0 0,0 0 15,0 0-15,0 0 0,31 12 16,-31-12-16,29 9 0,-29-9 15,39 6-15,-18-3 16,1 0-16,-2 0 0,-3-1 0,-3-1 16,-1 1-16,-2-1 15</inkml:trace>
  <inkml:trace contextRef="#ctx0" brushRef="#br0" timeOffset="312289.2412">10075 14722 0,'0'0'16,"0"0"-16,0 0 0,27 8 16,-27-8-16,30 6 0,-11-2 0,3-2 0,3 0 15,10-3-15,4-3 16,-2 2-16,-1 1 0,2-1 0,-7 1 16,-7 1-16</inkml:trace>
  <inkml:trace contextRef="#ctx0" brushRef="#br0" timeOffset="312419.0312">10980 14801 0,'0'0'0,"0"0"16,0 0-16,0 0 0,0 0 0,-15 13 15,15-13-15,0 0 0</inkml:trace>
  <inkml:trace contextRef="#ctx0" brushRef="#br0" timeOffset="318091.7826">5926 13145 0,'0'0'0,"-9"4"0,-3 4 16,-2 1-16,-3 4 0,-10 9 0,-1 6 15,-4 2-15,1 1 0,-8 15 16,-1 5-16,-6 8 0,7-3 15,-5 15-15,3 4 0,8-5 0,6-5 16,10 13-16,6 1 16,7-4-16,6-5 0,24 33 0,9-8 0,4-18 15,0-10-15,21-3 0,14-1 16,1-6-16,-1-2 0,14-2 0,10 1 16,-3-12-16,-2-6 0,10 2 15,9 2-15,-4-6 0,-4-4 0,10-3 31,6-3-31,-3-10 0,0-6 16,-3-6-16,0-6 0,-14-2 16,-10-2-16,7-6 0,5-4 15,-10-14-15,-6-8 0,-7-2 0,-6-2 16,-16 6-16,-12 3 0,-1-11 16,-1-7-16,-6-3 0,-5 0 0,-7-11 15,-3-6-15,-8 2 0,-5 4 0,-8-4 16,-5-1-16,-5 6 0,-4 2 15,-8-7-15,-5-3 16,3 13-16,2 8 0,-13-2 16,-9-2-16,-1 3 15,0 1-15,-11 2 0,-9-1 16,-1 8-16,-2 3 0,-17-2 16,-11-1-16,5 7 0,1 6 15,-22-2-15,-15-2 0,7 5 16,5 2-16,-26 4 0,-18 4 15,4 8-15,3 5 0,-21 8 16,-16 4-16,60-1 0,40-1 0,26-2 16</inkml:trace>
  <inkml:trace contextRef="#ctx0" brushRef="#br0" timeOffset="394805.0487">8314 10636 0,'0'0'0,"0"0"0,0 0 0,0 0 16,2 26-16,-2-26 0,-1 21 15,1-21-15,-5 28 0,2-13 16,-1 1-16,-2 1 0,1 1 0,-2-1 16,-2 3-16,-3 3 15,-1 0-15,-3-3 16,0 1-16,-1-3 0,1 0 16,1-2-16,2-2 0,1-3 0,1-1 0,2-1 15,1 0-15,3-1 0,2-4 16,0 2-16,6 0 0,0 2 0,5 1 15,3-2-15,1 0 16,8 4-16,1 0 0,4 0 16,4 1-16,0 1 0,2 0 15,10 3-15,1 0 0,-3-2 16,-3 0-16,-1-5 0,-1-1 16,-5-3-16,-8 0 0,-3-1 0</inkml:trace>
  <inkml:trace contextRef="#ctx0" brushRef="#br0" timeOffset="395036.6024">8416 10810 0,'0'0'0,"0"0"0,0 0 16,0 0-16,-6 23 0,6-23 15,-9 30-15,2-12 0,-2 2 16,-1 1-16,0 3 0,-3-2 16,2-1-16,-4 5 0,-2-2 15,0-3-15,-1-1 0,-5 0 16,-1-2-16,1 0 0,3-2 0,-1 1 16,4-4-16,3-2 15</inkml:trace>
  <inkml:trace contextRef="#ctx0" brushRef="#br0" timeOffset="395243.2734">7847 11005 0,'0'0'0,"0"0"16,0 0 0,36-11-16,-19 6 0,6-2 0,5 1 15,3-3-15,3 1 0,13-4 16,3 0-16,6-2 0,-2 0 15,8 0-15,-4 1 0,-6 1 16,-6 0-16,-1-2 0,-7-1 16,-6 1-16,-6 1 0,-6 3 15,-5 2-15,-3 3 0</inkml:trace>
  <inkml:trace contextRef="#ctx0" brushRef="#br0" timeOffset="395421.6919">8669 10522 0,'0'0'0,"0"0"16,0 0 0,0 0-16,0 0 0,0 0 0,14 21 15,-14-21-15,9 21 0,-9-21 16,9 30-16,-5-16 0,0 0 0,2-4 16,2 0-16,-4-2 0,0-1 15,1-1-15</inkml:trace>
  <inkml:trace contextRef="#ctx0" brushRef="#br0" timeOffset="395744.4008">9037 10527 0,'0'0'15,"0"0"-15,0 0 0,0 0 0,0 0 16,0 0-16,0 0 16,-11 24-16,11-24 0,-19 21 15,19-21-15,-28 31 0,13-15 0,-4 1 0,-3 0 16,0 0-1,0-1-15,-6 6 0,-1-2 16,0-4-16,-1-1 0,-3 2 16,4-1-16,4-3 0,4-4 0,4 1 15,2-2-15,4-2 0,3-1 16,4-2-16,4-3 0,2 1 16,5-1-16,9-2 0,4-1 15,5-2-15,2 0 0,2-2 16,3 1-16,6 0 0,0 0 15,1-1-15,-1 0 0,-5 2 0,-4-1 16,1-1-16,-4-2 16,-6 1-16,-7 2 0,-4 2 0,-1 0 15,-3 2-15</inkml:trace>
  <inkml:trace contextRef="#ctx0" brushRef="#br0" timeOffset="395960.6961">8440 11046 0,'0'0'0,"0"0"16,0 0-16,33-7 0,-33 7 0,41-10 15,-10 5-15,2-2 16,4 0-16,12-3 0,4 0 16,9-2-16,-4-1 0,8-1 15,-3 2-15,-11 2 0,-8 0 0,-7 2 16,-7 0-16,-6 1 0,-6 1 15,-10 0-15,-6 1 0,0 1 0,0 0 0,-1 2 16</inkml:trace>
  <inkml:trace contextRef="#ctx0" brushRef="#br0" timeOffset="396177.157">8723 10845 0,'0'0'0,"0"0"16,0 0-16,-3 30 0,3-30 0,3 33 16,-3-14-16,1 3 0,1 1 15,0 6-15,0-1 0,1-2 16,-1-3-16,0-3 0,0-1 16,-1-4-16,0-1 0,0-5 0,-1-2 15,0 0-15,0-3 0,0 0 16</inkml:trace>
  <inkml:trace contextRef="#ctx0" brushRef="#br0" timeOffset="396377.8066">8890 10861 0,'0'0'0,"0"0"16,0 0-16,6 25 0,-6-25 0,4 32 15,-2-12-15,2 2 0,-1 3 16,1 6-16,1 1 0,-1-1 15,-1-2-15,1-2 0,-2-2 16,-1-2-16,1-3 16,-1 2-16,0-5 15,1-9-15,-1-2 0,0-1 16,-1-1-16,0-1 0</inkml:trace>
  <inkml:trace contextRef="#ctx0" brushRef="#br0" timeOffset="396547.2193">9446 10673 0,'0'0'0,"0"0"15,0 0-15,24 5 0,-24-5 16,0 0-16,29 9 0,-20-3 16,-1 0-16,1 0 0,-3-1 15,0-1-15</inkml:trace>
  <inkml:trace contextRef="#ctx0" brushRef="#br0" timeOffset="396710.0067">9406 10846 0,'0'0'0,"0"0"0,0 0 0,0 0 15,27 8-15,-27-8 0,24 9 16,-11-4-16,-1 0 0,0 0 15,2 0-15,-3-1 0,-1 1 0,-2-2 16</inkml:trace>
  <inkml:trace contextRef="#ctx0" brushRef="#br0" timeOffset="396910.6452">9391 11011 0,'0'0'0,"0"0"0,0 0 0,34-6 15,-15 2-15,6-1 0,6 0 16,1 0 0,1-2-16,13-2 0,3 0 15,8-1-15,-2 2 0,5-3 0,-6 1 16,-8 0-16,-6 0 0,-9 2 16,-7 1-16,-4 3 0</inkml:trace>
  <inkml:trace contextRef="#ctx0" brushRef="#br0" timeOffset="397149.1292">9852 10690 0,'0'0'0,"0"0"16,0 0-16,0 0 0,-3 30 0,3-30 15,-11 38 1,5-16-16,-1 3 0,-3 7 15,-1 2-15,0-3 0,0-1 16,-1 0-16,-1 2 0,-5 0 16,-1-6-16,-2-2 0,-2-3 15,0-2-15,1-3 0,-2-1 16,-2-2-16,2-4 0,1-4 0,4-1 16,4 0-16,3-1 0</inkml:trace>
  <inkml:trace contextRef="#ctx0" brushRef="#br0" timeOffset="397312.0705">9814 11093 0,'0'0'0,"0"0"16,19 4-16,-7 1 0,1-1 0,9 5 15,5 4 1,-3-1-16,-1 0 0,1 3 16,2 1-16,1 4 0,-3 0 0,-3-1 15,-2-3-15,-4-2 16,-6-3-16,0-2 0,-2-3 15,-2 0-15</inkml:trace>
  <inkml:trace contextRef="#ctx0" brushRef="#br0" timeOffset="397650.3122">8408 11658 0,'0'0'16,"0"0"-16,26 0 0,-6-1 0,4-1 16,17-2-16,8 0 0,6-1 15,6 0 1,27-3-16,11-2 0,12-2 15,-9-1-15,19-1 0,15-2 16,38 0-16,-19 7 0,-18 2 16,-10-1-16,-21 2 0,-14 0 0,-15 5 15,-10 1-15,-16 0 0,-12-1 16,-12 0-16,-8 0 16,-6 1-16</inkml:trace>
  <inkml:trace contextRef="#ctx0" brushRef="#br0" timeOffset="417267.1152">11452 10701 0,'0'0'0,"0"0"16,0 0-16,0 0 0,0 0 0,0 0 16</inkml:trace>
  <inkml:trace contextRef="#ctx0" brushRef="#br0" timeOffset="417830.4119">11432 10623 0,'0'0'0,"0"0"0,0 0 15,0 0-15,0 0 0,0 0 0,0 0 16,2 28-16,-2-28 0,-6 20 15,6-20-15,-5 26 0,5-26 0,1 25 16,1-11-16,2-2 16,2 0-16,3-2 0,2-1 15,3 0-15,2-3 16,3 0-16,3-2 16,6-2-16,-1 0 0,4-3 0,2 0 15,-3-1-15,-3-2 0,1 0 16,-2-3-16,-4 1 0,-3 0 15,-2 0-15,-4 2 0,-2 1 16</inkml:trace>
  <inkml:trace contextRef="#ctx0" brushRef="#br0" timeOffset="418069.0317">11639 10619 0,'0'0'0,"0"0"16,0 0-16,0 0 0,3 25 0,-3-25 15,-1 27 1,1-27-16,-5 36 0,2-15 16,-1 4-16,-3 2 0,-1 1 0,-2 10 15,-1-1-15,0-2 16,1-3-16,-2 5 0,0-5 16,2-3-16,1-4 0,-3-4 15,-2-1-15,0-6 0,-1-6 16,4-1-16,3-1 0,0-1 0</inkml:trace>
  <inkml:trace contextRef="#ctx0" brushRef="#br0" timeOffset="418231.8094">11617 11006 0,'0'0'16,"0"0"-16,12 10 0,-6-4 0,2 1 0,3 3 15,3 1-15,2-1 0,0 1 0,5 3 16,0 2-16,-1-3 15,-1-1-15,0-1 0,-1 1 16,0-1-16,-3-2 0,-1-1 0,-3-2 16,-1 0-16</inkml:trace>
  <inkml:trace contextRef="#ctx0" brushRef="#br0" timeOffset="418655.3098">12399 10656 0,'0'0'0,"0"0"0,0 0 0,0 0 0,0 0 16,0 0-16,-14 19 15,14-19-15,0 0 0,-22 30 16,22-30-16,-21 31 0,10-17 0,0 1 16,-1 0-16,2 0 0,2-2 15,2 4-15,2-2 16,4-4-16,2-1 0,8 0 0,6 1 0,1-3 15,3-2-15,5-1 0,4-3 16,0-2-16,0 0 0,6-2 0,0-2 16,-4 0-16,-3 1 0,-3-2 15,-1-1-15,-4 1 0,-3 1 16,-4 1-16</inkml:trace>
  <inkml:trace contextRef="#ctx0" brushRef="#br0" timeOffset="418871.6915">12551 10761 0,'0'0'16,"0"0"-16,0 0 0,0 0 0,0 0 15,0 0-15,0 0 0,-12 27 16,12-27-16,-12 29 0,3-6 0,-1 0 16,-1 1-16,-3 4 0,-4 5 15,-2 7-15,1-4 0,-3 5 0,2-3 16,3-5-16,3-5 0,2-4 15,1-2-15,2-6 0,1-3 16,2-4-16,0 0 0,2-2 16</inkml:trace>
  <inkml:trace contextRef="#ctx0" brushRef="#br0" timeOffset="419018.6897">12526 11194 0,'0'0'0,"0"0"0,0 0 15,22 20-15,-12-12 0,0 2 16,0 0-16,1-1 0,0 0 16,4 0-16,3-2 15,-1-3-15,-2-2 0,-2-2 16,-2 1-16,-1-1 0</inkml:trace>
  <inkml:trace contextRef="#ctx0" brushRef="#br0" timeOffset="419188.1202">12951 10612 0,'0'0'0,"0"0"0,0 0 16,0 0-16,9 20 0,-9-20 16,7 22-1,-7-22-15,7 26 0,-4-14 0,-1-2 16,0-1-16</inkml:trace>
  <inkml:trace contextRef="#ctx0" brushRef="#br0" timeOffset="419488.6389">13404 10655 0,'0'0'0,"0"0"15,0 0-15,-20 13 0,20-13 16,-30 13-16,8-3 0,-3 1 15,-2 1-15,-12 5 0,-4 1 16,4-2-16,4-1 0,-5 1 16,4-1-16,5-1 0,5-3 0,8-1 0,3-1 15,8-1-15,4-2 0,10 0 16,6-1-16,7 0 0,5-1 16,8-2-16,6-2 0,-1-1 15,-3-2-15,10 0 0,1-1 16,-6 0-16,-5 0 0,-7-1 15,-6 0 1,-4 1-16,-5 1 0,-2 1 0</inkml:trace>
  <inkml:trace contextRef="#ctx0" brushRef="#br0" timeOffset="419704.6381">12776 11091 0,'0'0'15,"0"0"-15,0 0 0,29 2 0,-29-2 16,38 2-16,-12-2 0,4 0 16,3-1-16,15 0 0,6-2 15,0 0-15,0 0 0,13-1 16,-2 1-16,3 1 0,-7 0 0,-4 1 16,-12 0-1,-11-1-15,-8 1 0,-14-2 16,-9-1-16,-1 1 0,-1 1 0,-1 2 15</inkml:trace>
  <inkml:trace contextRef="#ctx0" brushRef="#br0" timeOffset="419905.3005">13069 10990 0,'0'0'0,"0"0"15,0 0-15,0 0 0,0 0 0,-9 32 16,9-32-16,-12 35 15,5-16-15,0 3 0,1 3 16,-1-2-16,2-1 0,-2 1 0,1-3 31,2 0-31,1-1 0,2-7 0,1-3 16,1-5-16,1-4 0,0 0 16,-2 0-16,2 0 0</inkml:trace>
  <inkml:trace contextRef="#ctx0" brushRef="#br0" timeOffset="420090.3296">13250 11000 0,'0'0'0,"0"0"0,0 0 16,0 0-16,11 21 0,-11-21 15,4 33-15,-3-11 0,0 2 0,-1 2 16,0 5-16,0 4 0,1 0 16,0-2-16,0-1 15,0 2-15,0-2 0,-1-5 16,-1-3-16,0-5 0,0-4 0,0-3 0,0-2 15,0-2-15</inkml:trace>
  <inkml:trace contextRef="#ctx0" brushRef="#br0" timeOffset="425122.6491">16639 14747 0,'0'0'0,"2"-4"15,0 1-15,0 0 0,0 0 0,-2-1 0,-1-1 16,-1-2-16,-1 0 0,-4 0 16,-3 1-16,-1 1 15,-1 1-15,-6 0 0,-4 1 0,-10 1 16,-3 2-16,-7 2 0,-5 1 15,-16 5-15,-2 1 0,-15 7 16,0 3-16,0 1 16,1 0-16,-11 8 0,1 2 15,-2 5-15,8 0 0,-25 12 16,15-6-16,18 1 0,14 0 0,10 4 16,8 1-16,10-4 15,6-4-15,11-1 0,8 1 16,11 0-16,5 0 0,13 0 15,9-1-15,5-6 0,5-4 0,11 0 0,8-1 16,10 1-16,5 1 0,12-8 16,10-5-16,3-3 0,3-1 0,14-1 15,10 0-15,-3-3 0,0 0 16,14 1-16,12 2 16,-7-2-16,-4 0 0,15-2 15,11-1-15,-6 2 16,-1 0-16,45 2 15,33 3-15,-37-5 0,-24-6 0,-7 0 16,-5-1-16,4 3 0,4 2 16,38-2-1,26-1-15,-6 1 0,-4 3 16,-61-7-16,-42-3 0,11-6 16,7-5-16,-21 1 0,-15 1 0,2-7 0,1-5 15,-22-3-15,-15-3 0,-2-6 16,-2-6-16,-12 0 0,-9-1 0,-6-4 15,-5-4-15,-10 3 0,-8 1 16,-9-9-16,-7-6 0,-5 11 16,-1 6-16,-12-6 15,-8-4-15,-6 9 16,-4 7-16,-12-14 0,-7-9 16,2 13-16,1 8 0,-18-5 15,-14-5-15,6 7 0,8 5 0,-23-1 16,-14 1-16,9 0 0,7-1 0,-16 11 15,-11 9-15,7 5 0,5 2 16,-21-5-16,-12-1 16,13 0-16,10 2 0,-23 5 0,-16 4 15,16 2-15,11 1 0,-30 4 16,-19 2-16,22 0 0,15 1 0,-36 2 16,-23 3-16,12-1 15,10 0-15,9 6 0,6 1 16,5 4-16,4 0 0,3 8 0,2 6 15,12-3-15,8-3 0,2 4 0,3 2 16,10 0-16,7 0 0,34-9 0,22-7 16,17-5-16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10-23T01:26:32.31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2759 2293 0,'0'0'0,"0"0"16,19 3-16,-2-1 0,1-1 0,15 3 15,10 2-15,3 1 0,0 0 16,23 2-16,11-2 0,15 0 16,-4-1-16,29-2 0,24-3 15,-16-1-15,-12 0 0,68-2 16,2-3-16,-28-2 0,-15-2 0,15-2 16,12-1-16,-21-1 15,-13 0-15,9 4 0,13 0 16,-26 2-16,-14 2 0,8 2 0,2-1 15,-21 3-15,-15 2 0,-4 2 16,-1 0-16,-24 3 0,-14 3 16,-16-4-16,-10-2 0,-8 0 15</inkml:trace>
  <inkml:trace contextRef="#ctx0" brushRef="#br0" timeOffset="2002.6873">7551 2383 0,'0'0'0,"0"0"16,0 0-16,0 0 0,-6-21 0,6 21 15,-11-16-15,5 8 16,-2 0-16,-1 0 0,-1 1 0,-1 2 15,-2 2-15,-5 2 16,-3 4-16,0 1 0,0 4 0,-11 5 16,-3 3-16,2 1 0,2-1 15,-6 11-15,1 5 0,6 0 16,2 0-16,5 8 0,5 1 16,7-6-16,6-1 0,7-6 15,8-4-15,2-7 0,6-6 16,8-6-16,7-8 0,2-4 0,2-5 15,2-5-15,3-4 16,-4-1-16,-4-2 16,2-6-16,-1-4 0,-8 2 0,-5 5 0,-4-3 15,-4 1-15,-3 8 0,-6 6 16,-2 4-16,-1 1 0,-1 6 16,-1 4-16,-5 5 0,-3 4 15,0 1-15,-1 2 0,3 5 16,-3 7-16,3 1 0,2 2 0,2 8 15,2 3-15,3-3 16,3-4-16,6-2 0,5-2 0,2-8 16,1-6-16,-3-4 0,-6-1 15,0-1-15</inkml:trace>
  <inkml:trace contextRef="#ctx0" brushRef="#br0" timeOffset="2417.4405">8447 2128 0,'0'0'0,"0"0"0,0 0 0,-9 30 0,5-14 31,-4 8-31,-2 8 0,-5 9 0,0 0 0,-1 10 16,0 2-16,2-9 0,1-6 0,1-1 15,2-6-15,2-8 0,3-5 16,0-7-16,2-6 16,3-5-16,-1-4 0,5-9 15,5-8-15,0-1 0,1 0 0,3-2 16,2-1-16,7-1 0,-1 2 16,6 2-16,0 2 0,3 2 15,1 5-15,2 3 0,1 3 16,0 5-16,-2 3 0,-3 5 15,-4 8-15,-4 0 0,-3 2 0,-6 4 16,-3 4-16,-5-1 0,-1 1 16,-3 1-16,-2 1 0,0-3 15,-1-1-15,0 0 0,-3-1 16,5-6-16,3-6 0,0-1 16,1-3-16,-3 0 0</inkml:trace>
  <inkml:trace contextRef="#ctx0" brushRef="#br0" timeOffset="2808.1751">9500 2266 0,'0'0'16,"0"0"-16,0 0 0,-27 1 0,27-1 0,-39 7 0,11 0 15,-3 3-15,-4 3 0,-11 5 16,-1 3-16,-7 7 15,1 2-15,9 1 0,6 3 0,1 4 16,10-3-16,7-2 0,7-3 16,8-5-16,6-5 0,8-4 15,7-5-15,4-8 0,5-5 16,6-6-16,5-4 0,-2-5 0,-1-4 16,0-6-16,1-4 0,4-7 15,-3-2-15,-6 1 0,-5 3 16,-5 8-16,-5 9 0,-3 3 15,-3 4-15,-5 3 0,-3 4 16,-2 9-16,-2 7 0,-2 2 0,0 3 16,-5 3-16,-3 3 0,3 4 0,2 3 15,1 2-15,2 3 0,5-3 16,3 0-16,5-7 0,3-4 16,4-4-16,5-3 0,2-8 15,5-8-15,-6 2 0,-4 0 16,-4 0-16</inkml:trace>
  <inkml:trace contextRef="#ctx0" brushRef="#br0" timeOffset="3147.0342">9724 2332 0,'0'0'0,"0"0"0,0 0 0,-6 27 15,6-27-15,-11 33 0,3-11 16,0 1-16,-2 2 0,-2 5 0,1-1 15,1-5-15,1-3 0,1-5 16,1-5-16,0-3 0,0-4 0,2-6 16,0-5-16,2-5 0,0-2 15,4-7-15,4-5 0,4-2 16,2-3-16,7-8 0,3-1 16,1 4-1,2 3-15,5 1 0,-1 6 16,-1 7-16,-2 6 0,-3 6 15,-2 3-15,-2 7 0,-3 5 0,-4 7 16,-4 4-16,-5 6 16,-2 5-16,-3 3 0,-3 2 0,1 3 15,-1 1-15,2-2 0,0-1 16,2-8-16,0-6 0,1-5 0</inkml:trace>
  <inkml:trace contextRef="#ctx0" brushRef="#br0" timeOffset="3581.5319">10455 2390 0,'0'0'0,"0"0"0,0 0 15,0 0-15,0 0 0,-30-10 0,30 10 16,-30 0-16,11 1 0,-2 3 16,-1 1-16,0 2 0,-1 2 15,-7 4-15,1 5 0,1 1 16,3 1-16,4 3 0,4 2 15,2 3 1,5-1-16,5-6 0,5-4 0,8-5 16,6-4-16,6-3 0,5-2 15,4-6-15,6-2 0,0-6 0,1-4 0,7-7 16,-1-1-16,-3-6 0,-4-5 16,-2-3-16,-1-1 0,0-9 15,-6 0-15,-4 4 16,-3 1-16,-6 7 0,-3 2 15,-3 5 1,-4 5-16,-2 7 16,0 5-16,-2 3 0,-1 1 0,-3 7 0,-3 5 15,-4 4-15,-3 6 0,-1 6 16,-2 4-16,0 9 0,-2 6 0,0 4 0,-1 2 16,4-4-1,5-2-15,5 4 0,5-5 0,7-4 16,4-5-16,-3-6 0,-1-6 15,-2-5-15</inkml:trace>
  <inkml:trace contextRef="#ctx0" brushRef="#br0" timeOffset="3879.5295">11174 2159 0,'0'0'0,"0"0"16,-24 7-16,6 0 0,-6 2 15,-9 6-15,-2 2 0,4 4 16,4 0-16,-2 6 0,6 1 16,7-4-16,7 0 0,11-3 0,6-1 15,7-2-15,3-1 0,3-4 0,3-1 16,-2-1-16,1-2 0,-1 2 16,-3-1-16,-8-2 0,-4-2 15,-7-1-15,-5-2 0,-6 4 16,-5 2-16,-7 3 0,-4 1 15,-2 1 1,0-2-16,5-2 0,3-3 16,7-3-16,5-5 0,2 1 0,2-1 15,0 0-15</inkml:trace>
  <inkml:trace contextRef="#ctx0" brushRef="#br0" timeOffset="4192.8608">11505 2283 0,'0'0'0,"0"0"0,-12 20 0,2-6 16,-3 4-16,2 4 0,1 4 15,0 8-15,3-3 0,6-3 16,5-5-16,7 0 0,4-6 16,9-7-1,7-8-15,2-5 0,2-6 0,0-2 16,0-4-16,3-7 0,-4-4 15,-6-2-15,-3-2 0,-8 2 16,-5 0-16,-9 4 0,-9 1 16,-7 6-16,-7 5 0,-9 6 15,-5 4-15,-5 5 0,-6 2 16,-1 5-16,-1 4 0,4 6 0,10-1 16,8-2-16,9-1 0,9-3 15,8-2-15,14-5 0,10-2 16,-8-2-16,-5 0 0,-2-1 15</inkml:trace>
  <inkml:trace contextRef="#ctx0" brushRef="#br0" timeOffset="4712.3697">12049 2203 0,'0'0'16,"0"0"-16,0 0 0,-8 23 0,8-23 15,-12 33-15,4-11 0,0 0 16,0 2-16,-3 5 0,0-2 15,0-3-15,1-5 16,1-1-16,1-5 0,4-3 16,2-2-16,2-6 0,3-2 15,1-4-15,2-4 0,1-5 16,2-4-16,5-4 0,2-1 16,5-1-16,4-1 0,6-5 15,-1 2-15,-1 7 0,-2 4 16,-3 5-16,-1 5 0,-5 1 0,-1 4 0,-4 3 15,-2 5-15,-5 7 0,-4 6 16,-2 1-16,-2 1 0,-4 0 16,-2 0-16,-2-1 0,-1-1 15,0-2-15,-1-2 0,1-3 16,2-2-16,2-3 0,0-2 16,2-4-16,0-2 15,6-7-15,5-4 0,3-1 16,3-5-16,4-3 0,5-5 15,9-6-15,3-1 0,0 1 16,0 2-16,2 1 0,-3 6 0,-4 6 16,-4 6-16,-3 4 15,-3 5-15,-4 6 0,-3 7 16,-5 1-16,-5 1 0,-6 4 0,-2 5 0,-2 2 16,-1 3-16,0 5 0,2-3 15,2-2-15,1 0 0,3-5 16,2-3-16,1-6 0,0-6 0,-1-1 15,0-1-15,0-2 0</inkml:trace>
  <inkml:trace contextRef="#ctx0" brushRef="#br0" timeOffset="5012.9114">12684 2394 0,'0'0'16,"0"0"-16,0 0 0,0 0 15,26 2-15,-26-2 0,31-1 16,-31 1-16,40-5 0,-17 3 15,1 1-15,2-4 0,0-1 0,6-4 16,-2-1-16,-4-4 0,-2-1 0,-4-1 16,-3 2-16,-5-1 0,-3 3 15,-7-3-15,-5 0 0,-6 3 16,-4 0-16,-6 4 0,-4 2 16,-7 5-16,-1 5 0,2 2 15,3 2-15,2 4 0,1 2 0,3 6 16,3 5-16,7 0 0,6 0 0,6 5 15,7 1-15,7-4 0,6-1 16,10-4-16,9-4 0,7-1 16,6-2-16,-12-4 0,-9-1 0,-8-3 15</inkml:trace>
  <inkml:trace contextRef="#ctx0" brushRef="#br0" timeOffset="5493.6706">14150 2191 0,'0'0'0,"0"0"0,0 0 16,0 0-16,-21-13 0,21 13 0,-32-7 0,11 5 0,-1 0 16,-5 3-16,-6 2 0,-10 4 15,1 1-15,-1 3 0,-1 4 16,-6 7-16,6 3 0,-4 8 15,8 1-15,9-3 0,9-1 0,12-4 16,11 0-16,8-6 16,5-4-1,12-7-15,11-7 0,1-6 16,2-2-16,5-7 0,5-4 16,1-3-16,-7 0 0,-6-6 0,-2-5 15,-9 6-15,-5 4 0,-4-1 16,-5 1-16,-4 10 0,-2 4 15,-5 4-15,-2 3 0,-5 7 16,1 2-16,-2 11 0,0 7 0,0-2 16,1 0-16,-1 10 0,0 4 15,0 0-15,3 0 0,1 0 0,2 0 16,-1-5-16,-1-6 0,-1-1 16,-1-2-16,-1-7 0,2-2 15,-5-7-15,-3-2 0,-2 0 16,-2-1-16,-2-4 0,-1-3 0,3-2 15,-2 0 1,1-7-16,-1-4 0,6-3 0,5-2 0,0 2 16,2 4-16,0 4 0</inkml:trace>
  <inkml:trace contextRef="#ctx0" brushRef="#br0" timeOffset="5683.1771">14432 2294 0,'0'0'0,"0"0"0,0 0 16,-6 32-16,1-16 0,-1 4 15,-3 5-15,-2 4 0,2-1 16,0-5-16,1-4 0,2-2 0,0-4 0,2-3 16,2-4-16,-1-5 0,3-1 0,0-2 15,0 2-15,0-3 0</inkml:trace>
  <inkml:trace contextRef="#ctx0" brushRef="#br0" timeOffset="5830.4319">14405 2123 0,'0'0'0,"0"0"0,0 0 16,23-2-16,-23 2 0,25 2 0,-8 2 15,-1 0-15,0 2 0,1-1 16,3 2-16,-2-1 0,-3-1 0,-1-1 15</inkml:trace>
  <inkml:trace contextRef="#ctx0" brushRef="#br0" timeOffset="6115.479">14760 2256 0,'0'0'0,"0"0"16,-4 19-16,1-5 0,0 2 0,-4 6 15,-2 4-15,-2 8 16,0-3-16,0-2 15,1-3-15,0-1 16,3-4-16,1-7 0,2-2 16,3-6-16,1-3 0,2-6 0,2-5 15,2-4-15,0-3 0,4-5 16,1-2-16,2-3 0,0 2 0,5-5 0,3 2 16,-2 4-16,0 4 0,-1 3 15,-1 3-15,1 5 0,-1 1 16,2 5-16,1 1 15,-2 3-15,-3 2 0,2 2 0,0 0 16,0 0-16,-2-1 0,-1-2 16,-3-1-16,-3-1 0</inkml:trace>
  <inkml:trace contextRef="#ctx0" brushRef="#br0" timeOffset="6337.9668">15465 1958 0,'0'0'0,"0"0"16,0 0-16,-1 26 0,1-26 16,-9 35-16,-1-9 15,-2 3-15,-2 3 0,-5 12 0,-1 2 16,-1 4-16,5-5 0,5-6 16,4-3-16,4 0 0,3-3 15,9-9-15,6-7 0,4-6 16,2-5-16,9-1 0,6 0 15,-7-3-15,-7 0 0,-5 0 0</inkml:trace>
  <inkml:trace contextRef="#ctx0" brushRef="#br0" timeOffset="6453.9516">16280 2419 0,'0'0'15,"0"0"-15,0 0 0,0 0 0,0 0 16,0 0-1,0 0-15,-11 23 0</inkml:trace>
  <inkml:trace contextRef="#ctx0" brushRef="#br0" timeOffset="7287.9863">8062 3045 0,'0'0'0,"0"0"16,22-4-1,-7 2-15,2 0 0,15-2 16,7 2-16,1-1 0,0-1 16,18 2-16,3 0 0,1-2 0,1 1 15,17 1-15,6 0 16,8-3-16,-7 0 0,21-5 0,4 1 16,-9-2-16,-6-3 0,55-3 15,-7 4-15,-12 2 0,-7 0 0,6 0 16,4-1-16,-12 2 0,-8 3 15,10 1-15,7 0 0,-9 1 16,-7 0-16,13 3 0,7 2 16,-11 1-16,-9 1 0,14 0 0,11-1 15,-5-2-15,-3-2 0,9 4 16,8 3 0,-16-4-16,-9-2 0,17-1 15,14 3-15,-11-2 0,-8-2 0,13 1 16,9 1-16,-10-4 15,-5-1-15,10-4 0,8-1 16,-13 2-16,-10 1 0,15 4 0,8 1 16,-20 3-16,-13 2 0,1 4 15,3 2-15,-21 6 0,-12 3 0,-1-2 16,0-3-16,-16 2 0,-11 1 16,-22-5-16,-17-3 0,-10-1 0</inkml:trace>
  <inkml:trace contextRef="#ctx0" brushRef="#br0" timeOffset="60473.7669">9859 2896 0,'0'0'0,"0"0"0,0 0 0,-3-18 0,3 18 0,0 0 16,-17-23 0,6 13-16,-2 2 0,-6-2 0,-3 0 15,-8-2-15,-4 0 0,-5 0 16,-6 1-16,-13 2 0,1 2 0,-6 2 15,-4 2-15,-11 3 16,3 4-16,-15 6 0,0 4 16,10 1-16,8 3 0,-10 7 15,4 5 1,-19 15-16,14-2 0,9 5 16,8 0-16,19 0 0,11-3 0,10 8 15,6 5-15,7-9 0,4-4 16,10 3-16,8 3 0,6-4 15,4-4-15,15-1 0,12-1 0,3-7 16,4-2-16,18-8 0,12-3 16,8-8-16,3-4 0,22-2 0,17 0 15,-4-7-15,-1-3 0,24-6 16,19-3-16,-16 1 0,-9-1 16,11-4-16,9-2 0,-21 4 15,-13 3-15,3-3 0,1-3 16,-19-2-16,-11 0 0,-9-2 15,-5-4-15,-23 3 0,-12 0 0,-16-12 16,-10-5-16,-13-2 0,-9 1 0,-20-12 16,-14-7-16,-5 3 0,-6 2 15,-22-7-15,-15-3 16,-5 3-16,-4 4 0,-21 0 0,-16 1 16,0 12-16,1 7 0,-18 11 15,-12 7-15,9 12 16,8 8-16,-12 15 0,-9 12 15,18 3-15,14 3 0,37-11 16,26-6-16,20-6 0</inkml:trace>
  <inkml:trace contextRef="#ctx0" brushRef="#br0" timeOffset="60790.3762">8361 4149 0,'0'0'0,"21"-8"0,3-1 16,6-2-16,3 0 0,22-6 15,12-1-15,15-4 0,1 4 0,16-5 16,1 1-16,-4 1 16,-16 4-16,15-1 0,-20 6 0,-25 1 0,-16 3 15,-18 1-15,-14 2 16,-8 3-16,-5 6 0,-10-4 0,-8-2 16,4-1-16,9 2 0,5 1 0</inkml:trace>
  <inkml:trace contextRef="#ctx0" brushRef="#br0" timeOffset="60959.8191">9041 3786 0,'0'0'0,"0"0"0,0 0 0,0 0 16,0 0-16,0 0 0,-3 35 15,-1-17-15,-4 2 0,-3 7 16,-4 5-16,0 6 0,-3 2 0,-7 17 16,-4 3-16,-2 4 0,4-9 15,2 2 1,5-8-16,4-12 0,5-8 15,1-3-15,3-7 0,1-5 16</inkml:trace>
  <inkml:trace contextRef="#ctx0" brushRef="#br0" timeOffset="61091.3957">8983 4125 0,'0'0'0,"0"0"16,0 0-16,17 10 0,-17-10 0,22 14 0,-7 0 15,0 0-15,1 0 0,1 2 16,3 2-16,4 4 0,1-2 0,-5-5 15,-4 0-15,-2-4 0</inkml:trace>
  <inkml:trace contextRef="#ctx0" brushRef="#br0" timeOffset="61292.19">9606 3664 0,'0'0'16,"0"0"-16,0 0 0,3 24 0,-3-24 16,2 35-16,-3-9 0,0 2 0,-1 2 15,0 10-15,0 0 0,1-3 16,0-5-16,0 1 0,1-9 16,0-3-16,0-5 0,0-2 0</inkml:trace>
  <inkml:trace contextRef="#ctx0" brushRef="#br0" timeOffset="61561.9407">9557 3741 0,'0'0'0,"0"0"0,0 0 16,26-10-16,-26 10 0,34-10 0,-11 2 16,1 2-16,3 1 0,7-1 15,1 2-15,-3 0 16,-2 0-16,6 4 0,-1 3 0,-6-1 0,-5 2 15,-4 6-15,-4 4 0,-5 3 16,-4 2-16,-4 3 0,-5 3 16,-2 1-16,-3 0 0,-4-2 0,-2 0 15,0-2-15,0-1 0,0-2 16,-1-1-16,-2-3 0,-3-1 0,-3-3 16,-2-3-16,1-1 0,0-3 0,6 0 15,3 0-15,3-1 0</inkml:trace>
  <inkml:trace contextRef="#ctx0" brushRef="#br0" timeOffset="61693.6124">9579 3883 0,'0'0'0,"0"0"16,0 0-16,29-9 0,-29 9 0,36-14 31,-10 9-31,0-1 0,1 0 0,8 0 16,1 0-16,-2 2 15,-2 2-15,1 1 0,-5 1 16,-6 0-16,-3 0 0,-5 0 0</inkml:trace>
  <inkml:trace contextRef="#ctx0" brushRef="#br0" timeOffset="61878.6686">9558 4032 0,'0'0'0,"0"0"16,0 0-16,37-14 0,-17 8 0,5-1 15,5-1-15,8 0 0,1 0 16,9-1-16,2-1 15,-7 3-15,-6 1 16,-5 0-16,-4 1 0,-9 1 16,-7 1-16,-2 0 15,-3 2-15,0-1 0</inkml:trace>
  <inkml:trace contextRef="#ctx0" brushRef="#br0" timeOffset="62048.0101">9277 4263 0,'0'0'0,"0"0"15,0 0-15,28-10 0,-28 10 0,42-14 16,-6 3-16,6-3 16,4-1-16,21-6 0,7 0 15,13-3-15,-5 3 0,15-5 16,11-2-16,-19 5 0,-14 4 0,-12 2 16,-18 5-1,-13 3-15</inkml:trace>
  <inkml:trace contextRef="#ctx0" brushRef="#br0" timeOffset="62333.2472">9768 4118 0,'0'0'0,"-10"7"16,-2 1-16,-4 2 0,-1 3 0,-10 6 15,0 2-15,0 0 16,2-3-16,1 4 0,6-2 15,5-5-15,5-3 0,9-6 16,7-5-16,8-5 0,9-4 0,7-3 16,6-2-16,1-1 0,-2 1 0,6-4 15,-1 2-15,-3 1 0,-3 3 0,-2 1 16,-6 1-16,-13 5 16,-4 4-16,-10 4 0,-7 5 15,-4-2-15,-2 0 0,4-2 0,1 0 16,2-3-16</inkml:trace>
  <inkml:trace contextRef="#ctx0" brushRef="#br0" timeOffset="62765.1718">9837 4212 0,'0'0'0,"0"0"16,0 0-16,0 0 0,0 0 0,10 28 16,-10-28-16,5 26 0,-5-26 15,2 26-15,-1-10 0,0-1 16,1 0-16,-1 0 0,-1-1 0,-1 0 15,-1-2-15,-5 0 0,-4-1 16,-1 0-16,-1-3 0,-2 0 16,-2 0-16,-4-2 0,1-1 0,1-5 15,1-3-15,2-1 0,4-2 16,4-1-16,5 0 16,6-1-16,6-2 15,8 0-15,5 1 0,2-2 16,1 1-16,11-1 0,1 0 0,-2 1 0,0 2 15,-6 2-15,-2 1 0,-4 2 16,-3 0-16,-7 3 0,-5 3 16,-8 2-16,-5 2 0,-13 7 15,-12 7-15,-8 1 0,-3-1 16,-15 8-16,-1 1 0,7-3 16,5-2-16,-3 0 0,4-3 15,12-4-15,9-4 0,13-6 16,9-5-16,6-2 0,7-3 0,15-6 15,12-5-15,5 1 0,5-1 0,16-5 16,6-4-16,-5 3 16,-3 1-16,8-4 0,0-1 0,-21 7 15,-13 4-15,-11 4 0</inkml:trace>
  <inkml:trace contextRef="#ctx0" brushRef="#br0" timeOffset="62965.8956">10728 3755 0,'0'0'0,"0"0"0,0 0 16,0 0-16,-25 22 0,8-8 0,-4 4 15,-1 1-15,0 2 0,-10 8 16,-1 3-16,3-3 0,4-1 0,-2 0 15,6-6-15,5-4 0</inkml:trace>
  <inkml:trace contextRef="#ctx0" brushRef="#br0" timeOffset="63128.7255">10473 3995 0,'0'0'0,"0"0"0,0 0 0,0 0 0,12 21 16,-12-21-16,4 31 15,-3-9-15,-1 2 0,-1 3 0,0 2 16,-2 6-16,1-5 0,-2-1 16,-2-1-16,2-3 0,0-6 0,0-2 15</inkml:trace>
  <inkml:trace contextRef="#ctx0" brushRef="#br0" timeOffset="63367.1871">10548 4047 0,'0'0'15,"0"0"-15,26-5 0,-11 2 0,2 0 16,7 1-16,3 2 16,0 1-16,-2 3 0,0 2 15,-2-1-15,-2 4 16,-3 2-16,0 5 0,-4 3 16,-5 2-16,-3-1 0,-5 2 0,-2 1 15,-4-2-15,-2-3 0,-7 0 16,-3 0-16,-2-2 0,-1 0 15,-2 0-15,-1-2 0,-4-1 16,-1-5-16,5-1 0,4-1 0,3-1 0</inkml:trace>
  <inkml:trace contextRef="#ctx0" brushRef="#br0" timeOffset="63467.0628">10435 4252 0,'0'0'0,"0"0"0,0 0 16,0 0-16,0 0 0,33-10 15,-33 10-15,34-11 0,-13 7 0,1-1 16,0 2-16,0 1 0,0 1 0,2-1 0,-4 1 15,-3 0-15</inkml:trace>
  <inkml:trace contextRef="#ctx0" brushRef="#br0" timeOffset="63603.5223">10520 4366 0,'0'0'0,"0"0"0,0 0 0,0 0 0,38-10 0,-16 4 16,5-2-1,2-2-15,3 1 0,4-5 0,2-2 0,4-2 16,-6 4-16,-7 2 0</inkml:trace>
  <inkml:trace contextRef="#ctx0" brushRef="#br0" timeOffset="64030.0649">11229 3798 0,'0'0'0,"0"0"0,0 0 16,0 0-16,-26 18 0,26-18 15,-27 25-15,12-11 0,2 1 16,2 2-16,1 1 0,3 0 16,4-2-16,5 4 15,6-4-15,3-4 16,3-4-16,4-4 0,2-4 16,1-4-16,0-1 0,-2 2 15,-2-2-15,-1 2 0,-3 1 0,1-1 16,-1 1-16,-4 3 0,-2 4 15,-2 2-15,-1 6 0,-3 2 16,-2 2-16,-2 6 0,-1 4 0,-1 1 0,-1 1 16,-2 5-16,1-4 15,-3-2-15,-1-1 0,-1-6 0,-3-2 16,1-4-16,0-1 0,-3-1 16,-1-1-16,-4-5 0,-2-3 15,0-5-15,1-2 0,2-4 16,2-2-16,2-4 0,3-1 0,2 2 0,2 1 15,2 1-15,3 2 0,4-2 16,4 2-16,6 0 0,3 0 16,3 3-16,6 1 0,8 1 15,3 0-15,-7 2 0,-4-1 16,-4 1-16</inkml:trace>
  <inkml:trace contextRef="#ctx0" brushRef="#br0" timeOffset="64168.2147">11684 4217 0,'0'0'0,"0"0"16,0 0-16,0 0 0,21 18 0,-21-18 0,17 20 16,-9-12-16,-1-1 0,-2 0 15</inkml:trace>
  <inkml:trace contextRef="#ctx0" brushRef="#br0" timeOffset="64537.7215">12075 3680 0,'0'0'15,"10"-3"-15,4-1 0,3 2 16,1-1-16,9 0 0,4 1 15,-1-1-15,-3 2 0,5 5 16,-2 1-16,-7 3 0,-4-1 0,-11 3 16,-9 3-16,-5-1 0,-3 2 0,-7 2 15,-7 3-15,-5 1 16,-4 2-16,-6-1 0,-5-2 0,-2 0 16,8-2-16,6-4 0,5-4 15,6-1-15,5-2 0,9-4 16,6-2-16,6-5 0,8-1 0,8-1 0,10-2 15,5-1-15,6-2 0,11 3 16,0 3-16,-3 2 0,-5 1 16,5 3-16,-5 2 0,-7-1 15,-6 0-15,-9-2 0,-5 0 16,-5 0-16,-4 0 0,-2 1 0</inkml:trace>
  <inkml:trace contextRef="#ctx0" brushRef="#br0" timeOffset="65039.3123">12251 3606 0,'0'0'0,"0"0"0,0 0 0,0 0 16,8 26-16,-8-26 0,1 38 0,-2-13 15,-1 5-15,0 2 0,1 1 16,-2 7-16,-2-2 0,0 5 15,-1-4-15,-1-7 0,0-6 0,-2-5 16,-2-4-16,0-5 0,0-4 16,0-4-1,0-3-15,0-5 0,1-3 16,3-4-16,3-3 0,2-1 16,2 2-16,2 1 0,2 0 15,4 3-15,3 3 0,4 2 16,5 1-16,0 1 0,1 0 0,6 4 15,-1 0-15,-3 4 16,-2 1-16,-3 3 0,-3 1 0,-5 2 0,-4-1 16,-9 3-16,-4 1 0,-5 1 15,-4 1-15,-8 1 0,-7 2 16,1-1-16,2 0 0,-2-3 16,0-4-16,1 2 0,6-3 0,7-3 15,4-1-15,6-1 0,6-1 16,8 0-1,6-2-15,6 1 0,3 0 16,6-1-16,3 0 0,2 1 16,1 1-16,0 0 0,0-1 15,2 3-15,-3 1 0,-2 1 0,-1-3 16,-4 0-16,-4-3 0,-3-2 16,-5-2-16,-3 0 0,-2 0 15,-2 0-15</inkml:trace>
  <inkml:trace contextRef="#ctx0" brushRef="#br0" timeOffset="65604.4456">12443 4164 0,'0'0'15,"0"0"-15,0 0 0,-21 18 0,21-18 16,-25 24-16,9-8 0,-4 2 0,-2 2 16,-8 7-16,0 2 0,-1-1 0,0-2 15,-6-1-15,1-6 0,4-4 16,4-4-16,4-6 0,1-2 15,4-8-15,3-4 0,5-5 16,4-5-16,3-5 0,6-1 16,3-1-1,5 2-15,5 0 0,5 2 0,13-4 16,7 2-16,2 1 0,2 2 16,8 2-16,5 1 15,7 0-15,-2 3 0,0-1 16,0 0-16,1 1 0,-7 1 0,-7 1 15,-6-2-15,-9 4 0,-5 1 16,-10 5-16,-8 3 0,-3 2 0,0 2 0,-10 3 16,-7 5-16,-4 6 0,-5 4 15,-5 2-15,-6 4 0,3 1 16,1 0-16,-3 4 0,3-3 16,-1-3-16,2-3 0,1-3 15,1-5-15,3-4 0,4-4 16,4-4-1,1-2-15,2-2 0,4-4 0,2-4 16,5-3-16,3-2 0,4-1 16,5-3-16,3-3 15,2 2-15,1 2 0,3 3 16,4 1-16,4 3 0,-1 4 0,1 6 16,0 5-16,0 3 0,0 5 15,-4 4-15,-1 3 0,-4-1 16,-2 0-16,-1 3 0,-2 1 0,-3-2 0,-4-2 15,-6-2-15,-2-2 0,-6-4 16,-3-5-16,1-2 16,2 1-16,1-2 0</inkml:trace>
  <inkml:trace contextRef="#ctx0" brushRef="#br0" timeOffset="65834.8532">13236 3575 0,'0'0'0,"0"0"0,0 0 16,9 22-16,-9-22 0,7 33 0,-5-7 16,0 1-16,0 2 0,0 9 15,-1-1-15,1-6 0,-2-4 16,1-1-16,-1-4 0,0-5 15</inkml:trace>
  <inkml:trace contextRef="#ctx0" brushRef="#br0" timeOffset="66208.9114">13308 3613 0,'0'0'0,"9"-3"15,5-1-15,2 2 0,2 3 0,10 1 31,3-1-31,-3 1 0,0 0 0,2 1 16,-4 2-16,-4 3 0,-4 2 16,-5 2-16,-3 2 0,-4-1 15,-2 1-15,-5 1 0,-4 2 16,-6 0-16,-4-1 0,-6 2 0,-5 4 0,0-3 16,-2 1-16,-2-2 0,-3-2 15,3-4-15,3-5 0,-1-1 16,1-4-16,5-4 0,2-4 0,5-5 15,3-4 1,5 2-16,4 0 0,4-2 0,3-1 16,3 1-16,2 3 0,4 1 15,3 0-15,4 4 0,2 0 16,0 2 0,2 0-16,-2 1 0,-1 4 0,-2 2 15,0 1-15,-5 2 0,-2-1 0,-8 4 16,-5 2-1,0-2-15,0-2 0,1-1 0</inkml:trace>
  <inkml:trace contextRef="#ctx0" brushRef="#br0" timeOffset="66573.6737">13028 3960 0,'0'0'0,"0"0"16,0 0-16,0 0 0,0 0 16,26-10-16,-26 10 0,37-12 15,-13 7-15,5-3 16,2 0-16,3 1 0,0-1 0,10-2 15,0 0-15,3 1 0,-5 0 0,-8 1 16,-5 1-16,-8 4 0,-6 3 0,-10 1 16,-10 0-16,-4 4 0,-6 0 15,-10 5-15,-8 4 0,-3 1 16,0 0-16,-14 8 0,-2 3 16,-1-3-16,1-4 0,-2 5 15,5-3-15,14-3 0,9-4 0,9-3 16,8-5-1,6-3-15,5-1 0,17-7 16,13-1-16,6-3 0,7 0 16,12-4-16,10-2 0,9-2 15,-3 1-15,6 0 0,-3 2 16,-14 0-16,-10 0 0,4 1 16,-18 7-16,-15 3 0,-10 2 0,-10 2 15,-4 1-15,-4 3 0,-3 4 0,-9-1 16,-6 4-16,6-2 0,3-3 15,5-2-15</inkml:trace>
  <inkml:trace contextRef="#ctx0" brushRef="#br0" timeOffset="67244.6815">13432 4047 0,'0'0'16,"0"0"0,0 0-16,0 0 0,0 0 0,0 0 15,-7 23-15,7-23 0,-7 23 16,7-23-16,-10 32 0,5-15 15,-2 1-15,-1-1 0,1 0 16,0-1-16,0-2 0,2-2 16,-1-1-16,1-1 0,-2-3 0,2-2 15,0-1-15,2-2 0,1-2 0,2-5 16,1-2-16,1-1 0,1-1 16,3-2-16,2 0 0,0 3 15,2-1-15,4-2 0,-1 2 16,0 1-16,0 2 0,2 4 15,0 2-15,-1 1 0,1 0 0,-3 4 16,0 4-16,-1 0 0,-2 1 0,-3 2 16,-1 1-16,-4-1 0,-2 0 15,-3 0-15,-1-2 0,-2 1 0,0 0 16,-2 0-16,-1-1 16,1 1-16,0 2 0,0-4 15,1-3-15,0-1 0,0-3 0,-1-1 16,-1-1-1,2-2-15,-1-4 0,0-1 16,1-2-16,3-2 0,1 2 16,2-1-16,2 0 0,1 0 15,2 2-15,2 0 0,4 1 16,1 1-16,1 3 0,4 2 16,5 2-16,0-1 0,1 0 0,-1 3 15,-3 3-15,0 0 0,-3 2 0,-1-1 16,-2 0-16,-3 2 0,-3-1 15,-5 2-15,-3 1 0,-3 0 0,-5-1 16,-6 3-16,-5-1 16,-1 0-16,-2 0 0,-10 2 15,-1-1-15,4-1 0,3-2 0,3-5 16,2-2 0,3-3-16,2 0 0,5-1 15,4 1-15,8 0 0,6-2 0,9 0 16,8 0-16,5 1 0,1 1 15,7-2-15,5 2 16,-1-1-16,1-1 0,12 0 16,4-1-16,-12 2 0,-10 0 0,-7 0 15</inkml:trace>
  <inkml:trace contextRef="#ctx0" brushRef="#br0" timeOffset="67592.5255">14308 3581 0,'0'0'0,"0"0"0,0 0 0,-20 18 16,20-18-16,-20 21 0,20-21 0,-26 32 15,13-14-15,5 1 16,1 1-16,4 4 0,4 0 0,3-6 15,4-4-15,3-5 0,3-1 0,3-4 16,2 0-16,-3 0 0,1-1 0,-3 0 16,-1-1-16,-2 0 0,-2 1 15,-3 3-15,-3 3 0,-4 0 16,-4 2-16,-6 0 0,-5 3 16,-3-1-16,-2 3 0,-5 1 15,-5 2-15,-8 3 0,-1-1 0,0-1 0,-1-2 16,-2 4-16,5-2 0,9-4 15,6-4-15,5-2 0</inkml:trace>
  <inkml:trace contextRef="#ctx0" brushRef="#br0" timeOffset="67993.8091">14005 3952 0,'0'0'0,"0"0"15,0 0-15,27-1 0,-27 1 0,32 1 16,-8 0-16,3 0 0,1 0 15,12 0-15,1 0 0,-1 1 16,-1-1-16,8 1 0,-3 0 16,-9 1-16,-6 1 0,-7-2 15,-6 2-15,-6-1 0,-5 2 0,-13 5 16,-9 2-16,0 1 0,-2 1 0,-5 1 16,-4 3-16,3 1 0,0 1 15,7-1-15,3-1 0,5-4 16,5-1-16,8-5 0,8-2 15,4-3-15,3-2 0,6 0 16,2 0 0,3-1-16,-1-1 0,-1 1 15,-3 1-15,-3 2 0,-2 0 0,-4 3 16,-2 1-16,-5 2 0,-5 1 16,-4 3-16,-3 4 0,-7 1 15,-6 1-15,-5 2 0,-4 1 16,-5 2-16,-3 2 0,-9 4 15,-2 2-15,-1-4 0,2-3 0,-2 3 0,4-1 16,8-8-16,4-5 16,8-5-16,6-2 0,3-1 0</inkml:trace>
  <inkml:trace contextRef="#ctx0" brushRef="#br0" timeOffset="68125.4206">14153 4286 0,'0'0'0,"0"0"0,0 0 0,27-1 16,-27 1-16,30 3 0,-30-3 0,38 11 15,-17-3-15,0 1 0,0 1 16,5 2-16,0 0 0,-4-2 16,-3-2-16,-4-1 0</inkml:trace>
  <inkml:trace contextRef="#ctx0" brushRef="#br0" timeOffset="68294.6613">14921 3802 0,'0'0'0,"0"0"0,0 0 0,33 0 0,-19 1 16,2 4-16,0 0 0,-1 3 16,0 1-16,0 2 0,-2-4 15,-1 0-15</inkml:trace>
  <inkml:trace contextRef="#ctx0" brushRef="#br0" timeOffset="68950.0846">14869 4048 0,'0'0'16,"0"0"-16,0 0 0,0 0 0,-2 30 15,2-30-15,0 30 0,0-13 16,0 0-16,-1-2 0,-1 0 15,2-3-15,0-1 0,-1-1 0,1-3 16,0-3-16,0-4 0,0 0 16,1-5-16,1-3 0,0-3 0,0-3 15,1-3-15,3-5 16,-1 1-16,3 1 0,2 2 16,0 3-16,0 2 0,2 4 15,2 3 1,-1 4-16,1 3 0,-2 2 0,0 4 0,-2 0 0,-1 4 0,-2 1 15,1 3 1,-2-1-16,-1 1 0,0-2 0,-2 0 0,0-3 16,0-1-16,1-1 0,-2 0 15,-1-4-15,-1-4 0,0 0 16,-3-3-16,-1-2 16,0-2-16,1-1 0,-1-3 15,1-3-15,2 0 0,1-1 16,1-1-16,1 2 0,1 2 15,2 2-15,3 1 0,3 1 0,3 3 16,4 2-16,3 2 0,0 2 16,1 3-16,2 1 0,2 3 15,0 1-15,-2-1 0,3 4 0,-3 0 16,-3-2-16,-4 0 0,-3-1 16,-3 1-16,-5 0 0,-1 1 0,-5 0 15,-4 0-15,-1-4 0,-3-1 16,-5 0-16,-5 2 0,1-5 15,0-1-15,2 0 0,0 0 16,2-2 0,1 0-16,1-5 0,2-3 15,4-1-15,0-1 0,6-1 16,5 1-16,3 0 0,3 0 0,6 1 16,7-2-16,1 1 15,4-1-15,13 0 0,3 2 16,-7 1-16,-8 2 0,-6 2 0</inkml:trace>
  <inkml:trace contextRef="#ctx0" brushRef="#br0" timeOffset="69081.7595">16364 4071 0,'0'0'0,"0"0"0,0 0 15,0 0-15,0 0 16,-34 31-16,4-15 15,3-1-15,4-3 0,3-1 0</inkml:trace>
  <inkml:trace contextRef="#ctx0" brushRef="#br0" timeOffset="71403.9793">17164 3802 0,'0'0'0,"0"0"0,0 0 16,0 0-16,-32 4 0,32-4 15,-41 20 1,17-5-16,0-1 0,-14 13 0,-3 4 16,2 2-16,1 2 0,-5 12 15,-4 12-15,11-7 0,7-6 0,12 2 16,13-6-1,10-9-15,6-9 0,15-9 0,12-8 16,6-4-16,5-1 0,16-9 16,11-7-16,-9 0 0,-6-1 0,24-10 0,-1-3 15,-21 1-15,-13 1 0,-17 8 16,-10 6-16,-7 3 0</inkml:trace>
  <inkml:trace contextRef="#ctx0" brushRef="#br0" timeOffset="71688.6184">17515 4008 0,'0'0'0,"0"0"15,0 0-15,-18 12 16,18-12-16,-14 18 0,2-4 16,0 3-16,-1 2 0,-1 9 15,1 2-15,3-1 0,3-1 16,7-3-16,5-2 0,4 0 16,3-5-16,8-7 0,5-9 15,4-4-15,3-6 0,-1-5 16,1-2-16,-2-1 0,-1-1 0,1-7 0,-4-2 15,-7 2-15,-6-1 0,-10 0 16,-7-3-16,-7 6 0,-7 5 0,-7 8 16,-6 5-16,-3 4 15,-4 4-15,-2 4 0,-4 6 16,5-1-16,5 0 0,4 3 0,8 1 31,8-1-31,5-3 0,13-5 0,11-3 16,-7-1-16,-1-2 0,-1 0 15</inkml:trace>
  <inkml:trace contextRef="#ctx0" brushRef="#br0" timeOffset="72036.4089">17997 3945 0,'0'0'0,"0"0"0,0 0 0,-17 29 15,8-13-15,-4 8 0,-4 7 16,-2 6-16,0 1 0,-2 4 15,3-1-15,3-6 0,2-5 0,0-2 16,6-7-16,1-10 0,1-5 16,3-7-16,2-4 0,2-6 0,1-4 0,3-8 15,1-5-15,5-1 16,3-1-16,3-5 0,6-6 16,3 0-16,1 5 0,0 9 15,1 6-15,-2 3 0,-2 4 16,0 4-16,-2 7 0,-5 5 0,-3 2 15,-2 8 1,-3 8-16,-3 3 0,-1 2 16,-4 7-16,-3 6 0,0-4 15,-1 0-15,-1-3 0,0-1 16,1-4-16,0-3 0,8-5 16,6-5-16,-2-3 0,-2-1 0,-2-3 15</inkml:trace>
  <inkml:trace contextRef="#ctx0" brushRef="#br0" timeOffset="72337.1725">18739 3852 0,'0'0'0,"0"0"0,-26 6 16,7 1-16,-2 1 0,-8 4 16,-3 2-16,2 2 15,2 1-15,1 6 0,5 2 16,6-3-16,6-1 0,10-1 15,8-1-15,4-3 0,6-1 0,3-3 16,2-2-16,-1 0 0,-1 0 16,-2-2-16,-2-1 0,-3 2 0,-4-3 15,-7 3-15,-4 2 16,-6-1-16,-3-2 0,-7 3 0,-8 2 16,1-1-16,-1 0 0,2-2 15,1-1-15,4-2 0,4-2 0,6-6 16,7-4-16,0 0 15,0 2-15,-1 1 0</inkml:trace>
  <inkml:trace contextRef="#ctx0" brushRef="#br0" timeOffset="72491.0325">19047 3952 0,'0'0'0,"0"0"16,0 0-16,0 0 0,-19 29 15,19-29-15,-18 42 0,7-18 16,1 2-16,-3 6 0,-1 1 15,2-5 1,1-5-16,2-7 0,3-5 16,0-6-16,3-5 0,1 1 15,-1 0-15,1-1 0</inkml:trace>
  <inkml:trace contextRef="#ctx0" brushRef="#br0" timeOffset="72660.1174">19014 3668 0,'0'0'0,"0"0"16,0 0-16,30 15 0,-30-15 0,27 22 16,-8-4-16,1 2 0,0 5 15,6 14-15,2 8 0,1 2 16,-6-11-16,-5-6 0</inkml:trace>
  <inkml:trace contextRef="#ctx0" brushRef="#br0" timeOffset="73077.0788">19745 4021 0,'0'0'0,"0"0"16,0 0-16,0 0 0,-4-22 0,4 22 15,-14-16-15,4 8 0,-3 0 16,-2-2-16,-3 1 0,-1 2 0,1 3 0,-9-1 16,0 3-16,0 3 15,3 2-15,-2 6 0,-2 5 16,1 3-16,2 4 0,-2 12 0,2 5 15,5-4-15,5-2 0,6 1 16,8-5-16,8-5 0,5-8 16,9-6-1,6-8-15,5-4 0,4-4 0,1-10 16,4-6-16,-4-1 0,-1-2 16,3-16-16,0-7 15,-6 4-15,-3 1 0,1-11 0,-3-1 16,-5 7-16,-2 5 0,-6 3 15,-5 3-15,-5 12 0,-4 6 0,0 8 16,0 5-16,-5 8 0,-3 5 0,-5 8 16,-3 5-16,-2 6 0,1 7 15,-3 7-15,-1 8 0,1 0 16,0 2-16,-2 5 0,-2 5 16,0 1-16,6-7 0,3-4 15,3-5-15,4-9 0,2-7 0,2-9 16,1-4-16,1-5 0</inkml:trace>
  <inkml:trace contextRef="#ctx0" brushRef="#br0" timeOffset="73393.7282">19831 4178 0,'0'0'0,"0"0"0,0 0 16,29-3-16,-29 3 15,28-5-15,-7 1 0,1 0 16,0-2-16,11-4 0,3 0 15,-2-1-15,-1 0 0,-1-5 16,0-2-16,1-4 0,-4-1 16,-5-1-16,-3 1 0,-7 1 15,-4 2-15,-8 1 0,-4 1 16,-4 2-16,-4 3 0,-9 6 0,-8 5 16,-1 5-16,-3 3 0,-5 9 0,-5 8 15,-2 7-15,4 1 0,7 9 16,6 7-16,4 3 0,7-4 0,11-6 15,7-3-15,6-7 16,4-4-16,13-8 0,8-6 16,3-6-16,3-7 15,7-8-15,7-4 0,-13 2 16,-10 3-16,-8 3 0</inkml:trace>
  <inkml:trace contextRef="#ctx0" brushRef="#br0" timeOffset="73694.3696">20612 3921 0,'0'0'0,"0"0"0,0 0 0,-6 19 16,6-19-16,-8 27 0,3-5 15,-2 2-15,0 4 0,-5 8 16,0 1-16,1-5 0,1-1 0,0-2 16,3-4-1,1-6-15,2-3 0,2-9 0,2-7 16,-1-4-16,1-4 0,1-5 0,2-6 0,0-1 15,2-4-15,2-11 0,3-3 16,0 3-16,0 3 0,1 4 16,1 2-16,4 2 0,-1 5 15,3 5-15,3 4 0,-5 7 0,0 3 16,4 6-16,3 5 16,2 0-16,3 2 15,9 5-15,4 3 0,-9-5 16,-8-4-16,-4-3 0</inkml:trace>
  <inkml:trace contextRef="#ctx0" brushRef="#br0" timeOffset="74064.3817">21443 3913 0,'0'0'0,"0"0"0,0 0 0,0 0 16,-17-13-16,5 11 0,-5 1 15,-4 2-15,-3 0 0,-4 4 16,-6 1-16,-8 4 0,1 2 15,-9 8-15,2 6 0,5-2 0,5 1 16,0 7-16,5 3 16,8-3-16,8-3 15,8-5-15,8-4 16,6-6-16,7-3 0,11-7 0,6-7 16,4 0-16,4-2 0,1-7 15,3-6-15,-3-2 0,-4 2 0,5-10 16,-1-4-16,-8 1 0,-6 0 15,-4 4-15,-4 4 16,-4 6-16,0 5 0,-7 3 0,-3 3 0,-2 6 16,-2 2-16,0 8 0,-1 7 15,-1 3-15,1 4 0,0 5 16,0 2-16,2 0 0,1-1 0,5-2 16,2-4-16,6-4 0,2-5 15,-3-2-15,-2-5 0,-2 0 16</inkml:trace>
  <inkml:trace contextRef="#ctx0" brushRef="#br0" timeOffset="74481.0281">21883 3680 0,'0'0'0,"0"0"0,0 0 0,1 21 0,-1-21 16,-5 31-16,0-4 15,-3 3-15,-3 2 0,-5 14 16,-3 4-16,1-4 0,2-3 0,-2 3 16,4-5-16,-1-1 15,4-10-15,4-9 0,1-9 16,2-5-16,0-5 0,3-8 0,1-8 0,3-3 16,0-3-16,6-7 0,3-5 15,3 2-15,3 0 0,7 1 0,3 4 16,0 2-16,3 2 15,5 4-15,2 5 0,0 5 0,-2 6 16,3 3-16,-3 2 0,-11 3 16,-3 1-16,-3 11 15,-6 8-15,-6-6 16,-4 0-16,-4 3 0,-4 1 16,-6-1-16,-5-2 0,-6-2 15,-4-1-15,-1-5 0,0-2 0,-6-3 16,-5-2-16,6-6 0,5-6 15,-1-6-15,5-4 0,10-2 16,4-3-16,2 5 0,2 3 0,0 2 0</inkml:trace>
  <inkml:trace contextRef="#ctx0" brushRef="#br0" timeOffset="74697.2681">22453 3646 0,'0'0'0,"0"0"16,-7 24-16,-1-5 0,-2 6 0,-6 17 16,-4 5-16,1 2 0,1-2 15,-6 10-15,-3 7 0,5-9 16,4-6-16,3 0 0,3-8 16,4-8-16,2-6 0,5-9 15,3-5-15,1-7 0,1-2 0,-1-2 0,0 0 16,-1 0-16</inkml:trace>
  <inkml:trace contextRef="#ctx0" brushRef="#br0" timeOffset="74982.7448">22358 4177 0,'0'0'0,"0"0"0,0 0 15,27-3-15,-27 3 0,36-2 16,-13-2-16,2-1 0,3-1 0,9-1 0,3 0 16,-3-2-16,0 1 0,4-5 15,-4-5-15,-4 1 0,-4 1 16,-7-3-16,-4 1 0,-7-1 15,-6 0-15,-7 0 0,-5 2 16,-5 3-16,-4 1 0,-10 7 16,-6 6-1,-3 4-15,-2 2 0,-8 12 0,2 7 16,7 3-16,5 0 0,0 10 16,5 2-16,9-3 0,8-2 15,15-2-15,9-2 0,4-6 16,3-6-16,11-6 0,10-4 15,2-5-15,2-2 0,-13-2 16,-9 1-16,-5-1 0</inkml:trace>
  <inkml:trace contextRef="#ctx0" brushRef="#br0" timeOffset="75098.6592">23203 4183 0,'0'0'0,"0"0"0,0 0 0,0 0 0</inkml:trace>
  <inkml:trace contextRef="#ctx0" brushRef="#br0" timeOffset="81487.2917">4083 3695 0,'0'0'0,"0"0"16,-6-10-16,-2 5 0,-2-2 15,-9 1-15,-6 1 0,-13-1 16,-7 3-16,-9 4 0,-12 4 15,-16 4-15,-2 5 0,-28 10 16,-6 9-16,-11 9 0,9 4 0,-51 31 0,-2 10 16,37-4-16,22-4 0,14 7 15,10 5-15,28-10 0,18-7 16,12-9-16,6-6 0,14-5 16,9-3-16,18 1 0,14 0 15,5-14-15,6-10 0,23-5 16,15-3-16,10-6 0,4-3 0,25-6 15,21-6-15,-7-3 0,1-3 0,13-2 16,13 0-16,-9-5 0,-7 0 16,10-2-16,4-2 0,-19 3 15,-15 0-15,4-3 0,6-1 16,-24 1-16,-14 2 0,-5-10 16,-6-6-1,-16 0-15,-15 2 0,-10-7 0,-9-3 16,-11-6-16,-8-3 0,-14-12 15,-10-9-15,-9 4 0,-6 3 16,-16-5-16,-9-5 16,-2 8-16,-4 3 0,-17 3 0,-9 1 15,0 6-15,4 2 0,-25 10 16,-17 5-16,1 11 0,1 6 0,-20 8 0,-12 5 16,12 11-16,5 7 0,-14 6 15,-11 7-15,18 8 0,13 3 0,-5 7 16,-5 5-16,20 0 15,10-1-15,4 13 0,3 9 16,17-5-16,13-6 0,22-18 16,16-13-16,7-9 15</inkml:trace>
  <inkml:trace contextRef="#ctx0" brushRef="#br0" timeOffset="82035.4414">3645 6167 0,'0'0'0,"0"0"16,0 0-16,0 0 0,0 0 0,0 0 15,0 0-15,0 0 0,0 0 16,35 14-16,-13-13 0,6 2 0,1-1 0,14-3 16,8-1-16,18-1 15,2-2-15,33-2 0,7-1 16,17-3-16,-7 2 0,24-3 0,13 1 15,30-1-15,-37 3 16,-22 3-16,-19 1 0,-24 4 16,-18 1-16,-18 1 15,-13 1-15,-14 0 0,-11-1 16,-22 1-16,-15 0 0,9-1 16,4-1-16,4 1 0</inkml:trace>
  <inkml:trace contextRef="#ctx0" brushRef="#br0" timeOffset="82272.2494">3897 6211 0,'0'0'15,"22"-4"-15,4 1 0,6-1 0,2 0 16,26 1-1,11-1-15,17-1 0,2-1 0,23-1 16,6 0-16,4 1 0,-11 2 0,41 2 16,-17 2-16,-37 0 15,-21 0-15,-21 0 0,-11 0 16,-20 1-16,-13 0 0,-4 1 0,-2-1 16,-3 0-16</inkml:trace>
  <inkml:trace contextRef="#ctx0" brushRef="#br0" timeOffset="82489.9555">3579 6432 0,'0'0'0,"0"0"0,0 0 0,35-14 0,-35 14 0,51-15 16,-8 4-16,17-2 0,6 0 15,29-4-15,9-1 16,16 0-16,-2 3 0,23-4 0,16-5 15,29 1-15,-36 6 0,-23 7 16,-17 3-16,-34 3 0,-24 2 16,-16-1-1</inkml:trace>
  <inkml:trace contextRef="#ctx0" brushRef="#br0" timeOffset="83091.597">5228 6196 0,'0'0'0,"0"0"0,0 0 16,0 0-16,0 0 0,-7 33 0,7-33 16,-22 38-16,8-15 0,-4 3 0,-3 1 15,2 1-15,3 0 0,-6 5 16,3-3-16,0 1 0,4-4 15,8-7-15,7-6 0,9-4 16,4-5-16,15-6 0,12-7 16,5-3-1,6 0-15,15-7 0,3-2 16,-5 2-16,-7 2 0,4-2 0,-7 2 16,-14 2-16,-9 4 0,-10 1 15,-10 3-15,-8 4 0,-9 0 0,-10 0 16,-9-1-16,6 0 15,6 1-15,4 1 16</inkml:trace>
  <inkml:trace contextRef="#ctx0" brushRef="#br0" timeOffset="83254.4155">5345 6277 0,'0'0'0,"0"0"0,0 0 16,0 0-16,0 19 0,0-19 15,-9 33-15,1-12 0,-1 4 0,-5 5 16,-3 7-1,-2 10-15,-3 0 0,-4 9 16,-2-1-16,3-5 0,3-2 16,-1 2-16,2-8 0,5-10 15,2-8-15,2-4 0,3-4 16,3-5-16</inkml:trace>
  <inkml:trace contextRef="#ctx0" brushRef="#br0" timeOffset="83485.9146">5180 6713 0,'0'0'0,"8"-4"16,6-1-16,2 0 0,3-1 15,13-2-15,4 1 0,1-1 16,1-2-16,8 0 0,-1 2 16,-4 1-16,-8 3 0,0 2 15,-4 5-15,-9 3 0,-5 1 16,-6 5-16,-8 4 16,-5-4-16,-5 0 0,-8 4 15,-5 2-15,-3 1 0,-5 0 0,-8 2 16,-3-1-16,1 0 15,3-1-15,-2-3 0,2-3 16,1-2-16,7-3 0,2 0 16,8-3-16,3-1 0</inkml:trace>
  <inkml:trace contextRef="#ctx0" brushRef="#br0" timeOffset="83640.2718">5350 6810 0,'0'0'0,"0"0"0,22 6 15,-5-1-15,-1 2 0,13 4 16,4 4-16,0 1 0,-1-1 0,11 2 0,4-2 15,-7-4-15,-3-1 0,0-9 0,-4-6 16,-5-3-16,-5-2 0,-11-7 16,-9-5-16,-1 8 0,2 3 15,-3 1-15</inkml:trace>
  <inkml:trace contextRef="#ctx0" brushRef="#br0" timeOffset="83771.8552">5614 6137 0,'0'0'16,"0"0"-16,0 0 0,0 0 0,20 22 15,-20-22-15,17 28 16,-6-11-16,0 2 0,-1-3 16,-1-1-16,-1-2 0</inkml:trace>
  <inkml:trace contextRef="#ctx0" brushRef="#br0" timeOffset="84210.8309">6223 6198 0,'0'0'0,"0"0"0,0 0 0,0 0 16,-17 15-16,17-15 16,-29 29-16,11-11 15,1 1-15,-2 1 0,0 2 16,-4 4-16,2-4 0,5-2 15,4-2-15,4-3 0,1-2 0,6-5 16,4-5-16,5-1 0,1-3 16,4-1-16,3-2 0,-3-1 15,-2 2-15,-2 1 0,-3 0 0,0 4 16,-2 0-16,-4 3 0,-3 1 16,-3 4-16,1 0 0,-2 4 0,-2 0 15,4 1-15,2 0 0,-1 2 16,1 1-16,2 0 0,0 0 15,2 2-15,2-1 16,1 1-16,1-2 16,1 0-16,-1 1 0,-2 1 15,0-2-15,-2 5 0,-1-2 16,0-4-16,-1-3 0,1 0 16,0-4-16,0 0 0,-3 0 0,3-2 15,3-1-15,-2-4 16,2-2-16,-1-5 0,0-4 0,1 2 15,-2 1-15,0 0 0</inkml:trace>
  <inkml:trace contextRef="#ctx0" brushRef="#br0" timeOffset="84495.8947">6474 6278 0,'0'0'0,"7"-3"0,4-3 0,1 3 15,2 1-15,4 1 0,2 2 0,-2 2 0,-2 2 16,-3 1-16,-3 0 15,-5 2-15,-2 1 0,-9 1 0,-9 4 16,-2 0-16,-3 0 0,-8 2 16,-5 0-16,-5 4 0,2-1 15,3-2-15,4-2 0,1 0 16,7-4-16,9-3 16,6-1-16,9-4 0,3-4 15,16-3-15,10-3 0,4-2 16,3 1-16,16-2 0,5-1 15,-6 0-15,-5 0 16,2 0-16,-6 1 0,-9 3 0,-9 2 0,-6 1 16,-4 1-16,-6 1 0</inkml:trace>
  <inkml:trace contextRef="#ctx0" brushRef="#br0" timeOffset="84696.3884">6640 6518 0,'0'0'0,"0"0"0,0 0 0,0 0 16,-3 28-16,3-28 0,-2 38 15,0-14-15,1 3 0,-1 1 16,0 1 0,0 4-16,-2-2 0,3-3 0,-2-2 15,1-4-15,1-2 0,-6-2 16,-1-2-16,-2-5 0,-2-1 16,-2-3-16,-1-1 0,0-4 0,2 0 15,0-6-15,0-6 0,2 0 16,3 4-16,-1-1 0</inkml:trace>
  <inkml:trace contextRef="#ctx0" brushRef="#br0" timeOffset="84812.316">6894 6716 0,'0'0'0,"0"0"16,0 0-16,15 18 0,-15-18 0,9 19 16,-5-7-16,2 0 15,-3-2-15,2 0 0,-2-3 0,0 2 0</inkml:trace>
  <inkml:trace contextRef="#ctx0" brushRef="#br0" timeOffset="85113.4321">7585 6154 0,'0'0'0,"0"0"16,0 0-16,-27 20 0,27-20 0,-27 24 16,11-5-16,2 0 0,1 2 15,2 4-15,5-1 0,3-4 0,3-3 16,7-2-16,8-4 0,4-4 16,3-3-16,11-2 0,4-3 15,0-2-15,-2-1 0,3-1 16,1-1-16,2-4 0,-6 0 0,-4-3 15,-3-1-15,-7 1 0,-5 4 16,-3 3 0</inkml:trace>
  <inkml:trace contextRef="#ctx0" brushRef="#br0" timeOffset="85260.5815">7771 6197 0,'0'0'0,"0"0"15,0 0-15,-25 23 0,12-11 0,-5 7 16,-4 7-16,-9 11 0,-2 6 15,-10 16-15,-1 7 0,-4 4 0,8-6 0,0 4 16,8-7-16,8-11 16,5-11-16,6-5 0,2-9 15,4-7-15,3-5 0,0-4 16</inkml:trace>
  <inkml:trace contextRef="#ctx0" brushRef="#br0" timeOffset="85476.3271">7606 6582 0,'0'0'0,"0"0"16,22-4-16,-8 1 0,3 2 0,7-2 16,1 2-16,-3 2 0,2 0 15,-2 4-15,0 3 16,-4 0-16,-1 3 0,-5 2 0,-4 2 16,-5 0-16,-3 1 0,-7 4 0,-5 1 15,0-2-15,-1-2 0,-8-1 16,-5 1-16,-1-1 0,1-2 0,-2-1 15,-2-2-15,4-3 0,2-5 16,2-1 0,4 1-16,5-1 0</inkml:trace>
  <inkml:trace contextRef="#ctx0" brushRef="#br0" timeOffset="85630.7435">7703 6649 0,'0'0'0,"0"0"0,0 0 15,20 19-15,-11-8 0,2 4 0,3 3 16,5 3-16,-1-1 0,2-1 15,1 0-15,-1-1 0,-2 0 16,4-6 0,-4-6-16,-2-5 0,-3-4 0,-4 1 15,-1 0-15,-2 1 0</inkml:trace>
  <inkml:trace contextRef="#ctx0" brushRef="#br0" timeOffset="85800.1198">7940 6086 0,'0'0'0,"0"0"0,0 0 15,0 0-15,20 13 0,-20-13 0,18 22 16,-18-22-16,20 31 0,-11-18 16,-1-2-16,-2-1 0</inkml:trace>
  <inkml:trace contextRef="#ctx0" brushRef="#br0" timeOffset="85978.7471">8110 6388 0,'0'0'0,"0"0"16,0 0-16,31-9 0,-31 9 0,43-12 16,-12 5-16,4 0 0,0-1 0,12-3 15,3-1-15,6 0 0,-3 1 16,2-2-16,-7 2 15,-11 3-15,-7 1 0,-9 0 0,-6 0 16,-5 2-16,-1 0 0,-2 2 16</inkml:trace>
  <inkml:trace contextRef="#ctx0" brushRef="#br0" timeOffset="86178.9218">8451 6245 0,'0'0'0,"0"0"16,-12 21-16,2-6 0,-2 4 16,-8 10-16,-4 6 15,-3 10-15,0-1 0,0 2 0,-1 0 16,-1 1-16,6-6 0,3-4 16,7-10-16,5-6 0,4-6 15,2-5-15,0-2 0,-1-3 0</inkml:trace>
  <inkml:trace contextRef="#ctx0" brushRef="#br0" timeOffset="86332.503">8355 6554 0,'0'0'0,"0"0"16,0 0-16,-2 25 0,2-25 0,-9 29 16,3-11-16,0 2 0,1 2 15,-3 5 1,2-1-16,0-5 0,3-3 0,-1-3 15,2-2-15,0-2 0</inkml:trace>
  <inkml:trace contextRef="#ctx0" brushRef="#br0" timeOffset="86567.5791">8350 6639 0,'0'0'0,"0"0"16,17-15-16,-3 4 0,5-3 16,9-4-16,8 1 0,0 0 0,4 2 0,10 0 15,1 0-15,-4 6 0,-2 2 16,0 6-16,-6 4 0,-8 1 15,-4 3-15,-8 1 0,-7 3 16,-7 5-16,-5 1 0,-8 2 16,-5 1-16,-6-1 0,-4-1 15,-2-2 1,-3-2-16,-2-1 0,-4-2 0,2-4 16,3-1-16,2-6 0,3-5 15,2-2-15,1-4 16,4 1-16,4 4 0,3 0 0</inkml:trace>
  <inkml:trace contextRef="#ctx0" brushRef="#br0" timeOffset="86717.4126">8606 6384 0,'0'0'0,"0"0"15,0 0-15,0 0 0,1 40 16,-3-15-16,-1 2 0,-2 10 16,-1 8-16,0 7 0,1-3 0,-1 9 15,1-2-15,2 0 16,0-8-16,1-3 0,0-10 15,2-11-15,0-7 0,0-3 0,0-4 16,0-1-16</inkml:trace>
  <inkml:trace contextRef="#ctx0" brushRef="#br0" timeOffset="87002.8037">9406 6254 0,'0'0'15,"0"0"-15,-14 19 0,3-4 0,-2 3 16,-9 17-16,-5 10 16,2 1-16,0 2 0,0 14 0,0 13 0,9-10 15,9-8-15,7-3 0,6-9 16,3-12-16,1-9 0,14-8 15,9-7-15,-4-8 0,0-5 0,-1-9 16,2-9-16,-8 6 16,-5 4-16,-5 2 0</inkml:trace>
  <inkml:trace contextRef="#ctx0" brushRef="#br0" timeOffset="87165.6429">9906 6117 0,'0'0'0,"0"0"0,19 2 0,-6 1 15,-1 3-15,-1 2 0,0-1 16,0 4-16,-2 0 0,-2-2 16,0-2-16,-2-1 0</inkml:trace>
  <inkml:trace contextRef="#ctx0" brushRef="#br0" timeOffset="87551.2661">9607 6267 0,'0'0'0,"0"0"0,0 0 16,-11 21-16,11-21 0,-10 26 0,4-6 16,1-1-16,-2 2 0,2-1 31,0 2-31,0 4 0,0-5 0,2-2 15,2-5-15,0-3 0,0-5 16,1-2-16,0-4 0,1-3 16,0-1-16,0-4 0,0-3 15,0-2-15,1-2 0,5-2 16,3-1-16,3 0 0,4 1 0,7 1 16,5-2-16,4 2 0,2 1 0,15-2 15,4 3-15,-4 1 0,0 2 0,7 0 16,-2 3-16,-8 4 15,-9 0-15,0 5 0,-7 3 0,-9 1 16,-6 1-16,-11 3 16,-9 3-16,-3-1 0,-4 1 0,-13 2 15,-7 4 1,-3 0-16,-1-2 0,-6 12 16,-5 10-16,11-9 0,7-6 0,6-6 15</inkml:trace>
  <inkml:trace contextRef="#ctx0" brushRef="#br0" timeOffset="87735.8335">9734 6524 0,'0'0'0,"0"0"0,0 0 16,2 26-16,-1-13 0,1 4 0,1 5 16,1 5-16,-1 1 0,0-1 15,1-1-15,-1-4 0,0-3 16,1 1-16,-2-4 0,-1-4 15,0-2 1,-2-5-16,-1-1 0,-1-2 16,2 0-16,1-2 0</inkml:trace>
  <inkml:trace contextRef="#ctx0" brushRef="#br0" timeOffset="88005.449">9814 6496 0,'0'0'0,"0"0"0,0 0 16,30-13-16,-14 8 0,4 0 0,3 0 0,5 0 15,-3 1-15,1 2 0,-1 1 16,-4 2-16,-2 3 0,-2 1 0,-5 3 16,-7-1-16,-5 1 0,-6 0 15,-4 1-15,-3 3 0,-3 0 16,-9 4-16,-2-1 0,3-1 16,3-2-16,2-2 0,1-2 0,4 0 15,3-4-15,3 3 0,4-2 16,4-1-16,3-1 0,8-3 0,7-2 15,0 1-15,2 0 0,2 0 16,2-1-16,-1 3 0,0 1 0,-1-1 16,-6-1-16,-2 0 15,-3 0-15,-3 0 16</inkml:trace>
  <inkml:trace contextRef="#ctx0" brushRef="#br0" timeOffset="88283.9522">9831 6804 0,'0'0'16,"0"0"-16,0 0 0,0 0 16,33-3-16,-33 3 0,38-1 0,-17 1 0,0-1 15,1-1-15,0 1 16,-1 1-16,-2-1 0,-1 3 0,-6 1 16,-5 1-16,-2 0 0,-7 2 15,-5 2-15,-2 2 0,-2 2 16,-4 0-1,-4 2-15,1-2 0,3-1 16,3-1-16,2-1 0,2 0 16,4-2-16,5-2 0,4-3 15,6-3-15,4-4 0,6-2 0,4-5 16,3-1-16,0-1 0,1 0 16,-6 3-16,-4 2 0</inkml:trace>
  <inkml:trace contextRef="#ctx0" brushRef="#br0" timeOffset="88453.4214">10591 6210 0,'0'0'0,"0"0"16,0 0-16,0 0 0,17 21 0,-14-10 15,-2 6-15,-1-2 0,-1 0 0,-3-1 16,-4 1-16,0 2 0,2-4 15,0-2-15</inkml:trace>
  <inkml:trace contextRef="#ctx0" brushRef="#br0" timeOffset="88607.1158">10327 6528 0,'0'0'0,"0"0"16,0 0-16,23-16 0,-23 16 0,34-16 15,-6 6-15,2 0 0,5 0 0,11-1 16,2 0-16,6-1 15,-4 0-15,4 1 0,-5 2 16,-10 2-16,-6 3 0,-7 1 16,-6-1-16,-5 2 0</inkml:trace>
  <inkml:trace contextRef="#ctx0" brushRef="#br0" timeOffset="88807.7133">10686 6579 0,'0'0'0,"0"0"15,0 0-15,21 21 16,-21-21-16,22 24 0,-9-11 16,1 3-16,-2 2 0,1 5 15,-2 0-15,-2 0 0,-3-3 16,-2 1-16,-3-2 0,-3 0 16,-3-2-16,-5-3 0,-4 1 15,-2-3-15,1 0 0,2-1 0,2-2 16,2-2-16</inkml:trace>
  <inkml:trace contextRef="#ctx0" brushRef="#br0" timeOffset="89001.7975">10768 6580 0,'0'0'0,"0"0"16,0 0-16,0 0 15,0 0-15,-18 33 0,6-17 16,-4 1-16,-2 2 0,-5 3 15,-4 4-15,-5 6 0,1 0 16,2-1-16,1-1 0,-1-1 16,6-4-16,4-7 0,4-2 0,3-3 15</inkml:trace>
  <inkml:trace contextRef="#ctx0" brushRef="#br0" timeOffset="89186.7743">11377 6511 0,'0'0'0,"7"4"16,2 5-16,0 2 0,-1 3 0,-2 11 0,-4 5 15,-5 2-15,-5 0 0,-8 11 16,-6-1-16,-6-4 0,-4-4 0,-15 4 16,-9-4-16,2-8 0,3-8 15,4-2-15,12-4 0,9-3 16</inkml:trace>
  <inkml:trace contextRef="#ctx0" brushRef="#br0" timeOffset="94742.5183">12549 6538 0,'0'0'16,"0"0"-16,0 0 0,8 26 0,-6-13 0,-2 3 15,-1 6-15,0-1 0,1 0 16,-2 7-16,-2-2 0,0-3 15,0-4-15,-1-4 0,2-3 16,-1-4-16,-1 0 0,1-6 16,-1-3-16,2-4 0,1-3 15,2-4 1,2-3-16,1-2 0,3-1 0,3-4 16,3-2-16,0 1 0,0-2 15,3-1-15,0-1 0,0 5 16,1 5-16,2 2 0,3 1 15,0 3-15,1 1 0,0 3 16,0 3-16,0 3 0,1 3 0,-4 2 16,-1 2-16,-4 0 0,-2-2 0,-3 0 15</inkml:trace>
  <inkml:trace contextRef="#ctx0" brushRef="#br0" timeOffset="95090.3349">12768 6704 0,'0'0'0,"0"0"16,0 0-16,0 0 0,32-2 0,-32 2 16,34-7-16,-14 2 15,-1 0-15,5-2 0,1-1 16,6-6-16,-3-2 0,-1 1 16,-3-2-16,-3 1 0,-3 3 15,-2-6 1,-4-1-16,-4 1 0,-5 4 0,-4 2 15,-3 2-15,-5 5 0,-4 3 16,-5 5-16,-4 6 0,-2 2 16,-1 3-16,-6 10 0,0 5 15,5 0-15,6-2 0,1 7 16,6 0-16,7-4 0,6-3 16,12-4-16,9-2 0,4-5 0,4-3 0,11-6 15,8-5-15,3-6 0,1-3 16,-6-1-16,-12 4 31,-7 1-31</inkml:trace>
  <inkml:trace contextRef="#ctx0" brushRef="#br0" timeOffset="95259.6838">13478 6294 0,'0'0'0,"0"0"0,-7 24 15,1-6-15,1 3 0,-5 15 0,-2 7 16,-2 11-16,0-3 0,-1 10 16,2-3-16,4-8 0,3-9 0,2-5 15,1-9-15,0-5 0</inkml:trace>
  <inkml:trace contextRef="#ctx0" brushRef="#br0" timeOffset="95580.8358">13541 6709 0,'0'0'16,"0"0"-16,0 0 0,32-9 0,-17 4 15,2 0-15,5-1 0,6-3 16,0 0-16,1-1 0,2-2 16,3-3-16,-4 0 0,-4-2 15,-6 1 1,-4-1-16,-4-1 0,-4 2 15,-5 0-15,-4 1 0,-3-1 0,-7 3 16,-7 3-16,0 4 0,1 4 16,-7 4-16,-1 3 15,-1 3-15,-1 4 0,4 6 0,1 3 16,4 4-16,3 3 0,3 5 16,5 1-16,5-5 0,4-2 0,13 0 15,10-1 1,5-6-16,3-8 0,-8-3 15,-5-1-15,-5-2 0</inkml:trace>
  <inkml:trace contextRef="#ctx0" brushRef="#br0" timeOffset="95946.5133">14415 6426 0,'0'0'15,"0"0"-15,0 0 0,-21-5 0,21 5 16,-34 3-16,7 2 0,-2 4 15,0 1-15,-11 9 0,-2 4 16,3 2-16,2 3 0,-3 9 16,6 0-16,3 2 0,9-5 0,10-6 15,8-5-15,9-5 0,7-3 0,10-9 16,8-7-16,3-5 16,1-3-16,1-3 0,-1-2 0,-1-3 15,-1-3-15,3-6 0,-2-3 16,-5 1-16,-5 1 0,-3 3 15,-4 0 1,-4 8-16,-4 3 0,-2 6 16,-2 3-16,-2 5 0,-2 3 0,0 6 15,-1 7-15,-1 0 0,0 3 16,1 5-16,-1 3 0,5-1 16,1-2-16,10 5 0,7-3 15,3-8-15,-1-8 0,-5-1 16,-3-3-16,-4-2 0</inkml:trace>
  <inkml:trace contextRef="#ctx0" brushRef="#br0" timeOffset="96194.6104">14955 6375 0,'0'0'16,"-8"1"-16,-2 0 0,-4 1 0,-5 3 0,-11 3 31,-4 5-31,0 0 0,0 2 0,-1 7 16,4 1-16,8 2 15,5 0-15,10 0 0,9 0 16,6-5-16,4-3 0,9 3 16,4-1-16,0-2 0,-1-4 0,-2-1 15,-1 1-15,-5-4 0,-4 1 16,-6 1-16,-3-3 0,-6 1 0,-4 0 16,-5 1-16,-5-1 0,1 0 0,-2 0 15,0-3-15,-1-4 16,4-1-16,3 1 0,2-1 15</inkml:trace>
  <inkml:trace contextRef="#ctx0" brushRef="#br0" timeOffset="96465.4034">15004 6649 0,'0'0'0,"9"-2"16,6 0-16,1 0 0,3-3 0,10-1 16,4 0-16,-1-1 0,-2-1 15,8-3-15,-2-1 0,-4 0 16,-3 1-16,-6-1 0,-3 0 15,-7 0 1,-4 1-16,-7-4 0,-4-4 16,-6 5-16,-4 0 0,-9 5 0,-6 4 15,-4 1-15,-2 4 0,-1 6 16,-1 6-16,-2 5 0,3 2 16,4 7-16,2 4 0,11 2 15,6-1-15,10 5 0,8 0 16,9-12-16,6-2 0,19-1 0,10-4 0,-12-5 15,-9-3-15,-8-2 0</inkml:trace>
  <inkml:trace contextRef="#ctx0" brushRef="#br0" timeOffset="100145.4628">16262 6564 0,'0'0'0,"0"0"15,0 0-15,0 0 0,0 0 0,7-22 16,-7 22-16,0 0 0,0-27 0,-4 17 16,-3-1-16,-1 1 0,1 1 15,-7 2-15,-2 2 16,-4 2-16,-1 0 0,-11 7 0,-3 3 16,1 3-16,0 2 0,-9 9 15,0 6-15,6 0 0,4 0 16,-1 9-1,4 1-15,8-3 0,5-4 0,11 0 16,10-5-16,6-7 0,6-2 16,10-12-16,9-7 0,-1-3 15,0-4-15,3-5 16,4-6-16,-4-3 0,-3 2 0,2-5 16,-6 3-16,-5-1 0,-4 1 15,-6 3-15,-4 2 0,-4 6 0,-4 3 0,-1 4 31,0 1-31,-4 8 0,0 6 0,-1 2 0,-2 5 16,2 0-16,1 1 16,2 6-16,1 2 0,3 2 0,3 1 15,4-1-15,5 1 0,-2-3 16,-3-6-16,-2-3 16</inkml:trace>
  <inkml:trace contextRef="#ctx0" brushRef="#br0" timeOffset="104489.2958">17034 6342 0,'0'0'0,"0"0"15,0 0-15,0 0 0,0 0 0,0 0 16,0 34-16,0-34 15,-2 31-15,0-9 0,-1 5 0,0 1 16,-1 1-16,-4 14 0,-2 1 16,-1-1-16,-1-4 0,-3 7 15,-2-2-15,2-6 0,0-5 0,1-4 16,3-7-16,3-11 0,2-6 16,0-5-16,2-6 0,0-4 15,3-2-15,3-9 0,4-4 16,1-1-16,0 0 0,6-1 15,6-1-15,2 2 0,2 1 0,14-1 16,5 2-16,-2 6 0,0 5 16,-1 5-16,0 5 0,0 5 0,-7 6 15,-2 3-15,-3 4 0,-6 2 16,-5 1-16,-8 0 0,-4 1 16,-8-4-16,-3 0 0,-6 1 0,-6 1 15,-4 0-15,-4-1 0,-6-2 16,-6 0-16,2-6 0,1-3 0,1-1 31,2-2-31,6-4 0,5-5 0,2 3 16,4-1-16,5 2 15</inkml:trace>
  <inkml:trace contextRef="#ctx0" brushRef="#br0" timeOffset="104673.9116">17654 6212 0,'0'0'0,"0"0"0,0 0 16,-7 35-16,3-16 0,-5 7 0,-3 9 15,-5 13-15,1 2 0,-2 15 16,3 2-16,-1 3 0,3-8 16,2 3-16,3-6 0,2-16 15,1-10-15,2-8 16</inkml:trace>
  <inkml:trace contextRef="#ctx0" brushRef="#br0" timeOffset="105006.2201">17891 6658 0,'0'0'0,"0"0"0,0 0 16,-20 32-16,11-17 0,0 7 0,-1 3 15,0 8-15,3 0 0,2 2 16,5-6-16,5-6 0,2-4 0,10-9 16,8-5-16,1-6 0,-1-5 0,6-9 15,3-7-15,-3 0 0,-4-1 16,3-7-16,-3-2 0,-5 2 16,-4 2-16,-6-6 0,-10-2 15,-3 8-15,-4 6 0,-8 9 16,-7 4-16,-1 5 0,-2 1 0,-7 7 31,-5 6-31,2 1 0,2 3 0,0 5 16,4 3-16,7-1 0,7-2 15,3-5-15,2-2 0,2-4 16</inkml:trace>
  <inkml:trace contextRef="#ctx0" brushRef="#br0" timeOffset="105222.0287">18665 6500 0,'0'0'16,"0"0"-16,0 0 0,-21 3 0,21-3 15,-32 15-15,7-3 0,-1 4 16,-3 2-16,-6 11 0,1 5 16,4-1-1,5 0-15,3 4 0,7-2 0,9-7 16,7-4-16,14-3 15,12-6-15,5-8 0,4-6 0,5-6 16,2-6-16,-9 3 0,-7 2 0,-7 1 16</inkml:trace>
  <inkml:trace contextRef="#ctx0" brushRef="#br0" timeOffset="105422.6126">19001 6323 0,'0'0'0,"0"0"0,0 0 0,-5 23 16,5-23-16,-7 33 0,-1-5 16,-2 4-16,-2 5 0,-6 15 0,0 1 15,-3 6-15,3-5 0,3 4 0,2-6 16,6-12-16,2-9 0,2-7 16,1-6-16,0-3 0</inkml:trace>
  <inkml:trace contextRef="#ctx0" brushRef="#br0" timeOffset="105654.5229">19368 6518 0,'0'0'0,"0"0"0,0 0 0,0 0 16,0 0-16,-22-11 0,22 11 16,-43 6-16,17 0 0,-8 4 15,-4 2-15,-10 6 0,3 2 16,-5 5-16,3 1 0,10-2 0,7-4 0,11 5 15,15-3-15,8-3 0,6-2 16,11-5-16,10-2 16,1-2-16,0 1 0,13-3 0,5-1 15,-2-2-15,0 0 0,-6-1 16,-10 0-16,-8-1 0</inkml:trace>
  <inkml:trace contextRef="#ctx0" brushRef="#br0" timeOffset="106077.696">19756 6366 0,'0'0'15,"-2"11"-15,-1 5 0,-2 4 0,0 1 16,-6 16-16,-3 7 15,-1 5-15,1-4 0,-2 3 16,2-5-16,2-8 0,1-5 0,-3-4 16,2-7-1,5-8-15,0-4 0,3-7 16,0-6-16,2-3 0,1-6 16,4-4-16,3-4 0,3-2 15,2 1-15,12-6 0,7-1 16,0 5-16,1 4 0,6 5 15,5 6-15,-5 2 0,-2 4 0,3 6 16,-3 9-16,-7 1 0,-5 4 0,-8 6 16,-5 3-16,-5 0 0,-7-1 0,-12 3 15,-11 3-15,3-9 16,-1-2-16,-14 3 0,-7 1 0,3-4 0,3-3 16,-1-4-16,2-4 0,9-3 15,7-3-15,6-1 0,4 1 16,2-1-16</inkml:trace>
  <inkml:trace contextRef="#ctx0" brushRef="#br0" timeOffset="106409.4599">20337 6527 0,'0'0'0,"0"0"0,0 0 0,-16 26 16,16-26-16,-21 35 0,7-10 15,2 0-15,0 0 0,0 6 16,2-2-16,5-5 0,3-1 0,7-6 16,4-7-16,4-7 15,6-3-15,5-5 16,5-6-16,4-3 0,-2-2 0,-2-3 0,0-4 16,2-6-16,-4-4 0,-5 5 0,-4 2 15,-4 5-15,-1 5 0,-6 6 16,-2 6-16,-3 1 0,-2 3 15,-3 10-15,-3 6 0,-2 4 16,-1 6 0,2 3-16,0 0 0,4 2 0,2-1 15,4 4-15,4-4 16,7-8-16,6-5 0,-5-4 0,-3-2 16,-3-3-16</inkml:trace>
  <inkml:trace contextRef="#ctx0" brushRef="#br0" timeOffset="106678.8656">21225 6425 0,'0'0'0,"0"0"0,-22 2 15,3 2-15,-4 1 0,-13 5 16,-3 0-16,2 2 0,3 3 0,-3 4 16,4 3-16,8-1 0,9-1 15,8 1-15,7-3 0,6-1 16,5-1-16,6-1 0,3-2 15,-1-1-15,1-1 0,-2-2 0,-4 1 16,-3 0-16,-3 1 0,-4-1 16,-4 1-16,-7 0 0,-4 1 15,-6 1-15,-3-1 0,-1-1 16,-1-1-16,1-4 0,1-4 16,4-2-16,4-4 15,2 2-15,2 1 0,2-1 16</inkml:trace>
  <inkml:trace contextRef="#ctx0" brushRef="#br0" timeOffset="106926.3849">21662 6330 0,'0'0'0,"0"0"16,0 0-16,-28 29 0,11-10 15,-4 7-15,-4 6 0,-6 11 16,1 5-16,0 6 0,6-3 15,6-5-15,7-6 0,5-1 16,6-8-16,8-8 0,7-6 16,5-5-16,4-5 15,3-5-15,0-3 0,0-3 16,-1-2-16,-5-4 0,-3-4 16,-6-4-16,-3-4 0,-3 4 15,0 5-15,-2 2 0</inkml:trace>
  <inkml:trace contextRef="#ctx0" brushRef="#br0" timeOffset="107064.2168">21283 6557 0,'0'0'15,"0"0"-15,0 0 0,36-7 16,-15 4-16,5 1 0,3-3 16,12-1-16,2 0 0,0 1 15,-1 2-15,1 0 0,-8 0 0,-6 1 16</inkml:trace>
  <inkml:trace contextRef="#ctx0" brushRef="#br0" timeOffset="107390.2553">21695 6704 0,'0'0'0,"0"0"15,23-2-15,-5 0 0,3-2 0,4 1 16,5-1-16,9-2 0,-1-2 15,1-1-15,0-2 0,2-2 16,-3-1-16,-7 0 0,-5-1 16,-5 1-16,-4 1 0,-7-1 15,-5-2-15,-6 2 0,-4 3 0,-10 1 16,-6 5-16,-2 3 0,-2 2 0,-5 4 16,-3 6-16,2 3 0,2 1 0,-4 10 15,1 6-15,6 1 0,5 3 16,8 1-16,6-1 15,7-3-15,4-3 0,10-5 0,6-3 32,7-6-32,7-5 0,6-5 15,4-3-15,9-6 0,-1-5 0,-12 3 0,-11 1 0,-7 2 16</inkml:trace>
  <inkml:trace contextRef="#ctx0" brushRef="#br0" timeOffset="107665.0005">22486 6562 0,'0'0'16,"0"0"-16,0 0 0,-17 33 16,7-17-16,-1 5 0,-1 3 15,-2 8-15,1-2 0,2-3 16,2-3-16,0 0 0,2-4 0,3-7 16,1-4-16,2-7 0,1-2 15,1-6 1,1-3-16,1-4 0,0-5 15,3-2-15,2-2 0,2-2 16,1 0-16,4-3 0,2 3 16,-3 5-16,-1 5 0,3 5 15,0 3-15,3 6 0,2 2 0,0 4 16,0 2-16,-3 1 0,0 0 16,-4-2-16,-1-2 0,-5 0 15</inkml:trace>
  <inkml:trace contextRef="#ctx0" brushRef="#br0" timeOffset="107881.35">23362 6129 0,'0'0'0,"0"0"0,0 0 16,-11 24-16,11-24 0,-22 34 15,-2-3-15,-6 7 0,-4 6 16,-19 25-16,-8 10 0,-11 19 16,-12 13-16,9-11 15,12-16-15,18-23 0</inkml:trace>
  <inkml:trace contextRef="#ctx0" brushRef="#br0" timeOffset="114240.9295">23920 6503 0,'0'0'16,"0"0"-16,2-12 0,-2 5 0,0 1 0,-1-1 15,-1-1-15,-1 0 16,-3 2-16,0-1 0,-3-2 15,-1 2-15,-1 2 0,-4 2 16,-2 5-16,-6-1 0,-2 4 0,-1 3 16,-3 3-16,2 4 0,0 0 0,-6 9 15,0 4-15,6-1 0,2 0 16,2 7-16,6-2 0,4-2 16,5-5-16,6-5 0,8-4 15,5-4-15,4-3 0,11-8 16,7-8-16,0-1 0,-1-3 0,2-6 15,1-5 1,-3 0-16,-3 1 0,5-9 16,0-3-16,-7 6 0,-6 4 15,-7 3-15,-3 3 0,-3 5 16,-2 1-16,-2 7 0,-4 4 16,-1 6-16,-3 1 0,-1 6 15,-3 4-15,1-1 0,2 0 0,2 6 16,2 5-16,1-4 15,1 0-15,5 0 0,4-2 16,0-6-16,2 1 0,-1-2 16,-2-3-16,-2-3 0</inkml:trace>
  <inkml:trace contextRef="#ctx0" brushRef="#br0" timeOffset="114564.6495">24300 6569 0,'0'0'0,"0"0"0,-6 17 16,-1-6-16,1 0 0,-5 7 15,-3 0-15,2-1 0,1-2 0,2-3 16,2-3-16,0-2 0,3-1 0,0-7 16,3-4-16,2-2 0,4-2 15,4-7-15,3-4 0,1-1 16,1-1-16,8-1 0,6-4 15,5-1-15,-1 3 0,2 5 16,1 5-16,2-1 0,-5 5 0,-6 8 16,-4 5-1,-3 4-15,-3 5 0,-3 6 16,-3 6-16,-5 1 0,-3 3 16,-3 6-16,-1 4 0,0-1 15,0 1-15,-1-8 0,2-7 16,0-5-16</inkml:trace>
  <inkml:trace contextRef="#ctx0" brushRef="#br0" timeOffset="114965.419">25610 6493 0,'0'0'0,"0"0"0,0 0 16,0 0-16,1-20 0,-5 12 15,-4 0-15,-3 0 0,-4 2 16,-5 2-16,-4 1 0,-4 4 16,-2 1-16,-9 6 0,-2 6 15,2 1-15,3 3 0,-4 8 16,5 3-16,7-2 0,7-1 0,7 1 16,8 1-16,11-4 0,6-5 15,10-7-15,6-7 0,4-3 16,3-4-16,4-4 0,2-5 15,-3-3-15,0-1 0,1-10 16,-4-3-16,-5 3 0,-5 3 0,-3 1 16,-3 2-16,-5 3 0,-2 3 15,-7 6-15,-4 4 16,-2 5-16,-1 4 0,-3 5 0,-1 3 0,0 4 16,0 3-16,2 4 0,1 4 15,0 0-15,3-1 0,2 3 16,4-2-16,5-6 0,4-4 0,-2-6 15,-3-2-15,-3-2 0</inkml:trace>
  <inkml:trace contextRef="#ctx0" brushRef="#br0" timeOffset="115165.9393">26077 6140 0,'0'0'0,"0"0"0,0 0 0,0 0 16,-7 30-16,-1-12 0,-4 8 0,-2 3 16,-3 3-16,-4 17 0,-1 5 15,1-1-15,0-2 0,-3 8 16,-4 9-16,8-15 0,3-11 0,2-4 16,4-9-16,2-8 0</inkml:trace>
  <inkml:trace contextRef="#ctx0" brushRef="#br0" timeOffset="115588.9857">26353 6192 0,'0'0'0,"0"0"16,-6 22-16,0-5 0,-1 1 0,-7 16 15,-3 8-15,-2 0 0,0 0 16,-3 9-16,1-4 16,3 2-16,5-10 0,0-4 15,1-8-15,3-10 0,2-5 0,2-8 16,0-5-16,2-2 0,1-1 0,2-7 16,1-7-16,5 0 0,1 1 0,5-4 15,5-2-15,2 1 0,1 4 16,10 2-16,7 3 15,-5 5-15,-4 6 0,1 4 0,1 4 16,-4 2-16,-3 0 0,-5 5 16,-6 4-1,-4 1-15,-4 0 0,-7-1 16,-7-1-16,-3-1 0,-3-3 0,-7-2 16,-6-1-16,-3-2 0,-3 0 15,-2-1-15,-4-2 16,6-2-16,4 1 0,2-3 0,7-4 15,8 2-15,3 0 0,2 1 16</inkml:trace>
  <inkml:trace contextRef="#ctx0" brushRef="#br0" timeOffset="115952.4743">26843 6341 0,'0'0'0,"0"0"0,0 0 0,-7 26 16,7-26-16,-14 32 15,-1-7-15,1 1 0,0 2 16,-5 11-16,0 1 16,2 1-16,3-5 0,8-9 0,6-6 15,3-6-15,4-3 0,9-9 16,10-6-16,-2-5 0,0-3 0,6-7 16,4-6-16,2-4 15,-1 1-15,-2-3 0,-1-3 0,-6 4 16,-4 4-16,-3 1 0,-5 5 15,-3 4-15,-2 4 0,-8 6 0,-4 3 16,-3 7-16,-1 4 0,-4 8 16,-3 7-16,2-4 0,0 1 0,-3 14 15,-1 8-15,5-7 16,5-4-16,6-4 0,5-4 0,4-6 0,3-5 16,10-7-16,9-4 0,-1-6 15,-2-4-15,-4 0 0,-7 4 16,-4-1-16</inkml:trace>
  <inkml:trace contextRef="#ctx0" brushRef="#br0" timeOffset="116438.1097">27446 6414 0,'0'0'0,"0"0"0,0 0 16,0 0-16,-18 25 0,18-25 0,-22 33 15,9-13-15,-1 2 0,-2 0 16,0 2-16,-4 4 0,1-3 15,5-5-15,2-1 16,2-8-16,2-4 0,3-7 16,4-5-16,4-4 0,0-2 0,6-5 15,4-4-15,1-1 0,1-3 16,6-5-16,2 1 0,3 2 16,2 2-16,1 2 0,-1 5 15,-5 6-15,-2 3 0,-2 6 16,-1 5-16,-5 2 15,0 3-15,-4 3 0,-3 4 16,-3 2-16,-4 2 0,-6 3 0,-3 5 16,0-4-16,1-1 0,0-4 15,1-3-15,-1-4 0,0-3 16,0-4-16,1-5 0,3-4 16,2-1-16,5-7 0,6-3 15,1-4-15,4 1 0,5-5 16,8 0-16,-1 2 0,1 3 0,3 1 15,1 1-15,1 3 0,-6 5 16,-2 5-16,-2 5 0,-4 3 16,-4 3-16,-3 7 0,-2 2 15,-5 0-15,-1 0 0,-3 5 16,-3 2-16,-2 0 0,1 0 0,-3 0 0,-1 0 16,-1-2-16,-1-3 0,1-2 15,2-3-15,2-2 0</inkml:trace>
  <inkml:trace contextRef="#ctx0" brushRef="#br0" timeOffset="116566.3615">28432 6854 0,'0'0'0,"0"0"0,0 0 0,-28 14 16,7-10-16,2 1 15,3-1-15,1-1 0</inkml:trace>
  <inkml:trace contextRef="#ctx0" brushRef="#br0" timeOffset="118375.8652">4134 7640 0,'0'0'0,"10"-2"0,6-2 15,3-1-15,3 0 0,19-2 16,9 0-16,14-3 0,2 2 0,22-2 16,7 1-16,10-3 0,-9-1 15,20 1-15,3 2 0,28-2 0,-25 2 16,-11 5-16,-10 2 0,-21-1 15,-15 0-15,-17 3 0,-7 3 16,-15-1-16,-10-2 0,-20 0 0,-12-2 16,6 1-16,1 1 0,4 0 15</inkml:trace>
  <inkml:trace contextRef="#ctx0" brushRef="#br0" timeOffset="118613.9105">4139 7608 0,'0'0'0,"21"-2"0,5 0 16,2-2-16,2 0 0,28-3 16,28-4-16,18 0 15,2 1-15,25-2 0,5-1 16,6 1-16,-12 1 0,46 0 15,-22 4-15,-36 4 0,-25 2 0,-25-1 16,-17-1-16,-24 6 16,-12 4-16,-6-2 0,-1-2 15,-4 0-15</inkml:trace>
  <inkml:trace contextRef="#ctx0" brushRef="#br0" timeOffset="118761.1381">4277 7721 0,'0'0'0,"18"-1"0,4 0 15,-1-1-15,6 0 0,-1 0 0,-2 0 16,-5 1-16</inkml:trace>
  <inkml:trace contextRef="#ctx0" brushRef="#br0" timeOffset="119062.0576">4757 7678 0,'0'0'0,"0"0"0,0 0 0,-20 11 0,20-11 0,-22 18 15,7-5-15,-4 0 16,1 2-16,2 2 0,0 0 15,0 6-15,4-3 0,5 0 0,5-3 16,6-2-16,6-4 0,10-6 16,11-3-16,0-2 0,2-3 15,16-5-15,6-4 0,-5 1 0,-2 0 0,6-4 16,-1 0-16,-5-1 0,-7 4 16,-10-2-16,-11 1 0,-5 3 15,-3 3-15,-3 1 0</inkml:trace>
  <inkml:trace contextRef="#ctx0" brushRef="#br0" timeOffset="119569.156">4903 7640 0,'0'0'15,"0"0"-15,0 0 0,-17 16 0,17-16 16,-19 24-16,4-5 16,-3 4-16,1 3 0,-9 11 0,0 3 15,-6 7-15,2-4 0,-3 9 16,4 1-16,6-8 0,4-6 0,3-7 15,2-5-15,4-9 0,2-4 0,2-5 16,3 0-16,0-8 0,3-7 16,0-5-16,3-4 0,0 1 15,2-2-15,6-1 0,1-2 16,6 2-16,3-1 0,5 0 16,5 2-16,7-2 0,2 2 15,1 3 1,1 4-16,-5 0 0,-1-1 0,-4 4 15,-4 1-15,-4 4 0,-4 1 16,-3 3-16,-3 4 0,-7 1 16,-3 2-16,-5 4 0,-4 1 15,-3 0-15,-1 2 0,-7-1 16,-7-2-16,1 0 0,-2-3 16,-8 3-16,-3 0 0,3-3 0,-1-3 0,6-1 15,5-2-15,6-7 0,0-3 16,3-5-16,4-2 0,6 4 15,6 2-15,1 1 0,2 1 16,3 0-16,3 1 0,6 6 16,6 4-16,-2 2 0,4 0 15,0 2-15,5 0 0,-2-1 0,-2-1 0,0-1 16,1-2-16,1-3 0,1-3 16,-2-4-16,-5-3 0,-5 2 15,-5 1-15,-3 2 16</inkml:trace>
  <inkml:trace contextRef="#ctx0" brushRef="#br0" timeOffset="119733.1325">5028 7548 0,'0'0'0,"0"0"0,0 0 15,0 0-15,23 22 0,-23-22 16,25 27-16,-12-11 0,0-1 15,3 2-15,0-1 0,-2-2 0,0 0 0,-2-4 16</inkml:trace>
  <inkml:trace contextRef="#ctx0" brushRef="#br0" timeOffset="120033.6978">5525 7644 0,'0'0'0,"0"0"0,0 0 0,0 0 15,-19 23-15,19-23 0,-22 22 16,11-11-16,1 0 0,3 0 16,4 3-16,5-3 0,2 0 0,7-4 15,6-5-15,3-2 16,2 0-16,11-3 0,3-3 16,1-2-16,-2-1 0,9-2 0,-2 0 0,-5 2 15,-6 2-15,1 0 0,-6 3 16,-9 4-16,-2 4 0,-13 3 15,-4 4-15,-5 1 0,-3 1 0,-2 2 16,-5 3-16,-1 3 0,-2 2 16,-3-3-16,-3 1 15,2-4-15,3-3 16,0-1-16,6-3 0,3-1 16</inkml:trace>
  <inkml:trace contextRef="#ctx0" brushRef="#br0" timeOffset="120202.7031">5700 7634 0,'0'0'0,"0"0"15,0 0-15,-1 26 0,1-26 0,-7 33 16,-1-7-16,2 2 16,-2 3-16,-3 12 0,0 1 15,0-3-15,3-2 0,1-1 0,1-6 16,1-7-16</inkml:trace>
  <inkml:trace contextRef="#ctx0" brushRef="#br0" timeOffset="120465.8075">5350 8106 0,'0'0'0,"0"0"0,0 0 15,0 0-15,0 0 16,8 27-16,-8-27 0,25 14 15,-25-14-15,44 7 0,-9-8 16,1-1-16,4-3 0,10-1 16,3-3-16,8-1 0,-7 1 0,2 2 15,-11 3-15,-8 0 0,-10 2 16,-6 3-16,-5 3 16,-9 4-16,-2 3 0,-11 2 0,-7 4 0,-2-1 15,-5 0-15,0 1 0,0 0 16,1-1-16,3-1 0,-2-1 15,5-4-15,3-2 0</inkml:trace>
  <inkml:trace contextRef="#ctx0" brushRef="#br0" timeOffset="120603.4677">6274 8070 0,'0'0'0,"0"0"0,0 0 15,0 0-15,9 18 0,-9-18 0,0 0 16,8 23-16,-8-23 0,0 0 16,6 22-16,-4-16 0</inkml:trace>
  <inkml:trace contextRef="#ctx0" brushRef="#br0" timeOffset="120782.0076">6599 7521 0,'0'0'0,"0"0"0,0 0 16,22 5-16,-22-5 0,19 12 15,-10-2-15,0 2 0,-2 2 0,0-2 16,-1-2-16,-2 0 0</inkml:trace>
  <inkml:trace contextRef="#ctx0" brushRef="#br0" timeOffset="120951.5911">6349 7829 0,'0'0'0,"0"0"0,0 0 15,39-9-15,-20 2 0,9 1 0,6 1 16,11-4-16,2 3 0,13-2 16,1 1-16,-5 1 0,-8 1 0,2 3 15,-6 0-15,-11 1 0,-6-1 0,-6 2 16</inkml:trace>
  <inkml:trace contextRef="#ctx0" brushRef="#br0" timeOffset="121139.9763">6797 7937 0,'0'0'15,"0"0"-15,0 0 0,12 22 0,-7-12 16,1 3-16,0 2 0,1-1 15,-3 2-15,2 4 0,-1 0 16,0-2-16,-3-1 0,-2-2 16,-2 0-16,-4-2 0,-1-1 0,-6-1 0,-3 0 15,-1-3-15,0 0 0,1-3 16,4 0-16,1-1 0</inkml:trace>
  <inkml:trace contextRef="#ctx0" brushRef="#br0" timeOffset="121321.0563">6797 7911 0,'0'0'0,"0"0"0,0 0 15,0 0-15,-10 24 0,10-24 0,-23 31 16,8-11-16,1 0 0,-3 3 16,1 3-16,-4 3 0,1-2 15,6-3-15,4-3 0,5-6 16,4-5-16,-2-2 0,0-1 0,1-2 0</inkml:trace>
  <inkml:trace contextRef="#ctx0" brushRef="#br0" timeOffset="121621.5346">7399 7670 0,'0'0'0,"0"0"0,0 0 0,0 0 0,-28 21 15,28-21-15,-28 26 0,14-12 16,0 2-16,3 2 0,0 0 15,4-2-15,3-1 0,4-1 16,4-4-16,4-2 0,2-1 0,4-4 16,5-2-16,-2-1 15,2 0-15,-4 0 16,-1 1-16,-1 2 0,-2 0 16,-2 4-16,-4 2 15,-1 2-15,-2 1 0,-10 5 0,-5 4 16,-2-1-16,-3 1 0,-6 8 15,-2 4-15,-1-2 0,-3 0 16,-4-1-16,1-4 0,3-3 16,4-5-16,3-3 0,7-2 0,4-4 0</inkml:trace>
  <inkml:trace contextRef="#ctx0" brushRef="#br0" timeOffset="121784.3748">7166 8072 0,'0'0'0,"0"0"15,0 0-15,23 16 16,-23-16-16,23 20 0,-8-7 16,0 0-16,0 0 0,10 3 15,1-1-15,0-4 0,-3-2 16,-3-3-16,-4 0 0,-2-1 16</inkml:trace>
  <inkml:trace contextRef="#ctx0" brushRef="#br0" timeOffset="122123.1401">7800 7682 0,'0'0'0,"0"0"16,0 0-16,0 0 0,-16 25 0,16-25 0,-16 30 15,9-13-15,2 0 0,1 1 16,4 0-16,2-3 0,2-3 31,7-1-31,3-2 0,3-5 0,0-1 0,4-4 0,3-4 16,-1 0-1,1 0-15,0-2 0,2-3 16,1-1-16,-1 1 0,-7 1 0,-1 3 16,-1 1-16,-2 4 0,-2 4 15,-1 3-15,-4 2 0,-2 2 16,-5 4-16,-2 4 0,-2 1 15,0 1-15,-1 6 0,-2 3 16,-2-4-16,1-3 0,-3-2 0,0-1 16,0-5-16,-2-3 0,3-3 0,1 0 15,3-2-15</inkml:trace>
  <inkml:trace contextRef="#ctx0" brushRef="#br0" timeOffset="122323.474">8012 7626 0,'0'0'0,"0"0"15,0 0-15,-6 27 0,6-27 0,-9 36 16,1-10-16,0 2 16,-1 4-16,-3 9 0,-2 1 15,3-3-15,3-4 0,-2 4 0,0-4 16,2-6-16,1-6 0,3-4 0</inkml:trace>
  <inkml:trace contextRef="#ctx0" brushRef="#br0" timeOffset="122608.5956">7579 8195 0,'0'0'0,"0"0"0,0 0 16,0 0-16,0 0 0,10 19 15,-10-19-15,26 13 0,-26-13 0,40 8 16,-12-9-16,2-1 0,1-1 16,11-1-16,2-3 0,-1 2 15,-6 0-15,6-3 0,-3-1 16,-7 3-16,-6 1 0,-6 2 0,-5 1 16,-5 2-16,-5 2 0,-7 4 15,-5 6-15,-3-3 0,-3 2 0,-10 7 16,-5 2-1,2 0-15,0 1 0,0-3 0,2-3 16,4-2-16,5-2 0,2-3 16</inkml:trace>
  <inkml:trace contextRef="#ctx0" brushRef="#br0" timeOffset="122724.532">8705 8260 0,'0'0'0,"0"0"16,0 0-16,0 0 0</inkml:trace>
  <inkml:trace contextRef="#ctx0" brushRef="#br0" timeOffset="123410.6611">8380 7598 0,'0'0'0,"15"-2"0,8-2 16,12 0-1,3 0-15,24 1 0,11 0 16,16 2-16,0 0 0,29 2 0,10 0 15,9-1-15,-10-1 0,69 2 16,-7 3-16,-24-5 0,-18-3 16,1 1-16,0 0 0,-19 2 15,-13 1-15,-5 2 0,-3 3 16,-16 0-16,-13-2 0,-4-4 0,-5-4 16,-13 0-16,-11-1 0,-4 1 15,-4-2-15,-6 0 0,-4 0 0,-3-3 16,1-1-16,-6-2 0,-3-2 15,4-4-15,3-4 0,-5 1 16,-5-1-16,-4-1 0,-2 0 16,-2 3-16,-1 2 0,-5-9 0,-4-4 0,-5 1 15,-2 0-15,-16 1 0,-10 1 16,10 13-16,-2-1 0,-18-2 16,-10-1-16,-5 0 0,-2 0 15,-47-9-15,-1 2 0,5 8 0,3 3 16,-14 8-16,-10 5 15,6 3-15,4 3 16,-16 10-16,-10 8 16,7 1-16,6 4 0,-8 7 0,-5 7 15,24-3-15,16-2 0,11 8 16,8 6-16,24-7 0,16-4 16,20-3-16,14-3 0,9-4 15,5-4-15,23-4 16,12-3-16,13-5 0,7-2 0,30-6 15,17-5-15,-7-4 0,-5-1 0,10-3 16,7-2-16,-14 4 0,-10 0 16,-10 3-16,-6 1 15,-20 0-15,-14-1 0,-18 3 0,-14 2 16,-7 2-16,-7 0 0,4 0 16,1-2-16,2 0 0</inkml:trace>
  <inkml:trace contextRef="#ctx0" brushRef="#br0" timeOffset="127083.5385">9626 7768 0,'0'0'0,"0"0"0,25-3 0,-13 2 16,2-2-16,6 1 0,6 0 16,1-2-16,2 0 15,13 0-15,3-2 0,-3 0 0,-4 1 16,5-1-16,-4 3 0,-2 1 16,-7 0-16,-9 4 0,-7 0 15,-11 1-15,-8 2 0,-10 4 0,-9 1 0,-8 2 16,-7 1-1,-9 8-15,-9 3 0,-2 1 0,5-3 16,0 0-16,7-3 0,13-4 0,8-3 16,9-2-16,7-1 15,13-5-15,8-4 0,6-4 0,9-3 16,6-1 0,5 0-16,3-6 0,2-2 15,-1 1-15,0 1 0,0 2 16,-6 3-16,-10 0 0,-8-2 0,-4 4 15,-3 0-15,-2 2 0</inkml:trace>
  <inkml:trace contextRef="#ctx0" brushRef="#br0" timeOffset="127438.0797">9692 7835 0,'0'0'15,"0"0"-15,0 0 0,-3 29 0,3-29 16,-9 38-16,0-11 0,-1 5 15,-1 7-15,-4 14 0,1 0 16,-2 13 0,0 0-16,2 7 0,3-6 15,3-13-15,3-8 0,1-3 16,3-11-16,2-12 0,3-10 0,0-8 16,3-6-16,0-4 0,2-4 15,2-7-15,2-5 0,0-1 16,-1-2-16,2-6 0,3-4 15,-2 1-15,-1-2 0,3 2 0,0 3 16,2 4-16,0 2 0,5-1 16,2 2-16,-1 4 0,1 1 0,5 3 15,3 1-15,-3 3 0,-1 2 16,-1 1-16,-1 1 0,-4 3 16,-4 2-16,-1 3 0,-3 0 15,-4 0-15,-2 1 0,-3 1 0</inkml:trace>
  <inkml:trace contextRef="#ctx0" brushRef="#br0" timeOffset="127600.9275">9726 8214 0,'0'0'16,"0"0"0,0 0-16,38-11 0,-17 5 0,5-2 15,4-1-15,8-1 0,1 0 16,0 0-16,1 0 15,3 1-15,-5 3 0,-10 1 0,-5 2 16,-4 0-16,-3 1 0,-4 1 16</inkml:trace>
  <inkml:trace contextRef="#ctx0" brushRef="#br0" timeOffset="127754.6765">9697 8364 0,'0'0'0,"0"0"0,0 0 16,31-15-16,-10 5 0,3 0 15,4 2-15,2-1 0,0-2 16,15-1 0,1 1-16,6-3 0,-7-1 0,-8 3 15,-7 2-15,-6 2 0</inkml:trace>
  <inkml:trace contextRef="#ctx0" brushRef="#br0" timeOffset="127955.4763">9954 8133 0,'0'0'0,"0"0"16,0 0-16,-9 28 0,6-12 16,1 4-16,1 3 0,1 1 15,1 2-15,5 5 0,6 1 16,2-4-16,1-4 0,9-2 16,5-7-16,2-8 0,1-6 15,3-7 1,4-5-16,0-5 0,2-2 0,8-9 15,-1-4-15,-10 7 0,-10 5 16,-4 5-16</inkml:trace>
  <inkml:trace contextRef="#ctx0" brushRef="#br0" timeOffset="128155.6129">10773 7698 0,'0'0'0,"0"0"0,0 0 0,0 0 15,-28 13-15,28-13 0,-30 25 16,12-9-16,-1 0 0,-3 6 15,4 1-15,4-2 0,6-2 16,5-2-16,7-3 0,4-2 0,7-2 16,4-5-16,3-2 15,3-3-15,1-2 0,6 1 0,0 1 0,-5 1 16,-5 0-16,-4 0 0,-4-1 16,-2 1-16</inkml:trace>
  <inkml:trace contextRef="#ctx0" brushRef="#br0" timeOffset="128324.7017">10514 8067 0,'0'0'0,"0"0"0,0 0 16,31-9-16,-12 6 0,2-2 16,2 1-16,2 1 0,2-2 0,6-1 15,0 1-15,-3 0 0,-3 3 16,-4 0-16,-3 1 0,-3 0 15</inkml:trace>
  <inkml:trace contextRef="#ctx0" brushRef="#br0" timeOffset="128703.0663">10380 8270 0,'0'0'0,"0"0"16,0 0-16,0 0 15,0 0-15,0 0 0,40-5 16,-19 0-16,3 0 0,2-1 15,4 0-15,0 0 0,0-2 16,9 0-16,-2 1 0,-5 3 0,-4 1 16,-6 2-16,-4 3 15,-7 3-15,-6 2 0,-7 4 16,-7 1-16,-3 5 0,-2 4 0,-6 3 16,-2 0-16,1-1 0,2-1 0,5-1 15,2-2-15,6-3 0,6-1 16,6-3-16,4-2 15,5-6-15,5-3 0,7-6 16,7-4-16,2-2 0,2-1 0,1-2 16,0 1-16,3-4 0,-3 1 15,-3 1-15,-5 0 0,-4 2 0,-6 1 0,-7-1 16,-5 1-16,-7 0 0,-5 0 16,-6-1-16,-3-2 0,3 5 15,3 3-15,0 0 0</inkml:trace>
  <inkml:trace contextRef="#ctx0" brushRef="#br0" timeOffset="128925.8757">11602 7622 0,'0'0'0,"0"0"0,0 0 15,0 0-15,0 0 0,0 0 16,-18 17-16,18-17 0,-32 22 0,12-10 15,-2 2-15,1 0 0,0 0 0,-2 2 16,3-1-16,3-2 0,4-1 16,4-4-16,5-2 0,6-3 0,6-2 15,6-2-15,5-2 16,1-1-16,2 1 0,1 0 16,2-1-16,-3 1 0,-4 0 0,-3 2 15</inkml:trace>
  <inkml:trace contextRef="#ctx0" brushRef="#br0" timeOffset="129073.0727">11394 7909 0,'0'0'0,"0"0"0,0 0 0,0 0 16,18 21-16,-18-21 0,0 0 0,23 19 15,-13-14-15,0-2 0,1-3 16,-2 0-16,0 0 0,-1 0 15</inkml:trace>
  <inkml:trace contextRef="#ctx0" brushRef="#br0" timeOffset="129306.961">11936 7554 0,'0'0'0,"0"0"0,0 0 16,-26 18-16,26-18 0,-27 21 0,13-7 15,1 0-15,1-2 0,1 0 16,2 0 0,2 0-16,4 0 0,3 0 15,3-2-15,3-5 0,3-2 16,2 0-16,3 2 16,4 0-16,-2-1 0,-2-1 0,-3-1 0,-1 1 15,-1-2-15,-2 1 0</inkml:trace>
  <inkml:trace contextRef="#ctx0" brushRef="#br0" timeOffset="129458.2693">11707 7815 0,'0'0'0,"0"0"16,23-4-16,-5 1 0,2 0 16,2 1-16,2 1 0,6 1 15,-4 1-15,-3 2 16,-2 1-16,-3-1 15,-4 1-15,-2-1 0,-1-1 0,-2 0 16</inkml:trace>
  <inkml:trace contextRef="#ctx0" brushRef="#br0" timeOffset="129605.4567">11503 7959 0,'0'0'0,"0"0"16,0 0-16,0 0 0,0 0 0,0 0 15,0 0-15,0 0 0,25-6 16,-25 6-16,42-3 0,-16 3 0,2-1 15,1 1-15,1-1 0,6 0 16,-1-1-16,-5-1 0,-4 2 16,-6-1-16</inkml:trace>
  <inkml:trace contextRef="#ctx0" brushRef="#br0" timeOffset="129759.28">11386 8081 0,'0'0'0,"-6"5"15,-4 4-15,-2 4 0,-3 2 16,-6 7-16,-2 2 0,1 2 16,1 1-16,-3 5 0,2-2 0,3-7 0,5-3 15,2-4-15</inkml:trace>
  <inkml:trace contextRef="#ctx0" brushRef="#br0" timeOffset="129959.9746">11539 8078 0,'0'0'0,"16"-5"0,7-1 0,12-3 16,5 0-16,14-2 0,3 0 0,7 1 16,-3 3-16,1 0 0,-8 1 15,-11 2-15,-9 2 0,-10 3 16,-7 2-16,-10 1 0,-4 0 16,-13 3-16,-8 2 0,-6 1 15,-5 1-15,-10 4 16,-6 3-16,-2 0 0,-2 3 15,6-3-15,11-5 0,8-3 16</inkml:trace>
  <inkml:trace contextRef="#ctx0" brushRef="#br0" timeOffset="130160.6296">11469 8197 0,'0'0'0,"0"0"0,0 0 0,3 24 16,-2-8-16,0 1 0,0 3 15,1 1-15,0 4 0,0 5 16,0 1-16,0-4 0,1-4 16,-1-4-16,0-2 0,0-3 0,0-2 15,0-5 1,-2-4-16,0-1 0,0 0 16,0-2-16</inkml:trace>
  <inkml:trace contextRef="#ctx0" brushRef="#br0" timeOffset="130430.2706">11667 8136 0,'0'0'0,"0"0"0,17-1 15,-6 1-15,2 1 0,0 1 16,1 0-16,-2 1 0,-1 2 0,-2 1 16,-3 2-16,-3 0 15,-3 1-15,-4 1 0,-5 2 16,-5 2-16,-3 0 0,-1 1 0,-2-1 15,0-1-15,1-3 0,3-2 0,2-1 16,3-2-16,4 1 0,3-1 16,5-2-16,6-1 0,5-2 15,6-1-15,5-1 0,1 1 16,2-1-16,0 1 0,2 1 16,-1-2-16,-5 2 0,-4-1 0</inkml:trace>
  <inkml:trace contextRef="#ctx0" brushRef="#br0" timeOffset="130709.1636">11568 8463 0,'0'0'16,"0"0"-16,0 0 0,0 0 16,27-7-16,-27 7 0,35-5 0,-13 2 0,1 0 15,0 0-15,0 2 0,0 0 16,0 1-16,3 0 0,-2 0 15,-5 1-15,-5 2 0,-6 2 16,-6 3-16,-4 1 0,-5 1 0,-5 0 16,-3 3-16,-3 0 0,-2 0 15,2 0 1,0-1-16,3 0 0,1-1 16,2-1-16,3-1 0,6-1 15,3-1-15,7-3 0,5-2 16,4-2-16,4 0 0,6 0 15,4-2-15,-3 1 0,-5 0 0,-3 0 16</inkml:trace>
  <inkml:trace contextRef="#ctx0" brushRef="#br0" timeOffset="150382.1281">9082 7510 0,'0'0'15,"0"0"-15,0 0 0,0 0 0,0 0 0,21 3 16,-21-3-16,25 2 0,-25-2 16,33 2-16,-11-1 0,2-1 15,0 1-15,6-1 0,4-1 16,10 0-16,0-1 0,18 0 15,4-2-15,-2 4 0,-2 1 16,16-3 0,3-3-16,7 0 0,-9 2 15,13-2-15,1 1 0,-12 1 0,-10 1 16,33 0-16,-7-2 0,-18 0 16,-11-3-16,-2 3 0,0 1 15,-15 3-15,-11 1 0,-2-2 16,-2-3-16,-6 3 0,-6 0 0,-9 0 15,-8-2-15,-3 2 0,-4 1 0,-3 0 16,-1 4-16,-6-3 0,-2-1 16,-9 1-16,-9 1 0,3 0 15,0-1-15,-13 0 0,-9 2 16,7-1-16,-1 0 0,-19 2 16,-8-2-16,6 2 0,4 1 0,-19 3 31,-7 2-31,10-4 0,6 0 0,-41 4 15,2 1-15,15-1 0,10-1 16,-5 0-16,-1 2 0,11-4 16,13-1-16,-2 1 0,-2 3 15,15-2-15,10 1 0,3-5 16,2-4-16,13 1 0,8 1 0,10-1 16,7 2-16,1-1 0,1-2 0,9-2 15,3-4-15,2 2 0,5 3 0,13-3 16,9-2-1,-4 1-15,3 0 0,18 3 16,10 2-16,-8-3 0,-5-3 0,18 3 16,13 1-16,26-2 0,-15 1 15,6 2-15,5 2 0,-14-5 0,-11-2 0,8 1 16,6 1-16,-15 1 0,-9-1 0,4 1 31,3 1-31,-14 1 0,-7 1 16,-6 0-16,-4 1 0,-12-1 15,-10 0-15,-11 2 0,-10-1 16,-7 2-16,-4 1 0,-17-2 16,-11-2-16,-7 2 0,-4 0 0,13 0 15,10 0-15,7-2 0</inkml:trace>
  <inkml:trace contextRef="#ctx0" brushRef="#br0" timeOffset="154379.1263">5303 4806 0,'0'0'0,"0"0"0,0 0 16,0 0-16,0 0 0,0 0 0,2 21 15,-2-21-15,-2 25 0,-3-4 16,-2 6-16,-1 3 0,0 3 0,-6 15 15,1 5-15,-1-1 0,1-2 16,-2 4-16,0-4 0,2-2 16,3-7-16,1-10 0,2-7 15,-1-7-15,0-5 0,-2-6 16,-2-6-16,3-3 0,2-2 0,-1-8 16,4-5-1,0-2-15,2-2 0,8-5 16,4-3-16,3 3 0,1 3 0,7-1 15,2 0-15,1 3 0,3 3 16,-1 7-16,3 5 0,-4 4 16,0 5-16,-3 5 0,1 4 15,-8 3-15,-3 2 0,-5 2 16,-1 3-16,-5-4 0,-2-2 0,-6 1 16,-4 3-16,-1-6 0,-1 1 0,-7 0 15,-5 1-15,2-3 16,-2 0-16,-4 0 0,-1-3 15,2-2-15,1-1 0,2-5 0,1-3 16,5-3-16,5 0 0,3-6 16,3-5-1,2 6-15,2 2 0,1 1 0</inkml:trace>
  <inkml:trace contextRef="#ctx0" brushRef="#br0" timeOffset="154711.3128">5528 5340 0,'0'0'0,"0"0"0,0 0 0,29 3 0,-14-1 16,-1-2-16,4 0 15,0-2-15,5 1 0,3-3 16,2-1-16,-3-1 0,-3-3 0,0-2 16,0-1-16,-2 0 0,-1-1 15,-3-5-15,-4-4 16,-3 1-16,-6 0 0,-4-1 0,-4-2 0,-2 4 0,-3 2 15,-6 3-15,-5 3 16,-1 6-16,0 2 0,-3 8 16,2 4-16,2 4 0,4 1 0,-3 6 15,-1 4-15,3 2 0,3 2 16,4 7-16,6 4 0,5-5 16,5-1-1,8-1-15,9-1 0,3-7 16,5-5-16,12-5 0,9-3 15,-11-2-15,-10-1 0,-5-3 0</inkml:trace>
  <inkml:trace contextRef="#ctx0" brushRef="#br0" timeOffset="155143.933">6779 5202 0,'0'0'0,"0"0"15,0 0-15,0 0 0,0 0 0,-3-21 16,3 21-16,-9-19 15,9 19-15,-18-21 0,7 10 16,-3 1-16,0 1 0,-4 2 16,-3 2-1,-7 0-15,1 1 0,-4 6 0,-1 5 16,0 3-16,1 2 0,-5 10 16,3 5-16,4 0 0,5 0 0,4 2 15,6 2-15,-1 2 16,8-1-16,7-8 0,5-2 15,5-9-15,4-3 0,9-8 16,8-3-16,-1-5 0,-1-4 0,2-5 16,2-6-16,-5-2 0,0 1 0,-5-5 15,1-3-15,-5 3 0,-5 0 16,1 4-16,-5 4 0,-5 8 16,-2 4-16,-3 5 0,-2 1 15,-2 5-15,-2 4 0,1 6 16,0 4-16,0 4 15,0 1-15,2 3 0,1 3 16,1-3-16,2-1 0,8 2 16,6-2-16,3-10 0,3-6 15,4-7-15,5-5 0,-10 1 0,-4-1 16,-2 1-16</inkml:trace>
  <inkml:trace contextRef="#ctx0" brushRef="#br0" timeOffset="155366.6005">7307 4949 0,'0'0'0,"0"0"16,0 0-16,0 0 0,-19 29 0,6-11 15,-5 6-15,1 4 16,-1 2-16,-5 14 0,1 3 0,3-5 0,5-1 16,3 0-16,8-6 0,1-8 15,5-5-15,5-6 0,4-5 16,2-5-16,0-2 0,3-5 15,0-2-15,1-5 0,-5-2 0,-1 1 16,-2 3-16,-2-1 0</inkml:trace>
  <inkml:trace contextRef="#ctx0" brushRef="#br0" timeOffset="155513.868">6998 5213 0,'0'0'0,"0"0"15,0 0-15,38-7 0,-19 2 16,6 0-16,6-2 0,12 0 0,2 2 16,5-2-16,3-1 0,1 0 0,-10 3 15,-9-1-15</inkml:trace>
  <inkml:trace contextRef="#ctx0" brushRef="#br0" timeOffset="155683.0851">7945 5169 0,'0'0'16,"0"0"-16,0 0 0,-10 29 15,6-18-15,-3 4 0,0 3 0,-2 1 16,0-1-16,-1 3 0,2-1 16,2-5-16,0-4 0,2-1 15,-1 0-15,2-4 0</inkml:trace>
  <inkml:trace contextRef="#ctx0" brushRef="#br0" timeOffset="155830.378">8049 4955 0,'0'0'0,"7"2"0,3 2 0,2 1 15,1 0-15,6 3 0,0 2 0,6 1 16,-7-1-16,-1-2 15</inkml:trace>
  <inkml:trace contextRef="#ctx0" brushRef="#br0" timeOffset="156084.3049">8550 5013 0,'0'0'16,"0"0"-16,0 0 0,-34 1 16,34-1-16,-38 10 0,9-3 15,-1 1-15,2 2 0,-12 7 0,2 2 16,-1 3-16,5-2 0,8-1 15,8 1-15,7-4 0,6 0 16,9-1-16,7-2 0,2-1 0,2-2 16,2-1-16,1-1 0,-1 0 15,-2 1-15,-2 0 0,-5-1 0,-4 0 16,-5-1-16,-6 3 0,-4 1 31,-3 2-31,-4 0 0,-4 0 16,-3-2-16,4 0 0,4-1 0,2-3 15,3 0-15,2-2 0</inkml:trace>
  <inkml:trace contextRef="#ctx0" brushRef="#br0" timeOffset="156369.4421">8914 4996 0,'0'0'0,"0"0"0,0 0 16,-23 1-16,23-1 0,-35 7 15,10 2-15,-2 1 0,1 0 16,-7 9-16,1 2 0,4 0 16,5-1-16,2 6 0,8-2 15,3-2-15,7-4 0,6-1 16,7-2-16,1-1 16,4-1-16,1-3 0,0-1 15,-3 1-15,-2-2 0,-4 3 16,-4 0-16,-3 0 0,-2-2 0,-8 2 15,-6 2-15,1-5 0,0 0 16,-5 3-16,0 0 0,3-2 16,2-4-16,3 0 0,2-3 15,3 1-15</inkml:trace>
  <inkml:trace contextRef="#ctx0" brushRef="#br0" timeOffset="156748.13">9124 5025 0,'0'0'0,"0"0"0,0 0 16,-16 29-16,10-13 0,-5 5 0,-3 5 15,-1 0-15,1 0 0,-2 8 16,4 0-16,1-1 0,5-5 16,5-6-16,5-7 15,5-4-15,5-6 0,4-5 0,6-6 16,1-4-1,3-1-15,-3-8 0,3-4 16,-2-3-16,0 1 0,1-10 0,0-4 16,-6 6-16,-4 5 0,-2 5 15,-5 2-15,-2 5 0,-1 4 16,-4 6-16,-3 6 0,-2 2 16,-2 3-16,-4 5 0,-3 8 15,0 2-15,0 2 0,-1 5 0,-2 5 16,3-1-16,2-2 0,0 5 0,3-1 15,3-7-15,2-1 0,5-6 16,4-3-16,3-4 0,3-1 16,-3-3-16,-2-2 0,-2-1 0</inkml:trace>
  <inkml:trace contextRef="#ctx0" brushRef="#br0" timeOffset="157086.8442">9484 5254 0,'0'0'0,"0"0"0,0 0 0,30 3 16,-30-3-16,34 0 0,-9-2 15,-1-1-15,1-1 0,9-2 0,3 0 16,-5-2-16,-4 0 0,4-4 0,-4-1 16,-6-1-16,-5 1 0,-8-2 15,-4 0-15,-5 0 0,-5 2 0,-8 4 16,-8 2-16,-3 2 15,-1 4-15,-8 3 0,-6 6 16,3 4-16,1 2 0,-4 7 0,0 3 16,8 0-16,5 0 0,6 5 0,5 2 15,6-2-15,5-1 0,13 2 16,10-1-16,2-12 0,4-6 0,13-4 16,10-5-16,11-3 0,-1-3 15,-14 2-15,-11 0 16,-7 0-16</inkml:trace>
  <inkml:trace contextRef="#ctx0" brushRef="#br0" timeOffset="157772.8062">5126 5795 0,'0'0'16,"0"0"-16,0 0 0,30-6 0,-16 2 0,5 1 15,7-1-15,3 3 0,6-1 16,16 0-16,8-1 0,15-1 16,1 1-16,21-3 0,7 0 15,13-1-15,-7-1 0,29-1 0,4-1 16,48-3-16,-21 1 0,7 1 16,3 3-16,-12 0 0,-8 2 15,14 0-15,11 0 0,-10-1 0,-6-2 16,11-1-16,10-3 0,-15 5 15,-10 3-15,12 5 0,6 4 16,-17-3-16,-11 0 0,4 4 16,3 1-16,-20 0 0,-12-1 0,-11 0 15,-8-1-15,-34-1 0,-24 0 16,-16-1 0</inkml:trace>
  <inkml:trace contextRef="#ctx0" brushRef="#br0" timeOffset="160327.2791">10844 4723 0,'0'0'0,"0"0"16,0 0-16,0 0 0,0 0 0,0 0 16,-9-18-16,9 18 0,-18 5 15,4 4 1,-4 6-16,-2 1 0,-2 4 15,-11 14-15,-3 8 16,1 3-16,1 1 0,-8 25 0,-6 23 16,5 4-16,10-10 0,11 3 15,12-10-15,9-20 0,8-16 16,25-3-16,12-20 0,2-12 16,1-10-16,5-16 0,3-12 0,-19 10 0,1-1 0,22-19 15,-3-2-15,-18 13 16,-11 9-16,-8 5 0</inkml:trace>
  <inkml:trace contextRef="#ctx0" brushRef="#br0" timeOffset="160543.6219">11394 4710 0,'0'0'0,"0"0"15,0 0-15,0 0 0,-29 11 0,29-11 16,-38 27-16,13-9 15,-1 3-15,-5 5 0,-3 4 16,-11 12-16,-1 2 0,-5 6 16,2-2-16,2 0 0,8-9 0,6-4 0,10-11 15,11-9-15,7-6 0,10-13 16,6-8-16,-2 2 0,-3 2 0,0 3 16</inkml:trace>
  <inkml:trace contextRef="#ctx0" brushRef="#br0" timeOffset="160712.9913">11244 4863 0,'0'0'0,"0"0"16,0 0-16,0 0 0,7 21 16,-7-21-16,-2 32 0,-1-11 15,-1 3-15,-2 4 0,1 6 16,-2 4-16,2 0 0,0-5 16,2-2-16,1-1 0,1-4 0,1-8 15,2-5-15,1-6 0,3-3 16,0-10-16,2-7 0,-1 2 0,-2 1 0,-1 3 15</inkml:trace>
  <inkml:trace contextRef="#ctx0" brushRef="#br0" timeOffset="160844.5928">11500 4683 0,'0'0'16,"0"0"-16,0 0 0,0 0 0,0 0 16,29-4-16,-29 4 0,29 3 0,-15 0 15,1 2-15,-2 3 0,-2 1 16,-1 3-16,-3-1 0,-3 1 15,0-1-15,0-1 0,-1-3 0</inkml:trace>
  <inkml:trace contextRef="#ctx0" brushRef="#br0" timeOffset="161014.0361">11345 4947 0,'0'0'0,"0"0"0,0 0 16,36-10-16,-19 5 0,8 0 0,5-2 15,9-2-15,-2 0 0,1 1 16,-1 0-16,4 0 0,-5 1 16,-8 1-16,-6 2 0,-6 3 0,-8 1 0,0 0 15,-1 0-15,-2 0 0</inkml:trace>
  <inkml:trace contextRef="#ctx0" brushRef="#br0" timeOffset="161161.1699">11240 5119 0,'0'0'0,"0"0"0,0 0 15,0 0 1,0 0-16,26-9 0,-26 9 16,43-14-16,-17 6 0,6-1 15,4 1-15,-1-2 0,0 2 0,9-2 16,0 0-16,3 0 0,-6 0 16,-8 2-16,-7 2 0,-4 0 15</inkml:trace>
  <inkml:trace contextRef="#ctx0" brushRef="#br0" timeOffset="161330.591">11332 5214 0,'0'0'0,"0"0"0,0 0 15,0 0-15,27-6 0,-27 6 16,42-10-16,-16 4 0,3 0 16,1-1-16,2-1 0,8-2 0,0-1 15,-4 0-15,-2 0 0,2 0 0,-8 3 16,-5 0-16</inkml:trace>
  <inkml:trace contextRef="#ctx0" brushRef="#br0" timeOffset="161747.4739">11617 4995 0,'0'0'16,"0"0"-16,0 0 0,-18 18 15,10-7-15,-2 6 0,-1 4 16,1 1-16,2 0 0,0 5 0,2 0 15,5-3-15,3-2 0,7-3 16,6-1-16,3-1 0,3-5 16,1-3-16,0-5 0,-2 2 0,-1-1 0,-7 0 15,-3-1-15,-7 1 16,-5-1-16,-6 2 0,-4 1 0,-8 1 16,-6 2-16,-5 3 0,-5 3 15,-8 6-15,1 0 0,2-1 31,0 0-31,-1 3 0,5 1 0,11-5 16,7 0-16,9-4 0,6-1 0,12-3 16,9-3-16,8-6 0,7-1 15,7-4-15,7-1 0,5-4 16,3-3-16,4-3 0,4-3 16,5-2-16,-5 1 0,2-8 15,-5-3-15,-8 1 0,-6 0 16,-5-1-16,-1-1 0,-9 1 0,-7 0 0,-5-4 15,-1-1-15,-6-5 0,-3-3 16,0-8-16,0-2 0,-2 13 16,-2 12-16,0 7 0</inkml:trace>
  <inkml:trace contextRef="#ctx0" brushRef="#br0" timeOffset="161932.4904">12318 4605 0,'0'0'16,"0"0"-1,0 0-15,0 0 0,0 0 0,0 0 16,0 0-16,0 0 0,-2 26 15,2-26-15,-7 35 0,4-16 16,0 2-16,6-2 0,2 3 16,5-3-16,4-2 0,8 0 15,4-4-15,4-4 0,3-3 16,0-3-16,1-4 0,4-3 0,-1 0 0,-5 0 16,-5 1-16,-6 1 0,-5 0 15,-3 2-15,-2-1 0,-2 1 16</inkml:trace>
  <inkml:trace contextRef="#ctx0" brushRef="#br0" timeOffset="162364.4158">12191 5140 0,'0'0'0,"0"0"0,0 0 0,12 19 16,-12-19-16,13 22 0,-13-22 15,16 25-15,-9-13 0,1-1 16,0-1-16,0-2 0,-2-1 15,1-2 1,-2-1-16,0-2 0,-1-1 0,0-2 16,-2-3-16,0-1 0,-1-2 15,0-3-15,0-1 0,0-1 16,0-1-16,2 1 0,0 1 16,4 0-16,1 1 0,6 1 15,3 1-15,6-2 0,2 2 16,1 1-16,2 2 0,-2 0 15,-1 3-15,-4 2 0,-3 2 16,-5 3-16,-3 0 0,-11 6 0,-8 2 16,-4 3-16,-5 1 0,-10 6 15,-5 0-15,2 0 0,2-1 16,4-1-16,3-1 0,1-2 16,4-4-16,10-3 15,5-4-15,9-1 0,5-1 0,8-4 16,6-3-16,4-2 0,3-2 15,2 1-15,-1-1 0,3-1 16,-3 1-16,-4 1 0,-2 0 16,-7 1-16,-5 1 0,-3 1 15</inkml:trace>
  <inkml:trace contextRef="#ctx0" brushRef="#br0" timeOffset="162533.7506">12213 5641 0,'0'0'15,"0"0"-15,23-3 0,-4 0 16,4-2-16,6 0 0,4-1 16,11-4-16,1 0 0,11-4 0,-1 1 0,-4 1 31,-3 0-31,-4 0 0,-9 4 16,-7 2-16</inkml:trace>
  <inkml:trace contextRef="#ctx0" brushRef="#br0" timeOffset="162702.7538">13300 5111 0,'0'0'15,"9"5"-15,3 3 0,-1 3 16,0 4-16,-1 10 0,-5 7 16,-9 6-16,-9 6 0,-17 13 15,-11 3-15,2-5 0,8-11 0,6-10 16</inkml:trace>
  <inkml:trace contextRef="#ctx0" brushRef="#br0" timeOffset="166445.0386">3809 8201 0,'0'0'0,"-9"-2"16,-3 0-16,-2 0 0,-5 0 0,-17 4 15,-12 1-15,0 4 0,-3 2 0,-22 9 16,-18 8-16,11 1 16,8 1-16,-9 13 0,-6 13 15,17-6-15,14-3 0,0 29 0,23 1 16,24-9-16,16-8 0,27-3 15,17-1-15,6-11 0,6-8 0,25-1 16,21-4-16,-6-5 0,-4-6 0,27-10 16,16-7-16,-12-6 0,-8-3 15,20-8-15,16-7 16,-22 1-16,-15-2 0,2-9 16,3-8-16,-26 3 0,-14 1 0,-6-10 15,-5-6-15,-21 4 0,-16 3 0,-19-6 16,-16-6-16,-12 5 0,-12 0 15,-28 1-15,-17-2 0,-7 15 0,-3 8 16,-30 8-16,-18 4 16,7 10-16,9 5 0,-16 15 0,-8 9 15,18 0-15,13 1 0,6 13 16,5 9 0,23 2-16,14 2 0,17 6 15,11 5-15,8-19 0,6-12 0,4-10 16</inkml:trace>
  <inkml:trace contextRef="#ctx0" brushRef="#br0" timeOffset="166714.464">4785 8818 0,'0'0'0,"0"0"16,0 0-16,0 0 0,-31 19 15,31-19-15,-39 27 0,15-9 16,0 1-16,-12 13 16,-2 6-16,0-1 15,3 1-15,-8 8 0,0-1 16,-1 2-16,4-5 0,3 3 0,5-4 16,5-9-16,5-7 0,0-4 15,0-4-15,3-5 0,4-5 0,2-6 16,1-5-16,2 1 15,3 1-15,1 0 0</inkml:trace>
  <inkml:trace contextRef="#ctx0" brushRef="#br0" timeOffset="166899.2993">4075 9073 0,'0'0'16,"0"0"-16,0 0 0,24-4 0,-24 4 16,32 3-16,-9 3 0,5-1 15,1 3-15,18 4 0,4 3 0,2-2 0,0-1 16,17 3-16,-1 2 15,5 0-15,-6-2 0,5 4 0,-3 1 16,-13-2-16,-12 1 0,-8 0 16,-12-3-16,-9-6 0,-3-2 0,-4-2 15</inkml:trace>
  <inkml:trace contextRef="#ctx0" brushRef="#br0" timeOffset="168281.8291">2896 11921 0,'0'0'0,"0"0"0,0 0 16,29 6-16,-29-6 0,34 2 0,-5 1 15,1 0 1,6 0-16,20 0 0,6 0 16,16-1-16,0 0 0,27 0 15,12-1-15,12-1 0,-5-2 0,69-3 16,21-3-16,-27 2 0,-20 2 15,13-3-15,6-2 16,-15 2-16,-13 2 0,10 1 0,7 2 16,-16 2-16,-10 1 0,-3 4 0,0 0 15,-23-1-15,-16-1 0,-10 1 16,-4-2-16,-15-1 0,-11-2 0,-8-4 16,-7-3-16,-12 4 0,-8 3 15,-13-2-15,-6 1 0,-3 0 16,-1 1-16,-2-2 15,1 1-15,-5-2 0,1 2 0,-3-2 0,-1 0 16,0 2-16,0 2 0,-1-4 0,-3-1 16,-2-4-16,-2-1 0,0 5 15,-1 1-15,-3 0 0,-2-2 16,3 2-16,3 0 0,2 2 16</inkml:trace>
  <inkml:trace contextRef="#ctx0" brushRef="#br0" timeOffset="169686.3833">7453 11009 0,'0'0'0,"0"0"16,0 0-16,26-2 0,-26 2 0,38-2 15,-10 1-15,4-2 0,2 1 16,17-1-16,5-1 0,12-2 16,-3-1-16,12 0 0,-2 2 0,-10-2 15,-8-1-15,5 3 0,-6 1 16,-11 1-16,-8 0 0,-12-3 16,-6-2-16,-7 2 0,-2 1 0,-3 1 15</inkml:trace>
  <inkml:trace contextRef="#ctx0" brushRef="#br0" timeOffset="169971.7877">7977 10760 0,'0'0'0,"0"0"0,0 0 0,-10 20 15,10-20-15,-13 28 0,1-4 16,-2 0-16,-3 3 0,-6 12 16,-1 4-1,0-1-15,0-3 0,-3 7 16,-4 4-16,6-11 0,4-8 0,5-7 15,5-7-15,3-8 0,5-5 16,1-1-16,0-1 0,0 0 16</inkml:trace>
  <inkml:trace contextRef="#ctx0" brushRef="#br0" timeOffset="170410.6791">7792 11106 0,'0'0'0,"0"0"0,0 0 0,24-1 16,-5 2-16,1 1 0,1 0 0,4 1 15,5 0-15,6 2 0,0 0 0,-1 1 16,0-1-16,3 0 15,-6 0-15,-6-1 0,-4 2 16,-4-3-16,-4-1 0,-5 1 16,-5-1-16,-5 0 0,-3 1 0,-8 0 15,-8-1-15,-2 0 0,-1 1 0,-13 2 16,-4 4-16,-3 2 0,-1 1 16,-13 7-16,-1 1 0,4 0 15,3-1-15,-5 2 0,3-2 16,7-2-16,4-2 15,9-2-15,7-2 16,5-3-16,7-4 0,5-1 0,6-2 16,7-2-16,5 0 0,12-5 15,9 1-15,4-5 0,5 0 16,9 1-16,8-3 0,1 3 16,-1 0-16,17 1 0,2 1 15,-7 2-15,-5 2 0,3 1 16,-5 2-16,-11-1 0,-7 1 0,5 1 0,-19 2 15,-14-1-15,-7 1 0,-5 2 16,-3 1-16,-8 2 0,-5 1 16,-11 3-16,-9 3 0,2-4 15,-2-1-15,-15 4 0,-5-1 16,4-3-16,-2-3 0,15-2 16,8-1-1,7-2-15</inkml:trace>
  <inkml:trace contextRef="#ctx0" brushRef="#br0" timeOffset="170642.3989">7790 11403 0,'0'0'15,"0"0"-15,0 0 0,-4 22 16,4-22-16,-5 21 0,5-21 0,-3 25 0,3-11 16,1-1-16,3 0 15,6-2-15,5 0 0,2-4 0,5-1 16,11-2-1,4-2-15,4-2 0,3-2 16,0-1-16,0-1 0,1-2 0,-8 1 16,-3-6-16,-9-3 0,-7 4 15,-6 3-15,-1 1 0</inkml:trace>
  <inkml:trace contextRef="#ctx0" brushRef="#br0" timeOffset="170827.4201">8047 11473 0,'0'0'16,"0"0"-16,-7 29 0,4-8 0,-3 3 16,0 12-16,0 6 0,0 1 15,-2 4-15,-1 6 0,0-3 16,2 2-16,0-8 0,3-9 16,0-5-16,1-8 0,0-6 15,-3-8-15,-1-7 0,1-4 16,-3-3-16,2 2 0,3 1 0,-1-1 0</inkml:trace>
  <inkml:trace contextRef="#ctx0" brushRef="#br0" timeOffset="170943.4628">7740 11758 0,'0'0'0,"0"0"0,0 0 0,0 0 15,0 0-15,0 0 0,0 0 16,30 7-16,-30-7 0,46 2 16,-13-2-1,6-2-15,3-2 0,17-4 16,3 0-16,1-1 0,-11 1 0,-10 2 15</inkml:trace>
  <inkml:trace contextRef="#ctx0" brushRef="#br0" timeOffset="171159.7643">8785 11318 0,'0'0'0,"0"0"15,27 0-15,-7 0 0,3 0 0,11 0 16,6 0-16,2 0 0,3-1 16,11-1-1,0 1-15,5-2 0,-6-1 16,-6 1-16,-5 2 0,-8-2 16,-5-1-16,-7 2 0,-5-1 15,-5 1-15</inkml:trace>
  <inkml:trace contextRef="#ctx0" brushRef="#br0" timeOffset="171391.5719">9142 11153 0,'0'0'0,"0"0"15,0 0-15,-16 16 0,16-16 0,-20 24 16,7-7-16,-3 1 0,-2 1 16,0 1-16,2 0 15,-2 5-15,4-1 0,5-2 0,4-2 16,9-1-16,5-1 0,5-2 15,4-3-15,4-2 0,2-1 0,6-2 16,-1-1-16,0-2 0,-2-1 16,-7 1-16,-3-2 15,-9 1-15,-8-1 0,0 0 0,0-1 16,0-2-16</inkml:trace>
  <inkml:trace contextRef="#ctx0" brushRef="#br0" timeOffset="171545.2589">8726 11632 0,'0'0'0,"0"0"0,0 0 0,0 0 15,0 0-15,0 0 0,0 0 16,0 0-16,19 14 0,4-13 16,9-1-16,4-1 0,6-2 15,14 2-15,1-1 0,11-1 16,-3-1-16,4 1 0,-8-1 0,-14 2 0,-9 0 16,-9 1-16</inkml:trace>
  <inkml:trace contextRef="#ctx0" brushRef="#br0" timeOffset="171745.7489">9146 11471 0,'0'0'0,"0"0"0,0 0 0,2 28 16,-2-28-16,2 36 0,-1-16 0,1 3 15,-2-3-15,-3 8 0,0-1 16,0-2-16,-1 0 0,0-5 15,-1-1-15,-2-3 0,-4-2 16,-5-6-16,-3-4 0,2-2 0,3 1 16,2-2-16</inkml:trace>
  <inkml:trace contextRef="#ctx0" brushRef="#br0" timeOffset="172066.9965">8594 11474 0,'0'0'0,"0"0"0,0 0 0,0 0 0,3 31 15,-3-31-15,5 35 0,-3-12 16,0 1-16,0 0 0,0 1 16,0 0-16,1 0 0,-2 1 15,0-1-15,-2-5 0,-2-3 16,0-2-16,-1-3 0,0-2 16,-2-1-16,0-3 15,0 0 1,-1-3-16,0-1 0,3-1 0,1 0 15,3-1-15,2 1 16,5 0-16,3-1 0,6 2 16,6 2-16,8 2 0,2 2 0,19 2 15,5-1-15,17 1 0,0-2 16,19 2-16,1 0 16,1-1-1,4-1-15,-3-2 0,-15 0 0,-14-2 16,-19-1-16,-13-1 0</inkml:trace>
  <inkml:trace contextRef="#ctx0" brushRef="#br0" timeOffset="172178.0394">9993 12092 0,'0'0'0,"0"0"0,-23 19 0,2-5 15,-7-1-15,-2 3 0,5-3 16,4-2-16</inkml:trace>
  <inkml:trace contextRef="#ctx0" brushRef="#br0" timeOffset="181447.2617">10488 11075 0,'0'0'0,"0"0"16,0 0-16,0 0 0,0 34 0,-3-14 16,0 5-16,-1 4 0,-1 5 15,3 3-15,2 0 0,2 9 16,2-3-16,-1 0 0,0-7 15,-1-8-15</inkml:trace>
  <inkml:trace contextRef="#ctx0" brushRef="#br0" timeOffset="181726.066">10514 11226 0,'0'0'0,"0"0"0,0 0 0,0 0 16,33-12-16,-33 12 0,37-8 15,-13 4-15,4 0 0,3 0 16,2 1-16,9 2 0,-1 1 16,-3 0-16,-4 0 0,2 2 15,-4 2-15,-5 1 0,-5 3 16,-8 2-16,-5 3 16,-9 3-16,-6 3 15,-9 1-15,-8 3 0,-6 1 0,-4 2 16,-1-1-16,0-1 0,-13 3 15,-2-2-15,10-5 16,9-5-16,7-3 0</inkml:trace>
  <inkml:trace contextRef="#ctx0" brushRef="#br0" timeOffset="181895.4443">10450 11382 0,'0'0'0,"0"0"16,0 0-16,29-13 0,-15 7 0,6-1 15,5-1-15,3 2 0,1-1 16,8 0-16,2 2 0,-4 0 15,-2 2-15,3 1 0,-4 1 16,-5 1 0,-6-1-16,-9 2 0,-7 3 15,-6-1-15,-4 2 0,0-3 16,2 0-16,1 0 0</inkml:trace>
  <inkml:trace contextRef="#ctx0" brushRef="#br0" timeOffset="182027.0068">10498 11478 0,'0'0'0,"0"0"16,0 0-16,0 0 0,0 0 15,0 0-15,0 0 0,0 0 0,27 0 16,-27 0-16,43-5 0,-16 4 16,2 0-16,2-3 0,1-1 15,8 1-15,-2 2 0,-6 0 0,-4 0 16,-5 0-16</inkml:trace>
  <inkml:trace contextRef="#ctx0" brushRef="#br0" timeOffset="182211.5262">10684 11481 0,'0'0'0,"0"0"15,0 0-15,0 0 0,0 0 16,0 0 0,13 26-16,-13-26 15,14 27-15,-14-27 0,13 24 0,-10-11 16,-1 1-16,-1-1 15,-2-1-15,1-1 0,0-2 16,0-1-16</inkml:trace>
  <inkml:trace contextRef="#ctx0" brushRef="#br0" timeOffset="182851.7689">10405 11676 0,'0'0'16,"0"0"-16,0 0 0,0 0 15,28-10-15,-28 10 0,33-8 16,-10 2-16,3 1 0,6-2 15,5 2-15,-2 0 16,0 1-16,7 1 16,-4 1-16,1 0 0,-6 1 0,-6 0 15,-7 2-15,-10 1 16,-8 3-16,-10 3 0,-7 3 16,-9 4-16,-6 3 15,-8 2-15,-1-3 0,-5 2 0,2-3 16,8-3-16,5-2 0,4-3 15,5 0-15,5-3 0,3 1 0,12-4 16,9-2-16,2 1 0,3 0 0,10-1 16,9-3-16,0 0 0,1 1 15,6 1-15,2 1 16,-7-1-16,-4 1 0,-4 0 0,-5 1 16,-6 4-16,-5 1 0,-11 8 15,-9 6 1,-8-1-16,-4-2 0,-5 0 15,-6 1-15,1 0 0,1-1 0,-1-3 0,-1-2 0,7-1 16,6-4-16,8 0 0,7-1 16,6-2-16,6 0 0,9-1 15,10 1-15,-2-1 0,4 0 0,9 1 16,5-1 0,-4 1-16,-3-2 0,-3 4 15,-1 1-15,-6-1 0,-7 0 0,-4 0 16,-4-1-16,-4 2 0,-2-1 15,-11 4-15,-7 3 0,-2-3 16,-5 2-16,-10 1 0,-3-2 16,4-1-16,0-3 0,-7-1 15,1-4-15,3-1 0,3-2 0,3-6 16,1-5-16,5-3 0,4-2 0,13-8 16,7-6-16,6-1 0,4 2 15,11-9-15,8-6 16,2 6-16,2 4 0,16-11 0,6-1 15,-8 5-15,-15 13 0,-9 8 16</inkml:trace>
  <inkml:trace contextRef="#ctx0" brushRef="#br0" timeOffset="183315.1783">11457 11433 0,'0'0'0,"0"0"0,0 0 0,0 0 0,0 0 16,0 0-16,20 9 0,-20-9 15,0 0-15,-5 23 0,5-23 16,-22 31-16,8-14 0,-4 0 15,-2 3-15,-2-2 0,-1 0 0,-7 4 16,2-2-16,1-2 0,3-3 0,-1 0 16,3-3-16,4-2 0,4-2 15,9-3-15,8-1 16,5-3-16,3-2 0,9-2 0,5-1 16,3 0-16,2 3 0,8-2 15,2 2 1,-4 0-16,-1 0 0,1 2 0,-4 1 15,-7 2-15,-5 2 0,-14 2 16,-11 4-16,-4-2 0,-4 0 16,-11 4-16,-10 5 0,-3 0 15,-2 1-15,-9 4 0,1-3 16,5-1-16,4-4 0,2 0 16,5-3-16,10-6 0,7-5 0,16 1 15,14-1-15,1-2 0,4-1 0,11-1 16,9 0-16,4 1 15,4 1-15,0 0 0,2 0 16,1 3-16,-7 0 0,-10 2 0,-6 0 16,-8 1-16,-6 3 0,-6-2 15,-6 1-15,-9 2 0,-7 1 0,-9 2 0,-8 3 16,-3-4-16,-4-1 0,0-2 16,-1-3-16,2-2 15,2-3-15,7 0 0,6 0 16,5-1-16</inkml:trace>
  <inkml:trace contextRef="#ctx0" brushRef="#br0" timeOffset="183500.2139">11857 11625 0,'0'0'0,"0"0"16,2 17-16,-1-5 0,-1 2 0,1 0 15,0 0-15,1 0 0,-1-1 0,1 2 16,-1-3-16,-1-5 0,0-3 16,0-2-16,0-2 0,0 4 0</inkml:trace>
  <inkml:trace contextRef="#ctx0" brushRef="#br0" timeOffset="183700.611">11964 11573 0,'0'0'15,"8"2"-15,4-1 0,2 2 0,1 1 16,2 0-16,0 1 0,1 1 16,-1 3-16,-3-2 0,-3 1 15,-3 1-15,-3-1 0,-8 1 16,-7 2-16,-5 1 0,-6 2 16,-8-2-16,-6 1 0,-7 0 0,1 0 0,4-6 15,0-4-15,9-1 0,3 0 0,7-1 16</inkml:trace>
  <inkml:trace contextRef="#ctx0" brushRef="#br0" timeOffset="183870.0121">12798 11248 0,'0'0'0,"0"0"16,0 0-16,0 0 0,-23 31 0,5-16 15,-7 3-15,-3 0 16,-5 2-16,-12 2 0,-1 0 16,8-4-16,4-3 0,7-2 0</inkml:trace>
  <inkml:trace contextRef="#ctx0" brushRef="#br0" timeOffset="184055.0189">12300 11458 0,'0'0'15,"0"0"-15,0 0 0,9 36 0,-6-15 0,-1 8 16,0 6-16,-2 17 0,-2 4 0,-1 13 16,-1 1-16,-1-9 0,2-5 15,0 2-15,-1-6 16,2-5-16,1-11 0,0-17 16,1-9-16,0-4 0,0-1 0,0-1 15</inkml:trace>
  <inkml:trace contextRef="#ctx0" brushRef="#br0" timeOffset="184349.0802">12308 11637 0,'0'0'0,"11"-2"0,5-2 0,8-2 16,3 0-16,17-2 0,8 0 0,12 1 0,-1 1 15,15 0-15,1 3 16,-4 4-1,-3 4-15,-7 3 0,-15 1 0,0 16 16,-4 10-16,-13 1 16,-8 0-16,-13 8 0,-8 8 15,-6-3-15,-3-2 0,-5-4 16,-3-3-16,1-5 0,1-2 0,-4-3 16,-1 1-16,-3-6 15,-1-5-15,-5-7 0,-5-3 16,-2-4-16,-2-2 0,-6-7 15,-4-6-15,9-3 0,1-4 0,5 3 16,8 2-16,7 4 0</inkml:trace>
  <inkml:trace contextRef="#ctx0" brushRef="#br0" timeOffset="184518.4954">12450 11725 0,'0'0'0,"0"0"15,0 0-15,0 0 0,0 0 0,13 29 16,-13-29-16,11 31 15,-5-13-15,-1 1 0,1 2 0,-1-1 0,1-1 16,2 0-16,-2-3 0,1-6 16,-2-5-16,0-1 0,-1 0 15,-1-1-15</inkml:trace>
  <inkml:trace contextRef="#ctx0" brushRef="#br0" timeOffset="184756.815">12496 11754 0,'0'0'0,"0"0"16,0 0-16,25 0 0,-25 0 0,36-3 15,-11 2-15,1-1 0,0 2 16,9 1-16,0 2 0,-3 1 16,-3 0-16,-4 0 15,-6 3 1,-12 1-16,-11 4 0,-4 0 0,-3-1 0,-11 4 16,-10 2-16,-9 2 0,0-2 15,-4 1-15,3 0 0,8-4 16,6-3-16,8-3 0,5-2 15,7-2-15,7-1 0,18-4 16,14-4-16,0 0 0,5-4 0,22-4 16,13-3-16,-16 3 0,-12 3 0,-10 3 15</inkml:trace>
  <inkml:trace contextRef="#ctx0" brushRef="#br0" timeOffset="184888.4202">13640 11886 0,'0'0'0,"0"0"0,0 0 0,0 0 0,-29-9 0,29 9 15,-23-6-15,23 6 0</inkml:trace>
  <inkml:trace contextRef="#ctx0" brushRef="#br0" timeOffset="188067.0522">14721 12250 0,'0'0'0,"3"-7"0,1-2 16,-1-1-16,-1 0 0,-2-6 0,-3 0 16,0 1-16,-1-1 0,-3-2 15,-4 0-15,-4 4 0,-3 2 0,-6 2 16,-3 0-16,-3 5 0,-1 2 16,-13 4-1,-6 2-15,1 2 0,-1 1 16,-16 3-16,-4 2 0,2 0 15,3 1-15,-15 7 0,-3 0 16,-7 9-16,4 3 0,-6 4 16,-4 0-16,-21 16 15,24-6-15,8 5 0,7 2 16,4-2-16,2-2 0,12 2 0,9 2 0,13 0 16,9-1-16,12 2 0,9 1 15,14-6-15,10-2 0,23 0 0,14 0 16,15-5-16,10-3 0,17-3 15,11-1-15,13-3 0,9-4 16,22 1-16,15 1 0,-5-7 16,-2-3-16,16-1 15,11 3-15,4-3 0,2-2 16,12-2-16,9 1 0,-1-2 16,-1-2-16,29-3 15,19 1-15,-28-8 0,-22-3 0,9-1 16,7 2-16,-6 0 0,-3 1 0,2-5 15,2-2-15,-8 1 0,-3 2 16,-5-3-16,-3-2 0,-13 1 16,-11 1-16,9-4 15,8-3-15,-20-6 0,-13-2 0,-21-4 0,-13 0 16,-21-1-16,-12 1 16,-16-12-16,-10-10 0,-20-1 0,-15-3 15,-14-5-15,-9-4 16,-13-3-16,-9-1 15,-23-10-15,-14-7 0,-8 3 16,-4 2-16,-23-3 0,-16-3 16,-7 4-16,-4 3 0,-19 0 15,-13 1-15,-1 7 0,-3 6 0,-20 5 16,-15 6-16,8 3 0,5 5 16,-19 4-16,-13 5 0,10 7 0,8 6 15,-8 2-15,-6 1 16,9 12-16,6 11 0,-12 2 0,-8 3 15,11 1-15,8 1 0,-11 0 16,-7 1-16,32-2 0,21-1 16,8 5-16,5 4 0,5 2 15,4 2-15,12-2 0,8-1 16,14-4-16,8-4 0,9-3 0,5-1 16,14-1-16,9 1 0,9-3 0,5-1 15,10 0-15,9-2 0,6-1 16,6-1-16,1 0 0,2 0 0,0 0 15,0 0-15,-3-3 0,3-2 16,2 0-16,-1-1 16,0 0-16,-1 0 0,0 0 15,0-1-15,0 4 0,0 3 16,0 0 0,2-3-16,-2 3 15,2-4-15,-2 4 0,0 0 0,1-2 16,-1 2-16,0-3 0,0 3 0,0 0 15,1-4-15,-1 4 16,0 0-16,-1-3 0,1 3 0,0-2 0,0 2 16,1-3-16,1-1 0,-2 4 15,0 0-15,-4-1 16,-1 2-16,-10-2 16,-7-1-16,2 0 0,3 0 0,1 0 15</inkml:trace>
  <inkml:trace contextRef="#ctx0" brushRef="#br0" timeOffset="193215.6722">1855 12136 0,'0'0'0,"0"0"0,0 0 16,0 0-16,10 26 0,-10-26 0,8 33 16,-2-11-16,-3 3 0,-1 4 15,-2 4-15,0 7 0,-3 1 0,-3 12 16,-3 3-16,2-3 0,-1-3 0,-2 10 15,0 1-15,0-8 0,4-6 16,-3 4-16,2-4 16,4-7-16,0-5 0,6-4 0,5 0 15,3-6-15,-1-3 0,12-5 16,6-4-16,3-3 0,1-3 0,15-1 16,7-2-16,3 1 0,-3-2 0,25-3 15,13-1-15,-7-1 0,-3 2 16,57-4-16,1 2 0,-20 0 15,-11 1-15,16 2 0,14 0 16,-13 2-16,-13 0 0,23-2 16,16 1-16,-17-2 0,-7-1 0,23 7 31,16 6-31,-20-4 0,-15-4 0,22 1 16,12 0-16,-20 0 0,-12-1 15,14 5-15,14 1 16,-19-2-16,-15-3 0,10 0 0,8-1 15,-23-2-15,-16 0 0,12-2 16,9-1-16,-19 0 0,-13 0 0,10-6 16,7-4-16,-21 2 0,-12 1 0,3 1 15,5 2-15,-13-4 0,-10-3 16,2 1-16,2 0 0,-11 0 16,-5 0-16,1-5 0,1-4 15,-12 2-15,-8 2 0,4-2 16,0 0-16,-5 2 0,-4 4 0,-6-4 31,-4-2-31,-4 1 0,-2 1 0,0-1 16,2-1-16,-5 2 0,-1 2 15,-4-2-15,-2-1 0,-3 3 16,-2 0-16,-2-3 0,0-2 16,-2-1-16,0 2 0,1 5 15,-3-3-15,-1-2 0,0 0 0,-4-3 16,-3-3-16,6 4 0,-1 1 0,-5-4 15,-4-3-15,-3 1 0,1 1 16,-3-1-16,-2-3 16,-4 2-16,-3 0 0,0 1 0,-4 1 15,1 0-15,-3 0 0,-4 4 16,-3 4-16,-10 0 0,-2 1 16,-3 0-16,-7-1 0,0-1 0,-1 0 0,-17-2 15,-6 3 1,-27-2-16,9 4 0,-1 0 0,-1-3 15,-1 1-15,-4 1 0,-2-2 16,-3-1-16,0 5 0,3 2 0,-9 4 16,-5 2-16,4-2 0,2-3 15,-5-1 1,-3 1-16,4 2 0,2-2 16,-8 1-16,-7 0 0,0 4 15,2 3-15,-19 0 16,-14-1-16,-22 2 15,-18 3-15,47 0 0,36 2 0,-23 1 16,-13-2-16,29 6 0,19 1 0,-18 1 16,-11 0-16,17-2 0,14-3 0,-14 5 15,-6 4-15,16-1 0,14 1 0,-11 1 16,-2 2-16,19-2 16,16-1-16,-7-2 0,-2-2 15,17 0-15,14 0 0,2 1 16,7 0-16,5-5 0,6-2 0,9-1 15,4-1 1,11-4-16,5-6 0,-2 0 16,-1 0-16,6 5 0,6 3 0,2-5 15,-3-3-15,7 1 16,3 1-16,1 3 0,-4 2 16,4 4-16,2 4 0,-3-1 15,-1-1-15,-2-6 0,-2-3 0,2 5 16,2 4-16,-2-3 0,0-3 0,0 3 15,0-3-15,0 0 0</inkml:trace>
  <inkml:trace contextRef="#ctx0" brushRef="#br0" timeOffset="193833.388">8842 12927 0,'0'0'0,"0"0"0,0 0 16,15 20-16,-15-20 0,13 25 0,-6-5 16,0 2-1,-2 3-15,2 5 0,-1-1 16,0-1-16,-2-2 0,0-3 0,-3-4 15,0-2-15,0-3 0,0-2 16</inkml:trace>
  <inkml:trace contextRef="#ctx0" brushRef="#br0" timeOffset="194403.4902">9108 12994 0,'0'0'0,"14"0"16,4 2-16,2 0 0,1 1 0,11 3 31,11 2-31,1 2 0,0 1 0,-4 1 0,-5 1 16,-2-1-16,-7-1 0,-7-1 0,-7 1 0,-8-2 15,-5 0-15,-16-3 16,-10-1-16,-2-1 0,-5-1 16,-8-2-16,-2-2 0,0 0 15,0-2-15,-7-5 16,3-4-16,16 0 0,6-1 15,9 3 1,6 3-16,14 1 0,10 2 16,7 1-16,5 2 0,8 1 0,6 0 15,-3 1-15,-1 1 0,3 3 16,-4 3-16,-4-2 0,-6 0 0,-9 0 16,-9 0-16,-6 1 0,-4 2 15,-17-1-15,-12 1 0,-5-2 16,-1 0-16,-13-1 15,-9-1-15,5-1 0,3-1 0,-17 2 16,-6 2-16,-3-2 0,10-1 16,-19 2-16,17 0 15,23-1-15,13-2 0,17-2 0,8-3 16,10 2-16,6 1 0,17 0 16,14 2-16,3-2 0,6-1 15,19 0-15,15 2 16,9-1-16,-7 2 0,57 0 15,0-1-15,-25 4 0,-20 1 0,2-4 16,2-1-16,-23 3 0,-15 1 0,-15 3 16,-10 2-16,-15-7 15,-10-4-15,-3-1 0,-3 1 16,0 0-16</inkml:trace>
  <inkml:trace contextRef="#ctx0" brushRef="#br0" timeOffset="194580.7227">8961 13278 0,'0'0'0,"0"0"0,-17 25 16,11-10-16,-1 4 15,-3 10-15,-1 3 16,-1 0-16,1 0 0,-3 3 0,3-5 16,4-2-16,4-5 0,3-7 15,3-7-15,0-5 16,2-4-16,-2 0 0,-1 0 15,0 0-15</inkml:trace>
  <inkml:trace contextRef="#ctx0" brushRef="#br0" timeOffset="194782.2461">9176 13284 0,'0'0'0,"0"0"0,0 0 0,9 25 16,-9-25-16,4 32 0,-4-7 15,-3 4-15,-3 3 0,-2 14 16,1 2-16,-4 7 0,0-5 0,0-5 0,1-5 15,0 0-15,1-7 0,0-6 16,0-6-16,-2-8 0,-2-5 0,0-9 16,-1-4-16,0-6 15,2-4-15,2 1 0,3 4 0,0 2 16</inkml:trace>
  <inkml:trace contextRef="#ctx0" brushRef="#br0" timeOffset="195236.9735">9068 13357 0,'0'0'0,"0"0"0,0 0 16,0 0-16,18 18 0,-18-18 16,10 20-16,-10-20 0,4 26 0,-7-9 15,-2 3 1,-5 0-16,-4 1 0,0-4 0,1-1 0,-3 1 16,0-2-1,4-2-15,2-1 0,8-5 16,5-4-16,7-4 0,5-4 0,8-6 15,9-5 1,5 0-16,6 1 0,16 0 0,3 3 0,2 4 31,0 2-31,0 2 0,-11 3 0,-1 5 16,-8 6-16,-11 2 0,-9 3 16,-9 5-16,-10 3 15,-6 0-15,-5-1 0,-14 2 16,-9 0-16,0-4 0,2-5 0,-6-4 15,-6-3-15,5-6 16,4-4-16,3-4 0,0-3 0,6-5 0,4-4 0,6-2 16,5-4-16,9-1 15,6-1-15,3 7 0,3 6 16,-1 7-16,3 4 0,5 4 0,4 6 16,-1 6-16,-1 3 0,0 4 15,1 1-15,2 0 0,0 2 16,0-2-16,-1 1 0,-3-4 0,-2-4 15,-2-2-15,-5-2 16,-3-4-16</inkml:trace>
  <inkml:trace contextRef="#ctx0" brushRef="#br0" timeOffset="195406.4623">10273 13061 0,'0'0'16,"0"0"-16,18 14 0,-7-6 0,-1 2 15,3 4-15,-1 0 16,-1 1-16,-1 1 0,-2-2 0,-1-2 0,-1-3 16</inkml:trace>
  <inkml:trace contextRef="#ctx0" brushRef="#br0" timeOffset="195584.9684">9887 13175 0,'0'0'0,"0"0"0,0 0 0,33 3 16,-33-3-16,47 2 0,-14 0 16,5-1-16,2 0 0,15 1 15,2 2-15,9-2 0,-4-1 0,4-1 16,-6 0-16,-14 0 0,-10 0 15,-7 0-15</inkml:trace>
  <inkml:trace contextRef="#ctx0" brushRef="#br0" timeOffset="195738.2805">10194 13339 0,'0'0'0,"0"0"15,0 0-15,-3 24 0,3-24 0,0 23 16,1-12-1,0 1-15,0 0 0,1-4 16,-1-1-16,0-3 16,-1-4-16,0 0 0,0 0 0,0 0 15</inkml:trace>
  <inkml:trace contextRef="#ctx0" brushRef="#br0" timeOffset="195923.2515">10209 13356 0,'0'0'15,"0"0"-15,0 0 0,32 8 0,-16-4 0,2 1 16,0 2-16,-1 0 0,1 0 15,3 3-15,0 1 16,-8-1-16,-5-1 16,-6-1-16,-4-2 0,-12 3 15,-9-2-15,-4 0 16,-3-1-16,-5-4 0,-4-3 0,-5-1 0,2 1 16,2-1-16,10 1 0,5 0 15</inkml:trace>
  <inkml:trace contextRef="#ctx0" brushRef="#br0" timeOffset="196082.6923">9900 13504 0,'0'0'0,"0"0"15,0 0-15,9 33 0,-6-15 0,2 3 16,-1 4-16,0 6 16,1 0-16,-1-2 0,2-1 15,-1-3-15,1-2 0,-1-1 16,1-5-16,-3-6 0,0-2 15,0-1-15</inkml:trace>
  <inkml:trace contextRef="#ctx0" brushRef="#br0" timeOffset="196323.8855">10173 13594 0,'0'0'0,"13"0"0,3 0 0,9 0 15,4 1-15,5 1 0,6 3 16,7 1-16,-1 2 15,5 4-15,-1 3 0,-8 1 16,-6 4-16,-6 0 0,-5 2 16,-5 1-16,-5 1 0,-8 2 15,-4 1-15,-6-1 0,0 0 0,-5 1 16,-2-1-16,-3-5 16,-1-3-16,-5-3 0,-4-1 0,1-6 15,-1-3-15,5-2 16,5 0-16,2 0 0</inkml:trace>
  <inkml:trace contextRef="#ctx0" brushRef="#br0" timeOffset="196640.2074">10200 13709 0,'0'0'0,"0"0"16,0 0-16,0 0 0,-6 27 0,6-27 15,-4 19 1,4-19-16,0 0 0,-7 23 0,6-18 15,1 0-15,1 0 0,0-3 16,2 0-16,0-2 0,1-1 0,3-2 16,3 0-1,2 0-15,2-1 0,2 1 16,0 1-16,0 2 0,-1 1 16,1 0-16,-1 2 0,-1 2 15,0 1-15,1 2 0,-1 1 16,-3-1-16,-3 1 0,-3 0 0,-4-1 0,-4-2 15,-1-1-15,-1 0 0,-2-1 16,-3-1-16,-1-1 0,-4-4 16,-1-2-16,2-3 0,-1-3 15,3 2-15,2 2 0,2-1 0</inkml:trace>
  <inkml:trace contextRef="#ctx0" brushRef="#br0" timeOffset="197041.402">11101 13324 0,'0'0'0,"10"4"15,4 2 1,2 4-16,3 2 0,-1 0 0,-3 0 0,2 4 16,-3-2-16,-4-1 0,-4 0 15,-6 1-15,-6-3 0,-3-4 16,-2-3-16,-5-1 0,-4-2 15,-2-3-15,-1-1 0,-6-6 16,1-2-16,2 0 0,2-3 0,3-3 16,1-2-16,4-2 0,4 0 15,3 3-15,4 3 16,3 4 0,2 4-16,2 7 0,2 6 0,0 3 15,-1 5-15,-1 7 16,0 7-16,0 3 0,-2 4 0,-3 4 15,0 6-15,-5 7 0,-2 2 16,2-1-16,-1 0 0,1-1 16,4-6-16,-1-5 0,2-5 15,2-8-15,1-6 0,0-7 0,-1-4 0,1-11 16,4-3-16,-2 0 16,-1 1-16,-1 2 0</inkml:trace>
  <inkml:trace contextRef="#ctx0" brushRef="#br0" timeOffset="197210.9863">11644 13094 0,'0'0'16,"0"0"-16,0 0 0,14 17 0,-9-10 15,-1 1-15,1 0 0,-2-1 16,0 0-16,0-1 15,-1-1-15,0 0 16</inkml:trace>
  <inkml:trace contextRef="#ctx0" brushRef="#br0" timeOffset="197585.6938">11370 13184 0,'0'0'0,"0"0"0,0 0 0,-4 31 16,4-31-16,-6 35 0,1-15 0,1 1 15,1 0-15,-1 0 16,2-1-16,0 2 0,0-3 0,1-4 16,1-3-16,0-4 0,0-5 15,0-3-15,0-6 0,1 1 16,0-1-16,0-3 16,1-3-16,1 0 0,3-1 15,3-1-15,1 0 16,4 3-16,3 3 15,1 4-15,2 3 0,2 1 0,1 2 16,2 1-16,0 0 0,-2 2 0,-2 0 16,2 4-16,-2 2 15,-3-1-15,-3 0 0,-4 1 0,-3 1 0,-5-1 16,-3 1-16,-3-2 0,-3 0 16,-5 0-16,-3-1 0,-5 0 15,-2-2-15,-4-1 0,0-3 0,4-1 31,4 0-31,4-1 0</inkml:trace>
  <inkml:trace contextRef="#ctx0" brushRef="#br0" timeOffset="197712.6827">11338 13497 0,'0'0'0,"0"0"0,0 0 0,0 0 16,34 4-16,-34-4 0,35 8 16,-14-3-16,2 0 0,1 2 15,1-2-15,2 2 0,-2 0 0,-6-1 16,-3-1-1,-3-1-15,-2 0 0,-1-1 16</inkml:trace>
  <inkml:trace contextRef="#ctx0" brushRef="#br0" timeOffset="197875.499">11237 13676 0,'0'0'0,"0"0"15,0 0-15,23 4 0,-23-4 0,34 2 16,-9-1-16,0 0 0,2 1 15,3-2-15,1 1 0,7-1 16,-4-1-16,5-4 0,-3-2 16,-6 1-16,-6 2 0,-4 0 15</inkml:trace>
  <inkml:trace contextRef="#ctx0" brushRef="#br0" timeOffset="198029.3533">11532 13708 0,'0'0'0,"0"0"15,0 0-15,-27 25 0,10-12 16,-8 7-16,0 5 0,1-1 15,-1-1-15,-3 4 0,1-2 16,5-4-16,5-5 0,5-3 16,3-3-1,9-10-15,10-6 0,0-1 0,1 1 0,-3 0 0,0 1 16,-2 1-16</inkml:trace>
  <inkml:trace contextRef="#ctx0" brushRef="#br0" timeOffset="198245.4676">11524 13807 0,'0'0'16,"0"0"-16,0 0 0,-7 24 0,7-24 15,-10 31-15,5-14 0,-1 3 16,2 2 0,2-1-16,3 0 0,3 3 15,4-4-15,6-1 0,7-2 16,5-4-16,2-3 0,9-2 16,6-2-16,11 1 0,0-3 15,5-4-15,-2-4 0,-7-7 0,-2-7 16,1-8-16,-5-4 15,-7-1-15,-6-2 0,-17 2 0,-13 1 0,-10 6 16,-6 4-16,-15 1 0,-10 2 16,11 4-16,5 4 0,8 2 15</inkml:trace>
  <inkml:trace contextRef="#ctx0" brushRef="#br0" timeOffset="206124.8297">21844 13062 0,'0'0'0,"0"0"0,0 0 16,0 0-16,0 0 0,20-13 15,-20 13-15,21-6 0,-21 6 0,28-3 0,-11 2 16,1 0-16,1 0 0,5 2 16,3 2-16,10 1 0,-1 1 0,7 0 15,7 2-15,8 2 16,-2-2-16,19 4 0,5 1 15,-4-3-15,-3-2 0,20 2 16,8 2 0,2-2-16,-9-2 0,53 2 0,-3 0 15,-22 0-15,-15 2 0,12 0 16,8-2-16,-13-2 0,-10-2 0,15 0 16,10 0-16,-16 1 15,-13 1-15,15-3 0,9-1 16,-13-2-16,-10-1 0,17 1 15,11 3-15,-15-2 0,-11-1 0,12 1 0,8-1 16,-13-1-16,-11-2 0,15 3 16,12 1-16,-18 1 0,-10 0 0,9 0 15,7-2-15,-11 2 16,-7 1-16,11 0 0,8-1 16,-15 0-16,-8 2 0,15 0 15,11 1-15,-17-4 0,-11-2 0,14-3 0,10 0 16,-14 3-16,-9 2 0,8-2 15,4 0-15,-12-6 0,-9-3 0,10 0 16,7-1-16,-14 3 16,-10 3-16,6 0 0,8-3 15,-13 3-15,-7 1 0,8 0 16,7-1 0,-9 3-16,-8 1 0,7 3 15,5 2-15,-14-1 0,-8-1 0,5 2 16,3 1-16,-9-2 15,-5-1-15,-1 0 16,1 0-16,-9 1 0,-6 1 0,-6 1 0,-5 1 16,-6-7-16,-4-5 0,-6 2 0,-2 1 15,-3-1-15</inkml:trace>
  <inkml:trace contextRef="#ctx0" brushRef="#br0" timeOffset="208196.5074">2317 14293 0,'0'0'0,"0"0"0,0 0 0,0 0 0,0 0 0,19 16 16,-19-16-16,0 0 16,22 12-16,-22-12 0,22 8 15,-22-8-15,26 7 0,-8-4 16,2-2-16,2 1 16,0 0-16,5 2 0,2 1 15,13 0 1,0 1-16,-2-1 0,-4 0 0,16 1 15,5-3 1,-6 0-16,-3 0 0,19 0 16,8 1-16,-1 0 0,-2-2 0,13 2 0,-1-1 15,10-2-15,-4-1 0,7-1 16,5 0-16,40-2 0,-15 2 16,-4 0-16,-2 1 0,-2-1 15,-3 0-15,5 2 0,5 2 16,-6 1-16,-3-2 0,10 1 0,3 0 15,0 2-15,-2 1 16,8-1-16,5 0 0,-6-3 16,-3-1-16,3 6 0,5 4 15,-4-2-15,-2-2 0,5 1 16,3 2-16,-6 4 16,-4 2-16,-6 0 0,-5-3 0,-8-2 15,-6-1-15,-35-3 16,-21-2-1,-17-1-15</inkml:trace>
  <inkml:trace contextRef="#ctx0" brushRef="#br0" timeOffset="278400.0823">4864 14346 0,'0'0'16,"0"0"-16,0 0 0,0 0 0,-14-24 16,3 16-16,-5-1 15,-1 1-15,-3 0 0,-7 2 16,-4 0 0,-16 0-16,-3 2 0,-14 4 0,-4 2 15,-15 6-15,1 6 0,-4 6 16,-2 4-16,-11 9 0,2 1 15,-13 12-15,2 3 0,-28 26 16,23-2-16,12-1 0,9 0 16,13-2-16,6-1 0,22-2 0,16-1 15,13-7-15,11-4 0,15-1 0,13-1 16,11-6-16,11-5 0,15-3 16,11-3-16,9-10 0,10-6 15,18 1-15,14 1 0,-8-3 16,-1-3-16,10-6 0,7-4 15,0-3-15,0-1 0,7-9 16,5-6-16,-3-5 0,-4-3 0,-4 1 0,0 2 16,-11-4-16,-4-3 0,-10-8 15,-3-6-15,-17 2 0,-10 2 0,-8-9 16,-4-7-16,-18-3 16,-10-2-16,-16-8 0,-6-4 15,-15 2-15,-5-1 0,-19 0 16,-10 0-16,-13 5 15,-6 3-15,-25-1 0,-13-1 16,-6 11-16,-3 7 0,-15 4 16,-11 4-16,2 12 0,1 8 0,-17 17 15,-9 10-15,0 13 0,1 8 16,48-10-16,32-8 0,24-4 16</inkml:trace>
  <inkml:trace contextRef="#ctx0" brushRef="#br0" timeOffset="282036.7446">6148 14911 0,'0'0'16,"0"0"-16,0 0 0,0 0 15,33 4-15,-33-4 0,39-4 16,-14 2-16,1 1 16,6-2-16,5 0 15,7 1-15,-3 1 0,11-3 0,-1 2 16,-8-1-16,-7 0 0,0 2 16,-9-2-16,-6 2 0</inkml:trace>
  <inkml:trace contextRef="#ctx0" brushRef="#br0" timeOffset="282197.9749">6278 15166 0,'0'0'0,"0"0"0,20 2 16,-3 0-16,5 0 0,11-2 16,8 0-16,2-2 0,2 0 0,1-1 15,-8 0-15,-6 2 0</inkml:trace>
  <inkml:trace contextRef="#ctx0" brushRef="#br0" timeOffset="282792.6637">7421 15008 0,'0'0'16,"0"0"-16,0 0 0,0 0 0,0 0 15,0 0-15,-5 33 32,5-33-32,-13 34 0,5-11 0,-3 5 0,1-1 0,0-1 0,0 6 15,-1-3-15,4-4 0,0-3 16,2-2 0,0-5-16,1-2 0</inkml:trace>
  <inkml:trace contextRef="#ctx0" brushRef="#br0" timeOffset="282939.8953">7459 14790 0,'0'0'0,"0"0"0,0 0 16,0 0-16,27 10 0,-27-10 0,25 9 16,-25-9-16,30 12 0,-19-7 15,0 0-15,-2-1 0</inkml:trace>
  <inkml:trace contextRef="#ctx0" brushRef="#br0" timeOffset="283240.8334">7800 15087 0,'0'0'0,"0"0"0,-8 20 16,4-7-16,-2 3 0,-6 9 0,-2 6 15,-3 0-15,2-2 0,2-2 16,0-5-16,2 0 0,4-5 0,0-6 15,4-4-15,3-7 0,1-7 0,3-6 16,4-4-16,2-5 16,2-4-16,7-12 0,3-6 15,0 8-15,0 6 0,4 2 0,0 7 16,-3 6-16,-2 4 0,-1 7 16,-2 5-16,2 7 0,0 7 15,-7 5 1,-4 5-16,-3 3 0,-2 1 0,2 3 15,0 0-15,2-5 16,1-3-16,0-4 0,-5-6 16,0-3-16</inkml:trace>
  <inkml:trace contextRef="#ctx0" brushRef="#br0" timeOffset="283595.0486">8681 14738 0,'0'0'0,"0"0"0,0 0 16,-25 13-16,25-13 0,-28 31 16,6-3-16,-1 5 0,-1 5 0,-6 19 15,-1 8-15,-1 7 0,4-8 0,3 6 16,1 4-16,6-12 16,5-7-16,-1-3 0,5-9 0,2-14 15,1-8-15,0-7 0,-2-7 16,-2-4-16,-1-4 0,-2-20 15,-7-14-15,2-3 16,0-2-16,-4-10 16,0-2-16,2 7 0,0 6 0,2 9 15,2 7-15,5 1 0,4 4 16,6 2-16,4 2 16,4 0-16,4 3 0,12 1 15,10-1-15,6 1 0,4 2 0,9-1 16,7 0-16,-4 1 0,-1 0 15,-6 1-15,-10 0 0,-9 3 0</inkml:trace>
  <inkml:trace contextRef="#ctx0" brushRef="#br0" timeOffset="283896.1265">8848 15102 0,'0'0'0,"0"0"16,-14 18-16,14-18 0,-21 28 15,10-8-15,1 3 0,-3 4 16,4-1-16,2-2 16,5 0-16,4-3 0,5-2 0,7-4 15,11-6-15,0-7 0,1-5 0,4-3 16,3-3-16,-3-5 0,-1-4 16,-1-9-16,1-8 0,-6-6 15,-7 1-15,-8 9 0,-5 9 16,-12 4-16,-9 3 0,-6 5 0,-5 2 15,-8 9-15,-7 5 16,4 1-16,4 2 0,-3 7 0,4 3 16,6-3-16,6-1 0,14-2 15,10 1 1,0-3-16,0-4 0,2-1 16</inkml:trace>
  <inkml:trace contextRef="#ctx0" brushRef="#br0" timeOffset="284181.4355">9402 15143 0,'0'0'0,"0"0"15,-8 16-15,1-4 0,0 3 0,-8 6 16,-2 1-16,0-1 16,2-3-16,3-2 0,2-2 0,2-3 15,1-2-15,3-5 16,2-3-16,2-3 0,2-4 0,2-5 15,3-6-15,3-1 0,2 0 0,0-1 16,1 0-16,-2 5 0,-1 2 0,5 1 16,-1 4-16,3 3 0,0 2 15,3 3-15,1 1 0,-4 0 16,-1 1-16,9 1 0,4 0 16,-6-1-16,-4-1 0,-4 0 31</inkml:trace>
  <inkml:trace contextRef="#ctx0" brushRef="#br0" timeOffset="284664.4148">9911 15053 0,'0'0'0,"0"0"0,0 0 16,0 0-16,-11 28 0,11-28 16,-15 32-16,5-11 0,-2 2 0,-1 0 15,0 0-15,1-1 0,2-3 16,-2 2-16,2-4 0,1-2 15,2-3-15,3-4 0,4-3 16,4-4-16,1-3 0,7-12 16,5-12 15,5-3-31,3-3 0,-2 6 0,-1 4 0,3 1 16,-4 4-16,1 2 0,-4 5 15,-2 3-15,-3 6 0,-2 5 16,0 4-16,-3 6 0,-3 3 15,-1 5-15,-3 1 0,-1 1 16,-1 0-16,-1-2 0,1-1 16,1-3-16,0-3 0,0-2 0,0-4 0,0-2 15,0-2-15,0-5 0,0 0 16,3-6-16,0-2 0,2-8 16,3-6-16,5-1 0,5-4 15,0 1-15,-2 1 0,7-1 16,3 6-16,-2 5 0,-1 4 0,-1 4 15,-1 5-15,-2 4 16,-4 2-16,-1 4 16,-5 3-16,-1 3 0,-1 3 0,-3 5 15,-2 4-15,-1 0 0,-1 0 16,0 0-16,2-1 0,-1-5 16,-1-3-16,0-4 0</inkml:trace>
  <inkml:trace contextRef="#ctx0" brushRef="#br0" timeOffset="284983.7962">11223 15029 0,'0'0'0,"0"0"0,0 0 0,0 0 16,-29-11-16,29 11 0,-37-9 0,16 8 15,0 1-15,0 1 0,0 2 16,2 0-16,2 2 0,1 8 15,7 4-15,6 1 16,4-1-16,4 0 0,2 1 0,4 1 16,4 1-16,1 5 0,2 0 15,-4-4-15,-2-1 16,-6-5-16,-6 0 16,-5-2-16,-3-2 0,-6-2 0,-2 0 15,-2-5-15,-2-3 0,-2-2 16,-3-3-16,3-6 0,1-5 15,6-7-15,4-6 0,1 5 16,2 4-16,1 4 0</inkml:trace>
  <inkml:trace contextRef="#ctx0" brushRef="#br0" timeOffset="285385.223">11602 14668 0,'0'0'0,"0"0"16,0 0-16,0 30 0,-5-10 0,-3 7 31,-3 7-31,0 3 0,-1 5 0,-5 9 16,1 2-16,-2 5 0,4-6 15,-2 3-15,2-6 0,1-12 16,2-7-16,1-8 0,1-5 16,1-6-16,2-2 0,0-10 15,2-7-15,2-8 0,-1-5 0,7-5 16,3-4-16,0 2 0,0 3 0,0 1 15,1 3-15,2 7 0,2 4 16,2 4-16,3 3 0,1 4 16,1 6-16,4 4 0,1 3 15,-3 2-15,-3 2 0,0 1 16,0 3-16,-1 4 0,-2 0 0,-4-3 16,-4-3-16,-3-3 0,-5-2 0,-4-2 15,-2 0-15,-9-1 0,-5-2 0,-3-2 16,-4-3-16,0-2 15,-3-4-15,-1-4 0,-1-5 16,1-6-16,5-5 0,7 5 16,5 3-16,3 3 15</inkml:trace>
  <inkml:trace contextRef="#ctx0" brushRef="#br0" timeOffset="285501.2025">11954 15466 0,'0'0'16,"0"0"-16,0 0 0,0 0 0,0 0 16,0 0-16,0 0 0,0 0 0</inkml:trace>
  <inkml:trace contextRef="#ctx0" brushRef="#br0" timeOffset="285949.4557">12824 15055 0,'0'0'0,"0"0"0,0 0 0,0 0 0,0 0 0,-29 7 15,9 1-15,0 3 16,1 1-16,-6 5 0,-2 3 16,0 3-16,2 1 0,0 6 15,5-2-15,5-2 0,6-1 0,7 1 16,11-2-16,7-5 0,2-4 16,9-4-1,5-5-15,0-5 0,0-3 16,9-7-16,0-6 0,-5-7 15,-5-6-15,-6-4 0,-4-3 16,-8 1-16,-5-2 0,-8 1 16,-8 4-16,-8 6 0,-9 7 0,-3 4 15,-3 4-15,-1 4 0,0 4 16,1 4-16,2 4 0,8 3 0,6 2 0,9 4 16,8 5-16,11-7 15,10-3-15,13-3 0,12-3 16,-12-1-16,-7 0 0,-7-2 0</inkml:trace>
  <inkml:trace contextRef="#ctx0" brushRef="#br0" timeOffset="286165.3086">13442 14813 0,'0'0'0,"0"0"16,0 0-16,-27 9 0,11-2 15,0 6-15,-1 6 0,-3 6 16,-1 4-16,-5 16 15,2 6-15,-1 8 0,7-3 0,1 5 16,6-3-16,0 0 0,2-7 16,3-9-16,0-6 0,2-9 15,0-5-15,0-5 0,0-4 16,-3-9-16,-2-5 0,0-10 16,1-8-16,0 4 0,2 4 0,2 1 15</inkml:trace>
  <inkml:trace contextRef="#ctx0" brushRef="#br0" timeOffset="286303.5304">13017 15041 0,'0'0'0,"0"0"16,0 0-16,42-3 0,-19 2 0,4 0 15,4-1-15,12 1 0,3 0 16,6-1-16,6 2 16,-1-1-16,-11 1 0,-7 0 15</inkml:trace>
  <inkml:trace contextRef="#ctx0" brushRef="#br0" timeOffset="286603.9777">14254 15011 0,'0'0'0,"0"0"16,0 0-16,0 0 0,-28-13 0,28 13 0,-40-10 16,15 6-16,-2 2 0,-2 1 15,0 3-15,3 2 0,1 2 16,-1 4-16,4 3 0,8 2 15,5 2-15,6 4 0,5 3 0,7 6 16,5 2-16,5 2 16,3 1-16,-4-4 0,-2-2 15,-5-5-15,-3-4 0,-6 1 16,-4-4-16,-5-6 0,-3-2 0,-8-6 16,-5-4-16,1-3 0,1-1 15,-1-6-15,-2-5 0,3-3 16,3-5-16,2 1 0,3 6 15,3 3-15</inkml:trace>
  <inkml:trace contextRef="#ctx0" brushRef="#br0" timeOffset="286804.5905">14641 14979 0,'0'0'0,"0"0"0,0 0 16,-8 28-16,1-13 0,-5 7 0,-4 4 0,-9 11 15,-2 1-15,4-1 16,3-1-16,0 2 0,6-5 0,2 2 16,4-4-16,5-6 0,5-5 15,5-4-15,6-5 0,-1-4 16,1-2-16,1-10 0,2-9 16,-4 3-1,-2 2-15,-1 2 0</inkml:trace>
  <inkml:trace contextRef="#ctx0" brushRef="#br0" timeOffset="286951.8757">14354 15127 0,'0'0'16,"0"0"-16,0 0 0,36 2 0,-15-2 0,7 2 16,5 1-16,10-1 0,0-1 15,4-1-15,5-1 16,1 0-16,-10 0 0,-8 1 0</inkml:trace>
  <inkml:trace contextRef="#ctx0" brushRef="#br0" timeOffset="287353.2238">15031 14775 0,'0'0'0,"0"0"0,0 0 0,-3 31 15,3-31-15,-14 39 0,2-11 16,-2 4-16,-2 6 0,-7 12 0,-2 4 0,-4 4 16,4-7-16,0 2 0,5-5 15,3-10-15,3-6 0,3-7 16,3-4-16,3-4 0,0-5 16,2-3-16,1-4 0,2-5 15,5-8-15,6-5 0,5-5 16,4-3-16,4-4 0,6 1 15,5 1-15,-3 8 0,-4 7 0,3 4 16,-3 5-16,-4 6 0,-3 4 16,-3 5-16,-4 4 15,-6 6-15,-7 5 0,-2-5 16,-1-3-16,-4 5 0,-1 4 16,2-4-1,1-3-15,0-4 0,1-1 16,3-5-16,2-5 0,0-2 15,-1-2 1,1-1-16</inkml:trace>
  <inkml:trace contextRef="#ctx0" brushRef="#br0" timeOffset="287437.9317">15330 15656 0,'0'0'0,"0"0"0,-23-8 0,23 8 16,-38-14-16,17 6 0,3 1 15,3 1-15</inkml:trace>
  <inkml:trace contextRef="#ctx0" brushRef="#br0" timeOffset="287907.7842">12867 13895 0,'0'0'0,"0"0"0,-5-16 16,1 8-16,-2-1 0,-1-1 16,-3-1-16,-8-1 0,-3 1 15,-3 0-15,-4 2 0,-2 4 0,-4 1 16,-4 5-16,0 3 0,5 4 0,2 2 0,5 6 15,3 4-15,6 3 0,5 0 0,7 7 16,5 5 0,3-1-16,2-1 0,7 8 0,3 0 15,5-3-15,3-1 0,0 3 16,-2-1-16,-6-5 0,-2-3 0,-6-1 16,-2-3-1,-6-2-15,-6-1 0,-10-3 16,-6 0-16,1-6 0,-2 1 15,-10 1-15,-8 2 16,2 2-16,3 0 16,5 0-16,4-3 0,1 3 0,5-3 15,5-3-15,6-3 0,11-4 16,10-1-16,0-5 0,2-1 0,-3 0 16,-3 0-16,0-1 0</inkml:trace>
  <inkml:trace contextRef="#ctx0" brushRef="#br0" timeOffset="288155.3679">13253 14038 0,'0'0'0,"0"0"16,-7 21-16,0-5 0,-1 1 15,-6 10-15,-2 5 0,1 1 16,2 0-16,-4 5 0,0-4 0,2-6 16,0-4-16,-3-3 0,-1-7 15,2-7-15,2-6 0,2 1 16,2-1-16,2 1 0</inkml:trace>
  <inkml:trace contextRef="#ctx0" brushRef="#br0" timeOffset="288275.6132">12879 14157 0,'0'0'15,"0"0"-15,0 0 0,0 0 0,30-4 0,-30 4 16,44-3-16,-16 1 0,4 0 16,5-1-16,2 0 0,13-1 15,0 2-15,13-2 16,0-3-16,-13 3 0,-9 0 0,-9 1 16</inkml:trace>
  <inkml:trace contextRef="#ctx0" brushRef="#br0" timeOffset="288655.9336">13753 13867 0,'0'0'16,"0"0"-16,-15 24 0,3-8 0,-2 4 0,-4 10 16,-1 4-16,-6 9 0,-3 0 15,3-4-15,0-4 0,3 3 16,5-4-16,2-9 0,3-7 15,2-5-15,3-3 0,0-5 16,1-5-16,2-5 0,1-5 0,4-4 16,3-5-1,7-4-15,5-5 0,1 2 16,2 0-16,-1 6 0,-3 5 16,3 4-16,1 4 0,-1 4 15,0 4-15,-2 2 0,0 3 16,-4 6-16,-1 4 0,-4 4 15,-3 2-15,-2 2 0,-2 0 0,1 5 16,0 2-16,3-4 0,0-3 0,3 3 16,1-3-16,1-4 0,4-5 15,4-6-15,6-4 0,-7-1 16,-4-1-16,-2 0 0</inkml:trace>
  <inkml:trace contextRef="#ctx0" brushRef="#br0" timeOffset="288994.4802">14358 14144 0,'0'0'16,"0"0"-16,0 0 0,-27-6 15,27 6-15,-33-2 0,6 3 16,0 5-16,-2 2 0,-9 6 16,-2 2-16,5 1 0,4-1 0,1 3 15,8-1-15,5 0 0,5-1 0,8-3 16,6-2-16,7-4 0,5-2 0,3-6 15,3-5-15,0-1 0,1-2 16,4-3-16,1-2 16,-3-5-16,-2-2 0,-2 2 0,-4 2 15,-2 3 1,-4 4-16,-1 3 0,-1 3 0,-3 7 0,-2 5 0,-2 3 16,-2 4-16,-1 3 0,-2 2 0,1 2 15,0 0-15,0 0 16,3 0-16,2-4 0,3-2 15,3-3-15,6-2 0,3-7 0,4-4 16,1-2-16,2-2 0,-4 1 16,-4 0-1,-3 1-15</inkml:trace>
  <inkml:trace contextRef="#ctx0" brushRef="#br0" timeOffset="289194.9638">14738 13964 0,'0'0'15,"0"0"-15,0 0 0,0 0 16,-19 28-16,7-12 0,-4 4 0,1 3 16,-2 2-16,2 3 0,0 1 15,-2 9-15,3-2 0,2 3 16,5-5-16,5-3 0,4-6 0,3-4 16,4-4-16,3-6 0,2-5 15,-3 0-15,-3-2 0,0 0 16</inkml:trace>
  <inkml:trace contextRef="#ctx0" brushRef="#br0" timeOffset="289342.1664">14501 14165 0,'0'0'0,"0"0"15,24 4-15,-6-2 0,2 1 0,10 1 16,1 0-16,4 1 0,4 1 0,0 0 15,-9-2-15,-4 0 0</inkml:trace>
  <inkml:trace contextRef="#ctx0" brushRef="#br0" timeOffset="289511.6093">15073 14237 0,'0'0'0,"0"0"0,15 4 16,-4-2-16,3 0 0,4-2 16,5 0-1,3-1-15,-5 1 0,-4-1 16</inkml:trace>
  <inkml:trace contextRef="#ctx0" brushRef="#br0" timeOffset="289696.5575">15667 14059 0,'0'0'0,"-9"9"0,-6 5 15,-1 1-15,0 1 0,-8 7 0,-4 0 16,-5 8-16,1 1 0,1-2 16,2-2-16,-1-1 0,2-7 15,6-6-15,4-4 0,5-3 16,2-1-16,2-1 15</inkml:trace>
  <inkml:trace contextRef="#ctx0" brushRef="#br0" timeOffset="289843.8018">15555 14313 0,'0'0'16,"0"0"-16,5 19 0,-2-7 15,1 1-15,0 2 0,3 1 16,2 0-16,3-1 0,2 0 0,0-3 15,-2-3-15,-2 0 16,-1-3-16</inkml:trace>
  <inkml:trace contextRef="#ctx0" brushRef="#br0" timeOffset="290144.7334">16083 14088 0,'0'0'0,"0"0"15,0 0-15,0 0 0,-26 12 0,26-12 16,-38 15-16,16-5 16,0 1-16,-4 1 0,-2 1 15,-5 2-15,4-1 0,5 1 0,4 0 16,5 2-16,6 2 0,7 4 16,9 3-16,4-1 0,4 1 0,9 1 15,4 2-15,1-1 16,0 0-16,7 4 0,0-2 0,-1-2 15,-2-4-15,-6-5 0,-4-4 16,-4-6-16,-3-4 0,-4-9 0,-2-5 16,-4-5-16,-1-3 0,-1 3 15,-1 4-15,0 2 0</inkml:trace>
  <inkml:trace contextRef="#ctx0" brushRef="#br0" timeOffset="290589.9646">16656 13839 0,'0'0'0,"0"0"16,0 0-16,0 0 0,0 0 0,0 0 15,0 0-15,0 0 0,0 0 16,0 0-16,-25 24 0,25-24 16,-31 23-16,15-8 15,1 2-15,2-1 0,1 2 0,2 5 0,4-1 16,6 1-16,4 0 0,11 1 15,7 2-15,1-4 0,1-1 16,12 1-16,4-1 0,2-1 16,0-2-16,8 1 15,-2-5-15,-6 1 0,-5 2 16,-10-3-16,-6-1 16,-7 7-16,-6 3 15,-8-6-15,-5-2 0,-8 11 16,-3 8-16,-2-2 0,0-1 0,-6 12 15,0 3-15,5-2 0,4-3 16,2 1-16,2 2 0,3-9 16,2-6-16,2 1 0,2 2 15,1-7-15,1-4 0,-1-7 0,-2-5 16,-2-4-16,-3-4 0,-3-11 0,-4-8 16,-2-6-16,1-4 0,-2-9 15,1-6-15,2 3 0,0 1 16,1 4-16,4 9 0,3 6 0</inkml:trace>
  <inkml:trace contextRef="#ctx0" brushRef="#br0" timeOffset="290714.7748">16426 14282 0,'0'0'15,"0"0"-15,0 0 0,0 0 16,0 0-16,1 29 16,-1-29-16,-5 29 0,5-29 0,-6 29 15,1-12-15,2-1 0,0 1 16,-1-3-16,2-2 0,0-1 15,0-1-15,1-3 16</inkml:trace>
  <inkml:trace contextRef="#ctx0" brushRef="#br0" timeOffset="290985.8517">16407 14276 0,'0'0'0,"0"0"0,0 0 16,0 0-16,31 14 0,-31-14 15,25 15-15,-8-5 0,1 1 0,2 0 16,0 0-16,-2 0 0,-2 0 0,1 1 15,-3-1-15,-4-1 0,-2 0 16,-7-1-16,-5-1 0,-4-1 16,-7-4-16,-1 1 0,-2 0 15,-1-1-15,0 0 0,1 0 16,1 0 0,4-1-16,3 0 0,6 1 15,5 3-15,6 4 0,4 1 0,6 1 0,7 0 16,4 2-16,3 4 0,13 4 15,6 0-15,-11-3 16,-7-4-16,-5-3 0</inkml:trace>
  <inkml:trace contextRef="#ctx0" brushRef="#br0" timeOffset="292118.2995">4752 15345 0,'0'0'16,"0"0"-16,0 0 0,12 32 0,-6-15 15,1 5-15,1 8 0,-1-3 16,2-1 0,-1 2-16,0-4 15,-2-3-15</inkml:trace>
  <inkml:trace contextRef="#ctx0" brushRef="#br0" timeOffset="292434.6476">4833 15307 0,'0'0'0,"0"0"15,0 0-15,0 0 0,34-5 0,-34 5 16,39-2-16,-16 1 16,2 2-16,2-1 0,2-2 15,2 2-15,-2 0 16,-1 2-16,-2 0 0,-2 3 15,-2-2-15,-3 1 16,-2 1-16,-5 1 0,-2 2 0,-10 1 16,-3 0-16,-4 1 0,-3 0 15,-5 2-15,-4 2 0,-3-2 16,-4-1-16,-8 1 0,-3-4 16,1-2-16,4-2 0,4-2 0,6 1 0,4-1 15</inkml:trace>
  <inkml:trace contextRef="#ctx0" brushRef="#br0" timeOffset="292581.8557">4710 15388 0,'0'0'0,"0"0"0,0 0 16,0 0-16,22-3 0,-22 3 16,32-7-16,-12 3 0,3 0 0,2 0 15,3 1-15,-1 1 0,1-1 0,9 0 16,3 2 0,-4-1-16,-7 2 0,-4-1 15,-3 1-15,-7 0 0,-4 0 0,-2 1 16,-2-1-16,0 1 0</inkml:trace>
  <inkml:trace contextRef="#ctx0" brushRef="#br0" timeOffset="292735.6365">4857 15482 0,'0'0'0,"0"0"15,0 0-15,24 4 0,-24-4 0,28 2 16,-28-2-16,38 2 15,-18-2-15,2 0 0,2-1 0,-5 0 0,-2 1 16,-1 0-16</inkml:trace>
  <inkml:trace contextRef="#ctx0" brushRef="#br0" timeOffset="292936.4517">4915 15496 0,'0'0'0,"0"0"16,0 0-16,26 15 0,-15-7 0,0 3 15,1 1-15,2 0 0,-1-1 16,4 2 0,2-1-16,-6-1 0,0-3 0,-1 0 15</inkml:trace>
  <inkml:trace contextRef="#ctx0" brushRef="#br0" timeOffset="293083.6912">4729 15702 0,'0'0'0,"0"0"0,0 0 16,30 6-16,-30-6 0,33 6 15,-11-4-15,3 0 0,0-1 0,12 1 16,5 0-16,-1 0 15,-4-2-15,0 0 0,-6 0 16,-6 0-16</inkml:trace>
  <inkml:trace contextRef="#ctx0" brushRef="#br0" timeOffset="293885.5771">4959 15720 0,'0'0'0,"0"0"16,0 0-16,25 3 0,-25-3 0,26 4 16,-26-4-16,34 2 0,-17-1 15,1 0 1,-3 2-16,2-1 0,-2-1 15,2 3-15,-2-1 0,-5 1 16,-1 2-16,-2 2 0,-6 0 16,-1 1-16,-1 1 0,-3 2 15,-1 0-15,-2 2 0,0 0 0,-4 0 16,-3-1-16,1 0 0,1-1 16,-1-1-16,1-1 0,2 0 0,-1-2 0,3-1 15,-2-1-15,1 0 16,3-2-16,-3 0 0,2 0 15,-2-1-15,3 0 0,0-2 16,2 1-16,-3-3 0,4-1 0,-3-2 16,2 0-16,2-5 15,2-3 1,1-2-16,3-3 0,3 2 0,-3 0 0,8-2 16,4 2-16,4 0 15,4 0-15,1 2 0,5 1 0,1 2 0,0 1 0,11-1 16,2 0-16,-3 1 0,-4 2 0,4 1 15,-5 1 1,-5 1-16,-6 0 16,-5 1-16,-4-1 0,-5 2 0,-4 1 15,-7-1-15,-3-1 0,-6 0 16,-4-3-16,-6 3 0,-4 2 16,1 2-16,1 2 0,1 3 15,-2-1-15,4 1 0,1 1 0,6 1 16,4 1-16,4 0 0,5-1 15,4 2-15,5 0 0,3-1 0,6 1 16,6 4-16,2 1 0,-1-1 16,-1-1-16,0 1 0,2 2 0,-6-2 15,-3-1-15,-3-1 16,0 0-16,-7-2 0,-2-2 16,-5 2-16,-5 3 0,-5 0 15,-3 0-15,-2 0 16,-2-4-16,-4-1 0,1-2 15,-1-1-15,-3-3 0,1-3 16,1-3-16,3-6 0,3-3 16,3 2-16,0 2 0,3 2 0</inkml:trace>
  <inkml:trace contextRef="#ctx0" brushRef="#br0" timeOffset="294208.1119">5905 15548 0,'0'0'0,"0"0"16,0 0-16,0 25 0,0-25 0,-5 27 16,0-11-16,-1 1 0,2 0 15,-2-1 1,2-1-16,-2 2 0,3-2 16,0-3-16,0-4 15,-1-3-15,2-2 0,1-6 0,0-3 16,1-2-16,2-3 0,0-1 15,3-3-15,2-3 0,3-1 0,1 2 16,4 0-16,-3 3 0,1 3 16,0 2-16,3 2 0,-3 3 0,0 2 15,1 3-15,2 4 16,-3 1-16,-1 1 0,-2 1 0,-3 1 16,-5 0-16,-2 1 0,-4 1 15,-4 2-15,-1 0 0,-1 2 0,-4-3 16,-5-1-1,5-3-15,-1 0 0,4-2 0</inkml:trace>
  <inkml:trace contextRef="#ctx0" brushRef="#br0" timeOffset="294402.3473">6515 15365 0,'0'0'0,"0"0"0,0 0 15,0 0-15,0 0 0,-14 30 16,14-30-16,-32 27 0,13-13 16,-5 2-16,-2 2 0,-2 0 15,0 1-15,-8 1 0,-1-3 16,-1 1-16,8-3 0,6-4 0</inkml:trace>
  <inkml:trace contextRef="#ctx0" brushRef="#br0" timeOffset="294586.9782">6157 15538 0,'0'0'0,"0"0"0,5 20 16,-1-5-16,-1 3 0,-2 6 15,2 5 1,-3 11-16,0 0 0,0 9 0,0 0 16,-3-3-16,3-2 0,0 2 15,3-6-15,-3-10 0,2-8 16,2-10-16,2-5 0,-2-3 15,-1 1-15,0-3 0</inkml:trace>
  <inkml:trace contextRef="#ctx0" brushRef="#br0" timeOffset="294910.0781">6372 15606 0,'0'0'0,"12"0"0,5 0 16,5 0-16,5-1 0,11 0 15,4-1-15,10 0 16,-2 2-16,2-1 0,2 2 16,0 2-16,-4 3 0,-7 1 15,-3 0-15,-9 4 0,-2 2 16,-8 7-16,-7 6 0,-8 1 16,-8 2-16,-6 6 0,-6 7 15,-2-1-15,0 1 0,-3 5 16,1-3-16,1-1 0,0-2 0,0-2 0,2-4 15,3-5-15,1-3 0,2-5 16,4-4-16,-1-3 0,2-4 0,-1-4 16,1-4-16,-3-5 0,-1-4 15,-6-5-15,-1-5 16,1-6-16,-1-8 0,0 2 16,5 7-16,0 4 0</inkml:trace>
  <inkml:trace contextRef="#ctx0" brushRef="#br0" timeOffset="295088.509">6356 15716 0,'0'0'16,"0"0"-16,0 0 0,0 0 0,6 27 15,-6-27 1,8 27-16,-3-11 0,2 2 16,0-1-16,-1 1 0,0-3 15,-1-1-15,1-3 0,-2-1 16,0-2-16,-2-3 0,-1-1 15,1 1-15,-2-2 0</inkml:trace>
  <inkml:trace contextRef="#ctx0" brushRef="#br0" timeOffset="295358.172">6464 15693 0,'0'0'0,"0"0"0,0 0 0,23 7 15,-23-7-15,25 6 0,-8-1 16,-1 0-16,-1-1 0,0 2 0,-1 2 15,3 1 1,-4 0-16,-5 1 0,-5 0 16,-4 3-16,-4 2 0,-9-1 15,-3 1-15,-5-1 0,-4-1 16,1-1-16,-6 0 0,-1 2 16,3-3-16,7-1 0,4-2 15,3-2-15,5-1 0,10-1 16,9-1-16,8-2 0,5-2 0,11-1 15,10-2-15,8-3 0,7-2 0,-5 0 16,-11 2-16,-9 2 16</inkml:trace>
  <inkml:trace contextRef="#ctx0" brushRef="#br0" timeOffset="295812.8939">10556 16720 0,'0'0'0,"0"0"0,33 4 15,-6-1-15,3-1 0,21 1 0,8 0 16,16 0-16,1 0 0,27 0 16,11 0-16,11 0 0,-5 1 15,61 1-15,18 3 0,-24 2 16,-15 2-16,5 1 0,4 0 15,-17 1-15,-11 0 16,11 1-16,11 1 0,-19 1 16,-11-2-16,6 2 0,5-1 15,-21-5-15,-14-3 0,-2-3 16,-2 0-16,-14-6 0,-9-5 0,-11-7 16,-8-6-16,-14-5 15,-12-5-15,-10 9 0,-9 7 0,-6 3 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10-23T01:31:32.08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4617 1174 0,'0'0'0,"0"0"0,-12-14 15,3 5-15,0 0 0,-11-2 16,-8 1-16,-3-1 0,-3 3 0,-17-1 16,-4 4-16,-4 4 0,1 2 15,-22 8-15,-8 7 0,-13 4 16,4 3-16,-17 14 0,1 7 15,-27 18-15,23-5 0,19 9 16,13 6-16,21-6 0,14-3 16,12 8-16,7 4 0,11-6 15,9-4-15,17 1 0,9 1 16,7-8-16,5-5 0,22-4 0,14-1 16,3-8-16,3-6 0,21-7 15,17-4-15,-8-10 0,-2-4 0,20-1 16,10 0-16,-5-9 15,-6-6-15,15-1 0,11-2 16,-15-4-16,-8-2 0,8-12 16,6-7-16,-15 1 0,-9-2 15,-1-9-15,3-7 0,-16-2 16,-11 0-16,-7-5 0,-11-4 16,-11 2-16,-8-1 0,-14-7 0,-7-3 15,-16 6 1,-10 6-16,-16-6 0,-10-4 0,-12 10 0,-6 4 15,-18 6-15,-10 2 0,-6 6 16,-1 5-16,-28 10 0,-23 9 16,4 13-16,0 9 0,-27 19 15,-16 13-15,5 9 0,9 6 0,48-15 16,33-13-16,23-7 0</inkml:trace>
  <inkml:trace contextRef="#ctx0" brushRef="#br0" timeOffset="6796.8394">5986 2264 0,'0'0'0,"20"-7"16,4-1-16,4 1 0,3 1 0,15-3 15,8 0-15,7-2 16,-3 1-16,3-2 0,-5 1 16,-9 1-16,-6 3 0,-9 0 0,-6 1 15,-8-1-15,-4-2 0,-4 2 16,-2 2 0,-3 2-16</inkml:trace>
  <inkml:trace contextRef="#ctx0" brushRef="#br0" timeOffset="7013.0231">6407 2071 0,'0'0'0,"0"0"0,0 0 16,3 24-16,-3-24 0,-4 36 0,1-8 15,-1 3-15,-1 3 0,1 11 16,-1 1-16,1 7 0,-3-4 15,1 7-15,0-2 0,1-10 16,-1-8-16,1-3 16,0-5-16,1-4 15,-3-2-15,-7-2 0,-4 0 16,0-5-16,-1-3 0,4-2 0,4-2 16,3-3-16</inkml:trace>
  <inkml:trace contextRef="#ctx0" brushRef="#br0" timeOffset="7129.003">6039 2676 0,'0'0'0,"0"0"15,0 0-15,0 0 0,0 0 0,20-12 16,-20 12-16,34-11 0,-8 3 0,0-2 16,4 1-16,15-7 0,2 0 15,-6 2-15,-7 3 0,-5 1 16</inkml:trace>
  <inkml:trace contextRef="#ctx0" brushRef="#br0" timeOffset="7382.9921">6745 2161 0,'0'0'0,"12"-3"16,2 1 0,5-2-16,3 1 0,11-2 0,13-1 15,-3 0-15,-1 1 16,-2 0-16,-4 0 0,1 1 0,-11 3 15,-5 0-15,-4 1 0,-5 2 16,-7 4-16,-6 2 0,-5 3 16,-3 2-16,-1 2 0,-3 1 15,-4 4-15,-1-1 0,0 1 0,-1-3 0,1 0 16,2-4-16,4-2 0,2-1 16</inkml:trace>
  <inkml:trace contextRef="#ctx0" brushRef="#br0" timeOffset="7853.3427">6855 2332 0,'0'0'0,"0"0"16,-8 19-16,3-6 0,-1 4 16,1 3-16,0 3 0,-3 7 15,-1 1-15,1-3 0,0-3 16,3-1-16,0-3 0,1-2 15,-2-7-15,3-4 0,1-2 0,2-6 0,2 0 16,1-5-16,1-2 0,1-1 16,0 0-16,-1 0 0,1 1 15,-1 5-15,1 3 0,1 2 16,-3 0-16,1 5 0,-1 1 16,0 2-16,0 1 0,1 5 15,-2 0-15,-2 3 16,0-1-16,1-3 0,1-4 15,-1-1-15,1-1 0,0-5 16,1-1-16,3-3 0,2-2 16,3-4-16,6-4 0,-1-1 15,3-2-15,0 1 0,3 0 16,-1 2-16,-1-1 0,-4 2 16,-1 2-16,-1 3 0,-4 3 0,-1 1 0,-2 1 15,-3 3-15,-5 4 0,-6 2 16,-4 2-16,-2 2 0,-2 0 15,0 3-15,-4 0 0,1-2 16,-1-1-16,-2-3 0,3-4 16,5-5-16,4-6 0,0 1 0,3 1 15,0 0-15</inkml:trace>
  <inkml:trace contextRef="#ctx0" brushRef="#br0" timeOffset="8201.2345">7597 2094 0,'0'0'0,"0"0"16,0 0-16,0 0 0,28 5 15,-28-5-15,23 10 0,-10-3 16,-2 1-16,0 2 0,-4 1 16,-4 2-16,-4 0 0,-4 2 15,-2 2-15,-4-1 0,-4 1 0,-7 4 16,-7 2-16,-3-4 0,-2 1 15,-7 1-15,2-1 0,7-3 0,7-4 16,5-2-16,4-2 0,6-1 16,4-2-16,9-5 0,8-3 15,6-3-15,4 0 0,5 0 16,5-2-16,2 0 0,2-2 0,0 3 16,-2 1-16,3 1 0,-3 2 15,-6 0 1,-7-1-16,-6 6 0,-7 2 15,-10 1-15,-7 1 0,-6 4 16,-8 2-16,6-2 0,2-2 16,5-2-16</inkml:trace>
  <inkml:trace contextRef="#ctx0" brushRef="#br0" timeOffset="8332.7886">7232 2676 0,'0'0'0,"0"0"16,0 0-16,0 0 0,0 0 16,0 0-16,0 0 0,0 0 0,34-9 15,-13 0-15,6-1 0,2 0 16,5-1-16,7-2 0,-1 1 15,-4 0-15,-1 0 0,0 0 16,-5 2-16,-6 2 0,-4 2 0,-5 1 16</inkml:trace>
  <inkml:trace contextRef="#ctx0" brushRef="#br0" timeOffset="8501.9981">7450 2607 0,'0'0'0,"0"0"16,0 0-16,1 25 15,-1-25-15,3 31 0,-1-13 16,1 1-16,2 1 0,0-2 16,2-2-16,4 2 0,1-3 15,4-7-15,2-4 0,-3-2 0,0 0 16,-5 0-16</inkml:trace>
  <inkml:trace contextRef="#ctx0" brushRef="#br0" timeOffset="8718.3016">8274 2122 0,'0'0'0,"0"0"16,0 0-16,-28 20 0,28-20 0,-44 31 15,14-9-15,1 3 0,-1 2 16,-4 8-16,3-2 0,2 4 16,7-5-16,11-6 0,6-6 15,10-5 1,11-7-16,9-5 0,10-5 15,4-3-15,4-2 0,11 0 16,1-2-16,-7-1 0,-2-3 0,-1-1 16,-7 1-16,-8 1 0,-9 5 15,-4 1-15</inkml:trace>
  <inkml:trace contextRef="#ctx0" brushRef="#br0" timeOffset="8903.3178">8239 2557 0,'0'0'0,"0"0"15,0 0-15,-1 33 16,-1-16-16,-2 2 16,-1 0-16,-2-1 0,-1 0 0,-3 6 15,-4-2-15,-1-1 16,0 0-16,-9-3 0,-2-2 0,-6 2 16,1-1-16,7-5 0,2-2 15,6-1-15</inkml:trace>
  <inkml:trace contextRef="#ctx0" brushRef="#br0" timeOffset="9057.1298">8086 2712 0,'0'0'0,"9"2"15,6 1-15,1 4 0,4 0 16,10 4-16,4 3 0,5 1 16,0 1-16,13 3 0,2 2 15,8 2-15,-3-2 0,-12-3 16,-11-5-16,-6-2 0</inkml:trace>
  <inkml:trace contextRef="#ctx0" brushRef="#br0" timeOffset="9388.8308">5566 4413 0,'0'0'0,"12"-4"16,5-3-16,7 0 0,6 0 0,14-3 15,6 2-15,9-5 0,2 2 16,5-3-16,-1 0 0,2 0 16,-8 2-16,-10 1 0,-7-1 15,-10 2 1,-6 0-16,-9 0 0,-5-1 16,-2 3-16,-3 2 0,-4 2 15</inkml:trace>
  <inkml:trace contextRef="#ctx0" brushRef="#br0" timeOffset="9736.7649">6175 3889 0,'0'0'0,"0"0"16,0 0-16,0 32 0,0-32 0,-1 47 16,1-10-16,0 4 0,-1 4 15,1 16-15,0 3 0,2 6 16,1-6-16,2 3 15,-2-7-15,0-3 0,0-9 0,0-8 0,-2-7 16,-1-6-16,-1-2 0,-3-5 16,1-2-16,-4-4 0,1-2 0,-5-1 15,-5-2-15,-2-2 0,-3-1 16,3-4-16,-1-3 0,3-1 16,-1-2-16,2-2 0,-3-1 15,3-1 1,1 1-16,3 0 0,3-1 15,1 0-15,3 0 0,5-2 16,5-1-16,6-1 0,6-3 0,11-7 16,5-2-16,5 0 0,2 1 15,-6 5-15,-8 2 0,-3 4 16</inkml:trace>
  <inkml:trace contextRef="#ctx0" brushRef="#br0" timeOffset="10022.0833">6448 4253 0,'0'0'15,"0"0"1,0 0-16,0 0 0,0 0 0,26-5 16,-26 5-16,38-9 0,-15 2 15,4 2-15,4-1 0,-3-1 16,-1 0-16,7-1 0,0-1 15,-5 2-15,-3 1 0,-5 1 16,-4 1-16,-2 3 0,-2 0 0,-4 3 16,-3 4-16,-5 3 0,-2 1 0,-6 4 15,-1 3-15,-2 1 0,-1 1 0,-1 1 16,-3 1-16,2-3 16,1-1-16,-3 0 0,5-4 15,3-2-15</inkml:trace>
  <inkml:trace contextRef="#ctx0" brushRef="#br0" timeOffset="10561.2701">6660 4284 0,'0'0'0,"0"0"16,0 0-16,-3 25 0,0-10 0,0 5 16,-1 4-16,0 3 15,-2 1-15,-1 8 0,1 0 0,0-3 16,1-1-16,-3 3 0,0-3 0,4-6 15,-2-4-15,3-4 0,0-2 16,-2-5-16,0-4 0,-1-4 16,-1-2-16,1-1 0,-1 0 0,0-2 15,1-2-15,1-2 0,-1-3 16,0 1-16,2 1 0,1 1 16,1 2-16,0 1 0,2 3 0,0 0 15,0 3-15,0 3 0,2 1 0,-1 2 16,0 0-16,0 2 15,1 1-15,0-1 0,2 2 0,0-1 16,2-2-16,-1-4 0,2-1 16,3-1-16,-2-2 15,3-2-15,0-4 16,3-2-16,-1-3 0,6-5 16,0-2-16,4 0 0,1-1 15,-4 3-15,1 0 0,-4 4 16,2 5-16,1 1 0,0 3 0,3 3 15,-1 5-15,-8 1 0,-3 1 16,-1 2-16,-1 1 0,-4 2 16,-1 1-16,-4 5 0,-4-1 0,-1-2 15,-3-2-15,-3-1 0,-3 0 16,-2-2-16,1-1 0,-7-2 0,-3-1 16,-1-2-16,4-2 0,0-3 15,4-3-15,4-5 0,-1-3 16,4 2-16,2 2 0,1 1 15</inkml:trace>
  <inkml:trace contextRef="#ctx0" brushRef="#br0" timeOffset="11027.706">7165 4121 0,'0'0'0,"0"0"15,0 0-15,27-8 0,-12 7 0,1-1 16,2 4-16,6 0 0,0 2 0,-2 3 15,-2 0-15,-5 2 0,-5 2 0,-8 3 16,-6 2-16,-4 2 0,-3 1 16,-6 1-16,-4 0 0,-6 5 15,-2-4-15,1-1 0,2-1 16,4-3-16,0-2 0,5-2 16,5-2-16,0-2 0,4-2 0,7-4 15,7-1-15,6 0 0,2-1 0,9-3 16,7-2-16,2-1 0,2-1 15,4 0-15,-2 2 0,0-1 16,1 1-16,5-5 0,-3-1 16,-5 0-16,-8 3 0,-5-5 15,-6-1 1,-4 2-16,-4 1 0,-5 1 0,-2 1 16,-3 5-16,-3 2 0,1-1 15,-2 0-15,3 1 0,-2 0 16,4 3-16,0 1 0,2 3 15,3 3-15,2 2 0,0 3 16,2-1-16,-1 0 0,1 3 16,1-1-16,-1 2 0,2 1 0,0-1 0,0 0 15,-1-1-15,-4 1 0,-2-4 32,-2 0-32,-2-2 0,-2 0 0,-2-2 0,3-1 0,-1-1 0</inkml:trace>
  <inkml:trace contextRef="#ctx0" brushRef="#br0" timeOffset="11211.5447">7162 4681 0,'0'0'0,"0"0"0,0 0 0,0 0 15,0 0-15,0 0 0,33-3 16,-33 3-16,39-10 0,-16 2 16,5-1-16,0 0 0,0 0 0,9-2 15,-2-1-15,-4 0 16,-4-2-16,-5 1 0,-3 2 0,-5 0 0,-3 0 15,-3 2-15,0 1 0,-1 2 16</inkml:trace>
  <inkml:trace contextRef="#ctx0" brushRef="#br0" timeOffset="11781.6007">7331 4594 0,'0'0'0,"0"0"16,-2 19-16,2-4 15,-2 3-15,1 4 0,-3 2 16,3 5-16,0 0 0,2-3 15,4-2-15,-2 2 0,2-3 16,2-8-16,3-2 0,4-11 16,4-6-16,-2-5 0,0-3 15,8-11-15,3-4 0,0-6 16,2-3-16,0-7 0,-1-5 0,13-15 0,4-4 16,7-6-16,-1 6 0,4 0 15,-3 7-15,-10 15 0,-7 10 16,5-4-16,-9 13 0,-16 11 0,-8 9 15,-7 6-15,-3 6 16,-5 6-16,-9 6 0,-7 7 16,-8 5-16,-3 4 0,-4 3 0,6 0 0,5-1 15,10-4-15,5-3 0,7-7 16,6-9-16,6-9 0,7-6 0,8-3 16,7-3-16,1-1 0,3-1 15,10-4-15,2 0 16,0 1-16,-1 0 0,-6 2 0,-4 0 15,-6 1 1,-5 0-16,-5 4 0,-8 1 16,-3 4-16,-6 1 0,-6 1 15,-6 1-15,-1 5 0,0 1 16,0 3-16,-2 2 0,2 3 0,0 2 16,1 3-16,-3 3 15,0 3-15,-2 3 0,-4 10 16,-1 4-16,1 0 0,3 0 0,-2 0 0,-1-2 15,-6 1-15,0-4 0,-1-7 16,1-4-16,1-6 0,2-4 0,-3-7 16,-1-3-16,4-6 15,2-4-15,3-4 0,0-6 0,6 0 16,2-5-16,3 5 0,-1 3 16,4 1-1</inkml:trace>
  <inkml:trace contextRef="#ctx0" brushRef="#br0" timeOffset="11913.0356">7768 4593 0,'0'0'0,"0"0"16,0 0-16,21 20 0,-10-9 0,2 5 15,3 5-15,2 7 0,1 0 0,3 1 16,2 0-16,7 5 0,1-1 0,0-7 16,0-4-16,-5-5 0,-5-2 15,-4-3-15</inkml:trace>
  <inkml:trace contextRef="#ctx0" brushRef="#br0" timeOffset="12032.5392">8714 4857 0,'0'0'0,"0"0"16,0 0-16,0 0 0,0 0 0,0 0 0,0 0 0,0 0 15</inkml:trace>
  <inkml:trace contextRef="#ctx0" brushRef="#br0" timeOffset="12745.9626">10060 3585 0,'0'0'0,"0"0"0,25-5 0,-6 2 16,4-1-16,9-2 0,8 1 16,16-2-16,5 0 0,24 0 15,7 1-15,16 1 0,-4-1 16,28-2-16,24-2 0,42 4 0,-25 5 0,9-4 16,7 1-16,-16-4 0,-9-1 15,21-1-15,15-3 0,-12 9 16,-6 4-16,18-1 15,10-2-15,-10-7 0,-10-5 16,16 6-16,9 4 0,-16 1 16,-10 4-16,20 0 15,15 0-15,-23 6 0,-17 5 0,14-1 16,10-1-16,-17 0 0,-13-1 16,4-3-16,3 1 0,-18 1 15,-11-1-15,5 6 0,3 1 16,-23-2-16,-14-4 0,-3 1 15,0 0-15,-20-1 0,-13-1 0,-7-3 16,-6-1-16,-14 0 0,-8 0 0,-6 2 16,-5 3-16,-7-9 0,-5-7 15,-5 4-15,-1 5 0,-8 0 16,-6 0-16,-4-1 0,-4-3 16,-2-1-16,0 0 0,-2-3 15,0 0-15,-1 1 0,0 0 0,-1 2 16,0-1-16,-3 2 0,1 0 0,-5-1 15,-4 0-15,1 3 0,-2 0 16,-7 1-16,-4 1 0,5 0 16,1 2-16,5-1 0,3 0 15,4 0-15</inkml:trace>
  <inkml:trace contextRef="#ctx0" brushRef="#br0" timeOffset="14389.1478">2769 5088 0,'0'0'0,"0"0"0,0 0 16,0 0-16,19-9 0,-19 9 0,29-2 16,-11 2-16,5-1 0,2 2 15,4 1-15,5 2 0,4-2 0,19 3 16,3 0-16,18 2 0,3 1 0,20 0 15,3-1-15,18 2 16,-4 2-16,21 0 0,-2 0 16,50 0-16,-18-7 0,1 0 0,-3-2 15,-5-1-15,-4-1 0,11 0 16,7-1 0,-6-3-16,-2-1 0,1 0 15,5 1-15,-3-3 0,-3 0 16,2-1-16,4 0 0,-8-2 15,-5-1-15,-1-3 0,-1-2 16,-9-2-16,-7 0 0,-4-4 16,-2-2-16,-11-2 0,-7 0 0,-5-7 15,0-3-15,-17 0 0,-8 0 0,-13-4 16,-9-3-16,-15-4 0,-10-3 16,-15-3-16,-12-4 0,-17 2 15,-13 0-15,-22-3 0,-15-3 16,-12 0-16,-7 0 0,-19-2 15,-11 0-15,-9-1 0,-6 2 0,-20 0 16,-16 0-16,2 3 0,1 2 0,-15 3 16,-10 1-16,-1 10 0,-2 7 0,-12-4 15,-13-1-15,3 5 16,1 5-16,-14 8 0,-10 5 16,11 8-16,9 8 0,-8 3 15,-9 6-15,4 0 0,2 1 0,-6 10 16,-6 7-1,14 11-15,7 6 0,-1 4 16,-2 4-16,12 3 0,8 4 0,7 6 16,6 5-16,16 3 0,15 0 15,11 4-15,9 3 16,22-7-16,15-6 0,13 4 0,10 2 16,16-1-16,13-1 0,14 2 15,8 3-15,12-8 0,9-2 0,13-2 16,13-1-16,12-8 0,7-4 0,16-8 15,6-6-15,6-8 16,0-5-16,12-4 0,4-4 16,10 0-16,2-2 0,10-6 0,5-3 15,-5-5-15,-2 0 0,-37 0 16,-25 1 0,-18 1-16</inkml:trace>
  <inkml:trace contextRef="#ctx0" brushRef="#br0" timeOffset="15376.6647">9613 4128 0,'0'0'0,"0"0"16,28 0-16,-15-1 0,3-1 0,5 0 16,4 1-16,10-1 15,3-2-15,15-2 0,4-1 0,-2 1 0,-1 1 16,13-3-16,3-2 0,-7 2 15,-5 2-15,5-1 16,-6 1 0,-10 4-16,-10 3 0,-7 0 0,-7-1 0,-7 2 0,-4 0 15,-10 5-15,-7 2 0,-4 2 16,-3 0-16,-11 12 16,-8 6-16,-1-3 0,0-1 15,-8 6-15,-9 4 0,-6 3 16,0-3-16,-16 9 0,-4 2 15,7-8-15,4-2 0,-31 14 16,8-4-16,15-9 0,12-4 16,16-12-16,11-6 0,12-5 15,7-6-15,5-6 0,1-6 0,3-8 0,4-5 16,6-1-16,1-7 0,5-3 16,5-3-16,5-12 0,5-7 15,4 0-15,2 0 0,4-7 16,5-5-16,0 6 0,0 8 0,18-30 15,-4 4-15,-6 18 0,-4 14 16,-4 5 0,-5 3-16,-5 10 0,-3 7 15,-4 8-15,-2 6 0,-5 7 0,-6 4 16,0 13-16,0 9 16,-5-8-16,1 2 0,1 10 15,-2 6-15,0 3 0,-1 1 0,0 10 16,-2 9-16,0-2 0,1-1 15,-4 0-15,-2 0 0,5-6 0,0-5 16,-2 22-16,-3-6 0,-4-13 16,-3-11-16,1-9 0,-1-5 15,4-9-15,1-3 0,-1-3 0,-3 0 16,-1-7-16,-1-2 0,-8-8 16,-6-4-16,-2-3 0,-4-3 15,-5-5-15,-6-4 0,1 0 0,2 1 0,-9-4 16,-6-1-16,3 2 15,-1 2-15,-4-2 0,3 3 16,7 1-16,4 1 0,-14-11 0,6 2 16,23 22-16,-1 4 0,9 3 15,4 0-15,5 3 0</inkml:trace>
  <inkml:trace contextRef="#ctx0" brushRef="#br0" timeOffset="19538.0373">12634 4088 0,'0'0'0,"0"0"0,0 0 15,-33 7 1,15-4-16,-8 5 0,-8 3 0,-9 5 0,1 1 16,-11 7-1,0 3-15,6-1 0,3-3 0,2 5 16,9-1-16,9-2 0,9-3 0,13 3 16,12-1-16,4-7 15,6-1-15,13 0 16,10 0-16,-4-2 0,-4 1 0,0-1 15,-4 0-15,-8-2 0,-6 1 16,-11 2-16,-7 2 0,-13 1 0,-10 4 16,-3-1-16,-4 1 15,-2 0-15,-3 0 0,-2 1 16,4-1-16,6-8 0,3-4 0,8-6 0,3-4 16,12-7-16,9-6 0,-3 5 15,0 2-15,-2 1 0</inkml:trace>
  <inkml:trace contextRef="#ctx0" brushRef="#br0" timeOffset="19955.0806">12779 4352 0,'0'0'0,"0"0"16,-7 21-16,1-1 0,-1 7 15,-5 15-15,-3 7 0,-1 14 16,0 1-16,-1 11 0,-1 1 15,-1 1-15,3-11 0,3-14 16,1-12-16,1-7 0,3-9 0,-2-11 0,-1-5 16,3-8-16,0-7 0,2-10 15,-1-7-15,3-1 0,1-1 0,5-10 16,1-7-16,2-3 16,2-2-16,6-16 0,3-2 15,3 5-15,5 6 0,6-3 16,6 5-16,2 7 0,3 4 0,3 7 0,3 8 15,2 1-15,-1 7 0,7 7 16,-9 7-16,-11 6 0,-7 4 0,-17 3 16,0 7-16,-6 3 15,-1 2-15,-8 6 0,-2 4 16,-5-2-16,-4 2 0,-8-2 16,-8-1-16,2 0 15,-1 2-15,-4-1 0,-2-3 16,6-4-16,2-4 0,4-2 15,4-5-15,8-4 0,4-1 16,3-1-16,0-2 0,2 0 16</inkml:trace>
  <inkml:trace contextRef="#ctx0" brushRef="#br0" timeOffset="20271.6327">13181 4554 0,'0'0'0,"9"-4"15,4 0-15,4 0 0,1-1 0,10-3 16,3-1-16,1-1 0,1-1 15,8-4-15,-2-5 0,-5 5 16,-3 0-16,-5-2 0,-5-1 16,-4-3-1,-2 2-15,-7-1 0,-4 2 16,-3 1-16,-2 1 0,-6 4 16,-4 3-16,-4 2 0,-3 4 0,-2 3 15,-2 4-15,-1 6 0,-1 4 16,-3 7-16,0 5 0,2 5 15,4 2-15,2 7 0,4 2 16,6-7-16,6-4 0,9-4 0,6-4 16,9-7-16,6-5 0,10-9 15,7-8-15,3-4 0,2-2 0,11-5 16,2-3-16,-16 5 0,-10 4 16,-10 4-16</inkml:trace>
  <inkml:trace contextRef="#ctx0" brushRef="#br0" timeOffset="20494.4124">14130 4092 0,'0'0'0,"0"0"0,0 0 16,-16 21-16,16-21 0,-28 35 16,7-11-16,-1 5 0,-1 4 15,-7 13-15,2 5 0,-3 6 0,5-2 0,5 0 16,9-10-16,9-7 15,7-6-15,10-12 0,7-8 16,7-9-16,7-10 0,10-7 0,4-6 16,5-3-16,5-2 0,9-10 15,-1-7-15,-11 8 0,-15 9 16,-12 7-16</inkml:trace>
  <inkml:trace contextRef="#ctx0" brushRef="#br0" timeOffset="20641.644">14760 4038 0,'0'0'0,"0"0"16,0 0-16,0 0 0,-25 24 15,9-9-15,-4 6 0,-2 4 16,-2 5-16,-6 15 0,1 3 16,4 2-1,3 1-15,4 8 0,8-5 16,11 0-16,12-9 0,-5-10 0,-1-7 16,-1-7-16</inkml:trace>
  <inkml:trace contextRef="#ctx0" brushRef="#br0" timeOffset="21096.4598">15696 4375 0,'0'0'0,"0"0"16,0 0-16,0 0 0,-9-19 16,9 19-16,-24-10 0,7 5 15,-2-1-15,-3 2 0,-3 0 16,0 2-16,0 1 15,-7 2-15,1 2 0,1 3 16,-2 2-16,-4 6 0,6 4 16,4 6-16,4 2 0,4 2 0,5 1 0,6-4 15,3-3-15,10-3 0,6-2 0,8-6 16,6-4-16,9-8 0,8-7 16,11-8-16,2-3 15,0-5-15,0-2 0,4-9 16,-5-1-16,-7-3 0,-3-1 15,-3-6-15,-8 3 0,-7 3 16,-6 2-16,-7 8 0,-4 6 0,-7 7 16,-3 5-16,-7 5 15,-7 4-15,0 9 0,-3 6 16,-2 7-16,-1 4 0,-5 9 0,-4 5 0,2 4 16,2 2-16,4 4 0,2 4 15,6-7-15,4-6 0,5 1 16,4-5-16,5-8 0,6-5 0,8-10 15,8-6-15,6-5 0,4-5 16,-8 1-16,-8 1 0,-6 1 16</inkml:trace>
  <inkml:trace contextRef="#ctx0" brushRef="#br0" timeOffset="21243.4914">16294 4354 0,'0'0'0,"0"0"15,0 0-15,-16 26 0,16-26 0,-18 32 16,8-12-16,0 4 0,0 1 0,-1 4 16,1-3-16,4-5 0,3-4 15,0-4-15,1-1 0,0-2 0</inkml:trace>
  <inkml:trace contextRef="#ctx0" brushRef="#br0" timeOffset="21397.2267">16374 4069 0,'0'0'0,"0"0"15,0 0-15,0 0 0,29 8 0,-29-8 16,30 20-16,-12-5 16,2 4-16,-3-4 0,-1 0 0,-3-3 15</inkml:trace>
  <inkml:trace contextRef="#ctx0" brushRef="#br0" timeOffset="21660.3309">16840 4216 0,'0'0'0,"0"0"15,-23 4-15,6 0 0,-2 2 0,-8 5 16,1 1 0,1 2-16,2 0 0,4 1 15,4 0-15,4 5 0,5-1 0,10 2 16,6 0-16,3-4 15,5-5-15,1 2 0,3 2 0,-1-4 16,0-2-16,-3-1 0,-4 2 16,-3-2-16,-3-2 0,-8 0 15,-8 0-15,-6 0 0,-6 2 0,-4 1 16,-4 2-16,0 0 0,-2-2 0,5-1 16,3-2-16,4-1 0,4-1 15,1-1-15</inkml:trace>
  <inkml:trace contextRef="#ctx0" brushRef="#br0" timeOffset="22046.0256">17444 4291 0,'0'0'15,"0"0"-15,-23 5 0,23-5 16,-36 11-16,11-2 15,-3 5-15,-12 9 0,-2 4 16,-5 4-16,3 0 0,6-2 16,5-1-16,8 2 0,9-3 15,9-6-15,4-5 0,13-7 16,9-7-16,6-7 0,6-3 0,5 0 16,2 0-16,-4-7 15,-4-3-15,1-3 0,0-1 0,-4 0 0,-1 1 16,-3-4-16,-5 0 0,-6 8 15,-2 4-15,-3 2 0,-1 2 16,-3 3-16,-1 5 0,-1 5 16,1 3-16,-1 1 15,0 2-15,2 11 0,3 8 16,-1-2-16,1-2 16,6 1-16,5-1 0,10 2 15,4-2-15,-7-6 0,-5-5 0,-5-3 16</inkml:trace>
  <inkml:trace contextRef="#ctx0" brushRef="#br0" timeOffset="22300.2757">18263 4257 0,'0'0'0,"0"0"16,0 0-16,-35-5 0,14 4 0,-5 3 16,-6 3-16,-11 3 15,-1 1-15,4 1 0,4 2 0,-1 1 16,7 2-16,8-1 0,6 1 15,9-2-15,7 0 0,9-3 16,8 1 0,2-2-16,5-3 0,-1 0 0,-1-1 15,-4-1-15,-1-1 0,-6 2 16,-3-1-16,-7 2 0,-6-2 16,-3 5-16,-6 0 0,-3 2 15,-4 0-15,-5-1 0,-1 1 16,3-2-16,4-2 0,3-1 15,4-1-15,2-2 0</inkml:trace>
  <inkml:trace contextRef="#ctx0" brushRef="#br0" timeOffset="22547.8682">18621 4056 0,'0'0'0,"0"0"0,0 0 0,0 0 0,-18 29 16,4-11-1,-5 5-15,-3 5 0,-4 5 0,1 2 16,1 5-16,-3 9 16,4-3-16,3 4 0,6-6 15,7-3-15,9-8 0,7-12 0,7-7 16,2-7-16,1-3 0,3-5 16,2-2-16,-2-3 0,-1-1 15,-5-4-15,-4-1 0,-2 4 16,-2 0-16,-3 2 0</inkml:trace>
  <inkml:trace contextRef="#ctx0" brushRef="#br0" timeOffset="22701.6517">18296 4289 0,'0'0'0,"0"0"16,24-4-16,-6 0 0,5 0 15,5 2-15,3 1 0,7-2 0,1 1 16,6 1-16,-1 0 15,-7 0-15,-7-1 0,-6 2 0</inkml:trace>
  <inkml:trace contextRef="#ctx0" brushRef="#br0" timeOffset="23033.9769">18679 4449 0,'0'0'0,"0"0"0,0 0 15,32-1-15,-32 1 0,37-5 0,-15 2 16,2-2-16,0 1 0,9-4 16,0-1-16,-1-1 0,-1-1 15,-5-1-15,-3-1 0,1-3 16,-6-1-16,-5 2 0,-6 2 0,-5 2 16,-3 1-16,-6-1 0,-6 2 15,-2 1-15,-3 2 0,-3 5 0,-2 3 16,-6 3-16,-1 4 0,1 2 15,2 3-15,0 3 0,2 1 0,3 4 16,2 5-16,3 3 16,6-1-16,9-3 0,6-2 15,8-3-15,3-6 0,10-4 0,9-4 16,5-5 0,3-5-16,2-3 0,2-1 15,-9 1-15,-9 1 0,-6 1 16</inkml:trace>
  <inkml:trace contextRef="#ctx0" brushRef="#br0" timeOffset="23319.3376">19430 4271 0,'0'0'0,"0"0"0,0 0 16,0 0-16,-11 35 0,11-35 16,-17 35-16,6-15 0,-1 3 0,0 0 15,0 1-15,-3 3 0,2-1 16,1-4-16,2-1 0,1-5 15,2-2-15,0-5 0,2-3 16,1-5 0,2-4-16,3-4 0,2-3 15,3-4-15,3-2 0,3-4 16,3-2-16,2 0 0,2 1 16,6-4-16,0 2 0,1 5 15,-1 2-15,0 4 0,0 2 0,-1 4 16,0 3-16,1 3 0,2 3 15,-3 2-15,-2 1 0,-4 0 0,-4-2 0,-2 0 16</inkml:trace>
  <inkml:trace contextRef="#ctx0" brushRef="#br0" timeOffset="23598.1652">20097 4249 0,'0'0'0,"0"0"0,0 0 15,-36 9-15,16-3 0,-4 4 16,-1 1-16,1 2 0,0 0 0,-2 6 16,6-1-16,7 1 0,6 0 15,7-2-15,6 1 16,3-3-16,3 1 0,4 2 0,3-2 16,-1-2-16,-1-1 0,-4-3 0,-5-1 15,-5 1-15,-7-4 0,-7 1 16,-5 1-16,-4-3 0,-5 2 0,-12 2 15,-4 0-15,2 0 0,0 0 16,8-2-16,6-1 16,4 0-16</inkml:trace>
  <inkml:trace contextRef="#ctx0" brushRef="#br0" timeOffset="23704.5008">19973 4599 0,'0'0'15,"0"0"-15,-32 3 0,32-3 0,-33 2 16,20-1-16</inkml:trace>
  <inkml:trace contextRef="#ctx0" brushRef="#br0" timeOffset="24471.1528">12243 4942 0,'0'0'16,"0"0"-16,0 0 0,0 0 0,-24-8 0,24 8 15,-10-4-15,5 3 0,2 0 0,2-2 16,2 1-16,3-1 15,3 2-15,5-1 0,5-1 16,1 1-16,2-1 0,7 1 16,5 1-16,12-3 0,2 2 0,19 0 15,7-1-15,-1 1 0,2-1 0,22-3 16,5 0-16,12-4 0,-7 1 0,58-11 16,16-3-16,-21 3 15,-16 5-15,10 0 0,7 1 16,-15 4-16,-8 2 0,13-1 0,10 1 15,-12 1-15,-6 4 0,13-3 16,8 1 0,-10 2-16,-8 3 0,16 0 15,10-2-15,-15 0 0,-9-1 0,18 2 16,13 1-16,-18 1 0,-10 1 16,14-2-16,11-2 15,-17 5-15,-8 3 0,9-4 16,6 0-16,-17-3 0,-12-4 0,7 10 15,6 4-15,-16-2 0,-9 0 0,-3 0 16,-1-1-16,-14-1 0,-9 3 0,-2-1 16,0-1-16,-14 0 15,-11-2-15,-2 0 0,-1-2 16,-13-1-16,-7-1 0,-6-1 0,-3-1 16,-11 2-16,-7-1 0,-6-2 15,-4 0 1,-2-1-16,-3 0 0,-2 1 0,-1 0 15,-2-1-15,-1-2 0,-11 2 16,-8 0-16,-7 3 0,-5 2 16,11 1-16,7-1 0,4-1 0</inkml:trace>
  <inkml:trace contextRef="#ctx0" brushRef="#br0" timeOffset="26042.7212">2712 6345 0,'0'0'15,"0"0"-15,0 0 16,23-7-16,-23 7 0,28-6 16,-6 6-16,1 0 0,4-1 15,5 0-15,6 0 0,9-1 16,4 0-16,15 2 0,5 3 16,-2-3-16,1-2 0,18 2 15,3 2-15,11-4 0,-7 0 16,19-2-16,4 1 0,34-3 0,-18 4 0,-1-5 15,2-2-15,-12-5 0,-9-6 16,12 5-16,10 3 0,-10 4 16,-7 4-16,15-4 0,9-1 15,-12 0-15,-7 1 0,10-3 0,8-4 16,-12 5-16,-8 5 0,14-1 16,6 1-16,-12-1 0,-6 0 0,9 3 15,9 1-15,-7-1 0,-9 0 16,9 0-16,5-2 0,-11 3 15,-8 1-15,8 0 0,6 1 16,-10-1-16,-6 0 0,6-3 0,6 1 16,-14 3-16,-6 1 0,9 0 31,7-1-31,-11-2 0,-6 0 0,7 3 16,8 2-16,-11-3 0,-7-1 15,6-3-15,6 1 0,-9 0 16,-5 3-16,9 1 0,6 1 15,-10 0-15,-6 0 0,9-6 16,7-5-16,-13 4 0,-10 2 16,7 2-16,4 2 0,-10-2 0,-5-2 0,10 1 15,9 0-15,-11 1 0,-7 2 0,3-2 16,2-1-16,-4 0 0,-3 2 16,11 0-16,8 2 0,-14-5 15,-9 0-15,4 2 0,5 1 16,-6 4-16,-6 4 0,7-6 0,6-4 31,-8 2-31,-7 1 0,11-2 16,9-3-16,-10 1 0,-5 1 0,9 2 15,6 4-15,-8 3 16,-6 2-16,6-4 0,3-5 16,-8-2-16,-4 1 0,8 4 0,8 1 15,-10 0-15,-6 0 0,9 0 16,5 0-16,-10-2 0,-10-4 0,8 1 15,6-3-15,-10 5 0,-7 3 0,6-3 16,2-2-16,-12 1 0,-8 0 16,-1 0-16,0 0 0,-11-1 15,-6 0-15,-8-2 0,-5 1 16,-10 4-16,-10 4 0,-9 0 16,-5 0-16,-8 3 0,-8 3 0,5-4 15,3-2-15,4-3 0</inkml:trace>
  <inkml:trace contextRef="#ctx0" brushRef="#br0" timeOffset="27276.8412">17783 5346 0,'0'0'0,"0"0"16,0 0-16,0 0 0,-16-16 0,16 16 16,-23-10-1,8 3-15,-2 3 0,-5 1 16,-4 3-16,-3 3 0,-2 0 0,-10 7 15,-2 4-15,2 4 16,2 2-16,-7 8 0,1 4 16,4 1-16,9-2 0,8 0 15,10 1-15,10-7 0,8-4 0,13-7 16,8-5-16,7-4 0,5-4 0,8-7 16,5-8-16,-2-2 0,-2 0 15,6-9-15,-3-6 0,-7 7 16,-6 2-16,-5-5 0,-5-1 15,-7 7-15,-5 3 0,-6 3 16,-6 3-16,-2 5 0,-1 3 0,-5 10 16,-1 7-16,-2 2 0,-2 4 0,0 5 15,0 2-15,3 3 0,2 0 16,11 4-16,7 2 0,-2-7 0,-2-6 16,-3-5-16</inkml:trace>
  <inkml:trace contextRef="#ctx0" brushRef="#br0" timeOffset="32765.3774">19108 5354 0,'0'0'16,"0"0"-16,-7-9 0,1 4 0,-2-2 16,-5-1-16,-4 0 0,-2 1 15,-2-1-15,-11-1 0,-4 2 16,-3 2-16,0 2 0,-12 3 15,-2 5-15,2 1 0,1 3 16,-8 3-16,4 1 0,8 0 0,6 1 0,6 2 16,9 0-16,12-3 0,5-4 15,12 1-15,11 1 0,2 1 16,4 0-16,8 2 0,4 0 16,-2-3-16,-2-4 0,-1 1 15,1 1-15,-8 0 0,-6-1 16,-7 2-1,-7 0-15,-4 1 0,-4 2 0,-6 2 16,-7-1-16,0-2 0,-2 1 16,-5 1-16,-1-2 15,5-2-15,3-2 0,6-6 0,4-5 16,3 2-16,3 0 0,-1-1 16</inkml:trace>
  <inkml:trace contextRef="#ctx0" brushRef="#br0" timeOffset="32954.0127">19274 5213 0,'0'0'0,"0"0"15,0 0-15,-6 26 0,6-26 0,-15 42 16,1-9 0,-1 5-16,-2 2 0,-5 15 15,0 2-15,-6 6 0,2-3 16,-3 2-16,3-4 0,0-5 15,6-14-15,0-10 0,2-10 16,3-7-16,1-7 0,6-1 0,0-1 16,2 0-16</inkml:trace>
  <inkml:trace contextRef="#ctx0" brushRef="#br0" timeOffset="33188.4754">19290 5249 0,'0'0'0,"11"0"15,4 3-15,1-1 0,-1 1 0,6 4 0,0 1 16,-1 3-16,-3 1 0,0 6 16,-5 2-16,-5-1 0,-5 0 15,-5 1-15,-6 2 0,-3-1 16,-4-2-16,-6 3 0,-5 0 16,1-2-16,2-1 0,-7 4 15,0-4-15,5-4 0,3-4 16,5-1-16,5-3 15,2-1-15</inkml:trace>
  <inkml:trace contextRef="#ctx0" brushRef="#br0" timeOffset="33489.4278">19579 5449 0,'0'0'0,"8"-1"0,5 1 15,2-1-15,3-1 0,8-2 0,4-2 0,0 0 16,-1 1-16,8-5 0,-2-1 15,-5-2-15,-4-3 0,-3 2 16,-3 0-16,-4 0 0,-4-1 16,-7-2-16,-5-1 0,-3 1 15,-2 1-15,-4 4 0,-2 3 16,-4 4-16,-1 0 16,-4 7-16,-2 5 0,2 3 15,1 3-15,-3 7 0,-2 4 16,2 2-16,1 0 0,2 8 15,6 0-15,4-2 0,5-3 0,8-2 16,9-2-16,4-4 0,3-5 16,12-7-16,10-4 15,4-5-15,5-4 0,-5 2 0,-12 0 0,-8-1 16</inkml:trace>
  <inkml:trace contextRef="#ctx0" brushRef="#br0" timeOffset="33705.7286">20402 5101 0,'0'0'0,"0"0"0,-16 20 15,2-6-15,-2 4 0,-7 14 16,-3 7-16,-2 8 0,0 0 0,-1 8 16,5-1-16,8-10 0,6-9 15,10 0-15,10-6 16,3-14-16,3-5 15,13-7-15,10-7 0,3-5 16,2-4-16,-5 2 0,-9 2 16,-7 2-16</inkml:trace>
  <inkml:trace contextRef="#ctx0" brushRef="#br0" timeOffset="33919.267">21055 4969 0,'0'0'0,"0"0"0,0 0 15,-23 22-15,8-7 0,-6 7 16,-4 6-16,-1 4 0,-2 3 0,-5 17 16,-3 18-16,7-6 0,6-7 15,5 2-15,10-6 0,9-5 16,8-11 0,12-11-16,10-9 0,4-6 15,5-6-15,5-6 0,6-4 16,-14-1-16,-8 3 0,-8 0 15</inkml:trace>
  <inkml:trace contextRef="#ctx0" brushRef="#br0" timeOffset="34392.4896">21893 5270 0,'0'0'0,"0"0"0,0 0 0,-32 25 15,16-11-15,0 4 0,-2 3 0,-2 6 16,4 1-16,1 6 0,8-3 16,6-5-16,6-4 0,10-7 0,9-7 15,4-6-15,4-7 0,5-4 16,2-4-16,7-5 0,-5 1 16,-3-3-16,-4-3 0,-5 1 15,-6 1-15,-5-4 0,-9-3 0,-5 5 0,-4-1 16,-9-1-16,-8 2 0,-2 7 15,-6 4-15,-4 5 0,-6 5 16,0 2-16,0 2 0,-3 6 16,4 2-16,8 1 0,5 0 15,13 2-15,11 0 0,9-5 16,8-1-16,-4-3 16,-4 0-16,-2 0 0</inkml:trace>
  <inkml:trace contextRef="#ctx0" brushRef="#br0" timeOffset="34608.824">22833 5004 0,'0'0'0,"0"0"0,0 0 0,-29 28 0,16-13 16,-2 6-16,-3 5 16,-5 11-16,-1 1 0,-8 18 0,-1 6 15,4-1-15,4-5 0,-3 8 16,3-7-16,-1-2 0,5-11 0,-1-9 15,0-7-15,1-9 16,2-5-16,0-5 16,1-3-16,2-4 0,-1-3 15,6 0-15,3 0 0,2 1 16</inkml:trace>
  <inkml:trace contextRef="#ctx0" brushRef="#br0" timeOffset="34740.3799">22476 5335 0,'0'0'0,"9"-3"15,5-1-15,4 0 0,3 1 0,14-2 0,7 0 16,1 0-16,2 1 0,16 0 16,3-1-16,8 1 0,-1 0 15,-8 1-15,-16 0 0,-12 2 0</inkml:trace>
  <inkml:trace contextRef="#ctx0" brushRef="#br0" timeOffset="34894.2271">23768 5211 0,'0'0'0,"0"0"0,0 0 16,0 0-16,0 0 0,9 23 0,-9-23 16,2 18-16,-2-18 0,2 20 0,-1-11 15,0-2-15</inkml:trace>
  <inkml:trace contextRef="#ctx0" brushRef="#br0" timeOffset="35041.3801">24252 5298 0,'0'0'0,"0"0"0,0 0 0,0 0 16,0 0-16,22 12 0,-22-12 15,0 0-15,21 12 0,-21-12 0</inkml:trace>
  <inkml:trace contextRef="#ctx0" brushRef="#br0" timeOffset="35141.6566">24703 5335 0,'0'0'0,"0"0"0,0 0 15,0 0-15,25 10 0,-25-10 16,0 0-16,12 24 0,-12-24 0,0 0 16,0 27-16,0-20 0</inkml:trace>
  <inkml:trace contextRef="#ctx0" brushRef="#br0" timeOffset="35712.6808">17411 5936 0,'0'0'0,"0"0"0,0 0 15,0 0-15,25-5 0,-25 5 0,35 1 16,-13 0-16,2 1 0,8-1 16,8 1-16,3-2 0,2 0 15,32-2-15,16 0 0,17-2 0,-4 0 16,27-3-16,25-2 0,56-5 15,9-2-15,-3-3 0,-4 0 16,-14 4 0,-11 0-16,11 0 0,5 2 15,-3 0-15,-3-2 0,-1 2 16,-2-1-16,-10 7 0,-9 2 0,3 2 16,2-1-16,-16 3 0,-13 2 15,-8 3-15,-7 1 0,-25-2 16,-17-1-16,-22 3 0,-16 4 15,-19-2-15,-13 1 0,-10-4 0,-4 0 0,-5-2 16</inkml:trace>
  <inkml:trace contextRef="#ctx0" brushRef="#br0" timeOffset="36298.1002">18968 6155 0,'0'0'15,"0"0"-15,0 0 0,-7 26 0,7-26 16,-4 29-16,0-6 15,1 4-15,0 4 0,-2 10 0,1 2 16,1-4-16,-1-3 0,2 2 16,0-8-16,1-5 0,0-7 0,1-9 31,0-9-31,0-6 0,1-1 0,1-7 16,0-2-16,2-4 0,-1-1 15,1-3-15,2-4 0,3 0 16,2 0-16,3 0 0,4-1 15,-1 4-15,1 2 0,3 0 16,0 4-16,0 4 0,1 5 16,-1 7-16,0 5 0,-3 2 0,-1 0 0,-5 7 15,-1 6-15,-2 3 0,-3 2 16,-1 1-16,-2-1 0,0-2 16,-3-1-16,-3 3 0,-1 2 15,-2-6-15,-1-2 0,-4-1 16,-4-3-16,1-2 0,0-2 0,2-4 15,1-1-15,1-5 0,1 0 0,1-4 16,0-4-16,4-2 0,2-2 16,4-5-16,2-2 0,3 0 15,2 0-15,6 2 0,5 2 16,0 0-16,0 2 16,4 1-16,4-2 0,-5 4 15,-5 2-15,-2 2 0</inkml:trace>
  <inkml:trace contextRef="#ctx0" brushRef="#br0" timeOffset="36455.6441">19390 6241 0,'0'0'0,"0"0"16,0 0-16,0 0 0,0 0 0,32-2 16,-32 2-16,38-5 0,-16 2 0,4-1 15,4-1-15,-2 0 0,0 1 16,8-3-16,1-1 15,-4 2-15,-3 0 0,-1 1 16,-4 0-16,-6 1 0</inkml:trace>
  <inkml:trace contextRef="#ctx0" brushRef="#br0" timeOffset="36783.2684">19640 6131 0,'0'0'0,"0"0"0,-1 24 16,0-7-16,-1 4 0,-1 11 0,-1 9 15,2-1-15,0 0 0,0 9 0,1 0 16,-1-7-16,1-5 0,0 0 16,1-5-16,-1-7 0,0-6 15,-1-5-15,-3-4 0,1-3 16,-1-2-16,-6-3 0,-5 0 15,0-2-15,0-1 0,-2-6 0,1-3 16,1-2-16,3-2 0,1-1 0,2 0 16,3 1-16,3 2 0,4 0 15,3 1-15,7-1 0,6 0 0,8-4 16,8-2-16,1 2 16,2 0-16,-6 3 0,-6 4 15,-4 0-15</inkml:trace>
  <inkml:trace contextRef="#ctx0" brushRef="#br0" timeOffset="37015.2848">20021 6233 0,'0'0'0,"0"0"15,0 0-15,33-11 0,-13 6 0,6-2 16,6-3-16,12-3 15,4 0-15,12-3 0,4 1 16,-4 1-16,-3 3 0,5-3 16,-7 1-16,-9 3 0,-8 3 0,-5 2 15,-9 2 1,-12 0-16,-9 2 0,0 0 16,-1 0-16,-2 1 0</inkml:trace>
  <inkml:trace contextRef="#ctx0" brushRef="#br0" timeOffset="37231.5799">20305 5967 0,'0'0'16,"0"0"-16,0 0 0,0 0 0,-4 32 16,-1-13-16,0 5 15,-1 4-15,0 2 0,-2 15 16,0 3-16,3-3 0,0-4 0,1 4 15,1-5 1,1-8-16,2-5 0,2-4 16,-1-7-16,2-8 0,1-6 0,0-1 15,-2 1-15,0-1 0</inkml:trace>
  <inkml:trace contextRef="#ctx0" brushRef="#br0" timeOffset="37447.9601">20541 5904 0,'0'0'16,"0"0"-16,0 0 0,0 0 0,4 28 16,-4-28-16,-4 44 0,-1-16 15,-3 2-15,-1 6 0,0 5 16,-2 8-16,0-2 0,-1 5 16,1-7-16,2-7 0,1-5 0,-1-2 15,-1-5-15,1-6 0,0-5 0,-1-5 16,-3-3-16,0-3 0,-2-3 15,4 0-15,2-1 0,2 1 16</inkml:trace>
  <inkml:trace contextRef="#ctx0" brushRef="#br0" timeOffset="37563.9247">20230 6349 0,'0'0'0,"0"0"15,0 0 1,0 0-16,0 0 0,0 0 16,11-23-16,-11 23 0,18-9 0,-18 9 15,28-11-15,-12 6 0,-1-1 16,1 3-16,-1 2 0,-2-1 15,0-2-15,-4 1 0,0 1 16,-1 1-16</inkml:trace>
  <inkml:trace contextRef="#ctx0" brushRef="#br0" timeOffset="37749.0031">20204 6456 0,'0'0'0,"0"0"15,0 0-15,0 0 0,0 0 16,31-19-16,-12 13 0,1 0 15,1 1-15,2-1 16,4 1-16,-2 0 0,-1 0 16,4 0-16,-4 2 15,-5-2-15,-4-1 0,-1 2 0,-3 0 16,-3 2-16</inkml:trace>
  <inkml:trace contextRef="#ctx0" brushRef="#br0" timeOffset="37887.1449">20189 6556 0,'0'0'0,"0"0"0,20-5 16,-5 2-16,1 1 0,5-3 15,4 0-15,7-1 0,1-2 0,-5 3 16,-5 0-16,-3 1 16</inkml:trace>
  <inkml:trace contextRef="#ctx0" brushRef="#br0" timeOffset="38034.3418">20422 6522 0,'0'0'0,"0"0"0,0 0 0,0 0 16,-21 24-16,9-10 16,-6 6-16,2-1 0,0 0 0,-2 6 15,0 2 1,1-2-16,1-2 0,-2 0 0,3-4 16,3-5-16,1-3 0,2-1 15,2-4-15,2 0 0</inkml:trace>
  <inkml:trace contextRef="#ctx0" brushRef="#br0" timeOffset="38188.103">20420 6648 0,'0'0'0,"0"0"0,0 0 16,16 14-16,-16-14 0,21 15 0,-9-7 16,1 0-16,-2-1 0,0-1 15,0 0-15,-2-4 0,1-2 16,-1-1-16,-1 1 0,-1-1 0</inkml:trace>
  <inkml:trace contextRef="#ctx0" brushRef="#br0" timeOffset="38636.9988">20734 6182 0,'0'0'0,"0"0"0,0 0 0,-1 28 0,1-28 15,-5 43-15,0-14 0,-2 6 16,0 1-16,-3 14 0,1-2 16,-1 6-16,2-5 0,2-7 15,1-6-15,2-2 0,2-8 0,0-11 16,0-5-16,-1-5 16,2-5-16,-2-4 15,1-3-15,0 0 0,0 3 16,0-15-16,0-10 0,1 4 15,0 5-15,3-15 0,3-10 0,1 2 16,3 4-16,2-3 0,2 3 16,-1 6-16,1 4 15,9 2-15,8 3 0,-4 5 0,-4 3 0,3 3 16,-2 4-16,1 8 0,-2 4 16,-4 4-16,-2 3 0,-2 6 15,-3 6-15,-3 8 0,-4 6 16,-2 4-16,-2 3 0,-1 3 15,-1 3-15,-1 2 0,-1-5 0,-2-6 16,0-5-16,-1-5 16,3-2-16,-3-3 0,-3-4 0,0-6 0,0-3 15,-1-6-15,-1-2 0,1-4 16,0-1-16,3 1 0,0-1 16,3 1-16</inkml:trace>
  <inkml:trace contextRef="#ctx0" brushRef="#br0" timeOffset="38778.7811">20722 6407 0,'0'0'0,"0"0"15,0 0-15,24-9 0,-10 6 0,3 0 16,1 2-16,0-1 0,1 1 0,-1 1 16,-1 1-1,2 1-15,-2-1 0,-4-1 16</inkml:trace>
  <inkml:trace contextRef="#ctx0" brushRef="#br0" timeOffset="38922.347">20728 6650 0,'0'0'16,"0"0"-16,0 0 0,35-10 16,-35 10-16,40-9 15,-13 4-15,-1 0 0,2-1 16,3 0-16,-6 0 0,-3 2 0</inkml:trace>
  <inkml:trace contextRef="#ctx0" brushRef="#br0" timeOffset="44955.6713">23156 6331 0,'0'0'0,"0"0"0,0 0 16,2-20-16,-1 13 0,-2 0 15,-1 0-15,-2-1 0,-3 0 0,-6-2 16,-6-1-16,-1 3 15,-1-1-15,-7 6 0,-8 2 0,0 4 0,-2 5 32,-11 9-32,-3 6 0,7 2 0,4-1 0,-5 10 15,3 0-15,4 4 0,9-4 0,13 2 16,8 3-16,8-6 0,5-3 16,15-2-16,11-1 15,2-8-15,2-3 0,13-5 16,12-4-16,-4-2 0,-1-3 0,18-5 15,6-7-15,-22 3 16,-16 2-16,-12 2 0</inkml:trace>
  <inkml:trace contextRef="#ctx0" brushRef="#br0" timeOffset="45325.8095">23767 6295 0,'0'0'0,"0"0"0,0 0 0,0 0 16,-16-16-16,16 16 0,-28-1 15,28 1-15,-45 4 0,16 4 16,-4 2-16,-10 7 0,0 1 0,-7 6 16,3 3-16,3 1 15,4 1-15,-1 7 16,7 0-16,9-4 0,7-2 16,10-4-16,9-3 0,7-6 15,5-4-15,12-4 0,8-6 16,1-3-16,2-3 0,3-7 15,1-5-15,-4 1 0,-2-3 0,-1-5 16,-4-4-16,-5 1 0,-2 0 16,-4-1-16,-4 1 0,-4 4 0,-3 4 15,-3 4-15,-2 3 0,-1 4 16,-1 2-16,-2 7 0,-2 4 16,-1 2-16,0 3 0,-1 6 15,2 5-15,1 1 0,1 3 0,5 3 16,3 2-16,3-6 15,2-5-15,0 0 16,-3-6-16,-1-2 0</inkml:trace>
  <inkml:trace contextRef="#ctx0" brushRef="#br0" timeOffset="45611.2223">24341 6196 0,'0'0'0,"0"0"0,-23 7 15,5-1-15,-3 1 0,-8 6 16,-4 4-16,2 0 0,3 2 0,1 6 16,6 0-16,9 1 0,6-3 15,10-1-15,9-4 0,3-1 16,5 0-16,2-2 0,3-2 16,-2 1-16,-4 0 0,-8-1 0,-6 3 15,-6-2-15,-5 2 0,-9 1 16,-10 2-16,-2 0 0,-4 0 0,-6 1 15,-1-5-15,8-1 0,3-4 0,9-7 16,6-7 0,2 2-16,2-1 0,2 1 0</inkml:trace>
  <inkml:trace contextRef="#ctx0" brushRef="#br0" timeOffset="45827.4751">24940 6088 0,'0'0'0,"0"0"0,0 0 16,-20 31-16,20-31 0,-30 41 0,8-7 15,-6 13-15,-2 3 0,-1 9 16,4 0-16,9-8 0,4-8 0,8-3 16,6-9-16,4-7 0,4-7 15,5-5-15,4-3 16,0-5-16,1-2 0,-3-5 0,0-2 15,-6-1 1,-4-2-16,0 2 0,-2 0 0,-1 2 16</inkml:trace>
  <inkml:trace contextRef="#ctx0" brushRef="#br0" timeOffset="45958.708">24562 6442 0,'0'0'0,"0"0"0,0 0 0,0 0 15,0 0-15,24-13 0,-3 7 16,4 0-16,5-1 0,8-1 0,6-2 15,12 2-15,0 2 0,1 0 0,-10 1 16,-10 2-16</inkml:trace>
  <inkml:trace contextRef="#ctx0" brushRef="#br0" timeOffset="46359.5528">26041 6374 0,'0'0'0,"0"0"0,0 0 16,0 0-16,0 0 0,-3-20 16,3 20-16,-17-18 0,17 18 0,-21-22 15,6 12 1,-4 1-16,-2 0 0,-4 4 16,-5 3-16,-8 1 0,-2 2 15,-1 5-15,0 5 16,-6 4-16,4 3 0,4 6 0,5 7 15,2 3-15,9-1 0,12-1 16,9-1-16,7-5 0,7-6 0,16-8 16,11-7-16,4-6 0,4-5 0,11-7 15,2-6-15,-7-2 0,-5 0 16,1-3-16,-6-1 16,-10 2-16,-7 2 0,-8 2 15,-7 1-15,-3 5 0,-3 6 0,-5 7 16,0 0-16,-2 6 15,-2 3-15,-1 9 16,0 8-16,1 0 0,1-2 0,8 3 16,5 4-16,5-3 0,5-2 15,-5-6-15,-3-4 0,-2-4 16</inkml:trace>
  <inkml:trace contextRef="#ctx0" brushRef="#br0" timeOffset="46644.5062">27030 6182 0,'0'0'16,"0"0"-16,0 0 0,-36 6 15,16 0-15,-5 2 0,-6 3 16,1 3-16,1 2 0,-3 7 16,4 0-16,0 4 0,8-3 0,10 1 15,10 1 1,7-6-16,5-3 0,5-3 0,4-3 15,-5-1-15,-2-1 0,-3-2 16,-2 2-16,-3-2 0,-3 0 16,-6 3-16,-6 2 0,-5 0 15,-4 2-15,-4-1 0,-2 1 16,1-4-16,0-1 0,3-5 0,0 0 16,3-1-16,4-1 0,2 0 0</inkml:trace>
  <inkml:trace contextRef="#ctx0" brushRef="#br0" timeOffset="46860.8506">27251 6257 0,'0'0'0,"0"0"15,0 0-15,-12 34 0,5-16 0,-5 10 16,-6 9-16,-5 11 16,0 5-16,-5 14 0,2 4 15,-4 4-15,2-6 0,2 0 16,4-13-16,7-13 0,4-11 15,-2-9-15,1-12 16,3-10-16,2-7 0,-2-10 16,-1-11-16,3 11 0,2 2 0,0 4 15</inkml:trace>
  <inkml:trace contextRef="#ctx0" brushRef="#br0" timeOffset="47061.4763">27108 6222 0,'0'0'16,"10"-4"-16,7 0 0,2 0 0,2 1 0,11 2 15,4 4-15,6-1 0,-3 2 0,-3 5 16,-3 3-16,-2 5 16,-7 2-16,-11 3 0,-7 5 15,-8-2-15,-6-1 0,-7 0 16,-3 0-16,-3 0 0,-2-2 0,-6 0 16,-5 2-1,1-4-15,2-2 0,1-2 16,5-4-16,8-4 0,4-3 15,3 1-15</inkml:trace>
  <inkml:trace contextRef="#ctx0" brushRef="#br0" timeOffset="47362.5785">27430 6417 0,'0'0'16,"0"0"-16,22-2 0,-6 0 0,0-2 0,11 0 16,5 1-16,0-1 0,0 0 15,9-3-15,0-2 0,-2 0 16,-5 0-16,-1-3 0,-1-2 15,0-4-15,-5 1 0,-9 0 0,-4-1 16,-8 1-16,-5 2 0,-4 1 16,-5 1-16,-1 2 0,-2 3 0,-4 4 15,-3 1-15,-3 5 0,-2 2 0,-2 5 16,-3 3-16,1 7 0,-1 6 16,-5 10-16,0 5 15,6-1-15,5 0 0,6-3 0,6 0 16,7 0-16,5-6 0,15-8 15,9-7 1,6-7-16,4-7 0,12-10 16,7-8-16,-13 5 0,-11 3 0,-8 2 15</inkml:trace>
  <inkml:trace contextRef="#ctx0" brushRef="#br0" timeOffset="47563.0349">28350 6051 0,'0'0'16,"0"0"-16,0 0 0,-15 26 0,15-26 16,-27 38-16,8-8 15,-5 11-15,0 2 0,-5 16 0,0 0 32,5-6-32,4-6 0,4-1 0,6-7 15,8-12-15,6-8 0,11-10 16,9-9-16,4-7 0,6-4 0,-7 1 15,-6 3-15,-6 1 0</inkml:trace>
  <inkml:trace contextRef="#ctx0" brushRef="#br0" timeOffset="47763.5773">28846 6004 0,'0'0'16,"-7"8"-16,-3 4 0,-3 4 15,-2 4-15,-8 17 0,-3 8 16,-2 12-16,2 0 0,3 9 0,6-1 16,10-11-16,6-10 15,13-4-15,10-9 0,3-11 16,4-7-16,-7-2 0,-6-3 0,-3-2 16</inkml:trace>
  <inkml:trace contextRef="#ctx0" brushRef="#br0" timeOffset="48063.8216">29422 6273 0,'0'0'0,"0"0"0,0 0 15,-30 23-15,16-11 0,-2 4 16,-3 6-16,-3 6 0,3-2 16,5 0-16,4 0 0,7-6 15,5-4-15,10-4 0,9-7 16,3-3-16,4-4 0,1-6 15,1-3-15,-1-3 0,-1-3 0,0-4 16,-2-2-16,-8 1 0,-4-1 16,-7-1-16,-3 1 0,-7 2 15,-2 2-15,-11 6 0,-6 2 16,-4 6-16,-3 4 0,-2 4 16,-1 5-1,6 0-15,5 2 0,6 3 16,5 3-16,7-3 0,7-2 0,-2-2 15,0-2-15,-1-2 0</inkml:trace>
  <inkml:trace contextRef="#ctx0" brushRef="#br0" timeOffset="48567.4809">29908 6255 0,'0'0'15,"0"0"-15,0 0 0,-14 31 0,6-14 16,-2 4-16,-1 3 0,-2 7 15,2-1-15,4-3 0,1-1 16,4 0-16,3-4 0,6-7 16,5-4-1,3-5-15,4-5 0,3-4 16,2-3-16,-4-4 0,-2-1 0,-1-5 16,1-4-16,-4 0 0,-3 1 15,0-3-15,-1-3 0,-2 2 16,-2 3-16,-2 2 0,-2 4 15,0 2-15,1 4 0,-1 3 16,0 3-16,0 1 0,0 3 0,2 2 16,0 4-16,3-1 0,2 1 0,6-1 15,6 1-15,4-2 0,4-1 0,12 0 16,4-4-16,-2 0 16,0-1-16,7-4 0,-4-3 15,-6-1-15,-7 0 0,-5-2 16,-3-2-16,-8-1 15,-5-2-15,-7 1 0,-6-2 0,-4 0 16,-1 2-16,-12 4 0,-7 1 16,0 7-16,0 4 0,-11 3 15,-5 3-15,3 6 0,4 3 16,2 6-16,4 2 0,4 0 16,6-1-16,7 6 15,7 1-15,8-7 0,3-3 0,12-2 0,9-4 16,7-4-16,7-4 0,16-5 15,6-5-15,-15 1 0,-13 1 0,-9 0 16</inkml:trace>
  <inkml:trace contextRef="#ctx0" brushRef="#br0" timeOffset="48865.4162">30903 6223 0,'0'0'0,"0"0"0,0 0 0,-13 28 15,4-13-15,-2 4 0,-2 2 16,-4 5-16,3 1 0,2-1 16,1-4-16,2-3 15,1-4-15,3-4 0,1-4 16,4-7-16,3 0 0,2-8 16,3-5-16,3-1 0,2-2 15,1-3-15,0-3 0,1-4 0,1 3 16,3 0-16,5 1 0,-2 6 15,0 4-15,3 5 0,3 3 16,-2 2-16,-2 1 0,4 1 0,0 2 16,-4-1-16,-6 0 0,-2 0 15</inkml:trace>
  <inkml:trace contextRef="#ctx0" brushRef="#br0" timeOffset="49181.5087">30903 5484 0,'0'0'0,"-10"-2"0,-6 2 16,-4 0-16,-2 0 0,-12 6 0,-4 2 31,2 3-31,-1 2 0,0 2 0,5 3 16,10 1-16,7 0 0,10 4 15,8-2-15,4-5 0,3-2 0,2-1 16,2 0-16,1-2 16,0-3-16,-3 0 0,-1 0 15,-3-1-15,-3-2 0,-2 3 0,-4 1 16,-6-1-16,-3 0 0,-4-1 0,-3 1 16,1-2-16,-3 1 0,-4-3 15,0-1-15,3-5 0,2-2 16,4-1-16,3 2 0,2 1 15</inkml:trace>
  <inkml:trace contextRef="#ctx0" brushRef="#br0" timeOffset="49582.4129">31156 5340 0,'0'0'0,"0"0"16,0 0-16,-5 31 0,5-31 0,-13 40 15,2-13-15,-6 10 0,0-1 16,-4 3-16,-2 0 0,-2 3 0,4-5 16,2-1-16,4-8 0,3-7 15,2-7-15,2-4 0,2-3 16,3-8-16,1-5 0,2-4 16,3-3-16,1-3 0,3-2 0,5 0 15,5-5-15,2 4 16,2 2-16,2 3 15,3-1-15,-3 5 0,-2 2 0,0 6 16,0 4-16,-5 5 16,-3 2-16,-4 6 0,-3 4 15,-4 2-15,-2 3 0,-6 0 16,-3 3-16,-3-5 0,0-1 0,-4 0 16,-2-3-16,-4-1 0,-3-2 15,-2-4-15,0-5 0,1-2 0,4-3 16,-3-1-16,-1-1 0,1-2 15,3-2-15,5-5 0,3-4 16,6 3-16,1 4 0,1 0 16</inkml:trace>
  <inkml:trace contextRef="#ctx0" brushRef="#br0" timeOffset="49698.4516">31699 5735 0,'0'0'0,"0"0"0,0 0 16,0 0-16,0 0 0,-9 21 0,-11-13 15,20-8-15,-33 12 0,33-12 16</inkml:trace>
  <inkml:trace contextRef="#ctx0" brushRef="#br0" timeOffset="50601.0175">25093 7059 0,'0'0'0,"16"-5"15,7-1-15,10-3 0,3 1 16,26-2-16,13 1 0,13 0 0,-2 1 16,33-3-16,13 1 0,1 0 15,-18 5-15,67-3 0,-4 4 16,-28-2-16,-20 0 0,12 0 0,9 2 15,-12 1-15,-9 1 16,17-1-16,10 0 0,-36 3 16,-27 2-16,-9-8 15,-6-4-15,-4-5 0,-2-4 0,-10 1 16,-7-1-16,-5-4 16,-3-6-16,-5-7 0,-3-3 15,-3-7-15,-5-3 0,-2-5 16,-2-4-16,-6 1 0,-3 0 0,0-2 15,1-1-15,-6 2 0,-4 1 16,0-3-16,0-2 0,-6 7 0,-4 1 0,-7-1 16,-4 0-16,-3 6 15,-2 6-15,-10-3 0,-5-1 16,-11 5-16,-7 1 0,-11 7 16,-6 4-16,-7 10 0,-5 7 0,-13 1 15,-10 2-15,0 7 16,-1 3-1,-36 15-15,-28 13 0,33 2 0,21 3 16,5 7-16,3 6 0,-2 10 16,-1 8-16,2 9 0,2 6 15,15-1-15,15 0 0,6 6 16,7 3-16,11-3 0,9-1 0,11-3 16,8-2-16,13-10 0,9-8 15,18 0-15,12-1 0,5-13 0,5-11 16,12-3-16,9-3 0,7-8 15,7-4-15,11-5 0,7-3 16,-4 1-16,-1 1 0,-29-4 16,-18-2-16,-13-1 0</inkml:trace>
  <inkml:trace contextRef="#ctx0" brushRef="#br0" timeOffset="50837.652">26726 7222 0,'0'0'16,"0"0"-16,0 0 0,1 25 15,-1-25-15,2 25 0,0-9 16,1-1-16,0-2 0,2 5 15,2 1-15,0-4 0,-1-1 0,2-4 16,1-2 0,-2-2-16,-1 0 0,0-1 0</inkml:trace>
  <inkml:trace contextRef="#ctx0" brushRef="#br0" timeOffset="51087.1206">26715 7292 0,'0'0'16,"0"0"-16,0 0 15,40-4-15,-21 2 0,9-1 16,5 1-16,11-1 0,0 1 0,10 1 16,0 0-16,-6 2 15,-5 1-15,-1 0 0,-8 1 16,-8 1-16,-5-2 0,-12 3 0,-9 1 16,-7 2-16,-4 2 0,-10 4 15,-7 1-15,-2 2 0,-1-1 0,-11 4 16,-3-1-16,6-3 0,5-2 0,3-6 15,4-6-15,5 1 0,5-1 16,4 0-16</inkml:trace>
  <inkml:trace contextRef="#ctx0" brushRef="#br0" timeOffset="51425.8874">27369 7230 0,'0'0'0,"0"0"15,0 0-15,3 24 0,-2-14 0,0 3 16,-1 5-16,0 0 0,1 0 16,-1 1-16,0-1 15,0-2-15,0-4 0,0-2 0,0-4 0,-1-4 16,1-2-16,-2-1 0,1-2 16,-1-3-16,-2-1 0,2-2 15,1-1-15,1 0 0,0 0 0,3-3 16,3-3-16,3 4 0,2 1 15,5 3-15,5 2 0,-1 1 16,-1 0 0,2 4-16,0 2 0,-2 2 15,1 0-15,-3 4 0,-3 2 16,-4 1-16,-3 1 0,-7 3 0,-7 4 16,-3-1-16,-2 1 0,-14 8 15,-9 4-15,-1 0 0,-1-2 16,0-1-16,8-6 0,7-5 15</inkml:trace>
  <inkml:trace contextRef="#ctx0" brushRef="#br0" timeOffset="51626.5293">26955 7707 0,'0'0'0,"0"0"0,0 0 0,8 18 15,-8-18-15,4 23 0,-1-6 0,-2 3 16,-1 0-16,0 2 0,0 2 15,1-2-15,0-1 0,0 4 0,1-3 16,-2-4-16,0-2 0,-1-5 16,-1-5-16,0 0 0,1-1 15,-1-1-15</inkml:trace>
  <inkml:trace contextRef="#ctx0" brushRef="#br0" timeOffset="51848.4558">26976 7771 0,'0'0'16,"0"0"-16,0 0 0,0 0 0,0 0 15,24-12-15,-24 12 16,26-6-16,-11 5 0,3 1 0,2 2 16,-2 2-16,1 1 0,1 2 15,1 5-15,2 6 0,-3 3 0,-2-1 16,-3 2-16,-1-1 0,-2-1 0,-1 1 16,-1 1-16,1 0 0,-1-3 15,-1-3-15,-1-3 0,-2-4 16,1-2-16,3-4 15,4-3-15,2-4 16,1-3-16,3-7 0,1-3 0,-3 2 16,-3 2-16,-1 3 15</inkml:trace>
  <inkml:trace contextRef="#ctx0" brushRef="#br0" timeOffset="51989.9715">27985 7199 0,'0'0'0,"0"0"16,0 0-16,0 0 0,23 14 0,-23-14 16,12 21-16,-12-21 0,6 33 15,-4-18-15,0-1 0,-1-3 16</inkml:trace>
  <inkml:trace contextRef="#ctx0" brushRef="#br0" timeOffset="52275.4647">27688 7680 0,'0'0'0,"0"0"0,0 0 0,33-8 16,-15 5-16,4 1 0,3 2 15,1 0-15,-1 1 0,6 4 16,-2 3 0,-5 2-16,-4 2 0,0 5 0,-5 3 15,-5 1-15,-5 1 0,-3 2 16,-5 1-16,0-1 0,0-2 15,-2-3-15,0-2 0,0-3 16,2-4-16,1-1 0,2-3 16,2-3-16,3-3 0,4-7 15,7-4-15,3-4 0,3-1 0,6-10 0,2-4 16,-1-1-16,-1-2 0,-1 1 16,-6 8-16,-5 4 0</inkml:trace>
  <inkml:trace contextRef="#ctx0" brushRef="#br0" timeOffset="52544.9234">28332 7110 0,'0'0'0,"0"0"0,0 0 0,0 0 16,0 0-16,0 0 0,26 8 16,-26-8-16,23 7 0,-23-7 15,27 13-15,-15-5 0,-1 1 16,-1 0-16,0 1 0,-2 1 0,-1-1 15,-3 3-15,-1 1 0,-2 2 0,-1-1 16,-1 3-16,-2 1 0,-3 7 16,0-2-16,-2 6 0,-2 0 15,1 0-15,2 0 0,-3 5 16,2-4-16,0-4 0,3-6 16,0-3-16,1-3 0,0-4 0,-1-2 15,2-2 1,0-1-16,0-1 0</inkml:trace>
  <inkml:trace contextRef="#ctx0" brushRef="#br0" timeOffset="52877.1319">28235 7500 0,'0'0'0,"0"0"15,0 0-15,0 0 0,0 0 0,25-18 16,-25 18-16,35-11 0,-14 7 16,5-3-16,5 1 0,0 1 0,0 1 15,7-1-15,1 1 0,-5 3 16,-3 2-16,0 2 0,-6-1 15,-7 0-15,-6 1 0,-10 8 16,-9 5-16,-7 0 0,-7 1 0,-9 3 16,-7 2-16,-2 0 0,0 0 15,-7 2-15,3-1 0,7-4 0,4-2 16,5-2-16,6-3 0,8-3 16,6 0-16,12-3 0,11-3 15,7-3-15,6-3 0,14-3 16,11-4-16,0 2 0,1 1 0,10-3 15,-1 3-15,-9 1 0,-7 2 16,-2 1 0,-9 3-16,-13 3 0,-8 3 15,-15 0-15,-10-2 0,3-1 16,2 0-16,1-2 0</inkml:trace>
  <inkml:trace contextRef="#ctx0" brushRef="#br0" timeOffset="53332.0738">28417 7825 0,'0'0'16,"0"0"-16,0 0 0,0 0 0,-12 25 16,12-25-16,-9 28 15,4-11-15,0 0 0,1 1 16,-1 1-16,3-1 0,1 0 0,0 1 16,2-1-16,0-2 0,1-4 15,1-4 1,-1-3-16,-1-3 0,-1-2 0,1 3 15,-1-3-15,-2-3 0,1 1 16,0-3-16,-1 0 16,2-3-16,0 0 0,3 0 15,0-1-15,1 2 0,2-2 0,3 2 16,3-1-16,1 1 0,1 2 16,8 2-16,3 0 0,-3 1 0,-1 0 15,-3 2-15,0 2 0,-2 0 16,-3 3-16,-3 0 0,-3 2 0,-3 2 15,-4 0-15,-8 2 0,-5 0 16,-3 0-16,0 0 0,-3 1 16,-3 1-16,1 0 0,1-4 15,0 2-15,5-2 0,3-2 0,2-1 16,3-1-16,4-1 0,5-2 16,5 0-16,7-3 0,6-1 0,2-2 15,2 0-15,4 1 0,3-1 31,1 0-31,-7 1 0,-4 1 16</inkml:trace>
  <inkml:trace contextRef="#ctx0" brushRef="#br0" timeOffset="87871.8965">2049 7736 0,'0'0'0,"0"0"0,19-4 16,-6 2-16,3 0 0,8-1 0,5 2 16,0-2-1,5 1-15,4 1 0,3 0 16,13-1-16,2 2 0,5-2 15,5 0-15,13 0 0,0 1 0,19-1 16,3 0-16,9-2 0,-2 0 16,50-2-16,-11-1 15,-6 2-15,-8 1 0,5 0 0,4-1 16,-8 1-16,-2-3 0,7-2 0,8-4 16,-6 6-16,-2 4 0,-3-2 15,4-1-15,-5 1 0,-3 0 16,-3 1-16,1 0 0,-6-1 15,-6 0-15,-5 4 0,-3 1 16,-12 0-16,-7 0 0,-12 0 0,-10 1 16,-14-1-16,-11-1 0,-13 0 0,-7-2 15,-16 2-15,-12 1 0,2 0 16,2 0-16,-2 0 0</inkml:trace>
  <inkml:trace contextRef="#ctx0" brushRef="#br0" timeOffset="88273.2859">2529 7878 0,'0'0'0,"0"0"0,0 0 0,20-7 16,-20 7-16,24-3 0,-5 0 15,6 1-15,4 1 0,6-1 16,9-2-16,16 1 0,1 0 16,30-3-1,10-2-15,22 3 0,-3-1 16,33-4-16,29-5 0,52-4 0,-29 1 15,11-3-15,8-1 0,-21 1 16,-14 2-16,13 2 0,10 1 16,-28 7-16,-15 2 0,-3 0 15,0-2-15,-30 5 0,-19 4 16,-16-1-16,-13 1 0,-23-2 0,-16 2 0,-16 0 16,-9 0-16,-8 0 0</inkml:trace>
  <inkml:trace contextRef="#ctx0" brushRef="#br0" timeOffset="88589.3368">7131 6798 0,'0'0'15,"0"0"-15,25 10 0,-25-10 16,25 11-16,-11-3 0,0 1 0,0 1 0,2 1 15,5 6-15,-3 1 0,-2-3 16,-3 1-16,-2-4 0,-2-1 0,-1-2 16</inkml:trace>
  <inkml:trace contextRef="#ctx0" brushRef="#br0" timeOffset="88769.6486">6884 7140 0,'0'0'0,"0"0"0,0 0 16,42-8-16,-18 3 0,8-1 0,6 0 16,16-3-16,4 0 0,12-1 15,0 0-15,9-1 0,-5 2 16,-9 1-16,-7 2 0,0 1 0,-11 1 0,-11 0 16,-10 2-1,-6 0-15</inkml:trace>
  <inkml:trace contextRef="#ctx0" brushRef="#br0" timeOffset="88974.8272">7404 7170 0,'0'0'16,"0"0"-16,0 0 0,-12 22 0,12-22 16,-15 29-16,5-9 0,0 1 15,-1 3-15,-1-2 16,-3-1-16,-4 4 0,-3-2 0,1-4 15,-1-2-15,1-3 0,2-5 16,-6-1-16,2-5 0,4 0 0,5-2 0,1 1 16</inkml:trace>
  <inkml:trace contextRef="#ctx0" brushRef="#br0" timeOffset="89106.3873">7149 7252 0,'0'0'0,"0"0"15,0 0-15,27 19 0,-15-8 16,1 4-16,2 1 0,0 0 0,2 2 0,7 5 15,4-4-15,-1-1 0,2-2 16,6-3-16,1-3 0,-6-3 16,-6 0-16,-5-2 0</inkml:trace>
  <inkml:trace contextRef="#ctx0" brushRef="#br0" timeOffset="89275.9667">7939 6870 0,'0'0'0,"0"0"15,0 0-15,0 0 0,0 0 0,11 23 16,-11-23-16,8 23 0,-8-23 16,6 23-16,-3-12 0,0-4 0</inkml:trace>
  <inkml:trace contextRef="#ctx0" brushRef="#br0" timeOffset="89438.8846">8176 6792 0,'0'0'0,"0"0"15,0 0-15,0 0 0,12 22 0,-12-22 16,0 0-16,13 28 0,-8-16 15,-1-1-15,-1-2 0,1-1 16</inkml:trace>
  <inkml:trace contextRef="#ctx0" brushRef="#br0" timeOffset="89592.5869">8611 6772 0,'0'0'0,"0"0"16,0 0-1,0 0-15,-9 30 0,9-30 16,-25 28-16,9-13 0,-3 1 0,2-2 16,3-2-16,2-2 0</inkml:trace>
  <inkml:trace contextRef="#ctx0" brushRef="#br0" timeOffset="89793.438">7820 7093 0,'0'0'0,"0"0"0,0 0 0,2 20 16,-2-20-16,4 25 0,-1-7 15,-1-1-15,1 1 0,0-1 16,2 0-16,1 1 0,1-2 0,-2-5 16,0-2-16,-1-1 0,0-2 0,-3-1 15</inkml:trace>
  <inkml:trace contextRef="#ctx0" brushRef="#br0" timeOffset="89946.803">8026 7104 0,'0'0'0,"11"-4"15,7-1-15,2 0 0,4 0 0,14-2 16,9 0-16,8-1 0,-1 0 0,7 1 16,-2 1-16,-8 3 0,-10 2 15,1 1-15,-7 1 0,-10 3 16,-6 2-16,-17 5 0,-13 6 15,3-5-15,1-2 0,3-2 16</inkml:trace>
  <inkml:trace contextRef="#ctx0" brushRef="#br0" timeOffset="90410.6315">8114 7253 0,'0'0'0,"0"0"0,0 0 0,0 0 16,21-14-16,-21 14 0,33-10 15,-12 5-15,1 2 0,2 0 16,2-2-1,-2 2-15,-2 1 0,4 0 0,-2 1 16,-5 0-16,-3 2 0,-7 4 16,-6 3-16,-4 3 0,-5 1 0,-6 1 15,-4 2-15,-1-2 16,1-2-16,-1 2 0,2-1 16,-2 2-16,4 0 0,3-3 15,4 0-15,5-4 0,4 1 0,5-2 0,7 0 16,1 0-16,4 0 0,1 1 15,1-1-15,0-1 0,1 1 0,3 2 16,-4-1-16,-4 0 16,-2-2-16,-8 4 0,-6 1 15,-4 1-15,-4 0 0,-5 0 16,-4 1-16,-5-1 0,-3-2 0,-12 4 0,-2 0 16,-3-2-16,1-2 0,-5-3 15,-1-6-15,7-1 0,1-4 0,8-1 16,3-4-16,8 2 15,4-2-15,6 0 0,2 1 16,8-2-16,7-2 0,9 3 16,7-2-1,4 2-15,3-1 0,14-4 0,7 0 16,1-1-16,-2 0 0,13-2 16,2 2-16,-6 2 0,-5 2 0,-9 3 15,-13 1-15,-8 4 0</inkml:trace>
  <inkml:trace contextRef="#ctx0" brushRef="#br0" timeOffset="90564.1988">8998 7487 0,'0'0'15,"0"0"-15,0 0 0,10 24 0,-8-11 16,1-2-1,-1-3-15,-1 1 0</inkml:trace>
  <inkml:trace contextRef="#ctx0" brushRef="#br0" timeOffset="91012.5676">9731 6811 0,'0'0'0,"0"0"0,0 0 16,27 8-16,-27-8 0,21 11 15,-10-2-15,-2 8 0,-3 6 0,1 2 16,-2-4-16,1-3 0</inkml:trace>
  <inkml:trace contextRef="#ctx0" brushRef="#br0" timeOffset="91197.6477">9493 7108 0,'0'0'15,"0"0"-15,27-6 0,-6 0 0,4 0 16,6 1-16,4-2 0,14-1 16,1 1-16,10 0 0,-3 1 15,-3 2-15,-3-2 0,2 1 0,-7 1 16,-9 0-16,-9 1 0,-5 1 0,-5 0 15,-4 1-15</inkml:trace>
  <inkml:trace contextRef="#ctx0" brushRef="#br0" timeOffset="91366.6748">9893 7165 0,'0'0'0,"0"0"0,0 0 0,-9 25 15,9-25-15,-15 33 0,3-10 16,-1 0-16,-3 4 0,-2 5 31,-1-1-31,-2-1 0,-1-2 0,-7 1 16,-1-3-16,4-3 0,3-5 15,4-3-15,4-3 0,1-2 0</inkml:trace>
  <inkml:trace contextRef="#ctx0" brushRef="#br0" timeOffset="91516.5387">9744 7322 0,'0'0'0,"0"0"16,0 0-16,24 24 0,-13-12 0,1 3 0,1 0 16,4 5-16,-2 1 0,2-2 15,1-2-15,1-1 0,0-4 0,-4-1 32,-1-1-32,-3-3 0</inkml:trace>
  <inkml:trace contextRef="#ctx0" brushRef="#br0" timeOffset="91729.1658">10519 6961 0,'0'0'0,"16"-4"16,7 1-16,10-2 0,1-2 0,17-1 15,15-1-15,-4 2 0,-5 0 0,6 0 16,-2 0-16,-14 0 0,-8 1 15,-8-1-15,-10 0 0,-10 2 16,-6 1-16,-1 2 0,-1 0 16,-1 0-16</inkml:trace>
  <inkml:trace contextRef="#ctx0" brushRef="#br0" timeOffset="91882.8923">10896 6790 0,'0'0'0,"0"0"15,0 0-15,0 0 0,-11 23 16,11-23-16,-19 35 0,7-14 16,-3 2-16,-2 3 0,-3 3 15,-7 5-15,0-4 0,-1 1 0,6-6 16,5-4-16</inkml:trace>
  <inkml:trace contextRef="#ctx0" brushRef="#br0" timeOffset="92052.3401">10349 7304 0,'0'0'0,"0"7"0,-1 3 0,1 2 16,1 1-16,0 8 0,1 4 15,0-2-15,0 0 0,2-4 16,-1-3-16,0-1 0,0-3 0,-1-2 15</inkml:trace>
  <inkml:trace contextRef="#ctx0" brushRef="#br0" timeOffset="92353.3198">10606 7195 0,'0'0'15,"10"-3"-15,5 1 0,4 0 0,3-1 0,14-1 16,7-2-16,9-1 0,0 2 15,8 1-15,1 0 0,-8 1 16,-6 0-16,3 0 0,-6 4 16,-9 2-16,-6 2 0,-6 6 15,-4 4-15,-8 1 0,-3 1 0,-6 6 32,-3 4-32,-3 1 0,-1 1 0,-5 2 15,-3 1-15,-2-4 0,1-1 0,0-2 16,1 0-16,0-4 15,1-2-15,-3-4 0,-4-3 16,0-3-16,1-4 0,-3-3 16,-2-2-16,5 0 0,4 0 0,3 0 15</inkml:trace>
  <inkml:trace contextRef="#ctx0" brushRef="#br0" timeOffset="92484.5908">10684 7249 0,'0'0'0,"0"0"0,0 0 16,0 0-16,0 0 0,15 22 15,-15-22-15,0 0 0</inkml:trace>
  <inkml:trace contextRef="#ctx0" brushRef="#br0" timeOffset="92700.9344">10866 7275 0,'0'0'0,"-9"4"0,-3 4 16,-2 0-16,-2 0 0,-4 4 15,0 0-15,3 0 0,1 1 0,2 1 16,3 1-16,5-7 16,3-1-16,8-3 0,4-3 15,6-2-15,4-3 0,5 0 0,4-2 0,7-2 16,-1 0-16,-2-3 0,-1 1 15,-7 1-15,-4 2 0,-4 1 16</inkml:trace>
  <inkml:trace contextRef="#ctx0" brushRef="#br0" timeOffset="92854.6975">10649 7539 0,'0'0'16,"0"0"-16,0 0 0,0 0 15,26 3-15,-26-3 0,36-3 16,-13 0-16,1-2 0,3 0 16,4-1-16,-2-1 0,-2-3 15,3 0-15,-4 2 0,-6 2 0</inkml:trace>
  <inkml:trace contextRef="#ctx0" brushRef="#br0" timeOffset="93033.1066">10914 7414 0,'0'0'0,"0"0"32,0 0-32,-2 24 0,2-24 0,-2 26 15,1-5-15,0-2 0,0 3 0,1-2 16,1 1-16,2 1 16,3-3-16,-2-3 0,0-2 15,0-3-15</inkml:trace>
  <inkml:trace contextRef="#ctx0" brushRef="#br0" timeOffset="93434.3963">11486 7328 0,'0'0'16,"13"-2"-16,4 0 0,6-2 0,2 1 16,11-1-16,5-2 0,-4 1 15,-1-2 1,4-3-16,-1-1 0,-6 0 0,-3 1 15,-8 0-15,-7-1 16,-4 0-16,-4 1 0,-9-2 0,-7-1 16,-2 5-16,-1 0 0,-1-1 15,-2 0-15,0 0 0,-2-1 16,-2 1-16,0 0 0,1 3 16,1 3-16,2 3 0,1 3 15,-1 4-15,1 5 0,0 4 0,-1 4 16,1 1-16,0 3 0,0 3 0,2 4 15,4 0-15,2-1 0,6 5 16,6-4-16,1-2 0,3-3 0,3-3 16,4 0-16,2-5 15,1-5-15,6 0 0,5 0 0,-1-2 0,-1-2 16,3-2-16,3-1 16,-7-1-16,-4 1 0,-3-1 0,-3 1 15,-4-2-15,0-3 0,-4 0 16,-3 0-16,0 0 0</inkml:trace>
  <inkml:trace contextRef="#ctx0" brushRef="#br0" timeOffset="93573.1736">12141 7015 0,'0'0'16,"0"0"-16,19 10 0,-7-1 0,0 0 15,4 9-15,-1 6 0,-2-5 0,-2-3 0,-2-3 16</inkml:trace>
  <inkml:trace contextRef="#ctx0" brushRef="#br0" timeOffset="94506.9712">2216 8949 0,'0'0'16,"0"0"-16,0 0 0,0 0 16,0 0-16,0 0 0,0 0 15,0 0-15,0 0 0,32 2 0,-32-2 16,34 4-16,-34-4 0,49 2 16,-17-1-16,3-1 0,4-1 0,17 0 15,5 0-15,15-4 0,-2 0 16,21-2-16,2 0 0,11 0 15,-5 1-15,21-2 0,5 1 16,39-3-16,-23 3 0,3-1 16,1-1-16,-16 9 0,-7 4 0,13-1 15,8-1 1,-10-2-16,-7-3 0,15 4 16,11 1-16,-8 0 0,-9-1 15,13 1-15,10 2 0,-12-4 16,-8-1-16,8 2 0,8 2 15,-14-1-15,-11-1 0,0 3 0,-1 0 16,-20-1-16,-16-1 0,-7-3 16,-3 0-16,-22-2 0,-11-1 0,-23-1 15,-13-1-15,-17-4 0,-12-2 0,3 5 16,5 1-16,-2 2 0</inkml:trace>
  <inkml:trace contextRef="#ctx0" brushRef="#br0" timeOffset="94939.5519">1898 7972 0,'0'0'0,"0"0"15,-11 32-15,5-15 0,1 4 0,-1 13 16,-1 9-16,0 6 0,2 5 16,-3 19-16,2 6 0,-2 10 15,4-6 1,0 7-16,1-5 0,-3-5 0,3-13 16,-2 7-16,-2-17 15,3-16-15,0-12 0,4-15 0,0-1 16,-2-5-16,1-1 0,-5-8 15,0-5-15,2 3 0,1 1 16,0 0-16</inkml:trace>
  <inkml:trace contextRef="#ctx0" brushRef="#br0" timeOffset="95494.5476">1995 8169 0,'-1001'0'0,"2015"-5"16,-996-1-16,11 0 0,0 0 0,19-1 15,11-1-15,13 1 0,1 1 16,22 1-16,4-1 0,-2 1 16,-2-1-16,59-4 0,17 0 15,-15-1-15,-12 0 0,8 1 16,6 1-16,-9 1 0,-9-1 0,15 0 0,12 0 15,-15-1-15,-8-1 0,8-1 16,9-2-16,-17 3 0,-10 2 0,15 5 16,10 2-16,-13-4 15,-8 0-15,10-1 0,7 0 16,-16 3-16,-12 4 0,4-2 16,3-2-16,-17 4 0,-7 2 0,-3 1 0,1 2 15,-17-2-15,-11-1 0,-6-2 16,-2 0-16,-13 4 0,-12 7 15,-8 3-15,-4 3 0,-5-5 16,-5-1-16,-6 2 0,-5 2 16,-5 3-16,-4 3 0,-5 2 15,-3 3-15,0 2 16,-2 2-16,-2 9 0,-3 7 16,4 2-16,0-1 0,0 4 15,-1 1-15,1-6 0,-1-2 0,4-2 16,2 1-16,0-8 15,0-6-15,-4 5 0,1 1 16,-4-1-16,0-1 0,-8 0 16,-6-2-16,-6-4 0,-2-1 0,9-10 0,8-3 15,2-6-15</inkml:trace>
  <inkml:trace contextRef="#ctx0" brushRef="#br0" timeOffset="100025.1481">5851 9024 0,'0'0'16,"0"0"-16,22 2 0,-22-2 0,23 4 16,-9-1-16,3 3 0,-1-1 15,2 2-15,4 2 0,1 1 0,-2 0 16,-5 1-16,-3-3 0,-6 1 16,1-3-16,-1 0 0,-2-1 15</inkml:trace>
  <inkml:trace contextRef="#ctx0" brushRef="#br0" timeOffset="100194.6605">5659 9225 0,'0'0'16,"0"0"-16,0 0 0,44-3 16,-20 0-16,7 1 0,4-1 15,16-1-15,1 1 0,13-2 16,-4 0-16,6 1 0,-5 0 0,-11 1 15,-3 2-15,-5 1 0,-12-1 0,-7 0 16</inkml:trace>
  <inkml:trace contextRef="#ctx0" brushRef="#br0" timeOffset="100379.7545">6043 9350 0,'0'0'0,"0"0"16,0 0-16,-10 30 0,5-14 15,1 3-15,-4 3 0,0 1 16,-2-2-16,-5 6 0,-2 0 16,0-4-16,-2-2 0,0-6 15,-1-5-15,4 0 0,2-4 0,1 0 16</inkml:trace>
  <inkml:trace contextRef="#ctx0" brushRef="#br0" timeOffset="100526.7922">5756 9416 0,'0'0'16,"0"0"-16,0 0 0,27 18 16,-27-18-16,29 22 0,-12-7 0,1-1 15,2 3-15,8 2 0,-1 0 0,5-2 16,0-3-16,7 1 0,-1-4 16,-7-2-16,-5-1 0,-5-3 15</inkml:trace>
  <inkml:trace contextRef="#ctx0" brushRef="#br0" timeOffset="100727.5299">6499 9160 0,'0'0'0,"14"-4"0,8-1 15,11 1-15,5 0 0,11-2 16,6-3-16,7 1 0,-1 0 0,-3 3 15,-1 1-15,-3-2 0,-8 0 0,-13 0 16,-6 2-16,-10-3 0,-6-2 0,-4 2 16,-2 2-16,0 1 0</inkml:trace>
  <inkml:trace contextRef="#ctx0" brushRef="#br0" timeOffset="100881.3406">6874 9007 0,'0'0'0,"0"0"15,0 0-15,0 0 0,-13 26 0,13-26 16,-14 36-16,4-13 0,-1 0 16,-2 4-16,-3 2 0,-5 7 15,0 0-15,1-3 0,1-2 16,0-2-16,4-4 0,2-5 16</inkml:trace>
  <inkml:trace contextRef="#ctx0" brushRef="#br0" timeOffset="101044.2545">6482 9340 0,'0'0'16,"0"0"-16,0 0 0,4 28 15,-4-28-15,1 36 0,-1-16 0,0 2 0,1 1 16,1 7-16,0-4 0,2-4 16,-1-5-16,0-5 0,1-3 15,-2-4-15,0 1 0,0-2 16</inkml:trace>
  <inkml:trace contextRef="#ctx0" brushRef="#br0" timeOffset="101282.6572">6585 9361 0,'0'0'15,"0"0"-15,0 0 0,33-9 16,-11 6-16,7-2 0,2 1 16,13-1-16,3-1 0,3 1 15,2 2-15,8 0 0,-1 2 16,2 1-16,-4 2 0,-10 3 15,-6 1-15,-8 3 0,-6 1 0,-5 6 0,-4 6 16,-10 0-16,-12 2 0,-2 0 16,-3 2-16,-7-1 0,-3 0 15,-5-1-15,-4-3 0,-1-1 16,0-3-16,-2-6 0,-1-5 16,6 0-16,8-2 0,2-2 0</inkml:trace>
  <inkml:trace contextRef="#ctx0" brushRef="#br0" timeOffset="101429.9084">6695 9374 0,'0'0'16,"0"0"-16,0 0 0,0 0 0,0 0 16,15 25-16,-15-25 0,23 18 0,-23-18 15,34 14-15,-13-12 0,-1 0 16,-5-1-16,-1 1 0</inkml:trace>
  <inkml:trace contextRef="#ctx0" brushRef="#br0" timeOffset="101630.5622">7163 9358 0,'0'0'0,"0"0"16,0 0-16,0 0 0,0 0 15,-38 2 1,17 5-16,-3 3 0,-4 1 16,-1 0-16,-2 1 0,-7 3 15,3 1-15,4-4 0,5 1 16,3-4-16,4 0 0,3-1 15,9-1-15,6-4 0,5-2 0,7-1 16,8-1-16,1-1 0,4-2 16,1 0-16,5 1 0,3-3 0,-1 0 15,-7 1-15,-5 1 0,-3 2 16</inkml:trace>
  <inkml:trace contextRef="#ctx0" brushRef="#br0" timeOffset="101777.8485">6662 9642 0,'0'0'0,"0"0"0,0 0 16,0 0-16,0 0 0,29 2 16,-29-2-16,37 0 0,-8 0 0,0-2 15,3-3-15,2 1 0,2 0 16,4 0-16,-8 0 0,-5 1 16</inkml:trace>
  <inkml:trace contextRef="#ctx0" brushRef="#br0" timeOffset="101947.1415">6979 9576 0,'0'0'16,"0"0"-16,0 0 0,-6 27 0,5-13 16,-2 2-16,0 4 0,1-1 0,1 3 15,0 1-15,0-3 0,0-4 16,1-2-16,0-3 0,0-2 15,0 0-15</inkml:trace>
  <inkml:trace contextRef="#ctx0" brushRef="#br0" timeOffset="102116.5067">7494 9425 0,'0'0'16,"14"-3"-16,3 0 0,8-1 0,0 0 15,10 0-15,-1 0 0,-1-2 16,-1 2-16,-4 0 0,-4 0 16,-4 0-16,-4 1 0,-3 1 0</inkml:trace>
  <inkml:trace contextRef="#ctx0" brushRef="#br0" timeOffset="102425.7447">7621 9270 0,'0'0'0,"0"0"0,0 0 16,-13 33-16,5-14 0,-2 3 16,-2 5-16,-3 9 0,-3 2 0,3-1 15,2 1-15,-2 1 0,3-8 16,2-4-16,2-2 0,2-7 16,0-3-16,2-8 0,1-8 15,1-5 1,4 0-16,0-4 0,2-3 15,3 2-15,3-2 0,4-2 0,3 1 16,-2 4-16,0 5 0,-1 5 16,1 4-16,-1 3 0,2 1 15,2 5-15,-2 5 0,2 1 16,0 2-16,1 0 0,1 0 16,-5-3-16,2-1 0,0-4 0,-1-2 15,1-6-15,-1-4 0,-3 0 0,-2-1 16,-2 1-16</inkml:trace>
  <inkml:trace contextRef="#ctx0" brushRef="#br0" timeOffset="102586.684">7901 9081 0,'0'0'0,"0"0"0,0 0 15,0 0-15,20 15 0,-20-15 16,18 17-16,-18-17 0,16 16 0,-9-9 16</inkml:trace>
  <inkml:trace contextRef="#ctx0" brushRef="#br0" timeOffset="102818.5366">8331 9222 0,'0'0'15,"0"0"1,0 0-16,-3 29 0,3-29 0,-7 39 16,-1-7-16,0 3 0,-1 2 15,-1 14-15,0-1 0,1 2 16,3-7-16,3-3 0,5-8 16,1-8-16,1-7 0,5-7 15,3-4-15,0-7 0,4-4 0,1-6 16,2-7-16,-1-3 0,-2-2 0,3-11 15,3-9-15,-1 4 0,-4 6 16,-5 8-16</inkml:trace>
  <inkml:trace contextRef="#ctx0" brushRef="#br0" timeOffset="102934.4497">8804 8860 0,'0'0'16,"0"0"-16,0 0 0,0 0 0,29-4 0,-29 4 15,21 2-15,-21-2 0,19 10 0,-19-10 16,0 0-16,21 14 15</inkml:trace>
  <inkml:trace contextRef="#ctx0" brushRef="#br0" timeOffset="103103.8627">8677 9062 0,'0'0'0,"0"0"16,0 0-16,-12 21 0,12-21 0,-12 25 15,12-25-15,-13 32 16,7-15-16,1 0 0,1 1 16,0-4-16,1-2 0,0 2 0,-1-4 0,2-1 15</inkml:trace>
  <inkml:trace contextRef="#ctx0" brushRef="#br0" timeOffset="103404.7786">8699 9176 0,'0'0'0,"0"0"16,0 0-16,24-23 0,-24 23 0,29-18 15,-7 9-15,2 0 0,0 1 16,10 0-16,2 4 15,-3 0-15,-2 2 16,2 1-16,-3 2 0,-6 1 16,-4 1-16,-5 1 0,-7 3 15,-4 0-15,-5 3 0,-8-2 16,-6 3-16,-3 0 0,-5 0 16,-13 5-16,-4-1 0,1 0 0,3 0 15,-5 1-15,2 0 0,6-3 16,4-3-16,8-3 0,8-3 0,8 0 15,6-2-15,9-1 0,7 0 16,8-2-16,4 0 0,7-3 16,5-1-16,5-1 0,-1 2 0,-2-1 15,-1 2-15,-7 0 0,-5 2 16,-8 2-16,-10 2 0,-10 0 16,-5-2-16,2 2 15,-2-2-15,0-1 16</inkml:trace>
  <inkml:trace contextRef="#ctx0" brushRef="#br0" timeOffset="103552.0493">8559 9462 0,'0'0'0,"0"0"16,0 0-16,0 0 0,0 0 15,0 0-15,0 0 0,34-6 16,-34 6-16,50-8 0,-13 4 0,0 0 16,3 0-16,12-1 0,2-1 15,6 1-15,-5 1 0,-6 1 16,-5 0-16,-2 1 0,-10 0 0,-6 1 15</inkml:trace>
  <inkml:trace contextRef="#ctx0" brushRef="#br0" timeOffset="103837.1901">8912 9454 0,'0'0'0,"0"0"16,0 0-16,0 0 0,0 0 0,11 27 15,-11-27-15,11 29 0,-7-13 16,0 5-16,0 2 0,1 0 15,-2-1-15,-1-3 16,1-2-16,-3 1 0,-2-2 16,-3-2-16,-3-3 15,-2-2-15,-5-2 0,-3-2 16,-3-4-16,0 0 0,1-2 0,2-2 16,0-3-16,4-1 0,3 1 0,3-4 15,0 0-15,6 2 16,3-2-16,11 0 0,10 2 0,5-1 0,3 1 15,15-3-15,7-3 0,2 3 16,1 2-16,-2-1 0,-13 3 16,-8 2-16</inkml:trace>
  <inkml:trace contextRef="#ctx0" brushRef="#br0" timeOffset="104069.1835">9598 9347 0,'0'0'0,"0"0"0,25 2 15,-25-2-15,40-3 0,-9-1 16,9 1-16,9 0 0,0 0 0,14 0 0,2-2 16,5 1-16,-6 0 0,1-2 15,-9 3-15,-14-1 0,-10 1 16,-12-1-16,-10-1 0,-2 2 15,-3-1-15,0 2 0</inkml:trace>
  <inkml:trace contextRef="#ctx0" brushRef="#br0" timeOffset="104425.8392">9966 9216 0,'0'0'0,"0"0"15,0 0-15,0 30 0,0-16 0,0 7 16,0 7-16,0 10 15,0 0-15,1 1 16,3 1-16,-1 4 0,0-3 16,1-4-16,-2-5 0,-2 0 15,-1-6-15,-6-6 0,-4-5 16,-1-6-16,-2-3 0,-3-3 16,-2-4-16,-2-2 0,-1-3 15,0-3-15,-1-6 0,4 1 16,4-1-16,3 0 0,3 1 0,3 2 0,4-1 15,9 2-15,7 0 0,5 1 16,3 0-16,10-1 0,8-1 16,-1 1-16,1 0 0,13 1 15,3 3-15,-3-1 0,-2 0 16,5-3-16,-3-2 0,-8 3 16,-5 0-16,-8-3 15,-6-4-15,-7 2 0,-6-2 16,-3 5-16,-2 2 0,-3 4 15</inkml:trace>
  <inkml:trace contextRef="#ctx0" brushRef="#br0" timeOffset="104539.3112">10526 9173 0,'0'0'0,"0"0"0,0 0 0,0 0 15,0 0-15,0 0 0,0 0 16,16 22-16,-16-22 0,11 19 0,-11-19 0,11 22 16,-11-22-16,9 20 15,-5-12-15,-1-1 0,1-2 16,-2 1-16</inkml:trace>
  <inkml:trace contextRef="#ctx0" brushRef="#br0" timeOffset="104853.7052">9494 9116 0,'0'0'15,"0"0"-15,0 0 0,-18 20 0,10-7 16,0 6-16,-1 6 0,2 1 0,0 6 0,0 11 16,2 5-16,2 6 15,1-4-15,6 6 0,4-5 16,-2-7-16,2-5 0,2-4 16,2-4-16,1-5 0,1-5 0,4 1 15,2 1-15,5-2 16,6-1-16,11-6 0,9-2 0,3-3 0,2-2 15,22-1-15,10 1 0,-4-5 16,-2-4-16,18-2 16,4-1-1,31-5-15,-16 3 0,-37 0 0,-26 4 0,-17-1 0</inkml:trace>
  <inkml:trace contextRef="#ctx0" brushRef="#br0" timeOffset="105025.1684">11156 9888 0,'0'0'0,"0"0"0,0 0 16,0 0-16,0 0 0,0 0 0</inkml:trace>
  <inkml:trace contextRef="#ctx0" brushRef="#br0" timeOffset="108204.0174">7791 8825 0,'0'0'0,"0"0"0,0 0 15,25-1-15,-25 1 0,26 0 0,-9 4 16,5-1-16,3 1 0,4 0 16,6 0-16,11 0 0,2 1 15,17 1-15,4-1 0,0 2 16,1-1-16,18 3 0,3-2 15,16 3-15,-2 1 0,16-3 0,0 0 0,44 1 16,-16-2-16,-3-2 0,0 0 16,-8-1-16,-7 0 15,5 1-15,4 0 0,-4-2 0,0-2 16,8-2-16,7-2 0,0 1 16,1 0-16,5 2 0,2 2 15,-4-2-15,-3 0 0,7 0 0,4-2 0,-5 1 16,-5 0-16,11 0 0,8 0 15,-9 0-15,-8 0 0,7-2 16,4 0-16,-7 1 0,-6 0 0,8-1 16,5 1-16,-6-1 15,-5 0-15,7-1 0,4 1 16,-7 1-16,-1 1 16,6-3-16,5 0 0,-8-2 15,-6 2-15,5-1 0,3 0 16,-5 2-16,-4 2 0,10-2 15,5-4-15,-5 0 0,-5 0 0,10 5 16,7 4-16,-10-2 16,-7 0-16,5 1 0,5-1 0,-8 1 15,-6 0-15,8-1 0,5 0 0,-7-6 16,-5-4-16,6 5 0,5 1 16,-15 2-16,-9 0 0,2 4 15,1 2-15,-9 2 0,-7 2 0,-3 2 16,-3 0-16,-11 2 15,-10 1-15,-31-6 0,-23-1 0,-15-2 16</inkml:trace>
  <inkml:trace contextRef="#ctx0" brushRef="#br0" timeOffset="109454.3327">15666 7857 0,'0'0'0,"-32"-7"16,-8-1-16,-13-1 0,-3 0 0,-29-5 15,-27-3-15,-15 0 16,5 2-16,-75-4 0,2 2 16,24 6-16,17 5 0,-8 5 0,-7 3 15,15 6-15,8 4 0,-10 6 0,-9 4 16,17-1-16,12 0 0,-12 14 15,-6 10-15,13-8 0,9-6 0,-6 13 16,-5 9-16,17-6 0,11-4 16,2 7-16,0 3 15,14-2-15,9 0 0,10-1 0,9 2 16,19-6-16,12-6 0,7 4 16,3 2-16,13-7 0,8-1 15,12-6 1,9-2-16,10-4 0,6-1 0,19-5 15,16-5-15,4 1 0,5 1 16,17-4-16,14 0 16,-3-4-16,-1-2 0,17-7 0,12-5 15,-3 5-15,-3 2 0,21 3 16,16 3-16,-10-5 0,-6-5 16,34-1-16,22-3 15,11 5-15,6 4 0,-8-2 0,-4-1 0,-9 2 16,-7 1-16,41-3 15,30-2-15,-41-3 0,-28-1 0,5 4 16,5 0-16,7-1 0,7 0 16,19 0-16,15-1 0,-29 3 15,-21 2-15,4-5 0,2-3 0,-5 3 16,-2 2-16,33-2 0,25-2 16,-18-8-16,-13-7 0,-59 5 15,-39 3-15,17-8 0,13-3 16,-22 2-16,-16 4 0,4-10 15,3-6-15,-22 5 0,-13 2 0,-2-6 32,1-6-32,-17 2 0,-14 2 0,-1-7 15,-5-4-15,-14 4 0,-12 2 16,-9-1-16,-8-2 16,-10 0-16,-7 1 0,-17-11 0,-12-6 15,-6 9-15,-4 8 0,-31-8 16,-22-3-16,8 3 0,3 2 0,-25-2 15,-20-2-15,5 5 0,5 2 0,-33 5 16,-21 4-16,10 6 0,9 5 0,-38-2 16,-26-2-16,21 11 15,13 8-15,-36 1 0,-24-1 16,20 9-16,13 6 0,-47 5 16,-31 4-16,30 4 0,23 3 0,-49 14 31,-33 11-31,43-3 0,28-2 0,-42 31 15,-30 20-15,37-6 0,27-5 0,82-24 16,54-19-16,39-12 16</inkml:trace>
  <inkml:trace contextRef="#ctx0" brushRef="#br0" timeOffset="120873.5406">12452 9292 0,'0'0'0,"0"0"15,0 0-15,0 0 0,26-10 0,-26 10 16,38-9-16,-12 5 0,2 2 16,6-1-16,6 0 0,13-3 15,0 0-15,16-4 0,4 1 16,-5 0-16,-1-1 0,9 0 15,7-1-15,-15 4 0,-13 2 16,-7-1-16,-11 1 0,-17 1 16,-8 0-16,-12 4 0,-11-1 0,4 1 0,2 0 15,0 0-15</inkml:trace>
  <inkml:trace contextRef="#ctx0" brushRef="#br0" timeOffset="121058.5882">12447 9453 0,'0'0'16,"0"0"-16,0 0 0,0 0 15,0 0-15,0 0 16,23-3-16,-3 0 0,5-2 16,11-2-16,11-3 0,15-1 15,1 0-15,21-3 0,3 2 16,6-1-16,-11-1 0,4 2 16,-8 2-16,-11 2 0,-17 2 0,-18 2 15,-14 0-15,-4 1 0,-4 1 16,-4 0-16</inkml:trace>
  <inkml:trace contextRef="#ctx0" brushRef="#br0" timeOffset="121259.1806">12826 9276 0,'0'0'0,"0"0"15,0 0-15,0 0 0,0 0 0,17 25 16,-17-25-16,9 35 15,-4-12-15,-1 3 0,1 2 16,-1 1-16,0 0 0,1 6 16,-1 0-16,1-4 0,-1-2 0,1-2 15,-1-9-15,-1-6 0,1-5 16,-2-3-16,0 0 0,0-1 0</inkml:trace>
  <inkml:trace contextRef="#ctx0" brushRef="#br0" timeOffset="121444.2257">13087 9256 0,'0'0'0,"0"0"16,0 0-16,1 23 15,-1-23-15,3 34 0,-2-8 16,-1 5-16,-1 3 0,-3 13 16,1 4-16,-1 7 0,-2-4 15,1 3-15,0-7 0,4-7 16,1-6-16,1-8 0,1-6 15,1-9-15,-2-6 0,0-1 0,0-3 16,-1-1-16</inkml:trace>
  <inkml:trace contextRef="#ctx0" brushRef="#br0" timeOffset="121621.0735">13587 9133 0,'0'0'0,"0"0"0,0 0 0,7 20 0,-7-20 0,4 28 16,-4-8-16,0 3 0,-1 2 0,-2 0 16,1 2-16,-1 3 0,1-2 15,-1-5-15,1-4 16,1-3-16</inkml:trace>
  <inkml:trace contextRef="#ctx0" brushRef="#br0" timeOffset="122325.1755">13828 9158 0,'0'0'0,"0"0"0,0 0 0,22 9 15,-22-9-15,19 14 0,-9-5 16,-1 3-16,-2 1 0,0 2 0,-1 2 16,-2-1-16,-1-1 0,-1 4 15,-2 1-15,-3-4 0,-2 0 0,-6-2 16,-5-2-16,0-4 0,-2 1 15,-1-4-15,0-2 0,1-3 16,0-1-16,2-5 0,1-1 16,4-3-1,2-1-15,5 3 0,4 0 16,3 1-16,4 1 0,5 1 0,5 0 16,1 3-16,2 1 0,2 3 15,0 3-15,4 2 0,-2 2 16,-3 1-16,-4 3 0,-2 2 15,-4 1-15,-6 0 0,-4 1 16,-4-1-16,-3 1 0,-9-1 0,-5-2 16,-3 0-16,-2-1 0,-2-1 0,0-1 15,0-4-15,1-3 0,-3-3 16,3-3-16,8-3 0,4-2 16,3 0-16,3-1 0,4 0 15,3 4-15,7 0 0,7 2 16,3 1-1,0 0-15,4 5 0,2 4 16,2 1-16,3 1 0,-2 1 0,0 2 16,-4-1-16,-3 2 0,0-1 15,0 1-15,-4-2 0,-3-1 16,-7 2-16,-4 0 0,-4-2 16,-3 0-16,-8 1 0,-8 0 15,-2-1-15,0-2 0,-7-1 0,-5 0 0,0-2 16,2 0-16,-7-1 0,1-1 15,8-2-15,7-1 0,5 0 16,5 0-16,11 3 0,6 2 16,10 2-16,9 0 0,8-1 15,8-3-15,10 3 0,9 1 16,12 2-16,0 0 0,17 2 0,5 0 16,-9-3-16,-5-1 0,6-5 0,-6-1 15,13-6-15,-19-1 0,-19-7 16,-14-5-16,-10 6 15,-9 3-15,-5 2 0</inkml:trace>
  <inkml:trace contextRef="#ctx0" brushRef="#br0" timeOffset="122494.6841">14061 9228 0,'0'0'0,"0"0"0,0 0 16,31-10-16,-18 7 0,4 0 0,6-1 0,1 1 16,1 1-16,9-2 0,3-1 15,-8 1-15,-3 1 0,-4 0 16</inkml:trace>
  <inkml:trace contextRef="#ctx0" brushRef="#br0" timeOffset="122648.4437">14185 9279 0,'0'0'0,"0"0"0,0 0 0,-18 19 15,11-9-15,-1 3 0,-1 2 16,0 0-16,0 1 0,-1 2 16,1-4-16,1-2 0</inkml:trace>
  <inkml:trace contextRef="#ctx0" brushRef="#br0" timeOffset="122795.753">14093 9432 0,'0'0'0,"0"0"0,0 0 16,0 0-16,0 0 0,3 31 0,-3-31 15,0 27-15,0-27 0,0 31 16,0-16 0,0-1-16,0-2 0,-1-3 15,0-4-15,1 0 0,0-1 0,0-1 16</inkml:trace>
  <inkml:trace contextRef="#ctx0" brushRef="#br0" timeOffset="122964.5725">14126 9458 0,'0'0'16,"0"0"-16,0 0 0,15-15 0,-2 10 16,1 0-16,1 0 0,4 1 15,3 0-15,-1 2 0,0 2 0,5 1 16,0 4-16,-3-1 0,-2 1 0,-1 1 16,-1 1-16,-3 0 0,-4 1 15,-3 0-15,-3 2 0,-3 1 16,-6 0-16,-2 1 0,-4 1 15,-3-1-15,-2 0 0,1-3 16,2 0-16,3-3 0</inkml:trace>
  <inkml:trace contextRef="#ctx0" brushRef="#br0" timeOffset="123127.3709">14257 9531 0,'0'0'0,"0"0"0,0 0 16,-2 20-16,2-20 15,-5 24-15,1-8 0,-2 1 16,0 2-16,-3-2 0,-1 1 16,-2 4-16,0-4 0,1-2 15,1-1-15,1-4 0,1-2 0,2-1 16,0-1-16,2-3 0</inkml:trace>
  <inkml:trace contextRef="#ctx0" brushRef="#br0" timeOffset="123249.8546">14267 9664 0,'0'0'0,"0"0"16,0 0-16,20 8 0,-20-8 15,26 12-15,-13-4 0,2 1 16,0 1-16,3 0 0,1-1 0,6 3 16,1-1-16,-1-2 0,-4-3 15,-4-1-15,-1-1 0,-3 0 16</inkml:trace>
  <inkml:trace contextRef="#ctx0" brushRef="#br0" timeOffset="123428.3341">14874 9422 0,'0'0'0,"10"-2"0,5 0 0,1 0 0,2 0 16,9-2-16,4 0 16,7-1-16,-1 0 0,-4 2 0,-2 0 15,-4 0-15,-3-3 0,-5 1 16,-4 1-16,-2 1 0</inkml:trace>
  <inkml:trace contextRef="#ctx0" brushRef="#br0" timeOffset="123744.9329">15035 9261 0,'0'0'0,"0"0"0,0 0 0,5 28 16,-5-11-16,0 7 15,0 9-15,-1 8 0,-2 0 16,1 13-16,1-2 16,-1-6-16,0-8 0,0 5 0,0-6 15,-2-5-15,-2-4 0,-6-5 16,-5-4-16,-1-4 0,0-3 16,0-6-16,-2-3 0,4-6 15,2-3-15,-1-3 0,-1-5 0,4 1 0,2-1 16,6 1-16,4 1 15,4 1-15,5 0 0,8-1 0,7-1 16,3-1-16,4 1 0,4-4 16,6 0-16,-2 0 0,-9 5 0,-7 2 15</inkml:trace>
  <inkml:trace contextRef="#ctx0" brushRef="#br0" timeOffset="123983.1361">15398 9349 0,'0'0'0,"0"0"16,-1 26-16,0-8 0,0 3 0,-3 12 16,0 6-16,-1 9 0,-1 0 15,2-4-15,0-6 0,1 2 16,1-4-16,2-9 0,0-7 15,0-3-15,-2-3 0,-1-6 16,0-6 0,1-1-16,0 1 0,2-2 0</inkml:trace>
  <inkml:trace contextRef="#ctx0" brushRef="#br0" timeOffset="124531.568">15565 9326 0,'0'0'0,"0"0"0,0 0 0,34 1 0,-20 0 16,3 1-16,0 0 0,5 2 16,-1 2-16,-1 3 0,0 3 15,-4-1-15,-1-1 0,-6 3 16,-5 1-16,-5 1 0,-5-1 0,-4 2 16,-4 0-16,-4-2 15,-2 0-15,-9 1 0,-2 0 0,1-2 0,2 0 16,0-3-16,3-1 0,3-2 15,2-1-15,4-2 0,4-2 16,4-2-16,5-1 0,8-2 16,6 0-16,2-1 0,2 0 15,6 0-15,5 0 0,-2 1 16,0 1 0,-1 1-16,-1 1 0,-2 1 15,-2 2-15,-3-1 0,-2 2 16,-5 1-16,-3 2 0,-8 4 0,-4 3 0,-3-2 0,-4-2 15,-5 4-15,-3 0 16,1 0-16,2 1 0,-1-2 0,0 0 16,4-4-16,1 0 0,5-3 15,4-1-15,4-2 0,4 0 16,4-4-16,5-3 0,5 0 16,3 1-16,3-1 0,3 0 15,6-2-15,-1 2 0,2 0 16,1 1-16,-5 2 15,-2 0-15,-4 2 0,-3 3 16,-4 2-16,-3-1 0,-6 6 16,-5 2-16,-5 2 0,-2 2 15,-11 1-15,-8 3 16,0-3-16,-1 0 0,-6-1 0,-4 0 16,-4-1-16,4-3 0,7-3 15,7-3-15,4-1 0</inkml:trace>
  <inkml:trace contextRef="#ctx0" brushRef="#br0" timeOffset="124699.8815">15561 9787 0,'0'0'15,"0"0"-15,0 0 0,20 17 16,-20-17-16,23 21 0,-8-9 16,-1 0-16,0-1 0,7 3 15,2 1-15,0-2 0,1-1 0,-2-5 0,-1-5 16,-4-1-16,-2 0 0,-3 0 15</inkml:trace>
  <inkml:trace contextRef="#ctx0" brushRef="#br0" timeOffset="126474.1825">13959 8924 0,'0'0'0,"-21"1"15,-8 1-15,-15 2 0,-15 0 0,-28 7 16,-27 8-16,-8 1 0,6-1 0,-57 23 15,10 5-15,23 1 0,17 0 0,1 9 16,3 5-16,18-1 0,11-2 16,10 4-16,6 3 0,14-8 15,8-6-15,15 3 0,11 2 16,14-9-16,10-5 0,18 1 16,14 0-16,4-6 0,5-4 0,18-3 15,15 0 1,4-7-16,4-4 0,26-2 15,17 0-15,2-6 0,3-3 16,28 1-16,22 0 0,-15-4 0,-11-1 16,28-3-16,18 0 15,-10-2-15,-8 1 0,21-5 16,16-3-16,-14-3 0,-9-2 0,16-2 16,10-2-16,-20 2 0,-14 2 0,5 4 15,4 1-15,-26 1 0,-17 0 16,-4-7-16,-4-6 0,-26-5 0,-18-1 15,-15-12-15,-10-7 16,-20-4-16,-13-1 0,-18-9 16,-13-9-16,-17 3 0,-13 2 0,-23-13 31,-16-10-31,-9 2 0,-7 4 0,-35-5 16,-26-2-16,-5 10 15,-3 7-15,-39 1 0,-24-1 0,5 10 16,6 6-16,-36 11 0,-24 7 15,3 13-15,5 8 0,-42 21 0,-29 17 16,24 7-16,17 7 0,87-11 0,59-10 16,41-4-16</inkml:trace>
  <inkml:trace contextRef="#ctx0" brushRef="#br0" timeOffset="131432.7495">16204 9167 0,'0'0'16,"0"0"-16,0 0 0,-1 21 0,1-21 15,-5 25-15,0-8 0,-2 2 0,0 0 0,-1 3 16,-1 1-16,0 4 15,3-1-15,3-3 0,3-2 16,4-5-16,2-3 0,6-3 16,5-3-1,3-2-15,2-1 0,7-2 0,5-4 16,7 0-16,-2-3 0,1 0 16,0-2-16,-5 0 0,-2 1 0,2-3 15,-4 2-15,-8-1 0,-6 0 16,-4 3-16,-3 1 0,-2 0 15</inkml:trace>
  <inkml:trace contextRef="#ctx0" brushRef="#br0" timeOffset="131636.9864">16366 9263 0,'0'0'15,"0"0"-15,0 0 0,0 0 0,4 30 16,-4-30-16,2 32 0,-2-13 15,0 2-15,-2 3 0,1 1 16,0 5-16,0-1 0,-2-2 0,-2-2 16,0-1-16,-3-2 0,-3-1 15,-4-3-15,1-3 0,3-2 0,3-3 16</inkml:trace>
  <inkml:trace contextRef="#ctx0" brushRef="#br0" timeOffset="131790.7003">16029 9723 0,'0'0'0,"0"0"15,0 0-15,0 0 0,0 0 0,38-6 16,-15 2-16,3-1 0,2 0 16,5-1-16,5 0 15,9-1-15,0-1 0,11-2 0,2 0 16,-9 1-16,-5 2 0,2 0 16,-5 1-16,-10 3 0,-6 3 0,-7 0 15,-5 0-15,-3 0 0</inkml:trace>
  <inkml:trace contextRef="#ctx0" brushRef="#br0" timeOffset="132038.109">16237 9875 0,'0'0'0,"0"0"0,0 0 15,0 0-15,14 19 0,-14-19 0,21 10 16,-7-4-16,0-1 0,5-2 15,4-2-15,0-3 0,1-4 16,7-4-16,1-2 0,-3 0 16,-3-1-16,-1-4 0,-4 2 15,-7 2-15,-7 3 0,-9-5 0,-8 0 16,-3 0-16,-4 3 0,-9 4 16,-9 5-16,-3 4 0,-3 3 0,1 6 15,-2 5-15,2 0 0,9-3 16,7-3-16</inkml:trace>
  <inkml:trace contextRef="#ctx0" brushRef="#br0" timeOffset="132207.5061">16911 10028 0,'0'0'16,"0"0"-1,0 0-15,0 0 0,0 0 0,0 0 16,-27 7-16,27-7 0</inkml:trace>
  <inkml:trace contextRef="#ctx0" brushRef="#br0" timeOffset="197895.8713">4222 9302 0,'0'0'0,"0"0"16,0 0-16,-29 1 0,29-1 16,-33 5-16,7 0 0,-8 4 15,-3 5-15,-8 1 0,-3 5 0,-13 9 16,0 4 0,-13 11-16,2 2 0,5 6 15,1 4-15,-1 9 0,7 0 16,4 11-16,9-1 0,2 34 15,13-8-15,18-19 0,14-14 16,21-12-16,16-10 0,5-9 16,8-6-16,17-12 0,15-6 15,4-9-15,4-6 0,15-10 0,8-6 0,-3-3 16,-1-2-16,4-6 0,2-5 16,-8-4-16,-9-2 0,-7-8 15,-6-5-15,-15-3 0,-13-1 0,-10-3 16,-9-2-16,-16-1 15,-9 0-15,-18-3 0,-14-1 16,-16 2-16,-11 3 16,-22 5-16,-12 3 0,-13 12 15,-7 6-15,-19 12 0,-14 8 16,-7 10-16,-4 8 0,-12 22 0,-10 15 16,52-11-16,37-9 0,23-6 0</inkml:trace>
  <inkml:trace contextRef="#ctx0" brushRef="#br0" timeOffset="199797.2937">18739 11683 0,'0'0'0,"0"0"0,0 0 0,0 0 0,0 0 16,0 0-16,0 0 16,0 0-16,0 0 0,39 7 15,-13-4-15,4-2 0,5-1 0,10-1 16,9 1-16,22 0 0,4 1 16,36 1-16,33 0 0,17 1 0,-7 0 15,86 1-15,26-2 0,-33 0 16,-22 1-16,11 3 0,8 1 15,-27 3-15,-19 1 0,3 3 16,2 2-16,-34 1 0,-22 0 0,-9-4 16,-7-1-16,-24-8 0,-16-5 15,-14-4-15,-9-1 0,-14-5 0,-9-1 0,-7-2 16,-5-1-16,-12 1 16,-7 1-16,-12-3 0,-7-3 15,-5 7-15,-1 5 0,-4 0 16,-5 3-16,2-4 0,-1 1 0,-9 2 15,-6 2-15,2 1 0,2 0 16,-5 4 0,-4 2-16,0-1 0,1-2 15,-6 2-15,-5 1 0,6-3 16,3-2-16,-7 3 0,-5-1 16,5 1-16,3-1 0,-10 1 0,-6 0 15,4 0-15,2-1 0,-9 1 16,-6-1-16,4-3 0,4-2 15,-10 4-15,-5 3 0,4-4 0,2-1 16,-8 2-16,-5 2 0,3 0 16,5 0-16,-10-2 0,-8-1 0,5 2 15,3 2-15,-10-4 0,-5-1 16,12 1-16,8 1 0,-10-4 16,-6-3-16,3 6 0,4 2 15,-12 0 1,-7-1-16,11-1 0,8-1 0,-13-3 15,-10-2-15,10 5 0,5 3 16,-11 2-16,-7 1 0,0-1 16,1-2-1,-24 0-15,-15 0 0,33 0 0,23 1 0,1-2 16,-2-1-16,-5 0 0,0 1 16,-7-1-16,-4-1 0,4-1 0,4 0 15,-10 0-15,-5 1 0,6 3 16,6 2-16,-6-1 0,-6-2 15,3 0-15,2-1 0,-6-2 16,-4-2-16,-1 1 0,0 0 0,-5 3 16,-3 2-16,-2 2 0,2 1 15,-7 3 1,-6 1-16,4 4 0,2 1 16,-13 1-16,-9-1 0,2 6 15,2 3-15,53-6 0,37-5 0,24-4 16</inkml:trace>
  <inkml:trace contextRef="#ctx0" brushRef="#br0" timeOffset="202489.7006">5294 10110 0,'0'0'0,"0"0"0,-13 19 0,13-19 0,-18 24 0,5-4 15,-3 6-15,0 3 0,-5 3 16,-6 12-16,1 5 16,-3 4-16,4-5 0,2 4 0,6-4 15,8-9-15,3-7 0,7-5 16,7-4-1,6-6-15,7-2 0,5-8 16,9-4-16,0-5 0,0-2 0,5-4 16,4-4-16,-3-7 15,-3-3-15,-3 1 0,-10 5 0,-5 4 16</inkml:trace>
  <inkml:trace contextRef="#ctx0" brushRef="#br0" timeOffset="202621.2481">5682 10429 0,'0'0'0,"0"0"0,0 0 0,0 0 0,0 0 0,-12 24 15,12-24-15,-16 28 0,16-28 16,-18 34-16,8-14 16,0-1-16,1-1 0,2-1 15,4-3-15,-2 2 0,1-3 0,1-2 16</inkml:trace>
  <inkml:trace contextRef="#ctx0" brushRef="#br0" timeOffset="202790.6563">5708 10152 0,'0'0'0,"0"0"0,0 0 16,0 0-16,0 0 0,0 0 0,20 28 16,-20-28-16,19 20 0,-19-20 15,30 24-15,-16-13 0,-1 0 0,-2-4 16</inkml:trace>
  <inkml:trace contextRef="#ctx0" brushRef="#br0" timeOffset="203006.8114">6246 10179 0,'0'0'0,"0"0"0,0 0 0,-22 35 15,13-16-15,-6 8 0,-2 7 16,-8 12-16,0 3 0,-4 13 15,4 0-15,-2 4 0,5-8 16,1-3-16,5-10 0,3-11 0,-2-7 0,4-7 16,1-5-16,2-9 0,-5-4 15,4-9-15,-6-6 16,4 1-16,2 3 0,3 3 0</inkml:trace>
  <inkml:trace contextRef="#ctx0" brushRef="#br0" timeOffset="203122.7783">5715 10470 0,'0'0'15,"0"0"-15,0 0 0,34-9 0,-34 9 16,44-10-16,-14 4 0,4 2 16,3-1-16,16 0 0,5 2 15,6-3-15,-3 1 0,-3 0 16,-14 1-16,-9 1 0</inkml:trace>
  <inkml:trace contextRef="#ctx0" brushRef="#br0" timeOffset="203307.8623">6434 10406 0,'0'0'16,"0"0"-16,0 0 0,25 2 0,-25-2 0,34 3 16,-12-4-16,3 1 0,2 0 15,2-3-15,1 1 0,9 0 16,-2 0-1,-4 2-15,-8-1 0,-3 0 0</inkml:trace>
  <inkml:trace contextRef="#ctx0" brushRef="#br0" timeOffset="203546.2908">6769 10244 0,'0'0'0,"0"0"15,0 0-15,0 0 0,-19 32 0,8-14 16,-2 5-16,0 3 0,-3 0 0,-1 12 16,2 2-16,2-5 0,5-3 15,5 3-15,5-5 0,6-6 16,4-5-16,10-9 0,9-6 16,3-4-16,7-4 0,15-13 15,6-9-15,-13 6 0,-12 5 0,-7 2 16</inkml:trace>
  <inkml:trace contextRef="#ctx0" brushRef="#br0" timeOffset="203746.9225">7797 10162 0,'0'0'16,"0"0"-16,0 0 0,-27 24 0,11-10 0,-5 5 16,-4 8-1,-9 8-15,1 3 0,-2 7 16,5-3-16,7-6 0,5-4 15,6-1-15,8-7 0,4-6 16,5-5-16,5-5 0,4-4 16,2-4-16,0-5 0,-2 0 15,-3 2-15,-2 1 0</inkml:trace>
  <inkml:trace contextRef="#ctx0" brushRef="#br0" timeOffset="203896.7916">7351 10425 0,'0'0'0,"0"0"0,0 0 0,35-6 0,-15 4 16,7-1-16,5 0 15,4-1-15,5 0 0,14-2 16,3 0-16,1 0 0,-11 0 0,-9 2 16</inkml:trace>
  <inkml:trace contextRef="#ctx0" brushRef="#br0" timeOffset="204427.8961">8172 10145 0,'0'0'0,"0"0"0,0 0 16,-12 28-16,6-14 0,-5 8 15,-4 7-15,-7 9 0,0 2 0,-3 5 16,1-1-1,4-8-15,3-6 0,2-3 16,3-6-16,3-5 0,2-5 0,4-8 16,2-6-16,3-3 15,4-4-15,7-7 0,7-7 16,0-1-16,2 0 0,0 0 16,3 1-16,-2 6 0,-2 3 0,2 4 15,-2 5-15,-4 5 0,-2 4 0,-5 4 16,-2 3-16,-3 2 0,-1 0 0,-3 9 15,-1 6-15,0-1 16,0-3-16,3-2 0,4-1 16,3-3-16,3-1 0,8-6 15,7-5-15,4-5 0,-1-4 0,12-4 16,4-2-16,-2-2 0,-1-2 0,-1-7 16,-1-5-16,0-5 0,-7 1 0,-5 2 15,-7 0-15,-9 6 0,-8 4 16,-11 4-16,-8 4 15,-7 6-15,-6 4 0,-3 7 16,-6 7-16,1 3 0,1 1 0,-4 11 16,3 7-1,10-3-15,8-1 0,13-2 16,10 1-16,6-5 0,8-1 0,15-8 16,12-6-16,2-5 0,3-4 15,13-8-15,4-7 16,-19 4-16,-15 2 0,-11 2 0</inkml:trace>
  <inkml:trace contextRef="#ctx0" brushRef="#br0" timeOffset="204827.6639">9441 10173 0,'0'0'0,"0"0"16,-11 24-1,3-6-15,-1 3 0,-9 17 16,-5 5-16,-2 7 0,1-3 0,1 3 16,5-6-16,3-9 0,4-8 15,2-5-15,3-7 0,-2-4 16,3-4-16,0-9 0,3-7 16,2-2-16,1-5 0,5-6 15,3-7-15,4-1 0,1 1 0,10-4 16,4 4-16,0 5 0,2 5 0,4 7 15,4 7-15,-3 4 0,-1 3 16,2 3-16,1 3 16,-5 3-16,-7 3 0,-1 8 0,-7 3 15,-4-3-15,-3-2 0,-4-2 16,-4-1-16,-4-4 0,-4 0 0,-9-2 0,-9-1 16,-4-5-16,-3-1 0,-6-2 15,-6-2-15,2 0 0,2 1 16,2-4-16,-1-4 0,6-3 15,8-3-15,7 5 0,3 0 16,4 4-16</inkml:trace>
  <inkml:trace contextRef="#ctx0" brushRef="#br0" timeOffset="205250.6945">10393 10348 0,'0'0'0,"0"0"0,0 0 0,0 0 0,-10-18 16,10 18-16,-24-12 0,6 8 15,-2 0-15,-4 2 0,-4 2 16,0 2-16,-1 2 0,-10 5 16,1 4-16,1 1 0,3 2 15,-1 6-15,6 3 0,7-3 16,5-2-16,9-2 15,7-3-15,7-3 16,7-3-16,6-4 0,8-2 0,2-6 16,3-2-16,4-5 0,0-2 15,-3-2-15,-3-1 0,0-3 16,-1-4-16,-6 1 0,-3 0 0,-6 5 16,-4 3-16,-4 4 15,-1 4-15,-5 5 0,-5 9 0,-1 0 0,-2 2 16,-3 5-16,-2 3 0,1 1 15,1 2-15,2 0 0,2 2 16,4-4-16,2 0 0,6-3 16,6-2-16,3-5 0,1-3 15,-2-2-15,-2 0 0,-2-2 0</inkml:trace>
  <inkml:trace contextRef="#ctx0" brushRef="#br0" timeOffset="205568.4014">10691 10410 0,'0'0'0,"0"0"15,0 0-15,-18 29 0,7-16 0,-3 3 0,-3 1 16,-2 6-16,2-1 0,1-3 16,3-1-16,2-5 0,2-4 15,5-5-15,4-4 0,0-7 16,2 0-16,7-5 0,4-5 15,2-3-15,4 0 0,8-7 16,3-1-16,2 4 0,0 3 0,8-1 0,-1 5 16,-4 4-16,-2 4 0,-4 5 15,-3 4-15,-5 3 0,-4 4 16,-5 6-16,-5 4 0,-7 4 16,-5 2-16,-14 7 0,-8 5 15,-4 1-15,-3 2 0,7-9 16,6-5-16,6-6 15</inkml:trace>
  <inkml:trace contextRef="#ctx0" brushRef="#br0" timeOffset="206083.381">6162 10994 0,'0'0'0,"15"0"0,8 0 0,12 0 0,6 0 15,27 0-15,13 0 16,17-3-16,4-2 0,33-1 0,26 2 15,51-4 1,-27-1-16,12-4 0,8-2 0,-15 2 0,-10 0 16,17 5-16,13 3 0,-15 0 15,-10 0-15,20 2 0,13 0 16,-17 2-16,-11 2 0,0 1 16,2 3-16,-23 1 0,-16 1 0,-4 0 15,-2 0-15,-27-2 0,-18-1 16,-19-1-1,-15 0-15,-20-1 0,-16 0 16,-10-1-16</inkml:trace>
  <inkml:trace contextRef="#ctx0" brushRef="#br0" timeOffset="210914.6763">4340 10907 0,'0'0'0,"0"0"16,0 0-16,-34 1 0,34-1 0,-33 5 16,8 1-16,-1 0 15,-1 1-15,-14 7 0,-6 1 16,1 0-16,2 2 0,-12 5 16,-8 5-16,2-2 0,5 0 0,-6 8 15,6 2-15,6-2 16,6-1-16,-5 4 0,6 0 0,9-3 0,6-3 15,7 2-15,5 1 0,7-3 16,5-2-16,12-1 0,5-1 16,5-2-16,-1 0 0,15-1 15,10 0-15,10-2 0,4 0 16,18 0-16,13 2 16,4-4-16,-8-3 0,46 4 0,-6-5 0,0 0 0,1-1 31,32-4-16,16-4-15,32-2 16,20-2-16,-53 2 0,-36 1 0,15 0 16,15 1-16,0-2 0,2-1 0,-4 2 0,-4-1 0,-1-2 31,-1-1-31,12 2 0,6 4 16,2-3-16,1 0 0,-4 1 0,-3 1 15,-14 0-15,-7-1 0,2-1 16,4-2-16,-6 2 0,-4 0 15,15-2-15,9-2 16,14 5-16,9 2 0,-45-4 16,-30-3-16,14-4 0,11-2 15,-11 2-15,-6 1 0,-17-7 0,-10-5 16,-8-3-16,-6-3 0,-4 5 0,-4 2 16,-7-4-16,-3-2 0,-2-3 15,-2-2-15,-8 0 0,-6-1 16,-5 0-16,-3 2 0,-8-2 15,-5 0-15,-6-3 16,-4-2-16,-4 1 16,-2 2-16,-7-3 0,-6-2 15,-6-4-15,-3-2 0,-10 11 0,-7 9 16,-3-4-16,-3 0 0,-11-2 16,-8 2-16,-2 0 0,-1 2 15,-8-1-15,-5-1 0,-4 1 16,-6 0-16,-10 1 0,-7-1 0,0 1 15,0-1-15,-5 1 0,-6-1 0,-3 4 16,-4 1-16,-5-2 0,-4-1 16,-3-1-16,-2-1 0,-12 9 15,-7 7-15,0-5 0,0-2 16,-6 1-16,-3 1 0,6 5 16,4 2-1,-14 3-15,-10 1 0,8-2 16,6 1-16,-7 0 0,-3 2 15,-3 1-15,-3 2 0,-3 4 0,-2 3 16,3 1-16,5 1 0,-7 1 16,-3-1-16,6 1 15,8 1-15,1 2 0,2 2 0,2 3 16,7 1-16,2 3 0,5 2 0,13-4 16,8-3-16,7 4 0,5 1 15,35-8-15,24-5 0,16-5 0</inkml:trace>
  <inkml:trace contextRef="#ctx0" brushRef="#br0" timeOffset="215961.8274">5757 11659 0,'0'0'0,"0"0"15,0 0-15,34-8 0,-34 8 0,43-7 16,-13 3-16,5 0 0,5 1 0,14 0 16,5 0-16,14-2 0,0 0 0,10-1 15,-5 2 1,-9 4-16,-7 0 0,2 2 0,-9 0 15,-9 0-15,-12 2 0,-10-3 16,-5 0-16,-8 0 0</inkml:trace>
  <inkml:trace contextRef="#ctx0" brushRef="#br0" timeOffset="216146.8608">6308 11699 0,'0'0'0,"0"0"16,0 0-16,0 0 0,-5 31 0,3-13 15,-1 8-15,0 2 0,1 4 0,-2 5 32,-1 4-32,1 10 15,-1-2-15,0 0 0,-1-8 0,1-10 16,-1-7-16,3-5 0,2-7 16,0-4-16,-1-1 0,1-2 0</inkml:trace>
  <inkml:trace contextRef="#ctx0" brushRef="#br0" timeOffset="216300.3745">6306 11930 0,'0'0'0,"0"0"0,0 0 15,0 0-15,22 14 0,-22-14 16,28 20-16,-13-9 0,2 0 0,2-1 16,6 1-16,-7-2 0,0-1 0,-2-1 31</inkml:trace>
  <inkml:trace contextRef="#ctx0" brushRef="#br0" timeOffset="216459.5851">6970 11638 0,'0'0'0,"0"0"16,0 0-16,0 0 0,24 14 15,-24-14-15,18 15 0,-18-15 16,16 20-16,-9-11 0,-1-1 16,-1-1-16</inkml:trace>
  <inkml:trace contextRef="#ctx0" brushRef="#br0" timeOffset="216632.2175">6800 11825 0,'0'0'0,"0"0"0,0 0 16,0 0-16,30 14 0,-30-14 16,28 14-16,-12-6 0,-1 1 0,2-1 15,2 0-15,-5-2 16,0 0-16,-4-1 0</inkml:trace>
  <inkml:trace contextRef="#ctx0" brushRef="#br0" timeOffset="216763.8864">6794 12100 0,'0'0'16,"0"0"-16,0 0 0,0 0 16,0 0-16,0 0 0,41 0 15,-21-4-15,2-3 0,5-3 16,3-3-16,-2 1 0,-5 2 16,-2 2-16</inkml:trace>
  <inkml:trace contextRef="#ctx0" brushRef="#br0" timeOffset="216948.9873">7349 11483 0,'0'0'0,"0"0"0,0 0 16,0 0-16,-14 33 0,14-33 15,-14 32-15,9-13 0,-1 0 0,1 2 16,0 0-16,0-3 0,2-4 15,-2 2-15,2-3 0,1-1 16</inkml:trace>
  <inkml:trace contextRef="#ctx0" brushRef="#br0" timeOffset="217180.9385">7494 11496 0,'0'0'16,"0"0"-16,25 1 0,-10-1 0,5-1 15,2 2-15,2 0 0,5 2 16,0 1-16,-4 1 16,0 2-16,-3-1 0,-3 3 0,-5-2 15,-2 0-15,-11 4 16,-6 1-16,-4 1 0,-4-2 0,-8 1 16,-6 1-16,-8 0 0,1-1 15,-3-3-15,-2-2 0,7-2 16,7 0-16,4-2 0</inkml:trace>
  <inkml:trace contextRef="#ctx0" brushRef="#br0" timeOffset="217403.7926">7364 11618 0,'0'0'0,"0"0"0,0 0 16,26 0-16,-26 0 0,26 2 15,-26-2-15,38 3 0,-20-1 0,0 0 16,-1 1-16,-3 0 16,-1 1-16,-3 0 0,-2 1 15,-4-1-15,-3 0 16,-6 1-16,-5 0 0,-2 0 15,-3 1-15,-10 1 0,-9 1 16,2 2-16,-1 1 0,-9 4 16,0 2-16,2 1 0,5 0 15,-1 5-15,-2 3 0,2 1 16,6-1-16,6 0 0,4-1 0,6-4 16,4-6-16,2-1 0,2-5 0,2 0 15</inkml:trace>
  <inkml:trace contextRef="#ctx0" brushRef="#br0" timeOffset="217619.9758">7378 11786 0,'0'0'0,"0"0"0,22 3 0,-22-3 16,35 0-16,-11 0 0,4 0 15,9 1-15,2 2 0,-1-1 16,1-1-16,4 1 0,-7 0 0,-3 0 15,-2-1-15,-6 0 16,-7 2-16,-9 1 0,-8 2 0,-6-2 16,-6 3-16,-9 0 0,-5 1 0,-5 1 15,0-1-15,6-2 0,4 0 16,4-2-16</inkml:trace>
  <inkml:trace contextRef="#ctx0" brushRef="#br0" timeOffset="217789.345">7329 11888 0,'0'0'16,"0"0"-16,0 0 0,0 0 16,0 30-16,0-30 0,-2 39 0,2-16 15,0 3-15,0 2 16,0 2-16,0 4 0,0-2 0,2-4 16,1-4-16,2-3 0,-1-6 15,3-9-15,-1-4 0,1 0 16,-1 0-16,-2-1 0</inkml:trace>
  <inkml:trace contextRef="#ctx0" brushRef="#br0" timeOffset="218021.3409">7453 11906 0,'0'0'0,"0"0"16,0 0-16,0 0 0,29 3 0,-29-3 16,28 6-16,-28-6 0,29 8 0,-14-1 15,0 2-15,1 1 0,-1 2 0,0 1 16,0 2-16,3 7 0,-3-1 15,-1 2-15,0 2 0,-3-1 16,-2 0-16,-3 1 0,-1-2 16,-3-1-16,-2 1 0,-5 0 15,-1-2 1,-2-3-16,-4-1 0,-1-7 16,-2-5-16,5-1 0,2-2 0,1 0 15</inkml:trace>
  <inkml:trace contextRef="#ctx0" brushRef="#br0" timeOffset="218183.7152">7454 12041 0,'0'0'0,"0"0"0,0 0 16,32 3-16,-17 1 0,1-2 0,-1-1 16,1 0-16,2 0 0,4 2 15,0 0-15,-5 0 16,-2-1-16,-2 0 0</inkml:trace>
  <inkml:trace contextRef="#ctx0" brushRef="#br0" timeOffset="218321.9806">7471 12188 0,'0'0'0,"0"0"15,0 0-15,28 1 0,-28-1 0,36-2 16,-11 0-16,-5 0 0,-1 1 0,-2-1 15</inkml:trace>
  <inkml:trace contextRef="#ctx0" brushRef="#br0" timeOffset="218427.9208">8432 12228 0,'0'0'0,"0"0"0,0 0 0,0 0 16,0 0-1,0 0-15</inkml:trace>
  <inkml:trace contextRef="#ctx0" brushRef="#br0" timeOffset="220876.5978">12811 10596 0,'0'0'15,"-10"-4"-15,-6-3 0,0 1 0,-3 1 0,-16 0 16,-9 3-16,-10 0 15,0 1-15,-21 4 0,-7 4 16,5 4-16,3 4 0,-20 11 16,-16 11-16,14-3 0,10-1 0,-37 29 15,12 1-15,24-1 0,17-3 16,11 3-16,10 4 0,16-10 0,11-7 16,19 8-16,14 6 0,8-13 15,4-9-15,29-3 0,21-2 16,4-7-16,3-5 0,31-4 15,20-4-15,-1-3 0,-1-5 0,31-2 16,22-2-16,-17-1 0,-12-1 16,33 0-1,21-1-15,-26 2 0,-18 0 16,22-6-16,16-2 0,-26 2 16,-17 1-16,12 0 0,11 0 15,-26-2-15,-20-3 0,6-2 16,6-4-16,-26-1 0,-15 0 0,-3-7 15,-3-4-15,-18-1 0,-13-1 16,-15-4-16,-9-4 0,-14 3 0,-9 3 0,-16-10 16,-12-7-16,-6 4 0,-3 2 15,-21-6-15,-13-5 16,-2 7-16,0 4 0,-26-7 0,-18-6 16,8 9-16,4 6 0,-22 5 15,-17 5-15,11 2 16,5 0-16,-32 0 15,-20 0-15,10 3 0,8 3 0,-30 3 16,-22 3-16,18 10 16,11 6-16,-32 5 0,-21 5 15,16 4-15,12 3 0,59-5 16,39-6-16,30-1 0</inkml:trace>
  <inkml:trace contextRef="#ctx0" brushRef="#br0" timeOffset="223701.7928">12191 11910 0,'0'0'0,"0"0"0,0 0 16,24-3-16,-24 3 0,32 0 0,-5 0 16,4 0-16,4-2 15,10 1-15,10-2 0,12 1 0,-3 0 0,13-2 16,9-2-16,5 2 0,-12 1 16,-15 1-16,-12 0 0,-13 1 15,-12 1-15,-11 0 0,-10 0 16,0 0-16,-3 0 0,0 0 0</inkml:trace>
  <inkml:trace contextRef="#ctx0" brushRef="#br0" timeOffset="223986.8441">12468 11980 0,'0'0'15,"0"0"-15,0 0 0,-11 21 16,11-21-16,-12 24 0,5-10 15,1-1-15,1 0 0,0-1 16,1 0-16,1-3 0,2 1 0,2-5 0,2-1 16,3-2-16,1-2 0,3-3 15,1-1-15,4 0 0,2-2 0,7 1 16,2-1 0,-1 4-16,1 2 15,-4 0-15,-3 0 0,-4 5 16,-4 4-16,-3 1 15,-3 2-15,-6 2 0,-5 3 16,0-2-16,-2-3 0,-7 5 0,-5 1 16,0-4-16,0-3 0,1-6 15,3-3-15,2-1 0,2-1 16,4 1-16</inkml:trace>
  <inkml:trace contextRef="#ctx0" brushRef="#br0" timeOffset="224187.5211">12828 11962 0,'0'0'0,"0"0"16,0 0-16,1 24 0,-1-24 0,-5 33 16,-1-7-16,1 0 15,-2 1-15,-2 5 0,-3 3 0,-1 5 16,1-6-16,-2 2 0,-1-4 16,2-6-16,0-4 0,-1-6 15,2-5-15,1-5 0,3-5 0,0 0 16,2 0-16,2 0 0</inkml:trace>
  <inkml:trace contextRef="#ctx0" brushRef="#br0" timeOffset="224475.4042">13551 11744 0,'0'0'0,"0"0"15,0 0-15,0 0 0,0 0 16,0 0-16,-19 13 0,19-13 15,-28 18-15,28-18 0,-30 22 16,30-22-16,-25 24 0,15-13 0,3 1 16,3 1-16,3-3 0,1 1 15,2 0-15,1 0 16,1-1-16,0 2 0,-1 0 0,1 0 16,-2-1-16,-2 1 0,-2 2 15,-2-4 1,-2 2-16,-9 1 15,-4-1-15,-5-1 0,-1 1 0,2-3 16,1-2-16,0-4 0,1-3 16,3-1-16,4 1 0,2-1 15</inkml:trace>
  <inkml:trace contextRef="#ctx0" brushRef="#br0" timeOffset="224626.7204">13224 12130 0,'0'0'0,"0"0"0,0 0 15,-4 32-15,4-32 0,-8 41 16,-1-11-16,-2 8 0,0 1 15,0 6-15,1 0 0,2-7 16,3-6-16,-2-2 0,2-7 16,1-9-16,1-3 0,1-10 15,1-7 1,1 2-16,0 0 0,0 0 0</inkml:trace>
  <inkml:trace contextRef="#ctx0" brushRef="#br0" timeOffset="224827.261">13388 12116 0,'0'0'0,"0"0"0,0 0 16,25 2-16,-25-2 0,23 5 16,-9 1-16,0 3 0,2 1 0,1 6 0,0 0 15,-3 4-15,-2 2 0,-3 3 16,-2 2-16,-4 0 0,-1 0 16,-3 5-16,-3-2 15,-4-2-15,-2-1 0,-3-4 16,-2-1-16,-2-7 0,0-4 0,-4-3 15,-2-3-15,5-2 0,2 0 0,4-1 16</inkml:trace>
  <inkml:trace contextRef="#ctx0" brushRef="#br0" timeOffset="224958.8507">13277 12242 0,'0'0'0,"0"0"15,0 0-15,30 1 0,-30-1 16,37 1-16,-16-1 0,2 1 15,3 1-15,-2-1 16,0 1-16,3-1 0,-5 0 16,-4 0-16</inkml:trace>
  <inkml:trace contextRef="#ctx0" brushRef="#br0" timeOffset="225090.4517">13351 12321 0,'0'0'0,"0"0"0,0 0 15,0 0-15,0 0 0,0 0 16,35 2-16,-35-2 0,49-5 0,-15 0 15,7-1-15,3-3 0,3 0 16,6-1-16,-9 0 16,-6 3-16</inkml:trace>
  <inkml:trace contextRef="#ctx0" brushRef="#br0" timeOffset="225244.236">14334 12029 0,'0'0'0,"0"0"0,0 0 16,-22-4-16,22 4 0,-29 2 15,6 1-15,-2-1 0,-2 0 0,-3 1 16,-5 1-16,-9-1 0,0 1 16,-5 4-16,3 4 0,10-4 0,6 0 0,6-2 15</inkml:trace>
  <inkml:trace contextRef="#ctx0" brushRef="#br0" timeOffset="225359.8253">13772 11933 0,'0'0'0,"0"0"0,0 0 16,13 18-16,-13-18 0,21 26 0,-7-7 15,1 1-15,0 3 0,11 7 16,3 1-16,1-4 0,1-3 0,0 1 16,-6-5-16,-5-4 0</inkml:trace>
  <inkml:trace contextRef="#ctx0" brushRef="#br0" timeOffset="225529.1944">14129 12343 0,'0'0'16,"0"0"-16,0 0 0,-22 4 15,22-4-15,-28 3 0,9-2 0,-1 1 16,1-1-16,-7 0 0,-2-1 16,2-1-16,0-1 0,3-3 15,2-3-15,3-3 0,4-2 16,2 3-16,2 1 16,1 1-16</inkml:trace>
  <inkml:trace contextRef="#ctx0" brushRef="#br0" timeOffset="225691.9515">13744 12251 0,'0'0'0,"0"0"0,0 0 15,-5 25-15,5-25 0,-3 29 0,1-9 16,4 1-16,1-1 0,8 9 16,6 0-16,8-1 15,5-2-15,14 1 16,5-3-16,5-5 0,5-3 16,11-4-16,2-3 0,6-3 15,-5-2-15,-3-7 0,-1-4 16,3-8-16,-7-3 0,-3-12 0,1-7 15,4-7-15,-20 15 0,-16 8 16</inkml:trace>
  <inkml:trace contextRef="#ctx0" brushRef="#br0" timeOffset="226247.1384">16730 10610 0,'0'0'0,"0"0"0,-23-14 16,8 10-16,-2-1 0,-17 4 0,-11 1 15,-1 3-15,-2 2 0,-22 9 0,-7 6 16,-6 9-16,8 1 0,-11 22 16,1 9-16,5 6 0,13-3 0,-2 32 15,25-6-15,22-15 16,16-10-16,30-2 0,20 0 16,4-17-16,4-10 0,30-2 0,21 1 15,0-6-15,-2-5 0,33-4 0,21-5 16,-12 0-16,-11 1 0,25-7 15,19-4-15,-21-3 0,-14 0 16,16-9-16,9-7 0,-25-3 16,-17-3-16,3-11 0,3-8 15,-25-1-15,-18-2 16,-12-14-16,-9-10 16,-21 6-16,-14 4 0,-23-12 0,-16-8 15,-16 4-15,-11 2 0,-32-6 16,-23-6-16,-1 11 0,0 6 15,-43-2-15,-28 0 0,6 16 16,4 12-16,-41 8 0,-28 4 16,15 21-16,10 12 0,60-1 0,44-2 0,28 0 15</inkml:trace>
  <inkml:trace contextRef="#ctx0" brushRef="#br0" timeOffset="231118.6009">15951 11579 0,'0'0'0,"0"0"0,0 0 15,27-3-15,-17 3 0,5 0 16,5 0-16,2 2 0,4-2 16,14 3-1,8 2-15,2 1 0,4-2 16,23 2-16,5-1 0,21 2 16,0 0-16,16 0 0,-2 1 15,3 0-15,-11-1 0,47 5 0,-7 0 16,-22-4-16,-16-2 0,0-1 15,1-1-15,-21-2 0,-11-2 16,-8-1-16,-4-1 0,-14-2 16,-9 1-16,-15-1 0,-11 0 15,-8 0-15,-6 1 0,-8-4 0,-7 0 16,-9-3-16,-6 0 0,-20-1 0,-11 0 16,-11 0-16,-7 1 0,-26 1 15,-18-2-15,16 2 0,13 3 0,-12-1 16,-10 1-16,-4 1 0,-5 2 15,-9 1-15,-7 4 16,3 2 0,1 4-16,2 2 0,1 2 0,11-1 15,7 1-15,7-2 16,6-1-16,18-2 0,11 0 0,18 0 16,11 1-16,17-5 0,11-2 15,12-4-15,6-5 0,10 1 16,6 0-16,23-1 0,16-3 15,10-1-15,10-1 0,15 0 0,11 1 0,2 2 16,3 0-16,8 3 0,6 2 16,2 2-16,0 0 0,11 7 31,7 5-31,-5 2 0,-2 6 0,-19-2 16,-12 3-16,-22-6 0,-14-2 0,-19-4 0,-12-2 15,-18-2-15,-11-1 0,-12-1 0,-8 4 16,-14-5-16,-10-3 0,-21-1 15,-15 0-15,-11-5 0,-9 0 16,-14 0-16,-6 1 0,1 0 16,1 3-16,-16-3 15,-13-1-15,-22 5 0,-16 1 16,38 4-16,27 1 16,-13 3-16,-8 3 15,25 1-15,17 1 0,7 2 16,4 1-16,24-4 0,17-4 15,16-3-15,12-3 0,7 2 16,3 2-16,28-2 0,19 0 16,4-1-16,3 0 0,33-3 15,22-1-15,-6 1 0,-4 4 0,27-1 0,18-1 0,-12 3 16,-9 3-16,26 3 16,18 2-16,-24 2 0,-16 3 15,3 5-15,5 2 16,-27-2-16,-18-2 0,-18-4 15,-12 0-15,-23-6 0,-16-2 0,-24-5 16,-20-3-16,-8-4 0,-6-6 16,-26-1-16,-19-2 15,0 2-15,0 0 0,-24 1 0,-15 0 16,10 2-16,7 5 0,-26-5 0,-18-2 16,15-1-16,11 1 0,-15 8 15,-11 7-15,20 2 0,11 2 0,-8 3 16,-6 2-16,25 2 0,18 1 15,17 0-15,11-1 0,19-4 16,14-3-16,15-2 0,9-4 16,14-2-16,9-3 0,32-2 15,24 0-15,5 0 0,3 1 0,33-3 16,23-3-16,-10 2 16,-9 0-16,38 5 0,26 4 15,-18 4-15,-12 2 0,18 10 0,10 7 0,-24 0 16,-17 1-16,-2 6 0,-2 6 15,-41-4-15,-27-6 0,-32-11 16,-21-7-16,-7-2 0,-4-2 0,-3 0 31</inkml:trace>
  <inkml:trace contextRef="#ctx0" brushRef="#br0" timeOffset="231834.2501">18627 9897 0,'0'0'0,"0"0"0,-3 24 16,3-24-16,-11 25 0,-2-4 0,-5 3 16,-7 10-16,-3 1 0,-13 12 31,-5 3-31,0-4 0,-1-5 15,-3 1-15,3-10 0,5-2 0,12-7 0,6-7 16</inkml:trace>
  <inkml:trace contextRef="#ctx0" brushRef="#br0" timeOffset="231996.7639">18481 10253 0,'0'0'0,"0"0"0,0 0 15,8 30-15,-4-14 0,-2 4 0,-1 5 16,-1 5-16,0 0 0,2-3 0,1-1 16,3-7-16,2-4 0,-1 0 15,-1-3-15,-1-2 0</inkml:trace>
  <inkml:trace contextRef="#ctx0" brushRef="#br0" timeOffset="232166.1967">18639 10219 0,'0'0'0,"0"0"16,0 0-16,34-2 0,-34 2 0,43-9 16,-11 4-16,2-1 0,0 0 15,10-3-15,2 0 0,7-2 16,-2 2-16,-6 0 0,-3-1 16,-4 0-16,-8 1 0,-7 1 0,-4 2 15,-5 1-15</inkml:trace>
  <inkml:trace contextRef="#ctx0" brushRef="#br0" timeOffset="232366.7604">18809 9965 0,'0'0'15,"0"0"-15,0 0 0,-1 20 0,1-20 0,3 30 32,1-5-32,0 2 0,3 0 15,5 12-15,3 1 0,1-3 16,0-3-16,11 3 0,3-6 15,1-6-15,0-4 0,9-5 16,2-7-16,-5-7 0,-3-3 0,-3-10 16,-3-8-16,-4-5 0,-3-3 0,-4 5 15,-4 5-15,-3 3 0</inkml:trace>
  <inkml:trace contextRef="#ctx0" brushRef="#br0" timeOffset="232482.4608">19290 9864 0,'0'0'0,"0"0"16,0 0-16,0 0 0,0 0 15,5 26-15,-5-26 0,8 25 0,-8-25 0,8 32 16,-5-11-16,-1 0 0,0-2 16,1-2-16,-1-2 0,-1-2 0</inkml:trace>
  <inkml:trace contextRef="#ctx0" brushRef="#br0" timeOffset="232824.9003">18630 10454 0,'0'0'0,"0"0"0,0 0 15,-3 31-15,3-31 0,-4 32 16,3-13-16,0-2 0,-1-1 16,2 2-16,0-2 0,0-4 0,0-1 0,2-3 15,1-5-15,0-3 0,2-2 16,1-7-16,3-3 0,1-1 15,1 1-15,3-4 0,4-2 16,1 2-16,1 1 0,5 1 16,5 2-16,4 1 0,-2 4 15,-1 2-15,1 4 16,-4 2-16,0 1 0,-5 3 16,-2 3-16,-5 1 0,-2 2 0,-5 1 0,-3 2 15,-4 0-15,-2 2 0,-5-2 16,-5 1-16,-2-2 0,-3-2 0,3-1 15,2-3-15,3 0 0</inkml:trace>
  <inkml:trace contextRef="#ctx0" brushRef="#br0" timeOffset="232999.3711">18914 10475 0,'0'0'0,"0"0"16,0 0-16,0 0 0,-8 22 0,8-22 15,-8 31-15,2-10 0,-3 1 16,-1 3-16,-1 3 15,-2 6-15,1-1 0,1-3 0,0-1 0,-2 0 16,2-5-16,2-11 0,1-8 16,1 0-16,2-2 0,0 1 15</inkml:trace>
  <inkml:trace contextRef="#ctx0" brushRef="#br0" timeOffset="233114.9823">18836 10724 0,'0'0'15,"0"0"1,0 0-16,28 13 0,-28-13 0,26 18 15,-11-6-15,3 0 0,1-1 16,9 2-16,1-1 0,0-3 16,2-3-16,0 0 0,-5 0 15,-6-2-15</inkml:trace>
  <inkml:trace contextRef="#ctx0" brushRef="#br0" timeOffset="233299.876">19651 10190 0,'0'0'0,"10"-1"0,5-2 15,2 0-15,4 1 16,10-1-16,3 0 0,3 0 16,0-1-16,8-2 0,-1-2 15,-4 3-15,-4 2 0,0 0 16,-9-1-16,-6 2 0</inkml:trace>
  <inkml:trace contextRef="#ctx0" brushRef="#br0" timeOffset="233531.7896">19764 10012 0,'0'0'0,"0"0"0,0 0 15,-5 25-15,5-25 0,-6 27 0,0-8 16,1 2-16,-1 0 0,1 6 15,0 0-15,4-2 0,3-1 0,4-4 16,3 0-16,4-5 0,4-4 0,5 1 16,4-2-16,7-2 0,0-4 15,-1-2-15,0-1 16,-5 0-16,-5 0 0,-5 0 0,-2 0 16,-3-1-16</inkml:trace>
  <inkml:trace contextRef="#ctx0" brushRef="#br0" timeOffset="233701.2181">19493 10453 0,'0'0'15,"0"0"-15,0 0 0,0 0 0,0 0 16,33 1-16,-33-1 0,45-1 16,-19 0-16,7-1 0,6 1 0,1 0 15,-1 0-15,11 1 0,-2 0 16,3-2-16,-8 0 0,-2 0 15,-10 1-15,-7 0 0</inkml:trace>
  <inkml:trace contextRef="#ctx0" brushRef="#br0" timeOffset="233868.716">19467 10621 0,'0'0'0,"0"0"15,0 0-15,0 0 0,0 0 0,0 0 16,37 0-16,-15-3 15,4 2-15,7-2 0,6 0 16,-1-1-16,2 0 0,14 0 0,2 0 16,6-1-16,-7 1 0,-3 0 0,-11 0 15,-9 1 1</inkml:trace>
  <inkml:trace contextRef="#ctx0" brushRef="#br0" timeOffset="234155.8108">19813 10622 0,'0'0'0,"0"0"0,0 0 15,18 22-15,-18-22 0,15 25 0,-6-8 16,-1 1-16,-1 0 0,-1 5 16,0 0-16,-2-3 0,-1-2 15,-4-2-15,-3-1 0,-4-2 16,-3-2-16,-4-5 0,-4-1 0,-1-2 0,0-2 15,-3-2-15,-2-5 16,2 0-16,3-3 0,0-1 0,5-1 16,4-1-16,3 1 0,12-3 15,11-2-15,3 1 0,7-1 16,9-2-16,9-1 0,3 1 16,4 0-16,-3 1 0,-11 4 0,-7 2 0</inkml:trace>
  <inkml:trace contextRef="#ctx0" brushRef="#br0" timeOffset="234572.398">20539 10179 0,'0'0'0,"0"0"16,0 0-16,-29 16 0,29-16 0,-26 16 15,14-2-15,2 0 0,2 1 16,5 6-16,6-3 0,6-1 15,5-1-15,7-4 0,4-1 16,2-2-16,-1-1 0,4 1 16,-2-1-16,-6-1 0,-6-1 0,-5 2 0,-4 1 15,-8 0-15,-6 2 0,-7 0 16,-7 0-16,-2 1 0,-2-4 16,-3 2-16,-4 2 0,3-4 15,4-1-15,2-2 0,2-2 16,3-4-16,3-2 0,5-4 15,3-4 1,4 1-16,2 3 0,3-2 16,2 0-16,0 3 0,-1-1 0,0 5 15,1 3-15,-1 3 0,-1 3 16,-1 4-16,-1 3 0,-2 3 16,-2 2-16,-3 6 0,-2 5 15,-2-1-15,-1 0 0,-5 8 16,0 1-16,2-6 0,4-4 0,0-2 0,4-6 15,1-5-15,2-3 0,0-3 16</inkml:trace>
  <inkml:trace contextRef="#ctx0" brushRef="#br0" timeOffset="234735.3056">20528 10783 0,'0'0'0,"0"0"0,8 17 15,-4-7-15,1 1 0,3 3 0,3 1 16,6 3-16,3-1 0,2-5 16,1-4-16,-3-1 0,-4-1 0,-2-2 15</inkml:trace>
  <inkml:trace contextRef="#ctx0" brushRef="#br0" timeOffset="235089.6899">21223 10225 0,'0'0'0,"0"0"0,0 0 15,2 36-15,-2-16 0,-3 14 16,-1 6-16,-2 1 0,0 2 16,-2 7-16,1-2 0,2-7 15,1-7-15,0-2 0,2-7 16,2-8-16,1-7 0,-1-7 15,0-6-15,0-2 16,-1-4-16,0-6 16,0-6-16,-1 1 0,-1 0 0,2-2 15,2 0-15,1 5 0,0 4 0,0 3 16,0 1-16,3 2 16,1 1-16,11 3 0,8 0 15,2 1-15,0 1 0,5 2 0,3 0 16,-2 3-16,-2-1 0,-3 3 0,-3 3 15,-5-3-15,-3-2 0,-2-2 16,-3 0-16,-2 1 0</inkml:trace>
  <inkml:trace contextRef="#ctx0" brushRef="#br0" timeOffset="235243.4279">21008 10790 0,'0'0'16,"0"0"-16,0 0 0,0 0 0,41-1 15,-16-3-15,4-1 16,5 0-16,4-2 0,15-2 0,2-1 16,10-2-16,-3 1 0,-4 0 15,-13 4-15,-9 0 0</inkml:trace>
  <inkml:trace contextRef="#ctx0" brushRef="#br0" timeOffset="235506.5522">21820 10154 0,'0'0'0,"10"-1"0,4 1 0,4 0 0,3 0 0,11 1 15,3 1-15,0 2 16,1 1-16,8 3 0,0 1 16,-6 1-16,-5 1 0,-1 5 0,-6 2 15,-8 3-15,-4 0 0,-12 3 16,-9 1-16,-3-2 0,-3-2 15,-5 1 1,-2 1-16,-4-4 0,-1-2 0,-3-5 16,0-3-16,-3-4 0,-2-4 15,0-6-15,0-3 16,5-5-16,5 0 0,5 1 0,4 4 16,3 1-16</inkml:trace>
  <inkml:trace contextRef="#ctx0" brushRef="#br0" timeOffset="235660.3581">21820 10272 0,'0'0'0,"0"0"16,0 0-16,0 0 0,0 0 0,15 17 15,-15-17-15,10 29 0,-6-11 16,-1 4-16,0 5 16,-1 2-16,1 3 0,-1 9 0,-1 2 15,0-2-15,0-4 0,1 6 16,1-6-16,-1-5 0,1-6 16,1-7-1,2-7-15,-2-3 0,0-1 0,-1-1 16</inkml:trace>
  <inkml:trace contextRef="#ctx0" brushRef="#br0" timeOffset="235907.8704">22527 10115 0,'0'0'0,"0"0"15,0 0-15,29 7 0,-18-3 0,1 3 16,1 1-16,-2 2 0,-1 1 15,1 5-15,-1 2 0,-3 1 16,0 1-16,-3 3 0,-2 0 16,0-1-1,-2-1-15,-3 0 0,-1-2 16,-2 0-16,0-3 0,-4-1 0,-3-1 16,-1-3-16,0-2 0,-2-4 15,-3-5-15,3 0 0,3 0 0,2 0 16</inkml:trace>
  <inkml:trace contextRef="#ctx0" brushRef="#br0" timeOffset="236061.7502">22305 10305 0,'0'0'0,"0"0"16,0 0-16,0 0 0,0 0 15,34 5-15,-34-5 0,35 6 16,-15-4-16,3 1 0,3 1 16,-2 0-16,0 0 0,4 2 15,-4-1-15,-4-1 0,-5 0 0,-1 0 16,-3-2-16,-1 1 0</inkml:trace>
  <inkml:trace contextRef="#ctx0" brushRef="#br0" timeOffset="236193.2876">22256 10527 0,'0'0'0,"0"0"0,0 0 16,31-1-16,-31 1 0,31-1 15,-8-2-15,1 0 16,-1-1-16,6-2 0,1-2 15,-4 3-15,-5-1 0,-4 2 16</inkml:trace>
  <inkml:trace contextRef="#ctx0" brushRef="#br0" timeOffset="236609.7721">22360 10293 0,'0'0'0,"0"0"15,0 0-15,-2 24 0,2-24 0,-3 32 16,0-7-16,0 2 15,0 1-15,-3 15 0,-1 3 16,1-3-16,1-4 0,1 4 16,3-4-1,1-7-15,2-5 0,3-1 16,0-5-16,2-8 0,-1-2 16,8-4-16,3-3 0,3-5 15,1-2-15,2-5 0,2-3 16,1 0-16,2 1 0,-1 0 15,1 2-15,-6 0 0,-4-1 0,-1 2 16,-5-1-16,-4 4 0,-2 0 0,-2 2 16,-4 2-16,-2-4 15,-4 1-15,-2 1 0,-2 1 0,-2 0 16,-2 0-16,1-1 0,-1 1 16,5 1-16,1 0 0,1 0 15,2 1-15,3 3 0,2 1 0,8 5 16,8 3-16,0 1 0,2 2 0,5-1 15,5 2-15,-1-1 0,1-1 0,10 6 16,3 0-16,-2-3 16,-2-4-16,-1 1 0,-9-4 15,-6-2-15</inkml:trace>
  <inkml:trace contextRef="#ctx0" brushRef="#br0" timeOffset="246756.7943">4431 11946 0,'0'0'0,"-15"2"16,-7 1-16,-11 2 0,-1-1 0,-22 7 15,-8 4-15,-12 3 16,1 2-16,-14 9 0,-5 4 15,11 3-15,7 2 0,-28 25 0,2 6 16,15-4-16,11-3 16,22 6-16,15 4 0,20-12 15,12-7-15,12-4 0,8-2 0,17-1 16,10 0-16,18-3 0,12-3 16,9-9-16,7-5 0,19-3 15,14-1-15,2-5 0,4-3 0,17-8 16,14-3-16,4-2 0,1 0 15,32-5-15,19-1 16,12-9-16,8-6 0,-56 4 0,-40 0 16,-9-12-16,-8-8 0,-27 1 15,-21 0-15,-24-13 0,-16-9 16,-20 4-16,-14 1 0,-23-11 16,-17-5-16,-10 6 0,-8 4 0,-33-4 15,-24-3-15,1 5 16,2 4-16,-27 7 15,-19 4-15,4 8 0,4 8 16,-24 10-16,-20 6 16,8 9-16,6 5 0,-27 16 15,-17 11-15,17 6 0,16 5 0,58-11 16,45-10-16,28-5 0</inkml:trace>
  <inkml:trace contextRef="#ctx0" brushRef="#br0" timeOffset="248532.0069">24353 13283 0,'0'0'16,"-12"4"-16,-2 1 0,2 0 0,-3 1 15,-8 6-15,-4 5 16,-3 5-16,-1 3 15,-6 13-15,1 4 0,7-3 0,3-3 16,2 13-16,4 5 16,6 7-16,7-2 0,9 3 15,7 3-15,7-2 0,5-3 0,12 6 16,5-2-16,5-3 0,2-3 16,33 20-16,1-10 15,-2-12-15,-1-8 0,7-7 0,5-4 16,1-4-16,1-3 0,5-7 15,3-2-15,0-7 0,1-3 0,12-7 16,8-2-16,2-5 0,-1-1 0,2-6 16,2-4-16,-8-2 0,-3-5 15,-1-3-15,2-2 16,-3 2-16,-2 2 0,-1-13 0,-1-9 16,-16 4-16,-11 2 0,-5-6 15,-2-4 1,-12-3-16,-8-1 0,-10 1 15,-7 1-15,-7-7 0,-6-4 0,-17 2 16,-10 3-16,-9 6 0,-5 2 16,-10-3-16,-6-3 0,-12 1 15,-8 3-15,-11 2 0,-7 4 16,-4 3-16,-3 2 0,-12 4 16,-7 4-16,-5 4 0,-4 5 0,-18 1 15,-12-1-15,6 2 0,3 0 0,-12 7 16,-7 4-16,2 6 15,5 3-15,-9-2 0,-5-2 16,1 18-16,0 11 0,-7 4 16,-5 2-16,23-1 0,15 1 15,23 5-15,13 3 0,23 2 0,14 2 0,16 6 16,12 2-16,14 2 0,10 2 16,-1-18-16,2-12 0,0-7 15</inkml:trace>
  <inkml:trace contextRef="#ctx0" brushRef="#br0" timeOffset="249233.8835">21948 14855 0,'0'0'16,"0"0"-1,0 0-15,-27-15 0,27 15 0,-28-16 16,2 4-16,-1 1 0,-3 1 15,-21-3-15,-8-1 0,-14-4 0,1-1 16,-30 3-16,-12 5 16,-9 2-16,9 2 0,-66 9 0,-18 8 15,33 3-15,21 2 16,-4 9-16,-5 8 0,22 0 0,15 0 0,7 11 16,6 4-16,16-5 0,12-4 15,2 11-15,1 7 16,21-7-16,15-4 0,14 8 0,9 6 15,8-7-15,6-6 0,22 7 16,13 4-16,8-8 0,7-3 0,24-1 16,17 0-16,0-7 0,-3-4 15,36 1 1,25-1-16,-11-5 0,-8-4 0,26-4 16,19-3-16,-16-2 15,-9 0-15,24 2 0,17 1 16,-26-3-16,-18-3 0,10-4 15,7-2-15,-27-5 0,-19-4 0,-2-10 16,-3-8-16,-22-4 0,-16-3 16,-14-11-16,-11-9 0,-11 4 0,-9 3 0,-21-19 15,-14-12-15,-14-1 16,-7 1-16,-26-13 0,-18-9 16,1 8-16,0 5 0,-35-7 15,-24-4-15,6 17 0,3 10 0,-36-6 16,-26-6-16,11 11 0,9 8 15,-40 9-15,-25 6 0,20 6 0,14 6 16,60 9-16,41 7 0,28 4 16</inkml:trace>
  <inkml:trace contextRef="#ctx0" brushRef="#br0" timeOffset="255909.6222">7156 12803 0,'0'0'0,"0"0"16,0 0-1,0 0-15,0 0 0,-17 29 0,17-29 0,-17 26 16,1-6-1,0 0-15,-2 1 0,-1 1 16,1 2-16,-8 5 16,1-1-16,1-3 0,1-5 15,-3 0-15,5-3 0,5-6 16,0-4-16,3-1 0,3-1 0,2-2 16</inkml:trace>
  <inkml:trace contextRef="#ctx0" brushRef="#br0" timeOffset="256045.8246">6800 12878 0,'0'0'16,"0"0"-16,0 0 0,0 0 16,16 17-16,-16-17 0,28 20 15,-28-20-15,33 23 0,-13-11 16,2-2-16,1 2 0,4-1 0,5 3 0,-3-2 16,-2-1-16,-5-2 0,-3-2 15</inkml:trace>
  <inkml:trace contextRef="#ctx0" brushRef="#br0" timeOffset="256446.3912">7647 13190 0,'0'0'0,"0"0"0,0 0 0,0 0 16,-11 28-16,11-28 0,-20 25 15,8-12-15,-3 0 0,-1 1 0,-2-1 16,4-1-16,-2-2 0,4-2 15</inkml:trace>
  <inkml:trace contextRef="#ctx0" brushRef="#br0" timeOffset="256781.3208">7971 12811 0,'0'0'0,"0"0"0,0 0 16,21 14-16,-21-14 0,16 10 0,-7-4 16,-1 1-16,-2-1 15,0-1-15,-1 1 0,0-3 0</inkml:trace>
  <inkml:trace contextRef="#ctx0" brushRef="#br0" timeOffset="257068.3788">7803 12940 0,'0'0'0,"0"0"0,24-3 16,-24 3-16,36-1 0,-15 1 15,2 0-15,5 1 0,1-1 0,-6 2 16,-2 2-16,-4 1 15,-4 1-15,-6 2 0,-6 2 0,-7 5 16,-5 2-16,-5 5 0,-4 5 16,-2-1-16,-1 1 0,-3 5 15,3 1 1,5-6-16,6-3 0,7-2 0,7-5 0,7-7 16,5-3-16,10-8 15,7-5-15,6-6 0,2-6 0,11-7 0,1-4 16,-12 6-1,-8 6-15,-7 3 0</inkml:trace>
  <inkml:trace contextRef="#ctx0" brushRef="#br0" timeOffset="257232.2939">8284 12750 0,'0'0'0,"0"0"0,0 0 0,0 0 0,0 0 0,0 0 15,0 0-15,31 7 0,-31-7 16,43 2-1,-10-3-15,3-1 0,6 0 16,-3 0-16,-6 0 0,4-1 16,1 1-16,-7 0 0</inkml:trace>
  <inkml:trace contextRef="#ctx0" brushRef="#br0" timeOffset="257379.3344">8301 12996 0,'0'0'0,"0"0"16,0 0-16,3 23 0,-3-23 16,9 18-16,2-7 0,2-5 15,3-3-15,0-1 0,-5 1 16,0-1-16</inkml:trace>
  <inkml:trace contextRef="#ctx0" brushRef="#br0" timeOffset="257619.433">8737 12900 0,'0'0'0,"0"0"0,-27 7 0,10 0 16,-3 2-16,-13 6 16,-8 4-16,0-2 0,-1-1 0,-5 5 15,4 2-15,1 2 0,9-2 16,10-4-16,9-5 0,8-1 16,8-1-16,14-2 0,11-3 15,2-3-15,6-3 16,17 0-16,8-2 0,-2 0 15,-2-2-15,11-5 0,0-3 0,-9-2 0,-5 1 16,-7-5-16,-10-1 0,-18 4 16,-11 2-16,-2 3 0,-1 2 15,-1 3-15</inkml:trace>
  <inkml:trace contextRef="#ctx0" brushRef="#br0" timeOffset="257795.4496">8433 12908 0,'0'0'0,"0"0"15,0 0-15,0 0 0,0 24 0,0-24 16,2 35-16,1-10 0,-1 5 16,2 7-1,0 9-15,3 11 0,-1-1 0,3 6 0,2-5 16,2-3-16,1-10 0,-2-11 0,1-10 16,-1-8-16,0-7 15,-2-3-15,-2 1 0,-3-4 0</inkml:trace>
  <inkml:trace contextRef="#ctx0" brushRef="#br0" timeOffset="257949.1919">9243 12760 0,'0'0'0,"0"0"0,0 0 15,20 10-15,-20-10 0,0 0 16,25 16-16,-18-9 0,-1 0 15,0-1-15,-1-1 0,0 0 16</inkml:trace>
  <inkml:trace contextRef="#ctx0" brushRef="#br0" timeOffset="258176.2519">9157 13126 0,'0'0'0,"0"0"15,0 0-15,6 30 0,-4-15 16,0 3-16,0-1 0,1-1 16,1-1-16,1 3 0,2-1 15,-1-2-15,2-3 0,2-3 16,1-2-16,5-6 0,3-1 16,3-8-16,4-5 0,1-4 15,3-3-15,10-12 0,2-4 0,-8 5 16,-5 7-16,-6 4 0</inkml:trace>
  <inkml:trace contextRef="#ctx0" brushRef="#br0" timeOffset="258349.2078">9897 12682 0,'0'0'0,"0"0"0,0 0 16,-20 12-16,20-12 0,-23 17 0,10-6 16,-1 0-16,2 2 0,0 3 15,3 3-15,5-2 16,4 0-16,8 1 15,6 2-15,6-2 16,4 2-16,-3-3 0,-3-3 0,-4-2 16</inkml:trace>
  <inkml:trace contextRef="#ctx0" brushRef="#br0" timeOffset="258772.4898">9881 13115 0,'0'0'0,"0"0"0,-22 9 15,7-4-15,-2 0 0,0 1 0,-2 0 0,-8 1 16,1-2-16,1 1 16,0 0-16,6-2 15,2-2-15,4-2 0,2-1 0,3-3 16,5-3-16,-1 1 0,2 1 16,2-7-16,4-6 0,-2 2 15,1 3-15,-3 2 0,1 4 16,-2 2-16,-1 2 0,-1 3 15,-1 4-15,-1 6 16,-3 6-16,2 3 16,3 4-16,3-1 0,2-2 0,10 4 15,8 1-15,0-3 0,1-3 0,9 0 0,7-2 16,1-3-16,-2-3 0,12 0 16,2 0-16,-3-4 0,-4-3 15,5-3-15,-2-2 16,-10-1-16,-8 0 0,-4-3 0,-5-4 15,-4 1-15,-4 0 0,-8-7 16,-5-5-16,-1-1 0,-3 0 0,-5 2 16,-4 1-16,-3 3 15,-2 2-15,0 2 0,-1 1 0,5 3 0,3 2 16,3 1-16</inkml:trace>
  <inkml:trace contextRef="#ctx0" brushRef="#br0" timeOffset="258912.5978">10538 13433 0,'0'0'0,"0"0"0,0 0 16,-3 25-16,0-14 0,-12 4 0,-8 3 16,-10 5-16,-3-3 0,5-3 15,6-3-15,3-1 0</inkml:trace>
  <inkml:trace contextRef="#ctx0" brushRef="#br0" timeOffset="261536.207">11187 12583 0,'0'0'0,"0"0"16,0 0-16,8 23 0,-8-23 0,8 26 16,-2-10-16,-2-2 0,0-2 15,0-1-15</inkml:trace>
  <inkml:trace contextRef="#ctx0" brushRef="#br0" timeOffset="261790.3202">11677 12635 0,'0'0'0,"0"0"0,0 0 16,-32 10-16,12-4 15,-5 2-15,-6 2 0,-3 1 16,-2 1-16,-15 8 15,-4 1-15,-8 4 0,5-3 0,1-2 16,11-4-16,13-4 0,10-2 16,13-1-16,11-2 0,12-2 15,9-2-15,12-3 0,10-3 16,6-1-16,5-1 0,3-1 0,1 0 0,5-1 16,-4 2-16,0 1 15,-4 1 1,-19 2-16,-11-1 0,-6 1 0</inkml:trace>
  <inkml:trace contextRef="#ctx0" brushRef="#br0" timeOffset="261975.3605">11188 13051 0,'0'0'0,"0"0"0,-7 18 15,4-5-15,-1-1 0,0 5 0,1-1 16,1-2-16,2-2 0,2-3 15,2-4 1,3-2-16,2-3 0,-2 0 16,0 0-16,-2 0 0</inkml:trace>
  <inkml:trace contextRef="#ctx0" brushRef="#br0" timeOffset="262577.2664">11484 12926 0,'0'0'0,"0"0"0,0 0 15,0 0-15,30 8 0,-30-8 16,31 9-16,-16-4 0,0 1 0,-2 0 0,-1 1 15,-2 0-15,-1 0 0,-1 3 16,-4-1 0,-8 0-16,-8 1 0,0-2 15,-2 1-15,-12 1 0,-8-2 16,3 2-16,-1-3 0,-2-1 16,-1-4-1,-1 1-15,5-2 0,0-2 0,6-3 16,9 1-16,5-1 0,12 1 15,10 1-15,4 0 0,1-1 16,12 3-16,8 1 0,-2 1 16,-2-2-16,9 2 0,1 3 15,-7-3-15,-4 2 0,-7-1 16,-5 3-16,-6-1 0,-3 0 0,-13 4 0,-9 1 16,-7-2-16,-4 1 0,-12-1 15,-10 2-15,4 1 0,3-3 16,-5 2-16,-4 0 0,7-2 15,7 0-15,2-1 0,7-3 16,9-2-16,5 0 0,14-3 16,10 0-1,4-1-15,4 1 0,13-2 0,12 0 16,-1-1-16,0-1 0,12-2 16,1 1-16,-9 2 0,-8 1 0,-4 1 15,-6 0-15,-12 2 16,-7 1-16,-15 1 0,-11 1 15,-6 1-15,-4 0 0,-11 4 0,-11 4 16,-2 1-16,0 1 0,-12 3 0,-1 1 16,9-2-16,8-4 0,3 4 15,7-1-15,11-3 0,8-5 0,11-1 16,7-1-16,6-1 16,5 0-16,15-2 0,10-2 15,-3-2-15,4 0 0,14-1 16,6-2-16,-8 2 0,-6-2 0,-7 2 0,-11 1 15,-9 0-15</inkml:trace>
  <inkml:trace contextRef="#ctx0" brushRef="#br0" timeOffset="262946.8018">11544 13397 0,'0'0'0,"2"9"15,-1 1-15,1 0 0,1 0 0,-1 5 16,0 0-16,-1 0 16,0 0-16,-1-4 0,-1 0 15,-2-2-15,-2-3 0,-1-2 16,-4-2-16,-2-1 0,-2-2 0,-5-4 0,-6-2 16,1-2-16,0-2 0,-6-4 15,-3-4-15,-6-5 0,4 0 16,-5 4-16,-4 4 0,-2 0 15,4 5-15,0 6 0,-1 5 16,7 1-16,4 1 0,7 4 16,4 2-1,5 2-15,5 0 0,9 4 0,6 3 16,10-1-16,5-3 0,16 2 16,10 1-16,-3-2 0,-2-2 0,17 0 15,4 1-15,-1-3 16,-3-1-16,11-2 0,0-1 15,-7-3-15,-6-1 0,-16-1 16,-10 0-16,-8 0 0</inkml:trace>
  <inkml:trace contextRef="#ctx0" brushRef="#br0" timeOffset="263147.5338">12314 12777 0,'0'0'0,"0"0"0,25 9 16,-11-4-16,3 2 0,4 4 0,1-1 15,0-1-15,1-1 16,-4-2-16,-3-1 0,-3 1 0</inkml:trace>
  <inkml:trace contextRef="#ctx0" brushRef="#br0" timeOffset="263310.3308">12011 12854 0,'0'0'0,"0"0"0,0 0 0,0 0 0,-5 26 16,5-26-16,-6 29 0,3-11 15,0 1-15,0 3 16,2 1-16,0-3 0,0-2 0,0-2 15</inkml:trace>
  <inkml:trace contextRef="#ctx0" brushRef="#br0" timeOffset="263649.036">12137 12963 0,'0'0'0,"0"0"0,23-1 15,-4 0-15,3-1 0,12 2 16,5 2-16,0-1 0,2 0 15,9 0-15,-2 0 0,-6 2 16,-5 1-16,0 2 0,-5-2 0,-8 1 0,-6-1 16,-10 1-16,-7 0 0,-8 1 15,-5-1-15,-10 5 0,-9 4 16,-6-1-16,-5 2 0,-2 1 16,-2 0-16,-5 2 0,2-2 15,4 0-15,10-3 0,9-4 16,10-3-16,9-2 15,8 0-15,11-1 0,8-1 16,9-3-16,7-2 0,4-1 16,2 0-16,4 0 0,4-1 15,-5 1-15,-3-3 0,-5 1 16,-8 2 0,-8 1-16</inkml:trace>
  <inkml:trace contextRef="#ctx0" brushRef="#br0" timeOffset="263949.8537">12469 13103 0,'0'0'0,"0"0"0,0 0 15,5 34-15,-2-15 0,-2 5 0,0 6 16,0 10-16,0 0 0,-1 2 0,0 0 31,-1 5-31,0-4 0,-1 0 0,0-7 0,0-7 16,-1-5-16,-4-5 0,-2-3 15,-3-7-15,-3-4 0,-3-6 16,-3-4-16,1-4 0,2-4 0,-5-8 16,-3-6-16,1-2 15,0 1-15,-2-3 16,4 3-16,4 8 0,4 7 0,1 5 0,5 2 0,2 3 16,4 2-16,6 2 15,5 2-15,14 0 16,10 1-16,2-2 0,1-1 0,-2 0 15,-6 0-15,-7 0 16</inkml:trace>
  <inkml:trace contextRef="#ctx0" brushRef="#br0" timeOffset="264081.5306">12952 13583 0,'0'0'0,"0"0"15,0 0-15,-7 25 0,3-14 16,-3 0-1,-1 2-15,-1-3 0,1-3 16,-2 2-16,1-2 16,2-1-16</inkml:trace>
  <inkml:trace contextRef="#ctx0" brushRef="#br0" timeOffset="264266.7247">13775 12851 0,'0'0'16,"8"4"-16,3 3 0,-1-1 15,0-1-15,0 4 0,0 2 16,1 3-16,-1 1 0,-3-3 0,0-2 0,-2-1 16</inkml:trace>
  <inkml:trace contextRef="#ctx0" brushRef="#br0" timeOffset="264451.4904">13455 13005 0,'0'0'0,"0"0"0,29 3 16,-29-3-16,42 4 0,-14-3 0,4 0 16,13 1-16,3 0 0,13-1 15,0 0-15,-5 0 0,-3 2 0,3-2 16,-6-2-16,-10 0 15,-7 1-15,-6 0 0,-7 0 16,-5 0-16</inkml:trace>
  <inkml:trace contextRef="#ctx0" brushRef="#br0" timeOffset="264652.1198">13736 13087 0,'0'0'0,"0"0"15,-15 21-15,3-3 0,-2 6 0,-7 16 16,-2 8-1,-2 1-15,0 1 0,-4 13 16,3-1-16,-1 2 0,6-11 16,3-3-16,3-11 0,3-10 15,3-8-15,4-12 0,2-6 16,2-11-16,2-9 0,0 5 0,-1 2 16,0 3-16</inkml:trace>
  <inkml:trace contextRef="#ctx0" brushRef="#br0" timeOffset="264814.9976">13685 13223 0,'0'0'0,"0"0"16,0 0-16,33-1 0,-33 1 0,40-1 16,-14-1-16,10 1 0,3-1 15,0 0-15,0-1 0,9-1 16,-2 0 0,-3-1-16,-3 1 15,-6 0-15,-4 1 0,-2-1 0,-6-1 16,-8-2-16,-7-2 0,-2 3 15,-1 1-15,-1 1 0</inkml:trace>
  <inkml:trace contextRef="#ctx0" brushRef="#br0" timeOffset="264999.9893">13951 13077 0,'0'0'0,"0"0"0,0 0 16,-6 26-16,6-26 0,-7 33 0,2-8 15,-3 0-15,-1 4 0,-5 12 16,-3 4-16,3-3 0,1-5 15,-1 5-15,0-6 0,2-5 16,2-6-16,-1-7 0,2-9 0,4-3 0,1-1 16,-1 0-1</inkml:trace>
  <inkml:trace contextRef="#ctx0" brushRef="#br0" timeOffset="265146.7195">14053 13459 0,'0'0'0,"6"9"16,0 2-16,5 6 0,1-1 16,3 2-16,0 0 0,4 2 15,1-2-15,-3-3 0,-1-4 16,-3-7-16,-1-5 0,-2-1 16,-2 1-16,-2 0 0</inkml:trace>
  <inkml:trace contextRef="#ctx0" brushRef="#br0" timeOffset="265331.7047">14663 12758 0,'0'0'16,"0"0"-16,0 0 0,16 17 15,-16-17-15,16 17 0,-9-6 0,0 1 16,0 2-16,-2 1 15,0 1-15,-2-1 0,-1-1 0,0 1 16,0-3-16,1 0 0</inkml:trace>
  <inkml:trace contextRef="#ctx0" brushRef="#br0" timeOffset="265933.2111">14446 13025 0,'0'0'0,"0"0"0,0 0 16,0 0-16,0 0 0,0 0 0,0 0 15,28-1-15,-28 1 0,38-2 16,-11 1-16,3-1 0,2 0 15,2 1-15,3 0 0,9 1 16,-2-1-16,6 2 0,-4 2 0,-8 0 0,-6 2 16,-6 1-16,-6 2 15,-7 2-15,-5 4 0,-12 1 0,-8 3 16,-6 2-16,-2 1 0,-11 3 16,-7 4-16,1-3 0,0-1 15,-8 3-15,-1 0 0,-2-1 16,5-2-16,5-6 15,3-3 1,7-7-16,6-7 0,10-7 0,6-7 16,7 1-16,6-2 0,7-4 15,7-4-15,4 0 16,1 1-16,2 3 0,0 1 0,-1 4 16,-3 2-16,5 6 0,-2 6 15,-6 7-15,-2 6 0,-3 4 0,-1 3 16,-5 5-16,-3 4 0,-3 5 15,-3 5-15,-1 0 0,-1-1 0,-2 2 16,1-3-16,0-6 0,1-3 16,1-4-16,1-4 0,0-6 15,0-2-15,-1-7 0,-1-2 16,1-4-16,0-8 16,0-5-16,0-6 15,0-5-15,0-3 0,1-6 0,0-5 16,3 1-16,0-1 0,3-6 15,0 3-15,0 6 0,-1 6 16,0 12-16,1 7 0,-1 9 16,2 5-16,-1 6 0,-1 5 15,2-1-15,1 2 0,1 1 16,2 0-16,1-1 0,1 0 16,-1-4-16,-1-2 0,-1-7 0,0-6 15,-1-5-15,-1-4 0,-2 3 16,-1 2-16,-2 1 0</inkml:trace>
  <inkml:trace contextRef="#ctx0" brushRef="#br0" timeOffset="266534.5837">15133 12913 0,'0'0'0,"0"0"15,0 0-15,5 26 0,-5-26 0,0 26 16,-1-8-16,0 2 15,0 2-15,-1 0 0,2-1 0,2 2 16,-1-4-16,1-5 0,1-4 0,0-4 16,1-2-16,0-5 15,1-5-15,-1 2 0,-1 0 0,3-10 16,0-8-16,0-2 0,-1 1 16,1-2-16,-1 0 0,2-1 15,-1 6-15,-2 3 0,-1 5 0,2 1 0,-1 3 16,3 3-16,2 1 0,2 0 15,2 1-15,1 1 0,-998 2 16,2000 0-16,-1000 2 0,-1 0 16,0 1-16,0 2 0,-1 1 15,-3 0-15,-2 1 0,-5 2 16,-1 0-16,-7 4 16,-5 3-16,-5 2 15,-5 2-15,-4 2 0,-3 3 16,-6 4-16,0-2 0,3-4 15,3-4-15,5-3 0,3-3 0,6-1 16,8-2-16,6-8 16,5-2-16,7-4 0,3-3 15,7-2-15,3-3 0,2 1 0,-1 0 0,2 0 0,1 0 16,0 0-16,-6 1 16,-9 6-16,-4 3 0,-7 6 15,-5 7-15,-7 5 0,-6 4 0,-7 10 31,-8 7-31,-7 7 0,-6 6 16,-3 1-16,6-8 0,0 2 16,4-4-16,7-10 0,6-9 15,6-9-15,6-10 0,6-8 16,3-4-16,6-12 0,5-7 16,-3 9-16,-3 4 0,0 3 15</inkml:trace>
  <inkml:trace contextRef="#ctx0" brushRef="#br0" timeOffset="266772.8915">15353 13336 0,'0'0'0,"0"0"0,0 0 16,-5 29-16,3-15 0,-1 4 16,0 2-16,-2 0 0,1 1 15,0 5-15,3 0 0,5-4 16,2-3-16,5-2 0,4-1 16,3-3-16,6-5 15,3 1-15,4-1 0,9-3 16,-2 0-16,0-2 0,-2-1 0,-2-2 15,-2 0-15,-1-1 0,-6-1 16,-5 0-16,-4 0 0,-7-2 16,-3-3-16,-5-4 0,-4-3 15,-5-5-15,-3-2 0,1-6 16,0-2-16,3-7 16,0-6-16,2 8 0,0 6 0,2 6 0</inkml:trace>
  <inkml:trace contextRef="#ctx0" brushRef="#br0" timeOffset="267020.0927">16400 12841 0,'0'0'0,"0"0"15,-16 22-15,1-5 0,-2 3 0,-11 15 16,-4 8-16,-5 12 15,1 1-15,-1 13 0,5 3 32,8-11-32,6-7 0,10 8 0,11-4 15,8-5-15,6-12 0,10-4 16,7-6-16,2-7 0,3-7 0,-11-5 16,-8-3-16,-5-3 0</inkml:trace>
  <inkml:trace contextRef="#ctx0" brushRef="#br0" timeOffset="267775.398">16796 13314 0,'0'0'0,"-3"12"0,-3 2 0,0 2 0,-2 1 0,-3 7 16,-2 5-16,-1 2 0,2-3 16,2-4-16,3-4 15,0-5-15,3-4 0,0-5 16,2-4-16,2-5 0,1-3 0,5-5 15,2-4-15,5-8 0,1-6 16,8-10 0,2-1-16,2 2 0,-1 5 0,8-3 15,2 5-15,1 4 0,-1 3 16,2 6-16,-1 6 16,-7 7-16,-3 5 0,-4 8 0,-3 7 15,-7 5-15,-2 6 16,-6 5-16,-4 6 0,-1-4 15,-1-4-15,-2-1 0,0-4 0,-4-2 0,-3 0 16,2-6-16,2-2 16,0-9-16,2-4 0,0-4 0,1-4 15,6-3-15,3-3 0,4-7 16,3-6-16,3-2 0,1-2 16,4 2-1,3 0-15,6-1 0,-2 5 0,3 6 16,1 6-16,-1 3 0,-1 4 15,-5 5-15,-2 4 0,-3 6 16,-4 3-16,-4 6 16,-3 4-16,-4 3 0,-3 3 0,-3 2 15,-2 1 1,-2 0-16,0 1 0,0-6 0,1-5 16,0-4-16,2-4 0,1-4 0</inkml:trace>
  <inkml:trace contextRef="#ctx0" brushRef="#br0" timeOffset="268176.2048">18194 13283 0,'0'0'16,"0"0"-16,0 0 0,-8-21 0,8 21 16,-14-18-16,2 8 0,-5 2 15,-3 2-15,-5 4 0,-6 2 16,-9 3-16,1 5 0,-3 5 15,-3 5-15,-3 8 0,6 3 0,3 4 32,8 1-32,10-4 0,6-5 15,14-3-15,10-2 0,7-7 0,6-4 16,11-6-16,9-6 0,-2-4 16,1-1-16,9-8 0,1-6 15,-8 1-15,-6-1 0,-1-3 16,0-4-16,-8 2 0,-4 0 15,-8 6-15,-5 6 0,-4 4 0,-4 5 0,-3 6 16,-7 3-16,0 7 0,-3 4 16,-1 8-16,0 6 0,2 0 15,2 2-15,7-1 0,6 1 16,2-4-16,1-4 0,7-3 16,4-2-16,0-8 0,0-6 0,-3 1 31,-5-2-31,-2-1 0</inkml:trace>
  <inkml:trace contextRef="#ctx0" brushRef="#br0" timeOffset="268444.5978">18622 13201 0,'0'0'16,"0"0"-16,0 0 0,-5 22 0,5-22 0,-11 30 15,0-8-15,0 0 0,0 2 16,-3 6-16,-1-1 0,3-2 15,2-2-15,3-6 0,0-2 16,2-6-16,0-3 0,4-5 16,2-5-16,1-2 0,2 0 0,1-6 15,3-6 1,1-2-16,2-4 0,0-1 16,1 0-16,-1 3 0,-2 4 15,3 0-15,0 5 0,1 2 16,3 2-16,2 5 0,4 3 15,-2 0-15,-1 1 0,-4-1 0,-2 0 16,-3 0-16</inkml:trace>
  <inkml:trace contextRef="#ctx0" brushRef="#br0" timeOffset="268693.3076">19143 13009 0,'0'0'0,"0"0"16,-4 24-16,0-7 0,0 2 0,-5 14 16,-3 6-16,-1 3 15,-3 2-15,-3 12 0,-2 2 16,1 1-16,3-9 0,3-2 16,4-8-16,3-9 0,2-5 0,5-10 15,3-8 1,3-5-16,1-3 0,-1 0 15,-2 0-15,1 0 0</inkml:trace>
  <inkml:trace contextRef="#ctx0" brushRef="#br0" timeOffset="268940.4742">19490 13259 0,'0'0'0,"0"0"15,0 0-15,0 0 0,0 0 0,-25 3 16,25-3-16,-44 4 0,19-1 15,-6 1-15,-6 2 0,1-1 0,1 0 16,-11 4-16,2 1 16,-1 4-16,8-1 0,8 2 0,7 1 15,7 2-15,5 0 0,10 3 16,8 1-16,6 1 16,2-2-16,5 2 0,5 0 15,-1-1-15,0-2 0,5 1 16,-1-3-16,-3-3 0,-2-4 0,-5-2 15,-5-3 1,-1-1-16</inkml:trace>
  <inkml:trace contextRef="#ctx0" brushRef="#br0" timeOffset="269141.1461">19902 13171 0,'0'0'0,"5"11"16,2 6-16,-2 2 0,-1-2 0,-3 15 16,-4 16-16,-5-1 15,-6 2-15,-20 11 0,-14 1 16,-6-8-16,-5-5 0,7-5 0,8-7 16,13-9-16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10-23T01:36:07.67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2859 2326 0,'0'0'0,"0"0"16,0 0-16,28 9 0,-28-9 0,40 10 15,-11 0-15,3-2 16,2 1-16,16 1 0,10 2 15,13 1-15,0-2 0,22 1 0,9-1 0,11-4 16,-6-4-16,24-7 0,6-4 16,41-8-16,-22-2 0,0-8 15,3-5-15,-21 0 0,-11 1 0,1-8 16,4-3-16,-16 0 16,-10-2-16,-5-3 0,2-1 15,-21 2-15,-14 3 0,-6-8 0,-7-5 0,-15 4 16,-10 3-16,-17-4 0,-12-2 15,-9 3-15,-12 2 0,-18 0 16,-16-2-16,-7 11 0,-6 5 0,-14-3 16,-9-3-16,0 3 0,0 2 15,-15 10-15,-13 4 0,10 2 16,5 2 0,-12-3-16,-8 1 0,11 8 15,8 5-15,-11 10 0,-10 5 16,12 5-16,3 1 0,-11 11 15,-8 6-15,10 0 0,9 1 0,-9 10 16,-6 9-16,16 5 16,9 2-16,4 7 0,6 5 15,14-8-15,8-5 0,12 2 0,7 5 0,9-3 16,7 1-16,11 8 0,5 3 16,12-5-16,8-4 0,18-5 15,15-2-15,13-10 0,9-7 0,22-4 16,10-4-16,-1-10 0,-2-5 15,-27-6-15,-20-4 0,-15-2 16</inkml:trace>
  <inkml:trace contextRef="#ctx0" brushRef="#br0" timeOffset="617.4358">5141 3580 0,'0'0'0,"31"-4"0,5 2 16,15-1-16,3 1 0,25-1 15,25-4-15,11 3 0,-2-1 0,61-2 16,-5 2-16,-16-3 0,-14 0 0,12-3 16,8-2-16,-15 3 0,-7 0 15,12 5-15,8 0 16,-11 4-16,-11 0 0,18-8 0,12-5 15,-16 3-15,-11 3 0,3 0 16,3 4 0,-15-1-16,-10 3 0,1 1 15,2 1-15,-17-1 0,-10-2 0,0 1 16,0 0-16,-19 0 0,-12-1 16,-5-1-16,-1 1 15,-13-1-15,-8 0 0,-9 2 0,-7 2 16,-11-3-16,-7-1 0,-1 1 15,0 1-15,-2 2 0</inkml:trace>
  <inkml:trace contextRef="#ctx0" brushRef="#br0" timeOffset="12158.4888">8393 3693 0,'0'0'0,"0"0"15,-21 18-15,11-7 0,-1 1 0,-7 10 16,-1 2-16,-3 2 15,1-1-15,-8 6 0,1-1 16,5-4 0,3-2-16,6-5 0,2-3 15,3-4-15,1-2 0,3-2 0</inkml:trace>
  <inkml:trace contextRef="#ctx0" brushRef="#br0" timeOffset="12335.3175">8424 3637 0,'0'0'0,"0"0"16,0 0-16,0 0 0,1 25 0,-1-25 0,-3 36 16,-2-13-16,1 2 0,-3 4 15,2 3-15,-1 6 0,2-2 16,2-6 0,0-3-16,1-1 0,0-5 0,0-3 0</inkml:trace>
  <inkml:trace contextRef="#ctx0" brushRef="#br0" timeOffset="12475.0169">8720 3461 0,'0'0'0,"0"0"0,0 0 16,0 0-16,0 0 0,14 20 0,-14-20 15,6 21-15,-1-10 0,-4 3 0,0-1 16,0-1-16,0-2 0,0-1 15</inkml:trace>
  <inkml:trace contextRef="#ctx0" brushRef="#br0" timeOffset="12635.4869">8599 3616 0,'0'0'0,"0"0"0,0 0 0,33-7 15,-33 7-15,37-7 0,-15 2 16,0 3-16,0-1 0,4-1 15,0 1-15,-5 0 0,-5 1 0,-1 0 16,-3 0-16,-3 1 0</inkml:trace>
  <inkml:trace contextRef="#ctx0" brushRef="#br0" timeOffset="12791.2361">8575 3718 0,'0'0'0,"0"0"15,0 0-15,32-13 0,-18 8 16,3 0-16,1-1 0,1 1 0,-1 1 16,4-2-16,-1 3 0,-5-1 15,-3 1-15,-4-1 0,0 3 16,0-2-16</inkml:trace>
  <inkml:trace contextRef="#ctx0" brushRef="#br0" timeOffset="12960.5761">8460 3876 0,'0'0'0,"0"0"0,0 0 16,0 0-16,0 0 0,27-8 0,-27 8 16,40-11-16,-15 3 0,3 0 15,4-4-15,0 2 0,-1 1 16,7-3-16,-3 2 0,-4-1 16,-2 0-16,-2-2 0,-6 4 15,-4 2-15,-5 0 0,-3 2 0,-3 2 0,0-1 16</inkml:trace>
  <inkml:trace contextRef="#ctx0" brushRef="#br0" timeOffset="13593.6143">8701 3709 0,'0'0'0,"0"0"0,0 0 0,0 0 0,-16 14 0,16-14 0,0 0 15,-10 27-15,7-13 16,2 1 0,1-1-16,4 2 0,4 0 15,2-3-15,2 1 0,8-1 16,4-3-16,0-3 0,2-1 0,-2-3 15,-1-1-15,-2-2 0,-1 0 0,-7-1 16,-2 1-16,-4-1 16,-5-2-16,-10 3 0,-7 1 15,-5 2-15,-3 1 0,-10 4 0,-8 3 0,-12 4 16,-2 1-16,-11 6 0,0 2 16,8 1-16,9-1 0,2 3 15,10-2-15,10-4 0,9-4 16,8-4-16,9-4 0,9-1 15,10-1-15,12-5 0,12-4 16,0-2-16,2 0 0,13-3 0,5-3 16,-8 1-16,-7 1 0,4-3 15,-5-1-15,-10 2 0,-9 5 0,-9-2 16,-6-1-16,-11 3 0,-4 2 16,-7-2-16,-5 1 0,-1-4 15,-3-1-15,5 4 0,3-1 16,-5-8-1,-2-8-15,2 8 0,5 4 16,2 3-16,4 2 0,0 1 16,2 3-16,3 1 0,-1 6 0,3 5 15,3 8-15,-3 1 0,1 1 16,-1 9-16,-1 9 16,1-1-16,-1-1 0,0 5 0,-1 1 15,0-9-15,-1-6 0,-2-3 0,0-4 16,-2-2-16,-4-3 0,-7-4 0,-5-2 15,2-3-15,1-1 0,-1-3 16,0-5-16,3-4 0,-2-3 16,3-3-16,1-2 0,5 1 15,4-1-15,9 1 0,4 1 16,8-3-16,5 0 16,7-3-16,8-1 15,3 0-15,4-3 0,9-3 0,1-1 16,-11 5-16,-10 6 0,-7 2 15</inkml:trace>
  <inkml:trace contextRef="#ctx0" brushRef="#br0" timeOffset="13778.7096">9169 3834 0,'0'0'0,"0"0"0,0 0 16,11 22-16,-11-22 0,9 28 15,-5-7-15,0-2 0,-1 1 0,1 3 16,1-2 0,-3-6-16,-1-4 0,0-2 15,0-1-15,0-1 0</inkml:trace>
  <inkml:trace contextRef="#ctx0" brushRef="#br0" timeOffset="14126.5467">9209 3871 0,'0'0'0,"0"0"16,0 0-16,22-15 0,-22 15 0,33-14 15,-7 7-15,2 0 0,1 2 0,9-2 16,2-1-16,-3 5 0,0 1 0,1 2 16,-2 3-16,-11-1 15,-5 2-15,-10 2 0,-8 2 16,-9 4-16,-5 2 0,-12 1 16,-9 4-16,-6-1 0,-3 1 0,-12 6 15,-1 0-15,7-5 0,5-3 0,4 1 16,10-3-16,9-3 0,6-5 15,15-2-15,14 2 0,5-6 16,5-3 0,12-4-16,10-2 0,0 0 0,2-1 0,10-1 15,2-1-15,-9 0 0,-7 1 0,-1-3 16,-8-1 0,-10 0-16,-10 0 0,-9 0 15,-8 0-15,-6 3 0,-3 2 16,-12-1-16,-9-2 0,4 1 15,-2 0-15,-8-8 0,-3-3 16,11 6-16,5 4 0,7 2 0</inkml:trace>
  <inkml:trace contextRef="#ctx0" brushRef="#br0" timeOffset="14311.4613">9418 3614 0,'0'0'0,"0"0"0,0 0 0,0 0 16,5-18-16,-5 18 0,0 0 0,0 0 16,0 0-16,0 0 0,21 7 15,-21-7-15,-1 33 16,-2-9-16,1 7 0,-1 18 15,0 8-15,-1 2 0,1 2 0,1 17 16,-1 13 0,3-7-16,3-7 0,-1 9 15,3 6-15,-1-17 0,1-10 16,3 15-16,-1-12 0,-4-23 16,-3-17-16,0-9 0,0-7 0,0-3 15</inkml:trace>
  <inkml:trace contextRef="#ctx0" brushRef="#br0" timeOffset="15568.5969">10086 3574 0,'0'0'0,"0"0"0,0 0 0,22 14 15,-22-14-15,18 10 0,-8-3 16,-1 0-16,0-2 0,-2 3 16,1 1-16,-1-2 0,-1-2 0,0 1 0,-1-2 15,0 0-15</inkml:trace>
  <inkml:trace contextRef="#ctx0" brushRef="#br0" timeOffset="15853.981">9908 3877 0,'0'0'0,"0"0"0,0 0 15,0 0-15,26 3 0,-26-3 16,30 0-16,-30 0 0,41-7 0,-17 0 16,2-1-16,2-1 15,1 1-15,5-8 0,-2-2 16,-5 3-16,-3 2 0,-6 3 0</inkml:trace>
  <inkml:trace contextRef="#ctx0" brushRef="#br0" timeOffset="16117.2146">10562 3412 0,'0'0'0,"0"0"0,0 0 16,0 0-16,0 0 0,0 0 0,-21 23 15,21-23 1,-29 27-16,11-8 0,0 3 15,0-1-15,1-4 0,2 2 16,4-1-16,3-5 0,5-1 0,6-5 16,5-2-16,5-3 15,4-1-15,3-3 0,2-1 16,1 0-16,0 2 0,4-1 0,0-1 16,-6 2-16,-5 0 0,-5 5 0,-3 2 15,-7 1-15,-5 4 0,-5-2 16,-5 4-16,-1-5 0,1-2 0,0 1 15,2-2-15,2-1 16</inkml:trace>
  <inkml:trace contextRef="#ctx0" brushRef="#br0" timeOffset="16371.363">10530 3614 0,'0'0'16,"0"0"-16,0 0 0,0 0 15,0 0-15,-22 20 0,22-20 16,-27 23-16,12-8 0,-2 2 0,-2 1 15,-1 3-15,1 0 0,-5 3 16,4-1-16,2-5 0,5-1 16,2-3-16,3-3 0,4-3 0,2-4 15,7-4-15,4-5 0,2-2 16,2-1-16,5 1 0,4 0 16,1-1-16,2 2 0,5 1 0,-1 2 15,-2 1-15,-2 4 0,-1-1 16,-5 0-16,-1 3 0,-4 1 15,-1-2-15,-4-1 0,-1 1 0</inkml:trace>
  <inkml:trace contextRef="#ctx0" brushRef="#br0" timeOffset="16672.3528">10194 3942 0,'0'0'0,"0"0"16,0 0-16,0 0 0,-12 28 0,12-28 15,-5 25-15,4-13 0,2-1 16,1-1-16,1-1 16,4-1-16,2-4 0,2-1 0,2-4 15,1-2-15,3-3 0,-1-1 16,1-3-16,4-5 0,-1-2 16,1-1-16,0 2 0,-2 0 0,0 4 0,-1 1 15,-2 2-15,0 4 0,-3 3 16,-1 3-16,-1 5 15,-2 1-15,-2 5 0,-3 1 0,-2 4 16,-1 2-16,-1 2 0,-2 2 16,-2-1-16,-4 3 0,-1-3 15,-1-2 1,0-2-16,3-4 0,0-3 0,1-2 16</inkml:trace>
  <inkml:trace contextRef="#ctx0" brushRef="#br0" timeOffset="16846.9136">10406 3980 0,'0'0'16,"0"0"-16,0 0 0,-8 23 0,4-9 0,-2 3 15,0 1-15,-3 4 0,-2 1 16,-3 6-16,-2-1 0,1-2 16,-1-4-16,4-1 0,2-4 15,5-4-15,3-2 0,-1-2 16,2-2-16,0-1 0</inkml:trace>
  <inkml:trace contextRef="#ctx0" brushRef="#br0" timeOffset="16972.4501">10463 4127 0,'0'0'0,"0"0"0,0 0 16,14 22-16,-14-22 0,13 24 16,-7-9-16,1 2 0,1-1 15,0 2-15,0-1 0,4 1 0,2-3 16,-3-1-16,-2-3 15,-2-1-15</inkml:trace>
  <inkml:trace contextRef="#ctx0" brushRef="#br0" timeOffset="17135.2895">10968 3655 0,'0'0'0,"0"0"16,0 0-16,0 0 0,0 0 0,0 0 15,28 13-15,-28-13 0,10 17 16,-10-17-16,0 0 0,10 21 16</inkml:trace>
  <inkml:trace contextRef="#ctx0" brushRef="#br0" timeOffset="17304.8062">10859 3853 0,'0'0'0,"0"0"16,0 0-16,24 2 0,-24-2 16,28 7-16,-28-7 0,30 11 0,-17-3 0,-2 0 15,-1 3-15,-3 2 0,-2 1 16,-1-2-16,1 0 0,-2-3 16</inkml:trace>
  <inkml:trace contextRef="#ctx0" brushRef="#br0" timeOffset="17436.4446">10818 4214 0,'0'0'0,"0"0"0,0 0 15,0 0-15,0 0 16,0 0-16,0 0 0,0 0 16,36-15-16,-16 4 0,3-5 15,3-2-15,3-1 0,3-2 16,2-1-16,3-2 0,-6 4 0,-4 2 16</inkml:trace>
  <inkml:trace contextRef="#ctx0" brushRef="#br0" timeOffset="17621.5452">11109 3582 0,'0'0'15,"0"0"-15,0 0 0,0 0 16,0 0-16,27-2 0,-27 2 16,33-6-16,-10 2 0,4 1 0,1-1 15,3 0-15,1 0 0,10-3 0,0 2 16,-4 2-16,-1 2 0,0 0 15,-7 0-15,-6-1 0</inkml:trace>
  <inkml:trace contextRef="#ctx0" brushRef="#br0" timeOffset="17822.2485">11182 3724 0,'0'0'0,"0"0"16,-2 18-16,2-18 0,-4 35 0,0-10 16,0 7-16,-4 9 0,-2 0 0,-1 9 15,1 0-15,3-7 0,1-4 0,1-1 16,0-6-16,2-8 0,0-5 16,0-5-16,1-3 0,1-2 15</inkml:trace>
  <inkml:trace contextRef="#ctx0" brushRef="#br0" timeOffset="18007.2721">11523 3632 0,'0'0'0,"0"0"0,0 0 15,0 0-15,0 0 0,0 0 16,-21 22-16,21-22 0,-30 31 0,9-12 15,-3 1-15,1-1 0,0 1 0,-3 2 16,5-5-16,4-1 0</inkml:trace>
  <inkml:trace contextRef="#ctx0" brushRef="#br0" timeOffset="18561.9364">11246 3841 0,'0'0'15,"0"0"-15,0 0 0,0 0 0,0 0 16,13 18-16,-13-18 15,4 23-15,-4-23 0,0 28 0,-4-11 16,1-1-16,0 0 0,-1-2 16,2-2-16,0-1 0,0-1 15,2-4-15,2-2 0,2-3 16,2-2-16,3-5 0,2-3 0,1-2 16,1 0-16,9-7 0,5-1 15,-1 1-15,0 1 0,4-2 0,-1 1 16,-3 5-16,-1 3 0,-3 5 15,-1 5-15,-4 3 0,-1 2 16,-6 5-16,-4 5 0,-3-1 0,-5 2 16,-3 2-16,-5 1 0,-1 0 0,-1 0 15,-2-2-15,-2-2 16,2-4 0,-1-4-16,3-2 0,2-4 0,3-2 0,0-4 0,4-2 15,2-3-15,3 0 0,1 0 0,2 4 16,0 0-16,1 4 0,-1 2 15,1 4 1,0 4-16,0 2 0,-2 0 16,1 6-16,-2 3 15,-1 2-15,0 3 0,-2-2 0,-1 0 16,0 4-16,0-3 0,-1-2 16,0-6-16,-2-1 0,0-1 15,-6-3-15,-4-3 0,0-2 16,0-1-16,0-4 0,-1-2 0,2-1 0,2-4 15,1-2-15,2-4 16,4-2-16,3 1 0,8-3 0,6-2 16,4 2-16,4 1 0,12-4 15,8 1-15,1 1 0,1 2 16,-2 1-16,-9 4 0,-7 1 16</inkml:trace>
  <inkml:trace contextRef="#ctx0" brushRef="#br0" timeOffset="18825.1992">12693 3707 0,'0'0'0,"0"0"0,0 0 16,0 0-16,11 25 0,-11-25 15,-4 46-15,0-15 0,-2 5 0,-2 16 16,-3 7-16,0-5 16,1-2-16,-4 7 0,-1 5 0,2-9 0,1-10 15,2-3-15,2-9 0,2-8 16,3-7-16,1-5 0,0-5 16,1-1-16</inkml:trace>
  <inkml:trace contextRef="#ctx0" brushRef="#br0" timeOffset="19063.4342">12709 3784 0,'0'0'0,"12"-3"0,6 1 0,8 1 16,3 2-16,7 4 0,0 1 15,-5 3-15,-4 2 0,-6 3 16,-4 1-16,-7-1 0,-5-2 0,-5 0 0,-5 2 15,-7 0-15,-4 3 0,-8 2 16,-6 2-16,-4-2 0,-3-2 16,-3 1-16,1-4 0,8-4 15,5-2-15,8-4 0,7-3 16,2 1-16,3-1 0,0 0 16</inkml:trace>
  <inkml:trace contextRef="#ctx0" brushRef="#br0" timeOffset="19395.6443">13271 3864 0,'0'0'0,"-4"10"0,-4 5 0,-1 5 0,0 2 16,-1 10-16,3 2 0,5 5 15,4-4-15,7-6 0,4-6 16,6-9-16,3-6 0,5-10 15,5-7-15,3-4 0,0-3 0,4-9 16,-1-6-16,-7 2 0,-5 1 16,-1-8-1,-6-2-15,-6 5 0,-6 4 0,-7 3 16,-4 4-16,-7 3 16,-5 4-16,-3 9 0,-7 5 15,-2 3-15,-4 2 0,-4 4 16,-1 2-16,4 1 0,3 2 0,-1 3 15,5 0-15,5 0 0,5-1 16,11-4-16,5-2 0,0-3 0,0 0 0,0-3 16</inkml:trace>
  <inkml:trace contextRef="#ctx0" brushRef="#br0" timeOffset="19696.6007">13745 3921 0,'0'0'0,"-2"6"16,-2 4-16,-2 1 0,1 3 0,0 5 16,2 3-16,2 5 0,3-2 15,4-3-15,4-3 0,4-6 16,4-5-16,11-5 0,7-7 16,-1-5-1,0-4-15,-1-3 0,-1-3 16,-4 0-16,-5 0 0,-2-6 15,-6-1-15,-6 1 0,-6 2 0,-7 0 16,-7 2-16,-9 5 0,-5 2 16,-8 7-16,-5 7 0,-2 4 15,0 4-15,1 3 0,-1 3 16,9 1-16,6-1 0,9 2 0,8-1 16,3-5-16,0-3 0,1-1 0</inkml:trace>
  <inkml:trace contextRef="#ctx0" brushRef="#br0" timeOffset="19928.1288">14480 3483 0,'0'0'0,"0"0"0,0 0 15,-11 23-15,11-23 0,-18 40 0,4-9 16,-4 6-16,-2 4 0,-4 16 15,1 1-15,1 7 0,5-6 16,8 0-16,9-9 0,8-12 0,8-10 0,6-8 16,5-5-16,7-7 0,6-6 15,11-7-15,3-5 16,-13 2-16,-12 2 0,-6 1 0</inkml:trace>
  <inkml:trace contextRef="#ctx0" brushRef="#br0" timeOffset="20144.4712">15372 3808 0,'0'0'0,"0"0"0,0 0 16,-7 23-16,7-23 15,-10 29-15,1-8 16,0-2-16,1 1 0,0-1 0,1 2 15,1 0-15,0-2 0,4-7 16,2-4-16,0 0 0,0-2 16,0-2-16</inkml:trace>
  <inkml:trace contextRef="#ctx0" brushRef="#br0" timeOffset="20282.811">15374 3518 0,'0'0'0,"0"0"0,0 0 0,24 9 16,-24-9-16,28 15 0,-10-2 16,2 1-16,1 3 15,1 1-15,-3-2 0,-3-2 16</inkml:trace>
  <inkml:trace contextRef="#ctx0" brushRef="#br0" timeOffset="20749.3558">16017 3785 0,'0'0'16,"0"0"-16,0 0 0,0 0 0,-19-21 15,19 21-15,-27-14 0,12 7 16,-2 3-16,-2 0 0,-4 4 16,1 2-16,1 0 0,-5 5 15,2 3-15,1 3 16,1 3-16,2 5 0,2 2 15,0 5-15,4-2 0,6 0 16,6-3-16,4-4 0,4-6 16,8-5-16,7-6 0,3-5 15,4-5-15,4-6 0,3-4 16,-1-4-16,-2-3 0,6-9 16,-2-1-16,-2 0 0,-3 1 0,5-10 15,-2-3-15,-4 6 0,-3 3 0,-4 7 16,-3 4-16,-4 8 0,-4 5 15,-6 5-15,-4 3 0,-2 6 16,0 3-16,-6 11 0,-5 6 16,-4 6-16,0 4 0,-5 7 15,-3 8-15,1-2 0,1 1 16,1 6-16,4 0 0,4-6 0,4-4 0,7-7 31,5-5-31,2-7 0,1-5 0,4-5 16,4-4-16,-2-3 0,0-3 0,-4-1 15,-2 0-15,-2 0 16</inkml:trace>
  <inkml:trace contextRef="#ctx0" brushRef="#br0" timeOffset="21045.9841">16220 3907 0,'0'0'0,"0"0"0,0 0 16,0 0-16,0 0 0,30-2 15,-30 2-15,33-1 0,-33 1 16,41-4-16,-16 2 0,1-2 15,-1-1-15,8-2 0,0-2 16,-2-1-16,-2 0 0,-5-2 0,-3 0 16,-4 0-16,-4-2 0,-4 2 0,-5 0 15,-3 0-15,-3 1 0,-6-1 16,-5 1-16,0 2 0,0 3 0,-7 5 16,-6 5-16,-3 2 15,1 0-15,0 5 0,2 6 16,1 1-16,0 1 15,6 4-15,2 4 16,7 0-16,6 0 0,7 2 0,7-3 16,5-5-16,4-4 0,13-5 15,9-3-15,2-6 0,1-3 16,-10 0-16,-7 0 0,-6 0 0</inkml:trace>
  <inkml:trace contextRef="#ctx0" brushRef="#br0" timeOffset="21400.3553">17078 3727 0,'0'0'0,"0"0"0,0 0 16,-34 10-16,34-10 0,-40 16 15,13-3-15,-9 3 0,2 2 0,1 2 16,2 1-16,1 4 0,4 0 0,7-3 16,5-1-16,5-3 0,5-1 15,9-4-15,10-4 0,1-7 16,2-6-16,6-4 0,5-3 15,-2-2-15,1 1 0,-1-3 16,-2-2-16,-2-3 0,-1-5 0,-3 0 16,-3 1-1,-1 4-15,-3 5 0,-2 2 16,-4 4-16,0 4 0,-2 3 16,-2 5-16,1 5 15,-3 4-15,-2 2 0,0 7 0,-2 5 16,1 1-16,0 1 0,4 1 15,3-1-15,5-4 0,5-4 16,9-2-16,5-6 0,-3-6 0,2-2 0,0-2 16,-7 0-16,-5 0 0</inkml:trace>
  <inkml:trace contextRef="#ctx0" brushRef="#br0" timeOffset="21647.4233">17627 3706 0,'0'0'0,"0"0"0,-25 1 0,6 2 16,-2 1-16,-10 4 0,-2 3 16,3-1-16,4 2 0,1 2 15,5 2-15,7 1 0,5 1 0,11-2 16,10-2-16,5-2 0,2-4 16,5 3-16,5-1 15,-1 1-15,-3-2 0,-1-2 0,-4-3 0,-7-2 16,-4-1-16,-4 4 0,-1-1 15,-6 2-15,-5 2 0,-8-1 16,-8 4-16,-4-2 0,-1 3 0,5-4 16,4-2-16,4 0 0</inkml:trace>
  <inkml:trace contextRef="#ctx0" brushRef="#br0" timeOffset="25313.2511">19864 3713 0,'0'0'0,"0"0"16,0 0-16,0 0 0,0 0 16,5-19-16,-5 19 15,-3-11-15,-1 8 0,-4-3 0,-4 0 16,0 2-16,0 0 0,-6 3 16,-4 1-16,-2 0 0,-1 3 0,-14 2 15,-3 4-15,1 3 0,3 2 0,-8 8 16,3 4-16,7-1 0,4 2 15,2 5-15,6-3 0,9 0 16,6-1-16,11 1 0,10-1 16,6-3-16,5-2 0,13-2 15,11-3 1,1-6-16,2-2 0,-6-3 0,-11 0 16,-8-2-16</inkml:trace>
  <inkml:trace contextRef="#ctx0" brushRef="#br0" timeOffset="25730.2342">20483 3699 0,'0'0'0,"0"0"16,0 0-16,0 0 0,-22-11 0,11 10 16,-4-1-16,-1 4 15,-2-1-15,-3 4 0,-2 2 16,-1 2-16,-1 0 0,-8 8 15,0 4 1,4 2-16,1 3 0,-2 4 0,3 0 16,6-2-16,4-3 0,7 0 15,6-1-15,5-4 0,3-4 16,8-3-16,7-8 0,3-2 16,1-4-16,5-6 0,2-3 15,-2-3-15,1 0 0,2-7 16,-4-2-16,-2-1 0,-4 0 0,-5-1 15,-3 1-15,-4 1 0,-3 1 0,-3 4 16,-2 2-16,-1 6 0,0 1 16,0 8-16,-2 6 0,0-2 15,-3 2-15,1 7 0,0 8 16,-1 2-16,1 1 0,3 3 16,2 0-16,1 0 0,0-3 0,6 1 0,3-2 15,2-2-15,3-2 0,-3-4 16,-2-3-16,-2-2 0</inkml:trace>
  <inkml:trace contextRef="#ctx0" brushRef="#br0" timeOffset="26031.1573">20768 3714 0,'0'0'0,"0"0"0,0 0 16,-10 24-16,10-24 0,-12 33 15,3-9-15,-1 0 0,-1 0 0,-2 8 16,1-1-16,3-4 16,3-4-16,0-4 0,1-4 0,0-4 0,1-3 15,3-5-15,2-6 0,2-3 16,3-4-16,0-5 0,2-6 16,1 1-16,-1-2 0,5-7 15,0 1-15,0 4 0,0 3 0,3 5 16,0 1-16,1 6 15,-1 4-15,0 0 16,-1 4-16,2 0 0,0 0 16,2 4-16,1 4 0,0 3 15,0 1-15,-4-2 0,-3-1 16,-2-3-16</inkml:trace>
  <inkml:trace contextRef="#ctx0" brushRef="#br0" timeOffset="26263.1843">21262 3685 0,'0'0'0,"0"0"15,0 0-15,-8 30 0,8-30 0,-10 36 16,3-8-16,-1 3 0,-1 2 16,-3 12-16,-1 2 0,-4 7 0,2-5 15,-3 8-15,2-2 0,1-10 16,4-9-16,1-7 0,3-7 15,1-5-15,1-5 0,0-8 16,1-5-16,1 0 0,0-1 0,1 2 16</inkml:trace>
  <inkml:trace contextRef="#ctx0" brushRef="#br0" timeOffset="26501.7337">21279 3705 0,'0'0'0,"8"-3"15,7 1-15,1 0 0,3 0 0,9 4 16,1 2-16,-1 3 0,-2 2 0,2 8 16,-5 3-16,-6 0 0,-6 2 0,-8 1 15,-5 2-15,-8-3 0,-5 0 16,-4 1-16,-6 0 16,-1-2-16,-2-2 0,-7 2 0,-1-4 15,6-2-15,6-4 0,5-2 16,6-5-16,4-3 0,4-2 15,2 0 1,0 0-16,1 0 0</inkml:trace>
  <inkml:trace contextRef="#ctx0" brushRef="#br0" timeOffset="26817.8236">21825 3748 0,'0'0'16,"0"0"-16,0 0 0,-18 18 0,18-18 0,-23 27 15,9-6-15,1 2 16,1 3-16,0 5 0,2 1 16,4-4-16,4-3 0,8-2 0,7-4 15,3-9-15,3-6 0,5-7 16,5-2-16,0-3 0,-1 1 16,-1-6-1,-2-4-15,-4-1 0,-3 2 0,-2-9 16,-2 0-16,-6 1 0,-2-1 15,-5 4-15,-4 3 16,-3 3-16,-3 1 0,-4 3 0,-6 1 16,0 2-16,-1 4 0,-3 4 15,-4 3-15,4 1 0,2-1 0,2 6 16,6 2-16,8-2 0,3 1 0,1-2 16,0-1-16,0-2 0</inkml:trace>
  <inkml:trace contextRef="#ctx0" brushRef="#br0" timeOffset="27134.1441">22279 3802 0,'0'0'0,"0"0"15,0 0-15,-18 24 0,18-24 16,-16 32-16,9-12 0,0 2 16,2 0-16,1 5 0,4-3 15,5-4-15,2-3 0,7-6 16,4-4-16,4-5 0,3-3 15,7-7 1,2-4-16,-4-1 0,-4 0 0,-3-3 16,-2 0-16,-3-3 0,-3-2 15,-3-4-15,-5 1 16,-6 3-16,-4 3 0,-7 0 0,-4 4 16,-3 5-16,-3 4 0,-5 5 15,-5 4-15,-1 2 0,0 0 0,-2 6 16,5 1-16,5 1 0,6 0 0,9-2 15,7-3-15,1 0 0,0-3 16,0-1-16</inkml:trace>
  <inkml:trace contextRef="#ctx0" brushRef="#br0" timeOffset="27371.0349">23022 3454 0,'0'0'0,"0"0"16,0 0-16,0 0 0,-8 28 0,0-10 16,-4 5-16,-2 6 15,-3 4-15,-5 14 0,-1 8 16,3-5-16,4-6 0,3 5 16,7 2-16,7-12 0,6-8 0,10-8 0,9-5 15,2-4-15,3-3 0,4-4 0,4-2 16,-8-2-16,-8 1 0,-4-2 15</inkml:trace>
  <inkml:trace contextRef="#ctx0" brushRef="#br0" timeOffset="27820.6943">19776 4537 0,'0'0'0,"0"0"16,0 0-16,0 0 0,27-11 0,-27 11 15,41-6-15,-14 4 16,1 0-16,9 1 0,5 1 16,15 1-16,3-1 0,23 1 15,9 0-15,16-1 0,-3-1 0,29-2 16,7-1-16,12 0 0,-8-2 15,70-5-15,-10-4 0,-21 1 0,-13 2 16,4-2-16,5 3 16,-27 2-16,-16 2 0,0 4 0,-1 2 0,-19 0 15,-12 1-15,-4 2 0,-1 3 16,-17-3-16,-8-2 0,-24 0 16,-16 0-16,-10 0 0</inkml:trace>
  <inkml:trace contextRef="#ctx0" brushRef="#br0" timeOffset="28290.32">24281 3684 0,'0'0'0,"0"0"16,0 0-16,0 0 0,0 0 0,-3 22 16,3-22-16,-7 32 0,1-14 0,-2 5 15,0 4-15,-1-1 0,0-1 16,0 5-16,3-1 16,0-5-16,2-3 0,0-5 0,2-3 15,1-4-15,1-2 0,3-6 16,3-6-16,0-1 0,2-1 0,3-7 15,1-5-15,3 1 0,-1-2 0,9-6 16,5-3-16,-4 2 0,-1 3 16,2 2-16,4 3 15,-2 4-15,-2 2 0,2 2 0,0 3 16,-4 5-16,-2 2 0,-2 3 16,-2 4-1,-4 1-15,-4 1 0,-2 8 0,-4 5 16,-1 0-16,-4 2 0,-1 0 15,-2 4-15,-1-3 0,2-1 0,-3 7 16,0 1-16,3-5 16,1-4-16,2-3 0,2 0 15,0-5-15,0-3 0,0-1 0</inkml:trace>
  <inkml:trace contextRef="#ctx0" brushRef="#br0" timeOffset="28406.2577">24967 4042 0,'0'0'0,"0"0"16,0 0-16,0 0 0,0 0 0,-17 23 16,17-23-1,-31 28-15,18-16 0,2-2 16</inkml:trace>
  <inkml:trace contextRef="#ctx0" brushRef="#br0" timeOffset="34427.3114">25475 3606 0,'0'0'0,"16"-3"15,8-1-15,12 0 0,9-4 16,7 0-16,-5 0 0,8 0 16,7 0-16,-4 0 0,-10 3 0,-12 1 15,-6-1-15,-9 3 16,-7 1-16,-3 1 0,-2-1 0,-2 1 0</inkml:trace>
  <inkml:trace contextRef="#ctx0" brushRef="#br0" timeOffset="34759.5943">25817 3353 0,'0'0'0,"0"0"0,0 0 16,0 0-16,-3 32 0,0-12 0,0 7 16,-2 2-16,0 4 15,-2 12-15,1 3 0,1-1 0,1-3 16,-1 6-16,1-4 0,-1 0 0,1-7 15,-2-5 1,0-4-16,-3-5 0,-1-4 16,-7-3-16,-3-4 0,-1-3 15,-1-2-15,-5-2 0,-4-1 16,9-4-16,1-2 0,0-4 16,3-3-16,7 0 0,3-1 0,7-1 15,6-2-15,6-2 16,6-2-16,9-2 0,10-1 0,2-2 0,4 0 15,14-8-15,5-1 16,-4 4-16,-2 1 0,-5 4 0,-13 4 16,-9 4-16</inkml:trace>
  <inkml:trace contextRef="#ctx0" brushRef="#br0" timeOffset="34944.3705">26170 3335 0,'0'0'0,"0"0"0,0 0 16,0 0-16,0 0 0,10 24 15,-10-24-15,10 26 16,-10-26-16,14 25 0,-1-14 0,-2 0 0,-3-2 16,0-2-16</inkml:trace>
  <inkml:trace contextRef="#ctx0" brushRef="#br0" timeOffset="35176.2308">26693 3352 0,'0'0'0,"0"0"16,0 0-16,-28 11 0,28-11 0,-37 16 0,8-3 15,-3 1-15,-3 3 16,-16 8 0,-3 2-16,-3 3 0,8-5 0,4 1 15,11-6-15,11-3 0,8-1 0,12-6 16,9-3-16,11-5 0,9 0 15,3-6-15,8-1 16,10-1-16,2 1 0,-1 1 0,0-2 16,1 2-16,-5-1 0,-10 2 15,-7 2-15,-7 0 0,-5 1 16,-4-1-16</inkml:trace>
  <inkml:trace contextRef="#ctx0" brushRef="#br0" timeOffset="35361.243">25994 3916 0,'0'0'0,"0"0"16,0 0-16,31-3 0,-31 3 16,48-7-16,-11 0 0,6 0 15,5-3-15,18-2 0,3 0 16,12-1-16,-3 0 0,4-1 16,-9-1-16,-5 0 15,-14 1-15,-17 1 0,-14 1 16,-12 4-16,-9 4 0,0 0 15,-1 2-15,-1 2 0</inkml:trace>
  <inkml:trace contextRef="#ctx0" brushRef="#br0" timeOffset="35530.7558">26308 3803 0,'0'0'0,"0"0"15,0 0-15,-1 24 0,1-24 0,-8 32 16,2-11-16,-1 1 0,0 1 15,1 7-15,0-2 16,3-4-16,3-4 0,3-10 0,4-6 16,-2 0-1,1-1-15,-2-1 0</inkml:trace>
  <inkml:trace contextRef="#ctx0" brushRef="#br0" timeOffset="35693.4933">26499 3764 0,'0'0'0,"0"0"0,-6 18 0,2 0 0,-2 5 16,1 4-16,-2 6 0,-1 11 15,2 0-15,0 8 0,2-2 16,3-7-16,2-5 0,3-1 16,2-7-16,-2-6 0,0-7 0,-1-3 15</inkml:trace>
  <inkml:trace contextRef="#ctx0" brushRef="#br0" timeOffset="36116.5574">27087 3557 0,'0'0'0,"0"0"16,0 0-16,37 0 15,-37 0-15,42-2 0,-14-1 16,7 0-16,3-1 0,14-3 16,2-1-16,7 0 0,-4 0 0,5 0 15,-6 0-15,-10 0 0,-7 3 16,-12 0-16,-8-2 0,-3 1 15,-4 2-15,-3 2 0</inkml:trace>
  <inkml:trace contextRef="#ctx0" brushRef="#br0" timeOffset="36348.1463">27569 3396 0,'0'0'0,"0"0"15,0 0-15,-21 19 0,21-19 16,-33 27-16,11-7 15,-1 1-15,-1 2 0,-7 9 16,0 0-16,-1 4 0,7-5 16,8-3-16,8-5 0,8-1 15,7-4-15,8-5 0,7-3 16,5-5-16,6-5 0,3 0 16,0 0-16,8-1 0,-1-1 0,-6 1 15,-3 1-15,-8 0 0,-8-1 0,-4 0 16,-2 1-16,-3-1 0</inkml:trace>
  <inkml:trace contextRef="#ctx0" brushRef="#br0" timeOffset="36517.4656">27027 4029 0,'0'0'0,"0"0"0,0 0 16,0 0-16,0 0 0,0 0 0,0 0 0,37 5 16,-11-8-16,10-3 0,9-1 15,4-1-15,3-1 0,17-3 16,16-3-16,4 0 0,-9 4 15,-1-2-15,-12 4 0,-15 0 16,-12 2-16,-10 1 0,-8 1 16,-6 2-16</inkml:trace>
  <inkml:trace contextRef="#ctx0" brushRef="#br0" timeOffset="36695.9897">27560 3732 0,'0'0'16,"0"0"-16,-5 19 0,1-3 0,-1 5 0,-5 14 16,-2 8-16,0 6 0,1 4 15,-2 14-15,1-2 0,-1 5 16,3-9-16,2-6 0,1-14 16,2-9-16</inkml:trace>
  <inkml:trace contextRef="#ctx0" brushRef="#br0" timeOffset="47516.1971">4960 3877 0,'0'0'0,"-13"-6"16,-6 0-16,-4 0 0,-5 1 0,-16-1 16,-17-1-16,-17 3 0,-1 3 15,-23 4-15,-3 4 0,-1 5 16,0 4-16,-41 17 0,-4 11 16,24 6-16,17 5 0,8 4 0,5 5 15,14-9-15,10-7 0,15 6 16,9 3-16,15 1 0,11 1 0,20-5 15,13-5-15,15-8 0,12-5 16,19-2-16,15-3 16,9-6-16,8-5 0,15-5 0,9-4 15,7-4 1,9-4-16,14-5 0,10-6 16,5 0-16,0-1 0,2 0 0,0 0 15,-12-6-15,-8-3 0,0-3 16,0-2-16,-12-1 0,-9-4 15,-14 1-15,-11 2 0,-13-4 16,-10-2-16,-11-5 0,-9-1 16,-13-1-16,-11 1 0,-18-6 0,-12-2 15,-14-5-15,-7 0 0,-26-3 0,-16-4 16,-15 1-16,-13 0 0,-22-2 16,-15 0-16,-7 13 0,-4 10 15,-23 6-15,-12 5 0,-15 9 16,-8 7-16,-24 13 0,-16 12 15,4 19-15,0 12 16,76-15-16,48-10 0,37-7 16</inkml:trace>
  <inkml:trace contextRef="#ctx0" brushRef="#br0" timeOffset="49653.5118">2191 6351 0,'0'0'15,"0"0"-15,0 0 0,0 0 0,0 0 16,0 0-16,22-2 0,-22 2 16,0 0-16,23-4 0,-23 4 15,20-4-15,-9 3 0,0-1 16,4 0-16,0 1 0,1 0 0,0-1 31,5 1-31,-2-1 0,3 1 0,7-2 16,3 2-16,-1-1 0,-2 1 15,6 0-15,-1 0 16,-1 0-16,-1-1 0,11 0 0,2 1 16,-2-1-16,-2 2 0,11-1 15,2 0-15,-4-1 0,0-1 0,3 1 16,8-1-16,1 0 0,-6 0 0,6 0 15,7-1-15,-9 3 0,-3 1 16,13-2-16,6-2 16,-7 3-16,-9 2 0,41-5 0,0-2 15,-15 0-15,-10 2 0,6 2 16,0 4-16,-3 0 0,-3 1 0,6 1 31,8 1-31,-12-4 0,-6-3 0,10 1 16,10 1-16,-12 0 0,-3 0 15,10 0-15,10 1 0,-11 0 16,-5 0-16,10 4 0,12 1 16,-11-5-16,-8-2 0,18 2 15,11 3-15,-11-3 0,-8 0 0,10 1 16,6 1-16,-8 2 0,-7 0 0,18-2 16,11 0-16,-16 1 0,-11-1 15,16 2-15,12 0 0,-14 0 16,-8 0-16,11 1 15,13 0-15,-13 2 0,-9 0 0,13-5 16,8-2-16,-13 2 0,-12 1 16,15 1-16,10-3 0,-16 0 0,-8-1 0,14-1 15,11-1-15,-15 0 0,-10 0 16,16 6-16,12 3 0,-15-3 16,-12-3-16,14-5 0,9-5 15,-16 5-15,-11 3 0,11 1 16,9 1-16,-15-1 0,-10-1 0,13 0 31,9 0-31,-14 4 0,-9 3 0,11-1 16,10-4-16,-14-1 0,-8-1 0,10 1 15,9 2-15,-14 1 16,-9 3-16,15-6 0,11-4 16,-15 2-16,-10 2 0,10 4 15,4 2-15,-9-7 0,-6-6 0,14 5 16,9 1-16,-13-2 0,-10-1 0,13 3 15,7 3-15,-13-2 0,-9 0 0,12-4 16,5-4-16,-11 4 16,-7 2-16,10-1 0,9 0 15,-15 0-15,-9-1 0,7 1 16,7-1-16,-14-1 0,-8-4 0,14 6 16,10 4-1,-12-2-15,-7-1 0,6 0 16,6 2-16,-9-3 0,-6-4 15,11-2-15,7-1 0,-11 2 16,-8 4-16,10 2 0,9 0 16,-10-3-16,-8 0 0,10-3 15,8 0-15,-11-2 0,-6 2 0,10 0 16,7 0-16,-8 3 0,-6-1 0,8 2 16,6 2-16,-8-1 0,-8 1 0,11-2 15,7 0-15,-13 2 16,-9 1-16,11-1 0,6-1 15,-9 1-15,-9-1 0,11 1 16,6 2-16,-10-3 0,-5-2 0,10 4 16,7 3-1,-9-3-15,-7-2 0,9 0 16,8 1-16,-11 0 0,-7-1 0,10 2 16,7 2-16,-9-5 15,-9-4-15,12 7 0,7 4 16,-10-5-16,-5-4 0,8 4 15,5 3-15,-9 2 0,-8-1 0,14-3 16,10-3-16,-11 3 0,-7 1 0,14-1 16,10 0-16,-11-1 0,-10-1 0,10 1 15,5 1 1,-8 0-16,-5 0 0,9-1 0,10-1 0,-14 3 16,-9 4-16,13-1 0,8 1 15,-13-3-15,-7-4 0,7 0 16,6 0-16,-15 4 0,-11 3 0,-1-1 15,1 1-15,-12-3 0,-8-3 0,-10 5 16,-5 2-16,-10-1 0,-6-2 16,-7-1-16</inkml:trace>
  <inkml:trace contextRef="#ctx0" brushRef="#br0" timeOffset="50909.1816">12845 5225 0,'0'0'0,"-12"-5"15,-2 1-15,2 1 0,-1-1 16,-9-3-16,-3-2 0,-3 2 16,-3 1-16,-7-5 0,-2-2 15,-1 0-15,0 0 0,-1 3 16,1 2-16,-9-2 0,1-1 0,0 3 16,-1 2-16,1 0 0,-1-1 15,-10 3-15,0 1 0,1 1 0,2 1 16,0 2-16,-1 3 0,0-1 15,-2 1-15,-6 5 0,2 2 16,6 3-16,4 0 0,-2 1 16,-3 1-16,4 0 0,2 1 0,-22 14 15,9 2-15,7-5 0,2-3 16,10 3-16,5 3 0,8 7 0,5 5 16,-1-9-16,1-4 0,3-2 15,4-1-15,5 8 0,2 6 16,2-2-16,2-1 0,5-10 15,2 5-15,1-2 0,1-1 0,4 4 16,3 2-16,2 1 0,0-1 16,2 1-1,5-1-15,1-6 0,3-3 0,3-1 16,2 1-16,4 0 16,4-2-16,2-3 0,4-2 15,0-3-15,2-1 0,5-1 16,4-1-16,1-1 0,-1-1 0,5 2 15,4 2-15,-2-3 0,-1 0 16,3-6-16,4-1 0,-1-2 0,1 0 0,29-1 16,-6 2-16,-6-4 0,-3-1 15,1-5 1,1-4-16,-5 4 0,-2 0 0,1 0 16,4 1-16,-3-7 15,-1-4-15,-1-1 0,1 1 0,-7 1 16,-5-2-16,4-2 15,1-2-15,-5 3 0,-1 2 0,-4-1 16,-2 0-16,-5-2 16,-3 0-16,-2-4 0,-1 0 15,-7 4-15,-4 3 0,-2-4 16,0-4-16,-4 1 0,-3-1 0,-4-2 16,-3 0-16,-2 2 0,-2 0 15,1 0-15,0-2 0,-6 10 0,-1-1 0,-2-4 16,0-3-16,-2-3 15,-1-1-15,-3 1 0,-4-3 16,0 1-16,1 1 0,-4 0 0,-3 2 16,0 0-16,0-3 0,-6-1 15,-4-2-15,-2 4 0,0 2 16,-4 1-16,-2 1 0,-2 1 0,-2-1 16,-4 0-16,-2 1 0,-1 1 15,-1 2-15,-3 3 0,-3 3 16,-5-1-16,2 3 15,-2 0-15,-1 1 0,-1-1 16,1 1-16,-5 8 0,-1 4 16,3 4-16,3 2 0,-31 6 15,3-3-15,27-4 0,17-2 0,14 0 16</inkml:trace>
  <inkml:trace contextRef="#ctx0" brushRef="#br0" timeOffset="61371.0348">14034 4570 0,'0'0'0,"0"0"0,0 0 15,-22 11-15,22-11 0,-20 14 0,20-14 16,-27 23-16,9-9 0,-2 3 16,-2 2-16,-9 9 0,1 1 15,-5 2-15,-1 0 0,-6 5 0,4-2 0,6-6 16,6-6-16,5-4 0</inkml:trace>
  <inkml:trace contextRef="#ctx0" brushRef="#br0" timeOffset="61524.8214">13623 4934 0,'0'0'0,"0"0"0,0 0 15,0 0-15,21 17 0,-21-17 0,17 23 16,-8-8-16,1 3 0,0 6 15,0 5-15,-1 3 0,0 1 16,2 11-16,0 0 0,2 3 16,0-4-16,-2-8 0,-2-7 15,-2-5-15</inkml:trace>
  <inkml:trace contextRef="#ctx0" brushRef="#br0" timeOffset="61825.2313">13699 5089 0,'0'0'0,"0"0"0,0 0 16,18-15-16,-9 8 16,4-1-16,4-2 0,3 0 15,2-1-15,10-2 0,3 1 16,-4 1-16,0 4 0,-2 0 16,-1 2-16,2-1 0,-1 2 15,-2 6-15,-2 4 0,-2 3 16,-1 3-16,-3 4 0,-1 3 15,-4 3-15,-2 4 0,-1 3 0,-2 3 16,-3 1-16,0-2 0,-3-2 0,-1 0 16,-3 4-16,-2-1 0,-4-6 15,-2-6-15,-7-3 0,-3-3 16,-2-4-16,-2-1 0,0-5 16,-2-2-16,0 0 0,7 0 15,2 0-15</inkml:trace>
  <inkml:trace contextRef="#ctx0" brushRef="#br0" timeOffset="61988.0454">13696 5191 0,'0'0'0,"0"0"0,0 0 16,19-10-16,-19 10 0,25-13 15,-5 4-15,2-1 0,2 0 16,3 0 0,1-1-16,7 2 0,0 0 0,-3 2 15,-1 2-15,0 0 0,-4 3 16,-7 2-16,-6 2 0,-4 0 15,-2-1-15,-2 1 0</inkml:trace>
  <inkml:trace contextRef="#ctx0" brushRef="#br0" timeOffset="62126.2579">13723 5311 0,'0'0'0,"0"0"16,0 0-16,0 0 0,0 0 16,0 0-16,0 0 0,22-11 15,-22 11-15,38-11 0,-17 5 16,2 0-16,1 0 0,2 2 15,-1 2-15,4 0 0,-5 0 0,-4 0 32</inkml:trace>
  <inkml:trace contextRef="#ctx0" brushRef="#br0" timeOffset="62289.0906">13766 5441 0,'0'0'0,"0"0"0,0 0 15,0 0-15,31-10 0,-11 4 0,5-1 0,4-3 16,3 0-16,3 0 0,4 0 16,11-6-16,-1 0 0,1-1 15,-9 4-15,-8 2 0</inkml:trace>
  <inkml:trace contextRef="#ctx0" brushRef="#br0" timeOffset="62474.2408">14726 4727 0,'0'0'15,"0"0"-15,0 0 0,0 0 0,-27-1 16,27 1-16,-31 11 0,11-2 16,-3 3-16,-1 1 0,-1 2 0,-6 6 15,1 3-15,-1-3 0,-1 1 16,3-1-16,3-2 0,0 1 15,5-5-15,3-3 0</inkml:trace>
  <inkml:trace contextRef="#ctx0" brushRef="#br0" timeOffset="63060.4119">14294 4932 0,'0'0'0,"0"0"16,0 0-16,0 0 0,0 0 16,24 20-16,-24-20 0,15 22 15,-15-22-15,15 28 0,-7-13 16,-1 0-16,-1-1 0,1 0 15,1-2-15,-1-1 0,1-1 0,0-2 16,1-3 0,0-2-16,-1-2 0,0-2 15,0-4-15,0 0 0,-1-3 16,1-1-16,0-2 0,-2-1 16,0-1-16,0 0 0,1 1 15,-1 2-15,-2 3 0,0 2 0,2 4 16,-2 0-16,1 1 0,0 3 15,1 2-15,-2 3 0,1 0 0,-1 3 16,1-1-16,1 0 0,1-1 0,-1 0 16,1-1-16,-1-1 0,1-1 15,0-3-15,-1-2 16,1-2-16,0-1 0,-2-2 0,-1 0 16,1-3-16,-2-3 0,-1-1 15,-1-2 1,1 1-16,-1 2 0,2-3 15,1-2-15,3-2 0,0 2 0,-1 2 16,0 1-16,0 3 0,1 0 16,1 3-16,1 1 0,4 1 15,3 2-15,3 0 0,2-1 16,1 1-16,0 0 0,0 0 16,0 1-16,0-2 0,-1 2 0,-2 0 15,0-1-15,-4 1 0,-2 0 0,-3 2 16,-2 1-16,-3 1 0,-1 1 15,-5 1-15,-5 1 16,-4 2-16,-3 3 0,0 0 0,-2 0 16,1 2-16,-1 1 0,-1-2 15,0 0-15,1-10 0,2-9 0,2 1 16,1 1-16,2 1 0</inkml:trace>
  <inkml:trace contextRef="#ctx0" brushRef="#br0" timeOffset="63197.0516">14777 4951 0,'0'0'0,"0"0"0,0 0 0,0 0 16,0 0 0,0 0-16,-4 31 0,4-31 0,-9 25 15,9-25-15,-12 29 0,3-12 0,-1 2 16,-3 0-16,-2 1 0,1-2 16,2-4-16,2 0 15</inkml:trace>
  <inkml:trace contextRef="#ctx0" brushRef="#br0" timeOffset="63376.4208">14421 5257 0,'0'0'0,"0"0"16,0 0-16,15 21 16,-15-21-16,12 26 15,-6-7-15,2 0 0,0 2 0,1-1 16,1-1-16,1 2 0,0-2 15,-2-3-15,0-1 0,-2-3 16,-2-2-16,1-1 0</inkml:trace>
  <inkml:trace contextRef="#ctx0" brushRef="#br0" timeOffset="63762.1894">14430 5324 0,'0'0'0,"0"0"0,0 0 0,29-10 16,-29 10-16,38-9 0,-13 3 15,2-1-15,3-1 0,11-1 16,3 0-16,-1 1 0,-1 2 16,4-3-16,-3 4 0,-6 2 15,-5 2-15,-3 1 16,-4 0-16,-5 4 0,-3 3 16,-5 3-16,-3 2 15,-5 6-15,-4 3 0,-5 1 0,-5 2 16,-5-1-16,-2-2 0,-3 1 15,-1 0-15,-3-2 0,-3-3 16,-4 1-16,2-4 0,-1-5 16,0-3-16,0-2 0,-1-3 0,6-5 0,3-4 15,4-3-15,4-2 0,4-1 16,2 2-16,6 1 0,3 0 16,6 0-16,5 0 0,5-2 15,5 0-15,1 2 0,2 2 16,3-1-16,0 0 0,-1 3 15,-3 1-15,5 0 0,-1-3 0,-5 3 0,-6 1 16,-4 1-16</inkml:trace>
  <inkml:trace contextRef="#ctx0" brushRef="#br0" timeOffset="63909.5082">14792 5305 0,'0'0'0,"0"0"0,0 0 0,0 0 16,7 36-16,-7-36 0,9 36 16,-3-16-16,-1 2 0,2-1 15,1 0-15,-1 2 0,0-4 0,-2-2 16</inkml:trace>
  <inkml:trace contextRef="#ctx0" brushRef="#br0" timeOffset="64094.4553">15399 5102 0,'0'0'0,"9"-2"16,3-2-16,2 1 0,2-1 0,5-1 16,1-1-16,0 2 15,0 0-15,-1 0 0,-1 1 16,-3 0-16,0 0 0,-4 0 0,-2 1 15,-1-1-15</inkml:trace>
  <inkml:trace contextRef="#ctx0" brushRef="#br0" timeOffset="64332.5493">15463 5020 0,'0'0'0,"0"0"0,0 0 0,1 29 16,-1-29-16,-3 36 0,1-11 15,-1 0-15,1 2 0,0 8 0,1-1 16,0-2-16,1-3 0,2-3 16,1-4-16,3-8 0,0-2 0,3-7 15,1-3 1,-2-4-16,0-2 0,-1-4 16,1-2-16,-1 0 0,-2-1 0,0 1 15,-1 3-15,-1 1 0</inkml:trace>
  <inkml:trace contextRef="#ctx0" brushRef="#br0" timeOffset="64765.1213">15559 5291 0,'0'0'0,"0"0"0,0 0 16,23-14-16,-23 14 0,30-14 0,-10 4 15,3-1-15,2-2 0,8-3 0,0-2 16,-1 1-16,-1-1 0,5-2 15,-2 2-15,-6-1 0,-2 1 16,-6 5-16,-4 1 0,-3 4 16,-2 1-1,-5 5-15,-5 4 16,-1 1-16,-2 2 0,-2 1 0,0 1 16,-1 2-16,-3 1 0,1-1 15,1-1-15,0-1 0,2-2 16,3 0-16,2-2 0,2-1 15,1 1-15,3-1 0,2-1 16,-1-2-16,-1 0 0,1-2 16,0 2-16,-1 0 0,1 1 0,0 0 0,-2 1 15,0 2-15,-1 1 0,-1 1 16,-3 2-16,-1 3 0,-1 1 16,-1 3-16,-2 0 0,0 1 15,-2 1-15,-1 3 0,-2 3 16,1-3-16,0-2 0,1-3 15,-1-4 1,0-3-16,-1-3 0,1-5 0,-1-4 16,1 1-16,1 2 0,2-1 15</inkml:trace>
  <inkml:trace contextRef="#ctx0" brushRef="#br0" timeOffset="64997.0511">15805 5054 0,'0'0'0,"0"0"16,0 0-16,2 21 0,-2-21 16,-2 31-16,1-13 0,-3 3 15,0 2-15,0 1 0,0 1 16,1 4-16,0-4 0,-1-5 16,1-5-16,-1-3 0,-1-3 0,1-8 0,-1-5 15,2-3-15,0-3 0,0-4 16,-2-4-16,2 2 0,-1 2 15,2 4-15</inkml:trace>
  <inkml:trace contextRef="#ctx0" brushRef="#br0" timeOffset="65222.6703">15742 5031 0,'0'0'0,"0"0"0,0 0 15,0 0 1,-8 23-16,8-23 0,-7 31 16,2-9-16,1 3 0,2 4 15,0 5-15,2 6 0,4-2 0,3-4 16,6-2-16,5-3 0,4-4 15,3-7-15,1-5 16,3-6-16,1-4 0,0-6 0,2-2 16,0-2-16,0-3 15,5-4-15,-3-3 0,-4 0 16,-5 0-16,-3 1 0,-2 1 16,-5 1-16,-3 1 0,-2 3 0,-3 1 15,-1 2-15,-1 1 0,-1 0 16,0 2-16,-2 1 0</inkml:trace>
  <inkml:trace contextRef="#ctx0" brushRef="#br0" timeOffset="65335.1118">16723 5283 0,'0'0'0,"0"0"0,0 0 15,-22 10-15,22-10 0,-36 12 0,36-12 16,-29 9-16</inkml:trace>
  <inkml:trace contextRef="#ctx0" brushRef="#br0" timeOffset="65651.9616">14006 5836 0,'0'0'0,"13"-4"0,9 0 15,5-2-15,5 0 16,26-6-16,28-3 0,18-2 16,1 2-16,33-6 0,11-2 15,53-5-15,-1 2 0,-2 3 16,-4 3-16,-18 4 0,-11 4 0,8 5 15,6 5-15,-18 1 0,-12 0 16,-3 6-16,1 6 0,-45-4 16,-34-3-16,-20 0 0</inkml:trace>
  <inkml:trace contextRef="#ctx0" brushRef="#br0" timeOffset="76320.3506">2385 6352 0,'0'0'0,"15"-3"15,4 1-15,-4 1 0,4 1 0,11-1 0,14-1 16,5-1-16,7 0 0,17 1 15,7-1-15,4 3 0,3 0 16,21-1-16,5-1 0,16 1 16,-2 0-16,56-1 0,-11 0 15,-9-1-15,-8-1 0,1 0 16,2 3-16,-3 0 16,-1 1-16,3-3 0,-2-2 15,-5-1-15,-3 0 0,-7 2 16,-2 3-16,-7-1 15,-5 0-15,-9 0 0,-7 2 0,-14 1 16,-9 1-16,-11-3 0,-7-2 16,-13-1-16,-9 1 0,-11-2 15,-9-1-15,-13 2 0,-9 2 0,-11-8 16,-5-7 0,1 5-16,5 4 0,0 4 0</inkml:trace>
  <inkml:trace contextRef="#ctx0" brushRef="#br0" timeOffset="78097.5737">15241 6311 0,'0'0'0,"0"0"15,0 0-15,31 0 0,-31 0 16,26 1-16,-8 0 0,3 0 16,1 1-16,13-2 0,2 0 15,1-2-15,-1 1 0,15 1 16,5 0-16,-2 0 0,-3 0 0,18-2 16,3-1-16,-3-1 0,-5 1 0,19-2 15,5-1-15,3 0 0,-10 0 16,46-3-16,-4 3 0,-22 2 15,-14-1-15,15 3 0,8 1 16,-16-5-16,-12-3 0,13 5 16,7 1-16,-8 5 0,-7 0 0,14-8 15,8-4 1,-14 8-16,-10 4 0,16-2 16,13-1-16,-10-5 0,-8-5 15,12 3-15,8 0 16,-16 4-16,-11 2 0,15 0 0,11-2 15,-14 0-15,-11 0 0,15 1 16,10 3-16,-15 0 0,-11 3 16,20-5-16,12 0 0,-18-1 0,-14 0 0,5-2 15,3-2-15,-7 6 0,-3 4 16,3 1-16,4-1 0,-8 0 0,-5-2 16,4 2-16,2 1 15,-10-5-15,-7-3 0,-3 1 0,-3 0 16,-3 10-16,-3 7 0,2-3 15,0 1-15,-14-6 0,-10-2 0,-1 1 16,-4-1-16,-6 4 0,-2 2 0,-4-3 16,-3-2-16,-7-3 15,-5 0-15,-5-2 0,-1 4 16,-3-4-16,-3-1 0,-6-2 16,-5 2-16,4-4 0,-4-4 0,-14 4 15,-11 6 1,16-1-16,7 0 0,4 0 15</inkml:trace>
  <inkml:trace contextRef="#ctx0" brushRef="#br0" timeOffset="92959.8895">3638 6550 0,'0'0'0,"0"0"0,0 0 16,32-1-16,-20 1 0,10-2 0,5 1 16,-2 0-16,0 1 0,1-3 15,1 1-15,-4 0 0,2-1 0,0-1 16,-3 0-16,-3-2 0,-7 0 16,-1 2-16,-2 0 15,-3 1-15</inkml:trace>
  <inkml:trace contextRef="#ctx0" brushRef="#br0" timeOffset="93113.5735">3739 6558 0,'0'0'0,"0"0"15,0 0-15,-5 19 0,5-19 0,-4 22 16,0-4-16,0 0 0,1 0 16,-1 1-16,1 2 0,2 3 15,1-2-15,-2-2 16,1 0-16,1-4 15,-3-3-15,2-1 0</inkml:trace>
  <inkml:trace contextRef="#ctx0" brushRef="#br0" timeOffset="93282.797">3540 6877 0,'0'0'15,"0"0"-15,0 0 0,0 0 16,0 0-16,0 0 0,39-2 0,-39 2 0,37-4 15,-14 3-15,5-1 0,0-1 16,0-2-16,11-2 0,1-2 16,-3 7-16,-1 5 0,2 1 15,-9-1 1,-4-1-16</inkml:trace>
  <inkml:trace contextRef="#ctx0" brushRef="#br0" timeOffset="93583.5604">4324 6396 0,'0'0'0,"0"0"15,0 0-15,0 0 0,0 0 0,0 0 16,-16 31-16,16-31 0,-19 27 16,6-10-16,-1 1 15,0-1-15,-1-1 0,1 0 16,0-2-16,-2 1 0,5-3 15,0-2-15,4-1 0,3-3 0,8-1 0,0-3 0,7-2 16,0-1-16,4 0 0,10-3 16,3 1-16,-1-2 0,0-1 15,2 1-15,2-2 0,4 2 16,-6 1-16,-1-1 0,0 0 16,-6 2-16,-3-1 0,-5 1 15</inkml:trace>
  <inkml:trace contextRef="#ctx0" brushRef="#br0" timeOffset="93784.1716">4366 6665 0,'0'0'0,"0"0"16,0 0-16,0 0 0,-5 21 0,5-21 0,-5 26 15,-1-11-15,2-1 0,1 1 16,-3-1-16,-1 1 0,1-1 15,-5 0-15,0 0 0,-2-1 16,0 1-16,-5 1 0,-3-1 16,3-2-16,3-2 0,2-2 15</inkml:trace>
  <inkml:trace contextRef="#ctx0" brushRef="#br0" timeOffset="93947.0288">4178 6761 0,'0'0'0,"0"0"16,0 0-16,29 11 0,-29-11 0,25 12 16,-9-4-16,0 2 0,3-1 0,0 4 15,3-1-15,6 2 0,1 1 0,-1-3 16,0-2-16,1-1 16,0-2-16,0 0 0,-4-1 0,-5-1 15</inkml:trace>
  <inkml:trace contextRef="#ctx0" brushRef="#br0" timeOffset="94343.9184">5093 6318 0,'0'0'0,"0"0"16,0 0-16,0 0 0,0 0 0,-28 19 0,28-19 15,-27 21-15,11-8 0,0 1 16,1-1-16,2 0 0,0-1 16,5-2-16,1-1 0,4-3 15,3 1-15,5-2 0,5-3 16,3-1-16,3-2 0,7-1 0,2-1 16,2 0-16,0-2 0,3 1 0,-1 1 15,3-1-15,-5 1 0,-4 3 16,-4 3-16,-3 1 0,-8 0 15,-4 4-15,-6 1 0,-5 3 16,-7 3-16,-4 3 0,-4 4 16,-8 5-16,-3 2 0,-1-2 15,-1-2-15,-6 4 16,3-2-16,4-4 0,2-2 16,2-5-16,-2-1 15,6-6-15,3-5 0,6-2 0,6-5 16,4 2-16,-1 0 15,3 1-15</inkml:trace>
  <inkml:trace contextRef="#ctx0" brushRef="#br0" timeOffset="94501.7784">4883 6614 0,'0'0'0,"0"0"0,0 0 15,28 2-15,-28-2 0,36 6 16,-13-1-16,3 0 0,4 2 16,11 0-16,3 0 0,-2-1 15,1 1-15,8 0 0,-3 2 16,-4-3-16,-3-1 0,-6 2 15,-4-1-15,0 1 16,-9-2-16,-4-1 0</inkml:trace>
  <inkml:trace contextRef="#ctx0" brushRef="#br0" timeOffset="94818.3093">5007 6822 0,'0'0'15,"0"0"-15,0 0 0,0 0 16,25-9-16,-25 9 0,28-2 16,-28 2-16,37-3 0,-16 1 15,1-1-15,0 0 0,0 2 0,0 0 16,-3 0-16,3 1 0,-4 1 16,-1 3-16,-2 1 0,-4 2 0,0 4 15,-5-1-15,-2 2 0,-3 1 16,-2 2-16,-1 0 0,0 1 15,-4 1-15,0-1 0,-5-3 16,0-1-16,-4-1 0,1-3 0,0 0 16,-1-2-16,0-1 15,-4-4-15,4-2 16,1-4-16,2 1 0,2 1 16,1 1-16</inkml:trace>
  <inkml:trace contextRef="#ctx0" brushRef="#br0" timeOffset="94987.4925">5177 6735 0,'0'0'0,"0"0"0,0 0 16,0 0-16,0 0 0,0 0 0,8 24 16,-8-24-16,-5 27 0,5-27 0,-16 38 15,7-19-15,-3 2 0,2-1 16,-2 2-16,-1 3 0,1-5 0,2-3 16,0-2-16,3-5 15,2-2-15,2-7 0,6-6 0,-3 3 16,0-2-16,0 2 0</inkml:trace>
  <inkml:trace contextRef="#ctx0" brushRef="#br0" timeOffset="95219.5569">5743 6364 0,'0'0'15,"0"0"-15,0 0 0,0 0 16,0 0-16,22 21 0,-22-21 0,6 21 16,-6-21-16,6 26 0,-4-11 15,0 0-15,0 1 0,2-2 16,-1 0-16,-2-2 0,1-1 16,-2-4-1,0-3-15,0-1 0,0 0 0,0-1 16</inkml:trace>
  <inkml:trace contextRef="#ctx0" brushRef="#br0" timeOffset="95520.3734">5774 6434 0,'0'0'0,"0"0"15,0 0-15,0 0 0,0 0 16,23-2-16,-23 2 0,26-4 0,-26 4 0,37-2 16,-18 2-16,2 0 15,-1-2-15,1 2 0,1 2 0,-2-1 16,-1 1-16,3 2 0,-6-2 15,-2 1-15,-5 1 0,-5 0 16,-8 2-16,-2 2 0,-2 0 16,-7 2-16,-4 1 0,-2 0 0,-1-1 0,1 0 15,-1 1-15,0-1 0,3-1 16,-3 1-16,6-2 0,3-2 16,2 0-16,8-2 0,4-1 15,3-2-15,2-1 0,5 0 16,7 0-16,1-2 0,-2 0 15,3-1 1,0 3-16,-1 0 0,-6 0 0,-1 0 16</inkml:trace>
  <inkml:trace contextRef="#ctx0" brushRef="#br0" timeOffset="95721.0145">5728 6745 0,'0'0'0,"0"0"0,0 0 0,0 0 16,5 19-16,-5-19 0,0 0 15,2 31-15,0-19 0,0 0 16,2-1-16,-3-1 0,1 0 0,-1-1 16,1-2-1,-1-2-15,0-1 0,1-2 16,-2 0-16,0 1 0</inkml:trace>
  <inkml:trace contextRef="#ctx0" brushRef="#br0" timeOffset="95952.9389">5798 6750 0,'0'0'0,"0"0"0,0 0 16,26-7-16,-13 5 0,4-3 0,2 1 0,1 0 16,1 1-16,6-1 0,2 0 15,-1-1-15,-2 0 0,-4 2 16,-3 1-16,-2 1 0,-1 2 15,-2 0-15,-1 2 0,-4 3 0,-1 3 16,-3 1-16,-1 2 16,-2 1-16,-1 2 15,-2 0-15,-1 2 0,-2-1 16,1 0-16,-4-2 16,-1 2-16,-2-4 0,0-1 0,2-2 15,1 0-15,2-2 0</inkml:trace>
  <inkml:trace contextRef="#ctx0" brushRef="#br0" timeOffset="96138.0766">5986 6821 0,'0'0'0,"0"0"16,0 0-16,0 0 0,0 0 16,-2 22-16,2-22 0,-4 25 15,4-25-15,-8 34 0,1-15 16,0-1-16,-2-1 0,-1-1 0,0 0 0,-2 3 15,2-3-15,-1-1 0,3-3 16,2-2-16</inkml:trace>
  <inkml:trace contextRef="#ctx0" brushRef="#br0" timeOffset="96291.8566">6059 6997 0,'0'0'0,"0"0"0,0 0 15,27 12-15,-16-7 0,2 1 16,2 0-16,1 2 0,-2 0 0,6 3 16,1-1-16,-2-1 15,-2 0-15,-1-1 0,-3-2 16,-3 1-16</inkml:trace>
  <inkml:trace contextRef="#ctx0" brushRef="#br0" timeOffset="101989.5474">5465 6202 0,'0'0'16,"0"0"-16,0 0 0,0 0 0,0 0 15,-22-14-15,22 14 16,0 0-16,-29-12 0,16 8 16,-3 0-16,-2 2 0,0 1 15,-3 1-15,-2 3 0,-1 1 0,-1 1 16,-6 3-16,-5 2 0,2 1 16,0 1-16,-8 8 0,-2 3 0,1 0 15,2 2-15,-6 4 0,1 1 16,8 1-16,5 1 15,3 3-15,2 3 0,5-2 0,2-1 16,3 6-16,3-1 0,8-2 0,3-3 16,8 1-16,3 2 0,4-6 15,4-3-15,5 3 16,7 3-16,2-7 0,1-6 16,7 3-16,6 0 15,-4-3-15,-1 0 0,15-1 0,7-2 16,-5-2-16,-2-4 0,6 1 15,3-2-15,-4-5 16,-1-4-16,35 0 0,-4-2 16,-8-2-16,-9-1 0,9-7 0,2-4 0,-8-1 15,-4 1-15,1-11 0,3-6 16,-9 2-16,-8 1 0,0-1 0,1-1 16,-9-3-16,-7 0 0,-1-3 15,0-1-15,-7-1 0,-8-2 16,-6-5-16,-3-4 0,-6 0 15,-3-1-15,-9 0 0,-6-2 0,-4 6 16,-6 3-16,-13-8 0,-10-5 16,0 11-16,-3 6 0,-15-2 15,-10-3-15,2 7 0,2 3 0,-17 5 16,-6 6-16,2 3 0,6 6 16,-15 7-16,-7 5 0,3 4 15,3 3-15,-12 12 16,-8 9-16,35-9 0,25-6 15,17-3-15</inkml:trace>
  <inkml:trace contextRef="#ctx0" brushRef="#br0" timeOffset="184728.5298">3186 7713 0,'0'0'0,"19"-2"16,4-1-16,-1 2 0,3-2 0,17 1 15,18 0-15,6-2 16,6 0-16,20 1 0,5-1 16,16-1-16,-1-3 0,15 3 15,-1 1-15,41-1 0,-18 2 0,-7-3 16,-6-3-16,-13 2 0,-8 2 0,-6 3 16,-4 3-16,-10-2 0,-7-1 0,-11-1 15,-4-2-15,-24 3 0,-14 0 16,-12 1-16</inkml:trace>
  <inkml:trace contextRef="#ctx0" brushRef="#br0" timeOffset="185314.8081">7219 6900 0,'0'0'0,"0"0"0,20 13 0,-20-13 16,17 13-1,-8-3-15,1 3 0,0 0 16,0 0-16,2 8 0,-2 1 16,-1-4-16,-1-2 0,-2-3 15</inkml:trace>
  <inkml:trace contextRef="#ctx0" brushRef="#br0" timeOffset="185499.5853">6929 7241 0,'0'0'0,"0"0"16,0 0-16,30-2 0,-30 2 0,42-7 16,-12 3-16,4-2 0,1 2 15,14-3-15,4-1 0,9-2 16,-4 1-16,8-1 0,-7 1 0,-9 3 15,-8 0-15,-5 2 0,-8 0 16,-8 1-16</inkml:trace>
  <inkml:trace contextRef="#ctx0" brushRef="#br0" timeOffset="185646.7691">7155 7331 0,'0'0'0,"0"0"0,0 0 15,0 0-15,4 25 0,-4-25 0,9 23 16,-9-23-16,16 28 0,-10-15 16,1-2-16,-2-1 0</inkml:trace>
  <inkml:trace contextRef="#ctx0" brushRef="#br0" timeOffset="185885.2189">7582 7280 0,'0'0'0,"0"0"15,0 0-15,-35 13 0,17-6 0,-8 4 16,-6 4-16,-12 4 16,-2 1-16,-8 7 15,3 3-15,7-3 0,4-2 16,2 0-16,8-3 0,10-3 16,9-3-16,13-5 0,12-3 15,9-2-15,7-2 0,10-6 16,9-4-16,-3 0 0,-2 1 15,10-2-15,-1 2 0,-8-2 0,-5 0 16,-10 3-16,-8 0 0,-6 2 0</inkml:trace>
  <inkml:trace contextRef="#ctx0" brushRef="#br0" timeOffset="186070.229">7173 7663 0,'0'0'0,"0"0"0,0 0 0,-5 20 0,5-20 15,-6 27-15,2-7 0,2 2 16,0 0-16,0 1 0,1 2 16,-1 5-16,1-2 0,5-4 15,2-1-15,1-5 0,3-3 0,-1-3 16,-2-1-16,-1-1 0</inkml:trace>
  <inkml:trace contextRef="#ctx0" brushRef="#br0" timeOffset="186326.4088">8224 7174 0,'0'0'0,"0"0"0,0 0 0,-27 10 0,27-10 0,-37 18 16,12-3-16,1 0 15,1 2-15,-3 6 0,3 1 16,5-3-16,5-1 0,7 0 15,7-3-15,9-6 0,7-2 0,12-6 16,5-3-16,2-2 0,1-3 16,3-2-1,3-1-15,4-1 0,-7 0 16,-3 1-16,-3-1 0,-5 0 16,-5 0-16,-6 2 0,-4 1 15,-3 1-15</inkml:trace>
  <inkml:trace contextRef="#ctx0" brushRef="#br0" timeOffset="186787.7892">8290 7222 0,'0'0'16,"0"0"-16,0 0 0,0 0 15,0 0-15,-4 31 0,4-31 16,-4 35-16,1-15 0,1 6 16,-1 5-16,0 1 0,-1 2 0,0 8 15,1-2-15,-1-5 0,2-4 16,-2 1-1,-3-5-15,-1-5 0,0-5 0,-8-4 16,-2-6-16,1-4 16,0-6-16,-4-2 0,-2-2 15,3-4-15,3-1 0,2 1 16,2 1-16,3 3 0,4 2 0,6 1 16,5 1-16,6-1 0,2 1 15,6-1-15,9 0 0,-1 1 0,3 0 16,10-1-16,2 0 0,-5 0 15,-4 1-15,0 2 0,-4 1 16,-8 2-16,-6 3 0,-9 2 16,-10 5-16,-9 2 0,-8 3 0,-12 5 15,-10 4-15,-5 4 0,1-1 16,-1-1-16,-2 0 0,3 2 0,8-3 0,11-4 16,6-2-16,7-7 15,6-5-15,17 0 0,8 0 16,10-7-16,7-3 0,7-4 0,9-3 15,11 2-15,1 0 0,6-4 16,6-2-16,-13 1 0,-16 3 16,-13 3-1</inkml:trace>
  <inkml:trace contextRef="#ctx0" brushRef="#br0" timeOffset="186903.5424">8875 8029 0,'0'0'16,"-8"11"-16,-4 2 0,-4 4 0,-1 3 0,-2 3 16,3-4-16,2-3 0</inkml:trace>
  <inkml:trace contextRef="#ctx0" brushRef="#br0" timeOffset="188324.1037">9201 7454 0,'0'0'15,"0"0"-15,22-7 0,-4 2 0,1 1 16,11-5-16,5 2 0,-1-2 16,1 0-16,10 0 0,2 0 15,-6 1-15,-2 2 0,-3 2 16,-6 4-16,-7 0 0,-4 0 0,-5 0 16</inkml:trace>
  <inkml:trace contextRef="#ctx0" brushRef="#br0" timeOffset="188625.0305">9444 7292 0,'0'0'0,"0"0"0,0 0 15,11 19-15,-11-19 0,7 24 0,-6-4 16,-1 3-16,0 3 0,-2 13 15,0 1-15,-2-1 0,-2-1 0,-2 4 16,0-2-16,-1-7 0,-1-4 0,-1-4 16,0-5-16,-1-4 0,0-5 15,2-4-15,2 0 0,1-4 16,3-1-16,4-2 0,0-6 16,5 1-16,4 0 0,7-4 15,5-2-15,3-3 0,1-2 0,12-5 16,3-3-16,-7 5 0,-6 5 0,-5 2 15</inkml:trace>
  <inkml:trace contextRef="#ctx0" brushRef="#br0" timeOffset="188772.3458">10019 7032 0,'0'0'16,"0"0"-16,0 0 0,0 0 0,0 0 15,0 0-15,-16 26 0,16-26 16,-25 31-16,14-15 0,1-3 16,2-2-16</inkml:trace>
  <inkml:trace contextRef="#ctx0" brushRef="#br0" timeOffset="188894.5769">9913 7232 0,'0'0'0,"10"-2"15,7-3-15,1 0 0,2-2 0,10-2 16,3 1-16,-2 3 15,-2 0-15,5 0 0,-2 1 16,-7 1-16,-5 4 0,-3 1 16,-4-2-16,-2 0 0</inkml:trace>
  <inkml:trace contextRef="#ctx0" brushRef="#br0" timeOffset="189041.7009">9920 7335 0,'0'0'0,"0"0"15,0 0-15,0 0 0,0 0 0,2 25 0,-2-25 16,7 21-16,-7-21 0,13 21 16,-2-12-16,-1-1 0,-2 0 0,-1-3 15</inkml:trace>
  <inkml:trace contextRef="#ctx0" brushRef="#br0" timeOffset="189279.2455">10307 7324 0,'0'0'0,"0"0"0,0 0 0,0 0 0,0 0 16,0 0-16,0 0 0,0 0 15,-20 12-15,20-12 0,-44 21 16,16-6-16,0 1 0,-6 4 16,-5 4-16,-11 3 0,2-1 0,-6 2 15,5-2-15,3 1 32,10-7-32,10-2 0,10-5 0,9-4 0,8-2 0,15-8 31,10-5-31,6-2 0,6-2 0,14-4 0,7-3 0,-5 3 0,-4 0 15,7 1-15,-2 2 16,-12 1-16,-8 3 0,-6-1 0,-8 4 16,-6 0-16</inkml:trace>
  <inkml:trace contextRef="#ctx0" brushRef="#br0" timeOffset="189579.8569">9967 7816 0,'0'0'16,"0"0"-16,0 0 16,-3 24-16,3-24 0,3 23 0,4-11 15,1-1-15,0-1 0,5 0 16,1-4-16,4-1 0,1-4 16,8-5-16,0-3 0,0-3 15,-3-2-15,-2-1 0,-2-2 16,-1-3-16,-6 1 0,-9-1 15,-5 0-15,-4 3 0,-3 2 0,-7 5 0,-7 6 16,-3 1-16,0 2 0,-4 3 16,-2 0-16,5 3 0,3 0 15,4 1-15,5-2 0,6 0 16,5-1-16,8-5 0,8-3 16,-3 0-16,-1 1 0,-2 0 15</inkml:trace>
  <inkml:trace contextRef="#ctx0" brushRef="#br0" timeOffset="189773.9627">10735 7020 0,'0'0'0,"0"0"0,0 0 0,0 0 16,0 0-16,0 0 0,4 25 15,-4-25-15,9 22 0,-9-22 16,21 22-16,-11-12 0,-1-1 0,-2-1 16</inkml:trace>
  <inkml:trace contextRef="#ctx0" brushRef="#br0" timeOffset="189996.4217">11226 7003 0,'0'0'0,"0"0"16,0 0-16,-34 14 0,14-7 0,-7 5 15,-7 3-15,-9 5 0,1 1 16,-9 5 0,1 5-16,8-5 0,7-1 15,3-2-15,9-4 0,10-4 16,7-4-16,14-7 0,10-2 16,5-4-16,4 0 0,8-4 15,5-2-15,-1-1 0,0 1 0,-3-1 16,-1-1-16,-6 4 0,-5 3 15,-6-1-15,-8 0 0,-5 2 0,0 1 0,-1-2 16</inkml:trace>
  <inkml:trace contextRef="#ctx0" brushRef="#br0" timeOffset="190174.7711">10555 7440 0,'0'0'16,"0"0"-16,0 0 15,0 0-15,0 0 16,41-9-16,-18 2 0,4 0 15,4 1-15,6-2 0,3 2 16,12-4-16,-1 0 0,6-4 16,-3-1-16,-7 3 0,-7 2 0,-2 1 15,-11 3-15,-4 2 0,-6 1 16,-4 1-16</inkml:trace>
  <inkml:trace contextRef="#ctx0" brushRef="#br0" timeOffset="190328.4469">10533 7554 0,'0'0'0,"0"0"15,0 0-15,0 0 0,0 0 0,0 0 16,23 1-16,-3-6 0,6 0 16,7-4-16,6-2 0,3-1 15,3 1-15,15-5 0,0 0 0,12-3 16,-4 0-16,3-2 0,-11-1 16,-10 4-16,-9 3 0,-4 1 15,-9 3-15,-7 4 0</inkml:trace>
  <inkml:trace contextRef="#ctx0" brushRef="#br0" timeOffset="190544.3367">11084 7287 0,'0'0'0,"0"0"15,0 0-15,-24 10 0,12-3 16,-6 3-16,-4 3 0,-8 5 16,0 3-16,0 3 0,-2 4 15,-3 7-15,5 0 0,6-5 0,8-2 16,9-4-16,8-4 0,10-4 15,8-6-15,9-3 0,7-4 0,12-3 16,5-4-16,-1-1 0,-1-1 0,-1 1 16,1-1-16,-3 0 15,-7-1-15,-10 3 0,-8 0 0,-6 1 16</inkml:trace>
  <inkml:trace contextRef="#ctx0" brushRef="#br0" timeOffset="190729.6177">10820 7692 0,'0'0'0,"0"0"0,0 0 15,-5 20-15,5-20 0,-3 21 0,2-6 16,1 2-16,1 3 0,1-1 16,2-1-16,1-2 0,-1-1 0,4 0 15,1-4-15,0-2 0,1-6 0,-2 1 16,-1-2-16,-2 1 0</inkml:trace>
  <inkml:trace contextRef="#ctx0" brushRef="#br0" timeOffset="190913.9278">11136 7702 0,'0'0'0,"0"0"0,0 0 0,0 0 16,3 22-16,-3-22 0,-10 30 0,4-8 16,-1 4-16,0 0 15,1 3-15,0-1 0,2-1 0,0 7 16,0-2-1,2-3-15,1-1 0,1 1 16,1-5-16,0-5 0,0-4 0,1-6 16,1-2-16,-1-4 15,0-4-15,0 1 0,0 0 0,-2 0 16</inkml:trace>
  <inkml:trace contextRef="#ctx0" brushRef="#br0" timeOffset="191061.2795">11695 7919 0,'0'0'0,"0"0"0,0 0 15,0 0-15,0 0 0,-16 28 16,16-28-16,0 0 0</inkml:trace>
  <inkml:trace contextRef="#ctx0" brushRef="#br0" timeOffset="195475.468">2669 8955 0,'0'0'0,"0"0"16,0 0-16,0 0 0,22 2 16,-22-2-16,0 0 0,31 5 15,-31-5-15,29 4 0,-11-1 16,2-1-16,1 1 0,1-1 0,5 3 15,7-2-15,0-1 0,5 1 0,-1 2 16,2-2-16,-2-1 0,12 2 16,4 0-16,-2 1 0,-1-1 15,10 1-15,1-3 0,-2 0 16,-3-2-16,15 3 0,-2 1 16,-2 2-1,-5-1-15,17 2 0,1-3 0,-8 0 16,-7-2-16,39-1 0,-7-2 15,-9-2-15,-6-3 0,5 5 16,6 2-16,-12-2 0,-5-2 16,8 2-16,6 2 0,-6-2 15,-6-2-15,13 2 0,6 0 16,-7 1-16,-5-1 0,6 0 0,5 0 0,-9-1 16,-2 4-16,9-1 0,8 0 15,-11-2-15,-5-3 0,10-2 16,6-2-16,-10 3 0,-4 4 15,10 5-15,10 3 0,-11-1 16,-6 0-16,9-8 0,9-3 16,-10-2-16,-6 0 0,7 7 0,2 5 0,-3-4 15,-5 0-15,14-3 0,7-2 16,-9 5-16,-5 4 0,6-4 16,2-2-16,-7-1 0,-8-2 15,12 4-15,8 1 0,-7-2 16,-5 0-16,6-1 15,4 0-15,-7 0 0,-4 1 16,9 2-16,7 3 0,-10 0 16,-9 1-16,10-4 0,8-2 15,-9-2-15,-5-4 0,7 4 16,6 2-16,-10-1 0,-7 2 16,10 0-16,8 2 0,-8 1 15,-4 0-15,9-1 0,8-2 16,-13 4-16,-7 2 0,6-5 0,6-1 15,-10-1-15,-6 1 0,12-3 0,9 0 16,-10 2-16,-6-1 0,10 4 16,7-1-16,-11-1 0,-7-1 15,7 3-15,6 2 0,-11-2 16,-5 0-16,8-4 0,5-3 16,-6 0-16,-5 1 15,7 4-15,6 3 0,-12 1 16,-7 0-16,9-6 0,5-5 15,-10 3-15,-6 1 0,8 0 16,7 2-16,-10-3 0,-6 1 16,5 3-16,3 4 0,-8-6 15,-5-4-15,10 3 0,8 1 16,-10 2-16,-5 2 0,6-6 0,4-2 0,-6 1 16,-6 2-16,8 1 0,6 1 15,-10 1-15,-7 2 0,11-3 16,7-3-16,-3 0 0,-5-1 15,7 3-15,3 1 0,-7-1 16,-6-2-16,11 1 16,5 1-16,-8 1 0,-5 1 0,8 0 0,7-1 0,-9 0 15,-6 1-15,12-2 0,9 1 16,-13 0-16,-7 0 0,15-1 16,10 1-16,-11 2 0,-7 1 15,7 0 1,7 2-16,-8-4 0,-3-3 0,8 0 15,9-3-15,-11 2 0,-7 1 16,8 0-16,6 1 0,-8 1 16,-8-2-16,9 5 0,3 2 15,-9-1-15,-8-1 0,8-2 16,7 0-16,-13 1 0,-7 1 0,-1 3 16,1 3-16,-12-3 15,-6 1-15,-23-3 0,-16-1 16,-12 0-16</inkml:trace>
  <inkml:trace contextRef="#ctx0" brushRef="#br0" timeOffset="202252.682">26457 7835 0,'0'0'0,"-18"0"0,-4 1 16,3 2-16,-2 1 0,-10 3 0,-5 5 0,-1 3 0,-3 1 15,-11 10-15,0 1 0,-7 10 16,5 3-16,4 7 0,0 4 16,2 9-16,7-1 0,4 12 15,8 0-15,9-5 0,6-4 16,12-2-16,8-1 0,18 18 16,9-10-16,17-9 0,12-6 0,5-7 0,6-6 15,15-4-15,12-4 0,7-3 16,6-4-16,14-3 0,10-2 15,1-6-15,1-3 0,14-5 16,9-4-16,4-2 0,0-3 0,11-3 16,7-2-16,-8 0 0,-5 0 15,1-4 1,1-1-16,-3-2 0,-4 1 16,0-3-16,-1-3 0,-11-6 15,-9-3-15,-5-3 0,-3-1 16,-15-2-16,-12-1 0,-10-3 15,-5-3-15,-24-5 0,-17-3 0,-14-6 16,-10-2-16,-15-1 16,-9-2-16,-18-4 0,-12-2 0,-19 1 0,-13-1 15,-20 3-15,-14 2 0,-2-2 16,-4 0-16,-21 1 0,-15 1 16,-9 7-16,-5 7 0,-17 8 15,-13 5-15,2 11 0,0 7 0,-15 10 16,-12 5-16,4 7 0,3 3 15,-3 8 1,-3 3-16,11 10 0,7 6 16,2 6-16,2 3 0,21 0 15,16 2-15,14 1 0,8 1 16,21-8-16,14-6 0,18-4 16,12-2-16,16-7 0,9-5 0,11-3 15,10-4-15,7-2 0,5-4 16,3 2-16,2 1 0,6-2 0,6 1 15,0-4-15,2-2 0,-5-2 16,-2-4-16,3-1 0,1 1 16,-4 2-16,-1 2 0,-6 3 15,-2 0-15,-3 3 0,-1 1 0,-4-3 16,-2-2-16,2 2 0,-3 1 16,1-1-1,0-1-15,-3 0 0,-2 0 16,-2 2-16,-5 1 0,2 0 15,-1 2-15,2-2 0,2 1 0,1-2 16</inkml:trace>
  <inkml:trace contextRef="#ctx0" brushRef="#br0" timeOffset="203111.4478">26886 7004 0,'0'0'0,"-17"14"0,-8 6 15,-7 7-15,0 0 0,-9 5 0,-7 6 16,-5-1-16,4-5 0,2-3 16,6-7-16,9-5 0,7-5 15,5-5-15,3-4 0,5-4 16,2-3-16,2 1 0,3 0 15,1 2-15</inkml:trace>
  <inkml:trace contextRef="#ctx0" brushRef="#br0" timeOffset="203244.855">26377 7232 0,'0'0'0,"0"0"0,0 0 0,0 0 0,0 0 0,0 0 15,12 26-15,-12-26 0,6 32 16,-3-8-16,2 2 0,-2 2 16,0 1-16,2 8 15,0 0-15,1-4 0,-1-5 0,1-3 16,-1-5-16,1-2 0,-2-3 15,0-3-15</inkml:trace>
  <inkml:trace contextRef="#ctx0" brushRef="#br0" timeOffset="203471.0765">26534 7366 0,'0'0'0,"9"-3"15,5-2-15,6 1 0,5-3 16,14-1-16,4 0 0,4 2 15,4 1-15,11 0 0,0 0 16,3 0-16,-7 2 0,-6 0 16,-6 3-16,-4 4 0,-9 3 0,-11 2 0,-7 3 15,-12 0-15,-6 1 0,-11 3 16,-8 1-16,-6 1 0,-7 0 16,-4 0-16,-5 0 0,9-4 15,8-3-15,6-2 0</inkml:trace>
  <inkml:trace contextRef="#ctx0" brushRef="#br0" timeOffset="203640.5522">26546 7422 0,'0'0'0,"0"0"16,0 0-16,0 0 0,0 0 0,12 31 15,-12-31-15,7 32 16,-4-14-16,1-1 0,-1-1 0,1-3 0,2-1 15,-1-2-15,0-2 0,-1 0 16</inkml:trace>
  <inkml:trace contextRef="#ctx0" brushRef="#br0" timeOffset="203769.9974">26887 7331 0,'0'0'0,"0"0"0,0 0 16,0 0-16,-3 22 0,3-22 15,-15 26-15,4-9 0,-3 4 16,-3 1-16,0 1 0,1-3 16,3-2-16,1-3 0</inkml:trace>
  <inkml:trace contextRef="#ctx0" brushRef="#br0" timeOffset="203925.2418">26309 7707 0,'0'0'0,"0"0"0,0 0 15,27 1-15,-27-1 0,43-4 16,-10 0-16,6 0 0,7-2 0,17-4 15,6-2-15,16-1 16,0 1-16,14-4 0,-3-3 31,-10 3-31,-21 2 0,-17 6 0</inkml:trace>
  <inkml:trace contextRef="#ctx0" brushRef="#br0" timeOffset="204188.4651">27675 6795 0,'0'0'0,"0"0"0,0 0 16,0 0-16,0 0 0,0 0 16,-23 23-16,23-23 0,-28 23 0,15-9 15,1 1-15,1 0 0,1-1 16,2-2-16,3-1 0,4-1 0,3-3 15,7-1-15,6-2 0,3-2 16,2-2-16,6-2 0,2-2 16,-2 0-16,0-1 0,-4 0 15,-3 0-15,1 1 0,-4-1 0,-3 2 16</inkml:trace>
  <inkml:trace contextRef="#ctx0" brushRef="#br0" timeOffset="204295.4096">27575 6989 0,'0'0'0,"0"0"0,0 0 16,0 0-16,0 0 0,0 0 0,11 25 16,-11-25-16,0 0 0,24 17 15,-24-17-15,23 9 0,-10-6 16,0 1-16,-4-2 0,0 0 0</inkml:trace>
  <inkml:trace contextRef="#ctx0" brushRef="#br0" timeOffset="204574.2587">28058 6754 0,'0'0'16,"0"0"-16,0 0 0,-24 16 16,24-16-16,-29 21 0,12-8 0,1 1 15,-1-1-15,-1 4 0,4 0 16,5-3-16,5 0 0,7-4 15,8-3-15,6-1 0,5-4 16,5-2-16,5-2 0,0-1 0,0 0 0,6-2 16,-3 2-16,-5 0 15,-5 2-15,-7-1 0,-7-2 16,-2 1-16,-2 0 0,-1 1 0</inkml:trace>
  <inkml:trace contextRef="#ctx0" brushRef="#br0" timeOffset="204712.3646">27814 6947 0,'0'0'0,"0"0"16,0 0-16,0 0 0,35 6 0,-35-6 15,36 8-15,-17-4 0,2 0 16,2 0-16,2 0 0,3 0 16,0 3-16,-4-3 0,-3-1 15,-3-1-15,-4 0 0,-2 0 0</inkml:trace>
  <inkml:trace contextRef="#ctx0" brushRef="#br0" timeOffset="204883.0206">27691 7095 0,'0'0'0,"0"0"0,0 0 0,29 9 16,-29-9-16,38 10 0,-16-6 15,1 0-15,1 0 0,6 2 16,-1-2-1,-4 2-15,-2-1 0,-3 0 0,-3-1 16,-3-1-16</inkml:trace>
  <inkml:trace contextRef="#ctx0" brushRef="#br0" timeOffset="205260.0791">27522 7202 0,'0'0'16,"0"0"-16,0 0 0,-27 10 15,15-3-15,0 2 0,-1 2 16,0 0-16,1 1 0,-3 7 15,2 3-15,2 0 0,1 0 0,2 2 16,2-1-16,0-2 0,2 0 0,2-3 16,0-2-16,1-4 0,1-4 15,0-3-15,0-5 0,0 0 16,1-4-16,2-2 0,-1-1 16,3-6-16,3 0 0,4-5 15,5-2-15,5-1 0,4 0 0,10 1 31,7-1-31,17-4 0,5 4 0,21-5 16,5 2-16,10 1 0,-4 5 16,3 2-16,-9 4 0,14 5 15,-25 5-15,-26 2 0,-18 2 16,-17 3-16,-12 3 0,-13 3 16,-8 1-16,-9-2 0,-10 3 15,-12 4-15,-10 2 0,-2-1 0,-3-2 0,-3 0 16,-2 0-16,3 2 0,3 1 15,-19 1-15,12-9 0,20-4 16,15-1-16,9-3 0</inkml:trace>
  <inkml:trace contextRef="#ctx0" brushRef="#br0" timeOffset="205429.4475">27711 7337 0,'0'0'0,"0"0"16,0 0-16,8 21 0,-8-21 15,6 29-15,-5-8 0,0 3 16,0 2-16,1 3 0,2 2 15,-1 6-15,0-2 0,2-2 16,0-1-16,-1 2 0,-1-6 0,-1-10 16,-1-8-1,0-3-15,0-5 0,-1-2 16,0 4-16,0-4 0</inkml:trace>
  <inkml:trace contextRef="#ctx0" brushRef="#br0" timeOffset="205699.1209">27850 7357 0,'0'0'0,"0"0"0,20-1 0,-5 0 16,1 0-16,1 1 0,-1 0 15,4 1-15,-1 0 0,-3 3 16,-1 0-16,-5 3 0,-5-1 0,-5 3 16,-4 1-16,-5 0 15,-4-1-15,-4 3 0,-3 0 16,0 0-16,-1 0 15,3-3-15,0 0 0,3-1 16,2-1-16,2 0 0,3 0 16,7-3-16,5-1 0,8-1 15,6-2-15,4-1 0,2-2 16,2 2-16,3 1 0,5 1 16,-2 2-16,-5-1 0,-5-1 0,-5 0 15</inkml:trace>
  <inkml:trace contextRef="#ctx0" brushRef="#br0" timeOffset="206000.1134">27767 7677 0,'0'0'0,"0"0"0,0 0 16,0 0-16,32 2 0,-32-2 0,39-2 0,-16 0 16,3-1-16,-1 2 0,2-1 15,-2 1-15,-1 2 0,2 0 16,-4-1-16,-6 2 0,-5 3 0,-9-1 15,-7 1-15,-5 4 0,-3 2 16,-7 0-16,-6 0 16,0 0-16,0 2 15,-5 0-15,2 1 0,6 0 16,4-2-16,5-2 0,4-3 16,9-1-16,7-2 0,11-4 15,7-1-15,8-4 0,7 0 0,6-4 16,7 0-16,11-2 0,1-1 15,-15 4-15,-10 1 0,-8 2 16</inkml:trace>
  <inkml:trace contextRef="#ctx0" brushRef="#br0" timeOffset="206100.4251">28622 7700 0,'0'0'0,"-5"0"0,2 0 0,1 0 16</inkml:trace>
  <inkml:trace contextRef="#ctx0" brushRef="#br0" timeOffset="211436.4183">25353 9393 0,'0'0'0,"0"0"0,27-4 0,-9 2 16,5-2-16,15 0 0,10 2 15,-2 0-15,-1-2 0,13 0 16,12 0-16,-9 0 0,-6 1 0,1-2 16,-6 1-16,-12 0 0,-8 4 15,-10-4-15,-7 0 16,-6-2-16,-4 1 0,-1 2 0,-1 1 0,-1 2 16</inkml:trace>
  <inkml:trace contextRef="#ctx0" brushRef="#br0" timeOffset="212301.6643">25784 9187 0,'0'0'0,"0"0"0,0 0 16,0 0-16,-1 27 15,1-27-15,-4 32 0,2-11 16,-1 2-16,1 4 0,0 3 16,1 0-16,0-1 0,1 4 15,1-1-15,0-6 0,0-2 0,-1-2 16,-1-4-16,-2-5 0,-2-4 15,-4-2-15,-3-1 16,-2-3-16,-1-1 0,-2-4 0,-1-3 0,3 0 16,2 1-16,2-2 0,2 1 15,1 1-15,2 1 0,3 0 16,6 0-16,4 1 0,7-1 16,5 0-16,8 0 0,0-1 0,3 1 15,7 0-15,-1 1 0,-4 0 16,-2 1-1,-5 0-15,-3 1 0,-7 2 16,-6 0-16,-11 4 0,-8 4 16,-9 1-16,-7 0 0,-11 2 15,-10 2-15,0 0 0,-1-1 0,-9 3 16,1 0-16,2 0 0,10-2 16,12-4-16,9-2 0,9-2 15,9-2-15,15-3 0,13-1 0,4-3 0,8-2 16,13-1-16,12-1 15,-2-1-15,-1-1 0,13 0 16,0 0-16,-3 0 0,-13 1 0,-12 2 16,-9 2-16,-11 1 15,-9 0-15,-15 0 0,-12-1 16,-6 2-16,-8 2 0,-13 3 0,-8 4 0,-2 1 16,0 0-16,-6 7 0,-5 2 15,-2 7-15,6 1 0,6 3 16,6 4-16,7 0 0,7-3 0,1 16 15,12-2-15,13-18 0,4-1 16,7-7-16,6-2 0,5-2 16,0-1-1,9-5-15,5-4 0,-6-3 16,-1-3-16,-4-4 0,-1-1 16,-1 0-16,-3-2 0,-3-2 0,-2-4 15,-5 2-15,-2-1 0,-1-3 16,-1 0-16,2 1 0,0 3 15,0 2-15,1 3 0,4 2 16,4 2-16,3 0 0,5 1 0,2 2 16,2 1-16,2 3 0,3 4 15,-3 0-15,-3 0 0,-1 2 0,-1 2 16,-3 1-16,-4 0 0,-4 1 16,-4 0-16,-1 0 0,-3 1 15,-6-3-15,-4-1 0,-4 0 16,-2 0-16,-5-3 15,-2-2-15,2-1 16,4-3-16,2-6 0,3-4 0,5-5 16,3-4-16,10-1 0,8 0 15,-2 5-15,-3 0 0,-2 4 16</inkml:trace>
  <inkml:trace contextRef="#ctx0" brushRef="#br0" timeOffset="212987.9432">26510 9365 0,'0'0'0,"5"-4"16,2-1-16,-3 0 0,1 2 0,-2 1 15,-1-1-15,-2 3 0,-5 3 16,-5 0-16,-7 4 0,-1 2 16,-2 4-16,-8 5 0,-1 2 15,3-3-15,3-3 0,1 2 16,5-4-16,6-1 0,6-1 0,9-2 0,8-2 16,3-2-16,1 0 0,11 0 15,5-2-15,-3 2 0,-1-2 16,1 3-16,-1 1 15,-6 0-15,-5 1 0,-7 2 0,-6 2 16,-5-2-16,-6 2 0,-9 2 16,-9 1-1,-3 1-15,-1 0 0,-3 0 0,-2 0 16,-3-1-16,2-2 0,7 0 16,5 0-16,5-3 0,6-5 15,6-1-15,6-3 0,7-1 16,5 0-16,8-1 0,6 1 15,3 0-15,3 0 0,2 1 16,2 1-16,2 2 0,-4 1 0,-3 1 0,-3-1 16,-8 1-16,-7 2 0,-13 0 15,-10 1-15,-3 0 0,-5 1 0,-10 2 16,-7 2-16,-5-1 16,-1 0-16,-13 1 0,-3-1 15,8-3-15,5-2 0,3-2 16,9-3-1,9 0-15,6-1 0,11 0 16,6-1-16,11-3 0,5 0 0,15-2 16,12-2-16,3 1 0,3 0 15,3 2-15,2 2 0,2 1 16,-5 1-16,-6 3 0,-4 2 16,-13 0-16,-7-1 0,-16 3 15,-14 2-15,-8 1 0,-6-2 0,-11 3 0,-11 3 16,-4 2-16,-2 0 15,-12 4-15,-4-1 0,12-2 16,8-4-16,3 0 0,10-3 16,10 0-16,8-2 0,10-2 15,9-2-15,8-3 0,7-2 0,17-3 16,11-2 0,3-1-16,3-3 0,7-1 0,4-1 15,-7 1-15,-4 0 0,-4-3 16,-8-5-16,-12 7 0,-7 2 0,-5 4 15</inkml:trace>
  <inkml:trace contextRef="#ctx0" brushRef="#br0" timeOffset="213172.58">26439 9792 0,'0'0'0,"0"0"0,0 0 0,0 0 0,0 0 16,-22 10-16,22-10 0,-10 23 16,10-23-16,-12 35 0,7-10 15,0 4-15,1 1 0,-2 15 16,1 2-16,-1-2 0,0-3 15,-2 6-15,0-6 0,2-3 0,1-8 16,0-8-16,-2-5 0,2-9 0,0-4 16,2-1-16,1-1 0,-1-1 15</inkml:trace>
  <inkml:trace contextRef="#ctx0" brushRef="#br0" timeOffset="213404.9324">27031 9624 0,'0'0'0,"0"0"0,0 0 15,5 23-15,-5-23 0,-3 39 16,-2-8-16,-2 4 0,1 0 0,-3 11 16,0 0-16,1 3 0,3-5 15,0-1-15,3-8 16,0-9-16,0-6 0,-3-8 0,-1-5 15,-1-7-15,1-5 0,-2-4 16,-2-3-16,2 2 0,2 2 0,1 2 16</inkml:trace>
  <inkml:trace contextRef="#ctx0" brushRef="#br0" timeOffset="213625.8252">26888 9757 0,'0'0'0,"0"0"16,0 0-16,0 0 16,18-22-16,-6 13 0,3 0 0,5 0 15,4 1-15,3 0 16,0 1-16,12 1 0,1 3 15,-3 3-15,-1 3 0,5 7 16,-4 5-16,-7 4 0,-3 2 0,-3 13 16,-6 4-16,-5 1 0,-4 1 0,-5-2 15,-2-3-15,0-4 0,-2-5 16,-3 0-16,-1-3 0,0-8 16,-2-1-16,-5-4 0,-6-1 15,-1-4-15,-3-4 0,-6-5 16,-4-3-16,7 1 0,5 1 0,5 2 15</inkml:trace>
  <inkml:trace contextRef="#ctx0" brushRef="#br0" timeOffset="213741.5691">26985 9865 0,'0'0'0,"0"0"16,0 0-16,24-6 0,-24 6 0,33-3 16,-10 2-16,3 0 0,0 1 0,2 1 15,2 0-15,5 2 0,-2 0 16,-6 1-16,-3-2 0,-5 1 15</inkml:trace>
  <inkml:trace contextRef="#ctx0" brushRef="#br0" timeOffset="213857.5059">27091 9987 0,'0'0'0,"0"0"0,0 0 16,0 0-16,32 0 0,-12-2 0,5-2 15,5-2-15,4-1 0,-4 1 0,-4 0 16,-3 1-16</inkml:trace>
  <inkml:trace contextRef="#ctx0" brushRef="#br0" timeOffset="214020.3409">27838 9486 0,'0'0'0,"0"0"0,0 0 15,26 9-15,-14-3 0,1 1 16,2 4-16,-1 1 0,-2-1 0,1 0 16,-2-1-16,-2-1 0</inkml:trace>
  <inkml:trace contextRef="#ctx0" brushRef="#br0" timeOffset="214644.5487">27719 9731 0,'0'0'0,"0"0"0,0 0 16,33 0-16,-18 0 0,1 0 0,4 1 16,4 3-16,0 1 0,0 3 15,-2 1-15,-4 4 0,-1 1 16,-1 11-16,-2 5 0,-3 2 0,-2 2 16,-2 2-16,0 2 15,-2-4-15,0-4 0,-1 7 0,1-2 31,-2-5-31,-1-3 0,-1-5 0,-2-2 16,-1-4-16,-1-4 0,-8-4 16,-6-2-16,1-5 0,-4-3 0,-5-3 15,-2 0-15,-3-5 16,-1-1-16,-8-11 0,-2-5 16,4 2-16,4 3 0,5-8 0,3-5 15,6 4-15,2 4 0,4 2 0,4 7 16,3 7-16,2 3 0,4 3 15,3 1-15,2 1 0,0 1 0,2 6 16,0 4-16,-2 2 0,-2 1 16,0 5-16,-2 2 15,-2 0-15,-3-1 0,3 2 0,0 1 16,4-2 0,5-2-16,4-4 0,5-3 15,4-6-15,2-6 0,8-2 16,7-1-16,3-4 0,3-1 0,17-9 15,5-7-15,-3 1 0,-3 2 16,4 1-16,-6 3 16,-14 4-16,-9 2 0,-7 3 0,-10 4 15,-10 3-15,-7 2 0,-14 3 0,-10 3 16,-1 1-16,-4 2 0,-4 7 16,-3 4-16,5 0 0,5 4 0,5 3 15,8 3-15,7-5 0,6-1 16,15 1-16,9 0 0,3-10 15,5-4-15,17-2 0,10-4 16,-16-1 0,-11 0-16,-7 0 0</inkml:trace>
  <inkml:trace contextRef="#ctx0" brushRef="#br0" timeOffset="215462.6158">29604 9957 0,'0'0'0,"0"0"0,0 0 0,0 0 0,13 19 16,-13-19-16,23 13 15,-7-8-15,2 1 0,5-3 0,6-2 0,6-2 16,-2-3-16,2-3 0,3-3 16,3-3-16,-5 2 0,-5-5 15,-5-4-15,-5 0 0,-4 1 0,-6-3 16,-6-1-16,-4 1 16,-2 3-16,-11 4 0,-9 5 15,2 8-15,0 3 0,-12 8 0,-5 5 0,6 3 16,3 1-16,3 7 0,1 6 15,4-2-15,5 1 0,5 7 16,7 1-16,4-10 0,3-3 0,14 3 16,10-3-16,1-4 0,0-4 15,9-6-15,6-4 16,-3-5-16,-2-3 16,1-7-16,0-6 0,-9 3 15,-8 2-15,-7 4 0</inkml:trace>
  <inkml:trace contextRef="#ctx0" brushRef="#br0" timeOffset="215650.8175">30377 9873 0,'0'0'0,"0"0"0,0 0 15,0 0-15,0 0 0,-20 27 0,20-27 0,-17 34 16,8-14-16,0 5 0,0 2 16,2-4-16,1-1 0,1 4 15,2-3-15,2-4 0,2-1 16,4-8-16,2-6 0,2-4 15,2-4-15,-1-5 0,0-4 16,-2-6-16,-3-4 16,1 0-16,-2 4 0,0 4 0</inkml:trace>
  <inkml:trace contextRef="#ctx0" brushRef="#br0" timeOffset="215763.3383">30286 9607 0,'0'0'0,"0"0"15,0 0-15,0 0 0,0 0 0,0 0 16,0 0-16,34 4 0,-34-4 15,33 13-15,-13-5 0,1 2 16,0-1-16,-3-1 0,-1 0 16,-3-2-16</inkml:trace>
  <inkml:trace contextRef="#ctx0" brushRef="#br0" timeOffset="216095.3847">30687 9970 0,'0'0'0,"-3"8"0,-3 3 16,0 0-16,-2 3 0,-2 5 16,0 2-16,2-1 0,2-1 15,0-2-15,2-3 0,-1-2 0,2-2 0,1-3 16,1-4-16,1-3 0,0-7 16,1-3-16,1-2 0,0-3 15,2-2-15,1-3 0,4-5 16,1 0-16,1 1 0,4-4 15,2 2-15,-2 3 0,-2 4 0,2 3 16,-1 4-16,2 3 0,-1 2 16,2 6-16,0 3 0,-1 3 15,-1 1-15,-1 6 0,0 3 0,-3 3 0,-3 1 16,-1 5-16,-1 0 16,-3 1-16,-1 0 0,-3-1 15,-1 0-15,0-4 0,-1-5 0,2-2 16</inkml:trace>
  <inkml:trace contextRef="#ctx0" brushRef="#br0" timeOffset="216211.4452">31031 10337 0,'0'0'0,"0"0"0,0 0 0,-26 5 15,26-5-15,0 0 0</inkml:trace>
  <inkml:trace contextRef="#ctx0" brushRef="#br0" timeOffset="217919.5247">21394 10368 0,'0'0'0,"0"0"0,0 0 0,-28 16 16,12-6-16,-4 3 0,-5 2 15,-10 9-15,-3 2 0,-11 11 16,-4 3-16,2 0 0,1 2 0,-10 6 0,-1-3 15,-4 3-15,6-2 0,-2-2 16,8-6-16,7-9 0,6-6 0,7-8 16,4-5-16,8-2 0,7-4 15,3-1-15</inkml:trace>
  <inkml:trace contextRef="#ctx0" brushRef="#br0" timeOffset="218359.2556">21040 10362 0,'0'0'0,"0"0"0,0 0 15,0 0-15,0 0 0,5 23 16,-5-23-16,-1 29 0,1-29 0,-6 45 0,2-17 16,-3 3-16,0 0 0,-2 10 15,2 2-15,3-4 0,1-2 0,8 3 16,4-4-16,3-7 15,2-6-15,9-6 0,8-6 0,4-4 16,5-5-16,14-6 0,6-5 16,0-9-16,2-4 0,11-11 0,0-2 15,-5-5-15,-3-2 0,2-6 16,-6 2-16,13-12 0,-15 11 0,-15 5 31,-9 3-31,-12 5 0,-7 3 0,-9 8 16,-7 5-16,-5 2 0,-2 1 0,-1 12 15,-3 4-15,-4 5 16,-4 3-16,-4 11 0,-6 8 16,3 3-16,1 3 0,-2 8 15,-2 6-15,1 3 0,3 2 0,2 6 16,5-1-16,8-6 0,6-5 16,8-5-16,7-6 0,8-7 15,4-7-15,-6-5 16,-5-6-16,-3-3 0</inkml:trace>
  <inkml:trace contextRef="#ctx0" brushRef="#br0" timeOffset="218737.6947">22414 10627 0,'0'0'16,"0"0"-16,0 0 0,-22 26 0,13-15 15,-1 7-15,-2 4 16,-2 7-16,1-2 0,5-1 0,6-2 16,2-2-16,2-3 0,10-1 15,7-5-15,3-4 0,2-4 0,6-7 16,3-6-16,0-3 0,0-2 0,6-9 16,-2-2-16,-3 0 0,-3-1 15,-5-2-15,-4-1 16,-5 5-16,-2 3 0,-3 2 0,-5 3 15,-3 8-15,-3 3 0,-7 7 16,-5 6-16,-1 3 0,0 1 0,1 6 31,-1 9-31,1 0 0,2 0 0,1 11 16,4 0-16,4-3 16,4-4-16,14-4 0,11-3 15,0-9-15,0-4 0,13-7 0,4-5 16,-10 0-16,-10 0 0,-6 0 15</inkml:trace>
  <inkml:trace contextRef="#ctx0" brushRef="#br0" timeOffset="218991.5434">23460 10641 0,'0'0'0,"0"0"16,-28-4-16,8 4 0,-2 2 16,-11 2-16,-5 4 0,1 1 15,-1 0-15,-3 8 0,5 2 16,9 3-16,7 1 0,12-1 15,10 0-15,7 1 0,5-1 16,12 5-16,5-1 0,-2-4 16,0-3-16,-3-2 0,0-2 15,-5-1-15,-5-1 0,-6-1 16,-6-1-16,-8-1 0,-5 0 0,-5-1 16,-6 0-16,-4-2 15,-4-1-15,1-3 0,-2 0 16,4-3-16,2-1 0,1-1 0,4 1 15,5 0-15</inkml:trace>
  <inkml:trace contextRef="#ctx0" brushRef="#br0" timeOffset="219160.9878">23802 10772 0,'0'0'0,"0"0"0,0 0 0,2 21 16,-2-21-16,-3 24 0,3-24 15,-10 35-15,3-14 0,2-2 16,1-1-16,0-3 0,1-3 16,2-1-1,1-5-15,0-2 0,0-1 0,0 0 16</inkml:trace>
  <inkml:trace contextRef="#ctx0" brushRef="#br0" timeOffset="219323.9083">23826 10513 0,'0'0'16,"0"0"-16,0 0 0,29 16 0,-29-16 15,33 22-15,-14-6 0,4-1 16,3 0-16,3 2 0,-5-3 16,-4-2-16</inkml:trace>
  <inkml:trace contextRef="#ctx0" brushRef="#br0" timeOffset="219539.9635">24458 10737 0,'0'0'0,"-12"1"0,-8 3 15,-5 2-15,-4 1 0,-9 7 16,-1 5-16,-5 8 0,3 3 16,2 4-16,10 1 15,13-3-15,12-2 0,14-3 16,11-3-16,11-5 0,7-3 15,9-3-15,6-3 0,10-2 16,0-3-16,-1-3 0,-3-6 16,-8 1-16,-16 1 0,-9 0 15</inkml:trace>
  <inkml:trace contextRef="#ctx0" brushRef="#br0" timeOffset="219846.9769">25338 10769 0,'0'0'16,"0"0"-16,0 0 15,-9 25-15,9-25 0,-13 29 16,3-6-16,-1 0 0,0 3 0,-2 5 16,-1 1-16,3-7 15,3-3-15,1-3 0,1-3 16,2-3-16,1-5 0,0-4 0,3-4 15,-1-4-15,1-2 0,0-4 16,0-5-16,1 0 0,2-4 0,1-1 16,2-3-16,-1 4 0,1 4 15,1-1-15,2 4 0,2 3 16,4 2-16,7 2 0,3 3 16,-3 1-16,1 2 0,10 3 0,4 3 15,-1-1-15,0 1 0,-6-2 16,-6-1-1,-5-1-15</inkml:trace>
  <inkml:trace contextRef="#ctx0" brushRef="#br0" timeOffset="220241.6597">25917 10780 0,'0'0'0,"0"0"16,0 0-16,-14 19 0,14-19 0,-22 26 15,7-8-15,0 3 16,0 2-16,-1 7 0,1 0 16,4-5-16,4-1 0,4-3 15,7-2-15,3-4 0,6-2 0,9-3 16,4-5-16,2-3 0,0-3 0,2-4 16,1-5-16,0-2 0,0-2 0,3-9 15,-1-6-15,-6 1 16,-2 0-16,-5 2 0,-5 1 15,-3 5-15,-3 4 0,-2 4 16,-2 3-16,-2 4 0,-2 3 0,-2 5 16,-2 4-1,-2 5-15,-3 3 0,-1 8 16,-2 6-16,2 0 0,1 1 0,5 1 16,4 2-16,4-1 0,2-5 15,7-3-15,2-5 0,5-5 16,3-7-16,-5-1 0,-5-2 15,-3 0-15</inkml:trace>
  <inkml:trace contextRef="#ctx0" brushRef="#br0" timeOffset="220580.472">26572 10874 0,'0'0'0,"0"0"0,0 0 0,-10 28 16,10-28-16,-16 33 15,6-13-15,-1 2 16,-1 1-16,-2 4 0,1-3 16,1-3-16,5-5 0,0-2 0,3-4 15,0-3-15,2-1 0,2-6 16,2-8-16,4-1 0,3-1 16,2-5-16,3-6 0,-1-1 15,2-3-15,6-4 0,3 0 0,-1 4 16,0 4-16,0 4 0,-1 2 15,0 6-15,1 4 0,0 3 16,0 4-16,-3 2 0,-4 3 16,-3 9-16,-2 5 0,-4 3 15,-3 3-15,-6 5 0,-5 2 16,-3 7-16,1-5 0,2-1 0,2-1 0,5-8 0,3-6 16,0-3-16,-1-5 0,1-2 15</inkml:trace>
  <inkml:trace contextRef="#ctx0" brushRef="#br0" timeOffset="220878.9556">27431 10851 0,'0'0'0,"0"0"0,0 0 15,-35 3-15,16-2 0,-5 4 0,-6 0 16,-8 5-16,0 0 0,0 7 15,5 3-15,7-2 0,6-1 16,13 1-16,9 0 0,7 0 16,6-1-16,7 0 0,6 0 15,-2-1-15,1-1 0,-1 3 0,-4-4 16,-6 0-16,-4-4 0,-9 2 16,-5 2-16,-6-4 0,-3-2 15,-6 2-15,-6-1 0,-1-1 16,-1 0-16,1-3 15,0-3-15,6 0 16,3 0-16,3-1 0</inkml:trace>
  <inkml:trace contextRef="#ctx0" brushRef="#br0" timeOffset="221112.832">28291 11005 0,'0'0'0,"0"0"16,0 0 0,0 0-16,-14 24 0,14-24 0,-20 28 15,9-11-15,0 1 0,1 2 16,0 1-16,1-1 0,2-2 0,-2 1 15,1-2-15,2-3 16</inkml:trace>
  <inkml:trace contextRef="#ctx0" brushRef="#br0" timeOffset="221266.6429">28307 10714 0,'0'0'0,"0"0"0,0 0 15,28 10-15,-28-10 0,30 13 16,-11-4-16,1 1 0,1 2 0,1 0 0,-3-2 16,-3-1-16</inkml:trace>
  <inkml:trace contextRef="#ctx0" brushRef="#br0" timeOffset="221598.2655">28718 11004 0,'0'0'0,"0"0"15,0 0-15,0 0 0,-14 25 16,14-25-16,-18 29 0,7-13 16,-1 0-16,-1 1 0,-2-1 15,2 0-15,1-2 0,-1 2 16,3-5-16,3-2 0,3-1 0,5-6 16,4-3-16,2-4 15,2-1-15,5-5 0,4-4 0,2-2 0,1-1 16,4-2-16,5-1 0,5-2 15,-1 4-15,-1 3 0,-1 4 16,-3 4-16,-4 5 0,4 3 16,-2 3-16,-7 4 0,-2 2 0,-6 5 15,-5 4-15,-4 2 0,-2 1 16,-2 4 0,-1 3-16,-2 0 0,1-1 15,1 1-15,1-5 0,0-6 16,0-4-16,0-2 0</inkml:trace>
  <inkml:trace contextRef="#ctx0" brushRef="#br0" timeOffset="222169.1222">29772 10895 0,'0'0'0,"0"0"16,0 0-16,0 0 0,1 27 0,-1-27 15,-15 32-15,4-12 16,-2 0-16,1 1 0,-1-1 0,-1 3 0,2-3 16,2-3-16,2-2 0,1-3 15,2-2-15,-1-3 0,2-4 16,1-3-16,0-3 0,6-5 16,2-3-16,4-3 0,3-2 0,5-2 15,3-3-15,3 0 0,3-1 16,8-1-1,0 1-15,0 5 16,-2 1-16,2 7 0,1 7 16,-5 2-16,-4 0 0,0 6 0,-5 6 15,-6 4-15,-3 5 0,-4 1 16,-4 2-16,-2 1 0,-2 1 16,-3-4-16,-4 1 0,1-3 15,-1-3-15,2-4 0,0-3 0,2-3 0,1-2 16,-1-2-16,-1-2 0,2-4 15,2-4-15,3-3 0,4-3 16,2-4-16,3-4 0,6-2 16,5-1-16,5-6 0,1 1 0,0 2 15,0 3-15,3 2 0,-3 6 16,-4 4 0,-1 5-16,-5 4 0,-1 3 15,-5 5-15,-3 5 0,-4 2 16,-3 3-16,-1 1 0,-2 2 15,-2 2-15,-2 0 0,-2 2 16,-1 0-16,2-3 0,1-2 0,1-3 16,3-3-16,0-1 15,0-3-15,0-1 0</inkml:trace>
  <inkml:trace contextRef="#ctx0" brushRef="#br0" timeOffset="222554.5035">30780 10925 0,'0'0'0,"0"0"0,0 0 15,-24 33-15,10-16 0,-1 2 16,-2 3-16,0 4 0,2-2 0,4-1 16,3-1-16,5-3 0,4-3 15,7-4-15,5-2 16,3-7-16,1-3 0,4-4 0,5-3 0,3-7 15,0-3-15,0-5 0,-2-1 16,-3-1-16,-1 0 0,-3 0 16,-3 4-16,-5 4 0,-2 5 0,-3 5 15,-3 1-15,-5 10 16,-2 5-16,-5 7 0,-3 4 16,-3 6-16,-3 6 0,-3 5 0,-2 4 15,-3 8-15,1-3 0,4-4 0,2-4 16,0-1-16,4-6 0,0-5 15,1-2-15,-3-5 0,0-2 0,-4-7 16,-6-3 0,-13-7-16,-11-5 0,3-2 15,1-1-15,6 0 0,10 2 16,7 1 0</inkml:trace>
  <inkml:trace contextRef="#ctx0" brushRef="#br0" timeOffset="223243.2744">21498 11670 0,'0'0'15,"0"0"-15,0 0 0,0 26 16,0-26-16,-3 34 16,-2-6-16,0 1 15,-1 3-15,1 0 0,1 0 16,1 5-16,1-4 0,3-1 0,2-6 15,4-7-15,3-3 0,6-10 16,5-6 0,7-11-16,6-5 0,-2-1 0,-2 0 15,11-11-15,4-7 0,-4 2 0,-3 1 0,10-9 16,-1-3-16,-7 7 16,-7 4-16,1 1 15,-3 5-15,-8 8 0,-4 3 0,-8 6 16,-6 3-16,-1 2 15,-2 2-15,0 0 0</inkml:trace>
  <inkml:trace contextRef="#ctx0" brushRef="#br0" timeOffset="223589.2177">22172 11950 0,'0'0'0,"8"4"15,5-1-15,2 0 0,4 0 0,10 0 0,7-1 16,-2-3-16,0-4 0,11-2 16,3-2-16,-7-1 0,-6 0 15,0-6-15,-6-4 0,-8 2 0,-5 0 16,-7-3 0,-6-1-16,-9 4 0,-8 1 0,-6 9 15,-7 7 1,-2 3-16,-1 3 0,-4 7 15,-1 6-15,4 4 0,3 4 16,5 2-16,4 3 0,7 1 16,4-2-16,9 4 0,9-2 15,9-6-15,7-2 0,12-5 16,7-2-16,2-4 0,3-4 0,4-3 16,4-5-16,-14 0 0,-11 1 0,-8-2 15</inkml:trace>
  <inkml:trace contextRef="#ctx0" brushRef="#br0" timeOffset="223774.3185">23245 11802 0,'0'0'0,"0"0"16,0 0-16,-11 19 0,11-19 0,-21 30 16,7-10-16,-4 3 0,-1 2 15,0 2-15,-1-1 0,-2 5 16,3-3-16,0 1 0,5-5 15,4-8-15,3-5 0,2-4 16,1-2 0,0 0-16</inkml:trace>
  <inkml:trace contextRef="#ctx0" brushRef="#br0" timeOffset="223921.4779">23153 11485 0,'0'0'0,"0"0"0,0 0 0,26 0 0,-26 0 16,36 9-16,-16-2 16,5 2-16,1 2 0,3 1 15,-5-3-15,-4-1 0</inkml:trace>
  <inkml:trace contextRef="#ctx0" brushRef="#br0" timeOffset="224238.1225">23502 11872 0,'0'0'0,"0"0"0,0 0 16,-17 28-16,6-16 0,-4 4 0,-1 3 16,-4 5-16,2 0 0,3-3 15,0-2-15,4-3 16,3-3-16,-1-1 0,1-2 0,5-6 16,1-3-16,4-3 0,2-4 15,6-5-15,6-6 0,-1-1 16,0-1-16,7-7 0,2-2 15,-2 1-15,0 5 0,1 0 16,1 4-16,-3 4 0,-3 3 0,3 4 16,-1 7-16,-5 3 0,-2 2 15,-3 9 1,-2 6-16,-4-1 0,-2 3 0,-4 3 16,-3 4-16,-2 1 15,0-1-15,-2 7 0,-4 2 16,2-6-16,1-5 0,3-5 15,0-5-15,3-4 0</inkml:trace>
  <inkml:trace contextRef="#ctx0" brushRef="#br0" timeOffset="224554.9096">24365 11914 0,'0'0'0,"0"0"0,0 0 0,-28-14 0,28 14 15,-40-7-15,10 7 0,-3 2 0,-2 3 16,-9 2-16,1 1 0,5-1 0,6 1 16,0 5-16,6 2 15,9-1-15,9 0 0,9 3 16,9 3-16,2 0 0,3-1 0,4 0 16,3-1-16,2 3 0,-3-1 15,-3-1 1,-3 0-16,-4-2 0,-3-4 15,-6 1-15,-4-2 0,-3-3 16,-4 1-16,-6-1 0,-3-3 16,-3-1-16,-2 1 0,-2-4 15,0 0-15,4 0 0,3-1 0,4 0 16</inkml:trace>
  <inkml:trace contextRef="#ctx0" brushRef="#br0" timeOffset="224706.2971">24606 12364 0,'0'0'0,"0"0"0,0 0 0,0 0 16,0 0-16,0 0 0</inkml:trace>
  <inkml:trace contextRef="#ctx0" brushRef="#br0" timeOffset="232663.6923">29179 9765 0,'0'0'0,"0"0"15,0 0-15,0 0 0,0 0 0,0 0 16,0 0-16,0 0 0,0 0 16,0 0-16,0 0 0,0 0 15,0 0-15,6 26 0,-6-26 16,-6 27-16,6-27 0,-7 31 15,5-13-15,0 1 0,0 3 0,-1-1 0,1 1 16,0 3-16,2-2 0,0 0 16,1-1-16,0-2 0,1-5 15,1-1-15,-1-3 0,2-2 16,3-1-16,1-3 0,1-3 16,3-2-16,0-4 0,2-4 15,1-5-15,4-5 16,2-2-16,2-3 0,1-5 15,6-7-15,-1-2 0,1 0 16,-1-1-16,3-3 0,-2 5 16,-4 0-16,-3 1 0,-6 2 15,-2 2-15,-4 7 0,-2 5 16,-3 5-16</inkml:trace>
  <inkml:trace contextRef="#ctx0" brushRef="#br0" timeOffset="252869.0584">21444 9907 0,'0'0'0,"0"0"0,0 0 16,-32 0-16,17 0 0,-14 3 16,-5 4-16,-4-1 15,-1 0-15,-15 8 0,-5 5 16,2 2-16,1 4 0,-17 6 15,-3 2-15,-7 7 0,6-1 16,-12 17-16,0 6 0,10-3 16,5-2-16,-32 40 0,9 3 15,18-14-15,11-9 0,6 13 16,6 8-16,9-12 0,6-8 0,11 11 0,5 8 16,11-12-16,8-10 0,18 3 15,11-1-15,6-8 0,7-6 16,17 0-16,12 2 0,4-8 15,4-7-15,22-1 0,15-1 16,-3-8-16,-2-5 0,16 3 16,12 5-16,-5-5 0,-3-1 0,21-1 0,18 0 15,-9-5-15,-5-4 0,13 4 16,8 1-16,-11-4 0,-7-3 0,46 1 16,30 1-1,-22-4-15,-15-5 0,0 0 0,1-3 16,1-1-16,0-3 0,6-2 15,4-2 1,-1 0-16,-1 1 0,9-5 16,5-4-16,1-2 0,0-1 0,21 1 15,16 1 1,-2 3-16,1 3 0,-4-4 0,-3-2 16,-13 1-16,-7 0 0,21 2 15,15 1-15,-36 0 16,-24-1-16,0 1 0,0 1 0,-5-2 15,-2 2-15,14-3 16,9-2-16,9-3 16,8-2-16,-61-4 0,-40-3 0,9-6 15,7-3-15,-22 2 0,-16 2 16,3-8-16,3-6 0,-26-7 16,-16-4-16,-4-12 0,-2-9 15,-17 2-15,-12 0 0,-13-2 0,-10 0 16,-10-2-16,-4 0 0,-15-5 15,-9-4-15,-5 5 0,-4 0 16,-11-1-16,-6-2 0,-5 0 16,-1 0-16,-14 0 0,-10 0 15,-3 10-15,-4 6 0,-12-7 16,-7-6-16,0 9 0,3 4 0,-12-1 0,-8 1 16,-3 6-16,-1 7 0,-8 2 15,-6 2-15,-3 0 0,-3 1 16,-13 3-16,-6 1 0,2 2 15,4 1-15,-11-1 0,-7-1 16,1 7-16,1 6 0,-44 4 16,-30 5-16,44 1 0,30-1 0,-7 3 0,-5 4 15,-6-4-15,-4 1 0,-26 1 16,-15 0-16,27-1 0,21-2 16,-12 10-16,-7 6 0,-6 1 15,-6 1-15,0-3 0,-1 0 16,5 2-16,5 2 0,-4-1 15,-5-1-15,11 3 16,6 3-16,-5 1 0,-3 0 16,15 1-16,10-1 0,-2 4 15,0 1-15,14 2 0,10-2 16,0 1-16,-1 1 0,12-3 16,9-1-16,2 4 0,0 2 15,7 1-15,6 0 0,4 3 16,1 2-16,38-8 0,27-7 15,17-4-15</inkml:trace>
  <inkml:trace contextRef="#ctx0" brushRef="#br0" timeOffset="256345.9243">21350 12809 0,'0'0'0,"0"0"16,0 0-16,0 0 0,0 0 0,0 0 16,37 0-16,-37 0 0,37 2 0,-12-1 15,6-1-15,0 0 16,0 0-16,14-1 0,4 0 0,-3 0 0,-1 0 16,9-2-16,-2 1 0,-7 1 0,-6 0 0,-3 1 15,-7-1-15,-6 1 16</inkml:trace>
  <inkml:trace contextRef="#ctx0" brushRef="#br0" timeOffset="256531.0513">21834 12877 0,'0'0'0,"0"0"0,0 0 16,0 0-16,-11 28 0,11-28 15,-17 31-15,6-11 0,0 3 0,-2 2 16,1 1-16,-4 8 15,0-1-15,1 0 0,1 0 16,-4 2-16,1-5 0,1-4 0,-1-3 16,4-4-16,2-4 0,2-3 0</inkml:trace>
  <inkml:trace contextRef="#ctx0" brushRef="#br0" timeOffset="256678.2375">21362 13323 0,'0'0'0,"0"0"15,0 0-15,0 0 16,0 0-16,31 8 0,-31-8 16,48 5-16,-16-4 0,5 1 15,4 2-15,16-2 0,4 0 16,-9-1-16,-9 1 0,-7-1 0</inkml:trace>
  <inkml:trace contextRef="#ctx0" brushRef="#br0" timeOffset="257533.8299">22733 12746 0,'0'0'0,"0"0"16,0 0-16,0 0 0,-5 28 16,5-28-16,-14 42 0,4-17 15,-1 3-15,-4 7 0,-5 6 16,-4 11-16,1-2 0,-1 9 16,2-3-1,0-2-15,3-8 0,2-4 16,4-9-16,4-12 0,2-6 0,4-4 15,2-5-15,3-6 0,2-4 16,4-8-16,3-5 0,4-5 16,4-2-16,9-8 0,3 0 15,-1 3-15,1 5 0,4 5 16,1 5-16,-2 2 0,-2 4 0,6 4 0,-2 4 16,-7 3-16,-5 3 0,-5 6 15,-5 5-15,-5-1 0,-3 2 0,-5 5 16,-3 4-16,-2 0 15,-3-3-15,-2 3 0,-1 3 16,1-4-16,1-4 0,5-1 16,5-4-16,-1-6 0,0-2 0,-1-2 0</inkml:trace>
  <inkml:trace contextRef="#ctx0" brushRef="#br0" timeOffset="257881.2243">23684 13151 0,'0'0'16,"0"0"-16,0 0 0,0 0 0,0 0 16,0 0-16,-26-10 0,26 10 15,-37 6-15,12 2 0,-4 5 16,0 3-16,-2 4 0,-5 6 16,4-1-16,6 0 0,4-2 0,2 2 15,7 0-15,5-5 16,5-4-16,9-4 0,9-4 0,2-3 0,3-3 15,6-5-15,2-5 0,1-4 16,1-4-16,-2-3 0,-1-3 16,1 0-16,-2-1 0,-5 7 15,-4 3-15,-3 4 0,-4 3 16,-4 5-16,-1 2 0,-5 5 16,-3 3-16,-2 5 15,-4 4-15,1 4 16,2 1-16,1 0 0,4 1 15,2-4-15,4-3 0,5-3 0,4-3 16,-2-2-16,-2-2 0,-2-1 16</inkml:trace>
  <inkml:trace contextRef="#ctx0" brushRef="#br0" timeOffset="258398.8559">24088 13195 0,'0'0'0,"0"0"15,0 0-15,-19 28 0,11-13 0,-1 4 16,1 2-16,-2 7 0,1 0 16,3-2-16,3-1 0,2-4 0,1-2 15,4-1-15,5-3 0,0-7 16,2-1-16,2-5 16,3-5-16,2-4 0,2-3 0,6-9 15,-1-4-15,-2-2 0,-2 0 16,-2 1-16,-3 1 31,-2 6-31,-5 5 0,-1 0 0,-1 3 16,-1 7-16,0 5 0,-1 2 15,1 2-15,6 2 0,6 1 16,-3-2-16,2 1 0,14 2 16,7 0-16,-1-1 0,-2-2 0,7-4 15,6-2-15,5-2 0,-4-1 0,-3-5 16,-2-3-1,-8-1-15,-7 0 0,-4-11 16,-6-5-16,-7 6 0,-5 2 0,-15 1 16,-11-1-16,-1 6 15,-5 3-15,-10 5 0,-9 3 16,5 8-16,4 4 0,-8 10 16,-1 5-16,9-2 0,6-2 0,9 11 15,10 5-15,10-8 0,8-2 0,16 3 16,11-1-1,1-6-15,2-1 0,24-1 0,12-3 16,-6-4-16,-3-4 0,10 0 16,-23-2-16,-17-4 0</inkml:trace>
  <inkml:trace contextRef="#ctx0" brushRef="#br0" timeOffset="258785.5872">26060 13345 0,'0'0'0,"0"0"0,0 0 15,0 0-15,-13-25 0,13 25 16,-32-14-16,8 9 0,-5 1 16,-4 3-1,-5 2-15,-9 5 0,-1-1 0,-10 10 16,2 6-16,6 2 0,7 3 16,2 4-16,11-1 0,9-3 15,6-3-15,16-2 0,13-4 16,7-2-16,5-3 0,10-6 15,8-5-15,3-4 0,1-3 0,6-7 16,-2-6-16,-2-1 0,-1-2 0,-7-4 16,-4-5-16,-7 2 0,-10 4 15,-7 8-15,-4 6 16,-8 4-16,-4 1 0,-6 8 0,-4 5 16,-2 4-16,-5 4 0,-1 5 15,-1 4 1,6 4-16,4 3 0,6-1 15,5-2-15,9-5 0,6-5 16,5-2-16,3-2 0,6-5 16,5-4-16,-7 0 0,-6-2 15,-5-1-15</inkml:trace>
  <inkml:trace contextRef="#ctx0" brushRef="#br0" timeOffset="259124.0833">26498 13351 0,'0'0'0,"0"0"0,0 0 16,-19 25-16,19-25 0,-23 33 16,11-13-16,-2 1 0,1 1 15,-2 4-15,0-2 0,3-4 16,2-2-16,4-4 0,1-3 0,3-4 0,1-3 16,3-5-16,4-7 0,-1-3 15,2-5-15,4-4 0,3-5 16,3-1-16,3-2 0,6-3 15,4 2-15,-2 5 0,1 6 16,5 2-16,-1 5 0,-5 5 16,-4 5-16,-1 6 15,1 6-15,-6 9 16,-3 7-16,-7-7 0,-2-1 0,-5 14 16,-4 7-16,1-7 15,-1-4-15,1 3 0,0 3 16,1-4-16,1-3 0,0-3 15,0-6-15,0-5 0</inkml:trace>
  <inkml:trace contextRef="#ctx0" brushRef="#br0" timeOffset="259324.6433">27689 13344 0,'0'0'16,"0"0"-1,0 0-15,0 0 0,-3 24 0,3-24 16,-16 34-16,2-13 0,-1 3 16,1 1-16,-1 1 0,-1 3 15,1-4-15,3-2 0,1-2 16,2-6-16,2-4 0,0-3 16,2 1-16,0-4 0</inkml:trace>
  <inkml:trace contextRef="#ctx0" brushRef="#br0" timeOffset="259460.6782">27703 13001 0,'0'0'0,"0"0"0,22 3 16,-22-3-16,31 7 0,-14 1 0,3 2 16,2 1-1,-4-1-15,-3-2 0</inkml:trace>
  <inkml:trace contextRef="#ctx0" brushRef="#br0" timeOffset="259781.6215">28017 13447 0,'0'0'0,"-3"7"16,-4 4-16,-2 1 0,-2 3 16,-4 5-16,-2 0 0,2-1 15,0-2-15,3-2 0,2-1 16,3-3-16,0-3 0,1-2 15,2-4-15,2-2 0,1-4 16,3-5-16,2-5 0,5-3 16,4-1-16,5-4 0,3-2 15,1 1-15,1 1 0,7-1 16,1 4-16,-3 5 0,1 3 16,2 5-16,-3 5 0,-6 4 15,-1 2-15,-3 5 0,-1 4 16,-4 1-16,-3 2 0,-1 2 15,-1 2-15,-4 0 0,-2 1 16,0-2-16,1-2 0,-2-4 16,0-2-16,0-2 0,0-2 0,0-1 0</inkml:trace>
  <inkml:trace contextRef="#ctx0" brushRef="#br0" timeOffset="260188.0669">28803 13014 0,'0'0'0,"0"0"0,0 0 0,-11 27 15,11-27-15,-19 41 0,3-13 16,-3 5-16,-2 2 16,-7 13-16,-1 2 15,-3 7-15,4-4 0,0 1 0,4-8 16,4-10-16,4-8 0,0-2 15,5-7-15,4-7 0,-1-4 0,4-7 16,1-6-16,6-5 0,1-7 16,4-4-16,2-4 15,4-1-15,5 2 0,3 1 0,3 1 16,8-1-16,0 4 0,4 8 16,2 8-16,0 1 0,-1 2 15,-2 4-15,-4 4 0,-1 5 0,-5 3 16,-6 1-16,-5 1 15,-8-2-15,-5 3 16,-3-3-16,-3-1 0,-13 1 0,-9 2 0,0-4 16,2-2-16,-9-1 0,-7-2 15,5-3-15,2-2 0,4 0 16,7-1-16,6-1 16</inkml:trace>
  <inkml:trace contextRef="#ctx0" brushRef="#br0" timeOffset="260504.8">29331 13368 0,'0'0'0,"0"0"0,0 0 0,-18 26 16,18-26-16,-25 30 0,7-10 15,4 1-15,2 0 0,2 4 0,4-4 16,8-2-16,5-2 0,8-3 15,3-4-15,6-2 0,3-1 0,6-3 16,0-3-16,0-5 0,0-4 16,-3-6-16,-3-4 0,-6-2 15,-5-1-15,-7-8 16,-8-4 0,-11 9-16,-8-1 15,-3 4-15,2 5 0,-10 3 0,-7 4 16,5 2-16,4 2 0,3 5 15,2 4-15,5 4 0,6 2 0,3-2 16,0-1-16,2-3 0</inkml:trace>
  <inkml:trace contextRef="#ctx0" brushRef="#br0" timeOffset="260805.3156">29866 13416 0,'0'0'0,"0"0"0,-16 20 16,6-8-16,-1 1 0,-5 8 0,-3 1 0,2 0 16,2-2-16,3-4 0,2-2 15,1-3-15,1-2 0,4-3 16,2-2-16,2-4 0,5-3 0,2-6 31,2-6-31,2-7 0,2-7 16,-1 5-16,-1 2 0,1 1 15,-1 3-15,-1 4 16,-1 4-16,2 4 0,3 1 16,1 3-16,0 1 0,2 5 0,0 6 15,3-3-15,2-2 0,-4-1 16,-4 0-16,-2-1 0</inkml:trace>
  <inkml:trace contextRef="#ctx0" brushRef="#br0" timeOffset="261143.7628">30278 13382 0,'0'0'0,"0"0"15,0 0-15,-4 26 0,4-26 16,-8 26-16,0-8 16,-2 1-16,-2 0 0,-4 5 15,0-3-15,3-2 0,2-3 0,1-3 16,2-1-16,2-5 15,0-1-15,2-6 0,2-3 16,3-4-16,2-1 0,4-6 0,2-4 16,4-4-16,1-2 0,4-1 15,1-2-15,6 0 0,-2 6 0,3 4 16,3 4-16,-3 4 0,0 1 0,6 6 16,0 5-16,-7 6 15,0 4-15,-4 6 0,-3 6 16,-3 5-16,-4 1 0,-5 4 0,-5 4 15,-1-8-15,0-7 0,0-6 16</inkml:trace>
  <inkml:trace contextRef="#ctx0" brushRef="#br0" timeOffset="261892.7054">21774 13830 0,'0'0'0,"0"0"0,0 0 16,-4 21-16,4-21 0,-12 28 15,2-7-15,-2 2 0,-1 2 16,-4 10-16,1 2 0,1-2 16,2 0-16,2 5 0,5-4 15,5-6-15,5-6 0,5-3 0,5-2 16,3-7-16,1-4 0,3-8 0,4-5 15,-6 1-15,-3 1 0,-3 0 16</inkml:trace>
  <inkml:trace contextRef="#ctx0" brushRef="#br0" timeOffset="262046.5539">21476 13984 0,'0'0'0,"0"0"15,0 0-15,25 3 0,-25-3 0,45 4 32,-5 1-32,9-1 15,7 0-15,12 2 0,-3 1 0,0-1 0,-3 0 0,-13-1 16</inkml:trace>
  <inkml:trace contextRef="#ctx0" brushRef="#br0" timeOffset="262409.973">22649 14089 0,'0'0'16,"0"0"0,0 0-16,-27-3 0,27 3 0,-29-2 15,9 3-15,-3 0 0,-4 0 0,-10 3 16,-2 2-16,2 4 0,-1 1 16,-3 7-16,5 3 15,6-2-15,7-1 0,8-2 16,6 0-16,7-2 0,6 0 15,13-4-15,8-2 0,8-7 0,6-4 0,3-2 16,3-3-16,7-5 0,-2-2 16,0-4-16,-2-2 0,2-5 15,-7-1-15,-10 2 0,-8 1 16,-7 8-16,-6 4 0,-6 5 16,-6 7-16,0 0 0,-7 7 0,-2 6 15,-3 4-15,-1 3 0,-1 5 0,1 1 16,4 1-16,3 2 0,5 0 15,6 0-15,8 0 0,1-7 0,2-7 16,-3-2-16,-4-4 0,-1-2 16</inkml:trace>
  <inkml:trace contextRef="#ctx0" brushRef="#br0" timeOffset="262632.7264">23370 13808 0,'0'0'0,"0"0"15,-12 22-15,3-5 0,-1 1 0,-8 15 16,-4 8-16,1-1 0,2 2 16,-2 10-16,3 1 0,0 3 0,4-6 15,5-9-15,4-3 16,1-10-16,3-6 0,6-6 0,5-8 15,-5-3-15,0-1 0,-1 0 16</inkml:trace>
  <inkml:trace contextRef="#ctx0" brushRef="#br0" timeOffset="262915.8203">23394 14243 0,'0'0'0,"0"0"0,0 0 15,0 0-15,32 4 0,-32-4 0,35 2 16,-14-1-16,1-1 0,4 0 15,2-2-15,9-1 0,-2-2 0,-1-2 16,0-1-16,4-5 0,-4 1 0,-5-2 16,-4-3-16,-8 2 0,-7 3 15,-10-3-15,-8 1 0,-2 2 16,-1 1-16,-10 6 0,-8 4 16,0 4-16,-2 4 0,-2 10 15,-3 6 1,7 1-16,2-1 0,3 10 15,6 4-15,7-1 0,5-3 0,13 4 16,13-4-16,4-5 0,6-4 0,12-8 16,10-5-16,2-7 15,3-5-15,-9 1 0,-14-1 0,-9 1 16</inkml:trace>
  <inkml:trace contextRef="#ctx0" brushRef="#br0" timeOffset="263249.8958">24213 14215 0,'0'0'0,"0"0"0,0 0 16,-23 28-16,13-12 0,-2 5 15,-2 3-15,-3 3 0,3-2 0,1-3 16,2-2-16,1 0 0,4-4 0,4-6 16,3-4-16,2-6 0,3-2 15,-1-6-15,3-4 0,2-5 16,1-3-16,5-3 0,3-2 15,5-6-15,-2 1 0,-1 3 16,-2 2 0,1 6-16,1 5 0,-1 4 15,1 4-15,-2 5 0,-3 5 0,-2 6 16,-3 3-16,-3 5 0,-2 3 16,-2 5-16,-2 2 15,2 1-15,0 1 0,1 6 0,0 1 0,2-8 16,2-4-16,5-6 0,5-5 15,-5-3-15,-3-3 0,-2-2 0</inkml:trace>
  <inkml:trace contextRef="#ctx0" brushRef="#br0" timeOffset="263466.2233">24939 14111 0,'0'0'0,"-8"10"0,-3 6 16,-3 2-16,-4 4 0,-3 11 0,1 5 16,2 7-16,2-2 0,4 1 15,5-6-15,5-6 0,3-5 16,7-6-16,4-3 0,2-5 16,3-3-16,-1-5 0,1-4 0,-6 1 0,-2-2 15,-1 1-15</inkml:trace>
  <inkml:trace contextRef="#ctx0" brushRef="#br0" timeOffset="263597.8342">24784 14257 0,'0'0'16,"16"0"-16,9 0 0,5 1 0,3 0 16,17 1-16,17 2 0,17-2 0,1-1 15,-9 0-15,-19 0 0,-14-1 16</inkml:trace>
  <inkml:trace contextRef="#ctx0" brushRef="#br0" timeOffset="263867.7707">26354 14095 0,'0'0'0,"0"0"0,0 0 16,-33 6-16,33-6 0,-36 20 15,12-6-15,-1 6 0,0 4 0,-7 12 16,0 6-16,-3 10 0,3 0 0,2 6 16,7-3-16,4-6 0,4-4 15,0 0-15,3-7 0,1-5 16,2-6-16,2-2 0,-1-4 16,0-5-16,-2-5 0,-4-9 15,-4-8 1,0-5-16,-1-5 0,3 4 15,4 3-15,4 0 16</inkml:trace>
  <inkml:trace contextRef="#ctx0" brushRef="#br0" timeOffset="263983.6747">25742 14308 0,'0'0'16,"0"0"-16,30-7 0,-8 3 0,3 0 16,20 0-16,11 2 0,0 0 0,0 1 15,16 1-15,14 4 0,-10-1 0,-19 0 16,-14-1-16</inkml:trace>
  <inkml:trace contextRef="#ctx0" brushRef="#br0" timeOffset="264284.7675">26514 14398 0,'0'0'0,"0"0"15,-16 16-15,6-4 0,-1 2 0,-1 6 16,1 2-16,3-2 0,2 0 15,6-1-15,6-1 0,6-1 16,6-2-16,15-3 16,7-4-16,0-3 0,-1-4 0,0-4 0,2-3 15,2-4-15,-4-1 0,-7-8 16,-6-6-16,-7 0 16,-7 1-16,-9 2 0,-6 1 0,-7 2 15,-5 1-15,-10 4 0,-5 4 16,-6 3-16,-2 4 0,0 3 15,1 3-15,3 1 0,2 1 0,3 3 16,7 1-16,10-2 0,7-2 0,2-1 16,1-2-16,0 1 0</inkml:trace>
  <inkml:trace contextRef="#ctx0" brushRef="#br0" timeOffset="264569.2774">27259 14425 0,'0'0'0,"0"0"0,-14 22 15,4-7-15,-2 1 0,-3 6 0,-1 0 16,1-1-16,0-2 0,1 0 16,3-4-16,6-8 15,2-4-15,3-3 0,1-2 0,5-6 16,4-4-16,1-3 0,0-2 15,4-1-15,5-3 0,6-1 16,-1 3-16,1 4 0,1 2 16,0 6-16,2 1 0,0 4 0,1 2 15,-1 2 1,2 1-16,7 2 0,-1-2 16,-7 0-16,-7-1 0,-5 0 0</inkml:trace>
  <inkml:trace contextRef="#ctx0" brushRef="#br0" timeOffset="265139.859">28148 14349 0,'0'0'0,"0"0"15,0 0-15,-19 26 0,10-13 0,-3 3 16,-2 2-16,0 0 0,-1-1 15,-1 5-15,-1-1 0,4-5 0,2-2 0,0 1 16,2-2-16,6-8 0,3-5 16,0 0-16,6-5 0,2-2 31,2-2-31,6-6 0,5-5 0,-1 0 0,3 1 0,8-6 31,6 0-31,-3 2 0,-1 4 0,6 3 16,-3 6-16,-3 4 0,-3 2 15,-3 9-15,-1 7 0,-6 1 16,-5 1-16,-3 6 0,-2 4 0,-3 0 16,-3 2-16,-3-1 15,-2 2-15,-2-3 0,-2-1 0,-2-3 16,-3-2-16,-1-2 16,-1-2-16,0-7 0,-1-4 0,6-4 0,0-3 0,5-6 15,3-6-15,5-2 0,2-2 16,7-5-1,5-6-15,3 4 0,2 4 0,7-3 0,2 1 16,-1 4-16,-1 2 0,0 5 16,0 3-16,-4 2 0,-4 1 0,-4 6 15,-4 5 1,-2 5-16,-3 4 0,-5 0 16,-2 1-16,-3 3 0,-1 3 15,-5 0-15,-3 2 0,1-2 16,-2-1-16,-2 0 0,-1 3 15,1-3-15,2-1 0,2-4 16,3-3-16,1-1 0,0-2 0,1-2 16</inkml:trace>
  <inkml:trace contextRef="#ctx0" brushRef="#br0" timeOffset="265519.0876">29124 14286 0,'0'0'0,"0"0"0,0 0 0,-25 31 16,11-15-16,-1 4 0,-1 4 15,-4 8-15,1-1 0,1-1 16,1 0-16,2 2 0,4-4 0,7-2 16,4-3-16,3-3 15,3-5-15,4-3 0,3-4 0,4-5 16,5-5-16,2-7 0,2-6 0,1-2 15,2-2-15,1-6 0,0-5 16,2-5-16,-5 2 0,-3 3 16,-4 1-16,-3 7 0,-4 5 0,-5 3 15,-4 5-15,-4 3 0,-3 4 16,-5 6-16,-2 7 16,-2 2-16,-3 3 0,-4 4 0,-2 4 0,1 0 15,2-2-15,0 11 16,2 2-16,5-2 0,3-2 0,6-6 15,3-2-15,0-5 0,1-4 0,-1-3 16</inkml:trace>
  <inkml:trace contextRef="#ctx0" brushRef="#br0" timeOffset="265804.3793">29884 14329 0,'0'0'0,"0"0"16,-23-6-16,6 4 0,-4 1 0,-12 5 16,-4 1-16,1 3 0,-1 3 0,-2 4 15,3 2-15,9 0 16,6 0-16,6 8 0,9 2 0,6 0 16,6-3-16,6 0 0,5-1 15,0-1-15,-2-1 0,0-1 16,-2-2-16,-3-2 0,-3-1 15,-5-5 1,-6-4-16,-2-2 0,-3 0 16,-5-3-16,-5-1 0,-2-3 15,-1-2-15,1-6 0,1-4 16,5 3-16,1 2 0,3 2 0</inkml:trace>
  <inkml:trace contextRef="#ctx0" brushRef="#br0" timeOffset="265989.6033">30120 14544 0,'0'0'0,"0"0"16,0 0-16,-14 25 0,7-15 0,-1 2 16,-3 1-1,-2 3-15,2-2 0,4-3 16,1-2-16,3-4 0,2-2 15,0-1-15,1-2 0,0 4 0</inkml:trace>
  <inkml:trace contextRef="#ctx0" brushRef="#br0" timeOffset="266143.3564">30201 14159 0,'0'0'0,"0"0"0,0 0 15,16 23-15,-8-13 0,2 3 0,1 2 16,-1-2-16,-1-2 0,-2 0 16</inkml:trace>
  <inkml:trace contextRef="#ctx0" brushRef="#br0" timeOffset="266375.2493">30781 14402 0,'0'0'16,"0"0"-16,-26 0 0,9 2 16,-3 2-16,-12 2 0,-3 3 15,2 2-15,2 0 0,-2 8 0,4-1 16,6 1-16,4 0 0,8 4 16,7 1-16,7 1 0,7-1 15,6-1-15,8-1 0,4-3 16,4-1-16,11 1 0,2-3 0,-9-4 15,-9-2-15,-5-3 0</inkml:trace>
  <inkml:trace contextRef="#ctx0" brushRef="#br0" timeOffset="266506.9631">31233 14844 0,'0'0'0,"0"0"16,-26-1-16,26 1 0,-27-3 0,27 3 16</inkml:trace>
  <inkml:trace contextRef="#ctx0" brushRef="#br0" timeOffset="280869.5006">6658 8224 0,'0'0'0,"0"0"0,0 0 16,0 0-16,0 0 0,0 0 0,0 0 16,0 0-16,27 1 0,-27-1 15,33 6-15,-11-1 0,4-1 0,5 1 16,5 0-16,5 0 0,2 1 16,23 3-16,22 3 0,-1-2 0,-1-2 15,30 2-15,27-2 0,6 0 16,-13-3-1,67-2-15,-7-3 0,-22-4 16,-15-1-16,18-2 0,11 0 16,-19 2-16,-11 4 0,15 1 15,11 1-15,-11 0 0,-7 0 16,2-1-16,1-1 0,-18 4 0,-11 1 16,8 0-16,5 1 0,-25-3 15,-18-1-15,-11-2 0,-7-1 16,-20 1-16,-14 1 0,-19-2 15,-14-3-15,-7 2 0,-6 2 0,-3 0 16</inkml:trace>
  <inkml:trace contextRef="#ctx0" brushRef="#br0" timeOffset="281391.3523">12288 7376 0,'0'0'0,"0"0"16,0 0-16,-4 35 15,4-35-15,-8 40 16,-1-10-16,-1 3 0,-2 3 16,-3 18-16,-2 4 0,-2 9 15,2-3-15,-3 8 0,1-6 0,-1-4 16,3-12-16,2-16 0,4-9 15,3-16-15,2-10 0,1-1 16,2 2-16,1-1 0</inkml:trace>
  <inkml:trace contextRef="#ctx0" brushRef="#br0" timeOffset="281623.2568">12336 7324 0,'0'0'0,"13"-4"16,4 0-16,3 2 0,1-1 0,11 5 31,4 2-31,5 5 0,-4 3 0,-3 2 16,-2 1-16,-3 4 0,-5-1 15,-11 1-15,-8 1 0,-8 1 16,-7 1-16,-12 1 0,-10 3 16,-2-3-16,-2 0 0,-7-4 15,-6-1-15,6-2 0,4-4 0,-2-2 16,2-4-16,10-8 0,8-7 0,6 3 15,3 1-15,3 3 0</inkml:trace>
  <inkml:trace contextRef="#ctx0" brushRef="#br0" timeOffset="281908.4571">12921 7346 0,'0'0'0,"0"0"31,-4 21-31,0-5 31,-3 2-31,-5 11 0,-3 5 0,1-1 0,1-3 0,-2 4 0,1-2 16,0-8-16,1-3 0,-1-10 15,0-6-15,3-3 0,3-5 0,6-10 16,5-5-16,2-7 0,3-2 0,5-5 16,4-4-16,2 4 0,1 3 15,5 1-15,1 4 0,-1 6 16,-1 3-16,2 8 0,4 4 15,-2 4-15,-2 4 0,2 4 16,-1 7-16,0-2 0,-1 0 0,-5-3 16,-4-2-16,-4-2 0</inkml:trace>
  <inkml:trace contextRef="#ctx0" brushRef="#br0" timeOffset="282209.5369">13461 7379 0,'0'0'15,"0"0"1,0 0-16,-14 24 0,14-24 0,-20 29 16,4-7-16,3 2 0,1-2 15,1 6-15,6-1 0,3-5 16,7-2-16,10-3 0,8-6 16,4-7-16,4-5 0,2-6 15,2-6-15,-2-1 0,-1-1 0,2-8 16,-4-3-16,-7 0 0,-6 2 0,-10 0 15,-5-2-15,-9 7 0,-6 4 16,-8 6-16,-6 5 0,-1 4 16,-2 2-16,1 5 0,2 4 15,5 1-15,4 2 0,8 1 16,6 3-16,9 0 0,7 1 0,-2-5 16,-2-2-1,-3-4-15</inkml:trace>
  <inkml:trace contextRef="#ctx0" brushRef="#br0" timeOffset="282610.4687">14523 7352 0,'0'0'16,"0"0"-16,0 0 0,-22-9 0,22 9 0,-30-8 16,7 6-16,-2 2 0,-1 3 15,-14 1-15,-4 2 0,2 5 16,3 3-16,-11 7 15,0 4-15,7-1 0,7 0 0,4 10 0,9 4 16,7-11-16,7-7 16,13-5-16,10-3 0,7-6 0,7-2 0,8-10 15,8-7-15,1-5 0,1-1 0,6-13 16,-3-4-16,-1-1 16,-2-1-16,2-11 0,-5-3 15,-8 7-15,-8 5 0,-6 7 16,-6 7-16,-4 5 0,-3 5 0,-7 8 15,-4 4 1,-4 8-16,0 6 0,-4 7 16,-4 5-16,-3 6 0,-2 2 0,-3 9 15,-2 8-15,5-5 16,4-1-16,4 2 0,2 1 16,4-9-16,3-4 0,7-5 0,6-8 15,-3-6-15,-3-4 0,0-1 16</inkml:trace>
  <inkml:trace contextRef="#ctx0" brushRef="#br0" timeOffset="282973.8062">14916 7259 0,'0'0'0,"0"0"16,0 0-1,-13 22-15,13-22 0,-21 33 16,6-10-16,-1 1 0,2 1 0,-2 6 15,4-1-15,2-3 16,4-3-16,5-2 0,6-4 16,5-6-16,4-5 0,6-8 0,5-5 15,0-4-15,0-1 0,4-7 16,1-3-16,-2-2 0,0-3 0,5-4 16,-1 0-16,-7 6 0,-6 5 0,-6 6 15,-3 3-15,-3 4 0,-3 2 16,-7 5-16,-7 3 15,1 4-15,-1 3 0,-1 6 16,-2 5-16,2 2 0,1 0 0,3 3 16,4 2-1,3-2-15,3-2 0,13-3 16,9-4-16,4-7 0,2-5 0,-7-2 16,-4 0-16,21-16 0,16-11 15,-5 2-15,-14 5 0,-9 5 16</inkml:trace>
  <inkml:trace contextRef="#ctx0" brushRef="#br0" timeOffset="283142.7418">15832 7203 0,'0'0'0,"0"0"16,0 0-16,-23 4 0,23-4 0,-31 12 15,7-1-15,0 1 0,-1 3 16,-11 7-16,0 6 16,3 1-16,3 0 0,1 7 0,7 1 15,6-6-15,5-3 0,10-1 16,9-6-16,6-5 0,3-3 0,10-6 15,6-5-15,-2-3 0,-1-6 0,-7 2 16,-6 1-16,-2 1 0</inkml:trace>
  <inkml:trace contextRef="#ctx0" brushRef="#br0" timeOffset="283458.9483">15784 7451 0,'0'0'0,"0"0"0,0 0 0,0 0 15,24 9-15,-24-9 0,34 5 16,-12-3-16,3-2 0,3-3 16,5 0-16,0-1 0,1-2 15,10-5-15,0-2 0,3-4 16,-5 1-16,-9 0 0,-5 1 0,-9 1 0,-3 0 16,-14 0-16,-10 0 0,-6 4 0,-6 1 15,-10 8-15,-8 3 16,-2 5-16,-1 2 0,-5 8 0,1 5 15,7 1-15,6-1 0,5 12 16,8 4-16,10-2 0,7-5 31,18-3-31,11-3 0,11-6 0,7-2 16,17-7-16,11-7 16,-1-5-16,0-4 0,-13 0 0,-16 2 15,-12 2-15</inkml:trace>
  <inkml:trace contextRef="#ctx0" brushRef="#br0" timeOffset="283997.7921">16977 7489 0,'0'0'0,"0"0"0,0 0 0,0 0 16,0 0-16,37 3 0,-15 0 15,3-1-15,2-2 0,5-2 16,4-3-16,10-2 0,-2 0 0,12-6 0,0-3 16,-5 0-16,-5-1 0,-1-3 15,-7-1-15,-11 1 0,-6-1 16,-11 2-16,-9-2 0,-7 4 15,-6 3-15,-17 5 0,-12 5 16,-1 5-16,0 4 16,-9 8-16,-9 6 15,-3 5-15,8 0 0,-1 10 16,6 2-16,15-2 0,11-5 0,12-1 16,9-2-16,9-1 0,5 0 0,22-13 15,17-7-15,3-9 16,2-4-16,14-9 0,12-4 15,-23 5-15,-16 5 0,-12 4 0</inkml:trace>
  <inkml:trace contextRef="#ctx0" brushRef="#br0" timeOffset="284227.7133">18033 7065 0,'0'0'15,"0"0"-15,-25 32 0,8-11 16,-1 4-16,-6 10 0,-1 5 0,-4 10 16,2-1-16,0 8 15,6-4-15,8-11 0,7-9 0,8 1 16,5-5-16,11-9 0,8-6 16,3-9-16,6-5 0,6-5 0,3-2 15,-4 0-15,-10 3 0,-8 0 16</inkml:trace>
  <inkml:trace contextRef="#ctx0" brushRef="#br0" timeOffset="284377.0981">18467 7342 0,'0'0'0,"0"0"16,0 0-16,-13 24 16,13-24-16,-19 29 0,9-10 15,-1 2-15,0 1 0,0 2 16,3-1-16,1-3 0,4-6 0,-1 0 15,2-3-15,0-3 0</inkml:trace>
  <inkml:trace contextRef="#ctx0" brushRef="#br0" timeOffset="284531.5635">18558 7105 0,'0'0'0,"0"0"15,0 0-15,33 4 0,-17-4 0,4 1 16,3 0-16,13-1 0,3-1 16,-5 1-16,-5-1 0,-5 1 15</inkml:trace>
  <inkml:trace contextRef="#ctx0" brushRef="#br0" timeOffset="284723.2164">19116 7081 0,'0'0'0,"0"0"0,-19 15 0,3-1 15,-2 3-15,-11 10 0,-2 5 16,-1 4-16,0 2 0,-3 9 16,4-1-16,3 4 0,7-3 15,9-9-15,7-7 0,5-7 16,3-6-16,11-7 0,10-5 16,1-8-16,4-7 0,0-2 15,3-4-15,-2-1 0,-2-3 0,-7 4 16,-5 4-16,-3 1 0</inkml:trace>
  <inkml:trace contextRef="#ctx0" brushRef="#br0" timeOffset="284869.7434">18768 7261 0,'0'0'16,"0"0"-16,0 0 0,0 0 0,0 0 16,0 0-16,0 0 0,37 8 15,-37-8-15,48 2 0,-15-2 16,1 0-16,2 0 15,2 0-15,-5 0 0,-5 0 16</inkml:trace>
  <inkml:trace contextRef="#ctx0" brushRef="#br0" timeOffset="285199.1994">19152 7451 0,'0'0'0,"0"0"0,0 0 15,0 0-15,29 6 0,-29-6 16,33 0-16,-10-3 0,3 1 0,4-4 0,3-1 16,9-5-16,0-1 0,-1 0 15,-1-3-15,3-3 0,-5 0 16,-8 1-16,-5 3 0,-7-2 16,-6 1-16,-10 0 0,-7 0 15,-6 5-15,-5 2 0,-7 4 16,-6 2-16,-4 6 15,-3 3-15,-2 6 0,1 4 16,-3 5-16,5 2 0,5 1 16,4 0-16,7 1 0,7 0 15,8 0-15,9 2 0,13-3 0,9-1 0,17-7 16,12-5-16,18-8 0,6-4 16,-21 0-16,-15 0 0,-11 0 15</inkml:trace>
  <inkml:trace contextRef="#ctx0" brushRef="#br0" timeOffset="285499.4844">20757 7147 0,'0'0'0,"0"0"16,-20 5-16,4-1 0,-5 1 0,-12 5 0,-6 4 16,1 3-16,-1 2 0,-6 5 15,3 0-15,5-3 16,7 0-16,9 1 15,11-2-15,10-3 0,7-4 0,8-3 16,5-1-16,4-4 0,5-1 16,3-2-16,-2 0 15,-4 1-15,-5 2 0,-6-1 16,-3 0-16,-6 0 0,-5 1 0,-6 1 16,-2 2-16,-8 3 0,-3 2 15,-4-1-15,-5 1 0,2-1 0,1 0 16,2-4-16,3-4 0,3 0 0,4-1 15,2-1-15</inkml:trace>
  <inkml:trace contextRef="#ctx0" brushRef="#br0" timeOffset="285731.3234">21301 7020 0,'0'0'0,"0"0"15,0 0-15,-31 23 0,11-6 0,-4 6 16,-5 7-16,-11 10 0,0 1 16,-5 8-16,8-1 0,6-2 15,7-4-15,3-1 0,8-8 16,7-7-16,6-7 0,10-7 16,9-5-16,4-6 0,2-2 15,4-6-15,3-4 0,-2-3 0,-2-2 16,-4 3-16,-7 2 0,-3 4 15</inkml:trace>
  <inkml:trace contextRef="#ctx0" brushRef="#br0" timeOffset="285902.9206">20861 7358 0,'0'0'0,"0"0"0,0 0 0,0 0 0,0 0 16,0 0-1,0 0-15,0 0 0,30 0 16,-7-1-16,8 0 0,3-1 15,3-2-15,5 0 0,3-2 16,14-2-16,-2 0 0,1-2 0,-10 2 16,-10 2-16</inkml:trace>
  <inkml:trace contextRef="#ctx0" brushRef="#br0" timeOffset="286249.9566">21587 7202 0,'0'0'16,"0"0"-16,0 0 0,-16 21 15,16-21-15,-19 31 0,6-10 16,-2 1-16,0 2 0,-4 10 0,1 3 16,2-2-16,4-4 0,1 3 0,4-4 15,6-9-15,3-6 0,9-6 16,7-5-16,3-5 0,2-4 16,4-7-16,2-6 0,0-2 15,-1 1-15,7-10 0,1-5 16,-2 3-1,-2-1-15,-5 1 0,-5 2 0,-6 6 16,-2 5-16,-4 5 0,-3 3 16,-2 5-16,-3 5 0,-5 5 15,-4 5-15,-2 3 0,-3 4 16,-1 3-16,-1 5 16,3 1-16,2 2 0,5 5 15,7 1-15,8-5 0,5-3 0,6-6 0,4-4 16,6-6-16,4-8 0,-7 0 0,-7 0 15,-5-1-15</inkml:trace>
  <inkml:trace contextRef="#ctx0" brushRef="#br0" timeOffset="286622.5744">22626 7305 0,'0'0'0,"0"0"0,0 0 16,2-19-16,-4 11 16,-5-1-16,-3 0 0,-5 1 15,-4 2-15,-6 2 0,-5 3 16,-14 2-16,-4 4 0,0 2 15,-2 4-15,-6 4 0,5 3 0,2 4 16,9 2-16,10-2 16,8 0-16,10-3 0,8-3 0,11-4 15,10-2-15,9-5 0,9-5 0,3-7 16,3-5-16,2-4 0,1-4 16,-3-4-16,-3-3 0,5-7 15,-2-2-15,-3-2 0,-2 1 0,-1-7 16,-4 0-16,-6 7 15,-6 1-15,-2 6 0,-2 2 16,-5 9-16,-3 7 0,-4 5 0,-2 4 0,-4 8 16,-4 6-16,-1 5 0,-5 6 31,-2 5-31,-3 5 0,-4 4 0,-2 5 16,2 2-16,1-1 0,0 11 15,2-1-15,4-5 0,2-5 0,7-5 16,6-3-16,2-9 15,3-3-15,-2-7 0,0-3 0,0-4 0</inkml:trace>
  <inkml:trace contextRef="#ctx0" brushRef="#br0" timeOffset="286947.7753">22717 7373 0,'0'0'0,"0"0"0,0 0 0,0 0 16,0 0-16,33 6 0,-33-6 15,32 6 1,-10-6-16,3 0 0,0-1 16,3-2-16,1-3 0,11-3 15,1-3-15,-4-2 0,-1 0 0,2-7 16,-3-2-16,-6 4 0,-7 3 16,-8-1-16,-6 0 0,-9 1 15,-7 3-15,-5 3 0,-4 3 16,-7 7-16,-2 5 0,-4 6 15,-2 3-15,0 4 0,0 3 0,-2 6 16,4 1-16,8-1 0,6 0 16,6-1-16,5-3 0,10-1 15,6-2-15,10-2 0,6-3 0,9-6 16,4-5 0,6-4-16,1-3 0,-10 1 0,-8 0 15,-6 0-15</inkml:trace>
  <inkml:trace contextRef="#ctx0" brushRef="#br0" timeOffset="287321.7081">23495 7233 0,'0'0'0,"0"0"0,0 0 0,-16 26 16,6-14-16,-2 3 0,-2 2 15,0 0-15,1 1 0,-1 4 16,1 0-16,2-4 0,2-4 0,1 0 15,3-3-15,-1-3 0,3-2 0,1-3 0,2-3 16,2-6-16,2-1 0,5-4 16,3-4-16,4-1 0,1-3 0,4-2 15,3 0-15,1 0 0,-1 1 16,2-2-16,-2 3 0,-6 3 16,-1 3-16,-3 4 0,-2 2 15,-1 6-15,-1 3 0,-3 5 16,-2 3-16,-2 1 0,-2 3 0,-1 1 15,0 5-15,-1 0 0,1 2 16,-2 3-16,1 1 0,1-3 16,1-1-16,2-5 15,0-4 1,4-3-16,1-1 0,5-7 0,2-4 16,-5-1-16,-1 2 0,-2 0 15</inkml:trace>
  <inkml:trace contextRef="#ctx0" brushRef="#br0" timeOffset="287553.6049">23970 7140 0,'0'0'0,"0"0"0,-9 22 16,1-5-16,-1 3 0,-4 8 0,0 1 15,1 0-15,1 0 0,2 4 16,3-1-16,4-4 15,3-4-15,3-3 0,1-2 0,1-5 16,1-2 0,-1-3-16,-2-5 0,-4-4 15,-1-7-15,0 3 0,0 1 16,0-1-16</inkml:trace>
  <inkml:trace contextRef="#ctx0" brushRef="#br0" timeOffset="287663.7735">23812 7267 0,'0'0'0,"12"0"16,7 0-16,3-1 0,1 0 0,11 0 16,5 0-1,10-2-15,3 1 0,-10 1 0,-8-2 16,-6 2-16</inkml:trace>
  <inkml:trace contextRef="#ctx0" brushRef="#br0" timeOffset="287954.3382">24626 7142 0,'0'0'0,"0"0"16,0 0-16,0 0 0,-23-3 0,23 3 16,-40 7-16,14-2 0,-2 1 15,-3 2-15,0 2 0,-6 5 16,2 1-16,7 0 16,3-1-16,8 0 0,5-1 15,6 5-15,8-1 0,4-3 16,4 0-16,5 2 0,3 0 0,1-2 15,-1-1-15,-3 0 0,-3-2 16,-3-1-16,-3-1 0,-2 0 16,-3-2-16,-5 1 0,-3-1 15,-4-4-15,-4 2 0,-3-3 0,-3-1 16,-5 0-16,-3 0 16,-6-2-16,4-1 0,6 0 0,4-1 15,5 1-15</inkml:trace>
  <inkml:trace contextRef="#ctx0" brushRef="#br0" timeOffset="288107.9404">24663 7567 0,'0'0'15,"0"0"-15,-30-4 0,2 0 16,-11 1-16,-4 0 0,8-1 0,5 2 15</inkml:trace>
  <inkml:trace contextRef="#ctx0" brushRef="#br0" timeOffset="288987.1721">16848 7824 0,'0'0'0,"0"0"0,0 0 0,0 0 16,0 0-16,-1-20 0,1 20 16,0 0-16,0 0 0,29-12 15,-13 8-15,0 3 0,2 1 16,5 1-16,6 0 16,7 2-16,1-2 0,7 1 0,6 3 15,12 1-15,-1-2 0,24-2 16,10-2-16,-6-3 0,-2-2 0,31-2 15,10 2-15,2 0 0,-15 1 0,69 1 16,-1 1 0,-21-1-16,-15 0 0,15-5 0,10-4 15,-11 2-15,-7 4 16,42-5-16,31-2 0,-38 3 16,-26 3-16,-6 3 0,-3 2 0,13-4 15,10 0-15,2-3 0,3 1 16,-8 3-16,-3 3 0,-1-1 15,0-2-15,-7-1 0,-3-1 0,1 2 16,1 2-16,-6 2 0,-3 1 0,-7 0 16,-4 1-16,-8-5 0,-7-5 15,-7 4-15,-2 4 0,-12 2 16,-8 4-16,-6-4 0,-5-2 16,-11 0-16,-7-1 0,-11 4 15,-5-1 1,-7-2-16,-4-3 0,-9 2 15,-5 0-15,-6 2 0,-3 0 0,-4-3 0,0-1 16,-3 1-16,-2-1 0,-2 2 16,-1 1-16,-5 0 0,-2 1 0,-3-1 15,1 3-15,2-2 0,-3 0 16,1-2-16,0 2 16,2 0-16,0 0 0,0 0 15,1 2-15,-1-2 0,0 0 0,0 0 16,0 0-16,0 0 0,0 0 15,0 0-15,0 0 16,0 0-16,0 0 0,0 0 16,0 0-16,0 0 0,0 0 0,0 0 15,0 0-15,0 0 0,0 0 0,0 0 16,0 0-16,0 0 0,0 0 0,-2 3 16,0-3-16,-4 2 0,-3 2 15,-6-2-15,-6-1 0,2 1 16,3 0-16,1-1 0</inkml:trace>
  <inkml:trace contextRef="#ctx0" brushRef="#br0" timeOffset="289357.2678">17959 7850 0,'0'0'0,"0"0"15,0 0-15,0 0 0,7 23 0,-7-23 16,8 20-16,-8-20 0,13 20 16,0-11-16,4 0 0,3-2 0,1-2 15,-2 0-15,-2-1 0,-3 0 0</inkml:trace>
  <inkml:trace contextRef="#ctx0" brushRef="#br0" timeOffset="289604.6608">18684 7758 0,'0'0'16,"0"0"-16,0 0 0,0 0 0,0 0 15,0 0-15,-39 16 0,13-7 0,-6 5 0,-6 4 16,-7 2-16,-16 7 0,-3 0 16,-14 5-16,1 0 15,-6 4-15,9-1 0,5-2 16,14-4-16,14-5 0,11-5 0,13-7 15,12-5-15,16-5 0,12-4 16,16-5 0,12-5-16,6-2 0,3-1 15,3-3-15,3-1 0,7 0 16,-5 0-16,-2 4 0,-6 2 16,7 1-16,-20 5 0,-20-2 15,-11-3-15,-15 6 0,-5 2 0,2 0 16,1 2-16,1 2 0</inkml:trace>
  <inkml:trace contextRef="#ctx0" brushRef="#br0" timeOffset="289858.6713">18305 7760 0,'0'0'0,"0"0"0,0 0 15,0 0 1,8 29-16,-8-29 0,0 43 15,-1-13-15,0 4 0,-3 9 16,1 7-16,-3 18 0,-2 3 0,-3 14 16,-2 13-16,-3 2 15,2-14-15,-2 0 0,2-10 0,1-13 16,1-9-16,1-8 0,1-6 16,1-9-16,2-5 0,-3-6 0,-2-4 15,-1-8-15,0-4 0,5 0 16,1-3-16,3 1 0</inkml:trace>
  <inkml:trace contextRef="#ctx0" brushRef="#br0" timeOffset="290128.3496">18339 8038 0,'0'0'0,"0"0"0,0 0 0,0 0 16,0 0-16,-33 16 0,12-3 15,-3 4-15,-2 3 0,-4 4 16,-3 1-16,-9 9 0,0 0 16,-4 6-16,4 0 0,8-5 0,5-3 0,5-1 15,8-6-15,13-4 0,9-3 16,11-7-16,11-6 0,8-3 16,7-7-16,7-4 0,5-3 15,0-1-15,0 0 0,9-2 16,-2 1-16,-7 0 0,-4 0 0,-9 2 15,-12 3-15,-8 3 0</inkml:trace>
  <inkml:trace contextRef="#ctx0" brushRef="#br0" timeOffset="290313.4325">18646 7907 0,'0'0'0,"0"0"0,33-10 15,-10 4-15,4 0 0,11-2 0,5-1 16,9 1-16,-1 0 0,-2 1 16,-1 0-16,1 1 0,-5 1 15,-8 2-15,-8 3 0,-8 1 16,-5 0-16,-4 0 0,-3 0 16,-1 0-16</inkml:trace>
  <inkml:trace contextRef="#ctx0" brushRef="#br0" timeOffset="290976.5665">18937 7774 0,'0'0'0,"0"0"15,0 0 1,0 0-16,0 0 0,9 22 0,-9-22 16,1 28-16,-1-28 0,-1 37 15,0-16-15,0 0 0,-1 1 0,0 0 16,0-2-16,-1 4 0,-2-2 0,-2-2 15,-3 2-15,-2-4 0,-3-3 16,-1-2-16,-3-2 16,-2-3-16,-2 0 0,0-3 0,0 0 15,3-5-15,2-3 0,3-1 16,3-1-16,3 0 0,3 1 0,8-1 16,7-1-16,4 0 0,5-3 15,7 2 1,7-1-16,10-1 0,2 0 0,0 0 15,-1-1-15,-1 3 0,-2 0 0,1 1 0,-7 4 16,-10 0-16,-6 2 0,-14 3 16,-8 4-16,-7 2 0,-7 3 0,-9 2 15,-10 1-15,-13 9 0,-7 2 16,0 0-16,-1-2 0,-2 2 16,7-3-16,7-3 15,4-2-15,8-4 16,8-5-16,17-4 0,6-1 15,11-3-15,9-3 0,9-4 16,10-3-16,7-2 0,6 0 0,15-5 16,4-2-16,-1 3 0,0-2 15,3-1-15,-5 2 0,-10 2 16,-6 5-16,-14 2 0,-8 2 16,-11-2-16,-6-1 0,-17 6 0,-10 4 15,-5 5-15,-6 3 0,-6 6 16,-5 5-16,-6 2 15,-3 2-15,-1 5 0,3 3 16,1 3-16,2 2 0,0 9 16,7 1-16,8-3 0,5-1 0,3-5 15,4-3-15,5-7 16,5-4-16,6-7 0,5-4 16,2 1-16,2-2 0,-1-12 15,2-7-15,-2 0 0,-2 3 0,-2-1 16</inkml:trace>
  <inkml:trace contextRef="#ctx0" brushRef="#br0" timeOffset="291276.5778">18977 8345 0,'0'0'0,"0"0"16,0 0-16,36-5 0,-19 5 0,2 2 16,5 2-16,-1 2 0,1 1 15,6 5-15,-3 3 0,1 1 16,-2 1-16,-5-1 0,-4 0 15,-2 3-15,-4-3 0,-7 1 0,-8-2 16,-3 0-16,-7-3 0,-3 0 16,-6-2-16,-2-2 0,1-1 0,0-4 15,-2-2-15,3-1 0,1-2 16,5-3-16,2-4 0,9 1 16,6-2-16,7-3 0,8-4 15,8-2 1,7-2-16,6 0 0,7 1 15,3 0-15,3 1 0,10-5 16,3-3-16,-7 4 0,-13 6 0,-11 3 16</inkml:trace>
  <inkml:trace contextRef="#ctx0" brushRef="#br0" timeOffset="291510.5321">19639 8011 0,'0'0'0,"11"-3"0,6-2 16,4 0-16,4 1 0,15-2 15,6-2-15,14-3 16,1-1-16,13 1 0,-1 2 0,-6 1 16,-4-1-16,0 1 0,-10 2 15,-13 2-15,-11 5 0,-11 2 16,-9-1-16,-11-1 0,-7-3 0,3 1 15,2 1-15,0-2 0</inkml:trace>
  <inkml:trace contextRef="#ctx0" brushRef="#br0" timeOffset="291677.5732">19916 7804 0,'0'0'0,"0"0"16,0 0-16,0 0 0,7 27 0,-7-27 15,2 26 1,-2-9-16,0 0 0,0 1 16,0 1-16,1-1 0,1-2 15,1-2-15,2-3 0,-1-1 16,0-3-16,-1 2 0</inkml:trace>
  <inkml:trace contextRef="#ctx0" brushRef="#br0" timeOffset="291815.633">20192 7789 0,'0'0'16,"0"0"-16,0 0 0,0 0 16,0 0-16,-3 24 0,3-24 15,-10 32-15,2-15 0,-2 3 16,0 2-16,0-1 0,1 1 0,-1 1 16,1-4-16,2-3 0</inkml:trace>
  <inkml:trace contextRef="#ctx0" brushRef="#br0" timeOffset="291994.1368">19796 8207 0,'0'0'0,"0"0"0,0 0 0,0 0 16,0 0-16,13 19 0,-13-19 15,0 0-15,18 21 0,-18-21 16,18 16-16,-8-9 0,0 0 0,-2-1 15,0-1-15,-2 0 0</inkml:trace>
  <inkml:trace contextRef="#ctx0" brushRef="#br0" timeOffset="292310.8165">20043 8220 0,'0'0'0,"0"0"15,0 0-15,16-13 0,-16 13 0,27-14 16,-9 7-16,3 2 0,1-1 16,3 2-16,1 2 15,7 0-15,-1 0 0,-2 2 16,-1 2-16,-5 0 0,-3-1 0,-5 3 15,-3 2 1,-7 0-16,-4 1 0,-5 1 16,-6 2-16,-7 1 0,-6 3 0,-8 0 15,-5 2-15,-10 4 16,1-1-16,-1-1 0,-1-1 16,-3 2-16,6 0 0,8-2 0,4-2 15,8-1-15,5-5 0,9 1 16,5-2-16,9-3 0,6-3 0,8-4 15,10-3-15,4 0 0,4-2 16,12-3-16,5 0 0,-1-2 0,0-2 16,4-1-16,-4-3 15,-6 1-15,-7 0 0,-9 5 0,-8 3 16,-6 1-16</inkml:trace>
  <inkml:trace contextRef="#ctx0" brushRef="#br0" timeOffset="292517.9019">20197 8055 0,'0'0'0,"0"0"0,0 0 0,0 0 15,-4 34-15,1-15 16,0 4-16,-1 4 0,-2 3 16,0 4-16,-1 2 15,-2 11-15,0-3 0,-2 7 0,0-2 16,1-5-16,2-5 0,-5 2 15,0-7-15,0-4 0,0-4 16,3-7-16,2-4 0,1-3 16</inkml:trace>
  <inkml:trace contextRef="#ctx0" brushRef="#br0" timeOffset="292665.1206">20255 8601 0,'0'0'0,"7"6"15,4 2 1,2 2-16,3 2 0,6 5 0,1 1 16,3 0-16,3 2 0,6-2 15,0-4-15,-7-5 0,-5 1 16,-4-4-16</inkml:trace>
  <inkml:trace contextRef="#ctx0" brushRef="#br0" timeOffset="292885.1346">21092 7837 0,'0'0'0,"0"0"0,0 0 15,6 26-15,-6-26 0,5 23 0,0-7 0,-1-1 16,-1-3-16,1-2 0</inkml:trace>
  <inkml:trace contextRef="#ctx0" brushRef="#br0" timeOffset="293050.6318">21352 7764 0,'0'0'0,"0"0"0,0 0 16,0 0-16,0 0 0,9 21 16,-9-21-16,5 21 0,-5-21 0,7 26 0,0-13 15,-1-2-15,-2-1 0,0-1 16</inkml:trace>
  <inkml:trace contextRef="#ctx0" brushRef="#br0" timeOffset="293219.8">21911 7790 0,'0'0'16,"0"0"-16,0 0 0,-29 17 15,10-6-15,-8 4 0,-7 3 16,-11 5-16,0-1 0,-14 7 16,-1 0-16,4-3 0,3-2 0,3-2 15,6-3-15,11-4 0</inkml:trace>
  <inkml:trace contextRef="#ctx0" brushRef="#br0" timeOffset="293398.2294">20983 8149 0,'0'0'0,"0"0"16,0 0-16,7 20 15,-7-20-15,6 21 0,-1-6 16,-1 0-16,1 1 0,0-1 15,2 0-15,-1-2 0,1 0 0,4-2 16,2-2-16,-4-4 0,-1 1 16,-2-2-16</inkml:trace>
  <inkml:trace contextRef="#ctx0" brushRef="#br0" timeOffset="293953.2614">21322 8045 0,'0'0'0,"8"-2"0,7-3 16,1 0-16,3 0 0,12-2 15,5 0-15,1 1 0,-1 3 0,6 1 16,-2 2-16,-5 0 0,-3 0 16,-2 3-16,-6 1 0,-11 3 0,-6 3 15,-9 2-15,-10 0 0,-4 2 16,-6 2-16,-7 2 0,-5 0 16,-2-2-16,-3 0 0,-5-1 15,1-2-15,7-1 0,5-2 0,0-2 16,6-2-16,8-4 0,5 0 15,9-1 1,6 0-16,5-1 0,4-1 16,3 1-16,5-1 0,1 2 15,0 0-15,0 0 0,0 0 16,-5 3-16,-2 2 0,-6 1 16,-2 1-16,-5 1 0,-3 0 0,-4 1 15,-1 0-15,0 0 0,1 0 16,3 2-16,2 1 0,1 0 0,2-1 15,5 3-15,3 1 0,0-1 16,1 0-16,5 5 0,4-1 0,-1-2 16,0-2-16,-2-1 0,1-3 15,-4 1-15,-2-1 0,-4 0 16,-2 2-16,-6-1 0,-4-2 16,-6-1-1,-5-2-15,-2 1 0,0-1 16,-10 1-16,-4-3 0,4-1 15,0-1-15,4-2 0,3-2 16,4-2-16,1-4 0,6-2 16,3-2-16,4 0 0,3-1 0,11-5 15,9-4-15,4 1 0,4-3 16,10 1-16,7-2 0,2-1 0,3 1 0,-3 1 16,-11 5-16,-8 3 0</inkml:trace>
  <inkml:trace contextRef="#ctx0" brushRef="#br0" timeOffset="294185.2538">22373 7888 0,'0'0'0,"0"0"0,0 0 15,-22 13-15,22-13 0,-20 13 16,9-3-16,4-1 0,1 1 0,5 1 15,3-1-15,4 0 0,4-2 16,11 0-16,8-1 0,5-4 0,1 1 0,4-4 16,6-1-16,6-2 0,-2-2 15,2-2-15,-7 0 0,-9 1 16,-7 1-16,-8 2 0</inkml:trace>
  <inkml:trace contextRef="#ctx0" brushRef="#br0" timeOffset="294655.4533">22610 7910 0,'0'0'0,"0"0"16,0 0-16,-2 19 0,2-19 0,0 21 15,0-21-15,-3 37 16,0-17-16,0 5 0,1 1 16,1 6-1,0-2-15,2-4 0,0-2 16,0-4-16,0 0 15,-2-4-15,-1-2 0,-2-1 0,-3-2 0,-3-3 16,-3 1-16,-4-4 0,-1-1 16,-3-2-16,-3-4 0,4 0 15,1-1-15,2-3 0,3-1 16,2 1-16,2 0 0,3 0 0,4-1 16,4 2-16,6 1 0,7-1 15,8-1-15,5-1 0,2 1 0,12 0 16,3 1-16,-1 2 0,-2 2 15,1 1-15,-6 2 16,-7 0-16,-7-1 0,-8 5 0,-6 3 16,-9 3-16,-7 1 15,-12 3-15,-9 5 16,-8 0-16,-4 2 0,-10 8 0,-3 4 16,5-4-16,6 0 0,-2 3 15,5-1-15,10-8 0,8-3 16,14 1-16,11-3 0,9-5 15,7-2-15,19-3 0,15-4 16,5 0-16,1-2 0,14 0 0,8 2 0,-12-2 16,-20-1-16,-13-1 0</inkml:trace>
  <inkml:trace contextRef="#ctx0" brushRef="#br0" timeOffset="301893.7457">2033 9026 0,'0'0'0,"0"0"0,0 0 16,0 0-16,0 0 0,0 0 15,0 0-15,0 0 0,0 0 0,0 0 16,0 0-16,0 0 0,23-9 0,-23 9 16,21 2-16,-21-2 0,29 2 0,-29-2 15,40 4-15,-14-3 16,-1-1-16,7 0 0,2-1 0,14 1 16,0 1-16,15-2 0,1-1 15,-2 2-15,-2 2 0,14 2 16,0 2-16,-4-2 0,-7-2 0,8 6 15,-3 3-15,-16-2 0,-12-3 0,-11-1 16</inkml:trace>
  <inkml:trace contextRef="#ctx0" brushRef="#br0" timeOffset="411112.7537">6487 11687 0,'0'0'0,"0"0"0,0 0 16,0 0-16,24-4 0,-24 4 15,29-3-15,-29 3 0,36-1 0,-12 1 16,6 1-16,2 1 0,0-1 0,14 2 31,7-2-31,15-1 0,-1 0 16,12 0-16,10 0 0,11 1 16,-8 1-16,22 0 0,13-2 0,44-2 15,-14 0-15,6 2 16,5 1-16,9 0 0,8-1 15,-1-1-15,0 0 0,-9-4 0,-5 0 16,13 7-16,10 6 16,3-2-16,1 0 0,0-3 0,-2-2 15,-7-2-15,-4-2 0,3 3 16,0 3-16,-19 2 0,-14 3 16,-15 2-16,-10 2 0,-24-4 0,-17-3 0,-29-3 15,-19-2-15,-12 0 0,-10 0 16,-4 0-16</inkml:trace>
  <inkml:trace contextRef="#ctx0" brushRef="#br0" timeOffset="414022.7689">7951 9979 0,'0'0'0,"0"0"15,0 0-15,21 13 0,-21-13 16,19 15-16,-19-15 0,27 21 0,-14-9 15,2 0-15,1 1 0,-1-1 16,-3-2-16,-1-2 0</inkml:trace>
  <inkml:trace contextRef="#ctx0" brushRef="#br0" timeOffset="414308.0845">8804 10032 0,'0'0'0,"0"0"0,0 0 16,-24 6-16,24-6 0,-40 11 0,8-3 16,-3 2-16,-4 0 0,-18 5 15,-7 1-15,-11 4 0,2-1 16,-14 3-16,4-1 0,1 0 0,13-1 16,8-4-16,17-3 0,17-5 15,13-2-15,19-6 0,14-3 16,13-1-16,11 0 0,17-2 15,11-3-15,0 1 0,1 0 0,19 2 16,5 3-16,-13 0 0,-11 1 16,24-1-1,-16 2-15,-26 0 0,-17 1 0,-11-1 16</inkml:trace>
  <inkml:trace contextRef="#ctx0" brushRef="#br0" timeOffset="414493.2895">8051 10333 0,'0'0'0,"0"0"0,0 0 0,-14 23 16,14-23-16,-11 23 16,5-9-16,1 3 0,2-1 0,-2 0 15,4-1-15,0-3 0,0-1 0,0-1 16</inkml:trace>
  <inkml:trace contextRef="#ctx0" brushRef="#br0" timeOffset="414725.3202">8079 10360 0,'0'0'0,"0"0"0,0 0 16,28-4-16,-9 3 0,9 0 15,7 0-15,3-1 0,0 1 0,19 0 16,6 2-16,9 0 15,-5-1-15,8 3 0,-5 1 0,-6 2 16,-14 1-16,-12-1 16,-12 1-16,-10 2 0,-9 2 0,-15 0 15,-15 0-15,-1-1 16,-4 1-16,-11-1 0,-6 1 0,-3-3 0,-1-1 0,-10-1 16,1-1-16,14-1 0,12-1 0,5-1 15</inkml:trace>
  <inkml:trace contextRef="#ctx0" brushRef="#br0" timeOffset="414877.9274">8308 10231 0,'0'0'0,"0"0"0,0 0 16,0 0-16,0 0 0,0 0 0,0 0 16,1 29-16,-1-29 0,-4 30 15,4-30-15,-4 35 0,6-17 16,1-3-16,2 0 0,2-2 15,-4-2-15,1-1 0</inkml:trace>
  <inkml:trace contextRef="#ctx0" brushRef="#br0" timeOffset="415442.1461">8685 10356 0,'0'0'0,"6"-2"15,1-1-15,-1 1 0,-2 0 0,0 1 16,-2 2-16,-4-1 0,-4 0 0,-7 4 16,-7 3-16,-5 1 15,-6 0-15,-12 4 0,-4 3 16,3-1-16,2 2 15,-4 2-15,4-2 0,4 0 16,9-5-16,11-1 0,10-2 16,8-3-16,6-3 0,14-2 15,12-2-15,4-1 0,6 0 16,11-3-16,1 2 0,-2-2 16,-5 2-16,4 0 0,-7 1 15,-12 2-15,-10 1 0,-13 1 0,-11 2 16,-9 1-16,-8 3 0,-10 0 0,-7 3 15,-10 2-15,-6-1 0,-5 3 16,-7 1-16,-6 3 0,5-1 0,0 0 16,9-2-16,11-1 15,8-1-15,10-4 0,10-2 16,11-4-16,9-5 0,13 0 0,12-2 0,10-1 16,7-2-16,11 1 0,9-2 15,1 1-15,1 0 0,9-1 16,-1-2-16,-10 4 0,-7 1 0,10 1 15,-16 3-15,-23 3 0,-16 2 16,-22 0-16,-12 2 16,-6 0-16,-9 1 15,-8 1-15,-11 1 0,-7 2 16,-5 1-16,-15 3 0,0-2 16,7 1-16,4-3 0,-19 7 15,16-3-15,21 0 0,19-2 0,17-3 16,12-2-16,11-4 0,9 0 15,11-2-15,14-1 0,11-3 16,4-3-16,11 0 0,9-2 0,-1-2 16,0 1-16,36-2 0,-9 5 15,-15-8-15,-11-3 0,-23 4 16,-17 5-16,-10 1 0</inkml:trace>
  <inkml:trace contextRef="#ctx0" brushRef="#br0" timeOffset="415727.4392">8654 10592 0,'0'0'0,"0"0"15,0 0-15,0 25 0,0-25 16,0 30-16,0-10 0,-1 2 0,-1 1 0,1 2 16,-2 2-16,0 5 0,1-1 15,-1-4-15,-3-3 0,1-5 16,-4-2-16,-6-2 15,-7-2-15,-1-2 0,1-3 0,-4-1 16,1-3-16,-1-4 16,2-4-16,4-3 0,1-3 15,7 1-15,5 0 0,5-1 16,8-1-16,8 2 0,8-1 16,10-1-16,9 0 15,8 0-15,6-3 0,-3 2 0,-12 2 16,-8 3-16</inkml:trace>
  <inkml:trace contextRef="#ctx0" brushRef="#br0" timeOffset="415928.009">9056 10396 0,'0'0'16,"0"0"-16,0 0 0,35-6 0,-15 2 15,8 0-15,9-1 0,12 0 16,2-2-16,16 0 0,4-1 0,-7 1 0,-7 0 16,-2 0-16,-12 2 15,-10 1-15</inkml:trace>
  <inkml:trace contextRef="#ctx0" brushRef="#br0" timeOffset="416128.1167">9241 10211 0,'0'0'0,"0"0"15,0 0-15,0 0 0,3 22 0,-3-22 16,0 27-16,0-27 0,0 34 16,-1-14-16,0-1 0,1 0 15,0 0-15,1-4 0,0-1 0,0-4 16,1-3-16,1-1 0,-1 0 15,-1-2-15</inkml:trace>
  <inkml:trace contextRef="#ctx0" brushRef="#br0" timeOffset="416251.0295">9570 10133 0,'0'0'16,"0"0"-16,0 0 0,0 0 0,0 0 15,0 0-15,-12 29 16,12-29-16,-21 28 0,7-9 0,-4 4 0,2 1 15,-1-1-15,0 2 0,1-4 16,3-3-16</inkml:trace>
  <inkml:trace contextRef="#ctx0" brushRef="#br0" timeOffset="416660.3822">9264 10497 0,'0'0'0,"0"0"0,-13 13 15,3-4-15,-1 1 0,-8 6 16,-3 3-16,2-3 0,2 2 0,1 1 16,3-4-16,1-2 0,3-3 0,4-2 15,3-2-15,3-4 0,3-1 16,8-4-16,5-1 0,3-4 16,1-2-16,6-1 0,5-2 15,7-3-15,-2 3 0,3-2 16,2 1-1,-5 3-15,-3 2 0,3 3 16,-3 4-16,-4 2 0,-4 2 0,-4 7 16,-3 7-16,-7 2 0,-4 3 15,-4 5-15,-6 5 16,-3 0-16,0 2 0,-2 2 16,-1 5-16,1-5 0,2-2 0,-1-1 15,0-2-15,1-6 0,-1-3 0,1-7 16,-2-2-16,-2-2 0,-2-2 0,-1-5 15,-2-5-15,2-3 0,0-5 0,2 3 16,2 0-16,2 3 16</inkml:trace>
  <inkml:trace contextRef="#ctx0" brushRef="#br0" timeOffset="416976.5993">9291 10733 0,'0'0'0,"0"0"0,0 0 16,0 0-16,0 0 0,0 0 0,-9 25 15,9-25-15,-7 23 0,7-23 16,-8 22-16,5-13 0,1 1 0,-2-2 16,1-1-1,1 0-15,0-1 0,-1-3 0,1-2 0,2-1 16,-1-3-16,6-3 0,2-4 16,4-1-16,3 1 0,0 1 0,1 1 15,2 3-15,1-1 0,5 3 16,0 3-16,-3 1 15,-2 1-15,-3 2 16,-2 3-16,-3 2 0,-2-1 0,-6 3 0,-7 0 0,-1 2 0,-4-2 16,-2-1-16,-3 2 0,-2-2 15,-3 0-15,-1-2 0,-1-3 16,-1-2-16,3-4 0,6-7 16,4-5-16,4-4 0,4-4 15,1 3-15,0 4 0,0 4 0</inkml:trace>
  <inkml:trace contextRef="#ctx0" brushRef="#br0" timeOffset="417199.4144">10040 10345 0,'0'0'0,"0"0"16,0 0-16,0 0 0,0 0 0,-19 26 16,-1-14-16,-2 1 15,-3 2-15,-1 2 0,-2-1 0,-3 5 0,5-3 16,4-3-16,4-2 0,5-2 15,4 0-15,12-4 0,11-1 16,5-3-16,7-2 0,13-2 16,8-1-16,1-2 0,1 0 0,7-2 15,-2 2-15,-9 0 16,-5 0 0,-7 1-16,-11 2 0,-8-1 0,-3 1 15,-2 1-15</inkml:trace>
  <inkml:trace contextRef="#ctx0" brushRef="#br0" timeOffset="417384.3956">9979 10697 0,'0'0'0,"0"0"15,0 0-15,-7 25 0,1-11 0,0 4 0,-2 4 16,-1-1-16,0 0 0,-3 6 16,1-3-16,0-1 0,-1-4 0,-5-1 15,-2-4-15,-1-3 16,0-3-16,-7-1 0,0-4 15,5 1-15,4-2 0,4-1 0</inkml:trace>
  <inkml:trace contextRef="#ctx0" brushRef="#br0" timeOffset="417531.6207">9744 10728 0,'0'0'0,"0"0"0,23 7 15,-23-7-15,32 12 0,-10-4 0,4 5 16,8 2-16,-1 0 0,5 2 15,3 2-15,7 5 0,0-1 0,0 0 0,1-1 16,7 2-16,-1 0 0,-12-7 16,-10-3-16,-7-3 0</inkml:trace>
  <inkml:trace contextRef="#ctx0" brushRef="#br0" timeOffset="417662.8106">10883 10994 0,'0'0'16,"0"0"-16,-30 0 0,30 0 16,-33 0-16,19 0 0</inkml:trace>
  <inkml:trace contextRef="#ctx0" brushRef="#br0" timeOffset="423018.1154">9346 12042 0,'0'0'16,"-10"-5"-16,-5-2 0,-2 0 0,-3-2 15,-14-1-15,-6-1 16,-4 2-16,-5 1 0,-23 4 15,-11 4-15,-6 1 0,8 2 0,-19 10 16,1 8-16,-12 6 0,8 5 0,-45 27 16,11 7-16,18 5 15,11 3-15,19 3 0,11 0 0,25-4 16,16-1-16,15-3 0,10-1 16,15-9-16,9-4 0,22-5 15,14-3-15,18-9 0,11-5 0,24-7 16,16-3-16,4-10 0,6-4 15,16-5-15,10-7 0,5-4 16,2-3-16,15-6 16,10-4-16,-11-3 0,-7-2 0,-16-3 0,-10-4 15,-12-3-15,-9-2 0,-8-5 16,-8-1-16,-18 1 0,-13 1 16,-11-12-1,-8-7-15,-19 2 0,-12 1 0,-16-1 16,-13 2-16,-21 1 15,-15 3-15,-20 1 0,-13 3 16,-5 8-16,-4 5 0,-20 3 0,-13 2 16,-8 10-16,-8 5 0,-14 12 15,-11 8-15,8 5 0,7 6 16,-10 7-16,-5 5 0,16 5 0,9 3 0,7 3 31,1 2-31,17-3 0,11-1 0,13-1 16,10-2-16,22-5 0,17-3 15,15-4-15,10-1 0,7-7 0,4-4 16,3-1-16,2-1 0,1-2 16,0-2-16,5 1 15,2-1-15,0-1 0,1-2 0,-1-2 16,-4-1-16,-1-1 0,-4-2 16,-2 2-16,0-1 0,-4 1 15,-3 1-15,2 0 0,1-2 16,-2 1-16,-1 2 0,-1-2 15,-3 0-15,-1 3 0,-2 1 16,0 3-16,-4 2 0,4-1 0,2-1 16,1 0-16</inkml:trace>
  <inkml:trace contextRef="#ctx0" brushRef="#br0" timeOffset="427695.2677">10381 13020 0,'0'0'0,"0"0"15,0 0-15,35 0 0,-35 0 0,41-1 16,-10 2-16,0-1 0,1 1 0,15-1 15,5-1-15,7 1 0,-3 0 16,8-1-16,-2-1 0,-9 0 0,-7 1 16,-4-2-16,-9 0 15,-16-1-15,-9-1 0,-2 2 0,0 0 16,-2 1-16</inkml:trace>
  <inkml:trace contextRef="#ctx0" brushRef="#br0" timeOffset="427911.4667">10808 12843 0,'0'0'0,"0"0"0,0 0 15,3 25-15,-3-25 0,-5 36 16,-4-5-16,-2 5 16,-1 6-16,-4 20 0,-1 6 0,0 4 15,2-9-15,-1 0 0,-1 0 0,2-12 16,0-9-16,1-10 0,1-7 0,-1-9 15,-1-3-15,0-10 16,0-5-16,2-6 0,-1-4 0,3 3 16,2 1-16,2 2 0</inkml:trace>
  <inkml:trace contextRef="#ctx0" brushRef="#br0" timeOffset="428033.9343">10387 13325 0,'0'0'0,"0"0"0,0 0 0,0 0 16,36-11-16,-15 5 0,5 1 15,4-2-15,3 0 0,4 1 16,5-1-16,13-4 0,0-2 16,2 0-16,-12 3 0,-8 2 0</inkml:trace>
  <inkml:trace contextRef="#ctx0" brushRef="#br0" timeOffset="428214.5658">11030 13140 0,'0'0'15,"0"0"1,0 0-16,0 0 0,29 1 0,-29-1 16,39 3-16,-12-3 0,3-1 15,4 1-15,3 1 0,11-2 16,-2 0-16,-1 0 0,-1 0 16,2 0-16,-10-1 0,-6 1 15</inkml:trace>
  <inkml:trace contextRef="#ctx0" brushRef="#br0" timeOffset="428419.3029">11342 13330 0,'0'0'15,"0"0"-15,-3 20 0,-1-5 0,1 2 16,0 3-16,-2 4 0,0 5 16,-2 0-16,2-4 0,-1-4 15,1-3-15,-1-2 0,0 0 16,-2-4-16,0-3 0,-1-1 0,-2-4 15,-2-2-15,0-6 0,1-3 16,-1-8-16,-1-5 0,3 3 16,1 4-16,3 1 15</inkml:trace>
  <inkml:trace contextRef="#ctx0" brushRef="#br0" timeOffset="428613.4521">11934 12889 0,'0'0'16,"0"0"-16,0 0 0,11 20 0,-11-20 15,5 31-15,-5-12 0,0 1 16,0-2-16,1 1 0,1-1 16,1 2-16,2-5 0,-2-2 15,0-2-15,-1-2 16</inkml:trace>
  <inkml:trace contextRef="#ctx0" brushRef="#br0" timeOffset="428820.5575">12051 12882 0,'0'0'0,"0"0"0,0 0 16,33 5-16,-33-5 0,33 7 0,-10-3 15,0 1-15,1 1 16,8 1-16,1 2 0,-1-1 0,-3 0 0,3 2 15,-4 0-15,-5 0 0,-3 0 16,-5 1-16,-3 1 0,-5 1 16,-5 2-16,-6 2 0,-5 0 15,-2-2-15,-3 0 0,-8 4 16,-3 0-16,-1-4 0,-2-3 0,5-4 16,4-1-16,4-1 0</inkml:trace>
  <inkml:trace contextRef="#ctx0" brushRef="#br0" timeOffset="429014.3463">11940 12999 0,'0'0'15,"0"0"-15,0 0 0,0 0 0,37-1 16,-37 1-16,39 3 0,-17-1 16,1 0-16,2 1 0,3 1 15,5 0-15,-2 1 0,-4-1 16,-1 0-16,-6 0 0,-5 2 15,-2-2-15,-2 1 0,-2-2 0</inkml:trace>
  <inkml:trace contextRef="#ctx0" brushRef="#br0" timeOffset="429164.6321">11930 13138 0,'0'0'0,"0"0"16,0 0-16,0 0 0,0 0 0,28 5 15,-28-5-15,32 4 0,-10-3 16,4 0-16,1 1 31,1 0-31,1 0 0,4 0 0,-3-2 0,-4 1 0,-4-1 0,-4 1 16</inkml:trace>
  <inkml:trace contextRef="#ctx0" brushRef="#br0" timeOffset="429367.757">11699 13287 0,'0'0'0,"0"0"16,0 0-16,37 5 0,-37-5 0,47 4 16,-12-2-16,7 0 0,6 1 15,18-1-15,4 1 0,13 0 16,-5 1-16,11 0 0,-6 1 16,1 0-16,-12 0 0,-8-2 0,-14-4 15,-18 1-15,-12-2 0,-15 2 16,-10 0-16,2 0 0,0 0 15,0 0-15</inkml:trace>
  <inkml:trace contextRef="#ctx0" brushRef="#br0" timeOffset="429499.2649">12228 13275 0,'0'0'0,"0"0"0,-22 1 15,6 2 1,-4 1-16,-8 3 0,0 3 16,-2 2-16,0 3 0,-8 6 15,-2 4-15,5 2 16,3-2-16,6-5 0,7-5 0,0 0 15,4-4-15,4-3 0</inkml:trace>
  <inkml:trace contextRef="#ctx0" brushRef="#br0" timeOffset="429722.1374">12058 13348 0,'0'0'0,"0"0"16,0 0-16,0 0 0,25 9 0,-25-9 15,27 4-15,-27-4 16,37 5-16,-17-3 0,1 2 15,0-1-15,-2 0 16,1 1-16,0-1 0,3 1 0,-3-1 16,-3 1-16,-3 0 15,-4 0-15,-3 1 0,-9 0 16,-5 0-16,-1 0 0,-1 1 0,-7 0 16,-4 0-16,0-2 0,0-4 15,4 1-15,1-1 0,3 1 16</inkml:trace>
  <inkml:trace contextRef="#ctx0" brushRef="#br0" timeOffset="430178.8667">12109 13446 0,'0'0'0,"0"0"0,0 0 15,0 0-15,0 0 0,7 24 16,-7-24-16,2 19 16,-2-19-16,0 21 0,-1-8 15,0-2-15,1 1 0,-1-3 16,0-1-16,-1-1 0,-1-1 0,-3-2 15,-3-2-15,0-1 0,0-2 16,-1-3-16,-1-1 0,1 1 16,1-1-16,0-1 0,1 2 15,1-2-15,2 2 0,2 0 16,1 2-16,5 0 0,2 0 0,6 2 16,6 1-16,0 0 0,3 1 15,4 2-15,4 2 0,3 1 0,-4 1 16,3 2-16,-3 0 0,-7-2 15,-5 0-15,-8 0 16,-7-1-16,-8-2 0,-5 0 0,-23 2 16,-14 1-1,-9-1-15,-6 0 0,7-1 0,5 0 0,-7-2 16,-3-1 0,15-2-1,9-1-15,10 4 0,10 3 0,11-5 16,8-2-16,20-4 0,16 1 15,6-1-15,9 2 0,16 1 16,4 2-16,-1 5 0,1 0 0,7-1 16,-2-1-16,-21-2 15,-16 0-15,-10-1 0</inkml:trace>
  <inkml:trace contextRef="#ctx0" brushRef="#br0" timeOffset="447486.1064">13267 14144 0,'0'0'0,"12"-1"0,1 0 0,3 1 0,1 0 0,13-1 16,7 0-16,0 0 16,3-1-16,15 0 0,5 1 15,10-1-15,-4 0 0,6 2 0,3 0 16,10-1-16,-5 1 0,16-3 15,2 1-15,-5 1 0,-5 3 16,53-2 0,-1-2-16,-19 3 0,-13 2 0,9-4 15,7-2-15,-9 3 0,-3 0 16,9 2-16,8 0 16,0 0-16,1 0 0,11 1 15,9 0-15,-25-1 0,-19-2 0,12-2 16,7 1-16,2 2 0,1 3 15,6-2-15,4 1 0,-8 1 0,-4 1 0,7-2 16,6-3-16,-9 1 0,-4 0 16,6-1-16,6 0 15,-1 2-15,-1 2 0,1 2 0,3 1 16,-10-3-16,-7-1 0,8 0 16,8 3-16,-8-1 0,-5-1 15,3-3 1,3 0-16,-5 2 0,-5 2 0,5-1 15,3 1-15,-5 1 0,-5-1 16,-2-1-16,-4-1 0,-7 0 16,-4 0-16,10 0 0,10 1 15,-15-2-15,-10 1 0,-4-1 16,-4 1-16,-4 1 0,-2 3 0,0 1 16,-1 2-16,-5-3 0,-6-2 0,-7 1 15,-4-1-15,-12 1 0,-9-2 16,-12-1-16,-8-2 0,-7 1 15</inkml:trace>
  <inkml:trace contextRef="#ctx0" brushRef="#br0" timeOffset="448944.1947">13675 12973 0,'0'0'0,"0"0"15,-17 20-15,17-20 0,-15 24 0,2-3 16,-5 7-16,-6 14 16,-2 4-16,2 3 0,1 3 15,-1 4-15,3-7 0,2-5 0,5-11 16,2-4-16,2-7 0,3-6 16</inkml:trace>
  <inkml:trace contextRef="#ctx0" brushRef="#br0" timeOffset="449144.8093">14165 12986 0,'0'0'16,"0"0"-16,0 0 0,-13 34 0,6-14 16,-6 8-16,-3 7 0,-8 13 15,-2 3-15,-2 8 0,2-3 16,1 3-16,4-8 0,1-9 15,1-9-15,2-4 0,3-9 0,6-7 16,1-4-16,2 0 16</inkml:trace>
  <inkml:trace contextRef="#ctx0" brushRef="#br0" timeOffset="449307.6996">13577 13325 0,'0'0'0,"0"0"0,0 0 0,0 0 0,25 1 0,-25-1 31,38-1-31,-13 0 0,4 0 16,3 0-16,3 0 15,1 0-15,3 0 0,3 0 0,-7 1 16,-5-1-16</inkml:trace>
  <inkml:trace contextRef="#ctx0" brushRef="#br0" timeOffset="452586.2905">14393 13220 0,'0'0'0,"0"0"16,0 0-16,0 0 0,0 0 16,0 0-16,-13 24 0,13-24 15,-20 29-15,6-9 0,0 3 16,-1 1-16,-2 1 0,-3 5 0,1-1 16,4-5-16,2-3 0,2-4 0</inkml:trace>
  <inkml:trace contextRef="#ctx0" brushRef="#br0" timeOffset="452755.296">14406 12957 0,'0'0'0,"0"0"0,0 0 16,0 0-16,6 22 0,-6-22 15,18 24-15,-18-24 0,18 22 0,-11-13 16</inkml:trace>
  <inkml:trace contextRef="#ctx0" brushRef="#br0" timeOffset="453034.0011">15047 13034 0,'0'0'0,"0"0"0,-25 7 16,6-1-16,-2 1 15,-11 7-15,-4 3 0,3 0 0,2 0 16,-1 6-16,5 2 16,7-1-16,5 0 0,9-3 0,6-2 15,4-3-15,4-3 0,8 3 16,8 0-16,-3 0 0,-3 0 16,-1 0-16,-3-1 0,-4-1 0,-3 0 15,-5 0-15,-5 1 0,-5-3 16,-4-2-16,-6 2 0,-4 0 15,1-1-15,2-2 0,-3-3 16,-1-4-16,6-4 0,2-4 0,4 2 16,1-1-16,3 2 0</inkml:trace>
  <inkml:trace contextRef="#ctx0" brushRef="#br0" timeOffset="453357.1458">15222 13359 0,'0'0'0,"0"0"16,0 0-16,31 8 0,-19-4 0,3-1 15,3 0-15,7 0 0,3-1 16,4-3-16,3-1 16,-1-2-1,-1 1-15,5-7 0,-3-1 0,-6-3 16,-5-1-16,-7-3 0,-3-2 16,-8 2-16,-3 2 0,-10 2 15,-6 0-15,-4 5 0,-3 3 16,-6 3-16,-6 4 15,2 3-15,1 5 0,-4 6 0,2 8 16,5 1-16,3 2 0,5 3 0,7 3 0,9-2 16,8-1-16,20-4 15,17-1 1,15-10-16,13-6 0,-6-7 0,-3-6 0,9-4 16,8-5-16,-23 3 15,-15 3-15,-13 3 0</inkml:trace>
  <inkml:trace contextRef="#ctx0" brushRef="#br0" timeOffset="453718.0136">16187 13198 0,'0'0'0,"0"0"0,0 0 0,0 0 15,0 0-15,-28 15 0,28-15 0,-29 23 16,15-8-16,1 2 0,0 3 16,2 0-16,3 1 0,0 4 15,3-4-15,4-2 0,2-1 0,8-5 16,7-1-16,1-7 0,3-5 0,4-7 15,5-6 1,0-2-16,-1-4 0,8-8 0,-1-2 16,1-2-16,-4 3 0,-6 6 0,-6 7 15,-6 4-15,-4 4 0,-5 2 16,-3 3 0,-5 6-16,-5 5 0,-4 7 15,-2 6-15,-1 7 0,-2 5 0,-4 6 0,-2 7 16,-5 9-16,1-2 0,1 6 15,7-6-15,4-10 0,4-10 0,2-8 16,2-5-16,1-5 0,2-4 16,0-5-16,1-3 15,-7-4-15,-5-3 0,0-7 16,2-6-16,2-8 0,2-5 16,6-8-16,3-7 0,0 10 0,0 7 15,0 6-15</inkml:trace>
  <inkml:trace contextRef="#ctx0" brushRef="#br0" timeOffset="453989.7275">16384 13338 0,'0'0'0,"11"-1"16,6 1-16,4-1 0,4 1 0,10-1 15,4 0-15,10 0 16,-2 1-16,-3-3 0,-2-3 16,2-2-1,-5-1-15,-7-1 0,-4 0 16,-9-2-16,-3-1 0,-4 2 15,-3 0-15,-10 2 0,-7-3 0,-5 3 16,-4 2-16,-4 2 16,-2 3-16,-4 6 0,-3 5 0,2 3 15,4-1-15,-4 7 0,3 1 0,5 3 16,5 1-16,7 0 0,6 0 16,8 0-16,7-2 0,13-6 15,10-4-15,9-1 0,3-3 0,-9-1 16,-10-1-16,-5-2 0</inkml:trace>
  <inkml:trace contextRef="#ctx0" brushRef="#br0" timeOffset="454237.2526">17500 13201 0,'0'0'16,"0"0"0,-19-3-16,2 2 0,-3 0 0,-8 3 15,-6 4-15,4 2 0,-1 1 16,4 2-16,4 4 0,1 2 15,6 1-15,8 3 0,7 2 16,6-3-16,7-3 0,3 1 16,1 1-16,1-3 0,-2-2 15,-2 0-15,0-1 0,-8-2 0,-4-3 0,-6 2 16,-7 0-16,-6-4 0,-5 1 16,-6-2-16,-4-1 0,-1-3 15,-1-2-15,3-4 16,3-1-16,6 0 0,4 2 15,4 0-15</inkml:trace>
  <inkml:trace contextRef="#ctx0" brushRef="#br0" timeOffset="454506.5669">18280 13016 0,'0'0'15,"0"0"-15,0 0 0,-24 27 16,7-11-16,-6 8 0,-6 6 0,-6 8 16,2 1-16,-3 8 0,2 3 15,8-8-15,5-3 0,6 1 16,8-6-16,6-5 0,4-3 16,10-7-16,9-5 0,3-4 15,1-4-15,5-7 0,3-6 0,-2-5 16,-1-6-16,-8 4 0,-4 4 0,-5 2 15</inkml:trace>
  <inkml:trace contextRef="#ctx0" brushRef="#br0" timeOffset="454660.3828">17803 13264 0,'0'0'0,"0"0"0,0 0 16,28-1-16,-28 1 0,41-3 0,-10 2 15,2-1-15,2 0 0,15-1 16,3 0-16,-3-2 0,0-2 16,1 0-16,-10 2 0,-8 0 15</inkml:trace>
  <inkml:trace contextRef="#ctx0" brushRef="#br0" timeOffset="454923.4934">18483 13192 0,'0'0'0,"0"0"15,0 0-15,-5 24 0,5-24 0,-7 31 16,0-10 0,-1 2-16,1 2 0,-3-2 15,-1-1-15,-2 3 0,2-4 0,3-3 16,0-2-16,1-5 0,3-4 16,3-4-16,3-4 0,1-6 15,3-6-15,3-6 16,3-6-16,0 0 0,-1 0 0,4 0 15,1 6-15,0 2 0,1 4 0,2 3 0,0 2 16,0 4-16,-1 3 0,1 4 16,2 4-16,2 1 0,2 2 15,-4-1-15,-3-3 0,-4-1 16</inkml:trace>
  <inkml:trace contextRef="#ctx0" brushRef="#br0" timeOffset="455293.1933">19187 13248 0,'0'0'0,"0"0"15,0 0-15,0 0 0,-33 3 0,33-3 16,-44 8 0,14-1-16,-2 2 0,-10 9 0,1 4 15,1 0-15,2 1 0,1 4 16,6-2-16,9-4 15,7-3-15,8 0 0,10-3 0,9-6 16,9-2-16,6-6 0,5-4 16,2-4-16,2 0 0,7-9 15,-2-6-15,0-2 0,-1-2 0,-4-1 16,-7 4-16,-11 8 0,-6 5 16,-8 5-16,-9 4 0,-3 2 15,-6 2-15,1 7 16,-1 4-16,2 2 0,1 4 0,1 2 0,1 3 15,3-1-15,4-1 0,4 8 32,5 6-32,-2-7 0,0-7 15,-2-5-15</inkml:trace>
  <inkml:trace contextRef="#ctx0" brushRef="#br0" timeOffset="455578.5143">19442 13224 0,'0'0'0,"0"0"0,0 0 0,0 0 16,-12 30-16,12-30 0,-19 39 15,8-14-15,0 1 0,2 2 16,1-2-16,3 5 16,3-6-16,4-2 0,5-2 0,1-6 15,2-5-15,6-5 0,2-6 0,3-4 16,3-5-16,5-6 0,1-5 0,0-4 15,0-2-15,-3-2 16,0-1-16,-1-2 0,-4 3 0,-4 5 16,-5 5-16,-3 3 0,-2 4 15,-5 2-15,-3 4 0,-3 4 16,-4 2-16,2 0 31,0 0-31,2 0 0</inkml:trace>
  <inkml:trace contextRef="#ctx0" brushRef="#br0" timeOffset="455910.6251">19781 13451 0,'0'0'0,"0"0"0,0 0 0,31 1 16,-19-1-16,2-1 0,-1 0 0,2-2 16,2 0-16,-1-3 0,2-2 15,2-5-15,-2-2 0,-5 0 16,-3 0-16,-5-3 0,-3 1 15,-6 1-15,-5 0 0,-2 1 16,0 1-16,-4 3 16,-4 3-16,-2 4 0,-1 5 15,-6 9 1,1 8-16,3 7 16,4 7-16,5-4 0,5-1 0,7-2 15,6-1-15,6 2 0,6-4 0,9-3 16,8-6-16,6-4 0,5-6 0,0-8 15,2-7-15,-1-2 0,0-2 16,-5 2-16,-9 4 0,-8 1 16</inkml:trace>
  <inkml:trace contextRef="#ctx0" brushRef="#br0" timeOffset="456079.0903">20400 13021 0,'0'0'15,"0"0"-15,0 0 0,-10 31 16,10-31-16,-17 41 0,3-12 16,0 3-16,-1 1 0,-3 14 15,-1 2 1,0 8-16,5-6 0,2 1 0,4-10 16,4-11-16,3-8 0,-1-5 0,2-4 0,0-3 0</inkml:trace>
  <inkml:trace contextRef="#ctx0" brushRef="#br0" timeOffset="456380.5648">20268 13464 0,'0'0'0,"0"0"0,0 0 0,27 4 0,-27-4 16,32 1-16,-32-1 16,42-3-16,-19 1 0,1 0 0,2 0 15,7-3-15,1-3 0,-2-2 16,-2-2-16,-5-3 15,-3-2-15,-5 1 0,-4 0 0,-6-1 32,-9 2-32,-4 4 0,-5 4 0,-6 3 15,-4 2-15,0 5 16,0 1-16,-3 8 0,-3 5 16,2 4-16,2 2 0,0 7 0,4 2 15,7-2-15,6-1 0,8-1 16,8 0-16,6-5 0,5-4 0,-4-4 15,-4-4-15,-3-1 0</inkml:trace>
  <inkml:trace contextRef="#ctx0" brushRef="#br0" timeOffset="456727.9348">20918 13414 0,'0'0'0,"0"0"16,0 0-16,-20-4 0,20 4 15,-24 5-15,5 2 0,0 2 16,1 2-16,-5 6 0,-1 3 16,6 1-16,2 1 0,7-3 15,5 0-15,3-3 0,2-1 0,6-5 16,5-3-16,3-3 16,3-2-16,5-4 0,0-5 0,3-4 0,-1-6 0,4-9 15,1-7-15,-2-1 0,-2-1 16,5-9-16,0 0 15,-5 8-15,-6 5 0,-1 5 16,-4 6-16,-6 5 0,-2 5 0,-7 10 16,0 0-16,-9 14 0,-3 7 15,-2 7-15,-2 7 0,-2 5 0,-3 5 16,-7 13 0,-6 11-16,7-15 0,7-12 15,4-10-15</inkml:trace>
  <inkml:trace contextRef="#ctx0" brushRef="#br0" timeOffset="457483.5163">13731 13737 0,'0'0'0,"0"0"0,0 0 16,0 0-16,-21 17 0,21-17 15,-26 25-15,11-8 0,0 2 0,0 2 16,-1 4-16,-3 7 16,3 1-16,6-4 0,5-1 0,4-7 0,4-4 15,3-3-15,4-4 0,3-5 16,4-2-16,7-6 0,3-6 16,-2-3-16,0-5 0,3-1 31,2-1-31,-4-3 0,-2-3 0,2-4 0,-5 1 0,-5 5 0,-3 5 15,-2 4-15,-1 4 0,-4 2 0,-3 3 16,-2 1-16,-1 4 0,-4 0 16,-2 5-16,-1 3 0,-3 4 15,2 1-15,0 3 0,-3 4 16,0-2-16,4 0 0,2 1 0,5-3 16,3 0-16,4-2 0,3-1 15,2-14 1,4-12-16,-7 4 0,0 2 15,-2 1-15</inkml:trace>
  <inkml:trace contextRef="#ctx0" brushRef="#br0" timeOffset="457684.2015">14257 13794 0,'0'0'0,"0"0"0,0 0 15,-13 31-15,2-15 0,-4 8 16,-2 7-16,-5 12 0,1 2 0,-9 18 15,-1 5 1,2-7-16,4-5 0,1 1 0,3-2 16,5-15-16,4-10 0,6-13 15,2-8-15,4-9 16,0-6-16,2 2 0,-2 1 16,0 1-16</inkml:trace>
  <inkml:trace contextRef="#ctx0" brushRef="#br0" timeOffset="457931.7951">14253 13755 0,'0'0'0,"13"0"15,6 1-15,1 3 16,4 3-16,3 3 0,0 0 0,4 7 16,-3 2-16,-5-1 0,-5 0 15,-10 2-15,-8 1 0,-6 1 16,-4-1-16,-8 1 0,-8 2 15,-1-4 1,-4-2-16,-8 1 0,-1-4 16,5-1-16,4-3 0,7-8 15,9-8-15,5 2 0,2 1 0,1 0 16</inkml:trace>
  <inkml:trace contextRef="#ctx0" brushRef="#br0" timeOffset="458370.3978">15206 13907 0,'0'0'16,"0"0"-16,0 0 0,-2 19 0,2-19 15,-12 20-15,1-7 0,-2 0 16,-2 1-16,-2-2 0,-3-1 16,-8 2-16,0-3 0,-2-2 0,-1-2 15,-2-4-15,-1-2 0,-5-7 16,5-4-16,6 0 0,6 0 0,6-1 15,5-1-15,5-1 0,6 0 16,9 2-16,8 1 0,6 0 16,4 0-16,11 2 0,7 2 15,11-1-15,3-1 16,2 1-16,4 1 16,3-1-16,-8 2 0,-3-2 15,-6 1-15,-5-4 0,-12 1 0,-10-2 16,-7 0-16,-10-3 0,-5-3 15,-14 0-15,-11 2 16,-8 2-16,-5 1 0,-6 4 0,-4 4 16,2 4-16,3 3 0,1 6 0,2 4 0,8 5 15,7 3-15,7 3 16,7 2-16,11 4 16,5 2-16,9 2 0,6 0 15,3-1-15,3 1 0,7 0 16,6 1-16,1-3 15,1-1-15,-7-5 0,-11-7 0,-6-4 16</inkml:trace>
  <inkml:trace contextRef="#ctx0" brushRef="#br0" timeOffset="458802.4989">16262 13930 0,'0'0'15,"0"0"-15,0 0 0,-13-24 0,13 24 16,-16-20-16,3 10 0,-3 1 16,-5 1-16,-2 3 0,-4 2 15,-9 3-15,-3 3 0,1 6 16,-1 3-16,-5 6 0,2 1 0,7 5 16,6 3-16,8-3 0,6-4 15,11 3-15,10-2 0,10-4 16,6-3-16,10-8 0,7-5 15,2-5-15,2-4 0,3-4 16,4-3-16,8-8 0,0-3 0,-1-9 16,0-6-1,-7-1 1,-5-2-16,-8 4 0,-11 9 0,-8 6 16,-6 6-16,-3 6 0,-4 3 15,-3 5-15,-2 5 0,-3 4 16,-1 4-16,-7 9 0,-7 9 15,1 1-15,1 1 0,-2 9 16,0 10-16,2-5 0,3-1 0,-3 7 16,2-1-16,3-7 0,3-5 0,2-5 15,1-9-15,2-6 0</inkml:trace>
  <inkml:trace contextRef="#ctx0" brushRef="#br0" timeOffset="459134.4402">16842 13904 0,'0'0'0,"0"0"0,0 0 0,-27 14 16,27-14-16,-33 22 0,14-4 16,1-1-16,1-1 0,-1 6 15,5 1-15,5-1 0,5 0 0,8-5 16,8-5-16,5-5 0,3-2 0,8-4 15,3-2-15,0-4 0,0 0 0,0-6 16,0-7-16,-6 0 0,-4-1 16,-4-5-16,-7 0 15,-7 2-15,-4 1 0,-9 4 16,-6 2-16,-8 5 0,-6 4 0,-2 4 16,-2 3-16,2 2 0,2 0 0,2 1 15,4 3-15,5 0 0,5 0 0,9-2 16,6 0-16,10-3 0,8 1 15,-7-1-15,-3-1 16,-1 0-16</inkml:trace>
  <inkml:trace contextRef="#ctx0" brushRef="#br0" timeOffset="459573.5327">17270 13933 0,'0'0'0,"0"0"0,0 0 15,-21 27-15,12-12 0,2 0 16,-1-1-16,0 4 0,3-2 0,2 0 16,6-1-16,3-4 0,5-2 0,4-5 15,1-5-15,3-1 0,2-1 0,2-4 32,2-4-32,0-3 0,-3-2 0,6-5 0,2-1 15,-4-1 1,-2 1-16,-7 6 0,-3 4 0,-6 4 0,-1 2 15,-7 6-15,-6 6 16,-1 2-16,-2 2 0,-2 9 16,-1 8-16,1-1 0,2-2 15,3 2-15,4 1 0,3-4 16,3-3-16,7 2 0,4-4 16,4-7-16,4-4 0,1-3 0,0-2 15,2-5-15,0-2 0,5-6 16,-1-6-16,-5-1 0,-4-2 0,-3-8 15,-3-4-15,-3 2 0,-3 2 0,-4 0 16,-5 0-16,-4 5 0,-1 3 16,-8 6-16,-5 3 15,-2 2-15,-1 2 0,4 3 0,2 3 16,4 0-16,2 0 0,2 1 16</inkml:trace>
  <inkml:trace contextRef="#ctx0" brushRef="#br0" timeOffset="459905.3357">18096 13966 0,'0'0'0,"0"0"16,0 0-16,-18 26 0,8-11 0,-2 0 0,-1 2 16,0-1-16,-1 1 0,-1 1 15,2-3-15,2-2 0,2-4 16,2-4-16,3-4 15,3-4-15,3-4 0,3-1 0,3-3 16,2-4-16,3-2 0,5-3 16,4 0-16,0 0 0,1 2 0,7 0 15,1 3-15,-2 6 0,-3 4 0,-3 4 16,-2 2-16,-2 3 0,-4 5 16,-2 4-16,-1 3 15,-5 2-15,-2 2 0,-4 1 0,-3 3 16,-2 0-16,0 1 0,-2-1 15,0 0 1,1-4-16,1-4 0,1-2 16,0-2-16,1-3 0</inkml:trace>
  <inkml:trace contextRef="#ctx0" brushRef="#br0" timeOffset="460222.1397">19170 13767 0,'0'0'0,"0"0"15,0 0-15,-5 26 0,5-26 0,-15 34 16,1-7-16,-3 2 16,-4 4-1,-7 9-15,2-1 0,-3 3 16,5-8-16,1 0 0,5-8 0,4-6 15,3-6-15,3-6 0,3-3 16,2-6-16,3-4 0,4-3 16,2-2-16,2-4 0,1-3 0,3-2 15,3-2-15,1 1 16,0 0-16,0 3 0,-2 2 0,-1 3 0,0-1 16,-4 1-16,0 1 0,-1 0 15,-3 2-15,1 2 0</inkml:trace>
  <inkml:trace contextRef="#ctx0" brushRef="#br0" timeOffset="461727.1858">19109 13961 0,'0'0'0,"0"0"0,0 0 15,31-6-15,-31 6 0,31-4 0,-14 4 0,2 0 16,2 0-16,-1 3 0,1 3 15,2 1-15,-3 2 0,-4 2 16,-1 2-16,-4 2 0,-4-1 0,-2 2 16,-3 1-16,-3 0 15,-2-2-15,-4 2 0,-3-1 16,0 1-16,1 0 0,2-3 0,1-2 0,3-4 16,2-2-16,0 0 15,-1-2-15,1-1 0</inkml:trace>
  <inkml:trace contextRef="#ctx0" brushRef="#br0" timeOffset="461911.8173">19725 13966 0,'0'0'0,"0"0"15,0 0-15,-11 20 0,11-20 16,-15 21-16,4-7 0,0-1 15,0 2-15,1 0 0,0-2 16,2 0-16,2-2 0,0-3 0,2 1 0,-1-2 16</inkml:trace>
  <inkml:trace contextRef="#ctx0" brushRef="#br0" timeOffset="462058.5393">19768 13729 0,'0'0'0,"0"0"16,0 0-16,0 0 0,13 21 16,-13-21-16,21 26 15,-21-26-15,28 32 0,-15-18 0,-2-2 16,-1-1-16</inkml:trace>
  <inkml:trace contextRef="#ctx0" brushRef="#br0" timeOffset="462281.4236">20217 13937 0,'0'0'0,"0"0"16,0 0-16,-42-1 0,22 1 16,-3 3-16,-3 1 15,1 1-15,3-1 0,-2 4 0,4 1 16,6 3-16,4 2 0,7 0 0,5 2 16,4 0-16,5 0 0,6 4 15,1 3-15,-2-4 0,-2 1 0,-2-1 16,-5-1-16,-5-2 0,-4-2 15,-8 0-15,-5 0 0,-7-3 16,-7 0-16,6-3 0,4-2 16,4-1-16</inkml:trace>
  <inkml:trace contextRef="#ctx0" brushRef="#br0" timeOffset="462776.1335">19101 14794 0,'0'0'0,"0"0"15,0 0-15,0 0 0,-5-23 0,5 23 16,-17-24-1,5 9-15,-1-2 0,-2-1 16,0 1-16,-1 1 0,-1 3 16,-8-1-16,-4 4 0,2 4 15,3 4-15,-2 4 0,-2 7 16,-4 4-16,1 2 0,5 4 16,4 4-16,5-1 0,5 1 0,10-2 15,9 0-15,4-6 0,4-3 0,10-5 16,10-2-16,0-6 0,0-4 0,13-7 15,2-5-15,-3-1 0,-6 0 16,8-11-16,-1-4 16,-6 0-16,-6 1 0,0-4 15,-4-1-15,-10 13 0,-4 4 0,-5 4 16,-3 5 0,-6 4-16,-2 2 0,-5 6 15,-3 5-15,-4 5 0,-2 5 16,-2 6-16,0 7 0,0 0 15,-1 3-15,-1 4 0,-2 4 16,4-2-16,3-3 0,1-3 0,2-8 16,3-6-16</inkml:trace>
  <inkml:trace contextRef="#ctx0" brushRef="#br0" timeOffset="463083.4169">19331 14802 0,'0'0'16,"0"0"-16,0 0 0,27-1 0,-27 1 0,27-5 16,-9 2-16,3-3 0,2 1 15,9-4-15,1 0 0,-2 0 0,-2 1 16,-1-2-16,-3-1 16,0-3-16,-4 1 0,-5-2 15,-5-1-15,-7 1 0,-5 2 16,-8 5-16,-7 3 15,-1 3-15,-1 0 0,-9 9 16,-5 6-16,2 2 0,1 2 0,4 5 16,3 3-16,1 5 15,5-2-15,10 1 0,8 0 0,10-3 16,8-1-16,17-5 0,12-3 16,-10-4-16,-8-2 0,-8-3 15</inkml:trace>
  <inkml:trace contextRef="#ctx0" brushRef="#br0" timeOffset="463330.6837">20069 14686 0,'0'0'0,"-10"2"0,-5 0 16,-1 1-16,1-1 16,-3 5-16,3 1 0,2 2 15,3 2-15,4 2 0,4 1 0,5 1 16,6 0-16,5 2 0,5 1 15,0-2-15,0 2 0,1 1 16,-3-3-16,-5-2 0,-4-1 16,-8-2-16,-5 1 0,-11-2 0,-7-1 15,-5-3-15,-4-2 0,-3-4 16,-2-1-16,6-1 0,7 1 0,4 0 16</inkml:trace>
  <inkml:trace contextRef="#ctx0" brushRef="#br0" timeOffset="463531.3957">20533 14428 0,'0'0'0,"0"0"0,-11 23 16,2-8-16,-2 2 0,-5 14 0,-4 6 15,-1 2-15,-1 0 0,-5 9 16,-1-1-1,1 2-15,7-8 0,5-8 16,6-9-16,3-5 0,0-4 0,2-3 16</inkml:trace>
  <inkml:trace contextRef="#ctx0" brushRef="#br0" timeOffset="463747.7393">20765 14704 0,'0'0'0,"0"0"0,0 0 0,0 0 15,-37-7-15,37 7 0,-47 1 16,15 2-16,-4 0 16,-1 1-16,0 2 0,-5 2 0,6-1 15,0 6-15,9 2 0,10 2 16,9 0 0,10 0-16,7 0 0,10 0 0,7 2 15,12 0 1,13 2-16,-5-3 0,-2-4 0,-3-1 15,-3-1-15,-11-2 0</inkml:trace>
  <inkml:trace contextRef="#ctx0" brushRef="#br0" timeOffset="464237.0554">20948 14739 0,'0'0'16,"0"0"-16,-13 18 0,5-2 15,-1 1-15,-2 3 0,-1 1 16,-4 6-16,1-2 16,2-3-16,1-3 0,2-3 15,2-4-15,4-2 16,4-4-16,2-3 0,1-4 0,3-2 16,1-3-16,2-5 0,1-2 0,4-4 15,5-2-15,2-2 16,2-1-16,6-4 0,-3 5 15,0 4-15,-1 6 0,1 3 0,-1 4 16,-3 5-16,-3 3 0,-4 7 0,-3 4 16,-3 2-16,-3 1 0,-4 6 15,-3 3-15,-4-2 0,-1 0 16,-4-3-16,-2-2 0,1-2 0,0-1 16,1-4-16,2-1 15,2-4-15,2-1 0,3-4 0,1-3 16,6-3-16,2-5 0,3-3 0,4-5 15,0-2-15,2-4 0,8-6 16,5 2-16,-3 2 0,1 3 0,-5 4 16,-2 4-16,-2 2 0,-2 2 15,3 3-15,-2 3 16,-6 4-16,-1 6 16,-5 1-16,-3 3 0,-4 6 15,-4 4-15,-1 3 16,-2 2-16,2-6 0,2-3 0,0-4 15</inkml:trace>
  <inkml:trace contextRef="#ctx0" brushRef="#br0" timeOffset="464650.2013">22159 14937 0,'0'0'0,"0"0"0,0 0 15,0 0-15,0 0 0,-9-22 16,9 22 0,-30-14-16,30 14 0,-48-9 15,11 8 1,-3 4-16,-2 4 0,-5 5 0,5 2 16,-3 3-16,4 1 0,10-1 15,7-2-15,8 3 0,12-2 16,4-4-16,3-4 0,13-1 0,9-4 15,0-1-15,-1-1 0,10-7 0,4-4 16,-2-1-16,-3-2 0,-2-3 16,-1-3-16,-3 2 0,-5 4 15,-2 0-15,-6 3 0,-6 4 16,-1 2-16,-5 3 0,-2 1 16,-4 6-16,-1 1 0,-3 7 15,-2 5-15,3 0 0,0-1 0,3 4 0,0 2 16,2-2-16,2-2 0,4-3 15,5-2-15,3-7 0,4-2 0,-4-2 16,-2-1-16,-2 0 0</inkml:trace>
  <inkml:trace contextRef="#ctx0" brushRef="#br0" timeOffset="464874.6324">22506 14709 0,'0'0'0,"0"0"16,0 0-16,0 0 0,-9 23 0,9-23 16,-27 31-16,11-11 0,-1 2 15,-1 5-15,-2 4 0,-3 6 0,3-2 16,4 6-16,7-3 0,6-7 0,4-4 16,4-4-16,1 0 15,3-7-15,3-2 0,1-5 16,3-3-16,-2-2 15,-2-4-15,-2 1 0,-2-1 0,-1 1 16</inkml:trace>
  <inkml:trace contextRef="#ctx0" brushRef="#br0" timeOffset="465019.7865">22275 14909 0,'0'0'0,"0"0"15,0 0-15,34-1 0,-18 0 0,4-1 0,4 0 16,9-1-16,2 0 0,-5 1 16,-5 0-16,-4 0 0</inkml:trace>
  <inkml:trace contextRef="#ctx0" brushRef="#br0" timeOffset="465367.7474">22575 15082 0,'0'0'0,"0"0"15,0 0-15,32 0 0,-32 0 0,29-1 16,-9 1-16,1-2 0,1 0 16,8 0-16,4-1 0,-3 0 0,-1-3 0,2-3 15,-3-2-15,-6 0 0,-5-1 16,-6 1-16,-4-2 15,-7 2-15,-6 1 0,-6 4 16,-5 1-16,-2 4 0,-1 2 0,-11 5 16,-5 4-16,2 4 0,1 3 15,1 0-15,2 2 0,5 0 0,7-1 0,5 2 16,6-1-16,8 2 16,6 0-16,9 1 0,5 0 15,6-2-15,4-4 0,8-2 16,6-3-16,-9-2 0,-9-2 0,-6-1 15</inkml:trace>
  <inkml:trace contextRef="#ctx0" brushRef="#br0" timeOffset="465505.8711">23295 15398 0,'0'0'15,"0"0"-15,0 0 0,0 0 0,0 0 0,-29 0 16</inkml:trace>
  <inkml:trace contextRef="#ctx0" brushRef="#br0" timeOffset="475988.025">15716 14947 0,'0'0'0,"0"0"15,0 0-15,-4 23 0,4-23 0,-6 29 16,-1-5-16,0 1 16,0 3-16,-7 11 0,-1 4 15,1-3-15,0-2 0,-1 7 16,1-3-16,3-7 0,1-4 16,0 0-16,2-3 0,4-7 15,1-5-15,6-10 0,2-5 0,1 0 0,-2-1 0,-1 0 16</inkml:trace>
  <inkml:trace contextRef="#ctx0" brushRef="#br0" timeOffset="476230.3181">16355 14853 0,'0'0'0,"0"0"16,0 0-16,0 0 0,0 0 0,0 0 15,0 0-15,-1 23 16,1-23-16,-16 36 0,1-7 15,-2 4-15,0 2 0,-7 17 16,-2 5-16,-2 10 0,0-4 0,2 9 16,3-6-16,6-12 0,1-8 15,3-2-15,3-8 0,1-7 0,3-6 0,-3-8 16,-1-4-16,1-10 16,0-2-16,3-2 0,0 2 15,2 0-15</inkml:trace>
  <inkml:trace contextRef="#ctx0" brushRef="#br0" timeOffset="476373.3991">15546 15183 0,'0'0'0,"0"0"0,0 0 16,23-4-16,-23 4 0,46-3 16,-12 3-16,3 0 15,1 0-15,14 2 0,3 1 0,0 0 16,-9 0-1,-10-1-15</inkml:trace>
  <inkml:trace contextRef="#ctx0" brushRef="#br0" timeOffset="476774.7476">16292 15509 0,'0'0'0,"0"0"16,20 2-16,-20-2 16,32 5-16,-11-2 0,3-1 15,9-2-15,3-2 0,0-1 16,1 1-16,7-2 0,-2-1 0,-2-2 15,-2-3-15,-8-3 16,-4-1-16,-1-9 0,-3 0 16,-9 1-16,-5 1 0,-11 1 15,-8 1-15,-6 5 0,-5 2 0,-14 5 0,-8 7 16,0 7-16,1 4 0,-1 8 16,-3 5-16,10 1 0,5 2 0,5 10 15,10 3-15,7-3 0,6-3 16,21 3-16,15 2 15,9-4-15,5-3 0,17-4 16,5-5-16,-19-7 0,-14-4 0,-10-4 0</inkml:trace>
  <inkml:trace contextRef="#ctx0" brushRef="#br0" timeOffset="477090.7458">17822 15568 0,'0'0'0,"0"0"16,0 0-16,-13-23 0,4 15 0,-8-2 16,-9-1-16,-3 2 15,-5 0-15,-7 1 0,0 3 0,-7 3 16,3 5-16,9 2 0,7 4 16,10 2-16,9 2 0,13 3 15,8 3-15,5 1 0,4 0 0,5 1 16,6 3-16,2 4 0,-4-2 0,-6-4 15,-5-3-15,-6-4 0,-7-3 16,-5 0-16,-5-1 0,-9-3 16,-7-5-16,-5-1 0,-2 0 15,5-4-15,-1 0 0,-3-10 32,-1-4-32,15-6 0,9-5 15,0 5-15,1 4 0,1 3 16</inkml:trace>
  <inkml:trace contextRef="#ctx0" brushRef="#br0" timeOffset="477322.7606">18336 15334 0,'0'0'0,"0"0"0,0 0 16,0 0-16,1 23 0,-1-23 0,-17 31 16,2-12-16,-2 2 0,-5 6 15,-5 6-15,-6 10 0,0-2 16,0 3-16,6-4 0,9-9 15,4-4-15,11 1 0,9-4 16,2-5 0,3-5-16,4-6 0,4-4 15,-3-3-15,2-2 0,5-8 0,0-6 16,-8-2-16,-1-5 0,-2 1 16,-2 5-16,-3 3 0</inkml:trace>
  <inkml:trace contextRef="#ctx0" brushRef="#br0" timeOffset="477460.9081">17933 15548 0,'0'0'0,"0"0"16,0 0-16,30 3 0,-30-3 0,45 2 15,-12 0-15,1 1 0,1 1 16,16 0-16,4-2 0,9 1 16,-5 0-16,-2-1 0,-13 1 15,-10-2-15</inkml:trace>
  <inkml:trace contextRef="#ctx0" brushRef="#br0" timeOffset="477808.9596">18650 15582 0,'0'0'0,"0"0"0,0 0 16,-6 20-16,1-10 16,-1 5-16,-3 3 0,-2 0 15,-1 1-15,0 5 0,3-1 16,3-2-16,4-2 0,4-2 15,4-2-15,1-3 0,3 0 16,7-8-16,5-5 0,1-2 16,1-4-16,3-4 0,2-4 15,5-6-15,-2-2 0,-4 0 0,-2-1 0,-2 0 16,-5 5-16,-5 5 0,-4 3 16,-2 2-16,-2 3 0,-4 5 15,-2 4-15,-1 3 0,-2 3 16,-2 6-16,-3 5 0,1 1 15,2 1-15,1 3 0,3 4 16,3-1-16,4 0 16,6-3-16,5-4 0,6-2 15,4-3-15,-3-2 0,-6-4 16,-2-1-16</inkml:trace>
  <inkml:trace contextRef="#ctx0" brushRef="#br0" timeOffset="478219.2056">19580 15769 0,'0'0'15,"0"0"-15,0 0 0,-7-21 0,7 21 0,-13-23 16,0 9-16,-2 0 16,0 1-16,-14-2 0,-6 5 15,1 4-15,1 4 0,-2 3 16,1 3-16,-2 3 0,5 3 16,10 4-16,7 3 0,8 0 0,7 0 15,7-3-15,5 0 0,7-3 0,7 0 16,3-5-16,5-3 0,7-5 15,-1 0-15,6-9 16,1-7-16,-1-6 0,-2-6 16,-9 1-16,-6 2 0,7-15 15,1-6-15,-8 8 0,-7 5 0,-6 5 16,-6 7 0,-4 8-16,-4 3 0,-4 4 15,-3 2-15,-3 2 0,-2 1 0,-3 13 16,-4 9-16,-2 4 15,0 3-15,-2 10 0,-5 7 16,4 3-16,3 1 0,2 6 16,6-4-16,8-4 0,5-3 0,8 3 15,6-5-15,3-8 0,2-5 0,5-10 16,9-3-16,-4-5 0,-2-5 16,2-8-16,2-8 15,-9 3-15,-6 3 0,-5 1 16</inkml:trace>
  <inkml:trace contextRef="#ctx0" brushRef="#br0" timeOffset="478363.8136">20163 15773 0,'0'0'0,"0"0"15,0 0-15,-16 16 0,16-16 16,-14 23-16,5-5 0,2 0 0,-1 2 16,2 0-16,2 3 15,0 2-15,1-2 0,3-7 16,3-5-16,-1-3 0,0 0 0,-1-2 15</inkml:trace>
  <inkml:trace contextRef="#ctx0" brushRef="#br0" timeOffset="478542.3057">20241 15347 0,'0'0'0,"0"0"15,0 0-15,0 0 0,11 23 0,-11-23 16,12 27-16,-5-11 0,0 3 16,-2-4-16,-1-1 15,1-3-15</inkml:trace>
  <inkml:trace contextRef="#ctx0" brushRef="#br0" timeOffset="478864.9147">20335 15819 0,'0'0'0,"0"0"16,0 0-16,27 15 0,-12-8 0,7 1 15,6 0-15,4-2 0,3-1 16,9-1-16,0-1 0,7-2 0,-5-3 16,-6-4-16,-5-4 0,-8-3 15,-5-1-15,-4-10 16,-9-6-16,-10 7 0,-6-1 0,-10 0 15,-9 2-15,-7 6 0,-7 5 16,0 4 0,-1 3-16,-1 5 0,1 4 0,1 9 15,6 7-15,9 3 0,5 0 16,10 5-16,8 4 0,10-2 16,6 1-16,18 1 0,12 0 15,5-1-15,3-2 0,-7-3 16,-13-9-16,-9-4 0</inkml:trace>
  <inkml:trace contextRef="#ctx0" brushRef="#br0" timeOffset="479247.5954">21282 15940 0,'0'0'0,"0"0"0,-18-14 16,18 14-16,-32-17 0,9 9 0,-3 1 15,-13-1 1,-3 3-16,-1 4 0,-1 4 15,-3 4-15,6 3 0,9 1 16,5 0-16,8 5 0,8 2 0,15 2 16,11-1-16,5-5 0,7-2 15,12 0-15,7-2 0,-1-5 16,0-6-16,4-6 0,1-6 16,3-6-16,-5-4 0,2-13 15,3-10-15,-9-7 0,-5-4 16,-7 5-16,-9 13 0,-6 3 15,-5 3-15,-5 6 0,0 5 0,-6 6 16,-3 6-16,-2 8 0,-2 7 16,-6 10-16,-6 9 15,-3 6-15,-3 6 0,-1 10 0,-2 7 0,3 1 16,1 0-16,-3 6 0,3-5 16,6-6-16,3-5 0,9-3 0,4-2 15,1-12 1,0-7-16,0-6 15</inkml:trace>
  <inkml:trace contextRef="#ctx0" brushRef="#br0" timeOffset="479413.0266">22012 15730 0,'0'0'0,"0"0"0,-4 24 0,4-24 15,-10 34-15,-2-6 0,-6 8 0,-14 20 16,-7 7-16,-1 0 0,8-11 16,6-10-16</inkml:trace>
  <inkml:trace contextRef="#ctx0" brushRef="#br0" timeOffset="483748.2377">22768 15635 0,'0'0'0,"0"0"0,0 0 16,0 0-16,-25-13 0,15 7 15,-2-1-15,-2-1 0,0 1 16,-4 2 0,-1 2-16,-6 0 0,3 1 15,-1 1-15,0 3 0,3 2 16,2 3-16,2 0 0,2 2 16,3 1-16,3 3 0,7 3 15,5 4-15,2-1 0,0 1 0,6 6 16,3 2-16,1 0 0,3 2 15,-1-1-15,-1-2 0,-1-3 0,-4-3 0,-3-1 16,-3-2-16,-1-3 16,-3-2-16,-5-3 0,-6-1 15,-4-5-15,-4-2 0,-1-3 16,0-3-16,-4-2 0,-3-3 0,-1 0 16,-2-1-16,4-3 0,2-2 15,3-4 1,3-2-16,3 3 0,1 3 0,4 3 15</inkml:trace>
  <inkml:trace contextRef="#ctx0" brushRef="#br0" timeOffset="484011.1131">23325 15707 0,'0'0'15,"0"0"-15,0 0 0,0 0 0,0 0 16,-24-15-16,3 13 16,-3 2-16,0 1 0,-3 6 15,-4 4 1,0 5-16,1 3 16,-4 7-16,5-1 0,5 7 0,10 0 15,6-3-15,6-4 0,11 3 16,9-1-16,2-8 0,3-2 15,14-1-15,5-4 0,-9-3 16,-8-1-16,-5-2 0</inkml:trace>
  <inkml:trace contextRef="#ctx0" brushRef="#br0" timeOffset="484296.5544">23664 15728 0,'0'0'0,"0"0"0,0 0 0,0 0 16,0 0-16,0 0 0,-20 20 15,20-20-15,-19 27 0,5-8 0,0 4 16,0 0-16,1 0 0,-2 5 0,3-3 16,2-4-16,2-4 0,2-2 15,0-4-15,2-2 0,1-3 0,3-6 16,-2-3-16,4-3 16,0-1-16,3-7 0,3-4 15,2-1 1,1 0-16,1 1 0,2 0 15,0 2-15,-2 3 0,7 0 0,1 3 16,4 2-16,0 1 0,1 3 16,1 2-16,0 1 0,0 2 0,-3 0 15,-6 0-15,-2 0 16</inkml:trace>
  <inkml:trace contextRef="#ctx0" brushRef="#br0" timeOffset="484650.9896">24168 15688 0,'0'0'0,"0"0"0,0 0 15,0 0-15,-11 20 16,11-20-16,-18 26 0,7-9 16,-1 2-16,-1 2 0,0 1 15,1 1-15,2-1 0,2 4 16,5 0-16,4-5 0,3-1 0,6-5 15,5-2-15,1-4 16,3-3-16,3-4 0,3-4 16,4-4-16,-2-2 0,4-7 0,4-6 0,-6 0 15,-2-1-15,-1-3 0,-4 1 16,-4 8-16,-4 5 0,-3 0 16,-2 3-16,-5 4 0,-1 1 0,-4 6 15,-3 4-15,-2 7 16,-2 3-16,-3 6 0,-1 4 15,2-2-15,2-1 0,5 2 0,4 0 0,4-4 16,5-2-16,-2-4 31,-1-4-31,-2-2 0</inkml:trace>
  <inkml:trace contextRef="#ctx0" brushRef="#br0" timeOffset="484891.1165">24955 15640 0,'0'0'16,"0"0"-16,0 0 0,-13 22 0,13-22 15,-23 27-15,4-6 0,-1 5 16,-1 3-16,-6 11 0,-1 0 16,6-4-16,5-2 0,2 1 0,6-5 0,6-5 15,5-3-15,5-4 0,3-3 16,4-3-16,5-2 15,3-4-15,3-2 16,0-5-16,-2-3 0,-5 1 0,-2 0 16,-4 1-16</inkml:trace>
  <inkml:trace contextRef="#ctx0" brushRef="#br0" timeOffset="485067.0174">24705 15801 0,'0'0'0,"0"0"16,0 0-16,38 7 0,-18-2 0,5 0 16,3 2-16,12 0 0,2 2 0,11 0 15,2 0-15,-11-2 0,-8-1 16,-7-2-16</inkml:trace>
  <inkml:trace contextRef="#ctx0" brushRef="#br0" timeOffset="485236.4185">25294 15955 0,'0'0'0,"0"0"0,0 0 15,-10 35-15,4-17 0,0 4 16,-2 3-16,1 0 0,3 0 0,1 2 16,2-2-16,2-4 15,1-4-15,2-7 0,3-5 16,-2-2-16,0 0 0,-2 0 0</inkml:trace>
  <inkml:trace contextRef="#ctx0" brushRef="#br0" timeOffset="485367.6061">25425 15598 0,'0'0'0,"0"0"0,0 0 15,0 0-15,22 18 0,-22-18 0,22 19 16,-22-19-16,20 17 0,-12-10 15</inkml:trace>
  <inkml:trace contextRef="#ctx0" brushRef="#br0" timeOffset="485737.5182">25647 15959 0,'0'0'0,"0"0"0,0 0 15,-15 30-15,9-14 0,0 0 16,1 0-16,-2 2 0,1-1 16,2-2-16,1-2 0,1-3 0,-1-3 0,3-2 15,1-3-15,2-3 0,0-3 16,4-3-16,1-3 0,1-3 16,1-3-16,4-7 0,2-1 15,-1 0-15,2 2 0,-1-1 16,3 2-16,3 3 0,-1 5 0,0 6 31,-1 4-31,-2 3 0,-4 3 0,-2 7 16,-2 3-16,-2 4 0,-2 4 15,-1 3-15,-3 4 0,-2 2 16,-1 3-16,-1-2 0,-1-3 16,2-3-16,1-2 0,1-1 15,0-6-15,1-6 0,0-2 0,-1-1 16,0-2-16,0-1 0</inkml:trace>
  <inkml:trace contextRef="#ctx0" brushRef="#br0" timeOffset="485915.9467">26149 16044 0,'0'0'0,"0"0"0,-6 21 0,0-5 15,-2 4-15,2 1 16,-1 2-16,1 4 0,0-4 0,2 2 15,1-5-15,2-10 16,1-5-16,0-1 0,0-1 0,0 0 16</inkml:trace>
  <inkml:trace contextRef="#ctx0" brushRef="#br0" timeOffset="486054.0177">26177 15541 0,'0'0'0,"0"0"16,0 0-16,16 18 0,-16-18 0,18 24 16,-18-24-16,24 28 0,-9-10 0,-3-2 15,-1-2-15,-1-1 0</inkml:trace>
  <inkml:trace contextRef="#ctx0" brushRef="#br0" timeOffset="486355.0194">26420 15762 0,'0'0'0,"0"0"16,0 0-16,24 12 0,-24-12 0,23 13 16,-11-3-16,1 2 0,1 4 15,1-1-15,0 0 0,2 5 16,-3 0-16,-6 0 0,-6 1 15,-4 0-15,-4 1 0,-9-3 16,-9 1-16,-4-1 16,-2 0-16,-2 2 0,4-4 0,7-3 15,6-3-15,4-1 16,4-1-16,8 2 0,8 2 16,4-1-16,4 1 15,9-2-15,6-3 0,3-3 16,4-2-16,-9 1 0,-4-3 15,-5 1-15</inkml:trace>
  <inkml:trace contextRef="#ctx0" brushRef="#br0" timeOffset="486740.8513">26778 15957 0,'0'0'0,"0"0"0,0 0 15,0 0-15,25 12 0,-25-12 0,24 11 16,-8-5-16,1 1 0,3 0 16,2-1-16,-1 0 0,-1 0 0,5-2 15,1-1-15,-4-3 0,-3-3 0,-5-1 16,-3-2-16,-2-2 0,-3-3 16,-3-5-16,-5-3 0,-2-1 15,-3 0-15,-3-1 16,-3 1-16,-4 2 0,-4 4 0,-5 0 15,2 5 1,-3 4-16,-3 3 0,-3 12 16,-4 9-1,4 5-15,2 3 0,8-1 0,6-1 16,7 8-16,10 1 0,5 1 16,4-2-16,16 5 0,12-1 15,2-7-15,3-6 0,11 1 16,9 1-16,-6-6 0,-4-2 0,-8-4 0,-13-3 15,-8-4-15</inkml:trace>
  <inkml:trace contextRef="#ctx0" brushRef="#br0" timeOffset="487157.5404">27653 16195 0,'0'0'0,"0"0"0,0 0 16,4-23-16,-4 23 0,-2-25 16,-3 7-1,-2 0-15,-2-2 0,-6-2 0,-4 2 16,-3 2-16,-2 4 0,-7 2 15,-5 3-15,-13 1 0,-2 2 16,-2 8-16,-1 6 0,8 2 16,6 1-16,2 5 0,7 1 0,8 0 15,6 0-15,10 2 0,5 2 16,11-3-16,8-1 0,8-3 16,7-2-16,5-3 0,3-2 15,6-5-15,1-3 0,5-7 16,-5-6-16,2-3 0,0-4 15,-5-7-15,-3-5 0,2-8 16,-3-4-16,-7-1 0,-4-2 0,-6-1 16,-5-1-16,-4 6 0,-5 4 0,-5 2 0,-3 1 15,-2 7-15,-2 7 0,-3 0 16,-1 4-16,-1 7 0,-2 4 0,-1 12 16,-3 8-16,-1 9 15,-1 6-15,-4 13 0,-2 8 16,-3 7-16,1 5 0,-1 7 15,-1 4-15,3 12 16,6-1-16,-2 36 0,6-10 16,4-34-16,3-23 0,2-15 15</inkml:trace>
  <inkml:trace contextRef="#ctx0" brushRef="#br0" timeOffset="488175.5738">28334 15859 0,'0'0'0,"-7"17"16,-2 3-16,0-3 0,-2 3 0,-6 10 16,-1 2-16,-2 7 0,3-1 15,0 1-15,1-4 0,4-9 16,2-7-16,2-5 0,3-3 15,2-4-15,0-1 0,3-6 16,3-7-16,0-4 0,1-5 0,4-5 16,3-3-1,2-3-15,2 0 0,2 1 16,4 1-16,-2 4 0,-1 3 0,5 3 16,2 4-16,-1 2 0,1 4 15,-2 2-15,-1 3 16,-7 5-16,-1 2 0,-2 6 0,-1 7 15,-4-2-15,-1 2 0,-5 9 16,-2 6-16,-2-4 0,-1-2 0,-7 4 16,-4-2-1,3-7-15,2-5 0,2-3 16</inkml:trace>
  <inkml:trace contextRef="#ctx0" brushRef="#br0" timeOffset="488361.3999">28901 16021 0,'0'0'15,"0"0"-15,-7 21 0,1-7 0,-2 3 16,0 3-16,0 2 16,-3 4-16,-1-2 0,3-5 0,1-4 15,1-2-15,2-2 0,-1-2 0</inkml:trace>
  <inkml:trace contextRef="#ctx0" brushRef="#br0" timeOffset="488510.6559">28896 15540 0,'0'0'0,"0"0"0,0 0 0,15 20 15,-15-20-15,20 26 0,-7-11 16,4 3-16,1 0 0,-1-1 15,-3-3-15,-1-2 0</inkml:trace>
  <inkml:trace contextRef="#ctx0" brushRef="#br0" timeOffset="488777.752">29343 15841 0,'0'0'0,"0"0"0,-15-7 0,5 3 16,-2 1-16,-4 1 0,-3-1 15,-3 2-15,4 3 0,1 2 16,4 4-16,2 2 0,3 4 0,6 2 0,5 2 16,5 1-16,3 1 0,3 2 15,3 0-15,3 4 0,-3-3 16,-1-1-16,-3-1 0,-2-3 16,-2-3-16,-6-2 0,-4-2 15,-3-1-15,-4-1 0,-6-3 16,-5-4-1,-3-3-15,-2-4 0,-1-2 0,1-2 16,4 1-16,4 2 0,2 1 16</inkml:trace>
  <inkml:trace contextRef="#ctx0" brushRef="#br0" timeOffset="489379.2393">30115 15937 0,'0'0'0,"0"0"0,0 0 16,0 0-16,0 0 0,12-32 16,-12 32-16,4-29 15,-5 13-15,-3 0 16,-3 1-16,-2 3 0,0 2 0,-6 3 16,-2 4-16,-2 1 0,0 4 0,-6 3 15,-1 4-15,3 3 16,3 1-16,4 3 0,1 1 15,4 5-15,5-1 0,7-1 16,6-1-16,2-4 0,4-1 0,4-5 0,5-4 16,3-4-16,0-3 0,1-5 15,2-4-15,-1-5 0,1-4 16,5-10-16,-1-4 0,-3-4 16,-3 0-16,1-4 0,0-2 15,-5 5-15,-4 2 0,1 2 16,-4 5-1,-4 9-15,-3 6 0,-3 4 0,0 5 16,-5 6-16,0 0 0,-4 10 16,-3 9-16,-3 3 0,-1 3 15,-4 9-15,-1 6 16,0 3-16,2 1 0,-2 9 0,-1-1 16,4-7-16,1-3 0,4-5 15,4-3-15,1-6 0,2-6 0,1-8 0,0-5 16,0-2-16,0-1 0,0-3 15</inkml:trace>
  <inkml:trace contextRef="#ctx0" brushRef="#br0" timeOffset="489680.2282">30334 15925 0,'0'0'15,"0"0"-15,0 0 0,0 0 16,0 0-16,0 0 16,0 0-16,24-13 0,-24 13 15,27-6-15,-8 4 0,2-1 16,3-1-16,1 1 0,3-1 15,0 0-15,3-1 0,8 0 16,-2-1-16,-4-1 0,-3 2 0,2-5 16,-2 0-16,-8-2 0,-4-2 15,-10 0-15,-5-2 0,-8 2 0,-5 0 16,-5 3-16,-5 1 0,-4 3 16,-4 3-16,-3 5 0,-2 7 15,1 3-15,1 3 0,3 2 16,1 2-16,1 8 0,3 2 0,8 1 15,9 1-15,7 0 0,6 0 16,11-2-16,11-2 0,5-4 0,5-3 16,-10-4-16,-5-3 0,-7-3 15</inkml:trace>
  <inkml:trace contextRef="#ctx0" brushRef="#br0" timeOffset="489948.9019">31344 15849 0,'0'0'0,"0"0"0,0 0 16,-26-18-16,11 10 0,-6-2 16,-5 1-16,-10-2 0,-2 1 0,1 3 15,0 3-15,-1 2 16,4 4-16,8 3 0,5 2 0,6 3 16,4 4-16,6 4 15,5 4-15,7-1 0,5-1 0,2-1 0,3 0 16,-3 1-16,-1-1 0,-3-1 15,-3-1-15,-4-1 0,-3-2 0,-7-2 16,-7-2-16,-3-5 16,-4-4-16,-2-6 0,-3-5 0,1-3 15,-2-4-15,6 4 0,4 2 16,2 2 0</inkml:trace>
  <inkml:trace contextRef="#ctx0" brushRef="#br0" timeOffset="490165.2091">31611 15531 0,'0'0'16,"0"0"-16,-5 27 0,1-9 16,0 2-16,-8 16 0,-6 8 15,-4 10-15,0 0 0,-4 11 0,3 1 16,2-8-16,3-4 0,-1 2 15,1-8-15,4-11 0,3-8 16,2-7-16,2-6 0,3-7 0,1-5 0,0-1 16,1 0-16,2-3 0</inkml:trace>
  <inkml:trace contextRef="#ctx0" brushRef="#br0" timeOffset="490428.3761">31848 15797 0,'0'0'16,"0"0"-16,0 0 0,0 0 0,0 0 16,0 0-16,0 0 0,-38 9 15,38-9-15,-41 6 0,12-2 16,-1 0-16,-1-1 0,0 1 16,-1-1-16,-4 3 0,4-1 15,4 2-15,4 1 0,7 3 0,3 0 0,6 1 16,3 2-16,6 0 0,5 2 15,7 2-15,7-1 16,1 2-16,1 1 0,9 1 0,2-3 16,-3-4-16,-4-4 0,-1 0 15,-5-1-15,-4-3 0</inkml:trace>
  <inkml:trace contextRef="#ctx0" brushRef="#br0" timeOffset="490982.7146">31907 15755 0,'0'0'0,"0"0"0,0 0 15,0 0-15,-3 35 0,3-35 0,-6 37 0,0-15 16,-1 2-16,0 1 0,-2 3 16,-2 4-16,1-3 0,1-1 15,1-2-15,1-4 0,0-4 0,3-3 16,0-3-16,2-4 0,0-3 15,2-5-15,2-1 16,1-3-16,2-2 16,1-8-16,3-6 0,1-1 15,0 0-15,3-2 0,4-3 16,5-3-16,0 4 0,-1 3 16,0 3-16,-3 5 0,-3 5 0,0 4 15,1 5-15,-2 3 16,-2 2-16,-2 6 0,-1 4 0,-5 5 15,-2 4-15,-4 2 0,-2 4 16,-1-1-16,-1-2 0,-4 1 16,-3 1-16,1-4 0,0-1 15,-1-4-15,4-5 0,0-3 0,2-2 16,3-5-16,-1-3 16,3-6-16,1-5 0,4-6 15,4-4-15,3-3 0,2-3 0,2-3 0,3-4 16,4 0-16,3 0 15,4-1-15,-2 6 16,-3 7-16,-3 4 0,1 5 0,0 5 16,-1 4-16,-3 3 0,0 5 15,-3 6-15,-4 1 0,-2 3 0,-3 7 16,0 5 0,-7 0-16,-5 1 0,-5 12 0,-4 2 15,1-3-15,-2-1 0,4-10 16,3-5-16,3-6 0</inkml:trace>
  <inkml:trace contextRef="#ctx0" brushRef="#br0" timeOffset="491615.1963">30772 16540 0,'0'0'0,"0"0"16,0 0-16,0 0 0,0 0 0,0 0 16,0 0-1,11-29-15,-11 29 0,7-30 0,-4 11 16,0 0-16,0 0 0,-1 0 16,-2 0-16,-2 2 0,-1 2 0,-2-3 15,-3 2-15,-2 3 0,-1 3 0,-6 6 16,-4 2-16,1 6 0,0 5 15,-1 4-15,-1 4 0,2 0 0,3-2 16,1 8-16,4 2 16,3 0-16,2-1 0,6-3 0,3-3 15,5-4-15,3-3 0,5-3 32,5-3-32,0-2 0,0-2 0,1-3 15,1-3-15,-2-5 0,0-2 16,2-2-16,2-3 0,-4 4 15,-4 1-15,-3 3 0,-2 2 0,-2 1 16,-3 2-16,-1 1 0,0 2 16,-3 3-16,-2 4 0,-1 5 15,-1 7-15,-2-2 0,1 0 0,-3 1 16,1 2-16,1-1 0,0-1 16,2 5-16,1-1 0,4-6 15,5-4-15,-4-3 0,1-1 0,-2-2 16</inkml:trace>
  <inkml:trace contextRef="#ctx0" brushRef="#br0" timeOffset="491831.3218">31211 16246 0,'0'0'0,"0"0"0,0 0 15,0 0-15,0 0 0,-16 26 16,16-26-16,-26 36 0,13-17 15,-2 3-15,0 2 0,-2 1 0,1 0 0,-1 8 16,4-1-16,2-1 16,2-1-16,5 1 0,3-5 0,4-4 15,5-3-15,0-3 0,2-3 16,1-4-16,3-3 0,-4-2 0,-2 0 16,-1-1-16</inkml:trace>
  <inkml:trace contextRef="#ctx0" brushRef="#br0" timeOffset="492000.662">30969 16314 0,'0'0'0,"0"0"16,0 0 0,29 15-16,-29-15 0,30 14 15,-12-6-15,3-1 0,4 1 16,2-1-16,4 1 15,3 0-15,-5-1 0,-5-1 0</inkml:trace>
  <inkml:trace contextRef="#ctx0" brushRef="#br0" timeOffset="492339.3334">31288 16624 0,'0'0'0,"0"0"0,0 0 16,0 0-16,27 13 0,-27-13 15,28 12-15,-11-5 0,1-1 0,3-2 32,2-2-32,2-1 0,-1 0 0,6-4 15,-2-3-15,-1-3 0,-3-5 16,-3 0-16,-3-4 0,-5-1 16,-4 0-16,-7-4 0,-5 2 15,-5 2-15,-4 3 0,-4 4 16,-1 3-16,-7 4 0,-2 4 0,1 7 15,-1 6-15,1 3 0,0 3 0,0 1 16,2 1-16,2 7 0,6-1 16,5 1-16,4-1 0,10 2 15,6 1-15,5 0 0,5 0 16,3-3-16,5-3 0,1-1 16,4-1-16,-7-4 0,-6-4 0,-5-2 15</inkml:trace>
  <inkml:trace contextRef="#ctx0" brushRef="#br0" timeOffset="493689.7432">17562 16427 0,'0'0'0,"0"0"15,0 0-15,21 9 0,-21-9 0,24 10 16,-6-4-16,3 0 0,3-1 0,9 2 16,9-2 15,18 3-31,5-1 0,10-2 0,-5-2 0,24-2 16,7-2-16,6 1 15,-9 0-15,33-1 0,10-2 16,33 3-16,-30 1 0,19 2 15,14 1-15,-31-1 0,-19 0 0,25 4 16,18 4-16,-1 4 0,-2 5 16,-11 0-16,-9 1 0,-32-4 0,-21-4 15,4 6-15,4 3 0,-12-8 16,-7-6-16,-26-1 0,-17-3 16,-14-1-16</inkml:trace>
  <inkml:trace contextRef="#ctx0" brushRef="#br0" timeOffset="502786.7556">4445 14742 0,'0'0'16,"0"0"-16,0 0 0,-19-10 0,19 10 16,0 0-16,-33-12 0,15 9 31,-8-3-31,-5 2 0,-6 1 16,-11 0-16,3 3 0,-18 1 15,-1 1-15,-16 2 0,1 5 0,-10 7 16,-5 6-16,-8 3 15,10-1-15,-34 22 0,2 9 0,20-3 16,12-2-16,6 11 0,1 7 16,16 11-16,11 9 15,25-17-15,17-12 0,18-2 0,11-2 16,7-9-16,8-4 0,20 1 16,18 3-16,0-10 0,1-6 0,26 2 15,19 2-15,-11-9 16,-7-6-16,22 0 0,15 1 15,-13-4-15,-6-2 16,18-6-16,9-4 0,-19-6 16,-13 0-16,8-5 0,5-2 15,-20-7-15,-11-3 0,-4-15 16,1-8-16,-20 3 0,-15 3 0,-8-11 16,-6-9-16,-12-3 15,-6-3-15,-15-8 0,-9-4 16,-8 9-16,-6 9 0,-12-9 0,-8-6 15,-5 13-15,0 9 0,-15-5 0,-12-2 16,6 12-16,4 9 0,-14 0 16,-5-1-16,8 5 0,10 2 0,-11 5 15,-4 4-15,10 5 16,9 5-16,0 1 0,-2 2 16,15 5-16,11 3 0,6-2 0,5-1 0,4 2 15,0 1-15,6 0 0,4 2 16,6 0-16,3 0 0,0-3 15,3 4-15,1-3 0,-1-1 0,-3 0 16,2 2-16,2-1 0,-1 0 16,-3-1-16,0 0 15,0 3-15,0-3 16,0 0-16,0 0 0,0 0 16,3-1-16,-3 1 0,0 0 15,0 0-15,0 0 0,0 0 16,0 0-16,0 0 0,0 0 0,0 0 15,0 0-15,0 0 0,0 0 16,0 0-16,0 0 0,-3 3 16,0-1-16,-1 0 0,2 0 0,0 0 15</inkml:trace>
  <inkml:trace contextRef="#ctx0" brushRef="#br0" timeOffset="503451.343">5361 14221 0,'0'0'0,"0"0"16,0 0-16,0 0 0,0 0 0,0 0 16,0 0-16,0 0 0,0 0 15,0 0-15,0 0 0,24-2 16,-24 2-16,27 6 0,-27-6 16,27 4-16,-27-4 0,23 4 15</inkml:trace>
  <inkml:trace contextRef="#ctx0" brushRef="#br0" timeOffset="504491.8052">5150 14512 0,'0'0'0,"0"0"0,0 0 0,0 0 0,27-7 0,-27 7 15,38-5-15,-16 3 16,1 1-16,3-1 0,4 1 16,3 1-16,-3 0 0,-5 1 15,-2 2-15,-4 0 0,-3 2 0,-9 1 31,-2 2-31,-5 2 0,-4-1 16,-4 6-16,-9 3 0,2 1 0,-1-2 16,1-1-16,1-2 0,5-2 15,3-2-15,-1-1 0,4 0 0,6-3 16,5-1-16,11-4 16,10-4-16,1-1 0,5 0 15,5-9-15,1-5 0,-8 4 0,-5 2 16,-6 2-16</inkml:trace>
  <inkml:trace contextRef="#ctx0" brushRef="#br0" timeOffset="504664.8882">5729 14321 0,'0'0'0,"0"0"0,0 0 16,0 0-1,36 1-15,-36-1 0,47 2 16,-17-2-16,1-2 0,12 0 15,2 2-15,-3 1 0,-2 0 16,4 1-16,-4 1 16,-7-1-16,-5 0 0,-7 0 0</inkml:trace>
  <inkml:trace contextRef="#ctx0" brushRef="#br0" timeOffset="504823.4914">5630 14512 0,'0'0'15,"0"0"-15,32 0 0,-6 0 16,7-1-16,17 0 0,9-1 16,10 1-16,-4 1 0,10 0 15,-3 0-15,2-1 0,-9-1 16,-13-1-16,-12 1 16,-12-4-16,-12-5 0,-2 3 0,-4 2 15,-4 2-15</inkml:trace>
  <inkml:trace contextRef="#ctx0" brushRef="#br0" timeOffset="505039.3669">5866 14130 0,'0'0'0,"0"0"16,0 0-16,1 31 0,-2-13 0,-2 8 16,-3 6-16,1 3 15,-1 2-15,1 13 0,-2 1 16,-2 5-16,3-4 0,-1-1 0,-1-9 15,5-10-15,2-7 0,1-6 16,0-5 0,0-2-16</inkml:trace>
  <inkml:trace contextRef="#ctx0" brushRef="#br0" timeOffset="505239.9248">6062 14089 0,'0'0'16,"0"0"-16,0 22 0,0-22 0,-4 39 16,-4 6-16,-4 16 15,1-1-15,-1 2 0,-1 12 16,-3 9-16,-2-1 0,2-12 0,5-5 0,7-12 16,0-10-16,3-8 0,-2-6 15,-1-5-15,4-12 0,1-4 0,0-3 16,1-1-16,-2-1 0</inkml:trace>
  <inkml:trace contextRef="#ctx0" brushRef="#br0" timeOffset="505424.921">6520 14469 0,'0'0'0,"14"-1"16,7 1-16,10-2 0,4 1 0,9 0 15,4 1-15,-3-2 0,1 2 16,8 0-16,-5 0 0,-5-1 0,-5-1 16,-10 1-16,-6-1 0,-8-1 15,-7-1-15,-3 1 0,-1 1 16,0 0-16</inkml:trace>
  <inkml:trace contextRef="#ctx0" brushRef="#br0" timeOffset="505625.5079">6882 14305 0,'0'0'0,"0"0"0,-2 25 15,-1-3-15,-2 7 0,-2 0 16,0 1-16,-5 15 0,-3 14 16,0-7-1,3-5-15,0 0 0,2-9 0,3-8 16,2-7-16,2-5 0,0-3 15,0-4-15</inkml:trace>
  <inkml:trace contextRef="#ctx0" brushRef="#br0" timeOffset="505810.6645">6891 14548 0,'0'0'0,"0"0"0,0 0 16,-25 3-16,25-3 0,-30 7 0,5 0 15,-3 2-15,0 1 0,-1 1 16,-1 2-16,-3 1 0,5-2 0,0 1 15,6-2-15,11 0 16,5 0-16,13-1 0,8 1 16,4-2-16,2-1 15,12-1-15,7-3 16,1 0-16,1-1 0,-4 0 0,-7-1 16,-6 0-16</inkml:trace>
  <inkml:trace contextRef="#ctx0" brushRef="#br0" timeOffset="505980.0365">7246 14387 0,'0'0'15,"0"0"-15,0 0 0,0 0 16,11 23-16,-11-23 0,3 22 16,-3-22-16,-4 27 0,-1-14 15,-2-3-15,1-1 0,0 0 16,2-2-16</inkml:trace>
  <inkml:trace contextRef="#ctx0" brushRef="#br0" timeOffset="506296.4663">6496 14198 0,'0'0'0,"0"0"16,0 0-16,-12 37 0,7-18 15,-6 4-15,0 4 0,-8 9 16,2 4-16,-3 9 0,3 1 16,0-6-16,1-4 0,-1 2 15,-1-4-15,3-4 0,1-3 0,1-3 16,0-2-16,2-6 0,3-4 0,5-2 16,4-1-16,5-4 15,6 1-15,4 1 0,5 1 16,8 0-16,6 1 15,9-1-15,8 0 0,16 4 0,2 0 16,24 3-16,9-2 16,-8-1-16,-7-1 0,13 2 15,-19-5-15,-26-3 0</inkml:trace>
  <inkml:trace contextRef="#ctx0" brushRef="#br0" timeOffset="507315.1888">9470 15716 0,'0'0'0,"0"0"16,39 2-16,-18-2 0,4 1 0,18 1 15,10 2-15,16 0 16,3 1-16,29 2 0,12 1 0,11 1 16,-7-1-16,65 5 0,20 0 15,-22-3-15,-16-1 0,10-1 16,6 1-16,-2 0 0,0 0 0,6 0 16,5-1-16,-37-1 0,-27-1 0,10-1 15,6 1-15,-8-4 0,-5-3 16,0 0-16,0 0 15,-20-3-15,-13-2 0,-1-3 0,-1-4 16,0-2-16,0 1 16,-15-3-1,-10-1-15,-19 5 0,-13 5 0,0-5 16,2-1-16,-4 3 0,-3 2 16,-6 2-16,-2 1 0,-2 0 15,-1 1-15,0 3 0,0 3 16,-5-3-16,-1 0 0,-3 0 15,-3 1-15,0 0 0,-1 1 0,-1-1 16,2 1-16,0-1 0,0 1 0,-5 1 16,1 3-16,1-3 0,1-1 15,-1 0 1,-1 1-16,1-2 0,0-2 16,2-1-16,0-1 0,1 1 15,0 0-15,1 0 0,-1-1 16,1-1-16,0-1 0,4-1 15,4-2-15,-3 0 0,2 0 0,0-1 16,2-1-16,5-3 0,1-1 16,2 1-16,-1 1 0,-1-4 15,-2-2-15,-3-2 0,-4-1 16,-2-1-16,-4 0 0,-4-4 16,-5-3-16,-7-1 0,-5 0 15,-10-10-15,-7-1 0,-8 1 0,-7 1 0,-10-3 16,-8-1-16,-15-2 0,-1 6 15,-25-1-15,-7 4 0,-48-4 16,10 10-16,-1 12 0,-4 8 16,6 6-16,2 6 0,-2 12 15,-5 9-15,5 5 0,2 5 0,1 6 16,1 6 0,17 5-16,12 3 0,13 2 15,8 2-15,17-5 0,12-4 0,26 2 16,17 1-16,16-8 15,13-6-15,26-1 0,19-2 16,18 1-16,11 1 0,17 2 16,9 3-16,3-4 0,2-3 0,1 1 15,0-1-15,-16-4 0,-11-2 0,-28-7 16,-18-8-16,-12-2 0</inkml:trace>
  <inkml:trace contextRef="#ctx0" brushRef="#br0" timeOffset="512962.7194">9391 14172 0,'0'0'0,"0"0"0,22 12 0,-11-5 15,1 2-15,1 0 0,3 1 16,1 3-16,0-1 0,-2 1 0,0 2 16,-3-3-16,-2-2 0,-2-2 15</inkml:trace>
  <inkml:trace contextRef="#ctx0" brushRef="#br0" timeOffset="513238.5634">9133 14404 0,'0'0'0,"0"0"0,0 0 0,38-2 16,-20 1-16,6 2 16,6 0-1,7 1-15,1 0 0,5 1 0,-2 2 16,-6 2-16,-5 1 0,-8 5 15,-6 2-15,-6 3 0,-4 1 16,-11 8-16,-6 2 0,-3 2 16,-4 2-16,0 4 0,1-1 0,5-6 15,2-3-15,5-4 0,2-2 0,7-6 16,4-4-16,15-7 16,12-8-16,-1-5 15,8-6-15,13-6 0,3-3 0,-6 3 16,-13 4-16,-9 5 0</inkml:trace>
  <inkml:trace contextRef="#ctx0" brushRef="#br0" timeOffset="513379.3495">10239 14258 0,'0'0'0,"0"0"0,0 0 16,0 0-16,-25 7 0,25-7 16,-37 24-16,14-6 0,-3 4 0,-4 3 15,-1 4-15,-12 11 16,0 2-16,-8 8 15,3-2-15,10-9 0,6-7 0,6-6 0</inkml:trace>
  <inkml:trace contextRef="#ctx0" brushRef="#br0" timeOffset="513542.2461">9918 14672 0,'0'0'0,"0"0"0,0 0 0,5 27 16,-5-27-16,9 33 0,-1-13 15,1-1-15,2 0 0,3 3 0,1-1 16,-1-3-16,-3-3 16,-3-2-16</inkml:trace>
  <inkml:trace contextRef="#ctx0" brushRef="#br0" timeOffset="513711.6442">10397 14412 0,'0'0'0,"0"0"0,0 0 16,-2 35-16,0-15 0,-1 7 15,-2 6-15,-3 15 0,1 2 0,0 0 16,0 0-16,1 1 0,0-8 0,1-2 16,2-10-16,-1-6 0</inkml:trace>
  <inkml:trace contextRef="#ctx0" brushRef="#br0" timeOffset="514012.5873">10623 14279 0,'0'0'0,"11"-2"0,4 0 0,2-1 15,3 0-15,9 3 0,3 3 16,0 1-16,0 0 0,4 5 15,-2 0-15,-4 6 0,-4 3 0,-3 5 16,-5 4-16,0 8 0,-6 4 0,-5 10 16,-5 9-16,-2 0 0,-1 1 15,-3 11-15,0 0 0,-3-9 16,1-7-16,-3 1 0,-2-7 16,0-10-16,0-8 0,-2-9 15,-3-7 1,-1-6-16,-2-4 0,1-11 15,-1-8-15,-3-6 0,-2-5 0,5 6 16,6 5-16,3 4 0</inkml:trace>
  <inkml:trace contextRef="#ctx0" brushRef="#br0" timeOffset="514144.1404">10519 14494 0,'0'0'0,"0"0"15,23-3-15,-23 3 0,36-5 0,-13 3 16,4 0-16,7 0 0,1 2 15,3 1-15,0 0 0,1 0 16,-7 0-16,-7 1 0</inkml:trace>
  <inkml:trace contextRef="#ctx0" brushRef="#br0" timeOffset="514413.9072">10538 14732 0,'0'0'0,"-4"7"0,-2 5 16,1 1-16,1 0 0,2 1 0,4-1 15,3 2-15,5-1 0,8-4 16,5-6 0,3-3-16,3-2 0,2-6 15,2-3-15,-5-2 16,-2-1-16,-1-2 0,-5 0 0,-6-2 16,-5 0-16,-7 1 0,-5 0 15,-9 4-15,-7 4 0,-7 4 16,-6 5-16,-2 4 0,-2 3 0,-2 4 15,1 2-15,9 1 0,5 0 0,7 2 16,8 0-16,2-4 0,1-2 16,2-3-16</inkml:trace>
  <inkml:trace contextRef="#ctx0" brushRef="#br0" timeOffset="514544.9479">11183 14930 0,'0'0'0,"0"0"0,0 0 0,3 22 16,-3-22-16,4 20 0,-4-20 15,-991 20-15,2000-13 0,-1003-1 0,0 0 16,-1-2-16</inkml:trace>
  <inkml:trace contextRef="#ctx0" brushRef="#br0" timeOffset="514745.144">11554 14413 0,'0'0'0,"0"0"0,25 2 0,-8 0 16,0-1-16,9 1 0,1 1 16,-1 0-16,-2 0 0,-1-1 15,-1-1-15,-3 0 0,-4-1 0,-2 1 16</inkml:trace>
  <inkml:trace contextRef="#ctx0" brushRef="#br0" timeOffset="514882.9198">11403 14648 0,'0'0'0,"0"0"0,0 0 0,38 3 15,-18-3-15,9-1 16,7-1-16,1-2 0,0-1 15,4 0-15,0 0 0,-8 0 0</inkml:trace>
  <inkml:trace contextRef="#ctx0" brushRef="#br0" timeOffset="515114.3609">11708 14503 0,'0'0'16,"0"0"-16,-12 20 0,3-4 15,-1 3-15,-6 10 0,-3 3 16,1 1-16,3 3 0,1 1 16,5-5-16,4-3 0,5-4 0,7-5 15,4-3-15,2-4 16,3-5-16,5-4 0,4-5 0,1-5 16,1-3-16,1-9 0,2-6 0,6 4 15,-1 7-15,-8 4 0,-5 0 16,-5 3-16</inkml:trace>
  <inkml:trace contextRef="#ctx0" brushRef="#br0" timeOffset="515238.3117">12002 14401 0,'0'0'0,"0"0"0,0 0 0,-5 22 16,5-22-16,-6 29 0,3-10 15,0 1-15,0 1 0,0-1 16,3-1-16,1 1 0,2-3 15,-1-3-15,0-2 0,-1-3 0</inkml:trace>
  <inkml:trace contextRef="#ctx0" brushRef="#br0" timeOffset="515769.5692">12166 14333 0,'0'0'15,"0"0"-15,0 0 0,35 6 16,-35-6-16,32 5 0,-13-2 15,3 1-15,2 0 0,5 2 0,-2 1 0,-2-2 16,0 2-16,-3-3 0,0-1 16,-6 1-16,-3 0 0,-7 1 15,-5 2-15,-3 1 0,-3 3 16,-8 1-16,-3 2 0,-4 2 16,-3-1-16,-5 2 0,-4 1 15,-3 0 1,3-3-16,2-5 0,3-5 0,-4-2 15,2-3-15,3-3 0,0-2 16,8-1-16,0-2 0,4 9 16,3 6-16,3-12 0,5-10 0,3 0 15,3 1-15,4 2 16,1 3-16,7 2 0,2 1 16,4 3-16,4 4 0,2 1 0,4 0 0,-1 1 15,-2 0-15,0 1 0,0 1 16,-5 1-16,-3 0 0,-7 0 15,-6-2-15,-8 1 0,-6 1 0,-8-1 16,-6 2-16,-6-3 16,-5 0-16,-6 0 0,-5 0 15,5 1-15,1 1 16,0-1-16,4 0 16,9-3-16,6-2 0,8 0 0,7 0 15,6 2-15,7-1 0,9 0 16,8-1-16,4-1 0,3-2 15,5 1-15,4 0 0,3-3 16,-3-2-16,-10 1 0,-6 2 0,-7 1 16</inkml:trace>
  <inkml:trace contextRef="#ctx0" brushRef="#br0" timeOffset="516249.1545">12252 14489 0,'0'0'0,"0"0"0,-9 22 0,2-2 16,-1 5-16,1-1 0,0 1 0,-2 8 16,0 2-16,1 1 0,1-6 15,-1-7-15,1-5 0,-1-4 16,0-4-16,-3-5 0,-2-5 16,-3-2-16,-1-2 0,-1-4 15,1-3 1,2-1-16,3-1 0,2 0 15,2-1-15,3 2 0,1 3 0,6 0 16,4 4-16,6-1 0,6 2 0,6 3 16,6 4-16,1-1 15,1 0-15,3 2 0,3 1 16,-4 1-16,-2 0 0,1 1 16,-4 1-16,-8 0 0,-5 0 0,-13 0 0,-8 1 15,-6-1-15,-5 1 0,-12-1 16,-11 0-16,1 1 0,0-1 15,-10 0-15,-3-2 0,5 0 16,4-2-16,1 0 0,6 0 16,9-1-16,8 1 0,15-2 15,12 0 1,4 0-16,4-2 0,15 1 0,12 1 16,2-1-16,3-1 0,16 0 15,7-2-15,-10-2 0,-5-3 16,-10 2-16,-13 1 0,-10 1 0</inkml:trace>
  <inkml:trace contextRef="#ctx0" brushRef="#br0" timeOffset="516402.8645">12710 14312 0,'0'0'16,"0"0"-16,22 10 0,-10-3 0,2 1 15,1 2 1,4 1-16,4 4 0,0-1 16,-3-3-16,-4 0 0,-1-4 15</inkml:trace>
  <inkml:trace contextRef="#ctx0" brushRef="#br0" timeOffset="517004.3873">12607 14587 0,'0'0'16,"0"0"-16,0 0 0,-2 35 0,2-35 16,-1 32-16,2-13 0,1 0 15,0 0-15,0 3 0,1-1 0,1-3 16,-1-3-16,-1-1 16,0-4-16,-1-2 0,1-2 0,-1-2 0,-1-4 15,0 0-15,0-6 0,0-2 16,1-2-16,0-1 15,1-1-15,2-1 0,2 1 0,1 3 16,0 1-16,4 4 16,3 4-16,-2 2 0,0 3 0,-1 2 15,0 4 1,-2 2-16,-2 2 0,-1 0 16,-2 0-16,1 0 15,-2 0-15,-1-2 0,-1 0 0,-2-2 16,-1-3-16,0 0 0,0-2 0,-3-4 15,-1-3-15,-1-3 16,0-2-16,3-6 0,2-7 0,2-2 16,2-1-16,5-9 0,3-5 15,2-1-15,2 1 0,12-12 16,8-3-16,2 1 0,-3 8 0,11-2 16,3 5-16,-8 8 15,-6 7-15,6 8 0,-1 8 16,-9 6-16,-4 5 15,-4 9-15,-3 7 0,-5 3 16,-3 2-16,-7 13 0,-5 10 16,-2 1-16,-2 1 0,-6 17 15,-4 4-15,2-7 0,4-6 0,-3 24 16,5-10-16,2-19 16,1-12-16,3-10 0,3-6 15,-1-11-15,-1-6 0,-6-11 0,-7-7 16,8-1-16,-1-4 0,-2-9 0,-2-9 15,4 9-15,0 7 0,2 4 16</inkml:trace>
  <inkml:trace contextRef="#ctx0" brushRef="#br0" timeOffset="517274.0764">12967 14689 0,'0'0'0,"0"0"0,0 0 15,0 0-15,0 0 16,0 0-16,20-12 0,-20 12 0,39-5 16,-14 5-16,2 1 0,5 3 0,5 1 15,7 2-15,-2-1 0,3 3 16,-6 1-16,-9-1 0,-6 0 0,-12-1 15,-9-1-15,-10 0 0,-8 0 16,-16-1-16,-12 1 16,1-1-16,1 1 0,-10 3 0,-1-1 15,9-1 1,6 0-16,4 0 0,8-4 16,10 1-16,7-3 0,21 2 15,16 1-15,2-1 0,5 0 0,24 3 16,18 2-16,10 0 0,-3-2 15,20 9-15,4 6 16,29 9-16,-23 0 0,-35-10 0,-25-8 16,-18-3-16</inkml:trace>
  <inkml:trace contextRef="#ctx0" brushRef="#br0" timeOffset="517390.0236">14149 15182 0,'0'0'0,"0"0"0,0 0 15,-38 1 1,21-1-16,1-1 0,3 1 0,1-1 16</inkml:trace>
  <inkml:trace contextRef="#ctx0" brushRef="#br0" timeOffset="517853.1266">8224 15736 0,'0'0'0,"0"0"0,0 0 0,-13 26 16,5-11-16,-3 5 0,-2 5 16,-5 3-16,1 3 0,-6 7 0,0-4 15,-3 4-15,3-4 0,2-5 0,2-4 16,3-4-16,1-6 0,1-7 16,1-5-16,2-2 0,2 1 15,2-1-15</inkml:trace>
  <inkml:trace contextRef="#ctx0" brushRef="#br0" timeOffset="518053.852">7730 16008 0,'0'0'0,"0"0"16,4 19-16,-1-8 0,1 1 0,5 2 15,3 2 1,6-1-16,3-1 0,5-1 0,0-4 0,10-3 15,10-1-15,11-2 16,-2-1-16,15-6 16,4-5-16,-7-2 0,-4-1 0,-8 2 15,-13 2-15,-11 2 0</inkml:trace>
  <inkml:trace contextRef="#ctx0" brushRef="#br0" timeOffset="518454.8759">7494 16413 0,'0'0'15,"0"0"-15,-6 20 0,1-5 0,0 2 0,-5 13 16,-3 7-16,-2 0 0,0 0 16,-3 10-16,2-2 0,2-5 0,2-4 0,1-1 15,2-6-15,1-6 0,2-5 16,4-6-16,0-5 0,4-6 16,1-3-16,4-4 0,3-4 15,1-5-15,2-4 0,0-8 16,4-7-16,1-2 0,0-2 0,11-4 15,2 2 1,-4 7-16,-1 3 0,8 1 16,3 4-16,-1 7 0,-3 4 15,2 2-15,-1 1 0,-1 6 16,-1 4-16,-3 4 0,-1 5 16,-9-3-16,-1-1 0,-3 0 15,-4-1-15,-2-1 0</inkml:trace>
  <inkml:trace contextRef="#ctx0" brushRef="#br0" timeOffset="518809.3357">7816 16705 0,'0'0'0,"0"0"16,0 0-16,19 18 0,-19-18 0,25 17 16,-7-7-1,4-4-15,4 0 0,2-2 16,4 0-16,8-1 0,0-3 15,8-4-15,1-5 0,-5 0 16,-5 1-16,-6-6 0,-5-3 16,-6-1-16,-7-1 0,-7-3 0,-8-1 15,-8 5-15,-4 0 0,-10 1 16,-5 3-16,-4 5 0,-3 3 0,-4 8 16,-3 7-16,3 7 0,0 6 0,2 12 15,5 9-15,9-1 16,7 1-16,8-1 0,8-2 15,10-2-15,3-2 0,23-2 0,10-4 16,2-10-16,3-4 0,8-10 16,9-5-1,-3-7-15,-1-5 0,10-2 16,-23 4-16,-17 2 0</inkml:trace>
  <inkml:trace contextRef="#ctx0" brushRef="#br0" timeOffset="519009.8274">9030 16240 0,'0'0'0,"0"0"0,0 0 15,0 0-15,-10 25 0,1-7 0,-4 7 16,-1 4-16,0 4 0,-10 17 16,-2 4-16,1 0 0,0-1 15,1 9-15,0 6 0,5-11 16,5-8-16,4-2 0,4-9 0,3-10 0,0-6 15,1-6-15</inkml:trace>
  <inkml:trace contextRef="#ctx0" brushRef="#br0" timeOffset="519395.5746">9664 16762 0,'0'0'0,"0"0"0,0 0 15,0 0-15,0 0 0,-11-29 0,11 29 16,-25-20-16,25 20 0,-36-12 16,10 9-16,-2 3 0,-1 4 15,-11 6-15,-1 6 0,4 3 16,4 1-16,-3 6 0,7 0 0,7-1 16,6-3-16,7 3 0,9-2 15,8-7-15,7-3 0,9-6 0,6-5 16,4-5-16,1-3 0,8-6 15,0-3-15,0-1 0,0-1 0,1-11 16,-4-7-16,-8 6 16,-7 4-16,-5 3 15,-5 1-15,-4 7 0,-3 5 16,-6 6-16,-2 3 0,-5 5 16,-2 2-16,-1 11 0,-1 8 15,1 1-15,0 2 0,2 5 16,3 2-16,2-4 0,2-3 15,4-3-15,2-1 0,8-7 16,3-5-16,-3-2 0,-3-3 0,-3-2 16</inkml:trace>
  <inkml:trace contextRef="#ctx0" brushRef="#br0" timeOffset="519627.67">10287 16471 0,'0'0'0,"0"0"0,0 0 16,-26 28-16,13-12 0,-4 5 0,-6 4 15,-5 12-15,2 3 0,-5 12 16,2-1-16,7-4 0,4-1 16,7 0-16,7-7 0,4-7 15,3-5-15,8-4 0,7-5 0,5-5 0,5-5 16,-6-1-16,-5-2 15,-3-1-15</inkml:trace>
  <inkml:trace contextRef="#ctx0" brushRef="#br0" timeOffset="519780.8366">10001 16637 0,'0'0'0,"0"0"16,0 0-16,40-3 0,-18 1 0,7 1 15,4 0-15,14 1 0,4 1 16,1 0-16,-10 0 0,-8 0 16</inkml:trace>
  <inkml:trace contextRef="#ctx0" brushRef="#br0" timeOffset="520213.6502">10976 16734 0,'0'0'0,"0"0"16,0 0-16,0 0 0,0 0 0,-3-19 15,3 19-15,-15-20 0,15 20 0,-26-14 16,9 10-16,-2 3 16,-5 2-16,-1 3 0,-1 2 15,-9 4-15,1 3 0,1 4 16,2 3-16,-1 4 15,6-2-15,7 1 0,6-1 16,10 0-16,7-2 16,8-3-16,6-3 0,-1-4 15,1-4-15,5-6 0,5-5 16,-2-2-16,1-1 0,-1-5 0,2-3 16,3-8-16,-3-3 0,-5 3 15,-3 1-15,-4 5 0,-4 5 0,-3 4 16,-2 3-16,-3 3 0,-4 3 0,-1 6 15,-4 4-15,1 6 0,-1 6 16,3 2-16,1 2 0,3 2 16,4 0-16,1-3 0,3-2 15,0-2-15,1-2 0,1-5 16,2-4-16,-3-2 0,-2-1 0,-3-1 0</inkml:trace>
  <inkml:trace contextRef="#ctx0" brushRef="#br0" timeOffset="520630.617">11351 16555 0,'0'0'16,"0"0"-16,-6 21 0,1-5 0,-3 3 15,-6 10-15,-3 6 0,1 0 0,-2 0 16,-1 6-16,3-3 15,3-3-15,2-3 0,0-3 16,3-6-16,2-9 0,2-3 0,1-3 0,0-4 16,3-4-16,0-7 0,5-4 15,1-6-15,2 1 0,2-2 16,7-9-16,2-2 0,1 2 16,-1 3-16,4 5 0,3 3 15,0 4-15,2 4 0,4 3 16,-2 5-16,2 7 15,0 8-15,-4 3 0,-5 3 16,-6 0-16,-5 1 0,-8 3 16,-4 1-16,-8-1 0,-6-1 0,-2-2 15,-2-2-15,-5-1 0,-4-2 16,-2-2-16,-3-1 16,-2-5-16,1-3 0,1-4 15,0-4-15,6-4 0,3-4 0,9-13 16,6-11-16,2 8 0,2 6 0,1 3 15</inkml:trace>
  <inkml:trace contextRef="#ctx0" brushRef="#br0" timeOffset="520830.7633">12013 16409 0,'0'0'0,"0"0"0,-5 25 0,-1-5 15,0 3-15,-8 11 0,-6 5 0,0 4 16,-1 4-16,-1 8 0,2-3 16,-1 3-16,3-6 0,2-9 15,0-5-15,2-6 0,1-5 16,2-5-16,3-4 0,1-3 16</inkml:trace>
  <inkml:trace contextRef="#ctx0" brushRef="#br0" timeOffset="521147.0655">11955 16924 0,'0'0'16,"0"0"-16,0 0 0,23 5 15,-23-5-15,28 6 0,-7-3 16,1 0-16,1 0 0,10-2 16,3 1-16,-1-4 0,-3 1 0,-2-2 15,1-1-15,2-2 0,-3-2 16,-6-2-1,-4-3-15,-4-3 0,-4-4 16,-7-2-16,-4-2 0,-7 4 0,-7 4 16,-5 3-16,-3 4 15,-7 3-15,-4 3 0,-1 5 16,0 4-16,-2 7 0,-1 5 0,-3 7 16,5 3-16,6 1 0,5 2 15,8 0-15,4 0 0,6 1 0,5 1 16,16 6-16,11 1 15,-3-12-15,3-6 0,14 0 0,7-1 16,-11-6-16,-10-4 0,-7-2 0</inkml:trace>
  <inkml:trace contextRef="#ctx0" brushRef="#br0" timeOffset="521585.9453">12787 17626 0,'0'0'0,"0"0"0,-29 1 16,8-1-16,-2-3 0,-18-1 16,-10 1-16,-13-4 0,-1-2 0,-23-4 15,-8-2-15,-11 0 0,4 2 0,-22 0 16,-4 3-16,-44-4 15,19 4-15,-1 0 0,-2 2 16,4-2-16,2-1 0,-4 2 0,-3 3 16,21 5-16,14 3 0,-18 2 15,-14 1-15,2 2 0,2-1 0,7 1 16,5 0-16,10 0 0,8 0 16,-15 2-16,-10 0 0,16 1 15,11 2-15,-3-1 0,-3 0 16,17 1-1,11 0-15,0-3 0,-1-3 16,12-1-16,8 0 0,0 1 0,0 2 16,20-5-16,12-2 0,-2-4 15,0-3-15,6-3 0,7 0 0,2-2 16,2-2-16,8 0 16,5 0-16,6 3 0,3 4 15,3 2-15</inkml:trace>
  <inkml:trace contextRef="#ctx0" brushRef="#br0" timeOffset="530860.7791">8731 17955 0,'0'0'16,"0"0"-16,0 0 0,-26-1 15,26 1-15,-30 1 0,11-2 16,-3 1-16,-3 0 16,-12 0-16,-4-2 0,0 1 15,0-1-15,-15 0 0,-6-1 16,-1 1-16,-1 0 0,-15-5 16,-2-3-16,-8 0 0,8 3 0,-15-8 15,1-5-15,8 1 0,8 0 16,-36-10-16,7 4 15,17 0-15,13 1 0,-1-4 0,-1-5 0,11 2 16,6 0-16,-2-4 0,-3-3 16,7 0-16,5-1 0,7-6 15,6-3-15,5 0 0,2 1 0,2-6 16,-3-1-16,8 1 16,7 2-16,2-7 0,3-4 15,1 8-15,2 4 0,2-4 0,-2-3 0,9 0 16,3 0-1,4-4-15,0-2 0,8 14 0,6 9 0,8-5 16,6-5-16,-5 7 16,-3 3-16,11-3 0,8-1 0,0 4 15,-2 5-15,11-2 0,5-2 16,-1 5-16,-2 2 16,4-2-16,4-2 0,-2 7 15,2 6-15,9-1 0,8-2 16,-4-1-16,-4 0 0,10 7 15,5 3-15,-4 3 0,-4 2 0,10-5 16,7-3-16,-5 1 0,-3 1 16,10 0-16,6 0 0,-6 6 15,-7 2-15,6 1 0,3 0 0,-10-4 16,-7-1-16,12 0 0,8 1 16,-8 2-16,-7 2 0,6 2 15,6 3-15,-8-2 0,-4-1 0,10 3 16,6 1-16,-8 0 0,-6 0 15,10 5-15,8 4 16,-5 3-16,-3 2 16,8 1-16,4 0 0,-15-1 15,-11-1-15,12 4 0,11 1 16,-9-1-16,-4 0 0,7 11 16,6 8-16,-10-6 0,-7-5 0,20 7 15,15 4-15,-15-1 16,-9-1-16,-8 0 0,-6 1 0,-2 4 15,-3 1-15,10 8 0,6 5 16,-15-7-16,-10-3 0,-3 1 0,-1 3 16,-3 4-16,-2 4 0,-5-1 15,-3 0-15,-3-1 0,-2-2 16,-4 5-16,-3 3 0,-5-2 16,-3-1-16,-10 1 0,-6-1 15,-8-2-15,-5-3 0,-5 0 16,-3 1-16,-4-4 0,-4-3 0,-11 7 15,-8 5-15,-5-6 16,-6-4-16,-7-1 0,-5 0 0,-2 0 16,-2 2-16,-11-1 15,-8 0-15,2-3 0,1-5 0,-11 1 16,-7-1-16,-6-1 0,-4-1 16,-5-4-16,-2-2 0,1-7 15,4-5-15,31-4 0,23-4 16,14-3-16</inkml:trace>
  <inkml:trace contextRef="#ctx0" brushRef="#br0" timeOffset="546812.4663">5317 16426 0,'0'0'0,"0"0"0,0 0 16,0 0-16,0 0 0,0 0 16,0 0-16,0 0 0,0 0 0,36-1 15,-36 1-15,42 0 0,-17-1 16,6 1-16,6 1 0,4 0 15,2 0-15,17 2 0,20 0 16,-5-2-16,-6-1 16,14 6-16,6 4 15,-14-1-15,-14 0 0,-5 0 16,-14 0-16,-11-2 0,-9-1 0,-10 3 16,-2 1-16,-10-2 0,-3-2 15,-15 3-15,-9 1 16,2 0-16,-4 2 0,-10 3 0,-10 3 15,2 0-15,-3 2 0,-13 2 0,-5 0 16,2 3-16,3 2 0,-10 5 16,4 0-16,8-8 0,8-5 15,-15 10-15,10-3 0,13-5 0,10-4 16,8-8-16,5-6 0,9 0 16,8-1-16,7-3 0,4 0 15,0-6-15,3-3 0,2-6 0,4-5 16,2-6-16,2-4 0,5-7 15,5-5-15,-1 1 0,1 0 0,3-2 16,4-2-16,-4 5 0,-1 1 16,4-2-16,-3 2 0,-3 9 15,-4 6-15,2 3 0,1 1 16,-8 6 0,-4 3-16,-3 4 0,-2 2 15,0 7-15,1 3 0,2 13 16,-2 9-16,-5-3 0,-1 1 15,-3 10-15,-3 8 0,-3 7 0,0 1 16,-3 2-16,-1 3 0,1-5 16,0-4-16,0 7 0,0-3 15,2-7-15,0-3 0,1-4 0,-1-2 16,0-4-16,1-5 0,1-7 16,0-7-16,2-3 15,-2-2-15,-2-6 0,0-5 0,-5-6 16,-3-5-16,-2-10 0,-3-6 15,0-3-15,1-1 0,-6-10 16,-3-5 0,-7-8-16,-2-3 0,-13-14 0,-5-1 15,8 12-15,12 18 0,10 13 16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10-23T01:45:24.82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4024 1227 0,'0'0'0,"-16"2"0,-7 2 15,-11 3-15,-3 3 0,-24 8 16,-12 4-16,-12 7 0,6 3 0,-21 15 16,-14 16-16,19-4 15,16-3-15,-26 41 0,17 1 16,24-14-16,17-10 0,16 11 15,11 10-15,14-15 0,6-10 0,22 3 0,16 1 16,6-10-16,5-7 0,22-6 16,15-5-16,-1-11 0,1-8 15,21-5-15,11-3 0,-12-7 16,-8-5-16,19-12 0,13-10 16,-19-4-16,-10-3 0,6-18 15,5-12 1,-16 5-16,-12 4 0,3-20 0,1-10 15,-16 9-15,-13 8 0,-8-18 16,-5-15-16,-13 10 0,-5 8 16,-15-7-16,-10-3 0,-7 13 15,-5 9-15,-14 2 0,-13 0 16,-5 14-16,-5 11 0,-26 2 16,-16 1-16,3 13 0,1 12 0,-26 19 0,-23 16 15,12 0-15,8 2 0,-23 25 16,-13 17-16,20 3 0,13 1 0,-4 24 15,-1 19-15,36-38 16,28-25-16,17-20 0</inkml:trace>
  <inkml:trace contextRef="#ctx0" brushRef="#br0" timeOffset="1328.1572">17768 2563 0,'-5'-3'0,"-14"0"16,-7 1-16,-11 1 0,-2 1 0,-19 3 15,-7 4-15,-16 7 0,-4 3 16,-21 9-16,-4 3 0,-45 23 0,14 2 0,18 2 16,11 0-16,18 2 15,10 0-15,18 7 0,12 4 16,17-3-16,13-2 0,14-4 15,10-2-15,13-3 0,9-1 0,15-1 16,10-2-16,12-14 0,7-8 0,13-6 16,10-3-16,3-5 0,2-2 15,15-9-15,10-8 0,-8-6 0,-5-4 16,-1-7-16,-1-5 0,-4-9 16,-6-4-16,-5-8 0,-6-3 15,-8-3-15,-5 0 0,-6-4 16,-4-2-16,-8-1 0,-5-4 15,-13-1 1,-8 0-16,-11 3 0,-10 4 0,-12 5 16,-8 6-16,-15 12 15,-11 7-15,-19 11 0,-15 7 16,-10 9-16,-5 8 0,-15 9 0,-10 8 16,2 11-16,0 5 0,6 7 15,5 3-15,31-15 0,23-11 16,15-8-16</inkml:trace>
  <inkml:trace contextRef="#ctx0" brushRef="#br0" timeOffset="1644.8421">16520 4069 0,'0'0'0,"17"-6"0,3-1 0,-2-1 16,3-1-16,18-5 0,18-5 16,0 2-16,-2 1 0,11-1 15,1 2-15,-2 5 0,-11 3 0,-5 3 16,-11 2-16,-14 2 0,-6-1 0,-9 8 16,-6 4-16,-6 2 0,-5-1 0,-9 3 15,-11 5-15,0-1 16,1-1-16,-8 1 0,-3-3 15,5-2-15,3-3 0,4-4 16,2-1-16,3-5 0,2-2 0,3-7 16,4-7-1,5 7-15,1 0 0,2 2 16</inkml:trace>
  <inkml:trace contextRef="#ctx0" brushRef="#br0" timeOffset="1776.2421">16895 3950 0,'0'0'0,"0"0"15,0 0-15,0 0 0,0 0 16,8 27-16,-8-27 0,2 36 15,-1-7-15,-1 4 0,0 1 0,1 14 0,2 2 16,0-2-16,1-4 0,5 3 16,2-8-16,5-3 0,1-8 0,-4-7 15,-3-5-15,-2-3 0</inkml:trace>
  <inkml:trace contextRef="#ctx0" brushRef="#br0" timeOffset="2030.3219">17793 3642 0,'0'0'0,"0"0"16,0 0-16,-36 21 0,18-10 0,-7 7 15,-4 4-15,-8 9 0,4-1 16,-1 7-16,6-3 16,9-5-16,5-4 15,11-5-15,8-7 0,10-3 16,7-5-16,10-4 0,9-5 15,6-1-15,-2-2 0,3 0 16,0 1-16,-8 0 0,-7 1 0,-3 1 16,-7 2-16,-10 3 0,-9 2 15,0 0-15,-2-1 0,0-1 16</inkml:trace>
  <inkml:trace contextRef="#ctx0" brushRef="#br0" timeOffset="2161.8822">17411 4231 0,'0'0'0,"0"0"16,0 0-16,0 0 0,0 0 0,0 0 15,35-15-15,-14 8 0,4-1 16,5-3-16,8-4 16,-1 2-16,1 0 15,12-3-15,0 3 0,1-2 0,-9 4 16,-9 2-16</inkml:trace>
  <inkml:trace contextRef="#ctx0" brushRef="#br0" timeOffset="2331.2078">17591 4367 0,'0'0'0,"0"0"0,0 0 15,34-12-15,-15 5 0,6-3 0,7-1 16,9-3-16,0-1 0,8-3 16,0 0-16,-7 2 0,-5-1 15,0 2-15,-10 3 0,-5 2 0</inkml:trace>
  <inkml:trace contextRef="#ctx0" brushRef="#br0" timeOffset="2547.6528">17932 4193 0,'0'0'0,"0"0"0,0 0 16,3 20-16,-3-20 0,0 26 16,-1-6-1,0 3-15,0 4 0,-1 2 16,1 4-16,0 6 0,1-3 0,-2 3 15,-1-4-15,-1-6 0,1-6 16,-4-4-16,-1-4 0,-2-3 16,-1 0-16,-3-4 0,0-2 15,1-5-15,-3-2 0,-4-8 16,-3-3-16,6 1 0,2 3 0,4 0 0</inkml:trace>
  <inkml:trace contextRef="#ctx0" brushRef="#br0" timeOffset="2663.6277">17648 4459 0,'0'0'0,"0"0"0,0 0 15,0 0-15,-4 21 0,4-21 0,-6 26 16,6-26-16,-7 31 0,3-13 16,2 2-1,1-1-15,2 0 0,-1 3 0,0-4 16,0-3-16</inkml:trace>
  <inkml:trace contextRef="#ctx0" brushRef="#br0" timeOffset="2795.1807">18060 4530 0,'0'0'0,"0"0"16,0 0-16,0 0 0,18 14 0,-18-14 15,0 0-15,20 17 0,-13-10 16,-2 0-16,0-2 0,-1-1 16</inkml:trace>
  <inkml:trace contextRef="#ctx0" brushRef="#br0" timeOffset="3234.0943">18415 4056 0,'0'0'0,"0"0"0,0 0 16,30-7-16,-15 3 0,2 1 15,4 1-15,5 1 0,-2 1 0,0 0 0,-1 2 16,-3-1-16,-2 0 0,-6 2 15,-4 0-15,-5 3 0,-4-1 16,-7 5-16,-5 4 0,-3 0 16,-2 3-16,-1-1 0,0 1 15,-1 0-15,3-1 0,3-2 16,3-2-16,4-1 0,2-2 0,9-2 0,7 0 16,1-2-16,3 0 0,4-1 15,2-3-15,-1 1 0,0 0 16,4 1-1,0 1-15,-4-1 0,-2 2 0,-5 2 0,-3 2 16,-5 2-16,-2 1 0,-6-1 16,-5 3-1,-1 1-15,-2-1 0,-6 4 0,-1 0 16,1-1-16,-1-2 0,-1-2 16,-2-5-16,4 1 0,1-2 15,3-1-15,1-3 0,2-1 16,1-2-16,3-4 0,1-4 15,3 0-15,2-1 0,0-1 16,0 4-16,0 0 0</inkml:trace>
  <inkml:trace contextRef="#ctx0" brushRef="#br0" timeOffset="3397.0528">19291 4441 0,'0'0'16,"0"0"-16,-18 16 0,18-16 16,-36 22-16,18-14 0,3 1 15,2-3-15</inkml:trace>
  <inkml:trace contextRef="#ctx0" brushRef="#br0" timeOffset="5169.7442">2656 3646 0,'0'0'16,"0"0"-16,0 0 0,28-1 0,-12 0 16,0 1-16,5 0 0,1 0 15,4-1-15,6 1 0,3-1 16,0 2 0,2 0-16,7-1 0,3 0 15,-2 0-15,-1 0 0,13 0 0,0 1 16,-2-3-16,-3-2 0,5 2 15,3 1-15,5-3 16,-6 0-16,4 3 0,3 2 0,-3 1 16,0 0-16,7-3 0,-1-3 15,-4 1-15,-3-1 0,29-3 0,-4-1 16,-13 8-16,-9 5 0,1-2 16,3-1-16,-6 3 0,-3 3 0,6-2 15,7-3-15,-10-4 0,-9-3 16,9 2-16,4-3 0,-2 5 15,-1 3-15,2-1 0,5 0 16,-7 0-16,-5-1 0,4-1 0,3-1 16,-5-1-16,-3 0 0,7 3 15,5 0-15,-5 1 0,-6-1 0,8-2 16,2-1-16,-5 2 0,-3 2 16,3-1-16,2-1 0,-3 1 15,-4 2-15,7-4 0,0-1 16,-7 0-16,-6-1 15,7 6-15,9 0 16,-11-2-16,-3-2 0,5 0 0,4 0 16,-5 2-16,-1 0 0,-2 0 15,1-1-15,-2 4 0,-1 0 16,5-2-16,2-3 0,-4 1 16,-4 1-16,3 3 0,4 3 15,-7-3-15,-2-3 0,4-2 0,4 0 16,-4-1-16,-2 1 0,5 1 0,4 1 15,-7 1-15,-4 0 0,4 0 16,3 2-16,-6-2 0,-3-1 16,3 0-16,6 1 0,-7-1 15,-3-1-15,5 3 0,4 0 16,-5-2-16,-3-1 16,1 0-16,2-1 15,-6 0-15,-3 0 0,6 2 0,4 4 16,-6-1-16,-4 0 0,1-3 15,2-1-15,-7 2 0,-2 0 16,1-1-16,1 0 0,-4 1 16,-2-1-16,-2 1 0,0 2 15,-17-2-15,-1 2 0,1-1 0,1-1 16,-3 0-16,-2 1 0,-3-2 0,-3 1 16,-1-1-16</inkml:trace>
  <inkml:trace contextRef="#ctx0" brushRef="#br0" timeOffset="5988.0457">9396 3707 0,'0'0'0,"0"0"0,0 0 0,0 0 16,0 0-16,0 0 0,0 0 15,27-3-15,-27 3 0,0 0 0,33 2 16,-33-2-1,27 3-15,-9-2 0,2-1 16,2 1-16,2 1 0,5-1 16,3 1-16,9 0 0,-1-2 0,7 0 15,4 0-15,12-1 16,-1 0-16,13-2 0,0 0 16,-3-1-16,-3 1 0,16-1 15,2-2-15,-5 2 0,-6 2 0,14-3 16,3-1-16,25 1 0,-19 0 15,-2 4-15,-2 1 0,-14 1 0,-6 3 0,4-4 16,1-3-16,-4-2 16,-4-3-16,3 4 0,2 6 15,-10-1-15,-5 0 0,4 1 0,5 2 16,-10-1-16,-6-3 0,5 0 16,3 1-16,-8 0 0,-5 1 15,-3 2 1,-2 1-16,-7 0 0,-5-3 0,-3 2 15,-3 1-15,-7-2 0,-7 0 16,-4-2-16</inkml:trace>
  <inkml:trace contextRef="#ctx0" brushRef="#br0" timeOffset="14184.1668">3086 3769 0,'0'0'0,"-17"0"15,-4 1 1,5 0-16,-5 1 0,-12 0 0,-7 1 15,-9-3-15,0-3 0,-13 3 0,-1 2 16,7 1-16,2 2 0,-12-9 16,-4-6-16,11 1 0,10 0 0,-10-4 15,-1 0-15,10 0 16,6 3-16,-1-5 0,1-2 16,6-2-16,4 1 15,2-12-15,3-8 0,7 6 0,5 4 16,9 1-16,1-1 0,8-1 15,7 1-15,3-5 0,4-6 16,1 10-16,2 2 0,4-2 16,7-3-16,2 1 0,5 0 0,12-1 15,5 4-15,0-3 0,1-3 0,8-2 16,7 0-16,11-1 0,0 6 16,31-13-16,-1 4 0,0 6 15,1 4-15,2-4 0,4-1 16,-4 2-16,0 0 0,6 4 15,1 3-15,2 0 0,-1 0 0,9 2 16,6-1 0,-1 8-16,2 4 0,5 1 15,7-1-15,-5 1 0,-4-2 16,8-6-16,4-5 0,-6 9 16,-6 3-16,8 8 0,4 3 15,-2 6-15,-2 2 0,3-5 16,6-2-16,-3 6 0,1 3 0,0 2 15,4 2-15,-10 2 0,-6-1 0,7 5 16,4 3-16,-4 0 0,-3 0 16,-4 4-16,-2 3 0,-13 1 15,-9 1-15,-1-2 0,1-1 16,-11-2-16,-5 0 0,-5 8 0,-2 7 16,-9 2-16,-5 2 0,-13 0 15,-8 0 1,-9-2-16,-7-1 0,-8 3 15,-3 0-15,-14-1 0,-9 0 0,-7-1 16,-7 1-16,-9-5 0,-6-1 16,-17-3-16,-10-2 15,-12 4-15,-8 2 0,-15-2 0,-9-1 16,28-12-16,20-6 0,12-6 16</inkml:trace>
  <inkml:trace contextRef="#ctx0" brushRef="#br0" timeOffset="14647.9848">8099 3768 0,'0'0'16,"0"0"-16,0 0 0,-32 20 0,32-20 15,-30 22 1,6-4-16,-2 3 0,-1 3 15,-12 9-15,-2 6 16,-4 5-16,3-3 0,1 3 0,7-3 16,9-8-16,6-8 0,3-2 15,4-5-15,2-4 0</inkml:trace>
  <inkml:trace contextRef="#ctx0" brushRef="#br0" timeOffset="14833.2468">8073 3912 0,'0'0'0,"0"0"16,0 0-16,-11 18 0,11-18 0,-14 24 16,5-4-16,1 1 0,1 2 15,-2 8 1,-3 5-16,3-6 0,2-2 0,3-1 16,4-6-16,3-6 15,5-4-15,-1-4 0,-2-1 16,1-1-16</inkml:trace>
  <inkml:trace contextRef="#ctx0" brushRef="#br0" timeOffset="15049.6421">8464 3624 0,'0'0'0,"0"0"16,-32 21-16,13-4 0,0 2 0,-4 7 15,0 4-15,2 2 0,5-3 16,11-3-16,7-2 0,11-8 15,6-5-15,12-8 0,9-4 0,13-5 16,3-5-16,0-2 0,1-4 16,4-3-16,-6 3 0,-9 2 15,-6 1-15,-10 2 0,-8 1 0,-8 2 16,-2 2-16,-3 3 0</inkml:trace>
  <inkml:trace contextRef="#ctx0" brushRef="#br0" timeOffset="15250.0462">8563 3836 0,'0'0'0,"0"0"16,0 0-16,-7 22 0,7-22 0,-6 30 15,2-6-15,1 4 16,0 4-16,-2 4 0,1 2 16,-3 11-16,1-1 0,-1 7 0,1-5 0,3-7 15,1-6-15,0-1 0,1-10 0,0-7 16,-1-7-16,0-8 0,-1-5 15,0 0-15,0 0 0,1 0 16</inkml:trace>
  <inkml:trace contextRef="#ctx0" brushRef="#br0" timeOffset="15372.5726">8547 4050 0,'0'0'0,"0"0"0,0 0 15,18-15-15,-18 15 0,26-11 0,-7 6 16,0-1-16,0 2 0,0 1 15,1 2-15,3 2 0,-3 1 16,-4 2-16,-4 3 0,0-2 16,-4 0-16,-1-2 0</inkml:trace>
  <inkml:trace contextRef="#ctx0" brushRef="#br0" timeOffset="15535.4385">8580 4157 0,'0'0'0,"0"0"0,0 0 16,37-18-16,-15 12 0,5-3 15,6-1 1,10-5-16,2 1 0,10-4 0,-1 1 16,-8-1-16,-5-1 0,-3 1 15,-8 4-15,-7 4 0</inkml:trace>
  <inkml:trace contextRef="#ctx0" brushRef="#br0" timeOffset="15673.6237">9186 3756 0,'0'0'0,"0"0"16,0 0-16,0 0 0,4 22 16,-4-22-16,0 27 0,0-27 15,-2 34-15,0-15 0,-1 3 16,1-3-16,1 0 0,0-2 16,0-1-16,0-4 0</inkml:trace>
  <inkml:trace contextRef="#ctx0" brushRef="#br0" timeOffset="15952.2858">9322 3755 0,'0'0'0,"8"-2"0,4-1 15,4-1-15,2 1 0,3 1 16,2 0-16,5 2 0,-3 0 16,-3 1-16,-3 2 0,-3 4 15,-3 0-15,-10 4 0,-7 2 16,-8 2-16,-7 1 0,-6 2 15,-5 2-15,-8 4 0,0-3 0,2 0 16,3-3-16,2 0 0,8-3 16,8-4-16,5-1 0,9-6 0,7-1 15,10-5-15,8-2 0,4-2 16,0 1-16,2-1 0,1 1 16,2 2-16,-2 6 0,-8 0 15,-4-1-15,-5-1 0</inkml:trace>
  <inkml:trace contextRef="#ctx0" brushRef="#br0" timeOffset="16140.3579">9035 4205 0,'0'0'15,"0"0"-15,0 0 0,3 19 0,-3-19 0,3 24 16,-3-24-16,2 28 0,0-14 15,-1 0-15,0 0 0,-1-1 0,-1-1 16,-3-3-16,0-5 0,0 1 16,0-1-16,1-1 0</inkml:trace>
  <inkml:trace contextRef="#ctx0" brushRef="#br0" timeOffset="16391.04">9029 4189 0,'0'0'15,"0"0"-15,0 0 0,33-15 16,-14 11-16,2-2 0,2 1 15,7 0-15,-2 1 0,-1 3 16,-2 2-16,-3 2 0,-2 1 0,-2 5 16,-6 0-16,-11 3 0,-6 1 15,-7 3 1,-4 2-16,-11 3 0,-2-2 16,-3-1-16,2-1 0,1-1 15,3 0-15,1-2 0,6-3 16,6-4-16,3-2 0,10-5 15,10-2-15,6-3 0,7-5 0,7-1 16,5-2-16,4-1 0,1 0 16,6-2-16,-2 3 0,-9 2 0,-7 2 15,-7 2-15</inkml:trace>
  <inkml:trace contextRef="#ctx0" brushRef="#br0" timeOffset="16576.0933">9483 4171 0,'0'0'0,"0"0"0,0 0 16,0 0-16,7 27 0,-7-27 15,8 23-15,-5-8 0,-1 2 0,-2 1 16,0 0-16,-2 0 0,0-2 16,-2-2-16,0-1 0,0 2 15,-1-3-15,2-3 0</inkml:trace>
  <inkml:trace contextRef="#ctx0" brushRef="#br0" timeOffset="16823.7309">9723 4145 0,'0'0'0,"7"0"16,4 0-16,3 1 0,0 2 16,2 1-1,1 0-15,-3 2 0,-2 1 0,-3 1 16,-2 2-16,-6 0 0,-4 1 15,-10 0-15,-5 1 0,-9 2 16,-6 0-16,-3 3 16,-3-1-16,-7 5 0,1-1 0,-2-1 15,8-7-15,8 0 0,8-2 16,8-3-16,9-3 0,12-4 0,9-5 0,10-3 16,10-2-16,7 0 15,6 1-15,-3-1 0,-10 3 0,-7 2 16</inkml:trace>
  <inkml:trace contextRef="#ctx0" brushRef="#br0" timeOffset="16924.053">10218 4200 0,'0'0'0,"-5"0"0,5 0 0,-2 0 16</inkml:trace>
  <inkml:trace contextRef="#ctx0" brushRef="#br0" timeOffset="17594.6531">5696 3677 0,'0'0'0,"0"0"0,0 0 15,-26 4-15,10-2 0,-11 2 0,-8 1 16,-1 1-16,-1 0 0,-17 3 16,-8 1-16,0 1 0,0 0 15,-18-1-15,-6-4 0,-5-1 16,7-3-16,-12-8 0,-1-7 0,14-2 0,10-2 16,-20-15-16,16-3 15,15 1-15,13-2 0,17-6 0,14-5 16,4 1-16,10 0 0,16-12 15,12-9-15,8 13 0,10 9 0,14-11 16,12-7-16,3 6 16,1 4-16,25-4 0,16-3 0,-3 12 0,-2 8 15,19 9-15,11 8 16,-12 0-16,-12 4 0,4 10 0,5 9 16,-15 10-16,-9 7 0,-9 9 15,-5 9-15,-18 2 0,-13 3 16,-8 4-16,-5 3 0,-16 2 15,-8-1-15,-14 4 16,-7 3-16,-15 2 16,-9 0-16,-13-1 0,-10 0 0,-4-7 15,0-4-15,-20-5 0,-11-2 16,4-5-16,3-4 16,-7-5-16,-8-2 0,8-3 0,4-1 15,2-8-15,-1-6 0,15-3 16,11-3-16,18 0 0,11 2 0,8-1 0</inkml:trace>
  <inkml:trace contextRef="#ctx0" brushRef="#br0" timeOffset="17879.9606">5288 3935 0,'0'0'15,"0"0"-15,0 0 0,0 0 0,0 0 0,-19 17 16,19-17-16,-26 25 0,9-11 16,-3 5-16,-6 3 0,-2 2 15,-1-2-15,-12 10 0,0 2 16,-5 0-16,5-5 0,0 2 15,5-6-15,8-6 0,3-5 0,7-3 16,3-3-16,4-2 0</inkml:trace>
  <inkml:trace contextRef="#ctx0" brushRef="#br0" timeOffset="18091.148">5292 3998 0,'0'0'0,"0"0"0,0 0 0,5 22 15,-5-22-15,4 27 0,-3-3 16,-1 3-16,-1 2 0,-3 11 0,-1 3 16,1-4-16,2-2 0,0 3 15,0-5-15,0-6 0,-1-6 16,5-9-16,2-10 0,0-3 0,3-4 16,-3-6-16,2-7 15,-1-2-15,0-2 16,-2 4-16,0 3 0,0 2 0</inkml:trace>
  <inkml:trace contextRef="#ctx0" brushRef="#br0" timeOffset="18260.4081">5367 4057 0,'0'0'16,"0"0"-16,0 0 0,0 0 15,31-16-15,-31 16 0,38-18 0,-12 7 16,3 0-16,4 0 0,0 0 16,15-4-16,1-1 0,9-4 15,-4 3-15,-7 1 0,-4 2 16,-2-1-16,-8 2 0,-9 2 15,-6 3-15,-7 2 0,-8 2 0,-5 3 16,-5 2-16,2 0 0,1 0 16,0-1-16</inkml:trace>
  <inkml:trace contextRef="#ctx0" brushRef="#br0" timeOffset="18502.0664">5804 3717 0,'0'0'0,"0"0"0,0 0 15,6 24-15,-6-24 0,2 34 16,-1-9-16,-1 3 0,0 3 16,0 13-1,-1 4-15,1-2 0,-2-1 0,1 8 16,1-4-16,0-4 0,1-4 16,1-1-16,-2-7 0,0-5 15,0-5-15,-2-3 0,1-3 16,-2-5-16,-3-3 0,-4-5 15,-3-3-15,1-4 0,-2-2 16,6 0-16,-1 1 0,2 0 0</inkml:trace>
  <inkml:trace contextRef="#ctx0" brushRef="#br0" timeOffset="18660.0656">5737 4023 0,'0'0'16,"0"0"-16,0 0 0,0 0 0,0 0 15,0 0-15,0 0 16,-20 15-1,20-15-15,-22 24 0,7-7 0,-3 2 16,-2 0-16,-2 2 16,-1 2-16,-7 4 0,2-1 0,3-4 15,5-2-15,1-5 0,9-5 16,0-2-16,1 0 0,2-3 0</inkml:trace>
  <inkml:trace contextRef="#ctx0" brushRef="#br0" timeOffset="18819.4019">5991 3967 0,'0'0'0,"0"0"0,15 1 16,-5 1-16,2 0 0,1-1 16,3 1-16,2 4 0,-3 2 15,-2 0 1,-2 2-16,-3 2 0,-4 3 16,-5 0-16,-8 0 0,4-3 0,-1-2 15,2-1-15</inkml:trace>
  <inkml:trace contextRef="#ctx0" brushRef="#br0" timeOffset="18954.7979">5566 4316 0,'0'0'16,"0"0"-16,0 0 0,0 0 15,0 0-15,26-13 0,-7 7 0,6-2 16,3 0-16,7 0 0,2-1 16,12 0-16,0-1 15,10-1-15,0 0 0,-9 2 0,-13 2 0,-5 2 0</inkml:trace>
  <inkml:trace contextRef="#ctx0" brushRef="#br0" timeOffset="25681.0327">4263 4205 0,'0'0'0,"0"0"0,0 0 0,-24-9 15,11 8-15,-9 2 0,-6 3 16,-11 1-16,-1 1 0,-8 2 16,-6 2-16,-14 6 0,1 2 0,-22 10 15,0 2-15,-9 10 0,7 3 16,-15 13-16,3 5 15,-20 21-15,22-13 0,26 2 0,17 2 16,20-11-16,16-6 0,14-6 16,11-3-16,12-4 0,10-3 0,25-8 0,18-5 0,3-8 15,2-3-15,25-10 16,19-7-16,-2-1 16,1 1-16,21-3 0,14-4 15,-13 1-15,-8 0 0,6-4 0,6-3 16,-12 1-16,-8 0 0,3-7 15,4-4-15,-15 0 0,-12-2 0,-5-6 16,-4-4-16,-19 1 16,-17 0-16,-12-2 0,-11-3 0,-12-1 0,-8-1 15,-19-8-15,-14-5 16,-5 2-16,-5 2 0,-19-4 0,-15-4 16,-5 7-16,-3 3 0,-15 6 15,-7 0-15,-2 10 0,0 5 16,-20 7-16,-17 5 0,10 9 15,5 7-15,-16 12 16,-10 10-16,2 10 0,1 10 16,-15 19-16,-10 10 15,21 5-15,17 1 0,7 25 0,3 15 16,38-35-16,25-27 0,16-17 16</inkml:trace>
  <inkml:trace contextRef="#ctx0" brushRef="#br0" timeOffset="26019.8027">6432 6410 0,'0'0'0,"0"0"16,22-3-1,-13 2-15,2 0 0,1 0 0,0 0 16,-4 1-16</inkml:trace>
  <inkml:trace contextRef="#ctx0" brushRef="#br0" timeOffset="26705.9055">7580 6320 0,'0'0'0,"0"0"0,0 0 0,30 0 0,-17 1 0,10 1 31,4 0-31,12 2 0,1-1 0,18 2 0,7 0 16,0 0-1,1-2-15,22-3 0,8-2 0,8 1 0,-7 3 16,23-4-16,20-3 16,17-1-16,-25 0 0,0-2 15,1 0-15,-20 1 0,-15 1 16,6-2-16,4-2 0,-19 2 15,-12 3-15,0-4 0,1-3 16,-18 1-16,-10-2 0,-3-2 16,0-3-16,-13 0 0,-9-2 0,-12-6 15,-7-5-15,-5 7 0,-3 7 16,-12-15-16,-6-10 0,-4 1 0,0 0 16,-19-1-16,-13 0 0,-3 4 15,1 6-15,-22-6 0,-15-3 16,10 5-16,8 4 0,-13 3 15,-8 3-15,-1 3 0,-1 2 0,-14 5 16,-9 3-16,7 7 16,6 2-16,-9 9 15,-6 6-15,10 0 0,8 1 0,-11 13 16,-6 7-16,16 1 16,11 0-16,3 13 0,3 6 15,11-2-15,11-4 0,9 4 16,8 2-16,15-1 0,10-4 0,15-1 15,10-1-15,9-8 16,5-7-16,24 5 0,17 2 0,3-6 0,3-7 16,5-6-16,5-4 0,8-2 15,8-2-15,9-5 0,7-2 16,-4 0-16,-2-1 0,2-5 16,3-4-16,-12 1 0,-6 1 0,-12-1 15,-11 2-15,-17 1 0,-13 0 16,-9 2-16</inkml:trace>
  <inkml:trace contextRef="#ctx0" brushRef="#br0" timeOffset="27354.3203">3313 5004 0,'0'0'0,"19"0"0,-1 4 0,4-1 16,0 0-16,14-1 0,8 1 16,14 2-16,5-2 0,9 1 15,4-1-15,16-1 0,2-1 0,16-3 16,1 0-16,35-6 0,-17-4 0,-9 2 15,-6 2-15,-13 1 0,-8 3 0,-9-3 16,-8 1-16,-10-1 16,-5 0-16,-14-1 0,-9 2 15,-13 4-15,-10 2 0,-11 1 0,-8 0 16,-14-1-16,-11-2 0,-17 2 16,-12 1-1,-10 3-15,-7-1 0,-14 3 16,-9-1-16,-7-2 0,-5-1 0,36 0 15,21-1-15,17 0 0</inkml:trace>
  <inkml:trace contextRef="#ctx0" brushRef="#br0" timeOffset="27608.3937">2974 5175 0,'0'0'0,"0"0"0,0 0 15,0 0-15,37-5 0,-13 1 16,8-3-16,8 0 0,7-2 0,25-3 15,8-1-15,22 1 0,1 2 16,27-4-16,19-7 0,9 2 16,-15 2-16,46-4 15,-24 5-15,-26-1 16,-20-1-16,-21 6 0,-17 2 16,-16 6-16,-15 1 0,-19 7 15,-15 2-15,-13-5 0,-7-2 0,-21-1 16,-11 4-1,-18 3-15,-10 4 0,18-2 0,15-3 0,10-1 16</inkml:trace>
  <inkml:trace contextRef="#ctx0" brushRef="#br0" timeOffset="27824.5333">3540 5128 0,'0'0'0,"0"0"0,25-10 0,-25 10 16,41-9-1,-6 2-15,7 0 0,21-2 0,7 0 0,23-3 16,9 1-16,18-4 0,3 1 16,20-6-16,15-1 15,37-12-15,-36 3 0,-20 8 0,-13 5 16,-25 3-16,-16 3 0,-19 5 16,-12 4-16,-24 8 0,-12 7 15,-6-3-15,-2-4 0,-6-1 16</inkml:trace>
  <inkml:trace contextRef="#ctx0" brushRef="#br0" timeOffset="29615.0466">5871 4844 0,'0'0'16,"0"0"-16,0 0 0,0 0 15,0 0-15,0 0 0,0 0 16,0 0-16,0 0 16,25 0-16,-25 0 0,0 0 15,26 6-15,-26-6 0,0 0 16,25 5-16,-18-3 0,0 1 15,-2-2-15,1 0 0,-1 1 0,1 0 16,-2-1-16,1 0 0,-1-1 16,2 0-16,-3 0 0,1 0 15,2-1-15,-1-1 0,2 0 0,-2 1 16,1 2-16,0-1 0,-1-1 16,0 1-16,-1 0 0,-1-1 15,-1 0-15,1 1 0,-1 0 0,1 0 16,-2 0-16,-1 0 0,3 1 15,-3-1-15,-4-2 0,2 0 16,2 2-16,-2-2 16</inkml:trace>
  <inkml:trace contextRef="#ctx0" brushRef="#br0" timeOffset="29831.1113">5846 4917 0,'0'0'0,"0"0"16,0 0-16,0 0 0,26-3 15,-26 3-15,25-5 0,-25 5 16,26-3-16,-10 2 0,-1 1 16,-1 0-16,-1 0 0,0 2 15,1 4-15,-4-1 0,0 0 0,-1-1 0</inkml:trace>
  <inkml:trace contextRef="#ctx0" brushRef="#br0" timeOffset="30031.7728">5736 5140 0,'0'0'16,"0"0"-16,0 0 0,25-12 0,-25 12 15,32-16-15,-6 3 0,1-2 16,2 1-16,14-6 0,4 1 15,0-1-15,-3 1 0,8-2 16,-4 3-16,1-3 0,-9 2 16,-4 6-16,-5 4 0,-9 2 0,-7 1 15,-2 0-15,-5 2 0,0 1 0</inkml:trace>
  <inkml:trace contextRef="#ctx0" brushRef="#br0" timeOffset="30263.5724">6043 5024 0,'0'0'0,"0"0"16,0 0-16,0 0 0,25 15 0,-25-15 15,23 21-15,-10-7 16,2 1-16,-1 3 0,1 3 16,1-2-16,-2 1 0,4 3 15,-1-2-15,-4-2 0,-2-2 0,-3-3 16,-1-2-16,-4-1 0,-3-2 15,-5-3-15,-5 0 0,-1-4 0,-1 0 0,1-1 16,3 0-16,-1-1 16</inkml:trace>
  <inkml:trace contextRef="#ctx0" brushRef="#br0" timeOffset="30395.1841">6078 5093 0,'0'0'0,"0"0"16,0 0-16,0 0 0,0 0 15,0 0 1,-7 29-16,7-29 0,-13 30 15,4-8-15,-1 3 0,1 1 16,1 1-16,-6 5 0,-1 0 16,2-8-16,1-5 0,2-4 15,3-1-15,-1-3 0</inkml:trace>
  <inkml:trace contextRef="#ctx0" brushRef="#br0" timeOffset="30749.6562">6531 4742 0,'0'0'0,"0"0"16,0 0-16,0 0 0,0 0 0,0 0 16,-16 29-16,16-29 0,-27 37 0,8-13 15,-2 4-15,1 0 0,3 0 0,-3 4 16,3-2-16,5-4 16,2-4-16,5-5 0,4-6 15,4-8-15,5-3 0,6-5 0,6-4 16,0-2-16,1-1 0,6-6 15,5-4-15,-3 3 0,-3 1 16,2 3 0,-6 5-16,-8 5 0,1 4 15,-3 6-15,-5 5 0,-2 4 16,-4 4-16,-3 11 0,-3 9 16,-3-1-16,-2 0 0,-4 5 0,-1-2 15,2-4-15,2-2 0,-3-2 16,1-5-16,2-8 0,4-3 15,-6-5-15,1-5 0,2-1 0,3-2 0,1 0 16</inkml:trace>
  <inkml:trace contextRef="#ctx0" brushRef="#br0" timeOffset="30896.8419">6385 5149 0,'0'0'0,"0"0"15,0 0-15,21 12 16,-21-12-16,27 14 0,-8-2 15,1 0-15,4 0 0,3 1 16,4 0-16,8 4 0,-1-1 0,10 2 16,-1 0-16,-5-1 0,-5-1 15,-1-1-15,-9-2 0,-5-5 16</inkml:trace>
  <inkml:trace contextRef="#ctx0" brushRef="#br0" timeOffset="31837.8101">7940 6310 0,'0'0'16,"14"-1"-16,7-1 0,10-1 15,2 0-15,23 1 0,13 0 0,13 0 0,1-2 16,20 3-16,2 0 0,9 1 16,-9 1-16,50-1 0,-6-1 15,-23 1-15,-16 0 0,-10-3 16,-6-1-16,-14 2 0,-8 1 0,-11 0 16,-7 2-16,-16-1 15,-9 0-15,-24-5 16,-14-1-16,2 2 0,3 2 15,0 0-15</inkml:trace>
  <inkml:trace contextRef="#ctx0" brushRef="#br0" timeOffset="32123.1187">7670 6367 0,'0'0'0,"0"0"16,27-8-16,-27 8 0,37-9 0,-8 4 16,9-1-16,17-1 0,6 0 15,21-2 1,9-1-16,15-1 0,-4 4 16,26-3-16,4-2 0,4-2 15,-13 0-15,42 1 0,-21 8 16,-31 1-16,-23 3 0,-16 0 15,-10 2-15,-19 0 0,-12 0 0,-19 6 16,-11 5-16,-13-7 0,-8-5 0,6 0 16,4 0-16,3 0 0</inkml:trace>
  <inkml:trace contextRef="#ctx0" brushRef="#br0" timeOffset="32424.1709">7606 6391 0,'0'0'0,"0"0"0,0 0 16,23-3-16,-23 3 0,32-3 0,-3-1 16,5 0-16,4-1 0,23-2 15,8-1-15,3 0 0,2 1 16,25-1-16,25-2 0,9 0 0,-8 3 0,47-4 15,5 3-15,-30-2 0,-23 0 16,-10 8-16,-6 6 16,-22-3-16,-16-3 0,-10 2 0,-7 1 15,-17 2-15,-9 3 0,-16-6 16,-10-1-16,-11-3 0,-7 2 16,6 0-16,4 0 0,1 1 0</inkml:trace>
  <inkml:trace contextRef="#ctx0" brushRef="#br0" timeOffset="32706.5884">8009 6299 0,'0'0'0,"0"0"15,0 0-15,35-7 0,-35 7 0,40-10 16,-8 7-16,4-1 15,3 2-15,20-1 0,7 0 16,15 2-16,0-1 0,23 0 0,4 0 16,8 1-16,-6 1 0,41-3 0,4 0 15,-27 3-15,-19 0 0,-10 4 0,-7 2 16,-18-1-16,-14 1 0,-13 2 16,-10 2-16,-12 1 0,-7 2 0,-6-5 15,-3-2-15,-3-2 0</inkml:trace>
  <inkml:trace contextRef="#ctx0" brushRef="#br0" timeOffset="33592.0252">9186 4800 0,'0'0'15,"0"0"-15,-8 27 0,8-27 0,-10 32 16,1-7-16,-2 10 0,-2 10 0,2 0 15,-6 10-15,2 0 16,0 1-16,0-7 0,1-3 0,1-7 16,5-15-16,2-5 0,1-3 15,0-6-15,4-6 0,4-4 0,1-9 16,1-10-16,2 4 16,1-3-16,3-7 15,2-6-15,3 2 0,-2 0 0,10-5 16,5-1-16,-2 6 15,-1 6-15,7 3 0,1 6 16,-9 5-16,-2 1 0,-2 7 16,-1 4-16,-4 6 0,-2 6 15,-5 6-15,-3 1 0,-3 2 0,-3-1 16,-4 1-16,-1 2 0,-2 0 0,-1-1 0,-1-2 16,-4 0-1,2-6-15,0-3 0,4-2 0,1-4 16,3-2-16,0-1 0,0-1 15</inkml:trace>
  <inkml:trace contextRef="#ctx0" brushRef="#br0" timeOffset="33742.4089">9769 5163 0,'0'0'16,"0"0"-16,0 0 0,-10 27 15,6-13-15,-2 2 0,-1 3 16,0 3-16,-1 1 15,1-7-15,1-3 0,-1-6 16,1-6-16,0 0 0,2 0 16,-1 0-16</inkml:trace>
  <inkml:trace contextRef="#ctx0" brushRef="#br0" timeOffset="33889.7389">9727 4836 0,'0'0'0,"0"0"0,0 0 15,0 0-15,36 10 0,-36-10 16,38 13-16,-14-7 0,3 2 16,-4-1-16,-2-2 0,-4 1 0</inkml:trace>
  <inkml:trace contextRef="#ctx0" brushRef="#br0" timeOffset="34090.3953">10345 4920 0,'0'0'0,"-8"8"0,-6 5 16,-1 4-16,-3 3 0,-7 13 16,-3 4-16,-2 9 0,3 2 0,4 3 15,7-5-15,8-8 0,4-6 16,10-6-16,7-4 0,4-9 0,2-8 16,6-3-16,2-5 0,-1-3 15,-1-5-15,-4-2 0,-2-2 16,-5 4-16,-3 3 0,-2 1 0</inkml:trace>
  <inkml:trace contextRef="#ctx0" brushRef="#br0" timeOffset="34228.5109">10027 5144 0,'0'0'0,"0"0"16,0 0-16,0 0 0,0 0 0,0 0 16,0 0-16,31-4 0,-31 4 15,47-8-15,-16 4 0,3-1 16,4-1-16,2 1 0,-5 0 15,-7 1 1</inkml:trace>
  <inkml:trace contextRef="#ctx0" brushRef="#br0" timeOffset="34475.6243">11308 4924 0,'0'0'15,"0"0"-15,0 0 0,-24 24 0,10-13 16,-4 7-16,-7 7 16,-5 7-16,-1 2 0,-3 11 0,3 1 15,5-7-15,5-7 0,5 2 16,7-6-16,6-7 0,4-5 16,9-6-1,6-8-15,2-3 0,2-1 0,2-5 16,1-3-16,0-1 0,1 0 15,-1-1-15,-5 3 16,-4 3-16</inkml:trace>
  <inkml:trace contextRef="#ctx0" brushRef="#br0" timeOffset="34645.0421">10851 5149 0,'0'0'0,"0"0"15,0 0-15,0 0 0,0 0 0,0 0 16,31-8-16,-31 8 0,49-7 15,-15 2-15,7-2 0,1-1 16,2 0-16,15-2 0,4 2 16,9-3-16,-7-2 0,-3 1 0,-14 3 0,-10 1 31</inkml:trace>
  <inkml:trace contextRef="#ctx0" brushRef="#br0" timeOffset="35231.1954">11872 4817 0,'0'0'0,"0"0"15,0 0-15,-16 16 0,16-16 0,-23 27 16,3-4-16,-1 3 0,-1 4 0,-10 10 16,-2 4-16,-4 5 15,5-3-15,-1 4 0,4-5 16,6-10-16,4-7 0,6-5 0,3-7 15,2-4-15,2-4 0,4-7 0,2-4 16,3-5-16,2-5 0,5-6 16,5-6-16,3 0 0,4 1 15,2-3-15,3-1 0,3-1 16,0 4-16,-1 6 0,-2 3 16,-3 5-16,-3 3 15,-4 5-15,-3 3 16,-4 4-16,-3 4 0,-4 8 0,-2 5 15,-3-2-15,-2 0 0,-3 4 16,-2 4-16,3-1 16,4 0-16,6 2 0,6-3 0,2-6 15,3-4-15,13-6 0,8-8 16,1-5-16,-1-2 0,6-3 0,3-4 16,-4-1-16,0-2 0,3-8 0,-3-3 15,-8 0-15,-7-1 0,-7 0 16,-6-1-16,-7 1 0,-3 2 0,-10 5 15,-6 3-15,-5 6 16,-2 5-16,-3 5 0,-3 7 16,2 4-1,-2 2-15,3 5 0,1 4 16,4 2-16,4-1 0,1 8 0,5 1 16,4-5-16,3 0 0,12 3 15,10-2-15,1-8 0,4-4 16,14-4-16,9-4 0,2-4 15,0-4-15,-4 0 0,-12 1 16,-9 0-16</inkml:trace>
  <inkml:trace contextRef="#ctx0" brushRef="#br0" timeOffset="35532.2367">13430 4888 0,'0'0'0,"0"0"0,0 0 16,-42 2-16,19-1 0,-8 4 0,-6 4 0,-13 3 15,2 1-15,-7 6 0,4 1 16,9 0-16,8 0 0,5 3 16,9-1-16,10-4 0,9-2 0,8-3 15,6 0-15,5 1 0,2-1 16,0-1-16,3 1 16,-6-2-1,-3 0-15,-4-1 0,-3-1 0,-5-2 16,-3 2-16,-8-1 0,-6 4 15,-3-1-15,-2-1 0,-1-2 16,-2-1-16,1-1 0,-1-2 0,5-2 16,4-4-16,2 1 0,2 1 15,2-1-15</inkml:trace>
  <inkml:trace contextRef="#ctx0" brushRef="#br0" timeOffset="35779.6652">13797 4899 0,'0'0'0,"-10"4"0,-5 3 0,-4 2 16,-2 2-16,-13 11 0,-13 13 16,6-1-16,4 1 0,2 7 15,8-2-15,5-5 0,5-5 0,8-2 16,8-5-16,6-11 0,4-3 15,11-5-15,9-2 0,1-4 16,-1-1-16,7-6 0,2-4 0,0-2 16,-3-3-16,-3 4 0,-8 2 15,-6 3-15</inkml:trace>
  <inkml:trace contextRef="#ctx0" brushRef="#br0" timeOffset="36072.4773">14083 4888 0,'0'0'0,"0"0"16,0 0-16,-16 19 0,16-19 0,-24 33 16,10-5-16,-1 0 0,1 1 15,-2 8-15,0 1 16,0 1-16,2-7 0,4-5 0,3-6 16,2-3-16,2-3 0,1-7 15,1-4-15,1-4 0,3-7 0,0-3 16,2-5-16,-1-3 0,2-4 0,4-12 15,2-5-15,3 2 0,2 0 16,3-4-16,-2 5 16,-1 7-16,-3 6 0,2 3 0,1 4 15,0 4-15,-1 5 0,3 1 16,2 4-16,-1 3 0,-3 1 0,-1 5 16,-1 3-1,1 1-15,-1 0 0,-2-1 0,-3-3 16,-1-1-16</inkml:trace>
  <inkml:trace contextRef="#ctx0" brushRef="#br0" timeOffset="36450.7841">14129 5145 0,'0'0'0,"0"0"0,0 0 0,0 0 16,27 7-16,-27-7 0,35 2 15,-13-3-15,2-1 0,5-4 16,3-1-16,7-6 0,0 1 0,-1-1 16,-2-3-16,3-2 0,-5-1 0,-6-1 15,-2-1-15,-8 2 0,-4 0 16,-9 1-16,-5 2 16,-4 1-16,-3 3 0,-5 6 0,-5 3 15,-2 3-15,-3 4 0,-2 7 16,0 6-1,1 1-15,2 1 0,-4 9 0,-1 3 16,5-1-16,5-1 0,6 2 16,6 0-16,4-3 0,4-1 15,6-5-15,5-4 0,3-5 16,2-3-16,7-2 0,8-3 16,-2-1-16,-1-2 0,-7-1 15,-5 0-15,-5 1 0</inkml:trace>
  <inkml:trace contextRef="#ctx0" brushRef="#br0" timeOffset="36798.6292">14705 5182 0,'0'0'0,"0"0"0,0 0 15,0 0-15,0 0 0,0 0 16,26 2-16,-26-2 0,31-2 0,-12-1 0,3-3 16,1 1-16,0-2 0,2-1 15,2-2-15,5-3 0,-1-1 16,-4-1-16,0-1 0,-5 1 15,-4-1-15,0-6 0,-5 0 16,-4 3-16,-3 1 0,-9 2 16,-3 2-1,-3 5-15,-1 3 0,-9 5 0,-7 4 16,1 3-16,-1 4 0,-2 5 16,-3 8-16,1 0 0,2 3 15,2 6-15,5 1 0,6-3 16,3-2-16,10-3 0,6 0 15,6-6-15,5-2 0,9-6 16,8-5-16,3-2 0,2-6 0,6-1 0,4-2 16,-3-5-16,-2-2 0,6-8 15,-1-4-15,-12 7 0,-8 4 0,-7 2 16</inkml:trace>
  <inkml:trace contextRef="#ctx0" brushRef="#br0" timeOffset="37152.5725">15426 4927 0,'0'0'0,"0"0"16,0 0-16,0 0 0,0 0 0,-17 26 16,17-26-16,-22 33 0,9-12 15,-3 3-15,-1 2 0,1 1 16,2-1-16,-3 4 0,3-3 16,1-4-16,1-2 0,1-1 15,3-7-15,4-4 0,0-3 0,2-5 0,2-4 16,3-5-16,3-3 0,3-6 15,3-3-15,2-1 0,3-2 16,5-9-16,2-4 0,-1 3 16,0 2-16,4-1 0,-3 7 15,-5 6-15,-4 5 0,1 6 16,-2 3 0,-4 4-16,-1 2 0,-3 7 0,0 4 15,-3 4-15,-1 1 0,-3 7 16,-2 5-16,0 2 0,-2-2 0,0 1 15,-1 1-15,1 5 16,-1-2-16,3-1 0,1-1 16,-1-6-16,2-7 0,0-3 0,0-4 15,0-1-15</inkml:trace>
  <inkml:trace contextRef="#ctx0" brushRef="#br0" timeOffset="37237.2046">15504 5351 0,'0'0'0,"-5"1"16,3-1-16,2 0 0</inkml:trace>
  <inkml:trace contextRef="#ctx0" brushRef="#br0" timeOffset="37838.8905">9653 5708 0,'0'0'0,"11"0"0,8 0 0,3-1 16,2 0-16,15 1 0,6 3 15,14 1-15,3-1 0,20-3 0,4-1 16,1-1-16,0-1 0,21 0 16,18 0-16,-5-3 0,-1-1 15,58-2-15,-10 2 0,-14 0 0,-12 0 16,6 0-16,5-1 0,-7 4 16,-2 3-16,7 0 0,5-2 0,-6 0 15,-3-3-15,6 1 0,5 0 16,-6 3-16,-3 2 15,8 0-15,7 0 0,-11-4 16,-8-2-16,2 2 0,0 3 0,-11 0 0,-6-1 0,2-2 16,1 0-16,-8-1 0,-6-1 15,1 0-15,0 1 0,-11 4 16,-7 4-16,-5-2 0,-4 1 16,-12 0-16,-10 2 0,-21-1 15,-16-1-15,-11 0 0</inkml:trace>
  <inkml:trace contextRef="#ctx0" brushRef="#br0" timeOffset="45078.2278">16506 4890 0,'0'0'0,"0"0"15,0 0-15,0 0 0,0 0 0,0 0 16,0 0-16,0 0 16,18 10-16,-18-10 0,1 31 15,-1-9-15,-1 4 0,-2 6 16,0 6-16,-1 11 0,-1 0 16,-2 13-16,-2 1 0,-1 3 0,1-8 15,2-14-15,2-8 0,2-9 0</inkml:trace>
  <inkml:trace contextRef="#ctx0" brushRef="#br0" timeOffset="45240.7116">16517 5338 0,'0'0'0,"0"0"16,0 0-16,25-8 0,-25 8 0,33-8 15,-10 3-15,-1 1 16,0 0-16,7-1 0,3 1 15,-4 3-15,-3 0 0,-3 1 16,-2 0-16,-3 1 0,-3-1 0,-3 0 16</inkml:trace>
  <inkml:trace contextRef="#ctx0" brushRef="#br0" timeOffset="45409.9707">16157 5666 0,'0'0'16,"0"0"-16,0 0 0,0 0 0,34-8 0,-11 3 15,8-2-15,3-1 0,2 0 0,19-3 16,6-1-16,0-1 0,0 1 0,14-4 16,12-1-16,-12 0 0,-8 1 15,-8 2-15,-14 4 16,-12 1-16</inkml:trace>
  <inkml:trace contextRef="#ctx0" brushRef="#br0" timeOffset="45893.441">17113 5154 0,'0'0'0,"0"0"0,0 0 16,-8 21-16,8-21 0,-10 29 0,3-9 16,1 4-16,-2 4 0,-1 7 15,1-1-15,3-4 0,1-2 16,2-3-16,2-3 0,1-3 15,2-7-15,0-8 0,2-6 16,1-3-16,-1-2 0,1-6 16,-1-5-16,1-2 0,-2-1 0,4-10 15,2-3 1,0 4-16,0 1 0,1 3 16,1 5-16,1 4 0,0 5 0,3 4 15,1 3-15,1 3 0,0 0 16,-2 10-16,0 6 15,-4 5-15,-1 2 0,-2 6 0,-3 4 16,-1-1-16,-2 0 0,-1 3 16,-2-3-16,-1-6 0,-1-3 15,-7-4-15,-4-4 0,-5 0 0,-3-2 16,-1-6-16,0-3 0,3-5 16,0-3-16,-3-6 0,1-4 15,7 6-15,3 3 0,8-9 16,5-7-16,6 2 0,4 0 0,9 2 15,8 1-15,0 1 0,2 2 16,13-1 0,5 1-16,-5 2 0,-3 1 0,-5 2 15,-8 3-15,-8 1 0</inkml:trace>
  <inkml:trace contextRef="#ctx0" brushRef="#br0" timeOffset="46080.4262">17603 5085 0,'0'0'0,"0"0"0,0 0 0,0 0 31,8 21-31,-8-21 0,2 29 0,-2-11 16,-1 2-16,0 2 0,0 2 16,-1-1-16,2 0 0,-1 1 15,-1-2-15,1-4 0,0-3 0,0-2 0</inkml:trace>
  <inkml:trace contextRef="#ctx0" brushRef="#br0" timeOffset="46380.5032">17525 5203 0,'0'0'0,"0"0"16,0 0-16,18-11 0,-18 11 0,30-11 15,-6 5-15,4-1 0,1 0 16,15-2 0,5 0-16,-1 2 0,-2 1 0,7 0 15,-3 2-15,-3 1 0,-9 3 0,-12 1 16,-7 3-16,-14 3 0,-10 4 15,-13 1-15,-11 4 16,-5 1-16,-5 0 0,-18 9 0,-7 2 16,5 0-16,4 0 0,1 3 15,7-3-15,9-2 0,11-6 0,14-3 16,12-4 0,14-6-16,10-4 0,16-6 15,13-4-15,2-2 0,2-1 0,8-4 16,5-4-16,2 1 0,-9 2 0,23-8 15,-11 0-15,-23 5 0,-14 3 16,-12 5 0,-8 2-16,-5 4 0</inkml:trace>
  <inkml:trace contextRef="#ctx0" brushRef="#br0" timeOffset="46596.454">17874 5014 0,'0'0'15,"0"0"-15,0 0 0,3 27 0,-3-27 0,-3 33 16,-1-5 0,-3 2-16,1 2 0,-5 17 0,-3 3 0,-3 8 0,0-3 0,-6 4 15,-2-6-15,3-9 16,1-8-16,-7 0 0,-1-7 16,5-8-16,2-8 0,2-6 15,1-7-15,7 1 0,2-2 0,3 0 16</inkml:trace>
  <inkml:trace contextRef="#ctx0" brushRef="#br0" timeOffset="46712.3395">17914 5593 0,'0'0'0,"9"6"15,3 2-15,2 4 0,2 1 0,8 9 16,3 2 0,8 5-16,-1 0 0,1-1 15,1-1-15,0-1 0,-9-5 0,-6-5 16</inkml:trace>
  <inkml:trace contextRef="#ctx0" brushRef="#br0" timeOffset="47899.0259">8190 7106 0,'0'0'0,"0"0"16,0 0-16,-21-14 0,12 8 0,-3-1 16,-2-1-16,-2-2 15,0-1-15,-9-4 0,-3-3 16,0-2-16,1 2 0,-13-2 15,-9-4-15,-8-1 0,6 4 0,-16-1 0,-4 2 16,-3 1-16,-2 4 0,-18-3 16,-2 2-16,-13 1 0,3 4 15,-48 3-15,6 6 0,8 9 16,5 5-16,-8 10 0,-1 8 16,7 8-16,6 5 0,-2 13 15,-2 8-15,13 2 16,5-1-16,15 9 0,11 4 15,16-5-15,15-4 0,22-5 16,15-3-16,17-8 0,15-4 0,17-8 16,13-4-16,13-6 15,5-3-15,23-10 0,12-5 0,11-8 16,6-4-16,19-6 0,12-3 16,7-2-16,4-2 0,8-6 0,2-2 15,0 2-15,-3 4 0,-3-2 16,-1 0-16,-18 3 0,-10 1 15,-11 1-15,-7 1 0,-14 2 16,-12-2-16,-17-3 0,-12-3 16,-10-2-16,-7-3 0,-15-3 15,-11-3-15,-10-7 0,-6-4 0,-13-8 0,-9-3 16,-6-2-16,-2 1 0,-14-3 16,-5-1-16,-8 1 0,-5 0 15,-9 1-15,-7 0 0,-4 9 16,-4 5-16,-9 7 0,-7 2 15,-9 11-15,-4 5 0,-21 17 16,-12 9-16,-5 17 16,-2 12-16,50-14 0,35-9 15,24-6-15</inkml:trace>
  <inkml:trace contextRef="#ctx0" brushRef="#br0" timeOffset="55424.2529">8365 7605 0,'0'0'0,"0"0"0,0 0 15,0 0-15,0 0 0,-6 23 16,6-23 0,-18 22-16,18-22 0,-27 29 0,9-11 15,0 0-15,0 0 0,-6 5 16,3-1-16,5-4 0,3-1 15,4-4-15,4-2 0,5-4 16,7-2-16,3-8 0,7-3 16,5-2-16,4-2 0,5-3 15,3-1-15,7-3 0,-1 2 0,-2-2 0,1-1 16,-1 0-16,-6 3 0,-7 2 16,-6 3-16,-3 2 0</inkml:trace>
  <inkml:trace contextRef="#ctx0" brushRef="#br0" timeOffset="55584.2511">8394 7832 0,'0'0'0,"0"0"16,0 0 0,0 0-16,0 0 0,0 0 0,0 0 15,11 20-15,-11-20 0,0 0 16,29 11-16,-29-11 0,30 7 16,-13-7-16,3-3 15,0-1-15,1-3 0,-4 2 0,-1 0 16,-2 2-16</inkml:trace>
  <inkml:trace contextRef="#ctx0" brushRef="#br0" timeOffset="55806.742">8927 7556 0,'0'0'0,"0"0"0,0 0 16,0 0-16,-11 26 0,11-26 15,-20 25-15,9-9 0,0-1 0,2-1 0,0 1 16,5-3-1,3-1-15,4-2 0,5-1 16,0-2-16,3-2 0,9-1 16,4-3-16,1 0 0,-2-2 0,0-1 15,1-1-15,-3 2 0,-3 1 16,-3 2-16,-6 1 16,-3 0-16,-1-1 0,0 0 0</inkml:trace>
  <inkml:trace contextRef="#ctx0" brushRef="#br0" timeOffset="55907.0143">8898 7812 0,'0'0'15,"0"0"-15,0 0 0,0 0 16,0 0-16,27 16 0,-27-16 16,37 10-16,-17-7 0,4 0 15,4-1-15,-2 1 0,-1-2 0,3 1 0,-5-1 16,-3 0-16</inkml:trace>
  <inkml:trace contextRef="#ctx0" brushRef="#br0" timeOffset="56122.9201">8260 8097 0,'0'0'0,"0"0"0,0 0 16,0 0-16,0 0 0,0 32 15,0-32-15,2 28 0,-2-28 0,5 29 16,2-12-16,-3-2 0,2-2 0,0-1 15,2-2-15,-1-3 0,-2 1 16,1-2-16</inkml:trace>
  <inkml:trace contextRef="#ctx0" brushRef="#br0" timeOffset="56323.5283">8416 8015 0,'0'0'0,"0"0"0,0 0 0,0 0 0,8 21 16,-8-21-16,4 35 0,-3-14 15,0 3-15,-1 5 0,0 2 16,0 8-16,0-1 0,-1-4 16,0 0-16,-1 1 0,-1-4 0,-3-6 15,-1-5-15,-3-4 0,-1-4 16,0-6 0,0-6-16,3-5 0,1-5 15,2 2-15,1 2 0,0 0 16</inkml:trace>
  <inkml:trace contextRef="#ctx0" brushRef="#br0" timeOffset="56439.4783">8590 8096 0,'0'0'0,"9"-4"0,2 0 0,10-3 16,9-4-16,11-3 15,2 1-15,10-3 0,2 0 0,1 1 0,-6 4 16,-1-3-16,-6 3 0,-11 2 16,-8 3-16,-6 1 0</inkml:trace>
  <inkml:trace contextRef="#ctx0" brushRef="#br0" timeOffset="56586.649">8634 8176 0,'0'0'15,"0"0"-15,0 0 0,-4 26 16,4-26-16,-1 26 0,2-9 16,0 0-16,1 0 0,4 1 15,2-1-15,-2-4 0,0-1 0,-1-2 16</inkml:trace>
  <inkml:trace contextRef="#ctx0" brushRef="#br0" timeOffset="56793.8113">8625 8218 0,'0'0'0,"0"0"0,0 0 15,33-16-15,-33 16 0,41-15 0,-10 4 16,4 2-16,1 0 0,11-4 16,2 0-16,6 1 0,-3 3 15,1 1 1,-9 2-16,-10 4 0,-6 3 0,-12 3 15,-7 1-15,-9 3 16,-6 1-16,-8 4 0,-8 4 16,-4-2-16,-3-1 0,-9 4 0,0 0 15,0-3-15,2-4 0,3-5 16,3-6-16,7 0 0,4 0 0,5 0 16</inkml:trace>
  <inkml:trace contextRef="#ctx0" brushRef="#br0" timeOffset="56956.5915">8839 8031 0,'0'0'15,"0"0"-15,0 0 0,0 0 0,0 0 16,19 27-16,-12-7 0,-4 3 16,0 2-16,1 9 0,-1 6 15,0 10-15,3-2 0,-3 10 0,2-2 16,-2-8-16,0-7 0,2-2 16,-2-7-16,0-11 0,1-6 0,-2-3 15,0-2-15,-1-4 0</inkml:trace>
  <inkml:trace contextRef="#ctx0" brushRef="#br0" timeOffset="57135.6957">9634 7775 0,'0'0'0,"16"-5"0,7 0 0,8-3 16,2 1-16,12-2 0,14-1 15,-9 3-15,-6 1 0,2-2 16,-7 0-16,-9 2 0,-7 2 0,-6 1 16</inkml:trace>
  <inkml:trace contextRef="#ctx0" brushRef="#br0" timeOffset="57295.003">9792 7611 0,'0'0'0,"0"0"0,0 20 16,0-20-16,-2 32 0,0-6 0,-2 6 15,1 12-15,0-1 0,0 7 16,5-5-16,-2-7 0,0-8 0,0-6 16</inkml:trace>
  <inkml:trace contextRef="#ctx0" brushRef="#br0" timeOffset="57542.5252">9813 7820 0,'0'0'15,"0"0"-15,-20 13 0,6-4 0,-3 1 0,-9 8 16,-5 3-16,0-1 0,1 1 16,-4 4-16,3-4 0,7-3 15,4-5-15,10-4 0,8-2 16,6-6-16,5-3 0,14-6 15,10-4-15,6 0 0,3-1 16,17-5 0,8 0-16,-8 3 0,-3 0 0,7 2 15,-2 3-15,-16 1 0,-11 3 16,-8 2-16</inkml:trace>
  <inkml:trace contextRef="#ctx0" brushRef="#br0" timeOffset="57713.1861">9663 8106 0,'0'0'0,"0"0"0,0 0 0,-2 22 15,2-22-15,1 25 0,1-8 16,1-1-16,2 0 0,0-1 16,2-3-16,2 2 0,0-2 0,-3-2 15,0-3 1,-1 0-16</inkml:trace>
  <inkml:trace contextRef="#ctx0" brushRef="#br0" timeOffset="58143.8625">9805 8099 0,'0'0'15,"0"0"-15,0 0 0,30-7 0,-30 7 16,32-6-16,-9 4 16,-1 1-16,-1 2 0,7 1 0,-1 1 15,-1 1-15,-2 0 0,-4 3 0,-4 2 16,-4 1-16,-4 0 0,-7 3 15,-4 0-15,-5 0 0,-2 0 16,-6 0-16,-7 2 0,-1-2 16,0 0-16,-8-1 0,-1-2 15,3-3-15,4-3 16,3-5-16,4-4 0,4-1 16,4 0-16,6-1 0,7 2 15,6 0-15,4 0 0,4 1 16,3 1-16,2 0 0,3 2 0,0 0 15,1 2-15,-3 3 16,-3 0-16,-1 2 0,-3 1 16,-4 0-16,-3 1 0,-6 5 0,-5 3 15,-6-2-15,-5 0 0,-7-2 0,-5 0 16,-1 0-16,-3-2 0,-1 4 16,-1 1-16,4-2 0,4 0 15,0-1-15,4-2 0,6-4 16,4-1-16,7-2 0,4 0 15,6-1-15,7-1 0,8-3 0,7-3 16,7 2-16,3-2 0,8 1 0,5-2 16,5-2-16,-4-3 0,-11 2 15,-9 3-15,-8 1 0</inkml:trace>
  <inkml:trace contextRef="#ctx0" brushRef="#br0" timeOffset="58259.8802">10584 8356 0,'0'0'0,"0"0"15,0 0-15,0 0 0,0 0 0,0 0 16,12 32-16,-12-32 16,-5 31-16,5-31 0,-5 28 0,3-18 15</inkml:trace>
  <inkml:trace contextRef="#ctx0" brushRef="#br0" timeOffset="59713.4989">10845 7915 0,'0'0'0,"0"0"15,20-2-15,-5-1 0,3-3 0,6 2 16,5 0-16,7-2 16,-1 0-16,4-1 0,2-2 15,4 1-15,-5 0 0,-8 1 0,-6 2 16,-4 1-16</inkml:trace>
  <inkml:trace contextRef="#ctx0" brushRef="#br0" timeOffset="59964.6699">11015 7603 0,'0'0'0,"0"0"16,0 0-16,5 22 0,-5-22 0,2 36 15,-2-7-15,-1 3 16,0 5-16,0 17 0,0 6 16,1 7-16,1-4 0,1 4 0,3-6 15,0-11 1,2-7-16,1-6 0,-2-6 16,2-10-16,-2-5 0,2-5 15,0-4-15,-1 0 0,-3-3 0,0 0 16</inkml:trace>
  <inkml:trace contextRef="#ctx0" brushRef="#br0" timeOffset="60120.7615">10899 8066 0,'0'0'16,"-6"8"-16,-1 4 0,-3 3 0,-1 1 15,-7 9-15,-4 3 16,2-1-16,1 0 0,-3 2 15,3-1 1,1-9-16,1-4 0,4-2 0,2-3 16,2-2-16</inkml:trace>
  <inkml:trace contextRef="#ctx0" brushRef="#br0" timeOffset="60264.9647">11008 8079 0,'0'0'16,"0"0"-16,0 0 0,26 16 0,-12-8 0,1 3 15,2 3-15,0 0 16,1 1-16,8-1 0,4-2 16,-6-2-16,-3-1 0,-3-2 0</inkml:trace>
  <inkml:trace contextRef="#ctx0" brushRef="#br0" timeOffset="60534.6209">11634 7611 0,'0'0'15,"0"0"-15,0 0 0,0 0 0,-27 9 16,27-9-16,-32 22 0,14-7 0,0 0 0,2 2 16,0-2-16,1 5 0,4-4 15,7 0-15,4-1 16,3-3-16,2-2 0,8-3 15,5-1-15,3-4 0,2 0 0,4-2 16,3-2-16,3 0 0,-4-1 16,-2 0-16,-4 2 0,-5 0 0,-6 0 0,-2 0 15,-1 0-15,-3 1 0</inkml:trace>
  <inkml:trace contextRef="#ctx0" brushRef="#br0" timeOffset="60681.8938">11485 7979 0,'0'0'0,"0"0"0,0 0 16,25-2-16,-25 2 0,29-2 15,-29 2-15,39-1 0,-19 1 0,1-2 16,2 2-16,2 2 0,-3-1 16,-3 0-16,-3-1 0,-3 1 15</inkml:trace>
  <inkml:trace contextRef="#ctx0" brushRef="#br0" timeOffset="60866.8189">11475 8082 0,'0'0'0,"0"0"0,0 0 16,0 0-16,27 1 15,-27-1-15,30 2 16,-30-2-16,32 4 0,-17-3 15,-1 1-15,0-1 0,-2 0 0,-1 0 16,-2 0-16,-2-1 0</inkml:trace>
  <inkml:trace contextRef="#ctx0" brushRef="#br0" timeOffset="61168.1159">11500 8200 0,'0'0'16,"0"0"-16,0 0 0,0 0 0,0 0 15,0 0-15,0 0 0,33 4 16,-33-4-16,35 0 0,-35 0 15,43-3-15,-20 3 0,-1 0 16,-1 1-16,-3-1 0,-3-1 16,0 3-1,-5 1-15,-7 0 0,-4 2 0,-6 0 16,-4 3-16,-4 1 0,-3 1 16,-7 5-16,-2 2 15,3-2-15,3-2 0,-1 1 0,2-3 0,6-1 16,4-1-16,9 0 0,5 1 15,6-4-15,6-1 0,7-5 16,6-2-16,11-4 0,1-1 0,7-2 16,6-2-16,6-3 0,-4-1 15,-13 3-15,-9 3 0,-7 2 0</inkml:trace>
  <inkml:trace contextRef="#ctx0" brushRef="#br0" timeOffset="61383.9915">12196 7691 0,'0'0'0,"0"0"16,26-2-16,-9 0 0,3 1 0,12 0 16,6-1-1,1 1-15,2 0 0,9-1 16,-2 0-16,-4-1 0,-4 2 0,1-3 15,-6-2-15,-9 0 16,-9 1-16,-4 0 0,-2 2 16,-2 1-16</inkml:trace>
  <inkml:trace contextRef="#ctx0" brushRef="#br0" timeOffset="61552.9448">12393 7542 0,'0'0'15,"0"0"-15,0 0 0,-1 26 0,1-26 16,-6 34-16,2-7 16,-1 2-1,1 3-15,-1 9 0,2 3 0,2 2 16,1-5-16,0-8 0,0-7 16,0-4-16</inkml:trace>
  <inkml:trace contextRef="#ctx0" brushRef="#br0" timeOffset="61797.7299">12177 7800 0,'0'0'0,"-10"5"0,-4 3 16,0 0-16,-1 0 0,-4 3 15,-2 2-15,6-3 0,4 0 0,11-3 16,8-1-16,7-2 15,5-4-15,12-5 0,9-2 16,5 0-16,3-2 0,14-1 16,2 0-16,-8 1 0,-6 1 0,4 0 15,-4-2-15,-11 3 0,-8 0 0,-9 2 16,-6 1-16,-3 1 0</inkml:trace>
  <inkml:trace contextRef="#ctx0" brushRef="#br0" timeOffset="61969.5721">12235 7989 0,'0'0'0,"0"0"15,0 0-15,-1 25 0,1-25 0,-2 28 16,1-7-16,0 1 0,-2 0 0,3 6 16,1-2-16,2-4 0,1-4 15,-1-2-15,1-2 0,-2-3 0</inkml:trace>
  <inkml:trace contextRef="#ctx0" brushRef="#br0" timeOffset="62201.4915">12375 8005 0,'0'0'0,"8"-1"15,4 0-15,-1 0 0,0 1 0,3 1 16,4 0-16,4 2 0,-1 1 15,-1 1-15,0 2 0,-4 1 16,-1-1-16,-4 1 0,-3 1 0,0-1 16,-2 2-16,-5 2 0,-4 3 15,-2 0-15,-3 1 0,-3 0 16,-2 2-16,0-3 0,1-3 0,-5-1 16,-3 0-16,4-3 0,1-1 15,3 0-15</inkml:trace>
  <inkml:trace contextRef="#ctx0" brushRef="#br0" timeOffset="62339.7311">12281 8144 0,'0'0'15,"0"0"-15,0 0 0,26-10 0,-26 10 16,29-5-16,-10 2 0,0 2 16,0-1-1,2 1-15,1 0 0,3 1 16,-1 0-16,-4 0 0,-2 0 0,-4 0 15</inkml:trace>
  <inkml:trace contextRef="#ctx0" brushRef="#br0" timeOffset="62508.9415">12270 8279 0,'0'0'0,"0"0"0,0 0 15,0 0-15,25-7 0,-25 7 16,30-5-16,-30 5 0,37-6 0,-17 2 15,1 0-15,0 0 0,-2 1 0,3 0 16,-4 0-16,-2 1 16</inkml:trace>
  <inkml:trace contextRef="#ctx0" brushRef="#br0" timeOffset="62671.7421">12288 8457 0,'0'0'0,"10"-1"0,4 1 0,4-2 0,3 1 16,15-4-16,7-1 0,11 0 15,0 1-15,12-1 0,1 0 16,-17 1-16,-10 2 0,-9 0 16</inkml:trace>
  <inkml:trace contextRef="#ctx0" brushRef="#br0" timeOffset="62786.5166">13620 8327 0,'0'0'0,"0"0"0,0 0 16,-37 1-16,15-1 0,22 0 0,-37 0 16,21 0-16</inkml:trace>
  <inkml:trace contextRef="#ctx0" brushRef="#br0" timeOffset="63729.4421">6305 6534 0,'0'0'0,"-16"4"0,-6 1 0,-6 4 16,-6 3-16,-18 10 0,-14 8 0,-3 3 15,2 4-15,-12 12 0,4 4 16,-27 27-16,14-3 0,3-7 16,6-2-16,19-5 0,15-3 15,9 1-15,7 0 0,9-7 0,5-5 0,11-2 16,9-3-16,9 0 0,6-2 15,8-4-15,0-3 0,10-5 16,4-2-16,11-7 0,9-4 16,3 1-16,6 1 0,8-2 15,4-2-15,6-4 0,5-5 16,4-1-16,5-1 0,-1 1 0,1-1 0,-1-3 16,3-2-16,-2 3 15,-3 1-15,4-4 0,1-3 0,-5-6 16,-5-5-16,-3-4 0,-4-2 15,-6 1-15,-5 3 0,-3-4 16,-4-4-16,-7-1 0,-7-2 16,-8 0-1,-6 0-15,-10-3 0,-4-4 0,-7-2 16,-4-2-16,-7-2 16,-4-2-16,-6-5 0,-4-4 0,-8 0 15,-5-2-15,-4-3 0,-4-3 16,-4-1-16,1 2 0,-14-3 0,-6-3 15,-3 9-15,-5 6 0,-6 3 16,-10 4-16,-2 11 0,-5 7 0,-12 8 16,-9 5-16,-1 10 0,-2 8 15,-14 13-15,-9 10 0,4 5 16,2 5-16,-5 9 0,-1 9 16,15 4-16,9 3 0,19 0 15,13 0-15,12-6 0,11-6 16,14-15-1,11-12-15,7-7 0</inkml:trace>
  <inkml:trace contextRef="#ctx0" brushRef="#br0" timeOffset="64445.2557">7618 6710 0,'0'0'16,"0"0"-16,0 0 0,0 0 15,0 0-15,0 0 0,0 0 0,0 0 16,0 0 0,29-4-16,-29 4 0,28-4 15,-10 1-15,6-2 0,6-2 16,2 1-16,2-3 0,16-2 15,5-1-15,0 0 0,-1 0 16,14-5-16,2-1 0,4-2 16,-8 2-16,2 0 0,-7 2 15,-14 5-15,-9 3 0,-11 2 0,-6 4 0,-8 3 16,-6 4-16,-10 5 0,-8 4 16,-7-2-16,-4 1 0,-11 4 15,-7 5-15,1 1 0,-1 1 0,-15 10 16,-5 4-16,5-1 0,3-1 15,-6 2-15,3-3 0,6-3 16,6-1-16,-15 5 0,6-10 0,27-13 16,4-5-16,-2-5 0,2-6 15,5-3-15,3-4 0,4-7 16,2-5-16,4 1 0,2-3 0,2-6 16,5-5-16,2 1 0,2 0 15,3-6-15,0-5 0,1 5 16,0 4-1,6 1-15,3-1 0,-3 7 16,-2 5-16,3 5 0,0 4 16,-4 6-16,1 1 0,0 7 15,3 4-15,0 7 0,1 5 0,-1 5 16,-2 3-16,-2 1 0,-2 3 16,6 11-16,3 3 0,-4-1 15,-1-3-15,0 1 0,0 0 0,-4-5 16,-2-6-16,-1-1 0,1-2 15,-7-5-15,1-5 0,-3-5 16,-2-5-16,-2-1 0,-2-2 0,-8-3 16,-6-5-16,-3-1 0,-4-1 15,-15-6-15,-7-2 0,1-1 16,0-1-16,-7-1 16,-4-1-16,-7-1 15,4 2-15,14 5 0,11 4 0,9 3 16</inkml:trace>
  <inkml:trace contextRef="#ctx0" brushRef="#br0" timeOffset="73135.2865">5692 7760 0,'0'0'0,"18"-2"0,4-3 16,7 0-16,9-1 0,17-1 0,17-4 0,5 1 0,3 0 16,16-1-16,0 0 15,39-4-15,-16 0 0,-10 2 0,-7 2 16,-6 7-16,-4 4 0,-8-4 16,-3-4-16,-9 7 0,-10 4 15,-11-2-15,-9 0 0,-5-4 16,-6-4-16,-16 5 0,-11 3 15,-6-2-15,-1-3 0,-20 4 16,-10 1-16,-8-5 0,-4-1 0,6 1 0,-9 1 16,-8 4-16,-6 5 0,-11-1 15,-9 1-15,-38-1 0,9-2 16,-2 1-16,0 3 0,7 3 16,4 2-16,2-1 0,2-1 15,8 3-15,6 0 0,4 3 16,7 1-1,4-8-15,6-2 0,9 1 0,10 0 16,9-1-16,9-3 0,9-2 16,7-2-16,7 0 0,3 0 15,10-1-15,5 0 0,10-2 16,11-2-16,-2 0 0,7 0 16,7-3-16,5-1 0,11 1 0,9-1 15,3 2-15,4-1 0,47-1 0,-7 0 16,-8 4-16,-8 2 0,1-4 15,1-2-15,-14 0 0,-9 0 16,-7 8-16,-5 3 0,-13 0 16,-7 0-16,-15-3 0,-7-2 15,-17 4-15,-8 2 0,-12-2 16,-6-1-16,-15-2 16,-9-2-16,-15 4 0,-7 5 15,-9 0-15,-2-1 0,-12 0 16,-6 0-16,-7-4 0,-4-1 15,-5 7-15,-5 4 0,3 0 16,2 3-16,0 0 0,-2 1 16,9-5-16,7-3 0,6 2 0,4 1 15,15 2-15,9 1 0,12-4 0,8-2 16,13-5-16,7-2 0,11 0 16,6 1-16,4-7 0,3-2 15,15 1-15,11 2 0,11 1 0,10 1 16,8-2-16,7-2 15,6 2-15,3 0 0,14 2 0,9 0 16,0 1 0,-2-2-16,-2 1 0,0 1 15,0-1-15,1 0 0,-1 2 16,-2 2-16,-11-1 0,-9 1 0,-10-1 16,-5-3-16,-15 2 0,-9-2 15,-13 4-15,-9 1 0,-7-2 16,-5 0-16,-7 0 0,-5 0 15,-16-2-15,-9-2 0,-16-1 0,-11 1 16,11 2-16,-10-1 0,-38 1 16,-4 2-16,-3 1 0,-1 1 0,-4 0 15,-1 2-15,5 1 0,2-1 16,5 1-16,5 0 0,12 3 16,11 3-16,10-4 0,10-2 15,17 0-15,14 0 0,13-4 0,8 0 16,5-4-16,1 2 0,20 0 31,12 0-31,17-2 0,8-2 0,16 0 0,9-1 16,3 1-16,4 0 0,12 1 15,9 4-15,-4-3 0,0-1 0,8-1 16,4-1-16,-2 2 16,0 4-16,-5 3 0,-4 3 15,-16-1-15,-11-2 0,-12 0 16,-8 0-16,-18 3 0,-12 1 0,-19 0 15,-12 0-15,-19 5 0,-14 1 16,9-4-16,7-1 0,2-4 16</inkml:trace>
  <inkml:trace contextRef="#ctx0" brushRef="#br0" timeOffset="148551.7233">5453 7772 0,'0'0'0,"0"0"0,0 0 15,0 0-15,0 0 0,25-13 16,-25 13-16,24-6 0,-24 6 0,32-5 16,-10 3-16,5-2 15,3 1-15,16-1 16,9-1-16,-1 0 0,-1 0 15,23-1-15,7 1 16,9-2-16,-5 1 0,24-1 0,3-1 16,3 2-16,-17 2 0,53-2 15,-8 3-15,-25 1 0,-20 0 0,-3 1 16,-2 2-16,-18-1 16,-16 0-16,-2 5 0,-1 1 15,-17-4-15,-10-3 0,-11-1 0,-10 1 0,-7-1 16,-3 2-16,-13 0 0,-6 0 15,-5-1-15,-3 1 0,-20 0 16,-18 0-16,24 0 0,-4-2 0,-45 3 16,-3 1-16,5 0 0,5-2 15,-13 2-15,-10 1 0,12 3 0,9 1 0,-10 0 16,-8 2-16,19-2 16,13-2-16,-3 3 0,0 3 15,11 2-15,9-2 0,13-4 16,10-6-16,7 1 0,5 2 0,11-5 15,4-3-15,4 2 0,4-1 16,9 1 0,11-2-16,1 3 0,2 1 0,4-3 15,13-4-15,1 1 16,1-1-16,20 1 0,14 1 16,-10-1-16,-5 1 0,34-1 15,-8 2-15,-7 1 0,-3 0 0,-1 2 16,-2 0-16,-7 0 0,-5-1 15,-4 2-15,-6 2 0,-11 2 0,-8 2 16,-3-5-16,-3-3 0,-7 1 16,-6 0-16,-10 5 0,-8 4 15,-9-1-15,-5 2 0,7-7 0,3 0 16,1 0-16</inkml:trace>
  <inkml:trace contextRef="#ctx0" brushRef="#br0" timeOffset="152331.4491">3983 8079 0,'0'0'0,"0"0"0,0 0 16,-29 10-16,29-10 0,-30 13 15,6-2-15,-1 4 0,-4 3 16,-11 11-16,-1 3 0,-10 8 16,0 2-16,-6 15 0,4 5 0,2-2 15,5-1-15,-2 17 0,7 6 16,3 4-16,12-6 0,2 30 0,14-11 15,8-19-15,5-10 0,23-16 16,17-8-16,4-9 0,0-8 0,19-8 16,15-5-16,-4-12 0,-4-6 15,18-9-15,14-5 16,-6-4-16,-2-2 0,1-9 0,2-6 16,-8-3-1,-6-2-15,-1-14 0,1-9 16,-11 7-16,-6 4 0,-7-6 15,-4-4-15,-18 2 0,-10 2 0,-12-7 16,-10-4-16,-5 2 0,-7 2 16,-18-2-16,-14-3 0,-6 15 15,-3 10-15,-26-2 0,-16 1 16,-4 9-16,-3 8 0,-24 14 0,-17 11 16,8 16-16,0 10 0,40-7 15,27-4-15,20-2 0</inkml:trace>
  <inkml:trace contextRef="#ctx0" brushRef="#br0" timeOffset="152917.5775">5958 8500 0,'0'0'0,"0"0"0,0 0 16,0 0-16,-28-3 0,28 3 0,-39 9 15,14-4-15,-2 2 0,-3 3 16,-2 3-16,-6 4 0,1 1 16,2 7-16,4 2 0,8-1 15,7 0-15,10 0 0,9 1 16,7-5-16,2-3 0,7 0 0,4 1 16,1-1-16,1-1 0,3 1 0,-2-3 15,-7-3-15,-2-1 0,-7 0 16,-5 1-16,-5-1 0,-8 0 15,-6-2-15,-8 2 0,0-3 16,-2 0-16,-5-4 0,-4 1 16,4-3-16,3-2 15,3 0-15,3 0 16,4 0-16</inkml:trace>
  <inkml:trace contextRef="#ctx0" brushRef="#br0" timeOffset="153102.1566">6199 8727 0,'0'0'0,"0"0"15,0 0-15,-10 36 0,5-20 0,-4 7 16,-2 3-16,-2 5 0,-3-3 0,3-2 16,2-1-16,0-1 15,2-4-15,2-9 0,3-8 16,2 0-16,-1-1 15,0 0-15</inkml:trace>
  <inkml:trace contextRef="#ctx0" brushRef="#br0" timeOffset="153233.7615">6202 8492 0,'0'0'0,"0"0"15,0 0-15,0 0 0,0 0 0,20 14 16,-20-14-16,21 18 0,-21-18 15,21 21-15,-12-13 0,-1 0 16</inkml:trace>
  <inkml:trace contextRef="#ctx0" brushRef="#br0" timeOffset="153450.1234">6808 8695 0,'0'0'0,"-10"9"16,-5 5-16,-1 4 0,-2 2 0,-8 12 15,-10 12-15,7-1 16,3-1-16,7 2 0,7-6 16,8-9-16,4-6 15,10-7-15,8-5 16,4-6-16,1-3 0,4-7 0,3-6 16,-2-4-16,-1-1 0,-7 1 15,-3 4-15,-5 3 0</inkml:trace>
  <inkml:trace contextRef="#ctx0" brushRef="#br0" timeOffset="153587.8658">6488 8840 0,'0'0'0,"0"0"0,0 0 0,25 1 16,-25-1-16,44-1 0,-8-2 16,3 0-16,5 0 0,5-2 15,-8 3-15,-7-1 0</inkml:trace>
  <inkml:trace contextRef="#ctx0" brushRef="#br0" timeOffset="153834.7211">7825 8582 0,'0'0'15,"0"0"-15,0 0 0,-32 16 0,17-7 0,-11 10 16,-3 5-16,-1 4 15,-1 3-15,-6 17 0,0 8 16,4-2-16,6-2 0,0 3 0,7-7 16,3-6-16,3-9 0,3-6 15,4-8-15,0-2 0,0-4 16,-4-4-16,-4-2 0,-3-3 0,0-2 0,-6-3 16,-1-4-16,-3-2 0,2-3 15,5 3-15,5 0 0,2 3 16</inkml:trace>
  <inkml:trace contextRef="#ctx0" brushRef="#br0" timeOffset="153950.6762">7400 8856 0,'0'0'0,"15"-3"0,8 0 0,10-1 16,-1 0-16,19 2 0,6 0 16,9 0-16,-3 1 0,-6 0 15,-14 0-15,-10 1 0</inkml:trace>
  <inkml:trace contextRef="#ctx0" brushRef="#br0" timeOffset="154267.3053">7976 8857 0,'0'0'15,"0"0"-15,-12 12 0,2-4 16,0 2-16,-3 5 0,-5 5 0,0 7 16,-1 0-16,7 0 0,5-3 15,8 1-15,8-6 0,9-5 16,7-5-1,5-5-15,3-5 0,3-6 16,3-4-16,-3-3 0,-5 1 0,3-11 16,-3-4-16,-7-1 15,-4 0-15,-8 0 0,-6 1 0,-4 4 16,-3 5-16,-11 2 0,-9 4 16,-5 5-16,-4 4 0,-8 4 15,-4 2-15,7 4 0,4 3 0,1 4 16,5 2-16,6 0 0,6 0 0,12 2 15,7 1-15,5-4 16,4-5-16,-3 0 0,-3-3 0,-1 0 16</inkml:trace>
  <inkml:trace contextRef="#ctx0" brushRef="#br0" timeOffset="154521.3189">8580 8828 0,'0'0'0,"0"0"15,0 0-15,-11 24 0,11-24 0,-16 31 16,2-8-16,-1 0 0,2 2 16,-4 5-16,4-1 0,2-4 15,1-6-15,0 0 0,1-5 0,3-6 16,0-2-16,3-9 0,1-5 16,2-4-16,1-1 0,3-5 15,5-5-15,0 1 0,4 0 0,5-2 16,4 3-16,-1 3 15,-1 5-15,5 4 0,4 4 0,-1 2 16,0 1-16,2 3 0,2 3 0,-6-1 16,-4-1-16,-4 0 0</inkml:trace>
  <inkml:trace contextRef="#ctx0" brushRef="#br0" timeOffset="154822.2974">9779 8542 0,'0'0'0,"0"0"15,0 0-15,-32 8 0,15-2 0,-3 2 16,-2 4-16,-4 4 0,2 0 0,4 0 15,5-1-15,6-3 0,3-2 16,12 0-16,8 0 16,6-3-16,4-1 0,13-1 0,8-3 15,1-2-15,2-1 0,9-1 16,-1-3 0,-7 0-16,-2-1 0,-6 1 15,-11 2-15,-6-1 0</inkml:trace>
  <inkml:trace contextRef="#ctx0" brushRef="#br0" timeOffset="154938.3463">10036 8671 0,'0'0'16,"0"0"-16,-11 7 0,2 1 0,-2 1 16,1 1-16,1 1 0,0 5 15,4 1-15,4-1 0,3 2 0,6-4 16,5 1-16,2-2 0,2 1 0,-3-4 16,-2 0-16,-2-2 0</inkml:trace>
  <inkml:trace contextRef="#ctx0" brushRef="#br0" timeOffset="155386.7794">9409 8947 0,'0'0'0,"0"0"0,0 0 0,0 0 16,34 8-16,-34-8 0,41 6 15,-13-4-15,3 0 0,7-2 16,7-2 0,11 0-16,-1-1 0,11-1 0,-2-1 15,2 0-15,-7 0 0,-10-3 16,-6-1-16,-10 2 0,-6 2 15,-7 0-15,-5 1 0,-3 2 0</inkml:trace>
  <inkml:trace contextRef="#ctx0" brushRef="#br0" timeOffset="155493.614">9880 8881 0,'0'0'0,"0"0"0,0 0 16,-23 16-16,11-7 0,-2 4 0,-3 3 15,-2 2-15,-2-2 0,-7 10 16,-4 1-16,3-2 0,3 0 0,-3 1 15,2-4-15,7-4 0,2-3 16,4-3 0</inkml:trace>
  <inkml:trace contextRef="#ctx0" brushRef="#br0" timeOffset="155625.203">9857 9042 0,'0'0'0,"11"0"0,7 0 16,0 1-16,2 0 0,8 4 0,-1 0 15,8 3-15,-1 0 0,-2 1 0,-4 1 16,-1-2-16,-3-2 0,-4-1 16,-3-1-16,-4-1 0</inkml:trace>
  <inkml:trace contextRef="#ctx0" brushRef="#br0" timeOffset="155825.5988">9788 9121 0,'0'0'16,"0"0"-16,0 0 0,-21 14 0,21-14 16,-19 19-16,7-4 0,-1 2 15,-1 2-15,-1 4 0,3 0 16,2-2-16,3-2 0,5-3 16,3-2-16,4-3 0,1-2 15,0-1-15,-1-2 0,0 0 16</inkml:trace>
  <inkml:trace contextRef="#ctx0" brushRef="#br0" timeOffset="155994.9404">9914 9193 0,'0'0'0,"0"0"0,0 0 0,0 0 0,-18 29 0,18-29 16,-26 30-16,10-12 0,-2 1 16,2 0-16,0 1 15,0 2-15,1-3 0,3-2 16,2-4-16,4-4 0,1-1 0,5-4 15,5-3-15,-2 0 0,0 1 16,-1-2 0</inkml:trace>
  <inkml:trace contextRef="#ctx0" brushRef="#br0" timeOffset="156170.3592">10067 9272 0,'0'0'0,"0"0"15,0 0-15,-2 23 0,2-23 0,-6 27 16,0-7-16,-4 2 0,-3 1 0,-7 8 15,-2 2-15,2-3 0,3-3 16,-6 3 0,-2-4-16,1-3 0,1-4 0,0-6 0,1-3 15,3-4-15,4-5 0,2-1 16,4 1-16,0 0 0</inkml:trace>
  <inkml:trace contextRef="#ctx0" brushRef="#br0" timeOffset="156427.0115">10452 9015 0,'0'0'0,"10"-2"16,6 0-16,1-1 0,4 1 0,8 0 15,2 1-15,7-1 0,1 2 16,-4 2 0,-2 2-16,-5 3 0,-5 3 0,-5 6 15,-4 3-15,-4 3 0,-4 3 16,-6 0-16,-6 1 15,-4 0-15,-4-2 0,-6 2 16,-2-4-16,1-4 0,0-3 0,-3-4 16,-4-2-16,3-4 0,2-4 15,2-5-15,2-4 0,4-8 0,1-7 0,4 5 16,3 3-16,0 4 16</inkml:trace>
  <inkml:trace contextRef="#ctx0" brushRef="#br0" timeOffset="156596.3109">10748 8747 0,'0'0'16,"0"0"0,0 0-16,0 0 0,-10 31 0,2-12 15,-3 5-15,-4 5 0,-4 3 16,-6 14-16,-2 5 16,1-2-16,-2-3 0,-3 7 0,4-4 15,0-1-15,5-8 0,5-10 16,3-7-16,4-7 0,3-2 15,1-3-15</inkml:trace>
  <inkml:trace contextRef="#ctx0" brushRef="#br0" timeOffset="156774.7523">11007 8974 0,'0'0'0,"0"0"16,0 0-16,3 25 0,-3-25 0,1 32 15,-2-10-15,0 5 0,-1 1 16,-1 6-16,-2-1 0,2-6 16,1-3-16,2 0 0,1-7 15,0-5-15,0-2 0,-1-2 16</inkml:trace>
  <inkml:trace contextRef="#ctx0" brushRef="#br0" timeOffset="157013.0402">11080 9100 0,'0'0'16,"0"0"-16,22 1 0,-7 2 0,3 1 16,3 0-16,3 2 0,7 2 15,-1 2-15,-3-2 0,-1 3 0,-1 0 16,-4-1-16,-8 1 0,-6 1 16,-7 1-16,-5 0 0,-4-2 15,-4-1-15,-5 0 0,-6-2 16,-8 2-16,-3-2 0,1-1 15,0-3-15,2 0 0,2-2 16,6-2 0,4-3-16,1 1 0,4 0 15,3 1-15</inkml:trace>
  <inkml:trace contextRef="#ctx0" brushRef="#br0" timeOffset="157229.4937">11736 8810 0,'0'0'0,"0"0"15,0 0-15,34 0 0,-34 0 0,36 0 16,-10 0-16,0 1 16,2 1-16,9-1 0,3 0 15,-4 1-15,-2-2 16,5 0-16,-4 0 15,-6 0-15,-7-2 0,-3 2 0,-4-1 16,-3 1-16</inkml:trace>
  <inkml:trace contextRef="#ctx0" brushRef="#br0" timeOffset="157398.8551">11927 8682 0,'0'0'0,"0"0"0,0 0 16,0 0-16,0 0 0,10 25 15,-10-25-15,4 31 0,-3-14 0,-3 2 16,-2 1-16,2 1 0,1 0 16,0-1-16,0-5 0,0 0 15</inkml:trace>
  <inkml:trace contextRef="#ctx0" brushRef="#br0" timeOffset="157577.3159">11647 8948 0,'0'0'0,"0"0"0,28-1 16,-8 0-16,2 0 0,15-1 0,9-2 0,2 0 15,3-1-15,16 0 0,4 0 16,5 0-16,-8 1 0,4 0 16,-8 1-16,-13-3 0,-6-3 15,-9 2-15,-10 1 0,-7 3 0</inkml:trace>
  <inkml:trace contextRef="#ctx0" brushRef="#br0" timeOffset="157799.4191">12434 8677 0,'0'0'0,"0"0"16,0 0-16,-24 11 0,24-11 16,-32 23-1,8-3-15,-2 2 0,-3 2 16,-14 12-16,-5 4 0,-12 8 15,2 0-15,-8 6 0,6-2 16,-3 1-16,8-8 0,3-2 16,9-7-16,10-10 0,8-5 0,4-7 15,2-3-15,7-4 0,3-1 16,2-2-16</inkml:trace>
  <inkml:trace contextRef="#ctx0" brushRef="#br0" timeOffset="157915.3647">11945 9059 0,'0'0'0,"9"-3"15,5-2-15,5 0 0,3 1 0,12-3 16,6 0-16,-4 1 0,0-1 16,7 3-16,-2 1 15,-4 1-15,-5 0 16,-2 1-16,-7 0 0,-5 0 16</inkml:trace>
  <inkml:trace contextRef="#ctx0" brushRef="#br0" timeOffset="158178.5889">12115 9106 0,'0'0'0,"0"0"16,-20 9-16,8-2 0,0 2 0,-1 3 16,-1 2-16,-1 3 0,2-2 0,3 1 15,3 0-15,4-3 0,2-2 0,7-2 16,9-2-16,2-5 0,4-2 16,7-2-16,5-3 15,-1 0-15,-1 0 0,5-1 0,-1 2 16,-3 2-16,-2 2 0,-1 2 15,-6 5-15,-9-1 0,-4-1 0,-10 4 16,-8 3-16,-4 2 0,-2 0 0,-8 4 16,-6 1-16,1-1 15,-1 0-15,-6-1 0,0-2 16,4-5-16,4-4 0,5-2 0,5 0 16,4-1-16</inkml:trace>
  <inkml:trace contextRef="#ctx0" brushRef="#br0" timeOffset="158316.7489">12964 8770 0,'0'0'0,"0"0"0,0 0 0,0 0 16,17 18-16,-17-18 0,3 21 0,-3-21 0,0 20 15,0-12-15</inkml:trace>
  <inkml:trace contextRef="#ctx0" brushRef="#br0" timeOffset="158617.7462">12747 9059 0,'0'0'0,"0"0"0,16-1 0,-3 1 15,3 2-15,5-1 0,2 0 16,-2 1-16,-2 2 0,-3 0 15,-3 2-15,-3 1 0,-3 0 16,-6 3-16,-5 2 0,-6-1 16,-5 0-16,-1-1 0,-3 1 0,0 0 0,1 0 15,-4 2-15,1-4 0,3-2 16,5-1-16,5-1 0,5 1 16,5-1-16,5 1 0,7-4 15,6-4-15,4-2 0,2-2 16,13-2-16,5 1 0,-2-2 15,-1-1-15,-3-1 16,-8 2-16,-7 3 0</inkml:trace>
  <inkml:trace contextRef="#ctx0" brushRef="#br0" timeOffset="158818.5254">13224 8930 0,'0'0'0,"0"0"15,0 0-15,30-2 0,-30 2 0,35 1 16,-11-1-16,4 0 0,2 0 16,9 1-16,2 1 0,-2-1 15,-3 2-15,4 1 0,-5 2 16,-7-1-16,-6-1 0,-5-2 0,-2 1 16,-4-2-16</inkml:trace>
  <inkml:trace contextRef="#ctx0" brushRef="#br0" timeOffset="159138.4147">13123 9101 0,'0'0'0,"0"0"16,0 0-16,0 0 0,0 0 0,0 0 16,0 0-16,28-4 0,-28 4 15,38 0 1,-14 0-16,1 0 0,1 0 16,-2-1-16,-1 1 0,2 0 15,-4 1-15,-5 3 0,-6 2 16,-7 0-16,-4 1 0,-10 4 15,-8 3-15,-4-1 0,-3 0 0,-2 1 16,-2 1-16,-2 3 16,5 0-16,4-4 0,3-3 0,5-2 0,5-1 15,8-5-15,7-3 0,8-2 16,7-3-16,9-5 0,10-5 16,0-1-16,-1-2 0,12-5 15,2-2-15,-7 0 0,-5-2 0,0-4 16,-3 0-16,-9 1 0,-6 0 15,-11-3 1,-8-1-16,-2 7 0,0 7 0,0 6 16</inkml:trace>
  <inkml:trace contextRef="#ctx0" brushRef="#br0" timeOffset="159319.9443">13449 8736 0,'0'0'0,"0"0"0,0 0 16,0 0-16,0 0 0,3 35 15,2-17-15,-1 4 0,0 3 16,2 7-16,1 6 0,2 12 0,2-1 0,5 10 15,3-3-15,-2-8 16,1-5-16,5 4 0,2-3 16,0-10-16,-2-5 0,-2-8 15,0-8-15,-4-4 0,-1-3 0,-1-9 16,0-5-16,-2-7 0,0-6 16,-3 5-16,-2 4 0,-3 3 0</inkml:trace>
  <inkml:trace contextRef="#ctx0" brushRef="#br0" timeOffset="159420.3734">14051 8763 0,'0'0'0,"0"0"16,0 0-16,21 10 0,-21-10 15,19 16 1,-10-2-16,0-2 0,-1-1 0,-1-1 16</inkml:trace>
  <inkml:trace contextRef="#ctx0" brushRef="#br0" timeOffset="163333.1849">6027 9636 0,'0'0'16,"0"0"-16,0 0 0,-7 26 0,7-26 15,-4 32-15,3-10 0,0 5 16,0 4-1,0 14-15,1 4 0,0 11 0,0-2 16,0-1-16,0 0 16,1 8-16,1-2 0,3-1 0,3-7 15,1-9-15,1-7 16,-1-4-16,-2-4 0,-1-6 16,0-3-16,-3-4 0,-1-3 0,-1-8 0,-1-3 15,0 1-15,0-3 0,0 0 0</inkml:trace>
  <inkml:trace contextRef="#ctx0" brushRef="#br0" timeOffset="164366.6376">5998 9658 0,'0'0'0,"0"0"0,0 0 16,0 0-16,0 0 0,26-12 0,-26 12 15,28-3-15,-12 0 0,4 2 0,3 1 16,1 0-16,1-1 0,14 0 16,5 2-16,2-2 0,-1-1 0,16 2 15,7 1-15,-3-1 16,0-3-16,20 1 0,20-2 0,-8 2 15,-7 1-15,21-4 0,5 2 16,29-3 0,-22-1-16,5 4 0,3 3 15,-14 0-15,-9 1 0,6 1 16,5 2-16,-14-6 0,-10-3 0,12 3 16,10 3-16,-15 0 15,-8 2-15,11-2 0,8 1 16,-16 0-16,-11 0 0,11-1 15,7-1-15,-17 1 0,-12 2 0,5-3 0,4-1 16,-13-1-16,-8 1 0,1 0 16,1 1-16,-10-1 0,-7 0 0,-5 0 15,-2-2-15,-9 2 0,-4 1 16,-1 0-16,1 0 16,-8 0-16,-6 1 0,-1 5 15,0 3-15,-3-1 0,-1-2 0,-1 5 0,0 5 16,-1 2-16,2 3 0,0 5 15,0 6-15,-4-15 0,1-1 0,-2 8 16,-1 6-16,1-3 0,0-1 16,-1 4-16,2 4 15,-3-4-15,-2-1 0,1 6 0,0 0 16,0-6 0,2-1-16,-2 4 0,-1 2 15,1-3-15,0 0 0,-1 1 16,0 1-16,0-6 0,1-5 0,0 2 15,1 0-15,1-1 0,-2-2 16,-2-1-16,-3 3 16,-1-6-16,-1-2 0,-2-3 15,-1-1-15,-2-3 0,-2-1 0,-4 0 0,-4 0 16,-2-1-16,-3 1 0,-6-4 16,-5-1-16,-2 0 0,1-2 0,-10-2 15,-7-1-15,3-2 0,3 2 16,-21-1-16,-7-2 15,5 2-15,4 0 0,-20-3 0,-5-3 16,-28 2 0,15 3-16,-7-1 0,-6-2 15,18 2-15,14 2 0,-11-1 16,-8 0-16,9 0 0,7 1 0,-14 1 16,-8 4-16,14-4 0,10-2 0,-13 2 15,-9 2-15,11 0 16,7 1-16,-10-2 0,-8-1 15,16 3-15,9 1 0,-13 2 0,-13-1 16,13 2-16,9 1 0,-9 2 16,-6-2-16,13 0 0,8-3 0,-9 0 15,-6 1-15,17-3 0,12 0 16,-4 0-16,-8-1 16,11 1-16,6 0 0,5 1 0,4 1 15,11-1-15,10-1 0,4-1 0,5 0 16,3 0-16,3 0 0,7-1 0,2 1 15,3 1-15</inkml:trace>
  <inkml:trace contextRef="#ctx0" brushRef="#br0" timeOffset="170801.9877">12295 10449 0,'0'0'0,"17"-2"16,3 2-16,-2-1 0,2 1 0,15 1 16,19 3-16,0-2 0,0-1 15,22 3-15,8 3 16,6-2-16,-5-3 0,25 0 0,8 0 0,-10 2 16,-6 1-16,64-1 0,1-1 15,-25-1-15,-15 1 0,20-1 16,15 0-16,-18 2 0,-13 1 0,19-5 15,13-3-15,-16-2 0,-12 0 16,23 2-16,16 2 16,-19-1-16,-14-2 0,24 0 15,17 0-15,-22 0 16,-15 0-16,25-2 0,16 1 16,-19 2-16,-15 1 0,16 1 15,10 1-15,-21-1 0,-16-1 0,13 2 16,9 1-16,-22 2 0,-15 2 15,9-4-15,5-4 16,-26 5-16,-17 2 0,0 2 0,1 1 0,-20-2 16,-16-1-16,-9 1 0,-7 1 15,-16-2-15,-7-2 0,-9 0 0</inkml:trace>
  <inkml:trace contextRef="#ctx0" brushRef="#br0" timeOffset="180468.0675">11010 10373 0,'0'0'0,"0"0"0,0 0 16,0 0 0,0 0-16,-17 28 0,17-28 15,-27 29-15,11-11 0,-5 4 16,-4 4-16,0-1 0,-1 1 0,-7 5 16,1-2-16,-4 1 0,5-3 15,8-7-15,6-5 0,2-4 16,3-1-16,2-2 0</inkml:trace>
  <inkml:trace contextRef="#ctx0" brushRef="#br0" timeOffset="180631.5362">11126 10403 0,'0'0'0,"0"0"16,0 0-16,0 0 0,0 0 0,0 0 16,0 0-16,0 0 0,-4 29 15,-7-12-15,-4 3 0,-1 3 0,-3 5 16,-9 10-16,-1 2 0,1-2 15,2 0-15,-4 7 0,2-3 16,6-8-16,5-6 0,2-5 16</inkml:trace>
  <inkml:trace contextRef="#ctx0" brushRef="#br0" timeOffset="180831.7336">11129 10644 0,'0'0'0,"0"0"16,0 0-16,-3 26 0,3-26 0,-9 39 16,1-13-16,0 1 0,-2 3 15,-2 8-15,-1 2 0,4-4 0,1-3 16,0 2-16,3-9 0,1-7 16,2-8-16,1-8 0,1-7 0,0 0 15,0 1-15,0 1 0</inkml:trace>
  <inkml:trace contextRef="#ctx0" brushRef="#br0" timeOffset="181317.3126">11287 10478 0,'0'0'0,"0"0"0,0 0 16,37-7-16,-19 4 0,4-1 0,3 2 15,10 0-15,1 2 0,0 0 16,1 2-16,2 0 0,-3 2 15,-5-2-15,-3 2 0,-6 0 0,-4 3 16,-11 0-16,-10 2 0,-5 1 0,-7 1 16,-10 2-16,-9-1 0,-4 2 15,-1 1-15,-1-4 0,0-3 16,-4 1-16,3-1 0,6-3 16,5-3-16,7-2 15,4-1-15,11-2 0,6-1 0,11-2 0,7 0 0,7 1 16,10-1-16,3 1 0,4-2 31,12 5-31,3 2 0,-2 0 16,-2 1-16,-3 2 0,-8 1 15,-12 1-15,-8 2 0,-11 0 16,-8 2-16,-13-1 0,-10 1 0,-12 1 16,-10 2-16,-4-1 0,-1 0 0,-9-1 15,2-1-15,3 0 0,5 0 16,5-2-16,5-1 0,11-2 15,8-1-15,7 0 0,5 1 16,13 1-16,8 1 0,9-3 16,9-2-16,7-1 0,4-1 15,7 1-15,7 0 0,4 0 0,-3 0 0,-5-2 16,-5-3-16,-8 0 0,-7 1 16,-6 0-16,-7 1 0,-5 1 15</inkml:trace>
  <inkml:trace contextRef="#ctx0" brushRef="#br0" timeOffset="181549.2148">11544 10354 0,'0'0'0,"0"0"0,0 0 15,2 28-15,-2-28 0,0 46 16,-2-10-16,-1 5 0,-1 4 15,0 19-15,-1 4 0,1 11 0,1-4 0,0 6 16,2-10-16,0 1 0,0-13 16,0-6-16,0-11 0,-1-16 15,-2-5-15,-2-9 0,-4-5 16,2-1-16,3-2 0,0-1 16</inkml:trace>
  <inkml:trace contextRef="#ctx0" brushRef="#br0" timeOffset="181717.3356">11265 10925 0,'0'0'0,"0"0"0,0 0 15,35-6-15,-14 2 0,3 0 16,3 0-16,0 1 0,3 1 16,5-1-16,0 0 0,-7 1 0,-3 1 0,-5 1 15,-5 0-15,-6 0 0,-2 0 16,0 0-16</inkml:trace>
  <inkml:trace contextRef="#ctx0" brushRef="#br0" timeOffset="181834.4564">11243 11028 0,'0'0'0,"0"0"16,0 0-16,0 0 0,0 0 0,0 0 15,26 4-15,-26-4 0,46 0 0,-12-3 16,6-2-16,6 0 0,2 0 16,5-1-16,-8 1 0,-6 1 15</inkml:trace>
  <inkml:trace contextRef="#ctx0" brushRef="#br0" timeOffset="182050.8703">11929 10585 0,'0'0'0,"0"0"16,22-2-16,-22 2 0,36-1 0,-2-1 15,8 1-15,-1 0 0,-1-1 0,12 1 16,5 0-16,-7 1 0,-4-1 0,3-1 16,-5-1-16,-11 1 15,-7-2-15,-4 1 0,-6 1 16,-2 0-16</inkml:trace>
  <inkml:trace contextRef="#ctx0" brushRef="#br0" timeOffset="182204.6131">12160 10478 0,'0'0'0,"0"0"16,0 0-16,0 0 0,0 0 0,10 26 15,-10-26-15,6 25 0,-6-25 16,3 33-16,-3-12 16,-1-3-16,-1-1 0,-2 0 0,0-2 0,1-3 15,-1 0-15,1-3 0</inkml:trace>
  <inkml:trace contextRef="#ctx0" brushRef="#br0" timeOffset="182367.4487">11817 10762 0,'0'0'0,"0"0"0,0 0 15,0 0-15,23-2 0,-23 2 0,48-3 0,-15 1 16,5 0-16,8-1 0,4 0 16,14-2-16,0 1 0,15 1 15,-2-2-15,5 3 0,-8 0 0,-2-2 16,-13-1-16,-14 0 0,-12 3 15,-8 0-15</inkml:trace>
  <inkml:trace contextRef="#ctx0" brushRef="#br0" timeOffset="182574.6161">12547 10531 0,'0'0'0,"0"0"0,0 0 16,0 0-16,-25 13 0,25-13 15,-34 26-15,11-7 0,-1 4 0,-6 4 16,-5 3-16,-10 11 0,0 2 0,-9 9 16,2-1-16,-4 6 0,5-4 15,-1-2-15,8-10 16,9-9-16,7-5 0,8-8 0,5-7 16,6-7-16,5-5 15,2 0 1,-1 0-16,1 0 0</inkml:trace>
  <inkml:trace contextRef="#ctx0" brushRef="#br0" timeOffset="182737.5515">12126 10941 0,'0'0'0,"0"0"15,0 0-15,32-1 16,-11 0-16,5 0 0,5-1 0,10 1 16,0 1-16,2 0 0,1-2 0,3 2 15,-5-1-15,-2-1 0,-3-2 16,-7 0-16,-6 2 0,-4 0 15</inkml:trace>
  <inkml:trace contextRef="#ctx0" brushRef="#br0" timeOffset="183038.0842">12398 10987 0,'0'0'0,"0"0"0,0 0 0,0 0 16,-22 7-16,22-7 0,-15 10 15,8-5-15,2 1 0,0-1 16,1 1-16,2 0 0,0-1 0,4 2 15,2-2-15,3 0 16,1-2-16,3 0 0,3-2 0,-1 1 16,0 0-16,0 2 0,2 1 0,0 0 15,1 1-15,1 3 0,-1 3 16,-4 1-16,-3 2 0,-5 2 16,-4 3-16,-3-1 0,-4 0 0,-1 0 15,0-1-15,-5-2 0,-1 0 16,-4-3-16,-2-1 15,-6-3-15,2-4 0,0-5 0,-1-4 0,2-2 16,2-1-16,4-5 0,2-4 16,4 3-16,2 2 0,2 3 0</inkml:trace>
  <inkml:trace contextRef="#ctx0" brushRef="#br0" timeOffset="186865.4811">13372 10564 0,'0'0'0,"0"0"15,0 0-15,0 0 0,-19 16 0,19-16 16,-26 34-16,8-12 16,-1 2-16,-1 7 0,-1 6 15,-3 10-15,3-3 0,0 12 16,5-1-16,5-8 0,3-6 0,7 5 0,5-5 16,8-7-16,5-5 0,13-6 15,7-6-15,-4-8 0,4-4 0,10-12 16,5-10-16,-14 4 15,-8 2-15,-8 4 0</inkml:trace>
  <inkml:trace contextRef="#ctx0" brushRef="#br0" timeOffset="187050.5788">14218 10555 0,'0'0'16,"0"0"-16,0 0 0,0 0 0,0 0 0,-25 12 15,25-12-15,-43 23 0,18-9 16,-6 4-16,-6 3 0,-8 6 0,1 1 0,-11 6 16,0 0-16,6-4 15,7-4-15,-1-1 0,7-3 16,7-6-16,7-3 0,5-3 16</inkml:trace>
  <inkml:trace contextRef="#ctx0" brushRef="#br0" timeOffset="187235.6075">13787 10754 0,'0'0'15,"0"0"-15,0 0 0,5 34 16,-5-34-16,1 41 0,-2-9 16,-1 10-16,-1 1 0,2 1 15,0 2-15,0 5 0,0-6 0,1 0 0,2-6 16,1-12-16,2-9 0,-1-4 15,0-3-15,-2-2 0</inkml:trace>
  <inkml:trace contextRef="#ctx0" brushRef="#br0" timeOffset="187521.0425">13865 10855 0,'0'0'0,"0"0"15,0 0-15,33-9 0,-17 4 0,6 1 16,4 1-16,9-2 15,1 0-15,2 2 0,1 0 0,7 1 16,-5 2-16,-2 2 0,-4 2 16,-5 3-1,-5 1-15,2 8 0,-5 6 16,-9-1-16,-3 3 0,-3 10 16,-5 4-16,-3-3 0,-1-1 0,-4-2 15,-1 1-15,-1-5 16,-3-2-16,-3-3 0,0-1 0,0-5 15,-1-5-15,-1-4 0,-3 0 16,0-2-16,2-2 0,2-1 0,4-1 0,3 0 16</inkml:trace>
  <inkml:trace contextRef="#ctx0" brushRef="#br0" timeOffset="187668.2685">13895 11004 0,'0'0'0,"0"0"0,0 0 16,0 0-1,25-6-15,-25 6 0,37-9 16,-14 5-16,0-2 0,4 3 16,2 1-16,-2-1 0,1 0 0,5-1 15,0-1-15,-6 1 0,-3 1 16,-5 0-16</inkml:trace>
  <inkml:trace contextRef="#ctx0" brushRef="#br0" timeOffset="187837.428">13935 11128 0,'0'0'0,"0"0"15,0 0-15,28 2 0,-28-2 0,29-1 16,-9-2-16,1 2 0,2-1 16,2 0-16,-1 0 15,5-2-15,-3 1 0,-4 0 16,-3 1-16,-4 0 0</inkml:trace>
  <inkml:trace contextRef="#ctx0" brushRef="#br0" timeOffset="187984.1738">13904 11243 0,'0'0'0,"0"0"16,0 0-16,0 0 0,0 0 16,24 3-16,-24-3 15,41-6-15,-16 1 0,6-2 0,7-2 16,1-2-16,0-1 0,5-2 15,-7 2-15,-6 2 0</inkml:trace>
  <inkml:trace contextRef="#ctx0" brushRef="#br0" timeOffset="188184.8629">14912 10636 0,'0'0'0,"0"0"0,0 0 16,-18 14-16,18-14 0,-27 17 0,6-1 16,-1 1-16,0 2 0,-8 6 15,0 1-15,5-3 0,4-2 16,0 0-16,4-3 0,3-4 16</inkml:trace>
  <inkml:trace contextRef="#ctx0" brushRef="#br0" timeOffset="188338.6683">15106 10777 0,'0'0'16,"0"0"-16,0 0 0,0 0 16,0 0-16,0 0 0,-30 22 0,11-12 15,-3 2-15,-4 3 0,-4 1 16,-1 1 0,0 1-16,-7 2 0,0-4 15,6 0-15,5-1 0,-1 1 16,5-3-16,4-3 0</inkml:trace>
  <inkml:trace contextRef="#ctx0" brushRef="#br0" timeOffset="188485.9527">14957 11004 0,'0'0'0,"0"0"16,0 0-16,3 28 0,-3-28 16,-1 37-16,0-14 15,-1 3-15,0 1 0,0 7 0,0-2 16,1-5-16,0-7 0,0-3 15,0-3-15,0-2 0</inkml:trace>
  <inkml:trace contextRef="#ctx0" brushRef="#br0" timeOffset="188993.9516">15394 10719 0,'0'0'0,"10"-1"0,5 2 16,2-1-16,-1 1 0,6 0 0,2 2 16,1 0-16,-1 0 0,3 2 15,-2-1-15,-7 1 0,-2 1 16,-7 0-16,-5 2 0,-7-1 0,-7 1 16,-6-1-16,-3 1 15,-5 1-15,-3 0 0,-8 3 0,-2-1 16,2-1-16,2-2 0,3-1 0,4-2 15,5-1-15,4 0 0,6-1 16,6 0-16,5-3 0,5 3 0,8-3 16,7-1-16,7 0 0,5-1 15,2 2-15,3-2 16,0 1-16,-1 0 16,2 0-16,-6 2 0,-8 0 15,-5 2-15,-14 2 16,-8 4-16,-7 0 0,-6 1 15,-8 3-15,-7 2 0,-3 0 0,-3-1 16,-11 4-16,0 0 0,6-3 16,4 0-16,9-3 0,4-3 15,8-1-15,4 0 0,8-3 0,5 1 16,10-3-16,6-2 0,6-2 16,7-2-16,5-1 0,5-2 0,8 0 15,1 2-15,-3-2 0,-2-1 16,0-2-16,-6 1 0,-7 0 15,-7-1-15,-5 2 0,-5 3 16,-3 0-16</inkml:trace>
  <inkml:trace contextRef="#ctx0" brushRef="#br0" timeOffset="189272.5035">15499 10605 0,'0'0'0,"0"0"0,0 0 0,0 0 16,0 0-16,6 30 16,-6-30-16,0 43 0,1-13 0,-1 7 0,-1 8 15,-1 15-15,0 2 0,-1 17 16,0 1-16,0 4 0,1-7 16,-1 3-16,1-8 0,0-8 15,0-8-15,0-5 0,0-10 0,-1-9 16,0-6-16,-2-7 15,1-4-15,-2-9 0,-1-4 0,-3-6 16,-2-3-16,3 1 0,2 3 16,2-1-16</inkml:trace>
  <inkml:trace contextRef="#ctx0" brushRef="#br0" timeOffset="189542.2838">15261 11267 0,'0'0'0,"0"0"15,0 0-15,22-12 0,-22 12 16,36-13-16,-12 6 0,1 0 16,2 1-16,0 2 0,2 0 15,6 0-15,-2 1 0,-3 2 0,-3 0 0,-8 2 16,-3 2-16,-10-1 16,-6 2-16,-5 2 0,-5 2 0,-7 2 15,-3 2-15,-4-2 0,-1-2 0,-5 2 16,3 0-16,2-2 15,6 0-15,3-1 0,5-1 16,7-1-16,5-2 16,10-3-16,9-2 0,3 1 15,7-1-15,14-4 0,6-3 16,-8 1-16,-8 3 0,-6 0 16</inkml:trace>
  <inkml:trace contextRef="#ctx0" brushRef="#br0" timeOffset="189779.4983">16138 10737 0,'0'0'0,"0"0"0,31-5 0,-11 2 0,2-1 0,10 0 31,3-1-31,6-1 0,-2 0 16,2 3-16,1 1 0,0 0 16,-6 1-16,-7-7 0,-7-5 15,-6 3-15,-2 2 0,-4 2 16</inkml:trace>
  <inkml:trace contextRef="#ctx0" brushRef="#br0" timeOffset="189958.8386">16353 10655 0,'0'0'0,"0"0"0,0 0 16,0 0-16,0 0 0,0 24 15,0-24-15,-2 26 0,2-26 0,-4 33 0,1-14 16,-1 2-16,-1 0 0,0 1 16,-2 0-16,0 2 0,2-4 15,-1-3-15</inkml:trace>
  <inkml:trace contextRef="#ctx0" brushRef="#br0" timeOffset="190112.2213">16050 10983 0,'0'0'0,"0"0"15,0 0-15,0 0 0,0 0 0,0 0 16,30-14-16,-30 14 0,41-11 0,-13 3 16,5 1-16,2-1 15,3 0-15,13-2 0,5-1 16,8 0-16,-5 1 0,11 0 15,-3 2-15,-9-2 0,-8-1 0,-5 2 0,-12 2 16,-8 2-16</inkml:trace>
  <inkml:trace contextRef="#ctx0" brushRef="#br0" timeOffset="190328.5578">16841 10700 0,'0'0'0,"0"0"0,0 0 15,-34 10-15,15-3 0,-7 7 16,-8 5-16,-14 9 0,0 3 0,-18 12 16,-5 3-16,-5 7 15,8-1-15,-5 5 0,6-2 16,6-1-16,14-9 0,-6 2 16,12-12-16,19-21 0,4-8 0,10-4 0,7-5 15,1 0-15,0 3 0,0-2 16</inkml:trace>
  <inkml:trace contextRef="#ctx0" brushRef="#br0" timeOffset="190428.8702">16260 11142 0,'0'0'0,"14"-5"16,1 1-16,12-4 0,11-3 16,3 1-16,2 0 0,15-5 15,15-4-15,-10 6 0,-8 4 0,4 1 0,-5 3 16,-13 1-16,-10 1 0,-8 1 16</inkml:trace>
  <inkml:trace contextRef="#ctx0" brushRef="#br0" timeOffset="190745.4985">16488 11104 0,'0'0'0,"0"0"16,0 0-16,-17 11 0,17-11 0,-19 17 16,8-5-16,0 2 15,1-2-15,0 1 0,1 2 16,3-3-16,0-1 0,2 2 15,2-1-15,3-3 0,1-3 0,6-1 0,3-4 16,2 0-16,1 0 0,6 2 16,1-1-16,1 1 0,0 0 0,0 0 15,-1 0-15,-2 0 16,-3 0-16,-2 1 0,-3 0 16,-4 1-16,-1 1 0,-6 1 15,-5 2-15,-2 0 16,-4 1-16,-3-1 0,-1 0 15,-2 0-15,1-1 0,-4-3 16,-2-4-16,3 0 0,3 0 0,3 0 16</inkml:trace>
  <inkml:trace contextRef="#ctx0" brushRef="#br0" timeOffset="190899.3625">17164 10847 0,'0'0'15,"0"0"-15,0 0 0,28 2 0,-17-1 16,1 3-16,0 2 0,-2-1 16,-1 3-16,1 0 0,-1 0 15,-3-3 1</inkml:trace>
  <inkml:trace contextRef="#ctx0" brushRef="#br0" timeOffset="191199.5739">16905 11132 0,'0'0'0,"0"0"0,25-4 0,-25 4 0,36-5 0,-14 4 15,2 1-15,5-1 16,-4-1-16,-1 2 0,-1 0 16,-3 1-16,-3 0 0,-7 1 15,-6 4-15,-4-2 0,-2 3 0,-7 0 16,-5 4-16,-4 0 15,-2-1-15,1 3 0,-1 1 16,-2 1-16,2-2 0,5-4 16,4-4-16,4 2 0,1-2 15,9-1-15,9-2 0,2-4 16,5-2-16,6-2 0,6-2 16,8-4-16,2 0 0,3-1 15,3 0-15,-4 0 0,-9 3 0,-8 2 16</inkml:trace>
  <inkml:trace contextRef="#ctx0" brushRef="#br0" timeOffset="191389.3511">17482 10980 0,'0'0'0,"0"0"0,24 0 15,-8 0-15,4-1 0,12-1 16,6 0-16,-2-2 0,1 0 0,10 1 15,0 1 1,-6 0-16,-6 0 0,-1-1 0,-8 1 16,-5 0-16</inkml:trace>
  <inkml:trace contextRef="#ctx0" brushRef="#br0" timeOffset="191683.1644">17339 11121 0,'0'0'0,"0"0"16,0 0-16,39-9 0,-39 9 16,42-8-16,-12 4 0,-2 0 0,0 2 0,7-1 15,-1 1-15,-4 0 16,-3 2-16,-6 2 0,-9 1 16,-8 3-16,-5 3 0,-8 2 15,-7 2-15,-3 0 0,-3 1 0,-8 5 16,-1 3-16,0-2 15,0-1-15,2 0 0,3-4 16,8-3-16,4-4 0,10-3 16,6-1-16,6-2 0,5-3 0,7-4 15,6-5-15,4-2 0,2-2 16,1-2-16,1-2 0,-2 1 16,-6 4-16,-6 2 0</inkml:trace>
  <inkml:trace contextRef="#ctx0" brushRef="#br0" timeOffset="191947.6798">17715 10807 0,'0'0'16,"0"0"-16,8 17 0,-2-2 0,-1 3 0,4 15 15,1 8-15,-1 0 0,0-1 16,4 15-16,1 4 0,5 3 15,2-8-15,3 0 0,-1-6 16,-3-9-16,-2-8 0,-2-3 16,0-4-16,-4-7 0,-1-4 0,-1-5 31,-1-7-31,-3-2 0,1-5 0,-3-13 16,-1-11-16,0 5 0,-1 6 15,-1 5-15</inkml:trace>
  <inkml:trace contextRef="#ctx0" brushRef="#br0" timeOffset="192078.6725">17972 10740 0,'0'0'0,"0"0"0,0 0 0,0 0 16,18 18-16,-18-18 0,21 22 15,-21-22-15,24 25 0,-14-14 16,-1-1-16,-1-2 0</inkml:trace>
  <inkml:trace contextRef="#ctx0" brushRef="#br0" timeOffset="192279.5001">18800 11170 0,'0'0'0,"5"11"0,-1 7 15,-1 2-15,1 1 0,-4 10 0,-4 12 16,-1-1-16,-3 0 0,-13 8 16,-7-4-16,4-8 0,7-10 0,2-6 15</inkml:trace>
  <inkml:trace contextRef="#ctx0" brushRef="#br0" timeOffset="212026.3951">6034 10539 0,'0'0'0,"0"0"16,0 0-16,33 1 0,-33-1 0,34 2 16,-9 0-16,2 0 0,1-1 0,17 1 15,5-1-15,14 0 16,-3 2-16,22-3 0,5 0 0,-5 1 0,0 1 16,24 1-16,24 2 15,-15-3-15,-10 0 0,60-1 0,-2-2 16,-24 2-16,-16 1 0,15-2 15,11 1-15,-18 2 0,-10 1 16,14-1-16,11-1 0,-19 0 16,-14 0-16,18 1 15,11 0-15,-20-3 16,-13 0-16,9 4 0,5 4 16,-18-1-16,-13-2 0,-2 0 0,1-2 15,-16-1-15,-11-1 0,-8-3 16,-6-4-16,-14 3 0,-8 2 15,-14 0-15,-7 0 0,-7-1 16,-4-1-16,-16-1 0,-8-2 0,-3 1 16,0-1-16,-16 1 0,-12 2 15,7 0-15,2 2 0,-16-5 0,-10-2 16,2 2-16,4 3 0,-16-4 16,-9-4-16,4 2 0,5 2 0,-23 3 15,-13 1-15,10 1 16,9 0-16,-22-6 0,-12-3 0,12 0 15,10 0-15,-20-1 0,-12 0 16,14 7-16,11 2 0,-14-1 0,-13-3 16,19 0-16,11 0 0,-14 1 15,-10 3-15,19 4 0,12 5 0,-10-1 16,-5 2-16,18-4 16,11 0-16,-2-1 15,0 4-15,18-3 16,7-3-16,5 0 0,0 1 15,17 0-15,12 0 0,5 0 16,4 0-16,10 0 0,8-1 0,9 0 16,7 0-16,1 0 0,2 1 15,16-3-15,10-1 16,3 2-16,4 1 0,14 0 0,10 1 0,-1 0 0,-2 1 16,17 1-16,11 1 0,-6-1 15,-5-2-15,20 4 0,14 0 16,-7 0-16,-6-3 0,19 4 15,13 1-15,-11-3 0,-7-2 0,19 0 16,14 2-16,-11-3 16,-10-1-16,21 0 15,13 1-15,-16-1 16,-12 1-16,14 1 0,10 0 16,-18-1-16,-14-2 0,15 2 0,10 2 15,-23 0-15,-13 1 0,5-2 16,6-4-16,-18 1 0,-11 2 0,2 3 15,2 4-15,-18-5 16,-13-2-16,-4 1 0,-2 1 0,-15-3 16,-10-3-16,-9 3 0,-7 2 15,-8 0-15,-4 0 0,-10-2 0,-7-1 16,-7-4-16,-3-2 0,-17 2 16,-13 2-16,0-1 0,-1 0 0,-17-1 15,-13 0-15,4-2 0,2-1 16,-19 1-1,-13 2-15,8 0 0,4-2 0,-23 0 16,-16 0-16,12 2 16,10 2-16,-25 1 0,-16 4 15,17-1-15,13 0 0,-18 3 16,-12 2-16,15-2 0,12 0 0,-13 6 16,-7 2-16,20-1 0,15-1 15,-12 2-15,-8 1 0,21-3 0,14-3 16,2 6-16,4 2 0,11-4 15,13-1-15,6-2 0,1-1 16,17-1-16,11-3 0,14 1 16,9-1-16,6-2 0,4-2 0,12-4 15,10-2-15,9 2 0,7 2 16,22-4-16,14-2 0,-3 3 0,-3 0 16,20-3-16,10-2 15,-4 4-15,-4 1 0,21-1 0,16-3 16,-10 2-16,-8 2 15,22-1-15,15 0 16,-14 0-16,-10-1 0,18 3 0,9 0 16,-13 1-16,-10 0 0,15 3 15,10 1-15,-19-2 0,-15 0 0,11-1 16,7 1-16,-20 4 0,-14 3 16,1-2-16,0 1 15,-17 0-15,-12 1 0,-6-1 16,-5 0-16,-13-1 0,-8 1 0,-11-1 15,-6-1-15,-13-1 0,-6 0 16,-12-1-16,-7-1 0,-8-1 0,-5-2 0,-19 2 16,-12 0-16,-2 0 0,0 1 15,-17-3-15,-12 0 16,4-3-16,3-2 0,-26 2 16,-18 2-16,13 4 0,7 3 0,-19 1 15,-13 0-15,14-1 0,9 1 16,-12 2-1,-11 0-15,19 3 0,14 0 0,1 2 16,4 1-16,13-1 16,13 1-16,9-1 0,5-1 15,20-2-15,13-1 0,8-1 0,5-2 16,4-1-16</inkml:trace>
  <inkml:trace contextRef="#ctx0" brushRef="#br0" timeOffset="212311.7965">9687 10422 0,'0'0'0,"0"0"15,0 0-15,0 0 0,0 0 0,23 7 16,-23-7-16,30 20 0,-10-7 16,-2-2-16,-3-1 0,-2-1 15</inkml:trace>
  <inkml:trace contextRef="#ctx0" brushRef="#br0" timeOffset="216004.0531">9445 9586 0,'0'0'0,"0"0"0,0 0 0,-22 3 16,13 0-16,-7 3 0,-5 2 15,1 2-15,-1 2 0,-10 10 16,-2 6-16,2 2 0,2 4 0,-6 18 16,1 9-16,-1 7 0,6-5 0,3 19 15,9 4-15,8-14 0,7-11 16,15 2-16,11-5 16,7-13-16,4-11 0,45 6 0,12-9 15,-7-10-15,-7-5 0,18-14 16,12-7-16,-11-4 0,-7 1 0,12-12 15,10-10 1,-20-2-16,-11-3 0,-2-10 16,-1-10-16,-16 5 0,-12 3 15,-9-10-15,-6-8 0,-15 8 16,-10 7-16,-17-3 0,-12-2 16,-3 7-16,-2 4 0,-22 2 15,-16 1-15,0 9 0,0 7 0,-17 5 16,-13 3-16,12 6 0,6 7 0,-11 17 15,-6 11-15,16 3 0,11 1 16,20-8-16,14-7 0,9-3 16</inkml:trace>
  <inkml:trace contextRef="#ctx0" brushRef="#br0" timeOffset="216288.5565">9525 10492 0,'0'0'0,"0"0"15,0 0-15,0 0 0,0 0 0,0 0 16,0 0-16,0 0 0,-15 26 0,15-26 0,-23 27 31,7-8-31,0 0 0,-5 6 0,-4 3 0,-4 8 0,2 0 16,0-1-16,-2 1 0,-4 3 15,3-3-15,-2 0 0,5-7 16,3-5-16,6-5 0,-1-5 16,0-5-16,4-6 0,-1-1 0,4 0 15,2-1-15,3 0 0</inkml:trace>
  <inkml:trace contextRef="#ctx0" brushRef="#br0" timeOffset="216504.8605">8965 10819 0,'0'0'0,"0"0"0,0 0 15,0 0-15,0 0 16,0 0-16,-2 23 0,2-23 16,-2 24-16,2-24 0,-5 32 15,3-15-15,0-1 0,3 0 16,2-3-16,4-1 0,3-1 16,4-2-16,5-4 0,2 1 15,2-4-15,12-1 0,4-2 16,1-1-16,0-3 0,11-3 0,-1-1 0,-5 2 15,-4-1-15,-2 1 0,-10 2 16,-6 1-16</inkml:trace>
  <inkml:trace contextRef="#ctx0" brushRef="#br0" timeOffset="216736.8664">8814 11230 0,'0'0'0,"0"0"15,0 0-15,0 0 0,-26 14 0,26-14 16,-22 20-16,9-8 0,1 0 0,-1 1 16,-1 3-16,-3 2 0,4-1 0,5-1 15,5-1-15,3-2 16,4-6-16,0 0 0,-1-1 0,-1-1 15</inkml:trace>
  <inkml:trace contextRef="#ctx0" brushRef="#br0" timeOffset="216921.9381">9193 11237 0,'0'0'0,"0"0"16,0 0-16,-22 13 0,22-13 0,-32 17 15,8-5-15,0 3 0,-2-1 16,-9 6-16,-2 3 15,3-3-15,2 0 16,-3 2-16,6-2 0,5-1 16,4-2-16,6-3 0,7-2 15,1-2-15,-1-2 0,3-2 0</inkml:trace>
  <inkml:trace contextRef="#ctx0" brushRef="#br0" timeOffset="217059.5523">9080 11440 0,'0'0'0,"0"0"0,0 0 0,-1 21 15,1-21-15,-5 28 0,0-5 16,-2 0-16,-1 2 0,-3 6 0,-1 0 16,1 0-16,0-1 0,1 3 15,3-4-15,2-10 0,4-8 16,1-2-16,0-1 0,0-3 16</inkml:trace>
  <inkml:trace contextRef="#ctx0" brushRef="#br0" timeOffset="217538.4327">9396 11176 0,'0'0'0,"0"0"0,26-2 15,-9 2-15,2 0 0,11 2 16,5 1-16,-2 1 16,-1 1-16,9 4 0,1 1 15,-6 1-15,-4 0 0,-7 2 0,-4 0 16,-6-2-16,-6 0 0,-14-1 15,-11 0-15,-5-1 0,-5 0 16,-8-2-16,-8-3 0,-1-1 16,-1 1-1,-5-2-15,2-1 0,6-1 16,6-1-16,3 2 0,9 2 0,8-2 0,4-2 0,15 3 16,10 3-16,8 0 0,7-1 15,12 4-15,8 1 0,1 0 16,1 0-16,6 4 0,-1-1 15,-12-1-15,-7-1 0,-13-1 16,-7 0-16,-13-1 0,-8 0 16,-17 1-16,-12 2 0,-4-2 15,-5-1-15,-10 0 0,-7-1 16,0 0-16,10-1 0,-5-1 0,3 0 16,15 0-16,8-1 0,12-1 15,6 0-15,12-2 0,9 0 0,17 1 16,11 3-16,8-1 15,2-1-15,11 0 0,6 0 16,-2 0-16,-2 1 0,3-1 0,-6 1 16,-14-4-16,-9-2 0,-11 0 15,-6 1-15,-6 0 0</inkml:trace>
  <inkml:trace contextRef="#ctx0" brushRef="#br0" timeOffset="218039.8387">9641 11072 0,'0'0'0,"0"0"15,0 0-15,0 0 0,8 21 0,-8-21 16,1 35-16,-3-10 0,-2 4 16,-1 10-16,-3 7 0,-2 13 0,0 0 0,-1 13 15,2 0 1,-1 2-16,3-10 0,0-1 0,2-8 15,0-12-15,1-11 0,-5-7 16,-3-7-16,-5-6 0,-3-8 0,-3-8 16,-3-5-1,2-7-15,-3-7 0,2-1 0,1-1 16,1 1-16,3 1 0,1-1 16,4 3-16,6 5 0,2 3 15,5 7-15,3 4 0,10-1 16,8 0-16,11 0 0,10 1 15,0 2-15,0 2 0,0 2 16,3 1-16,-3 0 0,-3 1 0,-2-1 0,-10 1 16,-7-1-16,-7 1 0,-17 1 15,-10 1-15,-5-1 0,-5-2 16,-10-1-16,-8 0 0,3-1 16,2-1-16,0-1 0,-2-1 15,5 1-15,7 0 0,10 1 16,8-2-16,11 0 0,8 4 0,18-2 15,15 1-15,5 0 0,5-1 0,10 1 16,8-1-16,8-1 0,-4 1 16,-12-1-16,-17-1 0,-12 1 0</inkml:trace>
  <inkml:trace contextRef="#ctx0" brushRef="#br0" timeOffset="218240.4856">10108 11339 0,'0'0'15,"0"0"-15,0 0 0,10 25 0,-10-25 16,4 30-16,-7-7 0,-1 1 0,-1 2 16,-4 10-16,-1 0 0,1-3 15,0-4-15,-1-1 0,1-7 16,1-8-16,-1-7 0,2 0 15,2-2-15,0 0 0</inkml:trace>
  <inkml:trace contextRef="#ctx0" brushRef="#br0" timeOffset="218425.7068">10373 11350 0,'0'0'0,"0"0"16,0 0-16,0 34 0,-1-17 0,-5 8 15,-2 9-15,-7 10 0,-2 2 16,-5 8-16,0-1 0,2-7 0,2-5 0,-3-2 16,0-8-16,-1-8 15,0-7-15,-2-7 0,-2-5 16,2-9-16,1-9 0,5 4 16,4 2-16,3 1 0</inkml:trace>
  <inkml:trace contextRef="#ctx0" brushRef="#br0" timeOffset="218563.3558">10354 11398 0,'0'0'0,"16"-1"16,7 0-16,11 1 0,2 0 0,14 0 15,3 0-15,5 1 0,-4-1 16,6 3-16,-5 1 16,-11 1-16,-7-1 0,-10 0 0,-6-2 15,-6 0-15</inkml:trace>
  <inkml:trace contextRef="#ctx0" brushRef="#br0" timeOffset="218710.5627">10538 11608 0,'0'0'0,"0"0"16,-3 18-16,1-4 0,0 1 0,-2 2 0,-1 2 16,-2 2-16,2-1 0,-1-7 15,3-4-15,0-1 0,0-2 0,1 0 16</inkml:trace>
  <inkml:trace contextRef="#ctx0" brushRef="#br0" timeOffset="218942.5377">10568 11591 0,'0'0'16,"0"0"-16,29 3 0,-10 1 0,1 0 16,11 3-16,5 2 15,-1-2-15,1 1 0,6 3 0,-1 1 16,-7 0-16,-5 1 0,-2 3 15,-5-1-15,-9-2 0,-6 0 16,-8 2-16,-8 3 0,-7-2 0,-6 1 16,-7-3-16,-4-1 0,1-3 0,1-4 15,-5-4-15,-1-3 0,2-6 16,1-5-16,5-7 0,5-5 16,5 5-16,5 5 0,3 3 15</inkml:trace>
  <inkml:trace contextRef="#ctx0" brushRef="#br0" timeOffset="219124.144">10724 11429 0,'0'0'0,"0"0"16,0 0-16,0 0 0,6 30 0,-6-30 15,-2 45-15,-1-15 0,-2 5 16,0 16-16,-2 4 0,2-2 16,-1-1-16,0 10 0,-1-3 15,1 0-15,3-9 0,2-7 0,1-6 16,1-11-16,1-8 0,-1-5 0,0-2 15,1-3-15</inkml:trace>
  <inkml:trace contextRef="#ctx0" brushRef="#br0" timeOffset="219365.2624">11389 11389 0,'0'0'0,"0"0"0,0 0 0,-23 19 16,23-19-16,-34 29 0,9-5 16,-3 3-16,0 3 15,-7 12-15,-1 8 16,7-6-16,7-4 0,10 3 0,11-4 16,5-7-16,6-3 0,8-6 15,5-3-15,3-3 0,1-4 16,5-6-16,4-4 0,0-2 15,-2-3-15,-4 1 0,-7 1 16,-7-1-16</inkml:trace>
  <inkml:trace contextRef="#ctx0" brushRef="#br0" timeOffset="219565.9672">11767 11431 0,'0'0'0,"0"0"0,0 0 16,-10 28-16,5-15 0,-1 5 0,-3 3 16,-1 7-16,1-2 0,1-1 15,2-3-15,0-2 0,3-4 16,2-5-16,2-6 0,0 0 16,0-1-16,0-1 0</inkml:trace>
  <inkml:trace contextRef="#ctx0" brushRef="#br0" timeOffset="219919.0248">11772 11379 0,'0'0'0,"0"0"0,0 0 0,23 3 0,-23-3 15,31 7-15,-9-2 0,1 1 16,2 1 0,8 1-16,3 0 0,-3 0 15,-3 0-15,-2 2 0,1 1 16,1 2-16,-5 0 0,-6 1 15,-6 0-15,-5 2 0,-5 1 0,-6 0 16,-6 1-16,-4-2 0,-4-1 0,-6-1 16,-5-1-16,-3-2 15,-1-1-15,-4-4 0,-2-3 0,-6-2 16,1-3-16,2-4 0,2-3 16,8-1-16,5 1 0,3-3 15,3-1-15,6-1 0,4 0 0,6 1 16,7 0-16,4 3 0,6 3 15,5 2-15,9 0 16,2 5-16,5 3 0,6 2 0,1 2 0,-1 0 31,-2-1-31,-8 0 0,-7-2 16,-5-2-16</inkml:trace>
  <inkml:trace contextRef="#ctx0" brushRef="#br0" timeOffset="220131.4616">11930 11512 0,'0'0'0,"0"0"0,0 0 16,-12 20-16,12-20 0,-17 25 0,5-10 16,-2 2-16,-3 1 0,-3 0 15,-3 1-15,-5 3 0,3-2 0,-1-3 16,-2-3-16,-4 2 0,3-3 0,4-4 15,4-3-15,4-4 0,2 0 16,4-1-16,1 0 0,3 0 16</inkml:trace>
  <inkml:trace contextRef="#ctx0" brushRef="#br0" timeOffset="220332.1311">11727 11672 0,'0'0'0,"0"0"15,0 0-15,27 5 0,-16-2 0,4 2 16,2 2-16,1 1 0,1 1 15,5 4-15,0 0 0,2 1 16,0 1-16,3 1 0,2 2 16,4 2-16,-2 0 0,2-4 15,2-1-15,-5-5 0,-3-2 0,-1-1 16,-3 0-16,-4-3 0,-4 0 0,-6-3 16,-5-3-16,-3-3 15,-6-4-15,2 3 0,0 1 0,0 0 16</inkml:trace>
  <inkml:trace contextRef="#ctx0" brushRef="#br0" timeOffset="220517.2945">11773 11845 0,'0'0'0,"0"0"0,0 0 15,3 22-15,-3-22 0,0 0 0,0 31 16,0-31-16,-1 21 0,1-9 15,0 0-15,0 0 0,0-3 0,1 0 0,2 0 16,-1-2-16,0 1 0,0-2 16,0 1-16,0-3 0</inkml:trace>
  <inkml:trace contextRef="#ctx0" brushRef="#br0" timeOffset="220686.8356">11983 12041 0,'0'0'0,"0"0"15,0 0-15,0 23 0,0-23 16,0 28-16,-1-10 0,-1 0 16,1 1-16,-1 2 0,0-3 15,0-4-15,1-2 0,-1-2 16,1-3 0,1-4-16,0-3 0,0 0 0,0 0 15,0 0-15</inkml:trace>
  <inkml:trace contextRef="#ctx0" brushRef="#br0" timeOffset="220918.8103">12881 11835 0,'0'0'0,"8"7"0,4 5 0,-1 3 16,-1 1-16,1 9 0,-1 5 15,-2 8-15,-4-2 0,-5 2 16,-4 1-16,-4-3 0,-5-4 15,-9 2-15,-6-4 0,1-7 16,0-4-16,-6-6 16,-7-8-16,-2-5 0,-3-4 15,-12-6-15,-3-2 0,16 3 16,11 2-16,8 2 0</inkml:trace>
  <inkml:trace contextRef="#ctx0" brushRef="#br0" timeOffset="221062.6408">12937 12257 0,'0'0'0,"0"0"0,0 0 0,0 0 16,-32 5-16,32-5 0,-25-2 16,25 2-16</inkml:trace>
  <inkml:trace contextRef="#ctx0" brushRef="#br0" timeOffset="221905.4438">4390 10896 0,'0'0'0,"-15"0"16,-8 1-16,-9 1 0,-2 0 0,-20 4 15,-9 4-15,-18 5 0,-4 3 16,-14 11-16,-2 8 0,-9 4 16,4 0-16,-36 29 0,19-3 15,22-5-15,15-4 16,17-3-16,13-3 0,14-3 15,14-3-15,22-2 0,9-3 16,22-7-16,13-6 0,20-2 16,17-2-16,17-5 0,8-3 15,23-2-15,16 0 0,5-6 16,3-3-16,21 0 0,18-1 16,-12 1-16,-3 0 0,2 1 0,-1 0 0,-3-1 15,-2 0-15,23-6 16,19-3-1,-18-15-15,-9-10 0,-68 4 0,-51 5 0,-15-17 16,-10-10-16,-15-3 16,-9 0-16,-29-17 0,-22-10 15,-4 12-15,-5 7 0,-34-9 0,-23-5 0,0 11 16,-1 7-16,-27 1 0,-22-2 16,14 9-16,11 5 0,-35 6 15,-24 5-15,15 12 0,11 7 0,-30 14 16,-19 10-16,21 3 0,12 2 15,-29 22-15,-24 17 16,27-5-16,20-3 0,56-16 16,39-9-16,28-8 15</inkml:trace>
  <inkml:trace contextRef="#ctx0" brushRef="#br0" timeOffset="223271.7556">4788 12688 0,'0'0'16,"0"0"-16,0 0 0,0 0 16,0 0-16,0 0 0,0 0 0,-6 21 15,6-21-15,-8 32 16,1-8-16,-1 3 0,-1 4 16,-2 4-16,-2 4 0,-7 11 0,-2-1 0,-6 10 15,-1-1-15,1-6 16,2-5-16,-2-2 0,6-11 15,1-9-15,5-7 0,3-11 16,-1-7-16,6 0 0,-1 0 16,4 0-16</inkml:trace>
  <inkml:trace contextRef="#ctx0" brushRef="#br0" timeOffset="223603.9896">4400 12861 0,'0'0'0,"0"0"0,0 0 16,32 4-16,-32-4 0,41 7 16,-13 0-16,3 2 0,-1 3 0,16 5 0,6 3 15,10 4-15,-2 1 0,14 9 16,3 3-16,-7-4 0,-7-2 0,8 3 16,10 4-16,-15-6 15,-5-4-15,5 3 16,-19-7-16,-17-7 0,-9-3 0,-11-5 15,-5-3-15,-1-6 16,-1-3-16,-3 3 0,0 0 16,0 0-16,0 0 0,-3-2 15,-3-2-15,2 0 0,-1 0 0,1 1 16,-5-1-16,1 0 16,1 1-16,-4-1 0,-1 0 15,1 0-15,1-2 0,-1 2 0,-2 1 16,4 0-16,0 1 0,2 0 15</inkml:trace>
  <inkml:trace contextRef="#ctx0" brushRef="#br0" timeOffset="227286.1727">2514 11698 0,'0'0'0,"0"0"0,0 0 0,0 0 0,0 0 0,0 0 16,-19 21-16,19-21 16,-20 17-16,5-6 0,-1 2 15,0-2-15,1-1 0,4 1 0,0 1 16,3-1-16,3-1 0,4 1 15,7-1-15,1-4 0,0-1 16,5-2-16,1-1 0,4 0 0,0 0 0,0 2 16,-2-2-16,-3 2 15,-2 0-15,-5 3 0,-5 3 16,-4-2-16,-2 2 0,-8 2 0,-8 1 16,0 2-16,-1 1 0,-1-1 15,-1 3-15,-3 2 0,5 0 0,2-3 31,4-3-31,8-2 0,2-2 0,5-2 16,4-1-16,2-1 0,4-2 16,2 0-16,3 1 0,-3 1 15,2-1-15,-5 4 0,-2 4 16,-5-2-16,-5 0 0,-5 5 16,-3 4-16,-3-1 0,-1 3 0,-7 5 15,-3-2-15,5-2 0,4-4 0,3-1 16,3-4-16,5 0 0,2-4 15,10-2-15,5-4 0,6-4 16,5-4-16,11-6 0,6-6 16,0-4-16,1-4 0,-1 1 15,-10 5-15,-4 4 0</inkml:trace>
  <inkml:trace contextRef="#ctx0" brushRef="#br0" timeOffset="227640.5857">2719 11712 0,'0'0'0,"0"0"0,0 0 16,0 0-16,0 0 0,16 21 0,-16-21 16,19 15-16,-19-15 0,32 21 15,-11-10 1,2-1-16,5-2 0,-3 0 0,-2 0 15,5 0-15,-6 0 0,-7-1 16,-5-1-16,-7-1 0,-8 1 0,-12 2 16,-8 3-16,-10 3 15,-6 0-15,3 0 0,3 1 0,-6 2 16,-1 2-16,12-2 0,5-2 16,11-1-16,6-3 0,10-1 15,8 1-15,11-3 0,9-3 0,8-1 16,2-2-1,6-2-15,3-1 0,-1-2 16,-3-2-16,-4 1 0,-11 0 16,-8 2-16</inkml:trace>
  <inkml:trace contextRef="#ctx0" brushRef="#br0" timeOffset="227841.1066">2918 11716 0,'0'0'0,"0"0"16,0 0-16,0 0 0,3 28 0,-3-28 15,3 40-15,-6-14 16,2 5-16,-1 4 0,-1 7 16,-3 9-16,2-2 0,1 5 15,3-6-15,-3-8 0,2-9 0,1-5 16</inkml:trace>
  <inkml:trace contextRef="#ctx0" brushRef="#br0" timeOffset="228041.8008">2956 12086 0,'0'0'0,"0"0"16,0 0-16,-29 4 0,14 2 0,-4 2 16,-5 4-16,-6 4 15,-2 1-15,4 0 16,3 0-16,6-2 0,7-2 0,8 1 15,7-2-15,4-5 0,6 0 16,8-4 0,7-3-16,4-3 15,6-4-15,0-2 0,-3-1 0,-3 1 16,-7 1-16,-5 3 16</inkml:trace>
  <inkml:trace contextRef="#ctx0" brushRef="#br0" timeOffset="228242.4937">2539 12085 0,'0'0'0,"0"0"0,0 0 0,-3 34 0,4-15 0,2 3 16,3 5-16,0 1 0,3 0 16,10 7-16,6-3 0,9-1 15,3-7-15,6-7 0,4-8 0,2-6 0,3-6 16,9 3-16,1 4 15,-14-1-15,-9-1 0,-9 1 16</inkml:trace>
  <inkml:trace contextRef="#ctx0" brushRef="#br0" timeOffset="228596.4798">3489 11714 0,'0'0'0,"0"0"15,0 0-15,32-2 0,-16 2 0,0 3 16,3 0-16,0 2 0,-1 0 16,4 2-16,-1 0 0,-3 0 15,-3 1-15,-4 3 0,-3 1 16,-8 1-16,-6 1 0,-10 2 0,-6 1 16,-10 1-16,-4 0 0,-13 3 15,-1-3-15,3-1 0,5-1 0,-2 0 16,3-2-16,13-4 0,6-1 15,12-5-15,4-2 0,12-2 16,7-2 0,11 0-16,9 0 0,6-1 0,5-1 15,2 0-15,3-2 16,-3 1-16,-2 1 0,0 0 16,-6 1-16,-12 2 0,-7 0 15,-10 1-15,-9 0 0,-12-1 0,-8 0 16,6-1-16,3 2 15,2-1-15</inkml:trace>
  <inkml:trace contextRef="#ctx0" brushRef="#br0" timeOffset="228728.1002">3294 12068 0,'0'0'0,"0"0"15,0 0-15,0 0 0,38-4 16,-19 1-16,6-1 0,3 1 16,1 0-16,2-1 0,4 3 15,4-2-15,-2 1 0,-6 1 0,-2 0 0,-4-1 16,-5 2-16,-4 0 0,-1 0 15,-5 0-15</inkml:trace>
  <inkml:trace contextRef="#ctx0" brushRef="#br0" timeOffset="228890.4364">3317 12226 0,'0'0'0,"0"0"15,22-4-15,-4 0 0,1 1 16,3-1-16,4-1 0,12-1 15,2 0-15,-2-1 0,1-1 16,1-4-16,-1-2 0,-8 4 16,-6 1-16,-3 2 0</inkml:trace>
  <inkml:trace contextRef="#ctx0" brushRef="#br0" timeOffset="229313.9028">3607 11975 0,'0'0'0,"0"0"0,0 0 16,3 36 0,0-15-16,-6 6 0,0 4 15,0 10-15,0-1 0,0-2 0,2-2 16,-2 2-16,3-5 0,-2-6 16,1-6-16,1-5 0,-4-2 15,-1-3-15,-2-4 0,-6-5 16,-5-5-16,-1-3 0,-6-2 15,2-8-15,-1-6 0,1-2 0,-3-4 0,2 3 16,1 0-16,-1-2 0,2 3 16,5 4-16,4 4 0,2 4 15,3 3-15,5 1 0,3 3 16,6-4-16,8 0 0,7 1 16,2 0-16,4 3 0,3-1 15,1 4-15,-2 0 16,-2 2-16,-5 3 15,-3 3-15,-5 2 0,-5 4 0,-3 3 16,-10 4-16,-4 2 0,-11 3 16,-5 4-16,-10 0 15,-6 3-15,0 0 0,8-4 16,2-5-16,5-8 16,13-10-16,6-5 0,2 1 0,1 0 0,0 0 0</inkml:trace>
  <inkml:trace contextRef="#ctx0" brushRef="#br0" timeOffset="229514.4618">4046 12045 0,'0'0'0,"0"0"15,0 0-15,0 0 0,-35 2 0,16 2 0,-6 1 16,-1 3-16,-2 1 0,1 1 16,2 1-16,-4 4 0,4-1 15,6 2-15,6 0 0,4 0 16,5 0-16,10 0 0,6-1 15,7 2-15,4 2 0,12 5 16,8-4 0,-4 0-16,0-5 0,-3 1 0,-7-4 15,-7-2-15</inkml:trace>
  <inkml:trace contextRef="#ctx0" brushRef="#br0" timeOffset="230332.0968">4985 12018 0,'0'0'0,"0"0"0,0 0 0,0 0 16,0 0-16,0 0 0,0 0 16,0 0-16,0 0 0,0 0 15,0 0 1,0 0-16,0 0 0,0 0 0,0 0 16,0 0-16,0 0 0,-11-21 15,11 21-15,0 0 0,0 0 16,0 0-16,0 0 0,0 0 15,0 0-15,0 0 0,0 0 16,0 0-16,0 0 0,0 0 16,0 0-16,0 0 0,0 0 0,0 0 0,0 0 15,0 0-15,0 0 0,0 0 16,0 0-16,0 0 0,0 0 16,0 0-16,0 0 0,0 0 15,0 0-15,0 0 0,0 0 16,0 0-16,0 0 0,0 0 15,0 0-15,0 0 0,0 0 0,0 0 0,15-18 16,-15 18-16,0 0 0,33-14 16,-16 10-16,1 0 0,1 0 15,-3-2-15,3 2 0,0 1 16,-3 1-16,1 1 0,0 3 16,-1 0-16,-3 1 0,0 6 15,-1 0 1,-2 4-16,-1 2 0,0 5 0,-2-1 15,-1 1-15,-1 0 0,1 0 16,2-1-16,0-2 0,-1-1 16,3-4-16,2-3 15,5-2-15,3-4 0,2-3 0,2-4 16,3-2-16,0-2 0,8-5 16,3-3-16,-1-4 0,-2-2 0,-7 3 15,-2 4-15,-9 3 0</inkml:trace>
  <inkml:trace contextRef="#ctx0" brushRef="#br0" timeOffset="230633.1024">6218 11908 0,'0'0'0,"0"0"16,0 0-16,0 0 0,0 0 16,0 0-16,0 0 15,-39 3-15,39-3 0,-44 8 0,19-2 16,-1-1-16,1 1 0,0 2 15,-1 3 1,2 1-16,6 0 0,7 0 0,5 0 16,8 0-16,8 0 0,0 0 0,3-3 0,5 2 15,4 1-15,-3 0 16,-2 1-16,1 0 0,-3-3 16,-5 0-16,-2-1 0,-10 1 15,-7 0-15,-3-1 0,-1-2 0,-12 4 16,-1 1-16,-5-3 0,0-1 15,1-3-15,-1 0 0,4-1 0,1 0 0,3-1 16,5 0-16,4-1 0</inkml:trace>
  <inkml:trace contextRef="#ctx0" brushRef="#br0" timeOffset="231102.3481">6571 11760 0,'0'0'16,"0"0"-16,0 0 15,-13 24-15,13-24 0,-13 33 0,0-8 16,-1 2-16,-3 2 0,-4 9 0,0 1 16,-1 3-16,3-4 0,4-6 0,0-3 15,2-6-15,4-4 0,2-4 16,0-3-16,3-3 0,1-2 15,3-7-15,2-1 0,3-5 0,3-3 16,4-4-16,4-4 0,-1 1 16,2 0-16,8 0 0,6 1 15,-3 4 1,0 3-16,2 3 0,1 1 16,-6 4-16,-2 2 0,-2 4 15,-1 1-15,-5 1 0,-2 2 16,-6 4-16,-3 3 0,-3-1 0,-1 0 15,-6-3-15,-4 1 0,-2-3 16,-1-1-16,-5-2 16,-2-1-16,-2-1 0,0 1 0,0-4 0,1-1 15,1-1-15,2 0 0,-1-3 16,1 0-16,3-1 0,3 1 0,0-7 16,2-3-1,6-3-15,8-3 0,5-1 0,5-2 0,-3 4 16,-1 4-16,-4 2 0</inkml:trace>
  <inkml:trace contextRef="#ctx0" brushRef="#br0" timeOffset="231233.5098">7089 12368 0,'0'0'0,"0"0"16,0 0-16,0 0 0,-22 17 0,22-17 15,0 0-15,-22 12 16</inkml:trace>
  <inkml:trace contextRef="#ctx0" brushRef="#br0" timeOffset="231804.0069">7694 12311 0,'0'0'0,"0"0"0,0 0 16,0 0-16,0 0 0,0 0 0,0 0 15,0 0-15,0 0 0,31-10 16,-31 10-16,24-13 0,-24 13 0,31-17 31,-11 4-31,0 1 0,0 0 16,2-3-16,2 1 0,-1 0 0,-1 2 15,3-2-15,-3 2 0,-3 2 16,-1 2-16,-5 2 16,0 5-16,-2 1 0,-1 3 0,-1 4 15,-1 4-15,-1 1 0,0 1 0,1 0 16,1 1-16,-1 0 0,2 0 0,1 0 15,2-2-15,-1 1 16,0-2-16,0-2 0,1-2 0,-3-2 16,2-2-16,-1-2 0,4-1 15,-2-1-15,1-4 0,-2 2 16,-2 0-16,-1 1 0</inkml:trace>
  <inkml:trace contextRef="#ctx0" brushRef="#br0" timeOffset="232268.0483">8825 11979 0,'0'0'16,"0"0"-16,0 0 0,0 0 0,0 0 15,-4 29-15,4-29 0,-16 31 16,7-10-16,-2 4 0,-1 3 16,0 0-16,0 0 0,-3 6 15,0-2-15,3-3 0,2-4 0,1 2 16,3-2-16,1-5 0,3-3 0,2-4 15,-2-3-15,1-4 0,0-1 16,-3-6-16,0-3 0,1 0 0,1 0 16,-1 1-16</inkml:trace>
  <inkml:trace contextRef="#ctx0" brushRef="#br0" timeOffset="232669.3896">8558 12234 0,'0'0'0,"0"0"15,0 0-15,0 0 0,0 0 16,32-2-16,-32 2 0,38 0 15,-16 0-15,3 2 0,3-1 16,-2 0-16,0 0 0,6 1 16,0 0-16,-4 0 0,-2 1 0,-4-1 15,-4 1 1,-2-2-16,-4 0 0,-3 1 16,-4 0-16,-3 1 0,-3 1 15,-3 2-15,-4 3 0,0 2 16,1 0-16,-1 3 0,0 2 15,1 0-15,0-1 0,5 1 16,3-1-16,3-1 0,4-1 16,6-3-16,5-3 0,1-4 0,1-2 0,9-5 15,3-1 1,-2-5-16,-3-2 16,-6 1-16,-4 0 0,-5-2 0,-4-4 15,-3-1-15,-3-2 0,-6 1 16,-6 2-16,-3 2 0,-4 1 0,-3 4 31,-3 2-31,-1 5 0,-1 2 16,1 3-16,1 3 0,4 2 0,5 0 15,5-8-15,5-7 0,1 2 16,-1 2-16,1-1 0</inkml:trace>
  <inkml:trace contextRef="#ctx0" brushRef="#br0" timeOffset="232954.8189">9758 12114 0,'0'0'0,"0"0"0,0 0 0,-21-10 16,21 10-16,-33-6 0,12 5 16,1 2-1,0 2-15,1 1 16,2 3-16,-1 6 0,6 3 15,4 0-15,4-1 0,5 0 16,3 3-16,3-1 0,2 0 0,2 1 16,2 1-16,-1-1 0,-2-2 15,-1 1-15,-4-2 16,-2-3-16,-4-2 0,-6-1 0,-3-1 16,0-3-16,-2-1 0,-3-3 15,-2-2-15,3 0 16,2 1-16,2-1 0</inkml:trace>
  <inkml:trace contextRef="#ctx0" brushRef="#br0" timeOffset="233208.3487">10087 12073 0,'0'0'0,"0"0"0,0 0 16,-12 17-16,12-17 0,-17 24 15,2-5 1,1 1-16,0 0 0,-3 7 16,3 0-16,3-3 0,2-2 0,5-2 15,1-2-15,3-2 0,3-3 16,2 0-16,4-2 0,1-2 16,0-2-16,-1-4 0,-1-3 15,-1 0-15,-1 0 0,-1 0 16</inkml:trace>
  <inkml:trace contextRef="#ctx0" brushRef="#br0" timeOffset="233402.3961">9863 12185 0,'0'0'16,"0"0"-1,26 1-15,-8 0 0,-1 2 0,11 0 16,3 0-16,1 0 0,0 0 15,6 0-15,-1-1 0,-4-1 0,-2-2 16,-6-3-16,-3-2 16,-3-3-16,-4-3 0,-3 2 15,-2 2-15,-1 1 0</inkml:trace>
  <inkml:trace contextRef="#ctx0" brushRef="#br0" timeOffset="233750.0693">10284 11992 0,'0'0'0,"0"0"0,0 0 15,0 0-15,0 0 0,9 25 16,-9-25-16,-4 29 0,1-11 0,-4 5 16,-2 5-16,2 0 0,-1 0 0,-2 6 15,1-3-15,0-2 0,2-1 16,-3 2-16,1-4 0,2-5 16,3-4-16,0-4 0,0-2 15,2-4-15,0-2 0,0-2 31,2-3-31,0-3 0,3-3 0,1-3 16,3-1-16,3-3 0,4-2 0,3 2 16,3 0-16,-2 2 0,0 1 15,0 3-15,-1 1 0,1 3 16,0 3-16,-2 1 0,0 2 16,-3 1-16,-2 1 0,-2 3 15,-4 1-15,0 1 0,-3-2 0,-2 1 16,-2 0-16,-3 2 0,0 2 15,-1 1-15,1 1 0,0-2 16,1-2-16,0-1 0</inkml:trace>
  <inkml:trace contextRef="#ctx0" brushRef="#br0" timeOffset="233910.3827">10734 12495 0,'0'0'16,"0"0"-16,0 0 0,0 0 15,-26-4-15,26 4 0,0 0 0,-26-5 16</inkml:trace>
  <inkml:trace contextRef="#ctx0" brushRef="#br0" timeOffset="239380.8598">10773 13095 0,'0'0'16,"0"0"-16,0 0 0,-9 26 16,9-26-16,-13 28 0,4-6 15,-1 2-15,0 2 0,-3 11 16,0 1-16,1-1 0,2-1 16,4 5-16,5-1 0,4-9 15,1-5-15,6-6 0,5-3 0,6-6 0,5-4 0,2-5 16,3-4-16,-1-3 0,0-3 15,3-7-15,-3-3 16,-7 4-16,-5 3 0,-3 3 16</inkml:trace>
  <inkml:trace contextRef="#ctx0" brushRef="#br0" timeOffset="239565.8352">10465 13262 0,'0'0'0,"0"0"16,25-3-16,-5 0 0,4 1 16,6 0-16,3 0 0,12 0 0,2 1 15,11-2-15,-1 0 0,-3 1 0,-1 0 0,3-3 16,-5 0-16,-11 1 16,-9 0-16,-7 3 15</inkml:trace>
  <inkml:trace contextRef="#ctx0" brushRef="#br0" timeOffset="239920.098">11302 13000 0,'0'0'16,"0"0"-16,0 0 0,0 0 0,-21 21 16,21-21-16,-22 35 0,10-12 15,-1 4-15,-4 3 0,-2 4 16,-6 10-16,1-1 0,-1 4 15,3-4-15,3-6 0,4-7 0,0 0 16,3-6-16,4-8 0,2 1 0,1-6 16,1-5-16,2-4 0,1-4 15,3-4-15,2-3 0,4-2 16,3-3-16,3-3 0,5-3 16,3-4-16,-1 3 0,-1 4 15,1 4-15,-1 4 0,-2 2 0,0 4 0,-2 2 16,-2 3-16,-2 6 0,-2 4 15,-2 5-15,-4 1 0,-1 2 16,0 8 0,-3 4-16,0-2 0,0-3 15,1-6-15,1-5 0,0-2 0,-1-4 16,0 0-16</inkml:trace>
  <inkml:trace contextRef="#ctx0" brushRef="#br0" timeOffset="240236.617">11705 13247 0,'0'0'0,"0"0"0,0 0 16,-17 31-16,8-16 0,-2 4 0,-3 3 16,-4 7-16,1-2 15,0 1-15,2-1 0,2-4 16,2-5-16,1 0 0,2-5 0,1-7 15,3-4-15,3-6 16,2-3-16,3-4 16,3-2-16,4-5 0,4-4 15,0 1-15,-1 1 0,5-4 0,1 0 0,1 6 16,0 1-16,1 7 0,0 3 16,-1 4-16,-2 3 0,5 3 15,1 3-15,0-2 0,2 2 0,-6-2 16,-4-1-16,-2 0 15</inkml:trace>
  <inkml:trace contextRef="#ctx0" brushRef="#br0" timeOffset="240537.6029">12179 13308 0,'0'0'15,"0"0"-15,0 0 0,-20 14 0,20-14 0,-29 25 16,13-8-16,0 2 0,2 1 15,1 8-15,5 2 16,7-3-16,6-3 0,7-5 16,4-4-16,6-3 0,6-3 0,6-6 15,1-5-15,-3-4 0,-1-2 16,-6-5 0,-3-1-16,-1-9 0,-5-3 15,-7-2-15,-6-3 0,-6 4 16,-6 1-16,-3 4 0,-3 0 15,-6 7-15,-5 3 0,-3 5 16,-2 2-16,4 5 0,1 4 0,4 0 16,3 4-16,4-2 0,6 1 15,2-1-15,1-1 0,2-2 0</inkml:trace>
  <inkml:trace contextRef="#ctx0" brushRef="#br0" timeOffset="240923.3016">12716 13226 0,'0'0'15,"0"0"-15,0 0 0,-22 26 16,11-12-16,-4 7 0,-1 3 16,-6 6-16,0-2 0,1 0 15,2-2-15,4-3 16,1-5-16,4-3 0,3-4 0,3-4 15,6-5-15,2-3 0,3-3 0,2-5 16,6-3-16,-2-3 0,0 0 0,9-10 16,5-3-16,-1 2 15,1 3-15,-1 2 0,1 2 16,-2 6-16,-1 3 0,3 3 16,-3 5-16,-4 2 0,-3 2 0,-3 10 15,-3 9 1,-5-4-16,-1 0 0,-5 9 15,-4 3-15,0-4 0,-2-1 0,-5 6 16,-4 1-16,2-4 16,1-2-16,2-4 0,1-2 15,2-6-15,3-4 0,1-2 0,-1-2 16,2-1-16</inkml:trace>
  <inkml:trace contextRef="#ctx0" brushRef="#br0" timeOffset="241202.9241">13041 13462 0,'0'0'16,"0"0"-16,0 0 0,28 2 0,-28-2 16,27 0-16,-5 0 15,1 0-15,3-2 0,8-2 0,2-2 0,-3 1 16,-3-1-16,4-4 0,-2-2 16,-4-3-1,-5-1-15,-7-1 0,-5-3 16,-6 2-16,-5 1 0,-9 2 0,-6 3 15,-6 3-15,-5 2 16,-5 6-16,-5 5 0,1 3 0,1 3 16,-4 8-16,4 7 0,5 1 15,6 3-15,9 3 0,7 2 16,9-4-16,7-1 0,17 3 0,10-3 16,1-2-16,3-2 0,-10-7 15,-8-4-15,-6-3 0</inkml:trace>
  <inkml:trace contextRef="#ctx0" brushRef="#br0" timeOffset="241573.092">13625 13939 0,'0'0'0,"0"0"15,0 0-15,0 0 0,0 0 0,0 0 16,-39 4-16,11-3 0,-4-1 15,-12-1-15,-11 1 0,-20-2 16,-5 1-16,-36-2 0,-38 2 16,-11-2-16,13 0 0,-88-4 15,-31-1 1,38 5-16,23 2 0,-15-1 16,-12 2-16,75-1 0,50 1 0,35 0 15</inkml:trace>
  <inkml:trace contextRef="#ctx0" brushRef="#br0" timeOffset="246972.3881">13959 13248 0,'0'0'0,"16"0"0,4 0 16,-3 0-16,3 0 0,12 2 0,7 1 15,0-2-15,2 0 0,11 1 16,2 0-16,-6 0 16,-2 1-16,-2 2 0,-9 1 0,-10 0 15,-8 0-15,-4-3 0,-3 1 0,-2-1 0</inkml:trace>
  <inkml:trace contextRef="#ctx0" brushRef="#br0" timeOffset="247135.2209">13831 13492 0,'0'0'0,"0"0"0,32-1 31,-10 0-31,3-1 0,10 1 0,2 0 16,4 1-16,2 0 0,15 0 15,1-1 1,-6 0-16,-4-1 0,-11 0 0,-8 2 0,-3 0 16,-4 0-16,-6 0 15</inkml:trace>
  <inkml:trace contextRef="#ctx0" brushRef="#br0" timeOffset="247320.2653">14175 13318 0,'0'0'0,"0"0"16,0 0-16,0 0 0,0 0 0,0 0 15,0 0-15,9 26 16,-9-26-16,4 28 0,-4-9 0,-2 4 0,1 0 16,-2 3-16,-1 1 0,-1 0 15,1 1-15,-5 5 0,-1-2 16,0-6-16,0-6 0,0 1 16,3-4-16,0-3 0</inkml:trace>
  <inkml:trace contextRef="#ctx0" brushRef="#br0" timeOffset="247458.4527">13889 13740 0,'0'0'0,"0"0"0,0 0 0,0 0 16,24 5-16,-24-5 0,42 5 15,-11-5-15,5 0 0,6 0 16,4 0-16,17 1 0,1 0 0,13 0 16,-3-3-16,-3 1 15,-16 0-15,-12 0 0</inkml:trace>
  <inkml:trace contextRef="#ctx0" brushRef="#br0" timeOffset="248524.5917">15168 13241 0,'0'0'0,"0"0"15,-16 15-15,5-6 0,0 1 0,-8 6 0,-4 5 16,-2 1-16,-4 1 0,-6 7 15,0-1-15,0-1 0,2-1 0,5-5 16,4-4-16,0-2 0,7-7 16,3-2-16,3-1 15,4-1-15</inkml:trace>
  <inkml:trace contextRef="#ctx0" brushRef="#br0" timeOffset="248694.0661">15070 13318 0,'0'0'0,"0"0"16,0 0-16,-2 23 0,2-23 0,-3 35 16,0-13-16,-1 4 0,0 1 15,-4 10-15,0 1 0,0-3 0,1-1 16,1 2-16,1-6 0,3-7 16,2-6-16,0-3 0,0-3 0,0-1 15</inkml:trace>
  <inkml:trace contextRef="#ctx0" brushRef="#br0" timeOffset="248995.0872">15654 13123 0,'0'0'0,"0"0"0,0 0 15,0 0-15,0 0 0,0 0 16,-12 24-16,12-24 15,-29 21-15,8-9 0,-4 1 0,-2 1 0,1-1 0,-9 3 16,-2-1 0,5-2-16,4-4 0,0 4 0,6-3 15,6-3-15,5-1 0,11-3 16,7 1-16,6-3 0,7 1 16,12-2-16,11 0 15,6 0 1,4 0-16,4 0 0,-6-1 0,1-1 15,-5-3-15,-5 1 0,-10 1 16,-9 0-16</inkml:trace>
  <inkml:trace contextRef="#ctx0" brushRef="#br0" timeOffset="249141.2332">15413 13458 0,'0'0'0,"0"0"15,0 0-15,-5 18 0,5-18 16,-6 22-16,3-7 0,1 0 15,0 0-15,2 0 0,2-1 16,2-3-16,2-3 0,-1 0 16,0-2-16,-1 0 0</inkml:trace>
  <inkml:trace contextRef="#ctx0" brushRef="#br0" timeOffset="249380.7379">15744 13484 0,'0'0'16,"0"0"-16,0 0 0,0 0 0,-11 21 15,11-21-15,-30 26 0,11-11 16,-3 0 0,-4 1-16,-2 3 0,-9 4 15,2-1-15,2-1 0,2-1 16,-1 0-16,4-2 0,6-5 16,5-2-16,7 0 0,5 0 0,10 0 15,6-1-15,5-4 0,7-2 16,14 0-16,6 0 15,1-3-15,0-1 0,10-1 0,1 0 0,-4-1 16,-5-1-16,-4 1 0,-11 0 16,-8 1-16</inkml:trace>
  <inkml:trace contextRef="#ctx0" brushRef="#br0" timeOffset="249550.2926">16482 13896 0,'0'0'15,"0"0"-15,0 0 0,-23 5 0,23-5 16,-28 4-16,28-4 0,-21 4 16</inkml:trace>
  <inkml:trace contextRef="#ctx0" brushRef="#br0" timeOffset="273321.0115">2636 14357 0,'0'0'0,"0"0"16,0 0 0,0 0-16,26-2 0,-26 2 15,36 0-15,-14 0 0,2 0 0,8 0 0,5 0 16,14 0-16,3-2 0,19 0 0,8-1 16,18-1-16,-1 1 0,25-1 15,6 0-15,15 0 0,-7 2 16,64 6-16,-15 5 15,-15-2-15,-10 0 0,-4 3 16,-3 1-16,-15-1 0,-11-1 0,-2 1 16,-2 0-16,-14 1 0,-9 2 15,-9-3-15,-4-1 0,-16 0 16,-11-2-16,-12-1 0,-7-1 16,-12-2-16,-10-1 0,-6-1 15</inkml:trace>
  <inkml:trace contextRef="#ctx0" brushRef="#br0" timeOffset="276361.2055">5357 14804 0,'0'0'0,"0"0"16,-18-10-16,18 10 0,-22-7 0,6 3 15,-8-1-15,0 0 0,-4-1 16,-13 0-16,-4-1 16,-12 1-16,-3 3 0,-6 0 15,-4 0-15,-8 4 0,8 3 0,-12 1 16,-3 1-16,-7 1 0,6 1 15,-5 5-15,-4 3 0,3 2 0,13 1 0,-25 9 16,10 0-16,2 2 0,6 0 16,1 2-16,6 0 0,9-2 15,9-1-15,-9 6 16,-4 2-16,15-5 0,11-6 16,8 7-16,4 5 0,1-5 0,0-5 15,7 2 1,6 1-16,6-1 0,3-1 15,1-2-15,6-3 0,-1 0 0,4-2 16,6 3-16,4 1 16,5-4-16,3-4 0,7 1 0,4 1 15,-6-9-15,5 2 0,6 0 16,1 0-16,9-1 0,3 0 16,6 0-16,4-2 0,0 0 0,3-1 0,10 1 15,9 0-15,-1 0 16,-1 0-16,38 2 0,-7-1 0,-5-3 15,-2 0-15,10 1 16,7 1-16,-15-3 0,-8-2 0,-4-1 16,1 0-16,5-1 0,4 0 15,16-1 1,14 2-16,-19-2 16,-14 0-16,-4-1 0,-4-1 0,-2 0 15,-1 0-15,12 0 0,9 2 16,-17-2-16,-12 0 0,-3-3 15,-2 0-15,-3-7 0,-2-2 0,9 1 16,5 2 0,-2-2-16,-2-3 0,-19 1 0,-15-1 0,4 0 15,-1-1-15,-3 2 0,-2 2 16,-3-8-16,-4-4 0,-7-3 16,-8 1-16,4 2 0,4 3 15,-5-1-15,-6 2 0,-3-8 16,-3-5-16,-3 6 0,-1 4 0,-4-4 15,0-1-15,-3 2 0,-1 1 0,-8-3 16,-4-3-16,4 16 0,0 1 16,-7-8-16,-3-8 0,1 3 15,1 3-15,-7-3 0,-7-2 16,3 4-16,0 2 0,-6-3 16,-7-2-16,5 4 0,5 1 0,-13-4 31,-6-3-31,5 4 0,5 3 0,-32-11 15,0 7-15,24 9 0,3 3 16,-31-8-16,-2-1 0,15-1 16,10 0-16,-11 7 0,-8 5 15,7 1-15,4 2 0,-6-4 16,-8-4-16,9 3 0,5 2 0,-6 0 16,-5 1-16,9 1 0,10 3 0,-7-1 15,-3-1-15,5 3 0,2 1 16,0 3-16,-4 2 0,12 0 15,8 0-15,-6 0 0,-3 1 16,13-2-16,6-2 0,1 3 16,0 0-16,4 0 0,1 0 0,5-1 31,2-1-31,7 1 0,2 1 0,5-1 16,4 1-16,-5-2 0,1 2 15,1 0-15,4 0 0,0 0 16,0 0-16,0 0 0,0 0 15,0 0-15,0 0 0,0 0 16,0 0-16,0 0 0,0 0 0,0-3 16,0 3-16,0 0 0,0 0 0,0-2 15,0 2-15,0 0 0,-1-3 16,1 3-16,0 0 0,0 0 16,1 0-16,-1 0 0,2-1 15,-2 1-15,0 0 0,0 0 16,0 0-16,0 0 0,0 0 15,0 0-15,0 0 0,0 0 0,0 0 0,0 0 16,0 0-16,4-1 0,-4 1 0,0-2 16,0 2-16,-2 1 15,2-1-15,0 0 0,0 0 16,0 0-16,0 0 0,0 0 16,0 0-16,0 0 0,0 0 0,0 0 31,0 0-31,0 0 0,0 0 0,0 0 15,0 0-15,0 0 0,0 0 0,0 0 16,0 0-16,0 0 16,0 0-16,0 0 0,0 0 15,0 0-15,0 0 0,0 0 16,0 0-16,0 0 0,0 0 0,0 0 16,0 0-16,0 0 0,0 0 0,0 0 15,0 0-15,0 0 0,0 0 0,0 0 16,0 0-16,0 0 15,0 0-15,0 0 0,0 0 16,0 0-16,0 0 0,0 0 0,0 0 16,0 0-16,0 0 0,0 0 15,0 0 1,0 0-16,0 0 0,0 0 16,0 0-16,0 0 0,0 0 0,0 0 15,0 0-15,0 0 0,0 0 16,0 0-16,0 0 0,0 0 15,0 0-15,0 0 0,0 0 16,0 0-16,0 0 0,0 0 16,0 0-16,0 0 0,0 0 15,0 0-15,0 0 0,0 0 0,0 0 0,0 0 16,0 0-16,0 0 0,0 0 16,0 0-16,3-3 0,-3 3 15,0 0-15,0 0 0,0 0 16,0 0-16,0 0 0,0 0 15,3-5-15,-3 5 0,0 0 0,0 0 16,0 0-16,0 0 0,0 0 0,0 0 16,0 0-16,0 0 15,0 0-15,0 0 0,0 0 16,0 0-16,0 0 0,0 0 16,0 0-16,0 0 0,0 0 0,0 0 15,0 0 1,0 0-16,0 0 0,-8 2 15,0-2-15,1 0 0,0 0 0,7 0 16</inkml:trace>
  <inkml:trace contextRef="#ctx0" brushRef="#br0" timeOffset="279918.9008">6954 14532 0,'0'0'16,"12"0"-16,8 0 0,6 2 0,3-1 15,19 0-15,19 2 0,1-2 16,0 1-16,14 1 15,2 0-15,4 1 16,-9-1-16,-7-1 0,-12-2 16,-19 1-16,-13-1 0,-21-7 15,-17-7-15,4 6 0,2 1 0,1 3 16</inkml:trace>
  <inkml:trace contextRef="#ctx0" brushRef="#br0" timeOffset="280103.8744">7427 14250 0,'0'0'0,"0"0"16,10 17-16,-4-2 0,0 3 15,-1 11-15,-2 10 16,-1 13-16,-2 4 0,-1 18 0,-2 0 0,-1 11 16,1-5-16,-2 2 0,-1-10 15,2-13-15,0-16 0,1-12 16,1-9-16,2-5 0</inkml:trace>
  <inkml:trace contextRef="#ctx0" brushRef="#br0" timeOffset="280273.2548">7471 14651 0,'0'0'0,"0"0"15,0 0-15,0 0 0,-28 11 0,28-11 16,-35 19-16,16-7 0,-3 3 15,-4 2-15,-2 2 0,-7 4 16,3-1-16,6-3 0,4-4 0,3-2 16</inkml:trace>
  <inkml:trace contextRef="#ctx0" brushRef="#br0" timeOffset="280404.7362">7384 14691 0,'0'0'0,"0"0"16,19 5-1,-7-1-15,2 0 0,3 3 0,2 1 16,4 3-16,-1 2 0,1-1 16,2-1-16,-4-2 0,-3-1 15,-1-1-15</inkml:trace>
  <inkml:trace contextRef="#ctx0" brushRef="#br0" timeOffset="280589.8428">7791 14573 0,'0'0'0,"0"0"0,0 25 0,-1-4 16,-1 1-16,-3 14 0,0 7 15,-1 0-15,1 1 0,-1 7 16,2-4 0,1-1-16,1-9 0,2-9 0,2-6 15,0-13-15,-1-11 0,-1 2 16,2-2-16,-2 2 0</inkml:trace>
  <inkml:trace contextRef="#ctx0" brushRef="#br0" timeOffset="280857.9066">7762 14569 0,'0'0'0,"0"0"16,0 0-16,0 0 0,26-5 0,-26 5 16,34-4-16,-14 2 0,1 1 15,3 0-15,4 2 0,5 1 16,-1 3-16,0 2 15,0 4-15,-4 1 0,-1 3 0,0 5 16,-4 1-16,-5 6 0,-4 5 0,-7 4 16,-6 2-16,-3 1 0,-4 0 0,-3 4 15,0-4-15,-2-7 0,-2-4 16,0-4-16,0-3 0,-4-6 16,-1-5-16,-4-7 0,-4-6 15,8 0-15,2 2 0,4 0 31</inkml:trace>
  <inkml:trace contextRef="#ctx0" brushRef="#br0" timeOffset="280990.5318">7800 14739 0,'0'0'0,"0"0"16,0 0-16,33-6 0,-33 6 0,34-1 15,-14 2-15,1 1 0,2 0 0,5 1 16,-1 0-16,-6-1 0,-2-1 0,-4-1 15,-1 0-15,-3 0 0</inkml:trace>
  <inkml:trace contextRef="#ctx0" brushRef="#br0" timeOffset="281142.4399">7837 14889 0,'0'0'0,"0"0"0,0 0 0,0 0 16,32 9-16,-32-9 0,34 3 0,-13-1 15,3 0-15,-1 1 0,0 1 16,-2-1-16,-2-1 0,-5 0 16</inkml:trace>
  <inkml:trace contextRef="#ctx0" brushRef="#br0" timeOffset="281290.8105">7786 15075 0,'0'0'0,"0"0"0,0 0 15,24 2-15,-24-2 0,35-2 16,-11 1-16,3-2 0,3 0 0,5-3 16,5-1-16,10-3 0,0 1 0,1 0 15,-11 1-15,-5 2 0</inkml:trace>
  <inkml:trace contextRef="#ctx0" brushRef="#br0" timeOffset="281491.5255">8553 14578 0,'0'0'0,"0"0"0,0 0 0,0 0 16,25 1-16,-25-1 0,39-2 16,-16 2-16,1 0 0,3 1 15,1 1-15,2 0 0,1 0 0,6 2 16,-1 2-16,-7-2 0,-3 0 0,-5 0 15</inkml:trace>
  <inkml:trace contextRef="#ctx0" brushRef="#br0" timeOffset="281692.2142">8304 14899 0,'0'0'0,"0"0"16,0 0-16,26-4 0,-26 4 15,42-2-15,-9 0 16,3 1-16,4-2 0,14 0 0,1 1 16,10-1-16,-4 1 0,7-1 15,-4 0-15,-13-1 0,-10 0 0,-9-1 16,-13-3-16,-7 3 0,-2 2 0,-3 0 16</inkml:trace>
  <inkml:trace contextRef="#ctx0" brushRef="#br0" timeOffset="281875.4825">8588 14706 0,'0'0'0,"0"0"0,0 0 15,0 0-15,3 30 0,-3-30 0,0 39 16,-1-15-16,0 4 0,0 0 16,0 1-16,0 5 15,1-3-15,0-4 0,0-3 0,1-8 31,0-5-31,0-1 0,0-2 0,-1-2 0</inkml:trace>
  <inkml:trace contextRef="#ctx0" brushRef="#br0" timeOffset="282045.9542">8809 14687 0,'0'0'15,"0"0"-15,0 0 0,1 25 16,-1-5-16,-2 5 0,-3 5 15,0 2-15,-1 2 0,-1 11 16,2 0-16,-1-4 0,2-6 16,0 1-16,1-5 0,2-7 15,1-6-15,3-8 0,0-7 16,0 0-16,-1-1 16,1 0-16</inkml:trace>
  <inkml:trace contextRef="#ctx0" brushRef="#br0" timeOffset="282246.3609">9241 14523 0,'0'0'0,"0"0"16,0 0-16,0 0 0,0 0 0,-5 28 16,5-28-16,-16 30 0,3-12 15,-3 2-15,0 0 16,0-2-16,2 1 0,2-4 15,1-1-15,1-2 0</inkml:trace>
  <inkml:trace contextRef="#ctx0" brushRef="#br0" timeOffset="282424.8799">9448 14654 0,'0'0'16,"0"0"-16,0 0 0,0 0 0,0 0 15,-13 28-15,13-28 0,-20 27 0,8-11 0,-7 2 16,-4 1-16,0 1 16,1-1-16,-8 5 0,-1 0 15,5-4-15,4-2 0,3-4 16</inkml:trace>
  <inkml:trace contextRef="#ctx0" brushRef="#br0" timeOffset="282594.3164">9465 14951 0,'0'0'0,"0"0"16,0 0-16,-16 32 0,8-19 0,-5 4 15,-3 4-15,-7 5 0,-2-1 16,2-3 0,0-2-16,-6 1 0,1-3 15,3-9-15,6-8 0,3-1 16,3 1-16,2-1 0</inkml:trace>
  <inkml:trace contextRef="#ctx0" brushRef="#br0" timeOffset="282779.4293">9906 14567 0,'0'0'0,"0"0"16,0 0-16,7 30 0,-6-15 0,-1 4 15,-2 3-15,0 2 0,-1 1 16,-1 8 0,1-1-16,0-2 0,1-2 0,-1-1 15,1-4-15,0-4 0</inkml:trace>
  <inkml:trace contextRef="#ctx0" brushRef="#br0" timeOffset="283026.9638">10031 14678 0,'0'0'0,"0"0"16,24-2-16,-7-1 0,1 2 0,7-2 15,3 0-15,0 1 0,2 0 16,5 2-16,-1 0 0,-2 3 16,-3 2-16,-2 1 0,-2 0 15,-5 3 1,-4 1-16,-8 5 0,-7 2 15,-5 5-15,-6 2 0,-3 4 16,-4 2-16,-4 0 0,-4 1 0,-6-1 16,1-6-16,7-6 0,4-3 15,5-3-15</inkml:trace>
  <inkml:trace contextRef="#ctx0" brushRef="#br0" timeOffset="283196.4014">10202 14734 0,'0'0'0,"0"0"16,0 0-16,0 0 0,0 0 0,-4 31 16,4-31-16,-16 33 0,4-13 15,-2 5-15,-4 3 0,2-2 0,-2 0 16,-5 6-16,-1-3 0,2-2 0,2-5 16,0 2-16,3-5 15,4-3-15</inkml:trace>
  <inkml:trace contextRef="#ctx0" brushRef="#br0" timeOffset="283397.0887">10084 15018 0,'0'0'0,"0"0"16,0 0-16,7 24 0,-7-24 0,10 27 16,-3-12-16,3 1 0,1-1 15,5 2-15,3 1 16,6 1-16,1-1 0,2-3 0,-1-4 15,9-1-15,0-6 0,-2-4 0,-2-4 16,-2-4-16,-2-3 0,-6 2 16,-4 1-16,-3 2 0</inkml:trace>
  <inkml:trace contextRef="#ctx0" brushRef="#br0" timeOffset="283867.0391">11011 14535 0,'0'0'0,"0"0"16,0 0-16,0 0 0,0 0 16,0 0-16,-11 23 0,11-23 0,-21 24 0,21-24 15,-29 29-15,14-15 0,2 0 16,0-2-1,1-1-15,2-1 0,1 1 0,3 0 16,3 0-16,3 0 0,3-2 16,6-1-16,4-1 0,3-1 15,2-2-15,8-2 0,4 0 0,0-2 0,-1 0 0,1-3 16,-1 0-16,2 0 0,-4 2 16,-6 0-1,-5 1-15,-5 0 0,-6-1 0,-7 4 16,-6 0-16,-5 4 15,-5 2-15,-4 3 0,-4 2 16,-8 1-16,-3 0 0,2 1 16,1 1-16,5 2 0,5 0 0,1-1 15,5-3 1,7-4-16,4-1 0,6 1 0,6-2 16,6-1-16,5-1 0,6-2 15,5-1-15,4-2 0,2 0 0,-1-2 16,0 0-16,4 5 0,-2 6 15,-6-3-15,-7-2 0,-5 0 0</inkml:trace>
  <inkml:trace contextRef="#ctx0" brushRef="#br0" timeOffset="284029.8092">10844 15142 0,'0'0'0,"0"0"16,0 0-16,0 0 0,0 0 15,30 8-15,-30-8 0,38 4 16,-14-4-16,7-2 16,5-2-16,2-4 0,3-2 15,3-2-15,-7 3 0,-5 0 0</inkml:trace>
  <inkml:trace contextRef="#ctx0" brushRef="#br0" timeOffset="284415.6238">11512 14668 0,'0'0'0,"0"0"16,0 0-16,0 0 0,0 0 0,0 0 15,-22 32 1,22-32-16,-20 29 0,11-11 16,1 3-16,3 0 0,1 1 0,5 6 15,5-2-15,2-4 16,1-3-16,6-3 0,6-3 15,1-1-15,1-2 0,8-4 0,2-3 16,-1-3-16,1-4 0,-1-6 16,0-5-16,-3 1 0,-3 0 0,7-7 15,2-3-15,-8 4 0,-4 5 0,-5 1 16,-5 3-16,-2 4 0,-3 3 16,-1 4-16,-3 5 15,-2 1-15,-1 2 0,-2 5 0,-1 3 16,-1 2-16,-1 2 0,0 3 15,-2 4-15,2-4 0,0-2 0,0-1 16,1 0-16,0-4 0,-1-2 0,1-3 16,-1-4-16,-1-6 0,1-5 15,-1 1-15,2 1 16,1-1-16</inkml:trace>
  <inkml:trace contextRef="#ctx0" brushRef="#br0" timeOffset="284631.9568">11749 14583 0,'0'0'0,"0"0"0,0 0 15,0 0-15,4 25 0,-4-25 0,-2 33 16,-1-10-16,-3 3 0,0 5 16,-1 4-16,-1 7 0,2-3 0,-1 5 15,3-5-15,0-2 0,2-4 0,-1-3 16,0-3-16,-1-5 0,0-5 15,-2-3-15,0-4 0,1-2 16,1-1-16,1-3 0</inkml:trace>
  <inkml:trace contextRef="#ctx0" brushRef="#br0" timeOffset="284901.7567">11420 15173 0,'0'0'0,"0"0"15,0 0-15,0 0 0,0 0 16,-3 21-16,3-21 0,4 19 15,-4-19-15,17 22 0,-4-11 16,3-2-16,1-1 0,6-1 16,5-1-16,11 0 0,1-2 0,2-2 15,2 1-15,6-4 0,-4-2 0,-2-4 16,-1-3-16,4-2 0,-7-1 16,-6 3-16,-8 1 0,-6 3 15,-5 1-15,-4 2 0,-3 2 16,-4 6-16,-1 4 0,-8 6 15,-4 6-15,-2 3 0,-1 3 0,1 4 16,1 3-16,4-1 0,1-2 0,2-1 16,0-7-16,0-5 0</inkml:trace>
  <inkml:trace contextRef="#ctx0" brushRef="#br0" timeOffset="295704.9724">7551 15628 0,'0'0'0,"0"0"0,0 0 0,0 0 16,0 0-16,0 0 0,26 17 15,-26-17-15,0 0 0,31 20 0,-31-20 16,32 14-16,-14-7 0,4 1 16,4 0-16,2-1 0,1-1 15,18 1-15,5-1 16,1 0-16,1 1 0,21-1 0,6-3 0,18-1 15,1-2-15,16-1 0,-1-1 16,15-2-16,-4 1 0,59-8 16,-7-3-16,-37 4 0,-24 4 0,6 1 15,4 2-15,0-3 0,0-2 16,2-2-16,2-2 0,-8 3 16,-4 2-16,2 3 0,3 1 0,-6-1 15,-4 0-15,-2-1 0,-4 0 16,-11 1-1,-8 3-15,0 0 0,1 1 0,-11-5 16,-5-2-16,-6 3 0,-3 4 16,-13 0-16,-10 0 0,-6 0 15,-2 2-15,-14 0 0,-6 1 16,-11-2-16,-6 0 0,-8 0 16,-6-1-16,6 1 0,3-1 15,3 0-15</inkml:trace>
  <inkml:trace contextRef="#ctx0" brushRef="#br0" timeOffset="305461.3621">12924 14407 0,'0'0'15,"0"0"-15,0 0 0,-9 22 16,9-22-16,-13 32 0,0-4 0,-2 7 16,1 6-16,-7 14 15,-2 4-15,-2 4 0,2-7 0,1-2 16,3-9-16,3-9 0,3-6 0,3-11 16,4-9-16,0-2 15,2-1-15,0-2 0</inkml:trace>
  <inkml:trace contextRef="#ctx0" brushRef="#br0" timeOffset="305693.143">12913 14357 0,'0'0'0,"9"-2"0,4-1 16,4 2-16,3 1 0,11 2 15,7 1-15,-3 2 0,-1 2 16,5 3-16,-5 2 0,-3 1 0,-3 1 15,-9 1-15,-4 0 0,-9 0 16,-6 1-16,-8 0 0,-9-1 0,-7 1 0,-6 0 16,-10 0-16,-7 0 15,-6 3-15,3-3 0,-3 0 0,7-2 16,10-7-16,7-5 0,7-1 16,6 1-16,3-2 0</inkml:trace>
  <inkml:trace contextRef="#ctx0" brushRef="#br0" timeOffset="306080.1632">14033 14564 0,'0'0'0,"0"0"16,0 0-16,0 0 0,0 0 15,-19-23-15,19 23 0,-28-19 0,9 11 16,-3-1-16,-3 1 0,-3 2 15,-2 2-15,-8 2 0,-1 4 16,2 2-16,1 2 0,-3 6 16,2 4-16,10 3 0,6 2 15,9 2-15,8 0 0,8-3 16,4-3-16,12-5 0,10-4 0,1-1 16,1-2-16,11-5 0,2-5 15,1-4-15,1-3 0,1-6 16,-5-2-16,-7-2 0,-8 0 0,-5 0 15,-5 1-15,-4 6 0,-4 3 16,-3 4-16,-5 1 0,-2 10 16,-2 4-16,-4 7 15,0 5-15,-1 1 0,0 2 16,3 3-16,0 4 0,3 4 16,3-1-16,3-4 0,5-5 15,-2-4-15,-3-6 0,0-2 16</inkml:trace>
  <inkml:trace contextRef="#ctx0" brushRef="#br0" timeOffset="306278.4005">14716 14285 0,'0'0'0,"0"0"16,0 0-16,-14 26 0,14-26 0,-22 35 15,6-8-15,-3 2 0,-3 3 16,-7 13-16,0 3 0,-2 6 16,5-5-16,3-2 0,6-9 15,3-8-15,3-8 0,2-4 16</inkml:trace>
  <inkml:trace contextRef="#ctx0" brushRef="#br0" timeOffset="306578.9819">14667 14643 0,'0'0'0,"0"0"0,0 0 16,32 8-16,-18-5 0,6-2 0,5 1 15,9-2-15,3 0 0,2-2 16,0-1-16,10-4 0,-2-1 0,-5-4 16,-3-2-16,-9-1 0,-7 0 15,-5-3-15,-6-2 0,-11 4 16,-8 3-16,-6 5 0,-7 2 0,-3 5 15,-3 3-15,-3 5 0,-3 4 16,-5 7-16,3 3 0,5 8 31,5 4-31,14 6 16,12 3-16,11-6 0,5-5 0,25-2 16,15-7-16,-2-4 0,-1-5 0,-9-1 15,-13-4 1,-9-2-16</inkml:trace>
  <inkml:trace contextRef="#ctx0" brushRef="#br0" timeOffset="306763.915">16042 14598 0,'0'0'0,"0"0"0,0 0 15,-8 23-15,8-23 0,-10 26 0,0-5 16,-1 1-1,-1 1-15,0 0 0,0-1 16,-1 4-16,2-3 0,1-4 16,2-3-16,1-1 0</inkml:trace>
  <inkml:trace contextRef="#ctx0" brushRef="#br0" timeOffset="306895.5403">16214 14291 0,'0'0'16,"0"0"-16,20 5 0,-20-5 0,24 10 16,-13-5-16,-1-1 15,-1-1-15</inkml:trace>
  <inkml:trace contextRef="#ctx0" brushRef="#br0" timeOffset="307234.3787">16407 14676 0,'0'0'0,"-6"10"16,0 2-1,-2 1-15,0 1 0,-3 6 0,-3 6 16,2-3-16,2-2 0,2-4 16,3-6-16,0-4 15,3-5-15,4-6 0,4-4 0,0-6 16,3-4-16,4-5 0,4-3 15,4-3-15,4-2 0,2 0 16,1 1-16,7 2 0,-1 8 0,-1 3 16,-1 4-16,1 8 0,0 8 15,-2-3-15,-1 0 0,-5 8 0,-4 6 16,-5 7-16,-2 6 0,-7 2 16,-3 3-16,-5 2 0,-5 4 15,2-5-15,0-4 0,2 2 16,2-2-1,0-8-15,0-5 0,0-3 16</inkml:trace>
  <inkml:trace contextRef="#ctx0" brushRef="#br0" timeOffset="307481.9474">17796 14495 0,'0'0'0,"0"0"0,-25 5 0,25-5 0,-40 9 16,12 1-16,-6 4 0,-13 8 15,-4 3-15,-6 10 16,5 2-16,9-2 16,9-3-16,8 2 0,13-4 15,10-5-15,6-2 0,17-7 16,13-5-16,6-5 0,2-2 15,-3-1-15,-9-1 0,-8 0 16</inkml:trace>
  <inkml:trace contextRef="#ctx0" brushRef="#br0" timeOffset="307782.8343">18086 14642 0,'0'0'0,"0"0"0,0 0 15,0 0-15,-31 13 0,31-13 0,-25 21 16,11-8-16,2 2 0,5 0 15,2 1-15,5-1 0,2 0 16,9-3-16,8-2 0,11 1 0,4-4 0,0-4 16,2-4-16,7-5 0,-2-5 15,-3-4-15,-5-5 16,-2-7-16,-9-1 0,-12-3 16,-10 0-16,-9 4 0,-6 4 15,-8 0-15,-3 1 0,-4 4 0,-3 4 16,-1 5-1,0 5-15,2 3 0,2 3 0,3 4 16,4 3-16,14 0 0,4 3 16,13-3-16,10-1 0,-4-1 15,-3-2-15,-2-1 0</inkml:trace>
  <inkml:trace contextRef="#ctx0" brushRef="#br0" timeOffset="308299.7596">18735 14498 0,'0'0'0,"0"0"16,0 0-16,-14 21 0,14-21 0,-23 26 15,11-6-15,-2 1 0,1 1 16,0-2 0,0 0-16,-1 2 0,3-4 15,3-4-15,0-1 0,2-5 16,3-3-16,3-5 0,3-5 15,3-2-15,0-4 0,6-6 16,3-5 0,4 0-16,3-2 0,5-2 0,1 2 0,1 2 0,0 2 15,0 7-15,-3 4 0,1 4 0,-5 4 16,-7 5-16,0 4 0,-5 5 16,-4 1-16,-2 6 0,-3 5 15,-1 1-15,-1 1 0,-3-2 0,0-1 16,-2-3-16,1-2 0,-3 1 15,0-4-15,2-5 0,-1-5 16,2-3-16,-1-3 0,3-2 0,2-3 0,4-4 16,5-4-16,1-3 15,2-4-15,8-7 0,7-3 32,0 5-32,2 4 0,-2 4 15,1 4-15,4 2 0,-1 6 0,-1 1 16,-2 3-16,-6 4 0,-4 3 15,-4 5-15,-2 3 0,-4 1 0,-3 2 0,-1 3 16,-2 1-16,-1 2 16,0 1-16,0-2 0,0-2 15,1-2-15,0-2 0,0-4 16,0-2-16,-1-2 0</inkml:trace>
  <inkml:trace contextRef="#ctx0" brushRef="#br0" timeOffset="308500.472">19623 14565 0,'0'0'0,"0"0"15,-6 24-15,-2-4 0,-4 4 16,-4 9 0,-4 6-16,-4 13 0,2 1 0,-5 10 15,3-2-15,-1 0 16,1-9-16,5-4 0,4-9 0,4-13 15,4-10-15,1-5 0,2-2 16,0-2-16</inkml:trace>
  <inkml:trace contextRef="#ctx0" brushRef="#br0" timeOffset="308723.2796">19645 14450 0,'0'0'0,"11"1"0,4 2 0,4 2 15,2 4-15,6 3 0,3 4 16,-4 0 0,-4 2-16,0 6 0,-5 2 0,-3 0 15,-6 0-15,-7-4 0,-5 0 16,-9-4-16,-6 0 0,-5-3 16,-5-1-16,-2-4 0,-2-4 15,-5-1-15,1-2 0,6-4 16,5-2-16,5 1 0,6 1 15,2 0-15</inkml:trace>
  <inkml:trace contextRef="#ctx0" brushRef="#br0" timeOffset="309102.4593">20592 14577 0,'0'0'0,"0"0"15,0 0-15,0 0 0,0 0 0,-13-16 16,-7 11-16,-3 1 15,-3 0-15,-5 3 0,-4 2 0,-15 4 16,-1 4-16,-11 10 16,2 7-16,11-4 0,8-3 0,6 3 15,11 0-15,13 2 0,10 0 16,9-3 0,9-5-16,6-3 0,7-3 15,5-6-15,5-5 0,-3 0 0,-2-2 16,6-7-16,-1-9 15,-3 1-15,0-1 0,-7-3 16,-3-3-16,-8 5 0,-6 2 0,-4 6 16,-4 2-16,-1 3 0,-3-1 15,-5 5-15,-1 4 0,-4 5 0,-1 2 16,0 5-16,-1 3 0,0 4 0,1 3 16,4 4-16,2 2 15,5-4-15,5-3 0,6-1 0,6-4 16,-5-5-16,-3-1 0,-2-3 15</inkml:trace>
  <inkml:trace contextRef="#ctx0" brushRef="#br0" timeOffset="309403.2011">20882 14544 0,'0'0'0,"0"0"16,0 0-16,-17 20 0,17-20 15,-21 27-15,7-10 0,0 3 0,-1 2 0,3-1 16,1 1-16,-2 3 16,2-4-16,2-5 0,3-4 0,2-4 15,1-3-15,2-8 16,2-6-16,1-1 0,1-2 0,4-5 16,3-5-16,2-1 0,1 0 15,5-3 1,-1 4-16,3 4 15,2 4-15,0 6 0,2 4 0,1 4 16,4 3-16,-3 2 0,-1 1 16,-5-2-16,-3 0 0,-4-1 15</inkml:trace>
  <inkml:trace contextRef="#ctx0" brushRef="#br0" timeOffset="309587.7888">21420 14573 0,'0'0'0,"0"0"0,0 0 16,0 0-16,-8 23 0,8-23 15,-11 32-15,3-12 0,-2 1 0,-3 4 16,-5 3-16,3-3 0,1-2 0,-1 5 16,4 0-16,3-6 0,1-2 15,0-1-15,2-4 0,0-2 16</inkml:trace>
  <inkml:trace contextRef="#ctx0" brushRef="#br0" timeOffset="309817.6899">21417 14245 0,'0'0'0,"0"0"15,0 0-15,0 0 0,13 19 0,-13-19 16,8 26-16,-3-14 0,-2 0 0,0-2 16</inkml:trace>
  <inkml:trace contextRef="#ctx0" brushRef="#br0" timeOffset="310172.9516">22024 14434 0,'0'0'0,"0"0"16,0 0-16,0 0 0,0 0 0,-38-5 15,38 5-15,-42 1 0,18 1 16,-1 3-16,-3 0 0,4 2 0,2 1 0,0 5 16,4 3-16,5 0 0,4 1 15,6 2-15,5 2 0,5 1 16,3 0 0,3 5-16,1 1 15,-2-3-15,-3-2 0,-3-3 0,-4-1 16,-9-2-16,-7 0 0,-3-5 15,-2-5-15,-1-1 0,-1-3 0,-8-5 16,-5-3 0,4-5-16,4-3 0,6 0 0,7-2 15,2 3-15,2 3 0,1 1 16</inkml:trace>
  <inkml:trace contextRef="#ctx0" brushRef="#br0" timeOffset="310473.9473">22175 14566 0,'0'0'0,"0"0"16,0 0-16,-24 24 0,24-24 0,-26 27 15,12-11-15,2 1 16,2 0-16,2 5 0,6-2 16,5-2-16,6-4 0,5-3 15,6-4 1,2-2-16,3-3 0,4-5 0,0-4 15,-5-2-15,-2-2 0,-5-8 16,-4-6-16,-3 0 0,-3 0 16,-4 0-16,-2 1 0,-4 2 15,-4 2-15,-6 2 0,-6 4 16,4 6-16,-1 3 0,2 3 16,1 3-16,2 3 0,1 3 0,3 2 0,3 0 15,0-2-15,2-1 0,0-1 16</inkml:trace>
  <inkml:trace contextRef="#ctx0" brushRef="#br0" timeOffset="310821.9619">22684 14543 0,'0'0'0,"0"0"0,0 0 15,-6 18-15,6-18 0,-14 21 16,1-5-16,0 2 0,0 0 15,1-1-15,1-2 0,1-1 0,1-3 16,0 0 0,1-2-16,3-4 0,1-4 15,4-1-15,0-4 0,3-1 16,1-1-16,4-5 0,3-3 16,4-5-16,2 0 0,3 0 15,3 1-15,0 3 0,0 4 0,5 2 16,-2 5-16,-2 3 0,-1 1 15,-3 5-15,-2 5 0,-5 6 0,-3 4 16,-5 1-16,-5 0 0,-4 2 16,-1 0-16,-3 3 0,-1 3 15,0-3-15,1-4 0,1 0 16,4-5-16,0-5 0,1-3 0,0-1 16</inkml:trace>
  <inkml:trace contextRef="#ctx0" brushRef="#br0" timeOffset="311046.6294">23708 14409 0,'0'0'0,"0"0"0,-13 20 15,2-5-15,-2 2 0,-11 13 16,-7 8-16,0 0 0,0 0 15,-1 8-15,6-2 0,4 2 16,7-7-16,12-5 0,7-5 16,4-6-16,2-3 0,7-6 0,5-4 15,-1-4 1,-2-3-16,-3-1 0,-4 0 16,-2-1-16</inkml:trace>
  <inkml:trace contextRef="#ctx0" brushRef="#br0" timeOffset="311223.2546">23284 14530 0,'0'0'15,"0"0"-15,23 2 0,-5 1 0,3-1 16,14 3-16,7 0 16,0 2-16,1 0 0,11 0 0,0-2 15,6 1-15,-2-1 0,-13 0 16,-10-2-16,-7-1 0</inkml:trace>
  <inkml:trace contextRef="#ctx0" brushRef="#br0" timeOffset="311524.1876">24010 14585 0,'0'0'15,"0"0"-15,0 0 0,-9 23 16,9-23-16,-11 20 0,11-20 0,-20 28 16,6-11-16,1 3 0,1 1 15,2-1 1,2-1-16,6 4 0,7 0 15,3-4-15,5-3 0,5-2 16,8-2-16,0-4 0,3-5 16,11-2-16,3-3 15,-6-3-15,-4-2 0,1-10 0,-5-8 16,-7 2-16,-7-1 0,-7 0 16,-8-2-16,-5 3 0,-5 2 0,-9 3 15,-6 3-15,-2 5 0,0 4 0,-5 6 16,-5 5-1,6 7-15,4 5 0,7 0 0,6 2 16,3-4-16,2-4 0,1-3 16</inkml:trace>
  <inkml:trace contextRef="#ctx0" brushRef="#br0" timeOffset="312278.7663">24492 15316 0,'0'0'0,"0"0"0,0 0 15,-22-3-15,22 3 0,-32-6 0,7 1 16,-6-1-16,-3 0 0,-17-5 16,-4-2-16,-2 1 0,-4 0 15,-18-1-15,-3 0 16,-6 1-16,9 3 0,-20-4 15,-14 0-15,11 0 16,10 0-16,-40-4 0,9 3 16,14 2-16,10 1 0,0 4 15,-2 2-15,9 0 0,6 1 0,-10-3 16,-7-2-16,9 1 0,6 1 16,-9 3-16,-5 1 0,-2 2 15,0 3-15,-2-6 0,-1-4 16,11 2-16,9-2 0,-17 2 0,-11 0 15,9 0-15,7-1 0,-10 2 16,-7 0-16,2 2 0,-1 2 0,5-2 16,3 1-16,12 1 0,9 0 0,-21 2 15,-13 1-15,6-2 16,4-1-16,-11 0 0,-8 1 16,19 2-16,14 0 0,-15-4 15,-8-2-15,7 7 0,3 5 0,-9-5 16,-7-5-16,9 2 0,7 1 15,-8 1-15,-4 1 0,0-1 16,0-2-16,-5 1 16,-3 1-16,24 1 0,17 1 0,-16 2 15,-10 2-15,4-1 0,3-1 16,-10-3-16,-8-3 0,11-2 16,5 1-16,4 3 0,0 1 15,7 2-15,3-1 0,-12 0 16,-9-1-16,6-1 0,4 0 15,0-1-15,1-1 0,9 6 16,7 4-16,-10-5 0,-7-4 16,9-1-16,7-2 0,-5 6 15,-2 4-15,6-2 0,3-3 16,-12-2-16,-8 1 0,11 0 0,7 0 16,-4-2-16,-3-2 0,8-1 15,5 0-15,-1-1 0,-1 0 16,6 0-16,2-2 0,0 3 0,0 1 0,15 1 31,10 0-31,5-3 0,1-1 16,14 1-16,8 1 0,2 1 0,1 2 15,7 0-15,5 0 0,3 0 16</inkml:trace>
  <inkml:trace contextRef="#ctx0" brushRef="#br0" timeOffset="312695.7643">13108 14998 0,'0'0'0,"0"0"0,-22 21 0,10-8 16,-2 3-16,-3 7 0,-3 7 15,-8 14-15,-4 6 16,-5 20-16,3 6 16,0 1-16,8-13 0,-2 6 0,4-4 15,1-2-15,5-10 0,4-7 16,1-3-16,4-11 0,2-7 15,0-8-15,1-4 0,-1-4 0,-1-3 16,0-5-16,-4-1 16,-3-12-16,-3-7 0,0-5 0,-3-7 15,2 0-15,1-2 0,2-13 0,4-4 16,2-2-16,2 1 0,1 13 16,3 9-16,1 7 0</inkml:trace>
  <inkml:trace contextRef="#ctx0" brushRef="#br0" timeOffset="312811.7438">12572 15320 0,'0'0'0,"0"0"0,0 0 15,22-9-15,-8 6 16,8 0-16,9 0 16,3 1-16,2 0 0,16 2 15,3 1-15,12 1 0,0 2 0,12 1 16,1 1-16,-9 0 16,-8 1-16,-7 0 0,-10-2 15,-12-2-15</inkml:trace>
  <inkml:trace contextRef="#ctx0" brushRef="#br0" timeOffset="313197.3682">13783 15472 0,'0'0'0,"0"0"0,0 0 16,0 0-16,0 0 0,-10-28 16,10 28-16,-15-12 15,15 12-15,-35-10 16,17 8-16,-8 4 0,-6 2 15,0 3-15,1 2 0,-10 10 16,-2 4-16,-3 5 0,9-1 16,4 4-16,10-1 0,7-6 15,7-4-15,14-2 0,9-4 16,6-4-16,4-3 0,9-9 0,7-4 0,-5-4 16,-3-3-16,4 0 0,2-2 15,-4-4-15,-3-3 0,-2-2 16,-6 1-16,-6 7 0,-5 4 0,-4 2 15,-2 3-15,-4 3 16,-2 4-16,0 5 0,-2 5 0,0 4 16,-2 4-16,2 4 0,1 2 0,2 1 15,1 1-15,7-1 0,5 1 16,4-5-16,4-5 0,-1 0 16,-5-4-16,-4-3 0</inkml:trace>
  <inkml:trace contextRef="#ctx0" brushRef="#br0" timeOffset="313593.1387">14496 15505 0,'0'0'15,"0"0"-15,0 0 0,-19-12 0,11 7 16,-7 1-16,-5 1 16,-2 2-16,-2 1 0,-11 4 15,-4 3-15,4 5 0,3 3 0,-2 5 16,4 4-16,7-2 0,6-1 0,6 0 15,5 0-15,6-2 0,4-2 0,8-6 16,7-3-16,1-6 0,2-4 16,3-5-16,4-5 15,-1-5-15,-1-4 0,6-11 16,-1-6-16,1-4 0,0-3 0,-2 0 16,-2-1-1,-2-2-15,-2 3 0,-6 11 16,-2 8-16,-5 8 0,-3 6 0,-2 2 15,-3 2-15,-4 8 0,0 0 16,-6 12-16,-1 7 16,-2 5-16,-1 4 0,-4 7 15,-5 7-15,1 0 0,2 0 0,-2 8 16,2-1-16,2-5 0,2-4 0,5-4 16,2-2-16,3-9 0,2-5 0,0-6 15,0-3-15,0-2 0</inkml:trace>
  <inkml:trace contextRef="#ctx0" brushRef="#br0" timeOffset="313898.9238">14692 15519 0,'0'0'16,"0"0"-16,0 0 0,26 14 0,-26-14 16,34 10-16,-13-6 0,2 0 15,2 0-15,11-2 0,1-2 16,0-2-1,-2-1-15,7-2 0,-1-4 16,-7 1-16,-6-4 0,-6-2 16,-5-4-16,-5-1 0,-4-1 0,-11 0 15,-10 1-15,-2 4 0,-4 3 16,-7 5-16,-6 4 0,0 7 0,-1 4 16,-12 13-16,-4 7 15,8 1-15,7 2 0,4 7 16,9 0-16,9-1 0,7-1 0,14-1 15,10-2-15,9-4 0,6-1 16,12-10-16,10-4 0,-16-6 16,-9-1-16,-8-1 0</inkml:trace>
  <inkml:trace contextRef="#ctx0" brushRef="#br0" timeOffset="314268.992">15856 15479 0,'0'0'0,"0"0"15,-13 17-15,5-4 0,-3 3 0,-5 7 16,0 4-16,1-3 0,2-1 0,0 3 16,2-4-16,2-4 0,1-4 15,2-3-15,0-4 0,3-4 0,1-2 16,-1-4-16,2-3 0,1-4 15,3-2-15,2-6 0,3-5 16,5-1-16,4-3 0,8-6 16,4-1-1,1 5-15,2 4 0,0 6 16,-1 3-16,7 4 0,-2 4 0,-3 5 16,-2 6-16,-6 4 0,-3 4 15,-3 3-15,-3 2 0,-5 4 16,-4 3-16,-1 2 0,-3 2 15,-3 0-15,-1 2 0,-1-1 16,-1 1-16,-3-6 0,-1-3 0,2-6 16,1-3-16,0-3 0,1-2 0,1 0 15</inkml:trace>
  <inkml:trace contextRef="#ctx0" brushRef="#br0" timeOffset="314601.244">16368 15588 0,'0'0'0,"0"0"0,24 1 0,-24-1 16,36 2-16,-14 0 16,2-1-16,8-2 0,0-1 0,1-3 15,2-2-15,-2-3 0,-2 0 16,-1-8 0,-6-1-1,-12-4-15,-9-3 0,-7 3 0,-3 3 16,-10 4-16,-5 3 0,-3 3 15,-3 3-15,-8 7 0,-2 6 16,2 3-16,2 3 0,3 6 16,4 5-16,6-1 0,5 0 0,6 7 15,7 3-15,6-9 16,6-1-16,16 3 0,13-1 0,1-5 0,2-4 16,13-7-16,10-6 0,-11-4 15,-8-3-15,-6 2 0,-12 0 16,-7 1-16</inkml:trace>
  <inkml:trace contextRef="#ctx0" brushRef="#br0" timeOffset="314770.6397">17011 15472 0,'0'0'0,"0"0"0,5 25 15,2-9-15,2 4 0,6 6 16,5 3-16,-1-1 0,0 0 15,7 5-15,3-1 0,-2-3 0,-1-3 16,1 1-16,-2-5 0,-9-8 0,-1-5 16,-2-1-16,-3-2 15,-3-1-15</inkml:trace>
  <inkml:trace contextRef="#ctx0" brushRef="#br0" timeOffset="314955.8869">17227 15465 0,'0'0'0,"0"0"16,0 0-16,-23 18 0,13-8 0,-7 5 16,-5 3-16,-7 6 15,-1 1-15,2 1 0,2 0 0,-1 3 16,5-2-16,5-5 16,2-5-1,4-2-15</inkml:trace>
  <inkml:trace contextRef="#ctx0" brushRef="#br0" timeOffset="315186.8716">17723 15334 0,'0'0'0,"0"0"0,0 0 0,-8 22 15,8-22-15,-18 31 0,2-7 0,-2 1 16,-3 1-16,-5 12 15,2 1-15,4-3 0,5-2 0,1 1 16,6-4-16,4-4 0,4-4 16,10-1-1,8 0-15,0-5 0,-1-3 16,4-8-16,3-4 0,1-4 16,-1-1-16,-4 0 0,-5 1 15,-2 1-15</inkml:trace>
  <inkml:trace contextRef="#ctx0" brushRef="#br0" timeOffset="315357.213">17509 15477 0,'0'0'16,"0"0"-16,27-1 0,-27 1 0,36 0 16,-8 0-16,7 1 15,12 0-15,3-1 0,0 1 0,-10-1 16,-7 0-1</inkml:trace>
  <inkml:trace contextRef="#ctx0" brushRef="#br0" timeOffset="315620.4049">18764 15310 0,'0'0'0,"0"0"0,0 0 16,-11 22-16,11-22 0,-22 28 0,5-6 16,1 1-16,-2 4 0,-7 10 15,-2 3-15,5-2 0,3-2 16,4 2-16,7-5 0,5-5 0,4-4 0,5-2 16,2-2-16,2-5 0,2-3 15,4-5-15,3-3 0,-2-3 16,0-1-16,-3 0 0,-3 0 15,-2 0-15</inkml:trace>
  <inkml:trace contextRef="#ctx0" brushRef="#br0" timeOffset="315805.1073">18443 15469 0,'0'0'0,"0"0"0,0 0 0,0 0 15,24 2-15,-24-2 0,37 1 16,-13 0-16,5 1 0,4 2 0,4 2 0,11 1 16,-1-1-16,10 1 0,0 0 15,-11-1-15,-9-1 0,-7-1 16</inkml:trace>
  <inkml:trace contextRef="#ctx0" brushRef="#br0" timeOffset="316059.2048">19070 15528 0,'0'0'16,"0"0"-1,0 0-15,-18 14 0,18-14 0,-21 17 16,9-4-16,2-1 0,1 2 16,2 0-16,3 2 15,2 4-15,3-1 0,9-1 0,7-3 16,3 0-16,2-1 0,6-2 16,5-5-16,6 1 0,-1-1 0,-1-5 15,1-4-15,-6-3 0,-6-1 0,-1-9 16,-7-4-16,-6-2 0,-5-2 15,-11-4-15,-10-3 0,-7 3 16,-4 2-16,-11 4 0,-9 3 16,0 5-16,1 3 0,-13 3 15,-4 3-15,15 1 0,12 1 0,9 0 16</inkml:trace>
  <inkml:trace contextRef="#ctx0" brushRef="#br0" timeOffset="317579.4329">24994 13236 0,'0'0'0,"0"0"0,0 0 16,0 0-16,8-21 0,-8 12 0,-3-3 15,0 0-15,-1-1 0,-4-1 16,-1-3 0,-2 1-16,-2 0 0,-9-1 15,-5 4-15,2 1 0,0 3 0,-4 4 16,-2 3-16,-4 7 16,2 6-16,-1 9 0,-2 8 15,5 0-15,5-1 0,0 8 0,3-1 16,9 2-16,6 0 0,12-5 15,8-4-15,3-7 0,5-5 16,10-8-16,7-8 0,3-5 0,3-4 16,6-7-16,-2-4 0,-1-3 15,0-2-15,0-12 16,1-8 0,-3-5-16,-2-4 0,-9 7 0,-6 5 15,-2 0-15,-5 4 0,-5 8 0,-4 7 0,-3 8 16,-2 5-16,-3 3 0,0 3 0,-3 5 15,-1 8-15,-4 4 0,-4 6 32,-3 4-32,-4 8 0,-1 4 0,-2 5 15,0 6-15,-1 7 16,5-5-16,2-3 0,2 3 16,3-4-16,3-3 0,5-5 0,0-10 15,0-7-15,0-5 0</inkml:trace>
  <inkml:trace contextRef="#ctx0" brushRef="#br0" timeOffset="318080.7113">25461 13162 0,'0'0'0,"0"0"0,0 0 15,0 0-15,-10 29 0,10-29 16,-7 35-1,2-14-15,2 0 0,1 0 0,1 1 16,1-1-16,2-2 0,8 1 16,4-5-16,4-5 15,2-5-15,3-5 0,2-4 16,-1-3-16,0-2 0,3-6 0,0-2 16,-3-4-16,-2-3 0,-1-1 15,-1 1-15,1-3 0,-4 3 0,-4 5 16,-3 5-16,-4 5 0,-3 3 15,-3 6-15,-6 2 0,-1 4 0,-1 4 16,1 6-16,-1 4 0,0 3 16,1 2-16,3 0 0,2 1 15,2-1-15,2-1 0,6-2 16,4-2-16,3-4 0,4-3 0,2-2 16,1-5-16,3-2 0,2-2 15,0-3-15,2-4 16,-1-5-16,-3-4 0,5-6 0,-2-3 0,-2-4 15,-4-3-15,-4 0 16,-4 0-16,-2 0 0,-3 2 0,-5 2 16,-4 3-16,-3 2 0,-4 4 15,-3 3-15,-2 2 0,-1 5 16,0 4-16,2 6 16,0 4-16,4 3 0,2 3 15,0-2-15,2-2 0,0-3 16</inkml:trace>
  <inkml:trace contextRef="#ctx0" brushRef="#br0" timeOffset="318480.708">26789 13225 0,'0'0'0,"0"0"0,0 0 0,0 0 16,-21-18-16,21 18 0,-37-7 15,14 5-15,-2 2 0,-5 2 16,-3 1-16,-9 4 0,2 4 16,1 2-16,0 3 0,-2 3 15,7 1-15,10-1 0,7 1 0,10-3 16,7-1-16,7-2 0,8-3 16,6-2-16,6-2 0,6-3 15,5-2-15,-3-2 16,-2-2-16,5-6 0,-2-4 0,0 0 15,0 0-15,-3-2 0,-2-2 0,-6 1 0,-5 1 0,-5 2 32,-4 2-32,-2 4 0,-2 2 0,-5 2 0,-4 4 15,-3 2-15,-2 0 0,-3 6 0,-2 2 16,-1 3-16,2 5 0,3 1 16,0 3-16,2-3 0,2-2 15,6-1-15,6 0 0,4-7 16,5-4-16,-4 0 0,-2-2 0,-2-1 15</inkml:trace>
  <inkml:trace contextRef="#ctx0" brushRef="#br0" timeOffset="318766.0317">27203 13284 0,'0'0'0,"0"0"16,0 0-16,-17 26 0,6-14 15,-2 4-15,1 2 0,0 1 16,-1 0-16,-1 4 16,0 0-16,4-6 0,3-2 0,1-5 15,3-5-15,2-2 0,1-3 0,3-6 16,2-3-16,2-4 16,3-5-16,0 1 0,1 1 0,1-2 15,3-1-15,-1 3 0,-1 3 16,7-2-16,1 3 15,2 4-15,1 5 16,4 4-16,1 5 16,-2-3-16,0 1 0,-6-2 15,-4 1-15,-2-1 0</inkml:trace>
  <inkml:trace contextRef="#ctx0" brushRef="#br0" timeOffset="319029.2385">27977 13146 0,'0'0'0,"0"0"16,0 0-16,-26 6 0,26-6 0,-32 13 15,13 0-15,-2 4 16,-2 4-16,-7 14 0,0 8 16,3 0-16,1 1 0,0 7 15,4-2-15,1 2 16,6-6-16,1-4 0,3-3 15,0-8-15,0-5 0,-1-6 16,0-5-16,-1-3 0,-3-1 16,-4-7-16,-4-5 0,5 1 15,5 0-15,3-1 0</inkml:trace>
  <inkml:trace contextRef="#ctx0" brushRef="#br0" timeOffset="319151.663">27536 13347 0,'0'0'0,"12"-1"0,8 1 15,3 1-15,4 0 0,10 1 16,4 1-16,11 1 0,1 1 16,-1 2-16,-2-1 0,-2 1 0,-11-3 15,-8 0-15</inkml:trace>
  <inkml:trace contextRef="#ctx0" brushRef="#br0" timeOffset="319972.0254">24900 14144 0,'0'0'0,"0"0"16,0 0-16,0 0 0,19 15 0,-19-15 16,25 17-16,-25-17 0,34 14 0,-11-9 15,2-1-15,1-3 16,2-1-16,8-5 0,2-3 16,-4 0-16,-2 0 0,2-5 15,-3-1-15,-6 0 0,-5-2 16,-7-2-16,-6-1 0,-5 3 0,-2 0 15,-10 3 1,-6 1-16,-3 4 0,-2 4 0,-5 5 16,-5 7-16,3 2 0,2 3 15,-1 4-15,0 3 16,-2 6-16,5 1 0,8-2 16,8 2-16,6-1 0,7 2 0,9 0 15,7 0-15,8-5 0,4-4 16,-7-5-16,-5-2 0,-5-3 0</inkml:trace>
  <inkml:trace contextRef="#ctx0" brushRef="#br0" timeOffset="320203.9891">25930 14117 0,'0'0'15,"0"0"-15,0 0 0,0 0 0,-32 2 16,32-2-16,-42 13 15,17-3-15,-2 0 0,-5 7 0,1 0 16,5-1-16,3 2 0,2 6 16,5 1-16,8-2 0,4-1 15,13-2 1,9-2-16,4-4 0,3-4 16,10-3-16,9-3 15,1-4-15,0-3 0,-2 0 0,-10 1 16,-7 0-16</inkml:trace>
  <inkml:trace contextRef="#ctx0" brushRef="#br0" timeOffset="320420.4205">26549 13960 0,'0'0'0,"0"0"16,0 0-16,-18 30 0,18-30 15,-29 36-15,11-10 0,-1 2 16,-2 3-16,-5 10 0,2 1 15,2 6-15,5-4 16,6 2-16,8-5 0,6-5 16,6-4-16,4-5 0,4-5 15,3-5-15,3-5 0,-5-1 16,-4-3-16,-3-2 0</inkml:trace>
  <inkml:trace contextRef="#ctx0" brushRef="#br0" timeOffset="320589.8507">26871 14314 0,'0'0'0,"0"0"0,0 0 15,-13 31-15,13-31 0,-20 32 16,8-12-16,0-1 0,1 1 0,-1 3 16,2-2-16,2-3 0,4-4 0,-1-3 15,2 0-15,0-4 0</inkml:trace>
  <inkml:trace contextRef="#ctx0" brushRef="#br0" timeOffset="320737.1094">26876 14060 0,'0'0'0,"0"0"0,0 0 15,0 0-15,32 15 0,-32-15 16,31 16-16,-14-3 0,1 1 15,-3-2-15,-1-1 0,-2-2 0</inkml:trace>
  <inkml:trace contextRef="#ctx0" brushRef="#br0" timeOffset="320937.8314">27144 14602 0,'0'0'0,"-6"12"16,-2 4-16,-1 5 0,-2 4 0,-5 10 15,-3 15 1,3-4-16,1-1 0,-1 4 16,1-5-16,2-7 0,3-6 15,2-6-15,1-5 0,3-12 0,0-5 16,1-2-16,1 1 16,0-1-16</inkml:trace>
  <inkml:trace contextRef="#ctx0" brushRef="#br0" timeOffset="321191.7187">27240 14297 0,'0'0'15,"0"0"-15,26 3 0,-8 1 0,0 1 16,12 6 0,4 5-1,-4 3-15,-3 2 0,-6 0 0,-5-2 16,-4 5-16,-5 0 0,-6-6 0,-5-3 15,-11-1-15,-7 0 16,-1-3-16,-1-2 0,-7-2 16,-6-1-16,4-2 0,4-3 0,-6-1 15,4-3-15,10-2 16,10 0-16,2 0 0,1 1 0,2 2 16</inkml:trace>
  <inkml:trace contextRef="#ctx0" brushRef="#br0" timeOffset="321476.5885">28160 14370 0,'0'0'0,"0"0"0,0 0 0,0 0 15,0 0-15,-19-13 0,0 6 16,-5 1-16,-2 2 0,-4 0 16,-2 3-16,0 2 0,1 3 0,-6 4 15,3 3-15,1 6 16,8 1-16,14 3 0,10 3 15,5-1 1,3 0-16,3 2 0,1 2 0,2 4 16,0-2-16,-5-3 15,-2-2-15,-5-6 0,-3-2 0,-5-3 16,-4-1-16,-2-6 0,-4-1 16,-5-4-16,-5-3 15,-3-6-15,-2-3 0,7 0 16,5 2-16,1 0 0,5 2 0,3 2 15</inkml:trace>
  <inkml:trace contextRef="#ctx0" brushRef="#br0" timeOffset="321761.0866">27870 14575 0,'0'0'0,"0"0"15,0 0-15,33 8 0,-16-3 16,4 0-16,3 2 0,1-2 16,1 1-16,11 2 15,4-2-15,5 1 0,-4-1 16,2-3-16,2-1 15,-6-3-15,-3-1 0,0-8 16,-5-3-16,-6 0 0,-7 1 0,-5-5 16,-7-4-16,-5 3 0,-3 2 15,-10 0-15,-8-1 0,-5 5 16,0 4-16,-8 5 0,-6 4 0,2 2 16,3 3-16,0 7 0,-1 5 15,4 0-15,4 0 0,4 13 16,6 6-16,9-4 0,5-5 0,11 6 15,8 5-15,0-6 16,1-4-16,6 0 0,6 1 16,-8-7-16,-5-6 0,-5-5 0</inkml:trace>
  <inkml:trace contextRef="#ctx0" brushRef="#br0" timeOffset="322193.3619">27106 14278 0,'0'0'0,"0"0"0,0 0 16,0 0-16,0 0 0,26-1 16,-26 1-16,0 0 0,0 0 0,23 3 15,-23-3-15,0 0 0,0 0 16,0 0-16,23 13 0,-20-9 16,0 1-1,1 1-15,-2 2 0,0 1 0,-1 0 16,-1 4-16,-1 2 15,-2 3-15,-2 0 0,-3 3 0,-3 3 16,-1 2-16,-1 2 0,-2 8 16,0-1-16,1-2 0,2-1 15,-1 7-15,1-2 0,0-6 16,1-5-16,2-3 0,1-7 0,3-2 16</inkml:trace>
  <inkml:trace contextRef="#ctx0" brushRef="#br0" timeOffset="322657.2483">24802 13851 0,'0'0'0,"0"0"0,0 0 0,36 0 16,-36 0-16,46 2 0,-10-1 16,9-1-16,8 1 15,33 1-15,16 2 0,19-2 16,-2 1-16,31 2 0,26 1 0,60 7 16,8 1-1,-1 5-15,2 5 16,-27 1-16,-18 2 0,-20-1 0,-14 0 15,-17-2-15,-12-3 0,-10-2 16,-7-1-16,-17-8 16,-11-3-16,-28-3 0,-21-1 0,-13-2 15</inkml:trace>
  <inkml:trace contextRef="#ctx0" brushRef="#br0" timeOffset="341606.4915">25810 12346 0,'0'0'16,"0"0"-16,0 0 0,-28-17 0,19 14 15,-5 0-15,-5 0 0,-1-1 16,-1 0-16,-11 2 0,-3-1 15,0 3-15,0-2 0,-13 4 16,-2-1-16,-3 5 0,-3 3 0,-1 1 16,-2 3-16,-6 5 0,4 2 0,-12 7 15,2 3-15,5-3 0,8-1 16,-11 9-16,-1 1 16,0 4-16,7-4 0,-12 10 0,9-7 15,11 3-15,7-1 0,2 0 16,1 2-1,4-6-15,2-2 0,4-2 16,3-1-16,4 2 0,4 1 0,1-1 16,1-2-16,7-1 0,5-3 15,4-1-15,4 0 0,0-2 16,1-3-16,2-10 0,2 1 16,1 4-16,2 3 0,3-3 15,3-2-15,2-2 0,3-1 0,3 1 0,2-1 16,-1 1-16,0-1 0,6-1 15,6 0-15,-3-1 16,1-1-16,11 3 0,4-1 0,-2 0 16,0 0-16,2-1 0,3-1 15,1-1-15,-1 0 0,5-1 16,2-1-16,7 1 0,-3-1 0,2 4 16,0 0-16,-1 0 15,-1 1-15,4 0 0,3 0 16,22 3-16,-13-5 0,5 3 15,1 2-15,-3-3 16,-4-4-16,-2-1 0,1-3 0,1 1 16,0 1-16,7 0 15,4 2-15,-6-3 0,-5-2 0,2 1 16,2 2-16,0-1 0,3 1 16,9 0-16,7 1 0,-13 0 15,-8 1-15,10-3 16,7-2-16,-6-3 0,-2 0 0,-2 1 15,-2 1-15,-4 3 0,-2 1 0,0-8 16,0-3-16,-1 2 0,0 2 0,-4 2 16,-3 1-16,-6-2 0,-5-3 15,3-3-15,1-3 0,-2 0 16,-4 1-16,-7 0 0,-2 2 16,-7-2-16,-1-2 0,-7-7 15,-6-5-15,-3 1 0,-2-1 0,-4 0 16,-1 0-1,-9-1-15,-3-1 0,-8-2 16,-4-1-16,-4 1 0,-3 0 0,-6-7 16,-4-4-16,10 15 15,-4-3-15,-11-6 0,-8-6 16,4 1-16,2 0 0,-25-17 0,-2 2 16,-2 7-16,1 4 0,2-11 15,2-8-15,-6 12 0,-5 7 0,-6 2 16,-6 1-16,0 0 0,-1 1 15,-3-4-15,-2 0 0,0 0 16,1 3-16,-10 1 0,-5 0 16,2 8-16,3 3 0,-7-1 0,-4-2 15,4 4-15,0 3 0,-7 1 16,-4 2-16,2 4 0,4 3 0,-9 1 16,-8 2-16,4 4 0,3 4 15,-20 3-15,-13 4 16,47-2-16,32-1 0,23-2 0</inkml:trace>
  <inkml:trace contextRef="#ctx0" brushRef="#br0" timeOffset="350921.4234">25419 13779 0,'0'0'0,"0"0"0,0 0 16,-22 4-16,22-4 0,-27 7 15,4-1-15,-3-1 16,0 1-16,-2 2 16,0 2-16,-11 4 0,-1 1 15,-7 2-15,1 1 0,-1-2 16,1 1-16,-5 9 0,4 3 16,4 0-16,3-1 0,4 4 15,2 2-15,6-2 0,5 0 0,1 5 16,4 2-16,7-3 0,6 0 15,4 0-15,4 0 0,8-1 0,6 1 16,8 0-16,8 0 0,7-1 0,4-1 16,10 1-16,7 0 15,16 3-15,3-5 0,9 2 16,7 1-16,45 11 0,-11-6 0,13 1 16,8 0-16,-18-5 15,-12-5-15,4-1 0,3 0 0,9-3 0,5-1 16,0 4-16,0 5 0,-6-3 15,-6-1-15,12-3 0,9-3 16,-23-4-16,-16-4 0,4-3 16,3-3-16,-6-3 0,-5-4 0,-7-7 15,-5-7-15,-4-2 0,-4-2 16,-1-4 0,-1-4-16,-12 1 0,-9 0 0,-7-11 15,-3-7-15,-7 1 0,-6 0 16,-10-9-16,-6-7 15,-6 6-15,-6 2 0,-15-4 0,-10-5 16,-5-1-16,-4-4 0,-12 3 16,-8 2-16,-4 6 0,-2 5 15,-8-9-15,-6-6 0,-6 7 0,-5 1 0,-10 4 16,-8 3-16,-2-3 16,1 0-16,-11 4 0,-5 2 15,2 3-15,4 1 0,-16 2 16,-11-2-16,2 6 0,3 2 0,-10 2 15,-7 0-15,7-1 0,4-1 16,-9 6 0,-6 2-16,2 7 0,1 4 0,-6 2 15,-4 3-15,6 6 0,4 4 16,44-1-16,30-3 0,19 1 16</inkml:trace>
  <inkml:trace contextRef="#ctx0" brushRef="#br0" timeOffset="358354.3627">9671 16153 0,'0'0'0,"0"0"0,0 0 0,-29-16 16,18 13-16,-7 1 0,-4 1 15,-2 3-15,-2 1 0,-16 4 0,-7 2 0,-3 4 16,-3 3-16,-24 8 0,-8 4 16,-8 5-16,10 1 0,-16 12 0,-14 10 15,-19 17-15,22-10 0,16-1 16,9 0-16,25-2 0,21-1 16,15-4-16,12-4 0,16-4 15,11-4 1,28 0-16,18-1 0,9-5 15,7-1-15,25-7 0,19-4 16,3-3-16,2-3 0,26 3 16,18 3-16,-10-3 0,-4-2 15,14-2-15,12 0 0,-8 0 0,-7 0 16,15 1-16,11 0 16,-24-7-16,-16-5 0,5-3 0,1-1 0,-17-10 15,-11-7-15,-1-10 0,-1-7 16,-18 3-16,-11 4 0,-9-15 15,-8-11-15,-14 1 0,-9 0 0,-10-10 16,-6-5-16,-11 5 16,-8 3-16,-11-10 0,-7-8 15,-12 3-15,-6 2 0,-19-5 0,-13-2 0,-12 4 16,-6 1-16,-19 5 0,-11 2 16,-1 12-16,-2 10 0,-28-1 15,-20 0-15,4 8 0,4 3 16,-22 11-16,-15 8 0,6 6 0,3 4 15,-18 9-15,-12 6 16,15 5-16,10 3 16,-11 16-16,-10 10 0,27-7 15,18-3-15,0 8 0,-3 7 16,21-3-16,16 1 0,9 1 16,9 1-16,23-8 0,17-4 0,11-4 15,8-2-15,11-11 16,8-6-16,4-6 0</inkml:trace>
  <inkml:trace contextRef="#ctx0" brushRef="#br0" timeOffset="358903.062">12650 15937 0,'0'0'16,"0"0"-16,0 0 0,32 5 15,-32-5-15,36 9 0,-11-3 0,6 1 16,6 1-16,13 3 0,4 3 15,0 0-15,0 0 0,14 2 0,-1-2 16,0 0-16,-11-2 0,-5-1 0,-13-3 16,-10-2-16</inkml:trace>
  <inkml:trace contextRef="#ctx0" brushRef="#br0" timeOffset="359240.9007">13285 15848 0,'0'0'0,"0"0"16,0 0-16,1 25 0,-1-25 15,-1 33-15,-2-10 0,-1 2 16,-3 2-16,-1 5 0,-3 3 16,-5 8-16,0 0 0,-2 3 0,1-4 0,3-6 15,2-6-15,-2-5 0,-2-4 16,-4-4-16,-3-5 0,-2-5 15,-1-2 1,0-8-16,-2-4 0,0-6 16,-3-4-16,4-4 0,3-2 0,0-4 15,3 1-15,3 6 0,4 3 16,5 3-16,5 3 0,5 1 16,6 3-16,9 2 15,9 1-15,4 1 0,2 1 0,6 3 0,6 3 16,10 2-16,2 0 0,-12-1 15,-9-2-15,-8 0 0</inkml:trace>
  <inkml:trace contextRef="#ctx0" brushRef="#br0" timeOffset="359424.0255">13530 16087 0,'0'0'0,"0"0"0,21 4 15,-5-1-15,3 0 16,3 1-16,2 2 0,11 5 16,4 1-16,6 2 0,-2-1 15,-2-1-15,-3-1 0,-7-1 16,-5-3-16,-7-1 0</inkml:trace>
  <inkml:trace contextRef="#ctx0" brushRef="#br0" timeOffset="359620.2206">13730 16182 0,'0'0'0,"0"0"0,0 0 0,-8 31 16,8-31-16,-13 37 0,4-14 15,2-1-15,-1 0 0,-2 6 16,1 0-16,1-1 0,1-2 0,0-3 16,0-4-16,2-2 0,0-3 0,-2-4 15,-2-3-15,-2-4 0,-1-4 16,0-6-16,0-7 0,1 3 15,2 2-15,1 1 16</inkml:trace>
  <inkml:trace contextRef="#ctx0" brushRef="#br0" timeOffset="359989.1535">14184 16015 0,'0'0'0,"0"0"15,0 0-15,0 0 0,0 0 0,-3 34 16,3-34-16,-17 30 0,7-13 0,-1 0 16,0 2-16,1-3 0,2-1 0,-1 1 15,1-2-15,0-2 0,2-2 16,1-3-16,3-1 0,2-3 16,0-3-16,5-1 0,-1-4 15,3-4-15,3-1 0,4-1 16,4-1-16,5-2 0,0 1 0,1 3 31,1 1-31,0 2 0,-2 2 0,-3 2 16,-2 0-16,-2 3 0,-3 0 15,-2 4-15,-2 3 0,-4 3 16,-2 1-16,-4 2 0,-3 3 16,-2-1-16,-3 2 0,-2-1 15,-1 1-15,0-2 0,0 0 0,-2-1 16,0-1-16,0-3 0,-1-3 0,5-2 15,3-1-15,0-1 0</inkml:trace>
  <inkml:trace contextRef="#ctx0" brushRef="#br0" timeOffset="360160.7418">14258 16273 0,'0'0'0,"0"0"0,0 0 0,0 0 0,-2 24 0,2-24 15,-9 22-15,9-22 0,-20 25 16,7-13-16,-2 1 0,0 1 15,1-1-15,-2-1 0,0-1 16,-3 0-16,4-1 0,2-2 16</inkml:trace>
  <inkml:trace contextRef="#ctx0" brushRef="#br0" timeOffset="360274.3468">14126 16393 0,'0'0'0,"0"0"0,0 0 0,0 0 15,21 19-15,-21-19 0,13 17 16,-5-10-16,-1 1 0,2 0 16,0-1-16,-1-1 0,-2-1 0,1 0 15</inkml:trace>
  <inkml:trace contextRef="#ctx0" brushRef="#br0" timeOffset="360522.0335">14764 16004 0,'0'0'0,"0"0"15,0 0-15,0 0 0,0 0 16,-18 18-16,18-18 0,-28 12 0,28-12 16,-35 13-16,19-8 0,3-1 15,2 1-15,2 1 0,2 0 16,5 1-16,3-1 0,7 2 0,5 0 15,4 1-15,4-1 0,7 3 16,3-2-16,0-1 0,0-2 0,-6-1 16,-3 0-16,-3-2 0</inkml:trace>
  <inkml:trace contextRef="#ctx0" brushRef="#br0" timeOffset="360760.4137">14726 16152 0,'0'0'15,"0"0"-15,0 0 0,-9 26 0,9-26 16,-11 30-16,0-8 16,0 0-16,-1 1 0,-4 4 0,2 0 15,1-1 1,1-2-16,-2 3 0,1-2 16,-1-4-16,-1-2 0,-2-7 15,-4-5-15,0-4 0,1-5 16,-4-7-16,-4-5 15,3-3-15,0-2 0,6 3 0,2 4 16,4 1-16</inkml:trace>
  <inkml:trace contextRef="#ctx0" brushRef="#br0" timeOffset="360876.4107">14362 16183 0,'0'0'0,"10"5"16,5 3-16,4 4 0,4 2 0,13 9 16,5 4-16,11 5 0,1 0 15,10 9-15,-2 2 16,-1-3-16,-3-2 0,5 0 31,-5-4-31,-14-8 0,-10-7 0,-8-4 16</inkml:trace>
  <inkml:trace contextRef="#ctx0" brushRef="#br0" timeOffset="367179.62">20670 15357 0,'0'0'0,"0"0"0,0 0 16,0 29-16,-1-14 0,-5 13 16,-4 12-16,-4 17 15,-1 4-15,1-5 0,3-6 0,-2 7 0,-2 5 16,0-5-16,3-13 0,5-9 16,1-8-16,3-8 0,1-5 15,2-6-15,1-2 0,1-7 16,2-5-16,2-8 0,2-7 15,0-5-15,3-1 0,8-7 0,4 0 16,-1 6 0,-1 5-16,2 3 0,2 4 15,-2 2-15,0 3 0,2 4 16,2 3-16,-5 3 0,-3 3 0,-2 6 16,0 5-16,-4 2 15,-3 2-15,-5 5 0,-1 3 16,-3-2-16,-1-3 0,-5 1 0,-2 0 15,-4-3-15,-4 0 0,-7-2 0,-6-1 16,0-4-16,2-3 0,-6-4 16,-4-1-16,6-3 0,2 0 0,-1-7 15,0-6-15,5-1 16,7-1-16,2 3 0,4 2 16,3 2-16</inkml:trace>
  <inkml:trace contextRef="#ctx0" brushRef="#br0" timeOffset="367480.5696">21075 15813 0,'0'0'0,"0"0"15,23 6-15,-8 0 0,1-2 0,9 3 16,6 0-16,-1-1 0,-2-1 16,11-1-16,1-3 0,-4-1 0,-3-1 0,-2-5 15,-2-2-15,-4-1 16,-2-1-16,0-7 0,-4-3 15,-7 4-15,-4-1 0,-6-1 0,-5 0 16,-3 1-16,0 2 0,-12 4 16,-7 3-16,-2 3 0,1 3 15,-13 9-15,-5 8 0,5 2 0,5 3 0,0 9 16,1 8-16,8-2 0,6-1 16,9 9-16,9 2 15,6-8-15,6-5 0,21 0 0,15-2 16,-18-11-16,-7-6 0,-5-2 15</inkml:trace>
  <inkml:trace contextRef="#ctx0" brushRef="#br0" timeOffset="367834.5541">22196 15947 0,'0'0'0,"0"0"15,0 0-15,0 0 0,-8-23 0,8 23 16,-20-22-16,5 12 15,-3 1-15,-8 2 0,-8 2 0,0 4 16,1 2-16,-11 7 0,-7 6 0,6 2 16,7 2-16,1 6 0,11 0 15,8-1-15,8-1 0,13-2 16,9-1-16,8-3 0,5-3 16,8-3-16,7-4 0,-1-4 15,2-2-15,-1-5 16,-2-4-16,-2-5 0,-4-5 15,-1-6-15,-6 0 0,-5 4 0,-5 4 0,-7 5 16,-5 4-16,-2 2 0,0 2 16,-3 3-16,-2 2 0,-2 5 15,0 2-15,-2 8 16,0 6-16,3-2 0,1 1 16,4 0-16,3 2 0,1-2 0,3-1 15,-2-4-15,0-3 0,-2-2 16</inkml:trace>
  <inkml:trace contextRef="#ctx0" brushRef="#br0" timeOffset="368066.4586">22828 15667 0,'0'0'0,"0"0"0,0 0 0,0 0 15,-15 27-15,2-11 0,-6 5 16,-4 8-16,-4 5 15,-1 3-15,0 5 0,-2 6 0,4-6 16,2 8 0,3 4-16,8-9 0,4-7 0,10-9 15,9-5-15,4-7 16,5-4-16,0-8 0,0-4 16,-5 0-16,-3-1 0,-2 1 0</inkml:trace>
  <inkml:trace contextRef="#ctx0" brushRef="#br0" timeOffset="368198.0335">22489 15832 0,'0'0'0,"0"0"0,0 0 0,0 0 15,27-1-15,-5 0 0,7-2 16,8 2-16,5 2 0,-6 0 16,-4 0-16,-3-1 15</inkml:trace>
  <inkml:trace contextRef="#ctx0" brushRef="#br0" timeOffset="368505.3322">23633 15831 0,'0'0'0,"0"0"0,-23-6 16,5 2-16,-4 1 0,-10 0 0,-4 1 15,3 2-15,2 3 0,-2 7 16,6 4-16,7 2 15,7 3-15,9 2 0,9 0 0,9 2 16,8 2-16,3 0 0,4 0 16,4 3-16,-2-1 0,-6-3 15,-4-1 1,-6-4-16,-5-3 0,-10-3 0,-9-2 16,-6-5-16,-4-3 0,-7-7 15,-5-4-15,1-1 0,-2 0 16,2-3-16,2-5 0,6-4 15,5-4-15,9-4 0,8-3 0,0 8 16,0 5-16,0 4 0</inkml:trace>
  <inkml:trace contextRef="#ctx0" brushRef="#br0" timeOffset="368921.5721">24185 15623 0,'0'0'0,"0"0"0,0 0 15,-11 33-15,0-9 16,-1 2-16,-3 2 0,-7 13 0,-2 5 16,3-4-16,3-2 0,1 4 15,0 3-15,3-8 0,3-7 0,2-7 16,3-7-16,2-3 16,0-4-16,0-8 0,2-4 15,0-5-15,1-2 0,2-13 16,2-10-16,2 1 0,0 1 15,4 1-15,3 1 0,5 1 0,0 4 16,3 6-16,0 5 0,3 5 16,2 5-16,3 4 0,2 4 15,-3 2-15,-2 3 0,-2 1 16,-2 2-16,-3 4 0,0 1 16,-5 1-16,-3 0 0,-4-2 0,-5-2 0,-6-2 15,-3-2-15,-3-3 0,-3 2 16,-4-5-16,-6-2 0,0-2 15,-1-2-15,-3-1 0,-1-1 16,0-2-16,1-1 0,1-4 16,5-3-16,7-3 0,8-4 15,1 6-15,2 3 16,0 2-16</inkml:trace>
  <inkml:trace contextRef="#ctx0" brushRef="#br0" timeOffset="369037.6013">24593 16226 0,'0'0'0,"0"0"0,0 0 15,0 0-15,-10 18 0,10-18 0,0 0 16,0 0-16</inkml:trace>
  <inkml:trace contextRef="#ctx0" brushRef="#br0" timeOffset="373180.3017">25373 15341 0,'0'0'0,"0"0"16,0 0-16,0 0 0,0 0 0,-6 26 15,6-26-15,-16 37 16,5-11-16,-1 6 0,-1 4 0,-2 1 0,0 0 16,-7 13-16,-7 13 0,5-7 15,3-9-15,0 6 0,3-6 16,4-7-16,2-6 0,2-7 15,2-4-15,3-5 0,0-4 0,2-4 32,0-2-32,1-5 15,2-3-15,0-10 0,3-7 16,2-1-16,2-2 0,5-3 0,5-3 0,1 1 0,3 1 16,4 5-16,1 2 15,2 3-15,-1 2 0,5 3 0,-1 4 16,1 2-16,0 3 0,-2 9 15,-3 8-15,-4 2 0,-3 2 16,-4 3-16,-5 4 0,-6 2 16,-4 3-16,-2 0 0,-2 1 15,-4 2-15,-3 1 0,3-4 16,0-4-16,1-2 0,1-7 0,2-5 16</inkml:trace>
  <inkml:trace contextRef="#ctx0" brushRef="#br0" timeOffset="373550.2534">26246 16045 0,'0'0'16,"0"0"-16,0 0 0,0-23 16,0 23-16,-5-20 0,5 20 0,-20-21 15,4 12-15,-2 2 0,-4 1 0,-5 3 16,-4 2-16,-13 5 15,-2 5-15,3 3 0,3 2 0,1 6 16,8 0-16,3 5 0,8-1 0,12-1 16,6-2-16,13-4 0,10-4 15,7-4-15,5-2 0,0-5 16,1-4-16,0-4 0,2-3 0,-1-3 16,0-3-16,-3-5 0,-3-3 15,-4 0-15,-3-1 0,-2 4 16,-4 7-16,-8 4 0,-1 3 0,-7 6 15,-2 4-15,-4 7 0,0 2 16,-1 3-16,-1 5 0,2 2 16,0 2-1,3-1-15,2 1 0,2-4 16,3-2-16,0-1 0,-1-4 16,-1-3-16</inkml:trace>
  <inkml:trace contextRef="#ctx0" brushRef="#br0" timeOffset="373882.3747">26575 15976 0,'0'0'15,"0"0"-15,0 0 0,-11 28 16,11-28-16,-16 32 0,6-13 16,-2 1-16,-1 1 0,-2 3 0,1-1 15,4-5-15,4-3 0,-1-4 16,2-3-1,3-6-15,0-4 0,4-6 0,1-6 16,2-1-16,4-2 0,3-4 16,4-5-16,2 2 0,3 2 15,5-1-15,-1 4 0,-1 5 16,0 3-16,-1 4 0,0 2 16,-2 4-16,0 2 0,-4 4 15,0 4-15,-5 2 0,-2 3 0,-6 3 16,-3 5-16,-4 3 0,-3 2 0,-2 1 15,0 2-15,2-2 0,0-2 16,2-1-16,0-6 0,1-4 16</inkml:trace>
  <inkml:trace contextRef="#ctx0" brushRef="#br0" timeOffset="374283.611">27399 16081 0,'0'0'0,"0"0"16,0 0-16,-12-23 0,12 23 16,-24-22-16,3 11 0,-2 1 15,-3 1-15,-11 3 0,-1 4 0,-1 6 16,0 5-16,-6 6 0,2 2 16,9 3-16,6 3 0,6 7 15,10 3-15,11-6 0,9-4 0,8-3 16,6-1-16,7-7 0,5-4 15,3-5-15,0-4 0,1-5 16,0-5-16,1-10 0,-1-8 0,5-10 0,-2-3 16,-2-2-16,-3-2 0,-5 4 15,-3 2-15,-5 3 0,-4 8 16,-5 9-16,-2 4 0,-4 5 16,-4 4-16,-5 4 0,-3 3 15,-5 11-15,-4 8 16,-3 6-16,-2 3 15,-4 8-15,-3 5 0,3 4 0,2 3 16,4 6-16,3-3 0,9-3 16,5-3-16,2-6 0,3-9 15,-3-8-15,1-6 0,-2-5 16</inkml:trace>
  <inkml:trace contextRef="#ctx0" brushRef="#br0" timeOffset="374584.5291">28025 16011 0,'0'0'0,"-8"-7"16,-2 0-16,-4 0 0,-5 1 15,-9-2-15,-1 1 0,-2 1 16,-2 1-16,-2 2 16,8 2-1,8 7-15,8 5 0,8 4 0,5 4 16,12 4-16,11 4 15,1 0-15,2 1 0,6 9 16,0 2-16,-7-6 0,-4-3 0,-7 0 16,-6-5-16,-6-3 0,-2-4 0,-12-5 15,-7-3-15,-1-5 0,-3-4 0,-2-6 16,0-5-16,-1 0 16,-1 1-16,6-4 0,4-4 0,4 5 15,3 2-15,0 2 0</inkml:trace>
  <inkml:trace contextRef="#ctx0" brushRef="#br0" timeOffset="375039.1067">29135 16069 0,'0'0'16,"0"0"-1,0 0-15,-6-27 0,1 15 0,-6-1 16,-6 0-16,-6-3 0,-2 1 16,-5 4-16,-4 3 0,-2 4 15,0 4-15,-9 6 0,-1 7 16,5 5-16,3 6 16,12-1-16,7 1 0,6 1 15,7-2-15,20-4 0,15-3 16,4-5-16,4-4 0,-3-4 0,-3-4 15,7-10-15,8-7 16,-2-8-16,-1-8 0,5-9 0,0-2 16,-8 1-16,-2 2 0,-5 2 15,-7 7-15,-8 9 0,-5 8 16,-4 3 0,-2 1-16,-4 6 0,-1 4 0,-4 6 15,-2 5-15,-5 4 0,-4 4 16,-6 8-16,-3 9 0,1 0 15,0 3-15,2 1 0,2 3 16,1 7-16,4 0 0,5-8 16,4-4-16,5-6 0,4-4 0,-3-8 15,0-4-15,0-3 0</inkml:trace>
  <inkml:trace contextRef="#ctx0" brushRef="#br0" timeOffset="375339.2564">29567 16036 0,'0'0'0,"0"0"0,0 0 15,-23 8-15,23-8 0,-23 13 0,23-13 16,-24 23-16,15-8 0,3 2 0,4 1 0,5-1 16,5-1-16,9 4 0,7-3 15,1-2-15,3-2 0,1-3 16,2-2-16,3-4 0,-3-4 15,-4-9-15,-3-6 0,-8-4 16,-4-2-16,-8-2 0,-5 0 16,-7-1-16,-5 0 0,-10-3 15,-7 2-15,0 4 0,0 4 16,0 3-16,-1 5 0,4 0 16,3 2-16,5 3 0,5 2 15,4 1-15,4 3 0,2-2 0,1 1 0,1-1 16</inkml:trace>
  <inkml:trace contextRef="#ctx0" brushRef="#br0" timeOffset="375825.0491">29998 15910 0,'0'0'0,"0"0"15,0 0-15,-7 23 0,7-23 16,-10 26-16,5-8 0,-1-1 15,2 0-15,1 1 0,2-1 16,2 0-16,2 1 0,8 1 16,6-3-16,0-3 0,3-4 0,1-4 15,1-3-15,1-4 0,0-3 0,-1-3 16,0-4-16,3-7 0,-4-4 16,-5 1-16,-4 2 0,-3 3 15,-3 2-15,-4 3 0,-3 2 16,-4 1-16,-1 3 0,-8 6 15,-3 5-15,3 4 16,0 2 0,3 7-16,4 4 0,4-3 0,4-1 15,7 2-15,6 1 0,3 0 0,2-2 16,5-2-16,5-2 0,-1-4 16,1-3-16,3-4 0,-1-5 15,-1-3-15,-2-3 0,-1-7 16,-2-7-16,-4-1 0,-3-5 15,-4-1-15,-2-1 0,-3 2 0,-4 2 0,-2 1 16,-4 1-16,-3 1 0,-1 4 16,-3 4-1,-1 3-15,0 3 0,2 3 0,0 3 0,0 3 16,2 0-16,1-1 0,0 1 16</inkml:trace>
  <inkml:trace contextRef="#ctx0" brushRef="#br0" timeOffset="376172.5439">30820 15959 0,'0'0'0,"0"0"0,0 0 16,-14 21-16,14-21 0,-14 22 15,3-6-15,0 0 0,1 1 0,0 0 16,1 1-16,-2 2 15,2-2-15,4-3 0,2-2 16,2-3-16,2-3 0,3-6 16,1-5-16,1-3 0,-2-1 0,5-7 15,3-6-15,1 0 0,3-2 16,5-3-16,1 4 0,-1 2 16,-1 3-16,-1 4 15,2 5-15,0 4 0,0 1 0,0 7 16,0 3-16,-2 4 0,-3 3 15,-2 4-15,-4 2 0,-3 5 16,-1 4-16,-4 1 16,-3 3-16,-5-2 0,-1-2 0,-9 7 15,-4 1-15,2-6 0,0-4 16,4-7-16,3-4 0,2-3 16</inkml:trace>
  <inkml:trace contextRef="#ctx0" brushRef="#br0" timeOffset="376799.8719">31419 16802 0,'0'0'0,"0"0"0,0 0 15,0 0-15,-20 17 0,20-17 0,-35 8 0,11-4 0,-4-2 16,-6 0-16,-7-2 15,-13 0-15,-1-2 0,-20-1 16,-4 1-16,-11 0 0,7 1 0,-20 2 16,-3 1-16,8-2 0,7-2 15,-46 0-15,-9 0 16,18 1-16,13 2 16,-11 2-16,-8 2 0,11-3 15,10-2-15,-12-4 0,-8-3 16,10 2-16,7 1 0,-17 1 0,-11 1 15,9-2-15,6-1 0,-12 0 16,-10-3-16,12-3 0,9-2 16,-13 3-16,-9 1 0,13 3 15,10 1-15,-15-1 0,-8 0 0,11 3 0,8 2 16,-13 1-16,-7 1 16,16-1-16,13-1 0,-14 0 15,-9 1-15,13 1 0,9 2 0,-13-1 16,-7 0-16,11 0 0,9-2 15,-13 2-15,-9 0 0,13 0 16,7 1 0,-10 1-16,-6-2 0,10 0 15,6-2-15,-9 2 0,-4 0 16,12 3-16,10-1 0,-6-1 0,-5-1 16,10-2-16,6-1 0,-4 1 15,-3-1-15,9-2 0,6-3 16,-5-1-16,-4 0 0,11 3 15,7 3-15,-5 2 0,0 1 0,12-5 0,9-4 16,-7 5-16,-5 6 16,10-2-16,7-1 15,0-1-15,0 1 0,13 0 0,10 0 16,15-1-16,12 1 16,7-1-16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10-23T01:52:22.53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2483 1968 0,'0'0'0,"0"0"0,22-1 0,-7 0 15,4-1-15,4 2 0,7 2 16,12-1-16,-1-2 0,18 2 16,5 2-16,0 1 0,1 1 0,23-2 15,7 1-15,10 1 0,-4 0 16,25 0-16,4-2 0,43 0 15,-21-1-15,5-2 0,3-1 16,-22-4-16,-11-3 0,10 4 16,7 2-16,-14 1 0,-9 1 0,2-1 15,3-1-15,-16 1 16,-14 1-16,-5 2 0,-3 0 16,-19 4-16,-11-1 0,-11 5 15,-9 5-15,-10-6 0,-9-1 16,-7-4-16</inkml:trace>
  <inkml:trace contextRef="#ctx0" brushRef="#br0" timeOffset="1781.0692">13295 2417 0,'0'0'15,"0"0"-15,-18-11 0,7 8 16,-2 1-16,-5 2 0,-5 1 16,-4 3-16,-1 1 0,-15 8 0,-4 4 15,-7 8-15,5 3 0,-12 13 16,2 8-16,5-1 0,5 2 16,-3 15-16,6 5 0,3 4 15,9-6-15,13 4 0,10 2 16,14 17-16,13-15 0,19-11 15,13-5-15,5-11 0,4-7 0,16-11 16,13-4-16,3-7 0,1-4 16,12-3-16,12-6 0,-6 0 15,-4-2-15,9-7 0,6-5 16,-11-7-16,-7-3 0,3-7 16,4-7-16,-12 1 0,-9 0 0,1-10 15,0-9-15,-13 3 0,-10 2 16,-9-13-16,-5-9 0,-9 5 15,-7 3-15,-9-4 0,-6-1 16,-10-4-16,-7-1 0,-12 0 16,-10 0-16,-9 15 0,-5 9 15,-19-2-15,-12 0 0,-5 12 16,-4 7-16,-21 12 16,-14 7-16,5 10 0,1 7 0,-16 6 15,-11 4-15,10 11 0,7 6 16,5 16-16,4 10 0,33-18 0,21-15 15,16-9-15</inkml:trace>
  <inkml:trace contextRef="#ctx0" brushRef="#br0" timeOffset="2031.5942">13073 3854 0,'0'0'0,"0"0"0,0 0 16,26-9-16,-16 6 0,4 3 15,3 0-15,0 1 0,-1 2 0,4 1 16,-1 3-16,-3 2 0,0 3 15,-3-2-15,-2-2 16,-1-1-16</inkml:trace>
  <inkml:trace contextRef="#ctx0" brushRef="#br0" timeOffset="2280.2437">12856 4156 0,'0'0'0,"0"0"16,0 0-16,0 0 0,0 0 0,28-21 15,-10 11-15,3 1 0,3 1 16,4-1-16,3-1 15,0 5-15,-1 0 0,6 3 0,-4 3 32,-6 3-32,-5 1 0,-2 11 0,-7 6 0,-7 1 0,-5 0 0,-5 5 15,-5 2-15,0-3 16,1-4-16,3-3 0,2-1 16,2-4-16,2-2 0,7-4 0,6-4 15,2-5-15,4-4 16,8-8-16,7-6 0,0-1 15,-1-1-15,-2 2 0,-7 4 0,-4 1 16</inkml:trace>
  <inkml:trace contextRef="#ctx0" brushRef="#br0" timeOffset="2516.3805">13652 3771 0,'0'0'0,"0"0"0,0 0 15,-5 31-15,3-13 0,-1 7 0,0 6 16,-2 10-16,1 1 0,-1 12 16,1 1-16,-1-6 0,2-4 0,-1 2 15,-1-7-15,0-7 16,-2-6-16,-1-10 0,-1-7 31,-1-8-31,0-3 0,3 0 0,2-1 0,0 1 0</inkml:trace>
  <inkml:trace contextRef="#ctx0" brushRef="#br0" timeOffset="2764.5296">13715 3773 0,'0'0'0,"9"-4"0,6-3 15,2 0-15,3-2 0,13-2 0,6 0 16,8 1-16,0 2 0,10 1 16,1 2-16,-7 4 0,-6 2 0,-2 7 15,-1 6-15,-2 2 0,-8-2 16,-5 11-16,-3 7 15,-8 1-15,-4-1 0,-2 9 0,-2 2 16,-3-2-16,0-2 0,-3 2 16,-2-1-16,0-7 0,0-2 15,-1-5-15,-1-1 0,0-6 16,-2-2-16,-3-2 0,-6-3 16,-3-3-16,-5-1 0,-3-3 15,-4-1-15,-3-3 0,-2-2 0,7 0 16,5 1-16,5-1 0</inkml:trace>
  <inkml:trace contextRef="#ctx0" brushRef="#br0" timeOffset="2931.0486">13639 4049 0,'0'0'0,"0"0"0,0 0 16,0 0-16,23-22 16,-7 12-16,7 0 0,4-2 0,1 1 15,13-5-15,3-1 0,-2 3 16,-1 1-16,9 0 0,-1 0 15,-6 2-15,-5 1 0,-1-1 0,-6 2 16,-7 1-16,-5 2 0,-5 2 16</inkml:trace>
  <inkml:trace contextRef="#ctx0" brushRef="#br0" timeOffset="3091.5034">14063 3772 0,'0'0'0,"0"0"15,0 0-15,-2 24 0,2-24 0,-1 32 16,-2-13-16,0 1 0,-1 2 16,-3 2-16,-1 2 0,-4 5 15,-1-2-15,2-5 0,1-4 16,2-3-16</inkml:trace>
  <inkml:trace contextRef="#ctx0" brushRef="#br0" timeOffset="3191.7184">13790 4150 0,'0'0'0,"0"0"15,0 0 1,0 0-16,0 0 0,14-23 15,-14 23-15,27-14 0,-27 14 16,38-17-16,-12 8 16,1 0-16,-1-1 0,10-1 0,0 0 15,-5 2-15,-6 2 0,-3 0 16</inkml:trace>
  <inkml:trace contextRef="#ctx0" brushRef="#br0" timeOffset="3462.0053">13917 4239 0,'0'0'0,"0"0"0,0 0 16,0 0-16,-2 19 0,2-19 16,0 0-16,12 20 0,-2-16 0,5-1 15,2-4-15,1-2 0,0 0 0,0-4 16,1-1-16,2-4 0,-2-1 16,-4-1-1,-3 0-15,-3 0 0,-3 1 0,-6 0 16,-5 0-16,-1 1 0,-3 0 15,-4 5-15,-4 4 16,-1 3-16,0 3 0,1 2 0,2 3 16,1-1-16,3 0 0,7 0 15,6-1-15,-1-1 0,0-2 0,0 0 16</inkml:trace>
  <inkml:trace contextRef="#ctx0" brushRef="#br0" timeOffset="3762.0264">14605 3915 0,'0'0'0,"0"0"15,0 0-15,-8 18 0,8-18 0,-4 21 16,3-7-16,2-1 0,1 1 16,5-4-16,3-4 15,2-1-15,2-3 16,3-3-16,1-6 0,4-2 15,0-3-15,-4-4 0,-2-3 16,-3 2-16,-2-2 0,-3-2 16,-4 1-16,-4 5 0,-3 2 0,-5 2 15,-3 3-15,0 5 0,-2 3 16,-7 5-16,-1 4 16,5-1-16,0 1 0,1 3 0,2 0 0,6-1 15,6 0-15,0-3 0,0-2 16,0 0-16</inkml:trace>
  <inkml:trace contextRef="#ctx0" brushRef="#br0" timeOffset="3931.317">15019 3751 0,'0'0'0,"0"0"16,0 0-16,25-2 0,-11-2 0,5 1 16,3 0-16,3-2 15,1-1-15,8 1 0,0-1 16,-4 2-16,-3 2 0,-1 1 15,-4 1-15,-4 1 0,-4-1 0,-2 1 16</inkml:trace>
  <inkml:trace contextRef="#ctx0" brushRef="#br0" timeOffset="4078.2983">14968 3939 0,'0'0'0,"0"0"0,0 0 15,0 0-15,0 0 0,0 0 0,25-7 16,-25 7-16,42-9 0,-15 1 15,4-3-15,0 0 0,0 0 0,10-5 16,-1 0-16,-5 3 0,-3 1 16,2-3-16,-5 1 0,-6 2 0,-4 2 15,-4 2-15</inkml:trace>
  <inkml:trace contextRef="#ctx0" brushRef="#br0" timeOffset="4316.8127">15217 3575 0,'0'0'0,"0"0"0,0 0 15,0 0-15,8 24 0,-8-24 0,4 39 16,-3-13-16,1 4 0,-2 6 16,0 5-16,-2 13 0,1-1 0,0 12 15,0-3-15,-1 1 0,0-6 0,0-10 16,-1-6-16,1-7 15,1-6-15,-1-3 0,0-4 16,-3-9-16,0-3 0,-4-5 0,-2-4 16,4-5-16,3-6 0,-1 2 15,2 2 1,1 1-16</inkml:trace>
  <inkml:trace contextRef="#ctx0" brushRef="#br0" timeOffset="4479.7825">15259 4007 0,'0'0'0,"0"0"0,0 0 15,0 0-15,0 0 0,0 0 0,-1017 18 16,2018-18-16,-1025 20 0,7-6 16,-4 3-16,-3 1 0,-4 1 0,-8 6 15,-1 0-15,3 0 0,2-3 0,-5-1 16,2-4-16,10 5 0,6 5 16,4-7-16,3-2 0,2-4 15</inkml:trace>
  <inkml:trace contextRef="#ctx0" brushRef="#br0" timeOffset="4617.8854">15237 4024 0,'0'0'0,"0"0"0,22 3 16,-8-1-16,3 3 0,8 2 0,5 2 15,1 0-15,0-1 0,12 7 16,4 2-16,-3 0 16,-2 0-16,10 1 0,0-1 0,-11-3 0,-9-4 15,-7-2 1</inkml:trace>
  <inkml:trace contextRef="#ctx0" brushRef="#br0" timeOffset="4749.4208">16163 4172 0,'0'0'16,"0"0"-16,0 0 0,0 0 16,0 0-16,0 0 0,-30 16 0,30-16 0,-28 12 15,28-12-15</inkml:trace>
  <inkml:trace contextRef="#ctx0" brushRef="#br0" timeOffset="5901.3968">3882 2270 0,'0'0'0,"0"0"16,0 0-16,23-6 0,-23 6 0,32-4 16,-9 1-16,2 1 0,2 0 15,10-2-15,1 2 0,-1 0 16,0-1-16,3-2 0,-2 2 0,-7 3 16,-5 1-16,-5 1 0,-8 0 15,-7 4-15,-6 0 0,0-1 0,0-1 16,0 0-16</inkml:trace>
  <inkml:trace contextRef="#ctx0" brushRef="#br0" timeOffset="6074.8103">3695 2561 0,'0'0'16,"0"0"-16,0 0 0,24-10 0,-24 10 15,36-19-15,-10 8 0,5-1 16,3-1-16,14-2 0,3-1 15,-1 2-15,-2 0 0,8-2 0,-1 3 16,2 0-16,-7 2 0,-11 1 16,-5 0-16,-10 5 0,-6 2 0,-11 2 15,-7 1-15,3 0 0,-3 0 16,0 0-16</inkml:trace>
  <inkml:trace contextRef="#ctx0" brushRef="#br0" timeOffset="6275.0092">4044 2359 0,'0'0'0,"0"0"0,0 0 0,0 0 15,9 25-15,-9-25 0,8 25 16,-8-25-16,11 33 0,-3-15 16,-1 3-1,-1 0-15,1-1 0,2 6 0,-3-3 16,1-2-16,-5-1 15,2-4-15,-1-2 0,0-3 16</inkml:trace>
  <inkml:trace contextRef="#ctx0" brushRef="#br0" timeOffset="6460.0138">4021 2567 0,'0'0'0,"0"0"31,0 0-31,-22 16 0,22-16 0,-22 20 15,12-6-15,-1-1 0,0 2 16,0 0-16,-1 2 0,-2 1 16,0-3-16,5 0 0,2-2 15,1-2-15,2-1 0,-1-3 0</inkml:trace>
  <inkml:trace contextRef="#ctx0" brushRef="#br0" timeOffset="6591.5427">4186 2548 0,'0'0'0,"0"0"0,0 0 15,24-11-15,-8 8 0,0 1 16,5 2-16,3 0 0,0-1 0,-1 3 16,-1 2-16,-3 1 0,-1 2 0,-5 0 15,-3 1-15,-1-1 0,-2-1 16,-2-1-16</inkml:trace>
  <inkml:trace contextRef="#ctx0" brushRef="#br0" timeOffset="7046.2749">4027 2704 0,'0'0'0,"0"0"16,0 0-16,29-7 0,-14 5 16,1-2-16,3-2 0,-1 2 15,0 0-15,6 2 0,-2 0 0,-2 0 0,1 1 16,-6 1-16,0 0 0,-4 3 15,-1-1-15,-9 3 0,-2 2 16,-6 1-16,-2 2 0,-1 1 16,-3 1-16,1 1 0,-3 0 15,1-2-15,3-2 0,1-1 16,3-2-16,2-1 0,4 0 0,2-2 0,5-1 16,3-2-16,2-3 0,3-1 15,1 1-15,2-1 0,3 2 16,-2-1-16,1 1 0,-2 3 15,-2 1-15,0 0 0,-2 0 0,-3 1 16,0 0-16,-3 3 16,0-1-16,-4 5 15,-2-1-15,-2 1 0,-1-1 16,-3-1-16,-2 3 0,-1-1 16,-4-2-16,0 0 0,0 0 15,1 1-15,-4-1 0,2-2 16,0 0-16,0-2 0,1 0 0,-4-2 15,1 1-15,2 1 0,3-2 16,0 0-16</inkml:trace>
  <inkml:trace contextRef="#ctx0" brushRef="#br0" timeOffset="7246.9097">4058 2866 0,'0'0'15,"0"0"-15,0 0 0,25-10 0,-25 10 16,36-11-1,-13 4-15,4-2 0,4-1 16,8-3-16,2 0 0,-1 0 16,-2-1-16,4-2 0,-5 2 15,-4 2-15,-3 3 0,-6 2 16,-3 3-16,-7-1 0,-4 0 0,-9 2 16,-7 4-16,3-1 0,0 2 15,0-2-15</inkml:trace>
  <inkml:trace contextRef="#ctx0" brushRef="#br0" timeOffset="22312.9569">5011 2252 0,'0'0'0,"0"0"0,0 0 15,-17 18-15,17-18 0,-20 28 16,8-6-16,1 3 0,3 4 0,-2 14 16,2 3-16,2 0 15,3-3-15,5 10 0,6-3 0,6-1 16,3-8-16,5-8 0,3-5 0,3-6 15,-2-5-15,6-6 0,4-6 16,-1-2-16,-2 0 0,-8-1 0,-5-1 16,-5 0-16</inkml:trace>
  <inkml:trace contextRef="#ctx0" brushRef="#br0" timeOffset="23786.711">5565 2352 0,'0'0'0,"0"0"0,0 0 16,-1 26-16,1-26 0,-4 35 16,0-9-16,-1 4 0,0 0 0,0 8 15,-1-3-15,2-4 16,-2-4-16,2 2 0,1-4 15,-2-9-15,1-6 0,1-6 16,0-6-16,2-4 0,-2-2 0,3-6 0,3-7 16,1-1-16,-1-1 0,6-8 15,4-2-15,0 5 0,-1 3 0,4 2 16,1 4-16,1 2 0,1 3 16,-3 0-16,2 3 15,1 4-15,1 2 16,2 2-16,-3 0 0,2 3 15,-4 4-15,2 1 0,-3 2 16,-1-1-16,-2-1 0,-6-1 0</inkml:trace>
  <inkml:trace contextRef="#ctx0" brushRef="#br0" timeOffset="24134.4852">5771 2530 0,'0'0'0,"0"0"15,0 0-15,22 3 0,-22-3 0,24 4 16,-6-4-16,3 0 0,1 0 0,4-4 16,2-2-16,6-5 0,0-2 15,-4-2-15,-4 0 16,1-4-16,-4 2 0,-7 0 0,-8-1 16,-5 1-16,-3 1 0,-8 3 0,-9 2 15,-1 5-15,-1 4 0,0 3 16,-3 5-1,0 2-15,0 2 0,-2 4 16,1 2-16,2 2 0,4 2 16,4 3-16,3 1 0,4 2 15,1-2-15,5 5 0,6-1 16,6-4-16,4-2 0,9-4 16,7-3-16,-1-5 0,2-3 0,8-5 15,7-4-15,-11 0 0,-8 1 16,-6 0-16</inkml:trace>
  <inkml:trace contextRef="#ctx0" brushRef="#br0" timeOffset="24557.9758">6808 2327 0,'0'0'0,"0"0"0,0 0 16,0 0-16,-21-10 0,21 10 15,-32 3-15,12 1 0,-2 3 0,-6 2 31,-2 3-31,-7 3 0,-2 0 0,-5 9 16,2 1-16,8 3 0,7 0 16,1 2-16,6-4 15,8-5-15,5-3 0,10-5 0,9-2 16,2-7-16,5-5 0,7-5 16,5-2-16,1-2 0,2-1 15,5-8-15,2-4 0,-8 0 0,-3 1 0,-4-1 16,-1-1-16,-8 8 0,-2 4 15,-4 2-15,-3 0 0,-1 7 16,-3 4-16,0 3 0,-3 0 16,0 5-16,0 3 0,0 8 15,-1 5-15,2 2 0,-2 2 0,4 2 32,-1 3-32,1-2 0,0-5 0,-2 2 15,-1-4-15,-1-3 0,-1-4 16,-5-2-16,-1-3 0,-7-3 15,-1-2-15,-6-2 0,-4-3 16,-1-2-16,1-1 0,1-5 16,1-3-16,4 1 0,3 2 0,4 0 15</inkml:trace>
  <inkml:trace contextRef="#ctx0" brushRef="#br0" timeOffset="24921.5459">7125 2364 0,'0'0'0,"0"0"16,0 0-16,-8 24 0,8-24 15,-13 29-15,4-8 0,3 0 16,-1 0-16,3 3 0,4-2 16,2-2-16,2-3 0,7-6 15,5-5 1,4-5-16,2-3 0,9-6 0,-1-6 15,1-1-15,-1-5 0,0-3 16,1-1-16,-2-6 0,-5-3 0,-5 6 16,-2 3-16,-4 5 0,-3 4 15,-3 4-15,-3 5 0,-4 6 16,0 0-16,-1 11 0,-1 3 16,-1 3-16,-2 1 0,1 6 15,-1 5-15,3-1 0,1-2 0,2 3 16,2 2-16,4-3 0,2-2 15,7-3-15,5-6 0,3-8 16,0-7-16,-7 0 0,-2-1 0,-3 0 16</inkml:trace>
  <inkml:trace contextRef="#ctx0" brushRef="#br0" timeOffset="25106.7426">7964 2113 0,'0'0'16,"0"0"-16,0 0 0,0 0 0,3 27 16,-3-27-16,-6 40 15,1-12-15,0 2 0,-4 14 0,-1 2 0,1 0 16,3-1-16,2 5 0,8-5 16,-1-9-16,-2-7 0,0-5 15</inkml:trace>
  <inkml:trace contextRef="#ctx0" brushRef="#br0" timeOffset="25523.7303">8464 2316 0,'0'0'0,"0"0"0,0 0 16,0 0-16,0 0 0,-26-6 0,26 6 15,-34 6-15,14 1 0,-6 3 16,-6 1-1,-1 1-15,0 3 0,-12 8 16,1 3-16,-1 5 0,7-2 0,9-2 16,5 1-16,5-1 15,6-4-15,13-3 0,10-6 0,4-7 16,5-4-16,8-5 0,7-6 16,4-2-16,-3 0 0,-1-5 15,1-3-15,-7-2 0,-2 0 0,-3-1 16,-2 0-16,-5 2 0,-4 2 0,-2 0 15,-3 0-15,-2 6 16,0 7-16,-3 0 0,-2-1 0,0 5 16,-1 4-16,-1 3 0,-3 6 15,2 1-15,1 2 0,2 3 16,0 4 0,1-2-16,1-1 0,4-3 15,0-1-15,4-3 0,0-3 0,8-4 16,5-5-16,-1-3 0,0-2 15,-6 0-15,-1 2 0,-4 0 16</inkml:trace>
  <inkml:trace contextRef="#ctx0" brushRef="#br0" timeOffset="25809.2031">8669 2402 0,'0'0'0,"0"0"0,0 0 0,-4 26 16,3-13-16,0 3 0,0 2 15,0-1-15,0 0 0,1 4 16,0-5 0,0-1-16,-1-4 0,0-4 15,-2-4-15,1-3 0,0-3 0,1-3 16,-4-3-16,2-2 0,1-1 16,2-8-16,2-2 0,1 3 15,3-1-15,2 2 0,2 1 16,1 2-16,1 2 0,4 4 15,4 1-15,2 4 0,2 0 0,12 3 16,3 3-16,1 2 0,0-2 0,-8 0 16,-6 1-16,-5-2 0</inkml:trace>
  <inkml:trace contextRef="#ctx0" brushRef="#br0" timeOffset="26125.5273">9842 2103 0,'0'0'0,"0"0"0,0 0 0,0 0 15,-33 6-15,13-2 0,-7 4 16,-1 1-16,-2 3 0,-11 6 16,0 2-16,5-1 0,3 0 15,1 2-15,6 0 0,9-1 16,5-1-16,8-2 0,10 1 15,5-2-15,4-2 0,5-1 16,4-1-16,-2-2 0,-1 0 0,-2 0 16,-3 0-16,-4-1 15,-3 2-15,-9-1 0,-8 0 0,-3 1 0,-2 0 16,-7 0-16,-6 0 0,0-1 16,-2 0-16,3-1 0,1 0 15,4-1-15,3-3 0,4 1 16</inkml:trace>
  <inkml:trace contextRef="#ctx0" brushRef="#br0" timeOffset="26442.1263">9865 2367 0,'0'0'0,"0"0"0,19-4 0,-6 2 15,2-2-15,8 0 0,5 1 16,1-2-16,0-1 0,5-5 15,-3-1-15,-4 0 0,-5 1 0,-6-2 0,-2-3 16,-6 3-16,-1-1 0,-8 0 16,-5-1-16,-5 4 0,-3 1 15,-9 5-15,-7 4 0,-1 4 16,-1 0-16,0 6 0,0 4 16,3 2-16,0 0 0,0 9 15,4 2-15,7 0 16,7-1-16,9 2 0,6 3 15,5-4-15,5-2 0,11-4 16,9-2-16,5-7 0,3-4 16,16-5-16,7-4 0,-16 1 0,-13 0 15,-9-1-15</inkml:trace>
  <inkml:trace contextRef="#ctx0" brushRef="#br0" timeOffset="26780.9981">10708 2208 0,'0'0'0,"0"0"0,0 0 16,0 0-16,0 0 0,-21-16 15,21 16-15,-33 0 0,14 4 16,-6 2-16,-6 4 0,0 1 0,0 2 16,-9 8-16,-2 4 15,-2 4-15,6-1 0,10-1 0,5-2 0,4 1 0,5-5 0,13-4 16,9-5-16,4-6 16,6-5-16,6-6 0,7-5 15,-1-1-15,-1-3 0,4-7 16,-2-2-16,-3 0 0,-3-2 0,-2-1 15,-1-2-15,-5 6 0,-5 2 16,-3 5 0,-2 4-16,-4 6 0,-3 5 0,-3 5 15,-5 3-15,1 3 16,0 4-16,1 5 0,2 4 16,3 0-16,2-1 0,6 3 15,5 0-15,4-4 0,0-3 0,13-1 16,6-6-16,3-5 0,2-5 15,-10 1-15,-5-2 0,-7 0 0</inkml:trace>
  <inkml:trace contextRef="#ctx0" brushRef="#br0" timeOffset="27059.7948">11135 2117 0,'0'0'0,"0"0"0,-23 6 15,7-1 1,0 1-16,-6 2 0,-4 3 15,-5 4-15,3 1 0,-2 3 16,6 2-16,6-1 0,5 1 0,10-2 16,8 0-16,7-2 0,7-3 15,6 0-15,6-2 0,-2-3 16,-2-2-16,2 1 0,-5 2 16,-5-3-16,-6-1 0,-8 1 0,-8 0 15,-3 1-15,-5 0 0,-8 2 16,-5 1-16,-4 0 0,-1-2 0,1 0 15,1-3-15,7-1 0,2-2 16,1 0-16,4-1 0,3-1 16</inkml:trace>
  <inkml:trace contextRef="#ctx0" brushRef="#br0" timeOffset="27367.443">11262 2253 0,'0'0'0,"0"0"15,0 0-15,-16 23 0,16-23 0,-14 29 32,5-7-32,1-1 0,1 1 0,0 4 15,4-1-15,3-5 0,2-2 16,9-7-16,7-5 16,1-4-16,3-5 0,3-4 0,1-3 15,5-3-15,-2-3 0,-4-2 16,-3-2-16,-4 0 0,-4 0 0,-3-4 15,-4 0-15,-6 5 0,-3 1 0,-9 6 16,-7 3-16,-3 5 0,-2 2 16,-6 5-16,-5 6 0,2-1 15,2 2-15,0 5 0,5 5 16,6-3-16,6-1 0,7-3 16,3-1-16,9-2 0,6-2 15,-2-1 1,-2-3-16,-3 0 0</inkml:trace>
  <inkml:trace contextRef="#ctx0" brushRef="#br0" timeOffset="27730.9077">11689 2184 0,'0'0'0,"0"0"0,0 0 0,-6 19 0,6-19 0,-10 27 15,1-6-15,-2 1 0,-1 1 16,0 1-16,0 1 0,-1 2 15,5-3-15,0-4 0,1-4 16,2-2-16,0-3 0,2-2 16,1-4-16,2-5 0,2-3 0,2-7 31,3-4-31,1-4 0,0-1 0,3-5 16,2-2-16,1-1 0,3-1 15,6-4-15,3 3 0,-3 5 16,-2 5-16,5 2 0,-2 7 15,-5 5-15,-1 3 0,0 6 16,-1 4-16,-6 4 0,-4 3 0,-6 9 16,-5 6-16,-4 2 0,-2 0 0,-3 7 15,0 2-15,2-2 0,2-1 16,3-7-16,0-8 0,3-4 16</inkml:trace>
  <inkml:trace contextRef="#ctx0" brushRef="#br0" timeOffset="30879.8284">12317 2340 0,'0'0'0,"0"0"0,0 0 0,0 0 0,7 23 0,-7-23 16,1 26-16,-1-10 15,-1 0-15,-3 2 0,-4 2 16,-2 1-16,-2-3 0,-7 6 16,-3-1-16,1-5 0,2-4 0,2-2 15,3-2-15,2-2 16</inkml:trace>
  <inkml:trace contextRef="#ctx0" brushRef="#br0" timeOffset="31127.4041">12880 2089 0,'0'0'0,"0"0"0,4 22 16,0-7-16,-1 3 0,-2 7 0,-2 4 16,-1 2-1,0 2-15,-5 5 0,-2 0 0,-2-3 0,0-2 0,0-2 16,1-1-16,2-5 0,2-4 0,-1-8 16,2-5-16,0-1 0,2-3 15,0 1-15</inkml:trace>
  <inkml:trace contextRef="#ctx0" brushRef="#br0" timeOffset="31397.0237">12845 1998 0,'0'0'16,"0"0"-16,20-11 0,-7 5 0,2 1 0,4-1 16,4 0-16,8 1 15,0 3-15,0 2 0,-1 2 0,4 2 16,-3 1-16,-4 2 0,-3 2 15,-4 1-15,-3-1 0,-6 1 16,-4-3-16,-5 4 0,-6-1 0,-7 2 16,-6 0-16,-1 0 0,-4 2 15,-8 4-15,-3 1 0,4-3 16,5-3-16,3-3 0,5-1 16,4-5-16,3-3 0,10-9 15,8-9-15,-3 3 0,0 3 16,-2 2-1</inkml:trace>
  <inkml:trace contextRef="#ctx0" brushRef="#br0" timeOffset="31559.8056">13596 1659 0,'0'0'0,"0"0"0,0 0 15,-12 33-15,4-15 0,-4 7 0,-3 5 16,-4 13-16,1 1 0,-7 12 15,2 0-15,5-4 0,2-4 0,4 2 16,5-7-16,5 1 0,6 0 16,-2-5-16,0-9 0,-1-7 15</inkml:trace>
  <inkml:trace contextRef="#ctx0" brushRef="#br0" timeOffset="31976.1307">14091 1863 0,'0'0'0,"0"0"16,0 0-16,0 0 0,0 0 16,-39 4-1,18 2-15,-3 3 0,-5 0 0,-3 6 16,-2 3-16,-10 6 0,0 1 16,-6 6-16,4 2 0,5-1 15,6-5-15,3 5 0,10-2 16,7-7-16,7-5 0,8-4 15,7-4-15,8-8 0,3-4 16,4-4-16,6-3 0,0-2 0,-1-2 0,6-9 16,0-2-16,-3 0 0,-2 1 15,-4-1-15,-2 1 0,-4 2 16,-3 1-16,-4 4 0,-2 6 16,-4 4-16,-1 3 0,-4 3 15,-3 7-15,1 2 0,-1 3 0,0 2 31,-1 4-31,1 1 0,1 1 0,0 1 16,0-2-16,4 0 0,0-3 16,5-3-16,5-5 0,3-2 15,4-2-15,3-6 0,3-3 16,-5 0-16,-4 1 0,-2 0 16</inkml:trace>
  <inkml:trace contextRef="#ctx0" brushRef="#br0" timeOffset="32377.209">14323 1910 0,'0'0'0,"0"0"16,0 0-16,0 0 0,-21 29 0,21-29 15,-19 31 1,11-14-16,-1 1 0,1 0 16,1-2-16,3-1 0,2 0 0,3-2 15,3-4-15,6-5 0,5-3 16,3-3-16,4-4 0,0-5 15,1-1 1,4-7-16,4-7 0,-3 3 0,-4 1 16,1-3-16,-3 4 0,-3 2 15,-4 3-15,-1 3 0,-6 4 0,-3 6 0,-5 3 16,-2 4-16,-4 6 0,-4 6 16,-3 3-16,-4 4 0,-1 6 15,0 4-15,0 2 0,2 3 16,0 2-16,1 1 0,3-3 0,2-6 15,3-2-15,2-5 0,1-4 16,1-5-16,-1-3 0,2-5 0,0-3 16,-2-1-16,-4-2 0,-2-1 15,-2-3-15,-3-2 0,-2 1 16,1-2-16,-1-2 0,0-2 16,-1-1-16,4 1 0,2 2 0,2 2 15</inkml:trace>
  <inkml:trace contextRef="#ctx0" brushRef="#br0" timeOffset="32545.9441">14825 2051 0,'0'0'0,"9"-3"15,4-1-15,2 1 0,3 0 0,7 0 16,3 0-16,-3 1 0,1 0 0,3 1 15,-1 0-15,-5 1 0,-4 0 16,-4 0-16</inkml:trace>
  <inkml:trace contextRef="#ctx0" brushRef="#br0" timeOffset="32931.2097">15396 1995 0,'0'0'0,"0"0"0,0 0 15,-18 22-15,18-22 0,-20 24 0,7-8 0,1 3 16,0 3-16,0 3 0,2 1 16,4-5-16,4-3 0,5-3 15,6-2-15,4-4 0,5-4 16,5-4-16,5-5 0,5-2 15,-1 1-15,-1-6 0,0-5 16,-3 0-16,0-2 0,-4-2 0,-3 1 0,-3-6 16,-6 1-16,-7 0 0,-4 0 15,-5 6-15,-4 2 0,-4 5 16,-5 0-16,-7 4 0,-3 3 0,-4 5 16,-3 4-16,-2 1 15,6 1-15,5 2 16,7 3-16,5-1 15,8 1-15,9-3 0,10-2 16,-6-3-16,-1 0 0,-1-1 0</inkml:trace>
  <inkml:trace contextRef="#ctx0" brushRef="#br0" timeOffset="33163.1713">16036 1749 0,'0'0'0,"0"0"16,0 0-16,0 0 0,-22 25 15,22-25-15,-28 35 0,12-12 16,1 4-16,-2 3 0,1 3 16,-5 9-16,1 1 0,-1 3 15,3-5-15,3-5 0,3-4 16,1-4-16,1-4 16,2-3-16,1-5 0,0-3 15,-1-2-15,-1-3 0,-1-2 16,-3-1-16,-1-3 0,-1-3 15,-1-1-15,2 0 0,1 0 16,4 1-16</inkml:trace>
  <inkml:trace contextRef="#ctx0" brushRef="#br0" timeOffset="33301.2748">15619 2016 0,'0'0'0,"0"0"0,22-7 16,-5 2-16,4-2 0,5 1 15,3 1-15,11-1 0,0 0 0,5 0 16,-3 0-16,-4 1 15,-2 0-15,-6 2 0,-3 2 16,-5 0-16,-4 0 16,-4 0-16</inkml:trace>
  <inkml:trace contextRef="#ctx0" brushRef="#br0" timeOffset="33481.0295">16259 1966 0,'0'0'0,"10"0"15,5-2-15,3 1 0,3 0 0,8-2 16,2 1-16,-2-2 0,0 2 16,3 1-16,-3 1 0,-6-1 15,-4 1-15,-6-1 0,-4-1 16,-7 2-16,-6 2 0,2-1 0,0 0 16,2-1-16</inkml:trace>
  <inkml:trace contextRef="#ctx0" brushRef="#br0" timeOffset="33733.0943">16421 1808 0,'0'0'0,"0"0"15,0 0-15,0 0 0,-11 24 16,11-24 0,-15 30-16,5-9 0,-2 4 0,-3 2 15,-1 5-15,-2 6 0,3 1 16,1-3-16,3-2 0,0 3 15,4-3-15,0-6 0,2-5 16,0-3-16,2-2 0,0-5 16,0-2-16,1-2 0,1-1 0,0-3 15,0-2-15,-1 0 0,-2-2 0,1-2 16,1-3-16,0 1 0,-1-1 16,2 2-16</inkml:trace>
  <inkml:trace contextRef="#ctx0" brushRef="#br0" timeOffset="34040.749">17011 1924 0,'0'0'0,"0"0"0,-25 2 15,7 0-15,-1 0 0,-12 6 0,-4 4 16,2 2-16,2 2 0,-2 2 15,4 0-15,8-4 0,6-3 0,8 4 16,8 3-16,5-3 0,4-2 0,6-1 16,5 1-16,-1-1 0,-1 1 15,-2-2-15,-3-3 16,-2-1-16,-1-3 0,-5 1 0,-4-1 16,-4 3-16,-4 2 0,-7 2 15,-6 1-15,1-3 0,-1 1 0,-6-2 16,1-1-1,5-1-15,4-2 0,3-1 0,2 0 16,2-1-16</inkml:trace>
  <inkml:trace contextRef="#ctx0" brushRef="#br0" timeOffset="34218.7371">17735 1986 0,'0'0'0,"0"0"0,10 18 0,-5-5 16,-3 2-16,-6 9 0,-4 4 16,-4-1-16,-3-1 0,-9 1 15,-8 3-15,-10 4 0,-1 1 0,-19 6 0,-7 0 16,15-8-16,12-9 0,9-3 16</inkml:trace>
  <inkml:trace contextRef="#ctx0" brushRef="#br0" timeOffset="85725.2502">3724 3737 0,'0'0'0,"-10"-4"0,-6 0 0,-2 0 0,-1 1 0,-14-2 15,-7-1-15,-1-1 16,-2-2-16,-19 1 0,-8 1 16,-7 1-16,9 3 0,-16 3 15,-1 1-15,6 4 0,5 2 0,-16 12 16,0 8-16,-23 10 0,18-5 16,6 6-16,4 1 0,9 0 0,3-3 15,7 4-15,3 4 0,12-1 16,10 3-16,6 8 0,6 7 15,7-5-15,7-5 0,12 1 16,6-2-16,6-2 0,5 0 0,10-1 16,5-4-16,10-4 0,7-4 0,17 2 31,9 0-31,-1-5 0,1-5 0,17-8 16,16-6-16,-2 4 15,1 0-15,19-4 0,16-3 16,-9-4-16,-4-2 0,16-2 0,14-2 15,-16-4-15,-8-3 0,9-1 16,6-3-16,-20-2 0,-15-3 0,2-3 16,-3-3-16,-14-4 0,-9-1 15,-5-3-15,-4-3 0,-16-1 16,-12-2-16,-10-7 0,-6-6 16,-13 2-16,-7 1 0,-15-7 15,-10-6-15,-7 2 0,-6 0 0,-15-7 16,-9-7-16,-4 8 0,0 5 15,-20-4 1,-12-3-16,1 11 0,1 8 16,-22 2-16,-14 3 0,1 13 0,2 11 15,-23 9-15,-16 7 0,4 8 16,4 6-16,-28 27 16,-18 18-16,59-18 0,42-12 0,27-9 15</inkml:trace>
  <inkml:trace contextRef="#ctx0" brushRef="#br0" timeOffset="87282.6092">3248 6117 0,'0'0'0,"0"0"16,0 0-16,0 0 0,26-9 0,-26 9 16,39-8-16,-14 4 15,4-1-15,12 0 0,7 1 16,15 0-16,0 0 0,23-1 0,23-1 15,-8 2-15,-2 3 0,21 0 16,19 1-16,30 4 0,-26-1 0,-10-1 16,-8-4-16,-20 1 0,-12-1 0,-7 1 15,-2 2-15,-15-4 16,-7-1-16,-11 1 0,-8 1 0,-12-1 16,-8 0-16,-11-1 0,-7-1 15,-6 0-15,-5 0 0,-18-1 16,-13-1-16,-7 3 0,-5 3 0,15 1 15,12-1-15,6 1 0</inkml:trace>
  <inkml:trace contextRef="#ctx0" brushRef="#br0" timeOffset="88770.9109">2807 6104 0,'0'0'0,"0"0"0,0 0 16,0 0-16,0 0 0,0 0 15,22 3-15,-22-3 0,0 0 0,36-1 16,-36 1-16,37 1 0,-14 1 15,2-1-15,3-2 0,0 0 0,7 1 16,9-1-16,4 0 0,2-1 31,0 1-31,14 0 0,3-1 16,8-1-16,1-3 0,-3 0 16,4 2-16,10 0 0,-4-1 0,11 1 15,-2-1-15,-7 3 0,-6 0 16,38 0-16,-11 2 0,-11-6 15,-5-3-15,-2 2 0,0 3 16,-5 1-16,-4 2 0,0 1 0,-3 2 16,-4 0-16,-2-1 0,-3 1 15,-2 0-15,0 0 0,0 0 0,1 1 16,4 0-16,-4 2 0,-2 0 16,1-1-16,0 2 0,-3-4 15,-4-3-15,3 4 0,-1 2 16,2 0-16,0-1 0,-1-3 0,0 0 15,-5-3-15,-1-1 0,2 0 0,2-1 16,1 5-16,-1 4 0,1-5 16,-3-2-16,0-1 0,-3 0 15,2 6-15,1 4 0,-3-5 16,-1-4-16,-2 2 0,-2 0 16,1 2-16,0 1 15,-2 0-15,0-1 16,-2-1-16,-2-1 0,0-1 0,0 1 15,-2 1-15,-5 3 0,0 0 16,-1 2-16,1-4 0,-1 0 16,-4-2-16,-1 1 0,-4-2 15,0 0-15,-9 0 0,2-1 16,1-1-16,0-1 0,0 2 0,-1 1 0,-1-4 16,1-3-16,-3 1 0,0 0 15,-2 0-15,-1 1 0,-5 0 16,3-3-16,-7 0 15,1-2-15,-3 0 0,-1-1 16,-1 1-16,0 0 0,0-3 16,2-1-16,-2-2 0,0 1 15,-1-1-15,-1 0 16,2-3-16,1-2 0,0 0 16,0-2-16,1 1 0,-1-1 0,0 0 15,0 0-15,0 1 0,1-2 16,0 3-16,-2 0 0,1-1 15,0 2-15,1-2 0,0 0 16,-1 1-16,0 1 0,1 0 0,-1 0 0,0 0 16,-2 1-16,-2 1 15,1 2-15,-3 2 0,0 0 0,-3 1 16,0-1-16,-7 2 0,0-1 16,-5 2-16,-2-2 0,-3 3 15,-1 1-15,-6 0 0,-3 1 16,-2 3-16,1 0 0,-5 1 0,-3-1 0,-9 0 15,-2 0-15,0 0 0,-3 2 16,0 0-16,-4 2 0,-9-3 16,0-1-16,1 2 0,-2 3 15,-10-2-15,1 1 0,3-1 16,2-3-16,-35-3 0,7 1 16,12 4-1,6 3-15,-1 0 0,1 2 0,4-4 16,1-1-16,-3 1 0,0 2 15,0-1-15,1 2 0,-4-1 16,-2 1-16,2 0 0,1 0 16,-1 1-16,-2 2 0,1 4 15,3 2-15,-1-5 0,2-6 16,2 1-16,2 1 0,-4 5 0,-1 2 0,3-3 16,1-2-16,1-2 0,0 0 15,6 0-15,1 1 0,-1 4 16,0 3-16,3-1 0,2 0 15,2-2-15,1-2 0,-1 0 0,0 0 16,-1 0-16,-2 1 16,-1-4-1,2 0-15,3 6 0,2 4 0,7 0 16,7 0-16,-2-5 0,2-3 16,3 2-16,4 1 0,0 1 15,1 4-15,6 2 0,7 0 0,-1-2 16,1-3-16,-1-1 15,0 0-15,11 6 0,2 3 16,1 4-16,2 2 0,3 3 0,2 3 0,4-8 16,-3 4-16,-1 5 0,2 2 15,1 6-15,2 4 0,0 3 16,3 3-16,3-1 0,0-1 16,1 1-16,2 0 0,1-1 15,2 1-15,1-6 0,-2-5 0,-1-10 16,0-6-1,-5-6-15</inkml:trace>
  <inkml:trace contextRef="#ctx0" brushRef="#br0" timeOffset="92326.7314">5196 4159 0,'0'0'15,"0"0"-15,22-9 0,-7 4 0,3-1 16,6 0-16,3-1 0,7-2 15,-2 0-15,1 0 0,2 1 0,-1-4 16,-4 0-16,-5 1 0,-4 1 16,-5 1-16,-5 1 0,-2 2 0,-2 1 15,1 0-15</inkml:trace>
  <inkml:trace contextRef="#ctx0" brushRef="#br0" timeOffset="92564.9705">5379 3910 0,'0'0'15,"0"0"-15,0 0 0,0 0 0,0 0 16,0 0-16,4 34 0,-4-34 16,-1 38-16,-2-12 0,0 6 15,-1 2-15,2 1 0,-1 12 16,-1 2-16,1 6 16,1-5-16,1-6 15,0-6-15,1-6 0,0-5 0,0 1 16,0-7-16,-1-5 0,-1-5 0,-2 1 15,-3-1-15,0-6 0,-4-4 0,3-1 16,1 0-16,2 0 16</inkml:trace>
  <inkml:trace contextRef="#ctx0" brushRef="#br0" timeOffset="92665.2534">5155 4457 0,'0'0'0,"0"0"0,0 0 0,0 0 16,0 0-16,0 0 0,25-23 15,-25 23-15,38-22 0,-15 10 16,1-2-16,5 0 0,3-3 15,2-2-15,-5 3 0,-4 3 16</inkml:trace>
  <inkml:trace contextRef="#ctx0" brushRef="#br0" timeOffset="92828.0505">5917 3723 0,'0'0'0,"0"0"0,0 0 0,24 9 0,-24-9 16,21 13-16,-9-5 0,0 1 16,0 0-16,-2 0 0,-2-1 15,0-1-15</inkml:trace>
  <inkml:trace contextRef="#ctx0" brushRef="#br0" timeOffset="92997.374">5681 3943 0,'0'0'0,"0"0"15,0 0-15,-4 24 0,4-24 0,-7 24 16,7-24-16,-10 30 0,6-14 16,-1-1-16,-1-1 0,0-2 0,2-1 15,-1-1-15</inkml:trace>
  <inkml:trace contextRef="#ctx0" brushRef="#br0" timeOffset="93182.3595">5788 3952 0,'0'0'16,"10"-3"-16,5-4 0,4 2 0,2-1 15,11-2-15,2 0 0,8 0 0,-1 4 16,-6 0-16,-3 1 0,-4 1 16,-5 1-16,-1 1 0,-6 2 15,-5 1-15,-6 2 0,-6 3 16,-8 2-16,-7 2 0,-5 3 0,-6 3 15,-5 3-15,5-6 0,6-1 16,4-3 0</inkml:trace>
  <inkml:trace contextRef="#ctx0" brushRef="#br0" timeOffset="93498.7027">5878 3971 0,'0'0'0,"0"0"0,0 0 16,0 0-16,0 0 0,0 0 15,-17 20-15,17-20 0,-22 28 0,7-10 0,0 1 16,0 0-16,1 1 0,2-1 16,3-2-16,0 2 0,3-3 15,5-5-15,4-1 0,4-6 16,1-2-16,5-2 0,3-3 16,0-3-16,1 0 0,2-2 15,2-1-15,-6 3 16,-2 3-16,0 0 0,-2 3 15,-5 0-15,-2 0 0,-6 5 16,-3 4-16,-3 3 0,-4 4 0,-4 5 0,-5 5 16,-3 2-16,2 1 0,-10 7 15,0 1-15,2-4 0,1-3 16,-4 3-16,4-1 0,6-8 16,3-5-16,5-3 0,3-5 15,3-1-15</inkml:trace>
  <inkml:trace contextRef="#ctx0" brushRef="#br0" timeOffset="93645.9226">5638 4287 0,'0'0'0,"0"0"0,0 0 16,0 0-16,0 0 0,25 10 16,-25-10-16,20 10 0,-10-3 0,0 0 15,1 2-15,-3-2 0,-1 0 16,0-2-16</inkml:trace>
  <inkml:trace contextRef="#ctx0" brushRef="#br0" timeOffset="93799.8512">5562 4413 0,'0'0'0,"0"0"15,0 0-15,0 0 0,25 9 0,-25-9 16,27 3-16,-27-3 0,31 4 15,-14-4-15,5-1 0,-1 0 0,-1-3 0,-2 2 16,-4-1-16,0 1 0</inkml:trace>
  <inkml:trace contextRef="#ctx0" brushRef="#br0" timeOffset="94116.1557">6209 4069 0,'0'0'15,"0"0"-15,0 0 0,0 0 0,0 0 16,0 0-16,26 13 16,-26-13-16,0 0 0,5 25 0,-5-25 15,-12 24-15,12-24 0,-22 25 16,4-10-16,0-2 0,0-1 16,-7 4-16,1-1 0,2-2 0,1-2 0,4-3 15,2-3-15,4 1 0,3 0 16,5-3-16,3-3 15,7-4-15,4 2 0,4-3 16,7 0-16,-1-1 0,0 0 16,3 1-16,3-1 0,2 0 15,-3 2-15,-4 2 16,-3 3-16,-5 0 0,-5 1 16,-1 0-16,-2-1 0,0 0 0</inkml:trace>
  <inkml:trace contextRef="#ctx0" brushRef="#br0" timeOffset="94269.961">5828 4453 0,'0'0'0,"0"0"0,0 0 15,20-11-15,-20 11 0,34-10 0,-12 2 16,0 0-16,3 1 0,7-3 16,0-1-16,0 1 0,-1 3 15,3 1-15,-2 3 0,-10 1 16,-9 1-16,-1-1 0,-2 1 15,-2 1-15</inkml:trace>
  <inkml:trace contextRef="#ctx0" brushRef="#br0" timeOffset="94432.8361">5743 4618 0,'0'0'0,"0"0"0,0 0 0,23-8 16,-23 8-16,32-12 0,-7 2 15,2 0-15,1-1 16,12-3-16,3-1 15,-2 2-15,-3-1 0,9 1 0,-3 0 16,-9 2-16,-6 3 0,-6 1 16</inkml:trace>
  <inkml:trace contextRef="#ctx0" brushRef="#br0" timeOffset="94702.1065">6103 4518 0,'0'0'0,"0"0"15,0 0-15,7 19 0,-7-19 16,5 22-16,-1-4 0,-1 1 16,0 0-16,-2 0 0,2 0 15,-2 1 1,0-1-16,-2 2 0,-3-5 16,0-3-16,-4-2 0,-1-3 0,-2-3 15,1-3-15,1 0 0,-1-5 16,1-4-16,2 0 0,2-1 15,4-8-15,4-4 0,3-1 16,3 0-16,6-5 0,3-1 16,11-5-16,3 2 0,2-3 0,3 0 15,6-1-15,0 6 0,-11 6 0,-7 4 16,-5 5-16</inkml:trace>
  <inkml:trace contextRef="#ctx0" brushRef="#br0" timeOffset="94971.8616">6436 4266 0,'0'0'0,"0"0"16,0 0-16,0 0 0,29-9 0,-29 9 15,39-12-15,-16 5 16,2-1-16,1 1 0,5-2 16,7 0-16,-3-1 0,-3 3 15,-2-1-15,-5 2 0,-4 3 16,-2 3-16,-6 3 0,-9 4 0,-4 1 0,-8 8 15,-6 6-15,-3 1 0,-4 2 16,-10 14-16,-3 3 0,2-3 16,0-3-16,-2 5 0,3-3 15,2 0-15,7-5 0,7-10 16,5-5-16,2-5 0,2-3 0,3-2 16</inkml:trace>
  <inkml:trace contextRef="#ctx0" brushRef="#br0" timeOffset="95319.7966">6787 4390 0,'0'0'0,"0"0"0,0 0 15,-1 20-15,1-20 16,-9 25-16,3-7 0,2-1 16,1 1-16,-3-3 0,2 0 15,-1-4-15,2-1 0,1 0 16,1-3-16,2-5 0,2-3 15,1-3-15,2-5 0,1-1 16,-2-3-16,6-7 0,2-3 16,2 1-16,1 0 0,2 4 0,1 2 0,-3 2 15,-2 3-15,2 3 0,-2 5 16,-3 1-16,0 4 0,-3 4 16,-1 2-16,-3 6 0,-2 0 0,-1 3 15,-2 1-15,0 0 0,-1 0 16,-3 0-16,-1-2 15,-3-2-15,-2-3 16,0-4-16,-1 0 0,4-4 16,2-3-16,0-4 0,2-4 15,1 1-15,0 1 0,0 1 16</inkml:trace>
  <inkml:trace contextRef="#ctx0" brushRef="#br0" timeOffset="95704.8507">7139 4116 0,'0'0'0,"0"0"0,0 0 16,5 26-16,-5-26 0,4 40 0,-6-8 16,0 3-16,-1 2 0,-2 15 15,1 4-15,-1 3 0,1-5 16,-2-2-16,-2-8 16,1-9-16,1-9 15,2-9-15,1-6 0,-6-8 0,-1-7 0,3 1 0,3 0 16,0-15-16,-1-14 0,3 2 15,-1 7-15,3-20 0,4-11 0,5-1 16,4 0-16,3 11 16,0 13-16,9-5 0,6 1 15,2 2-15,3 3 0,9 1 16,9 2-16,-4 8 16,-3 4-16,3 3 0,2 3 15,-6 3-15,-7 4 0,2 4 16,-2 2-16,-14 3 0,-5 2 0,-9 2 15,-4 2-15,-9 4 0,-5 1 16,-10 0-16,-6 3 16,-2 0-16,-3-3 0,-8-4 0,-7-3 0,11-3 15,8-1-15,5-3 0</inkml:trace>
  <inkml:trace contextRef="#ctx0" brushRef="#br0" timeOffset="96057.9349">7465 3933 0,'0'0'0,"0"0"16,0 0-16,0 0 0,0 0 0,-1 34 15,1-34-15,-7 45 0,1-20 16,-2 5-16,-4 6 0,-3 5 16,1-1-16,2-3 0,1-2 15,-1 1-15,1-7 0,3-5 16,0-3-16,3-5 0,0-5 0,4-5 15,1-6-15,3 0 0,2-5 0,6-4 16,3-3-16,3-1 0,0 0 0,11-1 16,2 2-16,-2 4 15,-1 2-15,-3 7 16,-2 6-16,-3 2 0,-4 0 0,-1 8 16,-3 7-1,-4 2-15,-1 3 0,-6 2 16,-4 5-16,-3 2 0,-4-4 0,-8 1 15,-6 0-15,1-4 0,2-2 0,-7-3 16,-6-3-16,2-3 0,5-6 16,7-2-16,6-5 0,2-1 15</inkml:trace>
  <inkml:trace contextRef="#ctx0" brushRef="#br0" timeOffset="96174.9129">7364 4459 0,'0'0'0,"0"0"16,0 0-16,29 8 0,-29-8 0,31 18 15,-9-2-15,0 2 0,0 1 16,8 10-16,2 3 0,-5-4 16,-3-4-16,-5-5 0</inkml:trace>
  <inkml:trace contextRef="#ctx0" brushRef="#br0" timeOffset="96522.9068">8144 4241 0,'0'0'0,"0"0"0,0 0 16,10 26-16,-10-26 0,5 33 15,0-7-15,-1 2 0,-1 0 16,2 10-16,-2-1 0,-2-3 16,0-2-16,0 2 15,1-2-15,-1-5 0,0-4 16,-2-8-16,-3-6 0,2-2 15,0-2-15,1 0 0</inkml:trace>
  <inkml:trace contextRef="#ctx0" brushRef="#br0" timeOffset="96754.7671">8212 4284 0,'0'0'0,"0"0"15,24-13-15,-5 5 0,4 0 0,17-5 16,4 1-16,10-2 15,-1 1-15,9 1 0,-3 2 16,-7 1-16,-6 1 0,1 4 0,-6 3 16,-8 3-16,-7 1 0,-8 5 0,-6 2 15,-10 3-15,-4 4 0,-9 2 16,-7 3-16,-1-1 0,-3-2 16,-6-1-16,-5 1 0,2-6 15,1-4-15,7-2 0,5-2 0,4-2 16</inkml:trace>
  <inkml:trace contextRef="#ctx0" brushRef="#br0" timeOffset="97108.303">8477 4029 0,'0'0'0,"0"0"0,0 0 0,0 0 15,10 24-15,-10-24 0,2 35 16,-3-11-16,-1 1 0,-3 4 0,0 5 15,-2 7-15,2-1 0,-3-2 16,1-2-16,-1 2 0,3-8 16,-1-5-16,2-7 0,0-4 15,0-4-15,3-5 0,1-5 16,5-4-16,-1-5 16,8-3-16,8-2 15,0-2-15,1 1 0,7-1 0,2 0 16,-3 6-16,-2 7 0,-2 1 15,0 4-15,-3 2 0,-5 4 0,-3 6 16,-4 8-16,-3 1 16,-3 3-16,-7 3 0,-6 1 0,-3-2 15,-1-4-15,-6 5 0,-1 2 16,-2-6-16,-1-2 0,-4-5 0,-2-3 16,7-5-16,5-1 0,6-1 15</inkml:trace>
  <inkml:trace contextRef="#ctx0" brushRef="#br0" timeOffset="97255.4219">8450 4558 0,'0'0'0,"0"0"16,0 0-16,29 1 0,-29-1 0,33 1 0,-11 6 31,1 2-31,3 0 0,7 2 16,1-1-16,0-1 0,0-1 0,8-3 15,0-2-15,-8-2 0,-5 1 16,-7-1-16</inkml:trace>
  <inkml:trace contextRef="#ctx0" brushRef="#br0" timeOffset="97478.2812">9211 4133 0,'0'0'0,"0"0"15,0 0-15,0 0 0,12 28 16,-12-28-16,5 40 0,-4-11 0,-1 3 15,-3 6-15,0 7 0,-1 8 0,-1-3 16,-1 5-16,-2-4 16,1-1-16,0-10 0,0-10 0,2-9 15,2-7-15,1-5 0,1-3 16,0-2-16,0 0 0</inkml:trace>
  <inkml:trace contextRef="#ctx0" brushRef="#br0" timeOffset="97710.2259">9241 4213 0,'0'0'0,"0"0"0,20-12 0,-6 6 15,2 2-15,9-3 0,2 1 16,2 1-16,0 0 0,-3 5 0,-1 4 16,4 5-16,-4 3 0,-1 7 15,-3 3-15,-4 4 0,-2 1 0,-3 4 16,-1 5-16,-2-2 0,-3 0 15,0 4-15,-3-2 0,-3-4 16,-1-1-16,-2-4 0,-3-3 16,-2-3-1,-2-2-15,-2-2 0,-3-2 0,-2-6 16,0-5-16,2-3 0,4 1 16,2 0-16</inkml:trace>
  <inkml:trace contextRef="#ctx0" brushRef="#br0" timeOffset="97861.1492">9282 4375 0,'0'0'0,"0"0"0,0 0 16,29-11-16,-29 11 0,30-11 0,-10 5 15,2 1-15,-2 0 16,5 0-16,-2 3 16,-2 0-16,-3 2 0,-3 0 0,-1 0 0,-3 0 0</inkml:trace>
  <inkml:trace contextRef="#ctx0" brushRef="#br0" timeOffset="98011.0856">9329 4537 0,'0'0'0,"0"0"0,0 0 15,29-13-15,-29 13 0,38-15 16,-11 5-16,1 1 0,3-2 16,8-1-1,0-2-15,-5 4 0,-7 1 0,-4 2 16</inkml:trace>
  <inkml:trace contextRef="#ctx0" brushRef="#br0" timeOffset="98179.5216">9849 4291 0,'0'0'16,"0"0"-16,22-6 0,-6 1 0,1 0 15,10-2-15,3-1 0,2 3 16,1 0-16,6 0 0,-1 0 15,-6 1-15,-5 2 0,-5-1 16,-3 2-16,-3-1 0</inkml:trace>
  <inkml:trace contextRef="#ctx0" brushRef="#br0" timeOffset="98354.9487">9955 4414 0,'0'0'16,"11"-3"-16,6-1 0,0-1 0,2 1 0,9-3 16,0-1-16,1 0 0,1 0 15,3 0-15,-1-2 0,-8 5 16,-5 0-16,-4 2 0,-3 0 16,-2 1-16</inkml:trace>
  <inkml:trace contextRef="#ctx0" brushRef="#br0" timeOffset="98597.6513">10064 4084 0,'0'0'0,"0"0"0,0 0 31,-1 29-31,1-29 0,-4 37 0,-1-6 0,0 1 0,-1 2 16,-5 16-16,-5 17 0,1-6 15,2-1-15,-3 4 16,-2-2-16,4-13 0,2-10 0,-1-3 16,4-8-16,0-9 0,0-5 0,0-8 15,0-8-15,4 2 0,0-1 16,2 1-16</inkml:trace>
  <inkml:trace contextRef="#ctx0" brushRef="#br0" timeOffset="98727.3313">10048 4532 0,'0'0'15,"0"0"-15,0 0 0,23 10 0,-23-10 16,26 15-16,-10-4 0,-1 3 16,1 0-1,0 4-15,3 2 0,4 7 16,-1-2-16,-3-2 0,-4-4 16,-1-4-16</inkml:trace>
  <inkml:trace contextRef="#ctx0" brushRef="#br0" timeOffset="98881.16">10661 4748 0,'0'0'15,"0"0"-15,0 0 0,0 0 16,18 16-16,-18-16 0,17 17 16,-17-17-16,22 21 0,-12-13 0,-1 0 15,-1 0-15</inkml:trace>
  <inkml:trace contextRef="#ctx0" brushRef="#br0" timeOffset="99197.7214">11064 4405 0,'0'0'0,"0"0"0,22-9 15,-22 9-15,30-3 0,-9-1 16,4 0-16,7 0 0,-1 0 16,2-1-16,4 0 0,-6 1 15,-4-2-15,2 3 0,-6 1 16,-4 2-16,-4 2 0,-6 4 0,-5 5 0,-4-1 16,-4 1-16,-8 6 0,-7 4 15,-1 2-15,-1 3 0,-7 3 16,-8 2-16,2 2 0,0 0 0,-7 8 15,0 1-15,7-6 0,6-6 16,2-3-16,7-8 16,5-4-16,3-4 15,3-3-15</inkml:trace>
  <inkml:trace contextRef="#ctx0" brushRef="#br0" timeOffset="99476.5754">11329 4679 0,'0'0'0,"0"0"16,0 0-16,-5 21 0,5-21 0,-1 23 16,2-9-16,2 1 0,0-1 15,2-3-15,4-1 0,2-3 0,4-1 16,4-3-16,4-6 16,-4-1-16,0-1 0,-2-4 0,-3-3 15,-3 1-15,-3-1 0,-5 0 16,-4-2-1,-3 2-15,-3 0 0,-6 4 16,-6 1-16,0 3 0,-1 0 0,-7 4 16,-4 3-16,3 1 0,3 3 15,4-3-15,2 0 16,6-2-16,5-4 0,2 2 0,1-1 16,1 1-16</inkml:trace>
  <inkml:trace contextRef="#ctx0" brushRef="#br0" timeOffset="99677.2548">11700 4395 0,'0'0'0,"0"0"0,0 0 0,4 27 16,-4-27-16,-3 38 0,0-8 0,0 0 16,-2 3-16,0 10 0,-1 2 15,-1 5-15,-1-5 0,1-5 0,2-5 16,0-2-16,2-9 0,0-7 15,1-6-15,-1-5 0,0-2 16,1-2-16,0 1 0,2-3 16</inkml:trace>
  <inkml:trace contextRef="#ctx0" brushRef="#br0" timeOffset="99884.3863">11730 4484 0,'0'0'0,"0"0"16,22-11-16,-6 5 0,2-2 15,11-2-15,4-1 0,3 1 16,2 3-16,7-3 0,-2 1 0,-4 2 16,-5 1-16,2 4 0,-3 4 0,-6 2 15,-6 1-15,-8 2 0,-5 4 16,-7 0-16,-4 1 0,-6 2 16,-5 4-16,-1 0 0,-3-1 15,-6 1-15,-5 0 0,5-4 16,5-2-16,4-2 15</inkml:trace>
  <inkml:trace contextRef="#ctx0" brushRef="#br0" timeOffset="100279.1256">11846 4305 0,'0'0'0,"0"0"15,0 0-15,0 0 0,0 0 0,13 26 16,-13-26-16,3 30 0,-3-10 16,-2 1-16,-1 1 0,0-1 0,-1-2 15,1 6-15,0-3 16,-1-2-16,2-4 0,0-3 16,1-2-16,1-2 0,2-4 15,6-2-15,4-3 0,0-3 16,3 0-16,6-4 0,3-2 15,0 3-15,0 3 0,0 0 16,1 1-16,-3-1 0,-3 3 16,1 4-16,-2 2 0,-7 1 15,-2 2-15,-4 2 0,-1 3 0,-3 2 0,-1 1 16,-5 5-16,-3 3 0,-7 4 16,-1-2-16,-3-2 0,-1 0 15,-1-3-15,-1-2 0,-9 2 16,-2-5-16,6-4 0,2-4 15,7-2-15,3-2 0,4 0 0</inkml:trace>
  <inkml:trace contextRef="#ctx0" brushRef="#br0" timeOffset="100448.0126">11888 4677 0,'0'0'0,"0"0"16,0 0-1,28 19-15,-8-1 0,0 0 16,0 0-16,1 2 15,1 3-15,6 2 0,-3 0 16,8 2-16,1-1 0,-5-3 16,-5-3-16,-4-4 0,-4-3 15,-2-3-15</inkml:trace>
  <inkml:trace contextRef="#ctx0" brushRef="#br0" timeOffset="101181.5506">12474 4455 0,'0'0'15,"0"0"-15,0 0 0,0 0 16,10 31-16,-10-31 0,7 37 0,-5-15 16,-2 3-16,-1 5 0,0 4 15,-1 9-15,-2-2 0,1 7 16,0-4 0,-2-6-16,1-8 0,-1-5 15,1-7-15,0-4 0,-1-3 0,1-4 16,-1-2-16,0-5 0,-2-2 15,3-1-15,1 2 0,-1-1 16</inkml:trace>
  <inkml:trace contextRef="#ctx0" brushRef="#br0" timeOffset="101388.652">12502 4558 0,'0'0'0,"10"-4"15,6-2-15,3 0 0,2 1 0,10-4 16,4 1-16,2-1 0,-1 1 15,8-3-15,-2 1 0,-6 3 16,-3 1-16,0 5 16,-4 3-16,-10 0 0,-5 1 15,-3 4-15,-3 2 16,-5 2-16,-3 2 0,-3 1 0,-4 1 16,-2 0-16,-2 1 0,-6 0 15,-4 0-15,0-3 0,1-3 16,0-4-16,2-1 0,2-1 15,4-1-15,2-1 0</inkml:trace>
  <inkml:trace contextRef="#ctx0" brushRef="#br0" timeOffset="101883.7075">12783 4396 0,'0'0'0,"0"0"0,0 0 0,0 25 16,0-25-16,-1 29 0,-1-9 15,-2 2-15,0 2 0,-4 7 16,-1 2 0,2-3-16,-1-1 0,-1-2 0,-1-2 15,-1 0-15,1-7 0,0-2 16,2-2-16,1-4 0,1-3 15,1-1-15,1-2 0,-1-3 16,1-2-16,0-1 0,2 1 16,0-1-16,1-1 0,3 1 15,2 1-15,4-2 0,1 1 0,4-3 16,5 0-16,0 0 0,0 2 0,8-2 16,0 0-16,-3 1 0,-2 0 15,-2 3-15,-4 2 0,-1 0 16,-3 1-16,-5 4 0,-2 3 15,-6 2-15,-2 3 0,-5 1 16,-4 2 0,0 1-16,0 0 0,-7 4 0,-5-1 15,2-1-15,1-1 0,0-2 16,0-2-16,1-3 0,2-2 16,1-5-16,-1-1 0,5-2 15,1 0-15,4-1 0</inkml:trace>
  <inkml:trace contextRef="#ctx0" brushRef="#br0" timeOffset="101990.5686">12634 4883 0,'0'0'0,"0"0"16,0 0-16,31 12 0,-16-4 0,8 1 15,5 2 1,10 1-16,1 1 0,14 4 0,5 3 16,-2-2-16,0-2 0,-3 0 15,-11-3-15,-10-2 16</inkml:trace>
  <inkml:trace contextRef="#ctx0" brushRef="#br0" timeOffset="108455.0786">3252 7334 0,'0'0'0,"0"0"0,0 0 0,0 0 16,18 23-16,-18-23 0,30 24 15,-14-10-15,4 1 0,8 2 0,6 1 16,13 5-16,4-2 0,18 3 0,8-5 16,2-1-16,-1-1 0,25-5 15,19-5-15,5-6 0,-13-5 16,44-18-16,-16-8 0,-25-4 16,-17-5-16,-15-7 0,-5-8 15,-20-1-15,-9-3 0,-15-9 0,-7-4 16,-16 6-16,-7 3 0,-25-4 0,-17-2 15,-10 7-15,-4 5 0,-30 5 16,-19 4-16,1 8 0,0 6 16,-20 13-16,-15 9 0,7 13 15,9 10-15,-19 6 16,-9 3-16,15 12 0,7 9 16,9 15-16,4 10 15,27-3-15,17-2 0,15 11 0,8 7 16,20-10-16,11-6 0,21 1 15,9-2-15,12-8 0,6-7 16,22-7-16,11-4 0,5-8 0,2-3 0,16-7 16,8-3-16,-5-6 0,-6-1 15,-27-5-15,-20 1 0,-11-3 16</inkml:trace>
  <inkml:trace contextRef="#ctx0" brushRef="#br0" timeOffset="108740.4656">4491 7271 0,'0'0'0,"0"0"16,0 0-16,0 0 0,-18 15 0,18-15 15,-32 27-15,10-8 16,-4 4-16,-2 5 0,-7 6 15,-9 12-15,2 2 0,-11 12 0,-1 1 0,-3 3 16,10-6-16,-6 1 0,5-9 16,10-9-16,4-6 0,2-5 15,3-7-15,8-10 16,6-3-16,-1-9 0,2-4 0,3-10 16,3-6-16,3 5 0,0 4 15,2 2-15</inkml:trace>
  <inkml:trace contextRef="#ctx0" brushRef="#br0" timeOffset="108903.2619">3872 7408 0,'0'0'0,"0"0"16,0 0-16,36 16 0,-15-5 16,4 6-16,3 5 0,11 10 0,1 0 15,12 12-15,2 2 0,6 6 0,-4-4 16,-4-2-16,-3-3 0,0 7 15,-9 0-15,-6-9 0,-12-11 16,-6-9-16</inkml:trace>
  <inkml:trace contextRef="#ctx0" brushRef="#br0" timeOffset="111898.1986">4128 9267 0,'0'0'0,"-19"0"0,-2 1 0,-9 3 15,-1 2-15,-16 6 16,-16 6-16,-4 5 0,-3 3 0,-14 10 16,2 5-16,-7 11 0,6 3 15,-20 31-15,23-1 0,20-12 16,13-5-16,19-2 0,15 1 15,15-4-15,13-4 0,18-7 16,11-6-16,14-10 16,8-6-16,21-5 0,16-4 15,9-7-15,5-4 0,35-9 16,26-5-16,-30-6 0,-22-5 0,1-7 16,0-2-16,-4-2 0,0-1 15,-13-5-15,-7-2 0,-15-7 16,-10-1-16,-12-7 0,-8-6 0,-18-1 15,-13 0-15,-16-7 0,-14-5 16,-13 0-16,-9 0 0,-18 0 16,-12-1-16,-15 9 0,-10 4 0,-23 4 15,-16 3-15,-8 14 16,-3 9-16,-22 18 0,-12 13 16,-4 6-16,1 7 15,-23 17-15,-12 14 0,63-16 16,45-9-16,27-9 0</inkml:trace>
  <inkml:trace contextRef="#ctx0" brushRef="#br0" timeOffset="113887.6329">1777 11660 0,'0'0'0,"0"0"0,32-1 16,-16 1-16,0 0 0,18 1 0,7 0 15,1 0-15,1-1 0,18 2 16,8-1-16,10 1 0,-4 1 0,23-1 15,4-2-15,5 3 16,-9-1-16,58-1 0,1-1 0,-21-1 16,-13 1-16,16-1 0,11-3 15,-12 1-15,-10 0 0,25 1 16,18-1-16,-23 2 0,-12-1 0,22 1 16,17-1-16,-20 2 0,-14-1 15,23-1-15,17 0 0,-20 1 16,-17 1-16,25 1 0,14-1 0,-24 3 15,-17 1-15,25 2 0,19 3 16,-29-4-16,-16-2 0,19 3 16,13 1-16,-24 0 0,-18-2 0,11 0 15,8 0-15,-19-2 0,-17-1 16,11-1-16,5-2 16,-19 1-16,-13 1 15,8 0-15,5 0 16,-15-4-16,-10-2 0,10-5 15,8-1-15,-18 4 0,-10 2 0,7 2 16,6 3-16,-13-1 0,-9-1 0,6-1 16,3 1-16,-10-1 0,-7-1 15,4 2-15,2 2 0,-12-2 16,-8-3-16,0 4 0,-1 1 0,-8-1 16,-4 1-16,-1-5 0,-1-4 15,-7 5-15,-4 0 0,-7-1 0,-4 1 16,-3-4-16,0-2 0,-1 0 15,0 1-15,0-5 0,-1-3 0,-1-1 16,-2-2-16,1 1 16,3 1-16,-2 3 15,0-8-15,-2 3 0,-1 0 16,0-3-16,0-5 16,-1 3-16,-3 1 0,0-5 15,-1-4-15,0 2 0,-2 0 0,-5-1 16,-4 0-16,3 5 15,1 4-15,-2-1 0,1 0 0,-2-1 16,0 2-16,-4 2 0,-1-1 0,0 3 16,0 3-16,-3 1 0,-4 2 15,7 3-15,3 1 0,-9 0 16,-3 0-16,7 4 0,2 1 0,-7 0 16,-8 1-16,4 1 0,3 0 0,-15-1 15,-6 2-15,9 0 16,1-2-16,-15 0 0,-6-2 15,1-1-15,3 0 0,-18 2 0,-5 4 16,8-1-16,4 0 0,-44-3 0,0-2 16,16 0-16,10 2 0,-10 2 15,-6 1-15,11-3 0,6 1 0,-12-1 16,-9 0 0,8 3-16,5 3 0,-13-3 15,-8-2-15,11 0 16,8 1-16,-13-3 0,-10-2 15,14 3-15,9 3 0,-15-2 0,-12-1 16,17 3-16,9-1 0,-18-1 16,-9 0-16,10-1 0,14 0 0,-20 2 15,-10 1-15,14 2 16,10 1-16,-12-4 0,-11-3 0,14 2 0,12 2 16,-14-2-1,-8 1-15,17-1 0,11 2 0,-13 1 0,-10 2 16,12-2-16,9-1 0,-15-1 15,-8-2-15,15 3 0,7 0 0,-12 0 16,-8 0-16,18 2 0,9 3 16,-13-1-1,-8 0-15,15-1 16,6-2-16,-9-3 0,-6-1 16,15 1-16,11 1 0,-11 4 0,-6 3 15,13-7-15,8-5 0,-10 4 16,-8 2-16,16 3 0,9 2 0,-10 1 15,-8 0-15,9-3 16,9-4-16,-4 5 0,1 3 0,15 0 16,10-2-16,-5 2 0,-1 0 0,12-2 15,8-1-15,6 4 0,-1 3 16,8-3-16,4-1 0,5 5 16,0 2-16,8-1 0,1-1 0,6 8 15,1 4-15,2-3 0,-3-4 16,6 12-1,1 8-15,0-3 16,2 1-16,-2-2 0,2 1 16,-5-12-16,-1 5 0,1 6 15,2 4-15,-4-2 0,-1 0 0,2 1 16,1 4-16,-2-5 0,0 0 16,3-1-16,6 0 0,-6 0 15,0-1-15,0-2 0,-2 1 0,-1-9 0,-2-7 0,-1-3 16</inkml:trace>
  <inkml:trace contextRef="#ctx0" brushRef="#br0" timeOffset="118910.5608">6213 9775 0,'0'0'0,"0"0"0,22 10 15,-9-4-15,0 0 0,-1 4 16,2 2-16,3 4 0,-2-1 0,0-1 0,-4-3 0,0 0 15,-4-2-15,1-2 0</inkml:trace>
  <inkml:trace contextRef="#ctx0" brushRef="#br0" timeOffset="119072.9013">5894 9931 0,'0'0'16,"0"0"-16,0 0 0,-15 33 0,10-17 15,-1 3-15,1 4 0,-2 7 16,1 1-16,1-4 0,2-2 16,2-4-16,-3-3 0,2-3 0</inkml:trace>
  <inkml:trace contextRef="#ctx0" brushRef="#br0" timeOffset="119289.1742">5800 10077 0,'0'0'0,"0"0"15,0 0-15,35-13 0,-14 5 0,6 0 16,8-1-16,16-4 0,5 2 16,19-4-16,3 1 0,11 0 0,-6 3 0,6 1 15,-7 2-15,-15 2 16,-12 2-16,-7 5 0,-12 4 16,-12 0-16,-8 1 0,-13 6 15,-8 4-15,-13-1 0,-10 2 0,-7 1 16,-9 0-16,1-5 0,-1-2 15,11-2 1,9-3-16,5-1 0</inkml:trace>
  <inkml:trace contextRef="#ctx0" brushRef="#br0" timeOffset="119436.4482">6158 10069 0,'0'0'0,"0"0"0,0 0 0,20 13 0,-20-13 0,21 12 15,-21-12-15,25 16 0,-14-8 16,-1 1-16,-1 0 0,-1-1 16,-1-2-16,-2 0 15</inkml:trace>
  <inkml:trace contextRef="#ctx0" brushRef="#br0" timeOffset="119589.9233">6039 10226 0,'0'0'0,"0"0"15,0 0-15,27 7 0,-27-7 16,27 9-16,-9-4 0,1-2 16,2 1-16,-3 1 0,2-2 15,1 2-15,-3-2 16,-3 1-16</inkml:trace>
  <inkml:trace contextRef="#ctx0" brushRef="#br0" timeOffset="119774.5179">5920 10432 0,'0'0'0,"0"0"16,0 0-16,32 3 0,-32-3 0,46 1 0,-12-2 15,5-1-15,2 0 0,17-3 16,5-2-16,12 0 0,-2-1 0,6 0 31,-5 1-31,-12-3 0,-10 0 0,-6-1 16,-12-1-16,-7 3 15,-7 3-15,-6 1 0</inkml:trace>
  <inkml:trace contextRef="#ctx0" brushRef="#br0" timeOffset="119937.4182">6496 10160 0,'0'0'0,"0"0"0,0 0 0,-11 18 15,11-18-15,-19 28 0,3-6 16,-1 3-16,-2 5 0,-9 13 0,-1 2 15,-5 9-15,2-1 0,3-6 16,4-4-16,-2-1 0,5-8 0,3-6 16,5-7-16,3-5 0</inkml:trace>
  <inkml:trace contextRef="#ctx0" brushRef="#br0" timeOffset="120090.6592">6372 10465 0,'0'0'0,"0"0"15,0 0-15,13 25 0,-13-25 0,19 28 0,-9-8 16,1 1-16,0 3 0,7 4 16,0 0-16,3-2 0,1-3 0,6 0 15,0-4-15,-6-3 16,-6-4-16,-1-2 0</inkml:trace>
  <inkml:trace contextRef="#ctx0" brushRef="#br0" timeOffset="120306.9201">7319 9892 0,'0'0'15,"0"0"-15,0 0 0,0 0 0,0 0 16,-10 20-16,10-20 0,-24 41 16,4-14-16,-4 10 0,-5 5 15,-10 18-15,2 4 0,-10 13 16,0-4-16,-1 4 0,5-11 15,5-4 1,10-14-16,6-8 0,7-12 0,4-7 16,4-6-16,1-5 0</inkml:trace>
  <inkml:trace contextRef="#ctx0" brushRef="#br0" timeOffset="120476.3903">7694 9931 0,'0'0'0,"0"0"16,0 0-16,28 19 0,-20-12 0,2 4 15,0 3-15,-1 0 16,-1 0-16,0 1 0,-2-2 16,0-2-16</inkml:trace>
  <inkml:trace contextRef="#ctx0" brushRef="#br0" timeOffset="120776.9732">7454 10250 0,'0'0'0,"0"0"16,0 0-16,25 1 0,-25-1 0,33 6 16,-14-4-16,1 2 0,0 1 15,-1 1-15,1-1 0,2 3 16,-3-1-16,-8 4 0,-8 2 15,-4-2-15,-4 0 0,-4 2 16,-4 0-16,-3-1 0,-1-2 16,-2 1-16,-3 0 0,3-3 0,4-1 0,1 0 15,2 1-15,7-5 0,1 0 16,9 1-16,6-1 0,3-1 16,4-2-16,7-2 0,6-2 15,3-1-15,-1-2 0,14-4 16,2-1-16,-7 2 0,-10 2 0,-5 2 15</inkml:trace>
  <inkml:trace contextRef="#ctx0" brushRef="#br0" timeOffset="120977.6695">8062 10136 0,'0'0'0,"11"-1"0,6-1 0,3 0 15,2-1-15,11-1 0,5-1 16,9 2-16,-1 2 0,-2-2 16,2 2-16,1 1 0,-9 2 0,-9 2 15,-8 2-15,-5-1 0,-2-1 16,-4-2-16</inkml:trace>
  <inkml:trace contextRef="#ctx0" brushRef="#br0" timeOffset="121278.6306">7928 10329 0,'0'0'0,"0"0"15,0 0-15,28-9 0,-28 9 0,37-5 16,-14 1-16,1 2 0,2 0 0,4 2 16,-1 1-16,-5 2 0,-3 1 15,-4 0-15,-5 1 0,-4 1 0,-4 2 16,-7 3-16,-7 1 15,-3 2-15,-4 0 0,-3 0 16,-2 0-16,0-1 0,0 0 0,-1 1 16,1-3-1,5-3-15,5-1 0,6-1 16,5-3-16,6 1 0,6-2 0,6-3 16,6-2-16,2-1 0,3-3 15,8-4-15,2-4 16,-2 1-16,0 0 0,4-7 0,-4-2 15,-7 5-15,-7 4 0,-4 3 16</inkml:trace>
  <inkml:trace contextRef="#ctx0" brushRef="#br0" timeOffset="121510.2465">8271 9927 0,'0'0'0,"0"-5"0,-4-1 16,2 1-16,1 0 0,0 1 15,0 1-15,1 3 0,0 0 16,0 4-16,3 7 0,0 4 0,1 5 0,0 7 15,3 8-15,3 16 0,1 3 16,6 14-16,5 1 16,2 2-16,0-9 15,8 2-15,3-8 0,-5-11 0,-5-7 16,2-6-16,-4-10 0,-6-9 16,0-4-16,-1-7 0,1-6 15,-5-8-15,-3-7 0,-2 5 16,-2 3-16,-1 3 0</inkml:trace>
  <inkml:trace contextRef="#ctx0" brushRef="#br0" timeOffset="121657.4824">8535 9925 0,'0'0'0,"0"0"0,0 0 15,22 13-15,-22-13 0,26 20 0,-9-4 16,1 0-16,1-2 0,2 2 15,-4-3-15,-2-2 0</inkml:trace>
  <inkml:trace contextRef="#ctx0" brushRef="#br0" timeOffset="121927.2816">9063 9957 0,'0'0'0,"0"0"16,0 0-16,32 0 0,-16 2 0,8 2 0,4 1 16,-1-1-16,2 2 0,-2-1 15,1 4-15,3 0 0,-4 1 16,-5 1-16,-4 0 0,-6 0 16,-4 1-16,-8 0 0,-7 1 15,-5 0-15,-6 1 0,-8 0 16,-7 1-16,-1-1 0,1-3 0,-8 1 0,-1-3 15,9-2-15,8-1 0,5-1 16</inkml:trace>
  <inkml:trace contextRef="#ctx0" brushRef="#br0" timeOffset="122312.6721">9060 10042 0,'0'0'0,"0"0"0,0 0 0,0 0 16,0 0-16,0 0 15,0 0-15,0 0 0,7 27 16,-7-27-16,-6 29 15,6-29-15,-7 34 0,6-19 16,1 2-16,3-2 0,0 1 0,6-2 16,3-2-16,3-1 15,3-2-15,11-1 0,3-1 16,-2-3-16,1 0 0,6-1 0,-3 0 0,-3 1 0,-5-2 16,-3 4-16,-3 2 15,-4 2-15,-4 0 0,-9 4 0,-7 5 16,-3 0-16,-2 3 0,-7-1 15,-6 0-15,-3 0 0,0 0 0,-3-3 16,-2 0-16,-4-1 16,4-2-16,1-7 15,1-3-15,5-3 16,2-2-16,4-2 0,1-2 0,5-3 16,5-4-16,4-1 0,6-2 15,1 2-15,2-1 0,7 2 16,8 1-16,1-1 0,3 0 0,7 1 15,7 0-15,1-2 16,1-3-16,13-7 0,4-4 0,-13 6 0,-11 5 0,-7 3 16</inkml:trace>
  <inkml:trace contextRef="#ctx0" brushRef="#br0" timeOffset="122568.2089">9872 9906 0,'0'0'0,"-8"4"16,-6 0-16,0 3 0,-1 1 0,-5 6 15,0 3-15,2-3 16,3-1-16,5 1 0,4-1 16,4-1-16,2 0 0,8-2 0,7-2 15,4-2-15,2-1 0,12-1 0,6 0 0,-3-3 16,-2 0-16,2-1 0,-1 0 0,-4 0 15,-4 2-15,-4 0 0,-7 0 16,-9 1-16,-9 0 0,2-3 16,0 3-16,0-3 0</inkml:trace>
  <inkml:trace contextRef="#ctx0" brushRef="#br0" timeOffset="122729.4657">9596 10230 0,'0'0'16,"0"0"-16,0 0 0,0 0 15,34-1-15,-34 1 0,33 1 0,-33-1 16,43 0-16,-20 0 0,1 0 16,1 0-1,-2 0-15,4 0 0,-1 1 16,-6-2-16,-5-1 0,-2-1 16,-2 1-16,-2 0 0</inkml:trace>
  <inkml:trace contextRef="#ctx0" brushRef="#br0" timeOffset="122899.0386">9674 10333 0,'0'0'0,"0"0"15,0 0-15,0 0 0,25 3 0,-25-3 16,27 4-16,-27-4 0,31 6 16,-16-3-16,1-1 15,-3-1-15,0 0 0,-2 0 0,-1-1 16,-1 1-16</inkml:trace>
  <inkml:trace contextRef="#ctx0" brushRef="#br0" timeOffset="123262.3979">9628 10467 0,'0'0'0,"0"0"0,0 0 16,0 0-16,0 0 0,0 0 0,27 14 15,-27-14-15,29 5 0,-29-5 0,45 3 16,-17-3-16,1-2 0,3 0 15,2-3-15,6 0 0,0 0 16,5-1-16,-3-1 0,-9 1 0,-6 2 16,-8 1-16,-5 2 15,-8 1-15,-5 3 0,-8 1 0,-8 1 16,-4 2-16,-6 2 0,-9 5 0,-3 0 16,-2 1-16,0-1 0,-6 2 15,1 1-15,6-2 0,3-2 0,7-3 16,5-1-16,7-1 0,5 0 15,11 2-15,8 2 0,4-4 16,2-2-16,9-2 0,9 0 16,4 1-1,0 1-15,15-3 0,4 0 16,0-2-16,-1-1 0,12-1 16,1-1-16,-8-3 0,-7-4 0,3-6 15,-4-5-15,-15 7 0,-11 2 16,-6 3-16</inkml:trace>
  <inkml:trace contextRef="#ctx0" brushRef="#br0" timeOffset="123455.0918">10494 10168 0,'0'0'0,"0"0"0,0 0 16,0 0-16,37 0 0,-37 0 15,44-1-15,-18 1 0,3 0 0,3 0 16,3-2-16,9 2 0,0 2 0,7-3 16,-2-2-16,-9 1 0,-4 1 0,-8-1 15,-3 1-15,-7 1 0</inkml:trace>
  <inkml:trace contextRef="#ctx0" brushRef="#br0" timeOffset="123685.411">10707 10257 0,'0'0'0,"0"0"0,0 0 16,-3 24-16,3-24 0,-6 30 15,2-6-15,-2-1 0,0 3 16,-2 1 0,-1-1-16,0 7 0,4-3 0,3-3 15,3-4-15,2-2 0,3-3 16,5-1-16,3-6 0,1-6 15,3-4-15,7-6 0,4-3 16,2-4-16,3-2 0,4-9 16,1-8-16,-6 6 0,-6 5 0,-5 4 15</inkml:trace>
  <inkml:trace contextRef="#ctx0" brushRef="#br0" timeOffset="124026.9106">11140 10007 0,'0'0'0,"0"0"0,0 0 16,0 0-16,0 0 0,37 3 0,-37-3 0,42 2 16,-18-2-16,5 0 0,4-1 15,1 0-15,1-1 0,10 0 16,0-2-16,5 0 0,-6-1 16,-6 2-16,-6-1 0,-8 1 15,-5 1-15,-9 0 0,-7-1 16,-5 3-16,-4 0 15,-5 2-15,-5 0 16,0-1-16,-2 0 0,-4 3 0,0 2 16,0 1-16,1 2 0,-1 2 15,-2 2-15,1 3 0,2 2 16,0 5-16,1 4 0,1-3 16,2 0-16,-6 9 0,0 6 15,3-4-15,3-2 0,2-5 0,1-5 0,3-6 16,2-5-16,1-2 15,1-3-15,2-1 0</inkml:trace>
  <inkml:trace contextRef="#ctx0" brushRef="#br0" timeOffset="124450.0714">11221 10292 0,'0'0'0,"0"0"0,0 0 16,-9 23-16,9-23 0,-8 24 15,4-6-15,-1 0 0,2 0 16,0 1-16,0-1 0,0 3 0,1-3 16,1-4-16,1 0 15,0-4-15,0-2 0,1-5 0,1-3 16,1-2-16,-1-1 0,0-2 0,1-3 16,1-1-16,-1-1 0,1-6 15,1-2-15,0 0 0,2 2 0,3-1 16,2 1-16,1 1 15,1 2-15,6 1 0,3 1 16,3 1-16,0 3 0,7 1 0,1 3 31,-2 0-31,0 3 0,-3 3 0,-1 2 0,-5 3 0,-4 1 0,-4 3 32,-2 3-32,-3 0 0,-3 1 0,-5 2 15,-2 2-15,-4-1 16,-3-2-16,-5 0 0,-5 1 0,1-2 15,-1-3-15,0-4 0,-1-1 0,0-3 16,1-2-16,2-6 0,3-2 16,2 0-16,3 1 0,0 1 15</inkml:trace>
  <inkml:trace contextRef="#ctx0" brushRef="#br0" timeOffset="124588.1899">11458 10344 0,'0'0'0,"0"0"0,0 0 15,0 0-15,0 0 0,0 0 0,-8 31 0,8-31 16,-15 33-16,4-11 0,-3 3 15,1 1-15,0 1 0,-5 5 16,0 2-16,0-5 0,1-2 0,0 3 16,0-5-16,4-9 15,3-6-15,1-1 0,3-3 0,0-1 16</inkml:trace>
  <inkml:trace contextRef="#ctx0" brushRef="#br0" timeOffset="124719.2963">11355 10568 0,'0'0'0,"0"0"15,0 0-15,18 15 0,-18-15 0,22 16 16,-8-4-16,2 0 0,0-1 16,4 0-16,3 0 0,6 1 15,-1-1-15,2-5 0,3-3 0,-5 0 16,-5-1-16,-3 0 0</inkml:trace>
  <inkml:trace contextRef="#ctx0" brushRef="#br0" timeOffset="124966.3691">12209 10119 0,'0'0'0,"0"0"16,0 0-16,0 0 0,2 31 0,-2-31 15,-5 44-15,2-15 0,0 4 16,-3 12-16,0 3 15,0-4-15,1-1 0,-1 4 0,1-3 0,0-1 16,2-7-16,1-7 0,-1-6 16,1-5-16,0-6 0,-2-7 15,-2-5-15,2 0 0,0 0 0,2 0 16</inkml:trace>
  <inkml:trace contextRef="#ctx0" brushRef="#br0" timeOffset="125219.5028">12055 10235 0,'0'0'0,"0"0"0,0 0 15,19-15-15,-19 15 0,29-18 16,-6 7-16,1 0 0,3 0 0,11 0 16,4 2-16,1 3 0,0 2 15,9 2-15,-1 4 0,-7 5 16,-5 3 0,3 8-16,-4 4 0,-7 3 15,-5 3-15,-6 8 0,-6 5 16,-3-1-16,-3-1 0,-4 6 15,-2-2-15,-4-4 0,-1-4 0,-3-3 16,-4-3-16,-1-4 0,0-3 16,0-3-16,-2-3 15,-1-5-15,-1-3 0,-4-7 0,-3-5 16,0-2-16,0-3 0,4 3 0,5 1 16,3 1-16</inkml:trace>
  <inkml:trace contextRef="#ctx0" brushRef="#br0" timeOffset="125389.0257">12230 10294 0,'0'0'0,"0"0"15,0 0-15,23-8 0,-23 8 0,25-6 16,-7 4-16,2 1 0,0 0 16,3 0-16,-1 1 15,5 1-15,0 2 0,-3 0 0,-2 2 16,-3-1-16,-3-1 0,-3 1 15</inkml:trace>
  <inkml:trace contextRef="#ctx0" brushRef="#br0" timeOffset="125553.0298">12212 10485 0,'0'0'0,"0"0"16,0 0-16,0 0 0,34 0 15,-34 0-15,39-5 16,-16 1-16,1 2 0,4 0 0,1 0 15,8-1-15,-4 0 0,-4 1 16,-4 1-16,-4 0 0,-4 0 16,-2 0-16</inkml:trace>
  <inkml:trace contextRef="#ctx0" brushRef="#br0" timeOffset="125705.4244">12184 10651 0,'0'0'0,"0"0"15,0 0-15,33-5 0,-33 5 0,39-7 16,-10 1-16,2 1 0,2 1 16,12-3-16,2 1 0,8-3 15,-3 2-15,-10 1 0,-8 1 0,-6 1 16</inkml:trace>
  <inkml:trace contextRef="#ctx0" brushRef="#br0" timeOffset="125820.9005">13107 10669 0,'0'0'0,"0"0"15,0 0-15,-30 5 0,30-5 0,0 0 16</inkml:trace>
  <inkml:trace contextRef="#ctx0" brushRef="#br0" timeOffset="129632.416">14156 9968 0,'0'0'0,"0"0"16,0 25-16,-2-7 0,0 2 16,-4 16-16,-3 9 0,-2 4 15,-1 2-15,-7 16 0,-3 4 16,-3 5-16,0-9 0,1-2 16,4-9-1,5-13-15,2-8 0,1-5 16,5-9-16,1-6 0</inkml:trace>
  <inkml:trace contextRef="#ctx0" brushRef="#br0" timeOffset="129902.3245">13997 9895 0,'0'0'0,"14"-3"0,3 1 16,3 1-16,3 0 0,11 3 15,6 4-15,6 1 0,-1 2 0,-2 5 16,-1 4-16,2 5 16,-5 3-16,-10 0 0,-5-1 0,-8-1 0,-4 0 0,-11 0 15,-8 2 1,-4-3-16,-4-2 0,-7 0 16,-5 0-16,-3-5 0,-2-2 0,-5-1 15,-3-1-15,-2-3 0,5-5 16,8-9-16,4-7 15,8 3-15,4 1 0,3 4 16</inkml:trace>
  <inkml:trace contextRef="#ctx0" brushRef="#br0" timeOffset="130058.4503">14789 10079 0,'0'0'0,"0"0"16,0 0-16,6 21 0,-6-21 0,-3 27 15,-3-9-15,1 1 0,-2 0 16,-2 6-16,0 0 16,1-4-16,0-4 0,1-1 0,2-4 15,0-1-15</inkml:trace>
  <inkml:trace contextRef="#ctx0" brushRef="#br0" timeOffset="130233.3609">14798 9753 0,'0'0'0,"0"0"0,0 0 15,25 11-15,-17-3 0,2 1 16,0 2-16,1 0 0,0 0 16,1 1-16,-2-1 0,-1-2 0</inkml:trace>
  <inkml:trace contextRef="#ctx0" brushRef="#br0" timeOffset="130465.3042">15368 9735 0,'0'0'16,"0"0"-16,-10 25 0,0-7 15,-2 3-15,-6 16 0,-4 8 16,-4 9-16,2 0 0,-4 10 0,3 1 15,5-11 1,5-8-16,4-2 0,5-6 16,6-9-16,3-6 0,10-8 15,6-6-15,3-6 0,2-3 0,-7-1 16,-3 1-16,-5 0 16</inkml:trace>
  <inkml:trace contextRef="#ctx0" brushRef="#br0" timeOffset="130766.4117">15694 10118 0,'0'0'0,"0"0"16,0 0-16,0 0 0,-21 24 0,21-24 16,-27 31-16,14-11 0,1 2 15,2 0-15,1 2 16,1 4-16,4-5 0,9-3 0,9-6 16,2-3-1,4-4-15,5-6 0,6-5 16,4-3-16,-3-2 0,-1-4 15,0-2-15,-5-3 0,-4-2 0,-4-7 16,-4-3-16,-9 5 16,-5 2-16,-8 4 0,-5 3 15,-4 4-15,-4 4 0,-5 4 0,-4 3 16,5 2-16,4 2 0,2 1 0,4 2 16,3 2-16,2 1 0,8 0 15,5 1-15,6-5 0,4-1 0,-2-2 16,-2 1-16,-2-2 0</inkml:trace>
  <inkml:trace contextRef="#ctx0" brushRef="#br0" timeOffset="130998.4795">16518 9889 0,'0'0'0,"0"0"16,0 0-16,-4 19 0,4-19 0,-16 25 15,0-5-15,-2 5 0,-1 4 16,-7 11-16,-2 2 0,4-2 0,4-2 16,3 5-16,6-6 0,5-1 15,6-7-15,9-9 0,6-7 16,4-1-16,2-2 0,4-6 0,4-6 16,-4-2-16,-3-3 0,-5 1 15,-4 1-15,-3 2 0</inkml:trace>
  <inkml:trace contextRef="#ctx0" brushRef="#br0" timeOffset="131136.6746">16191 10101 0,'0'0'0,"0"0"0,0 0 0,0 0 16,0 0-16,23-2 0,-23 2 16,48-3-1,-16 2-15,8 0 0,7 0 16,16 1-16,1 3 0,1 0 0,-12 1 15,-10-2-15</inkml:trace>
  <inkml:trace contextRef="#ctx0" brushRef="#br0" timeOffset="131568.7088">17752 10163 0,'0'0'0,"0"0"0,0 0 15,0 0-15,0 0 0,5-23 16,-5 23-16,0 0 0,-16-22 0,16 22 16,-22-20-1,7 11-15,-1 1 0,-6 3 16,-4 4-16,-1 1 0,-3 3 0,-10 6 16,0 5-16,1 3 0,3 2 15,-4 8-15,5 2 0,7 0 16,7 0-16,9 1 15,10-6-15,7-4 0,8-3 0,13-8 16,11-3-16,4-5 0,1-3 0,2-7 16,0-6-16,3-2 15,-5-2-15,-2-2 0,-1-3 0,-8 3 16,-7 2-16,-5-1 0,-4 1 16,-4 5-16,-2 5 15,-3 4-15,-4 1 16,-2 4-16,-4 6 0,1 4 15,-2 6-15,1-1 0,2 2 0,1 7 16,2 2-16,1 0 0,3 0 16,10 3-16,8-2 0,-5-5 15,-4-5-15,-3-5 0</inkml:trace>
  <inkml:trace contextRef="#ctx0" brushRef="#br0" timeOffset="131869.6198">18818 10054 0,'0'0'16,"0"0"-16,0 0 0,-24-11 15,24 11-15,-37-7 0,11 6 16,-2 1-16,0 2 0,-7 5 0,5 1 0,3 2 16,5 2-16,2 6 0,7 2 15,7 1-15,6 0 0,9 1 16,8 2-16,-2-3 0,2-1 15,-2 1-15,0 0 0,-4-1 16,-3-3-16,-4 0 0,-5 0 16,-5-4-16,-3 0 15,-6-1-15,-6-1 0,0-4 16,0-4-16,1-2 0,1-3 16,3-3-16,0-1 0,4-1 15,2 3-15,3 0 0</inkml:trace>
  <inkml:trace contextRef="#ctx0" brushRef="#br0" timeOffset="132239.3488">19277 9904 0,'0'0'16,"0"0"-16,0 0 0,-5 25 0,5-25 15,-15 38-15,-2-8 0,-5 9 16,0-1-1,-2 4-15,-2 3 0,0 1 0,3-7 0,0-2 16,4-8-16,3-5 16,4-4-16,5-5 0,1-7 15,4-3-15,2-5 0,7-4 16,1-3-16,3-5 0,2-3 16,2-4-16,3-3 0,4 0 15,3 1-15,4 1 0,3 0 16,0 5-16,0 4 0,5 4 0,-1 3 0,-4 3 15,-3 3-15,-5 4 0,-2 4 16,-5 3-16,-4 2 0,-3 4 16,-3 3-16,-6 1 0,-3 1 15,-5 1-15,-3-1 0,1-1 16,1-2-16,2-3 0,0-1 0,3-4 16,1-3-16,1-4 0,0-1 15,0 0-15</inkml:trace>
  <inkml:trace contextRef="#ctx0" brushRef="#br0" timeOffset="132424.6111">19866 10243 0,'0'0'0,"0"0"0,0 0 16,0 0-16,0 24 0,0-24 0,-3 23 15,3-23-15,-8 27 0,3-13 16,-2 1-16,1-3 0,0-2 15,2-4-15,1-4 16,1 0-16,0 0 0,2-2 0</inkml:trace>
  <inkml:trace contextRef="#ctx0" brushRef="#br0" timeOffset="132556.2365">19896 9939 0,'0'0'0,"0"0"0,0 0 0,34-1 16,-34 1-16,40 5 15,-14-1-15,2 2 0,1 1 16,7 9-16,2 8 16,-1 0-16,-6-4 0,-6-4 0</inkml:trace>
  <inkml:trace contextRef="#ctx0" brushRef="#br0" timeOffset="132957.513">20325 10379 0,'0'0'0,"-4"11"0,-5 4 15,-1 3-15,0 2 0,-7 15 0,-5 15 16,-1-4-16,0-2 0,0 3 16,3-4-16,5-11 0,4-5 15,1-4-15,3-6 0,3-8 16,0-4-16,2-12 16,1-8-16,-1-2 0,0-3 15,-1-2-15,0-6 0,0-4 16,1-4-16,3-12 0,3-2 15,3 4-15,0 4 0,7-2 16,2 2-16,3 9 0,1 6 16,6 6-16,6 5 0,2 3 0,4 7 15,9 3-15,7 6 0,-4 3 0,-4 6 16,0 3-16,0 4 16,-4 1-16,-9 1 0,-11-4 0,-7-1 15,-6-1-15,-5 1 0,-9-3 16,-7 0-16,-8-2 0,-4 0 15,-13-3-15,-8-3 0,2 2 16,1-1-16,-7-1 0,-7-4 0,7 0 0,4-1 16,-1-1-16,8-1 0,12 1 15,8 0-15,3 0 0</inkml:trace>
  <inkml:trace contextRef="#ctx0" brushRef="#br0" timeOffset="133073.496">21053 10654 0,'0'0'0,"0"0"16,0 0-16,0 0 0</inkml:trace>
  <inkml:trace contextRef="#ctx0" brushRef="#br0" timeOffset="134044.7072">13754 10536 0,'0'0'0,"0"0"0,-13-12 0,3 2 16,-1-1-16,-5-7 0,-2-5 0,2-3 0,2-3 0,-1-11 16,1-4-16,3 1 15,3 1-15,2-15 0,6-6 32,2 6-32,2 3 0,10-15 0,8-2 15,1 6-15,3 5 0,13-13 16,8 1-16,3-4 0,-2 6 0,38-21 15,12 5-15,-11 15 0,-9 10 16,19-1-16,13-3 0,-5 10 16,-5 6-16,17 9 0,12 7 15,-14 9-15,-10 9 0,17 6 16,13 7-16,-17 3 0,-12 5 0,16 14 16,8 9-16,-22-1 0,-16-2 15,4 15-15,3 12 0,-19-2 0,-11 2 0,1 14 16,-1 11-16,-8 0 15,-7-3-15,-7 10 0,-4 7 16,-6-3-16,-6-2 0,-3 6 16,-1 4-16,-4-11 0,-3-9 0,-7 13 15,-6 11-15,-4-15 0,-2-10 16,-11 3 0,-6 3-16,-3-13 0,-2-9 15,-19 3-15,-13 2 0,4-10 16,1-5-16,-20-14 0,-14-5 15,5-12-15,3-5 0,-23-6 16,-16-6-16,7-4 0,6-4 0,-24-9 16,-15-4-16,15-1 0,9 0 15,-16-6-15,-13-5 0,18 5 0,9 2 0,-13-2 16,-10 0-16,18 2 16,15 1-16,-9-6 0,-8-4 15,18 6-15,14 4 0,3-6 16,6-5-16,12 1 0,11 1 0,8-9 15,5-6-15,10 6 0,7 5 16,10-7 0,7-6-16,9 5 0,5 4 0,10-1 15,8 2-15,0 5 16,1 3-16,1 1 0,1 0 16,-2 7-16,0 3 0,2 7 15,3 6-15,-3 0 0,-1 0 0,-4 8 16,-4 3-16,-5 5 0,-4-1 15,-4 9-15,-4 5 0,2-7 0,-1-5 0,2-3 16</inkml:trace>
  <inkml:trace contextRef="#ctx0" brushRef="#br0" timeOffset="135908.4996">16992 10843 0,'0'0'0,"0"0"0,32 2 16,-15-1-16,0 0 0,11 1 0,5-1 15,-1-1-15,-1-1 0,11 1 16,3 0-16,-4 0 0,-4 0 15,0 2-15,-7 1 0,-4 3 0,-5-1 16,-6 6-16,-4 4 0,-6-1 16,-5 2-16,-4 0 0,-3 2 15,-6 1 1,-3-3-16,-4 1 0,-3-1 16,0-2-16,0 0 0,-4-3 15,-1-1-15,-3-4 0,2-4 0,3-5 16,1-5-16,8-3 0,3-1 15,6 3-15,1 2 0,1 2 0</inkml:trace>
  <inkml:trace contextRef="#ctx0" brushRef="#br0" timeOffset="136066.9618">17300 10585 0,'0'0'0,"0"0"0,0 0 0,0 0 16,0 0-16,-9 22 0,9-22 15,-19 29-15,6-11 0,-1 6 16,-3 2-16,-1 5 0,1 1 15,-7 11-15,-2-2 0,1 7 0,5-4 0,4-9 16,2-6-16,3-6 0</inkml:trace>
  <inkml:trace contextRef="#ctx0" brushRef="#br0" timeOffset="136352.363">17558 10913 0,'0'0'0,"0"0"16,-4 19-16,1-7 0,0 2 0,0 4 15,0 2-15,3-1 16,4-2-16,6-2 0,5-2 16,3-4-16,0-3 0,7-5 0,3-2 15,-1-2-15,-2-2 0,6-4 0,-1-3 16,-4-1-16,-2-2 0,-4-4 15,-4-2-15,-7 2 0,-5 0 16,-8 3-16,-7 0 0,-6 3 16,-3 3-16,-9 4 0,-8 5 15,-3 2-15,-2 5 16,-8 6-16,-1 3 16,4 0-16,2 0 0,6-2 0,9-3 15,8-1-15</inkml:trace>
  <inkml:trace contextRef="#ctx0" brushRef="#br0" timeOffset="136568.6412">17460 11154 0,'0'0'0,"0"0"15,0 0-15,32 7 0,-17-3 0,7 3 16,2 0-16,0 1 16,-2-1-16,0 2 0,0 2 15,-4-3-15,-2 1 0,-3 2 16,-5 1-16,-7-5 0,-4 0 0,-5 0 15,-4 2-15,-4-3 0,-2 0 0,-4-2 16,-3-1-16,-2-3 0,2-3 0,6 1 16,2 0-16,4 1 0</inkml:trace>
  <inkml:trace contextRef="#ctx0" brushRef="#br0" timeOffset="136853.5516">17467 11176 0,'0'0'0,"0"0"15,0 0 1,0 0-16,0 0 0,3 23 15,-3-23-15,-7 24 0,7-24 0,-15 28 16,5-12-16,1 0 16,0-1-16,2 1 0,2-1 15,2-2-15,1-1 0,7-1 16,3-1-16,1-3 0,2-3 0,10-1 16,5 0-16,-1-1 0,1 0 0,-1 0 15,1 1-15,-1 1 0,-2 2 16,2 2-16,-2 2 0,-5 1 15,-4 0-15,-7 4 0,-6 2 16,-5 3-16,-4 0 0,-2 0 16,-2 0-16,-4-3 0,-1 0 0,-8 0 15,-3-2 1,1-4-16,2-2 0,4-2 16,4-1-16,4-1 0</inkml:trace>
  <inkml:trace contextRef="#ctx0" brushRef="#br0" timeOffset="137016.3521">17285 11576 0,'0'0'15,"0"0"-15,23 3 0,-7-2 0,4 1 16,10-4-16,3 0 0,3-4 16,3-1-16,9-5 0,1-5 15,-11 3-15,-6 3 0,-6 3 16</inkml:trace>
  <inkml:trace contextRef="#ctx0" brushRef="#br0" timeOffset="137254.8564">18248 10924 0,'0'0'0,"0"0"0,19-2 16,-5 1-16,4 1 0,1 2 0,4 1 0,5 3 15,1 0-15,0 2 0,-1-2 16,-2 2-16,-4 0 0,0 3 16,-6-1-16,-6 2 0,-7 1 0,-7-1 15,-7 1-15,-3 1 16,-4-1-16,-11 3 0,-6-2 16,1-1-16,0-2 0,-2-3 0,-1-3 0,2-1 15,7 0-15,7-1 0</inkml:trace>
  <inkml:trace contextRef="#ctx0" brushRef="#br0" timeOffset="137571.4331">18303 10985 0,'0'0'0,"0"0"0,0 0 15,0 0-15,0 0 16,14 14-16,-14-14 0,4 21 16,-4-21-16,-1 30 0,-1-14 15,1 1-15,0-2 0,0 2 16,1-1-16,2 0 0,2-1 15,3-1-15,4-1 0,3-3 16,1-2-16,6-1 0,2-2 16,0-2-16,2-2 0,-2 2 0,-1-2 0,-2 1 15,-3 1-15,-1 3 0,-3 2 16,-3 3-16,-2 1 0,-3 4 16,-2 2-16,-2 2 15,-2 3-15,-4 1 16,-4 2-16,-4 4 0,-2 1 0,1-3 15,0-2-15,1-3 16,0-3-16,-2-3 0,-3-3 0,-3-3 16,-3-4-16,-1 0 0,-2-2 15,6 0-15,4-2 0,2 0 16</inkml:trace>
  <inkml:trace contextRef="#ctx0" brushRef="#br0" timeOffset="137687.3468">18138 11480 0,'0'0'0,"0"0"0,0 0 16,0 0-16,0 0 0,0 0 0,29-12 0,-29 12 15,38-10-15,-13 2 0,5-2 16,2 0-16,2-2 0,4-1 16,-6 4-16,-6-1 0</inkml:trace>
  <inkml:trace contextRef="#ctx0" brushRef="#br0" timeOffset="137856.8884">18885 11016 0,'0'0'0,"0"0"15,0 0-15,0 0 0,1 26 0,-1-26 16,-3 24-16,3-24 0,-3 32 0,0-15 16,0 2-16,1-3 0,0-2 0,-1-2 15</inkml:trace>
  <inkml:trace contextRef="#ctx0" brushRef="#br0" timeOffset="138173.745">18959 11052 0,'0'0'0,"0"0"0,25 1 16,-25-1-16,40 2 0,-13-1 0,3 3 16,11 0-16,1 0 0,-1 2 15,-1 0-15,3 1 0,-5 0 16,-7 1-1,-6 0-15,-6-1 0,-6 1 0,-8-1 16,-9 1-16,-10-2 0,-10 2 16,-10 2-16,-8 1 0,-2 3 15,-2 0-15,-8 2 0,0 0 16,6-3-16,3 0 0,2-3 16,9-3-16,8-1 0,7-3 0,14-1 15,8-1-15,8-2 16,7-2-16,11-1 0,8-3 0,2 0 0,-1-1 15,3 1-15,2-1 0,-2-1 16,-2-1-16,-3 0 0,-10 3 16,-6 2-16</inkml:trace>
  <inkml:trace contextRef="#ctx0" brushRef="#br0" timeOffset="138559.2683">19116 11015 0,'0'0'15,"0"0"-15,1 25 0,-1-7 0,0 2 16,-1 14-16,-2 6 0,1 11 0,-1 2 16,-2-2-16,0 0 0,-3 5 15,2-6-15,-4-7 0,-1-6 16,-5-2-16,1-6 0,-5-7 15,-2-4-15,-1-8 0,-3-3 0,-2-4 16,-3-5-16,2-3 0,3-3 0,-1-4 16,1-4-16,7-4 0,7-2 15,4 3-15,5 2 0,2 5 16,2 4-16,8 4 0,6 3 16,7 3-16,5 3 0,7 2 15,6 3-15,4 4 0,4 1 0,8 3 16,5 1-16,10 5 0,-3 1 15,2 1 1,-7-2-16,-18-7 0,-11-5 16,-11-3-16</inkml:trace>
  <inkml:trace contextRef="#ctx0" brushRef="#br0" timeOffset="141916.366">4197 11925 0,'0'0'0,"-15"-2"16,-4 2-16,-3 0 0,-7 3 0,-18 1 16,-22 4-16,-1 7 15,-3 3-15,-22 12 0,-6 10 16,-3 5-16,13 0 0,-36 30 0,-3 9 15,23-9-15,19-3 0,20 1 16,19 3 0,21-11-16,17-7 0,22-1 15,19-3-15,13-8 0,9-5 0,27-2 16,16-2-16,6-5 0,4-4 16,27-4-16,21-2 15,-12-6-15,-8-5 0,18-5 0,12-4 16,-2-3-16,-1-3 0,2-10 0,5-8 15,-36 0-15,-22 1 0,5-8 0,2-4 16,-6-10-16,-5-6 16,-10-15-16,-9-10 0,-28 6 0,-22 6 15,-18-6-15,-12-3 0,-11 4 16,-7 4-16,-24-1 0,-11-2 16,-12 2-16,-7 0 0,-20 5 15,-13 4-15,-5 8 0,-3 6 0,-19 5 16,-13 2-16,-3 8 0,-1 6 15,-12 8-15,-6 8 0,7 7 16,6 2-16,-2 5 0,0 2 16,8 6-16,4 5 0,13 6 15,11 5-15,16 0 0,13-2 0,14 2 32,8 2-32,16 2 15,13 1-15,17-12 0,14-8 0,13 6 16,9 3-16,-1-4 15,-1-1-15,-5-9 0,-2-3 16,-6-4-16</inkml:trace>
  <inkml:trace contextRef="#ctx0" brushRef="#br0" timeOffset="142339.8807">3529 12770 0,'0'0'0,"0"0"15,0 0-15,0 0 0,0 0 0,0 0 16,-20 24-16,20-24 0,-24 27 0,6-8 16,-4 6-16,0 1 15,0 4-15,-12 10 0,-5 6 0,-5 4 0,4-3 16,-4 3-16,5-6 0,6-6 15,6-7-15,-2-4 0,7-6 16,4-6-16,2-2 0,1-9 16,-2-4-16,4-3 0,1-2 0,3 1 15,1 1-15,3 0 16</inkml:trace>
  <inkml:trace contextRef="#ctx0" brushRef="#br0" timeOffset="142518.3591">3003 12932 0,'0'0'16,"12"4"-16,6 3 0,3 1 15,2 1-15,14 7 0,7 3 0,16 8 0,1 3 16,15 7-16,0 1 16,4 3-16,-6-2 0,8 7 0,-6-1 15,-9-4-15,-7-2 16,-16-3-16,-12-2 0,-7-6 0,-7-10 15,-5-5-15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10-23T01:54:50.75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3127 2207 0,'0'0'0,"0"0"15,0 0-15,0 0 0,0 0 16,0 0-16,16 19 0,-16-19 15,14 19-15,-14-19 0,26 26 16,-12-12-16,4 3 0,7 1 16,5 1-16,10 5 0,0 0 0,19 1 15,6-2-15,-2-3 0,-6-2 16,26 0-16,8-5 16,4-4-16,-7-6 0,19-5 0,4-5 15,1-3-15,-12-1 0,36-11 16,-4-1-16,-22 1 0,-14 0 15,8-3-15,1-4 0,-19 3 16,-14 3-16,-8-6 0,-5-4 16,-8-5-16,-4-4 0,-10-3 15,-5-2-15,-9 0 0,-5 0 0,-17-10 16,-9-7-16,-4 11 16,-4 6-16,-21-4 0,-11-3 0,-3 8 15,-1 5-15,-9 4 0,-9 4 16,1 3-16,4 6 0,-16-1 15,-13-2-15,5 6 0,4 4 0,-12 8 16,-9 4-16,9 1 0,8 2 16,-12 2-16,-5 4 15,8 0-15,6 4 0,-10 6 16,-11 8-16,12 2 0,8 2 0,-7 9 16,-4 6-16,13 0 0,7 1 15,-1 2-15,2 3 0,14 2 16,6 1-16,12 8 0,12 7 15,16-5-15,7-1 0,18-4 16,12 0-16,8-8 0,5-4 0,28-4 16,24-2-16,-2-3 15,1-1-15,19-7 0,9-2 16,-32-9-16,-24-4 0,-14-3 0</inkml:trace>
  <inkml:trace contextRef="#ctx0" brushRef="#br0" timeOffset="2683.7029">3066 3550 0,'0'0'15,"0"0"-15,0 0 0,0 0 0,0 0 16,0 0-16,0 0 16,0 0-16,0 0 0,25 0 0,-25 0 15,0 0-15,30 0 0,-30 0 16,28 3-16,-13-1 0,-2-2 15,4 1-15,2-1 0,1 0 16,0 0-16,2 0 0,3 1 16,-3-1-16,3 1 0,7 0 15,3-1-15,1 0 0,0-1 0,9 0 16,-1 1-16,-3 0 16,0-1-16,3 1 0,2 0 15,-1 0-15,-2-3 0,9 2 0,2 1 16,-5-1-16,-2 1 0,9-1 15,2-2-15,-5 1 0,-3 0 16,4 0-16,3 0 0,-6 2 16,-1 1-16,8-1 0,2-1 15,-4 0-15,-2 1 0,4 1 16,1-1-16,-3 0 0,-5 0 0,12 0 16,1 2-16,-15-1 0,-2 0 15,27 2-15,-5 2 0,-5-1 16,-7-2-16,5-2 0,3-1 15,-8-2-15,-4 1 0,7 1 16,1 2-16,-5 0 0,-7 0 0,3 2 16,1 0-16,-1 0 15,-1 1-15,3-6 0,4 0 16,-7 0-16,-3 1 0,5 0 0,3 1 16,-6 0-16,-5-1 0,7 1 15,4 0-15,-3 2 0,-2 1 16,3-3-16,1-1 0,-1 0 15,-1 1-15,1-1 0,2 0 16,-8 2-16,-5 1 0,5 0 16,5-1-16,-7 2 0,-4-1 15,7 3-15,3 3 0,-7-6 16,-4-4-16,4 7 0,2 5 16,-3-7-16,-3-3 0,5 3 0,3 2 15,-3-5-15,-2-3 0,3-2 16,1 2-16,-2 2 0,1 2 15,3 2-15,4 1 0,-6-5 16,-5-2-16,5 2 0,6 2 16,-6 1-16,-4-2 0,7 0 15,4-2-15,-7 0 0,-3-1 0,3 1 16,1 1-16,-1 2 0,-1 3 16,4-4-16,2 0 15,-6 3-15,-4 2 0,5-7 0,1-4 16,-2 1-16,-2 1 0,3 3 15,3 2-15,-8-3 0,-4-4 16,6 3-16,4 1 0,-2 1 16,-3 1-16,4 0 0,3 0 15,-6 0-15,-4-3 0,4 5 16,4 0-16,-3 2 0,-2-2 0,2-3 16,3-5-16,-18 6 0,1 3 15,22-4-15,1-1 0,-24 1 16,0 2-16,23-4 0,-1-1 15,-20 0-15,2 1 0,25 0 16,-2-1-16,-26 3 0,1-1 16,27 1-16,0 0 0,-27 1 15,0 0-15,28 0 0,1 1 16,-29-2-16,-1-1 0,24-1 16,-1 1-16,-24 2 0,0 1 0,23-1 15,-1 0-15,-21-1 0,1 1 16,9 0-16,2 0 0,-7 0 15,1 0-15,3 1 0,2 3 16,-2-4-16,0-1 0,2 1 16,1 0-16,-3-2 0,-2-1 0,1 2 15,3 2-15,-3-1 16,-1 1-16,0-2 0,2 1 16,-1-1-16,-1-1 0,-1 2 15,2 0-15,-3 1 0,-1-1 0,2 0 16,3 0-16,-5 1 0,-2 0 15,3 1-15,1 1 0,-3-3 16,-5 0-16,4-2 0,1 1 16,-6 2-16,-2 2 0,2-2 15,1 1-15,-2-1 0,1-2 0,-1 0 16,1 1-16,-2 0 0,-2 2 16,1 1-16,1 2 0,-2-3 15,-2-2-15,-4 2 0,0 0 16,-1 0-16,-1-2 0,1 1 15,1 3-15,-2-1 0,-1 0 16,-1-1-16,0 0 0,-3-1 16,-1-2-1,0 0-15,1-1 0,-3 1 0,-3 2 0,1-1 16,-1-3-16,-1 2 0,-2 0 0,0-1 16,0 1-16,-3 1 0,2-2 15,-2 2-15,-1 6 0,-2-5 16,0 1-16,0-1 0,0-1 15,0 1-15</inkml:trace>
  <inkml:trace contextRef="#ctx0" brushRef="#br0" timeOffset="4540.0894">6126 1893 0,'0'0'15,"0"0"-15,0 0 0,0 0 0,0 0 16,0 0-16,0 0 0,-28 16 0,28-16 15,-36 22-15,10-4 0,1 1 16,0-1-16,-3 1 0,-4 1 16,-3 2-16,5-2 0,1 1 15,9-4-15,6-5 0,9-3 0,9-3 16,6-1-16,2-4 0,3 0 16,8-1-1,5-1-15,-6 2 0,-4 0 16,-3 3-16,-4 1 0,-4 3 0,-4 1 0,-9 3 15,-7 5-15,-2 0 16,-4-1-16,-1 3 0,-4 3 16,4-3-16,0 2 0,6-4 15,3-3-15,2-2 0,2-1 16,9-2-16,4-2 0,3-1 0,1 0 16,2-2-16,1-1 0,-2 2 0,-1 1 15,-2 2-15,-1 1 16,-5 0-16,-2 1 0,-4 3 0,-1 5 15,-2 0-15,0 1 0,-2 2 16,-4 2-16,0 3 0,0-4 16,4-4-1,4-1-15,4-2 0,1-3 0,6-3 16,3-3-16,2-4 16,1-2-16,7-7 0,3-2 15,1-2-15,2-2 0,7-9 0,5-2 16,-8 4-16,-5 4 0,-4 3 15</inkml:trace>
  <inkml:trace contextRef="#ctx0" brushRef="#br0" timeOffset="4725.1942">6466 1841 0,'0'0'0,"0"0"15,0 0-15,-23 12 0,23-12 0,-33 24 16,4-6-16,1 4 0,0 2 0,-11 9 15,-1 1-15,-3 5 0,6-2 16,-2 3-16,10-3 0,7-8 16,6-6-16,5-5 0,0-3 15,3-4-15</inkml:trace>
  <inkml:trace contextRef="#ctx0" brushRef="#br0" timeOffset="4878.9949">6215 2107 0,'0'0'0,"0"0"16,0 0-16,0 0 0,0 0 0,8 30 16,-8-30-16,10 23 15,-4-10-15,0 0 0,2-1 16,1-2-16,0-3 0,-2-1 0,1 0 0,-1-2 16</inkml:trace>
  <inkml:trace contextRef="#ctx0" brushRef="#br0" timeOffset="5041.8715">6393 1979 0,'0'0'0,"0"0"0,0 0 0,0 0 16,0 0-16,5 25 0,-5-25 16,12 24-16,-12-24 0,18 20 15,-3-12-15,0-1 0,3-1 16,-5-1-16,-1-1 0,-1 1 0</inkml:trace>
  <inkml:trace contextRef="#ctx0" brushRef="#br0" timeOffset="5442.4903">6771 1985 0,'0'0'0,"0"0"16,0 0-16,0 0 0,0 0 15,-36 1-15,36-1 0,-41 16 16,9-3-16,-2 2 0,-1-1 16,-18 11-16,-2 4 15,-8 3-15,7-1 0,-1 0 0,12-6 16,7-4-16,10-4 0,11-5 0,12-5 0,8-5 15,7-3-15,14-4 16,8-5-16,4 2 0,1-2 16,7-1-16,4-2 0,-4 1 0,0 1 15,-2 1-15,-8 3 0,-9 2 16,-6 2-16,-10 4 0,-7 4 16,-7-1-16,-8 2 0,-9 4 15,-7 3 1,-4-1-16,-4 1 0,-7 6 0,-7 4 15,3-3-15,2-2 0,-4 2 16,5-2-16,8-8 0,5-4 0,14-1 16,7 2-16,7-3 15,6 0-15,14-4 0,6-5 16,7 0-16,3-2 0,13-3 0,9-2 0,-1 1 16,0 0-16,7 1 0,2 2 15,-8 0-15,-5 0 0,-4-3 16,-9-1-16,-9 2 0,-9 5 0,-3 1 15</inkml:trace>
  <inkml:trace contextRef="#ctx0" brushRef="#br0" timeOffset="5611.8086">6477 2234 0,'0'0'0,"0"0"0,0 0 16,0 0-16,-22 9 0,22-9 15,-17 14-15,7-4 0,0 1 0,-1 3 16,-1 3-16,1 2 0,-2 4 15,-7 9-15,-1 3 0,-1 0 16,0 1-16,-2 7 0,4-2 0,1-5 16,4-5-16,-1 0 0,4-5 15,5-6-15,-2-4 0,3-4 16</inkml:trace>
  <inkml:trace contextRef="#ctx0" brushRef="#br0" timeOffset="5826.3051">6356 2484 0,'0'0'0,"8"-4"0,7-1 0,1-1 16,2 1-16,11-4 0,5-1 16,-2 4-16,-1 4 0,4 2 15,-5 2-15,-4 3 0,-4-1 0,-7 2 16,-7 2-16,-5 1 0,-7 1 16,-5 4-16,-4 3 0,-2-1 15,-6 1-15,-5 2 0,-3 4 0,-2-4 16,-1-2-16,-5 0 0,4-2 15,4-3-15,3-2 0,6-1 16,5-3-16,3-1 0</inkml:trace>
  <inkml:trace contextRef="#ctx0" brushRef="#br0" timeOffset="5965.9112">6337 2541 0,'0'0'0,"0"0"0,0 0 0,25 7 16,-25-7-16,27 8 0,-9-1 15,3 0-15,1 1 0,4-1 16,2 3-16,10 0 0,-1-2 0,2-3 15,1-3-15,0 1 0,-6-2 0,-8 2 16</inkml:trace>
  <inkml:trace contextRef="#ctx0" brushRef="#br0" timeOffset="6360.7465">7063 2061 0,'0'0'0,"0"0"16,0 0-16,-13 23 0,13-23 0,-17 32 15,7-7-15,1 1 0,0 2 16,1 5-16,3 1 16,1-4-16,3-3 0,5 0 0,3-5 15,5-7-15,4-4 0,6-9 16,2-4-1,-2-5-15,-1-4 0,0-4 16,1-2-16,-4-1 0,0-3 0,-6 1 16,-4-1-16,-3 1 0,-4 0 15,-4-1-15,-5 3 16,0 6-16,-1 5 0,-2 0 0,-1 3 16,1 4-16,-2 4 0,0 7 15,-2 5-15,2 3 0,1 1 0,0 8 16,3 4-16,1 3 0,2-2 0,2 12 15,3 1-15,2-4 0,2-3 16,4-2-16,1-1 16,2-6-16,1-3 0,-1-4 0,-1-4 15,-5-6-15</inkml:trace>
  <inkml:trace contextRef="#ctx0" brushRef="#br0" timeOffset="6899.7784">7450 1909 0,'0'0'0,"0"0"16,0 0-16,-4 21 0,4-21 15,-6 29-15,3-7 0,-1 1 16,-1 0-16,2 3 0,0 1 15,-1 3-15,1-3 0,0-6 16,1-2-16,-1-5 0,2-3 0,-1-5 0,0-6 16,2-3-16,0-4 0,2-4 15,4-6-15,-1-2 0,2-2 0,3-4 16,2-4-16,3-4 16,1 3-16,2 3 0,4 1 15,-2 5-15,-1 4 0,4 0 16,1 2-1,-4 8-15,1 2 0,1 8 16,3 3-16,-6 1 0,-2 1 0,-4 4 16,-2 4-16,-4 2 0,-3 2 15,-4 1-15,-2 2 16,-7-4-16,-5-2 0,-5 2 16,-3 1-16,-4-4 0,-5 0 0,-8 0 15,-1-1-15,2-4 0,-1-3 0,5-4 16,4-6-16,8 1 0,4-2 0,6-4 15,7-3-15,6 1 0,6 0 16,6 3-16,6-1 16,2-1-16,1-1 0,4 2 0,4 1 15,3 4-15,-2 2 0,-1 1 16,-2 0 0,-6 1-16,-4-1 0,-5 0 15</inkml:trace>
  <inkml:trace contextRef="#ctx0" brushRef="#br0" timeOffset="7068.6846">7370 2235 0,'0'0'0,"0"0"16,0 0-16,0 0 16,0 0-16,0 0 0,-7 23 0,7-23 0,-5 25 0,5-25 15,-4 32-15,4-17 16,0-2-16,2-1 0,-1 1 0,0-3 15,0 0-15,0-2 0</inkml:trace>
  <inkml:trace contextRef="#ctx0" brushRef="#br0" timeOffset="7282.6859">7342 2322 0,'0'0'0,"0"0"0,0 0 0,35-12 16,-16 4-16,7 0 15,3 1-15,16-4 0,2 0 16,3 0-16,1 2 15,10-1-15,-6 1 0,2 2 16,-7 2-16,-9 0 0,-7 3 0,-9 0 16,-6 2-16,-12 2 0,-6 3 15,-9 3-15,-5 7 0,-5-2 16,-6 2-16,-5 4 0,-4 4 16,-7 2-16,-2-2 0,9-5 15,7-4-15,6-3 0</inkml:trace>
  <inkml:trace contextRef="#ctx0" brushRef="#br0" timeOffset="7431.3678">7558 2231 0,'0'0'0,"0"0"0,0 0 0,0 0 16,0 0-16,0 0 16,-10 22-16,10-22 15,-7 25-15,7-25 0,-6 32 16,8-16-16,2-2 0,-2-1 0,0 0 15,0-3-15</inkml:trace>
  <inkml:trace contextRef="#ctx0" brushRef="#br0" timeOffset="8047.823">7822 2219 0,'0'0'0,"0"0"16,0 0-16,-21 9 0,21-9 15,-31 20-15,10-5 0,2-1 16,-2 1-16,-2 4 0,2 0 15,4-3-15,2-1 0,5-2 16,5-2-16,4-2 0,3-2 0,6-3 0,5-3 16,5-1-16,4-3 0,-1-1 15,2 0-15,0 0 0,0 2 16,1-3-16,-4 0 0,-8 3 16,-5 1-16,-3-1 0,0 1 15,-11 8-15,-8 5 31,-6 3-31,-6 1 0,-7 0 0,-1 1 0,-2-2 0,0 0 0,-3 1 16,6-4-16,6-2 0,4-1 16,5-3-16,7-1 0,2 0 15,5-2-15,6 1 0,5 0 0,6-4 32,6-1-32,4-3 0,5-1 0,3 1 15,2 0-15,1 1 0,0 2 0,-3 0 0,-2-2 16,-2 3-1,-2 3-15,-4 1 0,-5 1 0,-6 1 16,-4 1-16,-5 3 0,-5 0 16,-5 2-16,-2 2 0,-9-1 15,-4 3-15,-5-1 0,-2 0 16,-5 2-16,-3 2 0,-8 0 16,2-2-16,3-3 15,2-2-15,7-3 0,5-2 0,6-5 16,1-4-16,8-5 0,4-5 15,5-1-15,5 0 0,4 0 16,1 1-16,7 2 0,7 0 0,2 3 16,3 1-16,5 1 0,4 2 15,6 2-15,-2 1 0,3 4 16,2 3-16,0 2 0,1 0 16,0-2-16,2 0 15,-4-2-15,-1-3 0,-3 1 16,-10-2-16,-6 2 0</inkml:trace>
  <inkml:trace contextRef="#ctx0" brushRef="#br0" timeOffset="8247.589">8379 2105 0,'0'0'15,"0"0"-15,0 0 0,32-6 0,-18 7 0,8 0 16,2 1-16,-3 1 16,-2 2-16,-4 3 0,-2 2 15,-6 1-15,-2 1 0,-1-2 16,-2-1-16,2-1 0</inkml:trace>
  <inkml:trace contextRef="#ctx0" brushRef="#br0" timeOffset="8417.009">8055 2428 0,'0'0'0,"0"0"15,0 0-15,0 0 0,0 0 0,35-11 16,-11 1-16,3 0 0,1 0 16,7-3-16,5-1 15,10-3-15,-3 1 0,10-1 16,-1-1-16,-8 2 16,-5 3-16,0-1 0,-8 3 15,-8 2-15,-7 1 0,-5 3 16,-3 1-16,-2-1 0</inkml:trace>
  <inkml:trace contextRef="#ctx0" brushRef="#br0" timeOffset="8718.0209">8449 2182 0,'0'0'0,"0"0"16,0 0-16,0 0 0,0 0 0,12 33 15,-12-33-15,3 40 0,-2-18 16,0 5-16,0 2 15,0 0-15,0-1 0,0 7 0,-1-1 16,-1 2 0,0-5-16,-3-2 0,-3-2 15,0-3-15,1-3 0,-10-4 16,-6-3-16,2-3 0,3-3 0,-2-5 16,1-3-16,4-4 0,-1-2 15,2-4-15,4-4 0,2-1 16,4 1-16,3-3 0,4-1 15,7-2-15,6 0 0,11-3 16,12-3-16,-3 2 0,-1 2 0,-2 1 16,-8 4-16,-5 5 0</inkml:trace>
  <inkml:trace contextRef="#ctx0" brushRef="#br0" timeOffset="9050.2983">8982 1957 0,'0'0'0,"0"0"15,0 0-15,-29 21 0,16-8 0,-3 2 16,-1 2-16,-5 3 16,2 0-16,6-1 0,2-2 0,7-3 15,3-3-15,6 0 0,6-1 16,2-5 0,1-5-16,4-1 0,3-3 15,0 1-15,0-1 0,2 0 16,-4 2-16,-3 0 0,-4 0 0,-4 1 15,-1 1-15,-4 2 0,-5 2 16,-4 3-16,-4 3 0,-1 2 16,-1 2-16,-2 2 0,0 4 15,-2 3-15,0 1 0,-5 4 0,-1 0 16,2-2-16,2-1 0,2-3 16,1-2-16,3-2 0,1 1 0,1-6 15,-1-4-15,4 0 0,1-3 16,2-1-16</inkml:trace>
  <inkml:trace contextRef="#ctx0" brushRef="#br0" timeOffset="9467.0541">8613 2357 0,'0'0'16,"0"0"-16,0 0 0,31-6 0,-31 6 15,41-7-15,-13 2 0,1 0 16,3 1-16,11-3 0,-2 1 15,-1 2-15,-3 2 0,2 1 0,-5 1 16,-7 1-16,-6 0 0,-6 2 16,-5 2-16,-8 2 0,-6 4 0,-10 3 15,-6 4-15,-4 1 0,0 0 16,2 0-16,1-1 0,2-1 16,3-1-16,3-2 0,3-4 15,5-3-15,6-3 0,7-2 0,4-1 16,5-4-16,2-3 0,3 0 15,3-2-15,-1 1 0,0 2 0,-2 1 16,-2 2-16,-1 2 0,-2 1 16,-5 1-16,-3 2 0,-4 2 15,-3 2-15,-5 5 0,-4 2 16,-1 0-16,-5 2 16,-8 5-16,-5 1 15,-3 3-15,-2 0 0,-3 0 16,-3 0-16,-5 1 0,4-3 0,4 0 15,2-4-15,4-8 0,1-5 16,6-4-16,5-3 0,2 1 16,5-1-16,1 0 0</inkml:trace>
  <inkml:trace contextRef="#ctx0" brushRef="#br0" timeOffset="9573.8939">8755 2626 0,'0'0'0,"0"0"16,0 0-16,0 0 0,24-9 16,-24 9-16,26-4 0,-11 3 15,0 1-15,3 1 0,0 0 16,2 3-16,1-2 0,5 2 15,-1 1-15,-4-2 0,-3 0 16,-4 0-16</inkml:trace>
  <inkml:trace contextRef="#ctx0" brushRef="#br0" timeOffset="9768.0389">9521 2063 0,'0'0'0,"0"0"0,0 0 15,20 8-15,-20-8 0,17 9 0,-17-9 16,17 19-16,-11-6 0,0-1 16,-2-2-16,1-2 0</inkml:trace>
  <inkml:trace contextRef="#ctx0" brushRef="#br0" timeOffset="10190.7534">9329 2316 0,'0'0'0,"0"0"0,0 0 16,25-3-16,-25 3 0,32-4 16,-12 0-16,2 0 0,2-1 0,2 1 15,0 0-15,5-1 0,-2 0 16,-5 3-16,-3 2 0,-4-1 15,-4 0-15,-4 1 0,-5 1 16,-6 4-16,-6 2 0,-4 5 16,-3 4-16,-6 3 0,-5 2 15,1 3-15,-2 4 0,-2 3 0,2-2 0,5-3 16,3-3-16,2 0 0,4-5 16,5-3-1,4-3-15,7-7 0,3-3 0,8-4 16,4-5-16,4-2 0,3-1 0,-2-3 15,0-2-15,-1 0 16,-1 0-16,-1 1 0,-2-1 16,-2 1-16,-3-1 0,-2 4 15,-2 3-15,-4 1 0,0 4 16,-2 3-16,-1 2 0,0 4 16,-2 0-16,-2 6 0,0 2 15,0 2-15,0 2 0,2-1 16,2 0-16,2 0 0,2-1 0,-1-3 15,2-2-15,-1-2 0,-2-1 0,-1-1 16</inkml:trace>
  <inkml:trace contextRef="#ctx0" brushRef="#br0" timeOffset="10475.5317">9714 2396 0,'0'0'0,"0"0"15,0 0-15,0 0 16,27-22-16,-27 22 0,37-17 0,-13 10 15,3-2-15,3 2 0,2 0 16,10-3-16,0 4 0,-4 0 16,-3 3-16,2 2 0,-4 2 0,-5 3 15,-6 2-15,-4 4 16,-4 2-16,-7 2 0,-6-1 16,-5 4-16,-1 3 0,-7-1 0,-6 0 0,-3-2 15,-2 1-15,-2 0 0,-4-1 16,0-2-16,1-3 0,-3-3 15,4-8-15,5-2 0,3-2 0,5-4 16,2-5-16,4-4 16,4-4-16,1 3 0,-1 3 15,2 3-15</inkml:trace>
  <inkml:trace contextRef="#ctx0" brushRef="#br0" timeOffset="10607.1215">10050 2013 0,'0'0'0,"0"0"0,0 0 16,-6 22-16,6-22 0,-22 41 15,3-10-15,-7 7 0,-4 7 0,-11 24 16,-4 9 0,-7 17-16,-8 18 0,7-12 15,13-26-15,11-19 0</inkml:trace>
  <inkml:trace contextRef="#ctx0" brushRef="#br0" timeOffset="12460.3036">10519 2517 0,'0'0'16,"0"0"-16,0 0 0,0 0 16,0 0-16,14 16 0,-14-16 0,10 24 0,-10-24 15,6 33-15,-4-12 16,-2-1-16,-2 1 0,-1 0 0,-1-2 15,-3 6-15,-1-3 0,2-2 16,0-4-16,2-2 0</inkml:trace>
  <inkml:trace contextRef="#ctx0" brushRef="#br0" timeOffset="12899.1229">11030 2352 0,'0'0'0,"0"0"0,0 0 16,25 10-16,-25-10 0,32 8 15,-10-4-15,2-1 0,0-3 16,9-1-16,1-1 0,-2-1 15,-1 0-15,5-4 16,-1-3-16,-7-1 0,-2-2 16,-6 1-16,-3-1 0,-5-1 15,-3 1-15,-6 0 0,-3-1 16,-2 2-16,-2 1 0,-7 3 16,-6 3-16,3 1 0,-2 3 0,-5 4 15,-1 4-15,0 2 16,0 1-16,0 5 0,0 4 0,3 3 0,3 0 15,3 4-15,2 3 16,3 0-16,2-2 0,6 6 0,7 0 16,4-4-16,4-4 0,10-4 15,7-2-15,3-3 0,4-3 16,6-7-16,7-6 0,-13 1 0,-8-1 16,-7 0-1</inkml:trace>
  <inkml:trace contextRef="#ctx0" brushRef="#br0" timeOffset="13315.7293">12112 2278 0,'0'0'0,"0"0"0,0 0 0,0 0 0,-31 0 16,31 0-16,-30 7 0,11 0 15,-2 1-15,-1 3 0,-1 4 16,-4 2-16,0 0 0,3 2 15,2 2-15,3-1 0,4 1 0,1 3 16,7-1-16,4-2 0,6-4 16,5-6-16,7-4 0,4-3 0,3-3 15,4-7-15,5-4 0,-1-2 16,-1-3-16,0-4 0,0-4 16,-1-5-16,-2-1 0,-3-5 15,-1-5-15,-2 3 0,0 0 0,1-7 16,-2 2-16,-3 4 0,-4 5 15,-1 3 1,-1 4-16,-3 7 0,-2 7 16,0 5-16,-1 6 0,-2 4 15,0 4-15,-2 6 0,-2 6 16,-2-2-16,-4 3 0,-4 8 16,-5 7-16,0 7 0,1-2 0,4 0 15,2 2-15,6-5 16,4-4-16,11 0 0,8-8 0,-6-7 0,-3-3 0,-3-5 15</inkml:trace>
  <inkml:trace contextRef="#ctx0" brushRef="#br0" timeOffset="13779.5457">12784 2209 0,'0'0'0,"0"0"0,0 0 16,0 0-16,-26-4 0,26 4 16,-35 8-16,13-1 0,-2 1 0,-2 5 15,-3 2-15,-7 7 0,-1 1 16,3 2-16,3 1 0,0 6 0,7 0 0,6-7 16,7-3-16,7-4 15,5-4-15,8-4 0,7-5 16,5-5-16,4-3 0,3-3 15,5-7-15,1 1 0,-1-2 0,3-4 16,-3-3-16,-4-1 0,-4-1 16,-4 0-16,-3-1 0,-5 5 0,-2 5 0,-3 2 15,-3 4-15,-2 7 16,-1 4-16,-4 8 0,0 8 16,-1-1-16,-1 0 0,-1 5 0,1 5 15,-2-1-15,1 1 0,-2 9 16,2 5-16,-1-4 0,2-4 15,-3-1 1,-1-2-16,-1-3 0,0-3 16,-4-3-16,0-4 0,1-4 0,1-1 15,-4-4-15,-5-2 16,-1-3-16,0-1 0,-1-4 0,0-3 16,6 0-16,3-1 0,2 2 15,2 0-15,2 1 0</inkml:trace>
  <inkml:trace contextRef="#ctx0" brushRef="#br0" timeOffset="14086.6865">13045 2431 0,'0'0'0,"10"-2"16,4-2-16,2 0 15,2 1-15,8-5 0,2-1 16,3-2-16,-4 1 0,0-2 15,-3-3-15,-3 1 0,-4-1 0,-7-2 16,-5-1-16,-4 3 0,-2 3 16,-5 1-16,-3 1 0,-5 4 15,-4 1-15,-2 5 0,-6 2 16,2 4-16,1 4 0,-4 6 0,0 4 16,-1 1-16,3 1 0,-1 6 15,6 5-15,4-4 0,6-2 0,8-2 16,5 1-16,6-2 0,4-6 15,14-3-15,9-3 0,4-4 16,2-3-16,-9-1 0,-8-1 16,-5 0-16</inkml:trace>
  <inkml:trace contextRef="#ctx0" brushRef="#br0" timeOffset="14265.1436">13903 2510 0,'0'0'16,"0"0"-16,0 0 0,0 0 0,0 0 0,-7 34 16,7-34-16,-15 33 0,4-18 15,-1 3-15,-1 1 16,1-2-16,2-3 0,1-1 0</inkml:trace>
  <inkml:trace contextRef="#ctx0" brushRef="#br0" timeOffset="14687.7508">14383 2372 0,'0'0'16,"0"0"-16,0 0 0,-5 24 0,5-24 15,-7 32-15,-1-12 0,0 1 16,-1 1-16,-2 4 0,1 2 16,2-4-16,0-4 0,1-4 0,2-4 0,0-2 15,2-2-15,1-4 16,2-4-16,0-5 0,3-1 0,5-5 16,3-3-16,2-2 0,1-2 15,5-5-15,2-2 0,8-5 16,-1-1-16,3 5 0,1 0 15,-2 5-15,-2 1 0,5 2 16,0 4-16,-6 5 0,-2 2 0,-3 3 31,-3 5-31,-2 5 0,-3 3 16,-3 4-16,-2 6 0,-4-1 0,-3 2 16,-3 3-16,-4 1 0,1 1 15,-1-4-15,0 6 0,0-2 16,2-1-16,2-1 0,2-4 15,2-2-15,2-8 0,2-3 0,-2-2 16,-1-1-16,0 1 0</inkml:trace>
  <inkml:trace contextRef="#ctx0" brushRef="#br0" timeOffset="15029.2314">15164 2355 0,'0'0'0,"0"0"0,0 0 15,-17 14-15,17-14 0,-21 25 0,8-6 16,0 3-16,2-1 0,-1 7 16,3 0-16,5-3 0,3-1 0,4-5 15,5-3-15,3-5 16,3-5-16,5-5 0,4-5 16,6-3-16,1 0 15,-4-5-15,-2-2 0,-2-2 16,-3 0-16,-3-3 0,-5-5 15,-4 3-15,-2 0 0,-9 0 16,-3-1-16,-5 2 0,-4 3 16,-7 1-16,-4 7 0,4 2 15,-1 4-15,-2 4 0,0 3 16,5 2-16,5 0 0,5 0 0,4 0 0,8 0 16,6 2-16,-2-1 15,0-3-15,-1 1 0</inkml:trace>
  <inkml:trace contextRef="#ctx0" brushRef="#br0" timeOffset="15348.695">15877 2173 0,'0'0'0,"0"0"0,0 0 16,0 0-16,-24 14 0,24-14 15,-38 19-15,14-6 0,-4 2 0,0 2 16,2 2-16,-6 3 0,3-1 15,0 5-15,4-2 0,8-2 16,3 0-16,8-4 0,5-1 0,3 0 16,3 0-16,8-1 0,4-3 15,0 1-15,-2-3 0,-1 0 16,0-1-16,-3 0 0,-2 0 0,-4-2 16,-2-2-16,-3 1 0,-2 2 15,-4-2-15,-4-1 0,-2 0 16,-2 1-1,0-2-15,0 1 0,-2 0 16,1-2-16,-1-3 0,2-1 0,3-2 0,2 0 0,1-2 31,3 2-31,-1 1 0</inkml:trace>
  <inkml:trace contextRef="#ctx0" brushRef="#br0" timeOffset="15670.9147">15912 2484 0,'0'0'0,"0"0"0,0 0 15,33-3-15,-19 2 0,5-2 0,3 0 16,6-3-16,-1-2 0,1 0 16,-2-3-16,-3-1 0,-2 0 15,2-6-15,-3-1 0,-4 0 16,-5 1-16,-6-1 0,-3-1 0,-4 3 16,-2 3-16,-4-1 0,-2 1 15,-2 1-15,-1 2 0,-5 6 0,-2 6 16,0 2-16,0 2 0,-3 6 15,0 5-15,1 4 0,1 2 16,0 4-16,0 1 0,5 4 16,3-1-16,4 5 15,6-1-15,5-4 0,3-2 16,10-2-16,7-3 16,4-3-16,4-3 0,7-3 0,7-2 15,-1-2-15,-2-3 0,-3-1 16,-11-1-16,-6-2 0</inkml:trace>
  <inkml:trace contextRef="#ctx0" brushRef="#br0" timeOffset="16093.7365">14184 3097 0,'0'0'0,"0"0"0,0 0 15,0 0-15,0 0 0,26-2 0,-26 2 16,38-3-16,-15 1 0,9 1 15,9-1-15,2 0 0,2 1 0,25-2 16,23-1-16,-1-2 16,-4 1-16,31-2 0,27-2 15,3 0-15,-15 2 0,68-2 16,-6 4 0,-32 1-16,-21 2 0,8 1 0,4-1 15,-23 1-15,-15 1 0,8 3 16,5 4-16,-21 1 0,-14 4 0,-6-3 15,-4-1-15,-21 1 16,-14-3-16,-7 2 0,-5 1 16,-11-3-16,-9-3 0,-4 0 15</inkml:trace>
  <inkml:trace contextRef="#ctx0" brushRef="#br0" timeOffset="52734.6543">14021 3013 0,'0'0'0,"0"0"0,0 0 16,28-1-16,-28 1 0,28-2 16,-5-1-16,3 1 0,2 0 15,14-1-15,6-1 16,2 2-16,3 0 0,22-4 16,8 0-16,13-3 0,-3 3 15,19-2-15,4 1 0,4 1 16,-10 0-16,48-2 0,-12 2 15,-15 2-15,-13 2 0,-5-2 16,-3-2-16,-23 4 0,-16-1 0,-7 2 16,-6 1-16,-15 1 0,-10 2 0,-9-1 15,-9-1-15,-4-1 0</inkml:trace>
  <inkml:trace contextRef="#ctx0" brushRef="#br0" timeOffset="53048.4326">14208 3079 0,'0'0'0,"24"-6"15,3 1-15,6-2 0,6 1 16,26-3-16,13 1 0,17-5 16,1 0-16,27-1 0,24-4 15,40 0-15,-26 6 0,-12 5 16,-8 2-16,-24 4 0,-16 3 16,-22 3-16,-14 3 0,-20-4 15,-14 0-15,-10-1 0</inkml:trace>
  <inkml:trace contextRef="#ctx0" brushRef="#br0" timeOffset="53483.6649">14835 3496 0,'0'0'16,"0"0"-16,0 0 0,0 0 0,-5 28 0,5-28 16,-2 25-16,0-11 0,-1 1 0,-1 2 15,1 1-15,0-1 0,-2 1 16,2 4-16,1-3 0,0-3 16,-1-4-16,2-4 0,0-3 15,1-5-15,1-2 16,3-4-16,2-3 0,2-2 15,1-3-15,4-7 0,2-2 16,-1 3-16,-3 4 0,8-7 16,9-5-16,4-2 0,-1 4 0,-3 5 0,0 4 0,-4 6 15,-3 5-15,-1 6 0,-1 6 16,-4 2-16,-2 0 0,-4 11 16,-2 5-16,-5 2 0,-2 0 15,-3 0-15,-3 2 16,2-1-16,-1-1 0,0 0 15,-1-4-15,3-3 0,1-6 16,4-3-16,4-4 0,1-6 16,3-3-16,-2 1 0,-1 0 15,-2 0-15</inkml:trace>
  <inkml:trace contextRef="#ctx0" brushRef="#br0" timeOffset="53784.8048">15498 3543 0,'0'0'0,"0"0"16,-11 19-16,4-6 0,-1 3 16,1 2-16,3 3 0,1 1 15,1-2 1,7-1-16,4-3 0,3-3 16,3-5-16,5-4 0,4-4 15,1-5-15,0-4 0,5-5 16,-2-3-16,-1-2 0,-3 0 0,-3-3 15,-3-3-15,-6 1 0,-4 1 16,-6-3-16,-6 3 0,-2 7 16,-4 3-16,-8 4 0,-6 4 0,-5 5 15,-3 3-15,-7 5 0,-2 3 16,5 3-16,4-1 0,9 4 16,8 0-16,8-1 0,9-3 0,-1-1 15,-1-3-15,0-3 0</inkml:trace>
  <inkml:trace contextRef="#ctx0" brushRef="#br0" timeOffset="54069.9168">16175 3366 0,'0'0'0,"0"0"0,-23 9 15,7-3-15,-3 1 0,-2 4 16,-2 5-16,-6 6 0,3 2 0,5 2 15,4-2-15,3 3 0,5-5 0,6-2 16,5-3-16,6-2 0,4-4 16,2 1-16,1 0 0,1 0 15,-1-4-15,-1 1 16,-2-2-16,-3-1 0,-3 0 0,-4 4 16,-3 2-16,-2-2 0,-3-2 0,-2 0 15,-3 0-15,-3 1 0,-2 1 0,-1 1 16,0 0-16,2-2 0,2-2 15,2-2-15,2 0 0,2-2 16</inkml:trace>
  <inkml:trace contextRef="#ctx0" brushRef="#br0" timeOffset="54370.8838">16329 3617 0,'0'0'0,"0"0"16,17-5-16,-3 1 0,3 2 0,2-2 15,1 0-15,6-3 0,1 1 16,-2-1-16,-1-1 0,-1 0 16,-1-3-16,1-2 0,-4-2 0,-6 2 0,-3 2 15,-5 2-15,-5-1 16,-5-2-16,-2 1 0,-7 2 0,-2 0 16,-4 5-16,-4 4 0,-7 2 15,-1 3-15,1 2 0,0 5 16,1 2-16,3 5 0,3 3 15,3 0 1,3 7-16,8 0 0,8 0 16,6 1-16,10-3 0,7-3 15,9-3-15,10-3 0,9-2 16,7-3-16,-13-2 0,-9-3 0,-8-2 16</inkml:trace>
  <inkml:trace contextRef="#ctx0" brushRef="#br0" timeOffset="54810.0508">17543 3467 0,'0'0'0,"0"0"0,0 0 16,0 0-16,-17-15 0,17 15 16,-26-9-16,9 7 0,-4 0 0,-3 2 0,-4 2 15,-1 2-15,0 3 0,-10 6 16,0 4-16,1 3 0,-1 3 15,0 5-15,5 0 16,9-2-16,6-3 0,8 3 0,9-4 16,8-8-16,6-6 0,10-4 15,8-4 1,3-3-16,2-3 0,9-5 0,1-5 16,-3-2-16,-3-2 0,3-5 15,-4-2-15,-5 2 0,-3 2 16,-7 3-16,-4 3 0,-7 6 15,-3 3-15,-5 4 0,-4 4 16,-2 1-16,-4 2 0,-3 7 16,-1 4-16,1 0 0,0 3 0,1 2 0,2 0 15,1 1-15,3 1 0,3-1 16,3 0-16,3-3 0,5-2 16,4-4-16,4-4 0,1-5 15,0-4-15,2-4 0,1-5 16,-4 2-16,-4 2 0,-2 1 15</inkml:trace>
  <inkml:trace contextRef="#ctx0" brushRef="#br0" timeOffset="55226.6989">18146 3180 0,'0'0'15,"0"0"-15,0 0 0,0 0 16,-4 33-16,-1-15 0,-3 3 0,-2 5 0,-3 3 15,-2 4-15,0 3 0,-4 11 16,3-2-16,-3 5 0,2-5 16,3-6-16,3-7 0,0-3 15,3-8-15,4-9 0,1-3 16,1-7-16,2-2 0,4-11 16,-1-3-16,1-6 15,2-4-15,2-1 0,2-2 16,2 1-16,1 4 0,2 1 15,3 0-15,0 6 0,-1 4 16,2 2-16,0 1 0,2 4 16,1 5-16,0 2 0,0 1 0,-2 5 15,-3 2-15,-2 3 0,-3 2 16,-3 1-16,-3 0 0,-2-1 0,-3 0 16,-4-2-16,-1 1 15,-6-1-15,-4 0 0,-5-2 16,-4-1-16,-4 0 0,-1-1 0,-3-1 15,-2 0-15,3-1 0,4-2 16,-1-2-16,6-3 0,7-1 16,3 0-16,2 0 0</inkml:trace>
  <inkml:trace contextRef="#ctx0" brushRef="#br0" timeOffset="55562.2003">18616 3488 0,'0'0'0,"0"0"0,0 0 16,-18 24-16,9-11 0,-2 4 15,-2 3-15,3 0 0,3 0 0,1 3 16,4-4-16,5-3 0,6-4 16,4-4-16,5-4 15,3-5-15,4-5 0,1-5 0,-1-3 16,6-6-16,-1 0 0,-3-4 0,-1 0 15,-5 1-15,-4 0 0,-2-3 16,-7 4-16,-8 2 0,-5 4 16,-6 7-16,-5 4 0,-7 2 15,-5 1-15,-4 2 0,-3 4 0,-4 3 16,1 4-16,5 2 16,3 3-16,6-1 15,5 0-15,7 0 0,6 1 16,7-5-16,7-2 0,-3-1 0,-1-3 15,0-1-15</inkml:trace>
  <inkml:trace contextRef="#ctx0" brushRef="#br0" timeOffset="55944.2472">19106 3378 0,'0'0'0,"0"0"15,0 0-15,-17 18 0,17-18 0,-23 28 16,9-9-16,-1 1 15,2 1-15,1 1 0,1 1 16,0 1-16,3-4 0,3-4 0,1-2 16,4-1-1,4-2-15,7-3 0,5-6 16,2-2-16,1-3 0,0-3 16,3-2-16,2-4 0,-1-3 0,5-4 15,0-3-15,-3 1 0,-1 0 16,-5 2-16,-1 3 0,-5 3 15,-2 1-15,-4 5 0,-5 3 16,-2 4-16,-5 4 0,-4 3 0,-2 5 16,0 0-16,-3 3 0,-1 5 15,0 0-15,2 1 0,4 0 16,3-1-16,4-2 0,5-3 16,4-4-16,4-4 0,4-3 0,6-4 15,5-3-15,1-3 0,3-3 16,0-3-16,-1-2 0,-4 1 0,-7 4 15,-2 2-15</inkml:trace>
  <inkml:trace contextRef="#ctx0" brushRef="#br0" timeOffset="56144.9795">19856 3225 0,'0'0'0,"0"0"16,0 0-16,-23 14 0,23-14 16,-31 22-1,8-5-15,-1 3 0,-1 3 0,-7 13 16,1 1-16,3 1 15,4-2-15,3 5 0,8-7 16,8-3-16,9-7 0,6-4 16,6-3-16,5-5 0,4-4 0,6-1 15,0-5-15,0-3 0,0-5 16,-5-3-16,-2-2 0,-7 1 0,-2 3 0,-4 2 16</inkml:trace>
  <inkml:trace contextRef="#ctx0" brushRef="#br0" timeOffset="56292.1591">19274 3513 0,'0'0'0,"0"0"0,25-4 0,-2 1 16,6 0-16,9 1 0,5-1 16,16-2-16,3 1 15,17 2-15,-1 0 0,6 0 0,-8 0 16,-9-1-16,-16 1 0,-13 1 15</inkml:trace>
  <inkml:trace contextRef="#ctx0" brushRef="#br0" timeOffset="56645.9625">16849 4570 0,'0'0'0,"13"-5"0,7-1 15,9-1-15,3 0 0,16-4 16,7-2-16,7 0 0,-4 2 0,7 0 16,-3 4-16,-11 1 15,-9 0-15,-10 3 0,-7 2 16,-7 0-16,-7 0 0,-8 1 0,-5 1 0,2-1 16,-2 1-16,2-1 0</inkml:trace>
  <inkml:trace contextRef="#ctx0" brushRef="#br0" timeOffset="56877.8468">17314 4321 0,'0'0'15,"0"0"-15,0 0 0,0 0 16,0 0-16,7 22 0,-7-22 16,1 30-16,-1-30 0,-2 50 15,-2-18-15,0 0 0,0 2 0,-2 10 16,0 0-16,1-5 0,1-5 15,-3 4-15,0-4 0,1-6 16,-1-3-16,-3-4 0,-3-1 0,1-6 16,-1-3-16,-5-4 0,-3-2 15,1-1-15,3-4 0,2 1 0,4-1 16,1 1-16</inkml:trace>
  <inkml:trace contextRef="#ctx0" brushRef="#br0" timeOffset="56978.1836">17003 4817 0,'0'0'0,"0"0"0,0 0 0,26-13 16,-26 13-1,40-18-15,-10 6 0,2 1 16,1 0-16,12-3 0,4-1 16,-3 1-16,-1 1 0,1-1 15,-9 3-15,-7 2 0</inkml:trace>
  <inkml:trace contextRef="#ctx0" brushRef="#br0" timeOffset="57163.367">17658 4538 0,'0'0'0,"0"0"16,0 0-16,23-7 0,-23 7 0,32-8 16,-9 1-16,2 2 0,0 1 15,3-2-15,0 1 0,7-2 16,0 2-16,-4 0 0,-3 3 0,1-1 16,-6 2-16,-4-1 0,-4 1 15,-3 1-15</inkml:trace>
  <inkml:trace contextRef="#ctx0" brushRef="#br0" timeOffset="57364.013">17890 4591 0,'0'0'15,"0"0"-15,0 0 0,4 19 16,-4-19-16,-1 29 0,-1-8 0,-2 1 16,0 2-16,-2 4 15,1-2-15,-2 0 0,1-3 0,-1-2 16,1-3-16,-1-2 0,-1 0 15,-3-3-15,-3-3 0,-3-3 16,0-3-16,0-1 0,1-4 0,1-4 0,3-3 16,1-4-16,2-4 15,2 3-15,1 2 0,1 2 16</inkml:trace>
  <inkml:trace contextRef="#ctx0" brushRef="#br0" timeOffset="57734.024">18343 4455 0,'0'0'0,"0"0"0,0 0 15,27-3-15,-27 3 0,34-7 0,-9 2 16,0 1-16,2 1 0,9-2 15,1-2-15,-1-1 0,-3 1 16,2-1-16,-3-1 0,-7 2 16,-5 1-16,-3 1 15,-4 1-15,-2 1 0</inkml:trace>
  <inkml:trace contextRef="#ctx0" brushRef="#br0" timeOffset="57950.0011">18651 4288 0,'0'0'0,"0"0"0,0 0 0,0 0 0,4 25 16,-4-25-16,-5 34 0,1-11 15,-1 2-15,-1 5 0,-3 4 16,-1 9-16,0 0 0,-1 6 16,1-4-16,1-5 0,2-6 0,-1-5 15,-1-4-15,-1-3 16,-1-4-16,-3-5 15,-2-6-15,4-1 0,2-1 16,2-1-16</inkml:trace>
  <inkml:trace contextRef="#ctx0" brushRef="#br0" timeOffset="58050.3124">18327 4745 0,'0'0'0,"0"0"0,0 0 0,0 0 16,0 0-16,15-22 0,-15 22 0,30-16 16,-4 5-16,1-1 15,2-1-15,12-5 0,4 1 0,-3-1 0,-2 2 16,-1-3-16,-7 4 0,-5 4 15</inkml:trace>
  <inkml:trace contextRef="#ctx0" brushRef="#br0" timeOffset="58366.6884">19076 4126 0,'0'0'0,"0"0"0,0 0 15,0 0-15,0 0 0,-23 22 16,23-22-16,-27 19 0,27-19 16,-26 23-16,13-12 0,2-1 0,1-1 15,2-1-15,2-2 0,4-1 0,3-3 0,6-1 16,5-2-16,3-1 0,3-2 16,4-1-16,5-2 0,5 0 15,-2-2 1,0 5-16,-2 3 0,0 0 0,-3 0 0,-7 1 0,-4 1 15,-8 3-15,-4 4 0,-6 1 16,-5 3-16,-3 0 0,-3 1 16,-6 7-16,-4 0 0,7-3 0,2-2 15,3-4-15</inkml:trace>
  <inkml:trace contextRef="#ctx0" brushRef="#br0" timeOffset="58536.1584">18972 4388 0,'0'0'0,"0"0"0,0 0 15,0 0-15,0 0 0,-9 23 16,9-23-16,-6 24 0,6-24 0,-7 25 16,4-11-16,1-2 0,1-1 15,1-1-15,0-3 0,0 0 0</inkml:trace>
  <inkml:trace contextRef="#ctx0" brushRef="#br0" timeOffset="58837.1855">19224 4376 0,'0'0'0,"0"0"0,0 0 0,0 0 15,23-6-15,-23 6 0,16 1 16,-8-1 0,0 1-16,-2 1 0,-1 4 15,-4 0-15,-3 3 0,-5 3 16,-4 4-16,-3-1 0,-3-3 0,-10 5 15,-5 0-15,5-3 0,4-2 16,-13 5-16,-12 4 16,-4 1-16,7-4 0,1-1 0,9-2 15,8-5-15,7-2 0,8-2 0,6-2 16,7-2-16,5-1 0,12-4 16,10-3-16,3-1 0,2 0 0,10-3 15,1 1-15,-1 0 0,-1 1 16,-4 0-16,-3 0 15,-6 0-15,-5 3 0,-2-1 0,-4 3 16,-9 1-16,-5-1 0,0 2 0,-2 0 16,0 0-16</inkml:trace>
  <inkml:trace contextRef="#ctx0" brushRef="#br0" timeOffset="59076.3405">19100 4581 0,'0'0'16,"0"0"-16,0 0 0,3 19 0,-3-19 16,2 27-16,-4-8 0,1 3 15,-1 1-15,-1 10 0,-2 0 16,2-2-16,1-1 0,-1-3 16,-1-2-16,1 0 0,0-2 15,0-5-15,1-3 0,0-5 0,-1 0 0,-2-5 16,0-3-16,0-1 15,2 0-15,0 0 0</inkml:trace>
  <inkml:trace contextRef="#ctx0" brushRef="#br0" timeOffset="59222.656">19000 4771 0,'0'0'15,"0"0"-15,0 0 0,-23 17 0,11-7 16,-5 1-16,-4 2 0,0 1 15,0 0-15,-9 6 0,-1-1 16,5-3-16,2-2 0,3-2 16,7-3-16,1-2 0,3-2 0,3 0 15</inkml:trace>
  <inkml:trace contextRef="#ctx0" brushRef="#br0" timeOffset="59338.6223">19122 4680 0,'0'0'0,"0"0"15,23 2-15,-8-1 0,0 0 16,9 4-16,5 2 0,0 0 15,0 1-15,8 8 0,-1 3 16,-6-4-16,-6-1 16,-4-4-16</inkml:trace>
  <inkml:trace contextRef="#ctx0" brushRef="#br0" timeOffset="74956.6083">5108 3882 0,'0'0'15,"-9"-1"-15,-4 0 0,-5-2 0,-4 1 16,-18-2 0,-7 0-16,-16 1 0,0 1 0,-22 3 15,-6 3-15,1 4 16,2 3-16,-23 7 0,-21 5 0,-3 4 16,17 1-16,-31 25 0,10 6 15,24 4-15,15 3 0,6 3 16,2 3-16,16-8 0,10-4 15,16 6-15,14 2 0,17-9 0,16-8 0,17-2 16,16-4-16,9-8 0,8-5 16,22-7-16,16-3 0,1-5 15,6-5-15,18-4 0,17-2 16,-4-3-16,0-2 0,22-3 16,16-3-16,-8 0 0,-5-1 15,15-1 1,11-2-16,-18 0 0,-14-1 0,10-3 15,6-2-15,-19-2 0,-15-1 16,2-10-16,0-8 0,-23 1 16,-13-1-16,-5-7 0,-5-7 15,-15 0-15,-10-3 0,-11-8 16,-7-7-16,-19 4 0,-11 4 0,-19-11 16,-13-9-16,-13 12 0,-7 8 0,-30 2 15,-21 1-15,-11 10 0,-6 8 16,-39 4-16,-24 3 0,-3 14 15,-4 9-15,-44 22 0,-31 15 16,81-9-16,56-5 0,37-5 16</inkml:trace>
  <inkml:trace contextRef="#ctx0" brushRef="#br0" timeOffset="77162.9079">6980 5107 0,'0'0'0,"0"0"15,0 0-15,-22-15 0,12 9 0,-5 1 16,-3-1-16,-2 1 15,-1 0 1,-12 0-16,-4 1 0,0 1 0,2 0 16,-15 3-16,-4 3 15,2 1-15,3 1 0,-19 12 16,-1 8-16,6-1 0,7-3 0,-8 7 16,4 1-16,-1 7 0,9 3 15,4 4-15,1 6 0,8-9 16,7-5-16,-6 15 0,8-6 0,12-13 0,4 2 0,3 1 15,3 2-15,6-5 0,4 1 16,3-1-16,6-1 0,1-2 16,4-4-16,6 3 0,7 1 15,-1-6-15,4-3 0,1 1 0,3 3 16,5-3-16,3 0 0,4-4 16,5-1-16,1-5 0,-2-1 15,4 0-15,4 0 0,3-1 16,2-4-16,35 5 0,-4-2 15,-7 0-15,-3-2 0,0-3 16,3-3-16,-7 2 0,-3 1 16,5 1-16,6-1 0,-4-3 15,-2-1-15,3 0 16,1 1-16,-6-2 0,-2 0 16,5 1-16,5 0 0,-8 1 15,-6 1-15,4 1 0,3 2 16,-5-6-16,-2-1 0,2 0 15,-1-2-15,-2 6 0,-3 3 16,2-4-16,1-3 0,-5-3 16,-5 0-16,2 2 0,2-1 0,-5 0 0,-2 1 15,-1-1-15,-1 0 0,3 4 16,1 2 0,9-8-16,5-4 0,-18 4 0,-14-1 15,-3 1-15,-1-3 0,-5 1 0,-1 3 16,0-3-16,0-2 0,-4 0 15,-2 1 1,-6-1-16,-1-2 0,-5 2 16,-2 1-16,0-3 0,2-2 15,-4-1-15,-3 1 0,-5 8 16,0-2-16,-1 1 0,-1-4 0,1-2 16,0-5-16,-1 0 0,0-4 15,-2 5-15,0 0 0,-2 1 16,0-3-16,-2-1 0,-1-1 0,-2 3 15,0 2-15,-4-1 0,-2-1 16,-1-2-16,0 1 0,-3-2 16,0 0-16,-2 2 0,0 2 0,-1-2 15,0-2-15,-2 2 0,-4 1 16,-1 1-16,-3 2 0,0-1 16,-3-1-16,-2-1 0,-4 0 0,-1 2 15,-2-2-15,-2 2 0,-2 1 16,-10-3-16,-1-3 0,-1 4 15,0 4-15,-1 1 0,1 4 0,-9-3 16,1-2-16,-2 0 0,-2-1 16,-2 5-16,1 2 0,-24-1 15,13 1-15,-2 0 16,0 1-16,4-1 0,5 2 16,-3 1-16,0 0 15,2 2-15,2-2 0,-4 6 0,-4 2 16,4-5-16,1-1 0,-2 0 15,-2 3-15,0 3 0,1 3 16,-1-4-16,-2-1 0,3 2 16,-3 1-16,0 4 0,-3 3 0,1-1 15,2 1-15,-4 5 0,-3 1 0,-3 6 16,1 3-16,-6 0 0,-2 1 16,30-9-16,21-5 0,15-3 15</inkml:trace>
  <inkml:trace contextRef="#ctx0" brushRef="#br0" timeOffset="82315.6101">10707 5860 0,'0'0'0,"0"0"0,0 0 16,0 0-16,0 0 0,0 0 0,6 26 15,-6-26-15,-3 23 0,3-23 0,-6 37 16,-1-16-16,-3 1 0,-4 2 16,-5 3-16,-4 4 0,0-3 0,1-3 15,0-2-15,-4-1 16,4-3-16,4-4 0,2-3 15,3-3-15,2-1 0,5-2 16,5-1 0,6-1-16,2 0 0,7 2 0,2 3 15,4 2-15,2 0 0,2 3 16,4 3-16,5 2 0,-1-3 0,0 1 16,-1 1-16,-5-3 15,-3-2-15,-3-2 0,-3-3 16,-4-3-16,-2-4 0,-2-6 0,-3-4 0,0 2 15,-2 2-15,0 0 0</inkml:trace>
  <inkml:trace contextRef="#ctx0" brushRef="#br0" timeOffset="82462.8045">10831 6072 0,'0'0'0,"0"0"0,0 0 16,0 0-16,0 0 0,-25 24 0,25-24 15,-26 29-15,13-13 0,-4 6 0,-2 3 16,-1 2-16,-2-2 0,-6 9 31,-1 1-31,-6 3 0,1-3 0,5-7 0,6-4 0,4-6 0</inkml:trace>
  <inkml:trace contextRef="#ctx0" brushRef="#br0" timeOffset="82616.652">10333 6213 0,'0'0'15,"0"0"-15,25-6 0,-8 2 0,3-2 16,12 0-16,6 0 0,0 0 16,2 1-16,12-3 0,1 0 15,-10 2-15,-8 1 0,-7 0 0</inkml:trace>
  <inkml:trace contextRef="#ctx0" brushRef="#br0" timeOffset="82816.8986">10972 6110 0,'0'0'0,"0"0"0,0 0 15,-17 29-15,10-15 0,0 7 16,-2 4-16,-1 8 0,0-1 0,2-4 16,2-3-16,0 0 0,2-4 15,1-9-15,1-8 0,2-4 16,-3 2-16,3-2 0,-2 0 15,2 0-15</inkml:trace>
  <inkml:trace contextRef="#ctx0" brushRef="#br0" timeOffset="83017.4675">10868 6178 0,'0'0'15,"0"0"-15,0 0 0,0 0 0,30 1 16,-30-1-16,31 5 0,-31-5 16,36 7-16,-15-4 0,1 0 15,-1 3 1,-2 0-16,1 1 0,-4 1 15,-3 0-15,-2 0 0,-5 2 16,-6 0-16,-5 1 0,-3 0 0,-7 3 16,-5 0-16,-3 1 0,-3 2 15,0-2-15,2-1 0,0-3 16,4-4-16,5-1 0,1-1 16,3-1-16</inkml:trace>
  <inkml:trace contextRef="#ctx0" brushRef="#br0" timeOffset="83295.8897">11786 5760 0,'0'0'0,"0"0"16,0 0-16,0 0 0,0 0 0,0 0 15,-21 11-15,4-3 0,-3 4 0,-2 3 16,-2 2-16,2 0 0,2-1 16,-1 4-16,4 0 15,7-3-15,6-5 0,8-1 0,8-3 16,3-2-16,1-1 0,4-3 15,3-1-15,3 0 0,-2 0 16,-4-1 0,-4 1-16,-4 3 0,-3 2 0,-10 2 15,-7 5-15,-4-2 0,-4 1 16,-13 4-16,-5 2 16,0-3-16,1 0 0,0-1 0,0 0 15,2-2-15,6-2 0,7-2 16</inkml:trace>
  <inkml:trace contextRef="#ctx0" brushRef="#br0" timeOffset="83433.5331">11457 6143 0,'0'0'0,"0"0"16,0 0-16,0 0 0,0 0 0,13 18 15,-13-18-15,8 22 0,-8-22 16,5 30-16,-4-9 0,0 1 16,0-1-16,-1-2 0,0 1 15,0 0 1,0-2-16,0-2 0,0-2 15,0-3-15</inkml:trace>
  <inkml:trace contextRef="#ctx0" brushRef="#br0" timeOffset="83633.615">11658 6174 0,'0'0'16,"13"-3"-16,4-1 0,2 2 0,2 0 0,11-2 15,12 1-15,-4 1 0,-4 2 16,4 2-16,-4 2 15,-5 0-15,-6-1 0,-6 5 0,-6 1 16,-8 1-16,-7 0 0,-7 6 16,-6 5-16,-4 1 0,-6 0 15,-9 5-15,-6-1 0,2-1 0,-1-3 0,8-5 16,7-4-16,5-2 0</inkml:trace>
  <inkml:trace contextRef="#ctx0" brushRef="#br0" timeOffset="83765.1758">11549 6322 0,'0'0'0,"0"0"0,0 0 16,27-11 0,-14 7-16,4-1 0,4 0 15,-2 1-15,2 0 0,5-1 0,-1 1 16,-2 2-16,-1 1 0,-3-1 16,-4 2-16,-1-1 0</inkml:trace>
  <inkml:trace contextRef="#ctx0" brushRef="#br0" timeOffset="83950.0044">11771 6191 0,'0'0'0,"0"0"0,0 0 16,0 0-16,0 0 0,-4 26 16,4-26-16,-6 29 0,6-29 0,-11 36 31,5-16-31,0 0 0,-1 0 0,0-2 15,-1-1-15,0 2 0,1-4 0,2-1 16</inkml:trace>
  <inkml:trace contextRef="#ctx0" brushRef="#br0" timeOffset="84075.3622">11542 6424 0,'0'0'0,"0"0"0,0 0 16,0 0-16,0 0 0,0 0 0,27-8 0,-27 8 15,31-3-15,-11 0 0,3 2 16,0-2-16,0 1 0,1 1 15,-1-2-15,3 3 0,-2 2 0,-4-1 16,-3 0 0,-3 0-16</inkml:trace>
  <inkml:trace contextRef="#ctx0" brushRef="#br0" timeOffset="84266.3402">11299 6645 0,'0'0'0,"0"0"0,23-6 16,-4 3-16,4-2 0,7 1 0,5-2 0,15 0 15,2-1-15,17-4 0,5-1 16,11-1-16,-4 4 0,-8 2 16,-18 0-16,-14 3 0</inkml:trace>
  <inkml:trace contextRef="#ctx0" brushRef="#br0" timeOffset="84520.364">12419 6029 0,'0'0'15,"0"0"1,0 0-16,-11 32 0,11-32 0,-15 36 15,4-8-15,-1 5 0,-1 4 16,-4 12-16,-2 0 0,0 5 16,4-6-16,-1-1 0,3-12 15,2-8-15,3-6 0,5-10 16,3-6-16,3-6 0,4-5 0,3-10 16,3-9-16,-2 6 0,-2 4 0,-2 1 15</inkml:trace>
  <inkml:trace contextRef="#ctx0" brushRef="#br0" timeOffset="84698.8328">12697 5835 0,'0'0'15,"0"0"1,0 0-16,0 0 0,0 0 0,-6 32 16,6-32-16,-11 35 0,5-13 0,-1 0 15,1 2-15,-1-2 16,0-1-16,0 4 0,1-4 15,2-2-15,-1-4 0,2-1 16</inkml:trace>
  <inkml:trace contextRef="#ctx0" brushRef="#br0" timeOffset="85321.8882">12822 5845 0,'0'0'0,"0"0"0,0 0 15,32-3-15,-18 3 0,0 1 16,1 2-16,-1 3 0,-1 1 0,3 3 15,-2 0-15,-3 2 0,-2 1 0,-5 2 16,-2 1-16,-4-2 16,-3 1-16,-5-1 0,-5 1 0,-2-2 15,-4 1-15,-2-3 0,-2 0 16,1-1-16,-1-3 0,-4 1 16,3-5-16,4-1 0,4-1 0,5-5 15,3-3 1,6-1-16,7 0 0,4 1 15,4-1-15,4 0 0,0-1 16,7 2-16,3 2 0,0 2 16,0 1-16,-2 2 0,-3 2 15,-2 1-15,-4 2 0,-2 1 16,-3 2-16,-4 1 0,-3 2 0,-7 2 16,-3 1-16,-6-2 0,-4 1 0,-8 4 15,0 0-15,-2-1 0,0-2 16,0-2-16,3-2 0,3-2 15,3-2-15,4-3 0,4-1 16,3-1-16,1-2 0,7 1 16,6-4-16,5-1 0,5 0 0,5-1 15,5 0 1,10-1-16,0 1 0,-1 0 16,-2 1-16,-3 3 0,-2 1 15,-5 1-15,-3 1 0,-7 1 0,-4 3 16,-10 2-16,-7 1 0,-7 3 15,-6 1-15,-9 4 0,-6 5 16,-6 0-16,-4 0 0,-10 3 16,0 0-16,7-3 0,8-1 0,1-1 15,8-5-15,8-3 0,6-6 16,10-2-16,8-3 0,12-1 16,8-3-16,13-5 0,10-4 15,4 0-15,1 1 16,5 0-16,3-1 0,6-2 0,-5 4 0,-14 2 0,-10 2 15,-8 1-15</inkml:trace>
  <inkml:trace contextRef="#ctx0" brushRef="#br0" timeOffset="85538.2398">12922 6239 0,'0'0'0,"0"0"15,0 0-15,4 21 0,-4-21 0,5 29 16,-4-7-16,0 1 16,0 1-16,0 2 0,0 0 15,-1 7-15,0-3 0,-1-3 16,0-5-16,-1-2 0,0-3 0,-4-2 16,-2-4-16,-3-1 0,-3-2 0,-3-3 15,0-4-15,3-1 0,1 0 0,2 0 16</inkml:trace>
  <inkml:trace contextRef="#ctx0" brushRef="#br0" timeOffset="85638.5147">12653 6506 0,'0'0'0,"0"0"16,0 0-16,0 0 0,0 0 15,25-1-15,-25 1 16,39-6-16,-15 3 0,3-1 16,1 1-16,-2 0 0,-4 0 15,-3 1-15</inkml:trace>
  <inkml:trace contextRef="#ctx0" brushRef="#br0" timeOffset="86155.5145">13690 5915 0,'0'0'0,"0"0"0,0 0 16,0 0-16,14 23 0,-14-23 15,4 36 1,-4-11-16,-1 4 0,-2 9 0,-3 3 16,-1 8-16,1-5 0,0 5 15,3-7-15,0-6 0,-1-5 16,1 0-16,0-4 16,1-10-16,-1-3 0,2-2 0,0-4 15,-2 0-15,-4 0 0,-3-5 16,-4 1-16,-5-3 0,-2-1 0,-3-3 0,-4-3 15,-7-4-15,0-3 0,-1-1 16,-2-2-16,4 1 0,3-1 16,-2-4-16,4 0 0,6 1 15,5 0-15,6 2 0,5 2 16,7 1-16,5 3 0,9 0 16,9-1-16,3 0 0,4 0 0,9-2 0,4 0 15,-2 4-15,-2 2 0,-6 3 16,-4 3-16,-7 0 15,-6 4-15,-5 2 0,-4 4 0,-5 2 16,-3 2-16,-11 8 0,-8 6 16,1-3-16,-1 1 0,-8 6 15,-5 2 1,2-3-16,2 0 0,3-2 16,6-4-16,8-9 0,4-3 0,12-6 15,10-4-15,-3-1 0,-3 1 16,-1-1-16</inkml:trace>
  <inkml:trace contextRef="#ctx0" brushRef="#br0" timeOffset="86456.1022">14240 6067 0,'0'0'0,"0"0"0,0 0 16,0 0-16,-28 14 0,7-4 15,-8 3-15,-2 2 0,-2 1 0,-14 6 16,-5 3-16,2-3 0,3-2 15,-7 2 1,5-4-16,3-2 0,11-3 16,8-4-16,6-1 0,7-2 15,5-3-15,14-2 0,9-1 16,5 0-16,3-2 0,10 2 16,8 0-16,1-1 0,4 0 15,14 1-15,5 2 0,-2-1 16,-2-1-16,18 2 0,3 0 0,5-1 0,-8-2 15,8-2-15,6 0 0,27-7 16,-18-3-16,-31 5 0,-23 2 0,-14 3 16</inkml:trace>
  <inkml:trace contextRef="#ctx0" brushRef="#br0" timeOffset="91124.558">16560 5413 0,'0'0'0,"0"0"0,0 0 0,-22-15 16,22 15-16,-34-3 0,4 3 15,-3 1-15,-3 4 0,-16 3 0,-3 4 16,-7 4-16,6 2 0,-2 4 0,9 1 16,11-2-16,10-4 0,13 5 15,12 0-15,7 0 0,8-1 0,12 2 16,9 3-16,1-4 16,0-3-16,7 5 0,0 1 15,-7-3-15,-4-3 0,-9-1 0,-8-1 16,-8 1-16,-6-1 0,-10 0 0,-8 0 15,1-5-15,-3-1 0,-4 0 16,-1 0-16,2-4 0,2-3 16,4-4-16,5-5 0,5-3 15,5-5-15,0 4 0,0 1 16,1 3-16</inkml:trace>
  <inkml:trace contextRef="#ctx0" brushRef="#br0" timeOffset="91487.4646">16857 5333 0,'0'0'0,"-2"10"16,0 9-16,-1 3 0,-1 4 0,-6 16 16,-2 6-16,-2 8 15,2-5-15,-2 3 16,1-5-16,0-8 15,2-4-15,2-6 0,1-8 16,2-8-16,2-6 0,-1-7 0,2-4 16,3-6-16,2-3 0,4-6 15,2-8-15,4 2 0,3 0 0,2-2 16,0-2-16,3 2 16,0 6-16,1 3 0,1 1 15,-2 6-15,-2 3 0,-1 5 16,1 2-16,-6 3 0,-2 3 0,-2 8 15,-3 10-15,-2-2 0,0 2 0,-6 3 16,-1 4-16,0-2 0,0-3 0,0 1 16,-1-3-16,1-6 15,0-4-15,0-4 0,2-1 0,0-4 16</inkml:trace>
  <inkml:trace contextRef="#ctx0" brushRef="#br0" timeOffset="91772.8303">17180 5742 0,'0'0'0,"0"0"16,0 0-16,36 1 0,-19 0 0,3-1 16,6 0-16,7-2 15,0-2-15,3-3 0,3-3 0,2-2 16,-6 0 0,-5-4-16,-6-2 0,-6-3 15,-5-1-15,-10 1 0,-7-1 16,-5 1-16,-3 4 0,-7 3 15,-4 5-15,-2 3 0,-3 5 0,-8 8 16,-2 10-16,4 3 0,3 4 16,6 6-16,4 5 0,7 3 15,6 3-15,12 3 0,12-3 0,6-11 16,4-7-16,12-7 0,8-5 16,4-10-16,1-4 0,-7-1 0,-12 1 15,-8 1-15</inkml:trace>
  <inkml:trace contextRef="#ctx0" brushRef="#br0" timeOffset="91957.5982">18326 5604 0,'0'0'0,"0"0"0,0 0 15,-10 24-15,10-24 0,-14 30 0,3-9 16,-1 2-16,-1-1 0,-4 2 15,2-1-15,2-3 0,5-4 0,0-1 16,1-3-16,2-1 0</inkml:trace>
  <inkml:trace contextRef="#ctx0" brushRef="#br0" timeOffset="92104.3603">18235 5263 0,'0'0'0,"0"0"0,0 0 16,0 0-16,34 7 0,-34-7 0,40 13 16,-17-3-16,2 2 0,-3-2 15,-3-1-15,-3 0 0</inkml:trace>
  <inkml:trace contextRef="#ctx0" brushRef="#br0" timeOffset="92374.0469">18945 5373 0,'0'0'0,"0"0"0,0 0 16,-36 9-16,18-2 0,-8 3 0,-5 3 16,-6 6-16,3 2 0,-4 4 15,4 0-15,9-3 0,6-1 0,9-3 16,8-1-16,6-2 0,6 0 0,8-2 16,7-1-16,1-2 15,-2-2-15,-1 2 0,-1 0 16,-4-2-16,-4 2 0,-5 1 0,-6 1 15,-6-4-15,-5 1 0,-5 1 16,-6 2 0,-2-1-16,-2 0 0,0 0 15,1-1-15,3 0 0,4 0 0,3-3 16,2-1-16,2-1 0</inkml:trace>
  <inkml:trace contextRef="#ctx0" brushRef="#br0" timeOffset="92775.5245">19917 5506 0,'0'0'0,"0"0"0,0 0 16,0 0-16,-21-12 0,21 12 15,-33-7 1,12 4-16,-3 3 0,-5 2 0,-4 1 15,-11 6-15,0 2 0,-11 7 16,1 6-16,5 3 0,5 2 16,2 7-16,8 2 0,10-6 15,7-3-15,16-6 0,13-3 16,8-8-16,7-6 0,11-7 16,10-6-16,-1-3 0,0-2 0,7-8 15,-1-6-15,-6 1 0,-5-2 0,-3-5 16,-5 1-16,-9 4 0,-8 5 15,-6 4-15,-4 2 0,-3 5 16,0 4-16,-4 7 0,-4 7 16,-1 3-16,-2 4 0,0 4 15,-2 3-15,4 4 0,3 0 0,8 3 0,5 4 32,4-8-32,3-4 0,-4-3 15,-3-5-15,-2-2 0</inkml:trace>
  <inkml:trace contextRef="#ctx0" brushRef="#br0" timeOffset="92991.8544">20673 5468 0,'0'0'16,"0"0"-16,0 0 0,-8 20 15,8-20-15,-18 34 0,5-5 16,-2 3-16,-1 4 0,-7 16 15,-3 4-15,-1 6 0,2-5 0,2 2 0,3-8 16,4-11-16,2-8 0,-2-7 16,2-9-16,5-5 0,1-3 0,3-1 15</inkml:trace>
  <inkml:trace contextRef="#ctx0" brushRef="#br0" timeOffset="93217.767">20527 5474 0,'0'0'0,"11"-5"16,7 0-16,2 0 0,2 0 0,13 1 16,12 3-16,-4 2 0,-4 3 15,0 6-15,-4 2 16,-7 3-16,-7-1 0,-10 3 0,-8 0 16,-4 0-16,-4 1 15,-13 1-15,-9 4 0,-2-3 16,0 2-16,-7-2 0,-6 0 0,6-4 0,4-4 15,2-2-15,8-2 0,10-5 16,4-3-16,2 0 16,2 0-16,1 0 0</inkml:trace>
  <inkml:trace contextRef="#ctx0" brushRef="#br0" timeOffset="93662.9139">21620 5493 0,'0'0'0,"0"0"16,0 0-16,0 0 0,0 0 0,-27-12 0,27 12 15,-28-7-15,28 7 0,-38-9 16,13 8-16,0 1 0,-3 2 0,-11 6 16,-4 4-16,1 2 15,0 3-15,-8 12 0,3 4 16,5 0-16,5-2 0,1 4 0,10-2 15,7-6-15,7-5 0,12-7 0,10-2 16,8-7-16,7-4 0,10-7 16,8-5-16,0-4 0,1 0 0,6-10 15,-2-1-15,-4-3 0,-2-1 16,-4 0-16,-4-1 16,-7 5-16,-7 5 0,-5 2 0,-6 7 15,-7 3 1,-2 2-16,-5 6 0,-1 4 15,-3 4-15,-2 4 0,-4 6 16,-4 2-16,2 4 0,3 4 0,3 3 16,2 2-16,5-3 0,3-3 15,6-2-15,6-6 16,3-3-16,4-5 0,7-6 0,8-4 16,-2-4-16,-1-4 0,-7 1 0,-5 2 0,-4 1 15</inkml:trace>
  <inkml:trace contextRef="#ctx0" brushRef="#br0" timeOffset="93910.2886">21989 5516 0,'0'0'0,"0"0"16,0 0-16,0 0 0,0 0 0,-13 20 31,13-20-31,-16 28 0,6-9 0,-1 2 16,0 3-16,0-2 0,1 1 15,-2 0-15,1-4 16,0-3-16,0-5 0,1-5 0,1-3 15,1-3-15,3-3 0,0-4 16,2-5-16,2-3 0,1-2 0,3-1 16,3 3-16,-1 1 0,2 4 0,3 1 15,3 2-15,3 2 0,1 3 16,3 2-16,2 3 0,0 0 16,0-2-16,0 0 0,-4-1 15,-4 2-15</inkml:trace>
  <inkml:trace contextRef="#ctx0" brushRef="#br0" timeOffset="94148.8395">22594 5312 0,'0'0'0,"0"0"0,0 0 16,0 0-16,-27 21 0,12-5 0,-6 5 0,-1 4 15,-1 1-15,-5 12 0,3 2 16,5-3-16,5-1 0,1 1 16,8-5-16,5-5 0,5-4 15,10-7-15,8-5 0,0-2 16,1-4-16,1-4 0,2-5 16,-4 2-16,-4 0 0,-4 1 0</inkml:trace>
  <inkml:trace contextRef="#ctx0" brushRef="#br0" timeOffset="94308.3237">22223 5527 0,'0'0'0,"0"0"16,0 0-16,24-3 0,-24 3 0,34-4 16,-7 0-16,4 0 0,3 1 15,15-4-15,3-1 0,-1 2 16,0 2-16,1-1 15,-10 2-15,-8 0 0</inkml:trace>
  <inkml:trace contextRef="#ctx0" brushRef="#br0" timeOffset="94734.5185">22996 5460 0,'0'0'0,"0"0"16,0 0-16,-19 29 0,8-14 0,-2 4 15,-2 4 1,-3 8-16,3-1 0,3-1 16,3-2-16,2-2 0,5-4 15,10-5-15,7-5 0,4-6 16,2-7-16,7-6 0,8-7 16,-4-2-16,-3-1 0,9-7 15,2-3-15,-5-1 0,-2 0 0,-3 2 16,-4 0-16,-5 8 0,-4 6 0,-4 5 15,-4 6-15,-6 2 0,-4 2 0,-5 10 16,-2 9-16,-1-1 16,-1 4-16,-6 16 0,-1 8 15,1-2-15,2-4 0,2 0 16,2-2 0,1 1-16,3-5 0,0-5 0,2-2 15,-1-6-15,1-6 0,-3-3 0,1-4 0,-4-4 16,-2 0-16,-7-3 0,-4-2 15,-1-4-15,2-2 0,-1-6 16,0-4-16,4-4 0,4-2 0,3 4 16,2 4-16,2 3 0</inkml:trace>
  <inkml:trace contextRef="#ctx0" brushRef="#br0" timeOffset="95035.5813">24170 5454 0,'0'0'0,"0"0"16,-6 24-16,0-5 0,1 2 0,-9 20 15,-3 8 1,-2 1-16,-1 1 0,-3 12 16,-3 10-16,4-14 0,2-7 15,-2-3-15,2-8 0,2-10 16,4-8-16,2-10 0,3-6 16,1-9-16,1-7 0,2 3 0,2 2 15,-1 1-15</inkml:trace>
  <inkml:trace contextRef="#ctx0" brushRef="#br0" timeOffset="95251.6717">24196 5401 0,'0'0'15,"12"-3"-15,7-2 0,0 1 0,3 0 16,9 2-16,10 2 16,-6 3-16,-3 3 15,3 5-15,-5 5 0,-8 1 0,-5 1 16,-11 5-16,-9 3 0,-3-3 15,-4-3-15,-7 5 0,-4 2 16,-4-2-16,-4-1 0,-4 2 0,-2 0 0,1-3 16,1-3-16,0-2 0,5-4 15,7-4-15,6-2 16,3-1-16</inkml:trace>
  <inkml:trace contextRef="#ctx0" brushRef="#br0" timeOffset="95529.8983">24535 5617 0,'0'0'15,"10"-1"-15,3-2 0,3 1 0,1 0 16,11-3-16,3 0 0,8-3 16,-2 0-16,0 0 0,1-1 0,-5-1 15,-4-1-15,-1-3 0,-3-2 16,-9 3-16,-4 0 0,-7 1 16,-6 1-16,-3 1 0,-2 1 0,-9 1 15,-5 1-15,0 3 0,-3 1 16,-1 4-16,-1 4 0,0 2 15,-1 4 1,1 4-16,1 3 0,3 2 16,3-1-16,1 10 0,5 4 15,5 0-15,1-1 0,8-2 16,6-1-16,4-5 0,5-6 0,8-5 16,8-4-16,1-7 0,2-3 15,-9 0-15,-6 0 0,-4-1 16</inkml:trace>
  <inkml:trace contextRef="#ctx0" brushRef="#br0" timeOffset="95812.274">25245 5432 0,'0'0'0,"0"0"0,0 0 16,0 0 0,-20 31-16,9-15 0,-3 5 15,0 3-15,0 1 0,-4 10 0,-1 2 0,1-4 0,2-3 16,-1 0-16,3-5 0,4-7 15,5-3-15,3-9 0,7-5 16,-1-3-16,2-4 0,1-6 16,4-6-16,1-3 0,1 0 0,5-9 15,5-4 1,-1 5-16,-1 2 0,4 1 16,1 6-16,0 5 0,-2 6 15,2 3-15,2 2 0,2 4 0,1 3 16,-8-1-16,-4-1 15,-5 0-15</inkml:trace>
  <inkml:trace contextRef="#ctx0" brushRef="#br0" timeOffset="96068.8666">25783 5419 0,'0'0'0,"-7"4"15,-4 0-15,-3 3 0,-1 0 0,-7 6 16,-1 4-16,3 0 15,2 1-15,5 0 16,2 1-16,2 1 0,5-2 16,6-1-16,4-5 15,3 1-15,2-1 0,-1 0 0,-1-2 16,-3-3-16,-2 0 0,-5 0 16,-5 1-16,-2 1 0,-5 0 0,-2 1 15,-3 0-15,-1-1 16,-2-1-16,-4 0 0,1 0 0,4-2 15,4-1-15,2-1 0,3-2 0,3 1 16</inkml:trace>
  <inkml:trace contextRef="#ctx0" brushRef="#br0" timeOffset="96416.8024">25949 5541 0,'0'0'0,"0"0"0,0 0 16,-18 20-16,10-8 0,-3 5 16,-1 5-16,0 0 0,0 1 15,1 4-15,4-2 0,5-3 16,5-6-16,8-3 0,7-6 0,3-3 16,3-4-16,9-4 0,3-2 15,-4-4-15,-2-2 0,5-8 0,-5-3 16,-5 0-16,-7 0 0,-5 0 15,-7-3-15,-5 4 0,-4 2 16,-11 4-16,-8 4 0,-3 3 16,-1 3-16,-7 5 15,-5 3-15,7 4 0,5 4 16,3 0-16,3 1 16,7 0-16,5-1 0,10-2 0,7-1 15,-2-2-15,-2 0 0,0-2 16</inkml:trace>
  <inkml:trace contextRef="#ctx0" brushRef="#br0" timeOffset="96733.5161">26526 5533 0,'0'0'0,"0"0"16,0 0-16,-16 23 0,16-23 0,-23 26 15,7-7-15,0 0 16,-2 1-16,-4 3 0,2-2 0,5-3 0,3-3 15,3-5-15,3-3 0,4-6 16,4-4-16,5-5 0,4-6 16,3-2-16,4-1 0,2-4 15,3-4-15,7-5 0,0 1 0,5 2 16,2 2-16,2 0 0,-6 6 16,-3 7-1,-3 4-15,-4 5 0,-3 3 16,-4 5-16,-5 5 0,-6 3 15,-3 1-15,-6 6 0,-5 4 16,0-1-16,-2 3 0,-4 10 16,-2 3-16,0 0 0,-1-4 0,5-7 15,2-5-15,3-7 0</inkml:trace>
  <inkml:trace contextRef="#ctx0" brushRef="#br0" timeOffset="96871.5699">27269 5900 0,'0'0'0,"0"0"15,-25 0-15,2 1 0,-7 0 0,-2 0 16,5 0-16,3 1 0</inkml:trace>
  <inkml:trace contextRef="#ctx0" brushRef="#br0" timeOffset="97457.0448">18836 6347 0,'0'0'0,"0"0"16,0 0-16,27 5 0,-27-5 0,35 6 15,-8-5-15,3 3 0,3 0 16,18 1-16,10 1 0,3 1 0,3 0 0,28 0 16,25 1-16,14 1 0,-10-3 15,31 0 1,4-1-16,54-1 15,-24 1-15,9 0 0,7 2 16,-15-4-16,-12 0 0,21-1 0,14 0 16,-12-3-16,-7-2 0,21-2 15,15-2-15,-13 0 0,-9-2 0,25-1 16,17 2-16,-14-6 16,-9-2-16,22-1 0,16 0 15,-21 8-15,-16 4 0,19-6 16,13-1-16,-26 2 0,-20 1 0,6 5 15,5 2-15,-35 6 0,-25 4 16,-51-4-16,-36 0 0,-24-2 0</inkml:trace>
  <inkml:trace contextRef="#ctx0" brushRef="#br0" timeOffset="119648.9059">23536 4368 0,'0'0'0,"0"0"16,0 0-16,-34 3 0,20-2 16,-9 2-16,-8 4 0,-9 2 15,1 1-15,-10 5 0,3 3 0,5-1 16,6 0-16,7 0 16,7 1-16,11 3 15,10-1-15,5-1 0,1-5 0,7 3 16,6 0-16,1-3 0,0 0 15,2 2-15,-1-3 0,-7-2 16,-3-1-16,-2 2 0,-5 1 0,-4-2 16,-2-1-16,-10 2 0,-8 2 15,0-1-15,2-2 0,-7-1 0,-3 0 16,1-1-16,3-1 0,1 0 16,5-3-16,4 1 0</inkml:trace>
  <inkml:trace contextRef="#ctx0" brushRef="#br0" timeOffset="120002.2228">23635 4613 0,'0'0'0,"0"0"0,-17 19 0,6-7 16,-1 3-16,-5 8 15,1 4-15,1 1 0,4-1 0,3 4 16,3-3-16,9-7 0,4-4 16,11-8-16,6-6 0,6-4 15,5-5-15,-1-4 0,0-3 16,4-7-16,-3-1 16,-6-3-16,-5-1 0,-6 2 0,-6 0 15,-7-1-15,-7 0 16,-6 3-16,-4 1 0,-6 6 15,-4 4-15,-4 2 0,-4 4 0,0 2 16,-2 3-16,3 3 0,3 5 16,4 2-16,2 4 0,8-1 15,7 2-15,0-4 0,1-3 0,1-2 0</inkml:trace>
  <inkml:trace contextRef="#ctx0" brushRef="#br0" timeOffset="120233.6231">24534 4451 0,'0'0'0,"0"0"0,-20 4 15,20-4-15,-36 14 0,12-3 0,-4 4 16,-9 6-16,-2 1 0,-3 11 16,5 3-1,7 0-15,6 0 0,6 4 16,8-5-16,10-7 0,9-5 15,12-6-15,10-6 0,5-5 0,5-3 16,2-6-16,2-1 16,-1-4-16,-1-1 0,-4 1 0,-11 2 15,-6 1-15</inkml:trace>
  <inkml:trace contextRef="#ctx0" brushRef="#br0" timeOffset="120371.7779">24857 4591 0,'0'0'0,"0"0"0,0 0 15,-15 23-15,15-23 0,-15 31 0,7-10 16,0-1-16,0 2 0,0 5 16,2-3-16,1-2 0,3-1 15,2-6-15,2-1 0,1-3 16,-1-3-16,-1 1 16</inkml:trace>
  <inkml:trace contextRef="#ctx0" brushRef="#br0" timeOffset="120550.3252">24887 4321 0,'0'0'0,"0"0"0,0 0 16,20 13-16,-20-13 0,25 20 16,-7-6-16,1 3 0,-1 1 15,3 3-15,-3-4 0,-3-2 16</inkml:trace>
  <inkml:trace contextRef="#ctx0" brushRef="#br0" timeOffset="120904.7041">25613 4508 0,'0'0'0,"0"0"0,0 0 0,-25 1 16,25-1-16,-42 6 0,14 2 15,-3 1-15,-2 5 0,-13 6 16,0 2-1,-3 6-15,4 1 0,9 0 0,6 2 16,4-1-16,7-2 0,10-6 16,7-3-16,9-5 0,6-2 15,10-8-15,7-5 16,4-1-16,2-2 0,2-6 0,0-5 16,2-6-16,0-1 0,-4-2 15,-2-3-15,3-2 0,-4 1 0,-7 2 16,-3 5-16,-6 3 0,-6 4 0,-3 6 15,-3 2-15,-5 6 0,-3-2 16,-5 7-16,-3 4 0,0 3 16,0 2-16,1 5 0,1 2 15,3 3-15,0 1 0,2 1 16,2 0-16,3-5 16,2-4-16,7-3 15,4-4-15,-4-4 0,-2-1 0,-1 0 16</inkml:trace>
  <inkml:trace contextRef="#ctx0" brushRef="#br0" timeOffset="121167.9386">26097 4238 0,'0'0'0,"0"0"0,0 0 0,-17 30 16,17-30-16,-27 35 0,8-5 15,-9 12-15,0 4 0,-6 12 0,1 1 16,4-8 0,5-5-16,4 0 0,8-9 15,7-8-15,4-7 0,11-5 16,8-6-16,5-3 0,4-4 16,5-7-16,5-6 0,2-2 15,1-2-15,-5 0 0,-9 5 0,-6 1 16</inkml:trace>
  <inkml:trace contextRef="#ctx0" brushRef="#br0" timeOffset="121314.4435">26392 4559 0,'0'0'15,"0"0"-15,0 0 0,0 0 16,-15 26-16,15-26 0,-15 29 16,6-12-16,0 1 0,1 1 0,-2 3 15,2-4-15,1-1 0,2 0 16,3-2-1,3-5-15,2-3 0,0-1 0,0-1 0,-1-2 16</inkml:trace>
  <inkml:trace contextRef="#ctx0" brushRef="#br0" timeOffset="121490.3655">26415 4286 0,'0'0'0,"0"0"16,0 0-16,21 9 0,-21-9 0,22 12 16,-8-4-16,0 2 15,-1 1-15,-1-2 0,-2 0 0,-1-3 0</inkml:trace>
  <inkml:trace contextRef="#ctx0" brushRef="#br0" timeOffset="121796.6386">26573 4443 0,'0'0'0,"0"0"16,0 0-16,0 0 0,37 3 15,-37-3-15,36 10 0,-12-4 0,1 0 16,0 0-16,2 1 16,4 1-16,-4-1 0,-3 0 15,-3 1-15,-4 0 0,-3-1 0,-7 1 16,-6 0-16,-5 0 0,-5 2 15,-8 2-15,-6 2 0,-1 3 0,-3 0 0,-6 2 16,0 2-16,6 0 0,2 1 16,7-1-16,3-3 15,8-1-15,3-2 0,12-1 0,7 1 16,5-5-16,3-6 0,7-1 16,4-1-16,2-1 0,0-1 15,7-1-15,-2-3 0,-9 1 0,-8 1 0,-4 0 16</inkml:trace>
  <inkml:trace contextRef="#ctx0" brushRef="#br0" timeOffset="122107.7623">27047 4719 0,'0'0'0,"0"0"0,0 0 15,26-2-15,-26 2 0,38-4 0,-15 0 16,1 2-16,2 1 0,2-3 15,1-1-15,6-3 0,-1-2 16,-2-1-16,-2-1 0,0-2 16,-6 2-16,-6-4 0,-5 1 15,-7 1-15,-4-1 0,-10 2 0,-7 3 16,-1 1-16,-3 2 0,-12 3 16,-5 3-16,0 6 0,-1 3 0,3 6 15,1 3-15,-1 6 0,5 2 16,7 7-16,5 2 0,8-1 15,5-3-15,10 1 0,7 1 16,7-1-16,4-4 16,17 0-16,7-5 0,-1-8 15,-2-4-15,-11-3 0,-9-2 16,-6-1-16</inkml:trace>
  <inkml:trace contextRef="#ctx0" brushRef="#br0" timeOffset="122625.0997">23160 5130 0,'0'0'15,"14"-1"-15,4 0 0,3 2 0,3 1 16,16 3-16,9 1 0,17 2 0,5-1 16,26 2-16,7 0 15,20-4-15,-1-4 0,27-1 0,5-1 0,57-6 16,-18-4-16,6 2 0,4 0 16,-5 3-16,-2 0 0,7 3 15,5 1-15,-6 4 0,-4 1 0,9 5 16,5 4-16,-12-1 0,-5 0 15,4 5-15,3 3 16,-18 3-16,-13 2 16,-5 0-16,-4 2 0,-19-4 15,-12-3-15,-17 7 0,-12 3 16,-33-9-16,-21-5 0,-16-6 16</inkml:trace>
  <inkml:trace contextRef="#ctx0" brushRef="#br0" timeOffset="126290.5636">11188 7321 0,'0'0'16,"0"0"-16,0 0 0,0 0 0,0 0 15,26 7-15,-26-7 0,0 0 16,28 5-16,-28-5 0,23 2 0,-11-2 16,0 0-16,2 2 0,2 0 15,0 1-15,2-1 0,1-1 16,2 1-16,0 0 0,1 1 0,9-1 15,1-1-15,-2 0 0,0 1 16,3-2-16,3-1 0,-2 0 16,-1 0-1,11 1-15,3 1 0,-1 0 16,-3-2-16,11 0 0,0-2 16,-3 1-16,0 0 0,2 1 15,2 2-15,-2-1 0,-1 0 0,11-2 16,1 0-16,-7 2 0,-4 1 15,10-1-15,1-1 0,-7 0 16,-4 0-16,2-2 0,0 0 0,-5 2 16,-4 3-16,-1 0 0,-2-1 15,-2-1-15,-3-2 0,-4-1 0,-2 0 16,-10 4-16,-6 2 0,-5-4 16,-4-3-16,-5 0 0,-3-2 15,1 1-15,0 2 0,0 0 16</inkml:trace>
  <inkml:trace contextRef="#ctx0" brushRef="#br0" timeOffset="126754.3805">10897 7320 0,'0'0'0,"0"0"0,0 0 0,0 0 0,0 0 16,25 6-16,-25-6 15,24 5-15,-24-5 0,31 2 0,-9 0 16,1-1-16,1-1 0,4 1 15,5 1-15,10-1 0,2-1 16,5 2-16,4 0 0,11-2 16,-2 0-16,15 0 15,3 0-15,-3 1 0,-2 2 16,16-4-16,1-2 16,6-2-16,-7 1 0,36-2 0,-12 3 15,-15 1-15,-9 0 0,-1 5 16,-1 1-16,-9 0 0,-7 0 15,0-2-15,0-2 0,-12-2 16,-8-4-16,-2 4 0,-2 4 0,-12 0 0,-4 0 16,-9-2-16,-3-3 0,-8 2 15,-5-1-15,-11 0 0,-8-1 16,-8 4-16,-4 1 0,13 0 16,3 0-16,1-2 0</inkml:trace>
  <inkml:trace contextRef="#ctx0" brushRef="#br0" timeOffset="127240.3889">10871 7306 0,'0'0'0,"0"0"16,0 0-16,29 2 0,-29-2 0,29 2 0,-8-2 16,3 3-16,2 1 0,14-1 15,4-1-15,1 0 0,0-2 16,17 1-16,4 1 0,-1-1 15,-1-1-15,17 1 0,3 1 16,7 0-16,-6-2 0,12 0 16,-1-2-16,-8 0 15,-5 1-15,36 2 0,-9 5 16,-15-3-16,-11 1 0,1-6 16,-2-1-16,-12 3 0,-9 2 0,4-2 15,3-1-15,-8-2 16,-7 0-16,0 0 0,-1 2 15,-9 4-15,-8 4 0,-1-6 16,-3-2-16,-8-1 0,-5-2 0,-10 3 0,-4 1 16,-6-2-16,-5-2 0,3 3 15,1-1-15,2 2 0</inkml:trace>
  <inkml:trace contextRef="#ctx0" brushRef="#br0" timeOffset="127683.6221">10812 7229 0,'0'0'0,"0"0"0,0 0 15,34-1-15,-19 2 0,7 0 0,6 1 16,11 0-16,1 0 0,19 2 0,5-1 16,2 1-16,1 0 0,22 1 15,7-2-15,11 1 0,-4 0 0,20-2 16,3-1-16,37 0 15,-22 3-15,-2-1 0,-2 2 16,-18-6-16,-12-5 0,-1 5 0,-2 3 16,-12 2-1,-10 1-15,-4-4 0,-3-2 16,-13 0-16,-8-2 0,-11 2 16,-8 0-16,-12 1 0,-9 0 0,-11-2 15,-9-1-15,-5-8 0,-4-4 16,5 5-16,2 2 0,4 4 15</inkml:trace>
  <inkml:trace contextRef="#ctx0" brushRef="#br0" timeOffset="128057.4209">10899 7257 0,'0'0'0,"19"-1"16,2-1-16,-2 2 0,6 2 0,15-4 15,19 1-15,2 0 0,1 1 0,23-1 16,8 1-16,10 1 15,-3 0-15,23-2 0,6-1 16,41 1-16,-21 0 0,0 0 0,1 0 16,-17 0-16,-11-1 0,5 0 15,3 0-15,-17-1 0,-13 1 16,-3 1-16,-2 0 0,-16 0 0,-9 0 16,-11 1-16,-5 1 0,-13-1 0,-9 1 15,-16-1-15,-9 0 16,-10-2-16,-6 0 0,2 1 0,3-1 15,2 1-15</inkml:trace>
  <inkml:trace contextRef="#ctx0" brushRef="#br0" timeOffset="128442.964">11204 7225 0,'0'0'0,"20"-1"15,3-1-15,-2 1 0,3 1 0,18 1 16,19 1-16,1-1 0,1 1 16,21-1-16,9 0 15,10 0-15,-5 1 0,21 1 0,2 1 16,32-1-16,-23 2 0,-5-1 16,-4 2-16,-15 0 0,-11 1 15,-5 2-15,-3 0 0,-15-4 0,-11-1 0,-11-2 16,-7 2-16,-11-1 0,-7 2 15,-9-2-15,-5-1 0,-3-1 16</inkml:trace>
  <inkml:trace contextRef="#ctx0" brushRef="#br0" timeOffset="135543.6231">13889 7358 0,'0'0'0,"0"0"0,0 0 16,0 0-16,0 0 0,4 24 15,-4-24-15,-3 25 0,3-25 0,-12 47 16,4-13-16,0-1 16,1 1-16,-4 14 0,-2 4 15,1 7-15,1-6 0,2-10 16,3-8-16,0-7 15</inkml:trace>
  <inkml:trace contextRef="#ctx0" brushRef="#br0" timeOffset="135860.3433">13977 7386 0,'0'0'0,"0"0"0,0 0 16,30-9-16,-16 6 0,5 0 15,3 0-15,7-1 0,-1 0 0,2 4 16,1 2-16,-3 2 16,0 2-16,3 5 0,-4 3 15,-3 2-15,-6 3 0,-3 6 16,-5 5-16,-5 4 0,-4 3 0,-3 10 0,-3 1 16,-3-5-16,-2-2 0,2-4 15,3-4-15,2-2 0,6-5 16,1-1-1,2-8-15,-1-4 0,2-3 0,3-6 16,1-2-16,0-4 0,-1-2 16,0-4-16,1-3 0,-3-4 15,-1-3-15,-2 2 0,0 2 16,-1 4-16</inkml:trace>
  <inkml:trace contextRef="#ctx0" brushRef="#br0" timeOffset="136176.4221">14239 7457 0,'0'0'0,"0"0"0,0 0 0,0 0 0,-19 23 0,19-23 16,-26 26-16,12-8 0,-1 1 15,-2 3-15,-4 2 16,-3 7-16,2-2 0,0-4 16,-1-2-16,0-1 0,4-8 0,1-5 15,2-4-15,4-3 0,2 1 0,3-8 31,1-9-31,3 0 0,2-5 0,1 0 16,2 1-16,0 4 16,1 1-16,5 4 0,3 3 0,0 2 15,1 5-15,4 5 0,1 3 16,-3 0-16,-2 4 0,3 6 16,2 3-16,0-3 0,1 2 15,3-4-15,3-1 0,0-7 0,0-6 0,-6-1 16,-2 0-16,-4-1 0</inkml:trace>
  <inkml:trace contextRef="#ctx0" brushRef="#br0" timeOffset="136361.0689">14801 7353 0,'0'0'15,"0"0"-15,26-3 0,-7 1 0,3 1 16,11-1-16,3 1 15,1 0-15,-2 0 0,7-1 0,-4 1 0,-2 1 16,-4-1-16,-4-1 0,-7-1 16,-11 1-16,-5-1 0,-2 2 15,0 0-15,-1 0 0</inkml:trace>
  <inkml:trace contextRef="#ctx0" brushRef="#br0" timeOffset="136508.2252">14660 7565 0,'0'0'0,"0"0"15,0 0 1,-8 28-16,5-10 0,1 4 0,1 1 0,0 0 16,1 0-16,1 5 0,2-2 0,3-3 15,2-3-15,-1 2 0,2 2 16,-1-4-16,-3-3 0,1-3 16</inkml:trace>
  <inkml:trace contextRef="#ctx0" brushRef="#br0" timeOffset="136761.9103">14730 7625 0,'0'0'0,"0"0"16,0 0-16,40-11 0,-19 4 15,6-1-15,7 1 0,14-3 16,1 1-16,13 0 0,0 0 16,-5 2-16,-4 2 0,4 4 15,-6 2-15,-8 6 0,-5 3 0,-9 4 16,-6 4-16,-9 2 0,-7 4 0,-7 1 15,-4 1-15,-4 1 0,-3-1 16,-4 1-16,-4 0 0,-2-5 16,-2-3-16,-2-2 0,-2-2 15,0-4-15,-1-5 0,1-6 16,-2-6 0,7 2-16,4 2 0,5-1 0</inkml:trace>
  <inkml:trace contextRef="#ctx0" brushRef="#br0" timeOffset="136962.556">15061 7388 0,'0'0'0,"0"0"15,0 0-15,0 0 0,1 31 0,-1-31 0,-4 43 16,1-12-16,-1 7 0,-2 3 16,1 5-16,-2 10 0,2-3 15,-2 4-15,0-7 0,1 0 16,-1-10-16,3-8 0,2-9 15,-3-3-15,-1-5 0,-2-9 16,-3-3-16,2 0 0,2-1 0,2 1 0</inkml:trace>
  <inkml:trace contextRef="#ctx0" brushRef="#br0" timeOffset="137348.2471">14783 7721 0,'0'0'0,"0"0"16,0 0-16,0 0 15,29-4-15,-29 4 0,25-3 16,-25 3-16,27 0 0,-13 0 16,-1 1-16,-2 3 0,-2-1 15,-3 2-15,-2 0 0,-3 2 0,-3 0 16,-2 0-16,0 1 16,-2-1-16,1 1 0,-1-3 15,2 0-15,1-1 0,0-1 0,3 0 0,3 0 16,3-4-16,4-2 0,4-3 15,5-2-15,2-1 0,1 0 16,9-6-16,0-1 0,-2 2 0,-2 0 16,3 1-16,-3 2 15,-4 3-15,-5 3 0,-3 3 16,-4 4-16,-6 3 16,-3 3-16,-2 3 0,-2 1 15,0 0-15,0 0 0,1 1 16,1-1-16,2 0 0,2-2 0,5-3 15,3-1-15,5-4 16,3-3-16,2-1 0,2-4 0,-4 2 16,-3 0-16,-2 1 0</inkml:trace>
  <inkml:trace contextRef="#ctx0" brushRef="#br0" timeOffset="137798.5971">16267 7303 0,'0'0'0,"0"0"0,0 0 0,0 0 16,0 0-16,1 30 0,-1-30 15,-9 40-15,1-16 0,0 8 16,-3 4-16,-3 1 0,0 0 0,-4 7 15,2-1-15,-1 1 0,3-8 0,2-7 16,2-7-16,2-3 0,3-5 0,0-5 16,2-5-16,3-4 15,-2-8-15,6-4 0,5-6 16,1 3-16,2-3 0,8-5 16,4-3-16,-1 6 0,0 3 0,9 0 15,3 3-15,-1 4 0,0 4 0,-1 7 16,-1 6-16,-6 1 0,-4 1 0,-4 5 31,-2 2-31,-4 0 0,-4-3 16,-3 0-16,-4-1 0,-2-3 15,-4-2-15,-7 1 0,-8 1 16,0-1-16,-3 1 0,-4-3 0,-6-3 16,2 2-16,1 0 0,-2-4 15,5-4-15,6-2 0,5 0 0,4 1 16,3 1-16,2 1 0</inkml:trace>
  <inkml:trace contextRef="#ctx0" brushRef="#br0" timeOffset="138096.9815">16838 7485 0,'0'0'0,"0"0"15,-7 24-15,3-7 0,-2 0 0,-2 10 16,-2 2-16,0-4 0,1-2 15,0-2-15,0-4 0,3-2 16,1-3 0,0 0-16,-2-5 0,3-2 15,-1-3-15,3-4 0,1-6 16,2-2-16,2-4 0,2-1 16,0-4-16,2-2 0,1-3 0,3 2 15,1 2-15,2 1 0,0 4 16,3 6-16,3 6 15,1 2-15,1 1 0,4 6 0,5 4 0,-1-1 16,0 1-16,-6-2 0,-4-1 16,-5-1-16</inkml:trace>
  <inkml:trace contextRef="#ctx0" brushRef="#br0" timeOffset="138487.9128">17685 7510 0,'0'0'0,"0"0"16,0 0-16,0 0 0,-25-4 0,25 4 16,-35 4-16,13 1 0,-1 4 15,-6 0-15,-3 4 0,-8 6 16,2-1-16,0 5 16,1 1-16,-1 2 15,8-4-15,5-3 0,7-1 16,7-3-16,4-2 0,10-4 0,8-3 15,4-5-15,1-1 0,8-6 16,7-5-16,-2-2 0,-1-3 16,6-6-16,1-2 0,-4-1 15,-4 0-15,-1 1 0,-3 1 0,-5 5 16,-5 4-16,-3 5 0,-4 5 16,-1 3-16,-3 3 0,-4 5 0,-4 5 15,-2 6-15,1 2 0,-1 3 16,1 3-16,3-2 0,2-1 15,4 0-15,5-1 0,1-4 16,5-4 0,4-4-16,5-4 0,1-3 0,2-3 15,-5 0-15,-5 0 16,-2 0-16</inkml:trace>
  <inkml:trace contextRef="#ctx0" brushRef="#br0" timeOffset="139015.1001">17995 7486 0,'0'0'0,"0"0"16,0 0-16,-9 27 0,9-27 0,-14 34 16,4-11-16,2 2 0,0 2 15,1 6-15,5-1 16,2-5-16,3-3 0,5-1 16,2-6-16,4-6 0,4-5 15,3-6-15,3-5 16,-2-3-16,-2-3 0,2-6 0,3-5 15,0-1-15,-2-2 0,3-7 16,0-2-16,-6 5 0,-4 4 16,-3 1-16,-2 4 0,-2 6 15,-2 4-15,-2 2 0,0 3 16,-3 5-16,-2 3 0,-1 6 16,0 2-16,1 1 0,0 3 0,3 2 15,2 0-15,4-1 0,3-2 0,6 0 16,4 0-16,2-1 0,3-5 15,5-1-15,3-3 16,1-1-16,1-3 0,6-5 0,0-4 16,-6 1-16,-4-3 0,0-3 15,1-3-15,-8-2 0,-5-3 0,-8 0 0,-5 2 16,-7 3-16,-5 2 0,-7 5 16,-7 3-16,-5 3 0,-5 2 0,-3 8 15,-3 5-15,2 6 16,2 4-16,1 2 0,-1 4 15,7 0-15,5 1 0,8 5 16,10 0 0,8-3-16,5-3 0,12-1 0,12-1 15,1-6-15,4-2 0,12-6 16,10-3-16,-16-1 0,-13-3 16,-9 0-16</inkml:trace>
  <inkml:trace contextRef="#ctx0" brushRef="#br0" timeOffset="139246.5632">19932 7412 0,'0'0'0,"0"0"0,0 0 16,-14 26-16,14-26 0,-24 37 15,5-9 1,2 4-16,0 1 0,-2 12 0,3 0 15,1 5-15,5-9 0,6-1 16,6-8-16,7-9 0,5-6 0,6-6 16,3-6-16,-5-5 15,-1-3-15,2-6 0,1-6 16,-7 5-16,-1 2 0,-4 1 0</inkml:trace>
  <inkml:trace contextRef="#ctx0" brushRef="#br0" timeOffset="139400.2295">19597 7668 0,'0'0'16,"0"0"-16,0 0 0,30-1 0,-30 1 15,46-3-15,-10 1 0,2-2 0,4-1 16,15-2-16,4 0 0,1 0 16,-13 0-16,-8 2 0</inkml:trace>
  <inkml:trace contextRef="#ctx0" brushRef="#br0" timeOffset="139985.3688">20375 7320 0,'0'0'0,"0"0"0,0 0 16,-11 25-16,11-25 0,-19 36 15,4-10-15,0 3 0,-2 2 0,-6 10 0,-1 0 16,-2 5-16,2-7 0,5-5 16,1-4-16,1-1 0,5-7 15,2-6-15,4-4 0,2-8 16,4-4-16,2-3 0,2-7 16,4-2-16,2-2 0,5-4 15,4-5 1,-3 2-16,1 2 0,1 0 0,0 2 15,-1 5-15,-2 2 0,0 5 16,-1 5-16,-2 2 0,-1 1 0,-2 5 16,-1 5-16,-3 3 15,0 5-15,-1-1 0,0 2 16,2 0-16,2-1 0,5-2 16,4 0-16,3-4 0,3-2 0,7-5 0,5-5 15,3-4-15,1-3 0,10-4 16,3-4-16,-6 0 0,-3 0 15,5-12-15,-3-4 16,-9 1-16,-6-3 0,-9 1 0,-7 0 16,-7 3-16,-6 1 0,-11 5 15,-8 4-15,-2 7 0,-5 7 0,-8 8 0,-8 6 16,9 1-16,3 3 0,-3 9 16,3 1-16,7 1 0,5 0 15,14 2-15,10 0 0,6-2 16,4-3-16,16-6 0,12-4 15,3-6-15,4-3 0,9-4 16,7-5 0,-17 1-16,-13 1 0,-9 1 0</inkml:trace>
  <inkml:trace contextRef="#ctx0" brushRef="#br0" timeOffset="140332.4368">21535 7651 0,'0'0'16,"0"0"-16,0 0 0,0 0 16,0 0-16,31 16 0,-31-16 15,42 3-15,-15-3 0,5-3 16,4-1-16,2-1 0,-1-1 16,10-3-16,0-1 15,2-3-15,-5-2 0,-7-2 16,-6 0-16,-9 1 0,-7-1 15,-10-1-15,-12 0 0,-3 4 16,-4 2-16,-11 4 0,-7 1 16,-2 5-16,0 2 0,-10 9 15,-1 5-15,4 4 0,4 3 16,-3 10-16,3 3 0,11 0 16,6-1-16,12-1 0,11 1 0,7-3 0,5-1 0,14-8 15,9-6-15,5-6 16,2-4-16,13-10 0,8-6 15,-3-2-15,-4-2 0,-8 3 0,-15 4 16,-9 1-16</inkml:trace>
  <inkml:trace contextRef="#ctx0" brushRef="#br0" timeOffset="140533.272">22512 7258 0,'0'0'0,"0"0"0,0 0 0,-17 30 16,17-30-16,-24 41 0,7-10 16,-2 4-16,-1 2 0,-6 14 0,-7 15 15,4-8-15,4-4 0,0 0 16,6-6-16,3-11 0,5-5 16,3-7-16,3-8 0,3-9 0,2-5 15,0 0-15,0-1 0,0-2 16</inkml:trace>
  <inkml:trace contextRef="#ctx0" brushRef="#br0" timeOffset="140856.3854">22333 7708 0,'0'0'15,"0"0"-15,0 0 0,0 0 16,28 0-16,-28 0 0,34-2 0,-13-1 16,2 0-16,5-1 0,3-2 15,11-2 1,1 0-16,-1-2 0,0-2 15,4-4-15,-4-2 0,-6-2 16,-4-1-16,-7 0 0,-5 1 0,-6-5 16,-9 3-16,-9 7 0,-7 2 15,-7 8-15,-3 2 0,-5 6 16,-4 2-16,-7 9 0,0 6 16,2 2-16,1 4 0,5 4 0,6 4 15,5-2-15,7-1 0,7 5 16,7-3-16,9-5 0,7-2 0,11-10 15,6-5-15,6-5 0,4-3 16,8-6-16,7-5 0,-3-2 16,-2-3-16,-8 2 0,-14 4 15,-10 1-15</inkml:trace>
  <inkml:trace contextRef="#ctx0" brushRef="#br0" timeOffset="141574.0174">23331 7474 0,'0'0'0,"0"0"16,0 0-16,-14 25 0,14-25 16,-19 27-16,5-9 0,0 3 0,-2 0 0,-1 7 15,1 0-15,3-5 16,2-2-16,1-4 0,1-2 0,3-5 16,0-2-16,4-3 0,1-1 15,3-3-15,1-2 0,5-6 16,4-5-16,2-2 0,2-1 0,3-2 15,0-3-15,3 1 0,3 1 0,3-2 16,0 3-16,-4 3 0,-3 5 16,-2 3-16,-3 6 0,-1 3 15,-3 3-15,-2 3 0,-1 3 16,-4 2-16,-3 2 0,-2 2 16,-2 2-16,-1-1 0,-2-1 0,1-3 31,0-4-31,-1-2 0,1-1 0,-1-4 15,2-1-15,1-5 0,1-1 16,2-3-16,2-3 0,3-2 16,-1-3-16,6-2 0,4-3 15,2-1-15,4 0 0,2 2 16,2 0-16,3-1 0,0 4 0,-4 3 16,-1 4-16,-2 3 0,-2 2 0,-4 6 15,-3 5-15,-3 3 0,-2 3 16,-5 4-16,-2 4 0,-1 2 15,-1 2-15,1-2 0,0 1 16,3-4-16,2-2 0,5-3 16,3-3-16,5-4 0,5-3 0,5-6 15,5-4 1,3-3-16,3-2 0,1-7 16,-1-4-16,5-6 0,-2-2 15,-5-3-15,-3-3 0,-1-3 16,-5 3-16,-8 5 0,-7 2 15,-6 5-15,-3 4 0,-8 5 16,-4 5-16,-6 6 0,-7 4 16,-7 6-16,-3 3 0,-1 6 0,-1 4 0,3 5 15,2 6-15,6-1 0,4 1 16,5 4-16,5-3 0,8-5 16,6-5-16,10-3 0,9-2 15,8-8-15,5-5 0,6-4 16,4-3-16,4-3 0,1 1 0,1-8 15,1-5 1,-14 5-16,-10 3 0,-7 2 16</inkml:trace>
  <inkml:trace contextRef="#ctx0" brushRef="#br0" timeOffset="141937.2407">24582 7525 0,'0'0'0,"0"0"0,-10 20 0,1-6 15,-1 3-15,-4 7 0,-2 1 16,2 2-16,1-1 0,-2 0 16,3-5-16,3-3 0,3-2 0,1-6 15,3-4-15,2-6 0,-1-3 16,2-3-16,0-3 0,1-3 16,2-3-16,1-3 0,4-1 0,1-2 15,2-1-15,3-5 0,3 0 16,-1 5-16,-2 3 15,2 4-15,0 4 0,1 3 16,0 2-16,-2 5 0,1 4 16,-3 2-16,-2 2 0,-1 4 15,-2 4-15,-2 1 0,-2 1 0,-2 2 16,0 3-16,-3 1 16,-2-1-16,0-3 0,0-1 15,-1-2-15,-1-2 0,2-3 16,1-3-16,1-4 0,2-4 0,-2 0 15,3-1-15,-3 1 0</inkml:trace>
  <inkml:trace contextRef="#ctx0" brushRef="#br0" timeOffset="142160.0912">25096 7325 0,'0'0'0,"0"0"16,0 0-16,-6 33 0,-1-14 0,-5 6 15,-3 5 1,-5 12-16,0 2 0,2 1 16,2-3-16,0 6 0,5-5 0,5-2 15,5-8-15,4-9 0,4-5 16,6-7-16,5-4 0,0-7 16,1-3-16,-1-6 0,-2-4 15,-3 3-15,-2 1 0,-2 2 16</inkml:trace>
  <inkml:trace contextRef="#ctx0" brushRef="#br0" timeOffset="142317.1966">24770 7543 0,'0'0'0,"0"0"0,0 0 0,0 0 16,28-6-16,-28 6 0,37-4 0,-12 1 0,5 0 15,3 1-15,4-1 16,9-1-1,-1 1-15,2-1 0,-10 1 0,-6 1 0</inkml:trace>
  <inkml:trace contextRef="#ctx0" brushRef="#br0" timeOffset="142608.0787">25604 7422 0,'0'0'0,"0"0"16,0 0-16,-22 3 0,22-3 0,-36 6 15,13-2-15,-2 3 0,-3 2 16,-5 4-16,3 1 0,5 0 16,4 1-16,7 0 0,4 2 0,6-1 15,7 0-15,5 2 0,7-1 0,5 5 16,2-1-16,3-2 16,2-1-16,-3-1 0,-3-2 0,-5-2 15,-1-3-15,-4-1 0,-3-1 16,-4 0-16,-5 0 0,-5-2 15,-3 0-15,-8-2 16,-6-1-16,-1-3 16,-3 0-16,-10 0 0,-1 1 15,1 0-15,3-1 0,7 0 0,5 0 16,4 0-16</inkml:trace>
  <inkml:trace contextRef="#ctx0" brushRef="#br0" timeOffset="142761.883">25791 7910 0,'0'0'0,"0"0"0,0 0 16,0 0-16,-29-2 0,29 2 16,-23-2-16,23 2 15</inkml:trace>
  <inkml:trace contextRef="#ctx0" brushRef="#br0" timeOffset="143542.5295">17323 8174 0,'0'0'0,"0"0"0,0 0 15,0 0-15,29-6 0,-29 6 0,34 2 16,-11 1-16,3 0 0,5 0 0,6-1 15,10 2-15,2-1 0,18 1 16,6 2-16,-2-2 0,1 1 16,22-2-16,6 1 0,10-1 15,-5 0-15,23 1 0,3-2 16,45 3-16,-18 0 0,-3-2 16,0 0-1,-10-2-15,-6-1 0,16 3 0,10 1 16,-12-1-16,-7-3 0,15-3 15,10 0-15,-13-1 0,-7 0 0,18 0 16,12 0-16,-7 1 16,-5 2-16,18-1 0,13-3 0,-17 2 15,-10 3-15,14-1 0,11 0 16,-19-1-16,-12-3 0,9-3 0,7-1 16,-20 4-16,-13 0 0,8 2 15,4-1-15,-13 2 0,-8 1 0,0-1 16,0-2-16,-17 2 15,-14 0-15,1 1 0,1 1 0,-19-2 16,-10 0-16,-4-2 0,-3 0 16,-12 0-1,-7 0-15,-9-5 0,-4-3 16,-9 3-16,-7 2 0,-7-4 16,-5 0-16,-7-2 0,-3 1 0,-11 1 15,-6 0-15,-10-3 0,-7-2 16,8 5-16,7 4 0,3 2 15</inkml:trace>
  <inkml:trace contextRef="#ctx0" brushRef="#br0" timeOffset="158625.8433">17779 8163 0,'0'0'0,"-19"-5"0,-5-1 0,-2-1 16,-4 2-16,-13-6 0,-4-4 0,-14 3 16,-2 2-16,-5 0 0,-4 0 15,-10-5 1,0 1-16,-7-2 0,4 2 15,5-3-15,4-2 0,-32-6 16,9 5-16,9 1 0,6 1 0,7 1 16,3-1-16,8 1 0,5 1 15,4 0-15,4-1 0,5-3 16,5-4-16,5 1 0,1-2 16,8 4-16,4 3 0,1-6 0,1-4 15,6 0-15,6 1 0,10 0 0,8 1 16,7-2-16,5-2 0,0 10 15,6-5-15,5-3 0,3-1 16,9-4-16,6-1 0,4-1 16,2 0-16,38-15 0,0 5 15,0 6-15,-2 6 16,4-4-16,3-4 0,0 4 16,1 3-16,11 8 0,8 4 15,-1-5-15,-1-4 0,5 3 16,4 0-16,1 7 0,-1 8 15,8-6-15,4-2 0,2 1 16,1 2-16,5 4 0,5 2 16,-1 3-16,-1 0 0,5 1 0,4 0 0,0 1 15,-1 4-15,5-8 0,2-4 16,1 5-16,3 2 0,6 5 16,5 0-16,-6 2 0,-3 0 15,6 3-15,6 3 0,-8-4 16,-5-3-16,7 1 0,5 2 15,-8 4 1,-4 4-16,2 2 0,1 2 0,-2-4 16,1 1-16,6-3 0,5 1 15,-7 4-15,-4 0 0,0 5 16,0 1-16,-4 7 0,-4 3 16,2-2-16,2-5 0,-4 4 15,-3 1-15,-3 7 0,-2 4 16,-11-3-16,-9 1 0,-3 1 0,-1 3 0,-6 1 15,-3 2-15,-10 4 0,-5 4 16,-10-4-16,-4-2 0,-12-5 16,-6-2-16,-13 1 0,-9 0 15,-11-7-15,-9-4 0,-11-3 16,-9-4-16,-10 2 0,-8-1 16,-11 1-16,-10-1 0,-13-1 0,-8 0 0,-5-1 15,-4-1-15,-7-2 0,-5-1 16,-6-1-16,-3-1 0,-14 4 15,-11 3-15,6-6 0,2-2 0,-9-3 16,-5 2-16,-7-2 16,-4-1-16,-12 3 0,-5 3 15,-6 6-15,-1 4 16,44-7-16,33-5 0,21-4 16</inkml:trace>
  <inkml:trace contextRef="#ctx0" brushRef="#br0" timeOffset="160493.5147">4931 7308 0,'0'0'0,"-10"-5"0,-4 1 15,0 2-15,-5 1 0,-15 1 0,-8 1 16,-6 1-16,-1 2 0,-22 2 0,-5 3 16,-15 5-16,3 2 15,-25 11-15,-4 8 0,-3 2 0,12-1 16,-51 27-16,7 2 15,26 4-15,19 3 0,9 9 0,7 7 16,24-14-16,13-9 0,11 4 16,7 1-16,11-8 15,6-5-15,17 0 0,13 0 16,11-8-16,7-6 0,19-5 16,14-3-16,5-8 0,4-6 0,28-10 15,17-8-15,0-2 0,-2-2 16,17-2-16,12-5 15,-8-5-15,-5-4 0,16-8 0,9-4 0,-17 4 16,-11 2-16,3-8 0,2-3 16,-18-1-16,-16 0 0,-5-7 15,-3-5-15,-17 1 0,-10 3 0,-13-6 16,-8-4-16,-15-1 0,-12 0 16,-16-6-16,-12-5 0,-6 3 15,-6 1-15,-27-5 16,-15-3-16,-10 14 0,-4 10 0,-23 4 0,-16 3 15,-2 12-15,-1 9 0,-22 14 16,-18 10-16,13 9 0,5 7 0,-7 20 16,-6 15-16,50-19 0,32-11 15,26-10-15</inkml:trace>
  <inkml:trace contextRef="#ctx0" brushRef="#br0" timeOffset="160847.7656">5725 8424 0,'0'0'0,"-11"11"15,-1 3-15,0-2 0,0 2 0,-9 10 16,-4 4-16,-3 7 0,0-2 16,-2 2-16,0 1 15,-2 4-15,1-3 0,4-6 0,4-2 16,3-4-16,4-6 0,-3-1 15,2-1-15,0-3 0,-2-3 16,0-4-16,1-5 0,0-2 0,3-2 0,2 1 16,5-1-16,0 1 0</inkml:trace>
  <inkml:trace contextRef="#ctx0" brushRef="#br0" timeOffset="160994.9835">5094 8545 0,'0'0'0,"0"0"16,0 0-16,29-1 0,-29 1 0,38 5 0,-11-2 15,4 2-15,3 2 0,16 7 16,5 4-16,10 5 0,-3-1 0,14 9 16,0 3-16,-11-4 0,-9-2 15,-5-3-15,-13-7 0,-9-4 16</inkml:trace>
  <inkml:trace contextRef="#ctx0" brushRef="#br0" timeOffset="163671.6723">2510 10071 0,'0'0'16,"0"0"-16,0 0 0,29 0 16,-29 0-16,27 3 0,-3-2 15,1 0-15,3 1 0,12 2 0,9 1 16,-2-2-16,0 1 0,18 2 0,6-1 15,11 1-15,-5 0 0,21 2 16,5 1-16,1-2 0,-9-2 0,51 2 16,-1 2-16,-22-4 15,-12-1-15,11 0 0,12 0 16,-14-1-16,-12 0 16,21-2-16,14-2 15,-15-1-15,-10 0 0,19 2 0,13 1 16,-19 2-16,-10-1 0,19 1 15,15-1-15,-21 1 0,-12 1 0,23-5 16,10-2-16,-15 1 0,-11 1 16,16 1-16,10 2 15,-20-3-15,-14-2 0,20 2 0,13-1 16,-16 4-16,-11-1 0,17-2 0,10-2 31,-18 0-31,-11 0 0,17 1 0,14-1 0,-17 2 0,-10 1 0,17-2 31,14-2-31,-19 4 0,-13 3 0,20-5 0,14 0 0,-22 0 16,-16 3 0,19-1-16,12 0 15,-15-1-15,-11-2 0,17 3 0,10 2 16,-19 1-16,-14-1 0,20 0 16,13-1-16,-18 0 0,-12 1 0,15-3 15,11-2-15,-18 0 0,-11 1 16,16 2-16,12 1 15,-17-2-15,-10-2 0,17 2 0,11 2 0,-19-2 16,-13-1-16,12-4 0,8 1 16,-15 1-16,-8 3 0,17 1 15,11 0-15,-19 0 0,-13 0 0,17-3 16,14-1-16,-19 0 0,-11 0 16,16 0-16,12 0 15,-17 0-15,-13 2 0,16 0 0,11 1 0,-18 1 16,-13 2-16,16 0 0,9 3 15,-16-5-15,-12-3 0,14 6 16,9 1-16,-17 0 0,-12 1 0,14-1 16,9 1-16,-18-2 0,-13 0 15,6-1-15,5-1 16,-17 0-16,-13 0 0,3-1 16,0 0-16,-11 4 15,-7 2-15,-1-13 0,1-7 16,-18 3-16,-13 4 0,-7 1 15</inkml:trace>
  <inkml:trace contextRef="#ctx0" brushRef="#br0" timeOffset="164543.0529">18950 9425 0,'0'0'0,"0"0"0,0 0 16,28-11-16,-17 8 0,5 0 16,5 2-16,2-1 0,3 1 0,16 0 15,6 1-15,1 0 0,-1 1 16,17-2-16,17-3 0,-9 4 15,-7 5-15,11-1 0,-1 2 0,-13-4 0,-9 0 16,1-3-16,-5-1 16,-11 0-16,-6 0 0,-10-2 0,-5 0 15,-7 1-15,-4 3 0,-7 0 16,-5 5-16,-2-2 0,-3 2 16,-6 3-16,-5 5 0,-1 1 15,0 1-15,-6 3 0,-7 1 0,3-1 0,3-3 16,-9 5-16,-6 1 15,3-1-15,4 2 0,-13 4 0,-3-1 16,5-3-16,3-3 0,-11 4 16,-1 0-16,7-7 0,6-4 15,4-1-15,2 1 0,11-3 16,6-3 0,5-1-16,4-3 0,5-3 0,4 0 15,3-10-15,2-5 16,2 0-16,0-2 0,8-6 0,6-8 15,-1 2-15,2-1 0,5-10 16,3-5-16,-2 1 0,1 2 16,1-4-16,3-1 0,-5 6 15,-3 1-15,4 0 0,-1 4 0,-2 4 0,-2 5 16,2 5-16,2 4 16,-6 4-16,-1 5 0,-1 7 0,-1 6 15,1 1-15,-1 3 0,0 9 16,-2 9-16,-2 1 0,-2 0 15,0 8-15,0 7 0,-1-1 16,-2-1-16,0 7 16,-1 8-16,-3-6 0,0-3 15,0 14-15,2 3 16,0-6-16,1-5 0,0-7 0,1-5 16,-1-1-16,-2-1 0,2 12 15,-2-4-15,-3-28 0,-1-3 16,-1-7-16,-1-3 0,-2-1 15,0 0-15,-7-12 0,-6-9 0,-3-3 0,-5-4 16,-11-11-16,-9-8 0,1 3 16,-1 3-16,-16-14 0,-8-2 15,8 8-15,4 3 0,-34-22 16,1 5-16,16 12 0,12 9 16,-4 4-16,-3 3 0,11 7 15,7 2-15,16 7 16,11 5-16,7 4 0</inkml:trace>
  <inkml:trace contextRef="#ctx0" brushRef="#br0" timeOffset="172355.2807">12174 9837 0,'0'0'0,"0"0"0,35 0 16,-18 0-16,4-1 0,14 0 0,8-1 15,8 2-15,8-1 0,21 0 0,6-1 16,20 2-16,0 1 0,17-2 16,13-2-16,38-1 0,-23 0 0,-19 3 15,-13 2-15,-18 1 0,-14 0 16,-18 0-1,-11-1-15,-16-2 0,-11-3 0,-15 2 0,-12 2 16,-12-4 0,-10-1-16,-15 2 0,-9 1 15,12 2-15,10-1 0,7 1 0</inkml:trace>
  <inkml:trace contextRef="#ctx0" brushRef="#br0" timeOffset="172618.4927">12185 9915 0,'0'0'0,"0"0"15,32-3-15,-32 3 0,39-2 0,3-3 16,13-1-16,6 1 16,4-2-16,27 2 0,27-2 15,-4 0-15,-4 0 0,23 0 0,17 2 16,29-1-16,-35 3 0,-24 2 0,-15 0 15,-29 1-15,-18 1 0,-28 2 16,-18 1-16,-13-4 0,-12 2 16,4-2-16,3 0 0,1 0 0</inkml:trace>
  <inkml:trace contextRef="#ctx0" brushRef="#br0" timeOffset="172825.5903">12254 9856 0,'0'0'0,"15"-2"0,5-2 15,0 1-15,4 0 0,21-1 0,14 1 0,16-2 16,3 2-16,27 0 0,8-1 16,14 2-16,-7 2 0,53 4 15,8 5-15,-36-2 0,-26 0 16,-20-3-16,-13 1 0,-28-1 15,-18 0-15,-12-2 0,-10 0 0,-4-1 16</inkml:trace>
  <inkml:trace contextRef="#ctx0" brushRef="#br0" timeOffset="173019.7084">12388 9854 0,'0'0'15,"0"0"-15,0 0 0,0 0 0,26 3 0,0-4 16,13-2-16,7-1 0,7 0 0,29-1 16,11 0-16,23-2 15,0 1-15,29 0 0,27 1 16,38 1-16,-16 2 0,-61 1 0,-41 0 16,-29 0-16</inkml:trace>
  <inkml:trace contextRef="#ctx0" brushRef="#br0" timeOffset="173374.2764">12026 8575 0,'0'0'0,"0"0"15,0 0-15,0 0 0,27 0 0,-27 0 16,44-3-16,-15-1 0,3 0 15,6 1-15,8-2 0,12-1 16,1-1-16,13-2 16,1-1-16,0-1 15,-13 1-15,-6 2 0,-13 2 0,-14 1 16,-12 2-16,-5 0 0,-2 2 16,-3 0-16</inkml:trace>
  <inkml:trace contextRef="#ctx0" brushRef="#br0" timeOffset="173706.4535">12365 8412 0,'0'0'0,"0"0"0,0 0 16,11 19-16,-11-19 0,12 29 0,-4-5 16,-1 2-16,-1 2 0,2 14 15,-1 7 1,-2-2-16,0 1 0,-2 10 0,-2-2 15,-1 0-15,-1-7 0,-2-9 16,-3-8-16,-1-5 0,0-5 16,-8-4-16,-5-3 15,0-5-15,0-4 0,-7-6 0,-3-4 16,3-5-16,2-2 0,1-6 16,3-3-16,5-3 0,4 0 0,3 1 15,2 1-15,6 2 0,3 2 16,13 1-16,8 1 0,3 0 0,4 1 15,10-1-15,7 0 0,-2 1 16,0 1-16,-6 2 0,-9 1 16,-8 4-16</inkml:trace>
  <inkml:trace contextRef="#ctx0" brushRef="#br0" timeOffset="173944.9371">12930 8522 0,'0'0'0,"0"0"0,0 0 16,-1 25-16,1-25 0,-5 36 0,1-8 15,-1 2-15,1 3 0,-2 8 16,1-1-16,-1 6 0,1-5 16,3-4-16,2-5 0,0-4 15,0-3-15,-4-7 0,0-5 16,-4-3-16,-2-2 0,-3-7 15,-1-3-15,2 1 0,2-2 0,2 2 0</inkml:trace>
  <inkml:trace contextRef="#ctx0" brushRef="#br0" timeOffset="174076.4484">12535 8729 0,'0'0'0,"0"0"0,0 0 16,0 0-16,0 0 0,24-5 15,-24 5 1,29-3-16,-29 3 0,36-3 0,-13 3 15,-1 0-15,-1 2 0,-3 0 16,-3-1-16,0 0 0</inkml:trace>
  <inkml:trace contextRef="#ctx0" brushRef="#br0" timeOffset="174229.7836">12637 8826 0,'0'0'0,"0"0"0,0 0 0,23-4 16,-23 4-16,26-4 0,-26 4 16,34-1-16,-15 1 0,-3 0 15,-1 0-15,-2 0 0</inkml:trace>
  <inkml:trace contextRef="#ctx0" brushRef="#br0" timeOffset="174577.6799">13198 8545 0,'0'0'0,"0"0"0,0 0 0,0 0 0,-3 22 16,3-22-16,-11 32 0,4-10 16,-2 3-16,-3 5 0,-3 4 15,-1 8-15,0-2 0,4-3 16,2-2-16,4 2 0,2-5 0,7-4 16,3-4-16,3-3 0,1-4 15,6-5 1,8-4-16,-1-1 0,1-5 0,1-2 15,3-3-15,-2-3 16,1-1-16,-5 1 0,-4 1 16,-4 2-16</inkml:trace>
  <inkml:trace contextRef="#ctx0" brushRef="#br0" timeOffset="174794.0081">13344 8676 0,'0'0'0,"0"0"0,0 0 15,-21 7-15,21-7 0,-23 8 16,5 0-16,1 1 0,-1 1 0,3 0 16,0 1-16,1 3 0,2-2 15,4 1 1,5 1-16,6-2 0,6 1 16,6-2-16,5 0 0,5-2 15,1 1-15,5 0 0,2 0 16,1 1-16,-6-2 0,-6-3 15</inkml:trace>
  <inkml:trace contextRef="#ctx0" brushRef="#br0" timeOffset="175850.1641">14125 8504 0,'0'0'16,"12"-3"-16,3 1 0,5-1 15,-1 1-15,6 0 0,7-2 16,3 0-16,-3 1 0,0 0 16,-3 2-16,-7 0 0,-4 0 0,-5 0 0</inkml:trace>
  <inkml:trace contextRef="#ctx0" brushRef="#br0" timeOffset="176036.5568">14064 8632 0,'0'0'16,"0"0"-16,0 0 0,0 0 15,0 22-15,0-22 0,3 22 0,0-10 16,-1 1-16,0 0 16,-1000-4-16,2001 0 0,-1000-2 0,-1 0 15</inkml:trace>
  <inkml:trace contextRef="#ctx0" brushRef="#br0" timeOffset="176235.6491">14081 8659 0,'0'0'0,"0"0"0,0 0 0,0 0 16,0 0-16,28-2 0,-28 2 15,34 0-15,-34 0 0,39 0 16,-18-1-16,0 2 0,1 2 0,-2 0 16,-3-2-16,-1 1 0,-2 0 15,1 2-15,-4 0 0,-7 2 0,-3 0 16,-5 2-16,-6 2 15,-2 1-15,-3 1 0,-9 4 16,-5 0-16,1-3 0,0-2 0,1 0 16,3-3-16,6 0 0</inkml:trace>
  <inkml:trace contextRef="#ctx0" brushRef="#br0" timeOffset="176351.6773">13956 8820 0,'0'0'0,"0"0"0,0 0 0,0 0 16,18 19-16,-18-19 0,16 14 16,-16-14-16,20 16 0,-11-10 0,-1 0 15,-2-1-15</inkml:trace>
  <inkml:trace contextRef="#ctx0" brushRef="#br0" timeOffset="176652.5462">14434 8875 0,'0'0'0,"0"0"16,0 0-16,0 0 0,0 0 0,0 0 16,-28 4-16,28-4 0,-37 10 15,13-2-15,-6-1 16,1 3-16,-1 0 0,-10 1 0,-1-1 16,6 0-16,3-2 0,0 1 15,7 0-15,5-4 0,5-1 16,10 0-16,7-1 0,8 0 0,7 0 15,8-1-15,8-1 0,10-2 0,2 0 16,2 0-16,-1-1 16,7 0-16,-2-2 0,-8 0 0,-7 1 15,-8 0-15,-9 1 0,-9 2 16,-7 2-16,-1-1 0,0 0 16,-2-1-1</inkml:trace>
  <inkml:trace contextRef="#ctx0" brushRef="#br0" timeOffset="176837.661">13630 8489 0,'0'0'0,"0"0"0,0 0 15,0 0-15,0 0 0,0 0 0,16 17 16,-16-17-16,0 0 0,8 20 16,-8-20-16,0 0 0</inkml:trace>
  <inkml:trace contextRef="#ctx0" brushRef="#br0" timeOffset="177216.2897">13731 8728 0,'0'0'15,"0"0"-15,0 0 0,0 0 0,0 0 16,18 32-16,-18-32 15,11 30-15,-5-13 16,1 2-16,1 2 0,-1 0 16,1-1-16,1 5 0,-1 0 15,-3-2-15,1-1 0,-4-3 16,-2 0-16,-2-4 0,-2 1 0,-2-1 16,-4-2-16,-2-1 0,-1-1 15,-4-1-15,-3-2 0,1-1 16,2-2-16,0-1 0,3-1 0,2-1 15,2-1-15,2 0 0,3 0 16,2 2-16,3-1 0,9 2 0,8 1 16,4 0-16,2-2 0,11 2 15,10 1-15,4-1 0,2 0 16,24 1-16,10-2 0,13 0 16,-3-1-1,19-2-15,16-1 0,-14-4 16,-10-2-16,39-6 0,-14-1 0,-21-2 15,-15-2-15,-5-5 16,-3-4-16,-27 7 0,-19 7 0,-12 3 16</inkml:trace>
  <inkml:trace contextRef="#ctx0" brushRef="#br0" timeOffset="184662.5358">13284 9804 0,'0'0'0,"0"0"0,0 0 0,0 0 16,0 0-16,0 0 0,0 0 0,0 0 16,0 0-16,0 0 0,-18 22 15,18-22-15,-19 14 0,19-14 16,-29 20-16,13-9 0,-1 1 0,-2 0 15,-3 0-15,-1-1 0,1 0 16,-4 4-16,1 2 0,1-4 16,3-1-16,3-1 0,0-1 0,4-3 15,3-1-15,3-1 0,3 0 16,2 1-16,4 0 0,5 0 0,4-1 16,3-1-16,3-1 0,3-1 15,6 0-15,-1 0 0,0-1 16,4 1-16,1 0 0,3-2 15,-3-2 1,-1-2-16,-1-2 0,-3 1 0,0 0 16,-6-2-16,-2 1 15,-4-2-15,-2 0 0,-5-2 16,-2-1-16,-6-1 0,-1 0 16,-6 2-16,-4 0 0,-6 1 0,-4 0 15,-2 0-15,6 3 0,4-1 16</inkml:trace>
  <inkml:trace contextRef="#ctx0" brushRef="#br0" timeOffset="186330.0187">12674 10583 0,'0'0'0,"0"0"16,0 0-16,0 0 0,-16-14 0,16 14 15,-17-9-15,5 4 0,-3 3 16,-1-2-16,-3 1 15,-1 0-15,0 2 0,-8 2 0,-4 3 16,3 0-16,3 0 0,0 3 0,2 2 16,2 0-16,2 3 0,1 3 15,5 4-15,1-2 0,2-2 0,6 0 16,6-1-16,3-2 0,1-1 16,6-4-16,4 0 15,-1-5-15,2 1 0,8-3 0,1-4 16,0-1-16,0-1 0,1-4 0,4-3 15,-4 0-15,-1-3 0,-6 0 16,-1-1-16,-4 2 0,-2 1 0,0 2 16,-4 3-16,-2 2 0,-3 2 15,-1 4-15,-1 3 0,1 3 16,-2 1-16,0 5 0,0 5 16,0 0-1,1-1-15,1 3 0,1 5 16,2-4-16,0 1 0,5 3 0,3-2 15,0-4-15,2-3 0,-4-2 16,-2-4-16,-2 1 0</inkml:trace>
  <inkml:trace contextRef="#ctx0" brushRef="#br0" timeOffset="186583.629">13182 10355 0,'0'0'0,"0"0"0,0 0 0,0 0 16,-14 24-16,14-24 0,-22 31 16,7-11-16,-1 4 15,-1 3-15,0 3 16,-2 7-16,3-2 0,4 6 16,6-4-16,5-7 0,5-7 0,7-4 15,6-3-15,1-7 16,1-2-16,5-6 0,4-2 0,-3-3 15,-2-2-15,-2-2 0,0-4 16,-4 1-16,-4 3 0,-2 1 0</inkml:trace>
  <inkml:trace contextRef="#ctx0" brushRef="#br0" timeOffset="186730.8043">12949 10536 0,'0'0'0,"0"0"0,0 0 16,0 0-1,0 0-15,35 0 0,-35 0 16,43-3-16,-18 3 0,4 0 0,3 0 16,-5 0-16,-3 0 0,-3 0 15</inkml:trace>
  <inkml:trace contextRef="#ctx0" brushRef="#br0" timeOffset="186900.1447">13354 10541 0,'0'0'15,"0"0"-15,0 0 0,0 0 16,0 0-16,39 1 0,-39-1 16,37 2-16,-15 1 0,4-1 15,2-1-15,2 0 0,0 1 16,7 0-16,0-1 0,-7 1 0,-4-1 0,-4 0 16</inkml:trace>
  <inkml:trace contextRef="#ctx0" brushRef="#br0" timeOffset="187116.4268">13688 10419 0,'0'0'0,"0"0"16,0 0-16,0 0 0,-15 17 0,15-17 16,-18 26-16,6-8 15,0 2-15,-1 5 0,-1 3 16,2-1-16,1 1 0,3 5 15,5-2-15,4-5 0,4-3 16,8-1-16,6-4 0,3-6 0,4-5 0,5-5 16,4-5-16,-1-4 0,1-1 0,-3-2 15,-7 4-15,-5 1 16</inkml:trace>
  <inkml:trace contextRef="#ctx0" brushRef="#br0" timeOffset="187417.1821">14044 10512 0,'0'0'0,"0"0"0,0 0 0,-9 22 15,9-22-15,-8 25 0,0-6 16,0 0-16,2 1 0,-1-1 16,0 1-16,0 2 0,0-6 0,1-1 15,2-3-15,1-2 0,1-2 0,-1-5 16,3-3-1,-1-3-15,2-1 0,3-4 0,0-2 16,3-3-16,0-2 0,6-6 16,1-2-16,-1 4 0,-1 3 15,1 3-15,1 3 0,1 2 16,2 3-16,1 3 0,2 4 0,-1 0 0,-1 2 0,1 5 16,2 2-16,4 3 0,-1 0 0,-4-3 15,-4-1-15,-3-4 0</inkml:trace>
  <inkml:trace contextRef="#ctx0" brushRef="#br0" timeOffset="187829.9547">14721 10617 0,'0'0'0,"0"0"15,0 0-15,0 0 0,0 0 0,-2-20 16,2 20-16,0 0 0,-20-15 15,20 15-15,-24-10 16,9 7-16,0 2 0,-4 1 0,-3 1 0,-1 2 16,0 0-16,-9 6 0,-1 4 15,2 1-15,1 0 0,-1 5 16,5 1-16,5-2 0,6 0 0,7 0 16,7-1-16,5-4 15,5-1-15,6-4 0,5-1 16,3-5-16,4-3 15,2-4-15,1-1 0,0-2 16,-1-1-16,6-7 0,0-2 16,-7 1-16,-5 1 0,-5 0 15,-4 2-15,-3 3 0,-3 2 0,-3 3 16,0 2-16,-3 1 0,-2 3 16,0 5-16,-1 2 0,0 3 15,0 0-15,1 2 0,1 4 0,1 0 16,0 0-16,4 2 15,1 1-15,3-4 0,2-1 0,1-1 16,-4-2-16,0-2 0</inkml:trace>
  <inkml:trace contextRef="#ctx0" brushRef="#br0" timeOffset="188050.0899">15254 10590 0,'0'0'0,"0"0"15,0 0-15,0 0 0,0 0 0,-26-5 16,26 5-16,-34 3 0,34-3 0,-41 10 16,17-1-16,1 2 0,1 1 15,-2 5-15,4 3 0,4-2 16,4 0-16,8 0 0,6 0 16,5-2-16,3-1 0,6-2 15,6-2-15,7-2 0,1-6 0,-6-1 16,-4 1-16,-5-1 0</inkml:trace>
  <inkml:trace contextRef="#ctx0" brushRef="#br0" timeOffset="188272.9857">15688 10378 0,'0'0'0,"0"0"15,0 0-15,0 0 0,-12 23 0,12-23 16,-23 29-1,8-9-15,1 3 0,-1 5 16,-2 4-16,-2 5 0,3-3 0,4-3 16,4-4-16,1 2 0,4-4 15,4-4-15,4-3 0,1-2 16,2-2-16,4-6 0,3-3 16,3-2-16,1 0 0,-4-1 15,-3-1-15,-2 0 0</inkml:trace>
  <inkml:trace contextRef="#ctx0" brushRef="#br0" timeOffset="188467.1526">15390 10667 0,'0'0'0,"0"0"0,0 0 16,0 0-16,0 0 0,27-4 0,-27 4 15,45-3-15,-17 1 0,6 0 16,5 0-16,1 0 0,-1 0 0,4-1 16,0 0-16,-8 1 0</inkml:trace>
  <inkml:trace contextRef="#ctx0" brushRef="#br0" timeOffset="193916.2973">4473 10207 0,'0'0'0,"0"0"0,-13-9 15,5 4-15,-3 1 0,-8-2 0,-6 2 16,-15 1-16,0 4 0,-13 3 0,-7 2 16,-19 8-16,3 3 0,-22 15 15,-7 8-15,-7 12 0,7-1 16,-40 43-16,-4 16 0,32-7 16,22-7-16,19-1 0,13-1 15,20-15 1,18-8-16,22-8 0,14-4 15,17-12-15,10-8 0,27-8 16,20-6-16,0-9 0,0-5 0,26-11 16,18-7-16,-2-7 0,-2-5 15,14-6-15,8-4 0,-18 1 16,-12 1-16,5-7 0,5-4 16,-18 0-16,-9 0 0,-10-2 0,-9 0 15,-16-5-15,-16-4 0,-15-9 16,-11-5-16,-18 3 0,-13 3 0,-22-10 15,-17-8-15,-13 9 0,-12 7 16,-20-2-16,-15-1 0,-4 9 16,-3 5-16,-19 12 15,-14 7-15,16 10 0,11 6 0,-4 16 0,-2 9 16,22 6-16,13 3 0,24 7 0,10 7 16,19-12-16,11-7 0,10-5 15</inkml:trace>
  <inkml:trace contextRef="#ctx0" brushRef="#br0" timeOffset="194602.8897">5089 10788 0,'0'0'0,"0"0"0,0 0 16,27-5-16,-27 5 0,29-8 0,-6 2 16,5 1-16,1-3 0,18 0 15,9-2-15,3 2 0,0 0 16,24-1-16,22-2 0,-8 0 16,-5 0-16,15 0 0,12 1 15,-21 2 1,-13 0-16,18 1 0,-23 2 0,-19-1 15,-17-1-15,-22 7 0,-12 4 16,-8 3-16,-2 3 0,-13 5 16,-10 2-16,3-5 0,-6 2 0,-9 6 15,-8 3-15,5-1 16,-6 2-16,-13 7 0,-3 3 16,6 0-16,1-1 0,-29 11 0,5-5 0,14-10 15,12-6-15,7-5 0,1-4 16,14-2-16,8-2 0,6-4 15,6-3-15,3-8 0,3-8 16,3-1-16,3-6 0,1 0 16,2-5-16,3-8 0,3-7 15,4-1-15,3 2 0,2-5 0,5-2 0,-5 5 16,-2 2-16,3-1 0,0 3 16,0 6-16,0 5 0,-3 6 15,-2 4-15,-2 6 0,0 4 0,-1 10 16,0 6-16,1 4 0,1 3 15,2 14-15,0 10 16,-2-4-16,-1 1 16,4 12-16,-4 4 0,0-6 15,-1-3-15,0-1 0,2-4 16,-2-8-16,-1-5 0,-5-8 16,-4-4-16,0-6 0,-1-3 0,-10-5 15,-4-5-15,-5-4 0,-4-4 16,-16-7-16,-11-6 15,-2-3-15,-5-3 0,-22-8 0,-13-2 0,17 6 16,19 10-16,15 7 0</inkml:trace>
  <inkml:trace contextRef="#ctx0" brushRef="#br0" timeOffset="196794.6585">13744 11453 0,'0'0'15,"0"0"-15,-21-11 0,6 4 0,-3-1 16,-8 2-16,-8 2 15,-16 0-15,-3 3 0,-19 6 16,-5 4-16,1 4 0,2 4 0,-16 13 16,-15 13-16,1 7 0,13-2 0,13 11 15,8 6-15,-2 20 0,22-13 16,32-7-16,22-6 0,17 0 0,13 1 16,22 0-16,17 0 0,14-9 15,10-4-15,21-4 16,15-2-16,4-4 0,3-5 0,8-4 15,5-5 1,-2-9-16,-2-8 0,1-8 16,0-4-16,-10-4 0,-6-1 0,-4-7 15,-3-5-15,-13-7 0,-10-7 16,-2-9-16,-3-7 16,-20 0-16,-12 0 0,-17-11 0,-10-5 15,-16 0-15,-9 0 0,-19-6 16,-10-2-16,-18 3 0,-11 3 0,-24-1 15,-16 0-15,-6 6 0,-5 7 0,-15 13 16,-11 7-16,-3 11 16,0 5-16,-16 11 0,-11 6 0,2 10 15,3 5-15,-14 11 0,-9 5 16,9 10-16,4 6 0,-7 12 16,-4 7-1,12 7-15,11 3 0,44-21 16,31-15-16,21-11 0</inkml:trace>
  <inkml:trace contextRef="#ctx0" brushRef="#br0" timeOffset="197643.3212">15729 11714 0,'0'0'0,"0"0"0,36 3 0,-16-2 16,2 0-16,16 1 0,7 1 15,2 0-15,3 0 0,16 1 16,4-2-16,10 1 0,-5-1 15,5 2-15,-6 0 16,-13 1-16,-10 2 16,-16-6-16,-11-1 0,-5 0 15,-5 0-15,-4 0 0</inkml:trace>
  <inkml:trace contextRef="#ctx0" brushRef="#br0" timeOffset="197814.0695">16337 11800 0,'0'0'0,"0"0"0,0 0 0,-5 31 16,2-14-16,-3 7 0,-2 5 15,-4 14-15,-1 3 0,0 4 16,-1 0-16,0 9 0,2-3 0,0-1 16,2-10-16,1-10 15,3-8-15,0-9 0,2-6 16,0-6-16,1-4 0,1-2 15,2 0-15,-2 2 0</inkml:trace>
  <inkml:trace contextRef="#ctx0" brushRef="#br0" timeOffset="197943.6054">16322 12024 0,'0'0'16,"0"0"-16,0 0 0,19 10 0,-19-10 0,25 13 16,-7-6-16,-1 3 0,2-1 15,1 3-15,1 0 0,9 2 16,0 0-16,-3-3 15,-5-3-15,-3 1 0</inkml:trace>
  <inkml:trace contextRef="#ctx0" brushRef="#br0" timeOffset="198197.0913">16912 11774 0,'0'0'0,"0"0"15,0 0-15,36 2 0,-18 0 0,2-1 16,2 2-16,5 1 0,0 0 16,-2 3-16,0 0 0,-3 1 15,-2-1-15,-4 2 0,-5-2 16,-8 1-16,-5 0 0,-8 1 16,-7 2-16,-5-2 0,-5 0 0,-6 0 15,-5-1-15,-7-2 0,1-3 16,2 0-16,1 1 0,0-1 0,8-3 15,8 0-15,5 0 16,5 0-16</inkml:trace>
  <inkml:trace contextRef="#ctx0" brushRef="#br0" timeOffset="198366.431">16854 11808 0,'0'0'16,"0"0"-16,0 0 0,1 34 16,-1-34-16,-4 43 15,-3-17-15,-1 7 0,-2 5 16,-3 9-16,-1 3 0,2 4 15,3-6-15,4-7 0,4-7 16,2-2-16,2-8 0,6-13 16,4-11-16,-2-5 0,-1-8 0,-1 4 15,-2 2-15,-2 0 0</inkml:trace>
  <inkml:trace contextRef="#ctx0" brushRef="#br0" timeOffset="199131.4729">17617 11669 0,'0'0'0,"0"0"0,0 0 16,0 0-16,0 0 0,-25-1 0,25 1 16,-41 7-1,14-2-15,-2 3 0,0 1 16,2 1-16,0 0 0,0 3 16,5 2-16,7-2 0,8-2 15,8 1-15,8 0 16,10 0-16,9-2 0,-1 0 15,1 0-15,7 1 0,2 1 16,-6-2-16,-5-2 0,-3 3 0,-6-1 0,-8 1 16,-5-1-16,-11 1 0,-6 1 15,-7 1-15,-5-1 0,-9 1 16,-7 1 0,-2-3-16,-1 0 0,-7 1 0,4 0 0,-4-3 15,5-2-15,6-4 16,5-1-16,8-7 0,7-2 0,11-6 0,6-5 15,9 6-15,6 2 0,7 1 16,5 2-16,2 3 0,3 2 16,4 2-16,4 2 0,1 0 0,2 1 15,-1 4 1,1 2-16,-1 1 16,-3 0-16,-8 0 15,-8-1-15,-11 0 0,-9 0 0,-8-1 16,-7 2-16,-11 0 15,-11 2-15,1-1 0,1-1 0,-7 2 16,-5 2-16,-4-1 0,4-5 0,2 4 16,1 1-1,13-3-15,9-3 0,10-2 0,7-2 16,11 0-16,11 1 0,7 0 0,9-1 16,5-3-16,2-2 0,6 2 0,3 0 15,5 3-15,-4 2 0,-3-1 16,-2-2-16,-9 1 0,-8 0 15,-8 0-15,-8-2 0,-9 4 16,-9 2-16,-9-2 0,-9-1 16,-6 1-16,-7 3 15,-5 2-15,-2 0 0,0 0 16,0 1-16,-4 2 0,3-1 16,9-2-16,5-1 0,9-2 15,7-1-15,7-2 0,7-1 16,9 1-16,7 1 0,6 1 15,7 0-15,6-3 0,5-2 16,5-1-16,4 0 0,-1-1 0,2-3 0,2-1 16,-5 0-16,-8-2 0,-6-1 15,-7 3-15,-8 0 0,-3 1 16</inkml:trace>
  <inkml:trace contextRef="#ctx0" brushRef="#br0" timeOffset="199315.9171">17531 12099 0,'0'0'16,"0"0"-16,0 0 15,0 0-15,0 0 0,-17 16 16,11 2 0,-2 8-16,0 8 0,-2 0 15,0 1-15,-5 15 0,0 3 16,-2 12-16,2 0 0,2 5 16,3-5-16,4-12 0,4-10 15,5-5-15,5-12 0,4-9 0,4-6 0,-6-4 31,-3-2-31,0-1 16</inkml:trace>
  <inkml:trace contextRef="#ctx0" brushRef="#br0" timeOffset="199432.4682">17871 12612 0,'0'0'0,"0"0"0,0 0 0,10 21 16,-10-21-16,8 18 0,-4-7 0,1-2 15,2-3-15,-1 0 16,-2-1-16,0 0 0</inkml:trace>
  <inkml:trace contextRef="#ctx0" brushRef="#br0" timeOffset="199664.4108">18376 11703 0,'0'0'0,"0"0"0,0 0 0,23 12 16,-23-12-16,18 12 0,-10-4 0,2 1 15,0-2-15,1 2 16,0 0-16,-1-2 0,-1-1 0,-1-1 16,-2 0-16,1-1 15</inkml:trace>
  <inkml:trace contextRef="#ctx0" brushRef="#br0" timeOffset="199834.0607">18099 11839 0,'0'0'0,"0"0"15,0 0-15,0 0 0,24 11 0,-24-11 16,42 10-16,-11-6 0,5 1 16,6-2-16,5 1 0,14 2 15,2 0-15,17 2 0,0 0 16,-7-2-1,-7-1-15,-3-1 0,-15 0 0,-9-1 16</inkml:trace>
  <inkml:trace contextRef="#ctx0" brushRef="#br0" timeOffset="200318.6932">18341 12020 0,'0'0'0,"-7"5"0,-2 2 15,-1 2-15,-1 2 0,-5 6 0,-3 3 31,3 0-31,4 1 0,9 0 16,6 0-16,6 0 0,3-5 16,10-3-16,8-3 0,5-3 15,6-3-15,3-4 0,3-4 0,7-1 16,-3-2-16,-4-4 0,-5-4 0,-9-3 0,-7 0 16,-6-4-16,-10 0 0,-10 1 15,-8 0 1,-14 2-16,-12 3 0,-4 5 0,-6 2 15,-15 5-15,-6 7 16,6 3-16,5 4 0,-6 2 16,2 2-16,13 2 0,9-1 0,12-1 15,9 1-15,11 0 0,6 1 16,16 0-16,10 1 0,6-6 16,7-3-16,14-1 15,12-3-15,-4 0 0,0-3 0,5 0 16,-6-2-16,-13 0 0,-12 1 15,1 0-15,-17 1 0,-15-1 16,-6 0-16,-11 2 0,-11 1 16,-5 0-16,-8 1 0,-13 6 15,-9 2-15,-4 3 0,-2 3 16,-12 5-16,0 2 0,9 1 0,6-1 16,-20 13-1,15-4-15,14-4 0,11-3 0,13-11 0,10-5 0,13-11 16,10-7-16,-3 3 0,-1 2 15,-2 2-15</inkml:trace>
  <inkml:trace contextRef="#ctx0" brushRef="#br0" timeOffset="200650.3858">18457 12316 0,'0'0'0,"0"0"0,0 0 15,-5 24-15,5-24 0,-12 31 0,1-8 16,-1 1-16,-1 1 0,0 5 15,2-1-15,5-2 0,3-2 16,7-4-16,5-3 0,3-5 16,2-3-16,8-7 0,6-3 0,8-5 15,0-5-15,2-3 0,-1-3 0,-3-4 16,-2-4-16,-1-6 0,-5 0 16,-9 2-16,-5 1 0,-7 5 15,-6 5-15,-11 5 0,-9 4 0,-5 7 16,-2 5-16,-2 2 15,-1 4-15,2 3 0,3 3 0,6 5 16,5 1-16,7 2 0,7-3 0,10 0 16,8-2-16,9-2 0,7-1 15,5 0-15,5-2 0,9-7 16,8-4-16,9-7 0,-1-6 0,-17 4 16,-12 0-16,-11 2 0</inkml:trace>
  <inkml:trace contextRef="#ctx0" brushRef="#br0" timeOffset="200920.2373">19483 12048 0,'0'0'0,"0"0"0,20 4 0,-20-4 16,24 5-16,-10-1 0,2 1 0,4 4 15,3-1-15,-3 2 16,1 1-16,-2 1 0,-3 0 0,-4 1 16,-3 0-16,-5 1 0,-3 1 15,-6 0-15,-6 0 0,-3 0 16,-2 0 0,-5 0-16,-3 0 0,-6 2 15,0-4-15,6-3 0,4-1 16,3-2-16</inkml:trace>
  <inkml:trace contextRef="#ctx0" brushRef="#br0" timeOffset="201051.3481">19366 12242 0,'0'0'0,"0"0"16,0 0-16,33 2 0,-17 1 0,4 0 16,3-2-1,1 1-15,0-1 16,2 0-16,-4 0 0,-3 0 0</inkml:trace>
  <inkml:trace contextRef="#ctx0" brushRef="#br0" timeOffset="201189.493">19174 12399 0,'0'0'0,"0"0"0,0 0 16,29 4-16,-29-4 0,37 1 0,-10-1 15,2-3-15,4-1 0,10-2 16,0-2-1,-6 1-15,-6 1 0,-5 1 16</inkml:trace>
  <inkml:trace contextRef="#ctx0" brushRef="#br0" timeOffset="201606.4423">19320 12299 0,'0'0'15,"-6"9"-15,-1 5 0,0 4 0,-1 4 16,-2 8-16,-1 1 16,0 6-16,1-3 0,6 0 0,3-4 15,2-5-15,3-3 0,7-1 16,5-6 0,3-6-16,7-5 0,3-3 15,6-2-15,0-5 0,2-1 16,9-5-16,0-3 0,-5 1 0,-4 1 15,-8 2-15,-6 1 16,-6 2-16,-5 0 0,-10 0 16,-8-1-16,-12-1 0,-11-2 15,0 3-15,1 1 0,-7 6 0,-3 4 16,4 1-16,4 0 0,3 2 16,3 5-16,7-2 0,6 1 15,7 2-15,9 4 0,2-2 16,4-1-16,7 1 0,4-1 15,5 0-15,2 0 0,2 0 0,1-2 16,-3-5 0,-3-2-16,-5-4 0,-3-2 15,-5 1-15,-3 1 0,-2 0 0</inkml:trace>
  <inkml:trace contextRef="#ctx0" brushRef="#br0" timeOffset="202023.4033">19059 12133 0,'0'0'0,"0"0"16,0 0-16,0 0 0,10 29 0,-10-29 16,7 33-16,-4-14 0,0 2 15,0 2-15,-1 2 0,0 0 0,0-1 0,-1 8 31,-1 0-31,0-5 0,-1-3 0,-3 4 16,-4-3-16,-3-4 0,-3-3 16,-2-2-16,0-3 0,0-1 15,1-2-15,1-2 0,-1-3 16,3-1-16,1 0 0,3-1 16,3-1-16,2-1 0,0 1 15,6 2-15,2 3 0,5 3 16,4 1-16,7 2 0,7 1 0,5 1 15,6 1-15,17 4 0,7-1 16,4-1-16,3-1 0,20 1 16,1 0-16,11 2 0,-5-1 0,12-1 15,-2-4-15,17 3 0,-29-3 0,-17-7 16,-11-6-16,-16-6 0,-8-5 16,-13 3-16,-10 3 0,-6 0 15</inkml:trace>
  <inkml:trace contextRef="#ctx0" brushRef="#br0" timeOffset="202170.2991">20510 12857 0,'0'0'0,"0"0"15,0 0-15,0 0 0,0 0 0,0 0 16,0 0-16,0 0 0</inkml:trace>
  <inkml:trace contextRef="#ctx0" brushRef="#br0" timeOffset="203830.0131">7207 10806 0,'0'0'0,"0"0"0,0 0 15,-23-10-15,13 7 0,-2 3 0,-5 2 16,0 3-16,1 2 0,-6 10 15,0 8-15,-1 2 0,1 5 0,-7 13 16,0 6-16,6-2 0,3 0 0,0 7 16,4-4-16,4-8 0,3-6 15,2-1-15,1-6 16,0-8-16,2-3 0,-1-6 0,1-3 16,-3-4-16,1-3 0,-10 0 15,-8 1 1,1-4-16,-2 0 0,-5-3 0,-3-3 15,4 2-15,7 0 16,4 1-16</inkml:trace>
  <inkml:trace contextRef="#ctx0" brushRef="#br0" timeOffset="203960.6201">6545 11123 0,'0'0'0,"0"0"16,26-5-16,-4 2 0,3 1 0,12 0 0,8 1 15,1-1-15,0 2 0,14 0 16,-3 2-16,6 0 0,-6-1 15,-6 3-15,-5 1 0,-9-1 16,-9 0-16,-6-2 0</inkml:trace>
  <inkml:trace contextRef="#ctx0" brushRef="#br0" timeOffset="204198.5261">7567 10737 0,'0'0'0,"0"0"0,0 0 0,0 0 0,-6 30 15,6-30-15,-20 34 0,4-10 16,2 3-16,-6 6 0,-3 4 16,-6 10-16,3-2 0,-3 6 15,5-2-15,1 0 0,5-9 16,7-6-16,3-5 0,5-10 0,3-6 15,0-1-15,0-5 0,0 0 0</inkml:trace>
  <inkml:trace contextRef="#ctx0" brushRef="#br0" timeOffset="204561.8938">7911 11047 0,'0'0'0,"0"0"0,0 0 0,0 0 16,11-14-16,-10 9 0,-1 0 0,-2 0 0,-1 1 15,-7 0-15,-6 2 0,-1 2 16,-4 2-16,-4 3 0,-4 1 16,-8 6-16,1 2 0,1 4 15,1 4-15,-5 5 0,8-2 16,9 0-16,6 1 0,7-2 0,7-6 16,8-3-16,9-2 0,3-5 0,4-1 15,5-6-15,4-3 0,2-4 16,-2-2-1,-1-4-15,2-2 0,-4-2 16,-5-1-16,-3 1 0,-2-1 16,-7 1-16,0 1 0,-5 4 15,0 3-15,-2 4 0,0 3 0,-2 3 16,-2 3-16,-2 1 0,0 3 16,1 4-16,1 4 0,1-1 15,3 3-15,2 4 0,3 0 16,4-2-16,4-3 0,-3-4 0,-3-2 15,-2-3-15</inkml:trace>
  <inkml:trace contextRef="#ctx0" brushRef="#br0" timeOffset="204985.3031">8578 11022 0,'0'0'15,"0"0"-15,0 0 0,-23-12 0,23 12 16,-31-5-16,10 4 0,-4 2 0,-4 1 15,-6 3 1,0 1-16,0 5 0,1 3 16,-2 5-16,3 4 0,9-1 15,6 0-15,10-2 0,9 0 16,8-3-16,7-3 0,8-2 16,9-2-16,2-4 0,3-3 0,7-3 15,1-2-15,-8-8 0,-5-5 16,-3 1-16,-4 1 0,-5-2 0,-3-2 15,-7 1-15,-6 0 0,-4 3 16,-3 0-16,-2 6 0,-3 4 16,-1 5-16,1 3 0,-4 5 15,-3 7-15,1 2 0,-2 5 0,0 7 16,1 2-16,3 2 0,2-3 16,1 6-16,4-3 0,0-3 0,-1-3 15,1-5-15,-1-3 0,1-4 16,0-2-16,-4-6 0,-1-3 15,-4-5-15,-5-1 0,-3-4 16,-2-3-16,2-2 0,2-4 16,4 2-16,3 3 0,2 1 15</inkml:trace>
  <inkml:trace contextRef="#ctx0" brushRef="#br0" timeOffset="205448.916">9261 11042 0,'0'0'0,"0"0"0,0 0 16,0 0-16,-25-13 0,25 13 0,-38-2 16,11 1-16,-2 0 0,-3 4 15,-1 1-15,-10 6 0,1 0 16,-5 7-16,7 3 15,8-1-15,7-1 0,10 2 16,6 0-16,10-3 0,8-1 0,9-5 16,7-2-16,6-5 0,4-2 15,6-7-15,-1-4 16,-2 0-16,0 0 0,-6-3 0,-4-2 16,-3-2-16,-5 1 0,-3 2 15,-4 2-15,-3 2 0,-1 2 16,-5 5-16,-1 4 15,-4 4-15,-3 3 0,0 5 0,-2 4 16,1 4-16,0 5 0,0 2 0,-3 3 16,0 0-16,1 0 0,0 4 15,3-4-15,0-6 0,1-2 0,-2-7 16,-2-3 0,0-6-16,0-2 0,-6-4 0,-3-2 0,-3-3 0,-2 0 15,-1-6-15,-1-3 0,2-3 16,2-3-16,4 4 0,3 2 15,2 3-15</inkml:trace>
  <inkml:trace contextRef="#ctx0" brushRef="#br0" timeOffset="205633.5178">9698 11029 0,'0'0'16,"0"0"-16,0 0 0,0 0 15,-5 28-15,5-28 0,-17 28 16,6-11-16,0 2 0,0 0 16,0-1-16,1-3 0,3-1 0,0-3 0,2-6 15,1 1-15,1-1 0,-1-2 16</inkml:trace>
  <inkml:trace contextRef="#ctx0" brushRef="#br0" timeOffset="205787.2351">9665 10729 0,'0'0'0,"0"0"15,0 0-15,23 8 0,-23-8 16,27 14-16,-10-3 0,1 1 16,0-1-16,0 1 0,-1-2 15,-4-1-15</inkml:trace>
  <inkml:trace contextRef="#ctx0" brushRef="#br0" timeOffset="206081.4252">9998 11043 0,'0'0'0,"0"0"0,0 0 15,-14 19-15,14-19 0,-23 27 0,11-12 16,-1 2-16,1 2 0,1-2 16,0-2-16,-1 3 15,1-4-15,3-4 0,3-3 16,2-3-16,3-4 0,0-4 15,2-3-15,2-2 0,3 0 16,6-9-16,5-1 0,0-1 16,2-2-16,1 1 0,0 1 15,2-1-15,-1 2 0,-3 5 16,-1 4-16,-3 4 0,-1 4 0,-2 3 0,-4 6 16,-2 3-16,-3 2 0,-4 2 15,-3 4-15,-1 2 0,1 1 16,-1 8-16,3 3 0,3-4 15,3-2-15,-1-4 0,-1-5 16,0-2-16</inkml:trace>
  <inkml:trace contextRef="#ctx0" brushRef="#br0" timeOffset="206504.931">10724 11060 0,'0'0'0,"0"0"15,0 0-15,0 0 0,-13-18 0,4 14 16,-6 1-16,-1 1 0,-4 1 15,-3 3 1,-3 3-16,-7 5 0,1 2 16,4 4-16,3 2 0,6 1 15,3 1-15,4 4 0,5 0 16,10-3-16,6-5 0,9-2 16,5-1-16,5-6 0,3-4 0,-2-5 15,0-4-15,-4-3 0,0-4 16,1-4-16,0 0 0,-8-2 0,-3-1 15,-4 3-15,-4 2 0,-4 2 16,-7 2-16,-1 4 0,-3 2 16,-1 5-16,0 4 0,-1 7 15,-1 4-15,-1 7 0,-2 4 0,-3 9 16,-1 5-16,0 1 0,2 1 16,-1 9-1,4 2-15,3-7 0,2-4 0,0 0 16,2-4-16,0-8 0,1-5 15,0-4-15,0-4 16,-3-7-16,-3-2 0,-7-4 16,-4-4-16,0-4 15,1-4-15,0-6 0,-1-3 0,5-6 0,2-4 16,4 6-16,3 5 0,1 3 0</inkml:trace>
  <inkml:trace contextRef="#ctx0" brushRef="#br0" timeOffset="206890.7772">11214 11179 0,'0'0'0,"0"0"0,0 0 15,0 0-15,0 0 0,29 3 0,-29-3 16,27 5-16,-27-5 0,35 4 15,-13-2 1,0-1-16,1 1 0,2-2 16,3-2-16,5-2 0,-2 0 15,-4-6-15,-2-1 0,-6-1 16,-2 1-16,-5-2 0,-3-2 16,-5 2-16,-3 0 0,-8 3 15,-9 1-15,0 3 0,-3 3 0,-8 1 16,-2 5-16,1 4 0,2 3 0,1 5 15,2 4-15,5 1 0,2 2 0,5 7 16,6 2-16,5-5 16,5 0-16,11-2 0,9 0 15,5-4-15,4-3 0,8-9 0,4-5 16,-10-1-16,-7 1 0,-7-2 16</inkml:trace>
  <inkml:trace contextRef="#ctx0" brushRef="#br0" timeOffset="207223.0693">11985 11135 0,'0'0'0,"0"0"15,0 0-15,-15 18 0,15-18 0,-16 23 16,3-5-16,-2 0 0,0 0 0,0 0 16,-1 1-16,-2 1 0,3-2 15,2-2-15,1-4 0,1-2 16,0-2-16,4-6 0,4-3 15,3-4-15,3-2 0,2-7 0,4-4 16,3-3-16,4 0 0,4-1 16,3-1-1,4-1-15,0 3 0,-1 4 16,2 4-16,-2 6 0,0 3 0,-5 5 16,-3 4-16,-2 1 0,-4 2 15,-3 6-15,-3 3 16,-1 1-16,-2 1 0,-3 3 0,-1 1 15,-1 0-15,1-1 0,-1-1 16,-2-1-16,3-3 0,1-2 0,0-3 16,0-2-16,0-2 0</inkml:trace>
  <inkml:trace contextRef="#ctx0" brushRef="#br0" timeOffset="207455.0285">12615 11032 0,'0'0'16,"0"0"-16,0 0 0,-22 23 0,22-23 16,-26 30-16,10-9 0,1 3 15,0 0-15,-4 8 0,3-1 16,5-2-16,4-2 0,4 0 16,7-4-1,4-5-15,4-4 0,6-4 16,8-3-16,-4-4 0,-2-2 0,-3-5 15,-1-4-15,-4 1 0,-2 1 0,-3 1 16</inkml:trace>
  <inkml:trace contextRef="#ctx0" brushRef="#br0" timeOffset="207593.1642">12328 11137 0,'0'0'0,"0"0"15,0 0-15,28-5 0,-28 5 16,39-2-16,-9 1 0,1 1 15,2 1-15,13 1 0,2 0 16,0 1-16,-2 0 0,2 0 16,-10-1-16,-7 0 15</inkml:trace>
  <inkml:trace contextRef="#ctx0" brushRef="#br0" timeOffset="207971.7212">13085 10974 0,'0'0'0,"0"0"16,0 0-16,-18 20 0,18-20 0,-21 26 15,8-7-15,-2 3 0,-2 3 0,-7 10 16,-2 4-16,1-3 16,3-6-16,0 4 0,5-5 15,2-5-15,4-5 0,2-5 16,2-3-1,1-3-15,3-4 0,3-4 0,3-4 0,3-2 16,0-1-16,8-5 0,3-6 16,1-1-16,1-1 0,8-2 15,4 1-15,-2 6 0,-2 1 16,-3 3-16,-1 3 0,-4 5 16,0 3-16,-3 5 0,-3 5 15,-3 4-15,-3 1 0,-4 3 0,-6 1 16,0 1-16,0 2 0,-2 0 15,1 1-15,1-2 0,-1-5 16,2-3-16,1-5 0,0-1 16,0-2-16,1 0 0</inkml:trace>
  <inkml:trace contextRef="#ctx0" brushRef="#br0" timeOffset="208342.862">13447 11139 0,'0'0'0,"0"0"0,0 0 16,-10 20-16,10-20 0,-16 23 16,4-5-16,-1 1 15,-1 1-15,2 1 0,0-1 16,1 5-16,3-1 0,3-5 16,4-3-16,4-4 0,5-2 0,4-4 15,5-4-15,0-2 16,1-1-16,3-5 0,2-2 15,-1-3-15,-1-2 0,5-7 16,-2-4-16,-1-1 0,-2 1 0,-2 4 0,-2 4 16,-3 4-16,-5 2 0,-1 4 15,-2 4-15,-2 2 0,-1 2 0,-4 6 16,-4 5-16,-1 0 16,1 1-16,-2 7 0,1 1 15,0 1-15,2 1 0,5-1 16,3 1-16,6-4 15,4-2-15,6-4 0,6-7 16,3-5-16,4-4 0,-6 0 16,-5 0-16,-4 1 0</inkml:trace>
  <inkml:trace contextRef="#ctx0" brushRef="#br0" timeOffset="208595.3595">14242 11101 0,'0'0'0,"0"0"0,-24 1 0,9 0 15,0 1-15,-4 4 0,-2 0 16,-6 2-16,2 2 0,4 2 16,3 2-16,5 3 0,4 3 0,8-3 15,7 1-15,2 0 16,1-1-16,8 2 0,3 0 0,-3-2 0,-1-4 16,-4-1-16,-2-1 0,-5-2 15,-2-1-15,-9-1 0,-5 0 16,0-3-16,-1-1 0,-7 0 15,-6 0-15,-4-2 0,4-1 0,3-6 16,2-3-16,3 2 0,4 0 16,2 2-1</inkml:trace>
  <inkml:trace contextRef="#ctx0" brushRef="#br0" timeOffset="208773.826">14527 11249 0,'0'0'0,"0"0"0,0 0 0,-7 22 0,7-22 0,-16 23 16,4-6-16,0 0 15,1 1-15,0-1 0,0-1 16,0 1-16,2-4 0,2-4 0,3-4 16,0 0-16,1-1 0,1 0 15</inkml:trace>
  <inkml:trace contextRef="#ctx0" brushRef="#br0" timeOffset="208927.5643">14627 10957 0,'0'0'0,"0"0"16,0 0-16,24 17 0,-24-17 0,19 20 15,-8-6-15,0 2 0,0 0 16,2 4-16,-2-5 0,-3-2 0</inkml:trace>
  <inkml:trace contextRef="#ctx0" brushRef="#br0" timeOffset="209297.607">15075 11169 0,'0'0'15,"0"0"-15,0 0 0,0 0 16,0 0-16,-28-4 0,28 4 15,-38 1-15,18 2 0,-3 2 0,-1 2 16,-1 1-16,1 2 0,-3 3 16,2 3-16,5 0 0,4 1 0,5 0 15,4-2-15,6-2 0,4-1 0,9-2 16,5-1-16,3-2 0,1-1 16,8-4-16,1-2 0,-2-2 15,-3-2-15,2-2 0,0-3 16,-2 0-16,-3-1 0,-2-2 15,-4 0-15,-2 3 16,-1 2-16,-5 2 0,-1-1 0,-2 4 0,-1 2 0,-4 5 16,-2 3-16,-3-1 0,0 1 15,-1 4-15,0 3 0,0 1 16,2 2-16,3-1 0,2 1 16,2-3-16,4-1 0,-1 1 15,0-3-15,-2-3 0</inkml:trace>
  <inkml:trace contextRef="#ctx0" brushRef="#br0" timeOffset="209576.2976">15678 11122 0,'0'0'0,"0"0"0,0 0 15,-27-7-15,27 7 0,-35-3 0,10 3 0,0 1 16,0 1-16,-6 4 0,1 2 15,3 2-15,4 1 0,6 3 16,6 2-16,6 1 0,5-2 16,7 7-16,5 1 0,2-3 15,0-1-15,2-2 0,-1-1 16,-3-3-16,-2-2 16,-3-2-16,-3-1 15,-5 0-15,-3-3 0,-6 1 0,-4-1 16,-1-3-16,0-2 0,-2-2 15,-2-3-15,2-1 0,-1-2 0,1 0 16,2 1-16,3 2 0</inkml:trace>
  <inkml:trace contextRef="#ctx0" brushRef="#br0" timeOffset="210130.6223">15860 11183 0,'0'0'0,"0"0"0,0 0 16,0 0-16,-4 29 0,4-29 0,-14 28 0,4-13 16,-1-1-16,0 1 0,0 1 15,1-3-15,3-2 0,-2 1 16,1-2-16,4-4 0,0 0 16,2-3-16,2-3 0,0 0 0,0 0 15,7-7-15,1 0 16,0 0-16,1-3 15,3-3-15,3-2 0,3-3 16,2 1-16,1 3 0,0 0 16,-1 4-16,-1 1 0,-3 3 15,1 1-15,-3 2 0,-1 1 0,-1 5 16,0 4-16,-4 2 16,-1 3-16,-3 1 0,-1 2 0,-2 0 15,-1 1-15,0 1 0,-1-2 16,-1 0-16,0-1 0,1-2 0,0-3 15,0 0-15,1-2 0,0-2 16,0-2-16,2-1 0,1-2 16,5-4-16,4-4 0,4-2 15,1-2-15,3-3 0,2-1 16,1 0-16,2-1 16,6-3-16,1 2 0,-5 2 15,-3 2-15,-1 5 0,1 3 16,-5 2-16,-1 2 0,-4 5 15,-1 5-15,-3 1 0,-3 2 16,-3 5-16,-4 5 0,-4 0 16,-2 1-16,-3 4 0,-2 2 15,-1 1-15,-2 0 0,3-6 0,3-4 0,0-3 16</inkml:trace>
  <inkml:trace contextRef="#ctx0" brushRef="#br0" timeOffset="219391.2752">21380 10964 0,'0'0'0,"0"0"15,0 0 1,-1-36-16,0 21 0,-1-1 0,-2-2 0,-3-4 15,-3 1-15,-4 0 0,-2 0 16,-2 4-16,0 0 0,-11 1 16,-4 7-16,1 2 0,0 5 0,-2 5 15,-3 4-15,2 5 0,1 4 16,-3 9-16,5 4 0,6 3 16,3 3-16,6-5 0,5-2 15,8-5-15,6-4 0,6-6 16,5-4-16,8-4 0,5-2 15,7-7-15,6-4 0,1-8 0,0-4 16,3-4-16,2-1 0,4-11 16,0-4-16,-2-2 0,-1 0 15,0-7-15,-8 2 0,-4 0 0,-3 1 16,-5 5-16,-3 5 0,-6 5 16,-1 4-16,-6 6 0,-4 3 0,-3 7 15,-3 5-15,-6 5 0,-4 4 16,-3 8-16,-4 4 0,2 4 15,-3 3-15,-2 8 0,-2 5 16,3 3 0,0 4-16,0 6 0,3 2 15,2-4-15,3-4 0,2-2 16,3-4-16,0-5 0,2-5 0,1-6 16,0-5-16,1-4 0</inkml:trace>
  <inkml:trace contextRef="#ctx0" brushRef="#br0" timeOffset="219730.0126">21551 10868 0,'0'0'0,"0"0"0,0 0 16,0 0-16,0 0 0,32 5 16,-32-5-16,29 5 0,-29-5 15,34 2 1,-13-3-16,1 0 0,1-1 0,1-1 15,1-2-15,6-2 0,0-3 16,-3 0-16,-3-2 0,-4 0 16,-3-2-16,-5 1 0,-3 1 15,-5 1-15,-2-1 0,-9 4 16,-6 1-16,-3 4 0,-4 3 16,-5 3-16,-6 4 0,-8 7 0,0 4 0,0 4 15,2 4-15,5 1 0,4 2 16,2 5-16,6-4 0,8-1 15,5-1-15,11-4 16,11-1-16,7-2 0,7-5 0,-7-2 16,-5-4-16,-3-2 0</inkml:trace>
  <inkml:trace contextRef="#ctx0" brushRef="#br0" timeOffset="219961.7212">22521 10719 0,'0'0'0,"0"0"16,0 0-16,0 0 0,-37 3 0,15 3 15,-5 3-15,-3 2 16,-2 3-16,-8 9 0,-2 2 0,4 3 16,4 2-16,1 5 15,8-3-15,10-2 0,10-3 16,8 0-16,9-4 0,8-8 15,5-4-15,6-5 0,3-6 0,6-3 0,4-6 0,-10 4 16,-6 0-16,-7 2 0</inkml:trace>
  <inkml:trace contextRef="#ctx0" brushRef="#br0" timeOffset="220262.4458">22856 10719 0,'0'0'0,"0"0"0,0 0 15,0 0-15,-17 23 0,17-23 0,-20 32 16,6-12-16,-1 3 0,1 1 16,1 3-16,-2 6 0,3-2 15,2-3-15,2-3 0,3-5 16,0-3-16,3-4 0,2-4 16,1-5-16,3-4 0,1-3 0,2-3 15,-1-3-15,0-2 0,1-4 16,0-4-16,2-2 0,2 1 15,-1 0-15,-1-1 0,1 0 16,-1 4-16,2 3 0,1 4 16,1 2-16,2 0 0,1 5 15,0 3-15,1 1 0,-1 1 0,3 2 0,2 2 32,-3-1-32,-4-1 0,-2-1 0</inkml:trace>
  <inkml:trace contextRef="#ctx0" brushRef="#br0" timeOffset="220594.2518">23084 10993 0,'0'0'0,"0"0"0,0 0 0,0 0 16,24 11-16,-24-11 0,36 2 15,-12-2-15,3-1 0,2-1 16,5-2-16,6-4 0,-1-2 15,-3-2-15,0 1 0,1-6 0,-5 0 0,-10 1 16,-7 1-16,-7 0 0,-7-1 16,-5 1-16,-6 2 0,-7 4 15,-4 3-15,-5 6 0,-5 3 16,-2 3-16,-1 2 0,0 7 16,0 7-16,-3 8 0,4 2 15,6-2 1,4 0-16,10-2 0,8-1 0,7-2 15,8 1-15,10-8 0,7-4 16,11-5-16,8-5 0,-10 0 16,-7-1-16,-7-1 0</inkml:trace>
  <inkml:trace contextRef="#ctx0" brushRef="#br0" timeOffset="220932.8555">23958 10860 0,'0'0'0,"0"0"15,0 0-15,-31 1 0,11 3 16,-4 3-16,-5 3 0,-1 2 16,0 4-16,-7 6 0,1 0 15,-1 4-15,7-2 16,9-2-16,8-2 0,10-4 16,7-2-16,10-5 0,6-2 15,6-5-15,3-3 0,4-4 16,4-2-16,-2-2 0,-2-2 0,3-3 15,-5-1-15,-3-1 16,0-3-16,-6 2 0,-5 2 16,-4 3-16,-6 2 0,-2 4 0,-5 2 0,-4 4 15,-3 3-15,-2 7 0,-1 2 16,1 4-16,3 0 16,1 5-16,2 2 0,3 0 0,3 0 0,9-1 15,8-3-15,4-6 0,5-5 0,-6-1 16,-4-2-16,-4 0 0</inkml:trace>
  <inkml:trace contextRef="#ctx0" brushRef="#br0" timeOffset="221205.8926">24729 10812 0,'0'0'0,"0"0"16,0 0-16,-34-9 15,14 6-15,-5 2 16,-5 1-16,-11 2 0,-2 3 0,4 1 15,2 3-15,1 3 0,6 1 0,8 4 0,8 2 16,8 0-16,8-1 0,11-1 16,5-1-16,7-1 0,2-2 15,2 2-15,1 0 0,-1 1 0,-4 0 16,-8-2-16,-4-1 16,-4 1-1,-4-3-15,-8 0 0,-4 0 16,-6-2-16,-6 0 0,-2-1 15,-2-1-15,0-2 0,-2-2 16,4-3-16,2 0 0,2-2 0,4 2 16,2 0-16</inkml:trace>
  <inkml:trace contextRef="#ctx0" brushRef="#br0" timeOffset="221380.4467">24959 10918 0,'0'0'0,"0"0"16,-7 18-16,1-5 0,-1 2 0,-3 1 16,-1 1-16,-2 5 0,0 1 0,4-5 15,1-3-15,2-3 0,2-2 16,1-3-16,0 0 0,1-1 16</inkml:trace>
  <inkml:trace contextRef="#ctx0" brushRef="#br0" timeOffset="221549.9987">24946 10576 0,'0'0'0,"0"0"0,0 0 16,24 7-16,-24-7 0,29 12 16,-29-12-16,36 17 0,-16-6 0,-3-3 15,-1 0 1,-3-2-16</inkml:trace>
  <inkml:trace contextRef="#ctx0" brushRef="#br0" timeOffset="221850.7691">25268 10867 0,'0'0'15,"0"0"-15,0 0 0,-14 29 0,6-15 16,-4 1-16,-2 1 0,-2 1 16,1 1-16,-3 4 0,2-1 0,2-3 0,1-1 15,5-4-15,1-4 16,0-4-16,2-3 0,2-4 15,1-3-15,4-3 0,1-2 0,2-2 16,3-2-16,4-3 0,4-1 16,1-1-16,3-1 0,2 2 15,2 3 1,7 1-16,1 5 0,-3 2 0,-4 3 16,-2 7-16,-2 5 15,-1 3-15,-1 2 0,-4 4 16,-1 2-16,-7 2 0,-3 0 0,-3 2 15,-3 2-15,-1-2 0,1-1 16,2-1-16,2 0 0,4-7 0,3-3 16,-2-3-16,-1-1 0,-2 0 15</inkml:trace>
  <inkml:trace contextRef="#ctx0" brushRef="#br0" timeOffset="222236.4668">26070 10963 0,'0'0'0,"0"0"0,0 0 16,0 0-16,1-23 0,-1 23 15,0 0 1,-29-20-16,9 14 0,-6 2 16,-6 3-16,-1 3 0,-1 4 0,-10 4 15,-1 4-15,-2 4 0,9-1 16,7 0-16,8-2 0,6 1 16,7-1-16,12-2 0,10-3 15,8-1-15,7-5 0,5-4 16,3-2-16,-1-2 0,-1-1 0,7-4 0,-1-2 15,-5-4-15,-5-2 0,-4 3 16,-5 2-16,-5 2 0,-3 1 16,-3 3-16,-2 3 0,-4 4 15,-1 4-15,-2 6 0,-1 4 16,-1 6-16,-2 5 0,-3 9 16,-3 4-16,0 3 0,0 2 0,-1 7 15,0-2-15,1-4 0,0-4 0,-1 2 16,0-4-16,-1-7 0,-1-3 15,-6-5-15,-4-5 0,-8-6 16,-5-4-16,-7-6 0,-6-3 16,13 0-16,9 0 0,7 0 15</inkml:trace>
  <inkml:trace contextRef="#ctx0" brushRef="#br0" timeOffset="223017.1928">21255 11538 0,'0'0'0,"0"0"0,0 0 16,0 0-16,0 0 0,0 0 16,0 0-16,0 0 0,0 0 15,0 0-15,-13 28 0,13-28 16,-16 28-16,16-28 0,-23 32 16,10-16-16,1 0 15,1-3-15,1-1 0,0 1 16,3-3-16,0-4 0,3-2 15,4-4-15,2-4 0,3-1 16,4-4-16,1-1 0,0-2 0,9-9 16,3-2-16,1 2 15,1 1-15,7-2 0,0 4 16,-1 3-16,-1 2 0,0 5 0,-1 4 16,-4 5-16,-3 3 0,-2 6 0,-2 4 15,-3 2-15,-3 1 0,-5 3 16,-3 4-16,-1-4 0,-4-1 0,0 0 15,-1-3-15,-3-2 16,0-1-16,-1-2 0,0-2 16,0-2-16,1-2 0,3-1 0,1-2 15,2-2-15,-1-5 0,7-2 0,8-4 16,3-1-16,4 1 0,5-3 16,2-1-16,11-2 0,2 1 15,2 3-15,1 0 0,-5 5 0,-2 1 16,1 4-16,-2 3 15,-8 3-15,-2 0 16,-5 6-16,-5 2 0,-4 3 16,-4 2-16,-7 3 0,-4 3 15,-1-4-15,0 0 0,-3 5 16,0 0-16,-1-4 0,2-4 0,2-4 16,1-2-16,-1-2 0</inkml:trace>
  <inkml:trace contextRef="#ctx0" brushRef="#br0" timeOffset="223187.1539">22422 11653 0,'0'0'0,"0"0"16,0 0-16,-12 22 0,12-22 16,-15 23-1,15-23-15,-18 31 0,8-15 0,0 0 16,0-3-1,1-1-15,1-1 0,2-1 16</inkml:trace>
  <inkml:trace contextRef="#ctx0" brushRef="#br0" timeOffset="223339.9585">22421 11368 0,'0'0'0,"0"0"16,0 0-16,0 0 0,27 11 15,-27-11-15,27 11 16,-8-4-16,3 0 0,3 0 0,4-1 16,-5-1-16,-2-1 0,-3 0 0</inkml:trace>
  <inkml:trace contextRef="#ctx0" brushRef="#br0" timeOffset="223555.9959">23134 11446 0,'0'0'15,"0"0"1,0 0-16,-19 19 0,19-19 0,-29 25 15,6-5-15,-2 3 0,-4 1 16,-7 12-16,1 2 16,4-2-16,4 0 0,3 3 0,4 2 15,10-7-15,8-8 0,8-7 16,6-3-16,8-6 0,6-3 0,7-6 16,6-6-1,-1-8-15,1-8 0,-8 5 16,-7 3-16,-5 3 0</inkml:trace>
  <inkml:trace contextRef="#ctx0" brushRef="#br0" timeOffset="223703.2033">22770 11620 0,'0'0'0,"0"0"16,0 0-1,0 0-15,33 0 0,-33 0 16,47-2-16,-17-1 0,6 2 15,2 0-15,4 0 0,11-1 0,-1 0 16,0-1-16,-10 2 0,-8-1 16</inkml:trace>
  <inkml:trace contextRef="#ctx0" brushRef="#br0" timeOffset="223872.3614">23512 11687 0,'0'0'0,"0"0"16,0 0-16,-10 19 0,10-19 15,-11 24-15,2-7 0,-1 1 16,-1 3-16,0-1 0,2-1 16,-3 2-16,3-3 0,3-5 15,4-4-15,0-3 16,1 0-16,-1-1 0</inkml:trace>
  <inkml:trace contextRef="#ctx0" brushRef="#br0" timeOffset="224019.5804">23539 11379 0,'0'0'0,"0"0"0,0 0 15,0 0-15,16 21 0,-16-21 0,15 26 16,-15-26-16,17 35 0,-9-18 16,-2-3-16,0-2 0</inkml:trace>
  <inkml:trace contextRef="#ctx0" brushRef="#br0" timeOffset="224458.8093">24128 11747 0,'0'0'0,"0"0"15,0 0-15,0 0 0,-11-24 16,11 24-16,-24-14 0,24 14 16,-38-9-16,12 9 15,-2 3-15,-1 1 0,0 3 16,-9 4-16,-2 4 15,-2 6-15,6 0 0,7 1 16,7 0-16,7-1 0,5-3 16,9-4-16,8-2 0,8-5 0,3-4 15,7-4-15,4-5 0,0-1 16,0-3-16,3-5 0,-3-3 0,3 3 16,1-1-16,-3 1 0,-2 0 15,-7 3-15,-5 2 0,-1 9 16,-3 4-16,-5 10 15,-2 7-15,-4-2 0,-1 3 0,-7 10 16,-5 9-16,-3 3 16,-2-3-16,1 4 15,0 4-15,2 0 0,2-8 16,1-6-16,1-5 16,2-6-16,3-6 0,-2-4 0,0-4 15,-3-3-15,-3-2 0,-4-6 16,-5-3-16,1-1 0,2-2 0,-1-6 15,-1-5-15,3-5 0,3 0 16,3 5-16,3 4 0,1 3 0</inkml:trace>
  <inkml:trace contextRef="#ctx0" brushRef="#br0" timeOffset="224875.8024">24670 11774 0,'0'0'0,"0"0"0,0 0 16,0 0-16,5-21 0,-5 21 15,-4-18-15,-2 9 0,-1 1 0,-5 2 16,-5 1-16,-2 2 0,-2 3 16,-3 1-1,-2 4-15,-8 4 0,4 2 0,0 5 16,2 2-16,1 4 15,6 0-15,5-1 0,5 0 16,6-3-16,4-3 0,11-1 16,8-3-16,3-4 0,1-3 0,6-3 15,3-3-15,-4-2 0,-1-3 16,2-5-16,0-3 0,-4-2 0,-2-1 16,-3 3-16,-1 2 0,-5 3 0,-3 3 15,-4 1-15,0 4 16,-4 3-16,-1 1 0,-3 6 15,-2 6-15,-2 1 0,1 3 0,-1 2 16,2 3-16,0-1 16,3 0-16,5 1 15,3 0-15,2-6 0,2-4 16,-2-3-16,-1-2 0,-2 0 16</inkml:trace>
  <inkml:trace contextRef="#ctx0" brushRef="#br0" timeOffset="225123.338">25200 11618 0,'0'0'16,"0"0"-16,0 0 0,-19 24 0,9-12 16,-3 6-16,-1 4 15,-2 2-15,1 2 0,-3 6 0,2-1 16,1 3-1,7-5-15,5-3 0,8-4 16,1-5-16,3-4 0,3-4 16,3-4-16,0-2 0,2-1 15,-2-6-15,-1-3 0,-3 1 16,-2 0-16,-1 2 0</inkml:trace>
  <inkml:trace contextRef="#ctx0" brushRef="#br0" timeOffset="225276.8007">24889 11766 0,'0'0'16,"0"0"-16,0 0 0,0 0 0,28-4 16,-28 4-16,41-2 0,-15 0 15,3 2-15,4-1 16,3 0-16,9-1 0,-1-1 0,-6 1 0,-7 0 16,-5 1-16</inkml:trace>
  <inkml:trace contextRef="#ctx0" brushRef="#br0" timeOffset="225423.961">25458 11853 0,'0'0'0,"0"0"15,0 0-15,-10 24 0,5-12 16,-2 1-16,0 2 0,1-1 16,-1-1-16,1 3 0,1-3 15,3-3-15,1-4 0,0 0 16,0-1-1,-1-1-15</inkml:trace>
  <inkml:trace contextRef="#ctx0" brushRef="#br0" timeOffset="225562.1304">25574 11607 0,'0'0'0,"0"0"15,0 0-15,0 0 0,23 18 0,-23-18 31,23 15-31,-11-7 0,-2-3 16,-1 1-16</inkml:trace>
  <inkml:trace contextRef="#ctx0" brushRef="#br0" timeOffset="225878.3031">25795 11890 0,'0'0'0,"0"0"0,0 0 15,-14 18-15,14-18 0,-13 20 0,5-8 0,-2 2 16,-2-2-16,1 1 0,1-1 15,-1 2-15,2-2 0,3-3 16,0-2-16,6-7 16,0 0-16,1-3 0,3-3 15,1-2-15,2-1 0,0-2 16,2-1-16,3-6 16,2-1-16,2-2 15,3-3-15,0 5 16,-2 2-16,-2 5 0,-3 2 0,-1 5 15,-1 3-15,-3 2 0,0 3 0,-3 5 16,-1 6-16,-3 0 0,-2-1 0,1 5 16,0 4-16,1 0 15,0-1-15,6 4 0,3-1 16,5-6-16,5-4 0,-5-3 0,-2-2 16,-2-1-16</inkml:trace>
  <inkml:trace contextRef="#ctx0" brushRef="#br0" timeOffset="226279.3442">26547 11920 0,'0'0'16,"0"0"-16,0 0 0,0 0 0,-2-19 0,2 19 16,-21-14-16,21 14 0,-33-12 15,7 9-15,-7 2 16,-2 2-16,1 2 0,-13 7 0,-3 4 16,-3 2-16,7 1 0,-1 5 15,7 1-15,11-2 0,8-1 0,16-3 16,11-2-1,6-3-15,4-2 0,11-4 16,11-4-16,-3-2 0,0-1 16,3-6-16,1-3 0,-5-1 15,-3-3-15,2-2 0,-4-1 16,-4 1-16,-4 0 0,-5 5 16,-3 3-16,-5 2 0,-3 3 0,-4 6 15,-1 4-15,-1 4 0,-2 3 0,-1 4 16,-3 5-16,0 3 0,-2 3 15,-2 11 1,-1 3-16,1-4 0,2-1 0,-2-2 0,-1 1 16,1-6-16,1-4 0,-10 0 0,-4-3 15,-2-6-15,1-3 0,-14-7 16,-9-5 0,-1-9-16,1-4 0,11 1 15,10 3-15,7 2 0</inkml:trace>
  <inkml:trace contextRef="#ctx0" brushRef="#br0" timeOffset="226949.8764">21552 12432 0,'0'0'0,"0"0"0,0 0 16,0 0-16,0 0 15,0 0-15,-6-18 16,6 18-16,0 0 0,-8-26 0,8 26 16,-14-23-16,6 11 0,-3-2 15,-4 0-15,2 0 0,0 0 0,-3 2 16,-1 1-16,-8 1 0,0 2 16,-2 5-16,-1 4 15,-1 3-15,1 2 0,-8 9 0,1 3 16,6 3-16,5 0 0,5 5 15,4 2-15,4-1 0,4-2 0,8-1 16,7-3-16,9-7 0,7-5 16,6-7-16,5-5 0,1-6 15,2-4-15,3-5 0,2-4 16,-1-2-16,-2-3 16,8-8-16,-2-3 0,-5 2 15,-4-2-15,1-5 0,-4 1 16,-8 8-16,-5 5 0,-6 7 15,-6 8-15,-5 2 0,-4 4 16,-3 8-16,-3 5 0,-3 1 16,-2 4-16,-5 10 15,-5 9-15,-1 8 0,-1 7 16,4-6-16,5-3 0,7 7 0,9 2 16,6-6-16,3-5 0,5-4 15,6-3-15,4-6 0,2-5 0,9-6 16,6-5-16,-11-1 0,-8-1 15,-6 0-15</inkml:trace>
  <inkml:trace contextRef="#ctx0" brushRef="#br0" timeOffset="227097.1208">22282 12321 0,'0'0'0,"0"0"15,0 0-15,-18 21 0,18-21 0,-19 22 31,8-4-31,0 1 0,-1 1 0,-1 4 16,1-2-16,3-6 0,2-4 16,2-2-16,1-2 0,-1-1 15</inkml:trace>
  <inkml:trace contextRef="#ctx0" brushRef="#br0" timeOffset="227266.3648">22249 12105 0,'0'0'0,"0"0"0,0 0 16,22 11-1,-22-11-15,28 11 0,-8-4 0,2-1 0,3 1 16,-4-1-16,-3-1 16,-2 1-16</inkml:trace>
  <inkml:trace contextRef="#ctx0" brushRef="#br0" timeOffset="227752.3086">22681 12395 0,'0'0'16,"0"0"-16,0 0 0,-13 25 16,13-25-16,-20 28 0,6-12 15,-1 0-15,1 2 0,-3 2 0,3-1 16,3-5-16,1-2 0,2-4 16,3-3-16,3-3 0,2-5 0,6-3 15,6-3-15,3-3 0,1-2 16,2-4-16,2-1 0,3-2 15,2 0-15,6-2 0,-1 1 16,0 3 0,-2 4-16,0 3 0,-2 2 15,-3 4-15,-1 2 0,-3 4 0,-3 5 16,-4 2-16,-2 3 0,-4 3 16,-1 2-16,-3 2 0,-2 2 15,-2 2-15,-3 0 0,1-2 16,0 0-16,-2-1 0,0-4 15,2-2-15,0-4 0,0 0 0,2-2 16,1-3-16,-1-2 0,4-2 0,5-3 16,1-3-16,5-1 0,2-3 15,3-2-15,4-1 0,3-2 16,3 0-16,0 1 0,8 0 16,-1 2-16,-3 2 0,-3 3 15,-4 1-15,-2 2 0,-2 1 0,-2 4 16,-3 4-16,0 3 0,-6 4 0,-5 3 15,-4 3 1,-2 1-16,-3 2 0,-3-1 16,2 2-16,-1-1 0,2 0 15,-1 1-15,2-4 0,1-2 0,0-3 16,0-2-16,1-2 0</inkml:trace>
  <inkml:trace contextRef="#ctx0" brushRef="#br0" timeOffset="227930.4741">23729 12619 0,'0'0'15,"0"0"-15,0 0 0,-17 25 0,8-15 0,0 1 16,0 2-16,2 0 0,-1 1 16,-1 1-16,1-2 0,3-2 15,1-2-15,1-1 16,1-1-16,0-3 0</inkml:trace>
  <inkml:trace contextRef="#ctx0" brushRef="#br0" timeOffset="228084.213">23708 12252 0,'0'0'0,"0"0"16,0 0-16,0 0 0,18 21 0,-18-21 15,20 20-15,-20-20 0,29 22 0,-16-12 16,-2 0-16,-1-4 0</inkml:trace>
  <inkml:trace contextRef="#ctx0" brushRef="#br0" timeOffset="228453.7549">24134 12546 0,'0'0'0,"0"0"0,0 0 15,-8 18-15,8-18 0,-14 26 16,2-10-16,0-1 0,0 0 16,-1-1-16,2 1 0,1-3 15,3-2-15,-2 1 0,2-1 16,3-5-16,1-5 16,4-2-16,3-3 15,4-3-15,1-2 0,2-3 0,1-2 16,4-5-16,2-1 0,3 1 15,2 1-15,0 2 0,0 2 16,5 0-16,-1 3 0,0 5 16,1 4-16,-3 3 0,-1 2 15,-4 4-15,-3 3 0,-3 3 0,-2 5 0,-3 1 16,-4 4-16,-2 0 0,-5 0 16,-1 1-16,-1 0 0,-2 2 15,-2 2-15,0-5 0,-2-2 16,2-4-16,2-4 0,2-2 15,1-2-15,-1-2 0</inkml:trace>
  <inkml:trace contextRef="#ctx0" brushRef="#br0" timeOffset="228632.2215">24781 12623 0,'0'0'15,"0"0"-15,0 0 0,-8 22 0,2-11 0,-2 1 16,-1 3-16,0-1 0,1 1 16,0-2-16,0 1 0,2-1 15,1-1-15,2-3 0,0 0 16,0-2-16</inkml:trace>
  <inkml:trace contextRef="#ctx0" brushRef="#br0" timeOffset="228786.002">24809 12279 0,'0'0'15,"0"0"-15,0 0 0,0 0 16,0 0-16,13 20 0,-13-20 0,22 21 16,-22-21-16,28 22 0,-17-13 0,-2 0 15</inkml:trace>
  <inkml:trace contextRef="#ctx0" brushRef="#br0" timeOffset="229086.4">25295 12575 0,'0'0'0,"0"0"15,0 0-15,-21-4 0,21 4 0,-31-1 16,10 2-16,0 0 0,-1 2 16,1-1-16,0 1 0,-2 2 15,4-1-15,6 2 0,5 2 16,7 1-16,6 2 0,3 0 15,5 1-15,2 1 0,4 1 0,1 2 32,-1 2-17,-2-1-15,-4 0 0,-4-2 0,-3-1 0,-5 1 16,-6 0-16,-2-5 0,-6-3 16,-1-1-16,-2-2 0,-2-1 15,-1-2-15,-5-3 0,0-4 16,3-5-16,4-3 0,7-4 15,7-4-15,1 5 0,0 4 0,-1 0 16</inkml:trace>
  <inkml:trace contextRef="#ctx0" brushRef="#br0" timeOffset="229449.0472">25744 12380 0,'0'0'16,"0"0"-16,0 0 0,-6 24 0,6-24 15,-15 31-15,0-9 16,0 3-16,-2 1 0,-5 9 0,1-1 16,1-1-16,2 0 0,-3 3 15,1-2 1,3-6-16,3-7 0,3-2 0,2-6 0,3-3 16,0-3-16,6-7 0,1-2 15,7-7-15,4-4 0,0-1 16,0 1-16,10-5 0,5-2 15,-1 3-15,1 2 16,-2 3-16,0 5 0,-1 1 0,-2 4 16,4 3-16,1 3 0,-10 1 15,-2 2-15,-4 3 0,-3 3 0,-3 0 0,-3 2 16,-3 3-16,-4 4 16,-2-3-16,-3-2 0,-1 1 0,0-1 15,2-1-15,1-2 0,4-4 16,1-6-16,0 0 0,1 0 0,1-1 15</inkml:trace>
  <inkml:trace contextRef="#ctx0" brushRef="#br0" timeOffset="229618.4606">26103 12709 0,'0'0'0,"0"0"0,0 0 16,0 0-16,-7 22 0,7-22 0,-7 26 15,7-26-15,-12 28 0,4-13 0,-1 1 16,2-3-16,2-2 0,-1-1 16,2-1-16,0-1 0</inkml:trace>
  <inkml:trace contextRef="#ctx0" brushRef="#br0" timeOffset="229756.187">26242 12542 0,'0'0'0,"0"0"0,0 0 15,26 7-15,-26-7 0,23 12 16,-9-5-16,-2 0 16,-2-2-16,-1 1 0</inkml:trace>
  <inkml:trace contextRef="#ctx0" brushRef="#br0" timeOffset="230056.8151">26439 12813 0,'0'0'0,"0"0"0,0 0 16,-14 22-16,8-11 0,-2 2 0,-3 4 16,-2 1-16,1-2 0,-3 3 15,1-3-15,1-3 0,3-1 0,4-3 0,3-4 16,1-2-16,5-3 0,3-4 16,4-3-16,0-4 0,0-2 0,3-3 15,3-2-15,0 0 16,1-2-16,6-3 0,1-1 15,-4 5-15,-2 3 0,-2 4 16,0 4 0,-2 2-16,-1 4 0,0 4 0,1 4 15,-4 0-15,-4 3 0,-3 4 16,-3 4-16,-2 1 0,-2 0 0,-1 5 16,1 1-16,0-1 15,0-2-15,5-3 0,5-1 16,-2-3-16,0-2 0,-1-3 0</inkml:trace>
  <inkml:trace contextRef="#ctx0" brushRef="#br0" timeOffset="230457.5679">27042 12813 0,'0'0'0,"0"0"0,0 0 0,-29-4 16,12 4-16,-6 1 0,-6 3 15,-7 2-15,-1 2 16,2 4-16,1 3 0,4-1 0,5 0 16,3 6-16,6 0 0,10-2 15,7-2-15,11-1 16,10-1-16,3-4 0,4-5 0,2-2 16,2-2-16,3-3 0,-1-1 0,-4-5 15,-1-2-15,-5-2 0,-5 0 0,-2 1 16,-4 1-16,-3 2 0,-2 3 15,-1 3-15,-3 1 0,-3 4 16,-4 3-16,-2 7 0,-3 5 16,0 3-16,-1 5 0,-3 6 31,-3 8-31,-5 2 0,-3 1 16,1-5-16,1-5 0,-6 6 15,-2-3-15,-1-4 0,-1-4 0,-11-5 16,-4-5-16,-1-7 0,1-5 15,-12-9-15,-8-4 16,16 1-16,13 2 0,8 1 0</inkml:trace>
  <inkml:trace contextRef="#ctx0" brushRef="#br0" timeOffset="231075.4616">21664 12935 0,'0'0'0,"0"0"0,0 0 0,0 0 16,-29-6-16,29 6 0,-36 3 15,14-1-15,-1 1 16,-1 1-16,0 2 16,-6 2-16,1 1 0,3 0 15,2 1-15,5 1 0,3 2 0,9 3 16,4 3-16,6 0 0,2-1 15,11 6-15,7-1 0,1 0 16,1-1-16,2 1 0,0 1 16,-2-5-16,-4-2 0,-3 0 0,-4-4 15,-10-1-15,-7-1 0,-9-3 16,-7 0-16,-4-2 0,-3 0 0,-3-2 16,-5-2-16,1-2 0,0-2 15,-3-1-15,4-2 0,7-2 16,6-2-16,8-6 0,5-4 15,9 0-15,4 0 16,0 4-16,-3 3 0,1 3 16</inkml:trace>
  <inkml:trace contextRef="#ctx0" brushRef="#br0" timeOffset="231407.6392">21949 13012 0,'0'0'0,"0"0"0,0 0 16,0 0-16,0 0 0,3 21 0,-3-21 15,-9 27-15,9-27 0,-15 35 0,6-13 16,0 0-16,2-2 0,0 5 16,3-1-16,4-4 0,3-2 15,8-4-15,7-3 0,-1-3 16,1-3-16,2-3 0,2-6 16,2-2-16,1-1 0,4-7 0,-3-2 0,0-2 15,-2-2-15,0-3 16,1-3-16,-6 4 0,-3 3 0,-2 2 15,-3 4-15,-4 5 0,-2 3 0,-1 3 16,-2 5-16,-1 4 16,-1 3-16,-2 4 0,-3 4 15,1 3-15,-2 2 16,2 4-16,2 2 16,3 0-16,3-3 0,4 0 15,2-2-15,-2-4 0,-2-5 0,0-1 16</inkml:trace>
  <inkml:trace contextRef="#ctx0" brushRef="#br0" timeOffset="231830.3578">22635 13008 0,'0'0'0,"0"0"16,0 0-16,-17 26 0,7-12 0,-2 4 15,-1 4 1,-6 9-16,-1 3 0,1-1 16,2 0-16,-2 3 0,3-4 15,2-5-15,4-6 0,3-3 16,1-3-16,2-3 16,2-4-16,2-3 0,2-4 0,1-4 15,0-3-15,4-2 0,2-1 16,4-6-16,4-6 15,6 0-15,4 0 0,0 6 16,-3 3-16,8 3 0,2 3 0,-2 5 16,-2 1-16,-4 3 0,-1 5 15,-4-1-15,-3 1 0,-3 1 16,-4 0-16,-6 0 0,-4-2 16,-3 2-16,-3 0 0,-6 0 0,-4 1 0,-5-5 15,-4-1-15,-1-1 0,-3-2 16,2-1-1,0 0-15,3-3 0,2-1 16,4 0-16,2 2 0,4-1 16</inkml:trace>
  <inkml:trace contextRef="#ctx0" brushRef="#br0" timeOffset="232156.5396">23407 13128 0,'0'0'15,"0"0"-15,0 0 0,0 0 16,0 0-16,-33-3 16,33 3-16,-49 1 0,23 1 0,-2 3 0,-2 0 15,0 2-15,2 1 0,-4 5 16,4 1-16,9 4 16,8 2-16,8-1 0,6-2 0,13 4 15,8 1-15,1-2 16,2 0-16,0 1 0,2 1 0,-4-2 15,-2-5-15,0 1 16,-7-1-16,-6-3 16,-6-1-16,-8 0 0,-6 2 15,-4-5-15,-5-2 0,-5-1 16,-6-2-16,0-1 0,-1-1 0,-5-3 16,1-3-16,7-2 0,6 0 15,6 0-15,2 3 0,4 0 16</inkml:trace>
  <inkml:trace contextRef="#ctx0" brushRef="#br0" timeOffset="232350.3216">23777 13323 0,'0'0'0,"0"0"16,0 0-1,0 0-15,-9 28 0,9-28 16,-13 29-16,4-12 0,-2 0 15,1 0-15,1 1 0,1-3 16,2-2-16,-2 0 0,3-4 0,0-1 0,1-2 0,0-1 16</inkml:trace>
  <inkml:trace contextRef="#ctx0" brushRef="#br0" timeOffset="232494.9034">23811 13024 0,'0'0'0,"0"0"16,0 0-16,20 27 0,-11-14 0,6 5 15,4 5-15,-4-5 0,-2-2 0,-2-3 16</inkml:trace>
  <inkml:trace contextRef="#ctx0" brushRef="#br0" timeOffset="232943.1924">24347 13421 0,'-1001'0'0,"2002"0"0,-1001 0 15,-7-24-15,7 24 0,-10-20 0,5 8 16,-3 1-16,-1 1 0,-4 0 16,-5 2-16,1 3 0,-2 1 15,-6 3-15,-2 5 0,0 3 16,-1 3-16,3 5 0,1 5 0,6-1 15,2 0-15,3 3 0,5-3 0,7 1 16,7-2-16,6-3 0,4-4 16,4-3-16,2-4 0,6-4 15,3-5-15,-1-2 0,-2-2 16,7-7-16,1-2 0,-3-6 16,-2-3-16,-3-4 15,-1-3-15,-2-1 16,1 0-16,0-3 0,-2 5 0,-5 4 15,-5 2-15,-4 7 16,-2 4-16,-1 6 0,-2 3 0,-3 5 16,-2 2-16,-3 7 0,-3 6 15,-5 5-15,-4 6 16,-2 1-16,1 2 0,-3 10 0,3 4 0,1-3 16,3 0-16,2-4 0,3 0 15,3-2-15,4 0 0,2 0 16,3-4-16,3-12 0,3-4 0,-3-3 15,-1-2-15,-1-1 0</inkml:trace>
  <inkml:trace contextRef="#ctx0" brushRef="#br0" timeOffset="233128.1707">24915 13374 0,'0'0'16,"0"0"-16,0 0 0,-9 26 15,9-26-15,-16 30 16,3-9 0,0 1-16,0 3 0,2-4 15,1-1-15,0-1 0,2-5 16,1-2-16,2-2 0,-1-2 16</inkml:trace>
  <inkml:trace contextRef="#ctx0" brushRef="#br0" timeOffset="233297.2177">25020 13164 0,'0'0'0,"0"0"0,0 0 16,27 11-16,-27-11 0,21 12 16,-8-1-16,1-1 15,1 1-15,-2-1 0,-2-2 16,-1-1-16</inkml:trace>
  <inkml:trace contextRef="#ctx0" brushRef="#br0" timeOffset="233598.0303">25180 13631 0,'0'0'0,"0"0"0,0 0 16,-14 19-16,9-11 0,1 0 15,1 1-15,-1-1 0,1-2 16,1-1-16,1-2 0,1-3 0,2-5 15,4-3-15,1 0 0,1-3 16,1 0-16,1-3 16,0-2-16,4-5 15,0 2-15,3 2 0,2 1 16,-2 3-16,1 2 0,0 1 16,-1 3-16,-1 2 0,-3 3 0,-1 3 0,-1 2 15,-2 5-15,-2 6 0,0 1 16,-1 3-16,-2 2 0,0-1 0,1 5 15,-1 2-15,4 3 16,1-5-16,4-2 0,4-4 16,-4-4-16,-2-1 0,-2-4 15</inkml:trace>
  <inkml:trace contextRef="#ctx0" brushRef="#br0" timeOffset="234014.7338">26081 13626 0,'0'0'0,"0"0"0,0 0 15,0 0-15,-10-25 0,10 25 16,-24-17-16,6 9 0,-2-1 0,-6 4 16,-7 2-16,1 4 15,1 2-15,-8 3 0,2 3 16,-2 2-16,7 0 0,8 0 0,6 1 16,11-1-1,8 3-15,6 0 0,8 0 16,6-3-16,4-4 0,3-1 15,1-3-15,1 1 0,-1-2 0,4-3 16,-1-2-16,-5-1 0,-3-1 16,-7 0-16,-4 1 0,-5 3 15,-2 0-15,-2 3 0,-1 4 16,-3 4-16,-2 5 0,-2 6 0,-2 4 16,-1 1-16,-3 5 0,1 0 15,0 4-15,-1 1 0,0 2 0,-1 5 16,0-3-1,1-6-15,0-4 0,0-4 0,2-2 16,-3-6-16,-2-4 0,-4-6 16,-5-6-1,-1-7-15,-1-6 0,-2-7 0,-2-5 16,3-9-16,2-6 0,5 8 16,4 6-16,3 6 0</inkml:trace>
  <inkml:trace contextRef="#ctx0" brushRef="#br0" timeOffset="234527.6937">27735 12258 0,'0'0'0,"0"0"16,25-4-16,-6 2 0,2 1 0,15-4 15,8 0-15,5 1 0,4 2 16,22-3-16,8 2 0,12 0 0,-3 2 0,18 2 16,1 3-16,5-1 15,-9 1-15,40 1 0,-16 1 16,-29 2-16,-20 0 0,-5-1 0,-2 0 15,-12-5-15,-10-4 0,-6 4 16,-4 0-16,-13 3 0,-9-1 0,-7-3 31,-4-1-31,-3 0 0,-4 0 0,-2-3 16,-2-1-16,-3 0 16,-5-4-16,3 2 0,2 3 15,1 0-15</inkml:trace>
  <inkml:trace contextRef="#ctx0" brushRef="#br0" timeOffset="242527.0465">21875 9307 0,'0'0'0,"0"0"0,0 0 15,0 0-15,0 0 0,0 0 0,-19-15 16,19 15-16,-25 2 0,25-2 16,-41 19-16,18-5 0,0 3 0,-11 16 15,-3 8-15,2 2 0,2 2 16,-6 18-16,-4 17 15,9-10-15,7-9 0,3 7 0,6 2 16,4-13-16,5-11 0,2-5 0,3-4 16,-1-8-16,2-6 0,-3-3 15,0-6-15,-1-5 0,-1 0 0,-8-6 16,-7-3-16,1-3 0,0-2 16,7 1-16,4 2 0,2 0 15</inkml:trace>
  <inkml:trace contextRef="#ctx0" brushRef="#br0" timeOffset="242696.4049">21538 9669 0,'0'0'0,"14"-1"16,7 1-16,5-1 0,2 1 0,11 1 15,4 2-15,3 1 0,-3 2 0,-1 0 16,-1 2-16,-8-1 0,-7 1 15,-2-3-15,-6 0 16,-5-1-16</inkml:trace>
  <inkml:trace contextRef="#ctx0" brushRef="#br0" timeOffset="243166.6519">22415 9690 0,'0'0'0,"0"0"16,0 0-16,0 0 0,0 0 0,16-14 15,-16 14-15,0 0 0,0 0 0,-7-22 16,7 22-16,0 0 0,-24-18 16,8 14-16,-5 3 0,0 1 15,-1 1-15,-11 5 0,-4 4 16,2 2-16,2 2 0,-9 9 15,0 5-15,4 0 0,6 0 0,2 5 16,8 1 0,8-5-16,6-2 0,14-5 15,9-4-15,4-4 0,3-4 16,9-8-16,6-5 0,0-3 16,-1 0-16,7-7 0,0-6 15,-6-1-15,-7-1 0,2-1 16,0-1-16,-7 2 0,-7 2 0,-4 3 15,-6 4-15,-1 2 0,-1 4 0,-6 3 16,-3 3-16,-2 3 0,-2 4 16,-4 5-16,-2 5 0,3-2 15,1 0-15,3 5 0,0 3 16,2 1-16,2-2 0,0 7 16,4 2-16,1-6 0,1-6 0,0-5 15,-2-2-15,0-2 0</inkml:trace>
  <inkml:trace contextRef="#ctx0" brushRef="#br0" timeOffset="243467.3952">21196 9658 0,'0'0'15,"0"0"-15,0 0 0,0 0 0,0 0 0,0 0 16,0 0-16,0 0 0,25 13 0,-25-13 31,37 3-31,-15-3 0,2 1 0,5-1 16,4 0-16,0 0 0,1 0 0,12 0 15,2-1-15,6 0 16,-6 1-16,-8 0 0,-8 0 16,-7 0-16</inkml:trace>
  <inkml:trace contextRef="#ctx0" brushRef="#br0" timeOffset="243999.5108">23078 9789 0,'0'0'0,"0"0"16,0 0-16,0 0 0,-4-18 0,4 18 16,0 0-16,-17-23 15,17 23-15,-22-15 0,4 8 16,1 3-16,-2 1 16,-5 3-16,-5 4 0,-6 2 15,-1 2-15,1 6 0,1 6 16,-5 5-16,5 1 0,4 2 15,5 3-15,3 1 0,8-3 0,12-4 16,11-3-16,3-4 0,4-3 16,10-6-16,10-5 15,-1-6-15,-1-1 0,4-5 0,1-4 0,-3 1 16,-6-1-16,6-7 0,-2-5 16,-7 3-16,-2-1 0,-6 2 15,-1-3-15,-5 4 0,-4 2 0,-3 4 16,-4 2-16,-1 3 0,-1 2 15,0 2-15,0 0 16,0 4-16,-3-1 16,0 5-16,1 2 0,1 1 15,0 1-15,0-1 0,0-3 16,1 0-16</inkml:trace>
  <inkml:trace contextRef="#ctx0" brushRef="#br0" timeOffset="244300.5234">23315 9467 0,'0'0'0,"0"0"0,0 0 0,0 0 16,0 0-16,0 0 0,-14 26 15,14-26-15,-19 27 0,4-7 16,-1 5-16,-2 2 0,0 1 0,-10 13 16,-2 5-16,4-5 0,3-3 15,-2 9-15,5-2 16,2 0-16,2-7 16,5-6-16,4-1 0,2-8 15,4-5-15,0-4 0,0-3 16,0-3-16</inkml:trace>
  <inkml:trace contextRef="#ctx0" brushRef="#br0" timeOffset="244516.8092">23540 9784 0,'0'0'0,"0"0"15,0 0-15,-13 25 0,13-25 0,-18 28 16,5-9 0,-1 2-16,0-1 0,-5 6 15,2 0-15,2-4 0,4-3 0,1-3 16,3-4-16,1-5 0,2-3 16,0-1-16,1 1 0,1-3 15</inkml:trace>
  <inkml:trace contextRef="#ctx0" brushRef="#br0" timeOffset="244670.4931">23599 9557 0,'0'0'0,"0"0"16,0 0-16,29 6 0,-15-2 0,3 0 16,3 2-16,1 0 0,-4 0 15,-1-2 1</inkml:trace>
  <inkml:trace contextRef="#ctx0" brushRef="#br0" timeOffset="244986.6645">23876 9815 0,'0'0'0,"0"0"0,0 0 16,-20 23-16,12-12 0,-3 4 16,-2 3-16,-6 5 0,1 0 0,-1 0 15,0-2-15,4-1 0,3-3 0,1-2 16,2-6-16,5-6 0,4-3 15,5-1-15,4-7 0,2-1 16,1-2-16,2-3 0,3-1 16,1-3-16,2-3 0,8-3 15,1 2-15,-4 1 0,-2 5 0,-1 3 16,0 6-16,-2 2 0,-2 3 0,-3 5 16,-2 3-16,-2 3 0,-2 1 15,-6 5-15,-4 3 0,-2 2 16,0 0-16,-1 3 0,1 3 15,2-2-15,2 0 0,6-2 16,4-2 0,-2-2-16,-2-5 0,-1-2 0</inkml:trace>
  <inkml:trace contextRef="#ctx0" brushRef="#br0" timeOffset="245418.3029">24771 9805 0,'0'0'0,"0"0"16,0 0-16,-28 2 0,28-2 0,-42 7 16,11 3-16,-1 2 0,-1 0 15,-9 7-15,1 3 0,-1 3 16,7 0-16,10-2 0,7-3 16,8-1-16,7-2 15,11-4-15,11-4 16,5-2-16,5-4 0,10-4 0,1-5 15,-2-1-15,-3-4 0,-1-4 16,0-5-16,-5 2 0,-2 2 16,-2-4-16,-3-2 0,-8 8 15,-1 1-15,-5 5 0,-2 3 0,-3 2 16,-1 1-16,-5 5 0,-6 6 16,2-1-16,-2 3 0,-2 10 15,-2 7-15,-1 1 0,2 3 0,0 1 16,0 1-16,-1 3 0,1-4 15,-1-3-15,2-1 0,0-5 16,1-2-16,2-5 0,0-4 16,-1-3-16,0-1 0,-7-3 15,-6-1-15,1-5 0,-4-2 0,-4-3 0,-5-2 16,-1-3-16,1 0 0,-8-4 16,-1 0-16,10 4 0,7 2 0,5 1 15</inkml:trace>
  <inkml:trace contextRef="#ctx0" brushRef="#br0" timeOffset="257028.3293">4453 12848 0,'0'0'15,"0"0"-15,-22 1 0,7 0 0,-1 2 16,-9 1-16,-4 3 0,-8-1 0,-2 0 0,-14 5 16,0 3-16,1 2 15,-1 2-15,-11 5 0,1 0 16,-1 3-16,2-1 0,-13 11 15,2 2-15,7-3 0,6-2 0,-22 19 16,-3 6-16,15-8 0,12-8 16,0 5-1,6 2-15,10-3 0,7-2 16,7-9-16,4-5 0,8 1 16,6 0-16,12 1 0,6 1 15,10-9-15,2-5 0,7-3 16,5-1-16,-5-9 0,6-2 0,11 0 15,4 0-15,8-3 0,4-1 16,8-1-16,10-1 0,38 0 0,-2 1 16,1-2-16,-2 0 0,1-2 15,-1 0-15,7 4 0,4 3 16,-3-1-16,-2 2 0,8-1 16,5 0-16,-7-1 0,-1 1 0,7 2 15,4 4-15,-6-1 0,-1 0 16,7-1-1,5-2-15,-5 3 0,-3 0 16,1-1-16,1 0 0,-7 2 0,-6 1 0,14-1 16,8-1-16,-12-1 0,-6-2 0,-4 1 15,-2-4-15,-3 2 0,-2-2 32,2 1-32,3-1 0,-5-1 0,-4 1 0,14-2 15,9-2 1,-19 0-16,-13 1 0,-1 0 0,2 2 0,-5-3 15,0-2-15,1-6 0,0-4 16,-10 1-16,-5 1 0,-2-3 16,-2-1-16,-6 0 0,-6-2 15,-5 2-15,-4 1 0,-5-4 16,-2-2-16,-8-5 0,-6-2 0,0 5 0,-2 4 16,-5-3-16,-4-1 0,-8-2 15,-7-1-15,-4 1 0,-1 2 16,-3 1-16,-2 2 0,-4-5 15,-2-3-15,-2 3 0,0 1 0,-6 1 16,-5-1-16,-5 2 0,-4 2 16,-4-2-1,-3 1-15,8 5 0,-2-2 16,-5-1-16,-7-3 0,-5-1 16,-5 1-16,-38-11 15,-4 5-15,25 8 0,-12-5 16,-29-6-16,18 8 0,-7 4 15,-5 2-15,7-4 0,6-1 0,-21 0 16,-14-1-16,12 4 0,9 4 0,-20-3 16,-15-2-16,11 5 0,9 2 15,-21-2-15,-13-3 0,16 5 16,15 4-16,-19-3 0,-14-1 16,14 12-16,11 4 0,-33-2 15,-24 0-15,18-1 16,10 2-16,8 2 15,6 3-15,12 1 0,8 2 16,4 5-16,2 4 0,4-6 16,4-4-16,6 3 0,5 0 15,9 0-15,7-2 0,-7 4 16,-4 2-16,4-1 16,0-1-16,28-3 0,15-3 0,2 2 15,-2 4-15,2-5 0,4-4 0,1 0 16,2-2-16,9 1 0,4 1 15,0-2-15,-1 1 0,4 0 16,3 2-16,4-2 0,8 1 16,1-2-16,3-1 0,2 2 15,-1 1-15,2-1 0,0 1 0,3 1 16,2 2-16,-1-5 0,2-2 0,0 0 16,-3 0-16,-2 0 0</inkml:trace>
  <inkml:trace contextRef="#ctx0" brushRef="#br0" timeOffset="257815.2385">3756 13659 0,'0'0'16,"13"-1"-16,8 0 0,1-1 0,5 1 15,20-3-15,13-2 16,15-1-16,-3-2 15,23-1-15,15-1 0,1 3 16,-3 3-16,46-2 0,8 3 16,-20-2-16,-13 2 0,-8 4 15,-8 3-15,-15 3 0,-13-2 0,-12 4 16,-9 0-16,-10-3 0,-5-5 16,-12 1-16,-7 2 0,-14-3 15,-12 0-15,-5-4 0,-5-4 0,-16-4 16,-12-3-16,-17 2 0,-12 2 15,-8-1-15,-7 1 0,-18-2 16,-13 2-16,-11 6 0,-9 2 16,-6 7-16,-6 4 0,2-1 15,3 0-15,-12 6 0,-6 4 16,20 0-16,16 0 16,8 1-16,4 2 0,16 0 15,8 1-15,13-3 0,6-4 16,21-6-16,11-2 0,18-2 15,10 0-15,9 1 0,7 1 0,15-5 16,10-4-16,16-1 0,12-1 16,14 0-16,12-1 0,8 1 15,4 0-15,7 0 0,6-1 0,-7 2 16,-4 1-16,6 1 0,2 0 16,-12 1-16,-7 1 0,-14 0 15,-12-1-15,-19-2 0,-14-1 0,-20-2 16,-10-2-16,-9 2 0,-7 3 15,-18-2-15,-12-1 16,-18 2-16,-13 1 0,-14 3 0,-9 1 0,6 3 16,1 2-16,3 3 0,-1 2 15,13 2-15,10 2 0,13-7 16,12-4-16,15-4 0,12-3 0,18 4 16,15 1-16,12-4 15,10-4-15,58-8 16,38-6-1,-44 7-15,-31 3 0,-19 4 0</inkml:trace>
  <inkml:trace contextRef="#ctx0" brushRef="#br0" timeOffset="258517.2157">7798 13554 0,'0'0'0,"19"-3"0,5 1 0,-3 0 16,2 1-16,15-1 16,17-1-16,5 2 0,4-1 15,20 1-15,5 0 16,8 2-16,-5 1 0,12-1 0,3-1 15,21 1-15,-23 0 0,-14 1 16,-7 2-16,-18-2 0,-11-2 16,-12-2-16,-7 0 0,-10 1 15,-6 0-15,-8-1 0,-6 0 0,-6 2 0,-5 0 16,-12-4-16,-10-3 0,-2 1 16,-4 2-16,-7 0 0,-11-1 15,-5 0-15,-4 1 0,-21-1 16,-9-4-16,6 2 0,4 0 0,-45 3 15,6 1-15,21 3 16,17 3-16,13-1 0,13 0 0,20 1 0,14-2 16,11 0-16,10-1 0,2-1 15,6 1-15,25-2 0,18-1 16,-7 2-16,10 1 0,13 0 16,10 0-16,2 1 0,-1-1 0,52 3 15,0 2-15,-21 2 0,-14 2 16,-6-1-1,-3 2-15,-16-2 0,-13-3 16,-21 0-16,-13-3 0,-15 0 16,-8-2-16,-18-4 0,-14-3 15,-16 0-15,-9 2 0,-28-4 16,-19-2-16,3 1 0,1 2 0,-12 1 16,-7 0-16,13 3 0,10 4 15,9 2-15,7 4 0,12 0 16,9-2-16,29-2 0,18 0 15,18-1-15,10 2 0,25-4 0,17-2 16,24 1-16,17 3 0,50 5 16,34 6-1,3 0-15,3 3 0,-60-5 16,-40-3-16,-27-3 16</inkml:trace>
  <inkml:trace contextRef="#ctx0" brushRef="#br0" timeOffset="259420.141">10353 13655 0,'0'0'0,"0"0"0,0 0 0,0 0 15,0 0-15,33-1 0,-33 1 16,45 3-16,-17-1 0,5 0 0,5-1 16,0 0-16,1-1 0,10 1 0,10 0 15,-6 0-15,-5-1 0,1 0 16,-10 0-16,-8-1 0,-8-2 16,-5 1-16,-4 0 0,-3 1 0</inkml:trace>
  <inkml:trace contextRef="#ctx0" brushRef="#br0" timeOffset="259636.3952">10730 13510 0,'0'0'0,"0"0"0,0 0 0,0 0 16,-1 30-16,1-30 0,-5 36 0,1-12 0,1 3 15,0 3-15,-1 3 16,0 9-16,1-2 0,-1-1 15,1 0-15,0 4 0,1-4 0,-1-6 16,2-3-16,-2-7 0,-2-5 16,-2-3-16,-4-4 0,-2-4 15,-2-3-15,4-1 0,1-1 0,3 0 16</inkml:trace>
  <inkml:trace contextRef="#ctx0" brushRef="#br0" timeOffset="259752.329">10393 13934 0,'0'0'0,"0"0"16,0 0-16,0 0 0,26-1 15,-26 1-15,44-4 0,-15 0 16,3 0 0,4-1-16,5 0 0,12-3 0,0 0 15,1 0-15,-10 1 0,-9 2 16</inkml:trace>
  <inkml:trace contextRef="#ctx0" brushRef="#br0" timeOffset="259921.3523">11165 13510 0,'0'0'0,"0"0"0,0 0 0,0 0 16,-5 26-16,5-26 0,-1 22 16,1-22-16,1 25 0,0-13 15,0-3-15,0 0 16</inkml:trace>
  <inkml:trace contextRef="#ctx0" brushRef="#br0" timeOffset="260146.1952">11615 13634 0,'0'0'16,"0"0"-16,0 0 0,0 0 0,-23 5 16,23-5-16,-42 13 15,15-6-15,-3 2 0,-3-1 0,-2-1 16,-7 4-16,4 2 0,-2 0 0,3-3 15,9-1-15,4-4 0,10 2 16,6 0-16,7 0 0,7 0 16,6-1-16,8-2 0,3 1 15,3-1-15,11 2 0,1 0 16,0 0-16,-2 1 0,-2-1 16,-6-1-16,-7-2 0</inkml:trace>
  <inkml:trace contextRef="#ctx0" brushRef="#br0" timeOffset="260306.826">11060 13937 0,'0'0'0,"0"0"16,0 0-16,30 5 0,-30-5 16,37 5-16,-8-2 15,1 0-15,0-1 0,11 3 0,0 0 16,-6-1-16,-5-1 0,-6 0 15</inkml:trace>
  <inkml:trace contextRef="#ctx0" brushRef="#br0" timeOffset="260485.2985">11060 14103 0,'0'0'0,"0"0"15,0 0-15,26 5 16,-26-5-16,33 6 0,-8-4 15,3-1-15,5-1 0,16-1 16,5 0-16,-1 0 0,0-2 0,1 1 16,-11 0-16,-8 0 0</inkml:trace>
  <inkml:trace contextRef="#ctx0" brushRef="#br0" timeOffset="260685.8775">11922 13723 0,'0'0'16,"0"0"-16,0 0 0,0 0 0,0 0 15,0 0 1,34 0-16,-34 0 0,45 0 16,-14 1-16,6 0 0,1 1 0,2 1 15,12 1-15,0 1 16,6-1-16,-5 0 0,-2 0 15,-12-1-15,-8 0 0</inkml:trace>
  <inkml:trace contextRef="#ctx0" brushRef="#br0" timeOffset="260924.0338">12334 13594 0,'0'0'0,"0"0"0,0 0 0,-16 13 16,16-13-16,-27 23 15,5-5-15,-2 2 0,-1 1 0,-6 5 0,3-1 16,5 0-16,4-1 0,3 2 16,6-3-16,8-3 0,5-1 15,9-1-15,7-1 16,5-2-16,5-3 0,2-1 0,2-1 16,5 1-16,0 0 0,-5-4 15,-5-2 1,-4-2-16,-7 0 0,-2-1 15</inkml:trace>
  <inkml:trace contextRef="#ctx0" brushRef="#br0" timeOffset="261109.0127">11823 14086 0,'0'0'0,"0"0"0,0 0 0,0 0 0,27 3 15,-27-3-15,48 4 16,-12-2-16,9 1 15,-1 0-15,-2 1 0,15 0 0,1 0 16,6-2-16,-8-2 0,5-1 16,-7-2-16,-13 0 0,-11 0 15,-5 0 1,-5 1-16,-5 0 0</inkml:trace>
  <inkml:trace contextRef="#ctx0" brushRef="#br0" timeOffset="261325.3266">12310 13824 0,'0'0'0,"0"0"0,0 0 0,0 24 0,0-24 0,-3 30 15,-1-7-15,0 5 16,-1 4-16,-1 1 0,-1 2 16,0 8-16,-1-6 0,0 11 0,3-3 15,0-4-15,2-5 0,0 3 16,0-4-16,2-4 0,1-2 15,0-6-15,0-6 0,0-3 0</inkml:trace>
  <inkml:trace contextRef="#ctx0" brushRef="#br0" timeOffset="270671.505">4692 14125 0,'0'0'0,"-14"-1"16,-8 1-16,-10-2 0,-3-2 16,-22-1-16,-9 0 0,-14 2 0,-1 5 0,-20 4 15,-6 2-15,-20 9 16,-5 4-16,5 8 16,1 3-16,-16 13 0,40-9 0,14 7 15,9 4-15,22 0 16,12 0-16,17-6 0,13-3 0,14-3 15,10 0-15,17-2 16,10-2-16,17 1 16,8 1-16,17-6 0,10-5 15,7-1-15,3-3 0,13 0 0,9 0 16,1-4-16,-1 0 0,21-4 16,14 1-16,-19-4 15,-17-5-15,2-3 0,3-4 0,-5-1 16,-2-1-16,7-10 0,9-5 15,-23-7-15,-18-7 0,-33 6 16,-26 3-16,-12-12 0,-10-6 16,-11 0-16,-8 1 0,-27-12 0,-19-7 15,-11 4-15,-8 2 0,-28 1 16,-22-1-16,0 7 0,-1 3 16,-42 2-1,-28 4-15,11 12 0,10 6 0,55 8 16,36 5-16,26 3 0</inkml:trace>
  <inkml:trace contextRef="#ctx0" brushRef="#br0" timeOffset="279966.531">6342 14193 0,'0'0'0,"0"0"16,0 0-16,0 0 15,0 0-15,0 0 0,-23 26 0,23-26 16,-30 39-16,12-10 16,-4 8-16,-1 3 0,-1 3 15,-4 16-15,-4 18 0,6-10 16,7-7-16,4 7 0,8 6 0,7-14 0,5-9 16,9-11-16,7-6 0,2-6 15,5-5-15,2-9 0,5-7 16,-2-6-16,-2-6 0,-8 2 0,-4 0 15,-7 2-15</inkml:trace>
  <inkml:trace contextRef="#ctx0" brushRef="#br0" timeOffset="280536.3729">6722 14273 0,'0'0'0,"0"0"0,0 0 16,26 2-16,-26-2 0,20 8 0,-6-2 16,-2 1-16,2 1 0,-3 3 15,0 0-15,-5 0 0,0 0 0,-4 3 16,-3 0-16,-5 1 16,-4-1-16,-6 0 15,-7 0-15,-1 1 0,-2 2 0,-2-4 16,-3-3-16,-5 2 15,4-3-15,6 0 0,4-3 16,5-1-16,4-1 0,7-1 16,3 0-16,8-1 0,5 1 15,3-1-15,2 2 0,4-2 16,2 1-16,9 3 0,0 0 16,-3 2-16,-5 0 0,-3 2 0,-5-1 15,-3 0-15,-3 1 0,-9 2 16,-8 3-16,-8-1 0,-7 1 15,1-2 1,-1-1-16,-5-1 0,-3-1 0,5-1 0,2-3 0,2-1 16,4-3-16,6-1 0,3 1 0,10-2 15,3-6-15,6 2 0,2 0 32,10 0-32,7 1 0,1 3 15,0 1-15,3 3 0,1 1 16,-4 2-16,-7 1 0,0 6 15,-3 3-15,-10-1 0,-4 0 0,-7 2 16,-6 1-16,-3-3 0,-3-2 16,-9 2-16,-2 1 15,2-7-15,1-2 0,-6-7 0,-1-7 0,7-4 16,7-4-16,8-13 0,10-10 16,1 9-16,-3 6 0,1 5 15</inkml:trace>
  <inkml:trace contextRef="#ctx0" brushRef="#br0" timeOffset="280690.0532">7078 14173 0,'0'0'16,"0"0"-16,0 0 0,0 0 0,0 0 15,0 28-15,0-28 0,-11 32 16,3-10-16,-1 2 0,1 1 16,2-2-16,0 1 0,1 1 15,3-4-15,-2-7 0,4-4 0,1-5 16,3-5-1,-2 1-15,0-1 0,-2 0 16</inkml:trace>
  <inkml:trace contextRef="#ctx0" brushRef="#br0" timeOffset="280953.1898">7133 14198 0,'0'0'16,"0"0"-16,0 0 16,0 0-16,30 5 0,-30-5 0,32 6 0,-14-1 15,3-2-15,1 1 0,4 1 0,-4 1 16,-4 0-16,3 3 0,-3 0 15,-5 1-15,-3 1 0,-9 0 16,-7 0-16,-6 1 0,-4-2 0,-8 2 16,-5-1-16,-1 0 0,0-2 15,-8 0-15,1-1 0,6 0 16,4-2 0,6 0-16,7-3 0,4 1 15,7-1-15,9 1 0,9 1 16,5 0-16,5-1 0,4 0 15,3 0 1,-2-2-16,2 0 0,-6-1 0,-5 0 0,-4 0 0</inkml:trace>
  <inkml:trace contextRef="#ctx0" brushRef="#br0" timeOffset="281122.627">6975 14551 0,'0'0'0,"0"0"15,0 0-15,0 0 0,4 22 0,-4-22 16,2 22-16,-2-22 0,5 25 0,-5-25 16,11 23-16,-5-13 0,0-1 15,1-2-15,-3 0 0,1-1 16</inkml:trace>
  <inkml:trace contextRef="#ctx0" brushRef="#br0" timeOffset="281407.8881">7008 14592 0,'0'0'0,"0"0"0,0 0 16,0 0-16,33-7 0,-33 7 0,41 2 16,-17 0-16,3 0 0,5 1 15,2 1-15,7 1 16,-3-1-16,2 1 0,-4 1 0,-6-1 16,-4 1-16,-10 0 0,-6 1 15,-7 0-15,-6 0 0,-9 0 0,-10 1 0,-3-1 16,-6-1-16,-8 3 0,-1-2 15,2 0-15,0-2 0,0 2 16,5 0-16,7-1 0,8-3 0,5-1 16,7-2-16,9 0 0,8 0 15,7 1-15,2 0 0,7-2 16,2-1 0,2-1-16,1 2 15,0-3-15,0 1 0,-2 0 16,-6 0-16,-6 2 0</inkml:trace>
  <inkml:trace contextRef="#ctx0" brushRef="#br0" timeOffset="281608.6214">7214 14451 0,'0'0'16,"0"0"-16,0 0 0,0 0 15,0 25-15,0-25 0,2 30 16,-4-10-16,0 4 0,-1 1 15,0 2-15,-3 2 0,2 1 0,-2 5 16,1-2 0,-1-5-16,2-5 0,0-2 15</inkml:trace>
  <inkml:trace contextRef="#ctx0" brushRef="#br0" timeOffset="281724.5753">6990 14979 0,'0'0'0,"0"0"0,0 0 15,0 0-15,0 0 0,0 0 16,0 0-16,0 0 0,0 0 15,0 0-15,0 0 0,37 5 0,-37-5 0,40 0 16,-11-3-16,1-4 16,0-3-16,-2 2 0,-6 0 0,-3 1 15</inkml:trace>
  <inkml:trace contextRef="#ctx0" brushRef="#br0" timeOffset="281863.0278">7399 14848 0,'0'0'15,"0"0"-15,0 0 0,0 0 0,0 27 0,0-27 16,0 28-16,0-28 0,1 29 16,1-16-16,1 1 15,-1-3-15,1 0 0,-1-2 16</inkml:trace>
  <inkml:trace contextRef="#ctx0" brushRef="#br0" timeOffset="282078.6816">8042 14285 0,'0'0'0,"0"0"16,0 0-16,0 0 0,0 0 0,-30 23 15,11-9 1,0 3-16,-1 1 0,0 1 0,1 3 15,-4 2-15,5-3 0,2-4 16,3-2 0,2-2-16</inkml:trace>
  <inkml:trace contextRef="#ctx0" brushRef="#br0" timeOffset="282257.1314">8034 14537 0,'0'0'0,"0"0"0,0 0 16,19-2-16,-12-1 0,-1 0 15,-2 1-15,-2 2 0,-2 0 0,-5 2 16,-7 1-16,-4 2 0,-3 0 15,-3 3-15,-3 0 0,-6 4 0,-2 1 16,1 2-16,0 2 16,7-3-16,5-2 0,0-1 0,8-1 15,6-3-15,5-3 0,0 0 16,1 0-16,0-1 0</inkml:trace>
  <inkml:trace contextRef="#ctx0" brushRef="#br0" timeOffset="282410.8923">7909 14764 0,'0'0'0,"0"0"16,0 0-16,-11 26 0,4-12 0,-1 6 0,-2 5 0,0 0 16,-1 1-16,-1 4 31,1-1-31,1-3 0,2-4 0,0-1 0,-1-5 16,5-9-16,1-3 0,0-1 0,1-1 15,0 0-15</inkml:trace>
  <inkml:trace contextRef="#ctx0" brushRef="#br0" timeOffset="282580.25">8410 14449 0,'0'0'0,"8"2"0,3 1 0,1 0 15,1 1-15,3 3 0,1 2 16,-4-1-16,-2 0 0,-4-1 15,-4 1-15,-5-2 0,-5-1 0,3-1 16,-2-1 0,2 0-16</inkml:trace>
  <inkml:trace contextRef="#ctx0" brushRef="#br0" timeOffset="282711.891">8024 14641 0,'0'0'0,"0"0"0,0 0 16,0 0-16,0 0 0,0 0 15,0 0-15,28 16 0,-3-11 16,4 1-16,6-2 0,3 1 15,0 0-15,16-1 0,-1 0 16,6 0-16,-4 0 0,-4 0 0,-11-1 16,-10-1-16</inkml:trace>
  <inkml:trace contextRef="#ctx0" brushRef="#br0" timeOffset="282943.9671">8416 14764 0,'0'0'16,"0"0"-16,0 0 0,0 29 0,0-29 16,-3 37-16,0-12 0,0-1 15,1-1-15,0 7 16,-1-3-16,-2-2 0,1-2 0,-4-3 16,-1 1-16,0-5 0,1-3 0,-2-4 15,-2-4-15,-1-5 0,0-2 0,0-6 16,-4-4-16,5 0 0,1 3 15,4 1-15</inkml:trace>
  <inkml:trace contextRef="#ctx0" brushRef="#br0" timeOffset="283160.1437">9035 14558 0,'0'0'0,"5"7"0,2 5 15,-1 3-15,1 2 0,1 10 0,-2 3 16,-1 2 0,-3 2-16,-3 10 0,-2 2 15,-4-4-15,-2-5 0,-13 6 16,-8 0 0,-7-7-16,-5-5 0,3-9 0,5-7 15,3-1-15,8-4 0,5-2 16</inkml:trace>
  <inkml:trace contextRef="#ctx0" brushRef="#br0" timeOffset="283545.675">9540 14384 0,'0'0'0,"0"0"16,20 4-16,-20-4 0,37 3 15,-8-2 1,6 1-16,9 1 0,0 0 0,10 2 16,-1 0-16,-2 0 0,-3 0 15,2 0-15,-7-3 0,-12-2 16,-8-2-16,-6-1 0,-3 1 15,-3 1-15</inkml:trace>
  <inkml:trace contextRef="#ctx0" brushRef="#br0" timeOffset="283730.7883">9886 14306 0,'0'0'0,"0"0"0,0 0 0,0 23 16,0-23-16,-1 30 0,0-9 15,-2 1-15,0 2 0,-1 2 0,-1 2 0,0 5 16,-2-2-16,2-5 16,0-4-16,2-3 0</inkml:trace>
  <inkml:trace contextRef="#ctx0" brushRef="#br0" timeOffset="283915.5595">9519 14543 0,'0'0'0,"0"0"0,0 0 15,-6 19-15,6-19 0,-7 23 16,4-8-16,1-1 0,1-1 0,2-1 16,2-3-16,-1 0 0,1-1 0,-1-2 15</inkml:trace>
  <inkml:trace contextRef="#ctx0" brushRef="#br0" timeOffset="284116.1315">9716 14569 0,'0'0'15,"0"0"1,0 0-16,30 3 0,-30-3 0,44 5 16,-12 0-16,-1 0 15,-2 1-15,10 2 0,0 1 16,4 1-16,-5 0 0,-7 1 0,-7 0 15,-5-1-15,-6 1 0,-9-1 16,-10-1-16,-6 3 0,-7 0 16,-7-1-16,-8 0 0,6-2 0,6-2 0,4 0 15</inkml:trace>
  <inkml:trace contextRef="#ctx0" brushRef="#br0" timeOffset="284886.9625">9759 14694 0,'0'0'0,"0"0"0,0 0 15,0 0-15,0 0 0,0 0 0,23 5 16,-23-5-16,0 0 0,0 0 16,0 0-16,-20 22 0,20-22 0,-23 16 15,23-16-15,-29 14 0,14-6 16,2 0-16,2-1 16,2-3-16,3 0 0,5 0 0,4 0 15,2 0-15,5-1 16,5 1-16,5-1 15,2-1-15,3 0 0,10 1 16,3-1-16,-1 1 0,-4 1 0,3 2 16,-4-1-16,-5 0 0,-5-1 15,-7 0-15,-6 0 0,-7 1 16,-5 1-16,-10 1 16,-8 2-16,-2-2 0,-2 0 0,-10 3 0,-5 1 15,3 1-15,0 1 0,-4 0 16,1 0-16,8-4 0,7-1 0,6-2 15,6-2 1,11-1-16,10 1 0,2-2 16,3-1-16,10 0 0,8 0 15,-1 0-15,0 1 16,8 0-16,3-1 0,-4 0 16,-2 0-16,-8 0 0,-6 2 15,-5-2-15,-4 2 0,-6 0 16,-6-3-16,-9 5 0,-7 1 15,-4-2-15,-3 2 0,-1-2 0,0 2 16,-4 0-16,-2-1 0,5 0 16,3-2-16,0 0 15,4-2-15,6 1 0,3 0 0,3 1 0,1 0 16,5-3-16,0 0 0,1 3 16,4 2-16,1 3 0,2 2 0,1 0 15,2 1-15,-1 3 0,-1 1 16,-4 3-16,0 4 15,-2-2 1,-1-1-16,-2-2 0,-2-4 16,-1-1-16,-2-1 0,-1-3 0,-2-2 15,-1-2-15,0-1 0,-3-3 16,-2-3-16,-3-4 0,0-2 16,-3-3-16,-1-3 0,2-1 0,2-2 15,-3-6-15,2-2 0,0 3 16,2 4-16,3 4 0,3 4 15,1 1-15,2 1 0,3 5 0,-1 4 16,1 3-16,-1 3 0,0 3 16,2 3-16,3 1 0,0 1 15,2 3-15,6 1 0,-3-2 16,1-3-16,-2-2 0</inkml:trace>
  <inkml:trace contextRef="#ctx0" brushRef="#br0" timeOffset="285018.6027">10079 15341 0,'0'0'0,"0"0"0,0 0 15,0 0 1,0 0-16,8 22 0,-8-22 16,0 0-16,0 0 0,0 0 0,0 0 15,0 0-15</inkml:trace>
  <inkml:trace contextRef="#ctx0" brushRef="#br0" timeOffset="285250.1649">10568 14459 0,'0'0'0,"0"0"16,0 0-16,33 1 0,-33-1 15,33 4-15,-11-2 16,1 2-16,3 0 0,9 3 16,3 1-16,-3-2 0,-1-1 0,-2 1 15,-2-2-15,1 1 0,-6-1 16,-5 0-16</inkml:trace>
  <inkml:trace contextRef="#ctx0" brushRef="#br0" timeOffset="285551.1673">10392 14747 0,'0'0'0,"0"0"16,0 0-16,0 0 0,0 0 15,0 0-15,14 22 0,-14-22 16,7 20-16,-3-10 0,1 1 16,-2 1-16,0 2 0,-1-2 15,1 1 1,0-2-16,0-1 0,0-2 0,1 1 16,-1-4-16,0-3 0,1-3 15,0-4-15,-1 1 16,1 1-16,-2 0 0</inkml:trace>
  <inkml:trace contextRef="#ctx0" brushRef="#br0" timeOffset="285767.2713">10512 14702 0,'0'0'0,"0"0"0,0 0 0,27 2 16,-27-2-16,40 1 16,-14 0-16,2 0 0,4 1 0,12 0 15,4-1-15,-4 3 0,-1 0 16,11 4-1,1 1-15,-10 0 16,-7 1-16,-10-1 0,-6 0 0,-3 3 0,-7 0 16,-11-2-16,-6 1 0,-8-1 15,-7-1-15,-3-2 0,-2-2 16,-4-3-16,-6-2 0,8 0 16,4 0-16,4 0 0</inkml:trace>
  <inkml:trace contextRef="#ctx0" brushRef="#br0" timeOffset="285967.5564">10653 14573 0,'0'0'0,"0"0"16,0 0-16,1 21 0,-1-21 0,-2 25 16,2-25-1,-10 35-15,4-14 0,0-1 0,-1 4 16,1-3-16,-1 0 0,0 2 15,2-3-15,3-4 0,2-4 16,0-2-16,0-1 0,0-2 16</inkml:trace>
  <inkml:trace contextRef="#ctx0" brushRef="#br0" timeOffset="286121.3813">10855 14561 0,'0'0'16,"0"0"-16,0 0 0,0 0 15,4 22-15,-4-22 0,-3 26 16,3-26-16,-8 36 0,-3-13 16,-4 3-16,-1-3 0,1-3 0,-2 4 15,3-6-15,2-2 0</inkml:trace>
  <inkml:trace contextRef="#ctx0" brushRef="#br0" timeOffset="286252.5544">10510 14945 0,'0'0'0,"0"0"15,0 0-15,0 0 0,0 0 16,0 0-16,0 0 0,0 0 15,32-4 1,-32 4-16,40-4 0,-13 2 0,4 0 16,1-2-16,1-1 15,10-1-15,-1 1 0,-7 0 0,-5 2 16,-5 0-16</inkml:trace>
  <inkml:trace contextRef="#ctx0" brushRef="#br0" timeOffset="286537.5736">10765 15024 0,'0'0'0,"0"0"0,0 0 16,-12 17-16,12-17 0,-13 18 15,7-7-15,-2 1 0,-1-1 0,0 1 16,-1-1 15,0 0-31,0 1 0,2-3 0,1 0 16,3 0-16,1 0 0,4 2 15,3 1-15,1 3 0,3 1 16,3-1-16,3 0 0,9 5 16,3 1-16,1 1 0,2 1 15,4 1-15,-2-2 0,-5-5 16,-2-3-16,-6-3 0,-1-2 0,-5-4 0,-3-4 16,-3 0-16,0 0 0,-2-1 15</inkml:trace>
  <inkml:trace contextRef="#ctx0" brushRef="#br0" timeOffset="286738.3717">10867 15071 0,'0'0'0,"0"0"0,0 0 15,0 0-15,0 0 0,-1 24 16,1-24-16,-3 24 0,3-24 0,-9 35 16,0-13-1,-1-1-15,-1-2 0,-1 1 0,0-2 16,-5 5-16,1-1 0,-2-3 15,-2-3 1,-2-4-16,-2-3 0,0-3 16,0-4-16,5 0 0,2 0 0,3 0 15</inkml:trace>
  <inkml:trace contextRef="#ctx0" brushRef="#br0" timeOffset="286885.632">10483 15100 0,'0'0'0,"0"0"15,26 1-15,-7 1 0,6 0 0,14 0 16,8 1-16,5-1 0,3 2 16,16 2-16,3 1 0,8 0 15,-6-1-15,-8 0 16,-17-2-16,-13-1 0</inkml:trace>
  <inkml:trace contextRef="#ctx0" brushRef="#br0" timeOffset="295240.0236">12816 14797 0,'0'0'0,"0"0"16,0 0-16,0 0 0,0 0 0,29 11 15,-29-11-15,27 13 0,-12-7 16,4 2-16,6 0 16,0-1-16,2-3 0,12 0 15,5-3-15,0 0 0,-1-2 0,10-3 16,-1-4-16,-4 0 0,-5-1 0,2-7 0,-6-2 15,-8 1-15,-5 0 0,-13-1 16,-9-2-16,-9 4 16,-8 2-16,-15 3 0,-11 4 0,2 3 15,1 2-15,-9 9 0,-4 6 16,-11 9-16,1 3 0,6 8 16,5 5-1,12-2-15,7-1 0,8 3 0,9-2 0,10-1 16,8-2-16,15 0 15,11 0-15,3-8 0,3-5 16,9-7-16,5-2 0,-4-3 0,-1-1 16,2-9-16,2-7 0,-15 3 15,-9 2-15,-9 1 0</inkml:trace>
  <inkml:trace contextRef="#ctx0" brushRef="#br0" timeOffset="295433.6103">13597 14709 0,'0'0'0,"0"0"0,0 0 16,16 20-16,-16-20 0,21 32 0,-7-13 0,1 4 0,0 4 15,7 9 1,2 5-16,3-3 0,1 0 16,-4-8-16,-3-3 0,3 1 15,-1-6-15,-3-4 0,-2-4 0,-4-3 16,-3-2-16,-2-1 0</inkml:trace>
  <inkml:trace contextRef="#ctx0" brushRef="#br0" timeOffset="295603.0022">14035 14820 0,'0'0'0,"0"0"16,0 0-16,-26-6 0,26 6 0,-30 2 15,8 3-15,-3 0 16,-2 2-16,-11 4 0,-4 4 0,2 3 0,3 3 15,-10 7-15,2 2 16,8-7-16,7-3 0,6-4 0</inkml:trace>
  <inkml:trace contextRef="#ctx0" brushRef="#br0" timeOffset="295988.4323">14602 14858 0,'0'0'0,"0"0"0,0 0 15,0 0-15,-15-19 0,15 19 16,-31-6-16,11 6 0,-2 0 0,-5 3 0,-3 1 16,-9 5-16,3 4 0,-3 5 15,0 6-15,0 4 16,6-1-16,8-2 0,9-1 15,7-1-15,9-3 0,10-2 16,8-3-16,1-6 0,6-2 16,4-5-16,2-4 0,-2-3 0,-1-3 0,2-4 15,2-4-15,-2-2 0,-2 0 0,-6-2 16,-3-1-16,-5 5 16,-2 5-16,-4 3 0,-2 1 0,-1 4 15,-3 3-15,-2 7 16,-1 6-16,-1 2 0,-1 2 0,2 3 15,0 3 1,1 0-16,2 1 0,5-2 16,4-3-16,6-2 0,4-3 0,-5-3 15,-3-2-15,-2-1 0</inkml:trace>
  <inkml:trace contextRef="#ctx0" brushRef="#br0" timeOffset="296220.4013">15235 14894 0,'0'0'0,"0"0"0,0 0 16,-23-8-16,23 8 0,-37 1 15,13 3-15,-1 5 16,-1 2-16,-4 5 0,0 2 0,5 2 16,6 2-16,1 5 15,6 0-15,9-2 16,7-1-16,8-3 0,7-2 15,4-5-15,5-3 0,4-7 16,4-4-16,-2 0 0,-6 0 0,-7 0 16</inkml:trace>
  <inkml:trace contextRef="#ctx0" brushRef="#br0" timeOffset="296436.7471">15722 14711 0,'0'0'0,"0"0"15,0 0-15,-15 31 0,2-12 16,-3 2-16,-3 5 0,-4 9 16,1 1-16,-1 6 15,3-2-15,6-4 0,5-3 16,6-1-16,5-3 16,4-1-16,4-3 0,9 0 0,5-4 15,-4-9-15,1-2 0,-1-2 16,-5-1-1,-2-1-15</inkml:trace>
  <inkml:trace contextRef="#ctx0" brushRef="#br0" timeOffset="296606.1206">15412 14808 0,'0'0'15,"0"0"-15,0 0 0,0 0 16,33-3-16,-33 3 0,41 0 0,-15 0 0,2 1 0,6 0 15,6-1-15,10 2 16,-2 2-16,2-1 0,-10 0 16,-7 0-16</inkml:trace>
  <inkml:trace contextRef="#ctx0" brushRef="#br0" timeOffset="296775.516">16072 14936 0,'0'0'0,"0"0"16,0 0-16,-11 28 0,7-15 16,0 2-16,-2 2 0,0 5 15,-1-2-15,2-2 0,1-1 16,2-4-16,0-1 0,2-5 0,2-4 0,0 1 16,1-2-16,-2 0 15</inkml:trace>
  <inkml:trace contextRef="#ctx0" brushRef="#br0" timeOffset="296938.3539">16227 14569 0,'0'0'0,"0"0"16,0 0-16,31 17 0,-19-9 0,2 2 15,2 1-15,1 2 0,2 0 16,2 2-16,-3-3 0,-4-1 15</inkml:trace>
  <inkml:trace contextRef="#ctx0" brushRef="#br0" timeOffset="297208.1041">16317 14980 0,'0'0'0,"0"0"0,-9 14 0,2-3 15,0 2-15,4 2 0,2 2 16,2 3-16,3-1 15,7-3-15,7-1 16,5-1-16,4-1 0,1-5 0,3-2 16,8-2-16,-1-3 0,-4-5 15,-5-4-15,-6-5 16,-4-2-16,-3-7 0,-6-3 0,-7 0 16,-4 0-16,-15-4 15,-9-5-15,-5 7 0,-3 7 16,2 3-16,3 4 0,1 3 0,4 4 15,4 3-15,4 1 0,6 2 16,6 2-16,-1-1 0,2 0 0,0 0 16</inkml:trace>
  <inkml:trace contextRef="#ctx0" brushRef="#br0" timeOffset="297546.8373">16929 14933 0,'0'0'0,"0"0"0,-7 19 16,0-6-16,-1 1 0,-1 3 16,0 5-16,-5 2 0,0-2 15,1-1-15,0-1 16,2-3-16,3-3 0,2-5 16,2-2-16,1-3 0,-1-3 0,4-1 15,0-2-15,4-7 0,0-5 0,3-4 16,0-1-16,3-4 0,2-2 15,6 2 1,4 1-16,2 0 0,-2 5 0,2 5 0,0 5 0,0 6 16,0 4-16,-2 3 0,-2 3 15,-3 1-15,-3 2 0,-3 2 16,-2 2-16,-3 1 0,-1 1 16,-6 2-16,-4 0 0,-2-1 15,-3-1-15,2-3 0,1-4 16,3-1-1</inkml:trace>
  <inkml:trace contextRef="#ctx0" brushRef="#br0" timeOffset="297709.8213">17643 15651 0,'0'0'0,"0"0"15,0 0-15,0 0 0,-39-6 0,39 6 16,-29-7-16,29 7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10-23T01:59:54.10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4510 1224 0,'0'0'0,"-12"2"15,-5-1-15,-1 1 0,-7 2 0,-19 3 16,-13 5-16,-12 5 0,1 1 16,-25 14-16,-7 7 15,-5 2-15,9-3 0,-49 33 0,-9 15 16,34-4-16,24-6 0,1 8 16,3 6-16,16-9 0,11-4 0,10 16 15,5 11-15,18-19 16,16-14-16,19-2 0,13-2 15,9-9-15,10-7 0,16-7 16,9-5-16,4-12 0,2-7 0,23-9 16,17-5-16,-5-10 0,1-5 15,15-5-15,7-4 0,-1 0 16,-3 0-16,10-14 0,8-10 16,-14-3-16,-5-1 0,5-13 15,6-7-15,-14 3 0,-11 1 0,8-7 16,4-4-16,-12 8 15,-8 3-15,-3-1 0,-2-1 0,-20 5 16,-14 7-16,-11-1 0,-6 1 16,-18 7-16,-11 3 0,-18 3 15,-13 1-15,-19 4 0,-14 1 0,-32 6 16,-20 6-16,-3 8 0,-2 6 16,-28 13-16,-18 7 15,5 7-15,5 3 0,-23 20 0,-14 15 16,20 1-16,17 0 0,-2 18 15,2 13-15,23-3 0,14-1 16,23 3-16,16 3 16,21-30-16,16-18 0,10-15 0</inkml:trace>
  <inkml:trace contextRef="#ctx0" brushRef="#br0" timeOffset="402.6075">5487 3308 0,'0'0'0,"0"0"16,0 0-16,0 0 0,0 0 0,-28 17 15,28-17-15,-25 22 16,12-5-16,-4 3 16,-2 0-16,-3 4 0,1 3 0,-7 10 15,-2 3-15,-4 3 0,-1-4 0,4 0 16,2-1-16,0-1 15,7-7-15,1 0 0,4-1 16,0-9-16,3-5 0,-3-4 16,2-1-16,3-7 0,2-2 0,0-8 15,2-7-15,2 3 0,0 1 16,2 2-16</inkml:trace>
  <inkml:trace contextRef="#ctx0" brushRef="#br0" timeOffset="550.2353">5136 3502 0,'0'0'0,"0"0"16,22 7-16,-6-3 0,3 3 0,13 7 16,5 4-16,4 1 0,2 2 15,14 8-15,5 2 0,4 4 16,-4-2-16,7 5 0,-2 1 16,-6-6-16,-9-4 0,-6-5 0,-15-7 15,-8-4-15</inkml:trace>
  <inkml:trace contextRef="#ctx0" brushRef="#br0" timeOffset="3323.7984">8558 4952 0,'0'0'0,"0"0"16,0 0-16,0 0 0,0 0 0,0 0 15,0 0-15,25 6 16,-25-6-16,0 0 0,28 6 16,-28-6-16,27 11 0,-12-8 0,2 0 15,-1 0-15,2-3 0,3 2 16,3 0-16,1 1 0,1 1 15,10-1-15,4 1 16,-3-2-16,-1 2 0,10 2 0,2-1 16,-1 1-16,-4-2 15,5 2-15,4 1 0,4-1 0,-5 0 16,-2-1-16,-3 0 0,1-1 16,1-1-16,5 0 0,-4 0 15,-1-1-15,-4 2 0,-1-3 16,0-2-16,0 0 0,1 1 0,-2-1 15,-2-1-15,0 2 0,-1-1 16,-2-2-16,0 0 0,-1-3 16,0-1-16,2-4 0,0-2 15,-1 2-15,-1-2 0,1 1 16,0 0-16,-3-2 0,-1-1 16,0 0-16,0 1 0,-3-1 0,-2 2 15,-3-3-15,-2-1 16,-2-5-16,-1-3 0,-3 0 31,-2 3-31,-3-4 0,-3 1 0,-6-2 0,-3-1 0,-5 4 0,-4 0 16,-1-1-16,-2 0 0,-2-2 15,-2 2-15,-6 0 0,-4 2 16,-2-1-16,1 1 0,-13-5 16,-4 3-16,2 0 0,1 3 15,-5 2-15,-5 4 0,-1-3 0,-2-1 16,-2 1-16,-1 0 15,-8 2-15,2 3 0,-6 3 0,-1 4 16,-2-1-16,1 0 0,-33 1 16,8 3-16,8 5 0,5 7 0,4-2 0,3 0 15,2 1-15,2 2 0,0 7 16,0 4-16,7 0 0,4 0 0,-1 0 31,1 1-31,1 1 0,2 0 0,6 7 16,4 4-16,3 0 0,1-3 15,7 5-15,3 3 0,7-3 16,3-2-16,1-1 0,2-2 16,7 5-16,7 1 0,4 1 15,6 2-15,9-2 0,4-3 0,7-1 16,4-2-16,3-6 0,2-5 0,11 0 16,7 2-16,2 1 0,1-1 15,0-1-15,-1-2 0,-5 0 16,-3 1-16,-13-6 0,-10-4 15,-7-5-15</inkml:trace>
  <inkml:trace contextRef="#ctx0" brushRef="#br0" timeOffset="11885.2034">8344 5135 0,'0'0'0,"0"0"0,25-10 16,-12 6-16,3-1 0,10 1 16,6 2-16,12-2 0,3 1 15,21 1-15,7 0 0,1 2 16,0 0-16,22 2 0,20 1 16,-9 3-1,-8-2-15,48 2 0,9-3 0,-26-4 16,-16-3-16,-3 2 0,1 0 0,-21-1 15,-14-4-15,-8 3 0,-6 0 16,-15-1-16,-10 0 0,-16 2 16,-11 2-16,-15 0 0,-9 2 0,4 0 15,1-1-15,3 0 0</inkml:trace>
  <inkml:trace contextRef="#ctx0" brushRef="#br0" timeOffset="12179.7563">8428 5153 0,'0'0'0,"16"-4"0,4 0 0,-2 2 16,4 0-16,19-1 0,10 1 15,17 0-15,5 2 0,22-3 16,5-1-16,9-1 0,-6-1 15,14-1-15,-2-1 16,24-2-16,-26 3 0,-17-3 16,-10-1-16,-21 5 0,-12 3 15,-20 2-15,-12 0 0,-17 2 16,-9 1-16,-22 3 0,-15 2 16,14-2-16,8-3 0,6 0 15</inkml:trace>
  <inkml:trace contextRef="#ctx0" brushRef="#br0" timeOffset="12317.3323">8565 5174 0,'0'0'0,"0"0"0,0 0 15,0 0-15,26 0 0,-2 1 16,9-1-16,6 0 0,7 0 0,25 2 16,13-2-1,16-2-15,-2 0 0,-5-2 16,-10 2-16,-22-1 0</inkml:trace>
  <inkml:trace contextRef="#ctx0" brushRef="#br0" timeOffset="12564.4454">10010 5310 0,'0'0'0,"0"0"0,0 0 16,-27 22-16,27-22 0,-33 29 0,8-8 16,0 1-16,0 2 0,-8 8 0,0 0 0,-4 2 15,3-4-15,2 2 0,7-6 16,7-5-16,5-5 0,9-9 16,9-7-16,-2 0 0,-1 0 0,1 0 15</inkml:trace>
  <inkml:trace contextRef="#ctx0" brushRef="#br0" timeOffset="12733.8466">9941 5425 0,'0'0'0,"0"0"0,0 0 15,0 0-15,1 34 0,-1-34 16,-3 44-16,-1-18 0,0 2 0,-2 10 16,1 1-16,0-3 0,2-1 15,0 1-15,1-7 16,1-6-16,-1-4 0,6-7 0,1-7 0,1-7 15,-2-5-15,0 3 0,-2-1 16,0 1-16</inkml:trace>
  <inkml:trace contextRef="#ctx0" brushRef="#br0" timeOffset="12881.107">10148 5354 0,'0'0'0,"0"0"16,23-8-1,-5 4-15,2-2 0,12-2 16,6-2-16,1 1 0,-1-2 15,13 0-15,1 3 0,-6 3 16,-5 1-16,-1-1 0,-7 3 16,-8 0-16,-5 0 0,-5 1 0</inkml:trace>
  <inkml:trace contextRef="#ctx0" brushRef="#br0" timeOffset="13003.4902">10267 5407 0,'0'0'15,"0"0"-15,0 0 0,0 0 16,-10 25-16,10-25 0,-2 28 15,2-12-15,0 0 0,3 1 16,3-1-16,-1 0 16,2-3-16,2 3 0,0-5 15,-3-4-15,0-4 0,-2 0 16,-1 1-16,1-2 0</inkml:trace>
  <inkml:trace contextRef="#ctx0" brushRef="#br0" timeOffset="13282.4514">10240 5476 0,'0'0'16,"0"0"-16,0 0 0,0 0 0,24-7 15,-24 7-15,34-5 0,-9 1 16,6 0-16,2 0 0,3-1 0,9 0 16,0 0-16,-4 2 0,-5 0 15,3 3-15,-7 1 0,-10 1 0,-8 0 16,-12 4-16,-9 6 0,-11 1 16,-7 1-16,-10 4 0,-6 4 15,2-4-15,4-1 0,-2 2 16,6-1-16,6-4 0,5-3 0,8-2 15,7-4-15,7-2 0,6-3 0,14-4 16,11-5-16,-2 3 0,3-2 16,11-2-16,2-4 15,-2 2-15,-2 1 0,-4 1 0,-10 3 16,-8 1-16</inkml:trace>
  <inkml:trace contextRef="#ctx0" brushRef="#br0" timeOffset="13521.0099">10391 5246 0,'0'0'0,"0"0"16,0 0-16,4 28 0,-2-11 0,0 8 15,1 8-15,0 10 0,0 1 16,4 13-16,2 2 0,-3-8 15,-1-6-15,-2 4 0,-1-7 16,-4-5-16,-5-6 0,-4-3 16,-4-4-1,-4-2-15,-2-3 0,-6-4 0,-6-4 16,-2-7-16,0-3 0,8-1 16,5 0-16,4 0 0</inkml:trace>
  <inkml:trace contextRef="#ctx0" brushRef="#br0" timeOffset="13652.4761">10037 5746 0,'0'0'0,"0"0"0,0 0 15,0 0-15,0 0 0,44-1 16,-14 2-16,3 1 0,3 1 0,9 2 16,8 3-16,17 3 0,0 3 0,21 3 15,17 5-15,-16-7 0,-10-2 16,-9-2-16,-13-2 0,-16-1 16</inkml:trace>
  <inkml:trace contextRef="#ctx0" brushRef="#br0" timeOffset="14308.0696">10966 5496 0,'0'0'16,"0"0"-16,0 0 0,13 26 0,-13-26 16,9 28-16,-3-10 0,0 2 15,1-1-15,1 2 0,-2-3 0,0-4 0</inkml:trace>
  <inkml:trace contextRef="#ctx0" brushRef="#br0" timeOffset="14555.2809">10914 5517 0,'0'0'0,"0"0"0,0 0 0,0 0 16,27 3-16,-27-3 0,32 0 15,-32 0-15,41 0 0,-21 1 16,3 1-1,-3-1-15,0 2 0,3 1 0,-2 1 16,-4 1-16,-5 1 0,-4 1 16,-4 3-16,-3 1 0,-3 0 0,-3 2 15,-4 0-15,-1 1 16,-2-2-16,0-2 0,-2-1 16,4-4-16,3-4 0,0-1 0,2 1 15,0-1-15</inkml:trace>
  <inkml:trace contextRef="#ctx0" brushRef="#br0" timeOffset="14724.7616">11657 5034 0,'0'0'0,"0"0"0,0 0 16,3 26-16,-3-26 0,0 34 0,-2-10 15,0 0-15,0 1 0,-1 10 16,-1 2-1,1-3-15,1-3 0,-2 0 16,-3-4-16,1-6 0,2-3 0,1-5 16</inkml:trace>
  <inkml:trace contextRef="#ctx0" brushRef="#br0" timeOffset="15041.3838">11394 5305 0,'0'0'15,"0"0"-15,0 0 0,1 22 0,-1-22 16,3 24-16,-3-24 16,14 30-16,-6-15 0,6-4 0,2-1 15,4-3-15,3-1 0,10-4 16,2-2 0,0-4-16,-1-1 0,4-9 15,-2-3-15,-5-1 0,-3 1 0,-1 0 16,-1-1-16,-5 5 15,-5 2-15,-3 2 0,-2 5 0,-2 3 16,-1 3-16,-1 6 0,-1 2 16,-3 3-16,-1 4 0,-2 5 15,-2 3-15,2 0 0,1-4 0,-2 1 0,-1 0 16,-2-1-16,0-2 0,0-2 16,0-4-16,2-3 0</inkml:trace>
  <inkml:trace contextRef="#ctx0" brushRef="#br0" timeOffset="15273.3006">11406 5620 0,'0'0'0,"0"0"0,0 0 16,38-1-16,-22-1 0,6-2 16,5 1-16,7 0 0,0 0 0,0 0 15,1 0-15,-5 0 16,-5 2-16,0 0 15,-7 2-15,-4 1 0,-5 2 16,-12 6-16,-8 5 0,-1-1 16,-3 1-16,-12 8 0,-5 2 15,0-2-15,0 0 0,1 0 16,7-6-16,5-4 0</inkml:trace>
  <inkml:trace contextRef="#ctx0" brushRef="#br0" timeOffset="15427.1182">11369 5784 0,'0'0'0,"0"0"16,0 0-16,11 17 0,-11-17 0,12 22 15,-12-22-15,15 35 16,-7-18-16,0 1 16,0-1-16,1-1 0,-1-1 15,1 0-15,-2-1 0,0-3 16</inkml:trace>
  <inkml:trace contextRef="#ctx0" brushRef="#br0" timeOffset="15643.4032">11377 5892 0,'0'0'16,"0"0"-16,0 0 0,0 0 0,21-15 15,-21 15-15,41-15 0,-12 6 0,3 1 16,7-2-16,8-1 0,12-2 16,2 1-16,14-2 0,0 2 15,2 1-15,-10 4 0,-1 2 16,-8 4-16,-14 2 0,-10 3 0,-11 3 15,-7 2-15,-11 4 16,-7 4-16,-12 0 0,-11 5 0,-3-3 0,-5-1 0,-9 5 16,-4 0-16,13-4 15,8-6-15,6-2 0</inkml:trace>
  <inkml:trace contextRef="#ctx0" brushRef="#br0" timeOffset="15812.8775">11700 5792 0,'0'0'0,"0"0"0,0 0 0,0 0 16,0 0-16,6 22 0,-6-22 15,3 28-15,-3-28 0,0 35 16,1-13-16,0-1 0,1 0 0,1-3 16,2-3-16,1-1 0,-2-2 15,0-1-15</inkml:trace>
  <inkml:trace contextRef="#ctx0" brushRef="#br0" timeOffset="15975.8305">11883 5902 0,'0'0'0,"0"0"0,6 19 16,-4-4 0,-1 2-16,1 2 0,1 5 15,0 7-15,2-1 0,1-3 16,1-5-16,0-1 0,1-3 0,1-7 15,0-6-15,-3-1 0,0-2 16,-2 1-16</inkml:trace>
  <inkml:trace contextRef="#ctx0" brushRef="#br0" timeOffset="16144.6838">12571 5479 0,'0'0'0,"15"-3"0,6-3 0,8 0 15,2 0-15,14 0 0,6 0 16,4-1 0,-5 4-16,4-2 0,-4 1 15,-12 0-15,-8-1 0,-8 0 16,-6 2-16,-2 1 0</inkml:trace>
  <inkml:trace contextRef="#ctx0" brushRef="#br0" timeOffset="16329.6058">12812 5479 0,'0'0'16,"0"0"-16,0 0 0,-11 24 0,4-13 16,-5 7-16,-5 4 0,0 3 15,-1 2-15,-8 12 0,-4 3 16,-1 6-16,3-5 0,2 0 16,4-7-16,5-8 0,5-7 0,6-10 15,5-8-15,1-3 0,-3 4 0,3-4 16</inkml:trace>
  <inkml:trace contextRef="#ctx0" brushRef="#br0" timeOffset="16530.1851">12849 5649 0,'0'0'0,"0"0"0,0 0 15,0 32-15,-1-15 0,-1 4 0,-3 5 16,0 6-16,1-2 0,0 1 15,1-2-15,0 2 0,-1-5 16,2-7-16,1-4 0,0-3 16,1-5-16,0-7 0,3-9 15,0-2-15,1-2 0,-1 1 0,0 2 0,0 3 16</inkml:trace>
  <inkml:trace contextRef="#ctx0" brushRef="#br0" timeOffset="16646.0956">12985 5593 0,'0'0'16,"0"0"-16,0 0 0,0 0 15,24 17-15,-24-17 0,24 24 16,-12-11-16,-1 3 16,2-1-16,0 3 15,2-4-15,2 1 0,0 1 0,-1-3 16,-3-3-16</inkml:trace>
  <inkml:trace contextRef="#ctx0" brushRef="#br0" timeOffset="16830.6621">13572 5495 0,'0'0'0,"11"-3"0,5-1 0,4 1 15,4 0-15,13-2 0,14-3 16,-3 0-16,-3 0 0,7 2 16,-3 0-16,-9 1 15,-8 0-15,-8 0 0,-5 0 0,-5 1 0,-2 0 0,-3 2 16</inkml:trace>
  <inkml:trace contextRef="#ctx0" brushRef="#br0" timeOffset="17131.3857">13818 5372 0,'0'0'0,"0"0"0,0 0 15,10 20-15,-10-20 0,6 31 0,-4-11 16,0 3-16,0 3 0,0 9 15,1 5-15,-2-4 0,0-2 16,-1 4-16,-1-6 0,-3-5 16,0-4-16,-5-3 0,-4-2 15,0-3-15,-2-5 0,-3-3 0,-5-6 16,-1-4-16,2-2 0,3-4 16,1-3-16,4-3 0,1 1 0,5-1 15,2 3-15,4 1 0,2 1 16,10 1-16,7 0 0,3 1 15,1-1-15,2-1 0,3 1 16,-1 0-16,0 0 16,-5 4-16,-3-1 0,-4 2 15</inkml:trace>
  <inkml:trace contextRef="#ctx0" brushRef="#br0" timeOffset="17379.0277">13320 5418 0,'0'0'0,"0"0"0,0 0 0,-5 21 15,5-21-15,-3 34 0,2-11 16,1 4-16,1 2 0,4 13 16,1 4-16,2-4 0,1 0 15,7 6 1,5-3-16,2-6 0,2-7 0,10 0 15,3-6-15,2-5 0,1-4 16,10-5-16,3-4 0,-5-5 16,-2-4-16,-12 0 0,-9 1 15,-6-1-15</inkml:trace>
  <inkml:trace contextRef="#ctx0" brushRef="#br0" timeOffset="17548.5119">14283 5436 0,'0'0'0,"11"-2"16,6-1-16,3 0 0,2 0 0,11 1 15,6-1-15,-1 1 0,1-2 0,7-1 16,-2 0-16,-4 0 0,-4 1 16,-2 0-16,-6 1 0,-7 0 0</inkml:trace>
  <inkml:trace contextRef="#ctx0" brushRef="#br0" timeOffset="17748.7408">14466 5279 0,'0'0'0,"0"0"0,0 0 15,0 0-15,11 21 0,-11-21 16,6 28-16,-4-11 0,0 4 0,0 1 15,-1 1-15,1 1 16,0-1-16,-1 8 0,-1 1 0,0-7 0,0-3 0,0-2 16</inkml:trace>
  <inkml:trace contextRef="#ctx0" brushRef="#br0" timeOffset="18218.4587">14202 5658 0,'0'0'0,"0"0"0,0 0 0,0 0 15,0 0-15,0 0 0,27-8 16,-27 8-16,40-3 0,-12-1 16,4-2-16,1 1 0,1 1 0,9-3 0,0 3 15,-5-1-15,-3 1 0,-1 0 16,-8 1-16,-7 1 0,-6 2 16,-12 2-16,-8 4 0,-8 1 15,-6 2-15,-8 6 16,-9 5-16,-5 3 0,3-2 0,-1 3 15,3-1-15,8-1 0,5-1 16,4 1-16,7-2 0,7-7 16,5 0-16,8-4 0,10-2 15,5-3-15,5-3 0,7-2 0,6-2 16,0-2-16,-1-1 0,0-3 0,-1-1 16,-4-2-16,-3 0 0,-6 0 15,-5 0-15,-5-1 0,-4 2 16,-5-1-16,-4-1 0,-2 1 15,-3 2-15,1 2 0,0 2 16,-1 3 0,0 5-16,1 1 0,0 4 0,3 3 15,3 2-15,1 2 0,4 1 16,-1 2-16,2 2 0,5 3 16,0 3-16,2-2 0,2-1 15,-1-2-15,0 1 0,-1-5 16,-3-1-16,-1-3 0,-2-1 15,-2-3-15,-2-1 0,0-2 0</inkml:trace>
  <inkml:trace contextRef="#ctx0" brushRef="#br0" timeOffset="18334.432">15340 5887 0,'0'0'15,"0"0"-15,0 0 16,0 0-16,-14 21 0,14-21 15,0 0-15,-23 14 0</inkml:trace>
  <inkml:trace contextRef="#ctx0" brushRef="#br0" timeOffset="25558.0373">5882 6828 0,'0'0'0,"0"0"15,-22 1 1,4 0-16,-3 0 0,-15 5 0,-9 4 15,-2 1-15,-4 2 0,-19 11 16,-7 4-16,-10 3 16,2 0-16,-12 14 0,2 7 0,2 4 0,11-2 0,-14 24 15,20-6 1,21-8-16,18-5 0,15 1 16,12-1-16,12-14 0,10-9 0,14-3 15,10-3-15,10-5 0,4-2 0,24-6 0,16-2 16,4-3-16,3-4 0,23 2 0,16 3 15,-6-3-15,-4-3 0,19 6 16,13 3-16,-9-4 0,-7-2 16,15-4-16,11-2 15,-11 0-15,-7 1 0,10 3 0,11 3 16,-19-4-16,-9-1 16,14-2-1,9-3-15,-12-5 0,-10-2 0,13 0 16,8-2-16,-18 4 0,-12 2 15,8-13-15,6-8 0,-16 0 16,-12 0-16,-2-2 0,-3 0 16,-17 1-16,-10 1 0,1-8 0,3-3 15,-14 3-15,-10 2 0,-5-3 16,-4-1-16,-10-1 0,-9 2 16,-5-5-16,-5-3 0,-12 4 15,-8 1-15,-7-4 0,-6-1 31,-9 0-31,-5-1 0,-19-7 0,-15-4 0,-3 5 0,-1 3 0,-25-2 0,-18-2 16,0 4-16,1 2 0,-28-1 16,-18 0-16,4 7 0,6 4 15,-27 3-15,-16 4 0,8 1 16,4 2-16,-23 8 0,-17 6 16,10 4-16,8 4 0,-25 7 15,-16 4-15,14 6 16,9 2-16,-21 17 0,-16 10 15,25 2-15,16 1 0,0 9 16,-2 6-16,37-1 0,25-1 0,20-9 16,13-3-16,29-15 15,20-10-15,23 1 0,13-1 16,13-8-16,8-5 0,10-2 0,5-2 16,7-1-16,5-2 0,19-8 0,9-6 15,-15 4-15,-15 1 0,-6 1 16</inkml:trace>
  <inkml:trace contextRef="#ctx0" brushRef="#br0" timeOffset="27510.6989">2467 7989 0,'0'0'0,"18"-2"0,2-2 15,-3 0-15,3 0 0,12-1 16,6 2-16,15 0 16,2-1-16,6 2 0,6 0 0,15 0 15,1 1-15,14-2 0,1-1 16,10 0-16,-3 4 0,46-6 15,-9-1-15,-10-1 0,-7 1 0,5 3 16,5 1-16,-6-7 16,-5-3-16,7 1 0,6 2 0,-5 1 15,-3 2-15,9 1 0,4 1 0,-3 1 16,-1-2-16,1 2 0,3 1 16,-6 1-16,-3 1 0,3-2 15,-2-1-15,1 2 0,-2 1 0,4 1 16,4 1-16,-1-1 15,-1-1-15,3 1 16,4 1-16,-5 1 0,-2 1 16,5-1-16,5 0 0,-10-1 15,-7 1-15,4 1 16,2-1-16,-6-2 0,-3-1 0,1 0 16,0 0-16,-4 3 0,-4 2 0,0-3 15,1-1-15,-8-2 16,-5 1-16,-3 1 0,-3 3 0,-7-1 0,-5 1 15,-7-2-15,-6-1 0,-13-1 16,-8-2-16,-6 1 0,-5-1 16,-13 1-16,-9 1 0,-14-2 15,-8 1-15,-1 0 0,-2 2 0,2-2 16</inkml:trace>
  <inkml:trace contextRef="#ctx0" brushRef="#br0" timeOffset="31107.0146">7590 8134 0,'0'0'15,"-13"-3"-15,-3 1 0,0-1 0,-1 1 16,-17 1-16,-6 3 15,-4 3-15,-4 1 0,-19 11 0,-7 6 16,-11 7-16,5 0 0,-14 13 16,1 7-1,-1 11-15,8 0 0,-25 42 16,19 1-16,24-13 0,20-8 16,20 0-16,16-2 0,12-12 15,8-8-15,24-4 0,16-2 16,10-13-16,2-7 0,25-6 15,12-6-15,4-7 0,1-3 0,22-10 16,12-7-16,-1-3 0,-3-2 0,15-6 16,10-2-16,-14-2 0,-13-1 0,3-4 15,2-4-15,-17 0 0,-11-1 16,-7-2-16,-5-1 0,-16 0 16,-9 2-16,-10-9 0,-5-4 15,-13 2-15,-9 3 0,-13-4 16,-10-3-1,-8 1-15,-5 1 0,-11-1 16,-8 0-16,-12 3 0,-6 3 16,-17-1-16,-10 0 0,-1 3 0,-1 2 0,-18 6 15,-13 4-15,0 7 0,-2 4 16,-20 5-16,-15 3 0,12 5 16,5 3-16,-12 8 0,-10 5 15,10 4-15,6 2 0,-4 8 0,-2 5 16,15 4-16,8 1 0,-1 5 15,-1 2-15,36-14 0,22-11 16,17-7-16</inkml:trace>
  <inkml:trace contextRef="#ctx0" brushRef="#br0" timeOffset="34469.8333">8848 9481 0,'0'0'0,"0"0"0,0 0 16,36-1-16,-36 1 0,41-1 0,-7-2 16,1 0-16,0-1 0,17-2 15,4-3-15,10 0 0,-3-1 16,8-1-16,-4 1 15,-10 0-15,-7 2 0,-5 1 0,-12 2 0,-7 2 0</inkml:trace>
  <inkml:trace contextRef="#ctx0" brushRef="#br0" timeOffset="34801.8658">9368 9310 0,'0'0'16,"0"0"-16,2 22 0,-2-22 0,2 34 16,-1-8-16,1 6 15,0 9-15,0 2 0,0 10 16,0-2-16,0-6 0,0-6 0,1-2 16,-2-7-16,-1-6 0,-2-3 0,-8-8 15,-6-5-15,3-4 0,-1-2 16,-4-5-16,-1-3 0,-1-1 0,1-2 15,-2-3-15,-1-1 16,4 1-16,4 2 0,4 3 0,3 2 16,6 0-16,5 2 0,11-3 15,7-2 1,6-2-16,5 1 0,9-4 0,7 0 16,0 1-16,1 0 0,-3 2 15,-10 2-15,-7 1 0</inkml:trace>
  <inkml:trace contextRef="#ctx0" brushRef="#br0" timeOffset="34971.2475">9848 9418 0,'0'0'0,"0"0"0,0 0 0,-16 20 15,16-20-15,-19 24 0,8-9 16,1 1-16,1-1 0,-2 5 15,2-2-15,2-3 0,0-2 0,2-2 16</inkml:trace>
  <inkml:trace contextRef="#ctx0" brushRef="#br0" timeOffset="35171.8699">9843 9378 0,'0'0'0,"7"-4"16,4-3-16,4 1 0,4 1 0,11-2 16,7-2-16,-1 0 15,1 1-15,8-1 16,1 2-16,-3 2 0,-3 1 15,2 1-15,-5 1 0,-8 3 16,-6 1-16,-8 3 0,-5 0 16,-5 2-16,-6 2 0,-8 0 15,-8 2-15,-4 1 0,-4 2 16,-5-1-16,-3-1 0,0-4 16,1-3-16,1-1 0,7 0 0,5-2 0</inkml:trace>
  <inkml:trace contextRef="#ctx0" brushRef="#br0" timeOffset="35419.3839">10055 9107 0,'0'0'0,"0"0"0,0 0 0,0 0 0,8 25 15,-8-25 1,-4 36-16,-1-11 0,0 3 16,-3 7-16,-3 6 0,-2 10 15,1-3-15,-1 9 0,2 0 16,2-8-16,2-7 0,2 1 15,2-8-15,6-3 0,3-6 16,6-2-16,4-3 0,-1-3 16,1-3-16,7-2 0,5 0 0,0-1 0,-3-3 15,1 1-15,-1-1 0,-2-2 16,-2 0-16,-2-3 0,-1-1 16,-5-2-16,-3-1 0,-4 0 15,0 0-15,-2 0 0</inkml:trace>
  <inkml:trace contextRef="#ctx0" brushRef="#br0" timeOffset="35619.7521">10186 9540 0,'0'0'0,"0"0"16,0 0-16,-13 20 0,13-20 0,-14 28 15,3-8-15,-1 1 0,-1 3 16,-2 1-16,0 3 0,-6 5 0,0-3 15,-1-1-15,-1-2 0,-4-1 16,3-3-16,-3-7 0,-3-4 16,6-2-16,4-1 0,4-4 0</inkml:trace>
  <inkml:trace contextRef="#ctx0" brushRef="#br0" timeOffset="35757.931">9645 9682 0,'0'0'15,"0"0"-15,0 0 0,0 0 16,31-10-16,-31 10 0,44-11 15,-15 4-15,2 0 0,15-4 16,5 1-16,0-1 0,-1 1 0,2 1 16,-10 0-16,-8 3 0</inkml:trace>
  <inkml:trace contextRef="#ctx0" brushRef="#br0" timeOffset="36275.1073">10608 9291 0,'0'0'0,"0"0"0,0 0 0,0 0 0,31-2 0,-31 2 15,33-3-15,-12 2 0,1 0 16,2-1-16,2 0 16,1 1-16,-1 1 0,5 0 15,-3-1-15,-5 1 0,-3 1 0,-7 1 16,-5 1-16,-6 2 0,-4-1 15,-9 6 1,-8 5-16,-4-1 0,-2 1 0,-7 3 16,0 1-16,2 0 15,2-3-15,4 1 0,2-1 16,4-3-16,5-3 0,8-1 16,6-3-16,3-2 0,5-1 0,7-4 15,9-3-15,0 0 0,1-1 16,4 0-16,3 0 0,-2-1 0,-1 1 0,-1-1 15,-6 1-15,-6 3 16,-4 1-16,-8 3 0,-4 3 16,-5 2-16,-4 3 0,-7 0 15,-6 1-15,-3 3 0,0 0 0,-4 0 16,-4 1-16,1-1 0,2 1 16,-2 2-16,4-3 0,3-5 0,4-3 15,5-1-15,5 1 0,8-2 0,3 0 16,8-1-16,5 0 0,5-2 15,4 1-15,4-2 0,2 0 16,2-3-16,1-1 0,1 2 16,2 0-16,-6-1 0,-2 1 15,-2 0 1,-5 0-16,-5 1 0</inkml:trace>
  <inkml:trace contextRef="#ctx0" brushRef="#br0" timeOffset="36522.2282">10797 9525 0,'0'0'0,"0"0"0,0 0 15,0 0-15,-12 28 0,12-28 0,-8 28 16,3-10-16,1 0 0,-1 3 16,1 2-16,-1-2 0,0-3 15,-1 1-15,2-1 0,1-2 16,1-1-16,3-3 15,2-3-15,4-1 16,1-3-16,6 0 0,2-3 16,3 0-16,2-2 0,4-2 0,5-3 15,0 1-15,-1-2 0,1 1 16,-6 1-16,-4 1 0</inkml:trace>
  <inkml:trace contextRef="#ctx0" brushRef="#br0" timeOffset="36706.9439">11295 9351 0,'0'0'0,"0"0"16,0 0-16,-3 23 0,3-23 0,-2 25 31,1-8-31,1 1 0,0 1 0,1-3 16,1 0-16,2 1 0,0-2 15,1-2-15,-2-3 0,0-1 16</inkml:trace>
  <inkml:trace contextRef="#ctx0" brushRef="#br0" timeOffset="36968.233">11542 9228 0,'0'0'16,"0"0"-16,0 0 0,2 30 0,-3-13 15,-1 9-15,-2 8 0,1 12 16,1 2-16,-1 12 0,2-3 16,0-6-16,1-6 0,0 5 0,0-5 15,-1-6-15,0-6 0,-1-5 0,-1-5 16,-2-4-16,0-3 0,-7-4 16,-6-1-16,-3-5 0,-1-4 15,-1-5-15,-2-4 0,9 2 16,3 2-16,2 0 0</inkml:trace>
  <inkml:trace contextRef="#ctx0" brushRef="#br0" timeOffset="37208.2937">12151 9245 0,'0'0'0,"0"0"15,0 0-15,9 30 0,-8-14 16,-1 7-16,-1 7 0,0 9 16,0 2-16,0 7 0,2-2 15,0-5-15,0-4 0,0 1 16,0-3-16,0-4 0,1-7 0,-2-4 16,-3-3-1,0-6-15,-1-1 0,-7-2 16,-5-2-16,0-4 0,-1-2 15,4-1-15,2 1 0,2-1 0</inkml:trace>
  <inkml:trace contextRef="#ctx0" brushRef="#br0" timeOffset="37424.5603">11764 9482 0,'0'0'0,"0"0"0,0 0 0,23-11 16,-23 11-16,35-8 0,-11 2 15,0 2-15,2 0 0,7 0 16,2 3-16,-4 0 0,-5 2 0,2 1 15,-6 3-15,-9 1 0,-3 2 16,-7 3-16,-4 5 16,-5 1-16,-5 2 0,-9 7 0,-3 5 0,-3-4 15,0-1-15,-2 0 0,-1-1 16,2 2-16,6-2 0,6-10 16,4-9-16,2-1 0,1-1 0,2-1 15</inkml:trace>
  <inkml:trace contextRef="#ctx0" brushRef="#br0" timeOffset="37678.645">12618 9396 0,'0'0'0,"0"0"16,0 0-16,0 0 0,0 0 0,0 0 16,-27 9-16,27-9 0,-37 12 15,11-3-15,-2 1 16,0 1-16,2 2 0,-6 1 0,2 2 0,3-1 15,4 1-15,8-1 0,5 0 16,6-1-16,5-1 0,7 1 16,7-1-16,4-1 0,4-1 0,11 3 15,4-3-15,-1-2 0,-2 1 16,5-4-16,-4-3 16,-7-1-16,-6 0 0,-5-1 15</inkml:trace>
  <inkml:trace contextRef="#ctx0" brushRef="#br0" timeOffset="37879.5019">12942 9210 0,'0'0'15,"0"0"-15,0 0 0,0 0 16,0 0-16,10 28 0,-10-28 15,2 30-15,-2-10 0,0-1 0,0 4 16,1-4-16,1-1 0,0 2 16,1-3-1,-2-4-15</inkml:trace>
  <inkml:trace contextRef="#ctx0" brushRef="#br0" timeOffset="38427.9602">13075 9258 0,'0'0'0,"0"0"0,22-2 0,-5 0 16,1 2-16,12-1 0,6-1 15,-1 1-15,1-2 0,10 3 0,2 0 16,-5 3-16,-3-2 0,-1 5 16,-6 2-16,-6-1 0,-7-1 15,-7 4-15,-5 3 0,-5 1 16,-3 3-16,-9 0 0,-6 3 0,-4 0 15,-2-1-15,-8 4 0,-2-3 16,-3-2-16,-2-2 0,-5-4 0,-3-1 16,2-5-16,2-2 0,-7-5 15,0-6-15,6 1 0,4 1 16,9-4-16,5 0 0,6-1 16,5 0-16,4 0 15,4 2-15,4 0 0,3 2 16,11 1-16,10 0 15,2 2-15,4 1 0,8-1 16,8 0-16,-3 1 0,0 1 0,-2 2 16,0 0-16,-8 2 0,-5 2 0,-5 0 15,-6 1-15,-12 0 16,-5-1-16,-15 3 0,-14 3 0,-4-1 0,-2 0 16,-13 3-16,-8 1 0,3-2 15,2 1-15,-5 0 0,3-1 16,9-2-16,8-2 0,7-2 15,10-2-15,11-2 0,5 2 16,18-4-16,11-2 0,2-1 16,4-1-16,8-3 15,9-1-15,6 1 0,-2-1 16,-3 2-16,-3 0 0,-4-1 16,-4-2-16,-6 2 0,-10 1 15,-7 2-15</inkml:trace>
  <inkml:trace contextRef="#ctx0" brushRef="#br0" timeOffset="38929.5158">13242 9318 0,'0'0'0,"0"0"0,0 0 16,0 0-16,10 29 0,-10-29 16,4 34-16,-2-11 0,-1 1 15,-1 6-15,0 5 0,0 7 0,0-2 16,0 6-1,1-4-15,-1-5 0,0-6 16,-2-5-16,-1-4 0,-3-4 16,-1-5-16,-8-2 0,-3 0 15,0-5-15,0-4 0,-3-3 16,-3-5-16,2-1 0,2-2 0,4-1 16,1-1-16,4 2 15,4 2-15,3 1 0,4 2 0,6 1 0,5 0 16,4 0-16,6-1 0,3 3 15,4-1-15,9 2 0,4 2 16,-2-1-16,-3 3 0,2 2 16,-6-2-16,-7 4 0,-4-1 15,-9 4-15,-6 0 0,-9-1 0,-4 1 16,-12 4-16,-10 5 0,-4-2 0,-3 0 16,-10 6-16,-2 2 0,5-2 15,3-1-15,2 1 0,6-3 16,9-4-16,7-2 0,13-2 15,10-1-15,6-3 0,8-2 0,14-3 16,11-2-16,3-2 0,2-2 16,22-2-1,11-2-15,-3 1 0,-3-1 16,18-2-16,3-1 0,31-7 16,-16-1-16,-37 5 0,-24 3 15,-17 3-15</inkml:trace>
  <inkml:trace contextRef="#ctx0" brushRef="#br0" timeOffset="39029.86">14453 10118 0,'0'0'0,"0"0"0,0 0 16,-27 1-16,27-1 0,-38-1 16,23 1-16,2 0 0</inkml:trace>
  <inkml:trace contextRef="#ctx0" brushRef="#br0" timeOffset="41252.3228">4688 9418 0,'0'0'0,"-13"0"16,-6 0-16,-7 0 0,-2 1 0,-20 5 15,-18 5-15,-3 5 0,-1 5 16,-18 11 0,-19 12-16,11-1 0,5-1 0,-35 34 15,-3 14-15,21-5 16,13-3-16,17 7 0,12 6 16,23-5-16,15-3 0,18-7 0,15-3 15,12-13-15,10-7 0,22-10 16,14-8-16,7-11 0,2-9 15,26-7-15,17-5 0,2-3 0,2-2 0,16-13 16,14-7-16,-12-6 0,-5-4 16,5-4-16,8-4 15,-22-3-15,-13-1 0,-3-9 16,-2-3-16,-19-3 0,-11-1 0,-14-9 16,-7-7-16,-16 6 0,-10 4 15,-19-11-15,-14-6 0,-9 8 0,-8 5 16,-28 2-16,-17 2 0,-9 7 15,-4 6-15,-22 9 0,-16 5 16,1 13-16,1 5 0,-17 16 0,-14 11 16,16 3-16,11 3 0,37-5 15,26-3-15,17-2 0</inkml:trace>
  <inkml:trace contextRef="#ctx0" brushRef="#br0" timeOffset="42255.0954">4124 10852 0,'0'0'0,"-12"-3"0,-3 0 16,-1 0-16,1-1 16,-15 2-16,-10 1 15,1 1-15,-1 1 0,-15 5 0,-5 4 16,-9 2-16,6 3 0,-16 10 16,-5 6-16,13-2 0,7 1 0,-12 9 15,-1 3-15,10-1 16,7-1-16,-19 25 0,10 2 15,16-11-15,10-7 0,6 9 0,7 7 0,9-8 16,8-6-16,8-1 0,7-1 16,2-8-16,7-4 0,15 3 15,9 5-15,4-13 0,1-6 16,20-2-16,13-2 0,-4-1 16,-2-4-16,30 0 0,17-1 15,-9-4-15,-7-3 16,24-4-16,14-2 0,-9 3 15,-11-2-15,30-1 0,16 0 16,-21-1-16,-14 1 0,22-4 16,18-1-16,-15-3 0,-10 0 0,15 2 15,14-1-15,-25 1 16,-16-1-16,15-2 0,12-3 16,-23 3-16,-14 3 0,12-6 0,5-2 15,-17 0-15,-16 3 0,3-3 0,3-1 16,-18-3-16,-12-2 0,2-1 15,2 1-15,-18-3 0,-11-1 16,-6-6-16,-4-5 0,-7 4 16,-7 1-16,-8-4 0,-4-4 15,-8 3-15,-2 3 0,-7-7 0,-4-4 0,-5 1 16,0 1-16,-5-2 0,-3 0 16,-4 5-16,-4 4 0,-12-3 15,-8 0-15,1 2 0,1 2 0,-15-5 16,-12-6-16,-1 7 15,1 2-15,-18-2 0,-12-3 16,2 5-16,2 5 16,-26 0-16,-17 0 0,13 5 15,9 3-15,-24-3 0,-16-3 16,13 6-16,7 6 0,-35 10 16,-25 8-16,25 1 0,18 1 0,-15 8 15,-11 4-15,14 1 0,9 0 16,-6 7-16,-9 3 15,21-1-15,11 0 0,0 3 0,1 3 0,19-5 16,12-2-16,7-3 0,0-2 16,23 0-16,15 1 0,7-8 15,5-3-15,12-5 0,8-4 0,10 0 16,7 0-16,5 1 0,5-2 16,2-3-16,2 1 15,-2-1-15,4 1 16,-1-1-16,3-1 0,-3 3 15,-3 1-15,0-3 0,0 0 16,0 0-16,-2 2 0,2-2 16,2-3-16,-2 3 0,-6 5 15,5-4-15,-2 1 0,3-2 0</inkml:trace>
  <inkml:trace contextRef="#ctx0" brushRef="#br0" timeOffset="51022.0757">7063 10332 0,'0'0'0,"0"0"0,0 0 0,0 0 16,-12 33-16,6-12 0,-6 6 16,-1 4-16,-1 5 0,-8 17 15,-4 7 1,-3 10-16,4-3 0,1-3 0,5-14 16,3-11-16</inkml:trace>
  <inkml:trace contextRef="#ctx0" brushRef="#br0" timeOffset="51307.5065">6912 10379 0,'0'0'16,"13"0"-16,3 0 0,3 0 0,2 1 15,11 4-15,4 2 16,5 3-16,-4 0 0,-2 3 15,-6 3 1,0 3-16,-8-2 0,-6 2 0,-7 0 16,-6 0-16,-5 1 0,-15-1 15,-10 2-15,-4-3 0,-1-1 0,-7-2 16,-5-1-16,3-3 16,1-1-16,-1-3 0,6-3 15,7-7-15,10-4 0,4 2 0,5 1 16,0 1-16</inkml:trace>
  <inkml:trace contextRef="#ctx0" brushRef="#br0" timeOffset="51470.3653">7666 10099 0,'0'0'16,"0"0"-16,0 0 0,0 0 0,14 23 16,-14-23-16,-7 36 0,0-11 0,-1 3 0,-7 8 15,-3 6-15,-7 12 16,2 0-16,-1 9 0,4-6 15,0 0-15,5-12 0,3-9 0,2-8 16,2-7-16</inkml:trace>
  <inkml:trace contextRef="#ctx0" brushRef="#br0" timeOffset="51808.7477">7902 10401 0,'0'0'0,"0"0"0,0 0 16,0 0-16,0 0 0,-17 24 0,17-24 16,-27 33-16,14-12 0,-1 3 0,-1 3 15,3-2-15,1 0 0,4 3 16,4-2-16,6-6 0,3-4 0,8-5 16,7-6-16,1-2 0,3-2 15,10-5-15,4-4 16,-1-6-16,-3-3 0,8-6 0,-1-3 15,-9 1 1,-3 1-16,-8 5 0,-5 6 16,-5 3-16,-3 3 0,-5 5 15,-4 2-15,-4 6 0,-6 1 0,-5 6 16,-2 3-16,0 5 16,4 3-16,1 3 0,4 4 15,6 1-15,4-2 0,0-7 0,1-4 0,-2-5 16</inkml:trace>
  <inkml:trace contextRef="#ctx0" brushRef="#br0" timeOffset="52040.4129">8795 10450 0,'0'0'0,"0"0"0,0 0 0,-23-1 0,23 1 0,-34 8 15,10 3-15,-4 0 16,-2 2-16,-6 8 0,2 5 15,4 2-15,5 0 0,3 4 16,9-3 0,8-4-16,10-3 0,11-6 0,12-3 0,2-5 15,5-4-15,11-6 16,5-4-16,-5-5 0,-2-4 0,-5 1 16,-10 4-16,-7 3 0</inkml:trace>
  <inkml:trace contextRef="#ctx0" brushRef="#br0" timeOffset="52209.8164">9167 10329 0,'0'0'0,"0"0"0,0 0 0,-18 30 0,8-14 16,-3 8-16,-2 6 0,-6 9 16,-1 1-16,-3 9 0,4 0 15,5-6-15,3-7 0,6-3 16,7-8-16,0-6 0,0-4 0,0-3 15</inkml:trace>
  <inkml:trace contextRef="#ctx0" brushRef="#br0" timeOffset="52426.0923">9551 10464 0,'0'0'0,"0"0"16,0 0-16,-31-3 0,31 3 0,-44 2 0,13 2 15,-2 0-15,-2 0 0,-6 4 16,-1 2-16,6 0 0,6 0 0,1 4 16,7-1-16,11 2 0,9 1 15,9 0-15,10 2 0,7-1 16,7 0-16,5 1 0,5 1 16,8 0-1,-3-3-15,-10-3 0,-7-2 0,-7-4 16</inkml:trace>
  <inkml:trace contextRef="#ctx0" brushRef="#br0" timeOffset="52588.8294">10031 10692 0,'0'0'0,"0"0"15,0 0-15,0 0 0,-31 23 0,12-12 16,-6 3-16,-1 0 0,-2-1 15,-3 0-15,6 0 0,3-3 16</inkml:trace>
  <inkml:trace contextRef="#ctx0" brushRef="#br0" timeOffset="52974.684">10816 10407 0,'0'0'16,"0"0"-16,0 0 0,-31-3 15,31 3-15,-40 3 0,9 0 16,-2 0-16,-2 3 0,-8 4 0,3 2 15,4 1-15,5 2 0,3 2 0,8 0 16,9 1-16,7 0 0,11 0 16,12 0-16,1-1 0,2-2 15,4 1-15,5 0 0,0 0 0,-6-4 16,-6 0-16,-6-1 16,-5-1-16,-5 0 15,-10-1-15,-11-2 0,0-1 16,-1-1-16,-7-3 0,-4-2 15,2 0-15,-1 0 0,-2-4 16,5-3-16,5 1 0,4 3 0,4-1 16</inkml:trace>
  <inkml:trace contextRef="#ctx0" brushRef="#br0" timeOffset="53344.7995">11081 10512 0,'0'0'0,"0"0"16,0 0-16,-21 27 0,11-13 0,-7 8 16,-1 3-16,0 0 0,1 0 0,2 3 15,5-3-15,3-4 0,5-5 0,10-3 16,7-5-16,5-4 16,5-4-16,3-5 0,5-2 15,0-4-15,0-3 0,7-9 0,1-4 16,0-1-16,-1 0 0,-4 1 15,-3-1 1,-4 3-16,-7 7 0,-6 3 16,-4 5-16,-5 7 0,-4 1 15,-3 5-15,-3 1 0,-4 4 0,-3 2 16,-1 6-16,-2 6 16,1 1-16,0 1 0,1 4 0,2 0 15,3-3-15,4 0 0,7-7 16,5-5-16,3-7 0,2-7 0,-4 0 15,-2 1-15,-2 0 0</inkml:trace>
  <inkml:trace contextRef="#ctx0" brushRef="#br0" timeOffset="53877.6822">11801 10439 0,'0'0'0,"0"0"0,0 0 15,0 0-15,-17 26 0,17-26 0,-23 32 16,10-13-16,0 2 0,-1-2 16,1 0-16,-1 3 0,1-1 15,3-5-15,2-3 0,2-4 16,2-2-16,3-5 0,3-2 0,2-3 0,2-4 16,3-4-16,4-5 15,2-1-15,2 0 0,4-2 0,3-2 16,7-3-16,0 4 0,-1 3 15,-2 4-15,-2 4 0,-3 3 16,-1 5-16,-1 2 0,-3 4 16,-3 0-16,-5 6 15,-4 3-15,-2 1 0,-3 1 16,-4 4-16,-5 4 16,1-3-16,1-1 0,-1-2 0,0-3 15,2-4-15,1-2 0,-2-3 16,2 0-16,-1-4 0,2 0 15,3-5-15,3-4 0,4-1 16,2-5-16,5-4 0,6-2 0,2-2 16,3 0-16,10-4 0,4 1 15,-4 6-15,-3 3 0,6 3 0,-2 4 16,-6 4-16,-5 4 0,-4 4 16,-4 3-16,-5 4 0,-2 1 0,-6 5 15,-3 3-15,-2-3 16,-2 1-16,-4 2 0,-3 2 0,2-1 0,0-1 15,-2 0-15,1-5 16,4-5-16,0-3 0,2-1 0,1-2 16,-1 0-16</inkml:trace>
  <inkml:trace contextRef="#ctx0" brushRef="#br0" timeOffset="54373.9378">12761 10465 0,'0'0'0,"0"0"0,0 0 0,-8 22 16,8-22-16,-15 25 0,2-7 15,-1 2-15,2 1 0,-4 4 16,-1 0-16,2-5 0,1-3 0,3-3 0,2-3 16,1-2-16,2-4 0,4-3 15,2-2-15,4-6 0,2-2 16,4-6-16,4-5 0,3 1 15,2-1-15,5-1 0,3-3 16,6 0-16,-1 1 0,-1 4 16,0 3-1,-4 6-15,-3 3 0,3 5 0,-1 4 16,-11 1-16,-3 1 0,-4 5 16,-2 2-16,-3 3 0,-2 2 0,-4 4 15,-4 1-15,0-1 16,1-2-16,-2-2 0,0 0 15,1-5-15,-1-3 0,1-3 16,2-3-16,0-2 0,3-2 0,3-3 0,3-2 16,1-4-1,2-2-15,6-4 0,5-3 0,3-1 0,2-1 0,10-2 16,4 1-16,-1 5 0,-4 3 16,2 1-16,-3 5 0,-4 4 15,-2 4-15,-4 4 0,-2 4 31,-4 1-31,-4 1 0,-7 3 0,-3 4 16,-3 2-16,-3 2 0,-2 2 0,-2 0 0,1-1 16,2-3-16,1-3 0,1-3 15,0-3-15</inkml:trace>
  <inkml:trace contextRef="#ctx0" brushRef="#br0" timeOffset="54731.7786">13713 10503 0,'0'0'0,"0"0"0,0 0 15,-17 15-15,17-15 0,-21 21 16,8-4-16,1 1 0,1 0 0,3 0 0,2 0 16,2 1-16,3-2 0,7-5 15,8-3-15,2-4 0,4-4 16,3-5-16,4-2 0,-2-2 15,0-1-15,3-8 0,-4-2 16,-4-2-16,-5 0 0,-2-1 16,-6-4-1,-3 3-15,-4 2 0,-8 3 0,-5 2 16,-4 3-16,-2 3 0,-6 5 16,-6 3-16,0 4 0,1 2 0,0 9 15,2 5-15,6-2 16,3 2-16,10 0 0,8 2 15,8-8-15,6-5 0,-2-3 0,-2 0 16,-2-1-16</inkml:trace>
  <inkml:trace contextRef="#ctx0" brushRef="#br0" timeOffset="55048.2488">14379 10411 0,'0'0'15,"0"0"-15,0 0 0,0 0 0,-11 20 16,11-20-1,-24 30-15,9-11 0,-1 1 0,-1 2 16,-2 2-16,-3 2 16,3-4-16,4-4 0,1-2 15,4-3-15,2-2 0,3-5 16,5-1-16,2-4 0,4-4 0,3-4 16,2-4-16,2-2 0,1-1 15,7-4-15,5-3 0,-2 1 0,0 0 16,8-2-16,1 4 0,-2 3 15,-2 3-15,-1 3 0,-3 3 16,-8 5-16,-1 4 16,-3 3-16,-2 2 0,-2 2 0,-4 2 0,-4 3 0,-3 4 15,-2 1-15,-2 2 0,-1 1 16,-2 0-16,1-3 0,1-4 16,2-3-16,1-2 0,0-3 15</inkml:trace>
  <inkml:trace contextRef="#ctx0" brushRef="#br0" timeOffset="55433.3665">15183 10351 0,'0'0'15,"0"0"-15,0 0 0,0 0 0,-15 25 16,15-25-16,-21 30 15,9-11-15,-1 0 0,2 2 0,3 0 16,-1 4-16,2-3 0,6-1 0,3-5 16,6-2-16,4-2 0,6-5 0,5-4 31,1-3-31,1-3 0,10-5 0,0-2 0,-2-3 16,-1-4-16,1-3 0,1-4 15,2-2-15,-8 2 0,-5 3 0,-4 2 16,-5 5-1,-1 4-15,-6 2 0,-2 1 16,-5 7-16,0 0 0,-10 7 16,-3 5-16,-2 4 0,1 1 0,1 3 15,0 2-15,5 0 0,1 1 16,6 1-16,3 0 16,6-3-16,4-4 0,6-3 15,4-6-15,-5-1 0,-2-1 0,-3-2 0</inkml:trace>
  <inkml:trace contextRef="#ctx0" brushRef="#br0" timeOffset="55633.9344">15938 10337 0,'0'0'0,"0"0"0,0 0 0,-13 23 0,13-23 0,-19 34 16,5-7-16,-1 4 15,-2 3-15,-5 14 0,0 2 16,-2 10-16,3-1 0,-2 7 0,0-3 15,4-9-15,1-7 0,0 0 16,2-6-16,1-16 0,3-10 0,4-4 31,1-3-31,1-2 0</inkml:trace>
  <inkml:trace contextRef="#ctx0" brushRef="#br0" timeOffset="55881.6322">15997 10325 0,'0'0'0,"14"-2"0,6 1 16,6 0-16,2 1 0,9 6 15,3 3-15,1 4 0,-5 2 0,-6 5 16,-5 2-16,-6-2 0,-6 0 16,-5-1-16,-6 1 0,-7-1 15,-6-1-15,-11 0 0,-9-1 16,-3-2-1,-4-1-15,-2-1 0,-1-2 16,1-3-16,3 0 0,0-3 16,5-3-16,11-7 0,9-4 0,2 2 15,3 2-15,2 1 0</inkml:trace>
  <inkml:trace contextRef="#ctx0" brushRef="#br0" timeOffset="56213.857">16929 10421 0,'0'0'0,"0"0"0,0 0 16,-16 27-16,16-27 0,-23 33 15,6-10-15,2 0 0,0-1 16,1 4 0,3-2-16,4-1 0,4-2 0,8-4 15,6-6-15,4-6 0,6-3 16,10-5-16,3-4 0,-2-3 15,-3-3-15,-1-3 0,0-2 16,-1-5-16,-5 1 0,-6-3 16,-6-2-16,-8 4 0,-6 2 15,-7 5-15,-6 3 0,-2 0 0,-3 0 0,-10 5 16,-6 5-16,0 2 0,3 0 16,2 7-16,2 4 0,6 2 15,4 0-15,7 0 0,8-1 16,10-4-16,9-4 0,-3-1 15,-2 0-15,-1-1 0</inkml:trace>
  <inkml:trace contextRef="#ctx0" brushRef="#br0" timeOffset="56753.1681">17473 10374 0,'0'0'0,"0"0"0,0 0 16,-11 20-16,11-20 0,-19 27 15,4-7-15,-1 0 0,1 2 0,-6 7 16,0 2-1,2-6-15,2-4 0,-1 1 16,5-5-16,2-3 0,3-4 16,6-5-16,4-4 0,2-2 15,3-4-15,3-5 0,2-3 16,3-2-16,3-2 0,7-9 16,3-5-16,0 3 0,-2 2 15,2 1-15,0 3 0,0 1 0,-5 7 0,-3 2 16,-4 2-1,-4 3-15,-2 3 0,-4 5 0,-3 3 16,-4 5-16,-3 3 0,-6 5 16,-5 6-16,1 1 0,1 0 0,2 2 15,2 1-15,2-3 0,4-2 16,4 2-16,6-2 16,4-6-16,4-1 0,7-5 15,7-2-15,2-4 0,3-1 16,10-4-16,2-3 0,-3-4 15,-3-2-15,0-6 0,-2-4 16,-5-3-16,-3-4 0,-2-7 16,-7 0-16,-9 2 0,-7 4 0,-9 2 15,-7 3-15,-3 6 0,-4 3 0,-7 7 16,-7 4-16,4 5 0,-1 5 16,-3 8-16,2 5 0,5 1 15,2 2-15,2 11 0,5 4 16,8-1-16,7 0 0,11-4 15,10 1-15,5-4 0,5-2 0,14-4 16,11-2-16,2-6 0,3-3 0,15-5 16,3-4-16,-22-2 0,-15-1 0,-11 1 15</inkml:trace>
  <inkml:trace contextRef="#ctx0" brushRef="#br0" timeOffset="57022.5729">18784 10434 0,'0'0'0,"0"0"0,-21-5 0,6 2 16,-1 2-16,-9 1 0,-4 3 16,-1 0-16,0 3 0,4 3 15,2 3-15,0 5 0,7 0 16,6 2-16,6 3 0,9-1 0,6-1 16,5 0-16,5 0 0,1-2 15,1-1-15,-1-1 0,-2-1 0,-4-1 16,-3-1-16,-9-3 0,-6-1 15,-5-2-15,-4 0 0,-9-1 16,-6-1-16,-4-3 0,-1-2 0,-3-3 16,-4-3-16,4-1 0,2-4 15,1 1-15,6 3 0,8 1 16</inkml:trace>
  <inkml:trace contextRef="#ctx0" brushRef="#br0" timeOffset="57185.401">18742 10008 0,'0'0'0,"0"0"15,0 0-15,-21 4 0,21-4 0,-37 15 16,8-2-16,-2 3 0,-1 3 16,-9 5-16,1 1 0,7-4 15,6-3-15,3-3 0</inkml:trace>
  <inkml:trace contextRef="#ctx0" brushRef="#br0" timeOffset="57423.9081">19751 10278 0,'0'0'0,"0"0"0,0 0 0,-25 13 15,25-13-15,-39 20 0,10-3 0,0 1 16,1 3-16,-10 11 0,1 1 16,4 2-16,3-1 0,2 7 15,10 0-15,6-1 0,11-8 0,10-6 16,9-6-16,7-9 0,7-4 16,8-7-16,5-3 0,-10 1 15,-7 0-15,-6 0 0</inkml:trace>
  <inkml:trace contextRef="#ctx0" brushRef="#br0" timeOffset="57739.9928">20086 10428 0,'0'0'0,"0"0"16,0 0 0,-26 26-16,13-13 0,-1 3 15,-2 6-15,-1 7 0,1 1 0,5-2 0,5-2 16,3 1-16,6-4 0,10-6 15,9-7-15,3-3 0,3-2 0,2-7 16,3-2-16,-2-3 0,-3-1 16,6-8-16,-1-3 15,-5-2-15,-6-1 0,-6-1 16,-5-1-16,-6 0 0,-4 1 0,-9 1 16,-7 2-16,-2 5 15,1 1-15,-11 4 16,-8 6-16,2 0 0,2 3 0,0 3 0,1 5 15,3 0 1,5-1-16,9 3 0,7 3 16,7-3-16,7 0 0,-2-4 15,-2 1-15,0-3 0</inkml:trace>
  <inkml:trace contextRef="#ctx0" brushRef="#br0" timeOffset="58118.9749">20724 10324 0,'0'0'0,"0"0"0,0 0 0,-25 26 0,11-14 16,-2 6-16,-4 4 15,-6 8-15,-1 0 0,3 2 16,2 2-16,0 0 0,5-4 0,8-6 0,7-4 16,7-3-16,3-3 0,10-7 0,6-7 15,3-5-15,3-2 0,3-5 0,2-3 16,5-5-16,-3-1 0,0-5 15,-2-3-15,-3 2 16,-2 4 0,-3-5-16,-5 2 0,-6 8 0,-4 4 0,-6 5 15,-2 3-15,-8 5 0,-3 4 0,-7 6 16,-2 3 0,1 2-16,0 4 0,-5 9 15,-1 2-15,4 2 0,2 0 0,8 1 16,3-1-16,6-4 0,6-6 15,8-5-15,5-5 0,2-7 16,2-5-16,-5 0 0,-5 1 16,-3-1-16</inkml:trace>
  <inkml:trace contextRef="#ctx0" brushRef="#br0" timeOffset="58404.346">21457 10405 0,'0'0'0,"0"0"0,0 0 15,-17 17-15,8-7 0,-5 5 16,-3 6 0,-1 0-16,-1 2 0,-4 6 0,1-1 15,4-3-15,2-2 0,1-1 16,3-7-16,4-5 0,2-6 16,6-5-16,6-7 0,-1 0 15,2-2-15,3-4 0,2-3 16,3-7-16,0-1 0,0 0 15,2-2-15,-2 4 0,-1 4 0,1 5 0,0 4 16,1 4-16,-1 3 0,2 3 16,-1 2-16,0 5 0,-1 4 0,4 2 15,3 2-15,-1 0 16,0-2-16,-4-1 0,-2-3 16,-4-1-16</inkml:trace>
  <inkml:trace contextRef="#ctx0" brushRef="#br0" timeOffset="58774.0648">22164 10498 0,'0'0'0,"0"0"0,0 0 15,0 0-15,-14-20 0,14 20 16,-29-9-16,8 5 0,-3 3 0,-7 4 16,-7 1-16,-9 5 0,1 1 15,-11 10-15,2 3 0,7 1 16,5 1-16,3 1 0,10 0 15,9-3-15,7-4 0,14-2 16,12-2-16,6-4 0,4-3 16,11-6-16,10-4 0,0-3 0,1 0 15,6-8-15,-2-5 0,-5 0 0,-2 1 16,-3-5-16,0 0 0,-8 2 16,-7 4-16,-7 3 0,-5 4 15,-3 1-15,-2 3 0,-6 5 16,0 2-16,-6 3 0,-2 2 0,-5 8 15,-3 5-15,4-2 0,1 2 16,2 4 0,4 1-16,6-6 0,5 0 0,9 1 15,9-1-15,-7-4 16,-4-4-16,-2-3 0</inkml:trace>
  <inkml:trace contextRef="#ctx0" brushRef="#br0" timeOffset="59191.08">22736 10482 0,'0'0'0,"0"0"16,0 0-16,-29-7 0,13 5 0,-8 3 15,-7 3-15,-2 3 0,-2 1 16,-10 8-16,0 4 16,-5 6-16,6 1 0,5 2 0,10-3 15,14-2 1,9-4-16,13-2 0,9-2 15,10-7-15,6-7 0,8-4 16,9-4-16,-4-1 0,-3 0 16,6-7-16,0-6 0,-6 1 15,-5 0-15,-6-2 0,-6-2 16,-6 5-16,-4 3 0,-6 4 0,-2 3 16,-4 0-16,-2 2 0,-4 8 0,-2 3 15,-4 5-15,-1 4 0,-6 9 16,-3 9-16,-1 6 0,1 4 15,0 9-15,1 6 0,0-2 16,0-1-16,-2 6 0,3-3 16,-1-1-16,3-8 0,0-6 0,1-5 15,2-7-15,2-8 0,-2-4 0,-1-4 16,-7-6-16,-4-4 0,-4-7 16,-4-5-16,-2-3 0,-1-4 15,8 4-15,7 1 0,5 4 0</inkml:trace>
  <inkml:trace contextRef="#ctx0" brushRef="#br0" timeOffset="59529.8632">23229 10615 0,'0'0'0,"11"-1"0,4 0 0,1-1 0,-1-3 0,5-2 16,0-2-16,-2-1 16,-3-1-16,-4-3 0,-2-2 15,-5-1-15,-3 0 0,-6 0 0,-6 0 16,-2 3-16,-3 1 0,-10 1 16,-7 4-16,-1 5 0,3 4 15,-5 6 1,0 5-16,4 4 0,3 1 0,-1 11 15,5 4-15,9-1 0,6-2 16,12 1-16,9 0 0,7-2 16,6-2-16,15 1 0,10-5 15,1-3-15,-1-2 0,5-9 16,4-3-16,-15-3 0,-10 1 0,-9-2 16</inkml:trace>
  <inkml:trace contextRef="#ctx0" brushRef="#br0" timeOffset="59661.0462">24057 10861 0,'0'0'0,"0"0"0,0 0 16,-28 4-16,28-4 0,0 0 0</inkml:trace>
  <inkml:trace contextRef="#ctx0" brushRef="#br0" timeOffset="64845.8003">4314 12456 0,'0'0'0,"0"0"16,0 0-16,0 0 0,-38-4 0,16 5 0,-3 1 16,-8 1-16,-7 1 0,-14 4 15,1 2-15,-25 8 0,-8 5 16,-11 4-16,7 1 0,-24 14 16,-20 15-16,19 1 15,15 1-15,-18 27 0,29-9 0,33-4 16,22-2-1,27-3-15,20-2 0,21-12 16,16-10-16,26-6 0,17-5 16,14-5-16,9-4 0,14-9 0,10-7 15,5-3-15,4-2 0,24-4 16,17-1-16,-14-5 16,-9-2-16,-17-5 0,-12-2 15,-14-7-15,-8-4 0,-5-14 0,-1-10 16,-24-14-16,-13-10 15,-34 12-15,-24 8 0,-27-13 0,-18-6 16,-8 8-16,-6 4 0,-31-4 16,-21-6-16,1 13 0,0 8 0,-29 10 15,-22 6 1,13 12-16,9 8 16,-17 8-16,-9 7 0,21 1 0,16 0 15,-8 12-15,-3 10 16,20-2-16,16-1 0,15 5 0,14 4 15,15-6-15,11-3 0,12-1 16,7-2-16,11 0 0,3-2 16,7-5-16,-1-5 0,3 3 15,1 3-15,0-2 0,3-2 0,-1-2 0,-2-3 16,-2 0-16,-1-1 16,-4-1-16,-3 0 0,3-1 0,1-2 15,-4 1-15,-4-2 16,-2-2-16,-2-3 0,1 4 0,1 3 0,1 1 15,2-1-15,1 1 0</inkml:trace>
  <inkml:trace contextRef="#ctx0" brushRef="#br0" timeOffset="65294.05">5690 12706 0,'0'0'0,"0"0"16,0 0-16,0 0 0,41-2 15,-15 1-15,8 1 0,6-1 0,3 0 16,20 2-16,5 0 16,15 1-16,-2 1 0,9 3 15,-8 2-15,-3-1 0,-15-2 0,-7-2 0,-13-3 16,-11 0-16,-11 0 0,-5 0 16</inkml:trace>
  <inkml:trace contextRef="#ctx0" brushRef="#br0" timeOffset="65610.3029">6281 12590 0,'0'0'0,"0"0"0,0 0 16,5 34-16,-5-17 0,0 8 16,0 6-16,0 13 0,-2 2 0,-1 5 15,-2 2-15,0 8 0,-1-5 16,-1 4-1,-2-6-15,0-11 0,0-10 16,-2-3-16,-4-8 0,2-8 16,1-3-16,-4-10 15,-4-7-15,-1-6 0,-1-5 0,0-3 16,1-3-16,3-2 0,5-2 16,2 0-16,1 0 0,2 4 15,3 4-15,3 2 0,3 3 0,7 0 0,5 2 16,10 1-16,7 1 0,4 2 15,1 1-15,6-10 0,4-9 16,-10 6-16,-7 4 0,-7 4 16</inkml:trace>
  <inkml:trace contextRef="#ctx0" brushRef="#br0" timeOffset="65795.2604">6940 12491 0,'0'0'15,"0"0"-15,0 0 0,15 23 0,-15-23 16,14 26-16,-14-26 0,12 22 16,-8-12-16,1-2 0</inkml:trace>
  <inkml:trace contextRef="#ctx0" brushRef="#br0" timeOffset="66080.7223">6776 12630 0,'0'0'0,"0"0"0,0 0 16,-18 10-16,18-10 0,-19 11 0,19-11 15,-20 13-15,12-6 0,2-2 16,3 1-16,3-2 15,3-1-15,8-1 0,8 0 0,0-2 0,4 1 16,11-1-16,1-1 0,5 1 16,2 1-16,13 0 15,3 1 1,-10 3-16,-6 1 0,-10 1 0,-8-1 16,-5 2-16,-12 2 0,-8-2 15,-9 2-15,-4 1 0,-6-1 0,4-2 0,3-1 16,1-1-16</inkml:trace>
  <inkml:trace contextRef="#ctx0" brushRef="#br0" timeOffset="66228.0642">6830 12817 0,'0'0'0,"0"0"0,0 0 15,0 0-15,0 0 0,-8 27 16,8-27-1,-11 29-15,2-11 0,1-3 0,1 0 16,0-4-16,2 0 0,-1-2 16</inkml:trace>
  <inkml:trace contextRef="#ctx0" brushRef="#br0" timeOffset="66366.1852">6979 12915 0,'0'0'0,"0"0"0,0 0 0,33 0 15,-33 0-15,33 2 0,-17 2 16,1-1-16,-1 1 0,2 3 15,-4 1-15,-1 0 0,-4-3 0,1 0 16</inkml:trace>
  <inkml:trace contextRef="#ctx0" brushRef="#br0" timeOffset="66629.0694">6687 13049 0,'0'0'0,"0"0"0,0 0 15,0 0-15,0 0 0,0 0 16,0 0-16,39 11 0,-16-7 15,7 0-15,2 0 0,0 1 0,0 0 0,6 2 16,-1 0-16,3 3 0,-6 1 16,-8-2-16,-5 1 0,-8 0 15,-5-1-15,-8 4 16,-7 1-16,0-2 0,-3 0 0,-2 2 16,1-1-16,1-2 0,3-1 15,5-1 1,3 0-16,7-2 0,6-2 0,7-2 15,3-6-15,7 0 0,6-2 16,13-4-16,1-1 0,-7 1 16,-11 2-16,-4 2 15</inkml:trace>
  <inkml:trace contextRef="#ctx0" brushRef="#br0" timeOffset="66807.8039">7526 12837 0,'0'0'16,"0"0"-16,24 0 0,-24 0 0,36 3 16,-8-2-16,4 2 15,11-1-15,1 0 0,13 4 0,2-1 0,-8 0 16,-6-1-16,1-1 0,-8-2 16,-8-1-16,-7 1 15,-4-1-15</inkml:trace>
  <inkml:trace contextRef="#ctx0" brushRef="#br0" timeOffset="67020.011">7910 12711 0,'0'0'0,"0"0"16,0 0-16,7 21 0,-7-21 0,0 31 15,0-9-15,-5 4 0,2 2 16,-3 15-16,0 4 15,0-3-15,1-1 0,-1 3 0,2-3 0,1-7 16,-1-2 0,-1-2-16,-1-7 0,0-9 0,-2-4 15,-3-7-15,0-4 16,0 0-16,3 0 0,0-1 16</inkml:trace>
  <inkml:trace contextRef="#ctx0" brushRef="#br0" timeOffset="67130.0542">7621 13055 0,'0'0'0,"0"0"0,0 0 0,0 0 15,0 0-15,27-16 0,-27 16 16,42-8-16,-16 5 0,7-1 16,7 1-16,9-2 0,-1 1 0,0 0 15,-9 0-15,-7 1 0</inkml:trace>
  <inkml:trace contextRef="#ctx0" brushRef="#br0" timeOffset="67468.6758">8375 12641 0,'0'0'0,"0"0"15,26 2-15,-10-1 0,2 1 0,11 2 16,3 1-16,1-1 0,1 2 16,3 1-16,-4-1 0,-5-1 0,-6-1 15,-8 3 1,-8 0-16,-12 0 0,-9 0 0,-12 0 15,-8 1-15,0-1 0,0 0 0,-13 2 16,-3 0 0,7-1-16,6-2 0,9-1 15,7-2-15,7 2 0,4-1 0,11 1 16,7 0-16,13-1 16,9 0-16,8-1 0,7-1 15,-1 0-15,0-1 0,3 1 0,1 2 16,-5-3-16,-10 1 15,-9 0-15</inkml:trace>
  <inkml:trace contextRef="#ctx0" brushRef="#br0" timeOffset="67684.9689">8218 12770 0,'0'0'0,"0"0"0,-7 21 0,0-2 15,-1 5-15,-4 13 16,-3 11 0,-2 13-16,-1-2 0,0 3 0,4-9 0,1-2 15,3-9-15,3-10 0,3-6 16,4-8-16,4-7 0,2-6 16,0-5-16,-1 0 0,-2 0 0,0 0 0</inkml:trace>
  <inkml:trace contextRef="#ctx0" brushRef="#br0" timeOffset="68017.1334">8359 12951 0,'0'0'0,"0"0"15,0 0 1,0 0-16,-21 12 0,21-12 16,0 0-16,-14 24 0,14-24 0,3 21 15,6-8 1,4-1-16,3 0 0,6-2 15,7-1-15,6-2 0,2 0 0,0-3 16,2 0-16,-3-3 0,0-1 16,3-1-16,-4-2 0,1-2 0,-8-4 0,-7 0 15,-4-1-15,-8 1 0,-4 1 16,-5 2 0,-4 1-16,-6 3 0,-3 1 15,2 3-15,1 2 0,-1 8 16,0 6-16,0 0 0,1 2 15,1-1-15,2 2 0,1-3 0,1-2 0,2-1 16,1-2-16,1-5 0,0-3 0,-1-2 16,2 0-1,0-1-15</inkml:trace>
  <inkml:trace contextRef="#ctx0" brushRef="#br0" timeOffset="68171.0189">8647 12941 0,'0'0'0,"0"0"16,0 0-16,0 0 0,-2 25 16,2-25-16,-4 33 0,1-12 15,-2 2-15,1 3 16,-2 3-16,1-1 0,0-3 0,0 4 16,1-5-16,-1-3 0,2-3 0,0-3 0</inkml:trace>
  <inkml:trace contextRef="#ctx0" brushRef="#br0" timeOffset="68471.7955">8365 13211 0,'0'0'0,"0"0"31,0 0-31,0 0 16,-14 28-16,14-28 0,0 0 0,3 36 15,-3-36-15,15 28 0,-6-13 0,5-1 16,5-1-16,0-1 15,2-3-15,10 1 0,2-2 16,-1-4-16,-1-2 0,6-1 16,-4-2-16,-4 0 0,-2-2 0,-5-1 0,-2-3 15,-4 1-15,-1 1 0,-4 0 16,-4 0-16,0 2 0,-1 2 0,-3 3 16,0 3-16,0 2 15,-1 2-15,1 3 0,2 4 16,2-1-16,2 1 0,3 2 15,4 2-15,2-1 0,2 0 0,1 0 0,-5-5 16,-2-1-16</inkml:trace>
  <inkml:trace contextRef="#ctx0" brushRef="#br0" timeOffset="68587.7574">9373 13765 0,'0'0'0,"0"0"0,-25-6 15,25 6-15,-28-5 0,17 3 16</inkml:trace>
  <inkml:trace contextRef="#ctx0" brushRef="#br0" timeOffset="69423.0297">2351 12571 0,'0'0'0,"0"0"0,0 0 0,0 0 15,0 0-15,29-5 16,-9 0-16,4 1 0,3-2 16,8 1-16,8-2 0,14-3 0,3-3 15,13-1-15,3-2 16,5 2-16,-8 2 0,4-2 0,-7 2 16,-16 3-16,-11 1 0,-6 7 15,-8 4-15,-16 3 16,-7 2-16,-17 10 0,-12 9 0,-5-2 15,-9 3-15,-19 11 0,-9 5 16,-12 5-16,-8 4 16,2-5-16,14-9 0,-32 9 0,9-8 15,24-8-15,14-8 0,10-13 16,6-8-16,9-2 0,6-2 0,10-14 16,8-9-16,1-2 0,8-1 0,8-17 15,7-13-15,-3 22 0,3-1 16,19-36-16,5-5 0,-1 12 15,-3 9-15,5-5 0,3-1 16,-6 12-16,-6 8 0,2 13 16,-2 7-16,-6 9 0,-3 5 0,7 16 15,2 11 1,-7 3-16,-3 0 0,1 15 16,-1 10-16,-7 2 0,-4 3 15,5 14-15,0 10 0,-3-14 16,-1-8-16,-5-2 0,-4 1 15,-3-11-15,-5-5 0,-1-7 16,-1-5-16,-2-6 0,-4-3 0,-6-5 16,-2-3-16,-4-3 0,-3-4 0,3-10 15,-7-5-15,-9-3 0,0-2 16,-15-13-16,-8-8 0,5 2 16,4 3-16,-8-7 0,17 13 15,15 9-15</inkml:trace>
  <inkml:trace contextRef="#ctx0" brushRef="#br0" timeOffset="74447.0122">6918 13722 0,'0'0'0,"0"0"15,-24-8-15,13 5 0,-2-1 0,-2-2 16,-7 0-16,-7 0 16,-4 1-16,-3 1 0,-7-1 15,-8-1-15,3 1 0,-12 1 0,-5 3 16,-13 3-16,1 3 0,-19 10 15,-7 5-15,-5 2 16,-3 2-16,4 0 0,18-2 0,-47 21 16,6 5-1,22-1-15,17-3 0,18-1 0,10 0 16,16-3 0,12 1-16,14 3 15,10 3-15,14 4 16,7 4-16,6-14 0,-1-8 0,17-3 15,12-3-15,-2-3 0,1-3 0,18 3 16,8 2 0,-1-5-16,0-2 0,15 2 0,9 1 15,-5-5-15,-5-2 0,26 2 0,15 1 0,-9-5 16,-8-2-16,28 0 0,17 2 16,-11-7-16,-7-5 0,24 5 15,21 1-15,-17 1 0,-12 0 0,34 4 16,22 3-16,-23-2 15,-17-2-15,21 2 0,16 0 16,-27 1-16,-17 1 16,22 2-16,15 1 0,-24 0 15,-18-1-15,6-2 16,4-1-16,-22-4 0,-16-3 0,4-5 16,3-2-16,-22 0 0,-14-1 0,-2-5 15,-2-3-15,-16-5 16,-12-5-16,-3-10 0,-4-5 15,-17 3-15,-11 5 0,-12-10 0,-6-7 0,-6 7 16,-5 5-16,-11-7 0,-6-6 16,-4-1-16,-2 0 0,-17-4 15,-10-4-15,-4 8 0,-3 3 0,-11-4 16,-8-3-16,3 2 0,4 2 16,-22 0-16,-12 1 15,9 1-15,6 4 16,-20-2-16,-14-1 15,16 5-15,10 4 0,-26 3 0,-15 4 16,10 2-16,9 2 0,-21-2 16,-15-3-16,16 6 0,11 3 0,-22 9 15,-14 5-15,13 1 16,6 0-16,-24 4 16,-15 3-16,12 3 0,9 2 0,11 4 0,7 4 15,4 5-15,4 6 0,4-3 0,3 1 16,7-2-16,9 1 0,6 0 15,6 1-15,11-1 0,11-1 16,9-2-16,8-2 0,11-6 0,11-4 16,4 0-16,-1 1 15,13-3-15,6-3 0,9-2 0,5-2 16,4-1-16,4 3 0,-1-3 16,-1 0-16,11-1 0,6-1 0,6-3 15,1-2-15,-7 1 0,-6 3 16,-4 1-1</inkml:trace>
  <inkml:trace contextRef="#ctx0" brushRef="#br0" timeOffset="75843.6909">12176 13809 0,'0'0'0,"-20"6"15,-3 0-15,-2 2 0,0 0 0,-16 6 16,-6 3-16,-9 2 0,1-1 15,-7 9-15,1 5 0,6-1 0,5 0 0,6 2 16,4 1-16,3-2 0,6-3 16,7 1-16,6 2 0,9-1 15,6-1-15,14 2 16,10 2-16,6-7 0,5-2 16,16 1-16,8-2 0,8-4 15,5-5-15,12 2 16,10 0-16,41 2 0,-10-5 15,16 1-15,10-2 16,-7-6-16,-4-3 0,3 7 0,1 3 16,2 0-16,1-2 0,20-1 15,12 0-15,-12-2 16,-8 0-16,0 3 0,2 1 0,1-1 16,2-1-16,2-2 0,2 0 0,-5 2 0,-3 1 15,1 0-15,2-1 0,-12-5 16,-8-3-16,1 1 0,1-1 15,-7-1-15,-6-3 0,1-3 16,0-3-16,-7 1 0,-5 0 16,1-1-16,2 0 0,-9 1 15,-5 1-15,2-5 16,2-2-16,-4 2 0,-3 1 16,3 1-16,3 0 0,-9 0 15,-8-2-15,4-2 16,4 0-16,9-3 0,7-2 15,-30 1-15,-20 0 0,8 0 16,6 0-16,-14 3 0,-10 4 16,4-7-16,2-3 0,-9 0 0,-6 2 0,-3-2 15,-1-3-15,-9 5 0,-8 5 16,-2-4-16,0-4 0,-5 1 16,-3 3-16,-7-8 15,-4-3-15,-14-1 0,-7-1 0,-10-6 16,-3-4-16,-3 2 0,-1 3 0,-17-4 15,-9-2-15,-1-3 0,1-1 0,-7 1 16,-6 0-16,-8 2 0,-6 1 16,-10-1-16,-6-1 0,-7 1 15,-4 1-15,-12-5 0,-11-3 16,-2 8-16,-3 4 0,-13 2 16,-8 4-16,4-1 0,0 1 15,-16-3-15,-11 1 16,0 9-16,0 8 0,-12 5 15,-9 1-15,7 1 0,6 0 16,-15 7-16,-11 4 0,1-1 16,1-2-16,-35 12 15,-23 8-15,24 1 0,16 2 16,14 4-16,10 6 0,17 0 0,12 0 16,4 2-16,0 1 0,13-1 0,7 1 15,10 3-15,4 6 0,10-6 16,5-3-16,12 3 0,9 0 15,34-11-15,22-9 0,16-6 0</inkml:trace>
  <inkml:trace contextRef="#ctx0" brushRef="#br0" timeOffset="79638.8761">4511 14783 0,'0'0'0,"0"0"15,0 0-15,-33 6 0,33-6 16,-34 12-16,9-4 0,-7 3 16,-3 1-16,-15 8 0,-8 7 15,-14 6-15,-3 0 0,-20 13 16,-7 3-16,2 6 0,14 0 0,-31 25 31,0 8-31,19-9 0,10-6 0,15-2 16,13-3-16,19-4 0,16-3 15,18-4-15,11-2 0,17-8 16,11-7-16,22 1 0,19 0 16,6-9-16,10-6 0,24-9 15,19-6-15,1-5 0,3-2 0,20 0 16,15-1-16,-5-4 0,-5-1 0,10-1 16,10 2-16,-5-1 0,-5 2 0,2-4 15,-1-3-15,-15-4 16,-12-2-16,-15-9 0,-9-6 15,-22-2-15,-13 0 0,-16-9 16,-9-7-16,-15-4 0,-12-2 0,-22-15 31,-18-11-31,-13 10 0,-9 9 0,-18-3 16,-10-2-16,-10 2 0,-7 3 16,-16-1-16,-12 1 0,-6 10 15,-1 7-15,-23 6 0,-11 1 16,3 10-16,-2 6 0,-9 8 15,-6 5-15,5 8 0,4 6 0,-2 10 16,-4 7-16,22 1 0,14 1 0,12 8 16,10 5-16,27-3 0,18-1 0,17-11 15,9-8 1,9-5-16</inkml:trace>
  <inkml:trace contextRef="#ctx0" brushRef="#br0" timeOffset="79924.3153">6657 15286 0,'0'0'16,"24"1"-16,6 1 0,5 0 0,5 0 15,19-1-15,9 2 0,14 0 16,-1 1-16,14 1 0,1-1 0,1-1 16,-11-3-16,-23 0 0,-18 0 15,-13 0-15</inkml:trace>
  <inkml:trace contextRef="#ctx0" brushRef="#br0" timeOffset="80109.409">7076 15384 0,'0'0'0,"-13"9"0,-2 3 16,-3 1-16,1 3 0,-12 13 15,-5 10-15,-7 8 0,1 0 16,2 1-16,7-6 0,10-5 15,8-5-15,8-3 0,10-7 16,-2-5-16,0-5 0,0-3 0</inkml:trace>
  <inkml:trace contextRef="#ctx0" brushRef="#br0" timeOffset="80294.428">7238 15461 0,'0'0'0,"0"0"0,0 0 0,-11 36 16,3-14-16,-2 6 0,-1 4 16,0 11-16,-1 1 0,2 9 15,0-2-15,3-7 0,2-6 16,1-3-16,4-7 0,0-6 16,0-5-16,0-4 0</inkml:trace>
  <inkml:trace contextRef="#ctx0" brushRef="#br0" timeOffset="80426.0472">7300 15620 0,'0'0'0,"0"0"0,0 0 16,14 23-16,-6-14 0,4 4 0,2 2 0,-1-1 31,3-2-31,0 1 0,-2-2 0,0-1 0</inkml:trace>
  <inkml:trace contextRef="#ctx0" brushRef="#br0" timeOffset="80711.1192">8282 15297 0,'0'0'16,"0"0"-16,0 0 0,0 0 15,0 0-15,-33-10 0,4 10 16,-2 2-16,-4 2 0,-4 1 15,-3 4-15,-10 3 0,3 1 0,-6 3 16,5 1-16,9-2 0,8-1 0,7 1 16,11 0-16,13-2 0,10 0 15,12-5-15,7 0 0,10-1 16,6-3-16,15 1 0,4-1 16,0-2-16,-1-1 0,8 0 15,-5-1-15,-10-3 0,-8-1 0,-7 1 16,-11 0-1,-8 2-15</inkml:trace>
  <inkml:trace contextRef="#ctx0" brushRef="#br0" timeOffset="80896.0749">8187 15380 0,'0'0'15,"0"0"-15,-8 22 0,1-5 0,0 5 0,-1 9 16,-3 9-16,-1 12 15,1 0-15,-2 12 0,-2 8 0,4-8 16,2-5-16,2-4 0,1-10 16,3-11-16,3-7 0,1-10 15,1-6-15,-2-3 0,1-1 0,0-3 16</inkml:trace>
  <inkml:trace contextRef="#ctx0" brushRef="#br0" timeOffset="81645.3493">7958 15564 0,'0'0'15,"0"0"-15,0 0 0,-18 9 0,18-9 0,-23 18 16,6-7-16,2-1 0,0 1 16,2-1-16,1 1 0,2-1 15,2-1-15,3 1 0,3-2 16,5-2-16,4-2 0,3-2 15,4-3-15,5 0 0,0-2 0,12 1 16,4-2-16,1 2 0,4 1 0,5 2 16,0 3-16,-5 0 0,-5 3 15,-3 2-15,-3 0 0,-3 3 16,-5 0-16,-10 0 0,-8 0 16,-6-3-16,-8-2 0,-7 2 15,-5 0-15,-2-2 0,-2-1 0,-5-3 16,-4-1-1,-8 0-15,1 1 0,3-3 16,4-2-16,1-1 0,0 1 16,8-1-16,5 1 15,7 0-15,7-1 0,9 0 0,9-1 16,3 2-16,5 1 0,11 3 16,11 3-1,1 1-15,1 2 0,2 2 0,-6-2 0,-5 2 0,-4 1 16,-9-1-16,-5 1 0,-6 0 15,-5 1-15,-13-1 0,-8-1 16,-8 1-16,-7-1 0,-6 1 16,-4-1-16,-7 1 15,-6 1-15,10-2 0,6-1 0,5-1 16,7-5 0,7 2-16,6 0 0,11-4 15,6-1-15,11-3 0,10-3 0,10 2 16,9 0-16,3 0 0,3 0 15,2 2-15,2 1 0,2 2 16,-6 1-16,-8-2 0,-6 0 16,-11 2-16,-7 1 0,-15 0 15,-14 0-15,-2 0 0,-4-1 0,-14 3 16,-7 2-16,-7 0 0,-5 1 0,0 2 16,-1-1-16,-2 1 0,6-1 15,11-2-15,7 1 0,9-2 16,8 1-16,6 2 0,7 2 15,11 1-15,10 1 0,7-5 16,9-2 0,7-1-16,6-2 0,16-5 0,5-3 15,-18 1-15,-14 1 0,-9 0 16</inkml:trace>
  <inkml:trace contextRef="#ctx0" brushRef="#br0" timeOffset="81845.6366">8812 15380 0,'0'0'0,"0"0"0,0 0 16,0 0-16,19 27 0,-19-27 15,14 25-15,-14-25 0,13 29 0,-5-12 0,0 3 16,0 0-16,4-3 0,-4-1 15,0-2-15,-1-2 0</inkml:trace>
  <inkml:trace contextRef="#ctx0" brushRef="#br0" timeOffset="82115.4482">8539 15662 0,'0'0'0,"0"0"0,0 0 15,0 0-15,0 0 0,0 0 16,0 0-16,37 8 0,-37-8 0,54 2 15,-15-2-15,1 2 0,3 0 16,15 2-16,0 1 16,8 1-16,-8 0 0,-2 1 0,-12 0 0,-11 1 15,-8 1-15,-12 2 0,-10 2 16,-13 2-16,-9 1 0,-11 3 16,-10 7-16,-10 2 0,0-3 15,-8 4-15,1-2 0,1-1 16,2 0-16,3 0 0,7-4 15,5-4-15,5-4 0,10-4 16,7-3 0,3-2-16</inkml:trace>
  <inkml:trace contextRef="#ctx0" brushRef="#br0" timeOffset="82262.5633">8832 16094 0,'0'0'0,"0"0"15,0 0-15,9 28 0,-7-13 0,0 1 16,0 0-16,0-1 0,1-1 0,-1 1 16,0-2-16,0-2 0,-1-3 15,0 0-15</inkml:trace>
  <inkml:trace contextRef="#ctx0" brushRef="#br0" timeOffset="82432.1414">9007 15883 0,'0'0'0,"0"0"16,0 0-16,3 22 0,-3-22 0,0 22 15,0-9-15,0 0 0,0 0 16,1 0 0,1-2-16,-1-1 0,0-2 15,0 0-15</inkml:trace>
  <inkml:trace contextRef="#ctx0" brushRef="#br0" timeOffset="82801.9378">9414 15629 0,'0'0'0,"0"0"0,0 0 16,-7 27-16,4-15 0,-1 2 0,-2 2 15,1 3-15,0-3 0,1-1 16,0-3 0,2 0-16,2-1 0,0-4 15,1-4-15,1-3 0,2-2 16,-1-1-16,2-2 0,1-4 16,3-3-16,1 0 0,1-2 15,9-3-15,3 2 16,0 2-16,-1 3 0,1 5 15,0 5-15,-3 2 0,-3 4 0,2 4 0,-4 4 16,-4 3-16,-3 2 0,-5 4 16,-4 4-16,-4 2 0,-2 0 15,-4-2-15,-1-2 0,-1-3 16,1-1-16,-1-5 0,0-5 16,2-2-16,2-2 0,1-2 0</inkml:trace>
  <inkml:trace contextRef="#ctx0" brushRef="#br0" timeOffset="82980.402">9434 15887 0,'0'0'16,"-4"9"-16,-1 5 0,-2 3 0,0 3 16,-7 6-16,-2 0 0,-1 2 0,1 1 15,-3 6-15,1-3 0,4-6 16,2-5-16,2-5 0,2-5 15,4-5-15,2-3 0,1 0 16,-1 0-16,2-3 0</inkml:trace>
  <inkml:trace contextRef="#ctx0" brushRef="#br0" timeOffset="83218.3551">9413 16078 0,'0'0'0,"0"0"0,0 0 0,0 0 16,7 23-16,-7-23 15,14 31-15,-4-15 0,1 0 0,6 0 16,6 2-16,2-3 0,0-1 31,11 2-31,4-1 0,9 0 0,-3-2 0,0-2 16,-1-3-16,4-2 0,-6-4 0,-8-2 15,-5-2-15,-5-4 16,-3-2-16,-3-6 0,-3-5 16,-5-4-16,-4-2 0,-2-1 0,-4-2 15,-2-3-15,-3-1 0,1 0 16,0-1-16,-1 8 0,2 6 15,0 4-15</inkml:trace>
  <inkml:trace contextRef="#ctx0" brushRef="#br0" timeOffset="83349.8913">10861 16454 0,'0'0'0,"0"0"0,0 0 0,-26-2 16,26 2-16,-35-14 0,35 14 0,-28-11 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2025/10/23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7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2.xml"/><Relationship Id="rId4" Type="http://schemas.openxmlformats.org/officeDocument/2006/relationships/tags" Target="../tags/tag6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6.xml"/><Relationship Id="rId4" Type="http://schemas.openxmlformats.org/officeDocument/2006/relationships/tags" Target="../tags/tag15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1.xml"/><Relationship Id="rId4" Type="http://schemas.openxmlformats.org/officeDocument/2006/relationships/tags" Target="../tags/tag2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5.xml"/><Relationship Id="rId3" Type="http://schemas.openxmlformats.org/officeDocument/2006/relationships/tags" Target="../tags/tag30.xml"/><Relationship Id="rId7" Type="http://schemas.openxmlformats.org/officeDocument/2006/relationships/tags" Target="../tags/tag34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9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tags" Target="../tags/tag48.xml"/><Relationship Id="rId5" Type="http://schemas.openxmlformats.org/officeDocument/2006/relationships/tags" Target="../tags/tag47.xml"/><Relationship Id="rId4" Type="http://schemas.openxmlformats.org/officeDocument/2006/relationships/tags" Target="../tags/tag46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3.xml"/><Relationship Id="rId4" Type="http://schemas.openxmlformats.org/officeDocument/2006/relationships/tags" Target="../tags/tag5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2025/10/23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2025/10/23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2025/10/23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2025/10/23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18" Type="http://schemas.openxmlformats.org/officeDocument/2006/relationships/tags" Target="../tags/tag6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2025/10/23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custDataLst>
      <p:tags r:id="rId1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2.xml"/><Relationship Id="rId1" Type="http://schemas.openxmlformats.org/officeDocument/2006/relationships/tags" Target="../tags/tag8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4.xml"/><Relationship Id="rId1" Type="http://schemas.openxmlformats.org/officeDocument/2006/relationships/tags" Target="../tags/tag8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6.xml"/><Relationship Id="rId1" Type="http://schemas.openxmlformats.org/officeDocument/2006/relationships/tags" Target="../tags/tag8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8.xml"/><Relationship Id="rId1" Type="http://schemas.openxmlformats.org/officeDocument/2006/relationships/tags" Target="../tags/tag8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0.xml"/><Relationship Id="rId1" Type="http://schemas.openxmlformats.org/officeDocument/2006/relationships/tags" Target="../tags/tag8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2.xml"/><Relationship Id="rId1" Type="http://schemas.openxmlformats.org/officeDocument/2006/relationships/tags" Target="../tags/tag9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4.xml"/><Relationship Id="rId1" Type="http://schemas.openxmlformats.org/officeDocument/2006/relationships/tags" Target="../tags/tag9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6.xml"/><Relationship Id="rId1" Type="http://schemas.openxmlformats.org/officeDocument/2006/relationships/tags" Target="../tags/tag9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8.xml"/><Relationship Id="rId1" Type="http://schemas.openxmlformats.org/officeDocument/2006/relationships/tags" Target="../tags/tag9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0.xml"/><Relationship Id="rId1" Type="http://schemas.openxmlformats.org/officeDocument/2006/relationships/tags" Target="../tags/tag9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6.xml"/><Relationship Id="rId1" Type="http://schemas.openxmlformats.org/officeDocument/2006/relationships/tags" Target="../tags/tag6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5" Type="http://schemas.openxmlformats.org/officeDocument/2006/relationships/image" Target="../media/image1.emf"/><Relationship Id="rId4" Type="http://schemas.openxmlformats.org/officeDocument/2006/relationships/customXml" Target="../ink/ink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5" Type="http://schemas.openxmlformats.org/officeDocument/2006/relationships/image" Target="../media/image2.emf"/><Relationship Id="rId4" Type="http://schemas.openxmlformats.org/officeDocument/2006/relationships/customXml" Target="../ink/ink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6.xml"/><Relationship Id="rId1" Type="http://schemas.openxmlformats.org/officeDocument/2006/relationships/tags" Target="../tags/tag105.xml"/><Relationship Id="rId5" Type="http://schemas.openxmlformats.org/officeDocument/2006/relationships/image" Target="../media/image3.emf"/><Relationship Id="rId4" Type="http://schemas.openxmlformats.org/officeDocument/2006/relationships/customXml" Target="../ink/ink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8.xml"/><Relationship Id="rId1" Type="http://schemas.openxmlformats.org/officeDocument/2006/relationships/tags" Target="../tags/tag107.xml"/><Relationship Id="rId5" Type="http://schemas.openxmlformats.org/officeDocument/2006/relationships/image" Target="../media/image4.emf"/><Relationship Id="rId4" Type="http://schemas.openxmlformats.org/officeDocument/2006/relationships/customXml" Target="../ink/ink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5" Type="http://schemas.openxmlformats.org/officeDocument/2006/relationships/image" Target="../media/image5.emf"/><Relationship Id="rId4" Type="http://schemas.openxmlformats.org/officeDocument/2006/relationships/customXml" Target="../ink/ink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2.xml"/><Relationship Id="rId1" Type="http://schemas.openxmlformats.org/officeDocument/2006/relationships/tags" Target="../tags/tag111.xml"/><Relationship Id="rId5" Type="http://schemas.openxmlformats.org/officeDocument/2006/relationships/image" Target="../media/image6.emf"/><Relationship Id="rId4" Type="http://schemas.openxmlformats.org/officeDocument/2006/relationships/customXml" Target="../ink/ink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4.xml"/><Relationship Id="rId1" Type="http://schemas.openxmlformats.org/officeDocument/2006/relationships/tags" Target="../tags/tag113.xml"/><Relationship Id="rId5" Type="http://schemas.openxmlformats.org/officeDocument/2006/relationships/image" Target="../media/image7.emf"/><Relationship Id="rId4" Type="http://schemas.openxmlformats.org/officeDocument/2006/relationships/customXml" Target="../ink/ink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6.xml"/><Relationship Id="rId1" Type="http://schemas.openxmlformats.org/officeDocument/2006/relationships/tags" Target="../tags/tag115.xml"/><Relationship Id="rId5" Type="http://schemas.openxmlformats.org/officeDocument/2006/relationships/image" Target="../media/image8.emf"/><Relationship Id="rId4" Type="http://schemas.openxmlformats.org/officeDocument/2006/relationships/customXml" Target="../ink/ink8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8.xml"/><Relationship Id="rId1" Type="http://schemas.openxmlformats.org/officeDocument/2006/relationships/tags" Target="../tags/tag1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8.xml"/><Relationship Id="rId1" Type="http://schemas.openxmlformats.org/officeDocument/2006/relationships/tags" Target="../tags/tag6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0.xml"/><Relationship Id="rId1" Type="http://schemas.openxmlformats.org/officeDocument/2006/relationships/tags" Target="../tags/tag6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2.xml"/><Relationship Id="rId1" Type="http://schemas.openxmlformats.org/officeDocument/2006/relationships/tags" Target="../tags/tag7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4.xml"/><Relationship Id="rId1" Type="http://schemas.openxmlformats.org/officeDocument/2006/relationships/tags" Target="../tags/tag7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6.xml"/><Relationship Id="rId1" Type="http://schemas.openxmlformats.org/officeDocument/2006/relationships/tags" Target="../tags/tag7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8.xml"/><Relationship Id="rId1" Type="http://schemas.openxmlformats.org/officeDocument/2006/relationships/tags" Target="../tags/tag7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0.xml"/><Relationship Id="rId1" Type="http://schemas.openxmlformats.org/officeDocument/2006/relationships/tags" Target="../tags/tag7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1360170"/>
            <a:ext cx="9799200" cy="2570400"/>
          </a:xfrm>
        </p:spPr>
        <p:txBody>
          <a:bodyPr/>
          <a:lstStyle/>
          <a:p>
            <a:r>
              <a:rPr lang="zh-CN" altLang="zh-CN">
                <a:solidFill>
                  <a:srgbClr val="FF0000"/>
                </a:solidFill>
              </a:rPr>
              <a:t>专题三</a:t>
            </a:r>
            <a:r>
              <a:rPr lang="en-US" altLang="zh-CN">
                <a:solidFill>
                  <a:srgbClr val="FF0000"/>
                </a:solidFill>
              </a:rPr>
              <a:t> </a:t>
            </a:r>
            <a:r>
              <a:rPr lang="zh-CN" altLang="en-US">
                <a:solidFill>
                  <a:srgbClr val="FF0000"/>
                </a:solidFill>
              </a:rPr>
              <a:t>一词多义</a:t>
            </a:r>
            <a:br>
              <a:rPr lang="zh-CN" altLang="en-US">
                <a:solidFill>
                  <a:srgbClr val="FF0000"/>
                </a:solidFill>
              </a:rPr>
            </a:br>
            <a:r>
              <a:rPr lang="en-US" altLang="zh-CN" sz="4400">
                <a:solidFill>
                  <a:schemeClr val="accent1"/>
                </a:solidFill>
              </a:rPr>
              <a:t>(</a:t>
            </a:r>
            <a:r>
              <a:rPr lang="zh-CN" altLang="en-US" sz="4400">
                <a:solidFill>
                  <a:schemeClr val="accent1"/>
                </a:solidFill>
              </a:rPr>
              <a:t>非字母顺序排列</a:t>
            </a:r>
            <a:r>
              <a:rPr lang="en-US" altLang="zh-CN" sz="4400">
                <a:solidFill>
                  <a:schemeClr val="accent1"/>
                </a:solidFill>
              </a:rPr>
              <a:t>)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96240"/>
            <a:ext cx="10968990" cy="585343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41. landscape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Recent electoral shocks have shaken the European political landscape.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42. geography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geography of flats made it hard to get to know our neighbors.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43. consume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Consuming digital formats relates to reduced concentration, an entertainment mindset and a tendency to multitask.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44. cloud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maintained his composure, resisting the impulse to allow her description to cloud his judgment.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45. coat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room seemed deserted. A film of dust coated the table.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21640"/>
            <a:ext cx="10968990" cy="582803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3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46. coin </a:t>
            </a:r>
          </a:p>
          <a:p>
            <a:pPr marL="0" indent="0" algn="just">
              <a:lnSpc>
                <a:spcPts val="3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term was coined around the notion that some aspects of plant behavior could be compared to intelligence in animals. </a:t>
            </a:r>
          </a:p>
          <a:p>
            <a:pPr marL="0" indent="0" algn="just">
              <a:lnSpc>
                <a:spcPts val="3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47. cook (doctor) </a:t>
            </a:r>
          </a:p>
          <a:p>
            <a:pPr marL="0" indent="0" algn="just">
              <a:lnSpc>
                <a:spcPts val="3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presence of cooked experimental data compromised the scientific spirit. </a:t>
            </a:r>
          </a:p>
          <a:p>
            <a:pPr marL="0" indent="0" algn="just">
              <a:lnSpc>
                <a:spcPts val="3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48. command</a:t>
            </a:r>
          </a:p>
          <a:p>
            <a:pPr marL="0" indent="0" algn="just">
              <a:lnSpc>
                <a:spcPts val="3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Graduates from elite universities command the highest salaries. </a:t>
            </a:r>
          </a:p>
          <a:p>
            <a:pPr marL="0" indent="0" algn="just">
              <a:lnSpc>
                <a:spcPts val="3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49. communicate </a:t>
            </a:r>
          </a:p>
          <a:p>
            <a:pPr marL="0" indent="0" algn="just">
              <a:lnSpc>
                <a:spcPts val="3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Her enthusiasm communicated itself to her students. </a:t>
            </a:r>
          </a:p>
          <a:p>
            <a:pPr marL="0" indent="0" algn="just">
              <a:lnSpc>
                <a:spcPts val="3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50. contract </a:t>
            </a:r>
          </a:p>
          <a:p>
            <a:pPr marL="0" indent="0" algn="just">
              <a:lnSpc>
                <a:spcPts val="3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Those forced to exercise their smiling muscles reacted more enthusiastically to funny pictures than did those whose mouths were contracted in a frown.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15290"/>
            <a:ext cx="10968990" cy="583438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51. course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Blood coursed through her veins.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52.  crop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We had to crop the image to fit it into the frame.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53. craft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crafted complex plots and striking characters that capture the panorama of English society.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54. curious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This exists a curious phenomenon among students.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55. cushion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It is imperative that we understand the changes that are happening and find ways to cushion the impacts. </a:t>
            </a:r>
          </a:p>
          <a:p>
            <a:pPr marL="0" indent="0" algn="just">
              <a:buNone/>
            </a:pP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65760"/>
            <a:ext cx="10968990" cy="588391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56. minute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equipment is able to detect the minute errors.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57. sound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They solicited sound advice to better their project.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58. concentrate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They purchased orange juice concentrate.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Additives are expensive but are used in very low concentrations.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59. structure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She structured the essay based on facts and opinions.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60. accent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Use make-up to accent your cheekbones and eyes.  </a:t>
            </a:r>
          </a:p>
          <a:p>
            <a:pPr marL="0" indent="0" algn="just">
              <a:buNone/>
            </a:pP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02590"/>
            <a:ext cx="10968990" cy="584708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61. second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Tim never hesitated to second a motion tabled by his good friend Jim.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62. discipline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Psychology is a discipline that bridges the natural and social sciences.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63. counter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When they blamed him for the collapse of the bridge, he countered that his warnings about the bridge had been ignored.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64. subject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subjects of this experiment were all men aged 18-35.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65. notice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Jim gave notice on Thursday.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trip was planned on short notice.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96240"/>
            <a:ext cx="10968990" cy="585343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66. hide </a:t>
            </a:r>
          </a:p>
          <a:p>
            <a:pPr marL="0" indent="0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wanted boots made of cow hide. </a:t>
            </a:r>
          </a:p>
          <a:p>
            <a:pPr marL="0" indent="0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betrayed his friend to save his own hide. </a:t>
            </a:r>
          </a:p>
          <a:p>
            <a:pPr marL="0" indent="0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67. bark </a:t>
            </a:r>
          </a:p>
          <a:p>
            <a:pPr marL="0" indent="0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ancient oak stood resilient through the storms, its thick, furrowed bark serving as a protective armor against the elements.</a:t>
            </a:r>
          </a:p>
          <a:p>
            <a:pPr marL="0" indent="0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His bark is always worse than his bite. </a:t>
            </a:r>
          </a:p>
          <a:p>
            <a:pPr marL="0" indent="0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Convinced that his lack of promotion was due to a colleague's sabotage, John was barking up the wrong tree; the real obstacle was his own reluctance to advocate for his accomplishments in a system that valued visibility as much as competence.</a:t>
            </a:r>
          </a:p>
          <a:p>
            <a:pPr marL="0" indent="0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68. clearing </a:t>
            </a:r>
          </a:p>
          <a:p>
            <a:pPr marL="0" indent="0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We found a clearing in the forest and seated ourselves. </a:t>
            </a:r>
          </a:p>
          <a:p>
            <a:pPr marL="0" indent="0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69. hearing </a:t>
            </a:r>
          </a:p>
          <a:p>
            <a:pPr marL="0" indent="0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Amidst the solemn atmosphere of the hearing, the scientist's voice remained steady as she presented irrefutable evidence. </a:t>
            </a:r>
          </a:p>
          <a:p>
            <a:pPr marL="0" indent="0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70. plot </a:t>
            </a:r>
          </a:p>
          <a:p>
            <a:pPr marL="0" indent="0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vegetable plot was dotted with all kinds of leafy vegetables.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40055"/>
            <a:ext cx="10968990" cy="5809615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lnSpc>
                <a:spcPts val="32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71. charge </a:t>
            </a:r>
          </a:p>
          <a:p>
            <a:pPr marL="0" indent="0">
              <a:lnSpc>
                <a:spcPts val="32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Children charged down the stairs the moment the bell rang. </a:t>
            </a:r>
          </a:p>
          <a:p>
            <a:pPr marL="0" indent="0">
              <a:lnSpc>
                <a:spcPts val="32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company led the charge in the carbon labeling drive. </a:t>
            </a:r>
          </a:p>
          <a:p>
            <a:pPr marL="0" indent="0">
              <a:lnSpc>
                <a:spcPts val="32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72. cake </a:t>
            </a:r>
          </a:p>
          <a:p>
            <a:pPr marL="0" indent="0">
              <a:lnSpc>
                <a:spcPts val="32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mud on his boots caked and peeled off bit by bit. </a:t>
            </a:r>
          </a:p>
          <a:p>
            <a:pPr marL="0" indent="0">
              <a:lnSpc>
                <a:spcPts val="32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73. trip </a:t>
            </a:r>
          </a:p>
          <a:p>
            <a:pPr marL="0" indent="0">
              <a:lnSpc>
                <a:spcPts val="32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tripped over several pronunciations, and had some mental block, so the speech turned into incoherent fragments. When he slunk off the stage, he dreaded he would become the laughing stock. </a:t>
            </a:r>
          </a:p>
          <a:p>
            <a:pPr marL="0" indent="0">
              <a:lnSpc>
                <a:spcPts val="32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74. serve </a:t>
            </a:r>
          </a:p>
          <a:p>
            <a:pPr marL="0" indent="0">
              <a:lnSpc>
                <a:spcPts val="32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If my memory serves me well, he is famous for his thunderous serve.  </a:t>
            </a:r>
          </a:p>
          <a:p>
            <a:pPr marL="0" indent="0">
              <a:lnSpc>
                <a:spcPts val="32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75. shadow </a:t>
            </a:r>
          </a:p>
          <a:p>
            <a:pPr marL="0" indent="0">
              <a:lnSpc>
                <a:spcPts val="32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His wife shadowed him for several weeks, even during his leak. </a:t>
            </a:r>
          </a:p>
          <a:p>
            <a:pPr marL="0" indent="0">
              <a:lnSpc>
                <a:spcPts val="32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It is helpful for teachers to shadow managers in some industries.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33705"/>
            <a:ext cx="10968990" cy="5815965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76. deliberate </a:t>
            </a:r>
          </a:p>
          <a:p>
            <a:pPr marL="0" indent="0" algn="just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strode onto the platform with deliberate steps. </a:t>
            </a:r>
          </a:p>
          <a:p>
            <a:pPr marL="0" indent="0" algn="just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77. desperate </a:t>
            </a:r>
          </a:p>
          <a:p>
            <a:pPr marL="0" indent="0" algn="just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H’d been through the dot-com boom and burst and, desperate for a job, signed on with a real estate agency. </a:t>
            </a:r>
          </a:p>
          <a:p>
            <a:pPr marL="0" indent="0" algn="just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78. digest </a:t>
            </a:r>
          </a:p>
          <a:p>
            <a:pPr marL="0" indent="0" algn="just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This passage appears to be a digest of a book review. </a:t>
            </a:r>
          </a:p>
          <a:p>
            <a:pPr marL="0" indent="0" algn="just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79. dismiss </a:t>
            </a:r>
          </a:p>
          <a:p>
            <a:pPr marL="0" indent="0" algn="just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dismissed wind power as an unreliable energy source. </a:t>
            </a:r>
          </a:p>
          <a:p>
            <a:pPr marL="0" indent="0" algn="just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80. effect </a:t>
            </a:r>
          </a:p>
          <a:p>
            <a:pPr marL="0" indent="0" algn="just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Some changes have been effected by the customers. </a:t>
            </a:r>
          </a:p>
          <a:p>
            <a:pPr marL="0" indent="0" algn="just">
              <a:buNone/>
            </a:pP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46405"/>
            <a:ext cx="10968990" cy="5803265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81. enterprise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Since the days of Aristotle, a search for universal principals has characterized the scientific enterprise.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82. entertain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Barbecue is a favorite way of entertaining friends.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Entertaining a hope of reconciliation, I visited my elder brother.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83. level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system levels the playing field for everyone.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84. exhaust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She showed inexhaustible energy on the court and insatiable thirst for knowledge.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85. faint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That struck some readers as faint praise.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30530"/>
            <a:ext cx="10968990" cy="5819140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86. fair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It feels good to picnic in fair weather.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Science Fair in our school arrests great attention.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87. fat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had a fat chance of winning the competition.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88. feed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fed a coin in the pay phone and picked the receiver.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89. fetch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masterpiece fetched a total of $100, 000.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90. field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Our headmaster has to field numerous calls from students every year.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544195"/>
            <a:ext cx="10968990" cy="5705475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1. culture</a:t>
            </a:r>
          </a:p>
          <a:p>
            <a:pPr marL="0" indent="0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It takes two to three weeks to grow the culture. (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细菌或细胞培养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) </a:t>
            </a:r>
          </a:p>
          <a:p>
            <a:pPr marL="0" indent="0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farmers cleared the forest for rice culture. (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栽培、种植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) </a:t>
            </a:r>
          </a:p>
          <a:p>
            <a:pPr marL="0" indent="0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2. account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叙述</a:t>
            </a:r>
          </a:p>
          <a:p>
            <a:pPr marL="0" indent="0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It is painful to read these roundabout accounts today. </a:t>
            </a:r>
          </a:p>
          <a:p>
            <a:pPr marL="0" indent="0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3. address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讲话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 was addressing a small gathering in a suburban Virginia living room. </a:t>
            </a:r>
          </a:p>
          <a:p>
            <a:pPr marL="0" indent="0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4. agenda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目的</a:t>
            </a:r>
          </a:p>
          <a:p>
            <a:pPr marL="0" indent="0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artist is letting his own agenda affect what was meant to be a community project. </a:t>
            </a:r>
          </a:p>
          <a:p>
            <a:pPr marL="0" indent="0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5. article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物品、条款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</a:p>
          <a:p>
            <a:pPr marL="0" indent="0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It was on all of the articles handed out to soldiers.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33070"/>
            <a:ext cx="10968990" cy="5816600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91. file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doors of the museum opened and the visitors began to file in.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girl settled in her chair, filing her nails.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92. pile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Pierre came to pick them up, and they all piled in.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93. game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large and slow-growing animals were easy game.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94. gain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swimmer finally gained the river bank.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95. survey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They set the brake and got out of the car to survey the damage.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883080" y="372240"/>
              <a:ext cx="10436760" cy="534744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873720" y="362880"/>
                <a:ext cx="10455480" cy="536616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15290"/>
            <a:ext cx="10968990" cy="5834380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96. handsome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company gave a handsome reward to researchers.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97. issue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They issued a monthly magazine and I subscribed to every issue.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Smoke issued from the exhaust of the car.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98. harbor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Many people harbor biases against the obese.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99. implication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Supreme Court’s decisions carry important implications for how medicine seeks to relieve dying patients of pain.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100. inform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Different forms of reading inform each other.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201600" y="704880"/>
              <a:ext cx="10615320" cy="540396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92240" y="695520"/>
                <a:ext cx="10634040" cy="542268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90525"/>
            <a:ext cx="10968990" cy="5859145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101. invite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Her inappropriate remarks invited constant troubles.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102. spell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crop failure spelt failure for many farmers.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103. literature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Literature review comes before the main body of your paper.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104. lift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With slumping housing market, odds are that loan cap will be lifted.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105. observe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“Women’s capacity for tolerating stress may be greater than men’s,” he observed.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Others stress safe work practice by observing rules and regulations.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357840" y="383760"/>
              <a:ext cx="11054160" cy="540108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48480" y="374400"/>
                <a:ext cx="11072880" cy="541980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84175"/>
            <a:ext cx="10968990" cy="5865495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106. pool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We should pool resources in a bid to do some greater things.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107. preserve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civil service became the perserve of the educated middle class.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108. produce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Laughter does produce short-term changes in the function of the heart and its blood vessels.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109. regard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Teachers are held in high regard in our society.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She stood back and regarded him coldly.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110. relate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related a story, which I could relate to.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731880" y="381600"/>
              <a:ext cx="10900080" cy="608256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22520" y="372240"/>
                <a:ext cx="10918800" cy="610128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40055"/>
            <a:ext cx="10968990" cy="5809615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111. save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His vast body of writings on music is unknown save to specialists.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112. screen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match will be screened live on television.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judges screened the statistics in the paper to see its authenticity.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113. sit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Students will sit for the bar after two years of law school.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114. succeed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Parkrun is succeeding where London’s Olympics is failing.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115. humble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was humbled by her generosity.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world champion was humbled last night in three rounds.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673920" y="441720"/>
              <a:ext cx="10637280" cy="584244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64560" y="432360"/>
                <a:ext cx="10656000" cy="586116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59410"/>
            <a:ext cx="10968990" cy="5890260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116. season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To enhance the flavor of the lamb, season it with garlic before roasting it in the oven.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117. skin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skinned his knees climbing down the tree.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118. fare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cab driver dropped off a fare who liked traditional Chinese fare.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119. pilot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piloted (pilot) program was a great success.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120. buffet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Their flight was buffeted by a raging storm. </a:t>
            </a:r>
          </a:p>
          <a:p>
            <a:pPr marL="0" indent="0">
              <a:buNone/>
            </a:pP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482760" y="597240"/>
              <a:ext cx="7096680" cy="426564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73400" y="587880"/>
                <a:ext cx="7115400" cy="428436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26720"/>
            <a:ext cx="10968990" cy="582295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121. ease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eased slowly past the barking dog.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122. element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She is really in her element at parties.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Only if we are exposed to the elements can we mature like a butterfly emerging from a cocoon.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123. sample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We sampled some delicacies that tickled our taste buds.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124. flag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Students’ enthusiasm for English is flagging.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We flagged a truck down and asked for help.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125. exact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She was determined to exact a promise from him.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903600" y="474840"/>
              <a:ext cx="9780480" cy="515988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894240" y="465480"/>
                <a:ext cx="9799200" cy="517860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82600"/>
            <a:ext cx="10968990" cy="5767070"/>
          </a:xfrm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126. wind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Great Wall winds across the northern border like a dragon.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was momentarily winded by the blow to his stomach.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127. duck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boxer ducked the blows from the opponent with agility.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kids were ducking each other in the pool.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128. steel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steeled himself not to shrink from the forthcoming criticism.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129. mine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coach tried every means to mine the player’s potential.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130. discount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By no means can we discount the importance of AI-assisted teaching.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818280" y="440640"/>
              <a:ext cx="7842600" cy="548316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808920" y="431280"/>
                <a:ext cx="7861320" cy="550188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40055"/>
            <a:ext cx="10968990" cy="5809615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131. humor </a:t>
            </a:r>
          </a:p>
          <a:p>
            <a:pPr marL="0" indent="0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was in ill humor today. </a:t>
            </a:r>
          </a:p>
          <a:p>
            <a:pPr marL="0" indent="0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132. impact </a:t>
            </a:r>
          </a:p>
          <a:p>
            <a:pPr marL="0" indent="0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moon impacted the earth, resulting in the extinction of dinosaurs. </a:t>
            </a:r>
          </a:p>
          <a:p>
            <a:pPr marL="0" indent="0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133. negotiate </a:t>
            </a:r>
          </a:p>
          <a:p>
            <a:pPr marL="0" indent="0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climbers had to negotiate a steep rock face.</a:t>
            </a:r>
          </a:p>
          <a:p>
            <a:pPr marL="0" indent="0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134. project </a:t>
            </a:r>
          </a:p>
          <a:p>
            <a:pPr marL="0" indent="0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Images were projected onto the wall. </a:t>
            </a:r>
          </a:p>
          <a:p>
            <a:pPr marL="0" indent="0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It is projected that we will weather the crisis. </a:t>
            </a:r>
          </a:p>
          <a:p>
            <a:pPr marL="0" indent="0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135. tip </a:t>
            </a:r>
          </a:p>
          <a:p>
            <a:pPr marL="0" indent="0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We tipped plates of fresh meat, fish and vegetables into the hot pot.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566420"/>
            <a:ext cx="10968990" cy="568325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276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6. extend</a:t>
            </a:r>
          </a:p>
          <a:p>
            <a:pPr marL="0" indent="0" algn="just">
              <a:lnSpc>
                <a:spcPts val="276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Peter extended himself in the exam and passed it with flying colors. </a:t>
            </a:r>
          </a:p>
          <a:p>
            <a:pPr marL="0" indent="0" algn="just">
              <a:lnSpc>
                <a:spcPts val="276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7. tear </a:t>
            </a:r>
          </a:p>
          <a:p>
            <a:pPr marL="0" indent="0" algn="just">
              <a:lnSpc>
                <a:spcPts val="276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tore across the lawn and hit a trunk on the face. </a:t>
            </a:r>
          </a:p>
          <a:p>
            <a:pPr marL="0" indent="0" algn="just">
              <a:lnSpc>
                <a:spcPts val="276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She tore into the trunk to find the appropriate dress to be worn at the ball. </a:t>
            </a:r>
          </a:p>
          <a:p>
            <a:pPr marL="0" indent="0" algn="just">
              <a:lnSpc>
                <a:spcPts val="276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8. practice </a:t>
            </a:r>
          </a:p>
          <a:p>
            <a:pPr marL="0" indent="0" algn="just">
              <a:lnSpc>
                <a:spcPts val="276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It is his practice to read several books a week. </a:t>
            </a:r>
          </a:p>
          <a:p>
            <a:pPr marL="0" indent="0" algn="just">
              <a:lnSpc>
                <a:spcPts val="276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Mary operated a busy legal practice in Los Angeles. </a:t>
            </a:r>
          </a:p>
          <a:p>
            <a:pPr marL="0" indent="0" algn="just">
              <a:lnSpc>
                <a:spcPts val="276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To practice medicine, a student should be armed with extensive hands-on experience. </a:t>
            </a:r>
          </a:p>
          <a:p>
            <a:pPr marL="0" indent="0" algn="just">
              <a:lnSpc>
                <a:spcPts val="276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9. champion </a:t>
            </a:r>
          </a:p>
          <a:p>
            <a:pPr marL="0" indent="0" algn="just">
              <a:lnSpc>
                <a:spcPts val="276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She chose to champion the dying dialect, believing the faintest light can defeat the overwhelming night.</a:t>
            </a:r>
          </a:p>
          <a:p>
            <a:pPr marL="0" indent="0" algn="just">
              <a:lnSpc>
                <a:spcPts val="276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10. credit </a:t>
            </a:r>
          </a:p>
          <a:p>
            <a:pPr marL="0" indent="0" algn="just">
              <a:lnSpc>
                <a:spcPts val="276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Despite obtaining a citation for bravery, he declined to take full credit for rescuing the drowning boy, a revelation of his humility.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99110"/>
            <a:ext cx="10968990" cy="575056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11. sport </a:t>
            </a:r>
          </a:p>
          <a:p>
            <a:pPr marL="0" indent="0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Tim is obsessed with the sport of fishing, so he is called a sportsman. </a:t>
            </a:r>
          </a:p>
          <a:p>
            <a:pPr marL="0" indent="0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12. exercise </a:t>
            </a:r>
          </a:p>
          <a:p>
            <a:pPr marL="0" indent="0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Those parents who exercise their ever-present supervision of their children are often nicknamed helicopter parents. </a:t>
            </a:r>
          </a:p>
          <a:p>
            <a:pPr marL="0" indent="0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13. pen </a:t>
            </a:r>
          </a:p>
          <a:p>
            <a:pPr marL="0" indent="0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grounded child bordered on madness after being penned in a small space for a month. </a:t>
            </a:r>
          </a:p>
          <a:p>
            <a:pPr marL="0" indent="0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14. float</a:t>
            </a:r>
          </a:p>
          <a:p>
            <a:pPr marL="0" indent="0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Tim floated the idea of scrolling through webpages to find flashes of inspiration. </a:t>
            </a:r>
          </a:p>
          <a:p>
            <a:pPr marL="0" indent="0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15. translate </a:t>
            </a:r>
          </a:p>
          <a:p>
            <a:pPr marL="0" indent="0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It’s time to translate words into action; stop paying lip service.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63550"/>
            <a:ext cx="10968990" cy="601472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29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16. balance </a:t>
            </a:r>
          </a:p>
          <a:p>
            <a:pPr marL="0" indent="0" algn="just">
              <a:lnSpc>
                <a:spcPts val="29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 glance at my bank balance reduced me to great dismay. </a:t>
            </a:r>
          </a:p>
          <a:p>
            <a:pPr marL="0" indent="0" algn="just">
              <a:lnSpc>
                <a:spcPts val="29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17. bar</a:t>
            </a:r>
          </a:p>
          <a:p>
            <a:pPr marL="0" indent="0" algn="just">
              <a:lnSpc>
                <a:spcPts val="29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It needs to give the committee explicit authority once and for all to bar broadband providers from interfering in the traffic on their network. </a:t>
            </a:r>
          </a:p>
          <a:p>
            <a:pPr marL="0" indent="0" algn="just">
              <a:lnSpc>
                <a:spcPts val="29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18. bear </a:t>
            </a:r>
          </a:p>
          <a:p>
            <a:pPr marL="0" indent="0" algn="just">
              <a:lnSpc>
                <a:spcPts val="29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Bearing gifts, he visited his uncle and lingered for a conversation.</a:t>
            </a:r>
          </a:p>
          <a:p>
            <a:pPr marL="0" indent="0" algn="just">
              <a:lnSpc>
                <a:spcPts val="29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19. blow</a:t>
            </a:r>
          </a:p>
          <a:p>
            <a:pPr marL="0" indent="0" algn="just">
              <a:lnSpc>
                <a:spcPts val="29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His failure dealt a blow to his hard-earned self-confidence. </a:t>
            </a:r>
          </a:p>
          <a:p>
            <a:pPr marL="0" indent="0" algn="just">
              <a:lnSpc>
                <a:spcPts val="29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20. board </a:t>
            </a:r>
          </a:p>
          <a:p>
            <a:pPr marL="0" indent="0" algn="just">
              <a:lnSpc>
                <a:spcPts val="29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school is primarily funded by its board, which is comprised of influential and wealthy leaders from various industries.</a:t>
            </a:r>
          </a:p>
          <a:p>
            <a:pPr marL="0" indent="0" algn="just">
              <a:lnSpc>
                <a:spcPts val="29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across-the-board spending cut of 15% for all governmental departments met with strong opposition from civil servants, who argued such a blanket approach would choke innovation in critical areas while failing to address the root causes of the budget deficit.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21640"/>
            <a:ext cx="10968990" cy="582803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21. stomach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She found she could stomach his occasional neglect and even his cutting remarks, but his two-sidedness of asking for loyalty while conducting a secret love affair was intolerable.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22. buy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Lots of people bought that story, and over three decades, some 10 million smokers went to early graves.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23. cap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NBA has a soft salary cap, meaning teams can exceed it under certain exceptions (like signing their own free agents) but must pay a luxury tax if they go too far over.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24. capacity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 attended the meeting in my capacity as chairman of the safety committee.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25. channel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Most of his energy was channeled into writing and lecturing.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40055"/>
            <a:ext cx="10968990" cy="5809615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26. draw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Recent years have seen climbing the Everest become a big draw among enthusiasts.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27. appropriate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Things like fish collars, rejected sweet potatoes, and cucumber butts were all appropriated and, with the help of a number of good chefs, turned into excellent cuisine.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28. land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young attorney landed his first big client by winning a high-profile case.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29. secure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film crew finally secured permission to shoot in the historic palace.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30. spare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Each recycled item provided a chance to spare the landfill.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You could have spared yourself an unnecessary trip by phoning in advance.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scored a key goal with 1 minute to spare.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77190"/>
            <a:ext cx="10968990" cy="587248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31.station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She stationed herself at the window to await his return.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32. skirt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negotiators masterfully skirted conflicting issues, shifting the dialogue into a graceful ambiguity of mutual understanding that would otherwise have been a fierce tug-of-war.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33. slip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Professional players can’t afford to make a single slip.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34. complex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town has one of the best leisure complexes in the country.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People usually have a complex about their looks.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35. desert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Her courage seemed to desert her for a moment.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08940"/>
            <a:ext cx="10968990" cy="584073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36. grounds </a:t>
            </a: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retired from the job on health grounds. </a:t>
            </a: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spilled the tea grounds into the flowerpots. </a:t>
            </a: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37. spin </a:t>
            </a: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They tried to put a positive spin on the sales figures. </a:t>
            </a: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38. contribution </a:t>
            </a: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Your contributions are desperately wanted! We hope to savor a dip of your colorful and rewarding summer vacation! </a:t>
            </a: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39. air </a:t>
            </a: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She looked at him with a determined air. </a:t>
            </a: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40. check </a:t>
            </a: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government is determined to check the growth of public spending.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2591</Words>
  <Application>Microsoft Office PowerPoint</Application>
  <PresentationFormat>宽屏</PresentationFormat>
  <Paragraphs>300</Paragraphs>
  <Slides>28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28</vt:i4>
      </vt:variant>
    </vt:vector>
  </HeadingPairs>
  <TitlesOfParts>
    <vt:vector size="35" baseType="lpstr">
      <vt:lpstr>宋体</vt:lpstr>
      <vt:lpstr>微软雅黑</vt:lpstr>
      <vt:lpstr>Arial</vt:lpstr>
      <vt:lpstr>Calibri</vt:lpstr>
      <vt:lpstr>Times New Roman</vt:lpstr>
      <vt:lpstr>Wingdings</vt:lpstr>
      <vt:lpstr>WPS</vt:lpstr>
      <vt:lpstr>专题三 一词多义 (非字母顺序排列)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>seewo</dc:creator>
  <cp:lastModifiedBy>³He</cp:lastModifiedBy>
  <cp:revision>208</cp:revision>
  <dcterms:created xsi:type="dcterms:W3CDTF">2019-06-19T02:08:00Z</dcterms:created>
  <dcterms:modified xsi:type="dcterms:W3CDTF">2025-10-23T02:03:34Z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2052-12.1.0.22529</vt:lpwstr>
  </property>
  <property fmtid="{D5CDD505-2E9C-101B-9397-08002B2CF9AE}" pid="3" name="ICV">
    <vt:lpwstr>5A9F264C217641E6ABE392B040FC62B2_11</vt:lpwstr>
  </property>
</Properties>
</file>