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ink/ink1.xml" ContentType="application/inkml+xml"/>
  <Override PartName="/ppt/ink/ink2.xml" ContentType="application/inkml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ink/ink3.xml" ContentType="application/inkml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ink/ink4.xml" ContentType="application/inkml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ink/ink5.xml" ContentType="application/inkml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46" d="100"/>
          <a:sy n="46" d="100"/>
        </p:scale>
        <p:origin x="56" y="128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20T23:45:36.17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3386 2596 0,'0'0'16,"0"0"-16,0 0 0,0 0 0,0 0 15,0 0-15,0 0 16,0 0-16,0 0 16,0 0-16,25-6 0,-25 6 15,0 0-15,0 0 0,0 0 16,0 0-16,26-6 0,-26 6 16,0 0-16,22 0 0,-22 0 0,0 0 15,27 4-15,-17-3 0,1-1 16,0 1-16,2 0 0,-1 0 15,-1 0-15,4-1 0,1-1 0,1 0 16,0 0 0,0 0-16,2 0 0,0 1 15,2 0-15,6-1 0,3 1 0,-2-2 0,-1 2 16,4-1-16,-1 1 0,0-1 0,1 0 16,7-1-16,-1 1 15,-1 1-15,1 0 16,-1-1-16,1-1 0,-2-1 15,-3 0-15,2 0 0,1 0 16,-1 2-16,-2 0 0,9 1 16,-2-1-16,-1 0 0,0-2 0,0 1 15,2 1-15,-5-1 0,0 1 16,1-1-16,4-1 0,-3 2 16,-5 1-16,3 0 0,4 1 0,-3-2 15,-4-1-15,6 1 0,0 1 16,-7-1-16,1 1 0,4-3 15,1-1-15,-8 4 0,-1 1 16,8 2-16,0 1 0,-6-4 0,-2-3 16,8 2-16,1 1 0,-9 1 15,-3 1 1,5-1-16,3 0 0,-4 1 16,-4 2-16,3-3 0,-1 0 15,0 0-15,-2 0 0,4-1 0,-3-1 16,-1 0-16,0 0 0,-1 2 15,2 0-15,-1 0 0,-2 0 16,-1-1-16,0 1 16,-3 0-16,-3-1 0,0 0 0,-1 1 0,-3 1 15,-1-2-15,-1 0 0,-1 1 16,-2 1-16,-2 0 0,-1 1 16,0 0-16,-2-1 0,0-1 0,2 0 15</inkml:trace>
  <inkml:trace contextRef="#ctx0" brushRef="#br0" timeOffset="1526.6931">4528 3752 0,'0'0'0,"0"0"0,0 0 16,0 0-16,0 0 0,0 0 15,0 0-15,0 0 0,0 0 0,0 0 16,0 0-16,0 0 0,0 0 16,0 0-16,0 0 15,0 0-15,27 4 0,-27-4 0,0 0 16,28 4-16,-28-4 0,22 1 0,-22-1 15,29 1-15,-14 1 0,2 1 16,2-2-16,2-1 0,-2 0 0,3 0 16,0 0-16,7 0 0,0 0 15,0 0-15,4-1 16,-1 0-16,-1-2 0,2 1 0,3-2 16,7 0-16,-5 2 0,4-1 0,1 0 15,-1 0-15,-1 0 0,8 1 16,0-1-16,-2 0 0,0 0 0,0 0 15,-2 2-15,3-1 16,1 1-16,4-3 0,-1 0 0,-2 2 16,0 1-1,-2 1-15,-1 0 16,-2-1-16,0-2 0,1 2 0,0 1 0,-2 0 16,-1 0-16,-1 1 0,2-1 15,-1 1-15,-2-1 0,7 0 16,1 0-16,-5 0 0,-1 2 15,-2-2-15,-2 0 0,1 0 16,-2 0-16,-1 1 16,7 1-16,-5-2 0,-7-1 0,3 1 15,-3 1-15,-3 0 0,-1 1 0,1-1 16,-1-2-16,-3 2 0,-1-1 16,-1 1-16,3 2 0,-2-2 15,-2 1-15,-7 0 0,0 1 16,-4-1-16,-1 1 0,-5-2 0</inkml:trace>
  <inkml:trace contextRef="#ctx0" brushRef="#br0" timeOffset="5703.3267">7074 4009 0,'0'0'0,"0"0"15,0 0-15,0 0 0,25-8 0,-25 8 0,21-5 16,-9 4-16,2-2 0,2 2 16,-2 0-16,0 0 0,-1-3 0,-2 2 15,-1 0-15,0 0 0</inkml:trace>
  <inkml:trace contextRef="#ctx0" brushRef="#br0" timeOffset="5888.4315">6987 4245 0,'0'0'0,"0"0"0,0 0 15,27 0-15,-27 0 0,31-4 0,-13-1 16,3 2 0,3 0-16,4 0 0,1-1 15,-3 1-15,0 1 0,-4 0 16,-5-1-16,-1 1 0</inkml:trace>
  <inkml:trace contextRef="#ctx0" brushRef="#br0" timeOffset="6042.2397">7009 4523 0,'0'0'16,"0"0"-16,0 0 0,0 0 0,0 0 16,28-5-16,-28 5 0,35-16 15,-12 6-15,5-3 0,3-4 16,2-1-16,0 1 0,9-9 15,-2-1-15,0-1 0,-5 6 0,-10 3 32</inkml:trace>
  <inkml:trace contextRef="#ctx0" brushRef="#br0" timeOffset="6236.3542">7493 3830 0,'0'0'16,"0"0"-16,0 0 0,26-1 0,-26 1 16,22 1-16,-22-1 15,30 6-15,-15-4 0,2 2 0,-1 2 16,1 0-16,-4-1 0,2 2 16,-2-2-16,-1 0 0</inkml:trace>
  <inkml:trace contextRef="#ctx0" brushRef="#br0" timeOffset="6659.7027">7374 4077 0,'0'0'0,"0"0"0,0 0 16,26-7-16,-26 7 0,33-10 0,-8 3 0,2-1 15,1-2-15,12-4 0,2 2 16,-1 1-16,-3 0 0,4-1 15,-4 3-15,-8-1 0,-5 4 16,-7 0-16,-4 3 0,-8 1 16,-4 2-16,-8 4 0,-8 3 15,-2 2-15,-4 1 0,-10 8 0,-3 2 16,0 1-16,0 1 0,-5 5 16,0 0-16,8-4 0,7-4 0,7-1 15,5-1-15,5-5 0,4-2 16,11-3-16,8-6 0,1-2 15,2-4-15,7-1 0,8-4 16,2-2-16,-2-1 16,-1-1-16,-4-1 15,-1 1-15,-4 3 0,-3 0 0,-2 1 16,-5 3-16,-5 3 0,-2 1 16,0 2-16,-4 0 0,0 2 0,-2 2 15,-2 5-15,-1 2 16,-2 1-16,-4 4 0,-2 2 15,1-4-15,2 0 0,-2 1 0,3-3 0,0-2 16</inkml:trace>
  <inkml:trace contextRef="#ctx0" brushRef="#br0" timeOffset="6860.3669">7461 4360 0,'0'0'0,"0"0"15,0 0-15,0 0 0,0 0 16,0 0-16,24 21 0,-24-21 16,0 0-16,17 25 0,-17-25 15,13 24-15,-8-12 0,1-1 16,1-1-16,1 0 0,-3-2 0,1-1 16,-1 0-16,1-3 0,-2 2 0,1-3 15</inkml:trace>
  <inkml:trace contextRef="#ctx0" brushRef="#br0" timeOffset="7045.3615">7693 4313 0,'0'0'15,"0"0"-15,0 0 0,0 0 0,0 0 0,0 0 16,1 33-16,-1-33 0,1 26 16,-1-26-16,3 32 0,0-16 15,-1-2-15,1 0 0,3-1 16,-1-3-16,1-2 0,1-2 15,-1-3-15,1-2 0,-1-2 0,1 1 16,-2-1 0,0 1-16</inkml:trace>
  <inkml:trace contextRef="#ctx0" brushRef="#br0" timeOffset="7223.801">7875 4363 0,'0'0'15,"0"0"-15,0 0 0,0 0 16,0 0-16,6 21 0,-6-21 15,8 20-15,-8-20 0,12 20 0,-4-9 0,3-1 16,-1 0-16,4-3 0,4 0 16,1-3-16,-1-2 0,2-3 15,2-3-15,6-3 0,-3-1 0,-3 1 16,-4 1-16,-3 0 0</inkml:trace>
  <inkml:trace contextRef="#ctx0" brushRef="#br0" timeOffset="7408.8833">8279 3910 0,'0'0'0,"0"0"16,0 0-16,0 0 0,0 0 0,27 5 16,-27-5-16,26 8 0,-26-8 0,29 11 15,-15-3-15,0 1 0,-1 0 0,1 0 16,-2 1-16,0-2 0,-2-2 15,0 1-15</inkml:trace>
  <inkml:trace contextRef="#ctx0" brushRef="#br0" timeOffset="7863.4554">8190 4181 0,'0'0'0,"0"0"16,0 0-16,0 0 0,0 0 0,0 0 15,0 0-15,0 0 0,0 0 16,0 0-16,0 0 0,27 11 15,-27-11-15,39-8 0,-13 1 16,0 1-16,3-1 0,5-2 16,-1-1-16,-3 1 0,-4 1 0,1 1 15,-5 4-15,-6-1 0,-4 0 0,-6 3 16,-4 1-16,-5 3 0,-4 1 16,-6 6-16,-5 3 0,1 2 0,-2 1 0,-5 6 15,-1 2 1,4 0-16,4 0 0,5 0 0,2 1 15,5-4-15,3 0 0,7-3 16,3 0-16,5-7 0,1-3 0,7-5 16,5-4-16,1-1 0,-2-2 15,-1-2-15,0-4 16,-4 0-16,-1-3 0,2-1 0,-2-1 16,-8 2-16,-3 1 0,-5-2 15,-2 0 1,-1 3-16,-1 1 0,2 5 15,0 3-15,0 0 0,-1 2 0,0 0 16,0 2-16,0 3 0,1 3 16,3 3-16,-1 1 0,1 3 15,2 2-15,2 0 0,0 0 16,1-2-16,2-1 0,-1-1 16,2-1-16,0-3 0,2-3 0,-3-1 0,-2 0 15,-2-2-15</inkml:trace>
  <inkml:trace contextRef="#ctx0" brushRef="#br0" timeOffset="8364.9756">8759 4234 0,'0'0'0,"0"0"0,0 0 16,30-13-16,-13 8 0,8-5 15,6-1-15,9-3 0,2 1 16,1 0-16,1 1 0,5-1 15,-5 0-15,1 4 0,-2 5 16,-8 2-16,-5-1 0,-8 10 16,-6 7-16,-5 1 0,-5 3 0,-7 2 0,-7 5 15,-1-2-15,-4 2 0,-3 6 16,-1 1-16,2-3 0,1-4 16,-4-2-16,-2 0 0,2-7 15,3-1-15,-2-3 0,1-2 16,1-4-16,0-6 0,1-5 15,0-2-15,1-3 0,3-1 0,1-10 0,-1-7 16,4-2-16,1-3 0,5-15 16,5-5-16,1 6 0,2 6 15,1 4-15,1 3 0,0 6 16,1 5-16,0 3 0,0 6 16,-5 5-16,-2 3 0,-2 7 15,-2 6-15,-2 4 16,-3 6-16,-3 7 0,-3 12 15,-2 2-15,-2 2 0,-7 17 16,-4 8-16,2 2 0,1 0 16,-2 1-16,-2 1 0,5-15 15,3-10-15,-1 5 0,7-13 16,7-18-16,4-4 0,7-7 16,7-5-16,0-7 0,1-6 0,-2 3 0,-4 2 15,-2 1-15</inkml:trace>
  <inkml:trace contextRef="#ctx0" brushRef="#br0" timeOffset="8549.9254">9685 4355 0,'0'0'0,"0"0"0,0 0 0,4 23 15,-2-11-15,-1 2 0,1 2 16,1-3-16,1 0 0,0-2 15,1 1-15,0-4 0,-1-4 0,1 0 16,-2 1-16,0-2 0</inkml:trace>
  <inkml:trace contextRef="#ctx0" brushRef="#br0" timeOffset="8712.5492">9976 3984 0,'0'0'15,"0"0"1,0 0-16,0 0 0,24 6 0,-24-6 16,25 9-16,-12-3 15,0 1-15,1 2 0,1 2 16,-2 0-16,-2-2 0,-1-2 16</inkml:trace>
  <inkml:trace contextRef="#ctx0" brushRef="#br0" timeOffset="8897.1199">10030 4213 0,'0'0'16,"0"0"-16,0 0 0,0 0 0,0 0 16,31 5-16,-31-5 0,23 6 0,-23-6 15,24 7-15,-13-2 0,-1 0 16,-1-1-16,-1-1 0</inkml:trace>
  <inkml:trace contextRef="#ctx0" brushRef="#br0" timeOffset="9028.6478">9976 4550 0,'0'0'0,"0"0"16,0 0-16,0 0 0,0 0 16,0 0-16,0 0 0,25-11 15,-25 11-15,34-18 0,-9 3 16,1-1-16,3-1 0,11-10 15,2-2-15,-7 5 0,-5 3 0,-5 4 16</inkml:trace>
  <inkml:trace contextRef="#ctx0" brushRef="#br0" timeOffset="9398.8461">10498 3842 0,'0'0'0,"0"0"0,0 0 15,27-1 1,-14 1-16,3 1 0,3 3 16,-2-2-16,0 2 0,3 1 15,-2 2-15,-2-1 0,-4 1 0,-2 1 16,-4 1-16,-2 0 16,-5 0-16,-7 3 0,-5 3 0,-4 1 15,-3 0-15,-4 2 0,-4 2 16,-6 3-16,0-2 0,3 0 0,3-2 15,3-4-15,4-5 0,2-1 16,2-3-16,6-4 0,2-2 0,5-5 16,3-5-16,2-1 15,2-1-15,4 0 0,1-3 16,2 1-16,3-1 0,3 2 0,5 1 16,0 2-1,1 2-15,2 0 0,2 0 16,-1 1-16,-1 0 0,-2 3 15,-2 2-15,-4 1 0,-3 0 0,-3 0 16</inkml:trace>
  <inkml:trace contextRef="#ctx0" brushRef="#br0" timeOffset="9594.078">10398 4095 0,'0'0'0,"0"0"15,0 0-15,0 0 0,0 0 0,-10 25 16,10-25-16,-3 25 0,2-9 15,0 5-15,0 3 0,0 1 16,0 0-16,0 6 16,-1-2-16,2-2 0,2-4 0,1-5 15,2-3-15,5-4 0,2-3 0,-1-1 16,-2-1-16,-1-2 0</inkml:trace>
  <inkml:trace contextRef="#ctx0" brushRef="#br0" timeOffset="9900.0571">10516 4209 0,'0'0'16,"0"0"-16,0 0 0,0 0 0,21-17 15,-21 17-15,33-15 16,-13 8-16,1 0 0,4 3 0,3 1 16,-1 0-16,-2-1 0,6 0 15,-1 4-15,-3 3 0,-2 1 16,0 4-16,-3 2 0,-2 1 0,-2-1 0,2 6 15,-3 2-15,-4 2 0,-2-2 16,-3 0-16,-3 0 0,-2 0 16,0 2-16,-4-2 0,-3 1 15,-1-2-15,-2-2 0,-3 0 16,-3-1-16,-2 1 0,-3-2 0,-2-2 31,-2 0-31,-2-4 0,-2-1 0,-1-3 16,-2-1-16,6 1 0,4-2 15,4 0-15</inkml:trace>
  <inkml:trace contextRef="#ctx0" brushRef="#br0" timeOffset="10031.6571">10479 4382 0,'0'0'0,"0"0"0,0 0 16,22-11-16,-22 11 0,32-15 0,-8 5 0,1 0 16,2 1-16,9-2 0,3 1 15,-4 2-15,-2 1 0,3 0 16,-4 1-16,-9 1 0,-6 0 0,-2 1 15,-4 1-15,-3 1 16</inkml:trace>
  <inkml:trace contextRef="#ctx0" brushRef="#br0" timeOffset="10185.5587">10536 4461 0,'0'0'0,"0"0"0,0 0 0,0 0 16,0 0-16,0 0 0,0 0 15,31-9-15,-31 9 0,43-10 16,-14 2-16,-1 1 0,1-2 0,10 1 15,1-2 1,-3 0-16,-4 0 0,1 0 16,-6 1-16,-6 2 0</inkml:trace>
  <inkml:trace contextRef="#ctx0" brushRef="#br0" timeOffset="10417.3898">10729 4218 0,'0'0'16,"0"0"-16,0 0 0,0 0 16,0 0-16,-7 25 0,7-25 15,-5 32-15,2-9 0,-1 6 16,1 6-16,0 2 0,-1-1 0,1 10 16,1-1-1,0 3-15,1-5 0,1-7 16,2-5-16,1-6 0,3-5 15,1-8-15,2-4 0,-1-2 16,-3-2-16,1 1 0</inkml:trace>
  <inkml:trace contextRef="#ctx0" brushRef="#br0" timeOffset="10586.9227">11258 3914 0,'0'0'0,"0"0"16,0 0-16,20-2 0,-20 2 0,20 6 16,-20-6-1,25 16-15,-13-6 0,-2-1 16,-1-1-16,-1-2 0</inkml:trace>
  <inkml:trace contextRef="#ctx0" brushRef="#br0" timeOffset="11035.2319">11022 4231 0,'0'0'0,"0"0"16,0 0-16,0 0 0,0 0 0,0 0 15,39-11-15,-39 11 0,39-13 16,-15 6-16,3-2 16,-1 0-16,-1 0 0,7-3 15,-1 1-15,-4 3 0,-2 0 0,-5 2 16,-4 0-16,-3 2 0,-3 3 0,-10 1 15,-4 4-15,-4 1 0,-1 3 0,-6 4 16,-5 4-16,-1 3 16,-1 1-16,-6 10 0,2 2 15,3-3-15,3-1 0,0 1 16,4-2-16,6-4 0,4-5 0,7-4 16,5-4-1,0-5-15,3-3 0,6-7 16,2-2-16,2 0 0,-1-2 0,-1-4 15,1-1-15,-3-2 16,0 0-16,-2-1 0,-1-1 16,-2 1-16,-2 1 0,-2 4 0,0 4 15,-1-1-15,1 4 0,-1 3 16,1 3-16,-2 2 0,2 2 0,-1 3 16,1 3-16,-2 0 0,1 1 0,0 3 15,3 1-15,-2 0 0,2 0 16,1-4-16,1-2 0,-1-2 15,-2 0-15,-1-3 0</inkml:trace>
  <inkml:trace contextRef="#ctx0" brushRef="#br0" timeOffset="11536.3721">11514 4137 0,'0'0'0,"0"0"16,21-5-16,-6 1 0,3 1 15,6-1-15,5-1 0,7 2 16,1 2-16,8-1 0,0 2 0,-6 2 0,-6 0 16,-5 2-16,-2 1 15,-5 2-15,-4 0 0,-3 2 0,-4 2 16,-5 3-16,-3 2 0,-4 2 16,-6 5-16,-5 0 0,-4 1 15,-6 1-15,-2 3 0,-1-2 16,-2 0-16,-7 1 0,0-1 0,3-6 0,3-5 15,2-5-15,2-4 0,4-5 16,5-4-16,2-10 0,3-8 16,6-3-16,5-1 0,3-9 15,3-6-15,2-3 0,3-1 16,-1 5-16,-2 8 0,5-10 16,4-10-16,-4 9 15,-2 6-15,-2 10 0,-2 9 16,-3 3-16,-2 6 15,-1 6-15,-1 2 0,-1 8 0,-1 5 16,-4 2-16,0 5 0,-5 12 16,-3 9-16,-5 4 0,-2 0 15,-5 19-15,1 7 0,4-7 16,4-4-16,-1-2 0,2-8 0,5-12 16,4-9-16,0-7 0,3-4 0,0-3 15,1-4-15,2-8 0,1-3 16,-2 0-16,2-2 0,0 2 15,0-2-15,0 2 0</inkml:trace>
  <inkml:trace contextRef="#ctx0" brushRef="#br0" timeOffset="11690.1415">12320 4331 0,'0'0'0,"0"0"16,0 0-16,0 0 0,0 0 0,0 0 0,0 0 16,-8 22-16</inkml:trace>
  <inkml:trace contextRef="#ctx0" brushRef="#br0" timeOffset="15285.6347">13976 4064 0,'0'0'0,"0"0"0,0 0 16,0 0-16,0 0 0,0 0 16,0 0-16,-25-9 0,25 9 0,0 0 15,-34 2-15,19 0 0,-2 2 16,-1 0-16,-3 4 15,-1-1-15,-1 3 0,-7 5 0,0 5 16,2-1 0,3 0-16,-2 7 0,2 1 15,3-3-15,4-2 0,5 2 16,8-1-16,3-1 0,3-2 16,9-2-16,6-3 0,3-2 15,2-3-15,4-3 0,4 0 0,3-3 16,3-2-16,-2-1 0,-7 0 15,-7 1-15</inkml:trace>
  <inkml:trace contextRef="#ctx0" brushRef="#br0" timeOffset="15733.6023">14417 4154 0,'0'0'0,"0"0"0,0 0 0,0 0 16,0 0-16,0 0 0,0 0 16,-19-17-16,19 17 0,0 0 0,-24-9 15,24 9-15,-20-4 0,9 3 16,-1 3-16,-1 0 0,-2 3 16,-1 1-16,-2 1 0,0 2 0,0 0 0,0 2 15,0 3-15,-1 4 16,1 1-16,3 3 0,0 1 15,4-1-15,2-1 0,5-2 0,4 1 16,5-4-16,4-1 0,8-4 16,5-3-16,8-1 0,2-5 15,2-3 1,3-5-16,-1-2 0,-1-1 0,6-5 16,-2-3-16,-6-1 15,-5 0-15,-4 1 0,-2-2 16,-7 1-16,-6-1 0,-5-1 0,-5-1 15,-4 4-15,-2 3 0,-10 2 16,-6 2-16,-1 2 0,0 2 16,-3 5-16,-4 2 0,3 2 0,3 1 0,2 1 15,2 1-15,4 1 16,5 3-16,4-2 0,2-2 0,2-2 16,0 0-16,2-1 0</inkml:trace>
  <inkml:trace contextRef="#ctx0" brushRef="#br0" timeOffset="16334.9698">15148 4145 0,'0'0'15,"0"0"-15,0 0 0,0 0 0,0 0 16,0 0-16,9-19 16,-9 19-16,0 0 0,0 0 15,-11-18-15,11 18 0,0 0 0,-20-15 16,20 15-16,-20-7 0,9 5 0,-3 0 16,-3 1-16,0 2 0,0 1 0,-1 1 15,-1 2-15,1 0 16,-1 3-16,-5 4 0,-1 4 15,4 0-15,3 2 0,0 3 16,2 1-16,1-1 0,3-1 0,0 5 16,3 1-16,3-4 0,1-3 15,6-3 1,4-1-16,1-3 0,2-2 0,6-5 16,6-4-16,1-3 0,0-2 15,3-4-15,4-2 16,-3-2-16,-1-1 0,4-3 15,2-4-15,-5 3 0,-2 1 0,2-7 16,-4-2-16,-5 5 0,-2 2 16,-4 3-16,-2 0 0,-2 3 0,-2 1 0,-3 5 15,-2 2-15,-1 2 0,-2 0 16,-2 4-16,-4 3 16,2 1-16,0 2 0,0 4 0,-2 5 15,1 0-15,1-1 0,0 9 16,2 0-16,1-1 0,3-2 0,3-1 15,4 1-15,0-4 0,4-4 16,7 0-16,4-3 0,-1-3 16,0-3-16,2-3 0,3-4 15,-5 1-15,-4 0 0,-1 1 0</inkml:trace>
  <inkml:trace contextRef="#ctx0" brushRef="#br0" timeOffset="16704.8544">15596 4071 0,'0'0'0,"0"0"0,0 0 15,0 0-15,-15 24 0,15-24 16,-16 29-16,4-10 0,-1 2 16,1 2-16,0 1 0,2-1 0,1 0 0,0 2 15,2-1-15,0-4 0,3-2 16,0-5-16,1 0 0,3-5 15,2-1-15,0-5 0,2-4 16,0-2-16,2-3 0,0-3 16,2-2-16,0-5 0,-1-2 15,1 0 1,1-1-16,0 0 0,0 1 0,-1 0 16,1 1-16,-1 4 0,0 0 15,1 3-15,-1 0 0,2 3 16,1 2-16,1 3 0,2 2 15,-1 2-15,-1 2 0,3 2 16,2 2-16,1 1 0,0 1 16,2 0-16,0-1 0,-3-1 0,-3-2 0,-2 0 15</inkml:trace>
  <inkml:trace contextRef="#ctx0" brushRef="#br0" timeOffset="17074.4648">16266 4100 0,'0'0'0,"0"0"16,0 0-16,0 0 0,-5-19 15,5 19-15,0 0 0,-16-18 16,16 18-16,-18-15 0,6 9 16,-3 1-16,-3 0 0,-1 2 15,0 2-15,1 2 0,-1 1 0,-6 2 16,-2-1-16,4 4 0,2 1 0,2 3 15,3-1-15,3 3 0,1 3 16,6 1-16,4 0 0,3 0 16,2 1-16,4-1 15,2-1-15,0-1 0,2-1 0,0 0 16,0-2-16,1 2 0,-3-2 0,0 0 16,0-1-16,-2-1 0,-3 1 0,-3 0 15,-3-2-15,-4 0 0,-1-1 16,-6 0-16,-5 1 0,-1-1 15,-2-1-15,0-2 0,-1 1 16,0-3-16,0 0 0,-1-3 16,4 0-16,4-5 0,3-3 15,3 3-15,2 0 16,2 1-16</inkml:trace>
  <inkml:trace contextRef="#ctx0" brushRef="#br0" timeOffset="17600.1817">16218 4303 0,'0'0'0,"0"0"0,0 0 15,0 0-15,25-4 16,-25 4-16,23-4 0,-23 4 16,26-6-16,-10 3 0,1-1 15,2-1-15,0 1 0,1-2 16,0-1-16,6-3 0,-3-1 0,0 1 16,1-1-16,-2 2 15,-2-1-15,-1 0 0,-1 0 0,-3-1 16,-2 0-16,-2-1 0,-2-1 0,-2 3 15,-2 3-15,-2-2 0,-3 1 16,-3 1-16,0 0 0,-5-1 16,-4-1-16,-1 4 0,-1 1 0,-5 4 15,-3 4-15,-1 0 0,-2 3 0,-2 2 16,-4 4 0,-7 7-16,2 2 0,2 3 0,1 2 0,3 1 15,4 0-15,1 4 0,7-1 16,7-5-16,6-1 0,11-6 15,7-1-15,7-3 0,5-3 0,9-5 16,7-4-16,-1-3 0,-2-2 16,1 1-16,0-1 0,-3-3 15,-1 0 1,-2 0-16,-6 2 0,-7 0 16,-5 2-16,-4 0 0</inkml:trace>
  <inkml:trace contextRef="#ctx0" brushRef="#br0" timeOffset="47314.5411">17089 4105 0,'0'0'15,"0"0"-15,0 0 0,0 0 0,31-6 16,-31 6-16,32-3 0,-13 2 15,0 1-15,-1 0 0,0 0 16,-3 0-16,-1 0 0,-2 0 0</inkml:trace>
  <inkml:trace contextRef="#ctx0" brushRef="#br0" timeOffset="47461.6886">17244 4337 0,'0'0'16,"11"-2"-16,5-1 0,2 1 0,2-2 15,7-1-15,4 0 0,5-1 0,0-1 16,-8 2-16,-4 2 0,-6-1 16</inkml:trace>
  <inkml:trace contextRef="#ctx0" brushRef="#br0" timeOffset="47847.5577">17960 3975 0,'0'0'0,"0"0"0,0 0 0,0 0 0,0 0 15,0 0-15,-13 33 16,4-14-16,0 1 0,-3 8 15,-1 5-15,0 1 0,1-1 0,-3 11 16,2 0-16,0 3 0,2-5 16,1-4-1,2-7-15,3-8 0,0-5 16,4-12-16,1-6 16,2-4-16,1-2 0,0-4 0,1-6 15,1-4-15,-1-6 0,4-1 16,2-5-16,1 3 0,1 4 0,1 1 15,1 3-15,2 2 0,-1 1 16,4 1-16,0 3 0,-2 4 0,2 2 16,2 3-16,1 3 0,0 2 15,-1 0-15,3 3 0,3 3 16,-6-2-16,-4-1 0,-2 0 0</inkml:trace>
  <inkml:trace contextRef="#ctx0" brushRef="#br0" timeOffset="48217.7209">18549 4099 0,'0'0'0,"0"0"16,0 0-16,-16 17 0,16-17 15,-14 25-15,14-25 0,-19 36 0,8-15 0,-1 2 16,0 3-16,-1 6 0,2-2 15,5-3-15,5-4 0,5-4 16,1-3-16,7-5 0,7-3 16,1-5-16,2-3 0,6-5 15,3-4-15,-1-2 0,0-2 0,-3-5 16,-1-4 0,-4 0-16,-3-1 0,-3-3 15,-3-2-15,-5 2 0,-5 2 16,-5 5-16,-6 4 0,-5 3 15,-6 1-15,0 6 0,-5 4 16,-1 3-16,-1 4 0,-5 3 16,1 3-16,7 0 0,4 3 0,6-4 15,3 1-15,2-4 0,3-1 0,0-2 16</inkml:trace>
  <inkml:trace contextRef="#ctx0" brushRef="#br0" timeOffset="48650.2658">19100 4078 0,'0'0'0,"0"0"16,0 0-16,0 0 0,0 0 0,0 0 16,-20 27-16,20-27 15,-17 22-15,17-22 0,-21 32 0,10-14 16,0 1-1,1 3-15,1 1 0,1-1 16,3 0-16,-1 3 0,3-3 16,3-1-16,2-4 0,6-3 15,5-4-15,2-3 0,2-5 16,4-3-16,3-5 0,2-2 0,0-2 16,7-8-16,0-3 0,-1-1 15,-2-2-15,4-7 0,-1-1 0,-6 3 16,-5 3-16,-5 4 0,-2 3 15,-4 6-15,-4 2 0,-2 4 16,-3 1-16,-2 6 0,-4 2 0,-4 6 16,-3 6-16,0 0 0,-1 4 15,0 2-15,-2 5 16,3 0-16,2 3 16,5 1-16,3 1 0,3-1 15,3-2-15,8 0 0,7-6 16,-5-4-16,-3-5 0,-2 0 15</inkml:trace>
  <inkml:trace contextRef="#ctx0" brushRef="#br0" timeOffset="49105.249">19991 4121 0,'0'0'16,"0"0"-16,0 0 0,0 0 15,0 0-15,-27-15 0,27 15 16,-30-2-16,12 3 0,-3 3 0,-3 4 15,-2 2-15,-1 4 0,-8 6 16,-2 4 0,2 3-16,1 1 0,0 6 15,6-1-15,7-4 0,6-4 0,6 0 16,8-4-16,5-6 16,4-4-16,7-8 0,8-4 0,3-4 15,0-3-15,8-7 0,3 0 16,-4-4-16,-3-2 0,-4-3 15,-2-1-15,-3 1 0,-3 1 0,-5 5 16,-2 2-16,-3 3 0,-3 2 0,-2 4 16,-3 7-16,0 0 0,-3 9 15,1 1-15,-1 4 16,1 4-16,-1 3 0,1 9 0,0 7 16,0 0-16,1 2 0,-1 11 15,-1 0-15,0-10 0,0-6 0,-1-3 16,0 0-16,-2-5 0,0-3 0,-6-4 15,-5 0-15,-2-5 0,0 1 16,-5-7-16,-2-5 0,-2-4 16,1-2-16,2-10 0,1-8 15,6 4-15,3 5 0,4 2 16</inkml:trace>
  <inkml:trace contextRef="#ctx0" brushRef="#br0" timeOffset="49521.726">20318 3810 0,'0'0'0,"0"0"0,0 0 16,-15 26-16,7-13 0,-2 11 0,-2 6 15,-4 10-15,-1 1 0,-4 10 16,1 0 0,5-6-16,3-4 0,-2 3 15,5-4-15,1-7 0,2-5 0,2-7 16,2-4-16,-2-2 16,0-4-16,2-5 0,2-6 0,0 0 15,2-5-15,4-6 0,1-6 16,3-4-16,2-2 0,2-1 15,0 0-15,1 2 0,1 2 0,2 1 16,3 0-16,1 5 0,3 6 16,-1 1-16,0 0 0,-1 6 0,-2 2 15,-1 7-15,-2 3 16,-6 4-16,-3 1 0,-5 6 0,-3 1 16,-2 3-16,-1-1 0,-2 1 15,-3 2-15,-1 3 0,0-1 0,3-6 16,1-5-16,0-5 0</inkml:trace>
  <inkml:trace contextRef="#ctx0" brushRef="#br0" timeOffset="56960.5884">13840 4673 0,'0'0'15,"0"0"-15,0 0 0,0 0 0,-15 20 0,15-20 16,-15 27-16,8-9 0,-1 3 15,-1 2-15,-1 5 16,-3 7-16,1 1 0,0 1 0,0 1 16,-3 4-16,3-3 0,0-3 15,0-2-15,1-2 0,1-3 16,2-4-16,2-4 16,0-4-16,1-2 0,0-3 15,1-2-15,1-5 0,0-3 16,3-2-16,-2-7 0,3-1 15,3-2-15,2-6 0,4-5 16,3-3-16,4-1 0,5-7 16,0 2-16,4 1 0,5 1 0,1 1 15,1 0-15,7-1 0,0 4 0,-3 5 16,-2 4-16,-5 5 0,-4 6 0,-3 5 16,-1 3-16,-5 5 15,-2 2-15,-4 3 0,-3 3 16,-4 6-16,-2 3 0,-3 1 15,-3 0-15,-2-1 0,-1 0 0,1 0 16,0-1 0,2-1-16,1-3 0,2-3 15,1-5-15,4-3 0,3-4 0,-3-2 16,-1 0-16,-1-2 0</inkml:trace>
  <inkml:trace contextRef="#ctx0" brushRef="#br0" timeOffset="57314.9563">14519 4943 0,'0'0'0,"0"0"15,0 0-15,0 0 0,0 0 0,-22 18 16,22-18-16,-20 23 0,20-23 16,-22 33-16,11-11 15,3 0-15,0 2 0,0 7 0,3-2 0,2-3 16,6-4-16,2-5 0,5-2 15,6-5-15,3-3 0,5-6 16,1-6-16,1-3 0,2-1 0,4-4 16,-3 1-16,-5-5 0,-3-2 15,-4-1-15,-2-3 0,-5 2 16,-3 0-16,-6 1 16,-3 0-16,-7 2 15,-4 1-15,-4 5 0,-6 2 16,-3 3-16,-4 5 0,-1 2 0,2 2 15,-1 4-15,7 2 0,4 2 16,4-1-16,5 4 0,4 1 16,3-6-16,-1-1 15,2-1-15</inkml:trace>
  <inkml:trace contextRef="#ctx0" brushRef="#br0" timeOffset="57816.3381">15289 4934 0,'0'0'0,"0"0"16,0 0-16,0 0 16,0 0-16,-23-10 0,23 10 0,-25-1 15,25 1-15,-35 6 0,16-3 16,1 4-16,-2 1 0,-1 2 15,-1 0-15,-7 4 0,2 3 0,1 0 16,4 0-16,2 3 0,3 0 16,1-1-16,3 0 0,1 2 0,4 1 15,3-5-15,3-2 0,5-4 16,6-3-16,2-4 0,4-2 16,6-5-16,6-4 0,5-1 0,-1 1 15,1-8 1,0-5-16,-1 0 0,-2 1 15,2-7-15,-5 0 0,-4 2 16,-4 3-16,-5 2 0,-4 0 16,-2 3-16,-3 3 0,-3 2 15,-1 3-15,-1 3 0,-2 2 16,-2 6-16,-1 4 0,0 3 0,2 1 16,-2 6-16,0 2 0,0 1 0,2 2 15,0 3-15,3 3 0,0-3 16,1-1-16,2-2 0,2-1 15,1-4-15,3-4 0,2 0 16,2-1-16,1-5 0,2-4 0,-3 0 16,-2 0-16,-3-1 15</inkml:trace>
  <inkml:trace contextRef="#ctx0" brushRef="#br0" timeOffset="58148.5571">15655 4890 0,'0'0'0,"0"0"16,0 0-16,-8 29 0,8-29 15,-14 27-15,6-6 0,0 0 16,1 1-16,-2 6 0,0-1 16,1-3-16,2-3 0,0-2 15,1-3-15,0-2 0,2-3 0,1-2 16,0-2-16,0-4 15,2-3-15,-1-3 0,2-5 0,2-1 0,0-2 16,3-5-16,2-4 0,2 0 16,1 2-16,1 0 0,2 0 15,-1 2-15,0 1 0,5-2 16,0 3-16,2 2 0,0 1 0,2 4 16,4 0-16,-4 5 15,-1 1-15,2 4 16,2 3-16,-4-2 0,-4-1 0,-3 0 15</inkml:trace>
  <inkml:trace contextRef="#ctx0" brushRef="#br0" timeOffset="58496.4596">16282 4846 0,'0'0'0,"0"0"0,0 0 15,0 0-15,0 0 0,-8-20 16,8 20-16,-20-8 0,20 8 0,-31 0 15,9 2-15,0 1 16,0 0-16,-2 2 0,0 0 16,-6 3-16,3-2 0,4 4 15,3 0-15,3 1 0,4 0 0,6 3 0,6 0 16,4 0-16,2-1 0,5 0 16,2 2-16,2-1 0,2 0 15,3 1-15,0 2 0,-2-3 16,-3-2-16,-3 1 0,-2 1 15,-3-2-15,-3-1 0,-6-1 0,-5 0 16,-1-1 0,-1-1-16,-2 0 0,-1 0 15,-4-1-15,0 0 0,-1-1 16,-1-1-16,3-1 0,0 0 0,0-3 16,3-1-16,5-3 0,3-4 15,1 1-15,1 2 0,1-1 16</inkml:trace>
  <inkml:trace contextRef="#ctx0" brushRef="#br0" timeOffset="58935.6184">16362 5028 0,'0'0'15,"0"0"-15,0 0 0,0 0 0,25 1 16,-25-1-16,24 0 16,-24 0-16,28-1 0,-12-1 15,2-1-15,1-2 0,-1 3 0,1-1 16,1 0-16,2-4 0,-1-3 16,-2-1-16,-2-1 0,0 0 0,-2 1 15,-3-1-15,-3 1 0,-1-2 0,-2 0 16,-4 0-16,-3 1 0,-2 1 15,-1 1-15,-5 2 16,-4 2-16,-4 3 0,-1 2 0,-4 3 16,-3 3-16,-2 3 0,-4 4 15,-7 5 1,1 4-16,2 0 0,2 2 0,2 4 16,2 2-16,3 4 0,6-3 15,8-3-15,7-2 0,7-3 16,7-1-16,9-5 0,6-1 15,7-6-15,4-3 0,3-5 16,2-2-16,-2-3 0,1-2 0,-10 2 16,-5 1-16,-6 1 0</inkml:trace>
  <inkml:trace contextRef="#ctx0" brushRef="#br0" timeOffset="70496.1692">17192 4918 0,'0'0'0,"0"0"16,0 0-16,0 0 0,0 0 0,17 17 16,-17-17-16,14 18 0,-14-18 0,14 23 15,-6-8-15,-2 1 0,0 0 16,-1 0-16,1 1 0,-2-3 16,1-2-16,-2-3 0,0 0 15,-1-2-15</inkml:trace>
  <inkml:trace contextRef="#ctx0" brushRef="#br0" timeOffset="70765.9956">17240 4968 0,'0'0'0,"0"0"0,0 0 0,25-9 16,-25 9-16,24-7 0,-7 3 15,2 1-15,0-1 16,0 2-16,-1 1 15,4 0-15,-2 1 0,-3 0 0,-3 0 16,-2 2-16,-2 0 0,-4 4 16,-5 4-16,-3 0 0,-2 1 15,-6 3-15,-4 1 0,-3 2 16,0-2-16,-1 2 0,1-1 16,0-2-16,2-1 0,-3 1 0,1 0 15,5-3-15,3-2 0,4-3 0,-1-1 16,2 0-16</inkml:trace>
  <inkml:trace contextRef="#ctx0" brushRef="#br0" timeOffset="70966.6569">17649 4832 0,'0'0'0,"0"0"0,0 0 0,28-11 16,-13 7-16,5 0 0,4-3 15,2 0-15,1 1 0,10-3 16,0 1-16,-2-1 0,-1 2 16,2-1-16,-3 1 0,-7 0 0,-4 3 0,-7 1 15,-6 3-15,-6 1 0,-4 3 0,0-2 16,1-2-16,-2 4 16</inkml:trace>
  <inkml:trace contextRef="#ctx0" brushRef="#br0" timeOffset="71182.3956">17798 4833 0,'0'0'0,"0"0"0,0 0 16,0 0-16,0 0 0,0 0 15,-2 34-15,2-34 0,-6 28 0,2-9 16,0 3-16,-1 1 16,1 2-16,0-1 0,2 1 15,1 4 1,1-3-16,1-3 0,3-4 15,0-5-15,1-4 0,2-4 0,1-5 16,1-4-16,-1-3 0,0 0 16,-2 2-16,-1 0 0</inkml:trace>
  <inkml:trace contextRef="#ctx0" brushRef="#br0" timeOffset="71351.8277">18009 4867 0,'0'0'0,"0"0"15,0 0-15,0 0 0,0 0 0,0 24 16,0-24-16,-3 27 15,3-27-15,-4 35 0,1-12 16,-1-1-16,2-1 0,-1 5 16,1-1-16,0-4 0,-1-1 0,0-3 15,-1-3 1,-2-2-16,-1 1 0,2-3 16,1-2-16,-1-1 0</inkml:trace>
  <inkml:trace contextRef="#ctx0" brushRef="#br0" timeOffset="71514.5981">17653 5068 0,'0'0'0,"0"0"0,0 0 16,0 0-16,0 0 0,11 28 16,-11-28-16,14 23 0,-14-23 0,21 25 15,-7-11-15,-2-3 0,-1-1 16,-1-1-16</inkml:trace>
  <inkml:trace contextRef="#ctx0" brushRef="#br0" timeOffset="71853.2852">18342 4963 0,'0'0'0,"0"0"0,0 0 0,0 0 16,-25 23-16,9-10 0,-6 3 0,-2 1 15,-2 0-15,-11 8 0,-4 3 16,-1-3-16,0-1 0,-11 5 16,1 1-16,3-3 0,2-3 0,-4 0 15,2-4-15,7-3 0,6-1 16,1-2-16,6-3 16,11-4-16,6-2 0,7-1 0,5-4 0,6 1 15,6-2-15,8-3 0,8-2 16,2 0-16,2-1 0,14 0 15,6-1-15,-3 2 0,-1 1 16,8-2-16,0 0 0,-3 2 0,-3 3 16,-2-2-16,0-1 15,-5 3-15,-4-2 16,-6 2-16,-8 1 0,-9-1 0</inkml:trace>
  <inkml:trace contextRef="#ctx0" brushRef="#br0" timeOffset="72084.8425">18799 4756 0,'0'0'15,"0"0"-15,0 0 0,0 0 0,-2 21 16,2-21-16,-12 25 0,12-25 15,-24 30-15,8-13 16,0 2-16,-1-1 0,-1 1 16,-5 5-16,-1-1 15,2-1-15,0-3 0,4-3 0,3-1 16,2-4-16</inkml:trace>
  <inkml:trace contextRef="#ctx0" brushRef="#br0" timeOffset="72285.6264">18594 4979 0,'0'0'0,"0"0"0,0 0 16,0 0-16,2 26 0,-2-26 15,0 36-15,-1-14 0,0 3 16,0 1-16,0 1 0,0 5 16,1-3-16,0-3 0,1-2 0,0-6 15,1-2-15,0-3 0,1-5 16,-1 0-16,0-1 0,-1-2 0</inkml:trace>
  <inkml:trace contextRef="#ctx0" brushRef="#br0" timeOffset="72523.9475">18740 5002 0,'0'0'0,"0"0"15,16-3-15,-6 2 0,1-1 16,3 1-16,4-2 0,-1 2 15,-1 0-15,5 2 0,-1 4 16,-2-2-16,-2 1 0,-2 2 16,0 2-16,-3 2 0,-1 2 0,-4 4 0,0 1 15,-2 0-15,-1 1 0,-1 0 16,-4 0-16,1 0 0,0 0 16,-1-1-16,-2 0 15,-1-3-15,1 0 0,-2-1 16,0 1-16,-4-3 0,-2-1 0,2 0 15,1-4-15,1 0 16</inkml:trace>
  <inkml:trace contextRef="#ctx0" brushRef="#br0" timeOffset="72686.3407">18624 5201 0,'0'0'0,"0"0"0,0 0 16,22-8-16,-22 8 0,27-5 0,-9 1 15,0-1-15,-1 0 0,3 0 16,3 0-16,-2 1 0,-1 2 16,2 0-16,-3-1 0,-4 1 15</inkml:trace>
  <inkml:trace contextRef="#ctx0" brushRef="#br0" timeOffset="72840.1461">18622 5364 0,'0'0'16,"0"0"-16,0 0 0,0 0 16,32-11-16,-32 11 0,36-12 15,-13 5-15,4 1 0,1-1 16,2-2-16,3 0 0,-5 0 0,-5 2 0</inkml:trace>
  <inkml:trace contextRef="#ctx0" brushRef="#br0" timeOffset="73319.1478">19311 4827 0,'0'0'0,"0"0"0,0 0 0,0 0 15,-18 21-15,18-21 0,-22 24 16,9-10-16,-2 1 0,1 1 15,0-1-15,1 1 16,2-1-16,-3 0 0,3-2 16,4-1-16,0-2 0,6-4 15,4-1-15,5-3 0,4-2 0,5-2 16,1-3-16,4 0 16,3-2-16,1-1 0,4-2 15,-2 2-15,1 2 0,4-1 16,-3 2-16,-4 2 0,-1 3 0,-5 1 0,-4 2 15,-3 1-15,-2 2 0,-3 6 16,-4 5-16,-2 3 0,-4 0 0,-2 3 16,-4 2-16,-2-2 15,-1 1-15,-1-1 0,-2 2 16,0-1-16,0-2 0,-3-1 0,-4-1 16,0-1-1,1-2-15,-4 1 0,-1-1 16,7-5-16,0 0 0,-3-5 15,0-3-15,4-3 0,-1 0 0,1-4 16,2-4-16,2-2 16,2-3-16,1 3 0,2 1 15,1 2-15</inkml:trace>
  <inkml:trace contextRef="#ctx0" brushRef="#br0" timeOffset="73425.9777">19155 5202 0,'0'0'0,"0"0"15,0 0-15,0 0 0,0 0 0,34-1 16,-34 1-16,36 1 15,-36-1-15,45 2 0,-18 0 16,-2-1-16,-4 0 0,-3-1 0</inkml:trace>
  <inkml:trace contextRef="#ctx0" brushRef="#br0" timeOffset="78542.9073">20419 4709 0,'0'0'0,"0"0"0,0 0 15,0 0-15,0 0 0,0 0 0,0 0 16,0 0-16,0 0 0,0 0 16,0 0-16,-14 18 0,14-18 15,-17 29 1,2-9-16,0 0 0,0 2 0,-6 12 16,-1 3-16,1-1 15,-1 0-15,-4 8 0,2 0 16,3-4-16,3-4 0,2 2 0,5-5 15,3-6-15,4-7 0,5-6 16,4-5-16,3-5 0,3-4 16,-2 0-16,-1 0 0,-3 0 0</inkml:trace>
  <inkml:trace contextRef="#ctx0" brushRef="#br0" timeOffset="78790.4123">20891 4638 0,'0'0'0,"0"0"0,0 0 0,0 0 0,0 0 0,0 0 16,-6 25-16,6-25 0,-15 33 16,1-9-16,-2 6 0,-1 4 15,1 0-15,-6 16 0,-1 3 16,-4 6-16,3-5 0,-2 3 16,6-7-16,2-7 0,5-8 0,2-7 31,2-7-31,2-4 0,2-6 0,0-1 15,1-3-15,-1-3 0,0-1 16,1-1-16,-1-1 0,2 0 0</inkml:trace>
  <inkml:trace contextRef="#ctx0" brushRef="#br0" timeOffset="78943.7116">20302 5068 0,'0'0'0,"0"0"0,0 0 0,36-9 15,-19 4-15,5-1 0,5 0 16,10-2-16,-1 1 0,3 1 16,0 0-16,2-1 0,-8 2 0,-6 1 15</inkml:trace>
  <inkml:trace contextRef="#ctx0" brushRef="#br0" timeOffset="79291.4584">20845 5179 0,'0'0'16,"0"0"-16,0 0 0,27-4 0,-27 4 0,33-5 15,-10 1-15,1-1 0,3 1 16,8-3-16,1-3 16,-1 0-16,-2-2 0,5-2 0,-3 0 15,-5-2-15,-3 1 0,-7 0 16,-6 0-16,-5 3 0,-5 2 15,-7 0-15,-7-1 0,-3 2 0,-2 2 0,-6 1 16,-5 2-16,-1 3 0,0 3 16,-4 4-16,-1 2 0,3 2 0,4 2 15,-4 7-15,3 6 16,5-1-16,3 0 0,6 1 16,3 0-16,6-3 0,4 2 0,10-3 15,9-1 1,4-4-16,5-4 0,12-5 15,9-4-15,4-6 0,3-2 0,-8 1 16,-11 0-16,-10 2 0</inkml:trace>
  <inkml:trace contextRef="#ctx0" brushRef="#br0" timeOffset="79602.7652">22068 4833 0,'0'0'0,"0"0"15,-13-1-15,2 3 0,-3 3 0,-5 1 16,-7 3-16,-8 2 16,0 2-16,0 1 0,1 2 0,-3 4 15,7 0 1,8-2-16,5-2 0,7 0 16,5-3-16,12 0 0,9-3 15,3 0-15,3-2 0,6-1 16,4-2-16,-3-1 0,-3 1 0,-1 0 15,-6 1-15,-6 0 16,-5 2-16,-10 1 0,-8 5 16,-5-2-16,-6 1 0,-6 2 0,-3 2 0,-2 0 15,-1 1-15,-1 1 16,5-2-16,7-5 0,6-3 0,3-3 16,2 0-16,2-3 0</inkml:trace>
  <inkml:trace contextRef="#ctx0" brushRef="#br0" timeOffset="80047.0635">22582 4907 0,'0'0'16,"0"0"-16,0 0 0,0 0 0,0 0 15,-23 2-15,23-2 0,-27 5 16,27-5-16,-35 9 0,13-2 0,0 2 15,-1 1-15,-11 4 0,-1 2 16,3 1-16,4 1 0,-1 2 16,1 2-16,1 3 0,4-4 0,5-2 15,5-2-15,5-3 0,7-2 16,5-2-16,6-3 0,5-3 16,3-3-16,5-5 0,5-4 0,0 0 15,-1-4-15,3-1 0,2-3 16,-2-2-16,-2 0 0,1-4 0,-4-1 15,-3 0-15,-2 2 0,-3 5 16,-4 1-16,-4 5 0,-5 3 16,-2 2-16,-3 3 0,-1 4 15,-1 3-15,-4 4 16,0 4-16,-1 2 0,0 4 16,0 2-16,1 4 15,0-2-15,0-1 0,4 1 0,3-1 16,2-2-16,2-2 15,2-2-15,3-3 0,3-5 0,4-6 16,-4 2-16,-2-2 0,-2-1 0</inkml:trace>
  <inkml:trace contextRef="#ctx0" brushRef="#br0" timeOffset="80225.5009">22858 4968 0,'0'0'0,"0"0"15,0 0 1,-12 24-16,12-24 0,-13 28 0,3-9 16,1-1-16,0 0 0,-2 3 15,0-1-15,3-5 0,1-1 16,2-2-16,0-3 0,4-5 16,1-4-16,2 1 0,-2-1 15,0 0-15</inkml:trace>
  <inkml:trace contextRef="#ctx0" brushRef="#br0" timeOffset="80379.2705">22842 4653 0,'0'0'0,"0"0"0,0 0 16,0 0-16,0 0 0,22 15 16,-22-15-16,21 21 0,-21-21 0,24 30 0,-12-9 15,-1-2-15,-1-3 0,-1-2 16</inkml:trace>
  <inkml:trace contextRef="#ctx0" brushRef="#br0" timeOffset="80865.3293">23437 5014 0,'0'0'0,"0"0"0,0 0 0,0 0 15,0 0-15,-14-21 0,14 21 16,-19-16-16,19 16 0,-23-21 15,10 12-15,-3 1 0,0 0 0,-3 2 16,-2 2-16,1 2 16,2 1-16,-8 4 0,0 5 0,0 1 0,3 1 15,1 6-15,2 6 0,4-1 16,1 1-16,3 5 0,5 0 16,3-6-16,4-2 0,7-2 15,5-3-15,2-4 0,2-3 16,6-7-16,5-3 0,2-4 15,0-1-15,2-6 16,1-7-16,-2-1 0,0-1 16,5-12-16,0-4 0,-6 1 15,-2 4-15,0-9 0,-2 1 16,-7 7-16,-3 5 0,-4 3 16,-3 1-16,-4 5 0,-3 4 15,-2 4-15,-1 3 0,0 4 0,-2 4 16,-5 6-16,-4 4 0,2 3 0,0 2 0,-4 12 15,-4 7-15,-1 2 16,0 4-16,-3 8 0,2 2 16,5-5-16,3-3 0,2 1 15,3-4-15,1-3 0,3-4 0,3-5 16,3-3-16,-1-5 0,0-5 16,0-2-1</inkml:trace>
  <inkml:trace contextRef="#ctx0" brushRef="#br0" timeOffset="81266.5471">23644 5173 0,'0'0'0,"0"0"15,0 0-15,0 0 0,0 0 0,34 0 16,-34 0-16,27-4 15,-27 4-15,34-1 0,-11 0 16,1 0-16,0-2 0,11 1 0,4 0 16,-1 0-16,0-2 0,4 2 0,4 1 15,9-1-15,-2-1 0,11 0 16,-1 1-16,-3 0 0,-1-1 16,11 0-16,1 1 0,-6 1 15,-4 1-15,3-1 0,2 0 16,4 1-16,-6 2 0,0-2 0,-1 1 15,-7-1 1,-4 1-16,27 2 0,-2-1 16,-17 1-16,-10-1 0,-4-4 15,-2-4-15,-11 7 0,-7 5 0,-8-5 16,-4-2-16,-10 0 16,-1 1-16,-1-1 0,-2 1 15,-2 0-15,-3 0 0,-4-2 0,-3 0 16,2 0-16,2 1 0,3 0 0</inkml:trace>
  <inkml:trace contextRef="#ctx0" brushRef="#br0" timeOffset="81952.8794">26503 4872 0,'0'0'0,"0"0"0,0 0 16,0 0-16,-2-24 0,2 24 15,-6-18-15,6 18 0,-9-21 0,1 11 16,-3 0-16,-1 3 0,0 1 0,-5 4 16,-4 2-16,0 2 0,-1 3 15,-9 6-15,-2 4 16,2 2-16,3 3 0,-4 8 0,4 5 16,5-2-16,3 2 0,4 5 15,4 1-15,7-8 0,3-4 0,9-6 16,8-3-16,2-7 0,3-3 15,11-10-15,8-6 0,-3-5 16,-3-3-16,1-1 0,2-1 16,-1-5-16,-4 0 0,-6 0 15,-2 0-15,-5-2 0,-3-1 0,-4 5 16,-3 3-16,-3 7 0,-2 4 16,-1 0-1,0 4-15,-2 3 0,1 4 16,-3 4-16,-2 4 0,-1 3 15,1 2-15,0 2 0,-2 5 16,3 1-16,0 1 0,3-1 0,3-5 16,1 1-16,3-2 0,-2-3 15,0-3-15,-2-3 0</inkml:trace>
  <inkml:trace contextRef="#ctx0" brushRef="#br0" timeOffset="82432.4131">27298 4457 0,'0'0'0,"0"0"15,0 0-15,-12 24 0,12-24 0,-16 35 16,4-7-16,-2 4 0,-1 3 0,-6 11 16,1 3-16,-2 4 0,3-6 15,-2 7-15,1-4 0,4-8 16,1-7-16,4-5 0,2-3 16,3-6-16,0-4 0,2-5 15,1-4-15,-1-6 0,1-4 16,2-5-16,2-5 0,1-4 0,2-3 0,3-5 15,5-7-15,3 5 0,1 0 16,3 1-16,1-1 0,0 2 16,0 2-16,5 1 0,2 5 15,-2 5-15,-4 4 0,0 5 16,0 3-16,-4 5 0,0 2 0,-3 6 16,-1 4-1,-5-2-15,-1 2 0,-3 3 16,-1 1-16,1 1 0,-2-1 15,0 4-15,-1-1 0,0-5 16,0-1-16,2 0 0,0-2 16,-1-6-16,-1-2 0,0-1 15</inkml:trace>
  <inkml:trace contextRef="#ctx0" brushRef="#br0" timeOffset="82786.2672">27729 4721 0,'0'0'0,"0"0"16,0 0-16,0 0 0,-19 10 0,19-10 16,-21 27-1,9-9-15,0 1 0,1 3 16,2 2-16,0 5 0,4-3 16,7-2-16,7-4 0,3-3 15,2-5-15,6-4 0,6-3 16,5-3-16,-1-5 0,2-4 0,0-6 0,-2 1 0,-1 0 31,-1-5-31,-3-1 0,-7-3 0,-3-1 0,-6-3 16,-4-3-16,-3 4 0,-2 2 15,-7 3-15,-8 2 0,-2 5 16,-3 5-16,-6 0 0,-2 4 16,-3 4-16,-1 2 0,1 5 15,1 4-15,6 1 0,4 2 0,5 1 16,4 1-1,5-4-15,5-1 0,1-3 16,0-2-16,0-1 0</inkml:trace>
  <inkml:trace contextRef="#ctx0" brushRef="#br0" timeOffset="83234.5048">28522 4709 0,'0'0'0,"0"0"16,0 0-16,0 0 0,0 0 0,0 0 16,-36 1-16,36-1 0,-34 4 15,13 1-15,-2 3 16,0 0-16,-1 2 0,-8 5 0,-1 5 0,2 0 16,1 1-16,-4 7 0,1 1 15,9-2-15,6-2 0,6-2 16,4-2-16,4-3 0,2-3 0,9-5 15,8-4-15,2-4 0,3-3 16,5-7-16,6-4 0,-2 0 16,0-2-1,0-4-15,2-3 0,0-1 16,-4 3-16,-5-2 0,-3-2 16,-3 3-16,-4 2 0,-3 2 0,-3 2 15,0 3-15,-2 2 0,-1 4 16,-3 5-16,1 4 0,-1 2 15,-3 8-15,-1 5 0,1 0 16,1 1-16,-2 1 0,1 5 0,2-3 16,1 1-16,2 0 0,2 1 15,2-5-15,1-1 0,4-5 16,3-3-16,-2-1 0,-3-2 0,-1-2 16</inkml:trace>
  <inkml:trace contextRef="#ctx0" brushRef="#br0" timeOffset="84561.1028">30272 4657 0,'0'0'15,"0"0"-15,0 0 0,0 0 0,0 0 16,0 0-16,-3 26 16,3-26-16,-5 28 0,-1-8 0,-2 6 15,2-3-15,0 0 0,2-2 0,2 0 16,-1 2-16,1-2 0,3-3 15,4-2-15,0-5 0,2-3 0,3-5 16,2-6-16,0-1 16,1-2-16,4-3 0,3-5 15,-3-1-15,0-1 0,4-9 0,1-3 16,-2 2 0,-3 1-16,0 1 0,-1 2 15,-2 2-15,-3 4 0,-2 2 16,-3 0-16,0 5 0,-3 2 0,-2 2 15,-1 5-15,-3-2 0,1 2 16,-1 5-16,0 3 0,1-1 16,0-1-16,-1-1 0</inkml:trace>
  <inkml:trace contextRef="#ctx0" brushRef="#br0" timeOffset="84908.9077">30872 4691 0,'0'0'0,"0"0"0,0 0 15,0 0-15,0 0 0,-28 18 16,28-18-16,-28 27 0,14-11 0,-3 5 16,-1 2-16,3-1 0,2 1 15,2 2-15,4-1 0,5-5 16,3-1-16,7-6 0,5-2 15,1-3-15,2-4 0,8-4 0,4-5 16,-2-1-16,-1-1 0,1-2 16,0-4-16,-3-3 0,-3-1 15,-4-3-15,-4 0 0,-4-1 0,-3-1 16,-6 0-16,-5 3 0,-2 1 16,-3 1-16,-4 5 0,-2 4 15,-5 4-15,-4 3 0,1 4 0,-2 2 16,4 1-16,2 3 0,1 2 15,5 3-15,4-5 0,2-1 0,3 0 16</inkml:trace>
  <inkml:trace contextRef="#ctx0" brushRef="#br0" timeOffset="85225.4847">31304 4682 0,'0'0'0,"0"0"0,0 0 16,0 0-16,0 0 0,0 0 15,-8 26-15,8-26 0,-13 27 0,13-27 16,-16 36-16,8-16 15,0-2-15,0 1 0,-1-1 16,2-1-16,2-2 16,-2 0-16,2-1 15,0-3-15,2-4 0,2-4 0,1-3 16,-1-4-16,1 1 0,0 0 16,0 1-16,0-1 0</inkml:trace>
  <inkml:trace contextRef="#ctx0" brushRef="#br0" timeOffset="85379.1388">31262 4480 0,'0'0'0,"0"0"0,0 0 16,0 0-16,29 8 0,-29-8 16,27 12-16,-27-12 0,25 20 0,-14-10 15,-1-2-15,-1-1 0</inkml:trace>
  <inkml:trace contextRef="#ctx0" brushRef="#br0" timeOffset="85610.5343">31719 4584 0,'0'0'0,"0"0"15,0 0-15,0 0 0,0 0 16,-29 19-16,29-19 0,-30 25 15,16-10-15,-2 3 0,-2 1 16,0 1-16,1 0 0,-1 7 16,4 1-16,4-4 0,2-1 0,6-2 15,4-1-15,3-5 0,1-2 0,5-3 16,3-3-16,1 1 0,-1-3 16,0 2-16,-3-1 0,-2-2 15</inkml:trace>
  <inkml:trace contextRef="#ctx0" brushRef="#br0" timeOffset="85980.2324">31728 4870 0,'0'0'16,"0"0"-16,0 0 0,0 0 16,0 0-16,30-13 0,-30 13 15,29-4-15,-13 0 0,1-1 16,2-1-16,0 0 0,1-1 0,0-1 15,0-2-15,-1-1 0,-2 1 0,4-3 16,-1 0-16,-4 1 0,-2 0 16,-3 0-16,-3-1 0,-3 2 15,-3 0-15,-4 0 0,-3 1 16,-3 2-16,-1 1 0,-7 5 16,-5 3-16,1 3 0,2 1 0,-5 4 15,-2 3 1,1 2-16,1 2 0,-3 8 15,4 4-15,5-3 0,3-3 16,6 1-16,2-2 0,3-1 16,3 0-16,6-2 0,7-2 15,3-4-15,4-4 0,3 0 16,4 0-16,1 1 0,2-2 0,-1 0 16,-7-2-16,-5 0 0</inkml:trace>
  <inkml:trace contextRef="#ctx0" brushRef="#br0" timeOffset="86143.0688">32183 5036 0,'0'0'0,"0"0"15,0 0-15,0 0 0,0 0 0,-14 24 16,14-24-16,0 0 0</inkml:trace>
  <inkml:trace contextRef="#ctx0" brushRef="#br0" timeOffset="91527.9858">28824 4689 0,'0'0'0,"0"0"15,0 0-15,0 0 0,0 0 0,0 0 16,0 0-16,0 0 0,-11 28 0,11-28 16,-13 24-16,13-24 0,-19 30 0,9-13 15,0 2-15,0 1 0,0-1 16,1 0-16,2 1 0,-2 2 16,0-2-16,1-4 0,2-2 15,0-2-15,2-1 0,0-2 16,1-2-1,1-3-15,1-1 0,1-3 16,1-3-16,0 0 0,1-2 16,3-2-16,0-3 0,2-1 0,-1 0 15,4-3-15,2-3 16,4-4-16,-2 0 0,3 2 0,0 0 16,0 1-16,-1 3 0,3 1 15,3 4-15,-2 0 0,-1 3 0,4 0 16,0 4-16,-6 2 0,-2 1 0,1 1 15,-3 0-15,-3-1 0</inkml:trace>
  <inkml:trace contextRef="#ctx0" brushRef="#br0" timeOffset="91898.2169">29319 4671 0,'0'0'0,"0"0"0,0 0 0,0 0 15,0 0-15,0 0 0,-18-15 16,18 15-16,-25-2 0,25 2 16,-39 5-1,17-2-15,-2 2 0,0 2 16,-2 1-16,-3 5 0,2-1 0,3 2 16,2 1-16,4 1 0,5-2 15,4 2-15,4 1 0,2-2 16,3-2-16,5 2 0,4-1 15,2 0-15,1-2 0,3 4 16,2-2-16,-5-4 0,-1-1 0,0 1 0,-2-1 16,-4-1-16,0-1 0,-4 2 15,-2 1-15,-3-2 0,-1 0 0,-4-1 16,-3 1-16,-1 0 16,-1-3-16,1 1 0,1-1 15,1-2-15,2-1 0,0-4 16,2-4-1,0 2-15,2-1 0,0 2 0</inkml:trace>
  <inkml:trace contextRef="#ctx0" brushRef="#br0" timeOffset="92314.6449">29331 4886 0,'0'0'0,"0"0"16,0 0-16,20-2 0,-20 2 0,0 0 16,33-3-16,-20 0 0,0 0 15,2-1-15,0-1 0,1 0 16,-1 0-16,4-2 16,-1-1-16,-2 0 0,-2 1 15,-1-2-15,0-2 0,-3 1 16,-3 0-16,0-1 0,-2-1 15,0 1-15,-2 2 0,-1 1 16,-2-3-16,-1 1 0,-1 1 16,-4-1-16,-2 0 0,-1 5 15,-2 2-15,-6 1 0,-1 6 0,-2 1 0,-2 2 0,-2 4 16,0 4 0,2 0-16,3 2 0,-2 8 0,4 4 15,3-1-15,2 1 0,5-5 16,2-1-16,3-3 0,2-4 0,7 1 15,4 0-15,4-3 0,4-2 16,3-2-16,3-2 0,1-1 0,0 0 16,-5-1-16,-3-3 0,-4 1 15</inkml:trace>
  <inkml:trace contextRef="#ctx0" brushRef="#br0" timeOffset="96713.0686">24463 4742 0,'0'0'0,"0"0"0,0 0 16,0 0-16,0 0 0,0 0 15,0 0-15,0 0 0,0 0 0,4 27 16,-4-27-16,0 0 16,-7 28-16,7-28 0,-13 27 0,4-14 0,0 0 15,1-1-15,-1 0 16,1-1-16,0-1 0,2 0 15,1-1-15,2-1 0,1-1 0,2-2 16,2-4-16,0 1 0,0 0 16,1-1-16</inkml:trace>
  <inkml:trace contextRef="#ctx0" brushRef="#br0" timeOffset="96860.1822">24574 4542 0,'0'0'0,"0"0"0,0 0 15,21 6-15,-21-6 0,21 8 0,-8-3 16,2 0-16,2 0 0,-1 1 16,2 1-16,-2-2 0,-3 1 0,-2-2 15</inkml:trace>
  <inkml:trace contextRef="#ctx0" brushRef="#br0" timeOffset="97249.2081">24876 4729 0,'0'0'0,"0"0"0,0 0 0,0 0 16,-12 28-16,12-28 0,-15 26 15,7-12-15,-2 0 0,0 1 16,1 1-16,0-3 0,1-2 0,2 0 0,-1-4 15,3 1-15,0-1 0,1-3 16,1-1-16,2-3 0,0-5 16,3-1-16,2 0 0,1-4 15,2-1-15,2-2 0,1-3 16,6-5-16,0-1 0,1 1 16,-1-1-1,0 4-15,0 2 0,-1 3 0,1 2 16,-1 1-16,0 4 0,-2 2 15,0 4-15,-2 3 0,-2 2 16,-1 2-16,-2 2 0,-3 2 16,-2 2-16,-2 3 0,-2 3 15,-2 0-15,-2 1 0,0 0 16,-2 1-16,-1 5 0,0 0 0,0-3 0,2 0 0,0-4 31,2-4-31,0-3 0</inkml:trace>
  <inkml:trace contextRef="#ctx0" brushRef="#br0" timeOffset="97900.482">24621 5506 0,'0'0'0,"-6"1"15,-4 2-15,-2-1 16,-2 1-16,-8-1 0,-4 1 16,-3-1-16,-2-1 0,-2-2 15,-2-1-15,-8-4 0,1-1 16,-1-2-16,0-3 0,2-3 16,3-1-16,-5-7 0,2-3 15,3-3-15,4-2 0,-2-10 16,3-4-16,6 5 0,6 5 0,4-9 0,2-3 15,6 2-15,3 4 0,5-11 16,3-4-16,7 6 0,3 2 0,9-2 16,5-3-16,1 7 15,0 4-15,12-2 0,7-2 16,5 6-16,2 2 0,34-11 16,-1 9-16,-8 6 15,-4 7-15,3 8 0,2 4 16,-4 8-16,-2 3 0,8 4 0,4 3 0,-10 5 0,-8 4 15,4 6 1,4 4-16,-9 1 16,-7-1-16,1 9 0,0 7 15,-10 0-15,-7 1 0,-4 5 16,-3 3-16,-7-1 0,-4-1 0,-8 8 0,-5 5 16,-6-10-16,-1-9 0,-10 6 15,-5 2-15,-5-2 0,-4-1 16,-8 0-16,-6 1 0,2-5 0,1-2 15,-11-1-15,-6-1 16,3-3-16,2-1 0,-6-4 0,-3 0 16,2-10-16,3-3 0,-3 1 0,0 0 15,6-3-15,4-5 0,5-1 16,4-3-16,8-1 0,7 0 0,0-3 16,2-1-16,0-1 15,0 0-15,7 1 0,2-2 16,-1 3-16,1 2 0,2-1 0,-1 0 15,3-1-15</inkml:trace>
  <inkml:trace contextRef="#ctx0" brushRef="#br0" timeOffset="101659.9841">27498 5493 0,'0'0'0,"0"0"0,0 0 16,0 0-16,0 0 0,0 0 16,0 0-16,0 0 0,-8-19 15,8 19-15,0 0 0,-23-7 0,23 7 16,-26 0-16,26 0 15,-32 6-15,14-2 0,-4 3 0,-3 3 16,1 2-16,0 2 0,-8 5 0,1 2 16,2 0-16,3 1 15,-2 7-15,6 2 0,5-2 0,2-2 16,5-1-16,5-1 0,3-4 16,3-1-16,9-3 0,6-3 15,3-3-15,2-3 16,6-3-16,5-4 15,2-2-15,1-2 0,6-7 0,-2-3 16,-8 2-16,-7 2 0,-5 2 16</inkml:trace>
  <inkml:trace contextRef="#ctx0" brushRef="#br0" timeOffset="101992.1321">27736 5499 0,'0'0'0,"0"0"15,0 0-15,-11 21 0,11-21 0,-14 26 16,6-6-16,-1 3 16,-1 1-16,-2 8 0,-1-2 15,2-2-15,1-3 0,0 2 0,1-4 0,2-5 16,3-2-16,1-5 0,0-4 16,2-3-16,1-4 0,0 0 15,1-6-15,3-2 0,0-1 0,3-6 16,1-4-16,1-2 0,0-2 15,1 0-15,1-1 16,1 2 0,1 3-16,4 2 0,2 1 15,3 2-15,-2 2 0,-1 4 16,2 2-16,0 4 0,1 2 16,3 3-16,0 3 0,-3 0 15,-2 1-15,-4 0 0,-2-3 0,-3 0 16</inkml:trace>
  <inkml:trace contextRef="#ctx0" brushRef="#br0" timeOffset="102477.7466">28352 5557 0,'0'0'0,"0"0"0,0 0 16,0 0-16,0 0 0,0 0 16,0 0-16,-24-7 0,24 7 15,-23 2-15,23-2 0,-32 10 16,17-4-16,-2 3 0,-4 2 16,0 2-16,-1 3 0,-4 5 0,2 1 0,3 2 15,2-3-15,5 0 0,3-1 16,1 2-16,4-2 0,7-8 15,5-1-15,3-2 0,3-2 0,9-5 16,6-6-16,1-3 0,3-1 16,0-3-16,-1-3 0,0 0 15,-1-2-15,3-4 0,-2-1 0,-6 3 16,-4 1-16,-6 1 0,-3 0 16,-3 0-16,-1 2 0,-4 4 15,-1 4-15,-1 1 0,-1 2 0,-2 2 16,-2 3-16,1 3 0,-1 3 15,0 3-15,-1 5 16,2 1-16,1 2 16,0 0-16,1 2 0,2-2 15,2-1-15,5 6 0,3-3 16,2-3-16,1-4 0,-2-3 0,-2-1 16,-2-2-16</inkml:trace>
  <inkml:trace contextRef="#ctx0" brushRef="#br0" timeOffset="102747.363">28954 5505 0,'0'0'0,"0"0"0,0 0 0,0 0 16,0 0-16,0 0 0,-21-7 16,21 7-16,-22 4 0,22-4 15,-31 13 1,12-3-16,-2 3 0,0 2 15,0 4-15,-4 7 0,2 0 0,3 2 16,5 1-16,1 3 0,6-3 16,5-4-16,6-3 0,5-4 15,6 0-15,3-5 0,5-5 16,3-3-16,1-4 0,3-4 16,2-1-16,-3-5 0,-1-2 0,-3 0 15,-4 2-15,-5 3 0</inkml:trace>
  <inkml:trace contextRef="#ctx0" brushRef="#br0" timeOffset="102979.3751">29213 5397 0,'0'0'0,"0"0"0,0 0 15,0 0-15,-2 27 0,2-27 16,-11 31-16,3-10 0,0 3 0,-2 4 15,-1 4-15,-2 6 0,1-2 16,1-4-16,0 0 0,-1 3 16,1-2-16,1-5 0,2-4 0,3-6 0,1-2 15,5-5-15,4-2 0,-2-3 16,-1-2 0,1 1-16</inkml:trace>
  <inkml:trace contextRef="#ctx0" brushRef="#br0" timeOffset="103233.4766">29474 5568 0,'0'0'16,"0"0"-16,0 0 0,0 0 15,0 0-15,-36 6 0,36-6 16,-36 9-16,16-2 0,-2 2 16,-3 1-16,2 0 0,0 1 0,-3 1 15,1-1 1,6 0-16,2-1 0,2 0 15,1-1-15,6 2 0,3 0 0,4-2 16,3 0-16,4 0 16,3-2-16,4 0 0,3 1 15,2-1-15,1 0 0,1-1 16,2-1-16,0-2 0,1 0 0,-3-1 16,-4 0-16,-2 0 0</inkml:trace>
  <inkml:trace contextRef="#ctx0" brushRef="#br0" timeOffset="103681.5893">29668 5527 0,'0'0'15,"0"0"-15,0 0 0,0 0 0,-14 18 16,14-18-16,-11 21 0,11-21 15,-17 30-15,9-13 0,-2 1 16,2 0-16,2 0 0,2-3 16,2 0-16,2 2 0,2-3 0,5-3 0,3-3 15,3-2-15,3-3 0,4-4 16,2-1-16,-1-5 16,-1-1-16,1-2 0,0-1 0,-1-1 15,-1-1-15,3-4 0,-1-1 16,-4 2-1,-4 0-15,-2 4 0,-3 2 0,-2 5 0,-2-1 0,-2 5 0,-2 1 16,-2 1-16,-2 3 0,-2 6 16,-2 2-16,1 4 0,-1 2 15,-1 5-15,-1 2 0,1 2 16,2-1-16,-1 4 0,2-3 16,2-4-16,1-3 0,-1-2 15,1-3 1,0-2-16,0-1 0,-3-2 0,-2-2 15,-2-2-15,-3-3 0,-4 1 16,-4-1-16,-4-2 0,-1 1 16,4-2-16,3 1 0,4-1 15</inkml:trace>
  <inkml:trace contextRef="#ctx0" brushRef="#br0" timeOffset="104221.1338">27422 6254 0,'0'0'0,"0"0"15,0 0-15,-26 6 0,26-6 0,-30 14 16,7-2-16,0 3 0,0 1 16,-10 7-16,-2 4 15,4-1-15,3-2 0,-1 10 16,5 3-16,4-5 0,5 0 0,5 2 0,7-4 15,5-7-15,3-5 0,12-4 16,8-3-16,2-6 0,-1-3 0,7-5 16,4-4-16,-3-1 0,-3-2 15,3-3-15,2-3 16,-3-3-16,-3-5 0,-3 4 0,-8 5 16,-3 3-16</inkml:trace>
  <inkml:trace contextRef="#ctx0" brushRef="#br0" timeOffset="104535.3068">27749 6246 0,'0'0'0,"0"0"0,0 0 16,0 0-16,0 0 0,0 0 16,-17 26-16,17-26 0,-16 31 0,6-10 31,-2 2-31,0 0 0,-2 0 0,0 6 16,2-1-16,2-3 15,2-3-15,2-4 0,0-1 16,2-3-16,1-4 0,1-3 0,2-3 15,0-4-15,0 0 0,2-8 16,0 1-16,0-4 0,0-2 16,1-3-16,2-2 0,-1 0 0,1-1 0,0 3 15,1-3-15,-1 3 0,1 1 16,-1 1-16,2 2 16,1 4-16,-1 1 0,5 4 0,4-1 15,-1 3-15,0 0 0,1 2 31,2 4-31,-1 0 0,2 0 0,-3-2 16,-3 1-16,-2-1 0</inkml:trace>
  <inkml:trace contextRef="#ctx0" brushRef="#br0" timeOffset="104923.2352">28199 6347 0,'0'0'0,"0"0"0,0 0 16,0 0-16,0 0 0,-28 10 16,28-10-16,-27 23 0,12-8 15,1 3-15,0 1 0,2 1 0,0 2 16,1 5-16,4-1 16,3-3-16,4-2 0,7-3 15,6-3-15,3-2 16,0-4-16,7-4 15,5-3-15,5-3 0,-1-3 16,2-4-16,1-4 0,-1 0 0,-2-3 16,-1-7-16,-3-2 15,-4 0-15,-3-1 0,-6 0 0,-7-3 16,-3 4-16,-5 1 0,-5 2 0,-3 2 16,-6 3-16,-2 2 0,-6 7 0,-5 6 15,0 0-15,-2 1 0,-2 3 16,-1 4-16,6 1 0,5 2 15,5 1-15,5 3 0,6 1 0,4 1 16,0-4-16,0-2 0,1-3 16</inkml:trace>
  <inkml:trace contextRef="#ctx0" brushRef="#br0" timeOffset="105371.5023">29032 6329 0,'0'0'0,"0"0"16,0 0-16,0 0 0,0 0 0,-21-13 15,21 13-15,-23-6 16,23 6-16,-30-2 0,12 3 16,-3 0-16,0 3 0,-4 2 15,0 4-15,-5 2 0,3 2 0,0 2 16,2 3-16,3 0 0,3 0 0,2 4 15,4 0-15,6-5 0,3-4 16,7 0-16,4-1 0,8-4 16,3-3-16,7-6 0,3-3 15,3-2-15,1 0 0,0-4 16,-1-4-16,-2-1 0,-2-1 0,2-2 16,-3 1-1,-5 0-15,-5 2 0,-5-2 16,-4-2-16,-1 6 0,-2 3 15,-1 3-15,-2 2 0,-1 4 16,-5-1-16,0 6 0,-3 5 0,4 0 16,-1 1-16,2 3 15,0 6-15,0-2 0,2-1 0,3 5 16,3 1-16,2-2 0,2-2 0,4-2 16,2-3-16,-1-4 0,1-2 0,-3-3 15,-2 0-15,-3-1 0</inkml:trace>
  <inkml:trace contextRef="#ctx0" brushRef="#br0" timeOffset="105625.5608">29483 6098 0,'0'0'0,"0"0"16,0 0-16,0 0 0,-9 23 0,2-8 15,-4 6 1,-3 4-16,1 3 0,-5 9 16,1 5-16,1-6 0,3-2 15,0 3-15,2-4 0,2-3 0,1-5 16,3-2-16,0-2 0,2-4 16,0-2-16,2-3 0,1-3 15,0-1-15,0-1 0,0-3 16</inkml:trace>
  <inkml:trace contextRef="#ctx0" brushRef="#br0" timeOffset="105904.3217">29722 6286 0,'0'0'0,"0"0"16,0 0-1,0 0-15,0 0 0,0 0 16,-32 14-16,32-14 0,-30 11 0,10-3 15,-2 1-15,1 0 0,0 1 16,0 0-16,-1 0 0,-3 1 16,5-1-16,2-2 0,4 0 15,3-1-15,3 0 0,6 2 16,3 0-16,2 0 0,3 0 0,3-1 16,5 2-16,0-1 0,1-1 0,3-1 15,1 0-15,-2 2 0,0-1 16,1-1-16,0-3 15,-1 0-15,-2-1 0,-1-1 0,-3 0 16,-3-1-16</inkml:trace>
  <inkml:trace contextRef="#ctx0" brushRef="#br0" timeOffset="106390.2757">29967 6255 0,'0'0'0,"0"0"0,0 0 0,0 0 0,0 0 16,0 0-16,-11 25 0,11-25 15,-12 27-15,12-27 0,-15 35 16,7-17-16,0 1 0,1-1 16,3 0-16,2-4 0,1-1 15,4 0-15,5-3 0,1-1 16,-1-2-16,7-5 0,2-3 0,1-3 0,1 0 15,0-3-15,0-4 16,0 0-16,-1-1 0,3-3 0,-1 2 16,-5 0-16,-2 1 0,-3 2 15,-2 3-15,-2 0 0,0 1 0,-4 7 16,-2 4-16,-2 0 16,-2 2-16,-3 7 15,-2 8-15,1 1 0,1 0 16,-5 12-16,-2 2 0,2-2 15,0-3-15,-1 4 16,2-4-16,1-5 0,1-5 0,1-4 16,1-2-16,1-4 0,3-4 0,-2-1 15,0-2-15,-2-2 16,0-1-16,-4-4 0,-4-1 0,2-1 0,-1-2 16,-2-2-16,0 0 0,-1 0 15,1-2-15,-2 0 0,4 2 16,3 1-16</inkml:trace>
  <inkml:trace contextRef="#ctx0" brushRef="#br0" timeOffset="128200.4612">26992 7048 0,'0'0'0,"0"0"16,0 0-16,0 0 0,0 0 0,21 4 31,-21-4-31,0 0 0,24-3 0,-24 3 16,23-2-16,-10 1 0,1 1 16,2 0-16,0-1 0,3 1 15,1 0-15,1 0 0,1-2 16,1 2-16,0 0 0,9 0 15,2 0-15,0-1 0,-2 1 16,3-1-16,2 0 0,7 1 0,-1 0 0,3 0 16,1 0-16,-2 0 0,-1-1 15,10 0-15,3-2 0,-5 3 16,-1 2-16,11-2 0,0-2 16,-4 2-16,-3 1 0,5 2 15,1 0-15,-3-3 0,-4-1 16,11 2-16,0 2 0,-3-3 0,-3-2 0,8 2 15,0 0-15,-7 0 0,-2 0 16,20-2-16,-1-2 0,-10 3 16,-6 1-16,1 0 0,2 0 15,-7-1-15,-4-3 0,1 3 16,1 0-16,-9-3 0,-6-2 0,3 2 16,2 4-1,-8-1-15,-7-3 0,-1 1 16,-2-1-16,-4 3 0,-4 1 15,-4 0-15,-3-1 0,-9 0 16,-1-1-16,-2 2 0,-5 0 16,-1 1-16,1 1 0,1-1 15,0 0-15,2-1 0</inkml:trace>
  <inkml:trace contextRef="#ctx0" brushRef="#br0" timeOffset="145805.8494">4811 4123 0,'0'0'0,"0"0"0,0 0 15,-20-6-15,20 6 0,-24-4 0,7 0 0,-5 0 16,0-1-16,-5 3 0,-3 0 16,-11 2-16,0 1 0,-6 1 15,-6 1-15,-9 0 0,3 4 16,-17 4-16,0 4 0,5 3 15,6 1-15,-16 7 0,-2 1 16,-2 5-16,10 0 16,2 2-16,4 3 0,-13 18 15,18 0-15,5-2 0,1-1 16,20-6-16,9-2 0,7-1 16,4 3-16,11-5 0,3-1 15,8 2-15,0 1 0,7 1 16,0-1-16,8-1 0,5-2 15,2-4-15,2-4 0,6 0 0,6 1 0,3-5 16,-2-4-16,10-2 0,5 0 16,-2-9-16,0-5 0,6 1 15,9 2-15,-4-3 0,0 0 16,4-2-16,9 0 0,-7-4 16,-1-2-16,2 0 0,2-2 15,-1 2-15,-1 1 16,6-6-16,6-2 0,-9-4 15,-7 1-15,7-6 0,3-4 16,-6 2-16,-7 2 0,1-11 16,1-6-16,-9 2 0,-8 2 0,4 2 15,3 2-15,-9-3 16,-4 0-16,-5-3 0,-3-2 0,-9 2 16,-7 1-16,-1 0 0,1-2 0,-1-2 15,-2-2-15,-3-6 0,-1-5 16,-5 8-16,-5 4 0,-4-6 15,-2-4-15,-4 1 0,-3 2 0,-4-4 16,-3-3-16,-8 8 16,-4 8-16,-6-3 0,-2-2 15,-4 6-15,-2 3 0,-9 3 16,-6 2-16,2 3 16,3 1-16,-9 2 0,-8 1 15,0 6-15,0 1 0,-15 7 16,-7 6-16,5 3 0,6 1 0,-14 9 15,-12 3-15,3 4 0,2 3 16,-14 10-16,-5 10 0,36-14 16,28-11-16,17-7 0</inkml:trace>
  <inkml:trace contextRef="#ctx0" brushRef="#br0" timeOffset="148350.0934">6422 5088 0,'0'0'16,"0"0"-16,0 0 0,0 0 0,7-23 15,-7 23-15,0 0 0,0 0 16,-1-20-16,-2 17 0,-5-1 16,1 3-16,-5-1 0,-2 4 15,-4 3-15,-2 2 0,-2 4 0,-3 3 16,0 2-16,-9 7 0,0 0 0,-3 11 16,2 3-16,5-1 0,5-1 15,5 0-15,5 0 0,3 1 16,4-4-16,6-5 0,4-2 15,7-5-15,4-4 0,7-5 16,7-3-16,3-5 0,5-5 16,3-2-1,1-5-15,1-2 0,0-2 0,-3-3 16,0-2-16,-9 4 0,-6 3 0,-4 3 0</inkml:trace>
  <inkml:trace contextRef="#ctx0" brushRef="#br0" timeOffset="148630.5761">6710 5100 0,'0'0'0,"0"0"16,0 0-16,-6 24 15,6-24-15,-10 34 0,0-7 16,1-1-16,1 1 0,-2 8 0,0-2 16,1-4-16,1-4 0,0 1 15,2-4-15,0-6 0,2-3 16,2-7-16,-1-1 0,3-5 0,-1-2 0,4-7 15,1-5-15,2-5 0,0-2 16,4-2-16,4-4 0,1 3 16,2 0-16,4-2 0,0 1 15,-2 5-15,-1 4 0,-1 4 16,2 1-16,-1 5 0,0 4 16,1 4-1,1 3-15,-2 3 0,-2 2 0,-3-1 16,0-2-16,-6-1 0</inkml:trace>
  <inkml:trace contextRef="#ctx0" brushRef="#br0" timeOffset="149000.0463">7169 5168 0,'0'0'0,"0"0"0,0 0 0,0 0 16,0 0-16,-24 23 0,24-23 15,-24 23-15,11-8 0,-2 5 16,0 2-16,2 1 0,1 1 16,1 4-1,5-1-15,4-5 0,4-5 0,4-2 16,5-4-16,6-4 0,2-4 16,3-5-16,6-4 15,3-6-15,-1-2 0,1-4 0,-2-3 16,-4 0-16,-1-1 0,-1-5 15,-4-1-15,-8 4 0,-6 3 16,-8 2-16,-4-1 0,-4 7 0,-4 4 0,-3 5 16,-7 3-16,-1 3 0,-2 3 15,0 6-15,0 1 0,6 1 16,2 2-16,7-1 0,5 2 16,2-4-16,0-2 0,3-3 15</inkml:trace>
  <inkml:trace contextRef="#ctx0" brushRef="#br0" timeOffset="149216.3684">7641 5185 0,'0'0'0,"0"0"15,0 0-15,-11 23 0,4-11 0,-1 7 16,-3 6-16,-5 10 0,0 2 15,-1 2-15,3 2 0,-4 2 16,5-3-16,2-3 0,2-3 16,0-1-16,2-5 0,1-3 15,-1-5-15,3-8 0,0-3 0,0-2 16,1-2-16,1 0 0</inkml:trace>
  <inkml:trace contextRef="#ctx0" brushRef="#br0" timeOffset="149479.4998">7778 5109 0,'0'0'0,"8"1"16,4 1-16,3 0 0,3 0 16,4 5-16,0 1 0,-2 2 0,-2 1 15,-1 3-15,-2 0 16,-1 1-16,-3 1 0,-5 1 15,-4-1-15,-4-4 0,-4 0 0,-8 3 16,-3 1-16,-10 5 0,0-3 0,-3 0 16,-2-1-16,1-2 0,0-4 0,4-1 15,2-1-15,6-4 0,2-4 16,5 0-16,0-1 0,3 1 16</inkml:trace>
  <inkml:trace contextRef="#ctx0" brushRef="#br0" timeOffset="149949.8158">8565 5099 0,'0'0'15,"0"0"-15,0 0 0,0 0 0,-15 26 16,15-26-16,-23 25 0,11-11 16,1 3-16,0 2 0,0 1 15,1 1-15,2-3 0,-3 5 16,4-1-16,4-4 0,1-2 0,8-5 16,4-3-16,3-4 0,4-3 0,4-3 15,2-5-15,1-2 0,1-1 16,6-8-16,-1-3 0,-2 1 15,-3 1-15,4-6 0,-3 0 16,-4 1-16,-3 2 0,-4 4 16,-3 1-1,-3 5-15,-3 3 0,-4 5 16,-2 4-16,-4 0 0,-1 3 16,-3 6-16,-3 6 0,1 0 0,2 1 15,-1 4-15,1 1 0,0 1 16,2 2-16,1-1 0,3 0 15,2-5-15,2-2 0,5 0 16,4-3-16,1-4 0,4-3 0,3-4 0,3-4 16,-5 1-16,-3 0 0,-2 0 15</inkml:trace>
  <inkml:trace contextRef="#ctx0" brushRef="#br0" timeOffset="150181.299">9146 5082 0,'0'0'0,"0"0"16,0 0-16,-12 20 0,12-20 15,-16 27-15,6-5 0,-1 2 16,-1 5-16,-4 11 0,-3 4 16,1-3-16,2 0 0,-3 6 15,4-4-15,1-5 0,3-4 0,0-1 0,4-5 16,0-5-16,3-7 0,-1-1 15,2-4-15,-1-6 0,-1-3 16,2 0-16,0 0 0,0-1 16</inkml:trace>
  <inkml:trace contextRef="#ctx0" brushRef="#br0" timeOffset="150419.8274">9140 5068 0,'0'0'0,"9"-2"15,5 1-15,0-1 0,0 0 0,9 3 16,5 2-16,-3 2 16,-2 1-16,-1 3 15,2 2-15,-1 3 0,-2-1 16,-3 0-16,-2 1 0,-4-3 16,-2 1-16,-7 0 0,-4 0 15,-3-2-15,-4 0 0,-9 0 16,-6 1-16,-1 1 0,-1 2 0,-11 0 15,-1 1-15,2-2 0,2-2 16,1 0-16,7-1 0,7-4 0</inkml:trace>
  <inkml:trace contextRef="#ctx0" brushRef="#br0" timeOffset="171768.4259">6529 6545 0,'0'0'0,"0"0"0,0 0 15,0 0-15,0 0 0,20-10 0,-20 10 16,0 0-16,19-10 0,-19 10 0,14-11 16,-9 5-16,1 0 0,-3 0 15,-2-1-15,-1 0 0,-1 0 16,-2 0-16,-6 2 0,-1-1 15,-2 1-15,-4 1 0,-1 2 16,-2 0 0,-1 1-16,-7 2 0,-2 2 15,-1 1-15,-1 1 0,2 3 0,0 1 16,3 0-16,4 0 0,0 6 16,4 3-16,4-2 0,4-3 15,8 2-15,7 2 0,6-3 16,2 1-16,7-1 0,4 0 15,1-2-15,3 1 0,-2-2 0,2 0 16,-8 0-16,-3-1 0,-3 1 16,-4 0-16,-5 2 0,-4-1 0,-10 1 15,-7 1-15,-3 0 0,-1-2 16,-5 2-16,-7-2 0,2 0 16,2-2-16,-4-2 0,2-4 15,4-4-15,4-4 16,10-5-16,9-3 0,0 4 15,-1 1-15,2 2 0</inkml:trace>
  <inkml:trace contextRef="#ctx0" brushRef="#br0" timeOffset="172154.1855">6811 6345 0,'0'0'0,"0"0"0,0 0 0,-2 23 15,2-23-15,-9 27 0,-2-4 16,1 2-16,-3 2 0,-4 8 16,0 1-16,1 0 0,2-2 0,-3 2 15,2-5-15,2-6 0,0-3 0,2-4 16,3-2-16,1-5 0,4-3 16,-2-6-16,3-3 0,3-5 15,3-2-15,1-4 0,4-2 16,2-3-16,3-3 0,8-5 15,5-2-15,-2 5 0,-1 4 0,3 1 16,1 4 0,0 2-16,-3 3 0,0 4 15,-2 3-15,-8 3 0,-2 2 16,-3 5-16,-3 5 0,-3 1 16,-1 2-16,-5 4 0,0 3 15,-2-1-15,-4-1 0,2 0 16,-1 0-16,3-3 0,-2-3 0,4-2 15,1 0-15,1-2 0,0-3 0,0-2 16</inkml:trace>
  <inkml:trace contextRef="#ctx0" brushRef="#br0" timeOffset="172498.6144">7260 6554 0,'0'0'0,"0"0"15,0 0-15,-21 17 0,21-17 0,-22 27 16,8-7-16,1 2 0,0-1 16,-1 8-16,3 2 15,3-6-15,3-3 0,5-5 16,3-3-16,4-5 0,6-4 0,1-5 16,7-4-16,0-3 0,0-2 0,6-5 15,2-3-15,-3-2 0,-1 0 16,-4-5-16,-5-3 0,-3 2 15,-3 3-15,-5-2 0,-6 3 16,-5 5-16,-3 5 0,-8 3 0,-4 4 16,1 2-16,-1 2 0,-3 5 15,-5 3 1,4 0-16,1 0 0,2 7 16,5 1-16,4-1 0,4-2 0,2-3 0,2-2 0,0-1 15</inkml:trace>
  <inkml:trace contextRef="#ctx0" brushRef="#br0" timeOffset="172987.9798">7705 6490 0,'0'0'0,"0"0"16,0 0-16,0 0 0,0 0 0,-19 27 0,19-27 15,-21 30-15,10-10 0,-1 0 16,-1 3-1,2-2-15,1 0 0,0 2 0,3-2 0,4-3 0,0-3 16,6-4-16,3-4 0,4-2 16,2-5-16,4-5 0,5-3 15,0-3-15,0-1 0,1-4 16,2-3-16,5-6 0,1 0 16,-5 0-16,-2 1 0,-2 4 15,-6 3 1,0 0-16,-4 6 0,-4 4 0,-3 3 15,-4 8-15,-1 4 16,-6 4-16,0 3 0,-4 7 16,-4 7-16,2 0 0,1 0 0,2 0 15,2-1-15,5-5 0,2-3 16,6 0-16,6-4 0,0-6 16,3-2-16,3-7 0,4-4 0,2-5 15,2-2-15,1-4 0,0-3 0,-1-1 16,-3-3-16,4-7 15,1-4 1,-5 2-16,-2 2 0,-6 0 0,-3 2 0,-5 4 0,-2 5 16,-6 5-16,-4 3 15,1 4-15,-4 2 0,0 6 16,-1 4-16,1-2 16,3 3-16,1 0 0,2 1 0,1 0 15,0-4-15,-1 1 0</inkml:trace>
  <inkml:trace contextRef="#ctx0" brushRef="#br0" timeOffset="173404.9015">8666 6474 0,'0'0'0,"0"0"0,0 0 0,0 0 15,0 0-15,-18 19 0,18-19 16,-20 25-16,20-25 0,-28 31 15,11-9 1,0 0-16,2 0 0,-1 5 16,4-2-16,3-4 0,3-2 0,3-2 15,6 0-15,2-5 0,4-4 16,5-5-16,5-5 0,1-2 16,2-2-16,7-5 0,-1-2 15,3-5-15,2-2 0,-1-5 16,0-3-16,0-3 0,-4 3 0,-5 6 0,-3 2 15,-5 5-15,-4 2 0,-3 6 16,-2 5-16,-3-1 0,-3 3 16,-3 0-16,-2 7 0,-2 2 0,0 3 15,-4 5-15,-4 5 16,3 1-16,1-1 0,3 1 16,3 1-16,3-2 0,3-2 0,4-2 0,5-2 15,1-5-15,1-4 0,5-5 16,4-3-16,0-5 0,0-3 0,-5 2 15,-2 2-15,-3 0 16</inkml:trace>
  <inkml:trace contextRef="#ctx0" brushRef="#br0" timeOffset="173620.7306">9285 6433 0,'0'0'0,"0"0"0,0 0 16,0 0-16,-18 26 0,18-26 15,-21 36-15,7-11 0,-3 4 0,-2 7 16,-3 5-16,-6 8 16,3-1-16,-3 7 0,4-4 0,0 1 0,5-9 15,3-8-15,3-8 0,2-5 16,3-5-16,3-6 0,2-7 16,-1-4-16,0-4 0,1 0 15,0 2-15,1-1 0</inkml:trace>
  <inkml:trace contextRef="#ctx0" brushRef="#br0" timeOffset="173859.2441">9156 6438 0,'0'0'0,"0"0"0,0 0 0,27-6 16,-14 6-16,2 1 0,4 1 15,-1 2-15,1 3 0,3 6 16,-2 1-16,-3 3 0,-2 0 0,-2 1 0,-2 0 15,-2 0-15,-2-2 0,-2 3 16,-2-2-16,-6-4 0,-2 1 16,-8 1-16,-7 0 0,-1-2 15,0-2-15,-10 4 0,-3-1 16,3-1-16,3-2 0,4-2 16,3-1-16,4-2 0,2-2 0,4 1 0</inkml:trace>
  <inkml:trace contextRef="#ctx0" brushRef="#br0" timeOffset="174021.6048">9794 6727 0,'0'0'0,"0"0"0,0 0 0,-13 15 15,13-15-15,-23 19 0,3-7 16,0 1-16,0 0 0,2 2 15,0 1-15,-2 2 0,4-3 0,1-3 16</inkml:trace>
  <inkml:trace contextRef="#ctx0" brushRef="#br0" timeOffset="174291.3104">10330 6364 0,'0'0'0,"0"0"0,0 0 16,-14 23-16,14-23 0,-25 34 15,7-8-15,-3 4 0,-1 4 0,-6 12 16,3 0-16,-1 4 16,7-8-16,3 1 0,6-10 0,8-5 15,4-5-15,10-9 16,8-10-16,-2-2 0,1-2 0,2-4 0,2-3 15,0-3-15,-1-2 0,-1 0 16,-6 3-16,-3 2 0</inkml:trace>
  <inkml:trace contextRef="#ctx0" brushRef="#br0" timeOffset="174460.7291">9935 6543 0,'0'0'0,"0"0"0,0 0 16,35-3-16,-35 3 0,37-1 0,-9-2 16,0 2-16,2 0 0,12-1 15,2-1-15,-1 1 0,-2 0 0,1 0 16,-8 0-16,-7 1 0</inkml:trace>
  <inkml:trace contextRef="#ctx0" brushRef="#br0" timeOffset="174877.6976">10597 6470 0,'0'0'15,"0"0"-15,0 0 0,0 0 0,0 0 16,0 0-16,-20 21 0,20-21 16,-20 20-16,7-6 0,-3 4 15,1 2-15,-2 1 0,2 0 16,2 2-16,-2 4 0,3-3 15,4-2 1,2-2-16,4-5 0,2 0 0,6-4 16,7-3-16,0-3 0,1-3 15,5-5-15,3-2 0,1-1 16,1-1-16,5-8 0,0-3 16,-1-2-16,1 0 0,-4-2 15,-2 0-15,-3 1 0,-1 2 16,-1-1-16,-5 2 0,-3 6 0,-4 3 0,-2 4 15,-2 2-15,-2 3 0,-4-2 16,-4 6-16,-3 4 16,1 3-16,-1 3 0,-2 6 0,-1 3 15,3 0-15,1-1 0,3 0 16,0 0-16,2-3 0,1-2 16,3-1-1,3-4-15,4-3 0,2-2 0,-3-2 16,0-1-16,-1 0 0</inkml:trace>
  <inkml:trace contextRef="#ctx0" brushRef="#br0" timeOffset="175193.7367">11061 6518 0,'0'0'0,"0"0"16,0 0-16,0 0 0,-13 28 15,13-28-15,-18 34 0,6-14 16,-1 1-16,-2 2 0,1 0 15,-2 5-15,0-5 0,4-1 16,2-4-16,2-2 0,2-3 16,1-3-16,2-4 0,2-1 0,1-3 0,3-5 15,4-5-15,3-3 0,2-4 16,0-2-16,1-5 0,2 1 16,-1 1-16,1-2 0,0 3 15,-2 4-15,0 4 0,0 2 16,-1 2-16,1 2 0,-1 3 15,-2 3-15,1 3 16,-1 1-16,-2 2 0,3 0 16,3 0-16,-3-2 0,-1 0 0,-2-1 15</inkml:trace>
  <inkml:trace contextRef="#ctx0" brushRef="#br0" timeOffset="175579.4502">11510 6502 0,'0'0'0,"0"0"0,0 0 15,-18 20-15,18-20 0,-23 26 16,6-6-16,1 0 0,0 1 0,-3 6 31,0-3-31,2-2 0,2-3 0,2-3 16,0-2-16,4-3 0,1 0 15,2-4-15,4-3 0,2-4 16,0 0-16,3-7 0,3-3 16,1-1-16,0-1 0,5-3 15,5-5-15,2 1 0,2-2 0,4-1 16,-1 1-16,-1 4 0,0 3 0,0 6 16,-1 1-16,-4 4 0,-1 3 0,-3 4 15,-1 5-15,-3 2 16,-3 3-16,-4 2 0,-2 5 15,-3 0-15,-1 0 0,-2 0 16,1 0-16,1-1 0,1 0 0,-1-4 16,1-2-1,1-3-15,0-1 0,0-3 16</inkml:trace>
  <inkml:trace contextRef="#ctx0" brushRef="#br0" timeOffset="175980.6752">12270 6475 0,'0'0'0,"0"0"16,0 0-16,0 0 0,-19 22 0,19-22 16,-23 34-16,11-13 0,0 1 15,0 3-15,1 1 16,-1 4-16,2-4 0,4-4 0,3-4 0,3-3 15,2-1-15,7-6 0,6-4 16,2-5-16,4-3 0,1-3 16,1-4-16,6-3 0,0-1 0,-1-5 15,0-3-15,-3 0 0,-2 1 16,3-4-16,-3-1 16,-3 6-16,-3 4 15,-4 4-15,-6 4 0,-1 2 16,-2 2-16,-4 5 0,0 6 15,-2 2-15,-1 3 16,-4 6-16,-1 2 0,1 3 0,0 1 0,1 1 16,2 1-16,1-3 15,1 0-15,3-1 0,2-2 0,2-3 16,2-1-16,5-7 0,6-2 0,-4-2 16,-3 0-16,-2-1 0</inkml:trace>
  <inkml:trace contextRef="#ctx0" brushRef="#br0" timeOffset="176196.9918">12837 6494 0,'0'0'0,"0"0"16,0 0-16,0 0 0,-11 27 0,11-27 16,-14 37-16,2-10 0,-3 3 15,-1 7-15,-3 4 16,-2 10-16,2-2 0,-2 7 0,3-6 15,-1 2-15,3-8 0,3-11 16,3-9-16,2-4 0,3-4 0,2-7 16,0-4-16,1-2 0,1 0 0,0-1 15</inkml:trace>
  <inkml:trace contextRef="#ctx0" brushRef="#br0" timeOffset="176444.0794">12814 6467 0,'0'0'0,"10"-1"0,5 0 16,2 0-16,-1 1 0,10 2 0,2 2 16,0 1-16,-1 2 0,2 4 15,-4 4-15,-2 1 0,-5 2 16,-5 0-16,-4 1 0,-3 0 16,-3-1-1,-6 0-15,-7 0 0,-6-2 0,-4 1 16,-5 0-16,-1 0 15,-3-1-15,-1-1 0,-4 2 0,2-3 16,6 0-16,4-2 0,3-6 16,4-5-16,4 0 15,2 0-15,1 0 0</inkml:trace>
  <inkml:trace contextRef="#ctx0" brushRef="#br0" timeOffset="176566.449">13405 6835 0,'0'0'0,"-9"10"16,-8 8-1,3-3-15,2-1 0,1-3 16</inkml:trace>
  <inkml:trace contextRef="#ctx0" brushRef="#br0" timeOffset="179807.8052">14193 6471 0,'0'0'0,"0"0"16,0 0-16,0 0 0,0 0 0,0 0 15,6-20-15,-6 20 16,0 0-16,0 0 0,-22-13 16,22 13-16,-21-5 0,21 5 15,-34-1-15,16 3 0,-2 2 16,0 3-16,-1 1 15,0 0-15,0 1 0,-4 2 0,1 0 16,5 3-16,3 1 0,5 2 16,6-1-16,4 1 0,3 0 15,6-2-15,5-1 0,2-2 0,4-1 16,5 3-16,2-1 16,-5 1-16,-3-3 0,-2 0 15,-4 1-15,-3 1 0,-3-2 0,-4 0 16,-6-1-16,-4 0 0,-3 0 15,-3-3-15,-5-1 0,2-1 0,0 0 0,-4-1 16,3-2-16,1-2 0,2-3 16,2 0-16,4 2 0,1-1 15</inkml:trace>
  <inkml:trace contextRef="#ctx0" brushRef="#br0" timeOffset="180039.1843">14482 6541 0,'0'0'0,"0"0"0,0 0 15,-10 29-15,10-29 0,-13 40 16,3-12-16,-2 2 0,-3 3 0,-3 13 16,-2 6-16,-2 6 0,2-4 0,1 2 15,4-8-15,3-8 0,3-8 16,1-8-16,3-6 0,1-4 15,1-5-15,1-5 0,0-5 16,2 1-16,-3 0 0,3 0 16</inkml:trace>
  <inkml:trace contextRef="#ctx0" brushRef="#br0" timeOffset="180309.0944">14385 6546 0,'0'0'16,"0"0"-16,0 0 0,29-8 0,-15 5 15,4 0-15,2 0 16,7 1-16,-1 2 16,3 4-16,1 5 0,-4 0 15,-3 2-15,3 5 0,-4 3 16,-5-1-16,-1 0 0,-4 0 16,-2-1-16,-5-1 0,-2-2 0,-4 4 15,-4 3-15,-3-3 16,-3-1-16,-5-1 0,-6 0 15,0-3-15,1-1 0,-1-1 0,-1-1 16,2-4-16,1-4 0,4 0 0,3-1 16,2 0-16</inkml:trace>
  <inkml:trace contextRef="#ctx0" brushRef="#br0" timeOffset="180625.6959">15068 6485 0,'0'0'0,"0"0"16,0 0-16,-1 25 0,1-25 0,-7 29 15,-1-7-15,-1 1 0,-1-1 16,-2 6-16,0-2 16,1-3-16,2-4 0,1-4 0,2-3 0,0-3 15,2-4-15,-1-3 0,1-4 16,2-1-16,1-2 0,2-5 15,2-2-15,3-2 0,1-2 0,3-1 16,2-1-16,-1 2 16,0 2-16,2 1 0,-1 1 15,1 3-15,1 0 16,3 2-16,3 2 0,-2 3 16,1 1-16,1 2 0,2 2 15,0 1-15,1-2 0,0 2 0,-4-1 16,-4-1-16</inkml:trace>
  <inkml:trace contextRef="#ctx0" brushRef="#br0" timeOffset="180963.9922">15559 6557 0,'0'0'0,"0"0"0,0 0 15,0 0-15,-23 21 0,23-21 0,-30 28 16,15-12-16,-1 1 0,1 3 15,0 3-15,-1 4 0,3-3 0,5-3 16,5-3-16,4-4 0,4-2 16,8-6-16,7-4 0,2-4 15,2-2-15,8-3 0,3-2 0,-3-4 16,-4-1-16,1-3 0,0-2 16,-5 0-16,-2 1 0,-2-5 15,-5 0 1,-6 2-16,-4 3 0,-10 1 15,-5 3-15,0 5 0,-1 3 0,-10 3 16,-6 2-16,0 2 0,1 0 16,-6 5-16,0 2 0,4 1 15,3 1-15,5 1 16,4 1-16,2-3 0,4-1 0,3-3 16</inkml:trace>
  <inkml:trace contextRef="#ctx0" brushRef="#br0" timeOffset="181380.8865">15983 6545 0,'0'0'0,"0"0"16,0 0-16,0 0 0,0 0 0,-15 16 15,15-16-15,-18 21 0,18-21 16,-21 28-16,9-10 0,0-1 15,0 1-15,0 1 0,0 0 16,0 2-16,3-4 0,4-4 16,3-2-16,4-2 0,3-2 0,5-4 15,5-3-15,3-2 0,2-3 0,2-3 16,2-3-16,-1-2 0,-1 0 0,9-6 16,1-5-16,-3 3 15,-3 1-15,-2-1 0,-2-1 16,-4 5-16,-4 1 0,-3 4 15,-2 3-15,-3 3 0,-3 2 0,-3 4 16,-5 3-16,-1 3 0,-2 3 0,1 2 16,-3 5-16,-1 0 0,-1 2 15,-1 6-15,4-1 0,3-2 16,3-3-16,4 2 0,3-1 16,3-3-16,3-5 0,-3-2 15,0-2 1,-1-1-16</inkml:trace>
  <inkml:trace contextRef="#ctx0" brushRef="#br0" timeOffset="181643.6622">16650 6343 0,'0'0'0,"0"0"0,0 0 16,-16 17-16,16-17 0,-25 25 0,6-3 15,-1 3-15,-1 2 0,-7 10 16,1 3-16,4-4 0,4-4 0,1 4 16,5-4-16,5-5 15,4-5-15,10-2 16,7-5-16,1-6 16,3-2-16,1-5 0,3-3 0,-1-1 15,-1-1-15,-3-5 0,-1-3 16,-3 1-16,-2 2 0,-2 2 15</inkml:trace>
  <inkml:trace contextRef="#ctx0" brushRef="#br0" timeOffset="181797.0862">16366 6563 0,'0'0'0,"0"0"0,0 0 0,29-5 15,-29 5-15,35-6 0,-11 1 16,3 1-16,1 2 0,12 0 15,3 1-15,0-3 16,1 0-16,1-1 0,-8 2 16,-8 0-16</inkml:trace>
  <inkml:trace contextRef="#ctx0" brushRef="#br0" timeOffset="182198.4148">17176 6481 0,'0'0'0,"0"0"16,0 0-16,0 0 0,0 0 16,-14 18-16,14-18 0,-22 19 15,22-19-15,-24 28 0,9-11 16,1 1-16,1 1 0,2-1 16,2 0-16,1 3 0,3 0 0,5-4 0,5-2 15,5-4-15,3-4 0,5-7 16,4-4-16,2 1 0,2-2 0,6-2 15,0-3-15,-3-3 16,1-1-16,1-3 0,1-4 16,-3 1-16,-4 1 0,1-4 15,-2 3 1,-6 2-16,-2 4 0,-4 2 0,-3 3 16,-4 3-16,-1 2 0,-4 4 15,-5 6-15,0 2 0,-3 3 0,-2 5 16,-3 2-16,0 3 15,-2 0-15,3 3 0,1-1 16,3-2-16,4-2 0,5-2 0,6 0 16,1-4-16,3-2 0,-2-1 0,-1-3 15,-1 0-15</inkml:trace>
  <inkml:trace contextRef="#ctx0" brushRef="#br0" timeOffset="182445.9082">17825 6510 0,'0'0'0,"0"0"0,0 0 16,-14 31-16,7-15 0,-6 6 0,-3 5 16,-5 11-16,1 1 0,-4 10 15,0 3-15,3-6 0,3-2 16,-2 2-16,1-5 0,5-9 0,4-6 15,3-7-15,2-5 0,4-6 16,3-4-16,2-8 0,1-7 16,-2 0-16,0-4 0,-2 3 15,0 3-15,0 2 0</inkml:trace>
  <inkml:trace contextRef="#ctx0" brushRef="#br0" timeOffset="182684.1508">17811 6474 0,'0'0'0,"0"0"16,0 0-16,30-10 0,-14 8 0,2 0 15,4-1-15,7 3 16,0 3-16,-1 0 0,2 1 16,-3 4-16,-3 3 0,2 5 0,-3 0 15,-4 1 1,-5 0-16,-5 0 0,-3-1 16,-5-2-16,-3 1 0,-6-1 0,-4 1 0,-5-1 15,-3 1-15,-3-3 0,-2 0 16,-1-1-16,-1 0 0,1-1 15,-2-2-15,5-3 0,2-2 0,6-4 16,2-2-16,8-3 16,4-1-16,0 1 0,1 0 0,0 2 15</inkml:trace>
  <inkml:trace contextRef="#ctx0" brushRef="#br0" timeOffset="182847.0443">18455 6714 0,'0'0'0,"0"0"15,0 0-15,0 0 0,-14 29 0,14-29 16,-32 35-16,15-18 0,3-3 16,2-1-16</inkml:trace>
  <inkml:trace contextRef="#ctx0" brushRef="#br0" timeOffset="203668.9517">19209 6459 0,'0'0'16,"0"0"-16,0 0 0,0 0 15,0 0-15,0 0 0,0 0 16,0 0-16,-11-22 0,11 22 16,0 0-16,-25-6 0,15 4 0,-3 1 15,-4 2 1,1 1-16,-2-1 0,-1 3 16,-1 4-16,1-2 0,-1 1 15,-5 3-15,1-1 0,2 0 16,2-1-16,4 3 0,3 3 15,3-2-15,2 1 0,5 1 0,3 0 16,3 1-16,4-1 0,1 0 16,4-1-16,2 0 0,0 0 0,3-2 15,1 0-15,0-1 0,-1-1 0,0 3 16,-3-1-16,-4-3 0,-2 0 16,-6 0-16,-4 1 15,-3 0-15,-3 0 0,-4 0 0,-4-1 16,0 2-16,-2-2 0,-1-1 15,0-2-15,0 1 0,0 0 0,0-2 16,5-1-16,4-2 0,1 0 0,3 0 16</inkml:trace>
  <inkml:trace contextRef="#ctx0" brushRef="#br0" timeOffset="203916.4741">19391 6505 0,'0'0'0,"0"0"0,0 0 0,-12 27 15,7-14-15,-5 7 0,-3 7 16,-2 10-16,1 2 0,-6 16 16,-2 3-16,3-8 0,1-5 0,-3 7 15,2-2-15,3-9 0,5-7 0,1-1 16,3-9-16,1-5 0,3-4 15,-1-6-15,1-3 0,3-6 16,0-9-16,1 4 0,-1 2 16,0 0-16</inkml:trace>
  <inkml:trace contextRef="#ctx0" brushRef="#br0" timeOffset="204186.3119">19394 6503 0,'0'0'0,"0"0"0,16 0 16,-5-1-16,1 0 0,5 1 16,2 0-16,5 0 0,-2 1 0,0 4 0,0 3 15,-1 1-15,-1-1 0,0 7 16,-2 2-16,-6-3 0,-2-2 16,-4 4-16,-6 0 15,-3-1-15,-1 1 0,-7 4 0,-4 2 16,-4-3-16,-3-4 0,-4 3 15,-3 0-15,1-2 0,3-4 0,-2-2 0,2-2 16,3-1-16,2-4 0,5 1 16,1-2-16,4 0 0</inkml:trace>
  <inkml:trace contextRef="#ctx0" brushRef="#br0" timeOffset="204502.9906">19949 6451 0,'0'0'0,"0"0"0,0 0 16,8 20-16,-8-20 0,0 25 15,-2-3-15,-2 0 0,0 1 0,-3 9 16,1 1-16,-1-4 16,0-2-16,0-4 0,0-2 0,0-4 0,2-3 0,-2-2 15,1-3-15,-1-5 16,0-4-16,3-3 0,1-5 15,2-2-15,2-1 0,3-6 16,4-5-16,1 1 0,-1-3 0,6 0 16,1 1-16,2 4 15,0 2-15,3 1 16,2 3-16,-1 2 0,0 2 16,2 2-16,3 0 0,-1 4 15,0 2-15,0 1 0,-1 2 16,0-1-16,0 1 0,-4-1 15,-3 0-15,-4 1 0</inkml:trace>
  <inkml:trace contextRef="#ctx0" brushRef="#br0" timeOffset="204741.5566">20531 6536 0,'0'0'16,"0"0"-16,0 0 0,-14 29 0,7-13 15,-3 1 1,-1 2-16,0 1 0,0-1 16,-1 4-16,1 1 0,1-6 15,2-5-15,2-1 0,0-1 16,2-4-16,1-3 0,0-5 16,2-6-16,-1-1 0,0-2 0,1 2 15,0 1-15,0 1 0</inkml:trace>
  <inkml:trace contextRef="#ctx0" brushRef="#br0" timeOffset="204873.1539">20570 6261 0,'0'0'0,"0"0"0,0 0 16,23 1-16,-23-1 0,24 5 0,-8 1 16,-1 0-16,0 0 0,-1 1 0,-3-2 15,-1 0-15</inkml:trace>
  <inkml:trace contextRef="#ctx0" brushRef="#br0" timeOffset="205221.0625">20896 6548 0,'0'0'0,"0"0"0,-7 19 16,1-6-16,-2 2 0,-3 1 15,-2 1-15,-4 5 0,2 0 0,2-4 16,2 1-16,1-5 0,1-1 15,2-3-15,2-3 16,1-3-16,2-4 0,3-4 0,3-4 16,1-2-16,3 0 0,3-6 0,2-5 15,1 0-15,1 0 0,8-8 16,3 0-16,0 1 0,-3 2 0,1 3 16,2 3-16,-1 4 0,0 3 15,5 2-15,0 4 16,-8 4-16,-1 3 0,1 4 0,-3 6 15,-6 1 1,-2 1-16,-2 6 0,-3 4 16,-1 1-16,-3-2 0,-2 2 15,-1 0-15,-1-2 0,-1-1 0,0 3 16,0-2-16,1-4 16,-1-3-16,1-2 0,1-2 0,0-2 15</inkml:trace>
  <inkml:trace contextRef="#ctx0" brushRef="#br0" timeOffset="205717.1536">21808 6447 0,'0'0'0,"0"0"15,0 0-15,0 0 0,0 0 0,-34-1 16,34 1-16,-39 6 0,16-1 15,-5 3-15,-3 2 0,1 1 16,-1 2-16,-8 6 0,2 4 16,-4 6-16,6-2 0,7 0 15,7-3-15,4-2 0,6-5 16,8-2-16,6-4 0,5-2 0,3-3 0,9-4 16,7-4-16,0-2 0,2-2 15,3-2-15,2-3 16,1-4-16,-3-1 0,-1-4 0,-1-3 15,-5 0-15,-3 3 0,-3 1 16,-3 1-16,-3 2 0,-3 2 0,-4 3 16,-1 3-16,-2 3 0,-1 3 0,-3 4 15,-2 6-15,-1 3 0,1 2 16,-2 9-16,-3 7 0,0-1 16,1 2-16,0 3 0,-2 2 15,1-2-15,0-2 0,0 4 16,0 0-16,-1-4 0,0-4 15,-4-6 1,-2-3-16,-3-3 0,-2 0 0,-5-2 0,-4-3 0,-2-3 16,-1-5-16,1-3 0,3-1 15,5-5-15,4-4 0,5 3 16,3 1-16,2 2 0</inkml:trace>
  <inkml:trace contextRef="#ctx0" brushRef="#br0" timeOffset="206208.4199">22374 6341 0,'0'0'0,"0"0"0,0 0 15,0 0-15,0 0 0,0 0 16,-22 29-16,22-29 0,-21 29 0,7-11 16,-2 4-16,0 1 15,2 0-15,-3 6 0,2-2 16,3 0-16,2-3 0,1-1 0,2-6 0,4-5 16,1-1-16,5-5 0,6-1 15,2-3-15,2 0 0,5-7 16,4-3-16,0-2 0,1-1 0,8-8 15,3-3-15,-4 1 16,-4 0-16,10-4 0,0-3 16,-5 6-16,-4 4 0,-4 1 0,-6 2 15,-4 3-15,-3 1 0,-2 5 0,-4 3 16,-1 1-16,-3 2 0,-3 2 16,-3 4-16,-2 0 0,-2 3 0,-3 6 15,-4 5-15,3 0 16,2-1-16,1 4 0,1 4 15,1-4-15,3 0 16,1-4-16,2 0 0,2-2 16,1-3-16,5-3 0,4-4 15,-1-2-15,-3 0 0,1-1 16</inkml:trace>
  <inkml:trace contextRef="#ctx0" brushRef="#br0" timeOffset="206478.1902">22914 6403 0,'0'0'0,"0"0"16,0 0-16,-10 21 0,10-21 0,-14 31 16,3-4-1,-2 2-15,-2 3 0,-8 13 16,-3 2-16,-1 8 0,3-2 15,-2 4-15,1-3 0,4-11 0,4-5 16,2-2-16,3-5 16,2-11-16,0-3 0,2-5 0,3-4 15,2 0-15,2 1 0,1-9 16,-3-2-16,2-2 0,0 2 0,1 2 16</inkml:trace>
  <inkml:trace contextRef="#ctx0" brushRef="#br0" timeOffset="206682.4195">22917 6414 0,'0'0'0,"12"-3"0,6 1 0,6-1 16,1 1-16,12 4 0,2 2 16,-1 2-16,-4 0 0,2 6 15,-4 3-15,-6-1 0,-8 1 0,-5 3 16,-6 1-16,-6 0 0,-4-3 15,-12 2-15,-10 0 16,-2-2-16,-3 0 0,-9 0 0,-7 0 0,0-1 0,0-2 0,5-1 31,10-2-31,8-3 0</inkml:trace>
  <inkml:trace contextRef="#ctx0" brushRef="#br0" timeOffset="213129.0321">6944 5733 0,'0'0'0,"0"0"0,0 0 0,0 0 0,-29-11 15,29 11-15,-25-5 0,12 4 0,-3 0 16,-2 0-16,-3 1 15,0 1-15,-1 0 0,-9 3 16,-1 1-16,0 2 0,-3 0 16,-3 1-16,-1 2 0,-9 5 15,3-1-15,-6 3 0,1 2 16,2 1-16,1 4 16,-16 7-16,-1 4 0,8-4 15,6-3-15,0 3 0,4-1 0,9-2 16,5-1-16,0 4 0,8 1 15,8-7-15,4 0 16,8-2-16,5-2 16,7-1-16,5-1 0,9-2 0,8 0 15,6-5-15,1-3 0,10 0 16,6 0-16,6-3 0,4-1 16,3-3-16,5-2 0,10-1 15,-2-1-15,3 0 0,0 0 16,32-3-16,-11-1 0,-7-4 0,-5-2 15,-7-2-15,-7-3 0,-1 0 0,-2 1 16,-6-3-16,-4-2 0,-7 4 16,-3 4-16,-7-2 0,-6 0 15,-5-3-15,-2-1 16,-11-1-16,-7 0 0,-5 2 0,-3 0 0,-4 3 16,0 0-16,-5-3 0,-4-1 0,-1 6 15,-1-2-15,-4-2 16,-2 0-16,-9-1 0,-5 0 0,1-1 15,-3-2-15,-4 1 0,-2 3 16,-9-2-16,-6-1 0,-2 1 16,-1 1-16,-16 0 0,-6 3 15,-3 3-15,-3 1 16,-49 6-16,4 8 16,4 6-16,4 6 0,-4 8 0,0 5 15,39-8-15,25-7 0,20-4 16</inkml:trace>
  <inkml:trace contextRef="#ctx0" brushRef="#br0" timeOffset="220871.5216">3934 6490 0,'0'0'0,"0"0"0,20-6 16,-11 3-16,5-3 0,-1 2 0,4-1 16,9 0-16,0 0 0,2-1 0,-2 1 15,0-1-15,-2-1 0,1 1 16,-3 1-16,4-1 0,-8-1 0,-1 2 16,-4 1-16,-2 0 0</inkml:trace>
  <inkml:trace contextRef="#ctx0" brushRef="#br0" timeOffset="221226.969">4014 6346 0,'0'0'0,"0"0"0,0 0 16,0 20-16,0-20 0,0 26 15,0-26-15,3 35 0,-2-15 16,2 1-16,0 2 0,-2-1 0,1 0 0,-1 2 15,0-2-15,-1-1 0,0-3 16,-5-3-16,-5-5 0,-1-1 16,-2-4-16,0 2 0,-5-1 15,0-2-15,-1-2 0,1-1 16,-3 1-16,2-2 0,1 1 16,4 0-16,1 2 15,4-1-15,5-2 0,4 0 16,7-3-16,8 0 0,3-1 15,8-3-15,9-5 0,6 0 16,4 1-16,13-5 0,3-1 16,9 0-16,-6 0 0,-2 0 15,-2 0-15,1-1 0,-11 2 16,-8 5-16,-9 5 0,-10 3 0,-7 1 0,-6 1 16,-1 1-16,-3-1 0</inkml:trace>
  <inkml:trace contextRef="#ctx0" brushRef="#br0" timeOffset="221394.9853">3916 6700 0,'0'0'0,"0"0"0,0 0 0,0 0 16,0 0-16,35 3 0,-35-3 15,27 4-15,-27-4 0,26 12 16,-13-4-16,-1-2 15,-1 0-15,-2-2 0</inkml:trace>
  <inkml:trace contextRef="#ctx0" brushRef="#br0" timeOffset="221673.2804">3812 6870 0,'0'0'16,"0"0"-16,0 0 0,23-12 0,-23 12 0,37-13 15,-14 5-15,2 0 0,3 0 16,-2 0-16,4-1 0,3-2 16,-2 2-16,-6 0 0,-3 3 15,-3 0-15,-6 2 0,-4 4 16,-5 4-16,-8 2 0,-8 4 0,-4 3 31,-6 4-31,-7 3 0,-2 3 0,-11 7 16,1 2-16,-6 4 0,4-4 15,8-3-15,3-4 0,6-3 16,5-5-16,3-2 0,4-2 16,4-5-16</inkml:trace>
  <inkml:trace contextRef="#ctx0" brushRef="#br0" timeOffset="222074.5452">4142 6827 0,'0'0'0,"0"0"0,0 0 15,0 0-15,-20 20 0,20-20 16,-20 24-16,20-24 0,-22 29 0,8-13 31,1 0-31,0-2 0,2 1 0,3-4 16,1-1-16,1-3 0,5-1 16,1-6-16,5 0 0,0-4 15,2-1-15,2-2 0,2-4 16,3-2-16,0-1 0,1 0 15,-1-2-15,-2 4 0,0 3 0,-3 3 16,-2 1-16,-6 3 0,-1 2 0,-5 4 16,-1 3-16,-3 2 0,0 4 15,2-1-15,-1-1 0,3 0 16,3 2-16,4-3 0,2-3 16,8 0-16,2-2 0,7-3 15,1-4-15,3-3 0,3-2 0,2-3 16,1-2-16,4-4 0,-3 2 0,-1-2 15,-5-1-15,-4 1 0,-4 0 0,-9 2 16,-8 2-16,-4 0 16,-6 0-16,-3 2 0,-3 1 15,3 2-15,2 1 0,3 2 0</inkml:trace>
  <inkml:trace contextRef="#ctx0" brushRef="#br0" timeOffset="222312.8916">4248 6485 0,'0'0'0,"0"0"0,0 0 16,0 0-16,22 12 0,-22-12 15,20 25-15,-8-7 0,-2 2 0,2 5 16,1 3-16,2 1 0,2 1 0,7 11 16,-1 2-16,5 5 0,-5-2 15,2-7-15,3-6 0,2-1 16,-3-5-16,-2-6 0,-3-3 15,-4-4-15,-1-6 0,-5-2 16,-1-5-16,-4-3 0,-2-5 0,1 2 16,-3 1-1,0 0-15</inkml:trace>
  <inkml:trace contextRef="#ctx0" brushRef="#br0" timeOffset="222513.4499">4659 6613 0,'0'0'0,"0"0"16,0 0-16,0 0 0,-12 31 0,12-31 16,-20 37-16,8-15 0,2 3 0,-4 4 15,-2 2-15,-4 5 16,0-4-16,2-4 0,1-3 16,-2-1-16,2-4 0,0-9 0,2-7 15,3 0-15,2-1 0,3 0 16</inkml:trace>
  <inkml:trace contextRef="#ctx0" brushRef="#br0" timeOffset="222661.238">4548 6363 0,'0'0'0,"0"0"16,0 0-16,22 12 0,-22-12 0,24 17 15,-10-5-15,2 0 0,0-1 16,3 3-16,-6-4 0,-1 0 16</inkml:trace>
  <inkml:trace contextRef="#ctx0" brushRef="#br0" timeOffset="222876.6394">4969 6216 0,'0'0'0,"0"0"16,0 0-16,0 0 0,0 0 0,27 17 15,-27-17-15,20 18 16,-20-18-16,16 20 0,-10-12 15,1-2-15</inkml:trace>
  <inkml:trace contextRef="#ctx0" brushRef="#br0" timeOffset="223300.2058">5437 6159 0,'0'0'15,"0"0"-15,0 0 0,0 0 0,0 0 16,0 0-1,-36 13-15,15-4 0,-3-1 16,-6 6-16,-4 1 0,0 2 16,-2 1-16,-12 6 0,-5-1 15,-3 4-15,7-2 0,-5-1 16,8-6-16,9-2 0,10-2 0,10-4 16,12-3-16,7-5 15,9-2-15,11-5 0,10-2 0,4-4 0,2 0 16,15-5-16,5-1 0,-4 0 15,-4 0-15,3 1 0,-5 2 16,-10 4-16,-10 1 0,-8 4 16,-8 2-16,-5 4 0,-7 3 0,-12 3 15,-7 6-15,-6 2 0,-6 1 16,-4 6-16,-4 2 0,-1 2 0,1 2 16,-8 5-16,3 2 0,7-3 15,4-2-15,2 3 0,6-3 16,8-7-16,5-3 0,2-1 15,3-4-15,7-3 0,1-1 0,5-5 16,3-5-16,-3 0 0,-2-1 16,-1 1-1</inkml:trace>
  <inkml:trace contextRef="#ctx0" brushRef="#br0" timeOffset="223679.2601">5163 6442 0,'0'0'0,"0"0"0,0 0 16,27-6-16,-15 5 0,4 0 0,2 0 16,-1 1-16,0 1 0,4 1 15,1 1-15,-4 2 0,1 0 0,-2 3 16,-2 3-16,-2-1 16,-4-2-16,-1 2 0,-3 2 15,-2 0-15,-4-1 0,-4 3 16,-4-1-1,-1-2-15,0 0 0,-3 1 0,-2 1 16,-1-1-16,-2-2 0,-3 0 16,0 0-16,1-3 0,0-2 0,-5-3 15,-1-2-15,6-1 0,2 1 16,-3-1-16,-2 0 16,4-1-16,3 0 0,7-3 0,0-2 15,2-1-15,3 0 0,4 0 0,4 0 16,5 1-16,3 1 0,5-2 15,-1-1-15,2 0 0,-2 2 16,7 1-16,3 0 0,-3 1 0,-3 3 16,-4-2-16,-2 2 0,-3 1 15</inkml:trace>
  <inkml:trace contextRef="#ctx0" brushRef="#br0" timeOffset="223833.0773">5133 6640 0,'0'0'0,"0"0"0,0 0 16,0 0-16,30-12 0,-30 12 0,33-12 16,-17 5-1,3 0-15,0 0 0,0-3 16,-3 2-16,0 1 0,-4 1 16</inkml:trace>
  <inkml:trace contextRef="#ctx0" brushRef="#br0" timeOffset="224033.8601">5540 6399 0,'0'0'0,"0"0"0,0 0 16,0 0-16,0 0 0,2 22 0,-2-22 16,-3 22-16,3-22 0,-4 20 15,4-20-15,-1 21 0,-1-13 0,4-3 31,-1 0-31,2-4 0,0 0 0,0-1 16,1 0-16,-2 0 0</inkml:trace>
  <inkml:trace contextRef="#ctx0" brushRef="#br0" timeOffset="224218.903">5673 6296 0,'0'0'0,"0"0"0,0 0 16,0 0-16,0 0 0,9 26 0,-9-26 15,2 28-15,-2-28 0,0 36 16,-1-14-16,0-1 0,0 0 0,-1 2 16,0 1-16,-2 3 15,1-4-15,-4-1 0,-2-2 16,0-5-16,-2-2 16,3-3-16,-1-1 0,2-2 15</inkml:trace>
  <inkml:trace contextRef="#ctx0" brushRef="#br0" timeOffset="224635.6654">5204 6777 0,'0'0'0,"0"0"16,0 0-16,0 0 0,0 0 0,0 0 15,0 0-15,0 0 0,35-10 0,-35 10 16,42-14-16,-18 7 0,2 2 16,3-2-16,0 1 0,7-3 15,-2 2-15,-3 1 0,-2 2 16,-4-1-16,-3 2 0,-2 4 15,-2 3-15,-3 0 0,-2 2 0,-3 2 16,-3 3-16,-2 2 0,-3-1 0,-2 2 16,-2-2-16,-1 0 0,0-1 0,-6 2 15,-1 2-15,0-2 16,-2 0-16,-1-2 0,-2-2 16,2-1-16,1-2 0,0-2 15,1-2-15,-2-2 0,2-1 0,-1-5 16,1-4-1,0 2-15,3 2 0,2-7 16,6-7-16,0 5 0,3 1 16,-3 3-16,0 1 0,0 3 15,0 2-15,-4 4 0,1 2 16,-3 3-16,0 2 0,-7 5 16,-2 5-16,1 3 0,0 3 0,-2 3 15,0 2-15,2-5 0,6-11 0,1-3 16,1 0-16,2-3 0</inkml:trace>
  <inkml:trace contextRef="#ctx0" brushRef="#br0" timeOffset="231506.0268">5348 7227 0,'0'0'0,"0"0"0,0 0 0,22-2 15,-22 2-15,28-1 0,-7 1 0,1 0 0,2 1 16,9 1-16,1-1 16,-2 1-16,-1-1 0,4 2 0,-3 1 15,-5-1-15,-6-1 0,-4 0 16</inkml:trace>
  <inkml:trace contextRef="#ctx0" brushRef="#br0" timeOffset="231644.1402">5346 7481 0,'0'0'0,"0"0"16,24 0-16,-7 0 0,4 0 0,14-2 15,7-3-15,4 2 16,1 1-16,1 0 15,-10 0-15,-6 1 0</inkml:trace>
  <inkml:trace contextRef="#ctx0" brushRef="#br0" timeOffset="231945.211">6560 7074 0,'0'0'0,"0"0"15,0 0-15,0 0 0,0 0 16,0 0-16,-15-17 0,15 17 16,-25 2-16,25-2 0,-38 13 15,19-2-15,-1 1 0,-6 14 16,2 7 0,0 2-16,2 0 0,-2 10 0,3 0 15,5-3-15,2-2 0,3 4 16,0-3-16,3-9 0,3-5 0,0-3 15,2-2-15,-3-3 16,0-2-16,-6-3 0,-5-1 16,2-5-16,-6 0 0,-2-3 15,-3-3-15,1-6 0,-1-6 0,4 2 0,4 0 16,4 4-16</inkml:trace>
  <inkml:trace contextRef="#ctx0" brushRef="#br0" timeOffset="232061.1568">6056 7353 0,'0'0'0,"9"-4"0,7-1 15,3 1-15,3 1 0,13-3 0,9 0 16,10-2 0,-1 2-16,-2 1 0,-14 2 15,-5-1-15</inkml:trace>
  <inkml:trace contextRef="#ctx0" brushRef="#br0" timeOffset="232462.4844">7023 7229 0,'0'0'0,"0"0"16,0 0-16,0 0 0,0 0 0,-33 2 15,33-2-15,-36 6 0,15-1 16,-4 3-16,-3 2 0,0 2 16,-3 1-16,-8 7 0,-3 4 15,6 1-15,3-1 0,-1 6 0,3 1 16,7-6-16,5-1 0,5-1 15,6-3-15,8-7 0,4-2 0,11-9 16,7-4-16,4-4 0,4-3 16,2-5-16,1-3 15,5-6-15,1 0 0,-1-5 0,-1-1 16,-8 2 0,-5 3-16,-1 1 0,-4 6 15,-7 6-15,-2 4 0,-6 6 16,-3 4-16,-1 3 0,-1 3 0,0 4 15,-2 6-15,0 1 0,-2 0 16,4 6-16,2 3 16,1 0-16,4-1 0,9 1 0,10-4 15,4-7-15,1-6 0,-6-2 0,-4-3 16,-4-1-16</inkml:trace>
  <inkml:trace contextRef="#ctx0" brushRef="#br0" timeOffset="232725.709">7663 7232 0,'0'0'16,"0"0"0,0 0-16,-30 0 0,15 2 0,-4 2 15,-3 1-15,-5 3 16,1 0-16,1 2 0,1 3 16,4 0-16,4 0 0,6 3 0,6-1 0,4 2 0,3-1 15,5 2-15,3-1 0,0-2 0,0-2 16,-3 1-1,-4-2-15,-3 2 0,-3 1 0,-4-3 16,-5 0-16,-4-1 0,-2-3 16,-8 4-16,0-1 0,2-2 15,1-2-15,4-5 0,4-4 16,2 1-16,2 0 0,2-1 16</inkml:trace>
  <inkml:trace contextRef="#ctx0" brushRef="#br0" timeOffset="233110.3951">8008 7100 0,'0'0'0,"0"0"0,0 0 16,-17 31 0,8-13-16,-4 6 0,-5 6 15,-4 10-15,1 0 0,-2 8 16,2-5-16,4-5 0,2-5 0,0 1 15,4-7-15,3-6 0,1-6 16,2-2-16,0-4 16,2-5-16,1-4 0,2-4 0,2-7 15,1-4-15,2-3 0,7-4 0,6-4 16,2 1-16,1 1 0,2 3 16,3 2-16,1 2 0,2 1 0,5 5 15,-1 7-15,-3 0 0,-4-1 16,0 6-16,-2 5 0,-4 5 15,-4 2-15,-6 5 0,-5 4 16,-4-4 0,-1 0-16,-3 7 0,-4 2 15,0-6-15,0-3 0,1-1 0,-1 0 16,4-5-16,2-4 0,4-3 16,5-2-16,-1-1 0,-2-1 0,0 0 15</inkml:trace>
  <inkml:trace contextRef="#ctx0" brushRef="#br0" timeOffset="233279.7818">8525 7370 0,'0'0'0,"0"0"0,0 0 16,-17 23-16,17-23 0,-19 29 16,8-9-16,0-1 0,0 1 0,-1 3 31,1-1-31,1-5 0,1-2 0,1-3 15,0-5-15,2-2 0,0-5 16,2 1-16,1-1 0,-1 0 16</inkml:trace>
  <inkml:trace contextRef="#ctx0" brushRef="#br0" timeOffset="233410.89">8544 7165 0,'0'0'0,"0"0"0,0 0 0,22 1 15,-22-1-15,24 4 0,-6 1 16,-3-1-16,-1 1 0,-1-1 0</inkml:trace>
  <inkml:trace contextRef="#ctx0" brushRef="#br0" timeOffset="233734.0101">8745 7395 0,'0'0'0,"-15"24"0,8-11 0,-1 5 16,0 2 0,0 6-16,4-3 0,6-4 15,7-4-15,3-4 0,5-3 16,6-4-16,7-4 16,-1-3-16,1-2 0,10-5 0,-3-3 15,-1-1-15,-4-2 0,-2-3 16,-5-4-16,-8 2 0,-4 0 0,-12 0 15,-6-1-15,-5 4 0,-4 2 0,-9 5 16,-8 4-16,-1 3 0,-1 3 16,-1 2-16,-3 2 0,8 2 15,3 2-15,6 2 0,6 0 16,4-1-16,5 1 0,9-4 16,9-1-16,-4-1 0,-2-1 0,-2 1 15</inkml:trace>
  <inkml:trace contextRef="#ctx0" brushRef="#br0" timeOffset="234081.9561">9333 7367 0,'0'0'16,"0"0"-16,0 0 0,-12 27 0,12-27 0,-14 28 15,5-9-15,0-1 0,0 1 16,1 3-16,0 0 0,0-6 15,2-5-15,0-2 0,3-2 16,-2-4-16,3-1 0,1-6 16,2-4-16,1 2 0,3-3 0,4-5 15,4-4-15,3-1 0,3-2 0,3 1 16,4 0-16,-2 3 0,0 3 16,5-3-16,-2 2 0,-4 5 15,-3 5-15,-2 4 0,-2 3 16,-2 4-16,-3 4 0,-5 5 15,-1 6-15,-4 1 0,-1 0 0,-1 1 16,-2 3 0,2 0-16,0-2 0,1-1 15,1-1-15,4-3 0,1-3 16,0-2-16,-2-3 0,0-2 0</inkml:trace>
  <inkml:trace contextRef="#ctx0" brushRef="#br0" timeOffset="234298.2492">10215 7189 0,'0'0'0,"0"0"16,0 0-16,36 0 0,-20-1 0,5 1 15,3 1 1,7-1-16,1-1 0,1 2 15,0 0-15,-1 0 0,-2 0 0,2-1 16,-3 0-16,-9 1 16,-6 2-16,-3 0 0,-2-2 0,-2 0 15</inkml:trace>
  <inkml:trace contextRef="#ctx0" brushRef="#br0" timeOffset="234467.6657">10084 7359 0,'0'0'0,"0"0"15,0 0-15,0 0 0,29-2 0,-29 2 16,41-3-16,-14-1 0,4 1 16,5-1-16,4-2 0,10 1 15,-2 1 1,10 1-16,-4-1 0,-7 0 16,-6 1-16,-3-1 0,-7 1 0,-8 1 15</inkml:trace>
  <inkml:trace contextRef="#ctx0" brushRef="#br0" timeOffset="234652.6837">10183 7548 0,'0'0'0,"0"0"0,0 0 16,24-3-16,-24 3 0,35-8 0,-8-1 16,3 1-16,2 1 0,13-4 15,3 2-15,-4 1 0,-3-2 16,5 2-16,-4-1 0,-7 3 15,-6-1-15,-2 1 0,-5 0 0,-5 2 0</inkml:trace>
  <inkml:trace contextRef="#ctx0" brushRef="#br0" timeOffset="234916.1976">10463 7239 0,'0'0'0,"0"0"15,0 0 1,0 0-16,0 0 0,0 0 15,0 0-15,0 0 0,-12 23 0,12-23 16,-7 36-16,2-12 0,0 4 16,-1 6-16,0 5 0,-1 9 15,1-1-15,0 5 0,0-6 16,2-6-16,-1-4 0,-1 1 16,-1-6-16,-2-4 0,-1-4 0,-5-4 0,-5-4 15,4-6-15,-1 0 0,2-5 16,-1-2-16,3-3 0,1-3 15,2-7-15,2-5 16,2 2-16,1 4 0,1 2 0</inkml:trace>
  <inkml:trace contextRef="#ctx0" brushRef="#br0" timeOffset="235084.6307">10978 7261 0,'0'0'0,"10"-1"15,6-1-15,1 0 0,3-1 0,12 0 16,4 0-16,0 1 16,-1-2-16,10 0 0,2 0 0,-6 1 0,-2 0 15,2-2-15,-6 2 0,-8-3 16,-8-2-16,-3 3 0,-4 0 16,-3 1-16</inkml:trace>
  <inkml:trace contextRef="#ctx0" brushRef="#br0" timeOffset="235269.7138">11224 7278 0,'0'0'0,"0"0"0,0 0 15,0 0-15,-7 27 0,7-27 16,-7 28-16,2-12 0,1 1 0,0 2 16,-1 3-16,1 0 15,-1 1-15,-1 4 16,-1-2-16,-2-3 0,-2-4 15,1-3-15,3-2 0,0-2 16</inkml:trace>
  <inkml:trace contextRef="#ctx0" brushRef="#br0" timeOffset="235416.8787">10896 7643 0,'0'0'0,"0"0"16,0 0-16,0 0 0,26-5 0,-26 5 0,40-4 15,-15 1-15,4-1 0,5 0 16,6-1-16,10-1 0,1 0 0,12-1 15,-1 0-15,-12 0 16,-9 3-16,-8 0 0</inkml:trace>
  <inkml:trace contextRef="#ctx0" brushRef="#br0" timeOffset="235717.9384">11860 7029 0,'0'0'0,"0"0"0,0 0 15,0 0-15,0 0 0,-9 21 16,9-21-16,-18 25 0,18-25 0,-29 28 16,11-10-16,3-2 15,1 0-15,1-1 0,4 0 16,-2 1-16,3-3 0,6-1 0,5-2 15,6-2 1,4-1-16,6-3 0,5-3 16,2-1-16,2-1 0,3-2 15,1-1-15,4-1 0,-3-1 16,-3 3-16,-2 2 0,-9 0 16,-4 1-16,-3 0 0,-2 0 0,-2 0 15</inkml:trace>
  <inkml:trace contextRef="#ctx0" brushRef="#br0" timeOffset="235889.4149">11651 7389 0,'0'0'0,"0"0"15,0 0-15,0 0 0,33-4 0,-33 4 16,43-4-16,-16-1 0,3 0 16,3 0-16,3 0 0,7 0 0,-2 1 15,6-2 1,-5 2-16,-8 0 0,-6 1 15,-4 1-15</inkml:trace>
  <inkml:trace contextRef="#ctx0" brushRef="#br0" timeOffset="236442.0353">11757 7467 0,'0'0'0,"0"0"0,0 0 16,-17 16-16,17-16 0,-16 20 0,6-10 15,1 2-15,0-1 0,0-2 16,0 1-16,2-2 0,0-1 16,3-1-16,1-3 0,3-3 0,5 3 0,4-6 15,5-2-15,4-2 16,1-1-16,16-5 0,5-1 16,1 1-16,0 1 0,9-3 15,-2 3-15,-5 2 0,-3 4 0,3 0 16,-5 1-16,-7 3 0,-7 2 15,-7 2 1,-6 5-16,-5 0 0,-5 1 16,-10 2-16,-8 2 0,-1 0 15,-3 3-15,-6-3 0,-4-2 16,2 0-16,0-2 0,-8-2 16,-1-4-16,4-3 0,3-2 0,3-2 15,3-3-15,4-4 0,3-2 16,5-6-16,4-4 0,5-3 0,2 0 15,4-3-15,4-3 0,0 8 0,-2 4 16,6-7-16,5-6 16,-3 7-16,-2 7 0,-1 6 0,-2 5 15,1 5-15,0 6 0,-3 7 16,0 8-16,-2 3 0,0 3 16,-4 7-16,-2 5 0,-3 3 0,0 2 0,0 5 15,3 3-15,0-3 16,-1-2-16,3-1 0,2-5 15,1-9-15,2-7 0,0-5 0,2-3 16,3-4-16,2-4 0,-5-3 16,0 1-16,-2-1 0</inkml:trace>
  <inkml:trace contextRef="#ctx0" brushRef="#br0" timeOffset="236620.5046">12353 7248 0,'0'0'0,"0"0"0,0 0 16,0 0-16,1 24 0,-1-24 0,-3 30 0,3-30 15,-8 35-15,4-16 0,-1 0 16,2-2-16,1-1 0,0 3 16,-1-4-16,3-5 0,1-5 15,1-2-15,-1 0 0,-1 1 16</inkml:trace>
  <inkml:trace contextRef="#ctx0" brushRef="#br0" timeOffset="236874.4733">12560 7222 0,'0'0'0,"0"0"0,0 0 16,1 21-16,-1-21 0,-2 32 15,-2-8-15,-2 3 0,1 3 0,-3 10 16,0 2-16,3-6 0,0-2 0,1 1 15,1-3-15,-1-4 0,2-4 16,0-4-16,0-3 0,0-3 16,-1-4-16,-1-2 0,-2-2 15,-1-2-15,-2-2 0,-5-2 16,-5 0-16,0-2 0,1-2 16,1-3-1,0-3-15,1-1 0,-1-1 0,1-1 16,2 3-16,3 2 0</inkml:trace>
  <inkml:trace contextRef="#ctx0" brushRef="#br0" timeOffset="237375.7867">13150 7113 0,'0'0'0,"0"0"0,0 0 16,0 0-16,0 0 0,-26 26 0,9-8 0,-2 2 15,0 0-15,-6 4 0,-3 4 16,-5 5-16,2-1 0,-4 6 16,6-1-16,3-4 0,4-5 0,0-1 15,4-5-15,3-3 16,3-5-16,4-3 0,2-1 16,0-3-16,2-1 15,2-2-15,2-4 0,-3 2 16,3-2-16,0 0 0</inkml:trace>
  <inkml:trace contextRef="#ctx0" brushRef="#br0" timeOffset="237924.1948">12975 7311 0,'0'0'16,"0"0"-16,0 0 0,0 0 0,-9 29 16,9-29-16,-8 33 15,3-12-15,-1 3 0,1 2 16,-1 2-16,0 7 0,-1-3 0,3-3 16,0-1-1,2-3-15,1-3 0,1 2 16,0-3-16,0-9 0,-1-1 0,2-3 15,2-3-15,-1-2 0,1-3 16,-3-3-16,-1-6 0,1 3 16,0 0-16,0 1 0</inkml:trace>
  <inkml:trace contextRef="#ctx0" brushRef="#br0" timeOffset="238109.1804">12920 7476 0,'0'0'0,"0"0"0,0 0 15,20-12-15,-20 12 0,29-12 0,-7 4 16,3-1-16,1 1 0,12-3 15,1 2-15,-1 1 0,-2-1 16,6 1-16,-1 1 0,-7 2 16,-5-1-1,-6 3-15,-4 0 0,-4 1 16,-4 2-16,-4 0 0,-4 2 16,-3-2-16,-3 3 0,-1-1 0,2-1 15,0 0-15</inkml:trace>
  <inkml:trace contextRef="#ctx0" brushRef="#br0" timeOffset="238494.8786">13268 7245 0,'0'0'0,"0"0"15,0 0-15,0 0 0,0 0 16,-12 32-16,12-32 0,-17 34 16,7-14-16,-1 3 0,0 1 15,2 2-15,0-1 0,-1 6 16,0-3-16,2-3 0,2-3 0,0-4 15,2-4-15,0-2 0,1-2 0,1-2 16,1-1-16,1-4 0,0-3 16,4-2-16,2-5 0,0-1 15,2-1-15,6-6 0,4-3 16,-2 2-16,0 1 0,0 4 16,1 2-1,-2 1-15,-1 4 0,-1 1 0,1 3 16,-2 3-16,-1 2 0,-2 3 15,-2 2-15,-4 0 0,-2 3 16,-3 1-16,-2 1 16,-2 0-16,-2-1 0,1-2 0,-2-1 15,-1-1-15,-1 0 0,-2-4 16,-3-2-16,1-2 0,0-3 0,3-3 0,1-6 16,2 3-16,2 0 0,0 2 15</inkml:trace>
  <inkml:trace contextRef="#ctx0" brushRef="#br0" timeOffset="238742.3834">13652 7068 0,'0'0'0,"0"0"16,0 0-16,0 0 0,0 0 0,1 26 16,-1-26-16,-16 28 0,5-8 15,-4-1-15,-4 3 0,2-2 16,-1 0-16,-1 4 0,3-3 15,2-4-15,3-2 0,4-2 16,3-1-16,5-4 0,4 1 0,7-6 0,8-2 16,2-1-16,2 0 0,4-2 15,1-2-15,6 2 0,-4 1 16,-3-1-16,-1-1 0,-6 0 0,-6 0 16,-2 1-16,-2-1 15,-2 1-15</inkml:trace>
  <inkml:trace contextRef="#ctx0" brushRef="#br0" timeOffset="238942.9606">13635 7365 0,'0'0'0,"0"0"16,0 0-16,0 0 0,-3 27 0,3-27 16,-6 33-16,3-13 0,-1 0 15,-3 4-15,-1 2 0,0 0 0,-2-1 16,-5 4-16,1-2 0,0-3 15,0-3-15,-3 1 0,0-3 16,1-7-16,-1-4 0,2-4 16,0-3-16,5 1 0,3-2 0,0 1 15</inkml:trace>
  <inkml:trace contextRef="#ctx0" brushRef="#br0" timeOffset="239081.0909">13430 7469 0,'0'0'16,"0"0"-16,0 0 0,13 16 0,-13-16 15,21 29-15,-4-7 16,0-1-16,2 3 0,9 8 0,2 5 16,-2-3-1,0 1-15,6 4 0,-1-4 16,-7-6-16,-3-5 0,-6-5 16</inkml:trace>
  <inkml:trace contextRef="#ctx0" brushRef="#br0" timeOffset="248828.456">7500 12091 0,'0'0'0,"0"0"15,0 0-15,0 0 0,0 0 0,0 0 16,0 0-16,-26-14 0,26 14 16,-26-6-16,26 6 0,-40-2 15,21 2-15,-7 1 0,-5 1 16,1 1-16,0 1 0,-13 3 15,-2 4-15,-8 2 0,2 0 0,-1 4 16,0 3-16,-5 0 0,5 0 0,-7 6 16,2 3-16,10-4 0,8-2 15,-2 3-15,0 3 0,7 0 16,5-2-16,-5 7 0,2 2 16,7-8-16,6-1 0,-1 6 15,2 2-15,6-9 0,3-1 16,2 7-16,0 2 15,4-8-15,0-1 0,3 1 16,3-1-16,-2-2 0,2-2 0,5 0 16,5 0-16,-2-1 15,3-1-15,3-3 0,5 0 16,-4-5-16,-1-2 0,10 3 16,8 3-16,-3-1 0,1-3 0,14 2 15,8-1-15,-3-1 0,1 1 0,10-1 16,4 1-16,-1-1 0,-3-2 15,23 4-15,19 3 0,14-1 16,-16-2-16,10-1 0,10 1 16,-19-4-16,-11 1 0,15-2 15,11 2-15,-11 0 0,-5 1 0,13-1 16,11 0 0,-13-1-16,-11-2 0,16 1 15,10 1-15,-9-3 0,-7-1 0,16-1 16,10 1-16,-18-1 15,-11-1-15,21-1 0,12 1 16,-14 1-16,-10 3 0,15-4 16,11-3-16,-15-1 0,-9-4 0,15 3 15,10 1-15,-17 0 0,-13 2 0,14 0 16,9 1-16,-15-4 0,-10 0 0,16-2 16,12-1-16,-18-2 15,-13-1-15,15 4 0,10 1 16,-16 2-16,-9 1 0,15-5 15,10-2-15,-20 2 0,-11 1 0,8 1 16,6 2 0,-10-1-16,-7 0 0,6-6 15,6-2-15,-18 0 0,-11-1 16,5-3-16,4-1 0,-14-1 16,-8 2-16,2-4 0,2-2 15,-14 1-15,-11 0 0,5-5 16,2-5-16,-11 6 0,-6 3 0,-2-2 15,-3-2-15,-5-2 0,-3-2 0,-7-2 16,-6-2-16,-6 3 0,-6 2 0,-12-9 16,-8-6-16,-2 7 0,-1 5 15,-11-5-15,-6-1 16,-5 6-16,-2 2 0,-18-8 16,-11-6-16,6 11 0,4 7 0,-17-8 15,-14-7-15,8 7 0,7 4 0,-18 0 16,-11 2-16,7 4 0,6 2 0,-19-6 15,-15-4-15,14 6 0,9 6 16,-18-2-16,-14 1 16,10 1-16,7-3 0,-20-2 0,-15-3 15,18 12-15,13 6 0,-21 1 16,-14-1 0,16-2-16,9-1 0,-22 1 15,-17 2-15,22 1 0,17-2 0,-24 5 16,-14 3-16,21 1 0,15 0 15,-17-1-15,-13-1 16,17 5-16,13 5 0,-16 2 0,-9 0 16,20-5-16,11-5 0,-15 6 15,-9 2-15,16 3 0,12 2 0,-8 1 16,-9 0-16,21-2 0,16-2 0,-15 2 16,-8 4-16,22-1 0,15 1 15,-5 1-15,-5-1 16,16-3-16,10-3 0,1 0 0,0 0 15,16 1-15,12 0 0,-1 0 16,2 0 0,11-4-16,7-3 0,7-3 15,4-2-15,6 0 0,4 1 0,3 0 16</inkml:trace>
  <inkml:trace contextRef="#ctx0" brushRef="#br0" timeOffset="249330.3686">6697 10943 0,'0'0'16,"20"-3"-16,7-1 0,-5 1 15,2 0-15,10-1 0,3 0 0,9 0 16,0-2-16,2 3 0,-3 0 15,5-1-15,-3-1 0,-6 2 16,-9 2 0,-6 0-16,-5 1 0,-5-1 15,-2 1-15,-3 0 0</inkml:trace>
  <inkml:trace contextRef="#ctx0" brushRef="#br0" timeOffset="249515.48">7037 10796 0,'0'0'0,"0"0"16,0 0-16,0 0 0,-10 31 15,10-31 1,-13 37-16,4-15 0,1 3 0,-5 3 0,1 3 16,-7 7-16,2-1 0,2-3 15,0-1 1,-1 1-16,3-5 0,2-7 0,3-5 15,2-3-15,-1-3 0,3-2 16</inkml:trace>
  <inkml:trace contextRef="#ctx0" brushRef="#br0" timeOffset="249677.9924">7041 11055 0,'0'0'0,"0"0"0,0 0 0,0 0 15,24 7-15,-24-7 0,17 11 0,-17-11 16,16 14-16,-9-5 0,0 0 15,0 1-15,-1 1 0,-1-1 16,-2-1-16,0-1 0,-2 0 16,1-1-16</inkml:trace>
  <inkml:trace contextRef="#ctx0" brushRef="#br0" timeOffset="249885.214">6486 11261 0,'0'0'15,"0"0"-15,0 0 0,0 0 0,35 2 16,-7-3 0,5-2-16,9-1 0,5-1 15,20-1-15,6 1 0,15-1 16,-1 1-16,14-1 0,-7 2 16,4 0-16,-10-1 0,-8 4 15,-15 3-15,-20-2 0,-12-3 0,-9 1 16,-8 1-16,-4 1 15</inkml:trace>
  <inkml:trace contextRef="#ctx0" brushRef="#br0" timeOffset="250217.4051">6852 11312 0,'0'0'0,"0"0"16,0 0-16,-10 25 0,10-25 15,-8 26-15,4-11 0,0-1 16,-1 2-16,2-3 0,-1-1 16,1-1-16,1-1 0,1-4 15,1-1-15,0-5 0,0 0 0,7-3 32,5-3-32,4-1 0,4 0 0,-3 1 15,0 0-15,3 1 0,-1 3 16,-2 0-16,0 1 0,-3 3 0,-1 4 15,-7 1-15,-3 0 0,-5 3 16,-5 3 0,-4 2-16,-3 2 0,1-3 0,1-3 15,-6-1 1,0-3-16,2-3 0,1-1 0,1 1 16,3-3-16,0 1 15</inkml:trace>
  <inkml:trace contextRef="#ctx0" brushRef="#br0" timeOffset="250418.1706">7130 11304 0,'0'0'0,"0"0"0,0 0 15,6 25-15,-6-25 0,3 35 0,-3-9 16,0 3-16,-2 2 0,1 14 16,-3 3-16,-1-1 0,0-2 15,-3 6-15,-2-5 16,-2-2-16,0-9 0,0-9 0,-1-5 15,-1-9-15,-2-6 0,4-9 0,1-7 16,3-2-16,1-3 0,2 2 16,0 4-16,3 0 0</inkml:trace>
  <inkml:trace contextRef="#ctx0" brushRef="#br0" timeOffset="250819.4325">7750 11042 0,'0'0'0,"0"0"0,0 0 16,0 0-16,0 0 0,-14 33 0,2-15 15,-1 3-15,-1 5 0,2 0 16,1 2-16,0 6 0,2-3 16,5-4-16,3-2 0,4-6 0,4-3 0,5-5 15,4-5-15,2-2 16,1-4-16,6-4 0,4-2 0,-4-3 15,-1 1-15,-3-6 0,-2-2 16,-3-2-16,-4-2 0,-4-1 16,-2 0-16,-2 3 0,0 2 15,-6 5 1,-3 2-16,-3 5 0,-2 3 0,-2 7 16,-2 6-16,0 4 0,-1 7 15,3 6-15,-1 6 0,2 2 16,0 3-16,0 11 0,0 2 15,2-4-15,2-5 0,-1 3 16,2-4-16,2-9 0,0-7 0,4-5 16,2-5-16,-2-6 0,-2-6 0,2-2 15,0 0-15,0-1 0</inkml:trace>
  <inkml:trace contextRef="#ctx0" brushRef="#br0" timeOffset="251220.8697">8322 11012 0,'0'0'0,"0"0"16,0 0-16,26 5 0,-17 0 0,-1 1 16,0 1-16,-2 2 15,-2 0-15,-3 2 0,-3 3 16,-4-1-16,-1-1 0,-9 7 0,-1 2 0,-4 0 15,-2 1-15,-4-4 0,-3 0 16,-4 3-16,1 0 0,0-6 16,-1-2-16,4-3 0,3-2 15,-2-4-15,5-4 0,8-3 16,5-3-16,2-4 0,5-7 16,3 1-16,2 1 0,7 1 0,6 0 0,4 3 15,3 3-15,5 2 0,5 2 16,0 3-16,1 2 0,7 7 15,1 3-15,-1 0 0,-3 1 0,-4 2 16,-3 1-16,-4 0 0,-3 1 16,-3-1-16,-7 0 15,-4-2-15,-6-1 16,-7-1-16,-4 1 0,2-3 16,3-3-16,-1-1 0</inkml:trace>
  <inkml:trace contextRef="#ctx0" brushRef="#br0" timeOffset="251390.1369">8028 11466 0,'0'0'0,"0"0"0,0 0 0,35-2 15,-35 2-15,40 0 0,-14 0 16,9 0-16,-1-2 0,1 1 16,0 0-16,-2-1 0,-2 2 0,4-2 15,-5 0-15,-5 0 16,-6 1-16,-2 0 0</inkml:trace>
  <inkml:trace contextRef="#ctx0" brushRef="#br0" timeOffset="251537.4428">8234 11358 0,'0'0'0,"0"0"15,0 0-15,0 0 0,6 28 0,-6-28 16,3 31-16,-3-31 0,0 37 0,0-15 15,-1 2-15,-1-1 0,-2-2 0,0 3 16,1-5-16,1-2 0</inkml:trace>
  <inkml:trace contextRef="#ctx0" brushRef="#br0" timeOffset="251691.1853">7995 11667 0,'0'0'0,"0"0"0,0 0 16,24-3-16,-24 3 0,32-3 15,-8 0-15,4-1 0,2 0 0,4 0 16,2-4-16,13 5 0,0 5 16,2 0-16,-10-1 0,-8 1 15</inkml:trace>
  <inkml:trace contextRef="#ctx0" brushRef="#br0" timeOffset="251891.8143">8985 11160 0,'0'0'0,"0"0"15,0 0-15,0 0 0,-24 15 0,24-15 16,-30 26-16,11-10 0,-3 0 16,0 2-16,0 0 0,-7 4 15,2-1-15,0-1 0,2-1 16,4-5-16,3 0 0,3-4 15</inkml:trace>
  <inkml:trace contextRef="#ctx0" brushRef="#br0" timeOffset="252054.6273">8765 11404 0,'0'0'0,"0"0"0,0 0 0,0 29 16,0-29-16,-2 29 0,0-8 0,0 2 0,0 0 15,-2 8-15,1-2 16,1-4-16,0-2 0,-2-4 16,0-4-16,1-3 0,-1-2 15,2 0-15</inkml:trace>
  <inkml:trace contextRef="#ctx0" brushRef="#br0" timeOffset="252308.7159">8795 11399 0,'0'0'0,"0"0"0,0 0 16,31-2-16,-16 2 0,1 0 0,3 1 15,1-1-15,1 1 0,3 1 16,-1 0-16,-2 2 0,-1 0 0,-4 3 16,-1 0-16,-4 1 0,-4 1 15,-3 4-15,-3 4 0,-3 0 16,-3 2-16,-5 0 15,-3 0-15,-2 0 0,-2-1 0,-3 1 16,0-2-16,1-5 0,-2-2 0,4-2 16,4-1-16,2-2 0</inkml:trace>
  <inkml:trace contextRef="#ctx0" brushRef="#br0" timeOffset="252455.901">8751 11514 0,'0'0'0,"0"0"0,0 0 15,26-2-15,-26 2 16,32 0-16,-32 0 0,36 2 16,-16-2-16,2 0 0,1-2 15,-3 1-15,-2-2 0,1 1 16,-2 0-16,-3 0 0</inkml:trace>
  <inkml:trace contextRef="#ctx0" brushRef="#br0" timeOffset="252593.8186">8736 11668 0,'0'0'0,"0"0"0,0 0 16,0 0-16,0 0 0,0 0 16,0 0-16,31 5 15,-31-5-15,38-5 0,-13-1 16,1 0-16,2-1 0,-4 1 16,-3 0-16,-2 2 0</inkml:trace>
  <inkml:trace contextRef="#ctx0" brushRef="#br0" timeOffset="253126.6206">9436 11198 0,'0'0'0,"0"0"16,0 0-16,0 0 0,-23 19 0,23-19 15,-28 21-15,12-9 0,-2 0 16,3 1-16,-2 0 0,4-3 15,1-1-15,0 4 0,2 1 16,4-3-16,1-2 0,6-3 16,4-2-1,4-1-15,3-1 0,4-1 16,2-1-16,8-1 0,0 1 0,0 0 16,-1 0-16,-3 2 0,-2 0 15,-1 4-15,-2 3 0,-1 3 16,-4 1-16,-5 6 0,-2 4 15,-3 8-15,-3 1 0,-7 3 16,-5 2-16,-2-3 0,-3 0 0,-3 2 16,1-2-16,1-5 0,0-2 15,-1-4-15,-1-4 16,-2-4-16,-2-5 16,6-3-16,2-5 0,3-4 15,0-5-15,4-3 0,1-5 0,1-7 16,2-6-16,2-1 0,2 0 0,-2-6 15,1 1-15,1 8 0,2 6 0,-1 4 16,0 5-16,0 3 0,1 4 16,0 1-16,2-1 15,2 3-15,3 2 0,5 3 16,6-1-16,-1 2 0,4 2 0,6 0 31,2 0-31,2-1 0,-5 0 0,-7-1 16</inkml:trace>
  <inkml:trace contextRef="#ctx0" brushRef="#br0" timeOffset="263493.1323">10925 10486 0,'0'0'0,"0"0"0,0 0 15,0 0-15,0 0 0,0 0 0,-8 32 0,8-32 16,-13 35-16,6-14 0,-2 2 15,0 1-15,-1 0 0,-5 6 16,-2-1-16,2-3 0,-1-4 0,2-2 16,0 0-16,0-6 15,3-2-15,0-3 0,1-2 16,3-3-16,-1 0 16,2-2-16,2-1 0,0-1 15,0-2-15,4 2 0,0 0 16,0 0-16,0 0 0,5-1 15,0 1-15,3 3 0,2 2 0,2 0 16,2 4-16,0 0 16,-1 2-16,4 5 0,3 1 15,-1-1-15,-1 0 0,0-2 0,2-1 0,-2 0 16,-3-1-16,-1 1 0,-3-1 16,-3-3-16,0-4 0,-1 0 15,-2-1-15,0 0 0</inkml:trace>
  <inkml:trace contextRef="#ctx0" brushRef="#br0" timeOffset="263725.0413">11031 10678 0,'0'0'0,"0"0"16,0 0-16,0 0 0,0 0 0,0 0 15,-4 27-15,4-27 0,-12 30 16,1-11-16,-4 5 0,0 2 15,-2 0-15,-5 10 0,-1 0 0,-1-4 16,0-2-16,-6 2 0,0-4 16,4-6-16,0-2 0,0-5 15,-2-3-15,4-5 0,2-5 0,1-6 16,1-5-16,5 3 0,1-1 16,3 3-16</inkml:trace>
  <inkml:trace contextRef="#ctx0" brushRef="#br0" timeOffset="263910.1805">10562 10693 0,'0'0'15,"0"0"-15,0 0 0,27-8 0,-27 8 16,32-6-16,-11 2 0,2 0 16,3 1-16,2-1 0,4 1 0,7-1 0,-2 1 15,1 1-15,-1 0 16,5 1-16,-2 1 0,-6 0 15,-3-2-15,-6 1 0,-5 0 0,-3 0 16</inkml:trace>
  <inkml:trace contextRef="#ctx0" brushRef="#br0" timeOffset="264333.5621">11265 10567 0,'0'0'0,"0"0"0,0 0 0,25-3 16,-25 3-16,23 2 0,-7 0 31,-2 1-31,1-1 0,-1 2 0,-1 2 16,-1-2-16,-1 3 0,-1 0 15,-3 3-15,-6-3 0,-3 1 0,-8 6 16,-6 1-16,0-1 16,-3 1-16,-4 0 0,-2 0 0,1-2 15,2-1-15,0 2 0,5-2 16,2-3-16,4-4 0,5-1 15,2-1-15,7-3 0,4-3 0,8-1 16,6 0-16,1-2 0,1 1 0,9-1 16,2 0-16,-4 2 15,-3 1-15,-1 5 0,-3 2 0,-2 2 16,-3 2-16,-4 4 0,-4 4 16,-5 1-16,-3 2 0,-4 3 15,-3 3 1,-3 0-16,-1-4 0,-3 3 15,-2-1-15,-3-2 0,-1-2 0,-1 1 16,-1-1-16,5-5 0,2-1 16,-2-1-16,-2-3 0,5-4 15,1-3-15,-3-4 0,-2-5 16,4 2-16,2 1 0,1 0 16</inkml:trace>
  <inkml:trace contextRef="#ctx0" brushRef="#br0" timeOffset="264496.4309">11136 10834 0,'0'0'0,"0"0"0,0 0 16,0 0-16,0 0 0,0 0 0,35-13 16,-35 13-16,38-10 0,-15 5 15,3 0-15,2 0 0,-1-1 0,11 1 0,0-1 16,1 1-16,-1-1 0,5-2 16,-3 0-16,-7 1 0,-6 2 15,-5 1-15</inkml:trace>
  <inkml:trace contextRef="#ctx0" brushRef="#br0" timeOffset="264712.6797">11848 10561 0,'0'0'16,"0"0"-16,0 0 0,39-6 15,-19 4-15,4-2 0,6 1 16,-2-1-16,1 1 0,11 0 15,1-1-15,-2 2 0,-4 0 0,4 0 0,-5-2 16,-6 3-16,-7 2 0,-8 1 16,-5-1-16,-5 0 0,-3-1 0,-7 1 15,-2-2-15,2 1 16,1-1-16,1 1 0</inkml:trace>
  <inkml:trace contextRef="#ctx0" brushRef="#br0" timeOffset="264897.6411">12148 10396 0,'0'0'0,"0"0"15,0 0-15,-8 24 0,8-24 0,-14 32 16,2-9-16,-1 2 0,-2 2 16,-1 10-16,0 1 0,3-1 0,1-2 15,-1 1-15,2-5 0,2-4 0,2-3 16,2-10-16,0-7 15,2-1-15,0-1 0,0-1 16</inkml:trace>
  <inkml:trace contextRef="#ctx0" brushRef="#br0" timeOffset="265083.9186">12134 10601 0,'0'0'0,"0"0"15,0 0-15,0 0 0,0 0 0,16 24 16,-16-24-16,16 20 0,-16-20 15,17 23-15,-8-11 16,0 0-16,0-1 0,0 1 0,-1 1 16,-1-2-16,-2-2 0,-2 0 0,-3 1 15,-3-2-15,0-2 0,0 0 16,0 0-16,0-2 0</inkml:trace>
  <inkml:trace contextRef="#ctx0" brushRef="#br0" timeOffset="265298.7731">11617 10873 0,'0'0'0,"0"0"16,0 0-16,0 0 0,26-2 0,-6-1 15,9-1-15,5-2 16,5 0-16,9-1 0,7-1 0,14 0 16,1 0-16,13-2 0,10-1 15,-9 1 1,-8 2-16,-2 2 0,-12 1 15,-9 1-15,-15 2 0,-14 5 16,-10 5-16,-12-1 0,-8 0 0,3-1 16,0-2-16,1 0 0</inkml:trace>
  <inkml:trace contextRef="#ctx0" brushRef="#br0" timeOffset="265483.8227">11900 10915 0,'0'0'0,"0"0"0,0 0 0,-6 20 16,6-20-16,-6 22 0,6-22 15,-7 28 1,4-13-16,1 0 0,-1-1 16,2 0-16,0-4 0,0-1 15,0 0-15,1-2 0,0-1 0,0-1 16</inkml:trace>
  <inkml:trace contextRef="#ctx0" brushRef="#br0" timeOffset="265700.0115">11869 11017 0,'0'0'0,"0"0"0,0 0 16,0 0-16,0 0 0,0 0 0,29-5 15,-29 5-15,25-2 0,-8 1 16,1 1-16,1 0 0,0 1 0,-2 0 16,0 2-16,-3-1 15,0 0-15,-3 1 0,-3 0 16,-1 2-16,-3 0 0,-6 3 0,-5 1 15,-3 1-15,-3 1 0,-5 1 0,-4 1 16,0-1-16,-2 0 0,4-3 16,0 0-16,2-5 0,4-3 0,-1 1 15,3-1-15,2 0 0</inkml:trace>
  <inkml:trace contextRef="#ctx0" brushRef="#br0" timeOffset="265938.4157">12276 10883 0,'0'0'0,"0"0"16,0 0-16,3 27 0,-3-13 0,-1 5 15,-1 5-15,0 0 16,-2 1-16,0 8 0,0 1 16,-1-3-16,1-3 0,-4 5 0,-1-3 15,0-3-15,2-2 0,-1-4 16,0-2-16,-1-4 0,1-3 0,-1-3 15,-1-2-15,0-4 0,-1-2 16,1-2-16,-1-3 0,-1-4 16,0-1-16,2-1 0,2 3 15,1 1-15</inkml:trace>
  <inkml:trace contextRef="#ctx0" brushRef="#br0" timeOffset="266169.824">12889 10460 0,'0'0'0,"0"0"16,0 0-16,5 27 0,-5-27 15,3 27-15,-3-9 0,-2 0 16,1 0-16,-1 4 0,0-1 15,0-4 1,-2-2-16,2-4 0,1-3 0,0-2 16,0-1-16,0 0 0</inkml:trace>
  <inkml:trace contextRef="#ctx0" brushRef="#br0" timeOffset="266486.466">12946 10452 0,'0'0'16,"0"0"-16,0 0 0,22-1 0,-22 1 0,23 2 16,-7-2-16,-1 2 0,1 0 15,-2 2-15,0 0 0,0 1 16,-2-1-16,1 3 0,-2-1 16,-4 0-16,-3 0 0,-2 0 0,-3 3 0,-3 1 15,-3-1-15,-2 2 0,-3 1 16,-4 4-16,-2 0 0,1-1 15,1-2-15,0-1 0,2-1 16,1 0-16,1-3 0,1 1 16,2-2-16,2-1 0,3-2 15,1 0-15,0 0 16,3 0-16,3-1 0,-1-2 16,0-2-16,1 1 0,1-2 15,-1 1-15,-1 1 0,0-1 16</inkml:trace>
  <inkml:trace contextRef="#ctx0" brushRef="#br0" timeOffset="266771.8557">12610 10846 0,'0'0'0,"0"0"15,0 0 1,0 0-16,0 0 0,37-8 16,-16 5-16,1 0 0,2-1 15,3 0-15,4-2 0,-1 3 16,-2 0-16,11-1 0,1 1 16,-6-2-16,-4 2 0,2-1 15,-6 1-15,-4 3 0,-4 3 0,-6 1 16,-4 2-16,-5-4 0,-3-2 0,2 3 15,-2-3-15,1 3 0</inkml:trace>
  <inkml:trace contextRef="#ctx0" brushRef="#br0" timeOffset="267358.3807">12851 10881 0,'0'0'0,"0"0"0,0 0 0,0 0 16,0 0-16,21-12 0,-21 12 16,0 0-16,0 0 0,0 0 0,0 0 15,22-9-15,-22 9 0,0 0 16,0 0-16,0 0 0,0 0 0,0 0 16,0 0-16,0 0 0,0 0 15,0 0-15,0 0 0,0 0 16,0 0-16,0 0 0,-10 19 15,10-19-15,-16 13 0,16-13 0,-20 17 16,20-17-16,-20 20 0,20-20 16,-26 19-16,26-19 0,-26 16 0,16-9 15,3-2-15,0 1 0,2-1 16,4-2-16,4 1 0,1 0 16,3-1-16,5 0 0,3-2 15,4-1-15,1-1 0,8 1 16,-1-1-16,1 1 0,-2 0 0,1 1 15,-2 0 1,-3 2-16,-2 1 0,1 2 16,-4 2-16,-6-1 0,-2 3 15,-2-1-15,-3 1 0,-1 0 16,-2 0-16,-5 0 0,-2 1 0,-3-2 16,-2-1-16,-2 1 0,-3 1 15,0-3-15,-1 0 0,-1-1 16,-1 0-16,-2-1 0,0-3 0,-4 0 15,2-1-15,5-1 0,1 1 16,3-2-16,0 0 0,5 0 16,0-1-16,1 1 0,1-1 0,2-1 15,0 0-15,5-2 0,5-4 16,0 2-16,3-1 0,-2 1 16,-1 2-1,0 0-15</inkml:trace>
  <inkml:trace contextRef="#ctx0" brushRef="#br0" timeOffset="267521.2624">13418 11322 0,'0'0'0,"0"0"0,0 0 15,0 0-15,0 0 0,-28 2 0,28-2 16,0 0-16</inkml:trace>
  <inkml:trace contextRef="#ctx0" brushRef="#br0" timeOffset="294294.2245">13888 10686 0,'0'0'0,"-7"8"0,-5 6 0,0 2 16,0 2-16,-7 16 0,-2 9 15,-3 12-15,1-2 0,-2 15 16,5 2 0,3 0-16,4-12 0,7 3 0,8-8 0,5-9 15,2-10-15,6-7 16,6-7-16,-2-6 0,-2-6 15,10-4-15,8-2 0,-8-6 16,-3-4-16,-5 2 0,-6 2 16,-3 1-16</inkml:trace>
  <inkml:trace contextRef="#ctx0" brushRef="#br0" timeOffset="294548.4613">14297 10641 0,'0'0'0,"0"0"0,0 0 15,0 0-15,20 16 0,-20-16 16,15 14-16,-7-5 16,0 0-16,0-1 0,-1-1 15,-2-1-15</inkml:trace>
  <inkml:trace contextRef="#ctx0" brushRef="#br0" timeOffset="294849.4231">14129 10889 0,'0'0'0,"0"0"16,0 0-16,31-7 0,-31 7 0,31-2 15,-10 2-15,1 2 16,1 0-16,-2 3 16,-2 0-16,1 4 0,-4 0 0,-5 4 15,-4 1-15,-6 4 16,-5 1-16,-3 4 0,-5 3 15,0-1-15,-1 1 0,-1 5 16,1-2-16,1-3 0,2-3 16,3-3-16,4-2 0,3-3 15,3-6-15,9-3 0,7-4 16,3-4-16,2-5 0,5-4 16,4-4-16,2-2 0,1-1 0,-3 1 0,-7 3 15,-5 3-15</inkml:trace>
  <inkml:trace contextRef="#ctx0" brushRef="#br0" timeOffset="295050.0727">14642 10699 0,'0'0'0,"0"0"15,0 0-15,39-3 0,-18 1 16,4 0-16,1-3 0,10 1 15,2 0-15,-1-1 0,0 0 16,5 1-16,-4-1 0,-8 0 16,-6 0-16,-5-1 0,-3 2 0,-3 1 0</inkml:trace>
  <inkml:trace contextRef="#ctx0" brushRef="#br0" timeOffset="295235.0655">14892 10535 0,'0'0'0,"0"0"0,0 0 16,0 0-16,0 0 0,2 31 16,-2-31-16,-1 28 0,1-28 15,-4 37-15,0-14 0,1-1 16,-1 1-16,-3-2 0,-1-2 16,-3 2-16,0-2 0,1-4 0,3-1 15,0-3 1</inkml:trace>
  <inkml:trace contextRef="#ctx0" brushRef="#br0" timeOffset="295451.3343">14608 10855 0,'0'0'0,"0"0"15,0 0-15,30-3 0,-30 3 0,42-7 16,-12 2-16,4 1 0,4 1 16,14-3-16,2 0 0,7 1 0,-4 0 15,-5 3-15,-1 1 0,0 1 0,-8 2 16,-9-1-16,-6 2 15,-10 2-15,-5 1 0,-11 4 16,-8 1-16,-5 0 0,-4 1 0,-8 2 16,-6 2-16,-1-5 0,-1-2 15,3 1 1,6-4-16,4-1 0</inkml:trace>
  <inkml:trace contextRef="#ctx0" brushRef="#br0" timeOffset="295598.4686">14778 10919 0,'0'0'0,"0"0"0,0 0 0,0 0 0,28 10 0,-28-10 15,21 10-15,-10-3 0,-1 0 16,-1 1-16,0-1 16,-2 0-16,0-2 0,-1 0 0,0-1 15,-2-1-15</inkml:trace>
  <inkml:trace contextRef="#ctx0" brushRef="#br0" timeOffset="295783.5303">14663 11060 0,'0'0'0,"0"0"16,0 0-16,0 0 0,0 0 0,32 2 16,-32-2-16,22 3 0,-22-3 15,28 7 1,-11-5-16,-2 1 0,0 0 15,-4 0-15,-4 0 0,0 0 0,-1-1 16,-1 0-16</inkml:trace>
  <inkml:trace contextRef="#ctx0" brushRef="#br0" timeOffset="295968.6606">14597 11240 0,'0'0'0,"0"0"15,0 0-15,37-6 0,-16 2 16,4 1-16,6-2 15,3 1-15,4 0 0,10-3 0,1 0 16,8-1-16,-2 1 0,-5 0 16,-5 2-16,1 0 0,-6 1 15,-9 0 1,-7 1-16,-8-1 0,-6 0 0,-4 2 16,0 0-16,-2 1 0</inkml:trace>
  <inkml:trace contextRef="#ctx0" brushRef="#br0" timeOffset="296169.3619">15006 10994 0,'0'0'15,"0"0"-15,0 0 0,0 0 0,0 0 16,-26 21-16,26-21 0,-21 32 16,10-12-16,-3 6 0,-2 4 15,0 4-15,-1 1 0,-2 9 16,0-1-16,-1 7 0,2-4 15,4-6 1,3-6-16,0-2 0,2-7 0,3-5 16</inkml:trace>
  <inkml:trace contextRef="#ctx0" brushRef="#br0" timeOffset="296354.4587">14901 11333 0,'0'0'0,"0"0"15,0 0-15,9 27 0,-4-14 16,1 2-16,0 2 0,2 1 16,1 1-16,4 5 15,1-3-15,1-1 0,-1-2 0,1-4 16,2-2-16,2-2 0,1-4 16,-4 0-16,-2-1 0,-1-1 0</inkml:trace>
  <inkml:trace contextRef="#ctx0" brushRef="#br0" timeOffset="296871.7099">15810 10727 0,'0'0'0,"0"0"0,0 0 0,0 0 16,0 0-16,0 0 0,0 0 15,0 0-15,-35 8 0,35-8 16,-29 18-16,14-7 0,0 1 0,0-2 16,2 1-16,3-1 0,2 1 0,5 1 15,3 0-15,2 0 0,3 0 16,0 0-16,3-1 0,1-2 16,1 1-16,1 2 0,-1 1 15,-4-2-15,-1 0 0,-8 3 16,-4 0-16,-8 3 0,-3 0 15,-4-1 1,-3 0-16,2 0 0,1-1 0,-2 1 16,3-2-16,5-2 0,5 1 15,7-2-15,5-2 0,4-1 16,2 0-16,8-2 0,3-1 16,1 0-16,1 0 0,1 1 15,-3 1-15,-4 2 0,-3-1 16,-6 3-16,-2 1 0,-7 1 0,-3 2 0,-6 1 15,-3 1-15,0 0 0,2-1 16,0 2-16,2-1 0,3-2 16,3-3-16,5-1 0,3 0 15,8-3-15,7-1 0,3-7 16,5-2-16,6-6 0,3-2 16,10-4-1,0-3-15,-2 2 0,-10 4 0,-6 2 16</inkml:trace>
  <inkml:trace contextRef="#ctx0" brushRef="#br0" timeOffset="297072.4891">15963 10800 0,'0'0'0,"0"0"0,0 0 16,27-4-16,-27 4 0,36-6 0,-10 4 15,2-1-15,3 1 0,11 0 16,2 0-16,-1-1 0,-1-1 16,2-1-16,-6-2 0,-7 2 0,-6 0 0,-5 2 15</inkml:trace>
  <inkml:trace contextRef="#ctx0" brushRef="#br0" timeOffset="297458.182">16314 10570 0,'0'0'0,"0"0"0,0 0 15,0 0-15,-3 25 0,3-25 16,-11 27-16,3-10 0,0 4 0,0 2 16,-2 1-16,0-1 15,0 1-15,-3 5 0,-2-3 16,-1-2-16,-3-4 0,-1-2 0,-1-3 0,2 0 15,1-4-15,0-1 0,0-3 16,3-2-16,1 0 0,2-2 16,1-1-16,4 0 0,5-2 0,4-3 15,5 0-15,8-1 16,7-1-16,8-1 0,5 2 0,4 0 16,4 0-1,11-1-15,1 1 0,5 1 16,-4-1-16,-7 3 0,-5 0 15,-8 2-15,-8 2 0,-7 0 16,-7 0-16,-9 3 0,-8 2 0,-13 4 16,-8 1-16,-7 1 15,-5-1-15,-5-3 0,-3-3 16,10-1-16,6-1 0,7-1 0</inkml:trace>
  <inkml:trace contextRef="#ctx0" brushRef="#br0" timeOffset="297604.5097">16032 10997 0,'0'0'0,"0"0"0,0 0 0,0 0 16,0 0-1,0 0-15,31 13 0,-31-13 0,0 0 16,30 19-16,-30-19 16,19 17-16,-10-10 0,-1 0 0,-1-2 0,-2 1 0</inkml:trace>
  <inkml:trace contextRef="#ctx0" brushRef="#br0" timeOffset="297790.1213">15889 11147 0,'0'0'0,"0"0"0,0 0 16,0 0-16,36 3 0,-36-3 0,32 3 15,-32-3-15,35 4 0,-16-3 16,1 1-16,-1 0 0,-2 1 0,-4 0 15,-3 0-15,-1 0 0,-1-1 0,-1 1 16</inkml:trace>
  <inkml:trace contextRef="#ctx0" brushRef="#br0" timeOffset="297959.6234">16014 11291 0,'0'0'0,"11"-2"0,6 0 0,4 0 15,4-1-15,13-3 0,2 0 16,11-2-16,0 2 0,-4-1 16,-3 1-16,3 1 0,-7 0 15,-6 1-15,-8 0 0,-5 1 16,-6 0-16,-2 2 0</inkml:trace>
  <inkml:trace contextRef="#ctx0" brushRef="#br0" timeOffset="298175.9133">16335 11094 0,'0'0'0,"0"0"16,0 0-16,-9 25 0,9-25 0,-15 31 16,3-10-16,0 4 0,-2 1 15,-3 10-15,-2 0 0,1-2 16,2-2-16,-4 4 0,0-4 15,4-6-15,0-3 0,4-8 16,2-8-16,2 0 0,2-2 16,0-1-16</inkml:trace>
  <inkml:trace contextRef="#ctx0" brushRef="#br0" timeOffset="298307.4654">16274 11388 0,'0'0'0,"0"0"0,0 0 15,16 17-15,-16-17 0,15 18 16,-15-18-16,17 31 0,-9-13 0,0 2 0,2 0 15,0 2-15,1-2 0,4 2 16,1-4-16,-1-5 0,-2-7 0,-2 0 16,-1-2-16,-3 1 0</inkml:trace>
  <inkml:trace contextRef="#ctx0" brushRef="#br0" timeOffset="298492.4902">17170 10814 0,'0'0'0,"0"0"0,0 0 0,15 12 0,-15-12 0,10 13 16,-7-2-16,-2 2 15,-1 0-15,0 0 0,0-3 0,0-1 16</inkml:trace>
  <inkml:trace contextRef="#ctx0" brushRef="#br0" timeOffset="298661.8996">16916 11046 0,'0'0'0,"0"0"0,0 0 16,0 0-16,0 0 0,35-6 16,-10 3-16,2-1 0,4 1 0,4 0 15,5 0-15,12 0 0,0 1 16,8 1-16,-3 1 15,-7 2-15,-5 0 0,-3-2 0,-9-2 16,-7 0-16,-6 1 0,-5 0 0</inkml:trace>
  <inkml:trace contextRef="#ctx0" brushRef="#br0" timeOffset="298862.4605">17317 11166 0,'0'0'0,"0"0"15,0 0-15,0 0 0,0 31 0,0-31 16,-5 33-16,-1-14 0,0 0 16,-3 2-16,-2 2 15,-2 4-15,-1-4 0,1-2 0,0 0 16,0-4-16,0-2 0,-4-5 16,-2-2-16,2-2 0,0-1 15,4-2-15,2 0 0,1-1 0</inkml:trace>
  <inkml:trace contextRef="#ctx0" brushRef="#br0" timeOffset="299040.8387">17112 11216 0,'0'0'0,"0"0"15,0 0-15,0 0 0,25 21 0,-25-21 16,25 29-16,-11-10 0,2 1 0,0 4 16,1 1-16,4 9 15,-1 0-15,2-2 0,2-2 16,-2-4-16,0-4 0,2 1 0,-3-4 15,-3-6-15,-3-6 0,-1 0 16,-5-1-16,0-3 0</inkml:trace>
  <inkml:trace contextRef="#ctx0" brushRef="#br0" timeOffset="299225.9087">18054 10593 0,'0'0'0,"0"0"0,0 0 16,19 13-16,-19-13 0,0 0 0,16 28 16,-14-16-16,-2-1 0,0-1 15,0-3-15,0 1 0</inkml:trace>
  <inkml:trace contextRef="#ctx0" brushRef="#br0" timeOffset="299395.3044">17786 10765 0,'0'0'0,"0"0"0,0 0 0,0 0 16,35-1-16,-35 1 0,43-4 15,-16 2-15,1-1 0,5 2 0,4 0 16,7-1-16,-2 1 0,3 0 0,-5-1 15,-8 1-15,-6-1 0,-4 1 16</inkml:trace>
  <inkml:trace contextRef="#ctx0" brushRef="#br0" timeOffset="299559.2455">17986 10863 0,'0'0'0,"0"0"0,0 0 0,-6 22 31,6-22-31,-4 24 0,2-9 16,1-1-16,1 1 0,4-2 16,2-1-16,0-1 0,-2-1 0,1-2 0</inkml:trace>
  <inkml:trace contextRef="#ctx0" brushRef="#br0" timeOffset="299796.5752">18365 10923 0,'0'0'0,"0"0"0,0 0 0,-39 10 16,19-4-16,-5 2 0,-5 0 0,-11 5 0,-3 0 0,-3 2 16,-4 0-16,-4 3 0,7 0 15,-2-1-15,8-2 0,9-1 16,7-2-16,11-2 0,11-1 16,8-2-16,7-1 0,11-3 15,10-2-15,9-1 0,8-1 16,12-3-16,3-1 15,-3 2-15,-2-1 0,5 1 16,-5 1-16,-15 0 0,-11 1 16,-9 0-16</inkml:trace>
  <inkml:trace contextRef="#ctx0" brushRef="#br0" timeOffset="299981.6602">17978 11201 0,'0'0'15,"0"0"-15,0 0 0,-16 32 16,10-17-16,-2 3 0,-1 0 16,2 0-16,-1 1 0,-1 3 15,2-2-15,3-3 0,1-3 0,0-3 16,2-2 0,2-4-16,3-3 0,-2 0 15,0 0-15,-2-2 0</inkml:trace>
  <inkml:trace contextRef="#ctx0" brushRef="#br0" timeOffset="300477.5368">18238 11264 0,'0'0'0,"0"0"0,0 0 0,19 12 16,-13-5-16,0 0 0,-2 2 16,0 2-16,-1 1 0,-2-1 15,-1 3-15,-2-1 0,-3-2 0,-2 1 16,-3-1-16,-6 3 0,0-2 15,-4-2 1,-2-1-16,-1-2 0,-2-3 0,3-1 0,1-3 16,3-1-16,2-2 0,3-2 15,2 0-15,3-2 0,4-1 0,5 1 16,5 0-16,3 1 0,6 1 16,0 0-16,2 0 0,0 2 15,2 3-15,1 3 0,1 0 16,1 3-16,-3 3 15,-5-2-15,-4 2 0,-6 0 16,-4 2-16,-5 1 16,-5 2-16,-3 0 0,-3 1 0,-10 5 15,-5 0-15,0-2 0,1-2 16,-1-1-16,-1 0 0,2-3 16,0-4-16,2 3 0,6-1 15,6-3-15,4-1 0,10-2 0,9 0 16,6-1-16,6-1 0,8 0 0,7 0 15,3-2-15,4 0 0,2 0 16,3-1-16,4 1 0,-5 1 16,-1-1-16,-1-1 0,-8 0 15,-6-1-15,-6-3 16,-7-2 0,-6 1-16,-3 3 0,-1-1 15</inkml:trace>
  <inkml:trace contextRef="#ctx0" brushRef="#br0" timeOffset="300667.7283">18129 11512 0,'0'0'0,"0"0"15,0 0-15,-7 23 0,7-23 0,-7 30 16,2-10-16,2 2 0,-1 1 0,0 2 16,0 5-16,-2 6 0,2-2 15,-1 4-15,1-3 0,1-6 16,0-7-16,1-2 0,0-4 15,3-5-15,2-4 0,0-8 16,0-4 0,-1 0-16,0 1 0,-1 1 0</inkml:trace>
  <inkml:trace contextRef="#ctx0" brushRef="#br0" timeOffset="300868.4052">18938 11401 0,'0'0'0,"7"8"0,-2 3 16,1 4-16,0 2 0,1 11 0,0 10 15,-4 0-15,-3-1 0,-5-2 16,-2-2-16,-10 3 0,-5-3 0,-11-7 16,-8-5-16,9-5 15,7-3-15,5-2 0</inkml:trace>
  <inkml:trace contextRef="#ctx0" brushRef="#br0" timeOffset="301300.9994">14246 12069 0,'0'0'0,"0"0"16,0 0-16,0 0 0,33-3 0,-33 3 15,43-2-15,-14 0 0,2 2 16,7 0 0,7 0-16,17 2 0,2-1 15,23 2-15,8-2 0,15 1 16,-3 0-16,25-2 0,23-3 16,54-3-16,-16 0 0,11-1 15,9 0-15,-37 2 0,-24 0 0,18 1 16,12 0-16,-5 0 15,-6 0-15,7 3 0,2 3 0,-26 4 0,-16 4 16,-5 1-16,-3 1 0,-39-4 16,-30-2-16,-19-2 0</inkml:trace>
  <inkml:trace contextRef="#ctx0" brushRef="#br0" timeOffset="313562.9105">19784 11176 0,'0'0'15,"0"0"-15,0 0 0,0 0 0,0 0 16,0 0-16,0 0 16,1 25-16,-1-25 0,-6 26 0,1-9 15,-2 2-15,-1 1 0,-3 1 16,-2 4-1,0-2-15,0-2 0,-4 8 16,1 0-16,1-4 0,3-3 0,0-5 16,2-7-16,3-4 0,2-1 15,-1 0-15</inkml:trace>
  <inkml:trace contextRef="#ctx0" brushRef="#br0" timeOffset="313716.8031">19763 10837 0,'0'0'0,"0"0"16,0 0-16,0 0 0,0 0 0,22 10 15,-22-10-15,25 14 16,-25-14-16,25 17 16,-14-10-16,-2-1 15</inkml:trace>
  <inkml:trace contextRef="#ctx0" brushRef="#br0" timeOffset="314265.3823">20120 11186 0,'0'0'0,"0"0"16,0 0-16,-13 31 0,6-18 0,-3 5 16,-2 2-16,-5 6 0,0-1 15,0-2-15,2-3 0,3-2 16,2-2-16,0-1 0,2-2 15,3-5-15,-1-1 0,4-5 16,2-2 0,1-4-16,2-2 0,5-4 15,3-4-15,1-2 0,1-2 0,4-3 16,2-4-16,2 2 0,1 2 16,5-2-16,1 5 15,-3 3-15,-2 4 0,3 6 0,0 4 16,-3 2-16,-3 2 0,-1 4 15,-3 5-15,-1 1 0,-3 2 0,-3 2 16,-2 1-16,-1 1 0,-3 1 0,-2-2 16,-2-3-16,-1 0 0,-1 0 15,-2-1-15,0-2 0,-3-3 16,-2-1-16,0-3 0,0-2 16,2-2-16,0-1 0,4-6 15,3-3-15,2-6 0,3-2 0,6-4 0,4-4 16,1 1-16,2-1 0,7-1 15,4 0-15,-2 7 0,1 3 16,4 0-16,-2 4 0,0 4 16,-1 2-16,-3 3 0,0 4 15,-5 2-15,-3 3 0,-4 6 16,-2 6 0,-3-1-16,-3 1 0,-1 4 0,-3 2 15,-1 2-15,-1-2 0,-1 7 16,0-2-16,0-4 0,0-1 15,1-5-15,0-5 0,-1-3 16</inkml:trace>
  <inkml:trace contextRef="#ctx0" brushRef="#br0" timeOffset="314681.9081">21436 11255 0,'0'0'0,"0"0"0,0 0 15,0 0-15,-6-20 0,6 20 0,-18-12 16,4 7 0,-3-1-16,-5 4 0,-5 2 15,-3 4-15,-2 3 0,-12 6 16,-3 3-16,-4 6 0,3 1 16,7 0-16,7 2 0,1 3 15,8-1-15,9-2 0,7-1 16,8-4-16,6-2 0,14-6 15,9-3-15,2-5 0,1-2 0,4-6 16,4-3-16,-1-1 0,1-2 0,4-6 16,-2-5-16,-6 0 0,-5-1 0,-5 0 15,-3 1-15,-6 5 16,-5 3-16,-4 4 0,-1 2 16,-3 4-16,-1 2 0,-2 1 0,-3 3 15,-1 5-15,-3 2 0,1 5 0,2 5 16,1-1-16,1 2 0,4-1 15,3 2-15,3 0 0,2 1 16,5-2-16,6-2 0,5-3 16,3-5-16,-4-1 0,-5-3 15,-4 0-15</inkml:trace>
  <inkml:trace contextRef="#ctx0" brushRef="#br0" timeOffset="315136.4688">22127 11260 0,'0'0'0,"0"0"16,0 0-16,0 0 0,-17-21 0,17 21 16,-21-13-16,5 8 0,-1 1 15,-7 2-15,-6 4 0,-9 3 0,1 3 16,-1 6-16,-1 3 0,-4 7 16,5 1-16,5 0 0,7 3 15,4 0-15,8-5 0,13 1 16,9-2-16,5-3 0,3-2 0,11-8 15,8-6-15,-1-1 0,0-3 16,2-5 0,4-5-16,-6-2 0,-3-1 15,3-9-15,-1-4 0,-11 6 16,-4 0-16,-1 1 0,-4 3 16,-5 6-16,-3 2 0,-1 4 15,0 4-15,-6 2 0,-1 2 0,-3 8 16,-2 6-16,1 4 15,-1 3-15,-1 9 0,0 6 0,0-1 0,1 0 16,-3 10-16,-1 1 0,0-6 0,1-6 16,-3 6-1,1-3-15,2-9 0,2-5 16,-3-5-16,-3-4 0,-3-3 16,0-3-16,-6-8 0,-4-2 15,2-4-15,3-3 0,-3-11 16,0-10-16,6 2 0,7-1 0,3 6 15,2 4-15,1 4 0</inkml:trace>
  <inkml:trace contextRef="#ctx0" brushRef="#br0" timeOffset="315352.9188">22498 11251 0,'0'0'0,"0"0"0,0 0 15,-7 27-15,7-27 0,-17 34 16,1-12-16,1 4 0,-1 3 0,-6 10 16,-2 1-16,-2 2 0,1-5 15,5-6-15,4-7 0,5-6 0,3-7 16,4-9-16,2-7 0,-1 1 16,1 1-16,1 1 0</inkml:trace>
  <inkml:trace contextRef="#ctx0" brushRef="#br0" timeOffset="315506.6817">22500 11003 0,'0'0'0,"0"0"16,0 0-16,0 0 0,0 0 0,30 0 16,-30 0-16,30 5 15,-30-5-15,33 7 0,-15-4 16,-2 0-16,-2 0 0,-2 0 0</inkml:trace>
  <inkml:trace contextRef="#ctx0" brushRef="#br0" timeOffset="315838.9053">22815 11272 0,'0'0'0,"0"0"16,-8 18-16,-1-4 0,-3 3 0,-2 3 16,-1 3-16,-4 7 0,1 2 15,-5 4 1,3-2-16,2-7 0,4-4 15,1-5-15,3-6 0,3-2 16,0-3-16,7-7 0,3-3 16,3-6-16,2-4 0,2-5 15,2-6-15,3-4 0,4-1 16,6-8-16,2 1 0,3 0 16,-2 6-16,1 5 0,-1 4 0,0 5 0,-1 5 15,-4 7-15,-2 2 0,-3 6 16,0 2-16,-4 6 0,-2 5 15,-2 4-15,-3 1 0,-3 6 16,-2 2-16,-2 1 0,0 1 0,-3 0 16,0 0-16,2-3 15,1-2-15,1-4 16,1-1-16,0-6 0,0-3 16,-1-3-16</inkml:trace>
  <inkml:trace contextRef="#ctx0" brushRef="#br0" timeOffset="316255.549">23768 11352 0,'0'0'0,"0"0"16,0 0-16,0 0 0,0 0 16,-12-17-16,12 17 0,-30-8 15,30 8-15,-43-1 0,15 4 16,-1 3-16,-4 2 0,-8 6 15,0 1-15,6 0 0,3 1 0,0 2 0,6 1 16,7-2-16,4-2 0,8-1 31,6-1-31,6-2 0,6-3 0,6-3 0,6-4 16,0-3-16,0-2 16,2-4-16,3-2 0,-3-1 15,1-1-15,-1-6 0,-2-1 0,-3 0 16,-2 1-16,-4 2 15,-3 4-15,-3 4 0,-3 1 0,0 5 16,-2 3-16,-1 5 0,-1 5 16,-3 3-16,-2 5 0,-1 1 15,1 3-15,1 3 0,0 2 16,3-1-16,3-3 0,2 1 16,4-2-16,2-4 0,2-3 0,3-5 0,2-5 15,-3-2-15,-3 0 0,-2-1 16</inkml:trace>
  <inkml:trace contextRef="#ctx0" brushRef="#br0" timeOffset="316509.6783">24155 11121 0,'0'0'16,"0"0"-16,0 0 0,-17 29 15,7-14-15,-5 7 0,-5 6 0,-5 11 16,-1 1-16,-2 8 0,1-2 16,7-5-16,6-3 0,3 2 15,7-6-15,4-6 0,4-5 0,5-5 16,3-4-16,6-3 0,5-4 0,2-5 16,2-3-16,-1-5 0,0-3 15,-2-8-15,0-5 16,-5 4-16,-5 4 0,-2 4 0</inkml:trace>
  <inkml:trace contextRef="#ctx0" brushRef="#br0" timeOffset="316672.5403">23948 11380 0,'0'0'0,"0"0"16,22-1-16,-6 1 0,3 1 15,10-1-15,4 1 0,1-1 16,1 0-16,9-3 0,0-3 16,-7 2-16,-9 0 0,-3 1 0</inkml:trace>
  <inkml:trace contextRef="#ctx0" brushRef="#br0" timeOffset="316904.3359">24601 11362 0,'0'0'0,"0"0"0,0 0 15,-15 25 1,15-25-16,-18 28 0,6-11 0,0 1 16,1 1-16,-1 5 15,1-3-15,2-3 0,2-3 0,2-1 16,1-3-16,0-1 0,2-3 15,2-7-15,0 0 16,2-4-16,-2 4 0,2-3 0</inkml:trace>
  <inkml:trace contextRef="#ctx0" brushRef="#br0" timeOffset="317058.114">24626 11132 0,'0'0'0,"0"0"0,0 0 15,31 12-15,-19-4 16,1 2-16,2 1 0,2 2 16,1-1-16,1 1 0,-2-2 15,-3-1-15</inkml:trace>
  <inkml:trace contextRef="#ctx0" brushRef="#br0" timeOffset="317390.369">24943 11368 0,'0'0'0,"0"0"15,0 0-15,0 0 0,-19 22 16,19-22-16,-25 22 0,12-8 16,0 3-16,2 0 0,2 2 15,2-1-15,4 0 0,6 2 16,6-1-16,3-2 0,5-2 0,5-4 16,4-3-16,1-3 0,-1-2 0,8-4 15,2-4 1,-7-8-16,-3-6 15,-7 0-15,-3 1 0,-7-3 0,-7-2 16,-3 1-16,-5 0 0,-4-1 16,-3 3-16,-1 3 0,-4 3 0,-8 2 15,-5 3 1,2 5-16,2 3 0,-1 3 16,1 3-16,6 2 0,3 2 0,7-1 15,5 0-15,2-3 0,1-1 16,0 0-16</inkml:trace>
  <inkml:trace contextRef="#ctx0" brushRef="#br0" timeOffset="317791.2668">25479 11305 0,'0'0'0,"0"0"0,0 0 0,0 0 15,-10 31-15,10-31 16,-12 32-16,4-14 0,-1 3 16,1 0-16,-1 2 15,1-2-15,1 0 0,0 2 16,1-3-16,2-3 0,-1-4 0,3-3 16,0-1-16,2-5 0,3-3 0,1-4 15,-1-3-15,1-3 16,1-3-16,1-7 0,2-1 0,2-3 15,2-2-15,2 2 0,3-1 16,4-1-16,0 4 0,0 2 16,0 4-16,1 3 0,1 3 0,0 4 15,1 4-15,-3 5 0,-2 3 16,-2 5-16,-2 5 0,-1 3 16,-2 1-16,-3 3 0,-2 3 0,-4 2 15,-2 0-15,-3 1 0,-1 0 16,-4 5-16,-2-2 0,-5-2 15,-5-2-15,5-7 0,3-4 0,2-5 16</inkml:trace>
  <inkml:trace contextRef="#ctx0" brushRef="#br0" timeOffset="318330.6944">25962 12129 0,'0'0'16,"0"0"-16,0 0 0,-20 4 0,20-4 16,-32 3-16,4-3 0,-5-3 15,-4-1-15,-19 0 0,-8-3 16,-1 1-16,-1 2 0,-23-3 15,-20 0 1,-9 0-16,8 1 0,-20-1 16,-2-1-16,18 3 0,14 0 0,-54 1 15,7 0-15,10 3 0,8 0 16,-11-4-16,-8-4 0,24 2 16,15 2-16,-10 0 0,-8 2 15,4-2-15,5 2 0,-4 4 16,-4 5-16,11-5 0,5-1 0,-14-4 0,-12 0 15,9-2-15,7 0 0,-10 0 16,-6-1-16,10 3 0,8 2 16,-14 4-16,-11 1 0,14-1 0,10 1 15,-6-3-15,-5-1 16,14 3-16,10 3 0,-3 3 16,-4 3-1,14-2-15,10-1 0,3-3 0,2 1 16,17-5-16,11-2 0,0 0 15,1-2-15,6 0 0,4-1 0,4-2 16,4-1-16,3 0 16,3-1-16,-3 2 0,-2 1 15,5 2-15,3 2 0,-7-2 16,-5 0-16,13 2 0,8-1 0,6 2 0</inkml:trace>
  <inkml:trace contextRef="#ctx0" brushRef="#br0" timeOffset="329892.0099">10200 13053 0,'0'0'0,"0"0"0,0 0 16,0 0-16,0 0 0,32-6 16,-32 6-16,31-4 0,-31 4 0,37-1 15,-11 0-15,0 1 0,2-1 16,14 0-1,5 0-15,0 0 0,2 0 0,18-1 16,6 1 0,7-2-16,-5-1 0,21 1 0,5 0 0,-11 0 15,-7 1-15,46-2 0,13 1 16,-20 2-16,-13-2 0,12 0 16,5-2-16,-18 5 0,-11 1 0,11 1 15,9-1 1,-10 0-16,-8 2 0,16-2 15,11-2-15,-14 1 0,-9 0 0,17 3 16,12 1-16,-16-3 16,-10 0-16,10 2 0,7 2 15,-17-3-15,-12-1 0,7 1 0,6 0 0,-16 2 16,-8 1-16,-1-1 0,-2 2 16,-15-2-16,-10 2 0,-7-4 15,-5-2-15,-10 2 0,-8 1 16,-10-5-16,-9-3 0,-1 2 15,-2 0-15,-1 2 0</inkml:trace>
  <inkml:trace contextRef="#ctx0" brushRef="#br0" timeOffset="330408.8109">13221 12933 0,'0'0'0,"0"0"0,0 0 0,0 0 16,0 0-16,0 0 0,3 25 16,-3-25-16,0 0 0,3 28 15,-3-28-15,2 29 0,0-14 0,-2 3 16,0 1-16,0 1 0,0 0 16,-2 2-16,1 2 15,-2 7-15,0 0 16,-2 2-16,2 3 0,0-2 15,-1 0-15,0 6 0,0-2 16,0-4-16,1-2 0,0-2 16,-1-2-16,1-3 0,0-2 0,1-1 15,0 0-15,0-2 0,-1 0 16,0-3-16,-1-2 0,2-2 16,1-2-16,0-2 0,1-2 0,0-1 15,-1-2-15,-1-1 0,-2-2 16,0-1-16,0-1 0,-1-3 15,2-1-15,1 1 0,-1 1 0,2 0 16</inkml:trace>
  <inkml:trace contextRef="#ctx0" brushRef="#br0" timeOffset="330831.9306">12944 13514 0,'0'0'0,"0"0"0,0 0 0,0 0 16,0 0-16,0 0 16,0 0-16,0 0 15,0 0-15,0 0 0,0 0 16,21 20-16,-21-20 0,10 20 16,-10-20-16,13 23 0,-5-10 0,1 2 15,1 3-15,-1-1 16,1-1-16,0 0 0,0-1 0,-1 0 15,0-1-15,2 4 0,0-2 0,0-2 16,-1-3 0,-1-2-16,-1 1 0,0-3 0,-1-1 0,-2-1 15,2-1 1,-3-1-16,1-1 0,0-1 0,2-2 0,-1-2 0,1-1 16,1-2-16,0 0 15,-1-3-15,2-2 16,1-2-16,1-2 0,3 0 15,3-1-15,6-4 0,2 0 16,3-1-16,2 2 0,2 1 16,1 0-16,5 0 0,-1 4 0,-2-2 15,-1 0-15,-3 2 0,-3 1 16,-4 1-16,-2-2 16,-4 3-16,-4 2 0,-2 1 0</inkml:trace>
  <inkml:trace contextRef="#ctx0" brushRef="#br0" timeOffset="333770.706">11022 13905 0,'0'0'15,"0"0"-15,0 0 0,0 0 0,0 0 16,0 0-16,11 23 0,-11-23 15,5 31-15,-5-9 16,-1 5-16,-2 1 16,0 2-16,-1 12 0,-2 4 15,0 0-15,-2-2 0,-3 11 16,-1-1-16,-1-3 0,-1-3 0,1 0 16,1-9-16,2-7 0,2-5 15,1-7-15,0-5 0,1-10 16,1-7-16,2-4 0,0-2 15,1 0-15,1 2 0,0 2 16</inkml:trace>
  <inkml:trace contextRef="#ctx0" brushRef="#br0" timeOffset="334038.9294">11047 13955 0,'0'0'0,"0"0"0,0 0 16,28-7-16,-28 7 0,36-5 15,-10 2-15,0 2 0,1 1 16,13 2-16,3 3 0,-4-1 16,-1 3-16,6 4 0,-1 4 15,-7-1-15,-5 0 0,-2 3 16,-7 0-16,-8-1 0,-5-1 0,-15 0 0,-9 1 16,1-1-16,-2 2 0,-15 4 15,-8 0-15,0-2 0,2-3 0,-5-2 16,-3-4-1,3 0-15,3 0 0,-1-6 0,6-6 16,9 0-16,5 1 0,6 0 16</inkml:trace>
  <inkml:trace contextRef="#ctx0" brushRef="#br0" timeOffset="334471.1644">11897 13622 0,'0'0'0,"0"0"16,0 0-16,0 0 0,4 34 16,-8-11-16,-5 5 15,0 2-15,-1 4 0,-4 11 0,-2 3 16,-2 7-16,0-3 0,-1-4 16,-1-1-16,2 0 15,2-8-15,3-7 0,2-4 0,2-7 16,4-4-16,0-5 0,2-4 0,1-2 15,1-2-15,2-6 0,1-6 16,6-4-16,4-6 0,2-4 16,3-5-16,-1 1 0,2-1 0,2 2 15,2 0-15,1 4 0,1 3 16,4-1-16,-1 4 0,-1 1 16,-3 3-1,2 8-15,1 4 16,-6 7-16,-1 5 15,-4 0-15,-2-1 0,-3 5 0,-2 3 16,-1 0-16,-3 3 0,-1 0 0,-2 2 16,-1-1-16,0-2 0,-1 5 15,-1 0-15,1-5 0,-1 1 16,0-1-16,0-3 0,1-7 0,1-3 16,0-2-16,0-1 0,0-2 15</inkml:trace>
  <inkml:trace contextRef="#ctx0" brushRef="#br0" timeOffset="334841.2427">12391 14175 0,'0'0'0,"0"0"16,0 0-16,26 4 0,-15-1 0,2-2 16,3 2-16,1-3 0,3 1 15,0-1-15,0 0 0,4-1 16,0-2-16,1-1 0,-1-2 15,-3-1 1,-1-1-16,-4-2 0,-3 1 16,-2-1-16,-2 0 0,-3-3 15,-4-2-15,-4 1 0,-4 0 0,-4 2 16,-3 2-16,-1 1 0,-2 1 16,-6 6-16,-5 5 15,-1 4-15,1 4 0,-6 5 0,-1 5 16,6 2-16,2 3 0,3 4 0,8 0 15,8-3-15,8-2 0,9 1 16,7-2-16,5-2 0,4-3 16,15-6-16,11-4 15,4-5-15,5-4 16,-7-3-16,-6-1 0,-5 0 0,-6 1 16,-12 1-16</inkml:trace>
  <inkml:trace contextRef="#ctx0" brushRef="#br0" timeOffset="335242.0598">13161 14057 0,'0'0'0,"0"0"15,0 0-15,-12 18 0,12-18 0,-13 26 16,4-8-16,-1 3 0,-1 0 0,0 2 16,-1 1-16,-1 4 0,2-3 15,0-2-15,2-5 16,1-1-16,3-3 0,0-3 0,2-1 15,1-3-15,-1-4 0,3-5 16,3-5-16,1-5 0,3-3 16,3-4-1,2-4-15,0-2 0,1-1 0,7-5 16,3 0-16,1 5 0,2 2 16,-1 5-16,-1 1 0,1 5 15,-1 4-15,0 4 0,1 3 16,-1 4-16,-2 3 0,-4 3 15,-1 3-15,-3 1 0,-1 1 0,-2 4 16,-2 3-16,-1 0 0,-1 1 0,-3-2 0,-2 3 16,-1-1-16,-2 1 0,0-1 15,-1 0-15,0-4 0,-1-1 0,1-3 16,0-3-16,0-5 16,1-2-16,0 0 0,1-3 15,-3 3-15</inkml:trace>
  <inkml:trace contextRef="#ctx0" brushRef="#br0" timeOffset="335574.0403">13808 14096 0,'0'0'0,"0"0"0,0 0 16,-10 23-1,10-23-15,-11 29 0,5-12 16,0 2-16,1 1 0,2 0 15,3 0-15,3-1 0,2-2 16,11 0-16,7-3 16,5-6-16,7-5 0,-4-1 0,-3-2 0,7-8 15,1-4-15,-7-1 16,-3 1-16,-1-10 0,-5-6 16,-8 0-16,-5 0 0,-7 0 15,-6 2-15,-3 5 0,-2 3 16,-8 2-16,-8 1 0,0 6 0,-2 3 15,-4 6-15,-2 3 16,4 4-16,3 3 0,8 0 16,6 1-1,3-2-15,2-2 0,2-2 16</inkml:trace>
  <inkml:trace contextRef="#ctx0" brushRef="#br0" timeOffset="336191.5797">14431 14080 0,'0'0'0,"0"0"0,0 0 0,-5 25 16,5-25-16,-8 30 0,2-11 16,1-1-16,-1-1 0,-2 4 15,-1-1-15,1-2 0,1-1 16,2-3-16,1-3 0,0-2 0,1-1 0,1-6 15,2-2 1,-1-4-16,2-4 0,2-4 0,1-4 16,3-4-16,1-3 0,2-1 0,2-1 15,2 0-15,3 2 0,5-4 16,2 5-16,-2 3 0,0 3 16,2 5-1,4 6-15,-1 5 16,0 6-16,-5 2 0,-3-1 0,-4 8 15,-1 5-15,-1-1 16,-3 2-16,-3 4 0,-1 0 16,-2-5-16,-2-1 0,-1 3 15,-1-2-15,0-5 0,-1 0 0,-1 0 16,-1-2-16,1-5 0,1-1 0,1-2 16,0 0-16,0-5 0,0 0 15,2-8-15,1-4 0,4-4 16,1-2-16,7-5 0,2-3 15,2 2-15,1 1 0,7-5 16,1 3-16,1 3 0,-1 2 0,3 1 16,-2 3-1,-5 4-15,-2 4 0,0 5 16,0 5-16,-5 4 16,-2 3-16,-4 4 0,-2 3 0,-3 4 15,-4 4-15,-1 2 0,-1 4 16,-3-1-16,-2-1 0,0 3 15,-1-1-15,2-6 0,0-5 0,-1-3 16,2-3-16,1-5 0,-2-2 0,2-5 16,2-1-16,-2-3 0,2 3 15,0 0-15</inkml:trace>
  <inkml:trace contextRef="#ctx0" brushRef="#br0" timeOffset="336546.0669">15246 14208 0,'0'0'0,"0"0"16,0 0-16,23 2 0,-23-2 16,27 2-16,-27-2 0,33 2 15,-14-4-15,3 1 0,3 0 16,-1 0-16,0 0 0,8-2 16,0-2-16,-2 1 0,-2 0 0,-4-1 15,-2-2-15,-3-1 0,-3-1 16,-3-1-16,-3 0 0,-2-1 0,-4-1 15,-3 0-15,-3 1 0,-4 0 16,-5 0-16,-5 2 0,-1 2 16,-4 3-16,-4 3 0,-7 3 15,-2 4-15,3 4 0,2 2 16,1 4-16,3 2 0,4 3 16,3 2-16,5-2 0,5-1 0,13 6 15,10 1 1,5-7-16,5 0 0,13 0 0,4-3 15,-1-6-15,2-5 0,5-1 16,-3-2-16,-12-1 0,-8 0 0,-6-1 16</inkml:trace>
  <inkml:trace contextRef="#ctx0" brushRef="#br0" timeOffset="336964.3663">16078 14030 0,'0'0'0,"0"0"0,0 0 0,-10 24 16,10-24-16,-12 30 0,4-9 15,-3 0-15,-2 1 16,0 2-16,0 2 0,-3 3 0,3-4 0,2-4 16,1-2-16,2-3 0,2-3 15,0-2-15,2-3 0,1-4 16,0-3-1,3-5-15,3-4 0,1-4 16,3-2-16,3-7 0,2-6 16,1 0-16,1-1 0,7-7 15,2 0-15,2 5 0,0 3 0,0 4 16,1 1-16,2 2 0,1 5 16,2 6-16,2 5 15,-4 5-15,-4 3 0,-2 5 0,-2 5 0,-3 3 16,-4 2-16,-2 5 15,-2 2-15,-2 2 0,-2-2 0,-3 1 16,-3-2-16,-3 1 0,-1 0 16,0-3-16,-2-2 0,-1-2 15,1-1-15,0-2 0,2-4 16,1-3 0,2-3-16,-1-2 0,1-1 0,0 0 15</inkml:trace>
  <inkml:trace contextRef="#ctx0" brushRef="#br0" timeOffset="337463.199">17151 14152 0,'0'0'0,"0"0"0,0 0 15,0 0-15,0 0 0,4-22 0,-4 22 0,-7-14 16,-4 7-16,-3 2 0,0 1 15,-4-1-15,-3 1 16,-2 1-16,-2 1 0,-9 2 0,0 3 16,2 1-16,2 3 0,-5 5 15,-1 5-15,8 1 0,3 0 16,7 0-16,3-1 16,5-1-16,4 0 0,7 3 0,7 2 15,4-3-15,3-3 0,6-3 16,6-4-1,0-4-15,2-1 0,6-7 16,0-6-16,-2-3 0,-2 0 0,-1 0 16,-1-1-16,-5-2 15,-3-3-15,-5-2 0,-2-1 16,-4 3-16,-3 2 0,-1 5 0,-2 3 16,0 0-16,-2 3 0,-1 2 15,0 1-15,-1 3 0,-1 6 0,0 5 16,1 6-16,0-2 0,0 1 0,0 6 15,1 1-15,0 0 0,1-1 16,1 0-16,2 0 0,0-3 16,1-2-16,-1-2 0,1-4 15,-1-2-15,1-2 0,-2-1 16,0-2 0,-2 0-16</inkml:trace>
  <inkml:trace contextRef="#ctx0" brushRef="#br0" timeOffset="337764.0701">17664 13684 0,'0'0'15,"0"0"-15,0 0 0,0 0 0,-3 27 16,3-27-16,-12 32 0,1-10 15,-3 3-15,-2 6 0,0 5 0,-3 7 16,3-4-16,-2 7 0,4-3 0,2-4 0,2-4 16,1 4-16,3-7 15,2-8-15,2-4 0,-1 0 0,3-2 16,2-6-16,0-3 0,3-2 16,4-4-16,3-4 15,5-2-15,5-10 0,4-7 16,-5 4-1,-3 2-15,-4 4 0</inkml:trace>
  <inkml:trace contextRef="#ctx0" brushRef="#br0" timeOffset="341622.5821">18072 13853 0,'0'0'0,"0"0"16,0 0-16,0 0 0,29 0 0,-29 0 16,26 0-16,-9 1 0,3 1 15,1 0 1,1-1-16,0 2 0,1-2 0,7 1 16,0 0-16,-4-1 0,-1 0 15,-4-1-15,-4 0 0,-3 0 16</inkml:trace>
  <inkml:trace contextRef="#ctx0" brushRef="#br0" timeOffset="341760.6028">18115 14193 0,'0'0'0,"7"1"0,4 0 15,5 1-15,2-1 0,7-1 16,3-1-16,11-1 0,2-1 0,0 0 15,-8 1 1,-6 1-16</inkml:trace>
  <inkml:trace contextRef="#ctx0" brushRef="#br0" timeOffset="342139.3046">18994 13814 0,'0'0'0,"0"0"0,0 0 16,-10 36-16,6-18 0,-3 5 0,0 6 15,-4 10-15,0 0 0,0 3 16,0 2-16,-1 4 16,4-5-16,0-2 0,4-9 0,0-9 0,2-5 15,1-6-15,1-4 0,2-6 0,3-7 16,0-4-16,2-5 15,-1-3-15,1-2 0,0-5 16,-1-4-16,2-1 0,1-1 0,1-1 16,1-1-16,1 6 0,0 4 15,3 2 1,1 4-16,-2 4 0,-1 3 16,-1 3-16,2 4 15,2 3-15,4 5 0,-1 0 0,0 1 16,-4 0-16,-3-3 15,-2 0-15</inkml:trace>
  <inkml:trace contextRef="#ctx0" brushRef="#br0" timeOffset="342524.6479">19306 14126 0,'0'0'0,"0"0"0,0 0 0,23 11 15,-23-11-15,25 10 16,-9-5-16,2 0 16,2-3-16,2-1 0,3-2 15,7-1-15,0-3 0,1-3 16,1-3-16,-2-1 0,-2-2 16,3-4-16,-3-3 0,-4-1 15,-3-1-15,-7 0 0,-5-2 0,-6 3 16,-2 2-16,-7 1 0,-4 1 0,-3 4 15,-4 3-15,-5 6 0,-5 5 16,1 6-16,-1 5 0,-1 6 0,-4 7 16,-3 11-16,1 4 15,9 2-15,5 1 0,7-5 16,6-5-16,8 1 0,8-2 16,7-9-16,5-3 0,8-6 0,5-3 0,2-8 15,1-5-15,7-6 0,3-3 16,-11 1-16,-10 4 0,-7 2 15</inkml:trace>
  <inkml:trace contextRef="#ctx0" brushRef="#br0" timeOffset="343057.013">20203 13900 0,'0'0'0,"0"0"16,0 0-16,-17 34 0,7-16 0,-1 5 15,-1 0-15,-2 11 0,0-2 0,1 0 16,0-1-16,-1 4 0,0-2 16,3-6-16,3-4 0,0-6 0,1-3 0,3-5 15,2-3 1,2-6-16,4-7 0,-1-2 16,3-2-16,-1-5 0,2-3 15,3-2-15,2-3 0,8-6 16,2-3-16,1 3 0,0 1 15,1 6-15,1 3 0,3 2 16,1 4-16,-3 4 0,-1 3 0,-4 6 16,-3 4-16,-3 7 0,-1 4 15,-3 5-15,-3 2 0,-3 2 16,0 1-16,-3 1 0,-2 3 16,-1 0-16,-1-3 0,-3-3 15,-1-2-15,-2-3 0,-1-1 0,1-7 16,2 0-16,0-4 0,2-2 0,1-4 15,0-5-15,3-5 0,3-3 16,3-4-16,5-6 0,8-6 16,3-3-16,3 3 0,5 0 15,2 3-15,1 4 0,7-1 16,-2 6-16,-1 5 0,-3 4 0,-2 6 31,-1 5-31,-5 4 0,-4 4 16,-5 6-16,-5 4 0,-4 4 0,-4 3 15,-4 4-15,-3 2 16,-3-1-16,-3 0 0,4 6 0,4-2 16,-2-8-16,-2-7 0,2-5 15,1-3-15,1-5 0</inkml:trace>
  <inkml:trace contextRef="#ctx0" brushRef="#br0" timeOffset="343464.4042">21537 13984 0,'0'0'0,"0"0"0,0 0 0,0 0 0,-8-18 16,8 18-16,-22-7 0,22 7 15,-34-5-15,10 6 0,-3 3 16,-2 4-16,-1 4 0,-9 8 16,-2 3-16,6 2 0,3 2 15,0 5-15,6-2 0,8-5 16,4-2-16,7 1 0,6-2 15,7-7-15,6-2 16,6-6-16,4-4 0,2-3 16,2-4-16,0-2 0,1 0 15,3-7-15,1-5 0,-2-3 16,-1-3-16,-4 0 0,-2 1 0,-6 1 16,-2 1-16,-4 4 15,-3 3-15,-1 4 0,-2 1 16,-2 6-16,-2 3 0,-1 6 0,0 2 15,0 7-15,0 6 0,1 0 16,1-2-16,3 3 16,2 3-16,0-2 0,0-2 0,6-2 15,5 0-15,-1-4 0,2-5 0,-4-1 16,-2-2-16,-3-1 16</inkml:trace>
  <inkml:trace contextRef="#ctx0" brushRef="#br0" timeOffset="343765.22">21916 13962 0,'0'0'0,"0"0"16,0 0-16,-12 38 0,5-19 0,-2 5 0,-2 4 16,-3 6-16,1-1 0,-1 1 15,2-1-15,0 2 0,1-6 16,3-7-16,3-5 0,2-7 15,2-6-15,3-8 0,2-5 16,1-3-16,-1-1 0,3-7 16,1-6-16,1-1 0,0-1 0,0 2 0,1-1 15,0 3-15,1 4 0,0 3 16,0 3-16,3 4 0,3 1 16,-1 5-16,1 4 0,-2 1 0,1 3 15,1 3-15,2-1 16,2-2-16,1-3 0,-3 0 15,-4 0-15,-3-1 16</inkml:trace>
  <inkml:trace contextRef="#ctx0" brushRef="#br0" timeOffset="344012.8349">22448 13669 0,'0'0'15,"0"0"-15,0 0 0,0 0 16,-3 36-16,-4-15 0,-4 6 16,1 3-16,1 2 0,-6 15 15,0 5-15,-2-2 0,0-2 0,-4 12 16,-4 8-16,4-11 0,5-10 16,0-1-1,5-9-15,5-9 0,2-7 16,10-10-16,7-8 15,-5-2-15,-1 1 0,-2-1 0</inkml:trace>
  <inkml:trace contextRef="#ctx0" brushRef="#br0" timeOffset="344259.0423">22739 13995 0,'0'0'0,"0"0"0,0 0 16,0 0-16,0 0 0,0 0 15,0 0-15,0 0 0,-31-11 0,31 11 16,-37 2-16,15 1 15,-2 1-15,-2 1 0,-1 2 16,1 2-16,2-1 0,-2 3 0,3 1 16,3-2-1,3 1-15,7 3 0,5 1 16,5-1-16,5 1 0,6 1 16,6 1-16,2-3 0,3 1 0,8 4 15,4 2-15,-2-3 16,-1 0-16,0 0 0,-7-5 15,-6-2-15</inkml:trace>
  <inkml:trace contextRef="#ctx0" brushRef="#br0" timeOffset="344698.886">23392 14102 0,'0'0'0,"0"0"0,0 0 0,0 0 0,0 0 0,9-25 15,-9 25-15,-5-18 16,5 18 0,-13-20-16,13 20 0,-21-18 15,10 10-15,-4 3 0,-4 1 0,-1 2 16,-1 4-16,-11 5 16,-3 5-16,1 2 0,2 0 15,-2 6-15,3 2 0,5 0 0,6 2 16,3-2-16,6-3 0,5-1 15,5-1-15,6-4 0,5-2 16,5-3-16,5-4 0,5-4 16,4-3-16,1-5 0,1-2 0,-3-3 15,0-2-15,2-4 0,-3 0 16,-1 3-16,-3 2 0,-7 3 0,-5 2 16,-2 3-1,-2 3-15,-4 7 0,-1 6 16,-1 3-16,-2 2 0,0 6 0,-1 4 15,1 0-15,0 1 0,1 3 16,1 2-16,1-3 0,2-3 16,5 2-1,3-2-15,2-8 0,-1-5 0,-2-3 16,-2-2-16,-3-1 16</inkml:trace>
  <inkml:trace contextRef="#ctx0" brushRef="#br0" timeOffset="345149.2442">23765 13815 0,'0'0'0,"0"0"0,-6 19 0,2-6 15,-3 3-15,-3 12 0,-2 6 16,0 0-16,1 1 0,-2 7 0,-1-2 15,3-5-15,3-4 0,-2 1 16,0-4-16,2-5 0,1-6 0,1-3 16,0-3-16,3-5 0,1-3 15,2-6-15,2-5 16,1-2-16,3-4 0,2 0 0,1-5 16,5 1-1,1 0-15,7-4 0,2 2 16,1 4-16,-2 3 0,3 2 0,3 1 15,-1 3-15,-2 3 0,-2 4 16,-2 4-16,-3 2 0,-1 1 16,-3 2-16,-2 3 0,-5 2 15,-4-1-15,-5 4 0,-3 3 16,-3-1-16,0 0 0,-10 1 0,-7 1 16,0-3-16,-1-2 0,-4 0 15,-2-2-15,-2-4 0,0-3 0,4-7 16,3-5-16,4-6 0,4-3 15,2 3-15,5 3 0,2 0 16</inkml:trace>
  <inkml:trace contextRef="#ctx0" brushRef="#br0" timeOffset="345400.7615">24379 13622 0,'0'0'0,"0"0"16,0 0-16,-1 33 0,-3-14 0,-2 8 15,-3 8-15,-3 11 0,1 5 0,-4 8 16,2-1-16,0 2 0,3-8 16,0-3-16,0-3 15,2-1-15,3-5 0,-3-5 0,0-4 16,1-6-16,-1-6 15,1-9-15,3-6 16,1-1-16,1 0 0,-1-2 0</inkml:trace>
  <inkml:trace contextRef="#ctx0" brushRef="#br0" timeOffset="345770.6555">24485 14195 0,'0'0'0,"0"0"0,0 0 0,30 7 16,-17-4-16,2 1 0,3 1 16,0-3-16,3 1 0,7 0 15,-1 0-15,1-1 0,0-2 0,1 0 16,2-3-16,-4-1 0,-4-2 0,1-2 16,-3-1-16,-4-1 0,-3 1 15,-4-4-15,-4-2 0,-1-1 16,-3 2-16,-5 2 0,-5-1 15,-4 3-15,-5 3 0,-8 2 16,-4 3-16,-3 4 0,-3 4 16,0 4-16,0 4 15,1 1-15,4 1 0,-5 8 16,5 0-16,5 1 0,7-2 0,6 3 0,8 2 16,8-4-16,8-2 0,11-3 15,10-3-15,0 0 0,-1-3 16,12-3-16,4-6 0,0-3 0,-1-2 15,-12 0-15,-8 0 16,-7 0-16</inkml:trace>
  <inkml:trace contextRef="#ctx0" brushRef="#br0" timeOffset="365164.1919">3294 14613 0,'0'0'16,"0"0"-16,0 0 0,0 0 0,0 0 16,31 0-16,-31 0 0,19 3 15,-19-3-15,25 5 0,-5-1 0,-1-3 16,3 0-16,3 1 0,6 2 16,1 0-16,0-1 0,19 0 15,5-1-15,13 1 0,-1-3 0,21 0 16,6 0-16,-7-1 15,-6 1-15,29-3 0,23-1 16,-14-2-16,-8-1 0,58 0 16,-12 1-16,-22 0 15,-17 0-15,9 3 0,5 2 16,-14 1-16,-7 2 0,12 1 16,11 1-16,-22-2 0,-15-2 0,7 0 15,5 0-15,-16 2 0,-11 1 16,-4-2-16,-1-2 0,-18-1 15,-16-1-15,-9-1 0,-9 1 0,-11 0 16,-10 1-16,-2 0 0,0 1 16,-1 0-16</inkml:trace>
  <inkml:trace contextRef="#ctx0" brushRef="#br0" timeOffset="371121.9079">6789 13815 0,'0'0'0,"0"0"0,0 0 0,0 0 15,0 0-15,15 18 0,-15-18 16,0 0-16,27 14 0,-27-14 0,25 11 16,-12-5-16,0-1 0,-2 2 15,0 1-15,-3-1 0,1 0 16,-2-1-16,-3-1 0,1-1 16</inkml:trace>
  <inkml:trace contextRef="#ctx0" brushRef="#br0" timeOffset="371253.519">6631 14252 0,'0'0'0,"0"0"0,0 0 15,27-3-15,-27 3 0,38-8 16,-9-1-16,0-1 16,0-3-16,12-4 0,1-2 0,7-6 15,-4-1-15,-8 5 0,-8 4 16,-5 4-16</inkml:trace>
  <inkml:trace contextRef="#ctx0" brushRef="#br0" timeOffset="371438.5175">7114 13851 0,'0'0'0,"0"0"15,0 0-15,0 0 0,28 2 0,-28-2 16,38 1-16,-12-2 0,2 0 15,2-1-15,3-2 0,10-2 16,1-1-16,-1-1 0,-1 2 0,4-4 0,-6 1 16,-7 0-16,-5 3 0,-6 1 15</inkml:trace>
  <inkml:trace contextRef="#ctx0" brushRef="#br0" timeOffset="371623.5485">7202 13919 0,'0'0'0,"0"0"16,0 0-16,-4 29 0,1-14 16,-2 5-16,0 5 0,-3 10 15,0 2-15,1 2 0,-1 3 16,-1 5-16,1-4 0,1-7 16,-1-5-1,1-6-15,3-5 0,-2-3 16</inkml:trace>
  <inkml:trace contextRef="#ctx0" brushRef="#br0" timeOffset="371770.7501">7187 14040 0,'0'0'0,"0"0"0,0 0 0,25-7 0,-25 7 16,24-9-16,-7 3 0,-2 2 15,4-1-15,1-2 16,0 0-16,-1 0 0,-2-1 0,2 0 15,-2 2-15,-4 0 0</inkml:trace>
  <inkml:trace contextRef="#ctx0" brushRef="#br0" timeOffset="372087.2531">7266 14136 0,'0'0'0,"0"0"0,-10 16 15,10-16-15,-16 24 0,8-14 16,1 0-16,2-1 0,1 0 15,1 2-15,4-1 0,3-4 16,1-2-16,3-2 0,2-1 0,2-1 0,-1-1 16,7-1-16,-2 0 0,3-1 15,0 0-15,-1 1 0,-3 0 16,-2 2-16,-2 2 0,-1 1 16,-2 2-16,-3 0 0,0 3 15,-4 2-15,-1 3 0,-4 0 16,-2 1-16,-3-1 0,-2 0 0,-1-2 0,0-1 15,0-3-15,1-1 0,0-3 32,-1-3-32,1-5 0,0-5 0,-1-4 0,2-6 0,0-6 15,4-6-15,0 4 0,1 6 16,0 3-16</inkml:trace>
  <inkml:trace contextRef="#ctx0" brushRef="#br0" timeOffset="372287.9141">7322 13503 0,'0'0'0,"0"0"0,0 0 16,0 0-16,0 0 0,26 13 16,-26-13-16,25 27 0,-12-9 0,3 8 15,-3 6-15,4 7 0,1 4 16,7 18-16,-1 4 0,2 14 0,-1-3 16,2 13-16,0-3 0,1 0 15,1-11-15,-3-2 16,0-10-16,-9-13 0,-3-7 0,-2 1 15,-8-15-15,-2-19 0,-2-6 0,0-1 16,0-3-16,0 3 0</inkml:trace>
  <inkml:trace contextRef="#ctx0" brushRef="#br0" timeOffset="372495.0724">7768 13973 0,'0'0'0,"0"0"16,-3 24-16,3-24 0,-11 38 0,2-12 0,-2 5 16,-5 13-16,1 2 0,-3 11 15,2 0-15,0-6 0,1-5 0,-5-1 16,0-9-16,1-9 16,3-6-16,-2-13 0,1-8 15,2-13-15,2-10 0,3 5 0,2 4 16,3 3-1</inkml:trace>
  <inkml:trace contextRef="#ctx0" brushRef="#br0" timeOffset="372657.6731">7627 13454 0,'0'0'0,"0"0"0,0 0 0,0 0 15,21 20-15,-21-20 0,22 27 16,-9-9-16,-3 3 0,2 1 15,0 2-15,-2-3 0,-1-3 0,-1-3 16</inkml:trace>
  <inkml:trace contextRef="#ctx0" brushRef="#br0" timeOffset="372873.7356">7942 13791 0,'0'0'0,"0"0"16,22 0-16,-6 0 0,1 0 0,11 0 15,3-1-15,-1 1 0,1-1 0,9 1 16,1 0-16,-5-2 16,-2-1-16,-2-1 0,-6 1 15,-11-1-15,-4 2 0,-2 0 0,-1 1 16,-4 0-16</inkml:trace>
  <inkml:trace contextRef="#ctx0" brushRef="#br0" timeOffset="373112.1145">8149 13627 0,'0'0'0,"0"0"0,0 0 16,0 0-16,0 0 0,0 0 0,0 0 16,-11 30-16,11-30 0,-12 34 15,3-13-15,-1 1 0,-2 1 16,1-1-1,1 1-15,0 4 0,5-1 0,1-2 16,2 0-16,5-3 0,3-2 16,2-1-16,6-1 15,2-2-15,2-3 0,2-2 16,1-4-16,2-1 0,-1-1 0,1-1 16,-5-2-1,-3 8-15,-4 5 0,-4-3 0,0-1 0,-2-2 0</inkml:trace>
  <inkml:trace contextRef="#ctx0" brushRef="#br0" timeOffset="373290.3087">7855 14247 0,'0'0'0,"0"0"0,0 0 16,29 1-16,-29-1 0,38 0 0,-11-1 16,2-1-16,5 1 0,9-4 15,0-2-15,0-1 0,0 0 16,4-3-16,-4-1 0,-7-1 15,-3 1-15,-7 2 0,-6 0 16,-3 4-16</inkml:trace>
  <inkml:trace contextRef="#ctx0" brushRef="#br0" timeOffset="373528.2886">8217 13800 0,'0'0'0,"0"0"16,0 0-16,4 22 0,-4-22 0,2 35 0,-2-8 16,-2 4-16,0 5 0,-3 19 31,0 7-31,-1 0 0,1 1 0,-2 9 0,0 8 0,0-12 16,1-9-16,2-1 0,0-11 15,0-11-15,2-10 0,2-8 16,-2-7-1,2-11-15,0-8 0,0 2 0,0 2 16,0 1-16</inkml:trace>
  <inkml:trace contextRef="#ctx0" brushRef="#br0" timeOffset="373860.1771">8582 13713 0,'0'0'0,"0"0"15,0 0-15,22 9 0,-22-9 16,21 11-16,-9-5 0,-1 1 16,0 1-16,-1 2 0,-2-2 15,-2 2-15,-3 1 0,-3 1 16,-3 1 0,-4 0-16,-2 0 0,-3 4 15,-2-2-15,-1 0 0,-1 0 0,0-2 16,-1 0-16,3-2 0,1-1 15,2-2-15,3 0 0,2-1 16,3 1-16,6-1 0,6 0 16,2 0-16,3 0 0,5-2 15,5-2-15,0-1 0,0 0 0,2 0 16,3 0-16,-4 0 16,0 0-16,-7 0 0,-3 3 0,-1-1 15,-3-1-15,-2-1 0</inkml:trace>
  <inkml:trace contextRef="#ctx0" brushRef="#br0" timeOffset="374029.0895">8480 14204 0,'0'0'16,"0"0"-16,0 0 0,31 6 0,-31-6 16,31 4-16,-7-1 15,0-2-15,2-1 0,10 0 0,3-1 16,-4 0-1,-3-1-15,2 0 0,-3-1 16,-6 2-16,-4 0 0,-3 0 16,-6 0-16,-1 1 0</inkml:trace>
  <inkml:trace contextRef="#ctx0" brushRef="#br0" timeOffset="374458.9318">8683 14241 0,'0'0'16,"0"0"-1,0 0-15,0 0 0,0 0 0,0 0 16,3 28-16,-3-28 0,-1 26 0,1-26 0,-6 29 16,2-14-16,-1-1 0,0 2 15,0 1-15,-2-1 0,-1 0 16,1-1 0,-2 0-16,-2 2 0,0-4 0,-3-2 15,-4-4-15,0-1 0,1 0 16,-1-1-16,-1-2 0,2 0 0,1 0 15,0-2-15,0 1 0,2-2 16,3 0-16,1 0 16,3 2-16,4-1 0,3-1 0,5 2 15,7-2-15,2 2 0,3 0 0,13-1 16,7-1-16,-1-1 0,3-3 16,12 1-16,6 1 0,-3 0 15,-1-1-15,7 2 0,-1 2 16,-9 1-16,-3-2 0,-1 0 15,-6 1-15,-11-1 16,-5 1-16,-10 2 0,-6 2 16,-9-1-16,-7 0 0,-5-2 15,-5-1-15,7 0 0,2 0 16,1-1-16</inkml:trace>
  <inkml:trace contextRef="#ctx0" brushRef="#br0" timeOffset="374677.4544">9693 14698 0,'0'0'0,"0"0"16,0 0-16,0 0 0,0 0 0,0 0 16,0 0-16,0 0 0</inkml:trace>
  <inkml:trace contextRef="#ctx0" brushRef="#br0" timeOffset="379961.3419">5346 17069 0,'0'0'0,"0"0"0,0 0 0,0 0 16,0 0-16,0 0 0,0 0 15,0 0-15,0 0 0,0 0 0,21 15 16,-21-15-16,0 0 0,28 10 15,-28-10-15,29 7 0,-14-4 16,2-1-16,5 1 0,0 0 16,2 0-16,2 1 0,2 1 0,13 1 15,1-2-15,3 0 0,4 0 16,5 1-16,-7 0 0,13 1 0,4-1 16,-4 1-16,1-2 0,2 0 15,3 0-15,5 1 0,-6 0 16,5-2-16,5 0 0,8 0 15,-4 1-15,-1 1 16,1 2-16,25 3 0,-12 0 16,-1-3-16,4-1 15,-12-3-15,-5-1 0,3 2 16,4 0-16,-9 2 0,-6 2 0,8 0 16,6 0-16,-8-1 15,-5 2-15,5-1 0,4 0 16,-7-2-16,-6-1 0,8 0 0,7-3 0,-8 3 15,-6 0-15,7 0 0,3 0 16,3 3-16,-1 3 0,2-1 16,0 1-16,-14-4 0,-9-3 0,9 3 15,6 2-15,-2-1 0,2-1 16,1-2-16,1-2 0,-11 0 0,-6 0 16,7 1-1,7 0-15,-8-7 0,-5-3 16,8 3-16,2 3 15,-5-1-15,-4 0 0,9 0 0,8 0 16,-9 0-16,-3 0 0,-5 1 16,-4 1-16,-1-2 0,-2-2 15,8 0-15,3 2 0,-1-2 16,-1 1-16,-2-1 0,-2-1 0,-9 1 16,-8 0-16,7 3 0,6 2 15,-2-1-15,-2 0 0,3-1 0,2 1 16,-8 1-16,-6 1 0,7-2 15,5-1-15,-2 1 0,-1 0 16,-5 0-16,-3 0 0,-6-1 16,-3 2-16,3 2 0,3 1 0,-9 1 0,-6 1 15,-2-3-15,-1-3 0,-4 1 16,-5-1-16,-10-1 0,0 0 16,-1 0-16</inkml:trace>
  <inkml:trace contextRef="#ctx0" brushRef="#br0" timeOffset="381573.1892">14092 15890 0,'0'0'0,"0"0"0,0 0 16,0 0-16,0 0 0,0 0 0,0 0 0,0 0 15,-30 2-15,30-2 0,-32 13 16,12-4-16,-2 3 0,-3 3 16,-4 3-16,3 0 0,0 1 0,-9 10 15,-2 2-15,-1 7 0,5-2 16,7-3-16,7-1 15,4-2-15,5-3 16,10 4-16,10-3 0,5-6 16,4-5-16,11-4 0,9-4 15,3-3-15,2-3 0,-10-1 16,-8 0-16,-5-1 0</inkml:trace>
  <inkml:trace contextRef="#ctx0" brushRef="#br0" timeOffset="381974.1287">14519 15948 0,'0'0'0,"0"0"15,0 0-15,-25 8 0,25-8 0,-23 17 16,10-2-16,-3 2 16,0 0-16,-3 5 0,0 6 0,-2 6 0,5-3 0,2 0 15,5-2-15,1 3 0,5-2 31,7-5-31,7-4 0,3-6 0,2-4 0,6-7 0,4-5 16,2-3-16,0-3 0,3-4 16,1-4-16,0-3 0,0-1 15,5-11 1,-3-5-16,-2-1 0,-1 1 0,-6 3 16,-3 2-16,-2 4 0,-5 3 15,-4 8-15,-3 4 0,-8 5 16,-4 5-16,-5 4 0,-3 7 15,0 3-15,-2 4 0,2 5 16,0 6-16,-2 7 0,1 1 0,2 1 16,3 3-16,3 0 0,3-1 0,4-3 15,4 0-15,6-7 0,3-5 16,0-3-16,-4-5 16,-3-4-16</inkml:trace>
  <inkml:trace contextRef="#ctx0" brushRef="#br0" timeOffset="382259.5174">15376 15952 0,'0'0'0,"0"0"16,0 0-16,-28-8 0,28 8 0,-32-7 16,12 5-16,-4 1 0,-1 1 15,-5 3-15,3 1 0,2 3 16,4 1-16,6 6 0,3 3 0,4 1 15,3 0-15,10 8 0,10 2 16,1-3-16,2-2 0,4 1 16,2 1-16,-2-1 0,-3-2 15,-5 3-15,-6-1 0,-7-2 0,-5 0 16,-7-4-16,-6-2 0,-7-4 16,-6-1-1,0-4-15,-1-1 0,-1-3 16,-1-3-16,5-6 0,3-6 15,7 2-15,2 3 0,4 1 0</inkml:trace>
  <inkml:trace contextRef="#ctx0" brushRef="#br0" timeOffset="382689.4586">15770 15670 0,'0'0'0,"0"0"16,0 0-16,0 0 0,0 0 0,6 22 15,-6-22-15,-10 30 0,4-9 16,-3 8-16,-1 7 16,-3 1-16,-2 1 0,-3 12 0,0 1 0,-3 6 15,2-5-15,1 3 0,3-5 16,3-7-16,2-7 0,2-7 16,3-5-16,1-6 0,0-6 0,2-4 15,0-4-15,2-8 0,1-5 16,4-6-16,4-8 0,3-4 15,4-3 1,1 0-16,2 0 0,3-2 16,-1 5-16,3 2 0,4 0 15,-2 5-15,1 3 0,-4 5 16,-3 3-16,-2 3 0,-3 5 0,0 3 16,0 4-16,-4 5 15,-4 3-15,-4 3 0,-3 4 16,-1 4-16,-2 2 0,-1 2 0,0 1 15,-2 4-15,2-3 0,-1-2 0,2-4 16,1-3-16,1-3 0,1-5 16,1-5-16,-1-2 0,0-2 15,0-1-15</inkml:trace>
  <inkml:trace contextRef="#ctx0" brushRef="#br0" timeOffset="382891.0917">16316 16138 0,'0'0'15,"0"0"-15,-8 22 0,1-8 0,0 0 16,-4 9-16,-1 3 0,1 0 0,0 1 0,2-3 16,2-1-16,-1 1 0,1-2 15,3-7-15,2-5 0,2-7 16,1-8-16,-1 3 0,0 0 15,0 2-15</inkml:trace>
  <inkml:trace contextRef="#ctx0" brushRef="#br0" timeOffset="383044.9392">16362 15762 0,'0'0'15,"0"0"-15,0 0 0,0 0 16,0 0-16,29 18 0,-29-18 15,27 17-15,-27-17 16,27 21-16,-10-9 16,-3-1-16,-1-1 0,-1-1 0</inkml:trace>
  <inkml:trace contextRef="#ctx0" brushRef="#br0" timeOffset="383345.6767">16717 16126 0,'0'0'0,"0"0"15,0 0-15,-19 23 0,10-8 16,0-1-16,0-1 0,2 0 0,0 1 16,3 4-16,4-1 0,3-2 15,4-1-15,6-3 0,6-2 16,3-5-16,2-2 0,3-2 16,4-3-1,5-1-15,-3-2 0,-5-1 16,-3 0-16,-2-8 0,-1-5 15,-6-2-15,-2-1 0,-8 1 16,-4 1-16,-3-1 0,-2 0 16,-6 2-16,-4 1 0,-7 3 15,-4 2-15,0 3 0,-2 3 0,-6 3 16,-1 3-16,4 4 0,5 2 0,5-2 16,4 1-16,4-2 0</inkml:trace>
  <inkml:trace contextRef="#ctx0" brushRef="#br0" timeOffset="383715.5806">17294 16023 0,'0'0'0,"0"0"16,0 0-16,-6 29 0,6-29 0,-15 34 15,4-9-15,1 0 16,0-2-16,-2 6 0,1-3 0,1-3 15,2-2 1,0-2-16,1-4 0,3-5 16,-1-1-16,2-6 0,0-4 15,1-4-15,0-3 0,4-5 16,1-5-16,4-3 0,1-4 0,7-1 16,2-2-16,5-4 0,0 3 15,4 5-15,2 4 0,1 4 16,0 4-16,3 2 0,-3 6 0,0 5 15,0 3-15,-3 6 0,-1 4 16,-6 2-16,-3 3 0,-4 4 16,-3 4-16,-4 2 0,-3 1 0,-3 1 15,-1 0-15,-2-3 0,-3-2 16,3-6-16,0-3 0,1-5 16</inkml:trace>
  <inkml:trace contextRef="#ctx0" brushRef="#br0" timeOffset="384950.88">18277 15789 0,'0'0'0,"0"0"0,0 0 0,0 0 15,0 0-15,0 0 0,0 0 16,0 0-16,-10 26 0,10-26 0,-21 30 16,9-11-16,-2 3 0,1 2 0,0 3 15,0 1-15,1 1 0,-2 10 16,3 0-16,5-3 0,2-4 15,4 4-15,5-3 0,6-4 16,5-1-16,6-6 0,5-6 16,4-4-1,2-3-15,8-5 0,-1-3 0,-8-1 16,-6 1-16,-6-1 0</inkml:trace>
  <inkml:trace contextRef="#ctx0" brushRef="#br0" timeOffset="385148.0499">17890 16044 0,'0'0'0,"0"0"16,0 0-16,0 0 0,0 0 16,29 6-16,-29-6 0,39 2 15,-15-1-15,6 0 0,5-1 16,1 1-16,-1 1 15,14-3-15,4-1 16,-7-1-16,-9 2 0,-5-1 0</inkml:trace>
  <inkml:trace contextRef="#ctx0" brushRef="#br0" timeOffset="385567.7411">18767 15808 0,'0'0'16,"0"0"-16,0 0 0,-8 36 15,4-19-15,-6 8 0,-3 7 16,-4 13-16,2 2 0,-4 11 0,3-2 0,1-7 16,2-4-16,-1-2 0,1-6 15,1-9-15,4-7 0,1-5 16,4-3-16,2-6 0,2-2 0,2-9 15,1-4-15,2-6 16,1-3-16,3-8 0,2-7 16,4 2-16,4-1 15,5-3-15,2 3 16,-3 7-16,-2 6 0,5 6 0,1 4 16,-2 1-16,-3 2 0,-2 6 15,-3 5-15,-2 5 0,-3 2 0,-3 9 16,-1 6-16,-3-1 15,0 0-15,-4 2 0,-2 2 16,-1-3-16,-2-3 0,-2 0 0,0 0 0,0-6 16,1-2-16,1-7 0,-1-4 15,2-1-15,1-1 0,0-2 16</inkml:trace>
  <inkml:trace contextRef="#ctx0" brushRef="#br0" timeOffset="385884.0127">19116 16242 0,'0'0'0,"0"0"16,0 0-16,18 9 0,-18-9 0,26 7 16,-26-7-16,33 12 15,-15-6-15,5-2 0,2-1 16,-1-2-16,-1 1 0,8-2 16,0-3-16,-1-2 0,0-1 0,-5-2 15,-3-2-15,-3-2 0,-3-3 0,0-5 16,-5-3-16,-5 1 0,-3-1 0,-8 0 15,-5 1-15,-3 3 16,-4 3-16,-2 7 0,-2 4 16,-5 4-16,-2 4 0,0 6 0,2 6 15,2 8-15,5 6 0,-1 9 16,4 0 0,6 0-16,5 0 0,6-4 15,6 1-15,5-3 0,5 1 0,13 0 16,7-5-16,3-8 15,4-6-15,-11-3 0,-7-3 16,-7-2-16</inkml:trace>
  <inkml:trace contextRef="#ctx0" brushRef="#br0" timeOffset="386370.0212">20312 15744 0,'0'0'16,"0"0"-16,0 0 0,-15 24 0,15-24 0,-15 38 16,4-9-16,-1 3 0,-1 2 0,-7 16 15,-2 1-15,-1 6 0,3-4 16,1 1-16,4-6 16,2-9-16,3-6 0,3-9 0,1-6 15,2-4-15,1-3 0,1-8 16,2-5-1,2-7-15,1-3 0,2-8 16,2-5-16,3-3 0,2-3 0,3-1 16,4 1-16,4-4 0,0 2 15,5 7-15,3 5 0,-1 6 16,-1 2-16,5 7 0,1 4 16,-1 5-16,0 2 0,-5 6 15,-4 3-15,-3 1 0,-2 1 0,-3 6 16,-3 3-16,-5 1 0,-4-1 0,-5 1 15,-5-2-15,-3-1 0,-2-2 16,-9-1-16,-6 0 0,-1-5 16,-3-3-16,-3-5 0,-3-3 15,2-4-15,2-3 0,4-6 16,4-5 0,4-5-16,4-4 0,5-9 15,6-8-15,0 10 0,2 5 0,0 6 16</inkml:trace>
  <inkml:trace contextRef="#ctx0" brushRef="#br0" timeOffset="386555.0973">20820 15732 0,'0'0'16,"0"0"-16,0 30 0,-3-6 0,-3 3 15,-4 18-15,-1 5 0,-1 13 16,1-1-16,0 7 0,1-5 15,2-10-15,2-7 0,0 3 16,2-5-16,1-10 0,0-6 0,1-8 0,1-6 16,0-3-16</inkml:trace>
  <inkml:trace contextRef="#ctx0" brushRef="#br0" timeOffset="386902.4081">21121 16108 0,'0'0'0,"0"0"15,-8 21-15,4-7 0,-2 0 0,2 3 16,-1 2-16,2 6 0,2 2 0,4-3 16,5 0-16,4-5 15,4-3-15,5-3 0,5-2 0,7-1 16,-1-3-16,2-4 0,2-3 0,-2-6 15,-1-4-15,0-7 0,-6-3 16,-6-1-16,-4-1 0,-7-5 16,-7-4-16,-9 3 0,-8 2 0,-4 2 15,-4 0-15,-5 5 16,-4 3-16,-3 5 16,-3 6-16,1 2 0,3 2 15,1 5-15,1 4 0,7-2 16,5 0-16,11 2 0,5 1 15,11 0-15,9-1 0,-5-1 16,-2-3-16,-3 0 0</inkml:trace>
  <inkml:trace contextRef="#ctx0" brushRef="#br0" timeOffset="387341.1006">21749 15990 0,'0'0'0,"0"0"0,0 0 15,-10 21-15,10-21 0,-8 25 16,3-7-16,1 3 16,-1 1-16,2-1 0,1 0 15,1 4-15,1-2 0,3-2 16,3-2-16,2-3 0,5-2 16,2-4-16,4-4 0,-1-3 15,1-3-15,1-1 0,2-5 16,-1-2-16,-1-3 0,3-8 15,-1-6-15,-3 0 0,-2 0 0,-1 1 0,-1 0 16,-4 4-16,-2 3 0,-1 6 0,-2 5 16,-1 5-16,-3 6 0,-2 6 15,-1 7-15,-1 8 0,-2 6 0,1 4 16,1 2-16,2-4 0,1-2 16,7 3-16,4-4 0,4-4 15,4-4-15,1-6 0,1-2 16,3-5-16,0-5 0,4-8 15,3-5-15,-6 0 16,-4-4-16,2-7 0,2-7 0,-1-5 16,0-4-16,-3-7 0,-2-4 15,-2-7-15,-4 1 0,-4 14 0,-2 10 16,-3 6 0</inkml:trace>
  <inkml:trace contextRef="#ctx0" brushRef="#br0" timeOffset="401726.6623">25012 12444 0,'0'0'0,"0"0"0,0 0 15,0 0-15,0 0 0,0 0 16,0 0-16,0 0 0,0 0 0,-9 34 15,3-15-15,1 2 0,-2 1 16,-2 9-16,-2 6 16,-4 10-16,-2-2 0,-4 9 15,-1-1-15,4-6 0,1-5 0,0 3 0,4-4 16,3-8-16,3-7 0,0-5 16,3-4-16,0-5 0</inkml:trace>
  <inkml:trace contextRef="#ctx0" brushRef="#br0" timeOffset="401880.3562">24899 12843 0,'0'0'0,"0"0"0,0 0 0,20-8 16,-20 8-16,30-7 0,-8 4 16,1-1-16,1 1 0,3 0 15,2-1-15,9-1 0,-2 0 16,1 0-16,-1-4 0,0 2 0,-6 1 15,-6 2-15</inkml:trace>
  <inkml:trace contextRef="#ctx0" brushRef="#br0" timeOffset="402112.4009">25482 12493 0,'0'0'0,"0"0"0,0 0 15,0 0-15,-3 22 0,3-22 16,-10 34-16,3-12 0,0 3 16,-3 6-16,-1 6 0,-4 6 0,1-2 15,-2 8-15,1-5 16,3-3-16,2-5 0,1-3 0,2-5 16,0-6-16,2-3 15,0-5-15</inkml:trace>
  <inkml:trace contextRef="#ctx0" brushRef="#br0" timeOffset="402428.9683">25468 12916 0,'0'0'0,"0"0"16,0 0-16,37 0 0,-37 0 0,39 0 16,-13-2-16,1 0 0,-1 1 15,11-3-15,0 0 16,-4-2-16,-2 0 0,0-1 0,-4-1 15,-7-1-15,-3-1 0,-7-3 16,-5-2-16,-6 0 0,-5-1 16,-9 2-16,-6 0 0,-1 2 0,0 3 15,-5 7-15,-6 5 0,2 4 16,2 4-16,-5 8 0,1 6 16,3 2-16,4 3 0,6 4 0,7 2 15,6 0-15,6 0 0,12 3 16,9-3-16,4-8 0,3-7 15,10-5-15,8-3 0,4-6 0,3-4 0,4-8 16,4-6-16,-9 3 0,-15 1 16,-9 3-16</inkml:trace>
  <inkml:trace contextRef="#ctx0" brushRef="#br0" timeOffset="402821.1909">26583 12591 0,'0'0'0,"0"0"0,0 0 16,-11 30-16,11-30 0,-18 38 0,4-8 15,-2 1-15,-2 3 0,-2 11 16,1 2-16,-2 4 0,3-6 0,-1 0 16,3-7-16,4-9 0,2-6 0,2-5 31,3-4-31,0-5 0,2-5 0,3-9 15,2-7-15,1-3 0,2-2 16,4-7-16,2-8 16,3 2-16,3 2 0,4 5 0,3 2 15,3 3-15,-1 5 0,2 6 16,4 3-16,-2 4 0,-2 3 0,-5 8 16,-3 7-16,-5-1 0,-2-3 0,-4 4 15,-4 2-15,-4-1 0,-2-2 16,-7 2-16,-7 1 0,-4-2 15,-7-1-15,-1-2 16,-6 0-16,-4-2 0,4-3 0,5-4 16,2-3-16,7-7 0,5-5 0,3 1 0,2 2 31,3 1-31</inkml:trace>
  <inkml:trace contextRef="#ctx0" brushRef="#br0" timeOffset="403099.3699">27096 12730 0,'0'0'16,"0"0"-16,0 0 0,-7 32 0,0-14 16,-2 5-16,-2 3 0,-1 0 15,-2-1-15,-5 7 0,1-1 16,3-4-16,3-3 0,-2-1 16,5-4-16,2-11 15,1-2-15,3-6 16,2-3-16,2-4 0,1-2 15,5-6-15,3-4 0,2-2 16,1-2-16,5-3 0,1 3 16,0 4-16,2 3 0,1 6 15,3 5-15,-2 5 0,-1 3 0,3 3 16,3 3-16,-1 1 0,1-3 16,-6 0-16,-3-2 0,-5-1 0</inkml:trace>
  <inkml:trace contextRef="#ctx0" brushRef="#br0" timeOffset="403400.0157">27544 12865 0,'0'0'15,"0"0"1,0 0-16,-20 13 0,20-13 0,-28 23 16,11-6-1,0 1-15,3 1 0,0 7 0,3 0 16,4-3-16,4 0 0,7-5 15,7-4-15,6-3 0,3-4 0,6-6 16,6-5 0,0-4-16,0-4 0,1-1 0,-5 1 0,-3-7 15,-6-3-15,-9 1 0,-7 1 16,-5 0-16,-5-1 16,-4 5-16,-2 3 0,-9 5 0,-7 2 15,5 3-15,4 1 0,1 4 16,3 2-16,4 0 0,2-2 0,2 0 15,2 0 1,2-1-16</inkml:trace>
  <inkml:trace contextRef="#ctx0" brushRef="#br0" timeOffset="403616.3837">28073 12630 0,'0'0'0,"0"0"15,0 0-15,0 0 0,-3 24 16,3-24-16,-11 33 0,3-11 16,-1 2-16,-3 5 0,-2 5 15,-4 7-15,2-3 0,0-1 16,2-1-16,-3 2 0,3-5 0,2-5 16,2-4-16,3-4 0,4-3 0,1-4 15,0-2-15,-1-3 0</inkml:trace>
  <inkml:trace contextRef="#ctx0" brushRef="#br0" timeOffset="403848.2975">28338 12878 0,'0'0'0,"0"0"0,0 0 16,0 0-16,0 0 0,0 0 0,-39 4 15,39-4-15,-40 5 0,15 1 16,-4 0-16,2 3 0,0 2 0,-6 2 15,1 1-15,5-4 0,4-2 16,5 0-16,5 0 0,7-1 16,6 1-16,8 2 0,7 4 15,4-4-15,3 0 0,2 0 0,3 0 16,5 9-16,-1 7 0,-6-7 16,-5-2-16,-4-3 0</inkml:trace>
  <inkml:trace contextRef="#ctx0" brushRef="#br0" timeOffset="404187.1816">28408 13019 0,'0'0'0,"0"0"16,0 0-16,27 4 0,-27-4 16,27 6-16,-8-2 0,2-1 15,2 0-15,4-1 0,1 0 16,1-1-16,0 0 0,4-3 0,-3-2 15,-2-4-15,-4-2 16,-4 2-16,-4 2 0,-8-5 0,-5-3 16,-5 1-16,-2 1 0,-9 0 15,-7 1-15,0 2 0,1 3 16,-10 3-16,-4 3 0,3 3 16,2 4-16,3 4 15,2 6-15,3 0 0,2 2 16,7 7-16,7 5 15,4-3-15,3-2 0,15-1 16,10 1-16,4-4 0,4-4 0,12-4 16,12-4-16,-7 0 0,-14-3 0,-9-2 15</inkml:trace>
  <inkml:trace contextRef="#ctx0" brushRef="#br0" timeOffset="404419.0733">29719 12798 0,'0'0'0,"0"0"16,0 0-16,-19 16 0,19-16 0,-23 27 0,7-3 15,-3 1-15,-1 1 0,-4 13 16,1 2-16,3-4 0,3-1 16,2 3-16,4-2 0,3-7 15,3-4-15,7-1 0,7-4 16,3-9-16,4-3 0,2-5 15,1-3 1,0-3-16,1-4 0,-3 2 0,-4 1 16,-2-1-16</inkml:trace>
  <inkml:trace contextRef="#ctx0" brushRef="#br0" timeOffset="404588.5081">29332 13001 0,'0'0'0,"0"0"15,0 0-15,0 0 0,35-2 0,-13 1 16,8 0-16,3-1 0,5 0 16,4 0-16,4 1 0,13 0 15,0 1-15,8-3 0,-5-3 16,-4 2-16,-11 0 0,-11 1 16</inkml:trace>
  <inkml:trace contextRef="#ctx0" brushRef="#br0" timeOffset="404967.6562">30210 12748 0,'0'0'0,"0"0"0,0 0 16,-16 27-16,8-13 0,-3 6 15,-3 4-15,-2 2 0,-2 3 0,-5 11 16,-1 3-16,-1 4 15,4-7-15,3 0 0,3-6 16,4-11-16,4-5 0,0-5 16,1-2-16,4-5 0,2-2 0,2-6 0,4-5 15,1 0-15,0-1 0,3-6 16,3-4-16,2-3 0,0 0 16,6-5-16,1 0 0,-1 5 15,-1 3-15,0 5 0,0 4 16,-3 4-16,-1 3 0,-3 6 0,-1 7 15,-3 2 1,-2 3-16,-5 5 0,-3 5 16,-2 2-16,1 2 0,-1 0 15,0 2-15,-1-7 0,2-4 0,0 0 16,-1-2-16,1-5 0,1-5 16,1-2-16,0-2 15,0 0-15</inkml:trace>
  <inkml:trace contextRef="#ctx0" brushRef="#br0" timeOffset="405290.2166">30467 13126 0,'0'0'0,"0"0"0,0 0 16,28 2-16,-28-2 0,29 4 0,-12-4 16,3 0-1,3-2-15,2 0 0,0-1 16,5-1-16,-3 0 0,0-3 15,-2 0-15,-3-2 0,-3-1 16,-5-1-16,-4-1 0,-3-2 0,-4-1 0,-6 3 0,-7 0 16,-2 3-16,-2 3 0,-7 4 15,-5 3 1,-4 3-16,3 2 0,-3 8 0,-2 8 16,5 1-16,1 2 0,5 6 15,7 0-15,6-1 0,6-1 16,12-1-16,10 0 0,10-4 15,7-4-15,15-8 0,11-6 16,-14-1-16,-10-1 0,-9-1 0</inkml:trace>
  <inkml:trace contextRef="#ctx0" brushRef="#br0" timeOffset="405737.2699">31272 12855 0,'0'0'0,"0"0"0,0 0 0,-11 31 15,6-15-15,-4 7 0,-3 6 16,-3 8-16,-2 1 0,-1 6 0,2-2 16,1-6-16,4-5 0,2 0 15,1-5-15,2-8 0,2-4 16,-1-2-16,2-3 0,1-2 0,0-3 15,3-7-15,3-5 0,2-4 16,0-6-16,4-4 0,5-3 16,0 1-16,1 1 0,6-2 0,2 3 15,3 2-15,3 5 0,8 4 16,-1 2-16,-2 8 16,-2 4-16,-4 5 15,-2 4-15,-5 4 0,-4 1 0,-3 2 16,-4 2-16,-4-2 15,-2 2-15,-6-2 0,-5 0 16,-5-2-16,-4-2 0,-6-4 16,-5-1-16,-4-2 0,-6 0 0,-1-2 15,-3-2-15,2-1 0,0-2 16,6-2 0,5-1-16,7-5 0,6-2 0,3 0 0,4 3 0,0 1 15</inkml:trace>
  <inkml:trace contextRef="#ctx0" brushRef="#br0" timeOffset="406139.4759">32006 13064 0,'0'0'15,"0"0"-15,0 0 0,0 0 0,-19-16 16,19 16-16,-26-7 0,26 7 15,-40-3-15,14 5 0,-1 2 16,-2 3-16,-1 1 0,-5 8 0,1 0 16,4 2-16,5 1 0,0 4 0,7 0 15,5-3-15,5 0 0,9-2 16,7-1-16,6-4 0,5-2 16,7-4-16,6-1 15,0-6-15,-1-3 0,2-4 16,-2-3-16,-4-2 0,-1-2 0,-6-3 0,-4-1 15,-3 2-15,-3 0 0,-2 0 16,-1 3-16,-3 3 0,-1 4 16,0 2-16,-2 1 0,-1 3 15,-4 3-15,2 7 16,1 4-16,1 4 0,1 5 16,1-3-16,2 0 15,3 5-15,4 1 16,-1-5-16,0-4 0,-2-3 0,-1-3 15,-2-3-15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20T23:52:36.85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31319 12560 0,'0'0'0,"0"0"16,0 0-16,0 0 0,0 0 0,20 8 15,-20-8-15,0 0 0,21 3 16,-21-3-16,0 0 0,17-1 15,-11-1-15,-1 0 0,1 0 16,-1 0-16,2 0 0,-1-3 16,0 0-16,-1-2 0,0-1 0,-1-1 15,0-1-15,-2 0 0,-1-2 16,-1 1-16,0 0 0,-2 0 16,-3 2-16,-2 1 0,-3 1 15,-4 2-15,-1-1 0,-3 3 16,-2 3-16,-7 2 0,-1 1 15,0 4-15,-2 2 0,3 3 16,3 2-16,-2 3 0,3 1 16,4-2-16,3-1 0,7 0 0,4 0 15,5-1-15,6 0 0,6-4 16,5-3-16,4-3 0,4-3 16,3-3-16,3-3 0,0 0 15,0-1-15,0-5 0,1-6 16,-1 0-16,-2-3 0,3-6 15,-3-2-15,-5-3 0,-3 0 16,-2 0-16,-3 1 0,0 4 0,-2 3 16,-3 0-16,-3 3 0,-3 2 15,0 4-15,-1 4 0,1 4 16,-4 2-16,-1 2 0,-4 4 16,0 7-16,-3 3 15,0 5-15,-4 5 0,-4 4 0,-2 4 16,-2 2-16,-1 1 0,-1 3 15,0 6-15,4-1 0,2-1 16,3-1-16,1-3 0,1-4 0,1-2 16,3-8-16,0-5 0</inkml:trace>
  <inkml:trace contextRef="#ctx0" brushRef="#br0" timeOffset="961.6467">25127 13555 0,'0'0'16,"0"0"-16,0 0 0,0 0 0,0 0 15,-11 33-15,11-33 16,-10 34-16,4-13 0,-3 2 15,-2 2-15,1-2 0,2-3 0,-2 3 16,2-2-16,0-5 0,1-1 16,2-3-16,0-3 0,3-3 15,0-4-15,2-4 0,3-5 16,3-1-16,1-5 0,2-2 16,2-3-16,1-2 0,3 1 15,2-5-15,3 1 0,4-5 16,0 1-16,-2 5 0,-3 2 15,0 4-15,-1 5 0,-1 3 0,0 5 16,-2 1-16,0 5 0,-4 5 16,-2 2-16,-5 5 0,-3 3 15,-2 6-15,-2 5 0,-2-2 16,-1-2-16,-1 3 0,-1 2 16,2-3-16,-1-1 0,3-5 15,0-2-15,2-4 0,0-2 0,0-4 16</inkml:trace>
  <inkml:trace contextRef="#ctx0" brushRef="#br0" timeOffset="1293.2539">25540 13709 0,'0'0'0,"0"0"16,0 0-16,0 0 0,28-2 0,-28 2 15,25-3-15,-10 1 16,1 2-16,1-4 0,1-3 15,0 0-15,1 0 0,5-2 16,0 1-16,-3 0 0,-3-3 0,-1 0 16,-3-3-16,-4-1 0,-2-2 15,-5 2-15,-3 1 0,-5 3 16,-3 1-16,-5 4 16,-5 4-16,-7 7 15,-7 8-15,2 4 0,2 1 0,-6 12 16,0 8-16,5-3 0,6-2 15,7 3-15,9-1 0,6-4 16,4-4-16,13-2 0,7-5 16,2-8-16,5-4 0,15-4 15,9-6-15,-8-5 0,-5-4 0,-10 3 16,-8 2-16,-6 2 16</inkml:trace>
  <inkml:trace contextRef="#ctx0" brushRef="#br0" timeOffset="1751.1821">26139 13586 0,'0'0'0,"0"0"16,0 0-16,-14 22 0,14-22 0,-12 29 15,4-8-15,2 1 16,0 2-16,-1 5 0,2 0 16,1-4-16,0-3 0,2-2 15,1-3-15,2-4 0,1-3 0,4-3 16,3-4-16,-1-4 0,2-2 15,1-6-15,3-3 16,-1-4-16,0-1 0,1-7 0,1-4 16,1-4-16,0 3 0,-3 4 15,-1 4-15,-2 4 0,-2 4 16,-3 4-16,-2 2 0,-3 7 16,0 6-16,-3 7 0,-1 9 15,0-3-15,1 2 0,3 5 0,2 2 16,2-1-16,1-3 0,4 0 15,2-3-15,0-3 0,0-4 16,3-3-16,3-3 0,-1-4 16,1-3-16,3-7 0,2-5 15,0-2-15,0-1 0,-2-9 16,0-5-16,-3-1 0,0 1 0,-1-6 16,-1 1-16,-4 5 15,-4 2-15,-2 4 0,-3 2 0,-2 4 16,0 2-16,-3 3 0,-2 3 15,1 3-15,0 2 0,0 4 16,2 4-16,0-1 0,1-1 0,0-1 16</inkml:trace>
  <inkml:trace contextRef="#ctx0" brushRef="#br0" timeOffset="2064.7954">27068 13527 0,'0'0'0,"0"0"0,0 0 0,-28 4 16,28-4-16,-34 7 0,12-2 15,0 2-15,0 1 0,-6 3 16,2 0-16,4-1 0,3-1 0,7 3 16,6 2-16,7 1 0,6 0 15,6 1-15,6 2 0,1-2 16,2-1-16,5 2 0,1 1 15,-5-1-15,-2-2 0,-4 0 16,-4-1-16,-7 1 16,-3-1-16,-7 0 0,-3-1 0,-4-1 15,-3-3-15,-5-1 16,-6-2-16,4-1 0,2-1 0,1-2 16,2-5-16,7-3 0,4 0 15,1 0-15,0 1 0,2 2 16</inkml:trace>
  <inkml:trace contextRef="#ctx0" brushRef="#br0" timeOffset="2390.0908">27965 13473 0,'0'0'0,"0"0"0,0 0 0,0 0 15,0 0-15,-29 14 0,29-14 16,-29 29-16,12-13 0,-3 7 16,-2 5-16,2-2 0,3-1 0,-2 7 15,4-1-15,0 4 16,4-2-16,6-5 0,4-5 0,3-3 15,3-2-15,3-3 0,3-4 16,0-2-16,1-4 0,-2-5 16,-1-4-16,-2-1 0,-2 2 0,-1 0 15</inkml:trace>
  <inkml:trace contextRef="#ctx0" brushRef="#br0" timeOffset="2553.3962">27568 13639 0,'0'0'0,"0"0"0,0 0 0,30-3 16,-30 3-16,37-3 0,-8 3 16,2-1-16,2 1 0,14 0 15,5 0-15,-1 1 0,-1-1 16,9 1-16,0-1 0,2 2 0,-7-2 16,-12 1-16,-9-1 0,-7 0 15</inkml:trace>
  <inkml:trace contextRef="#ctx0" brushRef="#br0" timeOffset="2874.357">28324 13626 0,'0'0'16,"0"0"-16,0 0 0,0 0 16,0 0-16,-30 8 15,30-8-15,-31 16 0,15-7 0,-1 4 16,-2 4-16,2-1 0,2 0 16,2 6-16,5 1 15,6-2-15,4-1 0,8-5 0,6-3 16,5-3-16,5-2 0,10-2 15,5-2-15,-1-2 0,-2-2 0,6-5 16,-1-2-16,-6-2 0,-6-3 16,-8-2-16,-6-4 0,-8 1 15,-7-1-15,-9-2 0,-9-1 16,-3 2-16,-2 5 0,-8 1 16,-8 3-16,3 4 0,0 2 0,1 3 15,2 1-15,5 2 0,4 0 16,6 1-16,6 1 15,9 2-15,8 3 0,7-4 0,7-2 16,-7-1-16,-2 1 0,-2-1 16</inkml:trace>
  <inkml:trace contextRef="#ctx0" brushRef="#br0" timeOffset="3482.3743">29141 13609 0,'0'0'0,"0"0"0,0 0 0,-5 22 0,5-22 16,-11 24-16,2-7 0,-1 0 15,-1 2-15,0-1 0,0 2 16,-2 3-16,2-2 0,1-2 16,2-2-16,0-3 0,2 0 0,0-3 15,2-2-15,1-3 0,0-2 16,3-4-1,3-1-15,0-3 0,1-2 0,4-3 0,3-3 16,2-2-16,2-2 0,6-8 16,1 0-16,1 2 0,1 2 15,5-1-15,-1 5 0,0 4 16,-3 3-16,-1 5 0,0 4 16,-2 4-16,-1 3 15,-4 6-15,-2 4 0,-5 1 0,-4 2 0,-3-1 16,0 2-16,-3-1 0,-1 0 15,-3-2-15,0 0 16,-1-3-16,1-2 0,1-3 16,-1-2-16,2-1 0,1-1 15,-1-3-15,0-2 0,1-3 0,2-3 32,3-5-32,4-4 0,2-1 0,1-2 0,3-2 0,2-4 15,2 1-15,3 0 0,5-4 16,-1 2-16,-3 4 0,-2 4 15,0 4-15,-2 3 16,0 5-16,-1 4 0,-4 5 0,-3 3 16,-1 5-16,-1 4 0,-3 1 15,-3 1-15,-3 4 0,-2 2 0,-4 1 16,-1-1-16,2-1 0,0-1 16,2-2-16,-1 0 0,2-5 15,0-2-15,0-3 0,2-1 31,1-6-31,0-4 0,1 3 0,-1-3 0,0 0 0</inkml:trace>
  <inkml:trace contextRef="#ctx0" brushRef="#br0" timeOffset="3854.1117">29751 13852 0,'0'0'16,"0"0"-16,0 0 0,0 0 15,23 2-15,-23-2 16,26-1-16,-26 1 0,35-1 0,-15 1 0,1-1 15,1-2-15,1-1 0,0 0 16,0-1-16,6-2 0,-2 0 16,-1 0-16,-3 0 0,-3-2 15,-3-3-15,-1-2 0,-3-1 16,-2-2-16,-2-1 16,-6 3-16,-4 0 0,-3 3 0,-4 0 0,-3 3 15,-2 3-15,-4 3 0,-3 2 16,-2 6-16,-2 5 15,-7 6-15,0 2 0,4 4 0,2 1 16,8 0-16,4 1 0,6 1 16,6 0-16,4-3 0,5-3 31,7 3-31,5-2 0,7-5 0,5-5 0,5-1 0,4-2 16,-3-3-16,-1-3 0,-3-3 15,-2-2-15,-7 1 0,-5 0 0,-4 1 16</inkml:trace>
  <inkml:trace contextRef="#ctx0" brushRef="#br0" timeOffset="4030.7031">30567 14050 0,'0'0'32,"0"0"-32,0 0 0,0 0 0,-10 17 0,10-17 0,-25 14 0,25-14 15,-38 17-15,20-10 16,3 1 0,2-3-16</inkml:trace>
  <inkml:trace contextRef="#ctx0" brushRef="#br0" timeOffset="7113.2514">25273 14372 0,'0'0'0,"0"0"16,0 0-16,0 0 0,0 0 0,26-1 16,-26 1-16,38-2 0,-38 2 15,48-4-15,-15 1 0,2-1 16,0 1-16,13-2 0,3 0 16,4 0-16,-6-2 0,-6 2 0,-5 1 15,1 2-15,-6 2 0,-10 1 16,-6 1-16,-6-1 0,-3 0 15,0-1-15</inkml:trace>
  <inkml:trace contextRef="#ctx0" brushRef="#br0" timeOffset="7298.206">25639 14459 0,'0'0'0,"0"0"16,0 0-16,0 0 0,0 0 0,12 22 15,-12-22-15,1 23 0,-1-23 0,-4 31 16,-1-10-16,1 0 0,-1 0 16,0 0-16,-1 0 0,2-1 0,0-1 15,-3 4-15,0 0 16,0-5-16,-1-3 0,1-3 0,2-1 16,0-2-16</inkml:trace>
  <inkml:trace contextRef="#ctx0" brushRef="#br0" timeOffset="7514.5652">25311 14807 0,'0'0'0,"0"0"0,0 0 16,0 0-16,31 4 0,-31-4 16,29 0-16,-10 0 0,2 1 15,1-1-15,1 1 0,1-2 0,0 0 0,9-2 16,3 0-16,-3-1 0,-2-3 15,1 2-15,-7 0 0,-4 1 16</inkml:trace>
  <inkml:trace contextRef="#ctx0" brushRef="#br0" timeOffset="7737.4318">26106 14411 0,'0'0'0,"0"0"0,0 0 15,0 0-15,0 0 0,0 0 16,-2 26-16,2-26 0,-10 30 16,2-9-1,-1 4-15,-3 1 0,0 1 0,0 5 16,1 3 0,0 5-16,3-5 0,4-3 15,2-5-15,5 0 0,7-6 16,0-4-16,0-2 0,3-5 15,3-7-15,-2-1 0,-1-2 0,4-5 16,1-6-16,-2 3 0,-4 2 0,-2 0 16</inkml:trace>
  <inkml:trace contextRef="#ctx0" brushRef="#br0" timeOffset="7938.097">25890 14555 0,'0'0'0,"0"0"0,0 0 16,0 0-16,0 0 0,39 3 15,-39-3-15,41 1 0,-17-1 16,3 3-16,3-1 0,0-1 0,0-1 16,9 0-16,2 1 0,-7 1 15,-4-1-15,-6-1 0</inkml:trace>
  <inkml:trace contextRef="#ctx0" brushRef="#br0" timeOffset="10376.3223">26981 14541 0,'0'0'0,"0"0"0,0 0 15,0 0-15,0 0 0,0 0 0,0 0 16,-4-22 0,4 22-16,0 0 0,-25-10 15,25 10-15,-24 2 0,24-2 0,-35 9 16,17-2-16,-2 2 0,0 5 16,0 3-16,-4 6 0,2-2 15,1 2-15,2 4 0,4 0 16,4 0-16,3 4 0,5-3 15,4-4-15,4-2 0,7-3 0,7-1 16,4-6-16,4-4 0,5-5 16,6-4-16,-7 0 0,-5 0 0,-7 1 15</inkml:trace>
  <inkml:trace contextRef="#ctx0" brushRef="#br0" timeOffset="10777.3185">27247 14495 0,'0'0'0,"0"0"16,0 0-16,0 0 0,-21 18 0,21-18 15,-22 28-15,9-8 0,-1 1 16,-2 2 0,1 4-16,-3 5 0,3-2 15,3-2-15,3-3 0,2-5 0,3-3 16,7 0-16,7-4 0,3-7 15,5-1-15,5-8 16,5-7-16,4-2 0,-3-2 0,2-3 16,0-2-16,4-8 0,-2 1 15,-3-3-15,-1 0 0,-7 2 0,-4 2 0,-6 5 16,-2 3-16,-5 4 0,-2 3 16,-7 5-16,-6 1 15,-3 8-15,-3 3 0,1 4 0,-1 5 16,-1 2-16,2 2 0,-3 6 15,2-1-15,5 2 0,3-2 16,4 1-16,4-1 16,5-3-16,1-3 0,9-6 15,5-6-15,-5-1 0,-3-1 16,-3-2-16</inkml:trace>
  <inkml:trace contextRef="#ctx0" brushRef="#br0" timeOffset="11047.0353">27935 14482 0,'0'0'16,"0"0"-16,0 0 0,-26-8 0,15 6 16,-6 2-16,-5 2 0,-1 2 15,-1 1-15,-6 3 0,0 3 16,4-2-16,3 0 0,2 5 16,6 2-16,8 1 0,4 0 15,7-3 1,3 2-16,3-2 0,1-1 0,8 3 15,3-3-15,0 1 0,-2 0 16,-3-1-16,-4-1 0,-3 0 16,-4 0-16,-6 2 0,-4 0 15,-6 0-15,-4-1 0,-4-1 16,-4-1-16,0-3 0,0-3 0,4 0 16,4-2-16,2 0 0</inkml:trace>
  <inkml:trace contextRef="#ctx0" brushRef="#br0" timeOffset="11432.3675">28160 14187 0,'0'0'0,"0"0"16,0 0-16,-3 27 0,3-27 0,-12 37 16,-1-8-1,-2 3-15,0 1 0,-5 12 0,1 2 16,-3 5-16,1-5 0,-2 3 15,2-6-15,2-6 0,3-6 0,3-7 16,3-4 0,2-5-16,1-2 0,3-4 15,1-5-15,3-5 0,2 0 16,3-7-16,4-2 0,2-4 0,2-2 16,3-4-16,0-2 0,2-2 15,2 1-15,3 4 0,3 2 16,-1 4-16,-3 4 0,-2 2 0,-2 3 15,1 4-15,1 4 0,-4 4 16,-1 3-16,-4 1 0,-2 1 16,-4 3-16,-2 3 0,-4 1 15,-2 2-15,-2 0 0,-2 1 16,0-3-16,0 0 0,0-1 16,0 1-16,3-6 0,0-5 0,0-1 15,2-2 1,0-1-16</inkml:trace>
  <inkml:trace contextRef="#ctx0" brushRef="#br0" timeOffset="11633.0484">28492 14629 0,'0'0'0,"0"0"0,0 0 0,-7 28 15,7-28-15,-11 29 0,3-11 16,-2 0-16,-1 3 0,-2 4 15,2-1-15,2-2 0,1-2 0,2-6 16,3-7 0,1 0-16,0-2 0,-1 0 0</inkml:trace>
  <inkml:trace contextRef="#ctx0" brushRef="#br0" timeOffset="11780.2716">28467 14322 0,'0'0'0,"0"0"0,0 0 0,0 0 0,0 0 15,25 10-15,-25-10 0,26 8 16,-26-8-16,20 6 0</inkml:trace>
  <inkml:trace contextRef="#ctx0" brushRef="#br0" timeOffset="12096.7786">28767 14566 0,'0'0'0,"0"0"16,-16 15-16,5-2 0,-1 4 0,0 2 15,0 1-15,-2 6 16,2-2-16,5-2 0,2 0 0,3-4 16,2-3-16,4-2 0,5-2 31,6-4-31,2-3 0,4-4 0,2-3 15,6-2-15,0-3 0,-2-2 16,1-1-16,-5-1 0,-3-1 0,-4-2 16,-1-2-16,-5-1 0,-3-2 15,-2 0-15,-4 0 0,-5 2 16,-2 2-16,-6 2 16,-6 2-16,-2 4 0,-2 4 0,-3 2 0,-3 2 15,1 3-15,0 3 0,4 0 16,3 2-16,4 1 0,2 2 0,5-2 15,0-2-15,2-1 0</inkml:trace>
  <inkml:trace contextRef="#ctx0" brushRef="#br0" timeOffset="12474.5086">29254 14551 0,'0'0'0,"0"0"15,0 0-15,-19 28 0,8-10 0,-1 2 16,0 2 0,0 0-16,-2-1 0,-2 4 0,-1-2 15,4-3-15,2-3 0,0 0 16,3-4-16,5-8 16,3-2-16,0-3 0,3 0 0,3-7 15,3-5-15,0 0 0,0 0 16,7-6-16,3-5 0,0 0 15,1 1-15,6-4 0,-1 3 0,-2 5 16,-1 5-16,4 1 0,-1 4 16,-6 4-16,-3 1 0,-1 6 15,-2 6-15,-3 2 0,-3 2 0,-1 7 16,-4 4-16,-1 0 0,-2 1 16,-1 2-16,-1 2 0,-1-4 15,0-3-15,1 2 16,-1 1-16,1-5 15,0-3-15,0-4 0,1-2 16,1-3-16</inkml:trace>
  <inkml:trace contextRef="#ctx0" brushRef="#br0" timeOffset="12836.4023">29620 14711 0,'0'0'0,"0"0"15,0 0-15,25 1 0,-14-1 0,4-1 16,1-1-16,3 1 0,1 0 16,7-2-16,3-1 15,-4-2-15,-1-1 0,-4-2 16,-3 0-16,-3-1 16,-3-1-16,-3-1 0,-4-2 15,-2 2-15,-1 2 0,-8-3 16,-6 0-16,-3 2 0,-3 0 0,-7 4 15,-3 3-15,-2 3 0,-1 4 16,2 4-16,0 3 0,0 6 16,1 3-16,2 4 0,3 2 0,3 2 15,7-2-15,7 0 0,6 1 16,8-3-16,5-1 0,13-4 0,8-1 16,7-6-16,5-3 0,6-2 15,4-2-15,8-2 0,-2-4 0,-16 1 16,-12 1-16,-8-1 0</inkml:trace>
  <inkml:trace contextRef="#ctx0" brushRef="#br0" timeOffset="13199.5374">30449 14684 0,'0'0'0,"0"0"16,0 0-16,0 0 0,-17-21 0,17 21 16,-25-15-16,8 7 0,0 3 15,-4 2-15,-3 0 0,-2 3 16,1 3-16,-8 4 0,0 5 0,2 1 0,2 0 15,-2 7-15,5 2 16,5 0-16,6-2 0,6 0 0,6 0 16,8-2-16,5-1 15,4-4-15,5-2 0,4-5 16,5-4-16,5-7 16,5-5-16,-1-2 0,-3-2 0,6-6 0,-2-3 0,-2-4 0,-1-3 15,1-8-15,-2-3 0,-6-2 16,-5 2-16,-4 3 0,-4 6 15,-4 5-15,-2 6 0,-4 5 16,-1 4-16,-2 4 0,-1 2 16,-1 6-16,-3 1 0,-1 9 15,0 6-15,-3 4 16,-2 5-16,0 4 0,1 2 16,-2 11-16,-1 5 0,1-2 15,2-1-15,1-4 0,0-4 16,2-3-16,0-9 0,2-6 15</inkml:trace>
  <inkml:trace contextRef="#ctx0" brushRef="#br0" timeOffset="13701.3019">28147 15591 0,'0'0'0,"0"0"16,0 0-16,0 0 0,0 0 0,0 0 0,0 0 15,0 0-15,0 0 0,-10 31 16,10-31-16,-24 35 0,9-15 15,-1 7-15,-2 4 0,2 0 16,0 1-16,-1 6 0,2-2 16,6-3-16,4-2 0,5 2 15,5-5-15,5-6 16,3-5-16,6-3 0,7-3 16,1-5-16,2-3 0,3-10 15,2-6-15,-3-3 0,-2-2 16,-3 2-16,-5 3 0,-4 3 15</inkml:trace>
  <inkml:trace contextRef="#ctx0" brushRef="#br0" timeOffset="13901.9286">27858 15743 0,'0'0'0,"0"0"15,0 0-15,24 6 0,-24-6 16,36 7-16,-13-4 0,3 0 15,3 0-15,6-3 16,6-2 0,11 0-16,0-3 0,7 1 0,-4-1 15,-11 1-15,-7 2 0,-7-1 0</inkml:trace>
  <inkml:trace contextRef="#ctx0" brushRef="#br0" timeOffset="14490.6072">28528 15545 0,'0'0'0,"0"0"0,0 0 16,-7 20-16,7-20 0,-10 29 15,4-8-15,-3 1 0,-3 2 16,-1 4-16,0 3 0,-4 8 16,1-1-16,-2 6 15,3-1 1,0-4-16,2-6 0,3-5 15,2-7-15,2-5 0,0-6 16,3-2-16,2-3 0,3-8 16,3-5-16,0 0 0,1-4 0,4-1 15,3-4-15,1-3 0,2 0 16,2-7-16,1 2 0,-2 4 0,-3 3 0,1 5 16,1 3-16,-4 2 15,-2 2-15,-1 3 0,-1 3 16,0 4-16,-1 6 0,-3 6 0,-2 6 15,1 0-15,-1-2 0,4 4 16,4 0-16,1-2 0,1-1 16,6-2-16,4-1 0,1-3 0,2-3 0,14-3 15,9-2-15,-11-6 16,-2-4-16,11-7 0,0-5 16,-4-2-16,-4-3 0,-2-2 15,-8 0-15,-7-4 0,-6-4 0,-9-2 16,-5-3 15,-12 7-31,-9 4 0,1 10 0,-3 6 0,-10 7 16,-6 6-16,9 3 0,3 2 15,-3 12-15,3 8 16,5-3-16,4 0 0,9 4 0,4 4 16,5-4-16,4-5 0,15-1 15,10-3-15,2-3 0,2-2 16,21-10-16,16-5 15,-7-5-15,-5-3 0,-11 1 0,-13 1 16,-9 1-16</inkml:trace>
  <inkml:trace contextRef="#ctx0" brushRef="#br0" timeOffset="14920.2043">29698 15566 0,'0'0'0,"0"0"0,-13 27 16,5-8-16,-1 3 0,-6 12 16,-4 2-16,0 1 0,2 1 15,-4 8-15,1-1 0,2-3 16,4-2-16,-1-2 0,2-7 0,5-6 0,1-5 16,2-5-16,0-3 0,2-4 15,1-3-15,2-5 0,1-5 16,3-5-16,3-5 0,4-6 15,3-4-15,3 0 0,1-1 16,2-1-16,1 3 0,1 4 16,4 4-16,6 1 15,1 3-15,-4 6 16,-1 3-16,-3 5 0,1 2 0,-3 3 16,-1 1-16,-5 6 15,-3 5-15,-5 1 0,-3 1 0,-9 3 16,-7 2-16,-4-2 0,-4-1 15,-3-1-15,-2 2 0,-5-3 16,-4 0-16,0-5 0,1-3 0,-1-3 0,1-5 16,2-6-16,3-5 0,8-8 15,3-4-15,11-9 0,8-7 16,0 7-16,-2 6 0,0 5 16</inkml:trace>
  <inkml:trace contextRef="#ctx0" brushRef="#br0" timeOffset="15089.396">30267 15503 0,'0'0'0,"0"0"0,-7 22 0,0-3 15,-4 3-15,-4 10 0,-2 9 32,-8 10-32,0 0 0,-4 9 0,-3 9 15,5-9-15,4-7 0,1 4 16,5-5-16,6-10 0,3-10 0,3-7 15,0-6-15,2-5 0</inkml:trace>
  <inkml:trace contextRef="#ctx0" brushRef="#br0" timeOffset="15443.8091">30341 15952 0,'0'0'0,"0"0"0,0 0 15,-16 25-15,16-25 0,-11 27 16,7-12-16,2 0 0,1 1 0,6 3 16,6-1-1,4-3-15,2-3 0,6-3 16,6-3-16,0-4 0,-1-1 16,9-3-16,-1-2 0,-4 0 15,-2-2-15,-4-4 0,-3-3 16,-6-3-16,-6-3 0,-8-1 15,-6-2-15,-5 3 0,-4 1 0,-5-3 16,-6-1-16,-3 6 0,-4 4 0,-6 1 16,-2 3-16,4 4 0,3 4 15,4 2-15,1 3 0,7 2 16,3 2-16,8 0 0,7-1 16,9-1-16,5-1 0,8-4 15,8-3-15,-6 0 0,-4 1 0,-4-1 16</inkml:trace>
  <inkml:trace contextRef="#ctx0" brushRef="#br0" timeOffset="15923.2415">30851 15880 0,'0'0'16,"0"0"-1,0 0-15,-21 28 0,14-15 0,0 2 16,3 2-16,0 0 0,2 1 15,1 3-15,3-3 0,3 0 16,0-2-16,6-2 0,5-3 16,1-3-16,3-5 0,2-2 15,2-4-15,0-2 16,-2-4-16,1-5 0,-2-4 0,-3-1 0,1-1 16,-2-3-16,-2-1 0,-3 2 15,-3 1-15,-2 5 0,-2 2 16,1 2-16,-2 3 0,-3 6 15,-2 6-15,-2 6 0,-2 6 0,1 3 16,0 1-16,1 3 0,2-1 16,1 1-1,1 1-15,5-3 0,2-2 0,2 0 16,1-2-16,-2-1 16,1-4-16,3-1 0,0-4 15,-1-3-15,-1-3 0,1-5 0,0-3 16,-3-2-16,0-2 0,0-5 15,-1-3-15,2-4 0,-1 1 16,0-7-16,1-4 0,1 0 0,0 0 0,0 1 16,0 0-16,-1 3 0,-1 1 15,1 0-15,-2 3 16,0 6-16,-2 4 0,-2 4 0</inkml:trace>
  <inkml:trace contextRef="#ctx0" brushRef="#br0" timeOffset="16061.3527">31538 16162 0,'0'0'0,"0"0"16,0 0-16,0 0 0,0 0 0,0 0 15,0 0-15,-22 0 0,22 0 0,0 0 16</inkml:trace>
  <inkml:trace contextRef="#ctx0" brushRef="#br0" timeOffset="17126.5622">25435 13346 0,'0'0'0,"0"0"0,0 0 16,0 0-16,23-6 15,-23 6-15,0 0 16,34-1-16,-34 1 0,30 2 0,-11-2 16,2 2-16,3-1 0,3 0 15,5 1-15,10-1 16,2-1-16,6 0 0,5-1 15,10 0-15,-3-1 0,13 2 0,0-1 16,0 1-16,0-2 0,20 2 16,5-1-16,-3-1 0,-1-2 0,37 1 15,2 1-15,-13 1 0,-8 1 16,-2 0-16,1 0 0,-5-2 16,-2 1-1,-1 0-15,1 1 0,2 0 16,1 0-16,2 0 0,1 1 15,-7-1-15,-5-1 0,18 2 16,12 0-16,4 4 0,0 1 16,-29-3-16,-21-3 0,16 1 15,10 3-15,-14 0 0,-10 0 0,14 0 16,10 1-16,-18-1 16,-10 2-16,11-2 0,10 0 15,-16 3-15,-10 0 0,5 1 0,4 0 16,-17-2-16,-10 0 0,-1 1 0,-1 1 15,-15-1-15,-12 1 0,-8-1 16,-6 2-16,-5-5 0,-4 0 0,-1-2 16</inkml:trace>
  <inkml:trace contextRef="#ctx0" brushRef="#br0" timeOffset="17665.4345">26245 14116 0,'0'0'16,"0"0"-16,0 0 0,0 0 0,0 0 15,30-9-15,-30 9 16,24-2-16,-24 2 15,30-3-15,-10 2 0,2 1 16,3 0-16,6 1 16,4 2-16,9-2 0,-1-1 0,16 1 15,3 1-15,2 1 0,1 1 0,20-1 16,3 0-16,12-1 16,-2-1-16,22 0 0,5 0 15,-10 1-15,-9-1 0,51 3 0,-14 0 0,-7-1 16,-6-2-16,1 3 0,0 1 15,-10 2-15,-9 2 0,3-1 16,2-2-16,-9-1 0,-6-3 16,-6 1-16,-6 0 0,-7 3 0,-5 1 15,-7-2-15,-6 1 16,-21-3-16,-13-1 16,-10 1-16</inkml:trace>
  <inkml:trace contextRef="#ctx0" brushRef="#br0" timeOffset="32045.3129">5525 13244 0,'0'0'0,"0"0"0,-23-4 0,11 2 0,-4 0 0,-3 0 15,-6-1-15,-10 0 16,-5 2-16,-7-1 15,-6 0-15,-27 2 0,-9 5 16,-6 0-16,13 1 0,-21 6 16,-7 4-16,0 1 0,15-1 0,-46 13 15,11 1 1,20 0-16,14-3 0,-2 8 16,0 3-16,13-4 0,9-2 15,-2 4-15,-2 3 0,18-3 16,14 0-16,-6 5 15,0 2-15,6-4 0,4-5 0,12-3 16,8-3-16,5-2 0,6 1 0,7 1 16,6 2-16,4-1 0,7-1 0,7 0 15,6 0-15,2-1 16,4-2-16,0-1 0,1 0 0,7-1 16,5 0-16,5 7 0,2 6 15,2-4-15,-1-3 0,8-3 16,7-1-16,3-1 0,3 0 0,2-3 15,2-4 1,3 2-16,3 2 0,6-2 16,5-3-16,3-1 0,2-2 15,8-4-15,7-4 0,-7 2 16,-3 1-16,1-6 0,1-2 16,-2-3-16,-1-1 0,0-2 15,4-2-15,-7 0 0,-2 1 0,-7-6 16,-3-4-16,-2-1 0,-3-2 0,4 0 15,2-3-15,-11-3 16,-9-3-16,-4-1 0,-4-1 0,-8-2 16,-7 0-16,0-5 0,-1-2 15,-9-1-15,-5 1 0,-12-3 16,-7-1-16,-3-1 0,-2 0 16,-9 0-1,-2 2-15,-6 1 0,-3 1 0,-16-6 16,-11-5-16,-1 5 0,-2 2 15,-10 1-15,-4 1 16,-11 5-16,-5 3 0,-10-4 0,-8-2 16,-6 4-16,-5 1 0,-16 5 15,-12 3-15,-10 1 0,-8 0 16,-17 6-16,-12 4 0,56 5 0,38 4 0,27 2 16</inkml:trace>
  <inkml:trace contextRef="#ctx0" brushRef="#br0" timeOffset="43966.03">23839 15887 0,'0'0'16,"0"0"-16,0 0 0,4 21 0,-4-21 15,0 22-15,-2-3 0,-2 1 16,0 1-16,-2 6 0,-1 5 15,-4 6-15,-1-2 0,-5 13 16,-2 1-16,4-7 0,1-4 0,1 1 16,6-5-16,6-5 0,4-5 15,5-3-15,3-1 0,2-7 16,2-6-16,4-6 0,5-3 16,3-4-16,1-2 0,13-9 15,3-6-15,-14 8 16,-6 1-1,-4 4-15</inkml:trace>
  <inkml:trace contextRef="#ctx0" brushRef="#br0" timeOffset="44166.7436">23627 16209 0,'0'0'0,"0"0"0,28 4 16,-28-4-16,40 1 0,-12-1 16,6-1-16,11 0 15,1-2-15,1 1 16,-10 0 0,-6 0-16</inkml:trace>
  <inkml:trace contextRef="#ctx0" brushRef="#br0" timeOffset="45770.7335">24274 15711 0,'0'0'0,"0"0"16,0 0-16,0 0 0,2 31 0,-2-31 16,-1 37-16,-1-12 15,-1 2-15,-2 4 0,0 3 16,-3 6-16,0-2 0,-2 10 0,1-1 15,0 0-15,-1-2 0,-2 4 0,-1-4 16,3-5-16,2-5 0,0-4 16,1-3-16,2-5 0,0-2 0,2-6 15,1-2 1,1-5-16,0-2 0,0-2 0,1-4 16,1-4-16,0-4 0,1-1 0,2-3 15,1-4 1,0-3-16,3-1 0,2-1 15,3-2-15,2 3 0,-1 1 16,1 1-16,0 1 0,-1 1 0,2 3 16,2 2-16,2 1 0,2 3 15,0 3-15,-1 4 0,-1 3 16,-1 3-16,-1 0 0,0 2 16,-3 2-16,-1 4 0,-2 3 0,0 2 15,-3 2-15,-4 0 0,-3 4 16,-2 2-16,-2 2 0,-1 0 0,-3 4 15,0 2 1,0-5-16,1-4 0,0 1 0,3-3 16,2-7-16,2-6 0,-1-3 15,1-2-15,-1-1 0</inkml:trace>
  <inkml:trace contextRef="#ctx0" brushRef="#br0" timeOffset="46118.5717">24886 16170 0,'0'0'0,"0"0"0,0 0 0,-7 28 16,7-28-16,-12 29 0,1-5 16,1 0-16,0-1 0,-2 9 15,1 1-15,2-2 0,2-2 0,-1 2 16,2-6-1,1-6-15,0-3 0,2-6 0,2-3 0,1-7 0,0 0 16,1-12-16,1-3 16,0-1-16,1 0 0,0-3 0,1-4 15,3-3-15,1-1 0,-1 5 16,2 2-16,0 3 0,0 3 16,0 3-16,0 1 0,-1 2 15,1 1-15,2 1 16,1 3-16,-1 1 0,3 1 15,1 3-15,3 1 0,2 2 16,0 2-16,-2-1 0,-4-2 16,-1 1-16</inkml:trace>
  <inkml:trace contextRef="#ctx0" brushRef="#br0" timeOffset="46504.9845">25367 16316 0,'0'0'16,"0"0"-16,0 0 0,-20 18 0,20-18 15,-20 20 1,10-6-16,0 3 0,0 3 0,1 1 16,0 0-1,1 4-15,0-2 0,5-1 0,3-2 16,4-3-16,4-3 0,4-2 15,4-2-15,3-3 0,2-2 0,4-4 16,4-3-16,5-3 0,-1-3 16,-2-4-16,-1-2 0,-4-3 0,-1-2 15,-4-1-15,-3-1 0,-2-5 16,-6 0-16,-9-1 0,-7 0 16,-3 3-16,-2 2 0,-5 5 15,-5 5-15,-4 1 0,-4 2 0,0 5 16,2 2-16,1 2 0,3 1 15,0 4-15,-1 2 0,4 3 0,3 1 16,10 1-16,5 1 0,0-4 16,1-1-16,0-3 0</inkml:trace>
  <inkml:trace contextRef="#ctx0" brushRef="#br0" timeOffset="47058.9592">25849 16300 0,'0'0'15,"0"0"-15,0 0 0,0 0 16,0 0-16,-7 26 0,7-26 0,-11 26 16,4-6-16,2-2 0,0 1 0,1 2 15,0 1-15,2-1 0,2 0 16,4 4-16,2-1 0,2-2 15,1-2-15,2-3 0,1-3 16,1-4-16,0-2 0,4-6 16,3-4-16,-2-2 0,2-3 0,2-7 15,0-5 1,-2-3-16,-1-3 0,1-3 16,1-4-16,-3 1 0,0 2 15,-1-3-15,-4 3 0,-3 5 16,-2 5-16,-2 5 0,-1 4 15,-1 2-15,-1 1 0,-3 7 16,-2 10-16,-3 2 0,-3 4 0,1 8 16,2 6-16,0 0 0,2 1 0,1 6 15,2-1-15,3-4 0,4-2 0,4-1 16,4 0-16,-2-7 16,-1-3-16,7-5 15,5-2-15,0-4 0,-2-2 16,2-4-16,1-6 0,0-8 15,-1-9-15,0-10 0,-1-8 0,-3 2 0,-5-1 0,0-8 16,-4-1-16,-6 5 0,-2 4 16,-11 4-16,-6 4 0,-4 1 15,-1 3-15,-4 7 0,-3 5 16,-1 2-16,1 2 0,6 3 0,4 2 16,5 0-16</inkml:trace>
  <inkml:trace contextRef="#ctx0" brushRef="#br0" timeOffset="47575.8896">23384 16805 0,'0'0'0,"0"0"0,0 0 0,0 0 15,0 0-15,0 0 0,0 0 16,0 0-16,26 15 0,-26-15 0,33 11 16,-11-6-1,3-1-15,9-1 0,9 1 16,17-2-16,3 0 0,27 0 0,12 0 15,15 0-15,-3 1 16,30 0-16,26-2 0,47 0 16,-26 0-16,1 3 0,1 2 15,-19 1-15,-14-1 0,-1 3 16,-2 2-16,-19 0 16,-13 2-16,-2-1 0,0 0 0,-28-3 0,-17-2 15,-13-8-15,-8-6 0,-19-4 16,-13-3-16,-9 4 0,-3 4 0,-6 1 0</inkml:trace>
  <inkml:trace contextRef="#ctx0" brushRef="#br0" timeOffset="57393.2286">27236 16468 0,'0'0'0,"0"0"0,0 0 16,0 0-16,0 0 16,0 0-16,0 0 15,0 0-15,0 0 0,14 31 0,-14-31 16,1 39-16,-4-14 0,-1 7 16,-3 4-16,1 2 0,-1 1 15,-4 15-15,-5 15 0,1-5 16,2-5-16,-2 5 0,-1-8 15,3-7-15,2-7 0,0-3 0,1-6 16,0-12-16,1-7 0,3-3 0,0-3 16,2-2-16</inkml:trace>
  <inkml:trace contextRef="#ctx0" brushRef="#br0" timeOffset="57647.2397">27200 16436 0,'0'0'0,"10"-2"16,6 1-16,2 0 0,1 2 0,9 2 15,4 1-15,3 5 0,0 4 0,11 5 16,2 2-16,-8-1 16,-5-1-16,-2 3 0,-7-3 0,-6 4 0,-7 3 15,-7-3-15,-6-2 0,-10 1 16,-9 1-16,-6 0 0,-6 3 15,-5-2-15,-2 0 0,-3-5 16,-1-2-16,1-3 0,1-1 0,1-4 16,8-4-16,8-2 0,5 1 15,5-1 1</inkml:trace>
  <inkml:trace contextRef="#ctx0" brushRef="#br0" timeOffset="57832.2785">27994 16708 0,'0'0'0,"0"0"0,0 0 15,-14 32-15,6-14 0,-3 3 16,-3 1-16,-2 6 0,2-1 0,0-1 16,3-3-16,1-4 0,3-3 15,-1-2-15,2-6 16,3-3-16,0 0 0,1-1 0</inkml:trace>
  <inkml:trace contextRef="#ctx0" brushRef="#br0" timeOffset="57979.4645">27960 16352 0,'0'0'0,"0"0"0,0 0 15,0 0 1,17 16-16,-17-16 0,0 0 15,19 32-15,-19-32 0,16 29 0,-7-15 16,-1-1-16,0-2 0,-2-1 16</inkml:trace>
  <inkml:trace contextRef="#ctx0" brushRef="#br0" timeOffset="58233.0024">28505 16401 0,'0'0'0,"0"0"16,0 0-16,-14 28 0,3-12 15,-5 4-15,-2 5 16,-10 9-16,-1 3 0,0 4 16,-1 4-16,0 4 0,5-5 15,2 3-15,5-6 0,6-6 16,4-3-16,8-5 0,8-4 15,5-6-15,5-6 0,-5-1 16,-2-3-16,-3-2 16</inkml:trace>
  <inkml:trace contextRef="#ctx0" brushRef="#br0" timeOffset="58448.8898">28977 16431 0,'0'0'0,"0"0"0,0 0 15,0 0-15,-18 33 0,5-16 0,-3 4 16,-2 4-16,-1 4 0,-3 5 0,-1 4 16,-4 10-16,1-2 0,2 4 15,4-4-15,4 0 0,6-6 16,6-6-16,4-4 0,6-4 16,4-3-16,6-6 15,5-3 1,-4-4-16,-4-2 0,-3-1 0</inkml:trace>
  <inkml:trace contextRef="#ctx0" brushRef="#br0" timeOffset="58765.2402">29155 16827 0,'0'0'15,"0"0"-15,-16 18 0,5-4 16,-2 1-16,-4 6 0,2 3 15,3-5-15,2 0 0,7 0 0,5-1 16,5 3-16,6-3 0,4-3 16,5-4-16,5-4 0,4-3 15,0-5 1,-1-3-16,0-3 0,0-2 0,-3-7 16,-1-7-16,-3-6 0,-5 0 15,-12-1-15,-6 0 16,-9 1-16,-6-1 0,-6 6 0,-3 5 15,-5 3-15,-3 5 0,1 4 16,2 2-16,0 4 0,1 4 16,5 2-16,2 2 0,7 2 0,5 3 0,2-4 15,2-1-15,2-1 0</inkml:trace>
  <inkml:trace contextRef="#ctx0" brushRef="#br0" timeOffset="59282.5032">29660 16802 0,'0'0'0,"-4"7"0,0 2 16,-2 2-16,1 2 0,-1 3 0,1 2 15,-2 4-15,2 1 0,4 1 16,3 1-1,3-2-15,4-3 0,2-4 0,3-3 0,5-3 16,2-4-16,-2-5 0,-2-5 16,4-6-16,4-4 15,-2-5-15,0-4 0,0-6 0,0-5 16,-3 2-16,-3 1 0,-2 2 16,-3 6-16,-2 5 0,-2 4 0,-4 8 15,-2 5-15,-2 8 0,-2 4 0,-1 6 16,-1 6-16,0 1 0,1 2 15,1 0-15,1 2 0,1-2 16,1-2-16,4 4 0,3 1 16,2-8-16,1-4 0,3-6 15,4-2 1,0-5-16,-1-4 0,1-8 16,-1-7-16,-2-1 0,-1-1 0,6-14 15,1-8-15,-2 3 0,-4 1 16,-2 0-16,-1 0 0,-4 6 15,-3 5-15,-4-3 0,-4 2 16,-1 6-16,-3 2 0,-1 3 16,-3 3-16,0 2 0,1 3 0,0 5 0,0 3 15,3-1-15,2 0 0,0 0 16</inkml:trace>
  <inkml:trace contextRef="#ctx0" brushRef="#br0" timeOffset="59636.778">30763 16799 0,'0'0'0,"0"0"15,0 0-15,-20-9 0,20 9 0,-27-10 16,8 8-16,-1 0 0,-1-1 0,-2 1 15,0 0-15,-5 1 0,5 3 0,3 1 16,3 3-16,2 1 0,4 3 16,5 2-16,2 2 0,5 1 15,5 2-15,3 1 0,2 2 16,0-1-16,1 0 0,1 6 16,0 0-16,-3-2 0,-2-2 0,-2-4 15,-3-2-15,-4-1 0,-4 0 16,-6-7-16,-4-4 0,-1-3 15,-2-1-15,-9-3 0,-1 0 16,-4-2-16,-3-3 0,1 1 0,0 0 16,5 1-16,6 1 0,5 2 15</inkml:trace>
  <inkml:trace contextRef="#ctx0" brushRef="#br0" timeOffset="60199.939">30724 17369 0,'0'0'0,"0"0"0,0 0 16,0 0-16,0 0 0,0 0 15,0 0-15,0 0 0,-27-13 0,27 13 16,-28-5-16,28 5 16,-37-3-16,14 2 0,-3-1 15,-1 0-15,-3 1 0,-11-1 16,-1 0-16,-1 1 0,-1 1 0,-10 0 15,1 0-15,-3 0 0,-2 0 16,-2 0-16,0 0 0,-8 0 16,7 0-16,-9 1 0,3-1 0,1 0 15,1-1-15,-20 0 16,-6 0-16,13 0 0,8-1 16,-33 1-16,10 1 15,7-1-15,5-2 0,-2-1 0,-1-1 16,5 0-16,3 1 0,-2-3 15,-3-1-15,5-1 0,4 0 0,-5 1 16,-4 1-16,-1 0 0,2-2 16,-8 1-16,-3 0 0,5-1 15,3 0-15,-4 3 0,-3 1 16,3-2-16,3-2 0,-5 1 16,-4 0-16,0 1 0,1 0 0,-15-2 15,-11-2-15,7 3 16,4 2-16,34 2 0,22 1 0,17 1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20T23:54:44.27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2636 2379 0,'0'0'0,"0"0"16,0 0-16,0 0 0,0 0 0,0 0 15,26-1-15,-26 1 0,21 3 16,-21-3-16,32 3 15,-15-2-15,2 1 0,4-1 0,4 1 16,4 0 0,-1 1-16,16-1 0,5 1 15,0-1-15,2-2 0,19-1 16,4-2-16,14 1 0,-5 1 16,19-3-16,4 0 15,5-2-15,-11 3 0,52-4 0,-12-1 16,-19 2-16,-12 1 0,5 3 15,2 1-15,-10 7 0,-8 3 0,4-3 0,4-5 16,-11-4-16,-6-3 16,6 7-16,3 4 0,-9 0 0,-10 1 0,5-5 15,5-1-15,-10 3 16,-8 2-16,3-2 0,2 1 0,-8-2 16,-5 1-16,-21-1 0,-13-1 15,-10 1-15</inkml:trace>
  <inkml:trace contextRef="#ctx0" brushRef="#br0" timeOffset="3928.2422">15698 3546 0,'0'0'0,"0"0"15,0 0-15,0 0 0,0 0 16,0 0-16,24 5 0,-24-5 0,20 6 0,-20-6 15,29 9-15,-14-5 0,2 0 16,2 2-16,4 0 0,1-1 31,1 1-31,9 0 0,8 1 16,14-1-16,2-1 0,-4 0 16,-3 0-16,17 1 15,16 0-15,-9-2 0,-6-1 0,20-3 16,4-3-16,-8 0 15,-6 0-15,47-4 0,14 0 16,-25 5-16,-18 2 0,7-5 0,7-1 16,-9 2-16,-3 2 0,12-1 15,8 0-15,-17-3 0,-10-1 16,5 5-16,2 4 0,-1 0 16,0-1-16,29-2 15,20-4-15,-27 6 0,-19 7 0,-6-3 0,-6 1 16,2-10-16,0-6 0,6 4 15,2 1-15,-6 9 0,-4 4 0,4-2 16,2-2-16,-4 2 16,-1 2-16,-6-7 15,-2-3-15,-3-1 0,-1-2 16,-2 4-16,0 0 0,-5 3 16,-3 3-16,-4-4 0,-4 0 15,-4-1-15,-4 0 0,-4-2 16,-3-1-16,-5 3 0,-4 3 0,-9 1 15,-6 3-15,-8 4 0,-7 3 16,-1-4-16,-2-4 0,-1-1 0</inkml:trace>
  <inkml:trace contextRef="#ctx0" brushRef="#br0" timeOffset="6182.079">6947 1718 0,'0'0'0,"0"0"0,0 0 16,0 0-16,0 0 0,0 0 15,-22 18-15,22-18 0,-26 16 0,7-5 16,-5 2-16,-1 2 0,-1 2 15,-13 9-15,-5 4 16,3-1-16,3 0 0,-6 2 0,3 0 16,10-7-16,2-4 0,5 1 0,8-4 15,8-5-15,4-2 0,12-7 16,5-3-16,6-4 0,3-3 0,6-3 16,8-4-16,-3 2 15,0 0-15,3 0 0,-3 1 16,-7 4-16,-6 1 15,-8 5-15,-6 1 0,-8 6 16,-7 2-16,-7 4 0,-7 5 16,-6 1-16,-5 2 0,-9 7 15,-5 5-15,4-3 0,0-1 0,0 4 16,9 0-16,9-7 0,8-7 16,6-5-16,5-5 0,10-7 15,5-3-15,10-6 0,7-3 0,4-3 16,1-1-16,7-1 0,3 3 15,-2-1-15,-2 1 0,-2 3 0,-9 1 16,-6 3-16</inkml:trace>
  <inkml:trace contextRef="#ctx0" brushRef="#br0" timeOffset="6351.5373">6269 2587 0,'0'0'0,"0"0"15,0 0-15,0 0 0,0 0 0,0 0 16,37-15-16,-17 5 0,4-3 16,7-4-16,5-3 0,2 0 15,2 1-15,8-7 0,-1-1 0,1 2 16,-10 3-16,-4 4 0</inkml:trace>
  <inkml:trace contextRef="#ctx0" brushRef="#br0" timeOffset="6583.4799">6823 2032 0,'0'0'16,"0"0"-16,0 0 0,0 0 0,11 21 16,-11-21-16,2 21 0,-2-21 0,0 37 15,-1-14-15,0 4 0,0 1 16,1 3-1,-2 4-15,1-2 0,1-4 16,1-1-16,2 0 0,3-4 16,-2-4-16,-1-5 0,2-2 0</inkml:trace>
  <inkml:trace contextRef="#ctx0" brushRef="#br0" timeOffset="6868.2444">6955 2084 0,'0'0'0,"9"-2"16,6 0-16,3-2 0,1 0 0,11-3 16,2 1-16,1 0 15,0 1-15,7-1 0,-2 1 0,-3 3 16,-3 2-16,-3 1 16,-4 1-16,-3 4 15,-4 4-15,-2 2 0,-7 3 16,-1 3-16,-2 3 0,-4 1 15,-2 3-15,-6 2 0,-1 0 0,-4 3 16,-4-1-16,1-2 0,0 0 16,-3 1-16,1-2 0,-3-5 15,-1-3-15,-3-4 0,-3-2 0,0-2 16,-3-2-16,7-2 0,5-1 0,3 0 16</inkml:trace>
  <inkml:trace contextRef="#ctx0" brushRef="#br0" timeOffset="7021.9185">6804 2380 0,'0'0'0,"0"0"0,0 0 0,0 0 16,27-17 0,-27 17-16,36-21 0,-12 10 15,4-1-15,3-1 0,0 0 16,11-2-16,-2 2 0,-4 2 0,-2-1 16,1 0-16,-4 0 15,-8 2-15,-5 3 0,-4 1 0,-2 1 16,-2 1-16</inkml:trace>
  <inkml:trace contextRef="#ctx0" brushRef="#br0" timeOffset="7184.4719">7104 2106 0,'0'0'0,"0"0"0,0 0 16,0 0-16,0 0 0,0 0 16,2 31-16,-2-31 0,-2 27 0,0-5 15,-1 4-15,-2-1 16,1 1-16,-2-2 0,1 0 15,-3 4-15,0-1 0,2-5 0,0-3 16,3-3-16</inkml:trace>
  <inkml:trace contextRef="#ctx0" brushRef="#br0" timeOffset="7300.4723">6861 2464 0,'0'0'0,"0"0"0,0 0 0,0 0 0,23-7 15,-23 7-15,35-10 0,-12 4 16,4-1-16,2 0 0,4 0 15,8-3-15,1-1 16,-9 2-16,-4 0 0,-5 2 0</inkml:trace>
  <inkml:trace contextRef="#ctx0" brushRef="#br0" timeOffset="7523.3191">7683 1887 0,'0'0'0,"0"0"0,0 0 15,0 0-15,-12 22 0,12-22 16,-17 25-16,6-9 0,0 2 0,-3 1 16,0 2-16,-5 4 0,1 1 15,4-2-15,2-1 16,3-3-16,2-5 0,2-3 15,0-1-15,0-2 0</inkml:trace>
  <inkml:trace contextRef="#ctx0" brushRef="#br0" timeOffset="7718.1843">7847 2016 0,'0'0'15,"0"0"-15,0 0 0,-22 22 0,22-22 0,-25 24 0,5-9 16,1 2-16,1 0 0,-7 4 0,1-1 15,1-1-15,1 0 0,-1 0 16,4-3-16,6-5 0,2-2 16,4-3-16,5-3 0,0-1 15,-1-1-15,3-1 0</inkml:trace>
  <inkml:trace contextRef="#ctx0" brushRef="#br0" timeOffset="7901.661">7697 2241 0,'0'0'0,"0"0"16,0 0-16,6 25 0,-6-25 0,2 32 16,-1-11-16,-1 1 15,0 3-15,0 4 0,0 0 0,2-2 0,2-2 16,-2-4-16,0-2 0,0-3 0,0-4 16,2-4-16,2-4 15,-2-5-15,0-6 0,-1 1 0,1 1 16,-2 1-16</inkml:trace>
  <inkml:trace contextRef="#ctx0" brushRef="#br0" timeOffset="8117.7702">8133 1780 0,'0'0'0,"0"0"0,0 0 0,0 0 0,0 0 16,-4 24-16,4-24 15,-7 30-15,1-10 0,0 2 0,-4 1 16,2 0-16,1 0 0,1-2 16,-1-2-16,-1 1 0,3-1 0,-1-6 15,2-2-15,1-4 0,1-3 16,-1-3-16,2 2 0,1-3 16</inkml:trace>
  <inkml:trace contextRef="#ctx0" brushRef="#br0" timeOffset="8440.9576">7913 1973 0,'0'0'0,"0"0"16,0 0-16,-10 22 0,10-22 0,-7 26 15,6-10-15,-3 1 16,2-1 0,2-1-16,3 0 0,2-3 15,-1-2-15,5-1 0,2-3 0,3-5 16,5-2-16,1-5 0,2-3 15,-1-2-15,-1-4 0,-1-1 16,0-4-16,4-5 0,-4 2 0,0 0 16,-1 4-16,-6 4 0,-2 2 15,-1 5-15,-3 5 0,-1 2 0,-3 2 0,-2 5 16,0 2-16,-2 5 16,-2 3-16,2 2 0,0 3 15,1 0-15,1 0 0,1 4 16,2-1-16,3-1 0,0-2 0,1-6 15,1-2-15,-2-2 0,0 3 16,-1-5 0,0 0-16,-2-2 0</inkml:trace>
  <inkml:trace contextRef="#ctx0" brushRef="#br0" timeOffset="8641.6293">7833 2269 0,'0'0'0,"0"0"0,0 0 16,0 0-16,0 0 0,32 2 16,-32-2-16,38-5 0,-13 2 15,1-3-15,3 0 0,0 0 16,-1 0-16,6-1 0,-1 0 16,-3 0-16,-2 1 0,-4 0 0,-3 2 15,-3 0 1,-3 2-16,-2 0 0</inkml:trace>
  <inkml:trace contextRef="#ctx0" brushRef="#br0" timeOffset="8989.2636">8030 2326 0,'0'0'0,"0"0"0,0 0 16,-9 18-16,9-18 0,-8 22 0,3-11 15,0 1-15,-1 0 0,1 0 16,-1-1-16,1-1 0,-1 0 0,2-2 15,0-1-15,-1-1 16,1-1-16,-1-1 0,1-1 16,0-2-16,2-2 15,1-2-15,2-4 0,1 0 16,3-1-16,0 0 0,4-1 0,-2 3 0,2 2 16,0 2-16,3 0 0,-1 2 15,0 3-15,0-1 0,-4 2 16,1 2-16,0 2 0,-2 0 15,0 2-15,-1-1 0,0 1 16,0 0-16,-3 0 0,2-2 16,-1-1-16,0-1 0,0-2 15,0-2-15,1 1 0,3-4 16,1-4-16,3-1 0,0-4 0,0 2 16,-4 1-16,1 0 0</inkml:trace>
  <inkml:trace contextRef="#ctx0" brushRef="#br0" timeOffset="9243.1053">8594 1949 0,'0'0'16,"0"0"-16,0 0 0,0 0 0,0 0 0,0 0 16,0 0-16,-18 15 15,18-15-15,-35 25 0,12-7 16,-2 1-16,-1 1 0,2 0 16,2 1-16,-2 2 0,6-2 0,4-4 15,6-4 1,4-3-1,6-2-15,6-3 0,5-4 0,6-4 0,4-2 16,4-2-16,4-2 0,6-2 16,0 0-16,-3 0 15,-1-1-15,0 1 0,-8 1 0,-3 3 16,-7 1-16,-7 2 0,-1 0 16,-6 2-16,-4 1 0,1 0 0,-1 0 0,3 1 15</inkml:trace>
  <inkml:trace contextRef="#ctx0" brushRef="#br0" timeOffset="9443.6922">8555 2158 0,'0'0'16,"0"0"-16,0 0 0,0 0 16,0 0-16,0 0 0,1 31 15,-1-31-15,-3 28 16,0-9-16,-3 4 0,-1 0 16,-1 0-16,-2 2 0,-1-2 15,-3 5-15,3-3 16,0-1-16,0-1 0,-2-3 0,-1-4 15,-2 0-15,0-2 0,-1-5 16,1 0-16,-1-5 0,2-3 16,2-1-16,2 1 0,2-1 0</inkml:trace>
  <inkml:trace contextRef="#ctx0" brushRef="#br0" timeOffset="9603.4588">8240 2359 0,'0'0'0,"0"0"0,0 0 16,0 0-16,24 15 0,-24-15 15,29 15-15,-12-6 0,2 1 0,2 2 0,2 0 0,1 1 16,2-2-16,7 1 0,0-2 16,1-2-16,1-1 0,0-3 15,-2 1 1,0-2-16,-7 1 0,-4-3 16</inkml:trace>
  <inkml:trace contextRef="#ctx0" brushRef="#br0" timeOffset="9977.5025">9113 2274 0,'0'0'0,"0"0"0,0 0 15,-13 21-15,13-21 16,-16 26-16,16-26 0,-24 29 16,10-15-16,-1 0 15,1-1-15,1-2 0,1-1 16,-3 1-16,2-3 0,0-3 15,1-4-15,1-3 0,0-3 16,4 0-16,2-2 0,0-3 0,3-2 16,2-6-16,3-1 0,3-1 15,3 1-15,0 2 0,4 1 16,2 3-16,4 1 0,1 1 16,1 1-16,1 3 0,1 2 15,4 4-15,1 4 0,-4 3 16,-2 3-16,-4 1 0,-2 4 0,-4 0 15,2 1-15,-4 1 0,-2 0 0,-3-1 16,-3 1-16,-2 0 0,-1 0 16,-1-1-16,-2 1 0,2 0 15,0-1-15,0 0 0,0 0 16,1-6-16,-1 0 0,1-3 0</inkml:trace>
  <inkml:trace contextRef="#ctx0" brushRef="#br0" timeOffset="10129.79">9577 2382 0,'0'0'16,"0"0"-16,0 0 0,0 0 0,0 0 15,10 28-15,-10-28 16,3 24-16,-3-24 0,5 24 16,-1-14-16,0-1 0,0 0 0,-1-2 15</inkml:trace>
  <inkml:trace contextRef="#ctx0" brushRef="#br0" timeOffset="10377.3014">10097 1918 0,'0'0'15,"0"0"-15,0 0 0,-15 19 16,15-19-16,-19 22 0,3-7 16,0 0-16,1 2 0,-5 5 15,1 2-15,3-4 16,1 0-16,4-5 0,4 0 16,2-4-16,5-3 0,0-1 15,0-2-15,0 0 0</inkml:trace>
  <inkml:trace contextRef="#ctx0" brushRef="#br0" timeOffset="10562.3111">10287 2026 0,'0'0'0,"0"0"0,0 0 16,-31 20-16,16-10 0,-5 5 0,-4 2 16,-12 5-16,0-2 0,-8 10 15,1 2-15,3-1 0,4-1 16,-1 0-16,8-3 0,4-7 15,6-6-15,5-6 16,5-5-16,3 1 0,0-2 16,2-1-16</inkml:trace>
  <inkml:trace contextRef="#ctx0" brushRef="#br0" timeOffset="10762.7709">10085 2166 0,'0'0'0,"0"0"16,0 0-16,0 0 0,2 23 0,-2-23 0,2 30 15,-4-8-15,0 2 0,0 4 16,-1 2-16,-1 0 0,2 0 16,-1 7-16,1-2 0,0-4 15,-1-2-15,2 0 0,0-4 16,0-6-16,1-4 0,-1-4 16,0-4-16,2 2 0,1 1 0,-1-1 0,0-1 15,0-2-15</inkml:trace>
  <inkml:trace contextRef="#ctx0" brushRef="#br0" timeOffset="10994.7071">10458 1793 0,'0'0'0,"0"0"0,0 0 16,1 22-16,-1-22 0,0 31 15,-3-8-15,-2 1 0,1 2 0,-1 8 16,2 1-16,0-4 0,0-6 16,1-3-16,2-3 0,0-4 0,2-3 0,0-3 15,2-3-15,1-4 16,-1-2-16,-2-2 0,-2-2 16,1-2-16,0-2 0,0 0 15,-1 1-15,0 2 0</inkml:trace>
  <inkml:trace contextRef="#ctx0" brushRef="#br0" timeOffset="11333.599">10363 1964 0,'0'0'0,"0"0"0,0 0 0,0 0 0,0 0 16,-10 17-16,10-17 0,-5 23 0,2-8 15,1 2-15,1 0 0,2-1 16,1 0-16,3-1 0,0-1 16,5 2-16,2-4 0,2-2 15,1-2-15,3-5 16,2-4-16,-1-2 0,1-1 15,0-5-15,0 0 0,-1-1 16,-1-1-16,-1-5 0,-2-2 16,2-4-16,-3 0 0,-2 1 15,-3 1-15,-1 5 0,-3 6 0,-1 2 16,-3 1-16,-1 6 0,0 0 16,-1 9-16,-3 3 0,1 2 0,0 0 0,-2 3 15,1 2-15,0 0 16,0-1-16,1 4 0,0 0 15,0-3-15,2 0 0,1-1 16,3 1-16,-5-3 0,0-2 0,0-4 16,1-3-16,0-1 0</inkml:trace>
  <inkml:trace contextRef="#ctx0" brushRef="#br0" timeOffset="11533.865">10257 2385 0,'0'0'0,"0"0"0,0 0 16,0 0-16,36-6 0,-36 6 15,37-3-15,-15-1 0,1-1 0,0 0 16,2-1-16,3-1 0,0-1 16,-3 1-16,-2 0 15,-4 1-15,-3 0 0,-4 2 0,-4 0 16,-2 1-16,-2 1 0,0 0 15,-1 1-15,-1 0 16</inkml:trace>
  <inkml:trace contextRef="#ctx0" brushRef="#br0" timeOffset="11852.5951">10466 2352 0,'0'0'0,"0"0"15,0 0-15,0 0 0,-19 15 0,19-15 16,-13 22-16,6-9 0,2 2 16,-1 0-16,2 2 0,-1-1 15,2-1-15,0-2 0,0 0 16,1 0-16,1-2 0,0 1 0,0-3 15,1-3-15,1 0 0,1-5 16,3-2-16,-1-1 0,1-2 0,1 0 16,0-3-16,-1 0 0,-1-1 15,1-1-15,0 0 0,0 0 16,-2 3-16,0 1 0,1 0 16,-1 3-16,0 2 15,1 2-15,-2 2 16,1 0-16,0 2 0,0 1 15,-1 4-15,0-1 16,0 1-16,0-1 0,1 0 0,0 0 0,1-2 16,1-2-16,0-1 15,3-4-15,2-4 0,3-4 0,4-3 16,-3 1-16,-2 1 0,-1 2 16</inkml:trace>
  <inkml:trace contextRef="#ctx0" brushRef="#br0" timeOffset="12097.6543">10919 1973 0,'0'0'0,"0"0"0,0 0 15,-19 19-15,19-19 0,-14 23 0,6-7 16,0-1-16,1 3 0,-1 2 16,1 1-16,3-5 0,2-2 15,4-1-15,4 0 0,4-4 16,4-2-16,4-4 0,5-1 15,1-2-15,-1-1 16,2-2-16,3-1 0,-4 1 16,-2 1-16,1-3 0,-3-2 15,-4 1-15,-2 1 0,-3 1 16</inkml:trace>
  <inkml:trace contextRef="#ctx0" brushRef="#br0" timeOffset="12313.5498">11027 2230 0,'0'0'0,"0"0"0,0 0 0,0 0 16,-11 32-16,2-14 0,-3 4 15,-1 0-15,-3 4 0,-3 8 16,1 3-16,0-2 0,1-3 0,-3 2 16,-3-4-1,4-4-15,1-4 0,0-2 16,3-2-16,1-6 0,0-3 15,3-4-15,1-3 0,2-8 16,-1-3-16,2 0 0,2 3 16,0 1-16</inkml:trace>
  <inkml:trace contextRef="#ctx0" brushRef="#br0" timeOffset="12482.855">10707 2394 0,'0'0'0,"0"0"16,0 0-16,0 0 0,0 0 15,25 13-15,-25-13 0,25 17 16,-25-17-16,28 22 0,-10-8 15,1 1-15,1-1 0,1 1 16,2 0-16,5 1 0,1-1 0,2-2 16,1 1-16,-2-6 0,-3-1 0,8 0 15,2-3-15,-7 0 0,-6 0 16,-4-1-16</inkml:trace>
  <inkml:trace contextRef="#ctx0" brushRef="#br0" timeOffset="12783.4019">11708 2014 0,'0'0'0,"0"0"15,0 0-15,-1 31 0,1-31 16,-6 39-16,3-12 0,0 2 0,0 4 0,-1 9 15,1-1-15,0 5 0,0-7 16,1-3-16,1-4 0,0-3 16,0-2-16,0-5 0,0-2 15,0-3-15,0-3 0,-1-2 16,1-2-16,-1-1 0,0-4 0,-3 0 31,0-2-31,-4-2 0,-2-1 0,-2-5 16,-4-3-16,4 1 0,2 1 15,1 1-15</inkml:trace>
  <inkml:trace contextRef="#ctx0" brushRef="#br0" timeOffset="12983.0772">11424 2355 0,'0'0'0,"0"0"16,0 0-16,0 0 0,7 24 15,-7-24-15,-2 26 0,2-26 16,-2 34-16,0-14 0,-2 1 15,0-2-15,0 2 0,-2-4 16,1-2-16,-2 3 0,1-3 0,1-2 16,1-4-16,-1 0 0,2-2 0,3-4 15,0-3-15,2-2 0,-2 2 16,2 0-16</inkml:trace>
  <inkml:trace contextRef="#ctx0" brushRef="#br0" timeOffset="13199.1734">11838 2371 0,'0'0'0,"0"0"0,0 0 0,16 13 16,-16-13-16,18 16 0,-6-7 16,0 0-16,-1 1 0,-2-2 15,0 1-15,-1-2 0,-1 0 16,-1 0-16,0-2 0,-2 0 15,1 0-15,-2-1 0,-1-1 16,0 1-16,-1-2 0,0 0 16</inkml:trace>
  <inkml:trace contextRef="#ctx0" brushRef="#br0" timeOffset="13669.2543">12356 2292 0,'0'0'0,"0"0"15,0 0-15,0 0 0,0 27 0,0-27 16,-2 23-16,2-23 0,-4 29 0,0-15 16,1 1-16,0-1 0,-1 0 0,0-3 15,-1 1-15,-1-3 16,1-1-16,-3-1 0,-2-1 15,-1-3-15,0-2 0,0-1 0,0-1 16,0-2-16,1-2 0,1-1 16,0-2-1,-1-3-15,3-2 0,0-1 16,1-3-16,3 0 0,1 0 0,3-1 16,2 2-16,4 0 15,2 3-15,4-1 0,4 3 16,1 2-16,2 3 0,2 1 0,4 0 15,-1 2-15,1 2 0,9 2 16,0 2-16,-2 1 0,-2 1 0,-4 1 16,-1 2-16,-4 1 0,-2-1 0,-4 2 15,-2 1-15,-3-1 0,-2 1 16,-3 0-16,-4 2 16,-3 0-16,-2 0 0,-5 3 15,-3 2-15,-3-2 0,-2-1 16,0 2-16,-2 2 0,4-5 0,3-1 0,2-3 15</inkml:trace>
  <inkml:trace contextRef="#ctx0" brushRef="#br0" timeOffset="13816.4388">13055 2509 0,'0'0'0,"0"0"16,0 0-16,0 0 0,-4 23 0,4-23 16,0 0-16,0 0 0</inkml:trace>
  <inkml:trace contextRef="#ctx0" brushRef="#br0" timeOffset="21593.0023">16835 3631 0,'0'0'0,"0"0"15,0 0-15,0 0 0,-20-10 0,20 10 16,-22-6-16,8 3 16,0-1-16,-4-1 0,-1 1 15,-3 1-15,-2-2 0,-9-2 16,-1-3-16,-1 3 0,0 0 0,-5 0 31,-3 0-31,-7 0 0,4-1 0,-3 0 16,-1-1-16,-6 1 0,4 1 15,0-3-15,1-1 0,7-1 16,4-1-16,-5-7 0,1-1 16,7 2-16,5 3 0,5-3 15,5-2-15,5-4 0,1-4 0,6-1 16,5 0-16,2-4 0,3-2 15,7 0-15,4-1 0,5 0 0,3-1 16,11-3-16,8-3 0,0 3 16,2 0-16,16-5 0,7 3 15,1 3-15,1 2 0,45-12 16,3 7-16,-11 6 0,-6 1 0,8 6 31,4 3-31,-6 5 0,-4 2 0,9 12 16,7 9-16,-12 6 0,-7 3 15,8 2-15,5 2 0,-13 3 16,-8 2-16,0 5 0,1 1 16,-9 1-16,-7 1 0,2 9 15,1 6-15,-12-2 0,-8-4 0,-4 5 16,-3 3-16,-6-6 0,-6-3 0,-7 5 16,-6 5-16,-5-3 0,-5-5 15,-5 1-15,-4-2 0,-4 0 16,-3 2-16,-9 2 0,-7 3 15,-3-10-15,-1-5 0,-11 1 16,-8 0-16,-5-2 0,-1-3 0,-16-1 16,-10-2-1,6-6-15,3-7 0,21-1 16,13-3-16,10-1 0</inkml:trace>
  <inkml:trace contextRef="#ctx0" brushRef="#br0" timeOffset="26121.788">16889 2716 0,'0'0'16,"0"0"-16,0 0 0,0 0 0,0 0 15,0 0-15,-18 10 0,18-10 16,0 0-16,0 0 0,-3 27 16,3-27-16,-3 22 0,3-22 15,-4 23-15,1-11 0,-3 2 0,-2 2 0,-1 2 16,-2 1-16,0 1 0,-2 2 16,0 2-16,-2 3 0,3-5 15,1-3-15</inkml:trace>
  <inkml:trace contextRef="#ctx0" brushRef="#br0" timeOffset="39515.9445">9942 3702 0,'0'0'0,"0"0"0,0 0 0,0 0 16,0 0-16,-13 18 0,13-18 0,-12 19 0,12-19 15,-18 28-15,6-9 0,-1 2 16,-3 0-16,0 5 0,-2 2 15,-7 11-15,-2 1 0,-7 7 16,-1 0-16,2-4 0,3-2 16,-2 1-16,3-5 0,4-7 15,3-3-15,4-7 16,4-6-16,4-3 0,6-3 16,6-6-1,7-8-15,-4 2 0,-1 1 0,1 1 16</inkml:trace>
  <inkml:trace contextRef="#ctx0" brushRef="#br0" timeOffset="39757.9604">9958 3693 0,'0'0'0,"0"0"16,0 0-16,0 0 0,8 23 0,-8-23 15,9 32-15,-6-11 0,0 5 16,-1 6-16,0 6 0,1 11 15,-1 1-15,1 0 16,-2 0-16,1 4 0,0-4 16,1 2-16,2-5 0,-2-7 15,-1-6-15,1-7 0,-2-3 16,-3-4-16,-2-1 0,-4-5 16,-3-2-16,0-6 0,-2-1 0,2-2 15,2 0-15,3 0 0</inkml:trace>
  <inkml:trace contextRef="#ctx0" brushRef="#br0" timeOffset="39905.1759">9555 4247 0,'0'0'0,"0"0"15,0 0-15,0 0 0,0 0 16,0 0-16,0 0 0,36-12 16,-36 12-16,42-7 15,-15 2-15,0 0 0,3 0 16,3 1-16,5-2 0,2 1 15,-5 0-15,-7 1 0</inkml:trace>
  <inkml:trace contextRef="#ctx0" brushRef="#br0" timeOffset="40576.209">10687 4017 0,'0'0'0,"0"0"16,0 0-16,0 0 0,0 0 0,-9 29 16,9-29-16,-8 32 0,3-14 15,-1 4-15,-3 3 16,0-1-16,0 0 0,-2 6 0,1-2 15,1-3 1,3-4-16,-1-5 0,2-2 16,0-3-16,2-1 0,1-4 15,2-6-15,0 0 0,0 0 0,4-9 16,5-3-16,1-1 0,1 0 16,2-7-16,1-5 0,2 1 15,-1 0-15,8-5 0,4 0 16,-3 5-16,-2 1 0,5 2 0,-1 2 15,-7 8-15,-2 2 0,2 3 16,-1 3-16,-5 5 0,0 3 0,-3 6 16,-2 3-16,-5 3 0,-2 1 15,-4 5-15,-4 5 0,1-2 16,-1-3-16,-2 4 0,2 0 16,1-9-1,1-2-15,0 0 0,2-5 16,1-3-16,0-2 0,0-4 15,2-2-15,3-5 0,1-2 16,4-7-16,5-5 0,0-2 0,0-2 16,5-7-16,1 0 0,0-1 15,0 3-15,7-1 0,0 5 16,-2 4-16,0 3 0,-3 6 0,-3 3 16,0 6-16,-3 2 0,-2 4 15,-4 5-15,0 2 0,-1 3 0,-5 4 16,-2 3-16,-2 2 15,-1 3-15,-2-2 0,-2 0 16,1-1-16,-1 1 0,1-4 0,0 0 16,2-3-16,0-4 0,0-3 0</inkml:trace>
  <inkml:trace contextRef="#ctx0" brushRef="#br0" timeOffset="41463.1013">11685 4085 0,'0'0'0,"0"0"0,0 0 0,0 0 16,0 0-16,0 0 0,0-25 15,0 25-15,0 0 0,-10-18 16,10 18-16,-18-8 0,7 4 15,-3 2-15,-4 1 0,1 1 16,-1 2-16,-3 4 0,-3 1 0,-6 2 0,1 2 16,0 3-16,-1 5 0,3 1 15,3-1-15,-1 7 0,4 2 16,4-3-16,4 0 0,7-2 16,4 2-16,6-4 0,1-3 0,7-5 15,5-5-15,2-2 0,1-5 16,5-4-16,4-3 0,-1-3 0,0-3 15,2-4-15,0-4 0,1-1 16,-5 1-16,-7-3 0,-2-1 16,-4 2-16,-1 5 0,-3-1 15,-2 1-15,-3 4 0,0 0 0,-2 5 16,0 1-16,-2 7 0,2 2 16,-2 4-1,-1 2-15,0 1 0,0 3 16,1 4-16,1 2 0,0 1 15,1 1-15,2 3 0,0-2 16,3-3-16,1-1 0,3-2 16,3 0-16,-2-3 0,0-2 0,-2-3 15,-2-1-15,-2-1 0</inkml:trace>
  <inkml:trace contextRef="#ctx0" brushRef="#br0" timeOffset="41911.2156">11974 4016 0,'0'0'15,"0"0"-15,0 0 0,-11 16 0,11-16 16,-16 24-16,6-6 0,-1 4 16,0 3-16,0 2 0,1-1 15,0 6-15,3-3 0,2-4 16,4-3-16,2-6 0,2-3 15,8-6-15,6-5 0,1-2 16,0-2-16,5-6 0,1-4 0,-1-2 0,-1-3 16,-1-3-16,-1-4 0,-1 0 15,-2-1-15,-1 1 0,-3 1 16,0-1-16,-2 3 0,-2 5 16,-1 3-16,-4 5 0,-2 2 15,-2 6-15,-2 0 0,-1 7 16,-3 3-16,1 4 0,-2 8 0,-1 2 0,0 5 15,-4 8-15,-2 2 0,3-1 16,2-1-16,0 4 0,1-3 16,0-6-16,3-5 0,0-4 15,2-5-15,0-3 0,-1-6 16,1 0-16,1-1 0,-4-1 0,-1-2 16,-3-1-1,-1-1-15,-4-2 0,-1-1 16,0-4-16,0-2 0,1-5 15,2-2-15,0-1 0,2 3 16,2 2-16</inkml:trace>
  <inkml:trace contextRef="#ctx0" brushRef="#br0" timeOffset="42296.5473">12691 3877 0,'0'0'0,"0"0"16,0 0-16,0 0 0,0 0 0,0 0 15,0 0-15,0 0 0,0 0 16,-28 5-16,28-5 0,-27 18 15,27-18-15,-31 25 0,15-6 16,1 0-16,-1 2 0,-3 13 0,1 6 16,1-3-16,3 0 0,-2 4 15,3-3-15,2-6 0,1-2 16,2-6-16,1-3 0,1-4 0,1-4 16,0 0-16,2-1 15,-3-3-15,-1-2 0,-4-1 0,-3-2 16,3-2-1,0-1-15,-2-3 0,-1-3 16,2 2-16,2-1 0,1 1 0</inkml:trace>
  <inkml:trace contextRef="#ctx0" brushRef="#br0" timeOffset="42481.4639">12294 4114 0,'0'0'0,"0"0"0,0 0 15,23-5-15,-11 5 0,4-1 0,5-1 16,0-2-16,0-1 0,9 0 0,2 2 15,-2 2-15,-4 1 0,1-1 32,-1-1-32,-1-1 0,-1 3 0,1 0 0,-3 2 0,-8-1 0,-3-1 15,-2 0-15,-2 0 16,-2 0-16,1 0 0,-2 0 0</inkml:trace>
  <inkml:trace contextRef="#ctx0" brushRef="#br0" timeOffset="42744.6277">12986 3820 0,'0'0'0,"0"0"0,0 0 16,0 0-16,0 0 0,0 0 15,0 0-15,-11 30 0,11-30 0,-13 28 16,3-7-16,-1 1 15,-1 0-15,-2 6 0,-1 4 16,-2 6-16,2-4 0,-1 6 0,3-3 0,2-4 16,2-2-16,3-6 0,0-3 15,2-4-15,1-2 0,1-3 16,2-3-16,0-3 0,2-3 16,-2-1-16,0 0 0,0-1 0</inkml:trace>
  <inkml:trace contextRef="#ctx0" brushRef="#br0" timeOffset="43230.4308">13039 4052 0,'0'0'0,"0"0"16,0 0-16,0 0 0,-7 22 0,7-22 15,-11 31-15,3-13 0,1 2 0,0 1 16,0 2-16,2-4 0,1 0 15,1 3-15,3-2 0,1-5 0,3-2 16,3-5-16,7-2 16,1-2-16,3-6 0,2-1 0,2-5 15,0-2-15,1-1 0,4-7 16,0 0 0,-3-2-16,-1-2 0,-1-2 15,-1 1-15,-2 3 0,-4 3 0,-1 0 16,-3 2-16,-2 3 0,-2 2 15,-1 3-15,-2 1 16,-2 3-16,-1 1 0,-3 5 0,-1 4 0,-3 2 0,1 3 0,-2 5 16,-1 5-1,0 2-15,0 1 0,-3 11 16,0 0-16,1-3 0,1-3 0,0-2 16,1-2-16,0-2 15,1 0-15,-4 0 0,-2-3 16,4-5-16,2-4 0,-3-1 15,0-4-15,-1-1 0,0 1 0,-3-4 16,0-1-16,-2-1 0,-1-2 0,0-2 16,2-3-16,3 0 0,2-3 0,3-5 15,4-5-15,1 7 0,0 1 16,1 3-16</inkml:trace>
  <inkml:trace contextRef="#ctx0" brushRef="#br0" timeOffset="43628.7094">13849 4043 0,'0'0'16,"0"0"-16,0 0 0,0 0 0,0 0 15,0 0-15,-4 26 0,4-26 16,-9 24-16,9-24 0,-14 33 16,6-14-16,0 0 0,0-1 15,1 0-15,-1-2 0,-1-1 0,-1 1 16,1-2-16,3-1 0,0-3 0,2-3 16,2-3-16,2-4 0,1-3 15,0 0-15,0 1 16,-1 2-16</inkml:trace>
  <inkml:trace contextRef="#ctx0" brushRef="#br0" timeOffset="43785.0617">13915 3895 0,'0'0'0,"0"0"0,0 0 0,0 0 16,23 7-16,-23-7 0,28 8 15,-28-8-15,31 10 0,-18-6 16,-1 0-1,-1 0-15</inkml:trace>
  <inkml:trace contextRef="#ctx0" brushRef="#br0" timeOffset="44148.4672">14177 4093 0,'0'0'0,"0"0"15,0 0-15,0 0 0,-10 23 0,10-23 0,-13 29 16,6-13-16,-1 0 0,1 0 15,2 1-15,-1-3 0,2 0 16,0-4-16,0-1 0,1-2 16,1-1-16,1-2 0,1-4 15,0 0-15,1-6 0,2-1 16,3-2-16,1-1 16,1-1-16,5-6 15,4-1-15,-1 0 0,1 1 0,0-1 16,2-1-16,0 2 0,0 3 15,3 1-15,0 3 0,-7 4 16,0 1-16,0 3 0,-1 4 16,-4 2-16,-1 1 0,-2 4 15,-2 2-15,-1 4 0,-2-1 0,-1 3 0,-1 0 16,0 2-16,0-1 0,-1 4 16,0-1-16,1-4 0,0-1 15,0 4-15,2-2 0,-1-6 16,0-2-16,0-2 0</inkml:trace>
  <inkml:trace contextRef="#ctx0" brushRef="#br0" timeOffset="45474.2792">15060 3918 0,'0'0'0,"0"0"16,0 0-16,0 0 0,0 0 16,0 0-16,0 0 0,0 0 15,0 0-15,-9 30 16,9-30-16,-17 31 0,7-13 0,-3 3 16,-2 3-1,-1 1-15,1 0 0,-4 5 16,1 1-16,4-6 0,2-2 0,4 0 15,6-4-15,4-3 0,4-1 16,6-8-16,7-2 16,0-3-16,2-2 0,9-2 0,2-3 15,-2-2-15,-1-1 0,-4 0 16,-1-1-16,-3 2 0,-3-1 0,-1 2 16,-3-1-16,-4 4 0</inkml:trace>
  <inkml:trace contextRef="#ctx0" brushRef="#br0" timeOffset="45690.6405">14776 4130 0,'0'0'0,"0"0"16,0 0-16,25-7 0,-25 7 16,30-9-16,-9 5 0,2 0 15,2 1-15,7-3 0,1-2 16,0 1-16,0 0 0,1 0 15,0 2-15,5-1 0,-3-1 0,0 2 32,-2-2-32,-6 3 0,-4 0 0,-6 2 15</inkml:trace>
  <inkml:trace contextRef="#ctx0" brushRef="#br0" timeOffset="46138.7905">15460 3867 0,'0'0'0,"0"0"15,0 0-15,0 0 0,0 0 0,-16 22 16,16-22-16,-16 28 16,6-8-16,-2 2 0,-3 4 15,1 2-15,-1 1 0,-4 9 16,0-1-16,3-4 15,1-3-15,2 0 0,2-5 16,2-4-16,3-4 0,0-5 16,3-4-16,1-3 0,2-5 15,0 0-15,6-8 0,0-1 0,0-2 16,3-2-16,2-4 16,1 0-16,0-1 0,6-9 0,1 1 0,-2 4 15,1 1-15,1 4 0,0 1 16,-2 4-16,0 3 0,-3 3 15,-1 3-15,-2 3 0,-2 1 0,-3 5 16,-3 5-16,-3 0 0,-1 2 16,-4 5-16,-1 4 15,-3 4-15,-1-3 0,2-1 0,2-1 0,0-1 16,1-2-16,0-2 0,3-2 16,1-3-16,1-3 0,2-2 15,3-4-15,-2 0 0,-1 0 0,0 0 16</inkml:trace>
  <inkml:trace contextRef="#ctx0" brushRef="#br0" timeOffset="46508.4783">15676 4177 0,'0'0'15,"0"0"-15,0 0 0,21 3 0,-21-3 16,23 0-16,-7-1 15,2-1-15,0-1 0,2 0 0,2-3 0,4-2 16,-1 0-16,0-2 0,-1 2 16,-3-2-16,-2-1 0,-3-1 15,0-1-15,-3-2 0,-2 0 0,-2-1 16,-4 0-16,0 2 0,-3 0 16,-3 4-16,-3 3 15,-3 0-15,-4 0 16,-6 4-16,-4 3 0,-1 3 15,-2 4-15,-9 9 0,-2 4 16,3 1-16,3 0 0,5 4 16,3 1-16,2 4 0,5-3 15,7 0-15,7-2 0,4-4 0,4-3 16,11-5-16,7-3 16,4-6-16,1-3 0,5-2 0,5-1 0,-2-4 15,-2-3-15,-8 3 0,-6 1 0,-5 1 16</inkml:trace>
  <inkml:trace contextRef="#ctx0" brushRef="#br0" timeOffset="59626.6745">16413 4031 0,'0'0'0,"0"0"0,0 0 16,0 0-16,0 0 0,20 7 15,-20-7-15,0 0 0,17 20 0,-13-9 16,0 4-16,-1 0 16,0 4-16,0 1 0,1 2 0,1 3 15,1-1-15,-1-3 0,1-2 0,-1-1 16,1-4-16,-1-2 0,1-1 16,0-4-1,1-3-15,1-5 0,1-3 0,1-1 16,1-3-16,1-3 0,1-2 15,0-3-15,0-2 0,1-4 0,-1-3 0,1 1 16,2-1 0,1-4-16,0 1 0,-2 1 15,1 3-15,-5 2 0,-3 4 16,-1 4-16,-2 5 0,-2 0 16,-1 2-16,0 2 0,0-1 0,1 3 15,-2 0-15,0 1 0</inkml:trace>
  <inkml:trace contextRef="#ctx0" brushRef="#br0" timeOffset="60096.5028">17257 4062 0,'0'0'0,"0"0"0,0 0 0,0 0 15,0 0-15,0 0 16,-10-23-16,10 23 0,0 0 15,-27-9-15,27 9 16,-26 0-16,26 0 0,-33 2 0,13 0 16,-1 1-16,-1 1 0,-1 3 15,0 1-15,-6 4 0,2 1 16,1 4-16,4 2 0,2-1 16,2 1-16,3 0 0,4-1 0,3-2 0,5-2 15,3 0-15,3-2 16,4-2-16,2-3 0,5-3 15,5-4-15,2-2 0,1-3 0,7-4 16,-1-2-16,-2-1 0,-2-1 16,-2-1-16,-1 1 15,-2-3-15,-2-2 0,-2 0 16,-2-2-16,-3 6 0,-4 4 0,0 1 0,-2 2 16,0 4-16,-1 0 0,-1 5 15,-1 1-15,0 2 0,-1 3 16,0 3-16,-1 5 0,1 3 15,0 2-15,2-2 0,2 1 16,1-2-16,3-1 16,3-2-16,2-1 0,2-3 0,1-2 15,-2-2-15,-3-1 0,-1 0 16</inkml:trace>
  <inkml:trace contextRef="#ctx0" brushRef="#br0" timeOffset="60450.4839">17702 3953 0,'0'0'0,"0"0"16,0 0-16,0 0 0,0 0 15,-22-2-15,22 2 0,-25 4 16,25-4-16,-35 9 0,15 0 16,-1-1-16,-1 0 0,1 2 15,1 1 1,-2 4-16,2 1 0,5-1 0,2 0 15,6 1-15,4-1 0,7-2 16,4 2-16,1-2 0,2 0 16,4-1-16,0 1 0,2-3 15,0-1-15,-1 0 0,-3 0 16,-2 0-16,-2 0 0,-5 1 16,-1 1-16,-6-1 0,-2-1 0,-4 2 0,-2 0 15,0 0-15,0 1 0,0-3 16,0-5-16,1 1 0,0 1 15,2-4-15,2-3 0,2-2 16,4-3-16,0 2 0,0 1 16,0 0-16</inkml:trace>
  <inkml:trace contextRef="#ctx0" brushRef="#br0" timeOffset="60698.0748">18036 3855 0,'0'0'0,"0"0"0,0 0 15,0 0-15,0 0 0,-6 26 16,6-26 0,-16 29-16,6-9 0,-3 3 0,-2 5 15,-1 2-15,2 1 0,-3 7 16,3-2-16,4-3 16,3-3-16,5 2 0,4-5 0,4-5 15,3-3-15,3-6 0,3-5 16,4-3-16,2-3 0,1-2 15,2-2-15,-2-3 0,-2 0 0,-3-2 0,-3-1 16,-3-1-16,-3 0 0,-2 2 16,0 0-16,-2 2 0</inkml:trace>
  <inkml:trace contextRef="#ctx0" brushRef="#br0" timeOffset="60867.558">17820 4120 0,'0'0'0,"0"0"0,0 0 16,33-6-16,-15 4 0,3-1 15,2 0-15,2 1 0,3 0 0,8-1 16,2 2-16,-2 0 0,-1-2 16,2 1-16,-7 1 0,-6-2 0</inkml:trace>
  <inkml:trace contextRef="#ctx0" brushRef="#br0" timeOffset="61400.4958">18687 3973 0,'0'0'0,"0"0"0,0 0 0,0 0 16,-15 27-16,15-27 0,-13 29 15,4-11-15,0 4 0,1 1 16,-1 0-16,-1 6 0,1-2 0,4-4 16,1-1-16,2-3 0,2-2 15,2-2-15,3-4 16,0-3-16,2-3 0,6-4 0,6-4 15,0-1-15,0-1 0,2-5 0,1-4 16,0-2-16,0-1 0,5-6 16,-1-2-16,-2 0 0,-4 0 0,-1 0 15,-3 0-15,-3 2 16,-1 5-16,0 0 0,-2 4 0,-3 5 16,-3 4-16,-2 2 0,-2 3 15,-1 5-15,0 1 16,-1 5-16,-1 3 15,-2 2-15,1 2 0,-1 8 16,1 5-16,1-4 0,0 0 0,2-2 16,1-2-16,1-3 0,2-3 15,1-4-15,3-2 16,1-5-16,4-1 0,5-5 0,5-4 16,-2-3-16,-1 0 0,0-6 0,0-3 15,-3 4-15,-3 1 0,-3 2 0</inkml:trace>
  <inkml:trace contextRef="#ctx0" brushRef="#br0" timeOffset="61785.5432">19267 3971 0,'0'0'0,"0"0"0,0 0 16,-9 24-16,9-24 0,-12 28 0,2-8 15,1 2-15,0 0 0,-3 6 16,1-1-16,0-5 0,2-1 15,1-4-15,3-1 0,-1-4 16,2-2-16,0-3 0,0-3 16,2-2-16,2-2 0,-1-4 0,2-4 15,1-1-15,2 0 0,4-9 16,4-3-16,1 0 0,0 2 0,1-2 16,2-3-16,1 2 0,2 3 15,4-4 1,0 1-16,-1 5 0,-2 4 0,-1 4 0,-1 2 15,-3 4-15,-1 5 0,-2 4 0,-1 5 16,-2 2-16,-2 1 0,-3 4 16,-1 3-16,-5 1 0,0 1 0,-1 0 15,0 2-15,-1-5 0,2-1 16,0-1-16,0 0 0,1-4 16,1 0-16,0-2 0,1-2 15,2-3 1,2-2-16,0-2 0,-2 1 0,1-2 15</inkml:trace>
  <inkml:trace contextRef="#ctx0" brushRef="#br0" timeOffset="62001.8314">19767 4025 0,'0'0'0,"0"0"0,0 0 15,0 0-15,0 0 0,-4 30 0,4-30 16,-7 29-16,7-29 0,-9 33 15,4-15-15,-1 0 0,1-3 16,0-1-16,2-1 0,0-2 16,0-1-16,1-4 0,0-1 15,1-2 1,1-1-16,0-2 0,-3-5 0,0 1 16,1 0-16,0 2 0</inkml:trace>
  <inkml:trace contextRef="#ctx0" brushRef="#br0" timeOffset="62133.4416">19749 3796 0,'0'0'0,"0"0"15,0 0-15,0 0 0,0 0 16,0 0-16,28 11 0,-28-11 16,0 0-16,24 20 0,-24-20 15,19 16-15,-11-9 0,-2-1 16</inkml:trace>
  <inkml:trace contextRef="#ctx0" brushRef="#br0" timeOffset="62450.0538">20014 4055 0,'0'0'0,"0"0"15,0 0-15,0 25 0,0-25 0,-2 29 16,1-8-16,-1-2 0,-1-2 0,1 5 15,1-3-15,0-3 0,1-3 16,0-1-16,1-2 0,3-4 16,3-2-16,1-4 0,2-2 15,-1-4-15,-1 1 0,3-7 16,0-4-16,2-1 0,0-2 0,1-1 16,3-2-16,-2 0 0,0 1 0,2-6 15,-2 0-15,-2 5 0,-2 3 16,-3 4-16,1 4 0,-2 1 15,-2 2-15,-1 2 0,-2 4 16,-2 2-16,2-4 0,-2 4 0</inkml:trace>
  <inkml:trace contextRef="#ctx0" brushRef="#br0" timeOffset="62804.0937">20229 4143 0,'0'0'0,"0"0"16,0 0-16,0 0 0,0 0 0,30 6 15,-30-6-15,27 1 0,-27-1 16,35-2-16,-16-2 0,1-1 16,1 0-16,0-2 0,1-2 0,2-3 15,-2-1-15,-3-1 0,-1-2 16,-4 0-16,-2 1 0,-2 1 16,-3 1-16,-3 0 0,-3 0 0,-3 2 15,-3 2-15,-4 2 0,-3 4 16,-4 0-16,-2 2 0,-1 4 15,0 1 1,-2 6-16,-1 3 0,1 3 16,0 2-16,-1 7 0,2 3 15,5-1-15,3 4 0,4-3 16,2-1-16,5-1 0,5-4 0,4 0 16,7-3-16,0-3 15,2-3-15,4-3 0,2 0 0,3-6 16,4-4-16,3-3 15,2-5-15,-3-2 0,-3-4 0,-2 2 16,-6 2-16,-5 3 0</inkml:trace>
  <inkml:trace contextRef="#ctx0" brushRef="#br0" timeOffset="63151.4494">20872 3942 0,'0'0'16,"0"0"-16,0 0 0,0 0 15,-13 21-15,13-21 0,-17 25 16,6-8-16,0 3 0,0 2 0,1 2 16,1 0-16,0-2 0,-1 5 15,3-4-15,0-1 0,3-4 16,-1-4-16,2-2 0,1-3 0,2-3 0,1-3 16,2-3-16,2-4 0,-1-2 15,2-3-15,0-2 16,1-3-16,-2-2 0,3-1 0,1-2 15,0-1-15,1 0 0,-2 1 16,0 1-16,-1 3 0,-2 2 0,1 1 16,0 2-16,1 2 0,-2 1 15,3 4-15,2 2 0,2 2 16,3 2-16,1 1 0,2-1 16,0 4-16,2 2 0,2-3 0,3 0 15,0-2-15,1 0 0,-4-2 16,-3 0-16,-3 0 0</inkml:trace>
  <inkml:trace contextRef="#ctx0" brushRef="#br0" timeOffset="63452.3985">21383 4036 0,'0'0'0,"0"0"16,0 0-16,0 0 15,0 0-15,7-20 0,-7 20 0,0 0 16,0 0-16,-12-20 0,12 20 16,-21-4-16,7 4 0,-3 3 15,-1 2-15,-1 0 0,-2 0 16,1 1-16,0 1 0,-2 2 0,3 1 0,3 0 15,2 2-15,3 0 0,2-1 16,5 0-16,2 0 16,3 0-16,3 1 0,3-1 0,2-1 15,0 0-15,-1 0 0,1 0 16,0-2-16,-2 0 0,-1-1 16,-1 0-1,-2 0-15,-1 0 0,-2 0 16,-1-1-16,-1 1 0,-2-1 15,-2 2-15,-2-1 0,-1 0 16,1-2-16,-2 1 0,1-1 0,1-1 16,3-2-16,0-1 0,2 0 15,0 0-15,0-1 0</inkml:trace>
  <inkml:trace contextRef="#ctx0" brushRef="#br0" timeOffset="63875.8573">21374 4219 0,'0'0'0,"0"0"0,0 0 16,0 0-16,36 1 0,-36-1 0,35 1 0,-15-1 15,2 0-15,1-3 0,1-2 16,6-2-16,-1 0 0,-1-2 16,0 0-16,-3-2 0,-1-2 15,-5 2-15,-1 0 0,-4 0 16,-2 0-16,-4-2 0,-3 0 15,-4 0-15,-2 1 16,-5-2-16,-2 2 0,0 0 16,-2 1-16,-1 4 0,-2 2 15,0 0-15,-2 4 0,-3-1 16,-1 4-16,2 3 0,-1 2 16,1 4-16,-2 1 0,0 1 15,-1 2-15,-2 4 0,2 3 16,5 1-16,4 3 0,3-4 0,4-2 15,1-1-15,3-1 0,7-2 0,5 0 16,3-2-16,1-3 0,6-4 16,4 0-16,-1-3 0,0-3 15,2-1-15,-1-1 0,-1-2 16,1 2-16,-3-1 0,-1-2 16,-4 2-16,-4 0 15,-2 1-15</inkml:trace>
  <inkml:trace contextRef="#ctx0" brushRef="#br0" timeOffset="64092.1942">22168 3998 0,'0'0'0,"0"0"15,0 0-15,0 0 0,0 0 0,14 16 16,-14-16-16,0 0 16,7 23-16,-7-23 15,1 19-15,-1-9 0,0 2 16,0-2-16,0-1 0,0-2 16</inkml:trace>
  <inkml:trace contextRef="#ctx0" brushRef="#br0" timeOffset="64292.8835">22169 4273 0,'0'0'0,"0"0"0,0 0 16,0 0-16,0 0 0,0 0 16,-3 30-16,3-30 0,-10 22 0,10-22 15,-17 25-15,5-13 16,0 0-16,-1 1 0,-1 2 0,2-1 0,1-2 15,1-2-15</inkml:trace>
  <inkml:trace contextRef="#ctx0" brushRef="#br0" timeOffset="66984.3818">23080 3968 0,'0'0'0,"0"0"15,0 0-15,0 0 0,0 0 0,0 0 16,0 0-16,-14-25 0,14 25 15,0 0-15,-21-20 16,21 20-16,-19-10 0,6 7 0,-4 0 0,0 2 16,-2 1-16,-3 4 0,-4 1 15,2 2-15,1 2 0,-8 6 16,-1 5-16,2-1 0,4 2 0,-5 5 16,2 4-16,6-3 0,5 0 15,4 3-15,9-2 16,6-7-16,4-2 0,11-4 15,7-5-15,-2-6 16,2 0-16,11-5 0,7-4 16,-3-4-16,-2 0 0,0-5 15,1-5-15,-4 1 0,-3-1 0,2-3 16,-3 0-16,-4 1 0,-7 1 16,-5-1-16,-3-2 0,-2 6 15,-2 1-15,-4 7 0,0 2 0,-1 3 16,0-1-16,-1 5 0,0 8 15,0 0-15,0 1 0,0 6 16,-1 2-16,1 1 0,0 1 0,2 5 16,1 2-16,1-1 0,0-1 15,5-2-15,3-1 16,-1-3-16,0 0 0,-2-5 16,-1-3-16,-3-1 15</inkml:trace>
  <inkml:trace contextRef="#ctx0" brushRef="#br0" timeOffset="67184.7048">23972 4029 0,'0'0'16,"0"0"-16,0 0 0,0 0 0,0 0 15,0 0-15,0 0 0,0 0 16,0 0-16,0 0 0,0 0 0,0 0 0</inkml:trace>
  <inkml:trace contextRef="#ctx0" brushRef="#br0" timeOffset="68249.196">24066 4088 0,'0'0'0,"0"0"0,0 0 0,0 0 31,0 0-31,14-22 15,-14 22-15,10-17 0,-7 8 0,-1-1 16,-1-2-16,-1 1 0,-2 0 0,-2 3 16,-3-1-16,0 1 0,-2 0 15,-2 1-15,-1 1 0,-3 1 16,0 3-16,-4 2 0,-2 1 16,-5 4-16,0 0 0,1 4 15,0 2-15,-1 3 0,2 0 0,1 3 0,1 3 16,-2 8-16,3 1 0,4-2 15,6-1-15,3-3 0,4-4 16,6-4-16,6-3 0,5-6 16,5-2-16,3-5 0,1-5 15,4-1-15,3-1 0,-2-3 16,1-1 0,-1-4-16,2-1 0,2-5 0,-2-1 15,-4 0-15,-3 1 0,-4 1 16,-5 2-16,-2 2 0,-3 3 15,-3 2-15,0 2 0,-2 4 16,-1 1-16,-2 5 0,0 0 16,-4 5-16,-1 2 0,-1 3 15,-2 3-15,-1 5 0,-1 2 0,-2 9 0,0 4 16,1-2-16,0 2 0,0-1 16,1-2-16,2-1 0,2-2 15,-2 4-15,1-1 0,1-7 16,-1-5-16,-1-3 0,-2-1 15,-1-2-15,-1-4 0,-2 1 16,0-2-16,-2-2 16,1-1-16,-1-3 0,1-2 15,-1-2-15,0-2 0,0-3 16,1-3-16,3-1 0,3-2 16,6-4-16,4-4 0,0 4 15,-1 4-15,0 1 0</inkml:trace>
  <inkml:trace contextRef="#ctx0" brushRef="#br0" timeOffset="68634.3905">24343 3909 0,'0'0'0,"0"0"15,0 0-15,0 0 0,0 0 0,-3 26 0,3-26 16,-10 28-16,5-9 0,-2 2 15,-1 3-15,1-2 0,-1 2 0,-1 2 16,1-2-16,1-4 0,0-3 16,2-4-16,0-1 0,2-2 15,0 0-15,1-5 0,2-1 16,0-4 0,2-2-16,-1-3 0,1 0 15,1-4-15,0-2 0,1-3 0,0 0 16,3-6-16,0 0 0,2-2 15,1-1-15,1 3 0,0 3 16,-1 3-16,0 1 0,0 1 16,1 2-16,0 1 0,0 1 15,0 3-15,-1 4 0,1 1 0,1 3 16,0 1-16,0 2 0,2 2 0,0 1 16,1 2-16,1 0 0,-3 0 15,-2-3-15,-2-1 0</inkml:trace>
  <inkml:trace contextRef="#ctx0" brushRef="#br0" timeOffset="69119.5645">24916 3990 0,'0'0'0,"0"0"16,0 0-16,0 0 0,0 0 15,0 0-15,1-22 0,-1 22 16,0 0-16,-11-18 0,11 18 15,0 0-15,-23-22 0,12 18 0,-2 2 0,0 1 16,-1 1-16,-4 2 0,-2 2 16,-2 3-16,-1 0 0,-8 7 15,0 2-15,3 2 0,0 2 16,3 1-16,2 2 0,1 2 16,4 0-16,7-5 0,4-1 15,6-4-15,5 0 0,7-5 0,5-2 16,3-6-16,2-3 0,3 0 0,4-1 15,-1-4-15,1-4 0,-2 0 16,1-1-16,-3-1 0,-2 0 16,-2-1-16,-4-3 0,0-1 15,-3-2-15,-2 2 0,-2 1 16,-3 4-16,0 1 16,-3 4-16,1 1 0,-3 2 15,0 0-15,-1 4 0,-5 0 16,2 4-16,-1 2 0,-2 1 15,0 3-15,0 3 0,3 2 16,1 2-16,-1 2 0,1 0 0,0 2 0,3-2 16,3 0-16,2-2 15,1-3-15,1-1 0,2-4 16,2-2-16,1-4 0,-2-1 0,-3 0 16,0 0-16</inkml:trace>
  <inkml:trace contextRef="#ctx0" brushRef="#br0" timeOffset="69335.8751">25180 3980 0,'0'0'0,"0"0"0,0 0 0,0 0 16,-13 22-16,13-22 0,-11 25 15,4-11-15,1 2 0,-1 1 16,2 1-16,0-3 0,1 1 0,0-2 15,2-1-15,1-2 0,0-1 0,2-3 16,1-2-16,1-4 0,-1-2 16,0 0-16,-2 1 0,2-1 15</inkml:trace>
  <inkml:trace contextRef="#ctx0" brushRef="#br0" timeOffset="69467.5156">25150 3746 0,'0'0'0,"0"0"16,0 0-16,26 7 0,-26-7 0,25 7 15,-25-7-15,27 10 0,-16-6 16,-1 0-16</inkml:trace>
  <inkml:trace contextRef="#ctx0" brushRef="#br0" timeOffset="69852.7085">25443 4000 0,'0'0'0,"0"0"16,0 0-16,0 0 0,-10 24 15,10-24-15,-12 28 0,4-11 16,-1 0-16,-2 0 0,-1 0 16,2-4-16,2-1 0,-1 2 15,3-2-15,0-4 0,2-2 0,2-2 16,2-4-16,0 0 15,2-2-15,0-2 0,1-2 0,2-1 16,0-2 0,2-3-16,1 0 0,-1-1 15,1-1-15,3-3 0,1-2 16,0 3-16,2 4 0,-1 1 16,1 3-16,-1 1 0,-1 4 0,1 0 15,-2 5-15,0-1 0,-1 2 16,-2 5-16,-1 1 15,-1 2-15,-1 1 0,-1 4 0,0 2 0,-1 1 16,0-1-16,1 0 0,-1-1 16,1 0-16,2 0 0,1-4 15,0-1-15,0-1 0,-2-2 0,0-2 16</inkml:trace>
  <inkml:trace contextRef="#ctx0" brushRef="#br0" timeOffset="86117.3618">26349 3973 0,'0'0'0,"0"0"0,0 0 16,0 0-16,0 0 0,-13 27 0,13-27 15,-11 23-15,11-23 0,-14 33 16,6-13-16,-1 1 0,1-2 16,0 1-16,1 0 0,-1 2 15,0-1-15,1-4 0,1-1 16,1-2-16,2-2 0,1-1 0,0-3 0,2-3 16,1-2-16,-1-3 0,0 3 15,0-3-15</inkml:trace>
  <inkml:trace contextRef="#ctx0" brushRef="#br0" timeOffset="86286.3913">26271 3781 0,'0'0'16,"0"0"-16,0 0 0,0 0 15,0 0-15,29 7 0,-29-7 16,27 4-16,-27-4 0,31 10 15,-14-2-15,-1 0 0,-3-1 0,-1-2 16</inkml:trace>
  <inkml:trace contextRef="#ctx0" brushRef="#br0" timeOffset="86665.4937">26566 4075 0,'0'0'0,"0"0"0,0 0 0,-10 25 15,5-11-15,-3 0 0,-2 4 16,0-1-16,0 0 0,-2 3 16,1-2-16,1-3 0,2-2 0,2-3 15,1-3-15,2-2 0,1-4 16,2-1-16,5-7 16,1 1-16,1-3 15,5-5-15,0-2 0,1-3 16,1-1-16,3-2 0,1 0 15,1 2-15,1 0 0,2 1 16,-1 2-16,-3 6 0,-3 4 16,-1 4-16,0 3 0,-2 3 15,-1 3-15,-3 4 0,-3 3 0,-3 2 16,-2 3-16,-2 7 0,-1 3 0,1-2 16,-1-2-16,1 0 0,1-1 15,1-1-15,0-3 0,4-3 16,5-4-16,2-1 0,1-2 0,-2-2 15,-1-1-15,-2-1 0</inkml:trace>
  <inkml:trace contextRef="#ctx0" brushRef="#br0" timeOffset="86903.7984">27385 3912 0,'0'0'0,"0"0"15,0 0-15,-15 22 0,15-22 0,-20 33 16,6-8-16,-1 2 16,1 3-16,-2 7 0,4-1 15,2 3-15,4-5 0,6-7 16,5-6-16,4-3 0,2-3 0,5-5 16,3-5-16,2-4 0,1-3 15,0-2-15,0-3 0,-4-2 16,-5 0-16,-2 3 15,-2-1-15,-1 2 0</inkml:trace>
  <inkml:trace contextRef="#ctx0" brushRef="#br0" timeOffset="87049.5378">27221 4093 0,'0'0'0,"0"0"15,0 0-15,0 0 0,0 0 0,30-4 16,-30 4-16,39-7 0,-16 4 0,3 0 15,1 0-15,-2-1 0,-4 1 16,-4 1-16</inkml:trace>
  <inkml:trace contextRef="#ctx0" brushRef="#br0" timeOffset="87467.4904">27706 3881 0,'0'0'15,"-2"7"-15,-2 7 0,-1 0 0,-2 3 16,-5 13-16,-3 8 16,0-2-16,1 1 0,-4 4 0,2-2 15,0-1-15,4-5 0,2-9 16,3-5-16,1-6 0,2-2 15,3-7-15,1-4 0,2-7 16,2-1-16,5-6 0,3-7 0,0-2 0,1 0 16,2-6-16,1-5 15,1 2-15,0 4 0,3-1 0,1 5 16,-3 7-16,-4 2 0,0 6 16,-2 4-16,-1 2 0,-1 5 0,-5 5 15,-3 6-15,0 2 16,-2 0-16,-5 10 15,-3 8-15,1-1 0,-1 0 16,0 4-16,1-1 16,2-6-16,3-5 0,3-5 0,2-2 15,3-3-15,2-5 0,-2-2 16,-1 0-16,-1-3 0</inkml:trace>
  <inkml:trace contextRef="#ctx0" brushRef="#br0" timeOffset="87784.154">27892 4224 0,'0'0'0,"0"0"0,0 0 0,27 3 16,-27-3-16,27-4 0,-9 0 15,2-1-15,2 1 0,0-4 16,0-1-16,4-1 0,0 0 0,-3-1 0,-1-2 16,-4 2-16,-3-1 0,-3-1 15,-2-2-15,-4 2 0,-4 1 16,-4 2-16,-6 2 0,-2 1 15,-1 4-15,-6 1 0,-2 6 16,-2 1-16,0 5 0,-6 5 16,0 6-1,0 1-15,2 0 0,5 4 16,5 5-16,3-3 0,6-4 0,9 5 16,8-2-16,6-7 0,3-4 15,10-6-15,9-4 0,1-6 16,2-5-16,-10 1 0,-7 1 15,-5 1-15</inkml:trace>
  <inkml:trace contextRef="#ctx0" brushRef="#br0" timeOffset="88171.6296">28506 4235 0,'0'0'0,"0"0"16,0 0-16,0 0 15,32 3-15,-32-3 0,36 0 16,-36 0-16,43-4 0,-19 0 16,1-2-16,1-1 0,-1 0 15,7-5-15,0-2 0,-3 2 16,-4 0-16,1-5 0,-4 1 16,-3-1-16,-3 2 0,-7-1 15,-3 1-15,-5 3 0,-3 0 0,-5 3 0,-4 1 16,-2 3-16,-1 0 0,-4 6 15,-3 3-15,-5 2 0,-1 0 0,1 6 16,-1 5-16,3 2 16,2 1-16,1 5 0,1 5 15,5-2-15,2-2 0,6 6 16,8-2-16,5-3 16,1-6-16,12-3 0,9-5 15,1-5-15,2-4 0,7-4 16,5-4-16,-4-2 0,-1-3 0,2-8 15,-4-4-15,-9 5 0,-6 4 16,-5 3-16</inkml:trace>
  <inkml:trace contextRef="#ctx0" brushRef="#br0" timeOffset="88356.4953">29028 4077 0,'0'0'15,"0"0"-15,0 0 0,0 0 0,26 23 16,-26-23-16,27 26 15,-13-10-15,1 1 0,3-1 0,1 2 16,4 3-16,-1-3 0,-1-2 0,-1-3 16,-2 0-16,-3-2 0,-1-3 0,0-3 15,-3-1-15,-3-3 0,-1-6 16,-2-3-16,0 2 0,-1 0 16,0 2-16</inkml:trace>
  <inkml:trace contextRef="#ctx0" brushRef="#br0" timeOffset="88555.1877">29322 4070 0,'0'0'15,"0"0"-15,0 0 0,0 0 0,-19 24 16,19-24-16,-27 28 16,10-11-16,0 1 0,-3 2 0,-3 3 15,-5 4-15,2-4 0,0 2 0,6-2 16,5-4-16,3-4 0,7-4 15,8-7-15,1-4 0,4-3 0,-2 1 16,0-1-16,-2 1 0</inkml:trace>
  <inkml:trace contextRef="#ctx0" brushRef="#br0" timeOffset="88771.4786">29533 4076 0,'0'0'0,"0"0"0,0 0 15,-12 33-15,6-15 0,-1 5 0,0 7 16,-5 9-16,0 2 0,-3 2 16,0 1-16,-3 8 15,3-6-15,-1 5 0,3-8 16,2-5-16,3-5 0,2-8 16,0-4-16,2-5 0,-1-4 0,0-8 15,-2-6-15,3-3 0,-1-3 16,2 1-16,1 1 0,0 1 15</inkml:trace>
  <inkml:trace contextRef="#ctx0" brushRef="#br0" timeOffset="89010.0359">29528 4030 0,'0'0'0,"0"0"16,20-10-16,-6 7 0,1 0 0,9 3 15,5 3-15,-3 1 0,-2 2 16,1 2-1,-1 4-15,-3-1 0,-3 1 0,-2 5 16,-4 0-16,-3 0 0,-2-3 16,-8 1-16,-5 2 15,-4 0-15,-3-1 0,-8 0 16,-7-1-16,0 0 0,-1 0 0,-4-1 16,-2-1-16,4-1 0,3-2 15,0-4-15,3-4 0,7 1 0,3-1 0,4-1 16</inkml:trace>
  <inkml:trace contextRef="#ctx0" brushRef="#br0" timeOffset="89457.5763">30247 4021 0,'0'0'0,"0"0"0,0 0 0,0 0 15,0 0-15,0 0 16,0 0-16,0 0 0,-20-3 0,20 3 16,-27 5-16,27-5 0,-31 11 0,12-4 15,-2 2-15,0 3 0,-1 0 0,-5 6 16,-1 3-16,4 0 0,2 0 16,-1 5-16,3-4 0,5-1 15,4-4-15,8-2 0,5-4 16,4-3-16,2-1 0,7-7 15,6-5-15,-2-2 0,0 0 16,7-5 0,-1-3-16,-2 0 0,-1 0 0,-1-2 15,-1-1-15,-2 1 0,-4 1 16,-2-1-16,-4 0 0,-4 6 16,0 2-16,-2 3 0,-1 3 15,-1 1-15,0 2 0,-2 2 16,-3 7-16,1 0 0,0 2 0,-1 5 15,1 2-15,0-1 0,2 0 0,2 4 16,4 2-16,0-5 0,0-3 16,6-3-16,5-2 0,-1-4 15,0-2-15,-3 0 0,-2-1 16,-1-1-16</inkml:trace>
  <inkml:trace contextRef="#ctx0" brushRef="#br0" timeOffset="89827.0046">30453 4012 0,'0'0'0,"0"0"15,0 0-15,-6 20 0,6-20 16,-8 23-16,1-8 0,0 3 16,-3 0-16,2 1 0,1-1 15,1 1-15,1-3 0,0-3 0,-1-2 16,2-2-16,1-3 0,-1-4 15,0-3-15,2-1 0,1-2 16,1-2-16,1-2 0,1-3 16,1-3-16,4-4 0,2-2 15,-1 1-15,2-2 0,4 2 0,1 1 16,0 1-16,1 3 0,2 3 0,0 3 16,0 1-16,-2 3 0,4 4 15,-1 5-15,-7 2 0,-2 3 16,1 7-16,-2 4 0,-4 1 15,-2 2-15,-4 1 0,-3 3 16,2-2 0,0-1-16,1-1 0,0-2 15,1-1-15,1-5 0,0-3 0,-1-1 16,0-3-16</inkml:trace>
  <inkml:trace contextRef="#ctx0" brushRef="#br0" timeOffset="90159.1672">31070 3916 0,'0'0'0,"0"0"0,0 0 0,0 0 15,0 0-15,-35 0 0,35 0 16,-35 14-16,14-9 0,-2 4 16,-2 2-16,2 0 0,2 1 0,-4 3 15,4 1-15,4-2 0,2-1 0,7-1 16,2-1-16,5 0 0,4-1 15,6 1-15,4-3 0,2 1 16,0-1-16,-1 1 0,1-1 16,-2 0-16,-1-1 0,-2 0 15,-1 2-15,-4 0 0,-2 0 0,-5 0 16,-1 1 0,-2-1-16,-2-2 0,-4 1 15,-4 2-15,0-3 0,2-1 16,0-1-16,1 0 0,3-2 15,3-1-15,2 1 0,-1-2 16,2 0-16</inkml:trace>
  <inkml:trace contextRef="#ctx0" brushRef="#br0" timeOffset="90375.4804">31246 4047 0,'0'0'16,"0"0"-16,0 0 0,-6 19 0,6-19 15,-9 21-15,-1-4 0,0 1 16,-1 2 0,1-1-16,1 2 0,-1 0 15,2-2-15,3-3 0,1-3 16,2-4-16,1-2 0,1-7 16,5-1-16,-1-5 0,1-2 0,0 2 15,-2 1-15,1 0 0</inkml:trace>
  <inkml:trace contextRef="#ctx0" brushRef="#br0" timeOffset="90761.327">31278 3823 0,'0'0'0,"0"0"16,0 0-16,0 0 0,0 0 0,21 18 15,-21-18 1,11 21-16,-11-21 0,11 20 15,-6-9-15,1 0 0,1-1 16,-1-1-16,1 0 0,-1 0 0,1 1 16,-1 1-16,-2 1 0,0-1 15,1 1-15,-2 2 0,-1 3 16,0 0-16,0 2 0,-1 2 16,0 1-16,0 5 0,0-1 0,1-4 15,0-1-15,2-4 0,-1-2 0,3-4 16,1-4-16,3-3 0,2-4 15,2-5-15,0-4 16,0-2-16,-1-1 0,0-3 0,-1-3 16,0-2-16,1 2 0,2-9 15,1-1-15,-2 3 0,-1 1 0,-2 2 16,-2 4-16,-1 1 0,-1 1 0,-2 3 16,0 3-16,-1 2 0,-1 2 15,-1 2-15,0 0 0,-1 1 16</inkml:trace>
  <inkml:trace contextRef="#ctx0" brushRef="#br0" timeOffset="91115.5581">31703 4181 0,'0'0'0,"0"0"15,0 0-15,0 0 0,25 4 0,-25-4 16,23-1-16,-10 0 0,1 0 15,1-4-15,-1 0 0,0-3 0,0-1 16,-1-1-16,0-1 16,3-1-16,-3 2 0,-1-4 0,-1 1 15,-4-1-15,-3 1 0,-3 1 16,-3 1-16,-1 0 0,-2 3 16,-3 1-16,-1 3 0,-5 2 15,-1 4-15,-3 4 16,-2 4-16,3 4 0,0 1 15,2 3-15,2 1 0,2 0 16,2 0-16,2 5 0,4-1 0,4-1 0,3-2 16,8-2-16,7-1 0,2-3 15,2-2-15,6-2 0,3 0 16,-6-3-16,-4-1 0,-4 0 16</inkml:trace>
  <inkml:trace contextRef="#ctx0" brushRef="#br0" timeOffset="92196.6101">23059 4993 0,'0'0'0,"0"0"0,0 0 15,0 0-15,0 0 0,0 0 0,11-16 16,-11 16-16,0 0 0,0 0 15,-7-22-15,7 22 0,0 0 0,-17-9 16,8 9-16,-2 2 0,-2 2 0,-5 2 16,-3 2-16,1 1 15,2 2-15,-8 7 0,0 6 16,2 0-16,1-2 16,5 3-16,1-1 0,4-3 0,4-2 15,6 0-15,7-3 16,4-4-16,3-5 0,9-4 15,5-3-15,3-4 0,0-3 16,4-4-16,3-3 0,-2-1 16,-1 0-16,2-3 0,-2-1 15,-6 1-15,-4 0 0,-6-1 16,-5 0-16,-6 0 0,-3 2 0,-4 0 16,-3 1-16,-4 3 0,-3 2 0,-6 2 15,-5 0-15,-1 6 0,-2 2 16,-1 3-16,-1 2 0,2 1 15,0 2-15,1 2 0,4-1 16,6 4-16,3 0 0,4-4 16,1-1-16,2-3 0</inkml:trace>
  <inkml:trace contextRef="#ctx0" brushRef="#br0" timeOffset="92497.7459">23689 4916 0,'0'0'0,"0"0"15,0 0-15,0 0 0,0 0 0,0 0 16,0 0-16,-24-16 0,24 16 16,-25-1-16,25 1 0,-36 6 15,16 0-15,-3 2 0,-3 2 16,1 1-16,0 1 0,-6 6 15,1 3 1,4-1-16,2 1 0,1 3 16,6 1-16,4-3 0,6-1 0,7-1 15,6-2-15,9-3 0,5-3 16,6-4-16,6-4 0,2-3 16,3-4-16,-8 2 0,-4 0 15,-6 0-15</inkml:trace>
  <inkml:trace contextRef="#ctx0" brushRef="#br0" timeOffset="93284.9189">23852 5077 0,'0'0'0,"0"0"0,0 0 0,0 0 15,26 0-15,-26 0 0,27-2 16,-27 2-16,32-4 0,-11 0 0,2 0 0,0 0 15,0 0-15,7-4 0,0-2 16,-4 1-16,-2-1 0,-2 1 0,-1-1 16,-4 1-16,-3 0 0,-3-2 15,-2 0-15,-5 1 0,-3 0 0,-5 1 16,-5 0-16,-3 1 16,-2 0-16,-4 2 0,-2 2 15,-2 1-15,-1 3 0,-8 4 0,-1 5 16,3 0-16,0 4 0,1 3 15,1 4-15,1 2 0,4-1 16,1 5-16,5 2 0,4-3 16,4-1-16,6-2 0,4 1 15,8-3-15,6-3 16,9-5-16,6-2 16,3-4-16,2-4 0,8-2 0,8-1 15,-1-5-15,-1-5 0,13-2 16,1-2-16,-16 4 0,-13 3 0,-9 1 15</inkml:trace>
  <inkml:trace contextRef="#ctx0" brushRef="#br0" timeOffset="93701.9179">24756 5006 0,'0'0'0,"0"0"15,0 0-15,0 0 0,0 0 0,0 0 16,-8-25-16,8 25 16,0 0-16,-19-20 0,19 20 15,-23-11-15,10 7 0,-3 0 0,-1 3 16,-2 0-16,-1 1 0,-2 3 15,-2 4 1,-6 3-16,0 1 0,2 4 16,0 3-16,3 1 0,3-1 0,-1 3 15,4 1-15,5-3 0,3 0 16,6-5-16,7 0 16,6-3-16,3-2 0,7-4 0,4-1 15,2-4-15,1-2 0,4-4 16,3-1-16,-1-1 0,-1-4 0,-1-1 15,0-1-15,1-1 0,-5 1 0,-4-1 16,-4-3-16,-5 2 16,-3 2-16,-3 2 0,0-1 15,-4 6-15,-1 1 0,-2 4 0,-1 2 16,-2 2-16,1 1 0,-1 3 16,-1 2-1,0 2-15,-2 0 0,2 4 16,-1 3-16,3 0 0,2-1 0,1-2 15,2 1-15,1 0 0,1-2 16,1-1-16,2-3 0,0-2 16,2-2-16,-2-1 0,-2 0 15,1-2-15</inkml:trace>
  <inkml:trace contextRef="#ctx0" brushRef="#br0" timeOffset="94140.9062">25027 4975 0,'0'0'0,"0"0"16,0 0-16,0 0 0,0 0 0,-20 27 15,20-27-15,-15 29 0,7-15 0,-1 2 16,0 0-16,2 0 0,-1 0 16,1-2-16,2-2 0,-1-1 15,2-1-15,1-3 0,-1-1 16,2-2-16,2-4 0,0 0 15,2-4 1,0-1-16,1-1 0,1-3 16,2-4-16,1 1 0,2-2 0,5-4 15,3-1-15,1 0 0,-1-3 16,4 1-16,2 1 0,0 3 16,0 1-16,3-1 0,-1 4 15,-3 3-15,-2 5 0,-2 3 16,-2 3-16,-1 4 0,-3 1 0,-3 5 15,-3 4-15,-2 0 0,-3 2 0,-3 4 16,-3 3-16,1-1 0,-1-2 16,1 0-16,-1 2 0,1-4 15,-1-2-15,-1-1 0,2-2 16,0-1-16,2 0 0,1-2 16,2 0-1,0-3-15,0-1 0,-1-1 0,0-1 16,0-1-16</inkml:trace>
  <inkml:trace contextRef="#ctx0" brushRef="#br0" timeOffset="94241.3177">25448 5242 0,'0'0'0,"0"0"16,0 0-16,0 0 0,0 0 0,-4 23 15,4-23-15,0 0 0</inkml:trace>
  <inkml:trace contextRef="#ctx0" brushRef="#br0" timeOffset="99240.6604">9590 4756 0,'0'0'0,"0"0"0,0 0 15,0 0-15,0 0 0,5 26 0,-5-26 16,0 25-16,0-25 0,-4 28 15,1-10-15,0-1 0,-1-2 16,0 1-16,0 0 0,-3-1 16,1 1-16,0 3 0,-1-2 15,2-4-15,-1-3 0,1-2 0,0-5 0,2-2 16,0-1-16,2-3 0,1-4 16,1-2-16,1 0 0,3-7 15,3-3-15,1-2 0,0 2 0,5-2 16,4-1-16,-2 3 15,1 1-15,4-1 0,0 2 16,-3 3 0,1 3-16,0 3 0,0 5 15,-3 0-15,-1 3 0,-1 7 0,0 5 16,-3 0-16,-1 1 0,-3 2 16,-3-1-16,-1 2 0,0 0 15,-4 1-15,-3 0 0,0-1 16,-1-2-16,0-2 0,-2-2 15,3-2-15,1-1 0,0-3 0,1-1 16,0-1-16,0 0 0,2-5 0,2-3 16,2-2-16,3-1 0,3-4 15,2-5-15,0 2 0,-1 0 0,4-1 16,1-1-16,2 2 0,0 2 16,6 1-16,-1 4 15,-2 2-15,-3 4 16,-1 4-16,-2 3 15,-2 3-15,-2 0 0,-4 6 0,-1 2 16,-2 2-16,0 0 0,-4 1 16,-2 1-16,0 0 0,0-1 15,0 2-15,0 0 0,1-3 16,-1-4-16,4 1 0,0-3 16,0-3-16,-1-1 0,0-1 0</inkml:trace>
  <inkml:trace contextRef="#ctx0" brushRef="#br0" timeOffset="99403.4043">10330 4845 0,'0'0'15,"0"0"-15,0 0 16,0 0-16,-18 19 0,18-19 16,-16 25-16,7-9 0,1-1 15,1 2-15,-1 1 0,1-2 16,1 1-16,-2 2 0,1-2 15,2-4-15,0-2 0,2-3 0,0 0 16,1-1-16</inkml:trace>
  <inkml:trace contextRef="#ctx0" brushRef="#br0" timeOffset="99572.8364">10336 4645 0,'0'0'0,"0"0"0,0 0 16,19 5-16,-19-5 0,21 7 0,-6-1 16,-2 1-16,-1-2 0,-1 1 15,-2-2-15,-1 1 0</inkml:trace>
  <inkml:trace contextRef="#ctx0" brushRef="#br0" timeOffset="99942.7698">10594 4864 0,'0'0'16,"0"0"-16,0 0 0,0 0 16,0 0-16,-13 30 0,13-30 15,-11 24-15,5-12 0,-2 1 16,-1 2-16,0-2 0,2 0 0,-1-2 16,1-2-16,2 0 0,-1-3 0,3-2 15,0-3-15,3-1 0,0-7 16,2 0-16,2-3 0,2-2 15,2-1-15,3-2 0,4-3 16,5-3-16,1 2 0,1 0 16,0 0-16,0 4 0,-1 1 0,3 1 15,-1 5 1,-2 1-16,-2 5 0,-2 4 16,-3 5-16,-3 2 0,-2 2 0,-4 3 15,-3 0-15,-2-2 16,-2 2-16,-3 3 0,-3 1 15,-1 0-15,-1 0 0,0 1 0,-1 1 16,1-2-16,0-2 0,3-4 16,0-2-16,2-2 0,0-2 0,2 0 15</inkml:trace>
  <inkml:trace contextRef="#ctx0" brushRef="#br0" timeOffset="100328.3918">11036 4793 0,'0'0'0,"0"0"0,0 0 16,-7 20-16,7-20 0,-10 23 15,1-6-15,0 1 0,-1 0 0,2 1 16,0 1-16,0 3 0,4-1 16,2-6-16,2-1 0,4-3 15,3-4 1,4-5-16,4-4 0,2-5 15,1-1-15,2-4 0,2-2 16,-1 0-16,0-3 0,3-4 16,-2-1-16,-3 1 0,-2 0 0,-3 2 15,-1 0-15,-2 2 0,-2 4 16,-3 2-16,-4 3 16,-1 3-16,-1 4 0,-2 1 0,-3 4 0,0 4 15,-1 2-15,0 3 0,-1 5 16,0-1-16,1 0 0,0 2 0,1 1 15,0 4-15,2-4 0,2 0 16,1-1-16,3-5 0,3-3 16,-2-3-16,0-2 0,-1-1 15</inkml:trace>
  <inkml:trace contextRef="#ctx0" brushRef="#br0" timeOffset="100591.5851">11547 4596 0,'0'0'0,"0"0"0,0 0 0,0 0 0,0 0 15,-6 22-15,6-22 16,-12 33-16,5-12 0,-4 4 0,-2 5 16,-1 0-16,1 1 0,-2 8 15,1-1-15,3-4 0,3-4 16,0 1-16,3-5 0,5-6 15,4-3-15,3-6 16,4-3-16,2-5 0,-1-2 16,1-4-16,1-5 15,-3 2-15,0 0 0,5-4 16,-1-1-16,-2 2 0,-2 2 0,-2 1 16</inkml:trace>
  <inkml:trace contextRef="#ctx0" brushRef="#br0" timeOffset="100760.2901">11351 4774 0,'0'0'0,"0"0"0,0 0 15,21-7-15,-21 7 0,23-4 0,-23 4 16,32-8-16,-15 3 0,1 3 16,4 1-16,-1-1 0,0 0 15,2 0-15,-3 0 16,-3 1-16</inkml:trace>
  <inkml:trace contextRef="#ctx0" brushRef="#br0" timeOffset="101161.3468">11762 4959 0,'0'0'0,"0"0"15,0 0-15,21-6 0,-21 6 0,0 0 16,33-7-16,-17 2 16,-1 0-16,2 0 0,-1-1 0,4-1 0,-2 1 15,-2-3-15,0-1 16,-3 0-16,-1-2 0,-3 1 0,-3-1 16,0 0-16,-1 0 0,-4 1 15,-3-3-15,0 2 0,-1 1 0,-4 3 16,-3 4-16,-2 0 15,-2 4-15,-4 5 16,-2 4-16,0 2 0,1 2 0,-5 4 0,0 3 16,-2 4-16,4-2 0,5 6 15,4 2-15,4-4 0,4-3 0,7 3 16,7-4-16,2-6 16,3-5-16,11-3 0,11-6 15,-3-1-15,-2-1 0,12-3 16,3-3-16,-10 1 0,-7 0 15,-7 3-15</inkml:trace>
  <inkml:trace contextRef="#ctx0" brushRef="#br0" timeOffset="101847.8764">9525 4623 0,'0'0'0,"0"0"16,0 0-16,0 0 0,0 0 16,0 0-16,0 0 0,28 16 15,-28-16-15,24 9 0,-24-9 16,38 6-16,-19-4 0,5-2 16,2 0-16,2-3 0,0-1 15,11-6-15,3-4 0,-4 2 0,0 1 16,8-5-16,1 0 0,-5 0 0,-3-2 15,5-4-15,-1-1 0,-7 4 0,-4 3 16,-4-1-16,-3 0 16,-5 2-16,-4 2 0,-4 3 15,-3 1-15,-3 4 0,0 1 0,-2 2 16,-1 2-16,0 1 0,-3-1 16,1 3-1,0 3-15,0 1 0,1-1 16,2 3-16,3 2 0,3 0 15,3 0-15,6-1 0,3 0 16,3-2-16,4-1 0,12 2 16,4-1-16,1-1 0,2-3 0,10 3 15,1 2-15,-13-3 0,-11-1 0,-7 0 16</inkml:trace>
  <inkml:trace contextRef="#ctx0" brushRef="#br0" timeOffset="125157.1959">11030 4457 0,'0'0'0,"0"0"15,0 0-15,0 0 0,0 0 0,0 0 16,0 0-16,0 0 0,0 0 15,0 0-15,0 0 0,0 0 16,0 0-16,0 0 0,14 21 16,-14-21-16,0 0 0,0 0 15,25 10 1,-25-10-16,0 0 0,29 11 0,-29-11 16,25 7-16,-12-4 0,2-1 15,3 1-15,1-1 16,-1 0-16,2-1 0,0 0 0,1 0 15,0 3-15,8 0 0,2 1 16,-2-2-16,0-2 0,1 0 16,1 1-16,-2-2 0,0 1 0,7-1 0,1 1 15,-3 2-15,-2 0 0,0 0 16,1-1-16,-2 1 0,-1-1 16,2-1-16,3 0 15,-2 1-15,-1 1 0,7 1 0,-2-2 16,-1 3-16,-1 2 0,1-3 15,3 0-15,-3-2 0,-1 0 0,3 0 0,3 0 16,-3 2-16,0-2 0,2 1 16,3-1-16,-2 0 0,0 0 15,6-2-15,1-2 0,-4-1 16,-2-2-16,2 0 0,1 0 16,-2 1-16,-2 1 0,1-2 15,1-1 1,-5-1-16,-1 0 0,0-1 0,1 2 15,-4 1-15,-2 2 0,-2-7 16,-1-1-16,-2-2 0,-3-1 16,0 0-16,1-2 0,-4 3 15,-3 1-15,0-4 0,-2-3 16,-2 2-16,-3-1 0,1 0 16,0-1-16,-1 2 15,-1 0-15,-1-3 0,0-2 16,-4 1-16,-1 0 0,-1 0 15,-3-1-15,-1 0 0,-2 1 0,-1-1 16,-3-2-16,-2 2 0,0 0 16,-4 1-16,-1 0 0,1 4 15,-1 0-15,-5-6 0,-2-3 16,0 2-16,0 1 0,-1 3 0,-1 1 16,1 0-16,1 0 0,-3-1 15,-3 0-15,2 2 0,0 1 16,-3 0-16,-5 3 15,1 0-15,1 2 0,-2-2 0,-4-4 16,2 1-16,0 1 0,-10-1 0,-2 2 16,4 1-16,3-1 0,-7 3 0,-2 0 15,2 4-15,3 1 0,-4-1 16,-3-2-16,3 4 0,0 2 16,-6-2-16,0 2 0,3-4 15,3 0-15,-6 4 0,-4 3 16,7-1-16,4-3 0,-4 2 0,-5 1 15,4 4 1,0 2-16,-23 1 0,6-2 16,9-1-16,5-1 0,3-1 15,2 0-15,5 6 0,3 4 0,-4 0 16,-2 1-16,5-3 0,4-3 16,-5 2-16,-3 4 15,18-4-15,-1 1 0,-20 9 0,1 2 16,22-6-16,1 0 0,-20 12 15,5-1-15,17-11 0,1-1 0,-3 3 16,-3 2-16,8 4 0,5-1 16,-2-1-16,-1-1 0,2-3 0,0-1 15,5 0-15,1 1 16,2 2-16,1 1 0,3 3 0,0-1 16,3 1-16,1-3 0,2-1 0,3 2 15,-1 1-15,1 1 0,1 3 16,-1 3-16,2 2 0,0 0 0,2 0 15,2 0-15,-1-3 16,0-3-16,2 2 0,2-2 0,2 0 16,4-1-16,3-3 0,2-2 15,-1 0 1,-1 0-16,5-1 0,2-2 16,-1 0-16,1-3 0,3-1 15,3 2-15,-2-4 0,0-2 0,0 1 16,2 2-16,-2-2 0,0-1 15,-7-1-15,-6 0 0,-5-3 16</inkml:trace>
  <inkml:trace contextRef="#ctx0" brushRef="#br0" timeOffset="189790.5009">4737 3784 0,'0'0'0,"0"0"16,0 0-16,-23-11 0,12 7 0,-4-2 15,-5 0-15,-1 1 0,-2-1 0,-12-1 16,-2 0-16,-2 2 16,0 0-16,-15 3 0,-4 0 15,4 2-15,0 3 0,-17 5 0,-3 4 16,1 3-16,4 3 0,-16 6 16,-2 4-16,-4 1 0,7 0 0,-34 21 31,7 1-31,23-2 0,15-3 0,10 7 15,6 5-15,5-8 0,7-5 16,6 6-16,5 3 16,10-4-16,6-1 0,9 0 0,4 4 15,5-10-15,5-3 0,8 3 16,6 3-16,10-11 0,5-7 16,14-3-16,9-3 0,3-5 15,2-5-15,18-1 0,15 0 16,-4-4-16,-2-2 0,18-1 15,12-2-15,-9 1 0,-7-1 16,15-4-16,10-4 0,-8 5 16,-10 2-16,14 0 0,4-1 15,-11-2-15,-7-3 0,2-5 16,2-3-16,-14 0 0,-8 1 0,-1-1 16,0-1-16,-13-6 0,-10-1 15,-3-5-15,-4-3 0,-8 2 16,-9 2-16,-7-6 0,-5-5 15,-10-4-15,-6-4 0,-6-8 16,-4-5-16,-4 4 0,-4 2 0,-9-7 16,-6-6-16,-5 7 0,-4 5 0,-14-7 15,-11-6-15,-5 11 0,-4 5 16,-14 5-16,-8-1 0,0 9 16,-2 6-16,-13 3 0,-10 3 15,1 11-15,4 7 0,-18 8 16,-16 8-16,4 6 0,2 3 15,-16 18-15,-9 10 0,48-15 0,34-10 0,22-7 16</inkml:trace>
  <inkml:trace contextRef="#ctx0" brushRef="#br0" timeOffset="191980.7148">7659 5795 0,'0'0'0,"0"0"0,0 0 16,0 0-16,0 0 0,0 0 0,25-1 16,-25 1-16,21 2 0,-21-2 15,28 3-15,-12-1 0,4-1 0,1 3 16,2 1-16,2-2 0,3 0 0,11 0 16,2 0-16,2-1 15,-2 0-15,10 0 0,6 1 16,8 0-16,-5-3 0,13 0 0,-2-1 15,10 0-15,-4 0 0,2 1 16,3 1-16,9 0 0,-5-1 16,-1 0-16,-2-2 0,33-2 0,-12-3 0,-4 5 15,-4 3-15,-6-1 0,-2 0 16,3-3-16,0 0 0,-3-1 16,-2-2-16,4 4 0,0 2 15,-4-1-15,-4-1 0,2-2 16,2 1-16,2 5 0,-2 4 15,-3-3 1,-1 0-16,-5-3 0,-3 0 0,3-2 16,4 1-16,-6 0 0,-4 0 15,1 2-15,-2 1 0,1-1 16,1-1-16,-1-1 0,2 1 16,-6 2-16,-3 2 0,0-3 15,0 0-15,-6 4 0,-4 1 16,4-2-16,2-3 0,-4-6 0,-2-1 0,-6 5 15,-4 5-15,0-2 0,1-2 16,-5 0-16,-1-2 0,-3 0 16,0 0-16,-8 0 0,-3 1 15,-6 5-15,-3 2 0,-6 0 16,-5-1-16,0-1 0,-2-2 16,-1-1-16</inkml:trace>
  <inkml:trace contextRef="#ctx0" brushRef="#br0" timeOffset="192730.1378">7620 5174 0,'0'0'0,"0"0"0,0 0 15,0 0-15,-3 21 0,3-21 0,0 29 16,0-11-16,0 4 0,0 5 0,1 5 16,0 8-16,1 0 0,0 4 15,1 3-15,1 5 0,2-3 0,-1 5 16,2-5-16,-2-6 0,3-7 15,-4-3-15,2-3 16,-1-4-16,2-6 0,-5-4 0,0-4 16,0-2-1,-1-3-15,-1-7 0,0 0 16,0-4-16,-1-3 0,-1 2 16,2 0-16,0 2 0</inkml:trace>
  <inkml:trace contextRef="#ctx0" brushRef="#br0" timeOffset="193316.1574">7926 5199 0,'0'0'0,"8"-1"15,7 1-15,3-1 0,1-1 0,18-1 16,8 2-16,11-1 0,0 0 0,22 0 15,8 1-15,-3-3 0,-2 1 16,22-1-16,10 2 0,2 0 16,-11 1-16,75-7 0,8-1 15,-34 3-15,-23 3 0,-5 0 16,-5-1-16,0 0 0,3 1 0,-4 0 31,-1 2-31,-8-2 0,-5-2 0,8 0 16,6 1-16,-5 1 0,-5 2 15,-1-1-15,0 0 0,-6 1 16,-6 1-16,1 2 0,1 2 0,-8-2 0,-4-2 16,-3 1-16,-3 1 0,-5 0 15,-5 3-15,-3 1 16,-1 2-16,-6-4 0,-6 0 0,-2 0 16,1 2-16,-3 0 0,-3 2 15,-7 0-15,-6 0 0,-7-5 16,-7-3-16,-1 7 0,0 4 15,-2 1-15,-3 2 0,-2 0 16,0 2-16,-6 2 0,-4 2 16,-2 3-16,-1 3 15,2 0-15,2 2 0,-2-7 16,2 5-16,-2 2 0,0 1 16,1 4-16,0 1 0,2-1 15,-1-4-15,1 1 0,2-1 16,-2-3-16,1-2 0,-2 1 15,0 1-15,-2-1 0,-2-1 0,-4-4 16,-4-2-16,2-5 0,3-3 0,1-2 16</inkml:trace>
  <inkml:trace contextRef="#ctx0" brushRef="#br0" timeOffset="194803.6447">5582 4921 0,'0'0'0,"0"0"0,0 0 0,-22-3 0,22 3 0,-22 0 16,4-2-16,0-1 0,-3 1 15,-2 0-15,-2 2 16,-8 1-16,0 1 0,-1-1 16,-1 0-16,0 1 0,0 0 15,-11 1-15,1 4 0,1-1 0,1 1 16,-9 2-1,2 1-15,1 1 0,3 2 16,0-2-16,-2-2 0,3 4 16,2 1-16,-9 3 0,0 3 15,8-2-15,4-1 0,-1 2 16,2 2-16,1 2 0,3-3 0,0 1 16,1 0-16,3 0 0,2 0 15,3 2-15,-2 4 0,4-3 0,3 0 16,2 1-16,1 0 0,2-1 15,3 1-15,1 0 0,0-2 16,3 2-16,2 1 0,3 0 16,1 0-16,0-1 0,3 0 0,6-1 15,4 1-15,-1-5 0,-2-1 16,3 0-16,2 3 0,2-2 0,1-3 16,7 0-16,6 0 0,-3 1 15,-3 0-15,5 0 0,3 1 16,1-5-16,1-1 0,2 1 15,5-1-15,-1-1 0,-1 1 0,12-2 16,1 0-16,0-1 0,-6 0 16,7-4-1,-1-2-15,1 1 0,-3-1 16,7 1-16,3 0 0,-6-4 16,-3-3-16,6 4 0,2 2 15,-4-3-15,-6-1 0,3 1 16,4 0-16,-6-1 0,-2-2 0,10-2 15,2-1-15,-12 1 0,-3-2 16,24-3-16,-5 1 0,-25 1 0,0 0 16,24-5-16,-3 2 0,-20 3 15,-2 0-15,18-8 0,-2 0 16,-17 6-16,1 1 0,15-7 16,-1 1-16,-22 4 0,-2-2 0,17-3 15,-4 5-15,-18 0 0,0-4 16,3-1-1,2 0-15,-3 3 0,-2 0 0,-2-3 16,-1-1-16,-4 0 16,0-1-16,0-1 0,1-2 15,-4 3-15,-3 3 0,0-5 16,-1-3-16,-2 5 0,-2-1 0,-1-2 16,-4 1-16,1 0 0,1-1 15,-6 0-15,0-2 0,-1 0 0,-3 0 0,0 3 16,1 0-16,-2-2 0,4-1 15,-5-1 1,-2 1-16,1 0 0,1 1 0,-6 1 16,0 0-16,0 1 0,3 1 15,-2-2-15,-1 0 0,2 0 16,-3 1-16,-2 1 0,-2-1 0,1 3 0,1-1 16,-2-1-16,-1-2 0,-2 4 0,1 2 15,-2-1-15,-1 2 0,-2-1 16,1 1-16,-3 1 15,-3 1-15,2 0 0,2 0 0,-4 4 16,-3 4-16,1-4 0,3-1 16,-5 1-1,-3 1-15,5 1 0,-1 0 16,-9 1-16,-4 2 0,0 2 0,5 0 16,-2 4-16,-5 3 15,2-2-15,1 1 0,-10 4 0,-1 4 16,4 1-16,2 2 0,-6 4 15,-3 2-15,3-1 0,3-2 0,-8 2 16,20-5-16,15-8 0</inkml:trace>
  <inkml:trace contextRef="#ctx0" brushRef="#br0" timeOffset="198932.4287">4685 5133 0,'0'0'0,"0"0"0,0 0 15,0 0-15,0 0 0,0 0 16,0 0-16,0 0 0,27 13 0,-27-13 16,0 0-16,25 22 0,-25-22 15,20 19-15,-10-6 16,2 0-16,-2 0 0,2 2 15,0 0-15,2 0 16,-2 0-16,6 6 0,6 1 16,-2-2-16,-1-2 0,-4-4 0,-1 0 15,-4-5-15</inkml:trace>
  <inkml:trace contextRef="#ctx0" brushRef="#br0" timeOffset="208008.1566">6772 5880 0,'0'0'0,"0"0"0,0 0 16,-18 10-16,18-10 0,-19 18 0,5-4 16,-1 3-16,1 2 0,-4 1 0,-2 1 15,-4 5-15,1-1 0,2-1 16,2 1-16,1 0 0,0-6 0,7-1 16,2-1-16,2-4 0,2-2 15,1-3-15</inkml:trace>
  <inkml:trace contextRef="#ctx0" brushRef="#br0" timeOffset="208193.2619">6822 6001 0,'0'0'0,"0"0"16,0 0-16,0 0 0,-14 27 0,14-27 15,-28 29-15,12-12 0,-1 2 16,-1 5-16,0 2 0,-6 6 0,-1-3 0,4-1 15,1-4-15,2 2 0,2-4 16,7-6-16,5-5 16,1-3-16,-1 0 0,2-3 0</inkml:trace>
  <inkml:trace contextRef="#ctx0" brushRef="#br0" timeOffset="208409.6291">6843 6189 0,'0'0'0,"0"0"16,-3 18-16,3-18 0,-3 29 0,2-9 15,1 1-15,0 6 0,1 0 16,1-2-16,-1-2 0,0-3 0,0-3 0,0-5 16,1-4-16,0-3 0,-2-5 15,5-4-15,-4-6 16,1 0-16,-2-1 0,1 2 0,1 1 15,-2 3-15</inkml:trace>
  <inkml:trace contextRef="#ctx0" brushRef="#br0" timeOffset="208547.7681">6867 6117 0,'0'0'0,"0"0"0,0 0 0,0 0 15,21-16-15,-21 16 0,23-11 16,-23 11-16,39-12 0,-17 4 16,0 0-16,0 0 0,3 0 15,4 0-15,-1 0 0,-2 2 31,-1 2-31,-4 0 0,-3 0 0,-4 2 16</inkml:trace>
  <inkml:trace contextRef="#ctx0" brushRef="#br0" timeOffset="208832.9922">7127 6074 0,'0'0'0,"0"0"0,0 0 16,0 28-16,0-28 0,-1 28 15,1-28-15,-2 37 0,1-16 0,0 0 0,0 1 16,-1 2-16,0-4 0,2-3 16,0-5-16,0 1 0,0-3 0,0-3 15,-2-3-15,2-4 16,-1 0-16,-1-4 0,2-5 16,0 0-1,0 0-15,2-2 0,-1 1 16,5-2-16,1 1 0,4 1 0,2 3 15,2 0-15,3-1 0,-2 1 16,1 1-16,-3 1 0,-2 1 16,0-1-16,-2 3 0,-2 0 15,-3 1-15,0 1 0,-2 0 16,1 0-16</inkml:trace>
  <inkml:trace contextRef="#ctx0" brushRef="#br0" timeOffset="209149.1072">6976 6194 0,'0'0'16,"0"0"-1,0 0-15,0 0 0,0 0 0,0 28 16,0-28-16,3 29 0,-3-29 16,2 34-16,0-15 0,0-1 15,1-1-15,3-2 0,-3 0 16,2-2-16,-2-2 0,-1 0 15,0-2-15,1-2 0,-2-2 0,0-1 16,1-1-16,-2-3 0,1 2 0,2-3 0,3 0 16,1-3-16,1 0 0,2 0 15,4 1-15,1-1 0,3-1 0,3 1 16,3-1-16,6-2 16,-2-1-16,2-2 0,1 0 15,-5 2-15,-4 1 0,-3 1 0</inkml:trace>
  <inkml:trace contextRef="#ctx0" brushRef="#br0" timeOffset="209365.3396">7605 5897 0,'0'0'0,"0"0"16,0 0-16,0 0 0,-20 14 0,20-14 15,-28 28-15,14-10 16,0 3-16,-3 2 0,-2 1 16,-3 4-16,1-1 0,3 0 15,2-2-15,0 0 0,2-4 0,5-4 16,2-3-16,4-9 0,0-3 0,1-1 16,0 0-16,2-1 0</inkml:trace>
  <inkml:trace contextRef="#ctx0" brushRef="#br0" timeOffset="209543.7638">7597 5954 0,'0'0'0,"0"0"0,0 0 0,3 20 16,-3-20-16,1 25 0,-1-25 16,-1 36-16,0-14 0,-1 1 0,0 1 0,0 3 0,-1-4 15,3-2-15,1-3 0,2-4 16,0-3-16,0-8 0,1-8 15,-1 1 1,0 1-16,1 0 0</inkml:trace>
  <inkml:trace contextRef="#ctx0" brushRef="#br0" timeOffset="209712.5555">7779 5786 0,'0'0'0,"0"0"0,0 0 0,0 0 0,0 0 0,22 11 15,-22-11-15,0 0 0,21 21 0,-21-21 16,10 20-16,-10-20 0,5 18 16,-4-11-16,-1 0 15,0-2-15,0 1 0,0-1 0</inkml:trace>
  <inkml:trace contextRef="#ctx0" brushRef="#br0" timeOffset="210051.3878">7663 5927 0,'0'0'15,"0"0"-15,0 0 0,0 0 0,0 0 16,0 0-16,33-12 16,-33 12-16,29-7 0,-29 7 0,38-8 15,-17 4-15,-1 0 0,-1 1 16,-1 0-16,-2-1 0,0 0 0,-1 0 16,-1 1-16,-6 2 0,-1 1 0,-7 2 15,-2 3-15,-4-1 0,-3 0 16,-4 3-16,-4 2 0,0 1 15,1-1-15,-6 4 0,-5 3 16,4-1-16,3-4 0,5-1 16,2-3-1,4-2-15,3 1 0,4-3 16,2-3-16,6 3 0,5-2 0,4-2 16,3-3-16,3-1 15,1 0-15,5-3 0,-2 0 16,-3 2-16,-2 3 0,-4-1 15,1 1-15,-8-1 0,-4 2 0,-5 2 16,0 0-16,-5 2 0,-4 2 0,-1-2 16,3-1-16,2 1 0</inkml:trace>
  <inkml:trace contextRef="#ctx0" brushRef="#br0" timeOffset="210198.6771">7659 6103 0,'0'0'16,"0"0"-16,0 0 16,0 0-16,0 0 0,0 0 0,0 0 15,24 0-15,-24 0 0,26-4 16,-26 4-1,37-7-15,-16 2 0,0 0 16,0 1-16,-1-2 0,-2 1 0,4-2 16,-2 0-16,-4 1 0,-4 1 15,-3 2-15,-2-1 16,0 1-16</inkml:trace>
  <inkml:trace contextRef="#ctx0" brushRef="#br0" timeOffset="210515.3804">7810 5931 0,'0'0'0,"0"0"0,0 0 16,0 0-16,0 0 0,0 0 16,0 0-16,17 25 0,-17-25 15,7 21-15,-7-21 0,2 28 16,-2-12-16,-1-1 0,0 1 0,-1 0 16,-1-3-16,-1 2 0,1-2 15,0-2-15,-1-2 0,1-1 0,-1 0 16,0-1-16,1-3 0,0 0 15,-1-1-15,2-1 0,2-2 16,0 0-16,2 0 0,5-2 16,3-2-16,4-1 15,1 1-15,-1-1 0,1-1 16,0 3-16,1-1 16,1 1-16,-1 1 0,3 0 0,-2 1 15,-6 1-15,-4 0 0,0 0 16,-2 0-16,0 0 0</inkml:trace>
  <inkml:trace contextRef="#ctx0" brushRef="#br0" timeOffset="210731.6775">7477 6367 0,'0'0'15,"0"0"-15,23-7 0,-23 7 0,33-10 16,-10 3-1,6-2-15,7-4 0,2 3 16,8-1-16,1 2 0,-6-3 16,-5 0-16,-3 2 0,-3 0 15,-2 3-15,-6 1 0,-2 0 16,-6 1-16,-4 2 0,-3 0 0,-1 1 16</inkml:trace>
  <inkml:trace contextRef="#ctx0" brushRef="#br0" timeOffset="210938.8892">7778 6168 0,'0'0'15,"0"0"-15,0 0 0,0 0 16,0 25-16,0-25 16,1 34-16,-1-14 0,1 4 15,0 0-15,0 3 0,0 0 16,0-2-16,1 6 0,-1-2 15,0-2-15,0-5 0,0-2 16,0-3-16,-1-4 0,0-1 16,0-7-16,0-5 0,-2 2 0,2-2 15,0 0-15</inkml:trace>
  <inkml:trace contextRef="#ctx0" brushRef="#br0" timeOffset="211118.0328">7769 6311 0,'0'0'0,"0"0"0,0 0 15,0 0-15,0 0 0,0 0 16,-12 24-16,12-24 0,-18 22 0,18-22 0,-26 34 16,11-18-16,2 1 0,-2 2 15,-2-1-15,-3 4 0,3-3 0,0-4 16,3-3-16,1-5 16,2-2-16,2-1 0,1-2 0,1 0 15</inkml:trace>
  <inkml:trace contextRef="#ctx0" brushRef="#br0" timeOffset="211286.5104">7744 6375 0,'0'0'0,"0"0"0,0 0 15,23 0-15,-23 0 0,26 1 16,-7 1-16,1 1 0,0 1 0,9 2 16,7 0-16,-4 0 0,0-2 15,2 0-15,0 1 0,6-1 0,-5-3 16,-2 0-16,-6-2 0,-4 2 15,-3 1-15,-5 0 0,-2-1 16,-2 0-16</inkml:trace>
  <inkml:trace contextRef="#ctx0" brushRef="#br0" timeOffset="219848.3145">9687 6043 0,'0'0'0,"0"0"16,0 0-16,0 0 0,0 0 0,0 0 16,-22-10-16,22 10 15,-24-3-15,24 3 0,-36 5 0,15 0 0,-1 1 0,-2 4 31,1 0-31,-6 3 0,0 0 16,4 1-16,2 1 0,5 0 0,3-1 16,7 1-16,4-1 15,4 1-15,4 1 0,2 0 0,4 1 0,2-4 0,1-1 0,6 4 32,1-1-32,-2-3 0,-3 0 0,-2-1 15,-2-3-15,-4 0 0,-4 0 16,-7 0-16,-6 2 0,-3 0 15,-3-2-15,-2 2 0,-3 0 16,-1-2-16,-2 1 0,-3-2 16,0-1-16,5-3 0,2 0 15,5-6-15,2-2 0,3-1 0,1 2 0,2 0 16</inkml:trace>
  <inkml:trace contextRef="#ctx0" brushRef="#br0" timeOffset="220180.5676">9680 6291 0,'0'0'0,"0"0"15,0 0-15,26-7 0,-13 5 16,4-1-16,3 1 0,4-3 16,-1-3-16,0 0 0,1-3 15,-2 0-15,-2 1 0,-1 0 16,-2-1-16,-3 0 0,-2 0 15,-4-1-15,-4 1 0,-3 2 0,-2 1 0,-5-1 16,-7 2-16,0 1 0,0 1 16,-6 5-16,-4 3 0,0 1 15,0 3-15,-7 6 0,0 4 16,4 1-16,2 2 0,3 4 16,3 1-16,5 1 0,2-3 0,10 5 15,8-1-15,2-8 0,2-2 0,10 0 16,7-4-16,0-6 0,2-2 15,4-4-15,4-2 0,-8 1 16,-7-1-16,-6 1 0</inkml:trace>
  <inkml:trace contextRef="#ctx0" brushRef="#br0" timeOffset="220547.9251">9973 6367 0,'0'0'0,"0"0"16,0 0-16,0 0 0,0 0 0,0 0 15,0 0-15,23 7 0,-23-7 16,0 0-16,40-7 0,-21 4 16,2-2-16,0-2 0,1-2 15,0 1-15,1-2 0,-3 2 0,1-2 0,4-5 16,-3-2-16,-4 1 0,-2 0 16,-4 1-16,-2 1 0,-5 0 15,-2 2-15,-4 1 0,-4 2 16,-3 2-16,-4 1 0,-1 4 15,-1 2-15,-4 3 0,-3 2 16,0 5-16,0 3 16,0 2-16,1 3 15,0 4-15,1 1 0,3 3 0,4 0 16,5 0-16,2-2 0,5-1 16,3-1-16,5-4 0,4-3 15,7-5-15,4-2 0,4-6 16,1-2-16,2-5 0,2-3 15,-2-3-15,-3-1 0,0 0 16,-7 2-16,-5 2 0</inkml:trace>
  <inkml:trace contextRef="#ctx0" brushRef="#br0" timeOffset="220751.0904">10573 5996 0,'0'0'0,"0"0"15,0 0-15,-7 27 0,7-27 0,-11 36 0,3-10 0,-1 3 16,1 4-16,-5 8 0,1 3 16,3-5-16,3-2 0,-1 3 15,2-4-15,-1-9 0,2-3 0,3-6 32,3-5-32,2-6 0,2-5 0,-1 0 15,0-1-15,-2 0 0</inkml:trace>
  <inkml:trace contextRef="#ctx0" brushRef="#br0" timeOffset="221014.2016">10813 6108 0,'0'0'0,"0"0"0,0 0 0,0 0 16,0 0-16,-33 9 0,33-9 16,-33 15-16,13-5 0,-2 2 15,-2 0-15,-2 1 0,1 2 0,-6 1 16,2-2-16,4 0 0,3-2 15,3-1-15,5-2 0,4 0 16,3-2 0,7 2-16,5-1 0,2 1 15,4 0-15,4 1 0,2 1 16,4-1-16,3-2 0,0 2 16,1 1-16,7 0 0,1 0 15,-6-3-15,-5-1 0,-5-1 0</inkml:trace>
  <inkml:trace contextRef="#ctx0" brushRef="#br0" timeOffset="221268.0253">11350 5899 0,'0'0'0,"0"0"0,0 0 0,0 0 15,0 0-15,0 0 0,-35 11 0,35-11 16,-36 25-16,13-7 0,-3 5 16,0 3-16,2 1 0,-4 14 15,4 6-15,0 7 0,5-1 16,4 0-16,5-9 16,7-7-16,4-7 0,5-3 0,5-4 0,4-4 15,1-2-15,2-5 0,1-1 16,0-4-16,3-3 0,-5 0 0,-4-2 15,-3 1-15</inkml:trace>
  <inkml:trace contextRef="#ctx0" brushRef="#br0" timeOffset="221537.4797">11892 5921 0,'0'0'0,"0"0"0,0 0 15,0 0-15,-27 22 0,27-22 16,-33 30 0,14-10-16,-1 2 0,0 7 15,-1 6-15,-4 10 0,1 0 0,-3 7 0,4-4 32,4-7-32,4-6 0,-1-1 0,3-4 15,1-6-15,1-3 0,-1-5 16,-1-3-16,-2-4 0,0-1 15,-5-4-15,-2-2 0,3 0 0,5 0 0,2-1 0</inkml:trace>
  <inkml:trace contextRef="#ctx0" brushRef="#br0" timeOffset="221676.4367">11349 6259 0,'0'0'0,"0"0"0,25-8 16,-6 3-16,2 0 0,13-2 15,6-2 1,1 1-16,4 1 0,9 0 0,1 0 15,-7 3-15,-4 0 0,-2 1 0,-9 1 16,-7 1-16</inkml:trace>
  <inkml:trace contextRef="#ctx0" brushRef="#br0" timeOffset="222001.0611">11996 6170 0,'0'0'0,"0"0"0,0 0 15,0 0-15,-22 25 0,22-25 16,-27 32-16,13-12 0,1 1 0,2 2 16,2 0-16,1 4 15,4-4-15,6-5 16,6-4-16,3-4 0,3-3 16,5-6-16,3-5 15,1-1-15,1-4 0,5-5 0,-3-2 16,-2-1-16,-4 0 0,-4-3 15,-4-1-15,-4 0 0,-4 1 16,-4-1-16,-2 2 0,-4 3 0,-1 4 16,-11 4-16,-6 2 0,1 4 0,2 2 15,-2 4-15,-3 3 16,4 1-16,2 1 0,6 1 0,5 2 16,6 0-16,5 1 0,0-2 15,-1-2-15,1-3 0</inkml:trace>
  <inkml:trace contextRef="#ctx0" brushRef="#br0" timeOffset="222302.1597">12402 6150 0,'0'0'0,"0"0"0,0 0 16,-13 20-16,13-20 0,-13 30 15,4-9-15,2 1 16,-1-1-16,-1 6 0,2-1 15,2-5-15,-1-5 0,2-4 16,1-4-16,1-4 0,-1-3 16,1-3-16,1-5 0,0-3 15,0-1-15,1-2 0,1-3 16,0 0-16,1 1 0,2 1 16,0 2-16,1 1 0,2 1 0,4 3 0,3 1 15,1 3-15,-1 1 0,2 2 16,0 3-16,1 1 0,-1-2 0,3 0 15,3-1-15,-3-1 16,-4 2-16,-2-2 0</inkml:trace>
  <inkml:trace contextRef="#ctx0" brushRef="#br0" timeOffset="222540.5764">12786 6022 0,'0'0'16,"0"0"-16,0 0 0,0 0 0,18 19 16,-18-19-16,19 25 0,-10-11 0,-1 2 15,0 1-15,-1 4 0,-2-1 16,0 0-16,-2 3 0,-2 0 16,0-2-16,-1-1 0,-5-1 15,-4-1-15,-2-2 0,-1-2 0,-4-3 16,-3 0-16,2-3 0,1-2 15,3-2-15,2-1 0,1 1 0</inkml:trace>
  <inkml:trace contextRef="#ctx0" brushRef="#br0" timeOffset="222973.1583">13274 6104 0,'0'0'15,"0"0"-15,0 0 0,0 0 0,-13 28 16,13-28-16,-20 37 0,7-14 16,1 0-16,1-2 0,2 2 15,1 0-15,1-1 0,6-5 16,5-3-16,5-7 16,4-2-16,5-6 0,4-6 0,1-1 0,1-2 0,6-5 15,-1-6-15,-2 0 16,0 0-16,-2-1 0,1-2 15,-5 4-15,-4 3 0,-1 2 0,-6 1 16,-4 5-16,-1 4 0,-5 5 16,-7 4-16,-1 5 0,-2 3 15,-1 7 1,0 7-16,0 3 0,1 4 0,1 3 16,2 4-16,-2 4 0,1-7 15,2-2-15,0-4 16,2-4-16,0-5 0,1-3 0,-1-2 15,-2-5-15,-2-2 0,-6-2 16,-6-2-16,4-1 0,-1-1 16,-4-3-16,-4-1 0,2-3 0,1 0 0,3-6 15,1-2-15,7-2 0,6-1 16,0 4-16,1 1 0,1 1 16</inkml:trace>
  <inkml:trace contextRef="#ctx0" brushRef="#br0" timeOffset="223327.1221">13838 6077 0,'0'0'0,"0"0"0,0 0 0,-15 21 0,15-21 16,-20 31-16,5-7 16,0 2-16,0 4 0,-2 4 15,3 0-15,4-4 16,4-5-16,7 1 0,7-6 15,2-6-15,1-7 0,9-6 0,5-4 16,1-2-16,-1-3 0,1-5 16,3-2-16,-2-3 0,-2 0 15,2-7-15,-2-2 0,-7 3 16,-2 0-16,-6 1 0,-6 2 16,-4 4-16,-4 3 0,-9 4 0,-6 3 15,2 4-15,1 5 0,-5-1 0,-5 1 16,2 2-16,1 0 0,0 5 15,4 0-15,7 0 0,2 1 16,6-3-16,5-1 0,0 0 16,-1-2-16,0 0 0</inkml:trace>
  <inkml:trace contextRef="#ctx0" brushRef="#br0" timeOffset="223696.934">14225 6113 0,'0'0'0,"0"0"0,0 0 16,-10 22-16,10-22 0,-13 28 0,4-9 0,-1 4 15,0 3-15,-2 4 0,1-1 16,3-5-16,2-3 0,4-4 16,3-2-16,3-5 0,4-2 0,6-8 15,6-5-15,2-3 16,2-1-16,7-9 0,1-4 15,-2 0-15,-2 0 16,2-5-16,1-2 16,1-1-16,-4 3 0,-8 4 0,-6 2 15,-4 7-15,-3 5 0,-3 3 16,-4 3-16,-5 2 0,-2 2 0,-5 6 16,-4 5-16,2 1 15,1 3-15,0 5 0,2 2 16,1 4-16,2 0 0,3-1 15,5-2-15,2-2 0,4-5 0,9-1 0,7-5 0,-1-6 16,1-5-16,-4 1 0,-4-1 16,-1 1-16</inkml:trace>
  <inkml:trace contextRef="#ctx0" brushRef="#br0" timeOffset="223991.2872">14884 6080 0,'0'0'0,"0"0"0,0 0 16,-13 20-16,13-20 0,-20 28 16,8-9-16,0 2 0,0 4 0,-1 4 15,3-1 1,1-5-16,1-4 0,3-3 16,-1-2-16,2-5 0,2-4 15,2-7-15,3-7 0,1-2 16,3-1-16,2-4 0,2-4 15,1-1-15,1-1 0,2-4 16,1 3-16,-2 2 0,-1 6 16,2 2-16,0 3 0,1 3 0,-2 2 0,4 5 15,3 3-15,-3 2 0,0 3 16,2 2-16,1 2 0,-4-1 16,-2-4-16,-4 0 0</inkml:trace>
  <inkml:trace contextRef="#ctx0" brushRef="#br0" timeOffset="224207.4821">15566 6091 0,'0'0'0,"0"0"0,0 0 16,-10 25-16,10-25 0,-17 32 0,4-10 0,0 1 15,-2 1-15,-1 6 0,1-2 16,3-3-16,2-4 0,3-4 16,0-4-16,3-4 0,0-5 0,2 1 15,0-2-15,0 0 0</inkml:trace>
  <inkml:trace contextRef="#ctx0" brushRef="#br0" timeOffset="224355.8006">15531 5863 0,'0'0'0,"0"0"15,0 0-15,0 0 0,25 11 0,-25-11 16,32 15-16,-15-6 0,0 0 0,-2-1 16,-1-1-16,-3-1 0</inkml:trace>
  <inkml:trace contextRef="#ctx0" brushRef="#br0" timeOffset="224692.8818">15854 6159 0,'0'0'0,"0"0"0,0 0 0,-16 23 15,16-23-15,-21 27 0,7-9 16,-1 0-16,1 0 0,-3 4 16,2-1-16,2-5 0,2-2 0,2-3 15,2-4-15,3-3 0,2-4 16,3-7-16,3-6 0,4-1 15,1-1 1,5-3-16,4-4 0,0 0 16,1 0-16,8-3 0,0 3 15,1 4-15,-2 3 0,0 1 16,-2 2-16,-4 2 0,-3 4 0,1 6 16,-1 5-16,-4 4 0,-3 1 15,-5 6-15,-4 6 0,-1 0 16,-1 1-16,-2 2 0,-2 3 0,0-5 15,-1-2-15,2-2 0,0 0 16,0-6-16,2-3 0,0-2 16,0 0-16,1-4 0</inkml:trace>
  <inkml:trace contextRef="#ctx0" brushRef="#br0" timeOffset="224931.2483">16388 6082 0,'0'0'16,"0"0"-16,0 0 0,-13 32 0,5-15 15,-5 9-15,-6 9 0,-4 8 16,1 3-16,-6 12 0,2 1 0,1-6 16,1-4-16,0 1 0,2-5 15,3-6-15,6-7 0,2-9 0,2-6 16,3-9-16,0-4 0,2-8 15,0-5-15,2 3 0,0 0 16,1 1-16</inkml:trace>
  <inkml:trace contextRef="#ctx0" brushRef="#br0" timeOffset="225147.3119">16355 6097 0,'0'0'0,"0"0"15,19-2-15,-6 0 0,1 1 0,6 1 16,2 1-16,-2 2 15,-1 1-15,-3 5 16,0 1-16,-5 3 0,-2 2 0,-4 1 16,-2 2-16,-3-3 0,-2 1 0,-2 0 15,-3 0-15,-3 0 16,-2-2-16,-8 4 0,-4 0 16,2-2-16,2-3 0,-1-1 15,1-2-15,2-3 0,0-3 16,4 1-16,1-3 0,4 1 0</inkml:trace>
  <inkml:trace contextRef="#ctx0" brushRef="#br0" timeOffset="225564.2712">16790 6074 0,'0'0'0,"0"0"16,0 0-16,0 0 0,-22 24 0,22-24 15,-22 33-15,8-11 0,-1 3 16,-5 9-16,1 3 0,2-6 16,4-3-16,2 1 0,5-3 15,2-8-15,4-3 0,6-5 16,6-6-16,0-4 0,3-3 0,10-4 16,2-4-16,-1-3 0,-2-3 0,1-6 15,3-3-15,-1-1 0,1 2 16,0-7-16,-4 1 0,-5 5 15,-4 5-15,-4 5 0,-2 4 16,-3 4-16,0 3 0,-5 1 16,-3 2-1,-3 5-15,-2 2 0,-3 7 16,-2 5-16,0-1 0,-1 2 0,0 6 16,-1 4-16,2 0 0,2-2 15,3-2-15,4 0 0,2-6 16,1-3-16,5-3 0,4 0 15,3-6-15,3-3 0,4-8 16,6-6-16,-6 1 0,-2 3 0,-4 1 0</inkml:trace>
  <inkml:trace contextRef="#ctx0" brushRef="#br0" timeOffset="225780.4256">17391 5939 0,'0'0'0,"0"0"0,0 0 0,0 0 0,-15 21 0,15-21 15,-20 34-15,6-11 16,-3 2-16,1 5 0,-2 4 16,-1 6-16,3-2 0,1 2 15,7-5-15,3-8 0,3-4 16,9-4-16,6-4 0,1-5 16,3-4-16,1-5 15,3-2-15,0-2 0,1-3 0,-4 3 16,-4-1-16,-3 1 15</inkml:trace>
  <inkml:trace contextRef="#ctx0" brushRef="#br0" timeOffset="225927.6271">17169 6148 0,'0'0'0,"0"0"15,0 0-15,34-5 0,-34 5 16,45-5-16,-13 3 0,2 1 15,1-2-15,4 2 0,-6-1 16,-5 1-16</inkml:trace>
  <inkml:trace contextRef="#ctx0" brushRef="#br0" timeOffset="236010.3923">18100 5800 0,'0'0'0,"0"0"16,0 0-16,0 0 0,0 0 0,-24 12 15,24-12-15,-27 20 0,12-5 0,-6 5 16,-4 2-16,-3 5 0,-2 3 16,-10 15-16,-3 2 15,-8 12-15,1-1 0,-4 11 0,6-3 16,0-9 0,10-16-16,9-11 0,7-7 15,6-5-15</inkml:trace>
  <inkml:trace contextRef="#ctx0" brushRef="#br0" timeOffset="236672.8702">18589 5945 0,'0'0'0,"0"0"0,0 0 15,0 0-15,0 0 0,0 0 0,-25-7 16,25 7-16,-23 4 0,9 3 15,-3 4-15,-1 2 0,-2 3 0,-1 2 16,0 3-16,-5 10 16,2 1-16,0 5 15,1 2-15,-3 9 16,5-2-16,-1 6 0,3-2 0,4-9 16,4-7-16,1-7 0,2-6 15,0-4-15,1-6 0,-1-2 16,1-2-16,-1-3 0,-1-2 15,-2 1-15,-3-3 0,-3-3 0,0-1 16,2 0-16,3 1 0,2 0 0</inkml:trace>
  <inkml:trace contextRef="#ctx0" brushRef="#br0" timeOffset="236804.3918">18107 6192 0,'0'0'0,"8"-4"0,5-2 15,4 1-15,4-2 0,11 0 0,5-2 16,0 2-16,2-1 0,10 0 0,1 1 15,-4 2-15,-2 3 0,-3-1 16,-9 2-16,-7-1 0</inkml:trace>
  <inkml:trace contextRef="#ctx0" brushRef="#br0" timeOffset="237158.6412">18551 6302 0,'0'0'16,"0"0"-16,0 0 0,0 0 16,28 2-16,-28-2 0,27-1 0,-9 1 15,2 0-15,1-2 0,1-2 16,0-1-16,1 1 0,6-5 0,-1-1 16,-2 1-16,-4 0 0,-4 0 15,-1 1-15,-5-2 0,-2 0 16,-5 0-16,-2 0 0,-6 1 0,-2 1 15,-5 2-15,-4 4 0,-1 1 16,1 1-16,-4 4 0,-1 3 16,-1 2-1,0 2-15,0 5 0,0 2 16,-1 5-16,4 2 0,4-2 16,5 1-16,2-2 0,4-2 0,7-1 15,8-2-15,3-3 16,4-3-16,3-3 0,2-2 0,4-3 15,2-2-15,-7 0 0,-4-1 16,-3 1-16</inkml:trace>
  <inkml:trace contextRef="#ctx0" brushRef="#br0" timeOffset="237490.362">18958 6366 0,'0'0'0,"0"0"0,0 0 16,0 0-16,31 2 0,-31-2 0,33-1 15,-33 1-15,42 0 0,-18-3 16,2-2-16,1-2 0,0-2 0,8-2 16,-2-1-16,-4-1 0,-2 0 15,-5 0-15,-3 0 0,-1-2 16,-3 1-16,-7 0 16,-5 0-16,-6 5 15,-5 0-15,-4 0 0,-4 2 16,-1 4-16,-2 1 0,-8 6 15,-2 2-15,1 3 0,4 0 0,0 6 16,-1 4-16,5 1 16,4 4-16,4-1 0,3-1 0,6 0 15,4-3-15,5 1 0,7-1 16,5-2-16,5-2 0,-4-3 0,-3 0 16,-3-5-16</inkml:trace>
  <inkml:trace contextRef="#ctx0" brushRef="#br0" timeOffset="237960.817">19807 6264 0,'0'0'0,"0"0"16,0 0-16,0 0 0,0 0 0,-10-19 15,10 19-15,0 0 0,-16-21 16,9 14-16,-2 0 0,-3 2 15,-3 0-15,0 1 0,-3 3 16,1 1-16,-2 1 0,-1 5 0,-2 2 16,-5 5-16,-1 3 0,4 2 0,2 4 15,3 0-15,2 0 0,2 6 16,5-1-16,5-3 0,2-4 16,8-3-16,5-2 0,5-5 15,6-2-15,5-6 0,4-4 16,3-5-1,3-2-15,0-4 0,3-4 16,1-5-16,-2-3 0,-6-1 16,-4-3-16,-3-2 0,-5 0 0,-1-6 15,-3 1-15,-5 4 0,-3 2 16,-4 5-16,-2 4 0,-1 6 16,-1 2-16,-2 5 0,-1 2 15,-2 7-15,1 4 0,0 3 0,-1 5 16,0 3-16,-1 6 0,-2 5 0,-1 2 15,-1 4-15,1 2 0,-1 5 16,2 0-16,2-5 0,1-2 16,3-5-16,3-4 0,3-5 15,4-5-15,-2-3 0,-2-4 16,-1 0-16</inkml:trace>
  <inkml:trace contextRef="#ctx0" brushRef="#br0" timeOffset="238409.0258">20333 5896 0,'0'0'0,"0"0"0,0 0 0,0 0 16,-7 26-16,2-7 0,-4 4 16,-1 5-16,0 2 0,-2 5 15,-1 5-15,-5 6 0,0-4 16,-2 6-16,3-4 0,2-8 15,3-4-15,-2-3 0,1-6 16,4-9-16,1-4 0,2-5 0,1-5 0,3-5 16,1-1-16,4-9 0,4-5 15,4-2-15,4-2 0,2-4 16,0-3-16,2 3 0,2 3 0,3 3 16,4 4-16,3 0 15,-4 6-15,1 5 0,1 3 16,-2 6-16,-1 5 15,-4 7-15,-4 4 0,-3 3 16,-3 0-16,-5 4 0,-1 0 16,-4-3-16,-2-1 0,-4-2 15,-4-1-15,-6-2 0,-5-4 0,-5 1 16,-4 0-16,-4-1 0,-2-1 16,-5-3-16,-1 0 15,3-1-15,5-2 0,5-5 0,2-5 0,7-4 16,5-3-16,3 2 0,2 3 15,1 1-15</inkml:trace>
  <inkml:trace contextRef="#ctx0" brushRef="#br0" timeOffset="238841.181">20984 6172 0,'0'0'15,"0"0"-15,0 0 0,0 0 16,0 0-16,0 0 0,-23-12 16,23 12-16,-21-5 15,21 5-15,-34-2 0,13 3 16,-1 2-16,-2 3 0,-2 1 16,1 2-16,0 1 0,-6 7 15,2 2-15,4 2 0,3 0 0,1 6 16,5 1-16,5-5 15,5-4-15,7-4 16,5-1-16,8-4 0,3-3 0,8-4 0,4-3 0,1-6 16,0-3-16,0-2 0,-1-2 15,2-3-15,-3-1 0,-4-3 16,-2 0-16,-4 1 0,-3 1 0,-5 1 16,-3 2-16,-3 3 15,-1 2-15,-4 7 0,-3 3 16,-2 3-16,0 1 15,-1 6-15,2 4 0,0 2 16,3 3-16,1 1 0,1 3 16,3-2-16,3 0 0,3-1 15,3 0-15,1-3 0,1-3 0,-2-1 16,-2-4-16,-2-1 0</inkml:trace>
  <inkml:trace contextRef="#ctx0" brushRef="#br0" timeOffset="239094.896">21382 6102 0,'0'0'0,"0"0"16,0 0 0,0 0-16,-25 8 0,25-8 15,-35 18-15,14-4 0,-1 1 0,-2 5 16,0 3-16,-3 6 15,2-2-15,3 8 0,6-2 16,6-4-16,7-4 0,10-4 0,10-3 0,4-4 0,3-6 0,8-3 16,5-5-1,-2-5-15,-3-3 0,-2 0 16,-6 2-16,-6 2 0</inkml:trace>
  <inkml:trace contextRef="#ctx0" brushRef="#br0" timeOffset="239342.3151">21632 5935 0,'0'0'0,"0"0"16,0 0-16,0 0 0,0 0 0,2 33 16,-2-33-16,-10 37 0,3-13 15,-1 5-15,0 3 0,-1 0 16,1 1-16,-1 6 15,3-2-15,-2 3 16,2-4-16,2-4 0,1-4 16,-1-4-16,2-5 0,0-4 15,1-3-15,1-5 0,0-7 0,2 2 16,-2-2-16,0 0 0</inkml:trace>
  <inkml:trace contextRef="#ctx0" brushRef="#br0" timeOffset="239580.8128">21948 6115 0,'0'0'0,"0"0"16,0 0-16,0 0 0,-31 12 0,31-12 15,-39 16-15,16-6 16,-1 0-16,-4 1 16,-3-1-16,-4 3 15,2-1-15,6 0 0,2-1 16,5 0-16,4-1 0,1 4 0,3 0 15,8-2-15,3 1 0,8-1 16,6-1-16,1 0 0,3-1 0,4 1 16,4 2-16,6 0 15,0 0-15,-6-2 0,-5-2 0,-4-1 0</inkml:trace>
  <inkml:trace contextRef="#ctx0" brushRef="#br0" timeOffset="249142.3896">23382 5985 0,'0'0'0,"0"0"16,0 0-16,-4 21 0,4-21 0,-7 25 15,2-7-15,-1 0 0,1 1 16,-1 3-16,2-1 0,-2 3 16,1-1-16,0-5 0,2-2 15,1-3-15,-1-4 0,2-6 16,1-3-16,-2-1 0,2-4 0,1-2 15,0-4-15,3-5 0,1-2 16,3-3-16,1-1 0,2-2 0,1 0 0,2 0 16,3 0-16,1-3 0,0 1 0,1 5 15,0 0-15,0 5 16,1 2-16,0 4 16,0 5-16,-2-1 0,-3 2 0,0 4 15,1 4-15,-1 2 0,0 3 16,-4-3-16,-2-1 0,-2-1 15</inkml:trace>
  <inkml:trace contextRef="#ctx0" brushRef="#br0" timeOffset="249511.9981">23639 6102 0,'0'0'0,"0"0"0,0 0 16,20 2-16,-20-2 0,26 3 15,-9-3-15,0-1 0,2-1 0,2 0 16,2-1 0,6-3-16,-1-3 0,-1-1 15,1-2-15,-3-1 0,-1-2 16,-4 2-16,-2-2 0,-5 2 16,-3-2-16,-4 0 0,-4-1 15,-6 6-15,-2 0 16,-10 5-16,-6 4 0,1 4 0,0 0 15,-6 6-15,-1 3 0,-2 5 0,0 3 0,1 5 16,2 1-16,2 6 0,4-2 16,8 0-16,5 0 0,8-3 15,7-2-15,10-3 0,9-3 16,7-7-16,7-3 0,6-8 16,6-7-1,-12 2-15,-8 2 0,-7 0 16</inkml:trace>
  <inkml:trace contextRef="#ctx0" brushRef="#br0" timeOffset="249728.341">24455 5851 0,'0'0'0,"0"0"0,-22 10 15,5-1-15,-2 2 0,-9 9 0,-4 5 16,0 2-16,2 1 0,-3 7 15,4 3-15,7-2 0,5-2 16,6 2-16,6-3 0,11-6 16,7-5-16,11-5 0,8-7 15,8-4-15,5-3 16,6-7-16,4-4 0,-7-1 16,-11 3-16,-10 1 0</inkml:trace>
  <inkml:trace contextRef="#ctx0" brushRef="#br0" timeOffset="250076.0188">24895 5895 0,'0'0'0,"0"0"0,0 0 16,-21 14-16,21-14 0,-21 25 16,9-7-16,-2 3 0,-1 5 15,-5 6-15,0 3 0,3-4 16,2 1-16,3 4 0,3-4 15,5-7-15,2-4 0,4-8 0,3-3 0,3-4 16,0-1-16,1-8 0,1-5 16,0-1-16,2-3 0,3-6 15,1-3-15,-1-2 0,0-3 16,1 0-16,-1-2 0,-1 2 16,-3 1-16,-2 6 0,0 2 15,-1 6-15,-1 2 16,-2 1-16,0 2 0,1 2 15,2 3-15,0 2 0,0 4 16,2 1-16,1 2 0,2 4 16,0 0-16,-2-2 0,-2-1 0,-2-2 15</inkml:trace>
  <inkml:trace contextRef="#ctx0" brushRef="#br0" timeOffset="250530.4084">25361 5871 0,'0'0'0,"0"0"16,0 0-16,0 0 0,-19 26 0,19-26 15,-23 37-15,9-14 0,-1 4 16,-3 6-16,-1 2 15,4-6-15,1-4 0,3 3 0,5-5 16,3-3-16,6-3 0,4-6 16,6-5-16,0-3 0,2-2 0,9-6 15,4-2-15,0-4 0,-2-4 0,3 1 16,2-3-16,-3-2 0,0-1 16,2-8-16,-3-4 15,-3 5-15,-3 1 0,-4 4 0,-4 4 16,-3 3-16,-3 2 0,-4 3 15,-3 3-15,-3 5 0,-4 2 0,-3 8 16,-3 5-16,-1 2 0,-1 2 16,-2 6-16,-3 5 0,2 1 0,3 1 15,2 2-15,6-2 16,2-3-16,4-3 0,9-2 0,5-4 16,4-5-16,3-4 0,3-5 15,3-6 1,-5 1-16,-4 0 0,-4 1 0</inkml:trace>
  <inkml:trace contextRef="#ctx0" brushRef="#br0" timeOffset="250683.8325">25974 5957 0,'0'0'0,"0"0"0,0 0 0,-13 20 0,13-20 15,-17 23-15,7-5 0,0 0 16,0 2-16,-1 2 15,0-1 1,0 5-16,3-3 0,0-2 0,2-3 16,3-6-16,2-4 0,0-2 15,0-1-15,0 0 0</inkml:trace>
  <inkml:trace contextRef="#ctx0" brushRef="#br0" timeOffset="250846.5634">26003 5745 0,'0'0'0,"0"0"16,0 0-16,0 0 0,0 0 0,18 10 15,-18-10-15,15 16 0,-15-16 0,16 20 16,-9-12-16,-2-1 0</inkml:trace>
  <inkml:trace contextRef="#ctx0" brushRef="#br0" timeOffset="251070.3459">26449 5804 0,'0'0'15,"0"0"-15,0 0 0,-12 23 0,12-23 16,-18 25-16,2-5 0,-1 4 16,1 2-16,-4 9 0,0 2 15,4-3-15,1-3 0,2 2 16,4-3-16,4-5 0,1-6 0,9-4 0,4-5 15,3-4-15,2-3 0,3-3 16,1-1-16,0-3 0,0-2 0,-4 1 16,-3 2-16,-2-1 0</inkml:trace>
  <inkml:trace contextRef="#ctx0" brushRef="#br0" timeOffset="251216.6177">26225 5964 0,'0'0'15,"0"0"-15,0 0 0,0 0 16,0 0-16,35-9 0,-35 9 16,45-2-16,-18 1 0,4-2 15,2-1 1,-4 1-16,-4 0 0,-3 0 0</inkml:trace>
  <inkml:trace contextRef="#ctx0" brushRef="#br0" timeOffset="252736.308">27171 5841 0,'0'0'0,"0"0"0,0 0 16,-6 29-16,6-29 0,-9 36 0,4-11 15,2 0-15,1 1 0,0 3 16,1-1-16,2-4 0,1-3 16,2-1-1,3-4-15,-2-8 0,3-5 0,2-6 16,2-3-16,1-3 0,1-1 15,2-5-15,3-4 16,3-5-16,0 0 0,0-4 0,1-2 16,-4 1-16,-2 3 0,1-1 15,-1 4-15,-4 5 0,-3 2 16,-5 5-16,-2 3 0,-3 4 0,0 4 0,-3-2 16,3 2-16,0 0 0</inkml:trace>
  <inkml:trace contextRef="#ctx0" brushRef="#br0" timeOffset="253069.5045">27705 5879 0,'0'0'0,"0"0"0,-11 10 0,3-2 16,-2 3-16,-3 5 0,-2 3 15,-4 8-15,2-2 0,4 2 16,3 2-16,5 1 0,3-2 15,12-8 1,9-3-16,2-7 0,3-5 0,7-7 16,6-7-16,-1-2 0,0-1 15,7-7-15,-2-4 0,-7 0 16,-6 0-16,-4-5 0,-6 0 16,-7 1-16,-6 3 0,-9 1 15,-7 1-15,-2 6 0,-4 4 16,-6 1-16,-4 3 0,-2 3 0,-3 4 0,0 3 15,0 5-15,6 1 0,6 0 16,4-1-16,5-3 0,6 1 16,3 0-16,2-1 0,0-2 15,0 0-15</inkml:trace>
  <inkml:trace contextRef="#ctx0" brushRef="#br0" timeOffset="253306.5146">28448 5523 0,'0'0'0,"0"0"0,0 0 0,0 0 0,-10 22 15,10-22-15,-21 38 16,8-13-16,-2 2 0,-2 7 0,-4 5 0,-6 10 16,1 1-16,-3 9 0,4-5 15,0 2-15,4-9 0,3-8 16,4-5-16,4-9 0,3-5 15,7-6-15,6-4 0,-2-4 16,-1 0-16,1-1 0</inkml:trace>
  <inkml:trace contextRef="#ctx0" brushRef="#br0" timeOffset="253654.2943">28592 5834 0,'0'0'0,"0"0"0,0 0 16,-13 18-16,13-18 0,-16 24 0,6-4 0,0-1 16,0 2-16,-1 6 0,1 1 15,2-4-15,3-3 0,2-1 16,3-5-16,5-2 0,1-5 0,8-4 16,6-5-16,-1-3 15,1-2-15,3-4 0,5-3 16,3-3-16,-1 1 0,-3-4 0,-2-5 0,-1 1 15,-3 0-15,0-2 0,-4 3 16,-3 4-16,-2 4 0,-5 5 16,-1 3-16,-4 3 0,-2 3 15,-4 4-15,-4 6 0,0 4 0,0 3 16,1 3-16,-2 3 16,1 0-16,3 0 15,2 0-15,5 0 0,0-2 16,2 0-16,7-6 0,6-2 15,-4-4-15,-2 0 0,-2-3 16</inkml:trace>
  <inkml:trace contextRef="#ctx0" brushRef="#br0" timeOffset="254024.4989">29150 5867 0,'0'0'0,"0"0"0,0 0 15,-12 25-15,5-14 0,-1 5 0,-3 3 16,0 0-16,1 0 0,-1 1 16,1-2-1,2-3-15,1-1 0,3-4 16,1-4-16,-1-2 0,2-4 0,2-4 16,1-3-16,1-5 15,2-3-15,3-1 0,4-2 16,1-2-16,0-1 0,3-1 0,3-2 15,4 1-15,0 2 0,0 6 16,0 4-16,-3 1 0,-3 2 0,2 3 16,-1 4-16,-1 4 0,-3 2 0,-2 7 15,-2 4-15,-4 2 0,-1 0 16,-4 5-16,-4 3 16,1 0-16,-1 0 0,-1-2 0,1-2 15,0-1-15,0-4 0,1-3 16,0-3-1,0-1-15,1-3 0,1 0 16</inkml:trace>
  <inkml:trace contextRef="#ctx0" brushRef="#br0" timeOffset="254287.5751">29839 5580 0,'0'0'0,"0"0"0,0 0 15,-16 27-15,16-27 0,-27 35 0,6-8 16,0 1-16,1 3 0,-4 11 16,1 1-16,1 4 0,4-5 0,4-1 15,6-5-15,5-9 16,3-6-16,7-6 0,5-4 0,-1-7 16,2-4-16,4-3 0,2-1 15,0-3-15,-2 0 0,-2-4 0,1-3 16,-4 3-16,-2 2 0,-2 1 15</inkml:trace>
  <inkml:trace contextRef="#ctx0" brushRef="#br0" timeOffset="254441.3783">29558 5789 0,'0'0'0,"0"0"0,0 0 0,29-5 16,-29 5-16,35-3 0,-11 1 15,2 1-15,0-3 0,10 3 16,2 2-16,-3-1 0,-2-1 0,0 0 16,-6 0-16,-5 1 0</inkml:trace>
  <inkml:trace contextRef="#ctx0" brushRef="#br0" timeOffset="254811.6125">29837 5920 0,'0'0'0,"0"0"0,0 0 16,0 0-16,32-1 0,-32 1 16,37-4-16,-14-1 0,0 0 0,2 0 15,3 0-15,-1-2 0,0 0 16,6-1-16,0 1 16,-5-2-16,-2-1 0,1-3 0,-5-1 15,-4 1-15,-5 0 0,-5 1 0,-5 0 16,-3 2-16,-2-1 0,-5 4 15,-4 1-15,-3 4 0,-4 0 16,-1 4-16,-2 2 0,-1 4 16,-2 3-16,-5 5 0,-1 3 15,3 2-15,4 1 0,3 3 16,4 2-16,4-1 0,4-2 0,5 3 0,4 0 16,6-7-16,4-3 0,8-3 15,9 0-15,1-4 0,0-4 16,3-4-16,1-4 0,-4 0 15,-4 0-15,-1-3 0,-2-2 16,-5 2-16,-3 0 0,-3 2 0</inkml:trace>
  <inkml:trace contextRef="#ctx0" brushRef="#br0" timeOffset="255174.9484">30280 5967 0,'0'0'0,"0"0"16,0 0-16,0 0 0,0 0 0,0 0 15,0 0-15,0 0 16,0 0-16,0 0 0,33-3 15,-33 3-15,32-8 0,-12 4 16,3-3-16,1 1 0,1 2 0,-1-3 0,0-1 16,4-2-16,-3-1 0,-2-1 15,-1-1-15,-4 0 0,-4 2 16,-3-1-16,-3-1 0,-2 1 16,-2 1-16,-4 0 0,-4-1 15,-3 4-15,-1 3 0,-4 3 0,-4 3 16,-3 1-1,-1 2-15,-1 4 0,0 4 16,-1 3-16,0 2 0,-3 6 0,2 2 0,4 1 16,4 1-16,6-2 0,4 0 15,6-3-15,5-1 0,6-5 16,5-4-16,3-3 0,3-2 0,5-4 16,4-3-16,6-2 15,-2-3-15,0-3 0,0-3 16,-7-4-16,-2 1 0,-2-4 15,2-3-15,-8 5 0,-3 4 0,-4 2 16</inkml:trace>
  <inkml:trace contextRef="#ctx0" brushRef="#br0" timeOffset="255444.6883">30878 5719 0,'0'0'0,"0"0"16,0 0-16,0 0 0,0 0 0,-11 22 15,11-22-15,-15 24 16,15-24-16,-16 32 0,6-11 15,0 2-15,1 0 0,1 0 16,1 0-16,-2 3 0,1-5 0,2-2 16,0-2-16,2-5 0,0-3 15,2-6-15,2-3 0,0-5 0,0 0 0,0-3 16,0-6-16,1 0 16,1-1-16,2-3 0,0-3 15,3 2-15,1 1 0,1 2 0,2 3 16,2 2-16,0 0 0,2 4 15,3 3-15,1 3 0,0 0 0,4 2 16,2 5-16,5 1 0,-2-2 16,-3 0-16,-7-2 0,-2 0 0</inkml:trace>
  <inkml:trace contextRef="#ctx0" brushRef="#br0" timeOffset="255714.3168">31446 5723 0,'0'0'0,"0"0"0,0 0 16,0 0-16,-32-5 0,32 5 16,-41 6-16,19-1 0,1 1 0,-1 2 15,0 1-15,-5 5 0,3 2 16,6-1-16,5 2 0,5-1 16,5 1-16,6 2 0,6 1 15,2-4-15,1-3 0,4 2 0,-1-2 16,-2 0-16,0-1 0,-6-1 15,-1-2-15,-4 0 0,-3 0 0,-5-2 16,-2 1-16,-3 0 0,-3 1 16,-3-1-16,-5 2 15,1-2-15,0 0 0,0 2 0,4-2 16,3-2-16</inkml:trace>
  <inkml:trace contextRef="#ctx0" brushRef="#br0" timeOffset="255861.5717">31771 6017 0,'0'0'16,"0"0"-16,0 0 0,-26 6 0,26-6 16,-33 5-16,20-4 0,1 1 15</inkml:trace>
  <inkml:trace contextRef="#ctx0" brushRef="#br0" timeOffset="257211.6437">23067 6549 0,'0'0'0,"0"0"16,0 0-16,0 0 0,25-3 0,-25 3 15,22-3-15,-22 3 0,31-3 16,-11 2 0,2-2-16,3 2 0,3-1 0,10-1 15,2 1-15,2-3 0,3 0 16,13 0-16,0 1 0,3-1 16,0 2-16,18-3 0,0 0 15,0 0-15,0 1 0,13 0 16,1 2-16,5-3 0,-6-1 0,37 2 15,-10 1-15,-7 1 0,-5 0 0,0-2 16,-1 1-16,-6 5 0,-4 6 0,4-6 31,3-5-31,-5 1 0,-2 0 0,-7 4 16,-3 1-16,-4 2 0,-3 0 0,-3-2 16,-3-1-16,-2 2 15,-2 2-15,-4-3 0,-2-1 0,-9 1 0,-6 0 0,-5-1 16,-4 1-16,-6 2 0,-3 1 15,-7-4-15,-3-1 0,-8 3 16,-5 0-16,-13 1 0,-8 2 16,4-3-16,3-1 0,3 0 15</inkml:trace>
  <inkml:trace contextRef="#ctx0" brushRef="#br0" timeOffset="259686.0522">24826 5879 0,'0'0'0,"0"0"0,0 0 0,0 0 15,0 0-15,-3 20 16,3-20-16,0 0 0,0 20 16,0-20-16,-4 20 15,1-9-15,0-2 0,0 2 0,-1 0 16,1 0-16,0 1 0,0 0 15,-1 0-15,1 1 0,0-1 16,-1 3-16,0-1 16,1 0-16,-1-2 0,0 0 0,-1 3 0,1-2 15,0 2-15,-2-1 0,0 0 0,0-2 16,1-1-16,-2 4 0,0 0 16,1 0-16,0-2 0,1-2 15,-1-1-15,2-2 0,0 0 16,1-1-16,1-3 0,0 1 15,-1-1-15,2-1 16,0 1-16,0-2 0,0 0 0,1-2 0,-2 1 16,2-1-16,0-2 0,1-1 15,0 1-15,0-2 0,0 2 0,1-3 16,2 1-16,-2-2 0,-1 0 16,1 0-16,3 0 0,-2 0 15,0-1-15,1-1 16,-1 0-16,1 1 0,1-2 15,-1 0-15,2-3 0,-2 1 16,1-1-16,-1 0 0,0 0 16,1 0-16,-1-1 0,1 2 15,-1-1-15,0 0 0,1 1 16,-1 2-16,1-1 0,-1 0 16,0 0-16,1 0 0,-1-1 0,1 0 0,-2 2 15,0 0-15,1-1 16,-1 1-16,-1-1 0,0 1 0,0 0 15,1 1-15,-1 2 0,-1 0 16,0 0-16,0 2 0,0 0 16,0 0-16,1-1 0,-1 2 15,-1 1-15,0 0 16,1-1-16,-1 1 16,0 2-16,0-3 0,0 3 0,0 0 15,0 0-15,0 0 0,0 0 16,1 3-16,-1-3 0,0 6 15,0-1-15,0 0 0,0 1 16,0-1-16,-1 2 0,0-1 16,0 2-16,-1 0 0,1 1 0,-1 1 0,0 0 15,-1 0-15,-1 0 0,1 0 16,0 0-16,-1 1 0,1 0 16,0 0-16,-1 0 0,1 0 0,0 1 15,0 0-15,-1-2 0,1 1 16,0-2-16,-1 2 0,1-1 0,0-1 31,-1 0-31,1 1 0,0-2 16,1 2-16,-1-3 15,1 1-15,1-1 0,-1-1 0,0 0 16,1 0-16,-1-3 0,2 1 16,0 0-16,-1-1 0,0 1 15,1-2-15,0-2 0,0 3 0,0-3 16,1 2-16,-1-2 0,0 0 0,0 0 15,0 0 1,-1-3-16,1 3 0,0-4 0,0 4 0,0-4 16,0 2-16,1 0 0,-1-1 15,0 1-15,0 2 0</inkml:trace>
  <inkml:trace contextRef="#ctx0" brushRef="#br0" timeOffset="260243.3165">24996 5971 0,'0'0'0,"0"0"16,0 0-16,0 0 0,0 0 0,0 0 15,0 0-15,0 0 0,0 0 0,0 0 16,0 0-16,0 0 15,-24 12-15,24-12 0,0 0 16,0 0-16,0 0 0,-18 16 16,18-16-16,0 0 0,0 0 0,-14 15 0,14-15 15,0 0-15,0 0 0,-19 16 16,13-12-16,-1 1 0,0 1 0,0-1 16,-2-2-16,1 3 15,1-1-15,1 2 0,-1 0 16,-1 0-16,1-1 0,-1 2 15,1 1-15,1 0 16,-1-1-16,1 2 0,-1 1 16,0-2-16,1 1 0,-1-1 15,-1 0-15,2 1 0,-1-1 0,-1-1 16,1 2-16,0-3 0,2-1 16,-1 0-16,1-1 15,0 0-15,1-2 0,0 1 16,1 0-16,3-4 0,-1 2 0,1-2 0,-2 2 15,2-2-15,0 0 0,3-4 16,-1 1-16,2-1 0,-1 0 0,0-1 16,2 1-16,-2 0 0,0 0 15,1 0-15,-1 1 0,-1 0 16,0-1-16,-1 2 0,-1 2 16,0 0-1,0 0-15,0-2 0</inkml:trace>
  <inkml:trace contextRef="#ctx0" brushRef="#br0" timeOffset="265374.3529">4124 5964 0,'0'0'0,"0"0"0,0 0 0,0 0 16,0 0-16,24 0 0,-24 0 16,20-4-16,-20 4 0,25 0 15,-8 0-15,2 0 0,0 1 16,3-1-16,3 0 0,0-1 16,1 1-16,6-2 0,2 0 15,2 1-15,2 0 0,11-1 0,2-4 0,-3 2 16,0 1-16,2 1 0,0 2 15,8-1-15,-2 0 0,-2 0 16,2 0-16,-2-1 0,-1-1 0,11-1 16,-2 0-16,-3 4 15,-1 1-15,-2-3 0,0-2 16,4 0-16,-5 3 16,-1-2-16,-1-2 0,-3 1 15,0-1-15,-3 3 0,-1 0 16,-7-1-16,-2-1 0,-2 1 15,1 0-15,-4 1 0,0 2 16,-3 0-16,-4 0 0,-4-2 16,-1-3-16,-2 4 0,-1 3 15,-1 0-15,-2 2 0,-4-1 0,0 1 0,-1 0 16,-3-2-16,-2 0 0,-1 1 16,-3 0-16,-1-1 0,-1 1 15,-5 1-15,2-1 0,-1-2 16,0 0-16,-2-1 0,-3 1 15,-4 2-15,0-2 0,-5-1 16,-1 0-16,-1 0 16,-5 0-16,-5 0 0,-9-1 15,-1-2-15,-3 1 0,-4 2 16,-1-1-16,-2 0 0,-18 2 16,-1 0-16,0-1 0,2-1 15,-16 2-15,-1 0 0,-8 3 16,8 0-16,3 0 0,0 0 15,-25-2-15,13-2 0,12 2 0,10 4 0,8-3 16,8 0-16,2 1 0,2 0 16,11 0-16,8-1 0,2 0 15,1-1-15,8 1 0,4-2 0,8 4 16,4 2-16,7-7 16,6-4-16,3 2 0,4-1 0,2 2 15,5-1-15,6 0 0,4-1 0,0 2 31,7 1-31,3-1 0,3-1 0,14-1 0,2-4 0,4 6 16,3 4-16,-2-2 0,2 0 0,9-1 16,1 0-16,0 3 0,-3 0 15,29 4-15,-11-2 0,-10 1 16,-8 1 0,-12 7-16,-7 5 0,-16-5 15,-13-4-15,-6-4 0</inkml:trace>
  <inkml:trace contextRef="#ctx0" brushRef="#br0" timeOffset="300043.6795">4230 5909 0,'0'0'0,"0"0"15,0 0 1,0 0-16,0 0 0,0 0 0,21-3 15,-21 3-15,22-3 16,-22 3-16,36-2 0,-13 1 16,1-1-16,2 2 0,7 0 0,9-1 15,2-1-15,6-1 0,4 0 16,10 0-16,2-2 0,12 1 16,3-1-16,-4 1 0,-2-4 0,10 0 15,-4-1-15,8 2 0,-10 3 0,-6 1 16,-6-1-16,-9-1 0,-7-1 15,13-1-15,-8 4 16,-17 0-16,-8 2 0,-13-2 0,-4 1 16,-9 2-16,0 1 0,-3-1 15,1-1 1,-6 0-16,0 0 0,-9 0 16,-2 1-16,-5-2 0,-6 0 15,-4 0-15,-5 1 0,-4 4 0,-5 1 16,-8-2-16,-5-3 0,-3 0 15,-1 1-15,-15 1 0,-5 2 16,2 0-16,2-1 0,-18 1 0,2 3 16,-32 1-16,17-1 0,11 4 0,8 3 15,12-5-15,8-2 0,5 4 16,2 1-16,8-1 0,6 1 16,11-5-16,7-3 0,13 0 15,9-2-15,4-1 0,6 0 16,4 1-16,7 0 0,1 1 15,7 1-15,5-4 16,7-2-16,7-1 16,6-1-16,4-1 0,5 1 0,5 2 15,1 1-15,14 1 0,1-1 16,2 1-16,2 0 0,34 0 16,-11 0-16,-3-1 0,0-1 15,-9 1-15,-5-2 0,-1 2 16,-1 0-16,-9-1 0,-5-1 0,-3 1 0,-2 1 15,-8 1-15,-8 0 0,-8 0 16,-5-1-16,-9 1 0,-2 0 16,-10 0-16,-3-1 0,-8 0 15,-6 0-15,-4 0 0,-6 1 16,-3 0-16,-8-1 0,-7-1 16,-5 1-16,-4 0 0,-3-1 0,-13 2 0,-6 0 15,-5-1-15,-4 4 0,-15 2 16,-6 4-16,1-2 0,-1-2 15,-43 5-15,14 1 0,14 2 16,9 3 0,12-2-16,6 0 0,10-3 15,9-3-15,16 1 0,11 0 16,14-4-16,9-2 0,7-2 0,4 0 16,14 0-16,6 0 0,23-6 15,16-6-15,-15 7 0,8 0 16,12 2-16,5 2 0,11-3 15,0-1-15,27 7 0,-6 6 16,-32-2-16,-23-2 0,-15-1 0</inkml:trace>
  <inkml:trace contextRef="#ctx0" brushRef="#br0" timeOffset="303761.582">3555 7397 0,'0'0'15,"0"0"-15,27-1 0,-12 1 0,1 0 16,12-1-16,7 1 16,1 0-16,4 0 0,14-1 0,5-1 15,3 0-15,0 1 0,20-2 0,3 0 16,13-1-16,-6 0 0,19-1 16,6-3-16,37-2 0,-20-2 0,2 4 15,3 1-15,-13 2 0,-9 1 16,9-1-16,4 0 0,-7-3 15,-7-2-15,11 2 0,6 3 16,-9-1-16,-5 1 0,4-1 0,8-3 16,-16 2-16,-12 1 0,0-1 15,2-2-15,-10 1 0,-8-1 0,-6 2 16,-2 0-16,-16 4 0,-9 3 16,-11-2-16,-7-1 0,-11 1 15,-8 1-15,-5 0 0</inkml:trace>
  <inkml:trace contextRef="#ctx0" brushRef="#br0" timeOffset="305428.5346">14406 7316 0,'0'0'0,"0"0"16,0 0-16,-21-13 0,21 13 0,-21-6 15,4 4-15,-2-2 16,-5 0-16,-2 3 16,-5 3-16,-10 4 15,0 3-15,-10 3 0,0 0 16,0 3-16,2 1 0,-12 8 0,-1 2 15,6 1-15,4 1 0,-11 7 16,1 3-16,4-2 0,6 0 16,-6 8-16,2 0 0,6-1 15,6-2-15,-14 19 0,9-4 0,13-9 0,9-5 16,6 0-16,5 2 0,6-4 16,3-4-16,7 2 0,5 2 15,1-17-15,3 1 0,4 1 16,2 1-16,3-4 0,6 1 15,4 1 1,4 3-16,1-4 0,1-2 0,7 2 16,6 4-16,1-7 0,2-3 15,4-2-15,3 1 0,-2-2 16,-2-1-16,33 4 0,0-2 16,-9 3-16,-5 1 0,3-4 15,1-4-15,-6-5 0,-3-2 0,5 0 16,4 1-16,-4-3 0,-4-2 15,6 3-15,5 1 0,-7 1 0,-2 3 16,6-6-16,5-2 0,-4-3 16,-6-1-16,6 2 0,4 2 15,-5-3-15,-3-2 0,3-1 16,2 0-16,-7 5 0,-6 3 0,6-3 16,5-3-16,-6-3 0,-5 0 15,6-3-15,6 0 0,-10 3 0,-5 1 16,7 3-16,5 3 0,-8-2 15,-4 1-15,4-6 0,3-4 16,-5 1-16,-2 3 0,2-3 16,2 1-16,-7 0 0,-4 3 0,3 0 15,4 2-15,-8-5 0,-6-2 16,6 6 0,4 3-16,-4-6 0,0-5 15,0-4-15,1-2 0,-5 3 16,-6 2-16,3-5 0,2-2 15,-9 8-15,-5 6 0,1-8 16,2-5-16,-4 0 0,-4-2 0,-2 0 0,-3 0 16,-6 1-16,-5-1 0,3 4 15,1 0-15,-8-2 0,-6 1 0,-3-3 16,1-7-16,-4 8 16,-3 4-16,-7-4 0,-3-1 15,0 3-15,-1-1 0,-8-5 16,-7-4-16,-1 3 0,-1-1 0,-8-3 15,-6-3-15,-1 4 0,0 2 16,-16-2 0,-7 0-16,5 5 0,2 0 15,-37-17-15,3-4 0,6 8 16,5 4-16,-7 6 0,-4 5 16,6 1-16,2-1 0,-9-1 15,-7-3-15,9 5 0,7 5 0,-11 3 16,-8 2-16,8 0 0,5 0 15,-9-5-15,-7-1 0,8 5 0,7 2 16,-9 4-16,-5 4 0,9 0 16,5 0-16,-6 1 0,-4 2 15,9 1-15,6 0 0,-8 5 0,-7 2 16,9 0-16,7 2 0,-8 6 16,-2 3-16,10-4 0,6-1 0,-5 4 15,-2 3-15,6 3 0,5 3 16,-4 9-16,-1 7 0,6-2 0,3-2 15,24-13-15,16-9 0,12-5 16</inkml:trace>
  <inkml:trace contextRef="#ctx0" brushRef="#br0" timeOffset="307002.8582">18625 7831 0,'0'0'15,"0"0"-15,0 0 0,22 7 0,-22-7 16,20 8-16,-8-1 0,0 1 16,0-1-16,-2 3 0,-1 1 0,-1-3 15,-2 1-15,0-2 0</inkml:trace>
  <inkml:trace contextRef="#ctx0" brushRef="#br0" timeOffset="307172.1016">18385 8112 0,'0'0'0,"0"0"0,0 0 15,24 3-15,-24-3 0,30 5 0,-9-3 16,1 1-16,0 1 0,1-1 15,2 0-15,6 3 0,-1 2 16,-5-3-16,-4 1 0,-3-2 16</inkml:trace>
  <inkml:trace contextRef="#ctx0" brushRef="#br0" timeOffset="307334.7397">18385 8494 0,'0'0'0,"0"0"15,0 0-15,23-5 0,-23 5 0,33-13 0,-9 2 0,3-1 16,0 0-16,4-3 0,2-2 16,7-7-16,-3-1 0,1 1 0,-7 4 15,-6 4-15</inkml:trace>
  <inkml:trace contextRef="#ctx0" brushRef="#br0" timeOffset="307503.8406">18962 7907 0,'0'0'0,"0"0"0,0 0 16,0 0-16,-2 26 0,2-26 15,-3 34-15,1-11 0,-2 4 0,1 0 16,0 2-16,-1 6 16,1 0-16,1-7 0,1-4 0,0-5 15,0-2-15,-1-3 0</inkml:trace>
  <inkml:trace contextRef="#ctx0" brushRef="#br0" timeOffset="307735.7565">18953 8017 0,'0'0'16,"0"0"-16,0 0 0,36-9 16,-15 4-16,5-3 0,6 1 15,2-1-15,3 0 0,12-1 0,3 0 16,9 1-16,-4-1 0,-6 4 15,-6 2-15,-1 2 16,-8 0-16,-9 3 0,-7 2 0,-10 3 16,-8 2-16,-11 2 0,-9 5 0,-6 1 15,-4 3-15,-15 2 0,-6 3 16,5-3-16,2 0 0,1-3 0,0-3 16,6-2-16,9-3 0,6-3 15</inkml:trace>
  <inkml:trace contextRef="#ctx0" brushRef="#br0" timeOffset="307952.0549">19422 7641 0,'0'0'0,"0"0"16,0 0-16,-12 22 0,12-22 0,-22 39 15,6-8-15,-1 7 16,-1 7-16,-7 17 0,-2 3 0,-4 10 0,3-3 15,-1 3-15,5-8 0,1-2 16,4-10-16,-1-10 0,0-7 16,4-13-16,0-7 0,5-4 15,2-5-15,3-2 0</inkml:trace>
  <inkml:trace contextRef="#ctx0" brushRef="#br0" timeOffset="308306.191">19222 8151 0,'0'0'15,"0"0"-15,0 0 0,0 0 16,-5 27-16,5-27 0,-15 35 16,5-13-16,0 3 0,1 5 15,0 3-15,0 6 16,3-3-16,3-5 0,6-4 16,7 0-16,5-5 0,6-9 15,4-7-15,5-7 0,3-5 16,6-7-16,3-8 0,5-6 15,-3-1-15,-4-3 0,-4 1 16,-7 1-16,-5 1 0,-5 0 16,-7 3-16,-10 7 0,-6 4 0,-8 6 0,-7 2 15,-6 5-15,-6 4 0,-2 4 16,-2 5-16,1 1 0,0 0 0,7 2 31,3 2-31,8 0 0,4 1 0,5 0 16,5 1-16,7-2 0,9 0 0,5-4 0,7-2 31,5-4-31,3-2 0,4-4 0,3-2 16,-9 0-16,-6-1 0,-7 2 15</inkml:trace>
  <inkml:trace contextRef="#ctx0" brushRef="#br0" timeOffset="308807.4774">20102 7815 0,'0'0'0,"0"0"0,0 0 0,0 0 16,-18 14-16,18-14 0,-30 23 16,13-10-16,2 0 0,0 0 15,2 2-15,2-2 0,1-1 0,1 2 16,4-2-16,4-5 0,2 1 0,3-2 15,3-1-15,1 1 0,2-2 16,-2 1-16,0 1 0,-2 0 16,-4 2-16,-7 1 0,-4 2 15,-4 2 1,-1 1-16,-8 5 0,-2 1 16,1-2-16,2-1 0,3-4 15,4-1-15,4 0 0,5-2 0,10-1 16,6-4-16,4 2 0,3-3 15,2-1-15,2 0 0,3 2 16,-2 3-16,-5-1 0,-5 0 16,-8 3-16,-9 3 0,-6 3 0,-6 3 15,-2 1-15,-1-1 0,0 2 16,-2 0-16,3-2 0,3-2 0,4-4 16,4 0-16,7-3 0,5-1 15,9-5-15,4-5 0,8-6 16,5-5-16,3-1 0,3-2 15,2-5 1,1-2-16,-2 0 0,-8 6 0,-7 2 16</inkml:trace>
  <inkml:trace contextRef="#ctx0" brushRef="#br0" timeOffset="308992.6133">20416 7621 0,'0'0'0,"0"0"0,0 0 15,26 14-15,-26-14 0,26 17 16,-10-5-16,-1 1 0,1-3 0,0 2 16,-3-1-1,-2-2-15</inkml:trace>
  <inkml:trace contextRef="#ctx0" brushRef="#br0" timeOffset="309177.2526">20349 7836 0,'0'0'0,"0"0"0,0 0 15,0 0-15,0 0 0,-21 31 16,21-31-16,-17 32 0,9-16 0,0 1 15,0 0-15,2-2 16,0-1-16,0 0 0,0-1 16,2-2-16</inkml:trace>
  <inkml:trace contextRef="#ctx0" brushRef="#br0" timeOffset="309424.3769">20431 7865 0,'0'0'0,"0"0"16,26-3-16,-8 1 0,1-2 0,11 0 15,7 2 1,-1-1-16,2 2 0,8 1 16,-1 1-16,-5 2 0,-4-1 15,1 0-15,-6 1 0,-8 1 16,-6-2-16,-9 3 0,-8 2 16,-5 0-16,-5 0 0,-12 3 15,-11 1-15,-5 1 0,-2 2 0,-14 4 16,-4 0-16,4 2 0,2-1 0,-3 1 15,4-5-15,14-3 0,8-3 16,8-2-16</inkml:trace>
  <inkml:trace contextRef="#ctx0" brushRef="#br0" timeOffset="309555.7218">20375 8034 0,'0'0'0,"0"0"0,0 0 16,0 0-16,0 0 0,-14 24 0,14-24 15,-15 26-15,15-26 0,-23 30 16,10-11-16,-1-1 0,0 0 0,2-2 16,1-2-16,2-2 0</inkml:trace>
  <inkml:trace contextRef="#ctx0" brushRef="#br0" timeOffset="309755.9164">20273 8220 0,'0'0'0,"0"0"16,0 0-16,16 22 0,-16-22 0,9 29 16,-4-8-16,-1 1 0,0 2 0,-2 6 15,-1 1-15,0-2 0,0-3 16,1 1-16,1-3 0,-3-6 16,-2-5-16,0-7 0,-1-6 15,0 0-15,0 0 0,1 0 0</inkml:trace>
  <inkml:trace contextRef="#ctx0" brushRef="#br0" timeOffset="309978.6685">20618 8055 0,'0'0'0,"11"-2"16,6 0-16,0 0 0,2 0 0,5 1 15,2 2-15,-3 1 0,-1 2 0,0 0 16,-3 2-16,-5 1 0,-3-1 0,-6 4 15,-5 1-15,-7 3 0,-5 0 16,-5 3-16,-3 1 0,-9 4 16,-4-2-16,-2 0 0,1 0 15,0-3-15,-1-1 0,2-1 16,7-2-16,6-4 0</inkml:trace>
  <inkml:trace contextRef="#ctx0" brushRef="#br0" timeOffset="310157.1734">20536 8255 0,'0'0'16,"0"0"-16,0 0 0,12 17 15,-12-17-15,6 27 0,-2-8 16,-1 5-16,-1 2 0,0 1 0,2 0 0,-1 4 16,0-5-16,2-4 0,-1-3 15,-2-4-15,-1-1 0,-1-7 16,-2-5-16,0 1 0,0-1 15,2-2-15</inkml:trace>
  <inkml:trace contextRef="#ctx0" brushRef="#br0" timeOffset="310357.7918">20597 8314 0,'0'0'0,"0"0"0,0 0 16,33-13-16,-17 9 0,4 0 15,3-1-15,1 1 0,0 1 0,9 0 16,2 3-16,-4 0 15,-1 0-15,-2 3 0,-3 0 16,1 3-16,-4 3 0,-6 3 0,-3 1 0,-4-2 16,-2 1-16,-5 3 0,-3 2 15,-2 0-15,-4-2 0,-7 6 16,-5-2-16,0 0 0,0-3 0,4-3 16,2-2-16,3-1 0</inkml:trace>
  <inkml:trace contextRef="#ctx0" brushRef="#br0" timeOffset="310511.5716">20637 8395 0,'0'0'0,"0"0"0,0 0 15,28-2-15,-28 2 0,29-2 16,-9 1-16,0 0 0,1 0 0,0-1 16,0 2-1,3-1-15,-1 1 0,-4 0 16,-3 0-16,-2 0 0</inkml:trace>
  <inkml:trace contextRef="#ctx0" brushRef="#br0" timeOffset="310663.0205">20652 8551 0,'0'0'0,"0"0"0,0 0 0,0 0 16,27-5-16,-27 5 0,35-4 15,-12-1-15,4-3 0,4 0 16,4-3-16,2-1 0,-5 2 15,-4 3 1</inkml:trace>
  <inkml:trace contextRef="#ctx0" brushRef="#br0" timeOffset="310928.3425">21456 7866 0,'0'0'0,"0"0"0,0 0 0,0 0 0,-21 25 16,21-25-16,-18 26 15,10-12-15,-1 2 0,1-2 0,3 2 16,1-3-16,3 1 0,5-3 16,2-1-16,5-3 0,3 1 15,9-2-15,3-2 0,2-1 16,0-2-16,1 0 0,-2-1 0,4-2 0,-2-2 15,-4 0-15,-2-1 0,-4 1 16,-3 1-16,-4 1 0</inkml:trace>
  <inkml:trace contextRef="#ctx0" brushRef="#br0" timeOffset="311146.1085">21569 7985 0,'0'0'0,"0"0"16,0 0-16,-3 28 0,3-28 0,-3 33 0,1-6 16,-1 1-16,-1 1 0,0 9 0,-1 1 15,1 3-15,0-3 16,-2-4-16,-1-2 0,0-6 0,-1-3 16,-4-5-16,-5 0 0,1-8 15,0-6-15,3-1 0,2-1 16,2 0-16</inkml:trace>
  <inkml:trace contextRef="#ctx0" brushRef="#br0" timeOffset="311275.6584">21275 8318 0,'0'0'15,"0"0"-15,0 0 0,0 0 0,0 0 16,0 0-16,39-1 0,-39 1 16,36-9-16,-12 2 0,5-1 15,1-1-15,1 1 0,11-6 16,1-2-16,-7 3 0,-6 1 0,-5 4 15</inkml:trace>
  <inkml:trace contextRef="#ctx0" brushRef="#br0" timeOffset="311682.3714">22090 7810 0,'0'0'0,"0"0"0,0 0 0,-23 22 0,13-11 0,-2 3 0,-1 2 15,-1 1-15,1-1 0,-1 5 32,2-2-32,4-1 0,5 0 15,5-4-15,6-4 0,1 0 16,2-1-16,9-5 0,8-2 16,-1-1-16,2-1 0,11-3 0,2-3 0,-3 1 15,-1 1-15,5-1 0,-1 2 16,-7 1-16,-4 1 0,-6 2 15,-4 2-15,-4 5 0,-4 2 0,-3 3 16,-2 3-16,-5 0 0,-3 2 16,-2 8-16,-3 5 15,-1-1-15,-2-2 0,-2 5 0,-1-1 16,0-4-16,1-4 0,-1-2 0,-1 1 16,1-3-16,0-2 0,0-3 15,1-2-15,-1-2 0,-1-2 16,-3-3-16,-3-3 0,-3-2 15,-1-3-15,-5-3 0,-1-3 16,-1-2-16,0-2 0,3 2 16,5 2-1,4 1-15</inkml:trace>
  <inkml:trace contextRef="#ctx0" brushRef="#br0" timeOffset="311876.6016">21847 8151 0,'0'0'0,"0"0"16,0 0-16,0 0 0,0 0 0,0 0 15,0 0-15,0 0 0,-1 24 16,1-24-16,-5 26 0,5-26 0,-7 33 16,4-16-16,0 2 0,-1-2 15,0 0-15,1-3 0,-1 0 16,2-3-16,1 0 0,1-2 16,1-2-16,0-3 0,-1-4 15,2 1-15,-2-1 0,3 0 0</inkml:trace>
  <inkml:trace contextRef="#ctx0" brushRef="#br0" timeOffset="312030.3915">22046 8162 0,'0'0'0,"0"0"0,0 0 16,-5 24-16,5-24 0,-7 32 0,-1-8 15,-2 1-15,-2 4 0,-7 11 0,-3 3 16,0-4-16,0-1 0,0 1 15,4-8-15,4-5 0</inkml:trace>
  <inkml:trace contextRef="#ctx0" brushRef="#br0" timeOffset="321291.349">22196 8735 0,'0'0'0,"0"0"0,-19-2 0,6 1 16,-4 1-16,-11 1 0,-9 2 15,-1 3-15,-3 0 0,-15 7 0,-5 1 0,0 3 16,2 0-16,-16 8 0,-2 3 15,-4 3-15,8 0 0,-8 10 16,2 5-16,11-3 0,11 0 16,-20 24-16,11-2 0,16-4 15,13-4-15,10 1 0,9 0 16,10-6-16,5-4 16,18 0-16,10 1 0,11-6 15,7-3-15,18-4 0,11-3 16,4-7-16,3-7 0,24 6 15,16 3-15,-6-7 0,-1-6 0,21-5 16,16-3-16,-10 1 0,-7 1 16,21 2-16,16 1 15,-15-2-15,-7 0 0,22-1 0,14-1 0,-16 1 16,-9 1-16,15 2 0,11 2 16,-14-7-16,-10-7 0,13 1 15,9 2-15,-18 0 0,-11-1 16,10-3-16,7-3 0,-18-3 15,-13-1-15,10-2 0,7-1 16,-19 0-16,-11 1 0,-1-4 0,-1-2 0,-17 0 16,-13-1-16,2-6 0,2-5 15,-18 0-15,-11 1 0,-11-4 16,-5-2-16,-10 0 0,-7 2 0,-8-3 16,-7-1-16,-6-1 0,-4-1 15,-6-7-15,-5-6 16,-5 6-16,-2 3 15,-12 1-15,-9-1 0,-1 3 16,-3 3-16,-7-3 0,-5 1 0,-3 1 0,-4 4 16,-15-1-16,-10 0 0,1 4 15,2 3-15,-11-6 0,-7-4 16,0 2-16,1 2 0,-19 3 16,-14 2-16,8 0 0,4 1 15,-18 0-15,-13 1 0,3 6 16,2 4-16,-15 3 0,-11 0 15,11 3-15,8 3 0,-23 1 16,-14 0-16,16 4 0,11 4 0,-16 5 16,-10 6-16,14 3 0,9 1 15,-10 8-15,-10 7 0,16-2 16,10 0 0,-6 9-16,-7 4 0,23 0 15,17 0-15,-3 6 0,-1 5 16,18-1-16,12-2 0,8-10 15,8-9-15,24-9 0,19-8 0,12-5 16</inkml:trace>
  <inkml:trace contextRef="#ctx0" brushRef="#br0" timeOffset="321708.2517">27537 9078 0,'0'0'0,"0"0"16,0 0-16,28 18 0,-17-13 0,2 5 15,3 3-15,-1-1 0,0 0 16,7 6-16,2-1 16,-3 0-16,-2 0 0,1-1 0,-3-3 15,-4-2-15</inkml:trace>
  <inkml:trace contextRef="#ctx0" brushRef="#br0" timeOffset="321864.2089">27409 9390 0,'0'0'0,"0"0"15,0 0-15,0 0 0,27 13 0,-27-13 16,34 11 0,-13-5-16,2 1 0,2-1 0,4 1 0,2-1 0,-6 0 0,-3-1 15</inkml:trace>
  <inkml:trace contextRef="#ctx0" brushRef="#br0" timeOffset="322046.451">27465 9707 0,'0'0'0,"0"0"16,0 0-16,0 0 0,0 0 0,0 0 15,34-8-15,-34 8 0,38-18 0,-11 4 0,5-3 16,0 0-16,0-1 0,2-3 15,-6 4-15,-3 2 0</inkml:trace>
  <inkml:trace contextRef="#ctx0" brushRef="#br0" timeOffset="322193.6679">28014 9038 0,'0'0'0,"0"0"0,0 0 0,0 0 0,-15 31 16,15-31-16,-16 40 15,7-18-15,1 3 0,0 2 0,1 3 16,-1 6-16,1-4 0,0 1 16,1-5-16,2-6 0</inkml:trace>
  <inkml:trace contextRef="#ctx0" brushRef="#br0" timeOffset="322432.0924">28018 9182 0,'0'0'0,"11"-3"16,7-2-16,1-2 0,4 1 0,10-2 16,5-2-16,10-1 0,-1 1 15,7 2-15,-3 1 0,-7 1 0,-4 2 16,-7 1-16,-5 5 0,-5-1 16,-4 2-16,-12 5 0,-9 3 15,-7 2-15,-6 3 0,-10 2 16,-10 2-16,1 1 0,-1 1 15,-3 0-15,-4 1 0,4-7 16,4-5-16,4-2 16,8-2-16,6-2 0</inkml:trace>
  <inkml:trace contextRef="#ctx0" brushRef="#br0" timeOffset="322632.6958">28316 8893 0,'0'0'0,"0"0"0,0 0 16,0 0-16,-9 28 0,0-9 16,-3 7-16,-1 4 0,-2 3 0,-7 19 15,-2 7-15,-5 11 16,2-6-16,-4 9 0,3-5 16,4-11-16,3-9 0,-2 1 0,1-10 15,4-8 1,3-9-16,3-5 0,3-4 15,2-4-15</inkml:trace>
  <inkml:trace contextRef="#ctx0" brushRef="#br0" timeOffset="322949.0055">28136 9458 0,'0'0'0,"0"0"16,0 0 0,0 0-16,0 0 0,0 0 0,-1 36 15,1-36-15,-3 35 0,1-14 16,2 3-16,2 0 0,0-1 15,5 2-15,4-4 0,3-3 16,1-3-16,6-7 0,4-3 16,1-4-16,0-2 0,7-7 0,-1-4 15,-4 0-15,-4-2 0,-4-5 0,-4-4 32,-3-1-32,-5 1 0,-5-1 0,-6 2 15,-4 2-15,-4 1 0,-7 2 16,-2 4-16,5 7 0,-1 3 0,2 5 15,0 2-15,2 1 0,2 2 16,5 5-16,6 3 16,3 0-16,2 0 0,12-1 0,7 1 15,5-4-15,3-4 0,-6 0 16,-5-2-16,-5-1 0</inkml:trace>
  <inkml:trace contextRef="#ctx0" brushRef="#br0" timeOffset="323165.2379">28896 8867 0,'0'0'16,"0"0"-16,0 0 0,0 0 0,28 8 0,-28-8 31,18 15-31,-18-15 0,15 20 0,-7-9 15,0 1-15,-4-2 16,-1 0-16,0-2 0,-1-1 16,0-1-16</inkml:trace>
  <inkml:trace contextRef="#ctx0" brushRef="#br0" timeOffset="323334.676">28675 9064 0,'0'0'0,"0"0"0,0 0 15,0 0-15,32-3 0,-9 0 16,7 1-16,3-2 0,2-2 0,17 0 15,5 0-15,-1 1 16,-2 0-16,13 0 0,-1 1 16,0 0-16,-11-2 0,-6 1 0,-14 1 15,-12 2-15,-5-1 0,-4 1 0</inkml:trace>
  <inkml:trace contextRef="#ctx0" brushRef="#br0" timeOffset="323566.0534">28817 9118 0,'0'0'0,"0"0"16,-5 22-16,1-5 0,0 2 0,-3 10 15,-3 8-15,-2 13 0,0 4 16,-3 17-16,-2 7 16,1 6-16,2-7 0,1 3 15,2-8-15,1-11 0,3-14 0,0-11 16,1-9-16,1-8 0,-1-5 15,0-5-15,-1-5 0,2-5 0,-1-5 16,-2-10-16,-1-7 0,1 5 0,1 3 16,3 4-16</inkml:trace>
  <inkml:trace contextRef="#ctx0" brushRef="#br0" timeOffset="323751.1751">28867 9256 0,'0'0'15,"12"-5"-15,8-1 0,3 0 0,5-1 16,12-3-16,15-2 16,-4 1-16,-3 1 0,7 0 15,-1 2-15,-8 2 0,-6 1 0,-5-1 16,-7 2-16,-10 1 0,-6 2 0,-12 1 16,-7 1-16,-7 0 0,-3 1 0,2-1 15,4 1-15,3-1 0</inkml:trace>
  <inkml:trace contextRef="#ctx0" brushRef="#br0" timeOffset="323936.1097">28980 9109 0,'0'0'0,"0"0"0,0 0 16,0 0-16,0 0 0,4 31 0,-4-31 15,0 32-15,0-14 0,0 2 16,0 2-16,1-1 0,0 0 15,2-1-15,2-4 0,-1-5 16,0-4-16,1-5 0,-2-6 16,0 2-16,0-1 0,-1 1 0</inkml:trace>
  <inkml:trace contextRef="#ctx0" brushRef="#br0" timeOffset="324168.0973">29205 9064 0,'0'0'0,"0"0"0,0 0 0,0 0 16,0 0-16,15 18 0,-15-18 15,5 19-15,-5-7 0,-4 3 0,-5 3 16,-1 1-16,0-1 0,-3 4 0,-3 1 16,-3 5-16,-1-2 0,1-2 15,0-5-15,4-1 0,2-2 0,-1-1 16,4-4-16,6-4 16,3 0-16,8-3 0,6-3 15,3-1 1,2-3-16,6-1 0,6-1 0,0 0 15,1 0-15,6 0 0,-1 0 16,-6-1-16,-4 0 0,-7 1 16,-2 1-16,-4 1 0</inkml:trace>
  <inkml:trace contextRef="#ctx0" brushRef="#br0" timeOffset="324491.3999">28929 9619 0,'0'0'0,"0"0"0,0 0 16,34-11-16,-15 5 0,5 0 16,4-3-16,10-1 0,0 2 0,8-3 15,-3 2 1,-5 1-16,-2 0 0,-6 5 16,-3 1-16,-7 0 0,-5 2 15,-7 5-15,-7 4 0,-5 1 16,-4 4-16,-6 3 0,-6 5 15,-3 0-15,-4 0 0,-4 0 16,-3 1-16,-7 0 0,3-3 0,0-2 16,3 0-16,1-2 0,1-1 0,-4-4 15,2-4-15,10-5 0,3 0 16,0-8-16,1-4 0,4 2 16,4 1-16,3 2 15</inkml:trace>
  <inkml:trace contextRef="#ctx0" brushRef="#br0" timeOffset="324669.254">29086 9645 0,'0'0'0,"10"5"0,6 3 0,1 1 15,3 2-15,13 6 0,7 1 16,9 2-16,0-1 0,13 4 16,2 1-16,-5-3 0,-3-1 0,5 0 15,-5-3 1,-9-4-16,-9-3 0,3 0 15,-4-4-15,-15-3 0,-7-3 0,-4 2 16,-3-2-16,-2 0 16</inkml:trace>
  <inkml:trace contextRef="#ctx0" brushRef="#br0" timeOffset="324816.0431">29824 9892 0,'0'0'16,"0"0"-16,0 0 0,0 0 16,0 0-16,-26 7 0</inkml:trace>
  <inkml:trace contextRef="#ctx0" brushRef="#br0" timeOffset="327192.8394">1784 9707 0,'0'0'16,"0"0"-16,0 0 0,0 0 16,0 0-16,31-1 0,-31 1 15,32-2-15,-32 2 0,40 0 0,-11-1 16,0 1-16,3 0 0,15-2 15,6 1-15,2 0 0,4-1 16,21 1-16,7 0 0,16 0 0,-3 2 0,27-2 0,6-1 16,8 0-16,-14 1 0,68-3 15,-5 1-15,-23-1 16,-16 1-16,11-1 0,4-1 0,-16 2 0,-12 3 16,9-2-16,9-1 15,-18 0-15,-16-2 0,8 4 16,3 1-16,-19 5 0,-14 2 0,-9-1 15,-6 1-15,-17-3 16,-14 0-16,-10 3 0,-10 4 16,-10-4-16,-6-1 0,-7-3 0</inkml:trace>
  <inkml:trace contextRef="#ctx0" brushRef="#br0" timeOffset="332761.3039">5189 8499 0,'0'0'0,"0"0"0,0 0 0,27-2 0,-27 2 0,27 0 16,-27 0-16,33 3 0,-14 0 15,2 1-15,1 0 0,-3 2 16,-2-1-16,4 2 0,-5-2 16,-3 0-16</inkml:trace>
  <inkml:trace contextRef="#ctx0" brushRef="#br0" timeOffset="332924.1606">5091 8772 0,'0'0'0,"0"0"16,0 0-16,35 3 0,-19-2 0,4 1 15,3 0-15,7 1 0,-1-1 0,2 1 16,-1 0-16,-5 2 0,-3 1 15,0 0-15,-4 0 0,-2-2 16</inkml:trace>
  <inkml:trace contextRef="#ctx0" brushRef="#br0" timeOffset="333039.8562">5158 8994 0,'0'0'16,"0"0"-16,0 0 16,0 0-16,0 0 0,0 0 15,0 0-15,0 0 0,0 0 0,0 0 16,0 0-16,31-3 15,-8-4-15,5-3 0,4-4 16,-3 3-16,-6 1 0,-2 1 16</inkml:trace>
  <inkml:trace contextRef="#ctx0" brushRef="#br0" timeOffset="333256.2158">5573 8416 0,'0'0'0,"0"0"0,0 0 0,31-4 16,-31 4-16,31-2 0,-9-1 15,1 0-15,1 0 0,9 0 16,2 1-16,-4 2 0,-2 0 16,-1 1-16,-10 3 0,-5-1 0,-7 0 15,-2-2-15,2-1 0,-3 1 16</inkml:trace>
  <inkml:trace contextRef="#ctx0" brushRef="#br0" timeOffset="333409.9887">5389 8619 0,'0'0'0,"0"0"15,0 0-15,0 0 0,0 0 0,0 0 16,36 1-16,-36-1 0,46-3 16,-14-1-16,7-2 15,1 2-15,-2-1 0,16-2 0,1-1 0,7-2 16,-7 0-16,-2 1 0,-12 1 15,-9 2-15</inkml:trace>
  <inkml:trace contextRef="#ctx0" brushRef="#br0" timeOffset="334095.6986">5877 8489 0,'0'0'0,"0"0"0,0 0 0,-21 7 15,21-7-15,-24 14 0,7-3 16,-1 1-16,-1 1 0,-5 6 15,1 1-15,2-2 0,3-3 0,6 0 16,5 0-16,4-2 0,3-2 16,7-3-16,6-2 0,5-3 15,5-1-15,5-1 0,6-1 16,7-3-16,-3 0 0,0-2 0,3 0 16,1 1-16,-5 2 0,-8 1 15,-7 1-15,-6 2 0,-7 1 16,-15 2-16,-13 2 0,0-1 0,-2 2 15,-9 1-15,-9 0 16,-7 2-16,-1 3 16,-1-2-16,-1 0 0,6-3 15,3-1-15,-3-1 0,6-2 16,10-1-16,7-2 0,5 0 16,6 0-16,5 0 0,5 1 0,10 3 15,8 0-15,0 1 0,2 2 16,6 2-16,8 2 0,0 4 15,0 2-15,3 0 0,1 1 16,-3-3-16,-5-3 0,0 5 0,-4 0 16,-8-4-16,-3-2 0,-4-2 15,-3-1-15,-3 1 0,-4-2 0,-7 3 16,-5 2-16,-2-4 0,-6-2 16,-4-1-16,-4-1 0,0 1 15,-2 2-15,-7-4 0,-3-4 0,6-3 16,3-2-16,-1-6 0,-1-5 15,5-2-15,3-2 0,1-1 0,4-2 16,1 2-16,5 2 0,1 3 16,3 1-16,2 4 0,0 4 15,3 0-15,0 2 0,3 4 16,-3 3 0,3 2-16,0 2 0,0 1 0,0 3 15,0 4-15,1 5 16,1 0-16,-1 1 0,1 5 0,-1-1 15,0-2-15,0-3 0,1-2 16,-2-5-16,0-4 0,-2-1 16,0-3-16,-1-4 0,-1-4 15,0-4-15,1 2 0,-1 1 0,2-1 0</inkml:trace>
  <inkml:trace contextRef="#ctx0" brushRef="#br0" timeOffset="334242.8538">6044 8989 0,'0'0'16,"0"0"-16,0 0 0,23 6 15,-12-4-15,-2 2 0,1-1 16,-3 1-16,1 0 0,-1-1 0,-1 3 16,0-3-16,-2-1 0,2 0 15,-3 0-15,0 0 0</inkml:trace>
  <inkml:trace contextRef="#ctx0" brushRef="#br0" timeOffset="334381.0036">6222 8935 0,'0'0'0,"0"0"0,0 0 0,0 0 16,0 0-16,20 16 0,-20-16 16,0 0-16,17 17 0,-17-17 15,13 15-15,-8-9 0,1-2 0,0-1 0,-2 0 16,0-1-16</inkml:trace>
  <inkml:trace contextRef="#ctx0" brushRef="#br0" timeOffset="334727.9366">6498 8722 0,'0'0'15,"0"0"-15,0 0 0,25-6 0,-25 6 16,29-5-16,-29 5 0,36-1 15,-16 1-15,2 1 0,3 1 16,5-2-16,-1 0 0,-2 1 16,1 1-16,-3 0 0,-3 1 0,-2 1 15,-1 0-15,-4 3 0,-2 1 0,-5 3 0,0 5 16,-5 1-16,-1 1 0,-7 6 16,-4 4-16,-1 0 0,0 1 15,-2 6-15,-2 0 0,3-5 16,-1-1-16,-4-1 0,-1-3 15,1-11 1,1-3-16,-4-4 0,0-3 16,2-5-16,2-3 0,-1-7 0,0-5 15,5-3-15,4-2 0,-1-8 16,4-8-16,0 8 0,1 5 16,1 4-16</inkml:trace>
  <inkml:trace contextRef="#ctx0" brushRef="#br0" timeOffset="334865.1409">6755 8528 0,'0'0'0,"0"0"0,0 0 0,0 0 16,0 0-16,-12 25 0,12-25 0,-21 36 16,9-15-16,-4 7 0,-5 8 15,0 0-15,-1 2 0,-3 11 16,2 0-16,-2 6 0,4-2 16,2-6-16,4-10 0,4-10 15,2-4-15,3-5 0</inkml:trace>
  <inkml:trace contextRef="#ctx0" brushRef="#br0" timeOffset="335259.4539">7099 8764 0,'0'0'0,"0"0"15,0 0-15,-5 30 0,1-14 0,-3 3 16,0 2-16,-2 4 0,0-3 15,1-2-15,3-2 0,-1-4 16,2-2-16,0-5 0,2-2 0,2-3 0,0-2 16,5-7-16,-1-5 15,3-2-15,0-4 0,4-3 16,-1-1-16,4-1 0,0 0 0,5-1 16,2 2-16,1 6 0,2 3 15,-2 4-15,-3 7 0,-1 4 16,-1 3-16,-2 7 0,-5 4 15,-1 2-15,-2 2 0,-4 2 16,-6 2 0,-1-2-16,0-1 0,-5-3 15,-3-3-15,-3 0 0,-4 0 16,-2-4-16,-1-1 0,-1-4 0,-1 0 16,0-7-16,2-6 0,6-8 15,4-8-15,2 5 0,2 2 16,1 4-16</inkml:trace>
  <inkml:trace contextRef="#ctx0" brushRef="#br0" timeOffset="335613.9825">7776 8244 0,'0'0'0,"0"0"0,0 0 16,0 0-16,0 0 0,0 29 0,0-29 15,-24 34 1,7-13-16,-5 3 0,-2 2 15,-7 5-15,1-2 0,3-4 16,3-6-16,1 0 0,4-5 16,6-1-16,3-1 0,9-3 15,7-5-15,7-3 0,5-2 16,8-2-16,4-1 0,10-1 16,5 0-16,-2 1 0,0 0 0,-1 1 15,-2 4-15,-8 1 0,-4 1 0,-11 1 16,-3 0-16,-7 4 0,-4 2 0,-9 3 15,-6 3 1,-8 1-16,-4 1 0,-6 1 0,-3 2 16,-9 3-16,0-1 0,-1 1 0,-1-1 15,2-2-15,2-3 0,-5 2 0,3-2 16,6-10-16,7-8 0,7 0 16,6 0-16,4 0 0</inkml:trace>
  <inkml:trace contextRef="#ctx0" brushRef="#br0" timeOffset="335767.4447">7572 8689 0,'0'0'0,"0"0"16,22 0 0,-2 1-16,3 0 0,13 1 15,6 2-15,1 2 0,2-1 0,8 5 16,0 0-16,5 1 0,-4-1 0,-6 1 16,-6-3-16,-9-1 15,-7-1-15,-8-4 0,-7-2 16,-3-1-16,-2 1 0,0 0 0</inkml:trace>
  <inkml:trace contextRef="#ctx0" brushRef="#br0" timeOffset="335945.8575">7695 8913 0,'0'0'0,"0"0"15,0 0 1,-1 24-16,1-24 0,0 20 0,0-6 15,1-2-15,0 0 0,1-1 16,2 0-16,0-2 0,1-3 0,-1 1 16,-1-3-16,1 0 0</inkml:trace>
  <inkml:trace contextRef="#ctx0" brushRef="#br0" timeOffset="336082.833">7915 8856 0,'0'0'16,"0"0"-16,0 0 0,0 0 0,5 22 15,-5-22-15,0 0 16,3 23-16,-3-23 0,0 0 0,4 27 16,-2-18-16,1-3 0,-1 1 15,1-2-15,-1 0 0</inkml:trace>
  <inkml:trace contextRef="#ctx0" brushRef="#br0" timeOffset="336267.9414">8292 8610 0,'0'0'0,"0"0"0,0 0 15,0 0-15,9 23 0,-9-23 16,4 26-16,-4-26 0,1 33 0,-2-15 16,0 0-16,0-2 15,-1 0-15,4-4 0,0-3 16,-1 0-16,0-2 0,0 0 0</inkml:trace>
  <inkml:trace contextRef="#ctx0" brushRef="#br0" timeOffset="336483.8357">8595 8560 0,'0'0'16,"0"0"-16,0 0 0,13 24 0,-13-24 15,11 34 1,-7-12-16,1 3 0,-4 2 0,0 8 15,-1 0-15,-2-3 16,-1-1-16,-3 1 0,0-4 16,1-5-16,-1-2 0,-3-2 15,-4-3-15,-6-4 0,-5-2 0,-2-3 16,-4-3-16,-2-1 0,-1-3 0,8 0 16,3 0-16,3 0 0</inkml:trace>
  <inkml:trace contextRef="#ctx0" brushRef="#br0" timeOffset="336604.6427">8910 8799 0,'0'0'0,"0"0"16,0 0-16,0 0 0,0 0 0,-18 19 15</inkml:trace>
  <inkml:trace contextRef="#ctx0" brushRef="#br0" timeOffset="340057.3021">1855 8726 0,'0'0'16,"8"6"-16,5 1 0,2 4 0,-2 1 15,7 8-15,2 3 16,-1 2-16,-3 2 0,1-1 0,-4-5 16,-3-3-16</inkml:trace>
  <inkml:trace contextRef="#ctx0" brushRef="#br0" timeOffset="344023.7864">8432 9931 0,'0'0'0,"0"0"16,0 0-16,0 0 16,0 0-16,0 0 0,-4-21 15,4 21-15,0 0 0,-20-23 0,20 23 0,-27-16 0,13 9 0,-4-1 16,-3 0-16,-1 0 16,0 4-1,-11 0-15,-3 4 16,2 1-16,1 3 0,-5 7 0,0 5 0,5-2 0,6 1 15,1 6-15,4 4 16,2 1-16,6 0 0,8 8 16,9 3-16,2-5 0,3-2 0,12-5 15,9-3-15,-2-6 16,1-3-16,9-10 0,6-5 16,-1-4-16,-2-3 0,6-8 15,0-5-15,-9 2 0,-7 1 0,-4-6 16,-4-2-16,-3 2 0,-5 4 15,-5-3-15,-4 0 0,-5 5 0,-2 5 0,-2 4 16,-2 2-16,2 3 16,-1 2-16,1 6 0,-1 3 15,1 5-15,0 2 0,1 4 16,2 5-16,1 0 0,1 1 0,7 8 16,4 3-16,2-3 0,1-4 15,7-2 1,4-1-16,-5-6 0,-3-3 0,-6-4 15</inkml:trace>
  <inkml:trace contextRef="#ctx0" brushRef="#br0" timeOffset="344476.9344">9122 9927 0,'0'0'0,"0"0"0,0 0 15,0 0-15,-18-16 0,18 16 0,-26-9 16,8 6-16,-1 0 0,-3 3 16,-3 2-16,-8 2 0,0 1 15,1 6-15,1 5 0,-6 6 0,5 2 0,6 4 16,1 1-16,6-1 0,6 0 16,7 1-16,8-1 15,4-5-15,3-4 0,9-6 16,8-4-16,1-4 0,1-5 0,7-7 15,7-5-15,-4-3 0,-3-2 0,8-9 32,1-6-32,-5 0 0,-4 0 0,-2-6 15,-1-6-15,-5 6 0,-2 2 16,-1-4-16,-3 1 16,-7 9-16,-3 6 0,-4 7 15,-4 3-15,-1 4 0,1 2 0,-9 8 16,-3 5-16,-2 5 0,-2 3 15,0 7-15,-3 7 0,2 1 0,1 0 0,-3 11 16,2 9-16,3-5 0,4-2 16,4 7-16,6-1 15,0-9-15,0-7 0,-1-4 0,0-9 16,-1-5-16</inkml:trace>
  <inkml:trace contextRef="#ctx0" brushRef="#br0" timeOffset="344941.5744">9879 10044 0,'0'0'0,"0"0"15,0 0-15,-4-22 0,4 22 0,-12-19 16,-2 8-16,0 1 16,-1 2-16,-12-1 0,-5 2 15,0 2-15,1 2 0,-9 4 16,-3 5-16,4 5 0,4 3 0,3 6 15,2 6-15,5-1 0,4 1 16,3 6-16,8 1 0,6-6 16,4-6-16,12-3 0,10-3 15,2-7-15,3-4 16,9-6-16,9-7 16,-3-3-16,-3-2 0,9-11 15,2-5-15,-7 1 0,-6 1 0,5-12 0,-1-5 0,-7 0 16,-5-1-1,-6 1-15,-3-2 0,-6 8 0,-3 6 0,-2-5 16,-4 9-16,-1 19 0,-1 5 16,-3 1-16,-2 2 15,-2 3-15,0 5 0,-7 9 0,-4 8 16,-1 1-16,0 3 0,-3 11 16,-2 8-16,4-1 0,4-1 15,3 10-15,5 0 0,3-11 16,2-7-16,11 1 0,6-3 15,4-9-15,1-8 0,6-10 0,4-4 16,-11-2-16,-6 0 0,-4 0 16</inkml:trace>
  <inkml:trace contextRef="#ctx0" brushRef="#br0" timeOffset="345110.2757">10442 9950 0,'0'0'0,"0"0"0,0 0 15,0 0-15,0 0 0,0 0 0,-20 26 16,20-26-16,-16 30 0,7-12 0,0 5 0,1-2 16,0 1-16,-1 3 0,2-3 15,2-4-15,3-5 0,0-1 16,-1-2-16,1-3 0</inkml:trace>
  <inkml:trace contextRef="#ctx0" brushRef="#br0" timeOffset="345257.4186">10428 9728 0,'0'0'0,"0"0"0,0 0 16,0 0-16,0 0 0,21 20 0,-21-20 15,20 19-15,-20-19 0,20 17 16,-13-9-16,1-2 0</inkml:trace>
  <inkml:trace contextRef="#ctx0" brushRef="#br0" timeOffset="345473.7462">10933 9787 0,'0'0'0,"0"0"16,0 0-16,-13 20 0,13-20 0,-20 26 15,5-2-15,-1 2 16,0 2-16,-6 11 0,-1 1 15,1 5-15,5-6 0,5-7 0,5-3 16,4-4-16,3-5 0,9 0 0,6-6 16,-2-7-16,2-3 0,0-3 15,3-2-15,-1-2 0,1-2 0,-4-1 16,-3 3-16,-2 0 16</inkml:trace>
  <inkml:trace contextRef="#ctx0" brushRef="#br0" timeOffset="345611.9364">10687 9976 0,'0'0'0,"0"0"16,0 0-16,0 0 0,0 0 0,0 0 15,0 0-15,30-2 16,-30 2-16,42-3 0,-15 1 16,3 1-16,1 0 0,-4-1 0,-4 2 0,-2-1 15</inkml:trace>
  <inkml:trace contextRef="#ctx0" brushRef="#br0" timeOffset="345796.3615">11300 9944 0,'0'0'0,"0"0"0,0 0 0,0 0 16,0 0-16,-11 24 0,11-24 15,-14 27-15,6-11 0,-2 2 16,-1 3-16,1 1 0,0-1 15,-1 5-15,1-2 0,0-5 0,1-5 16,1-1-16,1-3 0,2-2 16</inkml:trace>
  <inkml:trace contextRef="#ctx0" brushRef="#br0" timeOffset="345959.2055">11371 9669 0,'0'0'0,"0"0"0,0 0 0,20 8 16,-20-8-16,19 10 0,-5-1 16,0 0-16,1 0 0,-1 0 15,-2-3-15,-2 0 0</inkml:trace>
  <inkml:trace contextRef="#ctx0" brushRef="#br0" timeOffset="346260.1281">11568 9969 0,'0'0'0,"0"0"0,0 0 16,-22 23-16,13-11 0,-2 5 16,-2 4-16,-1 4 0,1 0 0,6-3 15,5-1-15,3-3 16,4-2-16,8-3 0,7-5 16,2-3-16,4-4 0,10-4 0,5-3 0,-4-2 15,-2 0-15,0-7 0,-4-2 16,-6 2-16,-4 1 0,-8-4 15,-5-5-15,-6 2 0,-5-2 0,-6 2 16,-4 0-16,-5 5 0,-3 3 16,-4 2-16,-3 1 15,1 3-15,-1 5 16,2 1-16,0 3 0,8 1 16,4 1-16,9 1 0,6 1 15,6-4-15,5-1 0,-2 0 0,-3 1 16,0-2-16</inkml:trace>
  <inkml:trace contextRef="#ctx0" brushRef="#br0" timeOffset="346599.0485">12114 9901 0,'0'0'16,"0"0"-16,0 0 0,-18 26 0,18-26 16,-17 30-16,4-9 15,2 0-15,1 0 0,-2 7 16,1 1-16,2-6 0,2-2 0,-1-3 15,3-3 1,1-6-16,2-1 0,2-8 16,1-4-16,1-3 0,2-2 0,2-5 15,4-2-15,1-5 0,0-1 16,7-8-16,2 0 16,0-1-16,0 1 0,1 6 0,1 2 15,-1 5-15,-1 4 0,3 0 16,1 4-16,-7 6 0,1 3 0,-2 6 15,0 5-15,-2 0 0,-1 0 0,-2 6 16,-1 5-16,-2 1 0,-2 3 16,-4 3-16,-3 5 15,0-5-15,-2-1 0,0 2 0,1-2 16,0-6-16,1-4 0,-1-5 16</inkml:trace>
  <inkml:trace contextRef="#ctx0" brushRef="#br0" timeOffset="346777.0889">12908 10040 0,'0'0'0,"9"0"16,5 0-16,0 0 0,1 1 0,11 1 15,3-1-15,7 3 0,0-2 16,-6 1-16,-6-2 0,-5 1 15</inkml:trace>
  <inkml:trace contextRef="#ctx0" brushRef="#br0" timeOffset="347262.6333">13879 9931 0,'0'0'0,"0"0"16,0 0-16,0 0 0,0 0 16,12-20-16,-12 20 15,0 0-15,0 0 0,8-24 0,-8 24 16,-5-18-16,2 10 0,-4 1 16,-3 1-16,-1-1 0,-1 1 0,-4 2 15,-4 1-15,-2 3 16,-1 0-16,-10 7 0,-4 3 0,2 3 0,1 4 15,-6 8-15,3 6 16,6-1-16,4-1 0,5 3 0,9 1 0,5-5 16,6-3-16,13-4 0,10-4 15,2-6-15,4-3 0,8-7 16,8-5-16,-6-3 0,-2-2 0,8-6 16,2-5-16,-8 2 0,-5 1 15,-5-6-15,-5-4 16,-5 3-16,-2 2 0,-5 3 15,-4 0-15,-1 4 0,-3 3 0,-1 3 16,-1 2-16,-1 5 0,1 2 16,-5 5-16,1 5 0,0 2 15,0 1-15,3 7 16,2 6-16,2 0 16,1 1-16,5-1 0,5 4 0,6-1 15,2-5-15,-5-5 0,-4-4 16,-3-2-16</inkml:trace>
  <inkml:trace contextRef="#ctx0" brushRef="#br0" timeOffset="347679.4137">14592 9915 0,'0'0'0,"0"0"0,0 0 0,-6-18 15,1 11-15,-6-1 0,-5-3 16,-2 4-16,0-1 0,-4 5 15,-4 0-15,-7 3 16,1 4-16,-1 6 0,0 4 16,-5 4-16,4 1 0,4 5 15,5 4-15,6-4 0,6-1 16,11 1-16,8-1 0,6-7 16,5-4-16,9-7 0,10-5 15,-1-4-15,0-1 0,5-8 16,3-4-16,-5-1 0,-2-1 0,3-9 15,-1-4-15,-6 0 0,-5 0 0,-3-3 16,-6-2-16,-3 2 0,-4 2 0,-4 5 16,-1 4-16,-2 7 15,-1 4-15,-1 4 0,-1 3 16,-1 6-16,-3 5 0,-3 6 16,-1 4-16,-1 5 15,-2 3-15,-4 7 16,0 7-16,1 0 0,1 0 0,2 6 15,1 5-15,3-4 0,4-3 0,10-1 16,7-7-16,-2-8 16,-5-7-16,-1-4 0</inkml:trace>
  <inkml:trace contextRef="#ctx0" brushRef="#br0" timeOffset="348118.4791">15330 9984 0,'0'0'0,"0"0"0,0 0 16,5-17-16,-4 6 0,-2-2 16,-2-2-16,-4-1 0,-2 1 0,-7-4 0,-4 2 15,-3 4-15,-4 2 0,-5 3 16,-4 3-16,-9 1 0,0 5 0,0 7 16,-1 5-16,6 2 15,2 2-15,2 8 0,7 3 16,8-1-16,8 0 0,13-2 0,10-2 15,5-4 1,6-5-16,11-4 0,9-4 16,0-2-16,1-3 0,8-7 15,1-5-15,-5-2 0,-2-2 0,-3-5 16,-1-7-16,-7-1 0,-4-1 16,0-10-16,-2-1 15,-6 3-15,-4 4 0,-2-2 0,-3-1 16,-3 7-16,-4 5 0,0 5 0,-2 2 15,-1 7-15,-1 3 0,-1 3 16,0 4-16,-2 3 0,-2 2 0,-3 11 16,-2 7-16,-2 4 0,-2 1 15,0 10-15,-2 8 16,2 1-16,2-2 0,0 12 0,2 2 16,5-6-1,3-4-15,1-13 0,0-8 16,0-8-16</inkml:trace>
  <inkml:trace contextRef="#ctx0" brushRef="#br0" timeOffset="355325.5194">4867 10033 0,'0'0'16,"-12"-4"-16,-3 0 0,-4 0 0,-1 1 0,-22 0 15,-21 0 1,2 2-16,-1 1 0,-26 9 0,-14 6 16,-5 1-16,9 2 0,-53 19 0,-13 8 15,32-1-15,24 0 0,-11 16 0,-3 13 16,24-14-16,15-8 0,12 13 16,7 11-16,18-11 0,14-5 0,19 4 15,17 4 1,10-10-16,9-8 0,30-3 0,17-1 15,6-11-15,1-6 16,42-10-16,25-7 0,-7-1 0,-5 1 0,33-2 16,24-2-16,-11-1 0,-10 0 15,33-5-15,18-1 0,-21-2 16,-16-1-16,22 1 0,15 1 16,-26-2-16,-19 0 0,8-7 15,7-3-15,-43-1 0,-27-1 16,-5-10-16,-3-6 0,-25 1 15,-14 2-15,-14-17 0,-8-11 16,-17-1-16,-11-2 16,-30-18-16,-20-12 0,-7 6 0,-2 5 15,-18 2-15,-11-1 0,-15 4 16,-6 3-16,-22 3 0,-12 1 16,-8 9-1,-1 6-15,-19 11 0,-12 10 0,0 5 16,1 5-16,-12 12 0,-8 8 15,4 12-15,4 9 0,-3 12 16,0 7-16,26 5 0,13 3 16,10 12-16,8 6 0,35-20 15,27-15-15,17-10 0</inkml:trace>
  <inkml:trace contextRef="#ctx0" brushRef="#br0" timeOffset="355805.1803">7471 10547 0,'0'0'0,"0"0"16,0 0-16,0 20 0,0-20 0,-5 21 16,-1-3-16,0 1 15,-2 1-15,-1 3 0,-1 3 16,-1 8-16,1-2 0,3 2 0,0 0 0,0 4 15,3-5-15,0 2 16,0 2-16,1-3 16,-2-2-16,2 2 0,1-2 15,0-1-15,-2-2 0,1 7 0,-2-1 16,0-3-16,1-4 0,-1-1 16,2-3-16,3-5 0,3-4 15,5-7-15,4-2 0,1-3 16,3-5-16,6-5 0,6-4 15,1-3-15,4-4 0,0-7 16,4-7-16,1-6 0,0 1 0,-5 4 16,-8 8-16,-6 6 15</inkml:trace>
  <inkml:trace contextRef="#ctx0" brushRef="#br0" timeOffset="355974.5711">7577 10680 0,'0'0'0,"0"0"0,0 0 15,0 0-15,26 0 0,-26 0 0,47-1 16,-14 1-16,1-1 16,7 1-16,4 0 0,11 0 0,0 1 0,6-4 15,-2 0-15,-6 0 0,-11 1 0,-9 1 16</inkml:trace>
  <inkml:trace contextRef="#ctx0" brushRef="#br0" timeOffset="356159.1638">7943 10526 0,'0'0'0,"0"0"0,0 0 0,0 0 16,0 0-16,0 0 0,13 27 0,-13-27 16,8 25-16,-7-6 15,-1 3-15,-1 2 0,-1 1 0,-1 1 16,-1 1-16,0 2 0,1-4 0,-1-5 15</inkml:trace>
  <inkml:trace contextRef="#ctx0" brushRef="#br0" timeOffset="356306.2878">7638 10919 0,'0'0'0,"0"0"16,0 0-16,0 0 0,0 0 0,28-6 16,-8 3-1,5 0-15,3-1 0,8 0 16,1-1-16,11 0 0,0 1 0,13-1 15,-1 3-15,-7-1 0,-3-1 16,-6 0-16,-9 1 0,-7 1 16</inkml:trace>
  <inkml:trace contextRef="#ctx0" brushRef="#br0" timeOffset="356591.6363">7838 11074 0,'0'0'0,"0"0"16,-8 15-16,3-3 0,2 0 0,3 3 15,3 1-15,4 4 0,4-2 16,5-2-16,6-3 0,4-2 16,1-4-16,11-4 15,3-5-15,-4-2 16,-2-4-16,-4-1 0,-3-2 16,-6-1-16,-3-2 0,-6-4 0,-8-3 15,-7 4-15,-8 1 0,-5 0 16,-7-1-16,-3 3 0,-2 4 15,-7 0-15,0 2 0,5 4 16,5 2-16,5 0 0,5 1 0,5 2 16,3 2-16,12-3 0,6-2 15,4-4-15,3-2 0,-2 2 0,-4 1 16,-2 0-16</inkml:trace>
  <inkml:trace contextRef="#ctx0" brushRef="#br0" timeOffset="356761.0325">8488 10864 0,'0'0'16,"0"0"-16,23 0 0,-23 0 0,30-2 16,-9 1-16,4 0 0,9-2 15,1 0-15,2 0 0,-1 1 16,3-3-16,-7 0 0,-7 1 16,-5-1-16,-3 1 15,-4 1-15,-1 1 0</inkml:trace>
  <inkml:trace contextRef="#ctx0" brushRef="#br0" timeOffset="356961.2326">8796 10540 0,'0'0'0,"0"0"0,0 0 0,0 0 0,0 0 16,8 25-16,-8-25 15,-3 35-15,0-12 0,-3 7 0,-1 7 16,1 1-16,-1 1 0,-2 13 15,2 3-15,-2 4 0,1-7 16,0 3-16,3-5 0,2-8 16,0-7-1,1-8-15,-1-4 0,1-6 0,-1-4 16,2-2-16</inkml:trace>
  <inkml:trace contextRef="#ctx0" brushRef="#br0" timeOffset="357130.2172">8723 10904 0,'0'0'0,"0"0"0,0 0 0,0 0 0,-24 11 0,24-11 16,-26 21-16,26-21 0,-29 26 15,13-10-15,-5 0 0,1 2 16,0 2-16,-3 3 0,2 0 16,3-5-16,3-3 0,3-3 15,1-2-15,2-1 0</inkml:trace>
  <inkml:trace contextRef="#ctx0" brushRef="#br0" timeOffset="357276.9873">8729 11055 0,'0'0'0,"0"0"0,0 0 15,0 0-15,22 18 0,-22-18 0,19 18 16,-8-8-16,0 0 0,1-1 16,1 1-1,-3 0-15,2-2 0,3-1 0,1-4 16,-1 0-16,-4-1 0,-1 0 15</inkml:trace>
  <inkml:trace contextRef="#ctx0" brushRef="#br0" timeOffset="357677.916">9269 10572 0,'0'0'0,"0"0"0,0 0 0,-26 16 15,12-8-15,-3 4 0,-2 4 16,2-1-16,1 0 0,0 5 16,3 0-1,3-3-15,2-1 0,8-3 0,7-2 16,5-2-16,3-2 0,7-4 16,7-1-16,1-3 0,0-1 15,10-2-15,2-3 0,-3 1 16,-4 1-16,3-2 0,-3 3 15,-7 0-15,-5 0 0,-2 7 16,-2 5-16,-3 4 0,-4 4 0,-8 5 16,-4 5-16,-2 6 0,-3 4 0,0 11 15,-1 3-15,1-4 0,-1-4 16,1 8-16,2 0 0,-1-10 16,1-5-16,0-6 0,-1-3 15,1-5-15,1-3 0,-6-6 16,-3-4-16,1-4 0,-4-3 0,-3-4 0,-2-3 31,3 0-31,4 2 0,3 1 0</inkml:trace>
  <inkml:trace contextRef="#ctx0" brushRef="#br0" timeOffset="357994.4612">9252 10935 0,'0'0'16,"0"0"-16,0 0 0,0 0 15,0 0-15,0 0 0,-29-4 0,29 4 0,-27 12 16,11-2-16,0 2 0,0 1 15,2 0-15,-2 4 0,3 2 16,3-3-16,4-2 0,2 1 16,5-2-16,4-2 0,1-2 0,7-1 15,3-4-15,2-1 16,-1-2-16,3-4 0,1-1 0,-1-2 0,0 1 16,1-4-16,-2 0 0,-7 2 15,-2 2-15,0-1 0,-3 0 16,-1 2-16,-2 2 0,-2 3 15,-2 1-15,-1 4 0,-1 3 0,0 3 16,0 4-16,1 0 0,-1 0 16,1 1-1,1 2-15,1-2 0,2 0 16,0-1-16,0-2 0,1-2 16,-3-2-16,0-2 0,0-1 15,0-1-15</inkml:trace>
  <inkml:trace contextRef="#ctx0" brushRef="#br0" timeOffset="358148.2701">9966 10928 0,'0'0'0,"0"0"16,0 0-16,0 0 0,26 11 0,-26-11 15,0 0-15,19 15 0,-13-8 0,-3 1 31,-1 2-31,0-1 0,-1-2 0,0-1 16</inkml:trace>
  <inkml:trace contextRef="#ctx0" brushRef="#br0" timeOffset="358311.0553">9934 11272 0,'0'0'0,"0"0"0,0 0 0,0 0 0,0 21 0,0-21 16,0 0-16,-7 26 15,2-16-15,1 0 0,-2-2 16,1-1-16,-1-1 0,1-5 16,-1-4-16,1 1 0,0 0 0,2 1 15</inkml:trace>
  <inkml:trace contextRef="#ctx0" brushRef="#br0" timeOffset="358849.5001">10610 10608 0,'0'0'0,"0"0"15,0 0-15,0 0 0,0 0 0,0 0 16,-19 22-16,19-22 0,-23 22 16,7-9-16,-5 2 15,2-1-15,1 1 0,2 0 0,1-2 16,-1 2-16,3 0 0,4-2 15,3 1-15,5-3 0,5-2 0,7-2 16,6 0-16,1-2 0,-1-2 16,2 1-16,2 1 0,-2-1 0,-3-3 15,-5 3-15,-4 2 16,-7-1-16,-5 2 0,-11 3 0,-8 2 16,-1 2-16,-1 0 0,-10 3 15,-4-1-15,6 0 0,4-4 0,4 2 31,7-3-31,7 0 0,6-1 0,12-3 16,8 0-16,5-4 16,2-2-16,7 0 0,8-2 0,-2 2 15,-2 1-15,4 1 0,-2 1 16,-6 0-16,-7 0 0,-10 3 16,-7 1-16,-9 5 0,-7 1 0,-4 0 15,-5 1-15,-2 0 0,-2 2 0,-5 5 16,1 3-16,4-3 0,3-4 15,7-1-15,5-2 16,5-2-16,4-3 0,9-4 0,5-3 16,5-3-16,5-3 0,7-1 15,5 0-15,0-3 0,2-1 16,7-9-16,1-3 0,-10 4 0,-7 4 0,-7 2 16</inkml:trace>
  <inkml:trace contextRef="#ctx0" brushRef="#br0" timeOffset="359067.4698">10910 10762 0,'0'0'0,"0"0"16,0 0-16,-3 22 0,3-22 0,-7 31 15,1-7-15,0 2 0,-1 1 16,0 11-16,-2 1 0,1-2 15,0-3-15,-1 6 0,2-3 16,0-5-16,2-5 0,0-4 0,1-4 16,0-4-16,1-2 0,0-3 0,1-2 15,-1-2-15</inkml:trace>
  <inkml:trace contextRef="#ctx0" brushRef="#br0" timeOffset="359361.9886">10864 10686 0,'0'0'0,"0"0"0,0 0 16,27-7-16,-27 7 0,31-4 15,-13 4-15,-1 3 0,2-1 16,6 3-16,2 3 0,-4-1 16,-2 2-16,-2 3 0,-3 4 15,-1 1-15,-3 4 0,-3 4 0,-2 4 16,0 6-16,-2-2 0,-1 3 15,-2 2-15,-1-5 0,-1-2 0,-1 3 16,-1 0-16,-1-7 0,1-3 16,-3-2-16,-4-2 0,-1-7 15,-2-2-15,-2-4 0,-4-5 16,4 1-16,3-2 16,2 1-16</inkml:trace>
  <inkml:trace contextRef="#ctx0" brushRef="#br0" timeOffset="359506.203">10882 10883 0,'0'0'0,"0"0"15,0 0-15,38 1 0,-23 0 0,4-1 16,3 1-16,0-1 0,0 1 16,5 2-16,-3-1 15,-3 0-15,-4 1 0,-2-1 16,-3 0-16,-2 0 0</inkml:trace>
  <inkml:trace contextRef="#ctx0" brushRef="#br0" timeOffset="359682.2969">10840 11057 0,'0'0'0,"0"0"0,0 0 0,0 0 16,0 0-16,0 0 0,31 7 16,-31-7-16,33 5 0,-11-2 0,4-1 15,-1 0-15,1 0 0,-3 1 16,0 1-1,2 0-15,-2 1 0,-6-1 16,-5 0-16,-2-2 0,-1 1 16,-2-2-16</inkml:trace>
  <inkml:trace contextRef="#ctx0" brushRef="#br0" timeOffset="359851.1536">10688 11339 0,'0'0'0,"0"0"0,0 0 16,0 0-16,0 0 0,0 0 0,0 0 15,30 6-15,-30-6 0,41 5 16,-12-2-16,3-1 0,3 0 16,4 0-16,6-1 0,12 0 15,-1 0-15,12-2 0,0-2 16,3-2-16,-8-1 16,-13 1-16,-12 2 0,-8 0 15</inkml:trace>
  <inkml:trace contextRef="#ctx0" brushRef="#br0" timeOffset="360156.8174">11750 10807 0,'0'0'0,"0"0"0,0 0 16,-3 33-16,3-33 0,-6 43 15,0-11-15,-1 0 0,-1 1 16,1 11-16,-1 0 0,1 5 0,2-8 0,0 2 16,3-7-16,1-6 0,1-4 15,3-7-15,3-4 0,1-7 16,5-3-16,2-5 0,3-7 16,0-3-16,0-2 0,3-10 15,5-7-15,-1-5 0,1-5 0,0 2 31,-6 9-31,-3 6 0</inkml:trace>
  <inkml:trace contextRef="#ctx0" brushRef="#br0" timeOffset="360292.2973">12160 10726 0,'0'0'15,"0"0"-15,0 0 0,0 0 16,0 0-16,0 0 0,-1 30 16,1-30-16,-2 28 0,0-9 15,0 3-15,1-1 0,0 0 0,0-1 16,1 0-1,1-3-15,0-4 0,0 3 16,1-4-16,-1-1 0</inkml:trace>
  <inkml:trace contextRef="#ctx0" brushRef="#br0" timeOffset="360586.1208">12249 10804 0,'0'0'16,"0"0"-16,0 0 0,32-5 15,-15 3-15,3 1 0,2 1 0,6 0 16,0 0-16,1 2 16,0 1-16,-2 1 0,-4-1 0,-1 3 15,-5 2-15,-10 2 0,-7 0 16,-10 1-16,-7 3 0,-6 1 0,-6 0 0,-14 6 16,-4 0-16,2-1 0,6 0 0,-3 2 15,4-2-15,9-4 16,6-3-16,7 2 0,11-1 15,7-6-15,5-3 0,17-4 0,12-3 32,5-1-32,4-1 0,7-1 15,5-2-15,-5 0 0,-4 2 0,-3-2 16,-12 3-16,-9 1 0</inkml:trace>
  <inkml:trace contextRef="#ctx0" brushRef="#br0" timeOffset="360786.3131">12202 11280 0,'0'0'0,"-9"9"0,-2 2 0,-1 1 16,-1-1-16,-6 5 0,-2 0 16,-2 4-16,3-2 0,5-2 15,4-1-15,4-3 0,5-5 0,8-2 16,10-4-16,0-4 0,3-4 0,-5 3 15,-1-1-15,-3 1 0</inkml:trace>
  <inkml:trace contextRef="#ctx0" brushRef="#br0" timeOffset="360940.1818">12721 11525 0,'0'0'0,"7"7"0,2 0 16,0 2-16,-1 0 0,8 6 0,4 4 15,-1-1-15,1 1 0,-2 0 16,-2-3-16,-1-1 0,-4-3 0,-1-2 16</inkml:trace>
  <inkml:trace contextRef="#ctx0" brushRef="#br0" timeOffset="361557.6898">5583 11746 0,'0'0'16,"0"0"-16,0 0 0,0 0 0,0 0 16,-18 19-16,18-19 15,-17 24-15,4-8 0,-4 2 16,-4 3-16,1 0 0,-1 1 0,-10 7 16,-2 2-16,1-2 0,0 0 15,-5 7-15,-1 1 0,4-5 16,1-4-16,-3 1 0,1-3 15,7-5-15,2-2 0,3-8 16,3-5-16,2-5 0,-1-1 16,5-1-16,3 1 15,2-2-15</inkml:trace>
  <inkml:trace contextRef="#ctx0" brushRef="#br0" timeOffset="361742.2692">5174 11927 0,'0'0'0,"10"4"16,5 3-16,4 2 0,3 3 0,11 6 0,4 2 15,9 7-15,-3 1 0,6 6 16,-2 3-16,-11-9 0,-7-6 16,-7-4-16</inkml:trace>
  <inkml:trace contextRef="#ctx0" brushRef="#br0" timeOffset="364043.8448">4330 12422 0,'0'0'0,"-13"0"0,-6 1 0,-3 0 15,-3-1-15,-19 1 0,-19 2 16,4 3-16,1 2 0,-17 8 15,-15 8 1,12-1-16,5 0 0,-12 7 16,2 3-16,10-2 0,7-2 0,-27 26 15,7 4-15,18-2 0,17-1 16,2-2-16,5-1 0,12-4 16,13-2-16,16 5 0,15 2 15,7-10-15,7-7 0,24-2 16,15 1-16,3-10 0,2-5 0,26 2 15,17 2-15,0-8 0,-4-4 0,26-1 16,20 1-16,-13-5 0,-8-3 16,29-3-16,14-5 0,-23 3 15,-15 1-15,17-2 0,10 0 16,-19-5-16,-15-1 0,9-3 16,8-2-1,-25-3-15,-14-1 0,-4-9 16,1-4-16,-18 2 0,-12 2 0,-4-7 15,-6-6-15,-14 1 0,-12-1 16,-15-9-16,-7-8 0,-12 11 16,-9 9-16,-16-10 0,-11-5 15,-10 2-15,-6 3 0,-25-5 16,-18-3-16,-2 5 0,0 6 0,-31-1 16,-22 1-16,8 6 0,4 4 0,-32 2 15,-21 2-15,10 9 0,11 7 16,-39 9-16,-26 6 0,19 6 15,10 4-15,61-4 0,45-3 16,30-2-16</inkml:trace>
  <inkml:trace contextRef="#ctx0" brushRef="#br0" timeOffset="368934.0888">7142 12928 0,'0'0'16,"0"0"-16,0 0 0,13 28 16,-13-28-16,11 27 0,-6-3 0,2-1 15,2 2-15,1 10 16,2 2-16,-3-5 0,0-2 0,0 3 15,0-1-15,-1-3 0,0-3 16,-2-5-16,1-5 0,-2-3 16,0-3-16,-2-1 0</inkml:trace>
  <inkml:trace contextRef="#ctx0" brushRef="#br0" timeOffset="369235.0542">7254 13011 0,'0'0'0,"0"0"0,0 0 0,0 0 0,24-14 16,-24 14-16,35-11 0,-14 5 16,1 1-16,4-1 0,5 2 15,-1 0-15,-2-2 0,11 2 16,-1-1-16,-1 2 0,-6 0 0,4 2 16,-3 2-16,-7 2 15,-1 2-15,-6 3 16,-1 2-16,-5 2 0,-2-2 15,-4 6-15,-1 6 0,-5 0 16,-3 1-16,-2 2 0,0 1 16,-2-1-16,-1-1 0,-4-1 15,-2-1-15,-2-1 0,-1-3 0,-1 0 16,0-2-16,-1-2 16,-2-1-16,4-4 0,4-1 0,2-1 0</inkml:trace>
  <inkml:trace contextRef="#ctx0" brushRef="#br0" timeOffset="369420.0658">7201 13316 0,'0'0'0,"0"0"0,0 0 0,26 2 16,-26-2-16,26 3 0,-26-3 15,35 3-15,-13-2 0,3-1 16,1 0-16,2-2 0,1 1 0,10-2 15,0 0-15,-1-1 16,1-3-16,-1 1 0,-6 1 0,-6 1 16</inkml:trace>
  <inkml:trace contextRef="#ctx0" brushRef="#br0" timeOffset="369652.0992">8279 12454 0,'0'0'0,"0"0"0,0 0 0,0 0 0,25 15 16,-25-15 0,18 16-16,-8-5 0,1 1 0,-1-1 31,0-2-31,-1-1 0,0 0 0,-1-1 15,-2 0-15,0-3 0</inkml:trace>
  <inkml:trace contextRef="#ctx0" brushRef="#br0" timeOffset="369867.8642">7940 12764 0,'0'0'0,"0"0"0,0 0 16,0 0-16,33 5 0,-33-5 15,44 2-15,-15-2 0,3-1 0,5 0 16,6 0-16,16-3 0,0-2 16,13 1-16,-4 0 0,4 1 15,-9 0 1,-9-1-16,-6 0 0,-9 1 16,-8 1-16,-13-1 15,-8-1-15,-2 0 0,-2 3 16,-1-1-16</inkml:trace>
  <inkml:trace contextRef="#ctx0" brushRef="#br0" timeOffset="370053.0033">8264 12764 0,'0'0'0,"0"0"0,0 0 16,2 29-16,-2-29 0,2 25 15,1-11-15,-2 2 0,2 1 0,0-2 16,2 0-16,-2-1 0,0 0 15,4-1 1,-2-1-16,1-5 16,1 1-16,-2-3 0,1 0 0,-2 1 15</inkml:trace>
  <inkml:trace contextRef="#ctx0" brushRef="#br0" timeOffset="370253.6723">8541 12748 0,'0'0'0,"0"0"0,0 0 0,0 0 16,0 0-16,-2 30 0,2-30 16,-13 24-16,13-24 0,-15 31 15,5-10 1,0-2-16,-1 2 0,0-4 0,0 0 0,-8-4 16,-3-6-16,3 0 0,4-2 0,2 0 15</inkml:trace>
  <inkml:trace contextRef="#ctx0" brushRef="#br0" timeOffset="370454.3939">8056 13158 0,'0'0'16,"0"0"-16,0 0 0,32-1 0,-32 1 15,40-2-15,-11 2 16,2-2-16,4-1 0,17-2 15,5-1-15,9 1 0,-4 0 0,2-2 16,-6 0-16,-7 1 16,-3 2-16,-3 2 0,-8 2 0,-12 0 15,-5 0-15,-5 0 0</inkml:trace>
  <inkml:trace contextRef="#ctx0" brushRef="#br0" timeOffset="370667.158">8294 13322 0,'0'0'0,"0"0"0,0 0 16,-4 34-16,4-34 0,-4 37 0,2-14 16,-3 9-16,1 0 0,1 2 15,-1-1-15,2 0 0,0-2 16,0 2-16,0-5 0,0-6 0,1-3 15,0-4-15,0-3 0,1-5 16,1-4-16,-1-1 16,0-2-16,0 3 0</inkml:trace>
  <inkml:trace contextRef="#ctx0" brushRef="#br0" timeOffset="370971.6003">8318 13305 0,'0'0'0,"0"0"0,0 0 15,26-1-15,-26 1 0,31-4 16,-10 3-16,1-1 0,3 0 0,-1 1 16,1 3-16,8-1 0,-1 2 15,-2 1 1,-1 0-16,-3 3 0,-1 0 16,2 6-16,-5 3 0,-5 5 15,-4 0-15,-4 6 16,-4 3-16,-4-1 0,-3 1 0,-1 1 15,-1 2-15,0-2 0,1-2 0,-6 3 16,0-3-16,-1-2 16,-1-1-16,-1-4 0,0-3 0,-1-6 0,-2-6 15,2-4-15,0-3 0,2-1 16,2 0-16,3 1 0</inkml:trace>
  <inkml:trace contextRef="#ctx0" brushRef="#br0" timeOffset="371172.0338">8330 13528 0,'0'0'0,"0"0"0,0 0 16,35-1-16,-20 1 0,3 0 0,3-2 16,6 0-16,-2 2 0,0 0 15,-2 0-15,-1 2 16,-1-1-16,-3 0 0,-4 1 15,-2 0-15,-2-1 0,-1 0 16</inkml:trace>
  <inkml:trace contextRef="#ctx0" brushRef="#br0" timeOffset="371325.7595">8318 13717 0,'0'0'15,"0"0"-15,0 0 0,35 3 0,-19-3 16,2 0-16,8-2 0,5 0 16,0-2-16,2-1 0,1-5 15,0 2-15,-5 1 0,-6 1 0</inkml:trace>
  <inkml:trace contextRef="#ctx0" brushRef="#br0" timeOffset="376559.0743">10221 12705 0,'0'0'0,"0"0"0,0 0 16,0 0-16,0 0 0,4 29 15,-4-29-15,-3 35 0,0-15 0,-3 8 16,-2 6-16,0 1 0,-1 3 16,-6 10-16,0 2 0,-4 6 15,3-4-15,-2 5 0,4-4 0,3-9 16,3-6-16,3-6 0,1-2 16,2-8-16,2-5 0,4-4 31,4-5-31,1-4 0,1-2 0,2-9 15,5-7-15,-3-1 0,-1-3 16,-2 4-16,-2 3 0,-2 1 16</inkml:trace>
  <inkml:trace contextRef="#ctx0" brushRef="#br0" timeOffset="376715.5315">9968 12912 0,'0'0'0,"0"0"15,0 0-15,0 0 0,0 0 0,0 0 16,0 0 0,21 21-16,-21-21 0,30 13 0,-6-8 15,3-2-15,0 0 0,5-2 16,5-1-16,2 0 0,-5 0 0,-7 0 16</inkml:trace>
  <inkml:trace contextRef="#ctx0" brushRef="#br0" timeOffset="377160.3385">10698 12561 0,'0'0'0,"0"0"0,0 0 0,-5 26 0,5-26 15,-14 39-15,2-10 0,-2 5 16,-3 2-16,-3 19 0,-2 5 15,-3 8-15,3-5 0,0 2 16,3-6-16,1-4 0,1-11 16,5-10-16,3-8 0,4-7 15,2-4-15,3-6 16,3-3-16,1-5 16,2-1-16,1-12 0,3-8 15,0-3-15,0-2 0,4-10 16,2-6-16,1 7 0,2 3 0,2 3 15,1 3-15,-2 5 0,-1 4 16,2 5-16,2 2 0,1 4 0,2 4 16,-3 3-16,0 3 0,-4 2 15,-4 2-15,-1 5 0,1 6 16,-3 2-16,-2 2 0,-6 3 0,-4 4 16,-1-2-16,-1-3 0,-1 1 15,-1-1-15,0-3 0,-1-5 16,1-5-16,0-3 0,-1-4 15,2-2-15,1 0 0,-1-3 0,3-1 0</inkml:trace>
  <inkml:trace contextRef="#ctx0" brushRef="#br0" timeOffset="377338.7751">11289 12974 0,'0'0'16,"0"0"-16,0 0 0,0 0 0,1 30 15,-1-30-15,-6 36 0,0-14 16,1 2-16,-2 0 0,0 2 16,0 3-16,0-4 0,2-5 15,1-5-15,1-3 0,-1-3 0,0-3 16,1 0-16,1-2 0</inkml:trace>
  <inkml:trace contextRef="#ctx0" brushRef="#br0" timeOffset="377476.9276">11288 12698 0,'0'0'0,"0"0"15,0 0 1,0 0-16,11 22 0,-11-22 0,10 30 16,-4-16-16,-2-2 0,0-1 15</inkml:trace>
  <inkml:trace contextRef="#ctx0" brushRef="#br0" timeOffset="377724.0127">11768 12940 0,'0'0'0,"0"0"0,0 0 16,0 0-16,-31 2 0,31-2 15,-32 16-15,13-5 0,-1 2 0,-4 9 16,1 5-16,3 0 15,3-1-15,4 2 0,4 1 0,4 4 0,4-4 16,8-4-16,9-5 0,4-4 16,3-5-16,7-6 0,5-4 15,-6 0-15,-6-1 0,-5 0 16</inkml:trace>
  <inkml:trace contextRef="#ctx0" brushRef="#br0" timeOffset="377924.6435">12184 12693 0,'0'0'0,"0"0"15,0 0-15,0 0 0,0 0 0,-4 27 16,4-27-16,-10 37 0,5-15 16,-3 7-16,-2 5 0,-1 2 0,0 2 0,-5 11 15,1 1-15,-3 7 16,3-6-16,2-4 0,2-4 15,0-3-15,3-9 0,2-7 16,2-6-16,1-3 0</inkml:trace>
  <inkml:trace contextRef="#ctx0" brushRef="#br0" timeOffset="378163.1322">12370 13019 0,'0'0'0,"0"0"15,0 0-15,0 0 0,0 0 0,0 0 16,-31-8-16,31 8 0,-29 0 16,29 0-16,-40 3 0,21-2 0,0 0 0,0 3 15,-1 1-15,3 0 16,0 1-16,0 4 0,5 2 16,5 2-16,2 3 0,6 2 15,5 1-15,0 0 0,3 1 0,6 0 16,4 2-16,1-2 0,0 0 15,3 4 1,0-2-16,-4-5 0,-3-3 0,-4-3 16</inkml:trace>
  <inkml:trace contextRef="#ctx0" brushRef="#br0" timeOffset="378426.3325">12988 12693 0,'0'0'0,"0"0"15,0 0-15,-9 25 0,9-25 0,-16 39 16,0-9-16,-1 2 0,-2 3 16,-8 18-16,-1 5 0,-6 10 0,2-4 0,-4 7 15,4-4-15,1-2 16,6-11-16,2-8 0,3-6 15,4-10-15,1-7 0,4-5 0,4-4 16,0-4-16</inkml:trace>
  <inkml:trace contextRef="#ctx0" brushRef="#br0" timeOffset="378881.1904">13468 12625 0,'0'0'0,"0"0"0,0 22 15,-3-3-15,0 4 0,-6 16 0,-3 8 16,-2 0-16,-2 1 0,-2 10 16,-1-3-16,-1 3 0,2-9 15,1 1-15,1-8 0,3-8 16,2-6-16,3-8 0,3-7 15,2-4 1,0-3-16,3-6 0,-1-10 16,3-3-16,2-5 0,3-1 15,5-6-15,1-1 0,2 0 0,8-4 16,4 1-16,-1 8 0,1 3 16,5 5-16,3 3 0,-4 3 15,-5 2-15,3 4 0,1 3 16,-5 5-16,-3 4 0,-3 5 0,-4 4 15,-4-3-15,-3 0 0,-7 1 16,-4 3-16,-7-2 0,-3-2 0,-4 2 16,-3 2-16,-5-1 0,-4-2 15,-2-4-15,-2-3 0,2-1 16,3-1-16,-2-1 0,-1-2 16,6-5-1,4-3-15,7-12 0,5-7 16,7-5-16,5-3 0,-1 6 0,0 5 15,-1 4-15</inkml:trace>
  <inkml:trace contextRef="#ctx0" brushRef="#br0" timeOffset="379197.3454">14087 12993 0,'0'0'0,"-3"12"0,-4 8 16,0 3-16,-2 0 0,-3 6 0,-4 5 15,1-1-15,0-2 0,3-5 16,2-3-16,3-5 0,0-4 0,3-3 16,-1-1-16,2-5 0,2-3 15,3-6-15,2-6 0,1-3 16,0-5-16,4-8 0,1-2 0,2-4 16,1-3-16,3 3 0,-1 2 15,2 4-15,-1 5 0,3 1 16,-1 6-16,1 6 0,0 3 15,-1 4 1,1 4-16,-1 1 0,2 0 0,2 4 16,4 3-16,-2 0 0,-1-2 15,-4 0-15,-4-3 0,-3-1 16</inkml:trace>
  <inkml:trace contextRef="#ctx0" brushRef="#br0" timeOffset="379567.135">14751 13002 0,'0'0'0,"0"0"0,0 0 0,0 0 16,-25 10-16,25-10 0,-32 21 16,13-6-16,-1 2 15,-2 4-15,-2 3 0,-3 7 16,4-1-16,3 5 0,8-2 15,9-4-15,6-1 0,8-5 16,7-3-16,7-6 0,7-5 0,7-6 16,6-5-16,7-4 0,-2-3 15,0-2-15,-1-2 16,-3-4-16,-9 0 0,-8-2 0,-6-2 0,-9-1 16,-6-2-16,-9-2 0,-7-4 0,-8 5 0,-6 5 15,-6 1-15,-3 4 0,-4 3 16,-4 4-16,2 5 0,0 3 15,2 4-15,3 4 0,8 1 16,4 1-16,6-4 0,3 0 16,2-2-16</inkml:trace>
  <inkml:trace contextRef="#ctx0" brushRef="#br0" timeOffset="380030.9024">15590 13115 0,'0'0'0,"0"0"0,0 0 16,-11-19-16,11 19 0,-17-17 0,3 8 15,-3 0-15,0 1 0,-4 2 16,-3 0-16,-7 2 0,0 3 0,-2 2 15,-1 3-15,1 5 0,1 3 0,-5 9 16,3 4-16,6 0 16,6-3-16,6 6 0,8 0 15,9-4-15,7-3 0,11-2 16,7-3-16,3-4 0,2-6 0,7-4 16,5-3-1,-2-4-15,-1-3 0,-1-3 16,-4-3-16,-6 0 0,-3-1 0,-5 0 15,-4-1-15,-5 0 16,-4-2-16,-5 4 0,-1 0 16,-2 4-16,0 3 0,0 2 15,-2 2-15,2 3 0,-2-2 0,1 8 16,-1 4-16,0 4 0,1 3 0,2 4 16,2 6-16,3-4 0,0 1 0,5 0 15,5 2-15,1-5 16,2-4-16,-4-3 15,-2-2-15,-3-3 0</inkml:trace>
  <inkml:trace contextRef="#ctx0" brushRef="#br0" timeOffset="380469.8742">16207 13173 0,'0'0'0,"0"0"0,0 0 16,-9-19-16,9 19 0,-15-20 15,4 9-15,-2-1 0,-4 0 0,-3 2 16,-3 2-16,-1 3 0,-1 1 16,-6 2-16,0 3 0,1 6 0,1 3 15,-5 8-15,3 3 0,6 2 16,5 1-16,8-1 16,5 1-16,9-2 0,4-1 0,6-3 0,4 0 15,6-3-15,4-4 0,5-5 16,2-5-16,8-6 0,1-5 0,-2-4 15,-2-4-15,-1-6 0,-4-1 16,-1-5-16,-2-4 0,-1-6 16,-6 0-16,-4-3 0,-4-2 15,-2 3-15,-4 2 0,-2 2 16,-1 3-16,-3 10 0,-1 4 0,-1 5 16,0 4-1,-1 5-15,0 3 0,-2 8 0,-1 4 16,-2 7-16,0 6 0,-4 7 15,-2 7-15,-1 3 0,-2 4 0,-2 5 16,0 3-16,0-1 16,2 0-16,1 5 0,2-1 15,4-8-15,4-7 0,0-8 0,2-9 16,0-5-16</inkml:trace>
  <inkml:trace contextRef="#ctx0" brushRef="#br0" timeOffset="380902.5047">17311 13119 0,'0'0'0,"0"0"0,0 0 15,0 0-15,3-27 0,-3 27 16,-6-20-16,6 20 0,-19-18 15,4 10-15,-2 1 0,-4 2 16,-3 3-16,-4 3 0,-3 2 0,-10 8 0,2 4 16,-9 7-16,3 3 15,8 2-15,4 3 0,2 5 0,6-2 16,10-8-16,7-8 0,8 4 16,6 1-16,8-4 0,7-3 15,7-6-15,4-4 0,4-5 16,5-4-16,-2-2 0,1-3 0,-1-2 15,-3-3-15,2-4 0,-5-3 0,-8 0 16,-5 1-16,-5 1 0,-3 2 16,-3 4-16,-2 4 0,-4 3 15,-1 1-15,1 5 0,-2 2 0,-1 4 16,-1 4-16,1 6 16,0 5-16,0 1 15,1 3-15,2 0 0,2 0 16,7-1-16,2-1 0,-2-6 15,-3-2-15,-1-4 16</inkml:trace>
  <inkml:trace contextRef="#ctx0" brushRef="#br0" timeOffset="381134.3464">18020 13007 0,'0'0'0,"0"0"0,0 0 0,-22-9 15,7 8-15,-5 3 0,-4 2 16,-2 2-16,-4 3 0,-7 7 16,-1 4-1,3 4-15,1 2 0,-3 5 16,7-1-16,9 0 0,8-2 0,9 5 16,8-1-16,11-5 0,8-3 15,6-5-15,8-4 16,-8-4-16,-7-2 0,-5-2 0</inkml:trace>
  <inkml:trace contextRef="#ctx0" brushRef="#br0" timeOffset="381372.6847">18585 13053 0,'0'0'0,"0"0"15,0 0-15,-24-6 16,24 6-16,-37 0 0,8 2 15,-1 4-15,-2 3 0,-12 7 16,-1 7-16,4-3 0,5 0 0,-2 5 16,7-1-16,4 3 0,8 0 15,10-5-15,9 0 16,8-1-16,5-3 0,11-4 16,8-4-16,3-5 0,1-2 0,1-2 15,2-1-15,-8 0 0,-8 0 0,-4 0 16</inkml:trace>
  <inkml:trace contextRef="#ctx0" brushRef="#br0" timeOffset="381720.3799">18471 13208 0,'0'0'15,"0"0"-15,0 0 16,0 0-16,0 0 0,0 0 0,24 3 0,-24-3 0,35 5 16,-11-3-16,6-1 15,2-1-15,3 0 0,10-1 16,-1-2-16,-2 0 0,-2 0 0,8-2 15,-4-2-15,-7 0 0,-6-3 16,-5-1-16,-7-2 0,-3-2 16,-4-2-16,-5-1 15,-5 0 1,-6 2-16,-3 2 0,-8 3 0,-4 0 0,-5 3 16,-1 5-16,-4 4 0,-3 4 15,2 5-15,0 4 0,-8 9 16,0 5-1,5 5-15,5 4 0,8-5 16,7-5-16,12 4 0,10-2 0,4-8 0,5-3 0,16-1 16,9-5-16,-6-7 15,2-4-15,13-5 0,5-4 16,-14 2-16,-11 2 0,-8 1 16</inkml:trace>
  <inkml:trace contextRef="#ctx0" brushRef="#br0" timeOffset="382090.436">19274 13070 0,'0'0'15,"0"0"-15,0 0 0,-12 28 0,12-28 16,-17 27-16,2-7 16,2-1-16,0 0 0,-3 5 0,3-1 15,2-3-15,1-1 0,2-4 0,2-1 16,0-3-16,2-2 0,1-5 15,-1-3-15,2-3 0,2-3 16,2-6-16,2-4 0,2 0 0,3-3 16,4-3-16,5-2 0,-2 1 15,1 0-15,6 0 0,4 3 16,-2 2 0,-1 3-16,2 4 0,-1 4 15,-2 2-15,-2 2 0,-2 5 16,-2 3-16,1 6 0,-1 2 0,-4 4 15,-3 2-15,-4 2 0,-2 1 16,-4 2-16,-3 1 0,-1 2 16,-2 0-16,-1-1 0,-3-2 15,1-4-15,1-4 0,2-1 0,0-3 0,2-3 16</inkml:trace>
  <inkml:trace contextRef="#ctx0" brushRef="#br0" timeOffset="382337.966">19919 12857 0,'0'0'16,"0"0"-16,-10 23 0,0-6 0,-4 2 16,-4 9-16,-1 7 0,-8 12 15,1 2-15,-1 6 0,6-5 16,4 2-1,4-8-15,8-5 0,4-5 16,5-7-16,4-6 0,3-3 16,2-4-16,6-5 0,3-3 0,1-8 15,3-7-15,-2-6 0,0-5 16,-5 4-16,-4 5 0,-3 1 16</inkml:trace>
  <inkml:trace contextRef="#ctx0" brushRef="#br0" timeOffset="382491.7803">19616 13089 0,'0'0'0,"0"0"15,29-8-15,-5 3 0,5 0 16,15-1 0,6 2-16,3-1 0,4 0 0,-1 1 15,-10 0-15,-8 1 0</inkml:trace>
  <inkml:trace contextRef="#ctx0" brushRef="#br0" timeOffset="592159.7429">3695 14711 0,'0'0'0,"0"0"0,0 0 16,0 0-16,0 0 0,0 0 15,0 0-15,0 0 0,0 0 0,26 9 16,-26-9-16,23 3 0,-23-3 16,37 3-1,-12-2-15,3-1 0,4 1 16,6-1-16,6 0 15,12-1-15,3-1 0,19 0 0,4-1 16,15 1-16,-1 1 0,23-1 16,3 0-16,-3 0 0,-17-1 0,49 0 15,-6 2-15,-6-1 16,-5 2-16,4-4 0,1-3 0,-28 3 0,-16 1 16,8 3-16,5 2 0,-7-4 15,-5-1-15,1-1 0,1 2 16,-16 2-16,-13 1 0,-7-1 15,-3-1 1,-18-1-16,-13 2 0,-8-1 0</inkml:trace>
  <inkml:trace contextRef="#ctx0" brushRef="#br0" timeOffset="597568.2567">4718 14901 0,'0'0'0,"0"0"16,0 0-16,0 0 0,0 0 0,0 0 15,0 0-15,-15 21 0,15-21 16,-21 30-16,2-8 0,0 2 16,-2 1-16,-13 16 0,-3 8 15,0-1 1,-1-2-16,-13 17 0,-13 16 15,7-12-15,4-8 0,1 2 16,3 0-16,13-20 0,9-13 0,5-17 16,12-20-16,4 7 0,2 1 15,1 1-15</inkml:trace>
  <inkml:trace contextRef="#ctx0" brushRef="#br0" timeOffset="597737.2071">4488 15230 0,'0'0'15,"0"0"-15,-3 21 0,3-21 0,-6 28 16,3-8-16,-4 4 0,1 10 16,-2 1-16,1 3 0,1 3 15,-1 7 1,2-1-16,1-6 0,3-4 16,1-4-16,-2-6 0,2-6 15</inkml:trace>
  <inkml:trace contextRef="#ctx0" brushRef="#br0" timeOffset="597953.4173">4649 15277 0,'0'0'0,"0"0"16,0 0-16,25 0 0,-25 0 15,30-1-15,-8 0 0,2-3 16,3-1-16,9-2 15,3-1-15,-4-2 16,-1 1-16,5-4 0,1 1 16,-5-1-16,-2-1 0,-5-4 15,-5-1-15,-5 2 0,-2 4 0,-4 3 16</inkml:trace>
  <inkml:trace contextRef="#ctx0" brushRef="#br0" timeOffset="598191.4089">4960 14947 0,'0'0'0,"0"0"16,0 0-16,-1 29 0,1-29 15,-2 37-15,-3-13 0,2 4 16,1 4-16,-2 11 0,1 3 16,0-1-16,1 0 0,0 11 0,0 0 0,4 2 15,5-9-15,0-5 0,-1-3 16,4-6-16,2-5 0,2-5 15,0-3-15,2-5 0,3-4 16,4-10-16,5-10 0,-4-7 16,0-5-16,-5 4 0,-5 3 15,-2 2-15</inkml:trace>
  <inkml:trace contextRef="#ctx0" brushRef="#br0" timeOffset="598369.8962">5546 14958 0,'0'0'16,"0"0"-16,0 0 0,0 0 0,11 28 0,-11-28 15,10 26-15,-4-11 0,-1 1 16,2 1-16,-1 0 0,1-1 16,2-1-16,-1-3 0,-1 0 15,-2-2-15</inkml:trace>
  <inkml:trace contextRef="#ctx0" brushRef="#br0" timeOffset="598523.5573">5350 15476 0,'0'0'0,"0"0"0,0 0 16,0 0-16,0 0 0,29-3 15,-29 3-15,35-15 0,-18 3 16,4-5-16,4-2 0,-3-4 0,-1-2 0,2-4 15,-3 5 1,-4 4-16</inkml:trace>
  <inkml:trace contextRef="#ctx0" brushRef="#br0" timeOffset="598725.6969">5797 14927 0,'0'0'0,"0"0"0,0 0 15,0 26-15,0-26 0,-3 31 16,0-8-16,-1 3 0,-2 4 0,-1 15 15,-1 3-15,0 2 0,0 1 16,1 15-16,-2 1 0,0 7 16,1-5-16,2-10 15,0-7 1,1 1-16,1-7 0,1-7 0,0-5 16,-2-9-16,1-7 0,1-4 0,2-4 15,-3-2-15</inkml:trace>
  <inkml:trace contextRef="#ctx0" brushRef="#br0" timeOffset="599076.9379">6114 14884 0,'0'0'0,"0"0"0,0 0 15,5 29-15,-8-14 0,-1 4 16,-3 3-16,-1 2 0,-2 3 0,-5 11 31,1 2-31,-1-1 0,-1-3 0,-6 7 16,-2-1-1,1-5-15,1-3 0,1-3 0,4-6 16,5-5-16,4-5 0,5-2 0,5-4 16,6-3-16,2 0 0,6-1 15,5 1-15,1-2 0,4-1 16,3 3-16,6 2 0,0 1 0,0 0 0,2 2 15,-4 2-15,3 3 16,-3 2-16,-3-3 0,-5-1 0,-2-1 0,-3-4 16,-3 0-16,-4-2 0,-4-3 15,-3-1-15,-1-2 0,-2 0 16,-1 1-16</inkml:trace>
  <inkml:trace contextRef="#ctx0" brushRef="#br0" timeOffset="599336.7893">6291 15158 0,'0'0'0,"0"0"0,0 0 15,0 0 1,-7 32-16,3-13 0,-4 4 16,-2 2-16,-1 1 0,-5 11 15,1-1-15,-2 2 0,0 2 0,-7 6 16,-3-5-16,2-3 0,-1-5 15,-2 4-15,-1-3 0,0-7 16,1-7-16,1-7 0,1-7 16,5-8-16,3-5 15,1-10-15,0-7 0,4 6 0,3 3 0,2 4 16</inkml:trace>
  <inkml:trace contextRef="#ctx0" brushRef="#br0" timeOffset="599509.4954">5776 15166 0,'0'0'0,"0"0"16,0 0-16,0 0 0,31 2 0,-31-2 16,37 1-16,-14-1 0,6 0 15,4-1-15,4 0 16,13-2-16,1 0 0,11 1 0,0 0 16,-7-1-16,-3-1 0,6-1 15,-4-1-15,-10 2 16,-5 2-16,-8 0 0,-6 1 0,-7 0 0</inkml:trace>
  <inkml:trace contextRef="#ctx0" brushRef="#br0" timeOffset="600361.936">8241 14619 0,'0'0'0,"0"0"16,0 0-16,0 0 0,0 0 0,0 0 15,0 0-15,0 0 0,0 0 16,19-18-16,-19 18 0,41-6 0,-17 2 0,11-1 16,9 0-16,5 0 0,1 1 15,33-2-15,33-2 16,14 0-16,-8 3 0,36 0 15,28 0-15,38 1 0,-40 2 0,0 7 16,0 2-16,-32-1 0,-23 0 16,3-1-1,0 0-15,-27 0 0,-18-1 0,-13 1 16,-11 2-16,-18-5 0,-16-4 16,-18-6-16,-12-4 0,0 4 15,0 2-15,1 2 0</inkml:trace>
  <inkml:trace contextRef="#ctx0" brushRef="#br0" timeOffset="607171.1041">8091 13993 0,'0'0'0,"0"0"0,0 0 16,10 29-16,-10-29 0,12 29 0,-3-7 0,-2-1 16,1 3-16,1 11 15,0 5-15,-3-3 0,0 0 0,-1 10 16,0 0 0,-2-6-16,-1-3 0,1 1 0,-1-4 15,-3-5-15,-3-4 0,1-4 16,1-6-16,1-5 0,-3-5 15,2-6-15,0-4 0,1 1 16,0 0-16,0 0 0</inkml:trace>
  <inkml:trace contextRef="#ctx0" brushRef="#br0" timeOffset="607688.2152">8006 13954 0,'0'0'0,"0"0"0,0 0 15,0 0-15,0 0 0,0 0 0,32 6 16,-32-6-16,29 0 0,-3 0 16,10-1-1,11 0-15,4-1 0,-1 0 0,0-2 16,23-2-16,21-4 0,14 1 0,-6 0 15,16-1-15,-2 1 16,3-2-16,-11 1 0,42-2 0,-13 0 16,-20 4-16,-14 4 0,0-1 15,3 0-15,-13-2 0,-9 0 0,3 3 32,1 3-32,-13-2 0,-10-1 0,3-1 15,4 0-15,-8 0 16,-7 1-16,-7 1 0,-6 1 15,-7-1-15,-3-1 0,-10 2 0,-8 2 16,-5-1-16,-4 0 0,-1 1 16,-2-1-16,1 5 0,2 4 15,-1 3-15,-1 4 0,-3-4 0,2 3 0,-2 5 16,0 4-16,0-4 16,1 0-16,2 11 15,-1 8-15,1-2 0,-1-1 0,5 5 16,2 4-1,-2 1-15,-1 1 0,-1 2 0,1 4 16,-1 4-16,-3-4 0,-7-1 16,-4-1-16,2-15 0,1-10 15,1-7-15</inkml:trace>
  <inkml:trace contextRef="#ctx0" brushRef="#br0" timeOffset="608737.841">9069 14733 0,'0'0'0,"9"3"16,-1 1-16,3 1 0,2 0 0,3 4 15,2 3-15,-1 0 0,1-1 16,0 1-16,-2-1 0,-1-1 16,-2-1-16,-4-2 0,-1-1 15,0-1-15</inkml:trace>
  <inkml:trace contextRef="#ctx0" brushRef="#br0" timeOffset="608907.1425">8740 14943 0,'0'0'0,"0"0"15,0 22 1,0-7-16,0 3 0,-1 7 0,0 2 15,0-3-15,1-3 0,0 0 16,0-4-16,0-3 16</inkml:trace>
  <inkml:trace contextRef="#ctx0" brushRef="#br0" timeOffset="609123.1475">8800 15007 0,'0'0'16,"0"0"-16,27-3 0,-3-1 15,5-1-15,14-1 0,5 0 16,1-1-16,3 0 0,16 0 0,5 2 16,2-1-16,-10 2 0,0 2 15,-10 1-15,-8 2 0,-8 1 0,-9 2 16,-9 1-16,-11 3 16,-12 3-16,-9-3 0,-8-3 0,7-2 15,2 0-15,2 0 0</inkml:trace>
  <inkml:trace contextRef="#ctx0" brushRef="#br0" timeOffset="609292.4901">9050 15014 0,'0'0'0,"0"0"0,0 0 15,0 0-15,0 0 0,-1 36 16,1-36-16,-7 34 0,3-14 0,0 2 15,-1 3-15,2-3 0,-1-1 0,1 0 16,0-2-16,1-3 0</inkml:trace>
  <inkml:trace contextRef="#ctx0" brushRef="#br0" timeOffset="609640.2203">9132 15132 0,'0'0'0,"0"0"15,0 0-15,27 8 0,-27-8 16,31 6-16,-11-2 0,1-1 16,0 1-16,-1 0 0,-2-1 15,4 1-15,-2 0 0,-3-1 16,-3-1-16,-4 2 0,-4 1 0,-6 3 16,-6-1-16,-5 0 15,-5 1-15,-11 2 0,-4 2 16,-2 1-16,-1-1 0,-12 4 15,-4 1-15,8-2 0,6-3 0,3 1 16,8-1-16,8-3 0,5-2 16,12 3-16,10 1 0,5-3 15,6 0-15,8-3 0,6-2 16,3-1-16,3-2 0,10-3 16,1-3-16,-4 1 0,-1 1 15,1-2-15,-4 0 0,-10-2 16,-7 0-16,-8-3 0,-6-2 15,-3 3-15,-3 2 0,-1 3 0</inkml:trace>
  <inkml:trace contextRef="#ctx0" brushRef="#br0" timeOffset="609825.3218">9241 15261 0,'0'0'0,"0"0"16,0 0-16,0 0 0,0 0 0,-6 33 15,6-33-15,-5 35 0,-1-15 16,-1 3-16,-2 2 15,0 1-15,0 3 0,-2 6 0,1-2 0,0-3 16,0-3-16,-1 1 0,2-5 16,2-8-16,1-6 0,4-8 15,1-5-15,0 0 0,0 2 0,0-1 16</inkml:trace>
  <inkml:trace contextRef="#ctx0" brushRef="#br0" timeOffset="609994.5673">9326 15549 0,'0'0'0,"0"0"15,13 12-15,-4-3 0,1 3 0,3 0 16,3 2-16,6 6 16,2-1-16,-1 1 0,0 0 15,-1-2-15,-1-1 0,4 2 16,1-2-16,-4-6 16,-4-6-16,-2-4 0,-4-3 0,-2 1 15,-2-1-15,-2 2 0</inkml:trace>
  <inkml:trace contextRef="#ctx0" brushRef="#br0" timeOffset="610125.8001">9672 15144 0,'0'0'0,"0"0"16,0 0-16,0 0 0,15 17 0,-15-17 15,12 16-15,-12-16 0,19 22 0,-10-12 16,-1-1-1,-2-2-15</inkml:trace>
  <inkml:trace contextRef="#ctx0" brushRef="#br0" timeOffset="610564.7238">10071 14982 0,'0'0'0,"0"0"15,0 0-15,0 0 0,-11 27 0,11-27 0,-7 31 16,4-16-16,0 2 0,2-1 16,1 0-16,2 0 0,2-1 15,8-2-15,7 0 16,1-2-16,1-2 0,10-1 0,2-2 16,-1-4-16,0-1 0,7-3 15,2-2-15,-3-1 16,-4 0-16,-3-2 15,-3-1-15,0-3 0,-2-2 0,-4-3 16,-3-3-16,-2 1 0,-3 3 16,-2 2-16,-3 2 0,-2 3 15,-3 2-15,-2 3 16,-2 3-16,0 4 16,-3 7-16,0-1 0,-2 1 0,0 5 0,-1 2 15,2 1-15,1 2 0,0 9 16,2 2-16,1-5 0,2-3 0,1-2 15,0 0-15,1-2 0,1-4 16,-1-1-16,2-2 16,-3-2-16,0-4 0,-1 0 0,1-2 15,-1 0 1</inkml:trace>
  <inkml:trace contextRef="#ctx0" brushRef="#br0" timeOffset="610796.4276">10331 14873 0,'0'0'15,"0"0"1,0 0-16,7 28 0,-7-28 0,4 35 0,-2-9 16,-1 5-16,1 2 0,-2 15 0,0 3 15,-2 8-15,1-4 0,-1-2 16,-1-1-16,-2 4 0,1-4 15,-1-6 1,-2-6-16,1-8 0,2-7 0,1-5 16</inkml:trace>
  <inkml:trace contextRef="#ctx0" brushRef="#br0" timeOffset="611197.3399">9918 15639 0,'0'0'0,"0"0"0,0 0 16,7 23-16,-7-23 0,11 22 0,-2-9 15,2-1-15,3 1 0,2-1 16,4-1-16,7 1 0,3 0 16,4-4-16,4 0 0,-1-2 0,0-3 0,11 0 15,3-5 1,-7 2-16,-4-1 0,6 0 0,-2-1 15,-3-1-15,-2 0 0,-7-2 16,-6-2 0,-4 2-16,-3 0 0,-4 1 0,-2 0 15,-4 1-15,-2 1 0,-4 0 16,-1 1 0,2-1-16,-2 0 0,-2 2 0,2-2 0,-2 2 15,0 0-15,0 3 0,0 1 16,1 1-16,0 0 0,3 4 15,1 2-15,4 3 0,3 3 0,6 5 16,0 2 0,3-2-16,1-1 0,2-1 0,0-1 0,0 1 0,-4-4 15,-5-3-15</inkml:trace>
  <inkml:trace contextRef="#ctx0" brushRef="#br0" timeOffset="625693.7654">11316 15338 0,'0'0'16,"0"0"-16,0 0 0,12 17 0,-12-17 16,11 17-16,-11-17 0,12 22 15,-8-12-15,1-2 0</inkml:trace>
  <inkml:trace contextRef="#ctx0" brushRef="#br0" timeOffset="625887.8146">11346 15701 0,'0'0'0,"0"0"16,0 0-16,6 21 0,-6-21 0,2 19 0,-2-19 15,1 24-15,-1-11 0,-2 2 16,-1 0-16,-1 0 0,0 1 0,-4-3 16,-2 0-16,-4-1 0,-1-5 15,1 0-15,3-2 0,3 0 16</inkml:trace>
  <inkml:trace contextRef="#ctx0" brushRef="#br0" timeOffset="626088.3909">11816 15038 0,'0'0'0,"7"-1"0,2 0 0,0-1 0,3 2 0,1 0 15,2 2-15,0 0 0,-1 3 16,3 3-16,1 2 16,-1 2-16,-2 1 0,-4-1 0,-3 1 15,-3 1-15,-1 0 0,-2-2 16,0-1-16,0-3 0</inkml:trace>
  <inkml:trace contextRef="#ctx0" brushRef="#br0" timeOffset="626458.0077">11599 15402 0,'0'0'0,"0"0"16,0 0-16,0 0 0,34-12 0,-34 12 15,41-4-15,-15 2 0,3 1 16,1-1-16,1 0 0,5 0 0,-3 2 0,-3 0 16,-4 0-16,-5 1 0,-4 1 15,-7 1-15,-7 2 0,-5 2 16,-5 3-16,-7-1 0,-7 2 15,-2-2-15,-3 1 0,-8 1 16,-1 0-16,4-1 0,4 0 0,3-3 16,5-2-16,5 0 0,6-1 0,6-2 15,7 0-15,8-1 0,7-2 16,4 0-16,4 2 0,3 1 16,2 4-16,-2-1 0,-2 1 15,-3 1-15,-3 4 0,-2 3 16,-5 3-16,-9-3 0,-6 0 15,-4 3 1,-5 3-16,-5-1 0,-6 0 0,-2-1 16,-1-2-16,0-2 15,1-1-15,-5-3 0,-2-3 16,9-8-16,4-6 0,-1 0 0,4 3 16,3-1-16</inkml:trace>
  <inkml:trace contextRef="#ctx0" brushRef="#br0" timeOffset="626643.1566">12210 14920 0,'0'0'0,"0"0"0,0 0 0,0 0 16,5 31-16,-5-31 0,0 35 16,-1-14-1,0 2-15,0 0 0,0 0 16,-1 2-16,1-3 0,-1-4 15</inkml:trace>
  <inkml:trace contextRef="#ctx0" brushRef="#br0" timeOffset="626943.8002">12314 14994 0,'0'0'15,"0"0"-15,24 3 0,-24-3 0,34 1 16,-12 1-16,3 0 0,8 1 15,0 0-15,0 1 0,2-2 16,2 2-16,-4-1 0,-8 3 31,-6 1-31,-11 0 0,-9 0 0,-11 2 16,-9 0-16,-7 1 0,-6 0 16,-7 1-16,-6-1 0,-1 1 15,2 0-15,-3 0 0,3 0 16,12-3-16,8 0 0,9-2 15,13-2-15,13 2 16,8-1-16,12 1 0,7-3 0,1 0 0,0-2 16,6 1-16,3 1 0,-4 0 15,-3 0-15,-5-1 0,-9 0 0,-6 0 16</inkml:trace>
  <inkml:trace contextRef="#ctx0" brushRef="#br0" timeOffset="627112.9706">12146 15342 0,'0'0'16,"0"0"-1,0 0-15,6 21 0,-6-21 0,8 24 0,-2-11 16,0 0-16,2 0 0,2-3 16,1 0-16,-1-2 15,0-1-15,-1-1 0,-2-1 16,0 0-16</inkml:trace>
  <inkml:trace contextRef="#ctx0" brushRef="#br0" timeOffset="627429.5158">12340 15342 0,'0'0'0,"0"0"0,26 3 0,-7-2 0,3-1 16,5 1-16,2 0 0,11 1 0,1 1 15,4 0-15,-3 0 16,-9-1-16,-7 0 0,-7 3 15,-6 0-15,-10 2 0,-11 0 0,-12 2 16,-10 2-16,-5 0 0,-4 3 16,-6-1-1,-4 3-15,-8 1 0,3 0 0,0 4 16,7 0-16,13-4 0,9-3 16,16-2-16,10-1 0,12-3 15,10-2-15,6-4 16,8-3-16,7 1 0,6 1 0,8-5 15,0-2-15,-3-1 0,-2 0 16,-9-2-16,-8-1 0,-7-4 0,-9-2 0,-7 7 16,-3 2-16,-4 1 0</inkml:trace>
  <inkml:trace contextRef="#ctx0" brushRef="#br0" timeOffset="627761.8361">12449 15215 0,'0'0'15,"0"0"-15,0 0 0,9 23 0,-9-23 16,6 32-16,-3-8 16,-1 5-16,-1 5 15,0-3-15,0 0 0,-1 9 0,-1 1 16,0 3-16,-1-5 0,-3-4 16,-2-6-1,-4-4-15,-4-6 0,-4-1 16,0-5-16,2-4 0,2 0 0,-3-3 15,-2-1-15,4-1 0,1-1 16,3-1-16,1 0 16,2-1-16,2 2 0,8 0 0,8-1 15,-1 0-15,3 1 0,10 0 16,8 0-16,3-2 0,1-1 0,16 0 16,3 0-16,-1-3 0,-2-1 0,6-1 15,-3-1-15,-6 11 0,-3 9 16,-4-1-16,-11-5 15,-6-1-15</inkml:trace>
  <inkml:trace contextRef="#ctx0" brushRef="#br0" timeOffset="627899.9514">12790 15742 0,'0'0'0,"0"0"15,0 0-15,17 17 0,-8-11 0,2 3 16,2 1-16,2 0 15,0 0-15,2 0 0,-3-1 16,-3-1-16</inkml:trace>
  <inkml:trace contextRef="#ctx0" brushRef="#br0" timeOffset="628078.5174">13203 15090 0,'0'0'0,"0"0"16,0 0-16,23 12 0,-15-7 15,1 3-15,0 2 0,-1-1 16,1 0-16,0 1 0,-1-1 16,-2-2-16</inkml:trace>
  <inkml:trace contextRef="#ctx0" brushRef="#br0" timeOffset="628363.8947">12980 15329 0,'0'0'15,"0"0"-15,0 0 0,33 5 16,-33-5-16,32 4 0,-14-2 0,1 1 0,2 2 16,3 0-16,-1 1 0,-5 3 15,-5 3-15,-8 1 0,-6 3 16,-4 1-16,-5 3 0,-2 2 15,-1 3-15,-3-2 0,0-2 0,-3 1 16,2-2-16,6-2 16,6 0-16,7-4 15,6 1-15,4-6 0,3-3 16,11-5-16,7-3 0,4-5 16,4-4-16,2-7 0,2-7 15,-2 1-15,-9 5 0,-7 5 16</inkml:trace>
  <inkml:trace contextRef="#ctx0" brushRef="#br0" timeOffset="628560.5787">13548 15087 0,'0'0'16,"0"0"-16,0 0 0,9 29 16,-9-29-16,7 35 0,-4-10 15,0 5-15,0 3 0,1 14 16,-1 2-1,-1-1-15,0 1 0,2 5 0,-1-2 0,-1 0 0,-1-9 0,1-7 16,-2-7-16,-2-9 0,1-8 16,0-2-16,1-3 15,0-1-15</inkml:trace>
  <inkml:trace contextRef="#ctx0" brushRef="#br0" timeOffset="628902.6557">13752 15068 0,'0'0'0,"11"-2"16,6 2-16,0 0 0,3 0 0,11 0 15,4 2-15,7 0 0,-1 3 16,1 2-16,1 2 0,-5 4 0,-3 1 16,2 8-16,-4 5 15,-4 1-15,-5 3 0,-4 4 0,-5 1 16,-5 4-16,-4 1 0,-4 14 15,-3 2-15,0-2 0,-1-2 16,-1-2-16,1-2 0,-2 3 16,-2-4-16,2-9 15,-1-5-15,1-7 0,1-6 16,-2-3-16,1-3 16,-2-6-16,0-4 0,-10-6 15,-5-6-15,2-7 0,-2-6 0,-1-8 16,-1-6-16,6 7 0,4 6 15,3 5-15</inkml:trace>
  <inkml:trace contextRef="#ctx0" brushRef="#br0" timeOffset="629045.08">13620 15192 0,'0'0'0,"0"0"16,0 0-16,25 3 0,-25-3 15,41 0-15,-11 0 16,1-1-16,1 1 15,11 0-15,1 1 0,-1-2 0,-3 0 16,6-1-16,-6 1 0,-7-1 0,-6 1 0,-5 0 16</inkml:trace>
  <inkml:trace contextRef="#ctx0" brushRef="#br0" timeOffset="629234.7033">13879 15061 0,'0'0'0,"0"0"16,0 0-16,0 0 0,14 22 0,-14-22 16,8 24-16,-8-24 0,7 32 15,-4-12-15,-1 2 16,0-1-16,0 0 16,-2 0-16,-1-3 0,1-3 15,0-2-15,0-3 0</inkml:trace>
  <inkml:trace contextRef="#ctx0" brushRef="#br0" timeOffset="629403.9972">13659 15349 0,'0'0'0,"0"0"15,0 0-15,0 0 0,38 0 0,-38 0 16,42 3-16,-17-3 0,3 0 0,4-1 16,3 1-16,8-1 0,-2 0 15,0-3-15,-1 1 16,3-1-16,-6 2 0,-7-1 15,-6 2-15,-5-1 0</inkml:trace>
  <inkml:trace contextRef="#ctx0" brushRef="#br0" timeOffset="629559.543">13785 15563 0,'0'0'16,"0"0"-16,2 19 0,-1-7 15,1 0-15,1 1 0,1 2 0,2 3 0,-1-2 0,1 3 32,-1 3-32,0-2 0,-1-4 0,-1-3 0</inkml:trace>
  <inkml:trace contextRef="#ctx0" brushRef="#br0" timeOffset="629798.5151">13784 15487 0,'0'0'0,"0"0"0,0 0 15,24 10-15,-24-10 0,30 6 16,-13-1-16,0 0 0,3 1 0,1 0 16,0 0-16,-2-1 0,-2 1 15,1 2-15,-4 1 0,-5 1 16,-4 0 0,-10 0-16,-6-1 0,-2 0 15,-3-1-15,-3 1 0,-6 0 16,2 1-16,1-1 0,5-1 15,1-1-15,5 0 0,3 0 0,11 0 16,6-1-16,8 0 0,6-2 16,-3-1-16,-3 0 0,-4 0 15</inkml:trace>
  <inkml:trace contextRef="#ctx0" brushRef="#br0" timeOffset="632830.2795">15477 14950 0,'0'0'0,"0"0"0,0 0 0,0 0 16,0 0-16,0 0 0,0 0 15,-2 21-15,2-21 0,-9 27 16,1-6-16,-1 2 0,-1 0 0,-1 5 16,-1 4-16,-2 7 0,3 1 15,5 0-15,4-1 0,2 1 0,2-5 16,7-7-16,5-5 0,6-3 15,5-3-15,4-5 0,3-5 16,1-3-16,1-4 0,7-6 16,0-6-16,-5-5 0,-4-3 0,-7 5 15,-5 3 1,-4 2-16</inkml:trace>
  <inkml:trace contextRef="#ctx0" brushRef="#br0" timeOffset="632977.4357">15176 15195 0,'0'0'16,"0"0"-16,0 0 0,0 0 0,0 0 0,26 7 15,-26-7-15,37 7 0,-11-4 16,7-1-16,8-1 16,2-1-16,1-1 0,4 0 0,-7 0 15,-7 0-15</inkml:trace>
  <inkml:trace contextRef="#ctx0" brushRef="#br0" timeOffset="633416.3318">16024 14716 0,'0'0'0,"0"0"15,0 0-15,-6 24 16,6-24-16,-13 30 0,4-6 15,-4 5-15,-1 3 0,-4 18 16,2 6-16,1-1 0,0-2 16,1 7-16,0 3 0,2-11 15,5-9-15,-1-3 0,3-8 16,1-13-16,2-6 0,2-5 16,1-5-16,2-7 0,3-6 0,1-6 0,1-7 15,6-6-15,2-4 0,7-8 16,4-2-16,-1 8 0,1 6 15,-3 5-15,0 6 0,2 0 16,-3 7-16,-2 4 0,-2 5 16,-4 5-16,-3 4 0,-1 6 0,-2 5 15,-3 2 1,-1 4-16,-3 4 0,-1 4 16,-1-2-16,0 0 0,0 0 15,0 2-15,0-1 0,0-2 0,0-4 16,1-2-16,3-6 0,0-5 15,3-4-15,1-5 0,-2-1 16,-2-1-16,0 1 0</inkml:trace>
  <inkml:trace contextRef="#ctx0" brushRef="#br0" timeOffset="633695.2518">16478 15328 0,'0'0'0,"0"0"15,0 0-15,29 5 0,-29-5 0,31 1 16,-11-3-16,2 0 0,2-1 15,9-2 1,1-3-16,-3-3 0,-2-2 0,3-4 16,-2-1-16,-7 2 0,-4 1 15,-11-1-15,-5 0 16,-6-1-16,-2 0 0,-12 2 0,-9 2 16,-3 5-16,-2 4 0,-3 5 15,-3 5-15,1 3 0,3 2 16,-1 8-16,3 4 0,7 4 0,5 2 15,9 4-15,8 3 0,10 0 0,6-3 16,14 0-16,8 0 16,13 0-16,4-4 0,8-7 15,9-8-15,-12-1 0,-16-5 0,-12-2 16</inkml:trace>
  <inkml:trace contextRef="#ctx0" brushRef="#br0" timeOffset="634065.1935">17974 15340 0,'0'0'16,"0"0"-16,0 0 0,0 0 16,-14-20-16,14 20 0,-30-16 15,8 9-15,-4 2 16,-9 5 0,-9 5-16,-5 7 0,-3 5 15,-6 6-15,6 0 0,-3 10 16,1 8-16,13-5 0,11-6 0,14 1 15,12-3-15,12-7 0,8-5 16,13-6-16,11-6 16,0-4-16,-1-3 0,7-7 0,4-5 0,-8-1 15,-7 0-15,5-6 0,-1 0 16,-11-2-16,-6 1 0,-7 6 16,-6 3-16,-4 7 0,0 1 0,-3 2 15,0 1-15,-4 4 0,-4 3 16,5 6-16,3 5 0,3 0 15,0 2-15,4 1 16,4 4-16,2-3 16,1-1-16,0-1 0,-4-5 15,-2-1-15</inkml:trace>
  <inkml:trace contextRef="#ctx0" brushRef="#br0" timeOffset="634281.5818">18608 15236 0,'0'0'0,"0"0"16,0 0-16,-28-2 0,12 4 0,-4 3 15,-4 5-15,-2 1 0,-2 2 16,-8 9-16,-1 3 0,4 1 16,2 2-16,3 7 15,7 3-15,10-3 0,9-1 16,9-1-16,10-4 0,10-5 15,10-6-15,10-8 0,9-7 16,-13-1-16,-8 1 0,-9-2 16</inkml:trace>
  <inkml:trace contextRef="#ctx0" brushRef="#br0" timeOffset="634483.3167">19264 15308 0,'0'0'0,"0"0"0,0 0 16,-28-5-16,11 4 0,-4 4 15,-4 2-15,-3 3 0,-1 3 0,-13 9 16,-2 5 0,4 3-16,5 3 0,0 10 15,10 3-15,16-1 0,15-2 16,4-3-16,3-10 0,12-8 0,9-5 31,-7-4-31,-6-2 0,-5-2 16</inkml:trace>
  <inkml:trace contextRef="#ctx0" brushRef="#br0" timeOffset="634835.8528">19236 15496 0,'0'0'0,"0"0"0,0 0 0,0 0 16,0 0-16,0 0 0,0 0 15,25 24-15,-25-24 0,40 14 16,-12-7-16,4-1 0,4-1 0,13 2 15,5-3-15,-3-1 0,-2 0 0,7-3 16,-3-3-16,1-2 0,-8-2 16,-11-4-16,-7-2 0,-11-2 15,-7 2-15,-6-5 0,-6-1 16,-13-1-16,-8 0 0,-7 4 16,-5 5-1,-4 6-15,-1 4 0,-3 6 16,-3 6-16,5 4 0,2 3 0,0 11 15,7 6-15,9-2 0,6 1 16,11-1-16,9 2 0,11-2 16,8-1-16,11-6 0,10-5 15,4-3-15,5-4 0,21-5 16,8-5-16,-22-3 0,-17 1 0,-13-1 0</inkml:trace>
  <inkml:trace contextRef="#ctx0" brushRef="#br0" timeOffset="635198.3054">20244 15421 0,'0'0'0,"0"0"15,0 0-15,-13 22 0,13-22 0,-15 23 16,4-8-16,0 2 0,1 1 16,0 0-16,0 0 0,-2 3 15,2-2-15,1-3 0,1-2 16,3-4-16,-1-5 0,3-5 15,1-3-15,2-1 16,1-1-16,0-9 0,1-5 0,4 2 0,3 0 16,3-1-16,3-1 0,1 2 15,0 1-15,6 2 0,5 2 16,5 1-16,-2 5 0,2 3 16,0 3-16,-1 4 0,-1 3 15,-3 1-15,-4 2 0,-5 3 16,-2 2-16,-4 4 0,-2 1 15,-3 2-15,-3 0 0,-3-2 16,-2 0-16,-2-1 0,-2-1 16,1-3-16,-2-3 0,2-2 15,-1-2-15,2-1 0</inkml:trace>
  <inkml:trace contextRef="#ctx0" brushRef="#br0" timeOffset="635436.8003">21008 15223 0,'0'0'0,"0"0"16,-6 24-16,-1-6 0,0 1 0,-7 13 0,0 6 16,2 1-16,1 2 0,2 6 15,3-3-15,3 1 0,2-7 16,8-5-16,5-4 0,1-6 15,1-6-15,2-7 0,-1-5 16,0-8-16,-2-5 0,-3 2 16,-3 0-16,0 2 15</inkml:trace>
  <inkml:trace contextRef="#ctx0" brushRef="#br0" timeOffset="635583.9926">20726 15375 0,'0'0'0,"0"0"16,0 0-16,23 4 0,-23-4 0,37 4 0,-7-1 16,4 0-16,3 0 0,21 2 15,5 0-15,-8 1 0,-10-2 0,-7-1 16</inkml:trace>
  <inkml:trace contextRef="#ctx0" brushRef="#br0" timeOffset="635768.5413">21839 15505 0,'0'0'0,"0"0"0,-4 21 16,4-21-16,-7 29 0,1-12 16,-2 1-1,1 4-15,-1 1 0,1-1 0,2-2 16,0-4-16,1-4 0,1-2 15,0-2-15,1-1 0</inkml:trace>
  <inkml:trace contextRef="#ctx0" brushRef="#br0" timeOffset="635937.8541">21941 15099 0,'0'0'16,"0"0"-16,0 0 0,19 18 15,-19-18-15,21 20 0,-6-6 16,-1-2-16,-2-2 0,-2 0 31</inkml:trace>
  <inkml:trace contextRef="#ctx0" brushRef="#br0" timeOffset="636216.372">22663 15367 0,'0'0'0,"0"0"0,-20-4 16,6 3-16,-2 1 0,-5 0 0,-5 0 16,-6 2-1,0 2-15,4 2 0,3 3 0,6-1 0,3 1 0,4 4 16,5 2-16,8-3 0,6 0 0,9 6 16,4 3-16,3 1 0,-1 1 15,0-3-15,1-1 0,-6-1 16,-3-2-16,-9-1 0,-6-3 15,-6-1-15,-5-1 0,-5-2 16,-5 0-16,-4-3 0,-2-2 0,-3-3 16,-2 0-16,3-4 0,3-3 15,3 0-15,5 2 0,4 1 16</inkml:trace>
  <inkml:trace contextRef="#ctx0" brushRef="#br0" timeOffset="636539.5565">23454 15372 0,'0'0'0,"0"0"0,0 0 16,-32 12-16,32-12 0,-36 18 0,13-4 15,0 3-15,0 2 0,-2 8 16,4 1-16,6-4 15,8-3-15,9 2 0,10-4 16,6-5-16,4-5 0,5-5 0,5-3 16,2-5-1,2-3-15,3-7 0,-2-6 16,-7-3-16,-6-1 0,-7-7 16,-3-3-16,-8 2 0,-4 0 15,-9-3-15,-9 2 0,-5 5 0,-3 2 16,-8 5-16,-4 3 15,2 8-15,2 6 0,4 6 16,4 3-16,5 4 0,5 3 0,3-4 0,3-1 16,2-2-16</inkml:trace>
  <inkml:trace contextRef="#ctx0" brushRef="#br0" timeOffset="636940.1377">24114 15266 0,'0'0'0,"0"0"0,0 0 15,0 0-15,-23 21 0,23-21 0,-28 30 16,13-12-16,0 1 0,-2 3 16,0 1-16,-2 6 0,0-2 0,2-2 15,4-2-15,2-4 0,1-3 0,1-4 16,3-7-16,2-4 0,3-4 15,2-5-15,4-5 0,1-3 16,3-2-16,3-5 0,4-5 16,6-7-16,3-1 0,4 2 15,3 3-15,4 1 16,1 7-16,-1 9 0,0 7 16,0 6-16,-2 5 0,-2 8 0,-2 7 15,-8-2-15,-5-2 0,-1 9 0,-5 5 16,-7-3-16,-3 3 0,-4 3 15,-5 2-15,-2-1 0,-1-2 0,-3 2 16,0-3-16,3-5 0,2-3 16,2-6-16,3-4 15,0-3-15</inkml:trace>
  <inkml:trace contextRef="#ctx0" brushRef="#br0" timeOffset="637256.5363">25338 15205 0,'0'0'0,"0"0"0,0 0 15,-23-6-15,23 6 0,-36-1 16,10 3-16,-4 2 0,-3 3 0,-5 4 16,1 2-16,6 2 0,5 0 15,3 6-15,7 0 0,12-2 16,9 2-1,7 0-15,7 0 16,1-1-16,2 0 0,0-2 0,1 1 16,0 0-16,-3-1 0,-6-3 15,-5-2-15,-7-1 0,-8-3 16,-5-2-16,-6 0 0,0-4 16,-1-2-16,-3-1 0,-3-1 15,0-3-15,0-1 0,3-4 0,3-2 0,6-2 16,4-1-16,3 3 0,0 2 15,1 1-15</inkml:trace>
  <inkml:trace contextRef="#ctx0" brushRef="#br0" timeOffset="637504.0604">25741 15050 0,'0'0'0,"0"0"0,0 0 0,-12 27 16,12-27-16,-25 36 0,6-9 15,-1 4-15,-2 2 0,-5 11 16,1 0-16,0 5 0,5-5 0,7-3 31,6-2-31,5-1 0,5-8 0,4-5 16,5-7-16,0-5 0,0-3 16,-2-5-16,0-3 0,-2 0 15,-2-1-15,0 0 0</inkml:trace>
  <inkml:trace contextRef="#ctx0" brushRef="#br0" timeOffset="637641.7834">25412 15303 0,'0'0'0,"0"0"16,0 0-16,42-1 0,-20 2 16,6 0-16,7-1 0,12 0 15,3 1-15,10 1 0,-1-1 16,-4-1-16,-3-3 15,-4 1-15,-9 0 0,-10 1 16</inkml:trace>
  <inkml:trace contextRef="#ctx0" brushRef="#br0" timeOffset="638027.3708">26142 15019 0,'0'0'15,"0"0"-15,0 0 0,0 0 16,4 26-16,-4-26 0,-10 33 16,2-12-16,0 3 0,-5 4 15,-1 5-15,-5 11 0,-1 0 16,2 0-16,-1-1 0,0 2 0,5-9 0,-2 1 16,4-5-16,2-7 0,3-5 15,1-5-15,2-4 0,2-4 16,0-6-16,6-3 0,3-6 15,6-4-15,3-3 0,4-4 16,3-5-16,4 2 0,0 1 0,3 3 16,2 4-1,0 2-15,1 3 0,4 3 16,-1 5-16,-8 1 0,-3 2 16,-6 6-16,-3 7 0,-4-1 0,-3 0 15,-8 9 1,-5 7-16,-3-5 0,-2-1 15,-6 3-15,-4-1 16,4-5-16,3-5 0,4-4 0</inkml:trace>
  <inkml:trace contextRef="#ctx0" brushRef="#br0" timeOffset="638189.7352">26880 15814 0,'0'0'0,"0"0"15,0 0-15,-30 11 0,30-11 0,0 0 16</inkml:trace>
  <inkml:trace contextRef="#ctx0" brushRef="#br0" timeOffset="639293.3985">17154 16234 0,'0'0'16,"0"0"0,0 0-16,0 0 0,22 15 0,-22-15 15,33 12-15,-9-6 0,1 0 0,6-1 0,4 0 16,12-2-16,2-1 0,3-2 16,2 0-16,5-4 0,-7-3 0,7-1 15,-5 0-15,-10-3 0,-8-1 16,-9-4-1,-9-4-15,-7 1 0,-6 0 16,-13 0-16,-9 1 0,-3 4 0,-5 2 16,-8 6-16,-8 6 0,-3 4 15,-2 3-15,-7 13 0,2 10 16,6 0-16,5 2 0,8 2 16,7 7-16,11-5 0,6-2 15,17 5-15,13-1 0,8-6 0,5-4 0,15-8 16,10-4-16,-1-7 0,-1-5 15,10-6-15,7-6 0,8-1 16,-26 2-16,-17 3 0</inkml:trace>
  <inkml:trace contextRef="#ctx0" brushRef="#br0" timeOffset="639810.4055">18217 16194 0,'0'0'0,"0"0"0,-11 24 16,6-13-16,-2 4 0,0 3 16,1 4-16,-3 7 0,1-1 0,0 1 15,2 1-15,0-4 0,2-4 0,-1 0 16,2-4-16,1-3 0,0-3 16,1-4-1,2-3-15,-1-5 0,4-2 16,2-9-16,0-4 0,5-1 0,4 0 15,2-5-15,4-4 0,6-3 16,-1 3-16,4 3 0,2 5 16,-3 3-16,-4 3 0,6 4 0,0 7 0,-5 2 15,-3 3-15,-3 5 0,-2 4 16,-7-1-16,-4 2 0,-4 5 16,-6 4-16,-3 0 0,-3-1 0,-2 1 15,0-2-15,2-5 16,1-2-16,3-6 15,2-1-15,-1-3 0,1-1 0,3-4 16,-1-4-16,4-3 0,4-5 16,5-4-16,7-6 15,-1-2-15,1 0 0,4-5 0,2 1 16,0 5-16,0 4 0,3 2 16,-4 6-16,-3 4 0,-3 5 0,-4 7 15,-1 4-15,-4 3 0,-2 3 0,-3 5 16,-2 3-16,-2 4 0,-1 3 15,0-1-15,0 0 0,-1 4 16,0-2-16,1-6 0,-1-6 16,1-4-16</inkml:trace>
  <inkml:trace contextRef="#ctx0" brushRef="#br0" timeOffset="640011.0382">19031 16422 0,'0'0'0,"-4"13"0,-2 7 15,-2 4-15,-1 3 0,-4 17 0,-5 19 0,1 3 16,0 2-16,-5 9 0,-2-4 16,2 0-16,4-10 0,4-9 15,5-15-15,7-16 0,4-11 0,-1-4 16,0-3-16,0 0 0</inkml:trace>
  <inkml:trace contextRef="#ctx0" brushRef="#br0" timeOffset="640265.1634">18953 16272 0,'0'0'15,"0"0"-15,0 0 0,36-2 16,-36 2-16,41 1 0,-14 3 15,3 0-15,2 1 0,12 8 0,2 2 0,-3 2 16,-2-1-16,4 5 0,-5 1 16,-7 1-16,-7-1 0,-7 4 15,-11-1-15,-10 0 0,-8-1 16,-13-1-16,-10 0 0,-3-5 16,-1-3-16,-4-4 0,-2-4 15,1-4-15,2-5 16,1-8-16,3-8 0,10 5 15,6 3-15,6 2 0</inkml:trace>
  <inkml:trace contextRef="#ctx0" brushRef="#br0" timeOffset="640635.2359">19689 16056 0,'0'0'0,"0"0"0,0 0 16,-1 37-16,-5-15 0,-2 7 15,-3 6-15,-5 15 0,-2 4 16,-5 13-16,-1 1 0,0 1 16,4-10-16,1-3 0,5-10 15,3-13-15,3-9 0,1-7 0,3-4 0,2-8 16,2-5-16,1-5 0,4-7 16,3-6-16,3-6 0,3-5 15,3-3-15,4-5 0,-1-2 16,4 3-16,5 2 0,-3 6 15,-1 5-15,3 5 0,-4 7 16,-2 6-16,2 3 16,-4 3-16,0 4 0,-3 4 15,-3 4-15,-5 12 16,-5 8-16,-4 3 16,-3 3-16,-2-4 0,-3-5 0,-2 4 15,-1 2-15,1-5 0,2-7 16,3-6-16</inkml:trace>
  <inkml:trace contextRef="#ctx0" brushRef="#br0" timeOffset="641014.326">20405 16477 0,'0'0'16,"0"0"-16,0 0 0,-9-16 0,9 16 15,-23-12-15,23 12 0,-39-5 16,16 5-16,-5 5 0,-3 7 16,-8 4-16,-2 4 0,-6 7 15,6 3-15,5-3 0,8 0 16,2 3-16,9 0 0,7-6 16,7-3-16,14 1 0,10-1 0,3-7 0,1-7 15,9-7-15,7-5 0,-1-5 16,-1-1-16,0-5 0,1-4 15,-2-8-15,-5-1 0,-5 2 16,-5 5-16,-7 4 0,-3 5 16,-7 2-16,-4 2 0,-2 5 15,-2 1-15,-2 6 0,-4 1 0,0 6 0,1 2 32,-2 5-32,-1 6 0,2-1 15,2-2-15,3 5 0,4 3 16,3-1-16,1-2 0,1-1 15,-2-6-15,0-3 0</inkml:trace>
  <inkml:trace contextRef="#ctx0" brushRef="#br0" timeOffset="641315.0815">20981 16460 0,'0'0'16,"0"0"-16,0 0 0,-32-13 0,18 9 15,-6-1-15,-4 3 0,-5 0 0,2 4 16,3 2-16,2 3 0,4 3 16,5 2-16,4 6 0,7 2 15,4-3-15,4 0 0,8 9 16,6 3-16,-1-4 0,0-2 0,-3 2 16,-2 1-16,-3-2 15,-2 0-15,-4 1 16,-4-3-16,-3-7 0,-4-1 15,-6-3-15,-6-1 0,0-3 16,-2-3-16,-2-2 0,0-1 16,1-6-16,1-3 0,3 2 15,4 1-15,2 0 0</inkml:trace>
  <inkml:trace contextRef="#ctx0" brushRef="#br0" timeOffset="641498.664">21238 16562 0,'0'0'0,"0"0"0,0 0 16,-1 21-16,1-21 0,-4 30 0,1-10 15,-1 2 1,-1 1-16,0 1 0,-1 2 0,1 3 0,0-2 0,3-5 16,2-4-16,0-6 0,1-4 15,0-2-15,0-1 0,1 0 16</inkml:trace>
  <inkml:trace contextRef="#ctx0" brushRef="#br0" timeOffset="641653.3531">21232 16168 0,'0'0'0,"0"0"15,0 0-15,0 0 0,0 0 0,19 23 16,-19-23-16,25 25 15,-9-9-15,-3-3 0,-2-2 0,-1-1 0</inkml:trace>
  <inkml:trace contextRef="#ctx0" brushRef="#br0" timeOffset="641953.8214">21867 16515 0,'0'0'0,"0"0"16,0 0-16,-20-21 0,6 11 15,-4 0-15,-1 1 0,-3 0 16,-3 2-16,-4 0 0,0 2 16,5 2-16,3 3 0,10 10 15,7 10 1,9 4-16,7 3 0,0-1 0,1-1 16,10 8-16,6 2 0,1 7 0,-3-2 15,-6-5-15,-5-5 0,-5-6 16,-3-5-16,-6-5 0,-4-4 15,-8-3-15,-6-1 0,-8-6 16,-8-5-16,-4-4 0,-5-6 0,-9-5 16,-6-5-16,3 1 0,3 1 15,6 2 1,11 6-16,8 3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21T00:05:34.41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3519 2551 0,'0'0'0,"0"0"15,0 0-15,0 0 0,0 0 0,0 0 16,0 0 0,0 0-16,12 23 0,-12-23 15,19 21-15,-19-21 0,29 25 0,-7-11 16,5-1-16,5 2 16,3-2-16,18 4 0,11 0 15,13 0-15,2-4 0,25 1 16,9-5-16,11-1 0,-7-4 0,62-7 15,17-8-15,-27-3 0,-18-1 0,1-3 16,2-3-16,-16-1 0,-10 1 0,7-4 16,3-1-16,-13 0 15,-9 3-15,0-9 0,0-4 16,-13 3-16,-12 2 0,0-6 16,-3-3-16,-15 1 0,-11 0 0,-14-9 15,-9-5 1,-13 4-16,-7 4 0,-15-13 15,-9-10-15,-13 4 0,-7 3 0,-22-2 16,-12 0-16,-4 4 16,-3 2-16,-21-3 0,-16-2 15,1 11-15,0 8 0,-17-1 16,-10-1-16,7 6 0,4 3 16,-17 6-16,-10 3 0,7 11 0,6 5 0,-10 2 15,-7-1-15,9 3 0,4 3 0,-13 14 16,-7 6-16,18 2 0,13-1 15,-9 9-15,-7 8 16,17 3-16,11 2 0,2 4 16,5 6-16,17-4 0,15 2 0,11 6 15,10 6 1,9-2-16,8-3 0,9 8 16,7 4-16,11-2 0,8-3 0,17 3 15,10 2-15,8-7 0,3-7 16,14 8-16,7 6 15,-1-7-15,-1-3 0,-18-17 0,-12-13 16,-7-8-16</inkml:trace>
  <inkml:trace contextRef="#ctx0" brushRef="#br0" timeOffset="7646.6123">11194 3845 0,'0'0'0,"0"0"0,0 0 0,0 0 15,0 0-15,0 0 0,4-20 16,-4 20-16,0 0 0,0 0 16,0 0-16,22-4 0,-22 4 0,22 3 15,-22-3-15,33 4 0,-14-1 16,5 0-16,4 0 15,4 1-15,4 0 0,16-2 0,5 0 0,12 1 16,0-2-16,18-1 0,3-3 16,-2 2-16,-2 0 0,20-1 15,15 1-15,-9-3 0,-7 0 16,54 1-16,-3 0 0,-21 0 16,-11 1-16,10-3 0,9 0 15,-12 2-15,-8 2 16,15 1-16,10 1 0,-11 0 15,-7-1-15,16-1 0,12 1 16,-13 0-16,-8 0 0,15 0 16,10-1-16,-13-1 0,-9 1 0,11 4 15,7-1-15,-11 1 16,-7-2-16,8 4 0,8 1 16,-18 1-16,-13 0 0,5 2 0,4 2 15,-15-4-15,-11-1 0,-3 2 0,-3 0 16,-19 3-16,-13 2 0,-3-4 15,-3-2-15,-12 0 0,-7 0 0,-6-3 16,-2-2-16,-12 2 16,-7 0-16,-6 0 0,-3 1 0,-4-5 15,-2-2 1,0 1-16,-3 1 0,1 1 16,-1-1-16,0 0 0,0 0 15,-3-1-15,3 1 0,-3-4 0,1 2 16,0-3-16,-2 0 0,-1 3 15,-3 2-15,-5 1 0,-4 1 0,6 0 16,3 0-16,1-1 0</inkml:trace>
  <inkml:trace contextRef="#ctx0" brushRef="#br0" timeOffset="10370.2593">11130 4231 0,'0'0'15,"0"0"1,0 0-16,0 0 0,0 0 0,-5 26 16,5-26-16,-8 34 0,5-14 15,0 10-15,0 4 0,1 2 16,0-1-16,1 15 0,1 1 16,0 6-16,0-5 0,2 5 15,1-5-15,2-9 0,-1-6 0,3-10 16,1-8-16,-3-4 0,-1-4 0,0-3 15</inkml:trace>
  <inkml:trace contextRef="#ctx0" brushRef="#br0" timeOffset="10702.4234">11213 4315 0,'0'0'0,"8"-5"0,3 0 15,3-1-15,3 0 0,10-2 16,7-4-16,1 1 0,0 2 16,10-1-16,2 2 0,-2 2 0,-5 2 15,9 1-15,-2 2 16,-6 3-16,-7 4 0,-3 3 0,-2 3 16,-4 4-16,-3 2 0,-2 7 0,0 5 15,-5 5-15,-3 2 0,-1 5 16,-2 3-16,-2-1 0,-3-4 15,-1 10-15,-3 0 0,-2-7 16,2-4-16,-4-7 0,-3-3 16,0-4-16,-2-4 15,-2-3-15,-2-2 0,-2-2 16,0-2-16,-7-2 0,-6-1 16,2-2-16,-4-4 0,7 1 15,4-1-15,5-1 0</inkml:trace>
  <inkml:trace contextRef="#ctx0" brushRef="#br0" timeOffset="10856.2429">11295 4480 0,'0'0'0,"0"0"0,18-13 0,-3 4 16,1 1-16,13-6 0,5-1 16,0 0-16,0 3 0,8-2 0,0 1 15,-5 3-15,-5 2 0,-3 0 16,-5 1-16,-7 3 0</inkml:trace>
  <inkml:trace contextRef="#ctx0" brushRef="#br0" timeOffset="11134.8129">11369 4605 0,'0'0'0,"0"0"0,0 0 0,-5 19 16,5-19-16,1 26 15,-1-26-15,6 31 16,-2-15-16,5-2 0,4-1 15,2-5-15,0-2 0,9-4 16,4-5-16,-2-3 0,0-2 0,-4-3 16,-3-1-16,-2 0 15,-4-1-15,-3-2 0,-5-3 0,-8 2 16,-3 3-16,-11 2 0,-7 2 0,-5 5 16,-3 4-16,-2 5 0,-1 5 15,1 0-15,2 1 0,1 2 16,6-2-16,8-4 0,7 0 0,14-7 15,11-6-15,-5 3 0,-3 1 16,0 0-16</inkml:trace>
  <inkml:trace contextRef="#ctx0" brushRef="#br0" timeOffset="11329.0226">12204 3874 0,'0'0'0,"0"0"0,0 0 0,0 0 0,0 0 16,26 4-16,-26-4 15,13 18-15,-13-18 0,5 24 0,-5-24 16,-4 28 0,-2-13-16,2-1 0,1-3 0,-1-1 15</inkml:trace>
  <inkml:trace contextRef="#ctx0" brushRef="#br0" timeOffset="11504.5172">11933 4164 0,'0'0'16,"0"0"-16,0 0 0,30-14 0,-10 8 16,7-1-16,10-2 15,0-1-15,2-1 0,12-2 0,2 3 16,7-3-16,-6 2 0,2 0 16,-5 4-1,-13 2-15,-9 2 0,-11 3 16,-11 2-16,-5 0 0,-6 2 0,2-1 15,0-2-15,0 0 0</inkml:trace>
  <inkml:trace contextRef="#ctx0" brushRef="#br0" timeOffset="11636.0862">12220 4185 0,'0'0'0,"0"0"0,0 0 0,0 0 0,0 0 16,0 0-16,-7 22 15,7-22-15,-7 20 0,7-20 0,-7 24 16,4-12-16,3 0 0,0-1 15,0-2-15,0-1 0</inkml:trace>
  <inkml:trace contextRef="#ctx0" brushRef="#br0" timeOffset="11874.6282">12615 4125 0,'0'0'0,"0"0"0,0 0 15,0 0-15,0 0 0,-23 17 16,23-17-16,-41 21 0,16-7 15,-6 3-15,-4 6 0,-10 3 16,0-1-16,-6 4 0,3-1 0,9-5 0,5-5 16,2 0-16,7-4 0,11-5 15,7 0-15,13-9 0,9-5 16,7-3-16,6-1 0,9-3 16,9-3-16,8-3 0,0 1 15,-1 1-15,0 2 0,-2-3 16,-8 2-16,-10 4 15,-8 3-15,-7 2 0</inkml:trace>
  <inkml:trace contextRef="#ctx0" brushRef="#br0" timeOffset="12460.8374">12274 4495 0,'0'0'0,"0"0"0,0 0 0,-5 19 15,5-19-15,-7 21 0,0-8 16,0-1-16,0 2 0,0-2 16,0 0-16,2 0 0,-1-2 0,2-3 15,1-1-15,0-3 16,3-3-16,4 0 0,3-4 0,2-5 0,1-2 16,3-2-16,3-2 0,7-5 15,2-1-15,2-1 0,0 0 16,6 1-16,-1 4 0,-1 2 15,-1 1-15,-3 5 0,-5 3 16,-4 5-16,-1 1 0,-3 5 16,-3 1-16,-3 3 15,-3 5-15,-2 0 0,-3 1 16,-5 1-16,-4-1 0,-3 1 16,-2 1-16,-5 0 0,-2 0 15,-1-1-15,-2-2 0,-1-1 16,-2-1-16,4-4 0,2-2 0,3-2 15,3-2-15,2-3 16,2-1-16,5-7 0,4-4 0,4-1 0,4 0 16,5 2-16,3 2 0,0 0 15,2 0-15,-2 3 0,-1 3 16,0 1-16,-2 3 0,-3 4 16,0 1-16,-4 0 0,0 3 15,-4 3-15,-1 2 0,-4 1 16,0-1-16,-6 3 15,-5 2-15,0 0 0,-3 3 16,-7 3-16,-3 2 0,2-2 16,3-4-16,0 0 0,2-3 15,3-3-15,3-2 0,3-3 16,4-3-16,1-5 0,2-2 0,2 0 16,1 0-16,0-1 0</inkml:trace>
  <inkml:trace contextRef="#ctx0" brushRef="#br0" timeOffset="12761.8216">12321 4761 0,'0'0'0,"0"0"0,0 0 16,0 0-16,0 0 0,23 24 16,-23-24-16,23 18 0,-9-10 0,2 2 15,4-3-15,1 0 0,2 0 16,7-4-16,0-3 0,-4-2 0,-1 0 16,-3-3-16,-2 1 0,-3-1 15,-4-1-15,-5-2 0,-5-1 16,-4 1-16,-5 1 0,-3 3 15,-7 0-15,0 0 0,-3 0 0,1-1 16,2 2-16,1-2 0,3 2 16,3 0-1,3 1-15,2 2 0,4 0 16,6-2-16,8 1 0,3-2 16,3-2-16,6-1 0,6-3 15,0 2-15,1 1 0,10 0 16,2-1-16,-8 2 0,-7 1 0,-6 1 15</inkml:trace>
  <inkml:trace contextRef="#ctx0" brushRef="#br0" timeOffset="12903.8196">13125 4735 0,'0'0'0,"0"0"0,0 0 16,0 0-1,0 0-15,14 21 0,-14-21 16,0 0-16,20 21 0,-20-21 0,0 0 0,16 16 0</inkml:trace>
  <inkml:trace contextRef="#ctx0" brushRef="#br0" timeOffset="13109.2834">13435 4246 0,'0'0'16,"13"-3"-16,6 0 0,0-1 0,3 1 15,11-2-15,13-2 0,-7 2 32,-2 1-32,1 2 0,-2-1 15,-10 1-15,-6-3 0,-5 1 0,-3 1 16,-2 1-16</inkml:trace>
  <inkml:trace contextRef="#ctx0" brushRef="#br0" timeOffset="13509.6664">13621 4106 0,'0'0'0,"0"0"0,0 0 15,0 0-15,0 0 0,-3 31 0,3-31 16,-10 33-16,3-14 0,-3 4 15,-2 4-15,-1 1 0,0 2 16,-4 9-16,2-2 0,1-3 0,2-3 0,-1 0 16,2-3-16,2-6 0,1-3 15,3-7-15,0-3 0,3-5 16,2-4-16,4 0 0,3-4 16,3-1-16,1-3 0,8-3 15,5-5-15,3 2 0,2-2 0,8-1 31,0 2-31,-2 3 0,-5 3 0,3 2 16,-2 3-16,-8 3 0,-5 4 16,-7 4-16,-5 5 0,-6 2 15,-4 3-15,-6 4 0,-4 2 16,-4 4-16,-1 1 0,-11 7 16,-4 0-16,1-2 0,0-3 15,-2-1-15,-1-2 0,0 0 0,4-3 0,3-8 16,4-9-16,5-1 0,5-1 15,4-1-15</inkml:trace>
  <inkml:trace contextRef="#ctx0" brushRef="#br0" timeOffset="13679.0831">13535 4596 0,'0'0'15,"0"0"-15,0 0 0,21 27 0,-12-12 16,2 4-16,3 6 0,5 5 15,1 0-15,5 4 0,3-4 16,-2-4-16,0-5 0,2-7 16,1-3-16,-6-4 0,-4 0 0,-4-1 15</inkml:trace>
  <inkml:trace contextRef="#ctx0" brushRef="#br0" timeOffset="13879.6925">14072 4331 0,'0'0'0,"11"-3"0,5 0 16,3-1-16,3-1 0,12-2 0,7-2 15,9 1-15,-1 4 0,6-3 16,-4 1-16,-9 1 0,-8 2 16,-5-2-16,-5 1 0,-6 2 0,-5-1 15,-3 2-15,-2 0 16,-2-1-16</inkml:trace>
  <inkml:trace contextRef="#ctx0" brushRef="#br0" timeOffset="14095.9977">14404 4099 0,'0'0'0,"0"0"0,0 0 15,0 0-15,0 0 0,0 0 0,2 31 0,-2-31 16,-3 41-16,-1-13 0,-1 4 15,0 3-15,1-1 0,-1 16 16,2 2-16,1 2 0,2-10 16,1-5-16,2-4 0,1-5 15,-1-4-15,-1-3 0,0-4 16,-3-5 0,-3 2-16,-7-2 0,-6 0 0,4-3 15,2-2-15,2-1 0</inkml:trace>
  <inkml:trace contextRef="#ctx0" brushRef="#br0" timeOffset="14227.1147">14103 4686 0,'0'0'0,"0"0"16,0 0-16,12-18 0,-12 18 0,25-20 15,-5 7-15,2 0 0,2-3 0,12-3 16,3 0-16,1 1 0,0 2 0,6-8 16,-3 0-16,-8 5 15,-6 3-15,-6 4 0</inkml:trace>
  <inkml:trace contextRef="#ctx0" brushRef="#br0" timeOffset="14427.4551">14675 4264 0,'0'0'0,"0"0"0,23-5 0,-5 1 0,1-1 0,11-2 15,3 2-15,1-2 0,1 3 16,7-4-16,-1 0 15,-3 0-15,-4 1 0,-4 1 16,-4-2-16,-5 1 0,-5 2 0,-4-1 16,-2 3-16,-1-1 15</inkml:trace>
  <inkml:trace contextRef="#ctx0" brushRef="#br0" timeOffset="14612.4923">14936 4086 0,'0'0'0,"0"0"0,0 0 15,0 0-15,0 0 0,0 0 16,0 0-16,-2 23 0,2-23 0,-5 24 16,5-24-16,-6 34 0,3-16 15,-1 2-15,2 2 16,0-2-16,0 0 16,-1 0-16,0 0 0,-1 3 15,-2-1-15,2-4 0,-1-3 16,2-1-16</inkml:trace>
  <inkml:trace contextRef="#ctx0" brushRef="#br0" timeOffset="14759.6397">14664 4480 0,'0'0'15,"0"0"-15,0 0 0,30-14 0,-30 14 0,37-14 16,-10 5-16,1 0 0,3-1 16,11-2-16,2-1 0,5-2 15,-5 4-15,-6-1 0,-2 3 16,-9 1-16,-5 5 0,-1-1 0,-4 1 15,-4 1-15</inkml:trace>
  <inkml:trace contextRef="#ctx0" brushRef="#br0" timeOffset="14951.5793">14598 4638 0,'0'0'0,"0"0"16,0 0-16,32-11 0,-32 11 0,38-13 15,-11 5-15,0 1 0,2 1 16,11-4-16,3 1 0,-5-1 0,-1 0 0,4-1 0,-2 3 16,-6 1-16,-5 4 0,-7-2 15,-6-1-15,-3 2 0,-2 0 0,-2 1 16</inkml:trace>
  <inkml:trace contextRef="#ctx0" brushRef="#br0" timeOffset="15267.2863">15024 4462 0,'0'0'16,"0"0"-16,0 0 0,0 0 15,9 23-15,-9-23 0,3 28 0,-3-28 16,-1 37-16,-1-13 0,-1 4 16,-3-2-16,1 1 0,-1 6 15,2-3-15,-2-3 0,1-5 16,-3 2-16,-1-4 0,2-6 15,-2-2-15,-2-3 0,-2-1 16,-2-2-16,-1 0 0,-6-2 0,-5-1 16,1-1-16,-1-2 0,-7-5 15,-1-4-15,6 1 0,6 3 0,2-6 16,3-2-16,7 4 0,7 3 16,7-1-16,7-1 0,6-1 0,2-2 15,12 1-15,9 3 16,1 0-16,3 2 0,8-2 0,-2 1 15,-12 2-15,-7 0 0,-7 1 16</inkml:trace>
  <inkml:trace contextRef="#ctx0" brushRef="#br0" timeOffset="23151.8799">15641 2767 0,'0'0'0,"0"0"0,-9-12 0,2 4 0,-2 0 16,-3-1-16,-2-1 16,-8-4-16,-2-1 0,-5 1 0,-4 0 0,-2 3 15,-3 1-15,-13 3 0,-3 2 16,0 3-16,1 3 0,-13 4 16,-3 3-16,4 6 0,3 3 0,-12 10 15,1 7-15,2 5 0,9-1 16,-4 10-16,4 5 15,0 12-15,16-4 16,10 2-16,6 2 0,14-7 16,10-4-16,11-1 0,9 0 15,7-6-15,4-6 0,16 6 16,9 4-16,1-13 0,1-8 16,10 2-16,7 1 0,6-5 15,2-3-15,16-4 0,11-2 0,-6-2 16,-4-3-16,16-6 0,10-5 0,-8-2 15,-5-1-15,12-3 0,9-3 16,-10-1-16,-7-2 0,6-2 0,5-1 16,-17 1-16,-10 1 0,1-8 0,0-5 15,-12-1-15,-8 0 16,-4-4-16,-4-2 0,-11-1 0,-8 1 0,-3-4 16,-3-4-16,-4 3 15,-4 1-15,-9-8 0,-4-6 16,-8-1-16,-8 0 0,-8-6 15,-6-5-15,-5 5 0,-3 4 0,-13-4 16,-6-3-16,-7 7 0,-5 5 16,-13 0-16,-10 0 15,2 7-15,0 7 0,-23 4 16,-16 2-16,4 4 16,0 2-16,-14 12 0,-8 7 15,3 5-15,5 2 0,-15 14 16,-11 8-16,15 6 0,11 3 0,-1 16 15,-1 13-15,21-7 0,14-4 16,27-17-16,17-13 0,13-7 16</inkml:trace>
  <inkml:trace contextRef="#ctx0" brushRef="#br0" timeOffset="23452.6601">16220 4047 0,'0'0'0,"0"0"0,0 0 16,0 0-16,0 0 0,34-5 16,-34 5-16,34 7 0,-34-7 15,39 4-15,-14 1 16,-2 0-16,-2-1 0,2 3 16,-3-3-16,-4 0 0</inkml:trace>
  <inkml:trace contextRef="#ctx0" brushRef="#br0" timeOffset="23916.3631">15986 4425 0,'0'0'0,"0"0"16,0 0-16,23-9 0,-23 9 0,33-13 16,-7 4-16,5 0 0,3-1 0,13-4 15,0 1-15,-2-1 0,-1 0 16,6 0-16,-5 1 15,-8 4-15,-8 1 0,-2 2 0,-8 2 16,-12 2-16,-7 2 0,-6 7 16,-10 6-16,-5 1 0,-5 2 0,-6 3 15,-5 4-15,1 2 0,1-1 0,-2 3 16,8-1-16,4-2 16,6 0-16,6-2 0,8-1 0,5-3 15,5-2-15,11-5 0,8-3 16,5-4-16,3-1 15,10-9 1,6-5-16,-5 0 0,-5 0 0,-1-3 16,-4 1-16,-6 0 0,-5 0 15,-4 2-15,-2 0 0,-4-2 16,-2 0-16,-5 2 0,-1 1 16,-2 1-16,0 4 0,0 3 15,1 3-15,-1 2 0,1 2 16,0 3-16,1 1 0,-1 1 0,0 1 0,1 2 15,-1 1-15,1 0 0,1 2 16,0-3-16,1-1 0,-2-1 16,1-2-16,-2-2 0</inkml:trace>
  <inkml:trace contextRef="#ctx0" brushRef="#br0" timeOffset="24186.0877">16687 4384 0,'0'0'0,"0"0"0,0 0 0,31-19 16,-13 13-16,9-1 16,6 0-16,7 1 15,4-1-15,5 1 0,-7 0 0,3 1 16,-6 1-16,0 2 0,-7 2 0,-8 6 16,-5 4-16,-7 1 0,-3 2 0,-5 5 15,-2 3-15,-4 1 16,-4 1-16,-3 1 0,-5 4 0,-1-2 15,-3 0-15,-5 0 0,-1-5 16,0-5-16,-1-3 0,0-6 16,0-6-16,-1-6 0,1-6 0,5 2 15,5 2-15,2 2 0</inkml:trace>
  <inkml:trace contextRef="#ctx0" brushRef="#br0" timeOffset="24388.9731">16936 4162 0,'0'0'16,"0"0"-16,0 0 0,0 25 0,0-25 16,-3 35-16,-2-8 0,-1 4 15,-4 4-15,-7 15 0,-3 5 16,-4 11-16,-1 1 0,-4 1 16,3-8-16,5-11 15,3-6-15,3-9 0,5-10 16,4-11-16,4-7 0,4-11 0,4-7 0,-2 2 0,-1 3 15,0 1-15</inkml:trace>
  <inkml:trace contextRef="#ctx0" brushRef="#br0" timeOffset="24517.8229">17453 4142 0,'0'0'0,"0"0"0,0 0 0,20 8 15,-11-1-15,0 3 0,-1 4 16,0-3-16,-1-1 0,-2-1 16</inkml:trace>
  <inkml:trace contextRef="#ctx0" brushRef="#br0" timeOffset="24787.6153">17314 4407 0,'0'0'16,"0"0"-16,0 0 0,24-6 15,-24 6-15,32-6 0,-13 4 16,0 0-16,-2 0 0,0 4 16,-3 1-16,-2 4 15,-3 2-15,-3 4 0,-3 5 16,-3 7-16,-2 0 0,-3 2 16,-1 0-16,-1-2 0,1-3 15,0 3-15,2-1 0,3-4 16,2-4-16,4-7 0,4-3 15,2-6-15,3-3 0,5-5 16,3-3-16,0-3 0,1-3 0,1 1 0,-6 2 16,-2 3-16</inkml:trace>
  <inkml:trace contextRef="#ctx0" brushRef="#br0" timeOffset="24940.2554">17825 4070 0,'0'0'0,"0"0"0,0 0 0,0 0 16,0 0-16,15 26 0,-15-26 16,7 26-16,-7-26 15,7 33-15,-1-18 16,-1-3-16,0-1 0,-2-1 16</inkml:trace>
  <inkml:trace contextRef="#ctx0" brushRef="#br0" timeOffset="25157.5912">18109 4151 0,'0'0'15,"0"0"-15,-2 20 0,-2-2 0,-1 5 16,-3 6-16,-1 5 0,-3 11 0,0 0 16,-2 6-16,1-3 0,-2 2 15,3-8-15,0-5 0,-1-5 16,-2-6-16,0-6 0,-3-6 15,-1-4-15,-1-5 0,1-3 0,-2-6 16,-1-4-16,8 2 0,2 2 16,2 1-1</inkml:trace>
  <inkml:trace contextRef="#ctx0" brushRef="#br0" timeOffset="25389.5394">17711 4382 0,'0'0'0,"0"0"15,0 0-15,0 0 0,34 11 16,-34-11-16,32 12 0,-13 0 15,2 3-15,2 2 16,2 2-16,8 6 0,2 2 0,1-1 0,0 0 16,10 4-16,-1-4 0,-2-2 15,-1-2-15,4 0 0,-3-1 0,-2-4 16,-3-2-16,-1-1 0,-2-2 16,-3-1-16,-1-1 0,-4-2 15,-2-1-15,-4-2 0,-4-3 16,-2 0-1,-4-1-15,-3-1 0,-1 1 16,-1-1-16</inkml:trace>
  <inkml:trace contextRef="#ctx0" brushRef="#br0" timeOffset="34821.4551">19711 4014 0,'0'0'0,"0"0"16,0 0-16,0 0 0,0 0 0,0 0 15,0 0-15,-6 26 0,6-26 16,-11 26 0,3-6-16,-2 1 0,0 4 15,-1 4-15,-1 3 0,-4 13 16,0 1-16,-4 9 0,-1 0 15,3-5-15,2-3 0,-2 1 16,1-4-16,4-10 0,3-5 0,3-7 16,1-5-16,2-6 0,0-6 15,4-8-15,5-5 0,-3 2 0,0 1 0,0 1 16</inkml:trace>
  <inkml:trace contextRef="#ctx0" brushRef="#br0" timeOffset="35222.5154">19630 4248 0,'0'0'0,"0"0"16,0 0-16,0 0 0,6 26 0,-6-26 15,9 31-15,-5-10 0,-1 1 16,3 4-16,2 3 16,2 8-16,0-3 0,1-2 0,0-4 15,0-3-15,-1-3 0,3 0 16,-1-7-16,0-2 0,1-5 15,3-6-15,0-4 0,-4-4 0,-1-2 0,0-4 16,0-6-16,-1-2 0,0-5 16,3-8-16,1-4 15,0 1-15,0 3 0,4-3 0,0 6 16,-5 5-16,-2 7 0,-1 4 16,-2 5-16,-3 5 0,1 3 15,-1 6-15,1 5 0,-3 4 0,0 3 0,-1 6 16,0 4-16,0-2 0,1 1 15,1 1-15,2 2 16,-2-4-16,1-1 0,1-3 16,3-2-16,0-3 0,0-5 0,1-4 15,2-3-15,0-4 0,1-2 16,-1-6 0,-1-4-16,-2 3 0,-2 1 0,-2 2 15</inkml:trace>
  <inkml:trace contextRef="#ctx0" brushRef="#br0" timeOffset="35554.6069">20290 4210 0,'0'0'16,"0"0"-16,0 0 0,0 28 0,0-28 16,1 35-16,1-9 0,1 5 15,3 0-15,3 11 0,3 1 16,3 3-16,1-4 0,5-8 15,4-3-15,-1-7 0,0-6 16,7-3 0,1-7-16,-1-4 0,-1-6 0,-1-8 15,-1-6-15,-5-1 0,-3-2 16,-2-4-16,-3-3 0,-5-2 16,-3-1-16,-5-7 0,-2-3 15,-2 1-15,-3 3 0,-4-7 16,-5 1-16,0 4 0,0 5 0,-2 4 15,1 3-15,-1 7 0,2 5 0,1 6 16,1 6-16,1 4 0,1 2 16,2 3-16,2 4 0,2-3 15,1-3-15,1 0 0</inkml:trace>
  <inkml:trace contextRef="#ctx0" brushRef="#br0" timeOffset="35824.2941">20989 4106 0,'0'0'0,"0"0"0,0 0 16,0 0-16,0 0 0,0 35 0,0-35 0,-6 36 15,4-15-15,0 6 0,-2 8 16,1 0-16,0-2 15,1 14-15,0 1 0,2-7 16,3-6-16,-1 0 0,0-9 0,-1-4 16,0-5-16,0-4 0,1-3 15,-2-6-15,0-4 0,0-5 0,0-5 16,0 3-16,0 1 0,0 1 0</inkml:trace>
  <inkml:trace contextRef="#ctx0" brushRef="#br0" timeOffset="36040.5421">21063 4220 0,'0'0'15,"0"0"-15,0 0 0,20 23 0,-7-8 16,-1 4-16,1 4 0,0 3 16,-1 1-16,6 6 0,2 1 15,3 1-15,-1-6 0,-1-6 16,-1-5-16,-4-4 0,-1-3 15,-4-3-15,-1-3 0,-3-4 0,-1-4 0,-4-3 16,-1-4-16,-1-4 16,-2-1-16,1 1 0,0 3 0,0 2 15</inkml:trace>
  <inkml:trace contextRef="#ctx0" brushRef="#br0" timeOffset="36225.6751">21391 4086 0,'0'0'0,"0"0"16,0 0-16,2 21 0,-2-21 0,-3 27 16,1-5-16,-2 5 0,0 4 15,-2 14-15,1 3 0,2-3 16,0-2-16,2 7 0,2-3 16,1-5-16,0-8 0,0 1 0,-1-8 0,0-7 15</inkml:trace>
  <inkml:trace contextRef="#ctx0" brushRef="#br0" timeOffset="42142.5269">22649 4125 0,'0'0'0,"0"0"0,20-5 16,-5 0-16,3 2 0,7-2 0,6 2 31,11-3-31,1 0 0,12-2 0,1 0 16,-3 1-16,-3 1 0,8-2 15,-1-1-15,-9 1 0,-5 1 16,0 0-16,-5 3 0,-11 1 15,-6 2-15,-8-1 0,-2 1 0,-2 0 16</inkml:trace>
  <inkml:trace contextRef="#ctx0" brushRef="#br0" timeOffset="42311.8923">23079 4178 0,'0'0'0,"0"0"0,0 0 16,-2 21-16,2-21 0,-1 22 0,1-22 15,-4 32-15,2-15 0,0 5 16,0 2-16,-1-1 0,0-1 16,-2 7-16,-1-1 0,0-2 15,-2-2-15,1-6 0,2-1 16,0-3-16</inkml:trace>
  <inkml:trace contextRef="#ctx0" brushRef="#br0" timeOffset="42474.7087">22728 4677 0,'0'0'0,"0"0"0,0 0 16,0 0-16,36-4 0,-14 1 15,6 0-15,5-2 0,5-1 0,3 1 0,3-2 16,13-1-16,0 0 0,14 0 16,0 1-16,-4 1 0,-15 1 15,-12 1-15</inkml:trace>
  <inkml:trace contextRef="#ctx0" brushRef="#br0" timeOffset="42806.9735">24138 4209 0,'0'0'0,"0"0"0,0 0 15,0 0-15,-25-8 0,25 8 0,-37 9 16,11-3-1,-2 0-15,-4 2 0,-3 2 16,-5 3-16,1 1 0,5-1 16,3 0-16,2 3 0,8 0 0,10-3 15,8 1-15,9-3 0,7-2 16,8 1-16,5 0 0,3 1 16,1 2-16,-1 1 0,1-2 15,-5 3-15,-4 0 0,-3 3 0,-6-1 16,-9-1-16,-6-2 0,-7-1 0,-4 2 15,-5 0-15,-3-1 0,-3 1 16,-2-1-16,0-1 0,-1 0 16,1-5-16,3-2 0,7-2 15,3-1-15,2 0 0</inkml:trace>
  <inkml:trace contextRef="#ctx0" brushRef="#br0" timeOffset="43161.3522">24273 4424 0,'0'0'0,"0"0"16,0 0-16,22 0 15,-22 0-15,25 5 16,-8-2-16,2-1 0,0-1 0,3-1 16,3-2-16,3 0 0,0 0 0,-4-5 15,-3-3-15,-2-1 16,-1-1-16,-4-1 0,-2-1 15,-4-1-15,-4-1 0,-4 1 16,-2-1-16,-5 4 0,-3 3 16,-2 3-16,-3 1 0,-3 4 15,-1 2-15,-3 4 16,-3 3-16,-4 7 0,2 2 0,1 3 16,3 3-16,3 4 0,3 2 15,5 1-15,4 2 0,5 3 16,4-3-16,10-3 0,6-4 15,7-5-15,3-3 0,12-7 0,7-2 0,-10-3 16,-7-1-16,-7-1 0</inkml:trace>
  <inkml:trace contextRef="#ctx0" brushRef="#br0" timeOffset="43377.7787">25168 4211 0,'0'0'0,"0"0"0,0 0 15,-33 9-15,14-2 0,-4 4 16,-6 2-16,-8 7 0,-1 4 0,1 2 16,0 5-16,-4 6 15,4 1-15,4 3 0,9-2 16,9-5-16,5-5 16,11-6-16,9-3 0,10-7 15,7-5-15,9-6 0,7-3 16,-8 0-16,-9 0 0,-5 0 15</inkml:trace>
  <inkml:trace contextRef="#ctx0" brushRef="#br0" timeOffset="43693.9251">25417 4353 0,'0'0'0,"0"0"0,0 0 16,-30 20-16,15-8 0,-2 5 15,1 2-15,1 1 0,0 1 0,1 7 16,3 1-16,4-4 15,4-2-15,7-2 0,8-4 0,6-8 16,4-5 0,5-5-16,2-3 0,1-5 15,0-4-15,-4-2 0,-1-1 16,-6-2-16,-2 0 0,-3-5 16,-4 2-16,-6 0 0,-7 1 0,-7 1 15,-5 2-15,-3 6 16,-3 2-16,-5 4 0,-5 4 15,-5 4-15,0 2 0,6 3 0,3 2 0,7 3 16,6-1-16,6 3 0,7 2 16,8-3-16,6-2 0,7-6 15,7-1-15,-5-3 0,-3 1 0,-3 0 16</inkml:trace>
  <inkml:trace contextRef="#ctx0" brushRef="#br0" timeOffset="44032.1452">25849 4383 0,'0'0'16,"0"0"-16,0 0 0,-21 29 0,10-12 15,0 4-15,0 2 0,-3 6 16,1-1 0,2-2-16,2-2 0,1-8 15,3-2-15,-1-4 0,2-3 16,2-4-16,2-3 0,2-9 15,1-1-15,2-3 0,0-2 0,5-4 16,4-4-16,3-2 0,0-2 16,10-6-16,2-1 0,-1 5 15,2 4-15,3 2 0,-2 4 0,-3 4 16,-3 4-16,-4 9 0,-2 4 16,-4 5-16,-2 3 0,-7 4 15,-4 3-15,-3 5 0,-4 3 0,-1 7 16,-2 3-16,-2 3 0,0-3 15,3-3-15,0 1 0,5-5 16,4-4 0,-1-6-16,0-3 0,0-4 15</inkml:trace>
  <inkml:trace contextRef="#ctx0" brushRef="#br0" timeOffset="44448.3164">26612 4457 0,'0'0'16,"0"0"-16,0 0 0,5-16 0,-5 7 15,-2 1-15,-3 0 0,-2-1 16,0 2-16,-4 0 0,-2 0 16,-4 3-16,-2 2 0,-7 2 15,-2 3-15,1 2 0,-2 3 0,1 5 16,1 2-16,3 3 0,3 2 16,0 6-1,3 0-15,6-3 0,4-3 0,6-3 16,4-3-16,7-3 0,6-4 15,6-7-15,5-3 16,1-5-16,4-3 0,1-3 16,0 0-16,5-7 0,-3-4 0,0-3 15,-1-2-15,-4-1 0,-5-2 16,-3 0-16,-1-1 0,-3 0 16,-2 4-16,-4 4 0,-4 2 15,0 7-15,-3 4 0,0 6 16,-2 3-16,-2 4 0,-4 5 0,-2 5 15,-2 3-15,-1 6 0,0 6 16,-4 3-16,-1 3 0,0 3 16,-2 1-16,0 8 0,1-3 15,6-5-15,3-3 0,4-2 0,4-3 0,5-5 16,3-5-16,-3-3 0,-1-4 0,-2-1 16</inkml:trace>
  <inkml:trace contextRef="#ctx0" brushRef="#br0" timeOffset="44648.578">27257 4350 0,'0'0'16,"0"0"-16,0 0 0,0 0 16,0 0-16,-14 25 0,14-25 0,-13 31 15,5-13-15,-2 2 0,-1 2 16,1-3-16,1 1 0,-1 0 15,3-3-15,1-3 0,4-4 0,0-2 16,1-1-16,0-2 0</inkml:trace>
  <inkml:trace contextRef="#ctx0" brushRef="#br0" timeOffset="44795.8312">27319 4113 0,'0'0'0,"0"0"15,0 0-15,0 0 0,0 0 0,0 0 16,21 18-16,-21-18 0,13 22 16,-13-22-16,16 24 0,-16-24 15,12 19-15,-7-10 0</inkml:trace>
  <inkml:trace contextRef="#ctx0" brushRef="#br0" timeOffset="45018.3921">27783 4128 0,'0'0'0,"0"0"0,0 0 0,0 0 16,-16 21-16,16-21 0,-24 34 0,10-12 0,-2 4 16,-3 3-16,-1 3 15,-2 10-15,2-1 0,0 5 16,6-7-16,4-6 0,4-5 0,6-3 16,5-3-16,4-5 0,4-4 15,1-5-15,2-3 0,-1-2 16,1-1-16,-2-7 0,-1-4 15,-3 1-15,-1 1 0,-3 2 16</inkml:trace>
  <inkml:trace contextRef="#ctx0" brushRef="#br0" timeOffset="45165.3758">27512 4356 0,'0'0'0,"9"-2"16,4-2-16,5 2 0,3-2 0,9 2 15,3-1-15,3 2 0,0-1 16,9-1-16,-1 0 0,-7 0 16,-7 1-16,-6 0 0</inkml:trace>
  <inkml:trace contextRef="#ctx0" brushRef="#br0" timeOffset="45450.7251">28624 4039 0,'0'0'0,"0"0"16,0 0-16,0 0 0,0 0 0,-29 10 0,29-10 15,-35 21-15,13-7 0,-3 4 16,-3 4-16,0 3 0,-2 1 0,-8 12 15,3 5-15,-1 6 16,6 0-16,4 3 0,7-5 16,6-7-16,5-6 0,9-4 0,7-3 15,5-6-15,3-4 0,8-6 0,3-5 16,-6-2-16,-4-1 0,-4 1 16</inkml:trace>
  <inkml:trace contextRef="#ctx0" brushRef="#br0" timeOffset="45682.5918">29060 4092 0,'0'0'0,"0"0"0,0 0 16,0 0-16,-22 26 0,7-9 0,-3 4 15,-2 5-15,-2 4 0,-5 11 16,2 5-16,3-4 0,3-2 15,3 3-15,5-4 0,3-1 0,5-8 16,6-8-16,7-7 0,4-5 16,5-3-16,0-7 0,2-5 15,-2-1-15,0 0 0,-1 2 16,-4-1-16,-3 2 0</inkml:trace>
  <inkml:trace contextRef="#ctx0" brushRef="#br0" timeOffset="45851.9884">28758 4389 0,'0'0'0,"0"0"0,0 0 0,33-6 16,-33 6-16,44-9 0,-14 5 16,9-2-16,1 1 0,1-1 0,1 1 15,6 2-15,-1 1 0,-10 1 16,-6 0-16,-7 1 0</inkml:trace>
  <inkml:trace contextRef="#ctx0" brushRef="#br0" timeOffset="46283.8789">29547 3991 0,'0'0'0,"0"0"15,0 0-15,-13 22 0,13-22 0,-19 33 16,5-9-16,-4 2 16,-2 2-16,-7 12 0,-3 3 15,2-1-15,3-3 0,-4 8 16,4-4-16,0 0 0,4-11 0,4-5 16,4-5-16,3-6 0,3-4 15,2-3-15,2-3 0,3-6 16,0 0-16,4-10 0,7-5 15,1-2-15,1-4 0,5-2 0,3-3 16,3 2-16,2-1 0,2 2 16,2 1-16,4 0 0,-2 5 0,-1 5 15,0 3-15,-5 3 16,-3 2-16,-5 5 0,-2 3 0,-5 3 16,-4 4-16,-2 5 0,-4 4 15,-3-2 1,-3 2-16,0 3 0,-3 2 15,0 1-15,-1-3 0,2 6 16,1-1-16,6-4 0,4-3 0,-1-4 16,-1-5-16,0-2 0</inkml:trace>
  <inkml:trace contextRef="#ctx0" brushRef="#br0" timeOffset="46669.4785">30106 4256 0,'0'0'0,"0"0"0,0 0 16,0 0-16,-30-4 0,30 4 16,-41 8-16,17 0 0,-1 1 15,-2 3 1,0 4-16,-6 6 0,2-1 0,2 3 16,2 0-16,1 3 0,9-4 15,7-2-15,8-4 0,5-5 16,5-3-16,7-5 0,6-2 15,3-3-15,3-2 0,1-5 16,2-3-16,-1 0 0,-1-3 16,2-5-16,-4-1 0,-6 1 0,-3 2 0,-5 0 15,-2 1-15,-2 3 0,-3 2 16,-1 5-16,-2 2 16,-2 1-16,0 3 0,-5 3 0,-2 8 15,-3 1-15,-1 3 0,1 2 16,1 5-16,3-2 0,3 2 15,2-2-15,3-1 0,4-3 0,3-3 0,4-7 16,4-4-16,-2 0 0,-3-1 16,-2 0-16</inkml:trace>
  <inkml:trace contextRef="#ctx0" brushRef="#br0" timeOffset="46887.1551">30496 4106 0,'0'0'0,"0"0"0,0 0 0,0 0 16,-17 24-16,17-24 0,-30 35 15,11-12-15,-2 2 0,0 3 16,0 5-16,-3 7 0,2 0 0,0 2 16,4-5-16,7-6 0,4-5 0,5-6 15,6-3-15,2-5 0,3-3 16,2-4-16,2-4 0,-2 0 15,-2-2-15,-2 1 0,-2 0 16,0 0-16</inkml:trace>
  <inkml:trace contextRef="#ctx0" brushRef="#br0" timeOffset="47070.8084">30195 4317 0,'0'0'0,"0"0"16,0 0-16,31-6 0,-13 4 0,5-1 15,6 0-15,0-1 16,2 0-16,10-1 0,0 1 16,4 2-16,-4-1 0,-6 1 0,-4 0 0,-6 2 15,-4 2-15,-4 0 0,-4-1 16,-2 1-16</inkml:trace>
  <inkml:trace contextRef="#ctx0" brushRef="#br0" timeOffset="47271.47">30884 4141 0,'0'0'0,"0"0"0,0 0 15,0 0-15,21 19 0,-21-19 16,9 29-16,-7-12 0,-1 2 0,-2 5 16,-3 4-16,-4 6 0,-1 1 15,-3-1-15,-2-2 16,-4 2-16,1-3 0,-3-2 0,-3-3 0,-2-2 15,-1-4-15,-1-3 0,0-1 16,5-4-16,4-2 0,4-2 16</inkml:trace>
  <inkml:trace contextRef="#ctx0" brushRef="#br0" timeOffset="47425.3977">31236 4641 0,'0'0'16,"0"0"-16,0 0 0,0 0 0,0 0 16,-22 25-16,-1-18 0,3-1 15,2-1-15,3 0 16</inkml:trace>
  <inkml:trace contextRef="#ctx0" brushRef="#br0" timeOffset="48174.6298">23136 5161 0,'0'0'16,"0"0"-16,0 0 0,0 0 16,34-7-16,-34 7 15,43-3-15,-14 3 0,3 0 16,15 1-16,6-1 0,1 1 15,2 2-15,20-2 0,6-1 16,12-3-16,-6-1 0,26-1 16,5 0-16,6-3 0,-8-1 15,58-3-15,-9 1 0,-14 4 16,-11 2-16,9 0 0,6 0 0,-17 4 0,-12 1 16,15 0-16,6 0 0,-7 1 15,-6 2-15,16-1 0,11 0 16,-16 1-16,-11-1 0,17 2 15,13 1-15,-11-2 0,-6 1 16,16 1-16,12 0 0,-17 0 0,-11 1 16,15 1-16,11 1 0,-15 2 0,-10-1 15,10 0-15,7 0 0,-16 0 16,-12 1-16,11-2 0,6-1 16,-15-1-16,-11-1 0,1-1 15,0-1-15,-20-2 0,-13-3 0,-2-2 16,-2-1-16,-19 1 15,-12 3-15,-13-6 16,-6-2-16,-16 1 0,-12 2 16,-13 0-16,-8-1 0,1 3 15,2 1-15,1 0 0</inkml:trace>
  <inkml:trace contextRef="#ctx0" brushRef="#br0" timeOffset="78270.658">2774 5247 0,'0'0'0,"0"0"15,0 0-15,0 0 0,0 0 0,31-8 16,-31 8-16,32-1 0,-32 1 16,46-2-16,-17 1 15,3 0-15,5 1 0,14-2 0,2-1 16,16 0-16,2 1 0,4-2 15,4 0 1,17-1-16,1 1 0,16 1 16,2 2-16,11-2 0,-6 1 0,48 1 15,-11 2-15,-10-2 16,-8-1-16,-1-2 0,0 1 0,-7 1 16,-5 2-16,4-1 0,3 0 15,-10-1-15,-4 1 0,-4 0 16,-2 1-16,-6-1 0,-6 0 0,-9 1 15,-3-1-15,-13 3 0,-7 3 0,-22-3 16,-13 1-16,-12-1 0</inkml:trace>
  <inkml:trace contextRef="#ctx0" brushRef="#br0" timeOffset="79141.2578">7563 4323 0,'0'0'0,"0"0"0,0 0 0,0 0 15,0 0-15,0 0 0,0 0 16,0 0-16,0 0 0,0 0 16,0 0-16,0 0 0,17 26 0,-17-26 15,9 34-15,-4-15 16,0 1-16,1-1 0,0 0 15,0-2-15,-1-3 16,0-2-16</inkml:trace>
  <inkml:trace contextRef="#ctx0" brushRef="#br0" timeOffset="79325.8263">7782 4267 0,'0'0'0,"0"0"15,0 0-15,0 0 0,4 23 0,-4-23 16,3 27-16,-3-27 0,2 33 16,1-13-16,3 0 15,-1-1-15,4-1 0,2 0 16,-3-2-16,-1-3 0</inkml:trace>
  <inkml:trace contextRef="#ctx0" brushRef="#br0" timeOffset="79473.0499">8192 4290 0,'0'0'16,"0"0"-16,0 0 0,-28 19 0,28-19 15,-35 23-15,9-2 16,-2 1-16,-1 4 0,-12 8 0,-2 2 16,-7 3-16,3-3 0,4-4 0,8-5 15,7-7-15</inkml:trace>
  <inkml:trace contextRef="#ctx0" brushRef="#br0" timeOffset="79658.0303">7515 4674 0,'0'0'0,"0"0"0,0 0 0,2 24 16,-2-24-16,2 27 0,-1-7 15,0 1-15,0 1 0,0 6 16,2 1-16,2-3 0,1-3 0,0-5 15,2-5 1,-3-1-16,2-2 0,-4-2 16</inkml:trace>
  <inkml:trace contextRef="#ctx0" brushRef="#br0" timeOffset="79827.3701">7744 4659 0,'0'0'0,"0"0"15,17-11-15,0 4 0,0 0 0,13-2 16,4 1-16,2 0 0,0 1 0,7 0 15,-1 5-15,-6 1 0,-3 3 16,0 3-16,-6 2 0,-13 3 16,-5 4-16,-11 1 0,-10 3 15,-4 3-15,-2 3 0,0-2 0,5-5 16,2-4-16</inkml:trace>
  <inkml:trace contextRef="#ctx0" brushRef="#br0" timeOffset="80228.1536">7718 4909 0,'0'0'0,"0"0"16,0 0-16,0 0 0,0 0 15,0 0-15,1-24 0,-1 24 0,22-13 16,-22 13-16,42-13 16,-17 6-16,-1 0 0,0 3 0,1 1 15,3 1-15,-3 2 0,-7 3 16,-6 4-16,-6 1 0,-6 1 0,-6 5 16,-4 2-16,-2 0 0,-1 0 0,-6 5 15,0-3-15,4-1 0,3-3 16,4-3-16,4 0 15,6-1-15,4-2 0,8-1 16,4-4-16,0 0 0,2 1 0,9 0 16,3 1-16,-3 2 0,-1 2 0,-3 2 15,0 0-15,-6 0 0,-2 0 0,-6 0 16,-6 2-16,-3 0 16,-6-1-16,-7 4 0,-6 0 15,-7 1-15,-3-1 0,-1-3 0,0-1 16,1-1-16,2-3 0,-4-2 15,2-6 1,5-2-16,4-4 0,10-6 16,8-5-16,7 3 0,5-1 0,7-6 15,6-3-15,4 1 0,4 1 16,13-6-16,7 1 16,-8 3-16,-2 2 0,-4 2 0,-11 5 15,-6 4-15</inkml:trace>
  <inkml:trace contextRef="#ctx0" brushRef="#br0" timeOffset="80406.5988">8557 4568 0,'0'0'0,"10"-3"16,3-2-1,4 2-15,2 1 0,9-1 16,5-1-16,6-1 0,-3 1 0,-3 3 15,-3 2-15,-6 2 16,-4-1-16,-8 6 0,-7 0 16,-3-1-16,0-2 0,0-1 0</inkml:trace>
  <inkml:trace contextRef="#ctx0" brushRef="#br0" timeOffset="80564.8796">8319 4901 0,'0'0'15,"0"0"-15,0 0 0,0 0 16,25-2-16,-25 2 0,42-15 0,-12 4 15,1-1-15,5-1 0,5-2 16,12-3-16,-1 0 0,6-3 16,-5 1-1,-9 3-15,-6 2 0,-4 2 16,-10 2-16,-10 2 0,-9 2 0,-2 3 16,0-1-16,-1 3 0</inkml:trace>
  <inkml:trace contextRef="#ctx0" brushRef="#br0" timeOffset="80876.6306">8691 4667 0,'0'0'0,"0"0"16,0 0-1,0 0-15,13 32 0,-9-12 0,1 3 16,-2 3-16,-1 5 0,0-2 16,1-1-16,-1 10 15,-1 0-15,0 1 0,0-8 16,-3-2-16,-1-3 0,-6-2 0,-1-4 0,-2-5 15,-3-3-15,0-6 0,0-1 0,-2-5 16,-1-4-16,3-2 16,2-2-16,2-2 0,2-3 0,4 0 15,4 0-15,6 1 0,4-2 16,4 1-16,4 0 0,7-2 16,4 0-1,3 0-15,1 0 0,2 1 16,2-1-16,-8 3 0,-4 2 0,-6 2 15</inkml:trace>
  <inkml:trace contextRef="#ctx0" brushRef="#br0" timeOffset="81061.3291">9025 4609 0,'0'0'0,"0"0"16,0 0-16,22 1 0,-22-1 0,0 0 15,30 12-15,-23-6 0,2 1 16,-2 0-16,-2 1 0,-2 2 16,0 0-16,-2 0 15,0-1-15,0-2 0</inkml:trace>
  <inkml:trace contextRef="#ctx0" brushRef="#br0" timeOffset="81192.9315">8945 4824 0,'0'0'0,"0"0"15,0 0-15,-972-3 16,1997-1-16,-1002 2 0,1 1 0,-1-2 0,0 2 16,-2-1-16,-2 1 0,0 1 15,-1 3-15,-4-2 0,-2 2 16,-2-2-16</inkml:trace>
  <inkml:trace contextRef="#ctx0" brushRef="#br0" timeOffset="81377.8206">8873 5043 0,'0'0'0,"0"0"15,0 0-15,0 0 0,0 0 0,27-9 16,-27 9-16,46-15 0,-16 5 16,8-2-16,6 0 0,13-5 15,2-1-15,10-3 0,-1-2 16,-6 5 0,-5 2-16,4-3 0,0-1 15,-16 3-15,-11 4 0,-11 1 0,-8-1 16,-10 4-16,-7 4 0,1 0 15,0 3-15,0-1 0</inkml:trace>
  <inkml:trace contextRef="#ctx0" brushRef="#br0" timeOffset="81619.5371">9457 4585 0,'0'0'0,"0"0"0,0 0 0,0 0 0,0 0 16,0 0-16,0 0 0,0 0 15,3 28-15,-3-28 0,-3 38 16,0-14-16,-1 4 0,0 5 15,-2 5-15,0 9 0,0-1 16,1 7-16,0-5 0,3-8 0,1-5 16,-1-1-1,0-5-15,0-11 0,1-2 16,0-3-16,0-2 0,0-2 16,1-5-16,0-4 0,-3 1 15,-1-4-15,1 1 0,-1-5 0,-1-3 0,2 2 0,-1 1 16,1 1-16</inkml:trace>
  <inkml:trace contextRef="#ctx0" brushRef="#br0" timeOffset="81794.0065">9971 5159 0,'0'0'16,"0"0"-16,0 0 0,0 0 0,0 0 16,6 23-16,-6-23 0,0 0 15</inkml:trace>
  <inkml:trace contextRef="#ctx0" brushRef="#br0" timeOffset="100994.0048">11404 6838 0,'0'0'0,"0"0"0,0 0 0,-12 19 0,12-19 0,-16 28 16,6-9-16,-1 1 0,-1-1 15,-5 8-15,-2 1 0,1-2 16,2-2-16,1-4 0,4-2 16,1-4-16,3-1 0,0-4 0</inkml:trace>
  <inkml:trace contextRef="#ctx0" brushRef="#br0" timeOffset="101125.7016">11388 6561 0,'0'0'15,"0"0"-15,0 0 0,24 3 0,-24-3 16,25 7-16,-25-7 0,26 17 15,-15-10-15,-1-2 0</inkml:trace>
  <inkml:trace contextRef="#ctx0" brushRef="#br0" timeOffset="101473.33">11601 6877 0,'0'0'0,"0"0"0,-12 19 16,3-6-16,0 1 0,-4 9 15,0 5-15,0-2 0,-1-1 0,1 2 16,1-3-16,2-6 16,2-3-16,2-7 15,-1-4-15,5-5 0,2-3 16,4-6-16,4-7 0,1-2 16,1-3-16,9-9 0,4-6 15,0 3-15,1 2 0,6-1 0,0 2 16,-3 6-16,-1 3 0,-2 8 15,-1 6-15,-4 5 0,-4 3 16,-3 7-16,-3 7 0,-3 5 0,-4 3 16,-3 6-16,-3 7 0,0-3 15,0 1-15,-1-1 0,1-1 16,2-5-16,2-5 0,3-5 16,2-4-16,3-5 0,1-5 0,-2 0 15,-2-1-15,0 1 0</inkml:trace>
  <inkml:trace contextRef="#ctx0" brushRef="#br0" timeOffset="101696.1132">12367 6503 0,'0'0'0,"0"0"0,0 0 16,0 0-16,0 0 0,-18 24 16,18-24-1,-30 40-15,9-14 0,-3 9 0,-4 9 16,-5 13-16,3 0 0,0 9 15,7-5-15,5 3 0,7-11 16,7-6-16,10-10 0,3-14 16,3-8-16,4-10 0,5-8 15,0 0-15,2-1 0,0-8 16,1-7-16,-5-3 0,-1-2 0,-5 4 0,-2 6 16,-2 2-16</inkml:trace>
  <inkml:trace contextRef="#ctx0" brushRef="#br0" timeOffset="101858.8753">12000 6856 0,'0'0'0,"0"0"16,0 0-1,0 0-15,0 0 0,0 0 0,0 0 16,36-4-16,-36 4 0,45-3 16,-14 0-16,1 0 0,2 0 0,10 1 15,1 0-15,-6 0 0,-7-1 16,-5 2-16</inkml:trace>
  <inkml:trace contextRef="#ctx0" brushRef="#br0" timeOffset="102212.8656">12396 7004 0,'0'0'15,"0"0"-15,0 0 0,32-3 0,-18 0 16,6 0-16,4 0 0,8-4 0,1 0 0,3-3 15,1-1-15,0 0 16,-1 0-16,5-3 0,-5-2 16,-4 0-16,-4 0 0,-4-1 15,-6 3-15,-10 0 0,-3-1 16,-10 0-16,-7 2 0,-2 5 0,-4 3 16,-7 4-1,-6 1-15,0 3 0,1 3 16,-7 7-16,-2 7 0,5 2 15,2 2-15,6 6 0,5 5 16,5-2-16,6 1 0,9 0 16,9-1-16,9-9 0,7-3 0,9-9 15,7-5-15,-1-6 0,2-4 16,8-8-16,6-5 0,-8-2 0,-5-3 0,-7 3 16,-9 5-16,-9 4 15</inkml:trace>
  <inkml:trace contextRef="#ctx0" brushRef="#br0" timeOffset="102482.5305">13146 6754 0,'0'0'0,"0"0"0,0 0 16,-8 24-16,8-24 0,-12 31 0,2-5 16,-2-1-16,-1 1 0,-4 8 15,2-1-15,1-4 0,2-2 16,0 0-16,2-6 0,2-7 15,2-4-15,1-6 0,2-7 16,3-2-16,1-6 0,3-6 0,1-5 16,4-3-16,2 0 0,5-7 0,3 0 15,-1 5-15,-1 4 16,7 4 0,3 6-16,4 0 0,-2 3 0,3 9 15,2 7-15,-2 2 0,0 2 0,-8-3 16,-4-2-16,-5 0 0</inkml:trace>
  <inkml:trace contextRef="#ctx0" brushRef="#br0" timeOffset="103076.636">13955 6871 0,'0'0'0,"0"0"0,0 0 16,0 0-16,-7-21 0,7 21 0,0 0 15,-18-18-15,5 10 0,-2 0 16,-4 1-16,-2 2 0,-2 3 16,-3 0-1,-3 3-15,-8 2 0,0 2 16,2 4-16,2 1 0,-4 6 0,5 1 16,6 4-16,5 2 15,6 0-15,5 1 0,9-2 16,6-1-16,8-5 0,7-1 0,9-6 15,5-5-15,4-5 0,1-2 16,10-9-16,0-3 0,0-4 0,-1-3 0,2-10 16,-6-1-16,-6-1 0,-5 3 15,-5-3 1,-2-1-16,-3 1 16,-2 3-16,-4 0 0,-2 5 0,-8 8 15,-1 4-15,-3 3 0,-2 4 16,-5 6-16,-4 4 0,-4 5 15,-4 3-15,-2 7 0,-1 4 0,-5 10 16,-5 6-16,1 4 16,0 2-16,0 10 0,5 1 15,8-10-15,5-6 0,7-7 16,4-5-16,8-8 0,5-6 0,-3-3 16,-3-2-16,-2-2 0</inkml:trace>
  <inkml:trace contextRef="#ctx0" brushRef="#br0" timeOffset="103245.9691">14449 6804 0,'0'0'0,"0"0"0,0 0 16,-12 18-16,12-18 0,-19 28 0,5-7 16,-2 2-16,1 1 0,-4 7 0,2-1 15,3-3-15,3-5 0,1-3 16,2-3-16,2-3 0</inkml:trace>
  <inkml:trace contextRef="#ctx0" brushRef="#br0" timeOffset="103384.0738">14417 6639 0,'0'0'0,"0"0"15,0 0-15,24 15 0,-24-15 0,23 17 16,-13-11-16,-1 0 0</inkml:trace>
  <inkml:trace contextRef="#ctx0" brushRef="#br0" timeOffset="103684.9575">14925 6707 0,'0'0'0,"0"0"0,0 0 16,-27 4-16,27-4 0,-38 10 0,12-3 16,-2 3-16,-1 1 0,-4 3 15,4 3-15,4-1 0,5-1 0,3 4 16,6-1-16,9-2 16,6-4-16,9-1 0,8-2 15,3 0-15,4-3 0,0 3 0,-2-2 16,-4 0-16,-3 0 0,-6 4 0,-4 2 15,-8 0-15,-5-3 0,-10 2 16,-6 2-16,-3 1 0,-2 2 16,-5-3-16,-2 0 0,4-2 15,2-2-15,2 1 0,5-3 16,4-2-16</inkml:trace>
  <inkml:trace contextRef="#ctx0" brushRef="#br0" timeOffset="103932.4907">15214 6778 0,'0'0'0,"0"0"0,0 0 0,-11 29 15,4-11-15,-3 9 0,-3 5 16,-3 11-16,-1 0 0,-3 12 0,0 2 15,1-5-15,0-2 0,-3 2 16,1-6-16,4-8 0,4-8 0,-2-1 16,0-5-16,4-10 0,0-4 0,2-3 15,3-1-15,0-1 0</inkml:trace>
  <inkml:trace contextRef="#ctx0" brushRef="#br0" timeOffset="104148.792">15264 6767 0,'0'0'16,"12"-3"-16,5 0 0,2 1 0,2 0 15,8 2-15,2 3 16,2 4-16,-5 0 0,-5 5 16,-3 5-16,-7 0 0,-4 0 0,-9 3 15,-7 4-15,-8-2 0,-5-1 0,-12 5 16,-4 1-16,-1-5 0,-2-2 15,-2-4-15,-2-2 0,7-4 16,5-4-16,4 1 0,8-2 16,3-2-16</inkml:trace>
  <inkml:trace contextRef="#ctx0" brushRef="#br0" timeOffset="104386.9782">15983 6558 0,'0'0'0,"-4"10"0,-5 6 0,-2 2 15,-1 4-15,-10 15 0,-4 9 0,-5 10 16,2 0-16,3 4 0,5-5 16,7-10-16,7-7 15,11-3-15,10-8 0,6-8 16,3-4-16,13-10 0,9-3 15,0-6-15,0-2 0,-11 1 16,-8 2-16,-7-1 0</inkml:trace>
  <inkml:trace contextRef="#ctx0" brushRef="#br0" timeOffset="104565.4919">16521 6825 0,'0'0'0,"0"0"0,0 0 16,-12 20-16,12-20 15,-16 25-15,3-7 0,-1 4 16,0 0-16,-1 8 0,1-1 16,3-5-16,1-2 0,3-7 15,1-7-15,2 0 0,0-1 0,1-3 16</inkml:trace>
  <inkml:trace contextRef="#ctx0" brushRef="#br0" timeOffset="104703.6727">16509 6510 0,'0'0'0,"0"0"16,0 0-16,0 0 0,30 1 15,-30-1-15,32 12 16,-15-5-16,-1-1 16,-2-1-16,0 0 0,-3-1 15</inkml:trace>
  <inkml:trace contextRef="#ctx0" brushRef="#br0" timeOffset="105020.013">16861 6767 0,'0'0'0,"0"0"15,-12 20-15,5-7 0,0 2 0,-9 8 16,-4 5-16,0-1 0,2-2 0,-2 3 16,2-2-16,4-6 0,3-3 15,2-5-15,4-2 0,1-7 16,3-6-16,3-2 15,2-2-15,2-4 0,3-2 0,5-8 16,6-7 0,7-2-16,0 2 0,3-1 15,3 0-15,-1 6 0,0 2 0,4 3 16,0 3-16,-7 5 16,-2 5-16,-4 5 0,-2 3 0,-4 3 15,-4 3-15,-6 5 0,-2 4 16,-5 4-16,-3 4 0,-5 4 15,-4 5-15,2 2 0,0 2 0,6-5 0,2-2 16,1-7-16,0-6 0,1-3 16</inkml:trace>
  <inkml:trace contextRef="#ctx0" brushRef="#br0" timeOffset="105420.9613">17822 6735 0,'0'0'0,"0"0"16,0 0-16,0 0 0,-24-3 0,24 3 16,-40 7-16,14 0 0,-4 3 15,-3 4-15,-2 2 0,-10 8 16,1 1-16,-7 9 16,5 2-16,8-3 0,7-4 15,7 0-15,10-6 0,7-4 16,7-4-16,15-7 0,14-5 15,4-7-15,5-4 0,5-8 16,5-5-16,0 1 0,-1-1 0,5-9 16,-3-4-16,-6 2 15,-3 3-15,-7 1 0,-8 4 0,-8 6 0,-7 4 16,-10 7-16,-7 5 16,-3 2-16,-4 3 0,-1 8 15,-2 6-15,3 2 0,-2 2 0,1 5 16,-2 3-16,6 0 0,4 0 15,4 4-15,7-4 16,0-6 0,4-1-16,5-8 0,5-5 0,2-3 0,3-4 0,-6 0 15,-2 0-15,-4-1 16</inkml:trace>
  <inkml:trace contextRef="#ctx0" brushRef="#br0" timeOffset="105721.9336">18258 6751 0,'0'0'16,"0"0"-16,0 0 0,0 0 15,-18 28-15,18-28 0,-20 31 0,10-14 16,1 1-16,0 0 0,0-2 16,1 0-16,2-4 0,-1-1 15,1-2-15,2-4 0,2-4 0,1-3 0,1-5 31,1 0-31,0 0 0,2-3 16,2-2-16,1-2 0,1-1 0,2 3 0,2 0 0,2 2 31,1 1-31,2 2 0,0 2 16,2 1-16,2 2 0,3 2 16,2 2-16,1 1 0,-2 1 0,1-2 0,-5 2 15,-3-3-15</inkml:trace>
  <inkml:trace contextRef="#ctx0" brushRef="#br0" timeOffset="106138.9114">18711 6693 0,'0'0'0,"0"0"0,0 0 0,0 0 0,-19 22 16,19-22-16,-19 28 15,7-10-15,-1 2 0,0 3 16,0 2-16,-2 5 0,4-3 0,5-4 15,2-4-15,4-3 16,4-1-16,6-7 16,5-6-16,4-3 0,2-2 15,8-8-15,3-5 0,2-1 0,1-2 16,-2-4 0,-1 0-16,-1-4 0,-6 2 0,-4 7 15,-4 3-15,-6 4 0,-4 3 16,-4 6-16,-6 5 0,0 6 0,-3 4 15,-5 10-15,-3 7 0,0 5 0,-1 2 0,-2 12 16,0 1-16,3-4 0,2-3 16,0 3-16,3-3 15,1-8-15,2-6 0,-3-4 16,-1-1-16,-2-7 0,-3-4 0,-7-4 16,-6-1-16,4-5 0,1 0 15,-5-6 1,-4-2-16,4-5 0,5-5 15,11-9-15,7-8 0,2 8 0,1 5 16,0 3-16</inkml:trace>
  <inkml:trace contextRef="#ctx0" brushRef="#br0" timeOffset="106471.1501">19960 6638 0,'0'0'0,"0"0"0,0 0 0,-30-2 16,30 2-16,-41 3 0,13 2 15,-2 0-15,-1 2 0,-4 4 0,3 3 16,5-1-16,7 0 0,2 2 16,8-1-16,9 1 0,7-1 0,9 1 15,6-3-15,2-1 0,1-1 16,-1 1-16,-1-1 0,-5-1 15,-4 2-15,-7-1 0,-9 2 16,-4-1-16,-4 1 16,-8-1-16,-5 1 0,-2-1 15,0-1-15,2-1 16,2-1-16,3-3 0,3 0 0,10-5 16,6-5-16,0 2 0,0 0 0,0 0 15</inkml:trace>
  <inkml:trace contextRef="#ctx0" brushRef="#br0" timeOffset="106825.675">20263 6659 0,'0'0'0,"0"0"0,-13 15 0,3-3 16,-2 2-16,-6 7 0,0 4 15,1 1-15,3 1 16,-1 2-16,4-1 0,5-6 15,1-3-15,9-6 0,6-7 16,4-4-16,5-4 0,4-4 16,3-5-16,3-3 0,1-3 15,1-5-15,0-4 0,6-4 16,-3 3-16,-4 0 0,-4 1 0,-5 4 16,-4 6-16,-5 5 0,-3 4 0,-4 6 15,-1 4-15,-8 8 0,-5 6 16,-1 1-16,-1 3 0,2 5 15,-1 2-15,1 2 0,1 0 16,4 3-16,3-3 0,5-4 16,4-2-16,6-10 0,6-7 15,0-5-15,1-5 16,-6 0-16,-3 1 0,-2 1 16</inkml:trace>
  <inkml:trace contextRef="#ctx0" brushRef="#br0" timeOffset="107226.6809">21061 6438 0,'0'0'0,"0"0"15,0 0-15,-10 24 0,10-24 0,-19 34 16,0-5-16,-1 4 16,0 1-16,-7 12 0,-2 2 15,-2 6-15,4-6 0,0 0 16,6-8-16,5-10 0,3-8 0,4-5 15,2-3-15,1-8 0,3-4 0,4-7 16,4-6-16,1-4 0,3-4 0,3-4 16,3-6-16,-1 1 15,0 1-15,5-1 0,1 4 16,0 6-16,1 3 0,4 5 16,4 6-16,-4 2 0,-3 3 0,0 6 15,1 6 1,-3 2-16,-3 1 0,-6 3 15,-5 1-15,-2 0 0,-3-1 0,-7-1 16,-5 1-16,0-6 16,-1-2-16,-8 0 0,-7-1 15,-1 0-15,0-2 0,-10-1 16,-4 0-16,3-1 0,4-3 0,5-3 16,5-1-16,7-7 0,7-2 0,2 2 15,3 1-15,0 2 0</inkml:trace>
  <inkml:trace contextRef="#ctx0" brushRef="#br0" timeOffset="107442.5453">21395 6696 0,'0'0'0,"0"0"16,-3 23-16,3-23 0,-11 37 0,-1-8 15,-5 7-15,-3 13 0,-1 1 16,-4 12-16,3 1 15,-3 2-15,2-9 0,0-2 16,3-10-16,4-10 0,3-10 0,2-8 16,1-6-16,-1-9 0,0-7 0,1-6 15,0-6-15,1-7 0,2-3 0,1 6 16,2 4-16,0 5 0</inkml:trace>
  <inkml:trace contextRef="#ctx0" brushRef="#br0" timeOffset="107589.7295">21451 6411 0,'0'0'16,"0"0"-16,16 7 0,-6-3 0,0 2 15,1 2-15,1 3 16,4 5-16,-1-1 0,-2-2 0,-2-2 16,-1-2-16</inkml:trace>
  <inkml:trace contextRef="#ctx0" brushRef="#br0" timeOffset="107912.9063">21497 6870 0,'0'0'0,"0"0"0,0 0 16,0 0-16,26 7 0,-26-7 16,38 0-16,-15-2 0,2-3 0,4 1 15,2-2-15,0-1 0,0-1 16,7-5-16,0 0 0,-5 0 0,-5-2 15,0-2-15,-6 0 16,-7 2-16,-6 1 0,-10 1 0,-8 1 16,-3 5-16,-2 3 0,-10 5 15,-7 5 1,0 1-16,-1 3 0,-4 6 16,-4 5-16,-1 6 0,7 0 0,5 3 15,4 3-15,7-4 0,6-3 16,7 2-16,6-2 0,9-9 15,7-3-15,13-5 0,11-3 16,3-3-16,3-2 0,21-8 16,5-4-16,-16 2 0,-15 3 0,-12 1 0</inkml:trace>
  <inkml:trace contextRef="#ctx0" brushRef="#br0" timeOffset="108113.0625">22350 6694 0,'0'0'16,"0"0"-16,-20 9 0,5 0 0,-3 2 16,-7 9-16,-2 5 15,1 0-15,1 3 0,-1 6 0,5-1 16,8-4-16,8-3 0,8-1 16,8-4-16,3-10 0,4-4 15,8-4-15,7-3 0,8-2 16,2-4-16,-10 1 0,-7 3 0,-7-2 0</inkml:trace>
  <inkml:trace contextRef="#ctx0" brushRef="#br0" timeOffset="108329.3873">22866 6577 0,'0'0'0,"0"0"15,0 0-15,-16 34 0,5-17 0,-6 7 16,-4 5-16,-5 8 0,0 2 15,-3 8-15,1-1 0,6-6 16,4-4-16,6-1 0,7-7 16,5-6-16,4-4 0,6-6 15,4-4 1,4-5-16,2-3 0,3-4 16,2-3-16,-8 2 0,-4 3 0,-2-2 15</inkml:trace>
  <inkml:trace contextRef="#ctx0" brushRef="#br0" timeOffset="108514.4246">22626 6779 0,'0'0'0,"0"0"16,0 0-16,27-6 0,-27 6 16,37-4-16,-10 2 0,3-1 15,3 1-15,12-2 0,2 0 16,-2 1-16,-1 2 0,12 1 0,1 0 31,-2 0-31,-12 0 0,-10 0 0</inkml:trace>
  <inkml:trace contextRef="#ctx0" brushRef="#br0" timeOffset="108792.7295">23531 6667 0,'0'0'0,"0"0"16,0 0-16,-25 1 0,9 1 0,-5 0 0,-4 1 15,1 1-15,-1 2 0,-7 3 16,-1 0-16,5 2 0,3 0 16,2 4-16,7-1 0,6 3 15,5 0-15,10-1 0,6 0 16,1-1-16,2-2 0,-1 2 0,0-1 16,-3-3-16,-2-3 0,-2 0 0,-3 0 15,-3 1-15,-1-2 0,-6-1 16,-4 0-16,-3 0 0,-4 0 15,-3-1-15,-3 1 0,-1-2 16,-2 1-16,1 0 0,4-2 16,4 0-16</inkml:trace>
  <inkml:trace contextRef="#ctx0" brushRef="#br0" timeOffset="108933.003">23807 7107 0,'0'0'0,"0"0"16,0 0-16,0 0 0</inkml:trace>
  <inkml:trace contextRef="#ctx0" brushRef="#br0" timeOffset="109948.1662">12161 7526 0,'0'0'0,"0"0"15,0 0-15,24 1 0,-24-1 0,29 0 16,-8 1-16,2-1 16,4-1-16,10 0 0,5 0 15,1 0-15,1 1 0,15 0 16,1 0-16,2-2 0,0 1 0,15 0 15,2 0 1,8 0-16,-5-1 0,15-3 16,1 0-16,-5 1 0,-6 2 15,45-1-15,-5-1 0,-14-3 16,-9-2-16,8 2 0,8 1 16,-11 0-16,-6 2 0,10-4 0,6-3 15,-6 4-15,-3 0 0,5 2 16,4 2-16,-5 0 0,-6-1 0,15-1 15,12 0-15,-12 1 0,-8 1 0,12 0 16,8 1-16,-8-1 16,-5-1-16,8 5 0,6 2 15,-13-5-15,-10-1 0,13 3 0,10 2 16,-11-1-16,-5-1 0,7 4 16,4 0-1,-9 0-15,-7 0 0,12 0 16,8-2-16,-12 0 0,-7-1 0,10-1 15,6 1-15,-11 2 16,-7 3-16,14-2 0,10 0 0,-9-3 16,-7 1-16,10 0 0,9 0 15,-13-2-15,-9 2 0,15-4 16,10-3-16,-10 3 0,-7-1 0,11 4 16,8 1-16,-13 1 0,-7 1 15,9 2-15,9 0 0,-13 0 0,-7 1 16,12-3-16,7-1 15,-14 3-15,-9-2 0,9-1 0,7-2 16,-14 1-16,-7-1 0,3-2 0,2-2 16,-14-1-16,-10-1 0,-10 0 15,-8 1-15,-15-1 0,-11 0 0,-16 3 16,-12 0-16,-7 1 0,-5 1 0,-4-1 16</inkml:trace>
  <inkml:trace contextRef="#ctx0" brushRef="#br0" timeOffset="110279.4518">24048 6418 0,'0'0'15,"0"0"-15,0 0 0,0 0 0,0 0 16,3 31-16,-3-31 15,4 27-15,-4-27 0,3 36 0,-2-14 16,0 0-16,0-1 16,-1-3-16,0-3 0,0 0 0</inkml:trace>
  <inkml:trace contextRef="#ctx0" brushRef="#br0" timeOffset="110885.6412">24151 6496 0,'0'0'0,"9"-3"0,7 0 0,-1 1 16,2-2-16,7 2 0,4-1 0,-3 3 15,-2 0-15,1 4 0,-3 2 16,-7 1-16,-8 0 0,-11 5 0,-10 6 16,-2-1-16,-4 3 0,-15 7 15,-5 2-15,-1-1 0,0-1 16,-2 3-16,4-3 0,8-6 15,6-3-15,5-4 16,7-3-16,10-5 0,6-5 16,14-4-16,10-6 15,4-3-15,3-2 0,6-1 16,4 0-16,-6 2 0,-3 0 0,1 1 16,-4 2-16,-10 2 0,-7 2 0,-11 5 15,-6 1-15,-5 5 16,-3 4-16,-8 5 0,-7 5 0,-1 2 0,1 2 15,0 5-15,2 4 0,6 2 16,6-1-16,5 2 0,3-1 16,3-4-16,3-7 0,10-2 15,9-3-15,0-8 0,5-3 0,3-7 16,5-6-16,0-2 16,1-4-16,1-2 15,-3 0-15,-6 1 0,-6 1 16,-8-2-16,-4 0 0,-8 3 15,-4 1-15,-9 0 16,-8 0-16,-6 5 0,-4 1 0,-10 9 16,-6 5-16,0 1 0,2 3 0,-9 8 0,2 2 15,9 2-15,9-1 0,7 3 16,7 1-16,8-6 0,6-5 16,8-2-16,8 0 0,8-4 15,6-4-15,15-6 0,10-4 16,-1-5-16,1-2 0,9-7 15,8-4-15,-18 6 0,-11 3 16,-10 2-16</inkml:trace>
  <inkml:trace contextRef="#ctx0" brushRef="#br0" timeOffset="111118.9799">24626 6514 0,'0'0'0,"0"0"16,0 0-16,37-7 0,-17 4 0,6 0 15,8-1-15,1 0 0,2 1 16,13-3-16,2 0 0,5 0 16,-6 1-16,1-1 0,-8 0 15,-10 2-15,-8 2 0,-8 1 16,-7 1-16,-8 1 0,-5 0 0,2-1 0,-2 1 15,2-1-15</inkml:trace>
  <inkml:trace contextRef="#ctx0" brushRef="#br0" timeOffset="111303.7896">25023 6336 0,'0'0'0,"0"0"0,0 0 16,0 0-16,-21 29 0,21-29 15,-27 37-15,11-15 0,-2 4 0,-8 13 16,-2 3-16,0-1 0,2 0 16,-5 5-16,2-2 15,3 0-15,5-7 0,4-8 16,5-6-16,2-5 0</inkml:trace>
  <inkml:trace contextRef="#ctx0" brushRef="#br0" timeOffset="111474.5619">25062 6617 0,'0'0'0,"0"0"15,0 0-15,0 0 0,27 11 0,-18-5 16,-1 2-16,1 0 16,0 1-16,-1 2 0,-2-2 0,0 0 0,-1-2 15,0 0-15</inkml:trace>
  <inkml:trace contextRef="#ctx0" brushRef="#br0" timeOffset="111651.5836">24772 6813 0,'0'0'0,"0"0"0,0 0 15,31-7-15,-31 7 0,35-8 0,-11 5 16,1-1-16,1 2 0,9-3 0,0 0 15,-2 0-15,-2 0 0,-3 1 16,-1 1-16,0 0 0,-4 1 0,-6-1 16</inkml:trace>
  <inkml:trace contextRef="#ctx0" brushRef="#br0" timeOffset="112106.3814">24878 6910 0,'0'0'0,"0"0"0,19-4 0,-6 1 15,3-1-15,2 0 0,4-1 16,5-1-16,-2 0 0,-1 1 0,1 2 16,-4-1-16,-4 2 0,1-1 15,-5 2-15,-7 2 0,-4 3 16,-7 3-16,-5 5 0,-4 1 0,-3 3 15,-6 2-15,-2 3 0,-5 2 16,2 0-16,1-1 0,3 0 16,3-4-1,4-3-15,5 0 0,7-1 16,5-5-16,4-2 0,7-4 16,6-1-16,4-1 0,3 0 0,1-2 15,3-1-15,-3 1 0,0 0 16,-2 3-16,-1 2 0,-6 2 15,-2 2-15,-8 1 0,-5 3 16,-4 3-16,-4 0 0,-3 4 0,-1 0 16,-2-1-16,-1 0 0,-4-3 15,-2 1-15,3-4 0,0-2 0,2-2 16,0-3-16,4-3 0,1-4 16,4-4-16,1-6 0,1 3 15,1 1-15,0 2 0</inkml:trace>
  <inkml:trace contextRef="#ctx0" brushRef="#br0" timeOffset="112290.9041">25685 6495 0,'0'0'0,"0"0"15,0 0-15,3 23 0,-3-23 0,5 21 0,-2-9 16,0 1-16,0 0 0,-1-2 16,0-1-16,0-2 0</inkml:trace>
  <inkml:trace contextRef="#ctx0" brushRef="#br0" timeOffset="112454.3924">25847 6410 0,'0'0'0,"0"0"16,0 0-16,0 0 0,0 0 0,11 31 16,-11-31-1,8 26-15,-4-9 0,4-2 16,2-1-16,-1-2 0,-1-1 16,-2-1-16</inkml:trace>
  <inkml:trace contextRef="#ctx0" brushRef="#br0" timeOffset="112608.1274">26386 6470 0,'0'0'0,"0"0"16,0 0-16,-22 9 0,22-9 15,-34 17-15,9-2 0,-3 1 16,-2 0-16,-15 11 0,-4 1 16,1 2-16,2 0 0,0 1 15,1-2-15,11-6 0</inkml:trace>
  <inkml:trace contextRef="#ctx0" brushRef="#br0" timeOffset="112786.6148">25593 6813 0,'0'0'15,"0"0"-15,0 0 0,0 0 0,13 23 0,-13-23 16,9 25-16,-5-9 0,-1 1 15,2 0-15,0 1 0,2-1 16,-2-2-16,3 2 0,0-5 16,-2-1-16,0-2 0,-2-1 15</inkml:trace>
  <inkml:trace contextRef="#ctx0" brushRef="#br0" timeOffset="113341.4394">25991 6750 0,'0'0'0,"11"-3"0,6 0 15,2 0-15,1 1 0,6-1 16,3 2-16,5 1 0,0 4 0,-5-1 16,-4 1-1,-6 1-15,-5 2 0,-9 4 16,-9 4-16,-3 0 0,-4 2 0,-10 2 16,-8 0-16,0 3 0,1-1 15,-14 4-15,-4-2 16,6-5-16,6-3 0,4-3 15,3-2-15,7-2 0,3-2 0,8-1 16,6-3-16,3-2 0,6 3 0,4-3 16,5-1-16,1 0 0,3 0 15,0 2-15,-2 1 0,-1 2 16,-3 3-16,-4 1 0,-4 3 16,-1 1-16,-3 1 0,0 2 15,-1 0-15,1-3 0,0-4 0,5 2 16,1 3-1,3-3-15,2 2 0,7-2 16,5-2-16,0 3 0,-1 0 16,6 4-16,3-1 0,-4-4 15,-3-2-15,-4 0 0,-2-2 16,-6-1-16,-4 2 0,-9-1 16,-8 0-16,-5 3 0,-3 1 0,-10 3 15,-7 2-15,0-3 0,1 1 0,-3-5 16,-4 0-16,-2-1 0,5-2 15,6-4-15,6-2 0,5-4 16,6 0-16,8-6 0,7-4 16,4 1-16,5-2 0,14-3 15,9-7-15,10-4 0,2 1 0,10-3 16,11-1 0,3-2-16,-6 3 0,-10 6 15,-15 7-15,-11 5 0</inkml:trace>
  <inkml:trace contextRef="#ctx0" brushRef="#br0" timeOffset="113573.429">26730 6713 0,'0'0'16,"0"0"-16,0 0 0,33 1 0,-33-1 15,40-1-15,-11 0 0,-1 1 16,2-1-16,11 0 0,3-2 0,-4 3 16,-4 2-16,4-1 0,-5-1 0,-8 2 15,-8 2-15,-2-1 0,-4 0 16,-2-1-16</inkml:trace>
  <inkml:trace contextRef="#ctx0" brushRef="#br0" timeOffset="113726.7579">26643 7010 0,'0'0'0,"0"0"0,0 0 16,23-7-16,-23 7 0,36-8 0,-7-1 15,6 1-15,2-3 0,14-4 16,2 1-16,7-2 0,-3 4 16,2-3-16,-5 2 15,-12 0-15,-9 2 0,-6 2 0,-7 3 0,-4 1 0</inkml:trace>
  <inkml:trace contextRef="#ctx0" brushRef="#br0" timeOffset="114043.4109">27044 6847 0,'0'0'0,"0"0"15,0 0-15,9 20 0,-9-20 0,6 28 16,-5-8-16,-1 1 15,0 3-15,-1 1 0,0 1 16,0 5-16,-1-3 0,0-2 0,0-1 16,0 3-16,0-3 0,-4-4 15,-2-2-15,1-4 0,-2-4 0,0-4 16,-1-1-16,0-1 0,0-2 0,-1-3 16,0-2-16,1-3 0,3-2 15,1-2-15,3-2 0,4-3 16,3 0-16,5-2 0,4-2 15,4 2-15,3-2 0,3 0 16,4-2 0,8-2-16,-1 1 0,-7 5 0,-5 2 15,-3 3-15</inkml:trace>
  <inkml:trace contextRef="#ctx0" brushRef="#br0" timeOffset="114190.6891">27478 6714 0,'0'0'0,"0"0"16,0 0-16,0 0 0,25 14 15,-25-14-15,19 14 0,-19-14 16,16 20-16,-9-11 0,0 0 16,-2-3-16</inkml:trace>
  <inkml:trace contextRef="#ctx0" brushRef="#br0" timeOffset="114357.3428">27375 6989 0,'0'0'0,"0"0"0,0 0 15,26-1-15,-26 1 0,29-2 16,-29 2-16,37 2 16,-19-1-16,1 1 15,-1 3-15,-4-2 0,-3 0 16,-2-1-16,-1 1 15,-1-1-15</inkml:trace>
  <inkml:trace contextRef="#ctx0" brushRef="#br0" timeOffset="114544.7641">27428 7162 0,'0'0'0,"10"-3"0,5-1 16,8-1-16,3-1 0,14-3 0,5-1 15,12-2-15,2-2 0,-2 1 16,-2 1-16,5-1 0,-6 3 15,1-2-15,-7 0 0,-11 2 16,-10 2-16,-9 2 16,-8 2-16,-4 1 0,0 2 15,-2-2-15</inkml:trace>
  <inkml:trace contextRef="#ctx0" brushRef="#br0" timeOffset="114707.6008">27856 6811 0,'0'0'0,"0"0"0,0 0 16,-1 28-16,1-28 0,-2 45 0,-1-13 15,0 5-15,0 2 0,-3 17 16,0 5-16,-1 0 0,2-12 16,0-9-16</inkml:trace>
  <inkml:trace contextRef="#ctx0" brushRef="#br0" timeOffset="125810.7013">3553 8020 0,'0'0'0,"32"0"16,12 1-16,14-1 0,11 1 16,54-2-16,23-2 0,18 0 0,-1 1 15,2-3-15,0-1 0,-11 1 16,-6 1-16,-1 5 0,2 2 15,-12 2 1,-6-1-16,-6 0 0,-4 1 16,-18 0-16,-13 1 0,-15-3 15,-8 0-15,-15-7 0,-6-4 16,-15 3-16,-11 1 0,-5 2 0</inkml:trace>
  <inkml:trace contextRef="#ctx0" brushRef="#br0" timeOffset="126064.9292">7201 6828 0,'0'0'15,"0"0"-15,0 0 0,0 0 16,-23 11-16,23-11 0,-36 20 0,11-6 15,-5 3-15,-5 3 0,-1 3 16,-17 6-16,-2 1 0,-13 9 16,0 1-16,-4 4 0,5-3 0,-1-4 15,9-8 1,13-8-16,12-4 0,9-5 16</inkml:trace>
  <inkml:trace contextRef="#ctx0" brushRef="#br0" timeOffset="126249.8772">6728 7326 0,'0'0'0,"0"11"15,0 6-15,0 2 0,-1 3 16,-2 12-16,-2 4 0,0 8 16,-2-3-16,1-2 0,-1-2 15,-3 0-15,2-6 0,1-9 16,0-7-16,-1-3 0,4-3 0,1-4 15</inkml:trace>
  <inkml:trace contextRef="#ctx0" brushRef="#br0" timeOffset="126466.1288">6766 7360 0,'0'0'16,"10"-4"-16,4-3 15,8-2-15,8-2 0,11-3 0,2-1 16,6 1-16,-1 3 0,1 0 0,-2 5 15,-8 4-15,-8 2 0,-7 4 16,-6 2-16,-8 6 0,-6 4 0,-10 5 16,-9 2-16,-3 3 15,-4 2-15,-9 2 0,-5 1 16,1 1-16,1-2 0,-9 4 0,1-5 16,7-7-1,1-4-15,9-5 0,8-4 16,1 0-16</inkml:trace>
  <inkml:trace contextRef="#ctx0" brushRef="#br0" timeOffset="126628.8807">7031 7386 0,'0'0'0,"0"0"16,0 0-16,26 18 0,-15-9 0,1 3 0,1 3 16,-1 2-16,0 4 0,7 5 15,0 2-15,0-2 0,-1-1 0,4 0 16,0-3-16,-4-3 0,-4-5 15,0-3-15</inkml:trace>
  <inkml:trace contextRef="#ctx0" brushRef="#br0" timeOffset="126900.5405">7543 7256 0,'0'0'0,"9"-3"16,5 0-16,2 0 0,3-1 15,10 0 1,3 0-16,0 1 0,1 1 0,5 1 16,-3 0-16,-8 3 0,-3 2 15,-6 2-15,-3 2 16,-4 3-16,-7 2 0,-7 5 16,-8 5-16,-5-1 0,-6 3 0,-3 3 15,-5 2-15,-5 5 0,0-2 16,2-2-16,-1-3 0,4-6 0,1-3 15,-1-6-15,1-7 0,11-1 0,3-3 16,4 0-16</inkml:trace>
  <inkml:trace contextRef="#ctx0" brushRef="#br0" timeOffset="127052.155">7606 7349 0,'0'0'0,"0"0"15,0 0-15,13 17 0,-13-17 0,18 25 16,-7-8-16,0 4 0,0 3 15,2 2-15,-2-1 0,3 7 16,1-3-16,-2 0 16,0-2-16,0-6 0,3-2 0,-1-2 15,2-6-15,-5-4 0,-4 0 16,-1-1-16</inkml:trace>
  <inkml:trace contextRef="#ctx0" brushRef="#br0" timeOffset="127252.7435">8060 7326 0,'0'0'0,"13"-2"0,6-4 16,11-1-16,5 0 15,11-3-15,5-1 16,1 3-16,1 0 0,4-1 16,-4 1-16,-7 0 0,-4 1 0,-3 2 15,-7 3-15,-12 1 0,-7 2 16,-12 2-16,-9 1 0,4-1 15,-2-1-15,3 0 0</inkml:trace>
  <inkml:trace contextRef="#ctx0" brushRef="#br0" timeOffset="127500.2228">8410 7135 0,'0'0'0,"0"0"15,0 0-15,0 0 0,1 29 0,-1-29 16,-4 43-16,2-14 0,0 4 0,-1 6 15,-2 5-15,2 8 0,2-2 16,-1 6-16,0-7 0,1-6 16,-1-6-16,-1 2 0,-2-8 15,1-4-15,-1-4 0,-4-4 16,-2-2-16,-3-6 0,-1-1 16,-3-3-1,-1-1-15,-6-2 0,-2-4 0,-1-6 16,3-4-16,3 1 0,3 3 15,5 0-15</inkml:trace>
  <inkml:trace contextRef="#ctx0" brushRef="#br0" timeOffset="127616.1313">6967 7608 0,'1000'0'16,"-1000"0"-16,0 0 0,25-5 0,-25 5 0,35-5 16,-12 2-16,2 1 0,3-2 15,4 1-15,3 0 0,4 2 16,-7-2-16,-5 1 0</inkml:trace>
  <inkml:trace contextRef="#ctx0" brushRef="#br0" timeOffset="127731.6673">9060 7582 0,'0'0'0,"0"0"0,0 0 16,0 0-16,0 0 0,-13 20 0</inkml:trace>
  <inkml:trace contextRef="#ctx0" brushRef="#br0" timeOffset="130355.4369">1819 8437 0,'0'0'0,"0"0"15,0 0-15,15 14 0,-15-14 0,17 17 16,-6-4 0,0 0-16,0 0 0,0 5 15,1 2-15,4 7 0,-1-2 0,0 2 16,2 0-16,-2 0 0,1-1 16,2 3-16,0 1 0,0-4 15,-3-2-15,5-7 0,2-5 16,0-4-16,-2-4 0,8-7 15,0-6-15,3-4 0,1-4 0,2-7 16,6-6 0,10-7-16,-1-2 0,9-5 15,2-3-15,6-5 0,-8 3 16,13-5-16,5-1 0,-12 9 16,-4 7-16,10-7 0,-13 12 15,-22 8-15,-14 7 0,-8 6 0,-3 4 16,-3 2-16</inkml:trace>
  <inkml:trace contextRef="#ctx0" brushRef="#br0" timeOffset="135479.3099">2730 8845 0,'0'0'16,"0"0"-16,0 0 0,0 0 0,-8 23 15,8-23-15,-16 26 0,16-26 0,-19 32 16,3-11-16,1 4 0,-4 2 0,-1 1 16,-10 9-16,-3 2 15,-4 6-15,-1-4 0,3-1 0,0-2 16,-3-2-16,6-8 0,7-6 16,4-4-16,6-5 0</inkml:trace>
  <inkml:trace contextRef="#ctx0" brushRef="#br0" timeOffset="135595.2479">2267 9004 0,'0'0'0,"0"0"15,19 9-15,-2-1 0,4 2 0,14 9 16,8 5-16,2 4 16,2 3-16,18 17 15,4 9-15,-3-5 0,-13-10 16,-14-10-16</inkml:trace>
  <inkml:trace contextRef="#ctx0" brushRef="#br0" timeOffset="137215.8158">2894 11775 0,'0'0'0,"0"0"15,0 0-15,26 11 0,-26-11 0,32 9 16,-5-1-16,4 0 15,3 1-15,10 1 0,11 2 16,15 1-16,-1-2 0,22 3 0,22 3 16,17 1-1,-3-3-15,18-2 0,3-2 16,48-1-16,-23-2 0,-2-2 0,-2-2 16,-17-1-16,-11-2 0,6-2 15,3-4-15,-15-2 0,-5 1 16,-3-6-16,0-4 0,-9-2 15,-8-3-15,-8-4 0,-6-4 16,-13 0-16,-7-1 0,-5-6 0,-5-3 0,-16 0 16,-11 1-16,-10-12 0,-7-7 15,-12 2-15,-9 1 0,-15-3 16,-14-1-16,-7 1 0,-7 1 16,-14 1-16,-12 1 0,-5 4 15,-4 5-15,-15-3 0,-9 1 16,-5 6-16,0 7 15,-8-3-15,-6-1 16,-5 11-16,-2 8 0,-12 7 0,-7 6 16,6 1-16,8 3 0,-10 6 15,-5 4-15,3 3 0,3 3 16,-5 7-16,-3 5 0,10 5 16,8 4-16,3 9 0,5 10 15,6 3-15,7 2 0,8 7 0,7 4 0,16-3 16,13-1-16,10 4 0,11 4 15,11-8-15,11-2 0,21-7 16,14-3-16,12-3 0,10 0 16,12-5-16,9-1 0,10-13 15,8-10-15,15-2 0,11-4 16,5-3-16,4-2 16,12-4-16,9-3 0,-2 1 15,0-2-15,-40 0 16,-28-2-16,-17 1 0</inkml:trace>
  <inkml:trace contextRef="#ctx0" brushRef="#br0" timeOffset="139163.684">7814 10703 0,'0'0'16,"0"0"-16,0 0 0,0 0 0,-21 25 16,6-11-16,-7 5 15,-2 2-15,-3 2 16,-13 12-16,-4 3 0,0 1 15,1-3-15,-8 9 0,-4 6 0,9-14 0,7-12 0,5-4 16,9-4-16,6-5 16</inkml:trace>
  <inkml:trace contextRef="#ctx0" brushRef="#br0" timeOffset="139325.7468">7539 11056 0,'0'0'0,"0"0"0,0 0 16,6 24-16,-5-14 0,0 4 0,0 3 16,1-1-16,-1 1 0,0 1 15,0-3-15,-1-2 0,0-2 0,0-1 16</inkml:trace>
  <inkml:trace contextRef="#ctx0" brushRef="#br0" timeOffset="139470.1127">7725 10963 0,'0'0'0,"0"0"0,0 0 16,-1 27-16,1-14 0,1 2 16,1 4-16,-2-1 0,1-2 0,1 0 15,-2-1-15,2-3 0</inkml:trace>
  <inkml:trace contextRef="#ctx0" brushRef="#br0" timeOffset="139623.8167">8027 11053 0,'0'0'0,"0"0"16,0 0-16,-26 23 0,14-11 0,-5 3 15,-3 1 1,-5 6-16,-1-1 0,4-2 15,3-4-15,4-2 0</inkml:trace>
  <inkml:trace contextRef="#ctx0" brushRef="#br0" timeOffset="140172.13">7472 11314 0,'0'0'0,"0"0"0,0 0 16,-9 26-16,5-12 0,0 1 0,-2-1 15,0 2-15,-1 1 0,-1 4 16,2-1-16,0-5 0,3-5 16,1-6-16,2-4 0,2 0 15,3-1-15,4-4 16,3-2-16,3-2 16,-1-2-16,6-3 0,3-2 15,3 1-15,0-1 0,10-1 0,4 3 16,2 4-16,0 0 0,0 2 15,1 0-15,2 2 0,-3 4 16,-8-1-16,-3 1 0,-7 1 16,-5 1-16,-9 3 0,-7 2 0,-7 2 15,-6 2-15,-9 3 0,-9 3 16,-3 2-16,-3 1 0,-14 5 0,-6 1 16,6-1-16,6-1 0,-4-1 15,4-4-15,7-5 0,8-4 16,11-1-16,6 0 15,12-7-15,8-3 0,10-4 0,11-4 0,1-1 0,3-2 16,8 4-16,6 0 16,-6 0-16,-3 2 0,2 2 0,-3 3 15,-8 2-15,-6 2 0,-8 5 16,-9 5-16,-8 2 0,-9 3 16,-9 5-16,-9 5 0,-3 3 15,-5 1-15,-6 1 16,-9-1-16,1 1 0,6-5 15,-7 2-15,-1-1 0,10-8 16,7-5-16,6-14 16,5-10-16,9-1 0,2-2 0,4 4 15,3 2-15,-1 1 0</inkml:trace>
  <inkml:trace contextRef="#ctx0" brushRef="#br0" timeOffset="140288.0556">7627 11582 0,'0'0'0,"0"0"0,0 0 15,34 15-15,-15-5 0,-2 1 16,3-1-16,9 8 0,3 1 15,-4-1-15,1 0 0,10 3 16,2 0-16,-5-4 0,-3-3 16,-5-3-16,-6-2 0,-6-1 15</inkml:trace>
  <inkml:trace contextRef="#ctx0" brushRef="#br0" timeOffset="140441.8087">8421 11144 0,'0'0'0,"0"0"15,0 0-15,0 0 0,27 8 0,-27-8 16,21 14-16,-12-7 0,-1 0 0,-2-1 16</inkml:trace>
  <inkml:trace contextRef="#ctx0" brushRef="#br0" timeOffset="140741.941">8186 11454 0,'0'0'0,"0"0"0,22-4 0,-7 1 16,3-1-16,8 1 0,3 1 16,-1 1-16,-2 0 0,2 2 15,-6 1 1,-6 3-16,-7 0 0,-7 5 0,-5 3 15,-4 0-15,-4 1 0,-9 6 16,-4 3-16,3-2 0,2-1 16,4-3-16,2-2 0,4-3 15,2-2-15,10 0 0,5-2 16,7-3-16,5-5 0,10-6 16,10-4-16,2-3 0,1-3 0,14-7 0,4-5 15,-14 7-15,-9 4 0,-10 3 16</inkml:trace>
  <inkml:trace contextRef="#ctx0" brushRef="#br0" timeOffset="140895.6451">8666 11333 0,'0'0'0,"0"0"0,0 0 16,0 0-16,28-3 0,-28 3 15,36-4-15,-14 3 0,2 0 0,2 1 16,3-1-16,-4 0 0,-3 0 0,-3 0 16</inkml:trace>
  <inkml:trace contextRef="#ctx0" brushRef="#br0" timeOffset="141189.5987">8575 11492 0,'0'0'0,"0"0"16,0 0-16,36-12 0,-18 6 16,3 0-16,4 0 0,4-1 15,0 2-15,-4 3 0,-2 0 16,-4 2-16,-5 2 0,-8 3 16,-9 1-16,-4 6 0,-5 3 15,-7 5-15,-7 3 0,-3 6 0,2 0 16,2 1-16,4-1 0,1 0 0,5-6 15,6-5-15,4-6 0,8-4 16,3-5-16,11-6 0,8-6 16,2-4-16,1-4 0,12-9 15,4-2-15,-5-4 0,-3-3 0,-3 5 16,-9 7-16,-5 6 0</inkml:trace>
  <inkml:trace contextRef="#ctx0" brushRef="#br0" timeOffset="141443.4611">8804 11047 0,'0'0'0,"0"0"15,0 0-15,17 27 16,-17-27-16,18 42 0,-8-8 16,1 3-16,0 3 0,6 18 15,1 7-15,4 8 0,0-2 0,3 8 16,-2-5-16,0-6 0,-4-12 15,2-9-15,-1-11 0,-4-11 16,-1-9-16,-2-8 0,1-6 16,0-9-16,-2-9 0,-5-14 0,-1-11 15,-5 3-15,-2-3 0,0 3 16,1 10-16,0 8 0</inkml:trace>
  <inkml:trace contextRef="#ctx0" brushRef="#br0" timeOffset="141590.7947">8999 10904 0,'0'0'0,"0"0"0,0 0 16,0 0-16,0 0 0,0 0 15,17 22-15,-17-22 0,16 25 0,-3-7 16,2 3-16,2 0 16,0 1-16,-1-3 0,-2-2 0,-3-2 15</inkml:trace>
  <inkml:trace contextRef="#ctx0" brushRef="#br0" timeOffset="141775.8044">9436 11158 0,'0'0'0,"0"0"0,0 0 16,39-7-16,-20 3 0,8 0 0,4-2 15,9 0-15,1 0 0,1-1 16,1 1-16,3-1 0,-4 0 15,-6 2-15,-7-1 0,-4 3 0,-6-1 16,-2 1-16</inkml:trace>
  <inkml:trace contextRef="#ctx0" brushRef="#br0" timeOffset="141956.0084">9724 11040 0,'0'0'0,"0"0"0,0 0 0,1 24 16,-1-24-16,-2 29 0,-1-9 16,1 1-16,0 3 0,-2 6 0,-2 2 15,-1-4-15,0-3 0,-4 3 16,-3 4 0,1 0-16,3-7 0,1-4 0</inkml:trace>
  <inkml:trace contextRef="#ctx0" brushRef="#br0" timeOffset="142098.6638">9445 11400 0,'0'0'0,"0"0"15,0 0-15,0 0 16,0 0-16,0 0 0,23-14 16,-23 14-16,40-10 0,-12 5 15,6-2-15,5 0 0,4 0 0,15-3 16,3-1-16,13 0 0,-1 3 16,9-3-16,-4 3 0,-11-1 15,-9-2-15,-5 2 0,-13 2 16,-10 2-16</inkml:trace>
  <inkml:trace contextRef="#ctx0" brushRef="#br0" timeOffset="142314.991">10090 11093 0,'0'0'0,"-8"7"0,-3 3 16,-5 4-16,-3 4 0,-13 11 15,-6 6-15,-10 12 0,-3 1 0,-11 14 16,1 0-16,-2 7 0,9-8 16,-3 2-16,8-10 0,12-10 15,10-9-15,7-9 0,6-6 16,6-9-16,6-6 0,1-1 0,0-1 0,1-2 16</inkml:trace>
  <inkml:trace contextRef="#ctx0" brushRef="#br0" timeOffset="142763.1815">9891 11464 0,'0'0'0,"0"0"0,0 0 15,-1 38-15,0-18 0,-1 5 0,-1 4 16,-3 7-16,0 0 0,1 0 16,-1-1-16,-1 0 0,-1-6 15,3-6-15,0-4 0,2-6 16,1-3-16,0-7 0,4-6 15,0-2 1,2-5-16,2-5 0,0-5 16,1-3-16,2-4 0,5-8 15,4 0-15,2 3 0,2 1 0,3 3 16,0 7-16,-1 3 0,-2 3 16,3 3-16,4 2 15,-5 7-15,-3 6 0,-2 5 0,-3 5 16,-1 2-16,0 3 0,-2 0 0,-1 2 0,-2-1 15,-2 1-15,-4-1 0,-2-2 16,-3-3-16,-3-2 0,-3 0 16,-2 0-16,-2-1 0,-2-3 15,-3 0-15,-4-1 16,1-2-16,0-3 0,3-2 0,0-2 16,4-4-16,2-2 15,4-5-15,2-2 0,8-2 16,5 1-16,8-1 0,7 0 15,6-2-15,3 1 0,7-5 16,5-3-16,-2 2 0,-10 5 0,-7 4 16</inkml:trace>
  <inkml:trace contextRef="#ctx0" brushRef="#br0" timeOffset="143217.8884">11312 11053 0,'0'0'0,"0"0"16,0 0-16,0 32 0,0-32 0,-5 40 15,-3-8-15,-3 13 16,-1 6-16,-1 4 0,-1 6 16,1 3-16,2-8 0,1-1 0,3-8 15,0-7-15,3-12 0,-1-6 16,2-5-16,1-6 0,1-3 0,1-8 15,-3-6 1,2-2-16,0-5 0,0-6 16,0-5-16,1-4 0,1-2 15,3-2-15,3 0 0,6-3 16,4 5-16,3 3 0,2 5 16,3 8-16,3 7 0,1 4 15,2 5-15,-1 5 0,-2 1 16,-2 3-16,-1 3 0,0-1 0,-2-2 0,-6 3 15,-3 2-15,-8 0 0,-4 1 16,-7 0-16,-6-2 0,-4 0 16,-4 0-16,-10 1 15,-7 2-15,-3-4 16,-6 0-16,0-2 0,7-3 0,7-7 16,5-6-1,5 0-15,4 2 0,5 0 16</inkml:trace>
  <inkml:trace contextRef="#ctx0" brushRef="#br0" timeOffset="143503.1992">11542 11462 0,'0'0'0,"0"0"15,22 2-15,-7-1 0,2 1 0,11 0 16,8 0-16,0 1 0,3 0 0,12-2 16,4-3-16,-3 0 0,-3 0 0,5-3 15,-5-5-15,-4 1 16,-7-2-16,-3-3 0,-8 2 15,-15-1-15,-8 0 0,-9 0 0,-9-1 16,-6 3-16,-5 3 0,-9 1 16,-7 4-1,-3 2-15,-1 3 0,-6 8 16,3 5-16,7 2 0,6 1 0,6 5 16,6 2-16,10 2 0,6 2 15,16 1-15,11 3 0,6-1 16,5-1-16,17-5 0,11-3 15,2-6-15,-1-6 0,-8-1 16,-15-3-16,-11-2 0</inkml:trace>
  <inkml:trace contextRef="#ctx0" brushRef="#br0" timeOffset="143819.8526">13136 11234 0,'0'0'0,"-15"2"0,-1 1 15,-3 2-15,-1 2 0,-13 6 16,-4 3-16,-4 5 0,5 0 16,0 5-16,9 1 0,8-2 15,7-2-15,11-2 0,7-4 16,9 0-16,6-2 0,10-1 16,7-2-1,-3 1-15,-3-1 0,-5-2 0,-4-1 16,-6-1-16,-5-1 0,-8 2 15,-4 2-15,-10 1 0,-7 2 16,-3-1-16,-5 1 0,-1-2 16,-2 0-16,-6-1 0,0-3 15,8-3-15,4-4 0,6-8 16,7-6-16,2 4 0,1 1 0,2 3 16</inkml:trace>
  <inkml:trace contextRef="#ctx0" brushRef="#br0" timeOffset="144183.2696">13518 11259 0,'0'0'15,"0"0"-15,0 0 0,-8 23 0,8-23 16,-16 35-16,6-9 0,0 1 16,0 1-16,-2 7 0,2-1 15,4-3-15,1-3 0,4 3 16,3-5-16,4-6 0,2-3 15,7-6-15,6-5 0,1-6 0,1-2 16,1-7-16,2-3 0,0-4 0,2-3 16,-2-3-16,0-5 15,0-1-15,1-2 0,-1-2 0,-4 6 16,-4 6-16,-4 6 0,-3 2 16,-3 3-16,-3 4 0,-1 4 15,-6 7-15,-1 5 0,-2 5 16,-4 3-16,1 5 15,0 4-15,2 0 0,0 1 16,3 0 0,1 0-16,7-3 15,6-4-15,3-6 0,1-4 0,-3-2 16,-2-3-16,-2-1 0</inkml:trace>
  <inkml:trace contextRef="#ctx0" brushRef="#br0" timeOffset="144584.3143">14286 11155 0,'0'0'15,"0"0"-15,-7 26 0,2-7 0,-2 3 16,-6 15-16,-5 7 0,-4 8 0,0 1 16,-1 4-16,3-5 0,5-9 0,2-7 15,2-5-15,3-8 16,1-8-16,1-4 0,2-9 0,0-5 15,0-7-15,3-2 0,1-6 16,2-6 0,3-3-16,0-2 0,7-2 15,6-3-15,3-1 0,0 5 0,1 5 16,1 5-16,3 5 16,1 5-16,1 6 0,-1 4 15,-3 3-15,-3 4 0,-1 7 16,-1 4-16,-4-1 0,-2-1 0,-4 2 15,-1 2-15,-3-2 16,-3 0-16,-7 0 0,-6 1 0,-1-3 0,-1-1 16,-9-3-16,-7-1 0,0 0 15,-2 1-15,-3-4 0,-3 0 16,5-3-16,3-3 0,5-6 16,4-6-16,5 4 0,3 0 0,2 2 15</inkml:trace>
  <inkml:trace contextRef="#ctx0" brushRef="#br0" timeOffset="144807.1533">14740 11314 0,'0'0'0,"0"0"16,1 28-16,-2-5 0,-1 6 15,-4 15-15,-2 7 0,-5 11 0,-2-1 0,-4 7 16,0-4-16,3-12 0,1-6 15,1-2-15,1-7 0,-1-9 16,-2-8-16,-3-9 0,-3-9 16,5-7-16,0-6 0,4 2 15,3 3-15,2 0 0</inkml:trace>
  <inkml:trace contextRef="#ctx0" brushRef="#br0" timeOffset="144971.4587">14749 11019 0,'0'0'0,"9"3"15,5 2-15,0 0 0,1 3 0,4 5 16,1 1 0,2 2-16,0 1 0,1-1 0,-4-2 0,-3-3 15</inkml:trace>
  <inkml:trace contextRef="#ctx0" brushRef="#br0" timeOffset="145285.9475">14931 11522 0,'0'0'16,"0"0"-16,0 0 0,27 1 16,-27-1-16,33-4 0,-12 0 15,2-2-15,3-1 0,0-1 16,1-3-1,5-4-15,-3 1 0,-2-1 0,-4-1 16,-4 1-16,-4 0 0,-4-2 16,-6 1-16,-8 4 0,-3-1 15,-6 3-15,-5 2 0,-9 3 16,-5 5-16,-3 7 0,-4 6 16,2 5-16,0 2 0,-1 8 15,4 2-15,6 0 0,5-1 0,9-1 0,7-1 16,6-2-16,5-2 0,13-5 15,9-5-15,10-3 0,6-3 16,7-6-16,7-4 0,2-3 16,5-2-16,-7 1 0,-9 1 15,-14 1-15</inkml:trace>
  <inkml:trace contextRef="#ctx0" brushRef="#br0" timeOffset="145508.8213">15881 11350 0,'0'0'0,"0"0"16,0 0-16,-28 9 0,28-9 0,-35 20 16,15-6-16,0 3 15,-1 3-15,-3 7 0,3 1 0,4-3 0,3-1 16,6 3-16,6-3 0,7-2 16,5-5-16,10-6 0,7-7 15,5-3-15,3-4 0,5-6 16,3-5-16,-2 0 0,-9 4 0,-7 2 15</inkml:trace>
  <inkml:trace contextRef="#ctx0" brushRef="#br0" timeOffset="145725.0761">16375 11239 0,'0'0'15,"-7"10"-15,-3 7 0,-2 3 0,-2 4 16,-5 10-1,0 5-15,-1 7 0,4-2 16,1 5-16,4-6 0,4-8 16,4-5-16,5-6 0,4-3 15,5-7-15,4-2 0,2-5 16,4-2-16,-1-6 0,-2-3 0,-4-7 16,-2-7-16,-3 7 0,-2 2 15,-2 1-15</inkml:trace>
  <inkml:trace contextRef="#ctx0" brushRef="#br0" timeOffset="145856.6389">16155 11457 0,'0'0'15,"0"0"-15,0 0 0,35-8 0,-14 2 16,5 0 0,5-1-16,4 2 0,5 0 0,12-2 15,1 1-15,1-3 16,-10 4-16,-9 0 0</inkml:trace>
  <inkml:trace contextRef="#ctx0" brushRef="#br0" timeOffset="146110.2058">17477 11153 0,'0'0'0,"0"0"0,0 0 15,-20 32-15,7-16 0,-3 5 0,-4 5 16,-8 9-16,0-1 0,-3 14 16,3 4-16,7-8 15,7-4-15,5-6 0,6-7 0,7-2 16,7-7-16,1-5 0,2-5 0,2-5 16,4-4-16,-6-1 0,0-2 15,-3 2-15,-3 0 0,0-1 16</inkml:trace>
  <inkml:trace contextRef="#ctx0" brushRef="#br0" timeOffset="146260.3516">17040 11435 0,'0'0'0,"0"0"16,0 0-16,0 0 0,28-7 0,-28 7 15,44-6-15,-16 3 0,1-1 0,6 1 16,5 0-16,11-2 0,1 2 15,0-1-15,-10 3 0,-8-2 0</inkml:trace>
  <inkml:trace contextRef="#ctx0" brushRef="#br0" timeOffset="146542.3753">17494 11523 0,'0'0'0,"0"0"16,-2 24-16,1-8 0,1 0 0,3 1 15,2-1-15,7 2 0,6-4 16,4-4-16,6-2 0,3-5 16,2-4-16,7-3 0,1-5 15,-4 0-15,-3-2 0,-4-1 0,-4 0 0,-5-4 0,-8 0 16,-11-2-16,-7-1 16,-6 4-16,-3 0 0,-10 3 15,-5 1-15,-9 3 0,-2 3 16,-3 6-16,-2 3 0,2 3 0,1 3 15,-2 7-15,2 2 16,17-1-16,7 1 0,5-4 0,2-3 16,2-3-16</inkml:trace>
  <inkml:trace contextRef="#ctx0" brushRef="#br0" timeOffset="146789.9431">18698 11047 0,'0'0'0,"0"0"16,0 0-16,-26 31 0,13-14 16,-6 10-16,-5 10 0,-10 13 15,-1 2-15,-9 18 0,-1 4 0,-4 6 16,4-7-16,-4 5 0,-2 1 15,14-19-15,8-12 0,2-5 0,9-19 16,9-13-16,4-4 0,0-1 16,2-4-16,1 1 0</inkml:trace>
  <inkml:trace contextRef="#ctx0" brushRef="#br0" timeOffset="147229.0468">19070 10946 0,'0'0'0,"0"0"0,0 0 15,0 0-15,5 30 0,-9-12 16,-1 7-16,-3 6 0,-2 4 0,-5 16 16,-2 6-16,1-3 0,0-1 15,0 5-15,-2 3 0,5-13 16,3-11-16,-1-3 0,1-7 15,5-10-15,1-6 0,0-5 16,1-2 0,-2-7-16,0-4 0,2-8 15,2-6-15,4-2 0,0-3 0,3-4 16,4-5-16,1 3 0,0 2 16,7 1-16,3 4 0,3 8 15,4 3-15,0 7 0,2 5 16,0 5-16,-1 2 0,-3 5 15,-1 4-15,-5 1 0,-4 1 0,-4 1 16,-2 0-16,-4 0 0,-2-1 0,-8 2 16,-3 0-16,-5-3 0,-4-1 15,-4-2-15,-3 0 0,2-6 16,-2 0-16,-9-1 0,-3-3 16,2-2-16,1-2 0,2-6 15,2-4-15,7 2 0,5 2 0,3 2 0</inkml:trace>
  <inkml:trace contextRef="#ctx0" brushRef="#br0" timeOffset="147529.8813">19182 11346 0,'0'0'0,"9"1"15,4-1 1,3 1-16,3 1 0,12 0 0,4 1 16,0 0-16,1 0 0,9-2 0,1-2 15,-3 0-15,-2-2 0,3-2 16,-4-3-16,-7 0 0,-6 0 15,-6-4-15,-4-2 0,-6 1 16,-6 0-16,-6-4 0,-4-3 16,-5 6-16,-3 0 0,-6 1 15,-5 1-15,-2 2 0,-1 5 0,-10 6 0,0 6 16,3 3-16,2 2 0,1 9 16,1 5-16,6 1 0,4 2 15,7 3-15,4 4 0,8-1 16,6-3-16,13 7 0,8-2 15,11-8-15,6-6 0,12-11 16,9-6-16,-17-1 16,-10-2-16,-11 0 0</inkml:trace>
  <inkml:trace contextRef="#ctx0" brushRef="#br0" timeOffset="147815.2627">20548 11173 0,'0'0'0,"0"0"0,-24 1 16,24-1-16,-31 5 0,11 1 16,-3 0-16,-6 5 0,2 2 0,5 2 15,4 1-15,4-1 16,6 0-16,5 4 0,10-1 16,3-1-16,2-2 0,3 0 15,4-2 1,0-1-16,-1-1 0,-4-2 0,-2 3 15,-4-3-15,-5 1 0,-8 0 16,-6 3-16,-4 0 0,0 1 16,-8 0-16,-7-1 0,1-2 15,1-1-15,-2-2 0,0 0 16,5-6-16,5-3 0,1 1 0,4-1 16,2 1-16</inkml:trace>
  <inkml:trace contextRef="#ctx0" brushRef="#br0" timeOffset="148178.357">20943 11169 0,'0'0'0,"0"0"0,0 0 0,-12 24 16,12-24-16,-16 33 16,3-11-16,-1 3 0,0 0 0,-1 7 15,0-1-15,5-5 0,4-4 16,3 2-16,7-3 0,2-9 0,4-3 15,7-6-15,6-4 16,1-3-16,3-1 0,8-6 16,2-5-16,-1-1 0,-3 0 15,0-7-15,-4-1 0,-6-1 0,-3 1 16,-7 1-16,-4 2 16,-4 4-16,-3 5 0,-3 4 15,-2 5-15,-3 4 0,-1 3 0,-4 6 16,-4 6-16,1 1 0,0-1 15,3 6-15,2 5 0,3-2 0,3 1 16,7-2-16,7 0 0,3-5 16,2-3-16,12-6 0,5-6 15,-8 0-15,-5-2 0,-5 0 0</inkml:trace>
  <inkml:trace contextRef="#ctx0" brushRef="#br0" timeOffset="148617.3767">21712 10894 0,'0'0'0,"0"0"0,0 0 16,-7 25-16,7-25 0,-11 36 0,0-6 16,-2 1-16,-1 2 0,-5 15 0,0 3 15,-2 6-15,2-5 0,0 3 16,1-9-16,3-8 0,1-9 0,4-5 15,3-6-15,1-5 16,2-1-16,3-9 0,1-3 16,1-3-16,1-5 0,3-4 0,3-3 15,1-4-15,0-2 0,5-2 0,5-1 16,2 5-16,1 2 0,1 2 16,1 3-16,2 3 0,0 4 0,1 4 15,-1 3-15,-3 2 0,-4 5 16,-3 1-16,-2 1 0,-4 1 15,-4 1 1,-5 2 0,-5 2-16,-4-3 0,-3-1 0,-5-2 0,-4 1 15,-2-4-15,-3 1 0,-4-2 16,-4-1-16,3-3 0,3 0 0,-1-3 16,1-2-16,7-2 15,5-1-15,12-10 0,8-8 16,-1 9-16,-1 2 0,-1 1 0</inkml:trace>
  <inkml:trace contextRef="#ctx0" brushRef="#br0" timeOffset="148817.9546">22191 11233 0,'0'0'0,"0"0"0,-3 23 16,-1-4-16,-3 5 0,-2 5 0,-3 6 15,-4 11 1,-2 1-16,-3 11 15,2-2-15,2-7 0,1-7 0,0 2 16,0-5-16,0-4 0,0-9 16,0-9-16,-2-5 0,3-10 15,-1-5-15,1-7 0,0-5 16,1-8-16,0-6 0,3 6 16,2 5-16,2 4 0</inkml:trace>
  <inkml:trace contextRef="#ctx0" brushRef="#br0" timeOffset="148964.7077">22053 10863 0,'0'0'0,"0"0"16,26-3-16,-7 1 0,2 2 0,8 0 31,5 3-31,-3 3 0,0 2 16,5 7-16,-2 0 0,-7-1 15,-5-3-15,-3-2 0</inkml:trace>
  <inkml:trace contextRef="#ctx0" brushRef="#br0" timeOffset="149325.4872">22336 11340 0,'0'0'0,"0"0"0,0 0 16,0 0-16,22 13 0,-22-13 15,32 6-15,-12-4 0,1-2 0,3-1 16,5-2-16,-1-1 0,1-1 15,7-1-15,0 1 0,-6-2 0,-2-1 16,-5-1-16,-3 2 0,-5-1 16,-2 0-16,-9 0 0,-5-3 15,-6 1-15,-4 3 0,-4 0 16,-4 4-16,-4 3 0,-4 3 0,-7 5 16,-1 2-16,0 1 0,-1 1 15,6 4 1,1 3-16,1 4 0,5-1 15,8 1-15,4 1 0,5-2 16,5-3-16,11 0 0,10-1 16,7-5-16,8-3 0,11-3 15,9-3-15,3-4 0,3-4 0,17-5 16,5-5-16,-13 1 0,-21 5 16,-14 2-16</inkml:trace>
  <inkml:trace contextRef="#ctx0" brushRef="#br0" timeOffset="149519.4898">23308 11271 0,'0'0'0,"0"0"16,0 0-16,-28 2 0,28-2 15,-36 13-15,15-3 0,-1 1 16,-1 3-16,-4 5 0,0 1 16,5 0-16,3-2 0,2 3 15,3-1-15,8-2 0,5 0 0,8-4 16,8-2-16,2-7 0,5-5 15,12-5-15,2-6 16,-6 3-16,-6 2 0,-4-1 0</inkml:trace>
  <inkml:trace contextRef="#ctx0" brushRef="#br0" timeOffset="149735.89">23676 11033 0,'0'0'16,"0"0"-16,0 0 0,-19 23 0,19-23 15,-29 34-15,10-10 0,2 4 0,0 3 0,-3 10 16,3 2-16,-1 5 16,5-3-16,5-3 0,5-4 15,2-4-15,3-8 0,8 1 16,5-5-16,4-6 0,2-4 0,0-7 16,-1-5-1,-7 0 1,-2 0-16,-2 0 0</inkml:trace>
  <inkml:trace contextRef="#ctx0" brushRef="#br0" timeOffset="149898.7136">23390 11255 0,'0'0'0,"0"0"0,25-6 15,-6 3-15,2 1 0,10 0 0,4 2 16,5 0-16,2-2 0,13 2 15,1 0-15,-11 0 0,-7 0 0,-9 0 16</inkml:trace>
  <inkml:trace contextRef="#ctx0" brushRef="#br0" timeOffset="150237.5236">23743 11421 0,'0'0'0,"0"0"0,0 0 16,32 3-16,-17-2 0,5 0 0,4-1 0,9-2 15,2-1-15,3-1 0,2-2 16,5-1-16,-3-1 0,-4-2 16,-1-3-16,-6 1 0,-6 2 0,-3-5 15,-6 1-15,-7 2 0,-4-2 16,-7 2-16,-7-1 0,-6 0 15,-4 2 1,-7 3-16,-4 2 0,1 3 16,-1 5-1,-5 5-15,0 4 0,5 2 0,1 2 0,2 4 16,3 3-16,5 2 0,6 0 0,10 2 16,6 2-16,7-3 0,6-3 15,11 0-15,9-2 0,9-4 16,5-5-16,-10-1 0,-9-3 0,-7-1 15</inkml:trace>
  <inkml:trace contextRef="#ctx0" brushRef="#br0" timeOffset="150654.4226">24801 11289 0,'0'0'0,"0"0"0,-15-7 0,3 3 15,-2 1-15,-5 2 0,-4 2 16,-9 3-16,-1 2 0,0 4 0,0 3 15,-4 7-15,4 0 0,5 3 16,5-1-16,7 0 0,6 0 16,8-2-16,7 0 0,3-3 0,6-2 15,8-6 1,6-4-16,3-3 0,1-3 16,10-6-16,2-6 0,-3-4 15,-2-1-15,-2-5 0,-1-5 16,1-3-16,-6 1 0,-5-6 15,-3-6-15,-4 2 0,-3 3 16,-5 1-16,-3 0 0,-1 10 16,0 7-16,-4 3 0,-2 4 0,0 5 0,1 3 15,-4 8-15,-1 4 0,-3 6 16,-1 2-16,-2 10 0,-2 8 16,0 3-16,1 1 0,-3 5 15,-3 3-15,2-3 0,2-2 16,0 6-16,1 2 0,4-11 15,4-4-15,6-12 16,6-6-16,-3-6 0,0-1 16,-3-3-16</inkml:trace>
  <inkml:trace contextRef="#ctx0" brushRef="#br0" timeOffset="150884.8188">25740 11089 0,'0'0'0,"0"0"0,0 0 16,-20 25-16,20-25 0,-27 33 15,9-7-15,1 1 0,-1 2 16,-4 8-16,1-1 0,1 5 16,6-4-16,4-4 15,4-2-15,4-3 0,3-5 16,5-3-16,4-2 15,-2-5-15,2-1 0,1-5 0,2-4 16,-4 0-16,-1 0 0,-1-2 0</inkml:trace>
  <inkml:trace contextRef="#ctx0" brushRef="#br0" timeOffset="151055.3241">25353 11273 0,'0'0'0,"0"0"15,0 0-15,36-3 0,-18 0 0,7 0 16,4 0-16,12 0 0,1 0 16,3 1-16,4-2 0,-1 1 0,-8 1 15,-8 0-15</inkml:trace>
  <inkml:trace contextRef="#ctx0" brushRef="#br0" timeOffset="151341.3942">25833 11388 0,'0'0'0,"0"0"0,0 0 0,-10 27 15,10-27-15,-3 25 0,5-9 16,3 0-16,3-1 0,8 2 16,6-4-16,2-3 0,3-2 15,4-6-15,3-3 0,6-3 16,-1-2-16,-5-6 0,-3-4 0,-6 0 15,-3 0-15,-4-6 0,-8-1 0,-8 3 16,-3-1-16,-14-3 0,-8 2 16,-2 2-16,0 2 0,-10 5 15,-5 2-15,-3 6 0,-3 4 0,3 6 16,2 6 0,3-3-16,11-1 0,6-1 15</inkml:trace>
  <inkml:trace contextRef="#ctx0" brushRef="#br0" timeOffset="151704.4726">27374 10908 0,'0'0'0,"0"0"0,0 0 15,-16 23 1,16-23-16,-30 24 0,4-5 16,-1-2-16,-4 2 0,-11 6 15,-1 1-15,-6 3 0,2-1 0,-2 3 16,5-2-16,9-7 0,9-4 16,5-5-16</inkml:trace>
  <inkml:trace contextRef="#ctx0" brushRef="#br0" timeOffset="151858.1056">27237 11202 0,'0'0'0,"0"0"0,0 0 16,8 20-1,-6-11-15,1 2 0,0 0 16,0-2-16,0 0 0,0-1 0,-1-1 15,0-1-15</inkml:trace>
  <inkml:trace contextRef="#ctx0" brushRef="#br0" timeOffset="152043.2515">27470 11036 0,'0'0'16,"0"0"-16,0 0 0,0 0 0,0 0 15,0 0-15,0 0 0,12 26 16,-12-26-16,0 0 0,14 27 16,-14-27-16,10 14 15,-5-9-15</inkml:trace>
  <inkml:trace contextRef="#ctx0" brushRef="#br0" timeOffset="152206.092">27958 11029 0,'0'0'16,"0"0"-16,0 0 0,0 0 0,0 0 0,-22 9 16,22-9-16,-40 20 0,14-6 15,-5 2-15,-5 3 0,0 2 16,-2-2-16,-3 4 0,1-1 16,5-3-16</inkml:trace>
  <inkml:trace contextRef="#ctx0" brushRef="#br0" timeOffset="152745.5706">27327 11322 0,'0'0'0,"0"0"16,0 0-16,-21 18 0,9-8 0,-3 1 31,-1 2-31,-2 0 0,-1 0 0,-4 3 16,0 0-16,2-2 15,3 0-15,5-3 0,6-2 16,2-2-16,4-2 0,7-5 0,6-3 16,5-1-16,5-2 0,9-3 15,8-3-15,3 0 0,2-1 16,13-2-16,4 0 0,5 2 0,-5 4 0,-2 0 16,-8 2-16,-12 5 0,-8 2 15,-12 4-15,-9 2 0,-17 4 16,-11 4-16,-8 0 0,-8 3 15,-2 1-15,-3 1 0,-15 8 16,-5 2-16,-3-3 16,0-1-16,-3 3 15,6-3-15,7-4 0,7-4 0,-3-1 16,18-7-16,19-6 16,7-2-16,14-5 0,10-4 0,3-3 15,4-4-15,15-2 16,12-1-16,12 1 15,11 0-15,-14 6 0,-7 2 0,3 4 16,-3 2-16,-14 4 0,-9 3 0,-1 9 16,-12 5-16,-14-10 0,-5-1 15,-14 7-15,-12 3 0,0-2 16,-4 0-16,-17 8 0,-9 3 16,10-5-16,1-2 0,-13 4 15,-1-1-15,8-6 0,7-3 0,-17-4 16,5-9-1,31 1-15,8-1 0,4 1 16</inkml:trace>
  <inkml:trace contextRef="#ctx0" brushRef="#br0" timeOffset="152884.3423">27388 11643 0,'0'0'0,"0"0"0,22 11 15,-8-3-15,1 2 0,4 4 0,3 1 0,9 6 16,2 2-16,11 4 15,3-2-15,1-3 0,-1-2 0,-3-1 16,-8-5-16,-9-3 0</inkml:trace>
  <inkml:trace contextRef="#ctx0" brushRef="#br0" timeOffset="153077.5148">28529 11368 0,'0'0'0,"0"0"16,0 0-16,21 13 0,-21-13 0,19 13 16,-11-7-16,-1-2 0</inkml:trace>
  <inkml:trace contextRef="#ctx0" brushRef="#br0" timeOffset="153247.0428">28862 11423 0,'0'0'0,"0"0"15,0 0-15,0 0 0,18 14 0,-18-14 16,0 0-1,24 12-15,-24-12 0,14 6 0</inkml:trace>
  <inkml:trace contextRef="#ctx0" brushRef="#br0" timeOffset="153394.3206">29147 11432 0,'0'0'0,"0"0"16,0 0-16,0 0 0,0 0 0,21 18 15,-21-18-15,0 0 0,23 16 16,-23-16-16,0 0 16,19 13-16</inkml:trace>
  <inkml:trace contextRef="#ctx0" brushRef="#br0" timeOffset="153532.4649">29333 11446 0,'0'0'0,"0"0"16,0 0-16,0 0 0,0 0 0,21 12 15,-21-12-15,16 14 16,-16-14-16,17 20 0,-7-10 16,-1 0-16,-1-1 15,-2-2-15</inkml:trace>
  <inkml:trace contextRef="#ctx0" brushRef="#br0" timeOffset="154180.1788">29717 11033 0,'0'0'0,"0"0"16,0 0-16,0 0 0,0 0 0,0 0 15,0 0 1,15 24-16,-15-24 0,1 28 15,-4-10-15,-2 2 0,-2 1 16,-1 1-16,-1 1 0,2-2 16,-1-2-16,-1 5 0,1-5 15,2-2-15,0-3 0,2-2 16,1-2-16,-1-1 0,2-1 16,1-4-16,2 0 0,2-6 15,3-1-15,5-2 0,4 0 0,2-3 0,1-1 16,7-3-16,4 0 15,-2 1-15,1 0 0,3 3 16,-3 2-16,-4 3 0,-3 3 0,-5 2 16,-5 4-16,-7 3 0,-5 3 0,-5 1 15,-5 3-15,-3 1 16,-1 0-16,-4 7 16,1-1-16,4-1 0,2-2 0,3 0 15,4 1-15,4-1 0,4 0 0,8-2 16,5 0-16,2 1 15,1 2-15,2 0 0,3 0 16,-1-1-16,-1-2 0,1 3 16,-2 0-16,-6-6 0,-5 0 15,-9 0-15,-7 0 0,-2-3 16,-1 1-16,-7-3 0,-5-1 0,-3 1 16,-4-3-16,-1 0 0,-2 0 15,3-3-15,4 0 0,-5-4 16,2-1-16,4-3 0,4 1 15,4-6-15,6-3 0,5 1 0,5 0 16,9-7-16,7-7 0,4-1 0,3 1 16,16-12-16,8-3 0,-9 8 15,-9 7-15,-7 7 0</inkml:trace>
  <inkml:trace contextRef="#ctx0" brushRef="#br0" timeOffset="154465.5507">30415 11273 0,'0'0'0,"0"0"16,0 0-1,0 0-15,0 0 0,-18 19 0,18-19 16,-25 23-16,11-9 0,0 2 16,0 1-16,2 0 0,1-2 0,-1 6 15,2-1-15,3-3 16,4-1-16,3 0 0,3 0 16,3-1-16,2-2 0,3-1 15,3 0-15,-2-1 0,-1-1 0,-2 1 0,-4 1 16,-3 1-16,-3 1 15,-3 3-15,-4 3 0,0-3 16,1-1-16,-1-1 0,1 0 0,1 0 16,0-1-16,2 0 0,-1 0 15,2-1-15,1-1 0,0 0 16,1-3-16,-2 0 16,2-1-16,-3-1 0,-3-2 15,2 0-15,0-2 0,2 0 16</inkml:trace>
  <inkml:trace contextRef="#ctx0" brushRef="#br0" timeOffset="154885.1656">30614 11353 0,'0'0'0,"0"0"0,0 0 16,-2 27-16,1-15 0,-1 1 0,0 2 16,-1 0-16,1-1 0,-2 5 15,-2-2-15,2-2 0,0-3 0,2-2 16,1-3-16,0-1 16,0-2-16,1-4 0,1-3 15,0-1-15,0-3 0,1 0 16,1-1-16,1-2 15,2-1-15,1-2 0,4-1 16,4-1-16,0 3 0,2 1 16,-1 4-16,0 2 0,-2 3 0,-1 1 15,-1 2-15,-1 2 0,-2 2 16,-3 2-16,-5 0 16,-1 2-16,-1 0 0,-4 2 15,-1 1-15,-3 0 0,-1-1 16,-3 0-16,-4-1 0,2-2 0,0-3 0,2-5 15,2-4-15,2 0 0,2 0 16,0 1-16</inkml:trace>
  <inkml:trace contextRef="#ctx0" brushRef="#br0" timeOffset="155082.5692">31249 11117 0,'0'0'0,"0"0"0,0 0 15,0 0-15,0 0 0,-16 31 0,0-15 32,-1 1-32,-3 1 0,-6 1 15,-3 2-15,-8 4 0,2 0 0,-9 4 0,-1-1 16,4-7-16,3-8 0,3 0 16,8-2-16,6-3 0</inkml:trace>
  <inkml:trace contextRef="#ctx0" brushRef="#br0" timeOffset="155282.9759">30921 11432 0,'0'0'0,"0"0"0,0 0 16,3 33-16,-3-16 0,-1 6 16,0 5-16,-4 8 0,0 2 15,-1 2-15,1 0 0,-1 3 16,1-2-16,0-4 0,2-6 15,0-6-15,1-3 0,-1-9 0,2-4 16,0-6-16,1-3 0,-2-3 16,2 3-16,0 0 0</inkml:trace>
  <inkml:trace contextRef="#ctx0" brushRef="#br0" timeOffset="155583.9681">30957 11466 0,'0'0'16,"0"0"-16,25-4 0,-7 2 15,2-1-15,5 0 0,5 0 16,10-1-16,2 0 0,9 2 0,1 2 16,-3 2-16,-3 1 0,3 2 15,-6 2-15,-7 1 0,-5 0 16,-6 10 0,-3 6-16,-7 3 0,-5 2 15,-6 7-15,-4 6 0,-1-2 0,-2-2 16,-2 9-16,1 0 15,-1-4-15,1-5 0,-2 0 16,0-1-16,0-7 0,1-6 0,-3-3 16,-1-5-16,1 0 0,1-3 15,-5-2-15,-4-4 0,2-4 0,-2-3 0,-5-4 16,-4-2-16,1-5 0,0-1 16,5 3-16,5 1 0,3 3 15</inkml:trace>
  <inkml:trace contextRef="#ctx0" brushRef="#br0" timeOffset="155769.0868">31083 11619 0,'0'0'15,"0"0"-15,0 0 0,0 0 0,0 0 16,0 0-16,0 0 0,1 27 16,-1-27-16,0 23 0,0-23 15,-1 29-15,0-15 0,0 1 16,-1 1-16,1-3 0,0-1 15,0-4-15,0-4 0,0 1 0,1-1 0,0-1 16</inkml:trace>
  <inkml:trace contextRef="#ctx0" brushRef="#br0" timeOffset="156001.0543">31127 11678 0,'0'0'0,"0"0"0,0 0 0,0 0 16,24-2-16,-24 2 0,0 0 15,30 0-15,-30 0 0,20 3 0,-10 2 16,-1 1-16,-2 1 0,-1 0 0,-3 1 15,-2 1-15,-2 0 0,-3 0 16,-4-1-16,-2 2 16,-2 0-16,-5 2 0,0-1 0,1-1 15,3-1-15,2-1 16,2-2 0,4 1-16,2-2 0,9 0 0,6-2 15,6-2-15,5-1 0,7-2 16,5-2-16,-5 1 0,-5 1 15,-4-1-15</inkml:trace>
  <inkml:trace contextRef="#ctx0" brushRef="#br0" timeOffset="168715.6379">20610 9926 0,'0'0'0,"0"0"0,0 0 0,0 0 15,0 0-15,0 0 0,16-18 16,-16 18-16,0 0 0,0 0 16,0 0-16,-3-19 0,3 19 0,0 0 15,-26-8-15,26 8 16,-27-3-16,9 4 15,-3 2-15,0 1 0,0 2 16,-9 2-16,-2 2 0,4-1 16,1 0-16,-2 3 0,2 2 15,5-1-15,4 0 0,6 0 16,5 2-16,2-2 0,4 1 0,10 0 16,6 1-1,2-1-15,1 1 0,5-2 0,4 0 16,-1 1-16,-2-2 0,1 1 15,1 0-15,-4-2 0,-4 0 16,0 0-16,-4-2 0,-5-1 0,-2 0 0,-6-1 16,-6 0-16,-3 0 15,-6-1-15,-7-2 0,-5 1 16,-3 0-16,0-3 0,-10 1 16,-6 0-16,8-2 0,8 1 15,4-1-15</inkml:trace>
  <inkml:trace contextRef="#ctx0" brushRef="#br0" timeOffset="175838.4487">20854 9944 0,'0'0'16,"0"0"-16,0 0 0,0 0 0,0 0 0,0 0 16,0 0-16,0 0 0,0 0 15,0 0-15,0 0 16,-13 25-16,13-25 0,-18 25 0,6-7 16,1 2-16,0 2 0,1 1 15,0 3-15,1-3 0,2 0 16,0 5-1,4-1-15,2-2 0,2-5 0,4-3 16,6-4-16,4-2 0,2-3 16,4-5-16,3-5 0,1-2 15,0-2-15,6-5 0,0-3 16,-2-1-16,-3-2 0,0-1 16,0-3-16,-4 1 0,-2 0 15,-3-2-15,-5 1 0,-3 5 0,-2 3 16,-4 4-16,-1 1 0,-2 3 0,-1 1 15,-3 3-15,-3 2 16,0 3-16,-1 3 0,1 3 0,-1 3 16,1 3-16,0 0 0,3 4 15,0 2-15,2 4 0,2-2 0,5-1 16,3 0-16,3-4 0,1-2 0,-4-3 16,0-2-16,-1-3 0</inkml:trace>
  <inkml:trace contextRef="#ctx0" brushRef="#br0" timeOffset="176154.9908">21701 9929 0,'0'0'0,"0"0"0,0 0 0,0 0 15,-23-3-15,23 3 0,-39 5 16,15 0-16,-3 2 0,-1 3 15,-2 2-15,-5 4 0,3 0 0,5 1 16,5 0-16,3 2 0,10-1 0,7-1 16,9 1-16,5-2 0,4-1 15,5 0-15,3 1 0,0-2 16,-1-2-16,-2 2 0,-2 0 16,-4-1-16,-4-1 0,-8 1 15,-10-1-15,-3 1 0,-2 2 16,-7-2-1,-5-2-15,0-1 0,-1 1 0,1-2 16,0 1-16,2-5 0,2-3 16,1 1-16,5-1 0,3-1 15</inkml:trace>
  <inkml:trace contextRef="#ctx0" brushRef="#br0" timeOffset="176582.7411">22205 9968 0,'0'0'0,"0"0"0,0 0 0,0 0 15,0 0-15,-40 6 0,20 3 16,0 1-16,-1 1 15,-2 4-15,-2 2 0,-5 6 16,4 0-16,5 1 0,4 3 16,4-3-16,4-1 0,6 4 0,6-2 0,5-1 15,3-3-15,4-4 0,4-4 16,1-1-16,2-1 0,-4-1 16,-4-3-16,-2 0 0</inkml:trace>
  <inkml:trace contextRef="#ctx0" brushRef="#br0" timeOffset="176956.0943">22316 10151 0,'0'0'0,"0"0"16,0 0-16,0 0 0,0 0 0,24 17 15,-24-17-15,28 11 0,-28-11 0,40 10 16,-15-6-16,1-1 0,2-2 15,10-3-15,2-3 0,-3 0 16,-3-1-16,2-5 0,-4-1 16,-7 0-16,-4 1 0,-6-3 15,-5 0-15,-7-1 0,-4 2 0,-9 1 32,-7 1-32,-1 4 0,-3 2 0,-7 6 15,-6 4-15,2 2 0,1 3 16,-3 7-16,-2 5 0,-2 5 15,6-1-15,8 6 0,5 3 16,7-2-16,4-2 0,12 2 0,8-4 0,4-8 0,5-3 16,14 1-1,8-3-15,3-7 0,-1-3 0,6-8 16,3-3-16,-4-3 0,0-2 0,-9 1 16,-12 3-16,-8 1 15</inkml:trace>
  <inkml:trace contextRef="#ctx0" brushRef="#br0" timeOffset="177156.8297">23148 10035 0,'0'0'0,"0"0"0,0 0 15,-15 22-15,15-22 0,-23 36 16,6-6-16,1 4 0,-1 3 0,-6 16 16,-1 5-16,-4 10 15,3-2-15,-3 4 0,4-5 16,3-5-16,6-12 15,3-10-15,3-7 0,2-10 16,3-6-16,0-4 0,1-3 16,1-2-16</inkml:trace>
  <inkml:trace contextRef="#ctx0" brushRef="#br0" timeOffset="177373.1615">23167 10096 0,'0'0'15,"12"1"-15,6 1 0,0 0 16,-1 1-16,11 4 0,9 7 16,-4 0-16,-3 0 0,-7 2 0,-4 4 15,-6-2-15,-4 3 0,-12 2 16,-11 2 0,-1-5-16,-4-2 0,-15 0 15,-9 0-15,1-1 0,1-2 16,1-5-16,0-2 0,7-4 15,6-3-15,3 0 0,7 0 16,3 0-16</inkml:trace>
  <inkml:trace contextRef="#ctx0" brushRef="#br0" timeOffset="177611.509">23859 9925 0,'0'0'16,"0"0"-16,0 0 0,-18 32 0,7-14 15,-6 7-15,-4 6 0,-4 8 16,2-1-16,-2 8 16,6 1-16,3-7 15,5-5-15,3-3 0,6-8 16,7-3-16,5-3 0,6-9 16,6-3-16,-3-5 0,0-1 0,5-5 15,1-5-15,1-4 0,-2-1 16,-5 2-16,-4 4 0,-3 2 15</inkml:trace>
  <inkml:trace contextRef="#ctx0" brushRef="#br0" timeOffset="177758.6651">23671 10109 0,'0'0'0,"13"-1"15,6 1-15,2 0 0,2 2 0,11-1 16,12 3-16,0-2 0,-1 2 0,-2-1 15,-10 0-15,-7-1 0</inkml:trace>
  <inkml:trace contextRef="#ctx0" brushRef="#br0" timeOffset="177962.8181">24322 10132 0,'0'0'0,"0"0"0,0 0 0,-9 18 16,9-18-16,-13 24 0,4-6 16,-3 3-16,0 2 0,-4 6 15,-1-1-15,4-2 0,2 0 0,2-4 16,2-3 0,2-4-16,2-4 0,1-2 0,-1-1 0,1-2 0</inkml:trace>
  <inkml:trace contextRef="#ctx0" brushRef="#br0" timeOffset="178128.8306">24414 9865 0,'0'0'0,"0"0"15,0 0-15,15 13 0,-15-13 0,0 0 16,26 22-16,-14-12 15,0-1-15,-1-1 0,-1 0 0,-1-2 0</inkml:trace>
  <inkml:trace contextRef="#ctx0" brushRef="#br0" timeOffset="178561.2626">24874 9857 0,'0'0'0,"0"0"0,-11 22 0,2-5 0,-1 1 0,-7 15 32,-1 7-32,-2-1 0,0-1 0,-3 9 0,-3 8 15,6-9-15,3-8 0,0 1 32,3-5-32,5-12 0,3-5 0,0-4 15,3-3-15,0-3 0,0-3 0,1-6 16,0-5-16,2-2 0,1-3 15,7-6-15,4-5 0,2 2 16,2 3-16,2 0 0,4 0 16,1 4-16,0 2 0,10 2 15,3 4-15,-4 3 0,-2 2 0,0 4 0,0 4 16,-4 1-16,-4 2 0,-6 4 16,-3 2-16,-5 0 0,-1-1 15,-9 1-15,-8 2 0,-2-2 16,-3-1-16,-6 0 0,-5-1 15,-3-2-15,-2-4 0,-5 0 16,-4-1-16,4-3 16,1-2-16,3-7 0,3-3 15,6-3-15,5-1 0,5 2 16,2 2-16,2 1 0</inkml:trace>
  <inkml:trace contextRef="#ctx0" brushRef="#br0" timeOffset="178777.498">25441 9764 0,'0'0'0,"-3"11"16,-1 4-16,-4 5 0,-2 1 0,-9 17 16,-9 19-16,2-4 0,3-4 15,-1 10 1,3-2-16,0 0 0,3-9 15,2-2-15,4-6 0,4-12 16,1-4-16,4-1 0,2-5 16,0-6-16,1-4 0,0-2 15</inkml:trace>
  <inkml:trace contextRef="#ctx0" brushRef="#br0" timeOffset="179115.897">25514 10300 0,'0'0'0,"8"-1"16,3 1-16,1 0 0,2 1 0,9-2 0,3 0 16,2 0-16,-1 0 0,4-2 15,3-2-15,6-2 0,-4 0 16,1-2-16,-2 1 0,-5-2 16,-4-1-16,-6-4 0,-5-3 15,-6 1-15,-6 3 0,-7-2 16,-6 0-16,-2 2 0,-2 3 0,-11 3 15,-7 6-15,-1 3 0,-1 5 16,-9 8 0,-1 6-16,6 1 0,3 2 15,4 5-15,5 5 0,2 4 16,6-4-16,12-2 0,7 0 16,4-6-16,4-3 0,12-2 15,9-2-15,2-5 0,0-3 0,6-2 16,6-3-16,-11 0 0,-8-2 15,-7-1-15</inkml:trace>
  <inkml:trace contextRef="#ctx0" brushRef="#br0" timeOffset="186803.5602">26573 9469 0,'0'0'0,"0"0"15,0 0-15,0 0 0,-10 27 0,10-27 16,-14 29-16,6-12 0,-2 2 0,0 2 15,0 2-15,1-1 0,0-1 0,-2 4 16,0-2-16,1-5 0,3-2 16,0-5-16,1-3 15,2-1-15,1-2 0,-1-1 0</inkml:trace>
  <inkml:trace contextRef="#ctx0" brushRef="#br0" timeOffset="186948.7294">26579 9111 0,'0'0'0,"0"0"16,0 0-16,22-1 0,-22 1 0,27 2 15,-27-2-15,33 12 32,-16-5-32,-1 1 0,-2-2 0,-2 0 15</inkml:trace>
  <inkml:trace contextRef="#ctx0" brushRef="#br0" timeOffset="187474.1137">27007 9411 0,'0'0'0,"0"0"0,0 0 16,-9 28-16,3-14 0,-4 2 0,-4 5 15,2-1-15,0 1 0,-3 7 16,0 0-16,3-4 0,1-3 15,0 0-15,2-5 0,3-2 16,0-6-16,5-4 0,3-3 16,2-2-16,-1-4 0,4-3 0,3-5 15,2 0-15,2-3 0,4-4 0,3-2 16,0 0-16,-1 3 0,8-3 16,1 2-16,-3 6 0,-2 2 15,-3 4-15,-2 5 0,-2 4 16,-3 2-16,-3 5 0,-2 6 15,-4 1-15,-2 3 0,-5 3 0,0 2 0,-3-1 16,-2 1-16,-3-3 0,-1-1 16,1-2-16,1-4 0,2-4 15,-1-3-15,1-3 0,1-3 16,4-5-16,3-3 0,4-6 16,3 0-16,4-8 0,5-4 15,2-1 1,3-1-16,4 2 0,2 1 0,-1 4 15,-3 4-15,3 2 16,-2 4-16,-4 4 0,-3 4 0,-3 8 16,-2 6-16,-4 0 0,-3 2 15,-4 5-15,-3 4 0,-2 0 16,1-3-16,-1 5 0,-1 3 16,-2-3-16,0 0 0,2-1 0,1-6 15,-1-3-15</inkml:trace>
  <inkml:trace contextRef="#ctx0" brushRef="#br0" timeOffset="187706.1177">27717 9448 0,'0'0'0,"0"0"0,0 0 0,-9 28 16,9-28-16,-16 41 0,-1-6 15,1 3-15,-2 3 0,-6 19 16,-8 21-16,-2 3 0,3-12 0,-1 4 16,3-9-16,8-16 0,6-11 0,0-12 15,5-11-15,3-7 0,1-8 0,3-1 16,0 0-16,0 0 16</inkml:trace>
  <inkml:trace contextRef="#ctx0" brushRef="#br0" timeOffset="187922.404">27769 9369 0,'0'0'0,"11"2"0,3 2 16,3 0-16,1 2 0,8 5 16,0 5-16,3 5 0,-5-1 0,-5 2 15,-5 2-15,-4-4 16,-4-1-16,-10 6 0,-9 2 0,-3-5 15,-6 1-15,-16 5 0,-8 2 16,4-6-16,4-5 0,-4 1 16,3-4-16,8-5 0,7-4 0,6-1 15,5-2-15,3-1 0</inkml:trace>
  <inkml:trace contextRef="#ctx0" brushRef="#br0" timeOffset="188222.9946">28257 9344 0,'0'0'0,"0"0"16,-9 23-16,3-8 0,-2 3 0,-4 10 15,-2 6 1,-1-2-16,2 0 0,-4 5 16,0-3-16,3-7 0,1-6 0,1-2 15,2-7-15,4-5 0,0-3 16,1-6-16,0-6 15,2-2-15,1-3 0,5-9 16,5-9-16,3 2 0,2 1 0,2-2 16,2-2-16,0 6 0,-1 3 0,6 0 15,1 6-15,-1 5 0,-1 5 0,1 0 16,1 4-16,0 2 16,-1 1-16,0 4 0,0 3 15,-5-3-15,-3 0 0,-5-1 0</inkml:trace>
  <inkml:trace contextRef="#ctx0" brushRef="#br0" timeOffset="188577.3373">28338 9582 0,'0'0'0,"0"0"0,0 0 0,34 8 16,-18-5-16,6-2 0,5 2 0,6-3 15,-1-1-15,3-3 0,3 0 16,2-3-16,-3 0 0,-5-5 0,-4-1 16,-5 2-16,-6 1 0,-6-3 15,-5 1-15,-6-1 0,-5 1 16,-8-1-16,-8 0 16,-2 4-16,-1 2 0,-7 5 0,-4 4 0,-1 4 15,1 0-15,-7 9 0,1 6 16,8 2-16,7 2 0,2 11 0,6 3 15,8-7-15,6-4 0,14-1 16,10-1-16,5-5 0,2-5 16,17-5-16,11-5 15,2-5-15,0-2 16,19-8-16,5-4 0,-23 3 16,-16 3-16,-12 2 0</inkml:trace>
  <inkml:trace contextRef="#ctx0" brushRef="#br0" timeOffset="188824.7975">29194 9407 0,'0'0'0,"-12"0"16,-1 1-16,-3 1 0,-2 1 0,-11 3 0,-4 6 15,-7 1-15,2 1 0,6 3 16,4 2-16,7 0 0,6-2 16,9 2-16,12-1 0,5-6 15,5-2-15,5 0 0,5-3 16,-1 2-16,0-2 0,2 3 15,-4-2 1,-5 2-16,-6 0 0,-10 2 16,-8 4-16,-6-2 0,-5 0 15,-5 1-15,-5 1 0,2-2 0,-1 0 16,2 0-16,5-4 0,4-1 16</inkml:trace>
  <inkml:trace contextRef="#ctx0" brushRef="#br0" timeOffset="189111.0353">29684 9339 0,'0'0'15,"0"0"-15,0 0 0,-26 3 16,26-3-16,-36 11 0,11 0 31,-2 2-31,1-1 0,-7 9 0,2 2 16,5-2-16,6-1 0,3 3 15,8 1-15,7-4 0,4-3 0,6-1 16,4-1-16,1 2 16,2-1-16,-2 1 0,-1 0 15,-3-1-15,-4-2 0,-5 2 0,-4 0 16,-4 0-16,-3 0 0,-7-1 0,-6 2 16,1-3-16,0-2 0,0-2 15,1-2-15,3-4 0,2-2 16,4-1-16,2 1 0,2-1 0</inkml:trace>
  <inkml:trace contextRef="#ctx0" brushRef="#br0" timeOffset="189311.6446">29884 9585 0,'0'0'0,"-4"8"0,-3 5 16,0 1-16,-2 2 0,-3 8 15,1 2 1,1 0-16,2-2 0,-1-1 0,2-5 16,1-4-16,2-3 0,3-8 15,2-7-15,-1-3 0,0-2 16,0 0-16,0 2 0,0 1 0</inkml:trace>
  <inkml:trace contextRef="#ctx0" brushRef="#br0" timeOffset="189449.4037">29823 9197 0,'0'0'0,"0"0"0,0 0 15,26 4-15,-26-4 0,27 11 16,-27-11-16,32 20 0,-15-10 0,-1-1 16,-3 0-16,-1-3 15</inkml:trace>
  <inkml:trace contextRef="#ctx0" brushRef="#br0" timeOffset="189765.9927">30186 9525 0,'0'0'0,"0"0"16,0 0-16,-24 25 0,13-12 0,-3 6 0,-4 6 16,-3 7-16,3 0 0,3-3 15,6-3-15,2 4 0,3-5 16,12-7-16,9-5 0,6-4 15,4-5-15,6-7 0,5-6 16,-2 0-16,0 1 0,3-10 0,-1-4 16,-7 0-16,-5 2 0,-6-4 0,-6-1 15,-6-1-15,-6-1 0,-7 4 16,-6 0-16,-7 4 0,-5 4 0,-7 3 16,-5 4-16,-2 3 0,0 2 15,-4 5-15,5 2 16,5 1-16,6 1 0,8 2 0,7 2 15,3-3 1,2-3-16,1 0 0</inkml:trace>
  <inkml:trace contextRef="#ctx0" brushRef="#br0" timeOffset="190137.6414">30629 9519 0,'0'0'0,"-6"10"16,-2 3-16,1 2 0,-1 0 0,-6 10 16,-4 4-16,-3 2 0,2-3 15,4-5-15,3-2 0,2-4 16,1-3 0,1-2-16,3-2 0,1-7 0,2-2 15,3-6-15,4-6 16,0-1-16,1-2 0,7-8 15,4-7-15,0 1 0,1 1 0,7-4 16,6-1-16,-2 3 0,-2 3 16,4 0-16,-2 4 0,-3 4 15,0 6-15,-2 5 0,-1 6 16,-3 3-16,-4 4 0,-2 8 0,-3 8 16,-4 0-16,-2 0 15,-5 6-15,-4 3 16,-1-2-16,-2 0 0,-3 3 0,-3 1 15,0-3-15,0-3 0,1-2 16,3-7-16,2-4 0</inkml:trace>
  <inkml:trace contextRef="#ctx0" brushRef="#br0" timeOffset="190568.4841">31422 9472 0,'0'0'0,"0"0"0,0 0 16,0 0-16,0 0 0,-15-20 0,15 20 15,-28-9-15,28 9 0,-39-4 16,14 7-16,0 0 0,-1 3 16,-10 6-16,1 4 0,1 4 15,2-1-15,-3 9 0,4 0 16,5-2-16,7 1 0,8-1 0,7-2 15,6-4-15,6-2 0,6-5 0,6-2 16,3-6-16,3-1 0,8-5 16,2-5-16,0-2 0,-2-3 0,-2-5 15,-1-5-15,-6 2 16,-3-1-16,-4 0 0,-5-3 16,-2 6-1,-2 3-15,-4 4 0,0 2 0,-2 1 16,-1 3-16,-2 4 0,-3 3 15,-1 5-15,-2 5 0,-2 3 16,1 5-16,0 2 0,1 0 16,1 2-16,1 3 0,1-5 15,3 0-15,4-4 0,1-4 16,3-4-16,1-2 0,-3-2 0,0-1 0,-2-1 16</inkml:trace>
  <inkml:trace contextRef="#ctx0" brushRef="#br0" timeOffset="191000.1893">31664 9151 0,'0'0'0,"0"0"0,0 0 16,0 0-16,-5 24 0,5-24 15,-13 36-15,3-11 0,-1 3 16,-3 6-16,-3 5 0,-5 9 0,0-2 15,-2 5-15,3-2 16,5-10-16,1-6 0,2 1 0,3-4 0,2-5 16,3-6-16,0-5 0,2-5 15,3-4-15,2-3 0,6-8 16,5-5-16,2-5 0,0-2 16,6-5-16,4-5 0,1 4 15,1 0-15,2 3 0,1 1 16,4 2-16,-2 3 0,-1 6 0,-2 5 15,-3 3-15,-3 2 0,-5 7 0,-4 3 16,-4 2-16,-4 2 0,-7 5 16,-5 2-16,-5-3 0,-4-1 15,-6 5-15,-2-1 0,-2-2 16,0-3-16,-6-4 0,-3-3 16,-2-2-16,0-1 15,-1-3-15,1-2 0,5-4 16,6-2-16,3-5 0,3-3 15,5-5-15,4-3 0,2 3 16,3 4-16,0 4 0</inkml:trace>
  <inkml:trace contextRef="#ctx0" brushRef="#br0" timeOffset="191269.7959">32006 9138 0,'0'0'0,"0"0"0,0 0 16,1 29-16,-6-13 0,-2 7 16,-6 5-16,-1 12 0,0 3 0,-6 12 15,-1 5-15,2-7 16,2-5-16,-2 7 0,1-5 16,5-7-16,2-7 0,1 3 15,2-8-15,2-3 0,0-4 16,2-4-16,0-4 0,1-5 0,0-2 15,0-3-15,-1-1 16,2-1-16,0-2 0,1 1 0</inkml:trace>
  <inkml:trace contextRef="#ctx0" brushRef="#br0" timeOffset="191918.2668">31883 9743 0,'0'0'0,"0"0"16,0 0-16,0 0 0,0 0 0,0 0 31,0 0-31,0 0 0,0 0 0,23-7 16,-23 7-16,26-1 15,-26 1-15,29-2 0,-11 1 0,0-1 16,-1 1-16,2-2 0,1 0 16,-1-1-16,-2 0 0,2-1 0,-2-2 15,-3 1-15,-3-1 0,-3 0 16,-3-3-16,-3 1 0,-2 0 15,-4 1-15,-4 0 16,-2 1-16,-2 1 0,-2 1 0,-2 2 0,-1 1 16,-1 1-16,-3 3 0,-2 3 15,1 2-15,1 0 0,-4 5 16,-1 3-16,3 1 0,2 1 0,4 0 16,2 1-16,5 0 0,5 1 15,5-1-15,5 0 16,4-2-16,2-3 0,8-1 15,6-1-15,1-3 16,0-3-16,4 2 0,2 0 16,-3-1-16,-4-2 0,-1-1 0,-5 0 15,-5-1-15</inkml:trace>
  <inkml:trace contextRef="#ctx0" brushRef="#br0" timeOffset="192689.7404">32018 10448 0,'0'0'0,"0"0"0,0 0 16,0 0-16,-26-5 0,26 5 31,-35-3-31,12 0 0,-4 2 0,-5-2 16,-4-1-16,-11 1 15,-1 1-15,-5-2 0,-4-2 0,-14-1 16,3 1-16,-20-4 0,-5 1 15,-7-2-15,6 0 0,-20 1 16,-4 2-16,9-4 0,5 1 0,-54-4 16,6 3-16,13 3 0,9 5 15,-7-4-15,-5-2 0,10 0 16,7 0-16,-10 1 0,-8 2 16,12 0-16,8 0 0,-17 0 15,-10 1-15,12-2 0,9 1 0,-14 1 0,-11 2 16,16 3-16,9 2 0,-8-3 15,-5-4-15,13 3 0,10-1 16,-4 2-16,-1 0 0,13 0 16,11-1-16,-1 1 0,-2 0 15,16 1-15,12 0 0,-1-3 16,0-1-16,12 0 16,8 2-16,5-1 0,5 1 15,7 0-15,6-3 0,8 1 16,5 0-16,6 2 0,4 3 15,0 1-15,1 0 0,3 0 16,3 0-16,-1-3 0,-1-4 16,1 3-16,1 2 0,-1 4 15,2 1-15,0 0 0,-1 1 0,0-3 0,2 1 16,1-3-16</inkml:trace>
  <inkml:trace contextRef="#ctx0" brushRef="#br0" timeOffset="224937.6377">24927 8878 0,'0'0'0,"0"0"16,0 0-16,0 0 0,26 8 0,-26-8 15,30 11-15,-30-11 16,32 13-16,-16-5 0,2 3 0,-3 0 0,0 0 0,0 2 16,-2-3-16,-2-1 0</inkml:trace>
  <inkml:trace contextRef="#ctx0" brushRef="#br0" timeOffset="225069.1554">24808 9126 0,'0'0'0,"0"0"0,0 0 16,35-7-16,-20 3 0,5 1 0,3-1 0,2 0 15,-1 0-15,9 0 0,2-2 16,-5 1-16,-5 1 0,-4 2 0</inkml:trace>
  <inkml:trace contextRef="#ctx0" brushRef="#br0" timeOffset="225269.8911">25339 8842 0,'0'0'0,"0"0"16,0 0-16,0 0 0,0 0 0,-11 32 16,11-32-16,-15 35 0,7-15 15,-1 6-15,-1 3 0,0-1 16,1-1-16,-1 5 0,2-2 0,1-3 15,1-2-15,2-2 0,2-5 16,1-5-16,0-3 0,0-1 0</inkml:trace>
  <inkml:trace contextRef="#ctx0" brushRef="#br0" timeOffset="225423.6079">25311 9038 0,'0'0'0,"0"0"16,0 0-1,0 0-15,27-12 0,-27 12 16,29-8-16,-12 5 0,3 0 0,3 1 15,3-1-15,-1 2 0,1-1 16,9-1-16,-1-1 16,-3 1-16,-4-1 0,2 0 0,-6 1 15,-4 1-15</inkml:trace>
  <inkml:trace contextRef="#ctx0" brushRef="#br0" timeOffset="225671.1784">25622 8854 0,'0'0'0,"0"0"16,0 0-16,0 0 0,0 0 0,-10 24 15,10-24-15,-12 25 0,12-25 0,-16 32 16,6-10-16,-1 0 0,0 0 16,0 4-16,3-3 0,4-4 15,2 1-15,5-3 0,2-2 16,2-4-16,2-2 0,1-2 15,2-2 1,1-2-16,1 1 0,1-1 0,-1-2 16,-3-2-16,-2-3 0,-2 1 15,0 1-15,-1 1 0</inkml:trace>
  <inkml:trace contextRef="#ctx0" brushRef="#br0" timeOffset="225840.7623">25344 9196 0,'0'0'0,"0"0"0,0 0 0,0 0 15,20 5-15,-20-5 0,0 0 16,17 14-16,-17-14 0,8 11 16,-8-4-16,0-1 15,0-1-15,0 0 0</inkml:trace>
  <inkml:trace contextRef="#ctx0" brushRef="#br0" timeOffset="226119.0524">25040 9371 0,'0'0'0,"0"0"0,0 0 0,26-6 16,-26 6-16,34-5 15,-9 1-15,2-1 0,0 0 0,11-2 16,0 1-16,0 0 0,-3 1 0,6 1 15,-3-1-15,-6 0 16,-5 0-16,-7 3 0,-5 0 16,-6 3-16,-6 1 0,-11 3 15,-8 1-15,0 1 0,0 3 16,-13 6-16,-6 1 16,0-1-16,1 1 0,-11 4 0,0 1 15,3-1-15,3-3 0,0 1 16,2-1-16,6-3 0,4-4 0,4-1 15,5-2-15,5-2 0</inkml:trace>
  <inkml:trace contextRef="#ctx0" brushRef="#br0" timeOffset="226594.18">25315 9376 0,'0'0'0,"0"0"16,0 0-16,0 0 0,-12 22 0,12-22 0,-11 26 15,4-10-15,0 0 0,2 2 16,-1 1-16,3-1 0,1-1 0,2-2 16,1 0-16,4 1 15,4-2-15,6-3 0,3-2 16,3-2-16,1-5 0,6-2 16,4-2-16,-1-1 15,-2-1-15,11-3 0,1-2 16,-5-2-16,-4-1 0,-4-1 15,-3 0-15,-5 2 0,-5 1 0,-3 0 16,-5 0-16,-3 1 16,-3 1-16,-9 2 0,-6 2 15,-4 1-15,-3 0 0,-2 5 0,-3 1 16,0 2-16,-2 0 0,3 2 0,1 2 16,4-1-16,3 2 0,5 0 15,4 0-15,2 0 0,3 0 16,9 0-16,9-1 0,2 0 0,3-3 15,4 2-15,5-1 16,1 1-16,1-2 0,2 1 0,2 0 16,-3 0-1,-3-3-15,3 3 0,-3-3 16,-3 3-16,-5 0 0,-4 0 16,-1 0-16,-6-3 0,-4 1 15,-3 0-15,-5 0 0,1-1 16,0 1-16,0-3 0</inkml:trace>
  <inkml:trace contextRef="#ctx0" brushRef="#br0" timeOffset="227559.9087">24567 9045 0,'0'0'0,"0"0"0,10-14 0,-4 5 16,0 0-16,5-4 0,5-1 15,6-4-15,2-1 0,5 0 0,3-1 16,2 0-16,1 0 0,14-4 15,2 3-15,10-1 0,0 3 0,0 3 16,3 4-16,7 1 0,-5 1 0,2 7 16,2 4-1,5 5-15,-5 5 0,-5 7 16,-2 3-16,-5 1 0,-4-1 0,20 17 16,-9 1-16,-12-2 15,-9 1-15,-4 1 0,-1 0 0,-7 1 16,-3 1-16,-6 0 0,-3 1 0,-7-1 0,-4-2 0,-5 3 31,-3 3-31,-4-2 0,-3-2 0,-5 2 0,-2 1 0,-8-5 16,-3-3-16,-8-1 0,-6-1 15,11-13-15,-4 2 0,-19 9 32,1-4-32,-5-8 0,-4-5 0,-2-3 15,-2-2-15,5-1 0,4-1 16,-7-4-16,-4-4 0,3-4 0,0-3 15,1-3-15,2-2 0,1-2 16,2-1-16,-3-8 0,1-6 16,5 0-16,5 0 0,3 1 15,2 1-15,5-4 0,4-3 16,5 0-16,2 0 0,4 1 0,3 0 0,5 1 16,3-1-16,6 1 0,2 1 15,6 1-15,2-1 0,2 10 16,2-1-16,2 3 0,3 1 15,4 1-15,1 0 0,0 2 16,0 1-16,-2 4 0,2 1 0,0 3 31,0 2-31,-2 4 0,0 4 0,-4 3 16,-1 4-16,-4-4 0,-1-2 16,-3-1-16</inkml:trace>
  <inkml:trace contextRef="#ctx0" brushRef="#br0" timeOffset="228092.4978">26363 10075 0,'0'0'0,"0"0"0,0 0 0,26 0 16,-15 0-16,5 1 0,4 1 0,2 0 0,1 1 16,11 1-16,5-1 15,1 1-15,0 1 0,17 0 0,3-1 16,-4-1-16,-2-2 0,19 4 15,7 0-15,4 0 0,-6 0 16,15 0-16,4 2 0,-11-2 16,-8-2-16,35 3 15,-8 0-15,-18-1 0,-12-1 16,-9-3-16,-6 1 16,-15-1-16,-10 0 0,-11 0 15,-7-1-15,-14-4 0,-7-3 0,0 3 16,2 2-16,2 2 0</inkml:trace>
  <inkml:trace contextRef="#ctx0" brushRef="#br0" timeOffset="228647.5419">26000 9492 0,'0'0'0,"0"0"16,0 0-16,0 0 0,0 0 0,0 0 15,0 0-15,0 0 16,24-2-16,-24 2 0,0 0 16,27-5-16,-27 5 0,23-3 15,-6 3-15,-1 0 0,0 2 0,0-1 0,1-2 16,-1 0-16,0 0 0,0 1 16,2 0-16,-3 1 0,0 0 15,1 0-15,-1 2 0,-5-3 16,0 0-16,-3 1 0,-1 0 15,-2-2-15,-1 0 0,-1-2 16,-4 0-16,1 0 0,0 0 0,0 1 0</inkml:trace>
  <inkml:trace contextRef="#ctx0" brushRef="#br0" timeOffset="228966.5006">26201 9386 0,'0'0'0,"0"0"0,0 0 0,0 0 16,0 0-16,0 0 0,24 7 15,-24-7-15,0 0 0,23 13 16,-13-8-16,0 1 0,0-2 0,0 1 16,0 0-16,0-1 0,0 1 15,-1 0-15,0 0 0,-2-1 0,0 0 0,0 1 16,-2 0-16,-1 0 15,1-2-15,-2 2 0,-1-1 16,-1 0-16,-1 0 0,-2 0 0,-2 2 16,-3-1-16,-2 1 0,-2-1 15,-3 1-15,0 0 0,1 0 0,-4 3 32,-3 1-32,0-2 0,2 2 15,-3-1-15,3-1 0,4-1 16</inkml:trace>
  <inkml:trace contextRef="#ctx0" brushRef="#br0" timeOffset="260962.0496">2200 14652 0,'0'0'15,"0"0"-15,0 0 0,26 0 16,-26 0-16,28 0 0,-8 0 15,5 2-15,3 1 16,11 1-16,4 0 0,4 0 16,1-1-16,19 1 0,8-2 15,16-1-15,-2-1 0,27 1 16,9 1-16,7-5 0,-8-1 16,63-1-16,-5 1 0,-24 3 15,-15 2-15,8-2 0,1 0 16,-10 2-16,-7 2 0,6-3 0,5-2 15,-15 2-15,-11 0 0,8-1 16,7 0-16,-25-1 0,-19 1 0,1 2 0,-1 1 16,-12-4-16,-9-1 0,-9-2 15,-9 1-15,-10-1 0,-10 2 16,-11-1-16,-9 0 0,-12 0 16,-8 1-1,2 1-15,2 0 16,1 1-16</inkml:trace>
  <inkml:trace contextRef="#ctx0" brushRef="#br0" timeOffset="265406.1851">6455 13513 0,'0'0'15,"0"0"-15,0 0 0,0 0 0,25-3 16,-25 3-16,37-1 0,-15 1 15,0-1-15,4 1 0,5-1 16,5 0 0,1 1-16,-3 0 0,2 0 15,3 1-15,-6 2 0,-7 0 16,-3 2-16,-6-1 0,-4-1 0,-4 2 16,-4 3-16,-9 0 0,-5 1 15,-4 2-15,-7 0 0,-2 1 0,-3-1 0,-10 7 16,-3 3-16,0-2 15,0-2-15,-6 0 0,0-5 16,10-1-16,7-3 0,6-2 16</inkml:trace>
  <inkml:trace contextRef="#ctx0" brushRef="#br0" timeOffset="265537.7645">6457 13622 0,'0'0'16,"0"0"-16,0 0 0,0 0 15,0 0-15,27-3 0,-27 3 16,34 2-16,-12 0 0,-2 0 0,-1 0 15,5 1-15,1 1 16,-2 1-16,-2-3 0,2 1 0,-2 0 16,-5-1-16</inkml:trace>
  <inkml:trace contextRef="#ctx0" brushRef="#br0" timeOffset="265775.2664">6432 13718 0,'0'0'0,"0"0"16,0 0-16,1 19 0,-1-19 0,2 21 15,-2-21-15,2 38 0,-1-17 16,-1 5-16,-1 5 0,-1 6 15,0-1-15,1-5 0,-3-1 16,2-5 0,1-2-16,-3 0 0,1-5 15,1-2-15</inkml:trace>
  <inkml:trace contextRef="#ctx0" brushRef="#br0" timeOffset="266060.569">6454 13845 0,'0'0'0,"0"0"0,0 0 16,27-7-16,-9 4 0,6-1 16,3-1-16,10 0 0,2-2 15,8 1-15,1 3 0,-4-1 16,-1 3-16,-6 1 0,0 2 16,2 6-16,-2 4 0,-7 3 15,-2 5-15,-8 2 0,-5 2 0,-5 4 0,-4 1 16,-6-1-16,-4 0 0,-7 1 15,-4 1 1,-3 0-16,-4 1 0,0-7 0,0-5 16,-3-5-16,-4-5 0,2-2 15,3-2-15,6-1 0,3-2 16,4 1-16</inkml:trace>
  <inkml:trace contextRef="#ctx0" brushRef="#br0" timeOffset="266223.488">6523 13978 0,'0'0'0,"0"0"15,0 0-15,0 0 0,0 0 16,0 0-16,26-3 0,-26 3 16,34-4-16,-11 2 0,3-1 15,1 0-15,-2 1 0,9 0 0,3 0 16,-4 0-16,-3-1 0,-5 2 16,-4-1-16,-3 0 0,-4 2 0,-2-1 15</inkml:trace>
  <inkml:trace contextRef="#ctx0" brushRef="#br0" timeOffset="266361.5834">6583 14101 0,'0'0'0,"0"0"16,0 0-16,0 0 0,33 6 0,-33-6 16,34-1-16,-34 1 0,41-4 15,-18 3-15,3-3 16,0 0-16,-2-1 0,2 0 0,-3 1 15,-4 0-15</inkml:trace>
  <inkml:trace contextRef="#ctx0" brushRef="#br0" timeOffset="266555.8219">6820 13934 0,'0'0'0,"0"0"0,0 0 0,0 0 16,0 0-16,0 0 0,2 25 15,-2-25-15,1 25 16,-1-25-16,-2 37 0,0-15 15,-1 0-15,1 2 0,0 0 16,1-2-16,-2 0 0,-4 2 16,2 0-16,-4-6 0,-3-3 15,2-3-15,2-1 0,0-3 16</inkml:trace>
  <inkml:trace contextRef="#ctx0" brushRef="#br0" timeOffset="266778.5819">6235 13709 0,'0'0'0,"0"0"0,0 0 15,-13 21-15,13-21 0,-9 35 0,5-11 0,4 4 16,2 3-16,8 15 16,8 2-16,-2-3 0,4-3 0,17 5 15,7-4-15,10 0 16,-4-7-16,17-2 0,2-6 0,-3-10 15,-2-7-15,18-12 0,-1-9 16,-20 3-16,-19 3 16,-11 0-16</inkml:trace>
  <inkml:trace contextRef="#ctx0" brushRef="#br0" timeOffset="267010.3464">7684 13465 0,'0'0'0,"0"0"16,-21 3-16,6 1 0,-5 3 0,-4 6 16,-4 5-1,-4 6-15,3 2 0,7-3 16,4-2-16,7 3 0,10-1 16,4-3-16,5-2 0,11-2 15,10-3 1,3-2-16,2-1 0,10-2 15,0-1-15,-4-3 0,-4-2 0,-5 0 16,-6 1-16,-8-3 0</inkml:trace>
  <inkml:trace contextRef="#ctx0" brushRef="#br0" timeOffset="267179.7567">7189 13947 0,'0'0'16,"0"0"-16,0 0 0,36 5 0,-36-5 15,45 3-15,-11-1 16,10 1-16,3-2 0,5 0 0,3-1 16,9-1-16,-7-1 0,6-2 15,-4 0-15,-14 0 0,-10 1 0,-7 1 16</inkml:trace>
  <inkml:trace contextRef="#ctx0" brushRef="#br0" timeOffset="267364.6878">7555 13775 0,'0'0'0,"0"0"16,0 0 0,0 0-16,0 0 0,0 0 15,-16 19-15,16-19 0,-13 27 0,6-7 16,-2 6-16,-1 2 0,0 1 16,-6 13-16,-4 5 0,1-5 15,0-2-15,-1 2 16,3-4-16,2-9 0,5-6 0,-2-2 15,4-4-15,1-3 0</inkml:trace>
  <inkml:trace contextRef="#ctx0" brushRef="#br0" timeOffset="267527.4871">7544 14097 0,'0'0'15,"2"7"-15,3 4 16,-2 3-16,0 1 0,3 2 15,-3 1-15,3 4 0,0 0 0,2-1 16,0-3-16,1-3 16,2-4-16,-5-2 0,1-1 15,-2-1-15</inkml:trace>
  <inkml:trace contextRef="#ctx0" brushRef="#br0" timeOffset="268028.7083">7931 13901 0,'0'0'16,"0"0"-16,0 0 0,3 21 0,-3-21 16,1 27-16,-1-27 0,0 41 15,0-18 1,0 1-16,2 1 0,0 4 16,-2-2-16,3-5 0,3-4 15,-1-4-15,1-2 0,0-5 16,1-3-16,-2-5 0,1-5 0,-2-5 15,0-4-15,-2-2 16,-1-2-16,-1-5 0,-2-3 16,1 2-16,-1 2 0,2-2 0,0 4 0,0 2 15,0 4-15,3 0 0,2 3 16,6 1-16,4 2 0,0 2 16,6 1-16,1 2 0,4 1 0,11 2 15,1 2-15,1 0 16,0 1-16,-3 4 0,-2 1 15,1 2-15,-4 0 0,-6 1 0,-6 1 0,-8 1 16,-6 1-16,-10 0 0,-5 3 16,-9 1-16,-9 2 0,-3 1 15,-3-1-15,-8 2 0,0-1 0,6-1 16,3 0-16,6-3 16,6-2-1,5-3-15,4-4 0,8 1 0,7 0 16,13-1-16,13-4 0,1-4 15,4-1-15,16-4 0,10-1 16,0-2-16,0-1 0,-6 1 16,-13 3-16,-10 1 0</inkml:trace>
  <inkml:trace contextRef="#ctx0" brushRef="#br0" timeOffset="270536.5834">11969 16029 0,'0'0'0,"0"0"16,-15-16-16,3 8 0,-3 1 16,-9-3-16,-4 2 0,-4-2 15,-3 2-15,-14 1 0,-7 1 16,-4 2-16,-3 2 0,-14 2 16,-2 4-16,0 3 0,2 4 0,-15 9 15,-1 5-15,-3 2 0,10-2 16,-38 32-16,6 8 0,19-9 15,15-8-15,7 7 16,8 3-16,17-2 0,11 1 0,16-3 16,11-4-16,7-5 0,6-3 0,8 7 15,4 4-15,12-6 0,9-4 16,9-2-16,6 1 0,11-7 16,7-3-1,16 2-15,10 4 0,6-5 16,5-1-16,25-8 0,16-4 15,-13-3-15,-10-2 0,17 4 16,11 3-16,3-6 0,1-2 0,10-3 16,7-2-16,-3 2 0,-1-1 15,39 10-15,26 7 16,0-3-16,1-1 0,-57-10 0,-39-8 0,37 0 16,26 0-16,-20-1 15,-12 0-15,0-5 0,2-4 16,-13-3-16,-8-1 0,-4-4 15,-2-5-15,-27 0 0,-19-1 0,24-6 16,15-4-16,-15 3 0,-10 3 16,-7-9-1,-5-6-15,-18 7 0,-9 5 0,-2-7 16,0-5-16,-10 5 16,-9 3-16,-9-16 0,-6-11 15,-14 10-15,-10 5 0,-15-11 0,-10-8 16,-9-1-16,-6-3 0,-14-2 15,-8-3-15,-3 14 0,-1 8 16,-20-6-16,-15-5 0,6 10 0,6 7 0,-26-1 16,-17 0-16,9 4 15,8 3-15,-24 1 16,-17 0-16,13 8 0,7 6 0,-32 4 0,-21 5 16,17-2-16,11 1 0,-30 1 15,-21 1-15,16 8 0,10 6 0,-39 1 16,-27 3-16,28 2 0,19 1 0,-34 12 15,-25 6-15,22-2 0,16-2 16,-44 19-16,-30 13 16,91-17-16,62-12 0,43-8 0</inkml:trace>
  <inkml:trace contextRef="#ctx0" brushRef="#br0" timeOffset="273815.4526">10467 15872 0,'0'0'0,"0"0"0,0 0 0,0 0 16,0 0-16,5-20 15,-5 20-15,0 0 16,-2-25-16,2 25 0,-10-19 16,10 19-16,-16-20 0,5 12 15,-2 1-15,-1 3 0,-1 0 0,-5 3 16,-2 3-16,0 3 0,1 1 16,-8 8-16,-2 6 0,4-1 15,2 0-15,1 3 0,4 0 0,6-2 16,4-1-16,8 1 0,5 0 15,6-4-15,3-2 0,5-5 16,2-2-16,2-4 0,3-3 0,0-4 16,2-2-16,-3-3 0,0 0 15,-1-2-15,1 0 0,-2-2 16,-2-2 0,0-2-16,-4 1 0,-6 6 15,0 1-15,-2 3 0,-3 1 16,0 1-16,0-1 0,-4 5 15,1 2-15,-3 5 0,-1 3 16,-2 1-16,0 2 0,0 2 0,2 0 16,1 3-16,1 2 15,1-2-15,1-1 0,1-2 0,1-2 0,4-2 0,1-2 16,-2-2-16,0 0 0,-1-2 16</inkml:trace>
  <inkml:trace contextRef="#ctx0" brushRef="#br0" timeOffset="274062.2687">10933 15651 0,'0'0'16,"0"0"-16,0 0 0,0 0 0,-5 22 16,5-22-16,-17 29 15,5-9-15,-1 2 0,-5 5 0,-3 3 0,-3 8 0,2-2 16,3-2-16,2-2 15,2 2-15,3-7 0,4-2 16,4-3-16,6-5 0,5-2 0,6-2 16,6-1-16,0-6 15,2-3-15,4-5 0,1-4 16,-4 1-16,-4 1 0,-4 1 0</inkml:trace>
  <inkml:trace contextRef="#ctx0" brushRef="#br0" timeOffset="274216.0373">10657 15801 0,'0'0'0,"0"0"0,0 0 0,0 0 16,0 0-16,0 0 0,25-6 15,-25 6-15,42 0 0,-13 3 16,6 1 0,1 1-16,1 1 0,4 1 15,-7-1-15,-4-1 0</inkml:trace>
  <inkml:trace contextRef="#ctx0" brushRef="#br0" timeOffset="274584.8713">10250 17029 0,'0'0'0,"0"0"0,0 0 16,26-3-16,-26 3 0,34-5 15,-7 2-15,5-2 0,4-2 0,16-1 16,5-1-16,-1 1 0,-1 0 0,19 0 16,18-1-16,-8 2 0,-7 2 15,10-1-15,-3 2 0,-5-3 16,-13 0-16,-18 1 0,-14 2 16,-9 1-16</inkml:trace>
  <inkml:trace contextRef="#ctx0" brushRef="#br0" timeOffset="305151.6584">3525 14746 0,'0'0'0,"0"0"16,0 0-16,-7 24 0,7-24 0,-3 30 15,-1-10-15,0 4 0,-1 2 16,-3 19-16,0 6 16,0 10-16,0 6 0,1 7 0,0-7 15,1 13-15,1 0 0,3-2 16,4-13-16,-1 4 0,3-6 16,-1-10-16,0-6 0,4-8 15,2-4-15,-4-10 0,-2-7 0,-1-8 16,0-6-16,0-12 0,1-9 15,-3 4 1,1 4-16,2 1 0</inkml:trace>
  <inkml:trace contextRef="#ctx0" brushRef="#br0" timeOffset="306640.8358">3401 14627 0,'0'0'0,"0"0"15,0 0-15,0 0 0,0 0 0,22-4 16,-22 4-16,20 4 0,-20-4 16,27 5-1,-10-1-15,2-1 0,1 0 0,5 0 16,5 0-16,12 0 15,2 0-15,6-2 0,7-1 16,9-1-16,-2-1 0,21-2 0,2-3 16,3 0-16,-2-1 0,15 1 15,-4 0-15,6 1 0,-10 1 0,44-5 16,-9-1-16,-14 4 0,-12 3 0,9 1 16,5 2-16,-7 0 0,-3 0 15,-1 0-15,-3 0 16,-10-1-16,-5 2 0,15 0 0,10 2 15,-9-2-15,-7-1 0,3 0 16,3 0-16,-3 1 0,2 0 16,-6 1-16,-4 2 0,-10-1 0,-10 2 0,8 1 15,11 2-15,-9-3 16,-10-2-16,2 0 0,0 0 16,1 1-16,2 3 0,-2 0 15,1-2-15,-13 0 0,-12-2 0,5 3 16,3 0-16,-4 0 0,-3-2 15,1 0 1,1 0-16,-2 0 0,-3 2 16,-2-1-16,-2 0 0,-2 2 15,0-1-15,-7 4 0,-6 0 0,-5-2 16,-2-3-16,1 1 0,0 0 16,-5-3-16,-4-1 0,-4 2 15,-3 1-15,-3-1 0,-2-1 16,-1 3-16,1 2 0,-1 0 0,1 2 0,1 1 15,-1 2-15,0-2 0,-2 1 16,2 2-16,3 1 0,-1-2 16,1 0-16,1 4 0,1 1 15,-3-2-15,1 0 0,2 3 16,2 2-16,0-2 0,0 0 16,0 0-1,0 2-15,0-3 0,-1-1 0,0 0 16,-2 1-16,1-2 0,0-1 15,-1-3-15,0 0 0,-3 0 16,-1 1-16,1-2 16,-1 0-16,0-1 0,-2 0 0,-1 1 15,0 1-15,0 2 0,-1 0 16,0 0-16,-1 1 0,-1 1 0,0 1 0,-1 1 16,1 1-1,0 1-15,1 2 0,0-2 0,0 0 0,-2 3 16,1 2-16,-1 7 15,0-1-15,-1-1 0,2-1 0,0 2 16,0-1-16,-2-2 0,1-1 16,1-2-1,-1-1-15,-1-2 0,1-1 0,-1 1 16,-1 1-16,1-3 16,0-3-16,1-1 0,1-2 0,-1-1 15,0-2-15,0 0 16,-1 0-16,2-3 0,-3-1 0,2 0 15,-1-2-15,0 2 0,-1-1 16,-3 1-16,-2 1 0,1-2 0,-3 0 16,0-1-16,0-1 0,-2 1 15,0-1-15,-1 0 0,-1-1 16,-5 0-16,-1 0 0,-2-1 16,-1 1-16,-3-2 0,-2-2 0,-1 2 15,-2-1-15,-10 0 0,-2-1 16,-1 0-16,0-1 0,-1 0 0,0-1 15,-10 0-15,-1 1 0,4 0 16,1-1-16,-10 0 0,0 0 16,2 0-16,1 2 0,1-1 0,-2 2 15,-5-3-15,3 0 0,-2 0 16,-3 1-16,3 0 0,3 0 16,-28 0-1,10 2-15,6-1 0,6 1 16,-3-5-16,0-2 0,-2 3 15,0 2-15,-3 1 0,0 1 16,0-1-16,3-1 0,-3 3 0,0 2 16,7-3-16,4-2 0,-16 0 15,-9 0-15,10 0 16,5 0-16,5 1 0,0 2 0,1 0 0,0 1 16,-4-1-16,-2 0 0,2 1 15,2 1-15,-5-1 0,-2-2 16,2 2-16,4 0 0,0 0 15,-1 0-15,2 0 0,0-1 0,-7 3 16,-3 2-16,11-4 16,10-1-16,-2 0 15,0 2-15,-1 0 0,1 1 16,-10-3-16,-2-1 16,-2 1-16,-1 1 0,25 1 0,13 3 15,-8-3-15,-6-3 16,9 3-16,5 3 0,0-3 15,-3-1-15,10-1 0,3-1 0,-5 0 16,-5 1-16,14 0 0,6 0 0,7 0 16</inkml:trace>
  <inkml:trace contextRef="#ctx0" brushRef="#br0" timeOffset="313145.9985">7649 15115 0,'0'0'0,"0"0"16,0 0-16,0 0 0,27-10 0,-27 10 16,25-8-16,-9 1 0,3-1 0,4-1 15,5 0-15,7-4 16,3-2-16,19-8 0,3-3 31,12-6-31,-3-1 0,25-10 0,8-3 16,11-7-16,-6 2 0,54-26 15,14-4-15,-21 11 0,-17 9 16,5-3-16,0 0 0,-11 6 0,-9 4 16,5-1-16,3 1 15,-14 3-15,-11 4 0,-1-2 0,2-1 16,-13 7-16,-8 4 0,-8 1 0,-4 1 16,-10 4-16,-8 3 0,-4 7 15,0 2-15,-12 3 0,-9 2 0,-11 3 16,-5 2-16,-8 6 15,-2 4-15,-4 1 0,-5 2 16,-3 5-16,-2 2 0,4-3 0,1-1 16,2-2-16</inkml:trace>
  <inkml:trace contextRef="#ctx0" brushRef="#br0" timeOffset="313948.8133">11468 13433 0,'0'0'0,"15"-1"16,4 1-16,-3 0 0,3 1 0,12 0 0,5 0 15,4 0-15,2-1 0,12-3 16,1 0-16,-5 0 0,-4 2 16,5 0-16,-6 2 0,-10-1 15,-7 0-15,-7 0 16</inkml:trace>
  <inkml:trace contextRef="#ctx0" brushRef="#br0" timeOffset="314127.3481">11352 13614 0,'0'0'0,"0"0"0,0 0 15,0 0-15,36 2 0,-14-2 16,6 0-16,3-1 0,3-2 0,6 0 0,4-2 16,13-2-16,0 0 0,11-1 15,-4 1-15,3 0 0,-9 3 16,-12-2-16,-11-1 0,-8 2 15,-5 1-15,-4 1 0</inkml:trace>
  <inkml:trace contextRef="#ctx0" brushRef="#br0" timeOffset="314550.0082">11771 13505 0,'0'0'0,"0"0"16,0 0-16,0 0 0,3 31 0,-3-31 15,0 37-15,-2-14 0,-1 4 16,-3 2-16,1 3 16,-3 7-16,0-3 0,1-2 0,0-2 0,-1 4 15,2-6-15,0-5 0,2-6 16,-1-3-16,2-2 0,1-3 16,0-4-1,0-3-15,2-4 0,0-3 0,4-6 16,1-2-16,4-2 0,3-1 0,4 0 0,-1 3 0,1 1 15,2 2-15,5 3 0,-1 2 16,1 3-16,0 4 0,-2 2 16,-4 3-16,-1 1 15,-6 8 1,-4 5-16,-7-3 16,-4 2-16,-6 2 0,-3-5 0,-2 0 15,-3-2-15,-3-2 0,-2-2 16,-3-2-16,0-3 0,2-3 15,3-4-15,3-4 0,1-5 16,4-6-16,3-5 0,6-9 16,6-8-16,7-5 0,5-4 0,-1 2 15,-2 9-15,-2 9 0</inkml:trace>
  <inkml:trace contextRef="#ctx0" brushRef="#br0" timeOffset="314681.6234">12468 13249 0,'0'0'0,"0"0"0,0 0 0,0 0 15,0 0-15,14 17 0,-14-17 16,4 22-16,-4-22 0,-5 33 31,-3-13-31,2-1 16,0-3-16,2-2 0</inkml:trace>
  <inkml:trace contextRef="#ctx0" brushRef="#br0" timeOffset="314851.0216">12233 13490 0,'0'0'0,"0"0"0,29 0 0,-6 0 0,4 1 16,15-1-16,7 1 15,-2 0-15,-2-1 0,10 1 0,7-1 16,-8 0-16,-5-1 0,-6 1 16,-10-1-1,-9 1-15</inkml:trace>
  <inkml:trace contextRef="#ctx0" brushRef="#br0" timeOffset="314982.3589">12368 13587 0,'0'0'0,"0"0"15,0 0-15,0 0 0,-6 29 0,6-29 16,3 27-16,-3-27 16,10 30-16,-1-17 15,2-2-15,2-4 0,3-2 16,-3-1-16,-1-1 0,-2 1 15</inkml:trace>
  <inkml:trace contextRef="#ctx0" brushRef="#br0" timeOffset="315214.1933">12846 13586 0,'0'0'15,"0"0"-15,0 0 0,0 0 16,0 0-16,-29 5 0,29-5 0,-48 12 0,18-3 16,-4 3-16,-4 3 0,-12 5 15,-2 1-15,-8 4 0,5 2 16,7-5-16,6-3 0,5 1 15,12-4-15,13-2 0,10-1 0,14-4 16,11-2-16,3-4 0,6-3 16,15-2-1,6-1-15,-1-3 0,2 0 16,4 1-16,-6 1 0,-9-3 16,-7-2-16,-12 2 0,-8 1 15,-5 2-15,-2 1 0,-3 0 16</inkml:trace>
  <inkml:trace contextRef="#ctx0" brushRef="#br0" timeOffset="315383.234">12168 14008 0,'0'0'0,"0"0"0,0 0 0,23 7 0,-23-7 16,37 4-16,-8-1 0,3-2 16,3 0-16,6-2 0,5 0 15,12-1-15,-4-1 0,9-3 16,-5-4-16,1 0 15,-9 2-15,-10 1 0,-9 2 16,-7 0-16</inkml:trace>
  <inkml:trace contextRef="#ctx0" brushRef="#br0" timeOffset="315583.4755">12620 13887 0,'0'0'0,"0"0"0,0 0 15,0 0-15,-10 32 0,5-14 0,0 5 16,-2 4-16,0 2 0,-2 8 15,0 6-15,-3 14 0,0 1 0,0 11 16,1-3-16,1 3 16,2-9-16,1-3 0,2-12 0,2-13 15,0-8-15,7-14 0,3-9 16,1-12-16,2-7 0,-2 3 0,-3 4 16,0 2-16</inkml:trace>
  <inkml:trace contextRef="#ctx0" brushRef="#br0" timeOffset="315768.0267">13188 13629 0,'0'0'16,"0"0"-16,27-2 0,-4 1 16,6-1-16,13 0 0,4 2 15,0-1-15,2-1 0,8 0 16,-1 0-16,6 0 0,-5 2 0,-9 1 15,-5 0-15,-10 0 0,-6 0 16,-6 0-16</inkml:trace>
  <inkml:trace contextRef="#ctx0" brushRef="#br0" timeOffset="315930.8799">13413 13720 0,'0'0'0,"0"0"0,0 0 15,-14 16-15,14-16 0,-17 26 0,6-4 16,1 2-1,1 4-15,-2 10 0,2 3 16,2-4-16,2-5 16,4 1-16,3-6 0,4-8 0,1-4 0,4-8 15,2-8-15,-1 0 0,-4 1 16,-1-1-16</inkml:trace>
  <inkml:trace contextRef="#ctx0" brushRef="#br0" timeOffset="316152.94">13722 13639 0,'0'0'0,"0"0"0,0 0 0,-4 27 16,4-27-16,-10 43 15,1-11-15,-1 6 0,-1 2 0,-3 19 16,1 4-16,-3 16 0,1 1 0,-3 4 0,0-6 16,3-1-16,3-16 0,0-4 15,2-10-15,3-13 0,3-8 0,-1-10 16,1-6-16,-3-12 0,-1-6 15,0-10-15,-1-10 16,2 6-16,2 4 0,2 5 0</inkml:trace>
  <inkml:trace contextRef="#ctx0" brushRef="#br0" timeOffset="316300.2419">13350 13789 0,'0'0'0,"0"0"0,0 0 0,0 0 15,0 0-15,34 2 0,-34-2 16,26 7-16,-26-7 0,36 11 0,-15-3 16,-3 1-16,0 2 0,-3-2 15,0-1-15,-3-1 0</inkml:trace>
  <inkml:trace contextRef="#ctx0" brushRef="#br0" timeOffset="316617.0586">13286 13952 0,'0'0'0,"0"0"0,0 0 0,28 7 15,-28-7-15,35 5 0,-18-2 16,3 1-16,1 0 0,0 0 16,0 1-16,-2 2 0,-3-1 15,0 4-15,-6 1 0,-7 0 0,-6-1 0,-6 1 16,-6 2-16,-4-1 0,-6-1 15,-2 5 1,-3 5-16,1-2 0,3-3 0,-1-1 16,6-2-16,5-4 0,3-1 0,9-2 15,9 0-15,7-3 0,8-2 16,11-6 0,8-4-16,5-3 0,5-3 15,13-6-15,3-3 0,0-4 16,0-4-16,-7 3 0,-14 7 0,-11 5 15</inkml:trace>
  <inkml:trace contextRef="#ctx0" brushRef="#br0" timeOffset="317087.053">14063 13643 0,'0'0'0,"0"0"16,0 0-16,0 0 0,-15 32 0,15-32 15,-13 36-15,7-14 16,-1 3-16,2 1 0,0 2 15,1 6-15,1-3 0,1-4 16,2-3-16,2-4 0,1-4 0,-2-4 0,-1-4 16,0-3-16,0-5 0,-1-5 15,1-4-15,0-5 16,0-4-16,1 0 0,1 0 0,3 1 16,0-1-16,1 3 15,-1 2-15,5-1 0,2 2 16,0 5-16,3 2 15,9 0-15,7 0 0,0 3 16,-2 2-16,4 2 0,4 0 0,-5 2 0,-5 1 0,3 3 16,-3 0-1,-11 0-15,-3 0 0,-7 3 0,-8 2 16,-6-3-16,-4 2 0,-12 2 16,-10 2-16,-1 0 0,-2 0 15,-6 2-15,1 0 0,5-3 16,5-2-16,7-1 0,5-2 15,11 0-15,9-2 0,14-1 16,9 0-16,5-1 0,4-3 0,11-2 16,9-1-16,1-1 15,2 0-15,4-4 0,0-5 16,0 0-16,-11 0 16,-7 1-16,-12 3 0,-8 1 15</inkml:trace>
  <inkml:trace contextRef="#ctx0" brushRef="#br0" timeOffset="317303.3672">14072 14320 0,'0'0'16,"0"0"-16,0 0 0,-24 24 0,12-15 15,0 0-15,0 1 16,1 0-16,1 0 0,0 3 0,4 0 0,4-1 16,4-2-16,0-2 0,0-1 15,-1-1-15</inkml:trace>
  <inkml:trace contextRef="#ctx0" brushRef="#br0" timeOffset="317457.1611">14584 14573 0,'0'0'0,"8"7"0,3 3 16,0 0-16,1 1 0,5 5 0,0 2 16,6 5-16,-3 2 0,-2-6 15,-4-2-15,-3-5 0</inkml:trace>
  <inkml:trace contextRef="#ctx0" brushRef="#br0" timeOffset="323691.087">15732 13522 0,'0'0'0,"0"0"16,0 0-16,1 27 0,-1-27 0,-4 37 15,-1-7-15,-1 5 0,-3 3 16,-6 17-16,-3 5 0,-3 7 16,1-6-16,-1 5 0,3-7 15,3-2-15,4-10 0,3-15 0,3-10 16,1-5-16,1-5 0,1-2 0</inkml:trace>
  <inkml:trace contextRef="#ctx0" brushRef="#br0" timeOffset="323938.6963">16277 13377 0,'0'0'0,"0"0"0,0 0 16,0 0-16,0 0 0,6 26 16,-6-26-16,-5 41 0,-2-14 15,-2 9-15,-2 8 0,-4 16 16,1 1-16,-6 18 0,0 3 0,1 3 15,5-9-15,1-4 16,3-12-16,1-14 0,2-10 0,1-4 0,0-7 16,2-11-16,-2-4 0,-2-11 15,-3-8-15,5 2 0,0 3 0,2 0 16</inkml:trace>
  <inkml:trace contextRef="#ctx0" brushRef="#br0" timeOffset="324076.8169">15707 13932 0,'0'0'0,"0"0"16,0 0-16,0 0 0,0 0 0,29-1 15,-29 1-15,43-6 0,-16 3 16,6-1-16,6-1 0,1 0 16,3 1-16,5-2 15,-9 2-15,-4 0 0</inkml:trace>
  <inkml:trace contextRef="#ctx0" brushRef="#br0" timeOffset="324436.9307">16314 14018 0,'0'0'0,"0"0"0,0 0 0,34 4 0,-34-4 0,40 4 16,-17-3-16,3 0 15,0 0-15,8-4 0,0-3 16,-2-3-16,0-1 0,-2 0 0,-2 1 15,-1-7-15,-5-1 0,-6-6 16,-7-5-16,-6 4 0,-4 2 16,-8 6-1,-5 2-15,-7 4 0,-7 2 16,-1 4-16,0 4 0,-4 7 16,-2 7-16,-3 9 0,1 5 15,7 5-15,3 5 0,8 2 16,7 3-16,8-2 15,5-2-15,10 0 0,9-4 0,7-8 16,8-7-16,10-7 0,8-6 0,5-10 16,4-5-16,14-11 0,1-6 15,-21 7-15,-16 5 0,-11 4 16</inkml:trace>
  <inkml:trace contextRef="#ctx0" brushRef="#br0" timeOffset="324709.5956">17510 13771 0,'0'0'0,"0"0"0,0 0 16,0 0-16,-17 19 0,17-19 16,-30 35-16,12-12 0,1 1 0,-5 11 15,1 1-15,1-1 0,0-1 16,0 1-16,3-5 0,3-4 16,3-4-16,4-5 15,0-4-15,3-7 0,0-6 0,5-4 0,5-7 16,-1-3-16,2-4 0,3-10 15,1-3-15,2-3 0,4-3 0,3 5 16,3 2-16,0 0 0,-2 4 16,-1 7-16,-1 7 0,3 2 15,3 1-15,1 5 0,2 3 16,-4 1-16,-2 1 0,3 8 0,3 4 0,-7-3 16,-5-2-16,-2-1 0</inkml:trace>
  <inkml:trace contextRef="#ctx0" brushRef="#br0" timeOffset="325041.6072">17631 14077 0,'0'0'0,"0"0"0,0 0 15,17 10-15,-17-10 0,31 7 0,-8-6 16,6-2-16,3-2 0,12-3 15,2-3-15,-2-2 0,-2-3 16,7-4-16,-5 0 0,-7 0 0,-5 3 0,-4-7 16,-8-1-16,-13 1 0,-9 1 15,-10 4-15,-8 4 0,-2 6 16,-5 2-16,-13 8 0,-4 5 16,3 4-1,2 4-15,1 8 0,0 8 16,3 3-16,6 1 0,13-2 0,8 1 15,13-3-15,8-2 0,13-4 16,12-4-16,7-5 0,6-4 16,15-6-16,11-5 0,-12 0 15,-18-1-15,-12 0 0</inkml:trace>
  <inkml:trace contextRef="#ctx0" brushRef="#br0" timeOffset="325311.1705">18797 13898 0,'0'0'0,"-19"0"0,-2 1 16,-11 2-16,-3 1 0,-12 3 0,-4 2 16,-8 5-16,3 4 0,4 5 15,13 1-15,12-2 0,11 0 16,11-6-16,11-1 16,13 0-16,9 1 0,8-2 15,8 1-15,5-1 0,-2-3 16,-4 1-16,-3 3 0,-9-3 15,-7-1-15,-11 0 16,-11 0-16,-11 1 0,-9 1 0,-4-2 16,-6 3-16,-3-5 0,-2-3 15,1 1-15,4 0 0,7-7 0,7-5 0,3 0 16,3 2-16,1 1 0</inkml:trace>
  <inkml:trace contextRef="#ctx0" brushRef="#br0" timeOffset="325480.3316">19239 13944 0,'0'0'0,"0"0"16,0 0-16,-26 31 0,12-12 15,0 5-15,-1 4 0,-2 0 16,0 0-16,-3 7 0,1-1 16,1 0-16,5-6 0,3-5 0,1-6 15,3-1-15</inkml:trace>
  <inkml:trace contextRef="#ctx0" brushRef="#br0" timeOffset="325627.5608">19160 13577 0,'0'0'15,"0"0"-15,0 0 0,0 0 0,21 27 0,-21-27 16,19 36-16,-4-14 0,2 2 15,-1-2-15,-3-5 0,-2-1 16</inkml:trace>
  <inkml:trace contextRef="#ctx0" brushRef="#br0" timeOffset="326081.8696">20033 14062 0,'0'0'0,"0"0"0,0 0 16,-17-21-16,17 21 0,-23-19 15,4 9-15,-6 2 0,-5 0 0,-22 3 16,-10 5 0,2 3-16,4 3 0,-13 6 0,-9 9 15,4 3-15,14 1 0,17-2 0,12-1 16,11-3-16,9-1 0,16-2 0,13 2 16,9-7-16,6-3 0,10-6 0,7-5 31,2-1-31,1-3 0,-1-3 15,-1-3-15,-2-3 0,-1 0 0,-2-2 16,-7 1-16,-12 3 0,-7 2 0,-6 3 0,-4 4 16,-4 2-16,-2 2 0,-6 5 0,-5 5 15,-2 4-15,-2 5 0,-6 9 16,-4 8-16,0 6 0,-1 6 16,3 2-16,1 1 15,3-2-15,4-10 0,2-5 0,3-3 16,-1-6-16,1-3 15,0-5-15,-2-3 0,-2-4 16,-1-3-16,-6-8 16,-7-6-1,0-10-15,-1-6 0,4-1 0,3-2 0,5-12 16,3-10-16,2 11 0,3 7 16,0 8-16</inkml:trace>
  <inkml:trace contextRef="#ctx0" brushRef="#br0" timeOffset="326414.0382">20229 13948 0,'0'0'0,"0"0"0,-9 27 16,0-8-16,-2 2 0,-6 11 16,-2 6-16,-2 6 15,2-4-15,4-4 0,2-4 16,2-2-16,3-8 0,1-6 15,2-3-15,3-11 0,3-5 0,2-9 16,2-8-16,3-3 0,2-2 16,6-7-16,2-3 0,2-1 15,0 0-15,4 0 0,1 4 0,-2 7 16,0 7-16,1 2 0,-2 6 16,-5 4-16,-2 2 0,-1 7 0,-1 5 15,-5 6-15,-1 3 0,-4 8 16,-2 6-16,-3 2 0,-2 2 15,-2 1-15,0 1 0,-2-4 16,0-2 0,4-5-16,2 0 0,-3-5 0,0-3 15,0-4-15,2-3 16,1-1-16</inkml:trace>
  <inkml:trace contextRef="#ctx0" brushRef="#br0" timeOffset="326730.7486">20554 14121 0,'0'0'0,"0"0"16,26 4-16,-7-3 0,6 0 15,0 1-15,2-2 0,8-4 16,1 0-16,-2-1 0,-1 0 0,4-3 16,-5-2-16,-8-1 15,-5-2-15,-14-4 0,-9-3 0,-4 1 0,-3 3 16,-12 3-16,-10 4 15,-1 2-15,-2 4 0,-9 8 0,-2 8 16,6 5-16,4 4 0,-3 10 16,5 4-16,9 0 0,9-2 0,16 5 15,12 2-15,4-5 16,5-5-16,25-2 16,17-5-16,3-4 0,1-4 15,17-8-15,11-6 0,11-1 16,-32 0-16,-23 0 0</inkml:trace>
  <inkml:trace contextRef="#ctx0" brushRef="#br0" timeOffset="327084.509">21609 14089 0,'0'0'0,"-12"-7"0,-1 0 0,-1 1 0,-5 0 16,-11 0-16,-6 2 0,-4 3 16,-2 4-16,-12 4 0,-2 4 15,-1 5-15,8 4 0,9 6 16,7 5-16,12-3 15,10 0-15,21 0 16,18-3 0,12-13-16,12-6 0,-2-5 15,-3-5-15,23-14 16,8-11-16,-1-7 0,-10-1 0,17-27 16,-15 1-16,-21 7 0,-14 5 15,-16 8-15,-11 4 0,-6 15 16,-5 9-16,-7 5 0,-5 3 15,-7 7-15,-5 3 0,8 14 0,-3 9 0,0 6 16,0 3-16,-2 12 0,-2 9 16,3 2-16,2 0 0,5 5 15,6 3-15,6 15 0,8-18 0,16-21 16,12-15-16,-10-8 0,-7-6 16,-4-4-16</inkml:trace>
  <inkml:trace contextRef="#ctx0" brushRef="#br0" timeOffset="327332.0337">22720 13698 0,'0'0'0,"0"0"0,-28 16 15,13-5-15,-4 1 0,-9 13 0,-3 7 16,-2 8-16,-1 6 0,-3 15 15,2 4-15,3 5 0,7-7 0,4-2 16,8-9-16,2-9 0,3-8 16,-1-6-16,2-4 15,-2-5-15,1-4 0,-6-5 0,-6-3 0,1-8 16,-1-3-16,-2-8 0,-1-5 16,4 4-16,5 2 0,3 3 15</inkml:trace>
  <inkml:trace contextRef="#ctx0" brushRef="#br0" timeOffset="327432.3933">22217 14001 0,'0'0'16,"12"-1"-16,8-2 0,6 2 15,5 1-15,13-1 0,4 0 16,0 0-16,-8-1 0,-8 2 0</inkml:trace>
  <inkml:trace contextRef="#ctx0" brushRef="#br0" timeOffset="327749.013">22904 14000 0,'0'0'0,"0"0"0,-11 21 16,3-7-16,-1 2 0,-2 4 0,-1 2 16,-5 8-16,1-1 0,-3 5 15,3-4 1,2-5-16,4-4 0,3-6 15,1-3-15,4-7 0,2-5 16,3-5-16,3-5 0,0-3 0,1-4 16,1-4-16,1-3 0,2-6 15,0 0-15,1 2 0,2 2 16,1 4-16,1 4 0,0 2 16,2 2-16,1 4 0,0 4 0,5 4 15,5 5-15,-1 0 16,1 0-16,2 4 0,2 1 0,-1 0 15,-7-2-15,-5-1 0</inkml:trace>
  <inkml:trace contextRef="#ctx0" brushRef="#br0" timeOffset="328065.5789">23339 14061 0,'0'0'16,"-8"4"-16,-3 3 0,-2 1 0,-1 3 15,-5 7-15,1 3 16,5-1-16,3 1 16,6 2-16,6-1 0,9-4 15,7-2-15,8-7 0,9-3 16,1-4-16,-1-3 0,1-3 16,2-2-16,0-7 0,-4-3 0,-9-6 15,-6-4 1,-7 1-16,-5 0 0,-10-2 0,-8 0 15,-6 3-15,-7 3 0,-9 3 0,-5 3 16,-1 5-16,1 3 0,-8 3 0,2 4 16,7 3-16,4 2 0,8 5 15,8 2-15,4-3 0,3-2 0,3-2 16</inkml:trace>
  <inkml:trace contextRef="#ctx0" brushRef="#br0" timeOffset="328588.9338">23948 13936 0,'0'0'0,"0"0"0,0 0 16,-10 27-16,10-27 0,-15 37 16,3-16-16,-1 3 0,0 3 0,-3 5 15,3 1-15,1-4 0,2-2 16,0-1-16,2-5 0,4-5 15,1-5-15,3-8 0,0-3 0,4-1 16,2-3-16,2-4 0,4-5 16,2-4-16,2-2 0,2-5 15,1-1 1,6-4-16,3 1 0,-1 5 16,1 3-16,-4 4 0,-2 2 0,1 3 15,-2 4-15,-3 8 16,-1 4-16,-1 5 0,-1 6 0,-3 0 15,-2 4-15,-4 3 0,-4 4 16,-1-4-16,0 1 0,-2 0 16,-2 0-16,0-2 0,-2-2 0,1-3 15,-1-3-15,3-3 0,1-3 0,0-3 16,1-1-16,1-9 0,1-3 16,3-4-16,0-4 15,5-2-15,3-4 0,6-8 0,2 0 16,3 0-16,3 1 0,-1 4 15,1 1-15,4 0 0,-3 5 0,2 8 16,1 6-16,-4 6 0,0 6 0,-5 7 16,-3 4-16,-5 8 0,-3 6 15,-5 10-15,-5 6 16,-8 9-16,-6 7 16,3-14-16,2-11 0,2-9 0</inkml:trace>
  <inkml:trace contextRef="#ctx0" brushRef="#br0" timeOffset="332974.5096">25214 13675 0,'0'0'0,"0"0"0,-3 23 16,0-6-16,-2 4 0,-7 15 15,-4 11-15,-1-1 0,1 0 16,-4 7-16,1-1 0,-2 0 15,1-7 1,0-5-16,4-9 0,5-10 0,3-4 16,0-6-16,2-4 0,2-2 15,2 0-15,2-5 0,5-2 16,1-5-16,4-5 0,3-5 16,3-5-16,0 1 0,1-3 15,6 0-15,6-1 16,-3 3-16,0 3 0,2 0 0,1 3 0,-2 6 15,0 5-15,-1 7 0,0 4 16,-5 4-16,-5 3 0,-4 4 0,-3 3 0,-3 2 16,-2 1-16,-3 2 0,-2 2 15,-3 2-15,-4-1 0,0 3 16,-1 0-16,2-5 0,0-1 16,0-7-16,1-3 0,1-2 15,2-4-15,0-2 0</inkml:trace>
  <inkml:trace contextRef="#ctx0" brushRef="#br0" timeOffset="333143.8606">25733 14175 0,'0'0'15,"0"0"-15,0 0 0,-7 29 0,3-13 16,-4 3-16,-2 2 0,0-1 15,1 0-15,-2 2 0,0-4 16,2-3-16,2-2 0,0-3 16</inkml:trace>
  <inkml:trace contextRef="#ctx0" brushRef="#br0" timeOffset="333306.7749">25733 13798 0,'0'0'0,"0"0"16,0 0-16,18 16 0,-18-16 15,22 19-15,-4-6 0,-3-2 0,-1-2 16,-2 0-16</inkml:trace>
  <inkml:trace contextRef="#ctx0" brushRef="#br0" timeOffset="333560.8707">26326 14009 0,'0'0'0,"0"0"0,-25 0 16,8 0-16,-4 0 0,-8 3 0,-2 2 15,0 1-15,1 4 0,-5 2 16,6 0-16,8 3 16,6 0-16,13 3 15,11 2-15,4-2 0,4 1 16,5-3-16,4-1 0,2 0 0,-1 0 15,4 4-15,-3 0 16,-6-2-16,-5-1 0,-7 2 16,-6-1-16,-10-2 0,-5-2 0,-3-4 15,-4-1-15,-3-1 0,-3-1 16,-1 0-16,-2-2 0,5 0 0,4-1 0,4-1 16</inkml:trace>
  <inkml:trace contextRef="#ctx0" brushRef="#br0" timeOffset="337858.4185">26972 14167 0,'0'0'15,"0"0"-15,-7 22 0,2-4 0,-1 3 16,-5 16 0,-2 10-16,-2 0 0,0 5 15,-8 16-15,-7 16 0,5-13 16,4-7-16,0-1 0,4-8 16,2-4-16,3-10 0,3-16 15,3-14-15,3-3 0,1-2 0,0-2 16</inkml:trace>
  <inkml:trace contextRef="#ctx0" brushRef="#br0" timeOffset="338090.3944">26962 14040 0,'0'0'0,"10"-2"15,3-1-15,1 2 0,2 1 0,9 2 0,4 2 16,-2 3-16,0 1 0,4 3 15,-3 3-15,-3-1 0,-6 1 0,-5 1 16,-7 2-16,-7 1 0,-5-1 16,-7 1-16,-6 1 0,-4-1 15,-3 1-15,-4 0 16,-4 1 0,2-3-16,2-3 0,0 0 0,3-3 15,6-2-15,5-3 0,3 0 16</inkml:trace>
  <inkml:trace contextRef="#ctx0" brushRef="#br0" timeOffset="338407.0559">27599 14179 0,'0'0'0,"0"0"16,-19 17-16,5-3 0,-3 3 0,-7 12 15,-1 4 1,4-4-16,3-4 0,7 3 0,8-2 15,7-5-15,7-5 0,9-5 16,8-5-16,3-5 16,3-3-16,9-4 0,2-2 15,-5-3-15,-4-3 0,-6-6 16,-5-5-16,-6 0 0,-6 0 16,-5 0-16,-6-1 0,-5 1 15,-6 3-15,-10 2 0,-8 2 16,-3 6-16,-1 3 0,-3 4 15,-3 5-15,8 3 0,3 2 0,8 6 0,3 4 16,9 1-16,5-1 0,16-1 16,14-1-16,-6-3 0,-6-2 0,-2-3 15</inkml:trace>
  <inkml:trace contextRef="#ctx0" brushRef="#br0" timeOffset="338676.853">28275 14123 0,'0'0'16,"-10"3"-16,-6 1 0,1 4 0,-2 2 15,-3 5-15,0 2 16,6 3-16,8 2 0,6 7 16,8 0-16,8-1 0,8-1 0,5-1 0,4-2 15,-1 0-15,-1-3 0,-1 3 16,-6-2-16,-9-4 0,-6-3 0,-13-2 15,-12-3-15,-5-2 16,-4-1-16,-11-3 16,-8-2-16,1-1 0,1-2 0,5-5 15,5-3-15,5 0 0,6 3 0,5 1 0</inkml:trace>
  <inkml:trace contextRef="#ctx0" brushRef="#br0" timeOffset="338911.0459">28902 14097 0,'0'0'0,"-9"10"16,-4 4-16,-2 3 0,-3 2 0,-8 12 16,-10 13-16,5 2 15,5 2-15,1 2 0,5-6 0,7-3 16,8-8-16,8-5 0,7-3 15,8-4-15,5-3 0,5-9 16,5-4-16,-2-7 0,-3-5 0,-1 0 16,-7 2-16,-6 1 0</inkml:trace>
  <inkml:trace contextRef="#ctx0" brushRef="#br0" timeOffset="339040.1106">28518 14354 0,'0'0'0,"0"0"0,35-4 0,-7 3 16,8 0-16,17 2 0,6 1 16,17 2-16,2 3 0,-4-1 15,-15-1-15,-14-1 0</inkml:trace>
  <inkml:trace contextRef="#ctx0" brushRef="#br0" timeOffset="339421.5753">26750 15086 0,'0'0'0,"0"0"16,-1 23-16,0-5 0,-1 4 0,-3 16 0,0 9 15,-3 12-15,-1 1 0,-4 16 16,-4 3-16,0-8 15,-2-5-15,3 2 0,2-5 0,2-9 16,3-12-16,3-14 16,1-10-16,2-10 0,0-7 0,1-1 15,2 0-15,-3 2 16</inkml:trace>
  <inkml:trace contextRef="#ctx0" brushRef="#br0" timeOffset="339663.5349">26720 14966 0,'0'0'0,"0"0"16,24-7-16,-8 4 0,2 1 0,13 3 15,7 4-15,1 3 16,-1 2-16,9 6 0,-2 3 16,-7 0-16,-6 1 0,-3 6 0,-8 2 15,-8-1-15,-6-1 0,-17 3 0,-12 3 16,-9-2-16,-8-4 0,-7 2 15,-7-1-15,-4 0 0,4-5 0,-7-2 16,3-5-16,13-7 16,9-4-16,9-1 0,8 0 15,4-2-15</inkml:trace>
  <inkml:trace contextRef="#ctx0" brushRef="#br0" timeOffset="339966.9274">27394 15143 0,'0'0'16,"-6"11"-16,1 2 0,-2 3 0,0 3 0,-3 8 15,1 1-15,2 2 0,5-1 16,8-4-16,6-3 0,5-5 0,5-6 16,9-5-16,7-5 15,-1-2-15,2-3 0,3-6 16,-3-2-16,-6-2 0,-4-3 0,-9-7 15,-8-7-15,-11 0 0,-9 0 0,-12 2 16,-10-2-16,-1 8 0,1 4 16,-14 2-16,-6 4 0,7 6 15,5 5-15,7 4 0,8 2 16,8 3-16,9 1 0,15 3 16,13 2-16,-6-2 15,-4-4-15,-3-2 16</inkml:trace>
  <inkml:trace contextRef="#ctx0" brushRef="#br0" timeOffset="340227.1356">28315 15181 0,'0'0'0,"0"0"0,-29-1 16,29 1-16,-45 0 0,16 2 16,-3 2-16,-10 2 0,0 2 0,-2 4 15,7 4-15,9 1 16,9 1-16,14 1 0,9 0 0,9-1 15,7-1-15,6-1 0,3 1 16,5 2-16,-6 0 0,-4-4 16,-4-2-16,-8-2 0,-5-3 15,-9 3 1,-6 2-16,-6-4 0,-8-1 0,-5 1 16,-4-2-16,-1 0 0,-1-3 15,-1-1-15,4-3 0,11-3 16,5-3-16,4 2 0,3 1 15,0 1-15</inkml:trace>
  <inkml:trace contextRef="#ctx0" brushRef="#br0" timeOffset="340412.0421">28695 15287 0,'0'0'0,"0"0"0,0 0 15,-13 21-15,13-21 0,-18 28 16,6-8-16,-1-1 0,-2-2 15,2 3-15,1 1 0,-1 4 0,2-4 0,4-4 16,4-4-16,1-3 0,-1-1 16,1-1-16</inkml:trace>
  <inkml:trace contextRef="#ctx0" brushRef="#br0" timeOffset="340565.8229">28696 14963 0,'0'0'0,"0"0"16,0 0-16,13 23 0,-13-23 15,21 22-15,-5-7 16,2-2-16,3 0 0,2 1 0,-3-2 16,-3-3-16</inkml:trace>
  <inkml:trace contextRef="#ctx0" brushRef="#br0" timeOffset="340782.1308">29266 15100 0,'0'0'0,"0"0"0,-22 18 15,5-4 1,-1 2-16,-11 11 0,-4 3 0,1 2 16,0 1-16,-3 7 0,4-2 15,2 1-15,8-6 0,12-1 16,12-4-16,5-5 0,7-6 15,9-3-15,7-4 0,0-4 16,1-4-16,-1-6 0,-1-5 16,-5 2-16,-7 2 0,-3 1 0</inkml:trace>
  <inkml:trace contextRef="#ctx0" brushRef="#br0" timeOffset="340911.3098">28869 15288 0,'0'0'0,"0"0"0,0 0 15,31-2-15,-31 2 16,48-4-16,-13 1 0,2 0 0,5 2 0,18-2 16,3 0-16,3 0 0,-14 1 0,-9 0 15</inkml:trace>
  <inkml:trace contextRef="#ctx0" brushRef="#br0" timeOffset="341098.3919">29560 15337 0,'0'0'0,"0"0"16,0 0-16,-15 31 0,6-15 15,0 2-15,0 1 0,-2 8 16,0 1-16,1-2 0,2-2 16,0-5-16,1-3 0,3-8 0,4-8 0,-2 3 15,2-3-15,-3 3 0</inkml:trace>
  <inkml:trace contextRef="#ctx0" brushRef="#br0" timeOffset="341245.6708">29748 15025 0,'0'0'0,"0"0"0,0 0 15,21 16-15,-21-16 0,25 18 16,-8-7-16,0 2 0,2-1 0,-3 0 15,-1-3-15,-3 0 0</inkml:trace>
  <inkml:trace contextRef="#ctx0" brushRef="#br0" timeOffset="341530.8342">29817 15325 0,'0'0'0,"-6"6"0,-3 4 0,-2 3 15,-3 3-15,0 5 0,1 0 16,4 0-16,4 1 0,8 5 15,9-1 1,8-2-16,6-2 0,7-6 16,5-2-16,3-5 0,1-2 15,3-4-15,-4-3 0,-7-4 16,-4-3-16,-10-7 0,-5-5 16,-10-3-16,-7-1 0,-6-3 15,-5-3-15,-6 2 0,-5-1 0,-2 3 16,-3 3-16,0 6 0,0 4 0,0 2 15,5 4-15,8 4 0,5 3 0,10 3 16,9 4 0,-3-2-16,0-2 0,-2 0 0</inkml:trace>
  <inkml:trace contextRef="#ctx0" brushRef="#br0" timeOffset="341847.5095">30464 15399 0,'0'0'0,"-6"9"0,-4 4 15,-1 1-15,-2 0 0,-6 9 16,-8 11-16,5-5 0,4-4 0,0-1 0,5-6 16,3-4-16,2-5 0,3-4 15,0-2-15,3-4 0,1-5 16,1-7-16,2-4 0,4-3 15,2-1-15,8-5 0,6-6 16,3 3-16,4 2 0,4 6 0,3 3 16,6 3-16,-2 5 0,-2 5 0,0 4 15,-6 5-15,-3 2 0,-6 7 16,-5 6-16,-4 4 0,-5 2 16,-12 13-16,-8 9 15,2-10-15,2-9 0,1-6 0</inkml:trace>
  <inkml:trace contextRef="#ctx0" brushRef="#br0" timeOffset="342386.8659">26707 16016 0,'0'0'0,"0"0"15,0 0-15,0 29 0,0-29 16,-1 34-16,-2-8 16,1-1-16,0 3 0,1 5 0,1-2 15,1-3-15,1-5 0,0 1 16,0-5-16,1-4 0,2-5 0,2-6 15,4-3-15,3-3 16,1-4-16,4-6 0,3-6 0,2-6 16,4-4-16,11-16 0,4-7 0,0 2 15,0 2-15,5-4 0,1-2 0,-6 10 16,-4 9-16,-4 5 0,-6 7 16,-8 4-16,-7 3 0,-7 7 15,-4 3-15,-3 5 0,-7 4 0,-5 2 16,-6 2-16,2-2 15,5-1-15,2-1 16</inkml:trace>
  <inkml:trace contextRef="#ctx0" brushRef="#br0" timeOffset="342772.4786">27815 16071 0,'0'0'0,"0"0"0,0 0 16,0 0-16,-3-22 0,3 22 0,-18-21 16,18 21-16,-29-17 0,9 10 15,-7 1-15,-3 5 0,-2 4 0,-11 7 16,-1 6-16,2 3 16,3 4-16,-8 7 15,4 2-15,5 1 0,9-2 16,14-5-16,10-1 15,10-4-15,7-3 0,10-5 0,9-5 16,4-5-16,2-4 0,5-5 16,4-2-16,-5-2 0,-1-1 15,4-9-15,-3-5 0,-7-1 16,-5-1-16,-9 5 0,-7 5 0,-4 5 0,-5 4 16,-3 2-16,-3 4 0,-6 3 15,-4 2-15,-1 9 0,-2 9 16,1 2-16,1 1 0,5 3 15,4 0-15,3 3 0,3-1 0,7-3 16,5-3-16,-3-4 0,-2-5 16,-2-3-1</inkml:trace>
  <inkml:trace contextRef="#ctx0" brushRef="#br0" timeOffset="343004.1262">28466 16017 0,'0'0'0,"0"0"16,0 0-16,-32-1 0,15 4 0,-6 3 15,-6 2-15,-1 3 0,0 1 16,-11 11-16,-1 5 0,-3 7 16,4-1-16,8 0 15,5 0 1,7 2-16,9-4 0,11-3 0,9-2 0,11-5 0,8-1 15,-5-6-15,-5-3 0,-4-2 16</inkml:trace>
  <inkml:trace contextRef="#ctx0" brushRef="#br0" timeOffset="343437.9128">29053 16123 0,'0'0'16,"0"0"-16,0 0 0,-33 1 0,17 1 16,-9 4-16,-6 3 15,-9 4-15,-3 3 0,-9 7 0,1 3 16,5-1-16,3 1 0,2 2 0,8-1 16,10-4-16,7-2 0,11-4 15,7-2-15,11-2 0,8-1 0,15-7 16,11-7-1,3-2-15,1-4 16,-7-3-16,-5-1 0,2-12 0,-4-5 16,-5 3-1,-4 1-15,-6-10 0,-7-5 16,-10 15-16,-6 5 0,-6 5 0,-3 5 16,1 4-16,0 4 0,-2 11 15,-1 9-15,3 2 16,2 3-16,1 6 0,3 5 15,3-2-15,2-1 0,4 6 0,1 2 16,4-2-16,3-2 0,7-5 0,5-3 16,0-8-16,2-6 0,1-9 15,2-6-15,-8 0 0,-7 1 0,-2 0 16</inkml:trace>
  <inkml:trace contextRef="#ctx0" brushRef="#br0" timeOffset="343789.4408">29454 16138 0,'0'0'0,"0"0"16,-12 22-16,2-6 0,-2 2 15,-2 6-15,0 2 16,-3 6-16,2-2 0,-2 5 0,3-3 16,4-4-1,3-5-15,2-6 0,1-7 0,3-4 16,1-4-16,3-6 0,-1-6 15,0 1-15,1-2 0,3-10 16,0-6-16,5-3 0,5-4 0,0 0 16,3-1-16,-1 4 0,-2 6 15,6 0-15,3 7 0,0 6 16,3 4-16,-3 5 0,-1 2 16,0 9-16,0 6 0,-4 5 15,-1 6-15,-6 3 0,-4 1 0,-7 3 16,-4 3-16,-1 0 0,-1 0 15,-3 0-15,-2 0 0,0-5 16,0-2-16,-2-4 0,-1-3 16,2-9-1,3-5-15,1-1 0,2-1 0,0-2 16</inkml:trace>
  <inkml:trace contextRef="#ctx0" brushRef="#br0" timeOffset="344037.0512">30242 16112 0,'0'0'0,"0"0"15,0 0-15,-32 7 0,32-7 0,-36 16 16,12-1-16,-1 1 0,-2 3 16,-5 9-16,1 3 0,4-3 15,3-2-15,6 8 16,9 2-16,5-6 0,3-4 0,6 1 0,5-2 15,6-8-15,4-4 0,10-2 0,3-6 16,-7 0-16,-6-2 0,-5-1 16</inkml:trace>
  <inkml:trace contextRef="#ctx0" brushRef="#br0" timeOffset="344454.0846">30457 16120 0,'0'0'0,"0"0"0,0 0 16,-11 28-16,11-28 0,-15 33 0,4-13 16,0 2-16,1 3 0,-1 4 15,2-2-15,5-1 0,3 0 16,5-1-16,5-2 0,1-4 0,1-3 16,6-2-16,1-5 0,4-3 15,3-4-15,1-11 16,2-7-16,0-9 0,1-7 15,-5 5-15,-2 2 0,1-3 0,-3 1 16,-5 6-16,-4 5 0,-4 4 16,0 2-1,-3 7-15,0 4 0,-5 13 16,-4 11-16,-3 4 16,-1 3-16,-7 17 0,-1 8 0,1 2 15,1 1-15,-2 12 0,1-1 0,0-7 0,1-7 0,-6 1 16,-1-6-16,2-11 15,2-7-15,-1-5 0,1-4 16,-1-5-16,0-5 0,-5-8 16,-5-6-16,3-9 15,1-7-15,4-8 0,0-6 0,4-7 0,4-3 16,3 10-16,2 8 16,3 4-16</inkml:trace>
  <inkml:trace contextRef="#ctx0" brushRef="#br0" timeOffset="344594.5836">31200 16793 0,'0'0'0,"0"0"0,0 0 15,0 0-15,-8 23 0,8-23 0,0 0 16,0 0-16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21T00:11:26.20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3215 2267 0,'0'0'0,"10"3"0,5 1 15,2 0-15,4 3 0,17 6 0,10 2 16,8 3-16,1-4 0,24 2 16,7-1-16,9-6 0,-6-3 15,24-5-15,8-4 0,31-5 16,-28 1-16,7-7 0,0-6 16,-16 1-16,-12-1 0,2-7 15,0-4-15,-19-2 0,-12 1 0,0-13 16,1-8-16,-14 5 0,-10 4 0,-6-5 15,-6-3-15,-14 4 0,-9 4 16,-12-5-16,-13-5 16,-5 6-16,-8 3 0,-14-5 15,-10-3-15,0 8 16,0 5-16,-17-1 0,-11-2 16,9 3-16,1 3 0,-19-3 0,-10-1 15,4 9-15,6 8 0,-20 3 16,-15 2-16,12 5 0,10 6 15,-19 4-15,-11 2 0,14 5 16,8 5-16,-13 11 0,-8 9 0,15 0 16,10 1-16,-5 13 0,-3 9 15,16-6-15,10-5 0,1 20 0,0 12 16,13-12-16,6-7 0,11 13 16,9 11-16,12-12 0,13-8 15,10 1-15,10 0 0,12-7 16,6-4-16,27-7 15,14-4-15,2-6 0,-3-4 0,19 1 16,11 4-16,-8-2 16,-7-1-16,-25-9 0,-16-6 15,-12-3-15</inkml:trace>
  <inkml:trace contextRef="#ctx0" brushRef="#br0" timeOffset="1902.9906">12983 3062 0,'0'0'0,"0"0"0,26-2 16,-13-1-1,3 2-15,10 0 0,7 1 16,2 0-16,2-2 0,14 2 16,4-1-16,0 0 0,0-1 0,14 2 15,3 2-15,-4-1 0,-1 0 0,14-1 16,4-1-16,4 0 16,-6 1-16,12-2 0,-3-1 15,15-1-15,-13 2 0,0 0 0,-1-3 16,-15 2-16,-12 0 0,1-4 0,3-6 15,-10 5-15,-4 2 0,4-11 16,2-7-16,-9-1 0,-6 1 0,-3 1 16,-3 1-16,-6 4 15,-4 3-15,-1-11 0,0-9 16,-7 4-16,-5 5 0,-8-6 0,-5-5 16,-6 4-16,-4 2 0,-10-4 0,-8-3 15,-7-1-15,-4 2 0,-11-1 16,-8-1-16,-4 2 0,-1 2 15,-14 5-15,-8 1 0,4 1 16,2 0-16,-14 6 0,-12 4 16,5 6-16,2 3 15,-17 4-15,-12 2 0,8 5 16,5 6-16,-10 9 0,-7 6 16,13 2-16,11 0 0,5 7 15,4 1-15,18 1 0,12-2 16,13 8-16,8 6 0,12-6 0,9-2 15,15 5-15,9 4 16,9-5-16,7-3 0,18 3 0,15 4 0,3-5 16,4-5-16,11 11 0,11 8 15,-8-6-15,-3-3 0,-23-16 16,-15-9-16,-10-5 0</inkml:trace>
  <inkml:trace contextRef="#ctx0" brushRef="#br0" timeOffset="9015.098">20934 3189 0,'0'0'0,"0"0"0,0 0 15,0 0-15,0 0 0,0 0 16,0 0-16,17-12 0,-17 12 0,0 0 15,20-7-15,-20 7 0,0 0 0,20-10 16,-20 10-16,12-8 0,-7 4 16,0 0-16,-1-2 0,0 0 15,-2 0-15,-1 0 16,-1 0-16,0 0 0,0 1 0,-2-1 16,-2-2-1,0 1-15,-3 0 0,-1 1 16,-3 0-16,-2 2 0,0 0 15,-4 2-15,-6 2 0,0 3 16,-2 2-16,-11 4 0,-3 5 0,3 0 16,0 2-16,-7 12 0,1 6 15,5-3-15,4 0 0,0 10 16,6 2-16,8-3 0,4-4 0,10-2 16,5-3-16,6-1 0,6-2 0,14-4 15,7-10-15,-1-5 0,3-3 16,16-3-16,6-3 0,-2-4 15,-2-3-15,2-7 0,2-4 16,1 0-16,-5 2 0,-5-6 16,-1-3-1,-14 7-15,-10 4 0,-7 6 0</inkml:trace>
  <inkml:trace contextRef="#ctx0" brushRef="#br0" timeOffset="9447.5595">21597 3181 0,'0'0'0,"0"0"16,0 0-16,0 0 0,0 0 0,0 0 15,0 0-15,0 0 16,-23-6-16,23 6 0,0 0 16,-33 3-16,33-3 0,-34 7 15,12-1 1,-3 0-16,0 2 0,-5 3 0,-3 3 0,-7 4 0,0 0 15,-6 7-15,3 4 16,6-2-16,6-1 0,0 3 0,7 1 16,8-5-16,6-2 0,7-5 15,8-3-15,6-7 0,5-4 0,10-6 16,6-5-16,2-2 16,2 0-16,11-9 15,2-5-15,-6 1 0,-4 0 16,3-4-16,-4 1 0,-6 1 15,-3 0-15,-6 1 0,-4 0 16,-6 6-16,-4 3 0,-1 5 16,-3 4-16,-3 4 0,-2 1 15,-4 11-15,-4 5 0,0-2 16,0 2-16,0 5 0,0 2 0,4 2 0,1 0 16,6 5-16,7 1 0,4-2 15,4-3-15,-4-6 0,-3-5 16,-2-2-16</inkml:trace>
  <inkml:trace contextRef="#ctx0" brushRef="#br0" timeOffset="9732.7201">22187 3061 0,'0'0'0,"0"0"0,0 0 15,-29 6-15,29-6 0,-35 11 0,13-1 16,0 1-16,0 2 0,-3 5 15,3 4-15,3-1 16,4-1-16,6 6 0,6-2 16,6-1-16,2-1 0,5-3 15,3-1-15,2-2 0,0-2 16,-1-1-16,0 0 0,-3 1 16,-2 0-16,-4-2 0,-4-1 15,-5 1-15,-4 0 0,-8 2 0,-6-1 16,-3 0-16,-1 2 0,-1-4 0,1-1 15,4-2-15,4-1 0,4-1 16,1-1-16,4-2 0</inkml:trace>
  <inkml:trace contextRef="#ctx0" brushRef="#br0" timeOffset="10118.3555">22565 2885 0,'0'0'0,"0"0"16,0 0-16,-15 33 0,15-33 0,-18 40 15,4-6-15,-5 8 0,1 1 16,-3 10-16,2 1 0,2-7 0,3-7 16,0 1-16,3-6 0,3-7 15,1-6-15,3-5 0,0-5 16,2-3-16,1-2 0,3-12 15,4-8-15,1-4 0,2 1 0,3-6 16,4-1-16,3-3 16,3 0-16,6-6 15,3 2-15,1 2 0,1 1 16,1 7-16,2 4 0,-1 4 16,-1 4-16,-4 7 0,-4 6 15,-4 5-15,-3 2 0,-8 7 16,-5 7-16,-4 3 0,-3 4 0,-4 2 15,-1 1-15,-1 1 0,-1-2 16,2 3-16,0-2 0,5-5 0,2-3 16,0-7-16,0-5 0,1-4 15</inkml:trace>
  <inkml:trace contextRef="#ctx0" brushRef="#br0" timeOffset="10381.6558">23760 3002 0,'0'0'15,"0"0"-15,0 0 0,0 0 0,-23 5 16,23-5-16,-40 20 0,15-6 16,-4 5-16,-3 5 0,-3 5 15,-7 12-15,4 0 0,-1 10 0,8-2 16,5 0-16,8-11 0,14-5 15,9-5-15,10-8 0,5-6 0,12-6 16,10-5-16,2-6 0,3-4 16,-5 1-16,-12 1 0,-6 1 15</inkml:trace>
  <inkml:trace contextRef="#ctx0" brushRef="#br0" timeOffset="10720.4844">24023 3148 0,'0'0'0,"0"0"16,0 0-16,-17 22 0,17-22 16,-19 30-1,7-8-15,0 0 0,0 1 0,0 8 16,3 0-16,6-5 0,3-5 16,5-2-16,5-2 0,6-7 15,5-4-15,5-6 0,6-5 16,7-3-16,-1-2 0,0-3 15,-1-3-15,3-3 0,-5 1 16,-6-5-16,-5-3 0,-6 0 0,-5 1 0,-9 2 16,-6 1-16,-6 4 0,-4 4 15,-10 4-15,-7 3 0,-5 7 16,-4 3-16,-6 4 0,-5 3 16,5 3-16,3 2 15,7 6-15,5 3 0,5-1 16,8-6-16,16-4 15,12-2-15,-5-4 0,-1 0 16,-2-3-16</inkml:trace>
  <inkml:trace contextRef="#ctx0" brushRef="#br0" timeOffset="11154.3461">24541 3123 0,'0'0'16,"0"0"-16,0 0 0,-11 22 15,11-22-15,-15 32 0,7-11 0,-1 2 16,0 1-16,0 5 16,3-2-16,1-3 0,3-2 0,3-5 15,2-2-15,6-6 0,4-5 16,6-4 0,4-4-16,2-3 0,0-3 0,7-6 15,0-4-15,-1-3 16,-2 0-16,-1-3 0,-3 1 15,2-4-15,-5 4 0,-4 6 16,-4 6-16,-3 3 0,-3 4 0,-5 7 16,-2 6-16,-3 2 0,-4 4 15,-3 8-15,-2 6 0,0 1 0,1 1 0,4-4 16,1 0-16,5-2 0,4-4 16,6-5-16,4-2 15,6-6-15,4-5 0,5-5 0,3-4 16,0-3-16,0-4 0,5-7 15,-2-3-15,-1-3 0,-5-2 16,-3 0-16,-5 0 0,-8 1 0,-4 2 0,-7-1 16,-5 3-16,-5 7 0,-3 4 15,-6 4-15,-3 5 16,-2 3-16,-1 4 0,6-1 0,2 0 16,4 0-16</inkml:trace>
  <inkml:trace contextRef="#ctx0" brushRef="#br0" timeOffset="12094.0173">20616 3898 0,'0'0'0,"0"0"16,0 0-16,0 0 0,22 9 0,-22-9 16,27 9-16,-27-9 0,35 8 15,-10-4-15,7 0 16,2-1-16,2 1 0,19 1 15,8 0-15,13-1 0,-3-2 0,26-1 16,8-1-16,7 0 0,-7-1 0,28-1 16,22 0-16,16 0 0,-24-2 0,11-3 15,9-6-15,-22 4 0,-13 0 16,12 2-16,11 3 16,-19-4-16,-14-2 0,20 0 0,13 1 15,-18 4-15,-12 3 0,12-1 16,8 1-1,-21-2-15,-14 2 0,8 0 16,6 4-16,-19-2 0,-14 1 0,1-1 16,0 0-16,-15-1 0,-9 1 15,-4-2-15,-1 2 16,-13 0-16,-9 0 0,-6 0 0,-3 2 16,-7-2-16,-4 0 0,-4-2 15,-4-1-15,-5 1 0,-5 0 0,-1 2 16,-4 0-16,0 0 0,0 0 0,0 0 15,-2 0-15,-1 0 0,3 0 16,-3-1-16,1 1 16,2 0-16,0 0 0,0 0 0,0 0 15,0 0-15,0 0 0,0 0 16,0 0 0,0 0-16,0 0 0,0 0 15,0 0-15,0 0 0,0 0 0,0 0 16,0 0-16,0 0 0,0 0 15,2 0-15,-2 0 0,0 0 16,0 0-16,0 0 0,0 0 16,0 0-16,0 0 0,0 0 15,0 0-15,0 0 0,0 0 0,0 0 16,0 0-16,1-2 0,-1 2 0,0 0 16,0 0-16,0 0 0,0 0 15,0 0-15,0-2 0,0 2 16,0 0-16,0 0 0,0 0 15,-4 3-15,4-3 0,-7-2 16,7 2-16,0 0 16</inkml:trace>
  <inkml:trace contextRef="#ctx0" brushRef="#br0" timeOffset="24109.5069">25537 2962 0,'0'0'0,"0"0"16,0 0-16,24-12 0,-11 8 0,4-1 15,7-2-15,1 0 0,2 0 16,12-1-16,2-1 16,-3 1-16,0 0 15,6-1-15,-2-1 0,-5 0 16,-4 0-16,-1-1 0,-5-1 15,-9 5-15,-3 1 0,-6-1 16,-4 1-16,-4 0 0,-3 2 0,0 2 16,0-1-16,1 1 15</inkml:trace>
  <inkml:trace contextRef="#ctx0" brushRef="#br0" timeOffset="24328.0449">25881 2629 0,'0'0'0,"0"0"0,0 0 15,-2 18-15,2-18 0,-3 26 16,1-5-16,-1 4 0,2 1 0,0 7 16,0 7-1,-1 12-15,0-1 0,-3 16 16,0 2-16,-4 4 0,-2-10 0,-2 5 16,-2-8-16,0-8 15,0-10-15,-4-3 0,-2-3 16,0-9-16,1-7 0,6-6 15,3-3-15,3-3 0</inkml:trace>
  <inkml:trace contextRef="#ctx0" brushRef="#br0" timeOffset="24450.0498">25493 3434 0,'0'0'0,"0"0"16,-3-19-16,3 8 0,2 0 15,3-1-15,1 0 0,5-5 16,4 0-16,9-2 0,8-3 16,1 0-16,2-2 0,16-9 0,6 0 15,-1 1-15,0 1 0,-5 2 16,-3 3-16,-13 6 0</inkml:trace>
  <inkml:trace contextRef="#ctx0" brushRef="#br0" timeOffset="24628.1037">26441 2668 0,'0'0'15,"0"0"-15,0 0 0,0 0 0,0 0 32,-26 20-32,26-20 0,-32 24 15,12-10-15,-4 4 0,-5 5 0,1 2 16,-1 0-16,-12 10 0,-2 1 15,-4 4-15,4-3 0,0 0 16,7-6-16,10-8 0,6-5 0,7-5 16,5-6-16,3-2 0,0 1 15,2-3-15</inkml:trace>
  <inkml:trace contextRef="#ctx0" brushRef="#br0" timeOffset="24781.9015">26126 2959 0,'0'0'15,"0"0"-15,0 0 0,0 0 0,8 25 16,-8-25-16,10 20 16,-10-20-16,13 21 15,-5-11-15,-1-1 0,1-2 16,0-1-16,0-1 0,-2-1 16,0-1-16</inkml:trace>
  <inkml:trace contextRef="#ctx0" brushRef="#br0" timeOffset="24929.1646">26285 2912 0,'0'0'0,"0"0"0,0 0 15,0 0-15,2 24 0,-2-24 16,10 23-16,-2-11 0,1-1 0,2-1 16,2-1-16,-1 0 0,-2-3 15,-1 1-15</inkml:trace>
  <inkml:trace contextRef="#ctx0" brushRef="#br0" timeOffset="25151.8307">26597 2873 0,'0'0'0,"-9"6"0,-5 3 16,-4 5-16,-2 0 0,-11 8 16,-4 3-1,-6 3-15,5-3 0,1 3 16,7-2-16,6-5 0,5-4 0,6-2 15,6-4-15,5-3 0,4-3 16,8-3-16,6-1 0,2-3 0,2-2 16,4-3-16,4 1 0,-1 0 0,-2 0 15,3-1-15,-2 1 16,-5 2-16,-3 2 0,-5 0 16,-3 1-16,-3 0 0</inkml:trace>
  <inkml:trace contextRef="#ctx0" brushRef="#br0" timeOffset="25352.5002">26041 3363 0,'0'0'0,"0"0"0,0 0 0,0 0 16,0 0-16,0 0 15,0 0-15,0 0 16,0 0-16,38 3 0,-11-7 16,4-1-16,3-2 0,14-2 15,4-2-15,-4 2 0,-2 1 0,11-3 16,-2 0-16,-1-2 0,-10-2 15,-10 3-15,-8 0 0,-6 8 16,-5 4-16,-4 0 0,-3 0 0,-1 0 0</inkml:trace>
  <inkml:trace contextRef="#ctx0" brushRef="#br0" timeOffset="25515.4114">26461 3228 0,'0'0'0,"0"0"0,0 0 16,0 0-16,-10 31 15,10-31-15,-6 31 0,2-10 16,1 0-16,-1 3 0,-1-1 16,1 5-16,2-1 0,2-6 0,1-3 15,0-3-15,0-3 0,0-2 16</inkml:trace>
  <inkml:trace contextRef="#ctx0" brushRef="#br0" timeOffset="25753.8362">26208 3493 0,'0'0'0,"0"0"0,0 0 16,0 0-16,3 25 0,-3-25 0,11 19 15,-11-19-15,29 15 0,-8-9 16,4-3-16,4-2 0,3-1 0,7-3 16,0 0-16,-3-1 0,-3 0 0,3-1 15,-7 0-15,-4 0 0,-5 2 16,-6 2-16,-4 1 0,-5 3 15,-3 3-15,-4 1 0,-4 3 16,-2 1-16,-1 2 0,0 0 16,0 0-1,3-2-15,1 0 0,2-1 16,0-2-16,1-1 0</inkml:trace>
  <inkml:trace contextRef="#ctx0" brushRef="#br0" timeOffset="26039.053">27236 2752 0,'0'0'0,"0"0"0,0 0 0,-23 13 16,12-5-16,-2 4 0,-3 5 15,2 0-15,1 1 0,1 4 16,4 1-16,5-3 15,3-3-15,7-2 0,8-5 16,2-1-16,3-4 0,5 0 16,2-3-16,4-1 0,-5 0 15,-4-1-15,-4 2 0,-6 1 16,-4 3-16,-10 0 0,-7-1 16,1 0-16,3 0 0,0-2 0</inkml:trace>
  <inkml:trace contextRef="#ctx0" brushRef="#br0" timeOffset="26170.6362">26831 3266 0,'0'0'0,"0"0"0,0 0 16,0 0-16,0 0 0,25-18 16,-25 18-16,39-18 0,-16 8 0,5-1 15,5-2-15,1 3 16,-3 0-16,10 0 16,0 2-16,2-1 0,-7 2 0,-6 2 15,-6 0-15,-4 1 0</inkml:trace>
  <inkml:trace contextRef="#ctx0" brushRef="#br0" timeOffset="26317.9012">26856 3404 0,'0'0'0,"0"0"0,0 0 16,25-4-16,-25 4 0,39-9 16,-10-1-16,3 2 0,2-2 0,11-5 15,2-1-15,-3 2 0,-3 1 16,0-1-16,-8 3 15,-5 3-15</inkml:trace>
  <inkml:trace contextRef="#ctx0" brushRef="#br0" timeOffset="26540.767">27188 3216 0,'0'0'0,"0"0"0,0 0 16,0 0-16,-16 14 0,16-14 16,-11 20-16,6-8 0,-1 3 0,0 2 15,-1 6-15,2 0 0,0 3 16,0 8-1,1 1-15,3-3 0,2-1 16,5-1-16,4-6 0,2-6 16,1-6-16,6-8 0,4-6 15,0-8-15,0-2 0,3-8 16,1-4-16,-1 0 0,-2-2 0,6-9 16,-2-4-16,-5 9 0,-5 6 15,-4 5-15</inkml:trace>
  <inkml:trace contextRef="#ctx0" brushRef="#br0" timeOffset="26688.0669">27522 3082 0,'0'0'0,"0"0"0,0 0 16,0 0-16,0 0 0,0 0 16,0 0-16,23-1 0,-23 1 0,34 0 15,-10 0-15,3 0 0,0 0 16,2 0 0,0 0-16,3 1 0,-5 1 0,-7 1 15,-6 2-15,-1-1 0,-3-1 16,-2 0-16</inkml:trace>
  <inkml:trace contextRef="#ctx0" brushRef="#br0" timeOffset="26873.16">27477 3341 0,'0'0'0,"0"0"16,0 0-16,34-17 0,-34 17 0,43-16 16,-13 7-16,9-6 0,2 1 0,1-2 15,1 1-15,5-2 0,-3 2 16,-9 1-16,-6 1 0,-3-2 15,-7 2-15,-11 2 0,-5 2 16,-8 2-16,-6 2 0,-7-3 0,-3-3 16,2 2-16,4 2 0,3 2 15</inkml:trace>
  <inkml:trace contextRef="#ctx0" brushRef="#br0" timeOffset="27073.7893">27592 2908 0,'0'0'0,"0"0"0,0 0 16,0 0-1,0 0-15,16 20 0,-16-20 16,10 29-16,-5-6 0,1 3 16,0 6-16,1 2 0,1 4 0,3 11 15,2 2-15,7 9 0,2-1 16,2-6-16,1-2 0,5-2 16,0-8-16,1-8 0,0-8 15,1-3-15,-5-8 0,-8-10 0,-4-5 16,-2-1-16,-5 1 0,0 1 0</inkml:trace>
  <inkml:trace contextRef="#ctx0" brushRef="#br0" timeOffset="27243.0193">27917 3296 0,'0'0'15,"0"0"-15,-17 18 0,5-3 16,-2 2-16,-10 11 0,-3 3 0,-3 2 0,-2 2 15,-8 6-15,1-3 0,-3 2 16,5-5-16,3-9 0,2-8 16,7-4-16,6-3 0,4-3 15</inkml:trace>
  <inkml:trace contextRef="#ctx0" brushRef="#br0" timeOffset="27405.8744">27926 2849 0,'0'0'0,"0"0"0,0 0 0,18 14 15,-18-14-15,17 23 0,-10-4 16,2 3-16,0 5 0,1 2 16,-1-5-16,-3-3 0</inkml:trace>
  <inkml:trace contextRef="#ctx0" brushRef="#br0" timeOffset="27621.8101">28135 3145 0,'0'0'0,"0"0"15,16-14-15,0 7 0,4 0 16,6-1-16,6-2 0,10-1 16,1 0-16,11-3 0,-1 2 0,-6 2 15,-4 3-15,0-3 0,-6 1 0,-9 1 16,-7 0-16,-4 3 0,-5 2 15,-9 1-15,-3 2 0,-6 2 16,-3-4-16,2 2 0,2 0 16,0 0-16</inkml:trace>
  <inkml:trace contextRef="#ctx0" brushRef="#br0" timeOffset="27844.7065">28512 2820 0,'0'0'16,"0"0"-16,0 0 0,-7 26 16,7-26-16,-12 42 0,2-12 15,-1 6-15,0 5 0,-3 17 0,-1 3 0,1 11 16,3-4-16,-1 5 0,1-9 16,2-3-16,3-10 0,1-12 15,3-10-15,0-8 0,0-7 16,4-7-16,3-5 0,-1-5 15,-1-5-15,-1 2 0,0 1 16,0 2-16</inkml:trace>
  <inkml:trace contextRef="#ctx0" brushRef="#br0" timeOffset="28045.365">28256 3259 0,'0'0'0,"-5"7"0,-3 2 15,0 5-15,-1 0 0,0 7 0,2 3 0,1-2 16,3 0-16,3-4 0,4-1 16,6-2-16,5-3 0,4-5 15,7-5-15,7-3 0,1-2 0,-2-3 16,-1-3-16,-6 2 16,-4 2-16,-4 0 0</inkml:trace>
  <inkml:trace contextRef="#ctx0" brushRef="#br0" timeOffset="28446.3049">28581 3206 0,'0'0'0,"0"0"15,0 0-15,29-2 0,-15 0 0,4-2 16,2 2 0,-1 0-16,-1 1 0,3 1 15,-2 0-15,-3 1 16,-1 1-16,-4 1 0,-2 2 0,-4 1 0,-2 1 0,-1 6 15,-5 3-15,-2 1 16,-5 1-16,-2 2 0,-3 3 0,1 0 16,1-1-16,1 0 0,1-4 15,-4 3-15,1-5 0,-1-1 16,-3-3-16,0-4 0,1-4 0,2-4 16,3-3-16,5-3 15,0-3-15,0-1 0,1-1 16,-1-2-16,2-4 0,2-1 15,5-4-15,0 5 16,1 3-16,0 3 0,0 2 16,1 4-16,1 3 0,3 3 15,2 3-15,0 5 0,0 4 16,-1 2-16,0 2 0,-1 2 16,1 0-16,3 4 0,2 1 15,1-2-15,2-1 0,1-7 16,2-3-16,-3-2 0,-4-2 0,-2-2 15</inkml:trace>
  <inkml:trace contextRef="#ctx0" brushRef="#br0" timeOffset="28646.8904">28982 3166 0,'0'0'0,"9"-2"15,7 0 1,4-2-16,3 1 0,11 0 15,4 0-15,-1 1 0,0 1 0,9 1 16,-3 3-16,-7-3 16,-5 0-16,-6 0 0,-4 1 15,-5-1-15,-5-2 0,-8-1 16,-6-2-16,-1 1 0,2 2 0,0-1 16</inkml:trace>
  <inkml:trace contextRef="#ctx0" brushRef="#br0" timeOffset="28878.7397">29280 3010 0,'0'0'0,"0"0"0,0 0 0,4 24 15,-4-24-15,-2 32 0,0-9 0,0 4 16,1 4-16,0 14 0,0 1 16,1-1-16,0-3 0,1 6 15,0-7-15,0-7 16,1-4-16,-1-1 0,-1-4 15,-1-7-15,-1-2 0,-7-2 16,-5-1-16,-4 0 0,-2-3 0,-4 0 16,-3-1-16,5-1 0,4-3 15,4 0-15</inkml:trace>
  <inkml:trace contextRef="#ctx0" brushRef="#br0" timeOffset="28979.0471">29009 3430 0,'0'0'16,"0"0"-16,0 0 0,32-3 15,-32 3-15,40 0 0,-14 0 0,4 0 16,2 3-16,2-2 0,-5 0 0,-5 0 16</inkml:trace>
  <inkml:trace contextRef="#ctx0" brushRef="#br0" timeOffset="29138.0097">29812 3492 0,'0'0'16,"0"0"-1,0 0-15,0 0 16</inkml:trace>
  <inkml:trace contextRef="#ctx0" brushRef="#br0" timeOffset="85526.3152">13577 2999 0,'0'0'16,"15"0"-16,7-3 0,11-1 0,5-1 0,19 1 15,9 3-15,14 0 0,-2-2 16,17 1-16,1 1 0,2-5 16,-11-5-16,29-1 0,-15 3 15,-22 4-15,-15 5 0,-11 5 16,-6 5-16,-17-7 0,-10-4 0,-5 0 16,-7 1-16,-1 0 0</inkml:trace>
  <inkml:trace contextRef="#ctx0" brushRef="#br0" timeOffset="85773.9684">13657 2998 0,'0'0'0,"0"0"0,0 0 15,28-9-15,-28 9 0,34-6 16,-5 0-16,2 2 0,3 0 15,18-1-15,5 0 0,11 2 16,-1 1-16,14 2 0,-2 2 16,-6 4-16,-5 2 0,5-3 0,-7-2 0,-11-1 15,-6-2-15,-8 0 0,-13 0 16,-7 0-16</inkml:trace>
  <inkml:trace contextRef="#ctx0" brushRef="#br0" timeOffset="85974.6043">13652 3141 0,'0'0'16,"0"0"-16,31-2 0,-9 1 0,4-2 15,20 0-15,12 2 16,15 1-16,0 0 0,25-2 0,8-2 0,13 2 15,-5-1-15,45 1 0,2 3 16,-50-1-16,-35 1 0,-23-1 16</inkml:trace>
  <inkml:trace contextRef="#ctx0" brushRef="#br0" timeOffset="86908.1652">15725 2411 0,'0'0'15,"0"0"-15,0 0 0,3 25 0,-3-25 16,3 26-16,-1-7 16,-1 5-16,0 3 0,-1 12 0,0 4 15,-2-1-15,0-3 0,-1 10 16,-1 0-16,1-5 0,0-6 0,-1-1 16,2-8-16,0-7 0</inkml:trace>
  <inkml:trace contextRef="#ctx0" brushRef="#br0" timeOffset="87162.1654">15914 2452 0,'0'0'0,"10"-4"0,5-3 16,3 2-16,2-1 15,12-1-15,4 1 0,7-2 16,-3 2-16,0 1 0,-1 1 15,-3 1-15,-6 2 0,-1 2 16,-6 2-16,-5 1 0,-6 4 0,-8-1 0,-4 4 16,-3 0-16,-4 2 0,-7 4 0,-7 0 15,-1 0-15,-1-2 16,-5 1-16,-1 0 16,4-2-16,6-3 0,2-3 0</inkml:trace>
  <inkml:trace contextRef="#ctx0" brushRef="#br0" timeOffset="87592.1171">16096 2236 0,'0'0'0,"0"0"0,0 0 16,0 0-16,-8 23 0,8-23 16,-11 35-16,3-10 0,1 2 15,-3 6-15,-2 2 0,-4 11 16,2-2-16,-4 6 0,3-4 15,1-6 1,-1-6-16,0-2 0,2-6 0,4-10 16,2-1-16,2-7 0,0-5 15,2-3-15,1-2 0,5-6 16,4-3-16,2 1 0,5 1 16,9-6-16,4-1 0,2 0 15,1 3-15,1 1 0,1 0 16,-3 3-16,0 2 0,1 1 0,-4 5 0,-2 1 15,-5 3-15,-3 5 0,-4 3 16,-5 0-16,-4 2 0,-5 2 16,-4 4-16,-3 0 0,-2 0 15,-4 1-15,-4 0 0,-3 1 0,-1-2 16,-8 6-16,-1-2 16,1-2-16,3-5 15,-1 0-15,-1-1 0,5-4 16,2-5-16,2-4 0,2-3 15,5 1-15,3-1 0,2 0 16</inkml:trace>
  <inkml:trace contextRef="#ctx0" brushRef="#br0" timeOffset="87709.6173">16000 2788 0,'0'0'0,"0"0"16,0 0-16,25 5 0,-25-5 0,31 16 16,-10-1-16,3 2 0,3 3 0,11 5 15,4-1-15,8 3 16,-2-2-16,1-4 0,1 0 15,-4-1-15,-10-4 0,-7-4 16</inkml:trace>
  <inkml:trace contextRef="#ctx0" brushRef="#br0" timeOffset="101552.4722">11615 3871 0,'0'0'15,"0"0"-15,0 0 0,28-3 0,-15 2 16,6 1-16,4 0 0,8-1 16,2 1-16,6-1 0,4 1 0,10 0 15,0 0-15,5 1 0,5 1 16,10 1-16,-4 3 0,18-1 15,2 1-15,-5-2 0,-6-1 0,21 0 16,4 2-16,33-2 0,-17 0 16,0-2-16,0-1 15,-5 0-15,-4 1 16,9-5-16,8-3 0,-5 7 16,-4 4-16,12-3 0,9 0 15,-9-2-15,-5-1 0,12 1 0,11-1 16,-13 0-16,-10-1 0,13-1 15,8-3-15,-6 3 0,-6 1 16,12 3-16,6 3 16,-15-8-16,-9-4 0,14 5 0,10 1 0,-12 0 15,-10 1-15,12 0 0,8 0 16,-16 1-16,-12-1 0,7 3 0,4 1 16,-14 1-16,-8-1 0,-2-3 15,-1 0-15,-12 2 0,-8 2 16,-3 0-16,-4 1 0,-11-5 15,-10-4-15,-3 2 0,-4 2 0,-14-3 0,-8 0 16,-3-6-16,-3-2 16,-3 5-16,-2 2 0,-5 1 15,0-1-15,-5-1 0,-3-1 0,-2-2 16,-2-1-16,0-4 0,1-4 16,-1-3-16,0 2 0,-2 0 15,1 2 1,-2-1-16,0-1 0,-2 11 0,2 0 15,-2-5-15,0-5 16,0 1-16,-1 1 16,-4-5-16,-3-2 0,0 5 0,1 4 15,-3-4-15,-1-1 0,1 2 0,-1-2 16,-2 2-16,0 1 0,-2 0 16,1 3-16,-3-5 0,-1-3 0,-1 4 15,0 0-15,-3 3 0,-1-1 16,-4 3-16,-1 1 0,-3 0 15,-1 0-15,-4 1 0,0 3 16,-4 0-16,-2 0 0,-2 2 16,-2 0-16,-9-2 0,-1-1 0,0 3 15,1 3 1,-4-3-16,-1-1 0,-7 2 16,2 2-16,-2 0 0,-1 1 15,2 2-15,3 1 0,-29-1 16,7-2-16,5-2 0,6-3 0,0 9 15,1 8-15,3-8 0,3-6 16,-2-1-16,-1 0 0,3-2 16,1-1-16,-1 4 0,-1 2 0,1 0 15,3-1-15,0 1 0,0-2 16,-1 1-16,-1 0 0,-3 0 0,-2 2 16,0 0-16,2-1 0,-3 1 15,0 0-15,3 3 0,3 0 16,0-1-16,-2-2 0,4 2 15,3 1-15,-5 6 0,-4 3 0,1-7 16,1-2-16,-3-1 0,-2 0 16,1 3-16,2 1 0,2 1 0,2 2 15,2-2-15,1-2 0,2 0 16,1-3-16,0-1 0,0 1 16,-2 4-16,-1 5 0,1-4 31,2-3-31,-1-1 0,-1 1 15,3-2-15,3 2 0,-3 0 0,-1-2 16,4 3-16,5-1 0,-2-2 16,-2-1-16,0-1 0,-2-1 15,0 1-15,-2 3 0,3-5 16,1 0-16,1 1 0,0 2 16,-3 1-16,-1 2 0,0-4 0,1-2 0,5 0 15,3 1-15,-2-1 0,-2 1 16,5 0-16,4 0 0,0-1 0,0-1 15,4 0-15,0-1 0,1 1 16,0 2-16,5-1 0,3 0 0,-3-2 16,1 0-16,5 5 15,3 3 1,0-1-16,1-2 0,10-4 0,0 0 16,-1 2-16,1 1 15,1 2-15,2 0 0,1 2 16,-1 2-16,0 3 0,-2 0 0,5 4 15,2 1-15,-1 3 0,1 2 16,2 2-16,3 3 0,2 4 16,2 2-16,0 1 0,1 1 0,3 2 15,0 3-15,5-2 0,2 2 16,-1 0-16,0 1 0,3 3 0,0 2 16,6 4-16,1-3 0,-6-11 15,-3-7-15,-3-8 0</inkml:trace>
  <inkml:trace contextRef="#ctx0" brushRef="#br0" timeOffset="133153.7196">19075 2725 0,'0'0'16,"0"0"-16,0 0 0,0 0 15,-8 25-15,8-25 0,-14 27 0,4-9 16,-1 4-16,-2 3 0,-3 6 15,0-1-15,-2 3 0,-6 9 16,-2 3-16,-1 5 0,2-4 0,-1 4 16,2-5-1,1-7-15,2-5 0,3-5 16,3-2-16,4-7 0,2-3 16,1-4-16</inkml:trace>
  <inkml:trace contextRef="#ctx0" brushRef="#br0" timeOffset="133354.4819">18744 3231 0,'0'0'0,"0"0"0,0 0 0,-1 32 16,1-32-16,-2 40 0,1-11 16,0 5-16,1 4 0,0 12 15,1-1-15,0 10 0,0-5 16,0 6-16,1-6 0,0-11 0,2-9 0,-1-5 15,1-5-15,-1-7 0,-3-6 16,0-2-16,0-2 0,0-1 16</inkml:trace>
  <inkml:trace contextRef="#ctx0" brushRef="#br0" timeOffset="133624.3187">18826 3316 0,'0'0'15,"0"0"-15,19-8 0,-19 8 16,31-14-16,-11 7 0,3 0 16,7-1-16,0 0 0,-3 5 15,1 1-15,-2 3 0,0 0 0,2 4 16,-2 1-16,-4 6 0,-3 4 0,-4 7 16,-3 7-16,-2 5 0,-2 4 15,-3 5-15,0 1 0,-2 3 16,-1-3-16,-2-1 0,-2-2 15,-1-4-15,-2-3 0,-2 2 16,-3-5-16,0-6 0,0-5 0,-2-6 16,-4-4-1,4-3-15,2-1 0,2-1 16</inkml:trace>
  <inkml:trace contextRef="#ctx0" brushRef="#br0" timeOffset="133825.0763">18812 3569 0,'0'0'0,"0"0"16,0 0-16,28-10 0,-28 10 0,31-9 15,-11 4-15,-1 1 0,2 1 16,5-2-16,-2 2 16,-3 2-16,-3 1 0,-4 3 0,-3 3 15,-7-1-15,-5 4 0,0-2 16,1-2-1,0 0-15</inkml:trace>
  <inkml:trace contextRef="#ctx0" brushRef="#br0" timeOffset="133956.6421">18788 3757 0,'0'0'16,"0"0"-16,0 0 0,0 0 0,35-12 16,-35 12-16,41-13 0,-17 6 15,2 0-15,-1 1 0,1 1 0,3 1 16,-2 1-16,-5-1 0,-3 2 15,-4 0-15</inkml:trace>
  <inkml:trace contextRef="#ctx0" brushRef="#br0" timeOffset="134109.9757">18786 3927 0,'0'0'0,"0"0"0,0 0 15,33-4-15,-33 4 0,43-10 0,-13 3 16,1-1-16,2-2 0,11-3 15,1-3-15,1 2 0,-8 1 16,-7 4-16</inkml:trace>
  <inkml:trace contextRef="#ctx0" brushRef="#br0" timeOffset="134326.3058">19468 3149 0,'0'0'0,"0"0"16,0 0-16,0 0 0,0 0 0,-15 36 15,5-15-15,-2 4 16,-2 3-16,-4 12 16,-3 12-16,-3 10 0,3-5 0,0 1 15,4-10-15,2 1 0,4-8 16,1-5-16,2-8 15,3-8-15</inkml:trace>
  <inkml:trace contextRef="#ctx0" brushRef="#br0" timeOffset="134526.4431">19433 3420 0,'0'0'0,"0"0"0,0 0 16,-2 30-16,0-9 0,-1 6 0,1 5 15,0 2-15,0 2 0,1 10 16,1 0-16,1 3 0,1-5 16,1-6-16,2-4 0,1-2 15,2-6-15,0-10 0,1-8 16,-4-3-16,0 0 0,-2-2 0</inkml:trace>
  <inkml:trace contextRef="#ctx0" brushRef="#br0" timeOffset="134727.1863">19644 3165 0,'0'0'0,"0"0"0,0 0 0,7 30 15,-7-30-15,7 35 0,-3-14 16,1 2-16,0 2 0,2 5 15,0-1-15,0-3 0,2-5 0,-2-2 16,-2-4-16,1-2 0</inkml:trace>
  <inkml:trace contextRef="#ctx0" brushRef="#br0" timeOffset="135043.6771">19731 3138 0,'0'0'0,"0"0"16,0 0-1,0 0-15,0 0 0,25-9 16,-25 9-16,32-4 0,-14 3 0,-1 0 16,2-1-16,-1 2 0,-1 3 15,0-1-15,-2 1 0,-1 0 16,-3 1-16,-4 1 0,-1 1 16,-5 1-16,-3 3 0,-4 2 15,-3 3-15,-6 4 0,-4 1 0,-1-2 16,-1-2-16,3 1 0,2 0 0,2-2 15,4-3-15,3-1 0,4-2 16,10-5-16,6-2 0,7-3 16,4-2-16,4-2 0,2-1 15,7 1-15,-3 3 0,-3 0 16,-2 0 0,-7 0-16,-6-1 0,-3 1 15,-2 0-15,-2 0 0</inkml:trace>
  <inkml:trace contextRef="#ctx0" brushRef="#br0" timeOffset="135274.968">19466 3703 0,'0'0'15,"0"0"-15,0 0 0,0 0 0,0 0 16,0 0-16,41-4 0,-18-1 16,5-1-16,5 0 0,5-3 15,3 1-15,2-1 16,14-4-1,3 0-15,4-1 0,-9 2 0,-1 1 0,-10 3 0,-9 1 16,-7 3-16,-13 0 0,-8 1 0,-11 3 16,-7 3-16,-4 1 0,-3 0 15,-5-4-15,-2-4 0,4 1 16,5 1-16,2 0 0</inkml:trace>
  <inkml:trace contextRef="#ctx0" brushRef="#br0" timeOffset="135691.8819">19867 3491 0,'0'0'0,"0"0"0,0 0 0,0 0 16,0 0-16,0 0 0,20 18 16,-20-18-16,8 23 0,-8-23 15,6 38-15,-5-15 0,0 3 0,-1 4 16,0 5-16,1 9 0,0-2 16,0-3-16,0-2 15,-1 4-15,-1-5 0,-2-3 0,-3-2 0,-2-5 16,-1-3-16,-5-3 0,-2-2 15,-2-5-15,-1-3 0,-3-5 16,-1-3-16,-1-4 0,0-2 0,2-2 16,2-2-16,4-2 15,5 0-15,7-1 0,5 1 16,9-2-16,8 0 16,11 1-16,10 1 0,5 1 15,5 1-15,15 2 0,3 3 16,-1 3-16,-1 3 0,6 3 15,-6 3-15,-5 0 0,-10-1 0,-7 3 16,-6 1-16,-9 0 0,-7 1 16,-8 1-16,-5 2 15,-7-1-15,-4 2 0,-10 2 0,-5 1 0,-7-1 16,-3 2-16,-6-1 0,-5-2 16,-2 0-16,-1 1 0,4-3 15,2-1-15,10-4 0,6-3 0,6-2 16</inkml:trace>
  <inkml:trace contextRef="#ctx0" brushRef="#br0" timeOffset="139787.2004">17061 4007 0,'0'0'16,"0"0"-16,0 0 15,0 0-15,0 0 0,0-20 0,0 20 16,0 0-16,0 0 0,-19-16 15,4 15-15,-2 1 0,-3 1 16,-6 2-16,-6 3 16,-8 3-16,1-2 0,-1 5 0,-2 1 15,-2 4-15,5-2 0,8 1 16,7 0-16,6-1 0,7 1 0,11 0 16,9 1-16,4-1 0,4 0 15,7-2-15,8 1 0,-1-2 16,-1 0-16,4 3 0,-1 0 15,-6-2-15,-5 0 0,-7 0 16,-6 2-16,-8-3 0,-5-2 0,-7 4 16,-5 1-16,-2-3 0,-2 0 0,-7 2 15,-3-4-15,4-3 0,1-1 0,4-9 16,3-3-16,3-3 16,4-2-16,4 3 0,0 1 15,1 1-15</inkml:trace>
  <inkml:trace contextRef="#ctx0" brushRef="#br0" timeOffset="140025.6363">17172 3920 0,'0'0'16,"0"0"-16,0 0 0,3 22 0,-3-22 15,0 35-15,-3-7 16,-2 2-16,0 2 0,-6 13 0,-2-1 0,2 1 15,1-3-15,-2 8 0,1-2 16,0-4-16,1-8 0,2-13 16,4-8-16,1-4 0,4-3 0,1-2 15,-2-3-15,11-12 0,8-13 16,-2 4-16,-4 3 0,-2 4 16</inkml:trace>
  <inkml:trace contextRef="#ctx0" brushRef="#br0" timeOffset="140241.8406">17500 4058 0,'0'0'16,"0"0"-16,0 0 0,0 0 15,0 0-15,0 0 0,0 0 0,0 0 16,0 0-16,-33 12 0,14-5 16,-7 5-16,-4 3 15,1-1-15,-1 1 0,-9 2 16,1 1-16,5-1 16,4-2-16,1 1 0,6-2 15,8-2-15,4-1 0,12 2 16,9-2-16,4 1 0,2-1 0,8 0 15,3-1-15,1 0 0,-2 2 16,3 0-16,1 0 0,-6-1 16,-4-3-16,-4 0 0</inkml:trace>
  <inkml:trace contextRef="#ctx0" brushRef="#br0" timeOffset="140458.1135">17717 4120 0,'0'0'0,"0"0"16,0 0-16,0 0 0,-6 22 0,6-22 15,-11 28-15,4-10 0,0 1 16,-2 4-16,-1 4 0,1-2 16,0 2-16,0 2 0,3-2 15,0-6-15,3-1 0,2-8 16,1-3-16,2-6 0,1-5 0,0 1 15,-1-1-15,0 1 0</inkml:trace>
  <inkml:trace contextRef="#ctx0" brushRef="#br0" timeOffset="140605.3747">17730 3949 0,'0'0'0,"0"0"0,0 0 0,27-3 0,-16 3 16,5 2-16,4 0 15,-1 1-15,1 1 0,5 2 0,-2 2 16,-5-2-16,-1-2 0,-4 0 16</inkml:trace>
  <inkml:trace contextRef="#ctx0" brushRef="#br0" timeOffset="140928.5321">18072 4159 0,'0'0'15,"0"0"-15,0 0 0,-6 26 0,6-26 16,-11 29-16,2-5 0,-1-1 15,0 1-15,-4 7 0,0 1 16,2-3-16,0-4 0,1 3 16,2-5-16,1-5 0,2-5 0,3-8 15,3-5-15,1-5 0,1-2 0,4-8 16,2-5-16,0-2 0,3-4 16,8-8-16,4-1 0,-1 0 15,0 2-15,7-1 0,2 3 16,-4 7-16,-1 4 0,-2 3 15,-1 3 1,-3 5-16,-1 5 0,-4 6 16,0 8-16,-4 4 0,-4 2 0,-2 8 15,-4 4-15,-1-5 0,-1 3 16,-1 6-16,-2 3 0,1-1 16,1 0-16,0-7 0,-1-6 15,2-5-15</inkml:trace>
  <inkml:trace contextRef="#ctx0" brushRef="#br0" timeOffset="149811.51">7436 4043 0,'0'0'0,"0"0"16,0 0-16,0 0 0,0 0 0,-1-22 16,1 22-16,-9-20 0,1 9 15,-3 1-15,-3 1 0,-1 1 0,-2 2 0,-8 1 16,-4 1-16,0 2 31,1 4-31,-3 2 0,-3 4 16,2 1-16,1 3 0,-4 8 0,1 7 15,7-2-15,3 0 0,-2 10 16,4 1-16,6-4 0,4-4 16,11-2-16,5 0 0,3-6 0,0-4 0,10-7 15,5-4-15,1-3 16,1-5-16,8-4 0,7-7 16,-3 0-16,-3-2 0,0-5 15,0-5-15,-3 1 0,-2 0 0,0-5 16,-1-3-16,-6 7 0,-5 3 15,-2 5-15,-8 4 0,0 3 0,-3 3 0,-3 8 16,-2 4-16,-3 5 16,0 3-16,-2 6 0,-3 4 15,4-4-15,0 3 0,3 7 16,3 4-16,1-1 0,1-1 0,6-4 16,6-2-16,-1-6 0,3-2 15,-4-4 1,-2-2-16,-2-3 0</inkml:trace>
  <inkml:trace contextRef="#ctx0" brushRef="#br0" timeOffset="150043.5491">7881 4020 0,'0'0'0,"0"0"0,0 0 15,-14 33-15,7-13 0,-1 5 0,-3 7 16,-4 8-16,1 0 0,-4 9 16,2 2-16,-1-6 0,4-5 15,1-2 1,3-9-16,0-6 0,2-6 0,1-6 16,-1-8-16,4-2 0,1-1 15,0 0-15,0 0 16,2 0-16</inkml:trace>
  <inkml:trace contextRef="#ctx0" brushRef="#br0" timeOffset="150175.1965">7739 3983 0,'0'0'0,"0"0"16,0 0-16,0 0 0,17-14 0,-17 14 16,0 0-16,0 0 0,0 0 15,24 2-15,-24-2 0,0 0 0</inkml:trace>
  <inkml:trace contextRef="#ctx0" brushRef="#br0" timeOffset="150861.4096">7779 4001 0,'0'0'15,"0"0"-15,0 0 0,0 0 0,0 0 0,0 0 16,18-16-16,-18 16 0,19-7 16,-19 7-16,29-7 0,-12 3 15,0 1-15,2 1 16,3 0-16,0 2 0,0 0 0,7 1 15,1 1-15,-2 3 0,0 1 0,-1 1 16,-1 3-16,-4 0 0,-4 2 16,-1 2-16,-3 1 0,-3 0 15,-2-2-15,-5 2 0,-4-1 0,-8 1 16,-4-1-16,-4 1 0,-3-1 31,-9 2-31,-4-2 0,-3-3 0,-3-2 16,1 0-16,0-2 0,-2 0 15,3-3-15,8 0 0,3-3 0,7 0 16,3-1-16,4 1 0</inkml:trace>
  <inkml:trace contextRef="#ctx0" brushRef="#br0" timeOffset="151378.118">8556 4055 0,'0'0'0,"0"0"0,0 0 15,0 0-15,0 0 0,-1-24 0,1 24 16,0 0-16,-9-24 0,9 24 15,-12-17-15,4 9 0,1 0 16,-3 1-16,-1 1 0,0 2 0,-1 2 0,-3 2 16,-4 2-16,2 3 0,-1 1 15,-3 6-15,1 3 0,1 2 16,2 1-16,3 4 0,0 4 16,5-4-16,1-1 0,3 2 15,4-1-15,4-4 0,1-1 16,7-6-16,6-3 0,1-5 15,2-3-15,1-4 16,1-3-16,0-4 0,0-1 16,-2-4-16,-1-1 0,-4-1 15,-2 1-15,-2-1 0,-1 0 16,-3 2-16,-1 2 0,-2 4 16,0 3-16,-1 3 0,-2 0 0,-1 4 15,-4 6-15,0 0 0,-2 3 16,0 5-16,-1 3 0,1 3 0,0-1 0,2 8 15,-1-2 1,4 0-16,2-2 0,4-2 0,1-3 16,3-3-16,2-2 0,-2-3 15,-1-1-15,-3-2 0</inkml:trace>
  <inkml:trace contextRef="#ctx0" brushRef="#br0" timeOffset="151547.6305">8841 4008 0,'0'0'0,"0"0"16,0 0-16,0 0 0,-18 17 0,18-17 16,-17 25-16,17-25 0,-17 32 15,7-12 1,1 3-16,-1-3 0,1 1 16,0 1-16,2-3 0,2-5 15,3-3-15,0-2 0,1-2 16,0 0-16</inkml:trace>
  <inkml:trace contextRef="#ctx0" brushRef="#br0" timeOffset="151694.9042">8871 3807 0,'0'0'0,"0"0"0,0 0 16,0 0-16,0 0 0,25 2 15,-25-2-15,18 10 0,-18-10 0,17 13 16,-17-13-16,13 11 0</inkml:trace>
  <inkml:trace contextRef="#ctx0" brushRef="#br0" timeOffset="152017.9434">9106 4076 0,'0'0'15,"0"0"-15,0 0 0,-7 29 0,7-29 16,-10 29-16,2-9 0,-1-2 0,-2-1 0,-2 4 15,1-3-15,2-4 0,2-3 16,4-4-16,3-3 16,1-4-16,4-2 0,3-4 15,4-5-15,1-4 0,2-3 0,5-3 16,3-3-16,0 0 0,-2-2 16,5-2-1,0 3-15,-2 6 0,-4 3 0,0 6 16,-1 3-16,-3 4 15,-2 4-15,-2 7 0,-1 5 0,-4 4 16,-4 1-16,-4 5 16,-3 5-16,1 0 0,1 0 0,1-1 15,0 1-15,2-4 0,2-2 16,4 1-16,4-5 0,-3-5 0,-2-3 0,0-2 16</inkml:trace>
  <inkml:trace contextRef="#ctx0" brushRef="#br0" timeOffset="152218.6103">9882 4060 0,'0'0'0,"0"0"16,0 0-16,-11 25 0,11-25 0,-16 29 16,4-9-16,0 2 0,-2 2 15,-2 7-15,0 0 0,3-5 16,2-5-16,2-3 0,2-6 15,2-4-15,3-4 16,0 0-16,0-1 16,0 0-16</inkml:trace>
  <inkml:trace contextRef="#ctx0" brushRef="#br0" timeOffset="152368.8963">9859 3782 0,'0'0'0,"0"0"0,0 0 15,0 0-15,31 4 16,-31-4-16,30 12 0,-30-12 0,31 17 0,-17-8 16,-2-3-16,-1 1 0</inkml:trace>
  <inkml:trace contextRef="#ctx0" brushRef="#br0" timeOffset="152703.6791">10199 4098 0,'0'0'0,"0"0"0,0 0 0,0 0 16,-2 28-16,2-28 0,-10 30 16,2-13-16,-1 1 0,0-2 0,2-1 15,-1-2-15,1-1 0,0-1 16,0-3-16,1-4 0,2-3 0,3-3 16,2-4-1,2-1-15,3-3 0,2-3 0,1-1 16,5-6-16,-1-2 0,3 1 15,4 0-15,-1 3 0,-1 3 16,4-1-16,-1 3 16,-1 5-16,-3 3 0,1 5 0,1 3 0,-3 1 0,0 4 0,-5 5 15,-3 5-15,0 2 0,-2 3 16,-4-1-16,-2 0 0,0 1 16,-1-4-16,0-1 0,-2 0 15,2-1-15,1-2 0,4-4 16,2-2-16,0-4 0,-2 1 0,1-2 15</inkml:trace>
  <inkml:trace contextRef="#ctx0" brushRef="#br0" timeOffset="152935.4981">11106 3915 0,'0'0'16,"0"0"-16,0 0 0,0 0 0,-22 28 0,10-11 15,-3 5-15,-3 4 0,-1 3 16,-3 9-16,2 0 0,5-5 16,3-2-16,4 2 0,6-5 15,4-8-15,5-5 0,5-4 16,4-4-16,1-2 0,0-3 0,2-3 16,2-3-1,-5-2-15,-4-3 0,-2 1 16,-3 2-16,0 1 0</inkml:trace>
  <inkml:trace contextRef="#ctx0" brushRef="#br0" timeOffset="153087.3981">10765 4142 0,'0'0'16,"0"0"-16,0 0 0,0 0 0,0 0 0,39-8 16,-16 6-16,4 0 0,2-1 15,5-1-15,3 1 0,9-2 16,0 2-16,8-2 0,-3 1 15,-4-1-15,-5-1 0,-3 1 16,-8 0-16,-7 2 0</inkml:trace>
  <inkml:trace contextRef="#ctx0" brushRef="#br0" timeOffset="153521.5198">11464 3829 0,'0'0'16,"0"0"-16,0 0 0,0 0 0,-11 24 0,11-24 16,-18 34-16,7-12 0,0 0 15,-1 6-15,-2 6 0,-1 8 16,1-4-16,-3 6 0,3-2 16,2-7-16,0-4 0,3-5 15,0-4-15,2-6 0,3-2 0,-1-3 16,2-4-16,1-4 0,2-3 0,-1-7 15,2-3 1,2-4-16,2-2 0,2-3 0,4-5 16,1 1-16,3 0 15,6-4-15,1 1 0,1 3 0,0 2 16,0 5-16,0 4 16,-2 4-16,-1 2 0,-1 7 0,0 6 15,-4 1-15,-2 0 0,-4 4 16,-5 5-16,-2 1 0,-4 4 0,-2 0 15,-1 2-15,-1-2 16,1-2-16,0 1 0,2 1 16,-2-4-16,1-2 0,-2-4 15,1-1-15,1-2 0,-1-1 0,1-1 16,0-2-16,2 0 0</inkml:trace>
  <inkml:trace contextRef="#ctx0" brushRef="#br0" timeOffset="153822.412">11685 4232 0,'0'0'15,"0"0"-15,0 0 0,24-5 16,-24 5-16,28-6 0,-12 3 16,2-2-16,2-1 0,0 2 15,1 1-15,4-4 16,-2-1-16,0 0 0,-1-2 16,-2-1-16,-1 0 0,-4 0 15,-3-2-15,-2 1 0,-1 1 16,-6-1-16,-3 0 0,-2 0 15,-2 1-15,-5 3 0,-3 2 16,-4 4-16,-2 1 0,-4 5 0,-3 5 0,1 1 0,1 3 16,-5 9-16,2 4 15,5-1-15,5-2 0,4 1 0,6 0 16,6 0-16,5-2 0,12 0 16,6-5-16,1-5 0,6-3 15,14-3-15,7-4 16,0-3-16,-1-1 0,-4 0 0,-13-1 0,-8 2 0</inkml:trace>
  <inkml:trace contextRef="#ctx0" brushRef="#br0" timeOffset="154223.7038">12601 4041 0,'0'0'0,"0"0"16,0 0-16,-4 19 0,4-19 0,-10 24 15,0-6-15,-1 1 0,0 2 16,0 1-16,0 2 0,-1 4 16,-1-3-16,4-5 0,0-3 15,1-4-15,1-1 0,2-5 16,0-2-16,3-4 0,2-1 0,2-7 16,2-6-16,1-2 0,3 1 0,4-8 15,5-4-15,0 0 0,2 3 16,5-6-16,2 0 15,-2 4-15,0 4 0,0 3 16,1 4-16,-4 1 0,-3 3 0,3 6 16,0 6-1,-5 2-15,-2 2 0,-2 6 16,-2 5-16,-3 3 0,-3 1 0,-5 4 16,-3 3-16,-1-3 0,1 0 15,-1 2-15,2-1 0,1-8 16,0-2-16,-2 0 0,1-2 15,1-3-15,0-1 0,1-6 16,1-4-16,0 4 0,0-4 0,0 3 0</inkml:trace>
  <inkml:trace contextRef="#ctx0" brushRef="#br0" timeOffset="154524.6813">12922 4221 0,'0'0'0,"0"0"16,0 0-16,0 0 0,0 0 0,22 1 15,-22-1-15,29-4 16,-29 4-16,35-1 15,-15 0-15,1-2 0,1 0 16,1-4-16,0 0 16,5-4-16,-4 1 0,-1-1 0,-2-1 15,-3 1-15,-4 0 0,-3-2 16,-3 1-16,-3 0 0,-2 0 16,-4 1-16,-3 0 0,-4 2 15,-3 1-15,-3 4 0,-4 2 0,2 3 0,0 4 0,-1 2 16,-2 4-16,0 2 15,0 0-15,-2 10 0,3 3 16,3 1-16,3-1 0,6-2 16,3 2-16,6-4 0,1 0 15,7-1-15,5-4 0,1-1 16,3-2-16,-3-3 0,-4-1 0,-2-3 0</inkml:trace>
  <inkml:trace contextRef="#ctx0" brushRef="#br0" timeOffset="154787.9186">13797 4023 0,'0'0'0,"0"0"0,0 0 16,0 0-16,0 0 0,-21-4 16,21 4-16,-31 5 0,31-5 15,-39 12-15,16-3 0,-1 2 0,1 0 16,-5 9-16,1 2 15,4-1-15,3-2 0,5 0 16,3 2-16,3-4 0,2-1 0,8 2 0,9-3 16,2-4-16,5-3 0,8-1 15,4-3-15,1-3 0,1-3 0,1-2 16,-1-2-16,0-1 16,-2-3-16,-1 1 0,-7 2 15,-5 2-15</inkml:trace>
  <inkml:trace contextRef="#ctx0" brushRef="#br0" timeOffset="155026.4776">14038 3904 0,'0'0'0,"0"0"0,0 0 16,0 0-16,0 0 0,-4 31 0,4-31 15,-17 37-15,7-16 0,-1 5 0,-1 3 16,-1 0-16,2-1 0,-2 6 15,1-2-15,1-3 0,1-4 16,1 2-16,3-5 0,2-7 16,3-1-16,5-7 0,2-2 15,2-5-15,1-5 0,-2 2 16,0 0-16,-1 1 0</inkml:trace>
  <inkml:trace contextRef="#ctx0" brushRef="#br0" timeOffset="155258.0843">14304 4025 0,'0'0'0,"0"0"0,0 0 16,0 0-16,0 0 0,0 0 0,-30 20 16,30-20-1,-37 15-15,12-6 0,-4 0 16,0 1-16,0 0 0,-5 1 16,4 0-16,4-3 0,4 0 0,5 0 15,1-2-15,6 3 16,5-2-16,7 1 0,7 0 15,6 0-15,5 1 0,4 1 0,5 0 16,1 0-16,1 1 0,7 4 0,2-1 16,-8-2-16,-7-2 0,-4-2 15</inkml:trace>
  <inkml:trace contextRef="#ctx0" brushRef="#br0" timeOffset="176213.6521">14803 3875 0,'0'0'0,"0"0"16,0 0-16,0 0 0,0 0 0,0 0 15,0 0-15,0 0 16,-25 5-16,25-5 0,0 0 0,-22 13 0,22-13 0,-21 18 16,6-6-16,-2 4 15,1 1-15,-2 4 0,1 1 16,-6 7-16,-1 0 0,3 2 16,3 1-16,-1 4 0,5-1 15,6-1-15,6 0 0,3-4 16,4-3-16,4 0 15,4-2-15,5-1 0,4-2 16,-2-1-16,-5-5 0,-3-3 16</inkml:trace>
  <inkml:trace contextRef="#ctx0" brushRef="#br0" timeOffset="176831.3217">15097 4166 0,'0'0'16,"0"0"-16,0 0 0,0 0 0,0 0 15,0 0-15,7-18 0,-7 18 16,0 0-16,0 0 0,-4-23 16,4 23-1,0 0-15,0 0 0,-11-20 16,7 17-16,-2 0 0,0 2 16,-3-1-16,-1 1 0,-1 2 15,-2 1-15,-3 0 0,1 3 16,1 2-16,-2 2 0,1 5 15,-1 0-15,1-1 0,-6 4 0,1 2 16,1 0-16,3 0 0,3 2 0,3 0 16,3-1-16,3-2 0,4-2 15,3 0-15,1-4 0,3-5 16,3-2-16,3-4 0,1-2 16,3-1-16,2-4 0,3-3 15,-1-1-15,0-3 0,3-2 0,-1-2 16,-3 1-1,-4-1-15,0-2 0,-2 1 16,-1 2-16,0 2 0,-3 3 16,-3 4-16,-2 0 0,-3 4 15,-2 3-15,-1 2 0,0 2 16,-2 2-16,0 3 0,-1 3 0,-2 2 16,1 2-16,0 4 0,2 1 15,1-1-15,0-2 0,3-2 0,2-1 16,1-1-16,2-1 0,4-2 15,3-2-15,-2-2 0,-1-1 0,-2-1 16</inkml:trace>
  <inkml:trace contextRef="#ctx0" brushRef="#br0" timeOffset="177165.3842">15550 4048 0,'0'0'0,"0"0"16,0 0-16,0 0 0,0 0 15,0 0-15,-31-7 0,31 7 16,-29 4-16,11 0 0,-3 3 16,0 1-1,-1-1-15,0 3 0,0 2 16,-2 3-16,3 1 0,4-1 16,5 1-16,3-1 0,4-1 0,7 1 15,7-2-15,2-2 0,2-2 16,1 1-16,3 0 15,-2-1-15,1 0 0,1 1 0,0-1 16,-5 1-16,-3-1 0,-6-1 0,-3 1 0,-3-1 16,-3 1-16,-4 1 0,-3-1 15,-2 1-15,-3-1 0,-1-2 16,-1 1-16,4-2 0,2-2 16,-1 0-16,3-1 0,2 1 0</inkml:trace>
  <inkml:trace contextRef="#ctx0" brushRef="#br0" timeOffset="177528.144">15888 4064 0,'0'0'0,"0"0"0,0 0 0,0 0 0,0 0 0,0 0 16,-36 2-16,36-2 0,-32 3 15,32-3-15,-39 8 0,18-3 16,0 1-16,-7 4 0,2 1 16,4 0-16,2-1 0,4 2 15,4 0-15,2 0 0,4 0 0,5 1 32,5 1-32,4-1 0,3-1 0,1 1 15,2 0-15,-1-1 0,0-2 16,1 4-16,-1 0 0,-3-5 15,-1-3-15,-4 4 0,-1 0 16,-3-1-16,-1 0 16,-6-2-16,-4 1 0,-2 1 0,-1-2 15,0-1-15,0 0 0,-1-3 0,2-2 0,2 0 16,1 1-16,2-1 0</inkml:trace>
  <inkml:trace contextRef="#ctx0" brushRef="#br0" timeOffset="177764.6264">16123 3977 0,'0'0'0,"6"3"0,2 1 0,-1 2 15,1 3-15,1 3 0,1 4 16,1 5-16,-1 1 15,-4 3-15,-2 1 0,-4-2 16,-2-1-16,-9 8 16,-6 1-16,-4-3 0,-4-2 0,-10 3 15,-6 2-15,6-5 0,8-5 0,5-4 16</inkml:trace>
  <inkml:trace contextRef="#ctx0" brushRef="#br0" timeOffset="198818.7596">6988 4462 0,'0'0'0,"0"0"0,0 0 16,0 0-16,26 7 0,-26-7 0,22 5 15,-9-1-15,1-1 0,4 2 16,3 2-16,1-1 0,2-2 0,9 3 16,2-1-16,2-1 0,2 0 15,12 0-15,5 1 0,-5-1 16,1-1-16,13-2 0,4 0 0,-3 0 16,0-2-16,13 2 0,0 1 15,-2 0-15,-1-2 0,11 1 16,-1 0-16,-2-3 0,-2 0 0,37-2 15,-6 2-15,-12 1 0,-4 2 16,0-4-16,-1-2 16,-3 2-16,-3-1 15,2 3-15,-1 2 0,-3-2 16,-2-2-16,6 0 0,4 0 16,-5 0-16,-1 2 0,1 2 15,3-1-15,-4-1 0,-3-1 0,0 1 16,-1 0-16,-1 3 0,0 3 15,3-6-15,4-3 16,-5-2-16,-1 1 0,1 2 0,0-1 0,-2 4 16,-1 2-16,2-3 0,2 1 15,-4-3-15,-4-2 0,4 2 16,2-1-16,-1 5 0,-2 0 0,4-3 16,2-3-16,-2 5 0,-1 3 15,3-1-15,3 1 0,-6-2 16,-2-4-16,1-2 0,1-1 0,-4 2 15,1 3-15,0 1 0,-1 2 16,-2 0-16,-4 2 0,3-5 16,4-2-16,-5 2 0,-2 1 0,3 3 15,1 2-15,-3-5 0,-1-5 16,3 1-16,0 0 0,-3 2 16,-2 0-1,3 1-15,2-2 0,-1 2 16,-2-1-16,3 0 0,3-1 15,-5 2-15,-2 2 0,2-1 16,1-1-16,-3-1 0,-2 0 0,3 1 16,3 0-16,-4 1 0,-4 3 15,-2-6-15,1-2 0,-5 5 16,-3 5-16,-5-3 0,-2 0 0,-10 1 0,-5 1 16,-7-3-16,-3-2 15,-9-2-15,-5 1 0,-5 0 0,-3 1 16,-3-1-16</inkml:trace>
  <inkml:trace contextRef="#ctx0" brushRef="#br0" timeOffset="203935.2495">13218 3700 0,'0'0'16,"0"0"-16,-19-4 0,19 4 15,-19 0-15,5 0 0,-4 0 16,-2 0-16,-1 3 0,-9 0 16,-1 1-16,1 2 0,-1 2 0,-2 0 15,-3-1-15,-6 4 0,2 0 16,-2 3-16,0 4 0,2 1 16,2 0-1,-6 8-15,3 1 0,3-3 0,4 0 16,2 4-16,2 2 0,5-2 0,4 0 0,1 8 15,4 0-15,5-2 0,4-3 0,7-1 16,6-1-16,1 0 0,3-1 16,8 1-16,5-3 15,1 1-15,2-1 0,6-1 0,5 0 16,1-2-16,-1 0 0,8-4 16,7-2-16,0-1 0,0 0 15,13-1-15,3-2 16,-1-4-16,-1-5 0,34 3 15,-8-1-15,-9-3 0,-8-2 16,8-4-16,5-2 0,-13-1 16,-9 0-16,2-4 0,4-2 15,-8-3-15,-3-2 0,0 1 16,1-2-16,-9-4 0,-6-3 0,-4-6 16,-2-2-16,-3-2 0,-4 0 0,-3-6 15,-3-3-15,-3 4 0,-2 2 16,-5-7-16,-1-5 15,-6 4-15,-4 1 0,-11-2 0,-6 0 16,-3 2-16,-1 1 0,-15 5 16,-8 1-16,-5 1 0,-2 1 0,-20 0 15,-13-2 1,-1 13-16,2 7 0,-18 11 16,-13 9-16,-1 0 0,-2 2 15,-12 5-15,-8 4 0,40-4 16,28-3-16,20-2 0</inkml:trace>
  <inkml:trace contextRef="#ctx0" brushRef="#br0" timeOffset="205308.0209">22800 4141 0,'0'0'0,"0"0"16,3-13-16,-2 10 15,2 1-15,-2-4 0,-1-3 16,-1 1-16,-2 3 0,-1-1 0,-2 1 16,-2 1-16,-3 0 0,-1 3 0,-3 2 15,-2 0-15,-3 1 0,-3 3 16,-3 2-16,-7 2 0,-1 4 0,0 2 16,0 2-16,-4 6 0,4 1 15,2 1-15,2 0 0,5 2 16,4 0-16,3 2 0,6-1 15,7-5 1,5-1-16,5-7 0,6-1 0,3-7 0,5-1 0,7-7 16,3-4-16,4-1 0,4-2 15,4-6-15,-3-3 16,1-2-16,-2-5 0,-1 3 16,-3-1-16,-7 0 0,-4 1 0,-1-7 15,-3-1-15,-7 9 16,-2 1-16,-3 5 0,-1 2 15,-1 2-15,-1 2 0,-2 3 16,-1 5-16,0 0 0,-3 8 0,0 3 16,-2 5-16,1 2 0,0 1 15,0 1-15,1 4 0,1 0 16,-1 1-16,3-2 0,3-3 16,1-1-1,2-2-15,-2-3 0,-1-3 16,1-1-16</inkml:trace>
  <inkml:trace contextRef="#ctx0" brushRef="#br0" timeOffset="205708.8114">23138 4076 0,'0'0'0,"0"0"0,0 0 0,0 0 16,-14 27-16,14-27 0,-15 27 0,5-11 15,-2 3-15,-1 1 0,2 1 16,0 0-16,2-2 0,-4 2 16,2-3-16,1-4 0,2-3 0,1-1 15,2-3-15,0-3 0,3-3 0,2-2 16,2-5-16,1-2 16,2-2-16,3-5 0,1-2 15,6-6-15,1-1 0,2 1 0,1-1 16,-1 3-16,1 3 0,4 0 15,2 6 1,-1 2-16,0 1 0,-2 7 16,-3 2-16,-1 2 0,-2 2 0,-2 4 15,-1 4-15,-5 3 0,-2 3 16,-3 4-16,-3 1 16,0 0-16,-1-1 0,0-2 0,-1 1 15,0-2-15,-2-1 0,1 0 16,-1-4-16,-1-1 0,2-3 0,1-2 0,-1-2 15,2 0-15</inkml:trace>
  <inkml:trace contextRef="#ctx0" brushRef="#br0" timeOffset="206094.0574">23708 4046 0,'0'0'15,"0"0"-15,0 0 0,0 0 16,-17 25-16,17-25 0,-19 36 0,7-13 16,-1 0-16,-2 1 0,-1 0 15,-3 4-15,4-4 0,1-3 16,3-5-16,3-2 0,0-2 0,2-5 0,2-4 16,4-3-16,2-6 0,5-3 15,2-4-15,3-4 0,2-3 16,4-2-16,3-4 0,6-4 15,2 2-15,-2 5 0,1 4 16,0 1-16,-1 3 0,5 1 16,-2 6-16,-4 5 0,-3 3 0,-2 7 0,-1 4 15,-7 1-15,-2 2 0,-3 7 16,-3 3-16,-3 0 0,-3 1 16,-2-1-16,0-1 0,0-2 15,0-2-15,-3 3 0,-1-1 16,2-7-16,-2-2 0,3-2 15,-1-2-15,2-1 16</inkml:trace>
  <inkml:trace contextRef="#ctx0" brushRef="#br0" timeOffset="206441.978">24309 4059 0,'0'0'0,"0"0"0,0 0 0,-15 23 16,15-23-16,-20 32 0,5-10 16,0 3-16,1 1 0,-2 6 15,5-1-15,5-4 0,4-2 0,8-2 16,7-7-16,5-4 16,3-3-16,7-6 15,5-4-15,-2-7 0,-2-4 16,7-6-16,-1-3 0,-3-3 15,-4 0-15,-4-2 0,-6-3 16,-4 4-16,-6 3 0,-5 2 16,-7 1-16,-3 3 0,-6 5 0,-7 4 15,-7 3-15,0 2 0,-2 0 16,0 4-16,1 6 0,3 3 0,4 3 16,5 4-16,3 3 0,4-8 15,3-3-15,2-4 0,1 0 16,0-1-16</inkml:trace>
  <inkml:trace contextRef="#ctx0" brushRef="#br0" timeOffset="206881.1427">24825 4002 0,'0'0'0,"0"0"16,0 0-16,0 0 0,0 0 0,-19 29 15,19-29-15,-22 34 0,9-13 16,-2 5-16,-3 1 0,3 1 0,1 0 0,1 2 16,4-2-16,4-5 15,3-4-15,7-3 0,7-4 16,0-8-16,4-3 0,10-5 0,6-5 16,-1-3-16,1-3 0,1-6 15,3-7-15,0-5 0,-4 1 16,-6 1-16,-4 1 0,-4 4 0,-5 4 15,-2 3-15,-3 5 0,-4 6 16,0 3-16,-5 7 0,-4 9 16,-1 0-16,-2 4 0,-5 9 15,-4 10-15,1 3 0,0 2 0,0 10 16,2 1-16,3-4 0,3-3 16,-1 0-1,2-4-15,0-10 0,1-7 16,0-3-16,1-1 0,-3-4 15,-1-3-15,-5-5 0,-6-2 16,0-3-16,2-2 0,-5-3 16,-2-3-16,2-2 0,1-2 0,5-11 15,6-8-15,3 7 0,1 5 16,1 5-16</inkml:trace>
  <inkml:trace contextRef="#ctx0" brushRef="#br0" timeOffset="207429.4553">25698 4070 0,'0'0'16,"0"0"-16,0 0 0,0 0 0,-3-20 0,3 20 16,-14-14-16,14 14 0,-21-15 0,6 11 15,-3-1-15,-2 3 0,0 1 16,-9 4-16,-2 5 16,2 0-16,-1-1 0,-1 7 0,0 5 15,-3 7-15,4 3 0,4 0 31,2 1-31,5-3 0,6-3 0,5 3 16,8-2-16,2-6 0,2-3 0,12-5 16,8-4-16,-2-4 15,1-5-15,7-4 0,7-4 16,1-4-16,-4 1 0,-5-4 0,-3-1 16,-1-2-16,-2-1 0,-2 0 15,-3-1-15,-2 5 0,-3 1 16,-4 4-16,-2 2 0,-2 3 15,0 2-15,-5 5 0,0 5 0,-4 2 16,-1 3-16,-3 3 0,-1 4 16,0 2-16,1 3 0,0 2 15,2 1-15,3-3 0,2-3 16,3-3-16,4-2 0,5-2 0,5-1 0,3-4 16,1-6-16,2-2 0,2-3 15,-4 2-15,-5 0 0,-1 0 16</inkml:trace>
  <inkml:trace contextRef="#ctx0" brushRef="#br0" timeOffset="207783.8509">25987 4103 0,'0'0'0,"0"0"0,0 0 15,-13 24-15,5-9 0,-1-1 0,1 2 0,-1 1 0,-1 3 16,-1 2-16,1 0 0,1-5 15,3-2-15,0-4 16,2-2-16,1-4 0,3-5 0,0 0 16,4-8-16,-1-3 0,1-3 15,4-3-15,2-2 16,2-3-16,1-2 0,3 1 0,3-1 16,2-3-16,-3 4 0,2 4 15,0 3-15,0 2 0,-1 4 16,-2 5-1,1 3-15,-4 5 0,-2 1 0,-2 6 16,-3 3-16,-5 3 0,-4 6 16,-5 3-16,-3 2 0,-1 0 15,-1 1-15,1 0 0,1 0 16,1-3-16,3-3 0,1-1 16,4-4-16,0-4 0,0-1 0,0-2 15</inkml:trace>
  <inkml:trace contextRef="#ctx0" brushRef="#br0" timeOffset="208031.4022">26675 3955 0,'0'0'0,"0"0"16,0 0-16,0 0 0,-27 16 0,27-16 15,-33 21-15,13-6 0,-1 1 16,-1 4-16,-1 3 15,-5 6-15,3 0 0,4-1 16,4-2-16,2 3 0,5-3 0,5-3 16,8-4-1,5-5-15,7-3 0,3-4 16,4-5-16,-1-1 0,0 2 0,-4-2 16,-4 0-16,-2 0 0</inkml:trace>
  <inkml:trace contextRef="#ctx0" brushRef="#br0" timeOffset="208363.6767">26600 4241 0,'0'0'15,"0"0"-15,0 0 0,29 0 0,-29 0 16,31-1-16,-9 1 16,1-1-16,1-2 0,10-2 0,3-1 15,-3 0-15,-1-1 0,3-3 16,-3-2-1,-3 0-15,-3 1 0,-4-2 16,-2 0-16,-5-2 0,-4 1 0,-4-1 16,-3-2-16,-7 3 15,-2 1-15,-6 3 0,-4 4 16,-5 1-16,-2 3 0,-5 6 16,-5 3-16,-2 3 0,-1 3 0,0 8 15,1 7-15,-1 3 0,3-1 0,8 1 16,4 2-16,7-5 0,5-3 0,10 2 15,8-3-15,7-7 0,7-3 16,13-3-16,13-4 16,1-5-16,0-4 0,-5 0 0,-11 1 15,-10-1-15</inkml:trace>
  <inkml:trace contextRef="#ctx0" brushRef="#br0" timeOffset="208987.4971">22886 4746 0,'0'0'0,"13"-1"0,6 1 15,4 0-15,4 0 0,16 1 0,17 0 16,7-1-16,5 1 0,20-1 16,4 1-16,16-1 0,-2 0 0,18-2 15,0-2-15,57 2 0,-8 3 16,-7-2 0,-3 0-16,-6-4 0,-3-3 15,3 1-15,3 3 0,-1 1 16,0 3-16,1-1 0,1-1 15,-7 0-15,-4 0 0,1 3 16,2 3-16,-10 2 0,-6 1 0,-4-3 16,-3-1-16,-43 0 0,-28-1 15,-20-1-15</inkml:trace>
  <inkml:trace contextRef="#ctx0" brushRef="#br0" timeOffset="213283.2596">4390 3830 0,'0'0'0,"0"0"0,0 0 0,-19-10 15,19 10-15,-25-7 0,4 6 16,-2-2-16,-3 2 0,-14 2 16,-5 2-16,-1 3 0,-2 2 0,-18 7 15,-5 4-15,-7 3 0,5 2 0,-15 9 16,2 3-16,7 2 0,8-1 15,-6 17-15,4 5 0,-10 19 16,20-11-16,16 3 0,11 2 16,10-7-16,9-4 0,14-4 15,13-2 1,9-7-16,5-3 0,20-2 16,14 0-16,1-11 0,2-8 0,15-5 15,10-3-15,1-5 0,0-4 16,11-4-16,8-1 0,-1-1 15,-2-2-15,3-10 0,3-6 16,-4-2-16,-7 1 0,4-4 0,1 0 16,-11-5-16,-7-2 0,-3-10 0,-2-7 15,-14 5-15,-14 2 0,-3-6 16,-1-3-16,-7-3 0,-9-3 16,-7-7-16,-6-6 0,-11 5 15,-4 5-15,-13-10 0,-8-7 16,-7 11-16,-6 6 0,-19 0 15,-12 3 1,-2 4-16,-2 5 0,-22 4 0,-19 2 16,-3 17-16,-3 11 0,-19 9 0,-14 5 15,3 6-15,5 4 0,-20 21 16,-19 15-16,20 7 0,13 3 0,45-18 16,29-12-16,23-9 0</inkml:trace>
  <inkml:trace contextRef="#ctx0" brushRef="#br0" timeOffset="216925.1554">2554 6700 0,'0'0'0,"0"0"16,0 0-16,26 0 0,-26 0 0,20-3 16,-5 5-16,2-2 0,0 1 15,5-1-15,0 2 16,4 1-16,-1 1 0,9-1 0,5-2 15,-2-1-15,0 1 0,12 0 16,1 1-16,-2-1 0,2 2 0,8-3 16,4-4-16,-5 2 0,-3 1 0,14-1 15,0-3-15,-2 4 0,-2 2 16,3-2-16,3-1 16,3 0-16,-6 0 0,3-2 0,4 0 15,5 1-15,-7 2 0,32 1 16,-3 2-1,-12 0-15,-10-2 0,6-2 16,3 1-16,-7 0 0,-3 0 0,4 0 16,6 0-16,-7 1 0,-3 0 15,8 0-15,7-1 16,-8 1-16,-6 2 0,9-3 0,4-2 16,-7 0-16,-6 1 0,11 2 15,7 1-15,-11-2 0,-7 0 0,9 2 16,7 0-16,-4 0 0,-5 1 0,11-1 15,6-1-15,-10 1 0,-6 0 16,8-1-16,5-2 0,-8 2 16,-1 0-16,7-1 0,6-1 15,-7 1-15,-6 0 0,12-2 16,6 0-16,-8 2 0,-4 1 0,6 1 16,5-1-16,-7 1 0,-4-1 0,10-2 15,7-4-15,-8 3 0,-5 3 16,10-2-16,7-2 0,-10 2 15,-7 1-15,10 3 0,8 4 16,-10-5-16,-5-2 0,11 0 16,7 1-1,-11 0-15,-7 0 0,13 2 0,8 1 16,-9-3-16,-7 0 0,11 0 16,8 2-16,-10-1 0,-6 3 15,8 0-15,8 4 0,-12-4 16,-8-1-16,11 1 0,9-1 15,-9-1-15,-6-2 0,12 1 16,8 3-16,-12-1 0,-8-3 0,13 5 0,8 1 16,-9-1-16,-9-1 0,11 1 15,7 3-15,-10 1 0,-4-1 16,13-3-16,6-2 0,-12 0 16,-6-2-16,10 2 0,9 3 15,-8-2-15,-5 1 0,13-1 16,9-2-1,-18 0-15,-12-2 0,16 3 16,11 3-16,-11 0 0,-10-1 0,10-1 16,5-4-16,-8 0 0,-6-1 15,8-1-15,6-1 0,-13 6 16,-9 3-16,11 0 0,8-2 16,-10-5-16,-8-5 0,6 6 15,5 3-15,-11-4 0,-5-2 0,11 1 16,8 4-16,-13-1 0,-10 0 0,8 4 15,6 2-15,-9-1 0,-7-1 16,7-5-16,8-2 0,-13 5 16,-6 4-16,7-1 0,6-2 15,-10 0-15,-8 2 0,11-1 16,8-3-16,-11 3 0,-8 1 0,4-4 0,3-1 16,-9 0-16,-6 0 0,12 2 15,9 0-15,-12 1 0,-7 0 16,5-2-16,4-2 0,-9 1 15,-3-1-15,7-1 0,6-1 16,-8-1-16,-6 2 0,7 0 16,6-2-1,-11 4-15,-5 3 0,7-4 0,4-2 0,-9-4 0,-6-1 16,10 6-16,9 5 16,-11 0-16,-7-1 0,6-2 0,5-2 15,-7-1-15,-3-2 0,4 7 16,4 4-16,-7-3 0,-6-1 15,9 0-15,7-2 16,-11 0-16,-5-1 0,4 1 0,6 0 16,-6 3-16,-1 3 0,3-3 15,1-4-15,-6 3 0,-2 0 16,3 1-16,4-2 0,-7 1 16,-3 2-16,6-4 0,1-2 15,-8 2-15,-8 1 0,6 3 16,3 2-1,-8-2-15,-5-3 0,-2 1 0,-1 1 16,-8 1-16,-6 2 0,4-4 16,1-3-16,-11 3 0,-9 0 15,-1-4-15,1-3 0,-3 2 16,-3 1-16,-11 2 0,-6 1 16,-7-2-16,0-5 0,-1 3 0,1 2 15,-1-2-15</inkml:trace>
  <inkml:trace contextRef="#ctx0" brushRef="#br0" timeOffset="218429.2492">29129 4510 0,'0'0'0,"0"0"0,0 0 0,-21-8 16,21 8-16,0 0 0,-35 1 15,17 4-15,-1 1 0,-5 4 0,-2 2 16,-9 7-16,-2 2 0,-4 9 0,-2 8 16,-7 11-16,0 4 0,-3 21 0,5 8 15,1 7-15,11-6 0,11 14 16,11 0-16,17 21 0,11-23 15,31-17-15,22-14 0,3-16 32,3-11-32,19-13 0,15-11 0,-3-7 15,-2-5-15,24-8 0,15-4 16,-10-4-16,-6-2 0,6-4 16,5-2-16,-19-6 0,-14-2 15,-6-16-15,-3-9 0,-12 2 16,-10 2-16,-8-15 0,-4-8 15,-14 1-15,-10 0 0,-15-10 0,-10-6 16,-11 8-16,-6 5 0,-24 2 0,-16 2 16,-9 7-16,-7 2 0,-26 9 15,-19 4-15,1 18 0,1 11 16,-24 15-16,-17 8 0,9 8 16,7 2-16,-1 15 0,-2 9 15,25 4-15,17 1 0,28-12 0,20-9 16,13-5-16</inkml:trace>
  <inkml:trace contextRef="#ctx0" brushRef="#br0" timeOffset="218714.554">28408 5967 0,'0'0'0,"0"0"0,0 0 15,0 0-15,0 0 0,29-8 0,-29 8 0,42-11 16,-18 6-16,8-3 0,7-2 16,1 0-16,2-1 0,14 0 15,3 0-15,7-2 0,-4 2 16,5-2-16,-5-2 0,-11 5 15,-8 2-15,-8-4 0,-11-2 16,-9 6-16,-2 1 0,-3 2 16</inkml:trace>
  <inkml:trace contextRef="#ctx0" brushRef="#br0" timeOffset="218930.5686">28951 5675 0,'0'0'15,"0"0"-15,0 0 0,-1 27 0,1-27 0,-4 34 16,1-7-16,0 4 0,-2 4 16,0 16-16,0 5 0,1 7 15,2-5-15,1 6 0,2-4 16,0-12-16,0-9 0,2-1 16,2-9-16,-2-11 0,-1-3 0,1-9 15,2-8-15,-2 2 0,0-1 0,0 1 16</inkml:trace>
  <inkml:trace contextRef="#ctx0" brushRef="#br0" timeOffset="219101.854">28993 5900 0,'0'0'0,"0"0"31,0 0-31,0 0 0,0 0 0,-18 10 0,18-10 16,-28 25-16,13-11 15,-2 5-15,0 4 0,-1 0 0,-1 1 16,-4 8-16,1 2 0,4-2 15,3-1-15,2 4 0,5-3 16,1-5-16,2-6 0,1-3 0</inkml:trace>
  <inkml:trace contextRef="#ctx0" brushRef="#br0" timeOffset="219246.5634">29107 6096 0,'0'0'0,"0"0"0,0 0 0,0 0 15,18 17-15,-18-17 16,11 23-16,-6-12 0,1 0 16,-2 2-16,1 1 0,-2-2 15,0-2-15,1 0 0</inkml:trace>
  <inkml:trace contextRef="#ctx0" brushRef="#br0" timeOffset="219509.748">29223 5944 0,'0'0'0,"9"-2"16,4-2-16,2 2 0,2-2 0,6 0 16,1 1-16,0 0 15,-2 2-15,-3 2 0,0 3 16,-2-1-16,-3 0 0,-5 3 16,-5 4-16,-2 0 0,-2 2 0,-6 3 15,-6 5 1,-3-1-16,0 1 0,-7 6 15,-2 0-15,-1-3 0,2-2 16,0-2-16,1-1 0,2-1 16,3-2-16,-3-3 0,1-6 15,7-1-15,2-1 0,2-1 0</inkml:trace>
  <inkml:trace contextRef="#ctx0" brushRef="#br0" timeOffset="219632.2013">29227 6031 0,'0'0'0,"0"0"16,0 0-16,0 0 0,20 19 0,-20-19 15,17 24-15,-7-8 0,0 1 0,1 1 16,1 3-16,1-2 16,1 1-16,5 4 0,1-4 15,-1-2-15,-2-3 0,-1-3 0,-3-2 0,-2-1 0</inkml:trace>
  <inkml:trace contextRef="#ctx0" brushRef="#br0" timeOffset="219816.6946">29527 5979 0,'0'0'0,"0"0"0,22-5 0,-6 2 0,1 0 15,11 0-15,4-1 16,-1-1-16,0 1 0,8-1 16,3 3-16,-5-1 0,-5-1 15,-4 2-15,-2 1 0,-7-2 0,-4-1 16,-3 2-16,-3 0 0,-2-1 0</inkml:trace>
  <inkml:trace contextRef="#ctx0" brushRef="#br0" timeOffset="220117.6031">29786 5885 0,'0'0'0,"0"0"15,0 0 1,4 26-16,-4-11 0,0 5 15,0 5-15,0 3 0,0 2 0,0 11 16,0 1-16,1 3 16,0-6-16,-1-4 0,-1-5 15,0-5-15,-2-3 0,-3-4 0,-4-3 16,-4-5-16,-3-4 0,-1-4 16,0-2-16,2-5 0,3-3 0,2-4 15,2-3-15,2-1 0,3-1 0,5 0 16,5 0-16,6 1 0,5 1 15,7-3-15,4-2 16,3 2-16,2 2 0,9-4 0,2 0 16,-10 6-16,-6 1 0,-7 3 15</inkml:trace>
  <inkml:trace contextRef="#ctx0" brushRef="#br0" timeOffset="220333.9336">30190 5827 0,'0'0'0,"0"0"16,0 0 0,1 22-16,-1-22 0,-1 29 15,-1-5-15,-2 3 0,1 1 0,0 11 16,0 0-16,1-3 0,0-3 16,1 4-16,1-6 0,1-3 15,0-5-15,0-5 0,0-3 16,-1-5-16,-1-4 0,1-6 15,-3-1-15,-1-4 0,-3-4 0,1 2 0,2 1 16,0 1-16</inkml:trace>
  <inkml:trace contextRef="#ctx0" brushRef="#br0" timeOffset="220534.5782">30120 5984 0,'0'0'0,"0"0"15,0 0-15,0 0 16,15-21-16,-2 11 0,5-1 16,4-1-16,3-1 0,12-2 15,5 0 1,1 0-16,1 3 0,12-2 0,-1 3 15,-6 3-15,-4 1 0,4 3 16,-6 0-16,-7 1 0,-4-1 16,-9 3-16,-6 1 0,-7 5 15,-3 2-15,-11 2 0,-7 5 16,-3-3-16,-5 2 0,-5-1 16,-5 2-16,6-4 0,4-1 0,4-2 0</inkml:trace>
  <inkml:trace contextRef="#ctx0" brushRef="#br0" timeOffset="221051.7299">30455 5674 0,'0'0'0,"0"0"16,0 0-16,0 0 0,0 30 0,0-30 15,-4 37-15,0-15 0,-2 4 16,0 2-16,-2 5 0,0 5 15,1-4-15,0 1 0,-1-6 16,3-4-16,0-5 0,3-4 16,1-2-16,0-5 0,1-2 0,4-6 0,4-4 15,1-1-15,1-1 0,5-4 16,5 1-16,1-2 0,1-1 16,1 4-16,0 0 0,4 4 15,-2 1-15,-1 5 0,1 5 16,-6 1-16,-2 3 0,-5 6 0,-2 4 15,-5 1-15,-2 0 0,-6 0 0,-3 3 16,-3-2-16,-2 0 0,-2-2 16,-4 0-16,-2-1 0,0-4 0,-11 0 15,-3-2-15,2-4 16,1-2-16,-2-3 0,-2-3 16,4-2-16,4-3 0,5 1 15,5 0-15,3-14 16,2-12-16,7 1 0,5 1 15,4 5-15,4 3 0,8 5 16,6 4-16,2 3 0,3 2 16,6 6-16,7 4 0,0 2 0,0 2 15,5 5-15,2 4 16,4 3-16,-4 1 0,-1 3 0,-3 1 16,-8 0-16,-5-2 0,-4-2 0,-9-8 15,-4-3-15</inkml:trace>
  <inkml:trace contextRef="#ctx0" brushRef="#br0" timeOffset="229117.3031">8244 5676 0,'0'0'0,"0"0"16,0 0-16,0 0 0,0 0 0,31-8 16,-31 8-16,25-4 0,-9 1 15,4 1-15,3 1 16,0 0-16,0 1 0,2 0 16,5-1-16,3-1 0,0 2 0,0 0 15,2 2-15,5-2 0,1 1 16,-1-1-1,0-1-15,-2 1 0,1 0 0,0 1 16,2 1-16,7 0 0,-2 1 16,-1-1-16,1-1 0,0 1 15,-1 2-15,1-2 0,0 1 16,0-2-16,-1 1 0,9-2 16,0 0-16,-1-2 0,-1 1 15,-1 1-15,2 3 0,-2-2 0,-1-1 0,7 0 16,0 0-16,-4-1 0,-2 0 15,1 1-15,1 1 0,-1-1 16,-1-2-16,2 2 0,0 0 16,-1-2-16,0 0 0,0 1 15,1 2-15,-4-1 0,0 0 16,8 2 0,0 3-16,0-5 0,-2-2 0,12 1 15,-9 0-15,-4 2 0,-2 2 16,0-1-16,1-1 0,-2-2 15,-1-2-15,-2 1 0,-4 2 16,2 2-16,2-1 0,1 2 16,3-2-16,-3 2 0,-4 2 0,1-1 15,1 0-15,0-2 0,-1-1 0,1 1 16,1 0-16,-17-2 0,5-1 16,15 2-16,-5 0 0,-17 0 15,4 1-15,2-2 0,3 1 16,0 0-16,3 1 15,0-1-15,0 1 0,0-2 0,2 0 16,-1-2-16,0 1 0,-2 0 0,-1-1 0,-2 1 16,0 1-16,-1-2 0,-3 2 15,3-1-15,3 1 0,-2-1 16,0-1-16,0 1 0,2 1 16,-8 0-16,-2-1 0,3 0 15,1 1-15,-1-2 0,-1-1 0,1 2 16,1 1-1,-2 1-15,-1 0 0,1-1 16,0 0-16,-3-1 0,-1-1 16,0 1-16,1 1 15,-4-1-15,-1-1 0,-4 2 0,0 2 16,-2-2-16,0-2 0,0 2 16,-2 2-16,-2-1 0,-1-1 0,-3 2 15,-1 0-15,-2 1 0,0 0 0,-2-2 16,0 1-16,-2-2 0,-2 0 15,0 0-15,0 0 0,0 0 16,-2-1-16,-4 1 0,-2 0 16,2 1-16,-2 0 0,-1-1 15,-1 0-15,-1 0 0,-1 0 16,-2 0-16,-4 0 16,-5 1-16,0 1 0,-1-2 15,-2-2-15,1 1 0,-1 1 0,-2 0 0,-1 0 16,0 0-16,-1-1 0,-9-2 15,1 1-15,0 1 0,1 0 0,-2 1 16,0 2 0,1-2-16,-1-1 0,-6 0 15,0 1-15,3-2 0,2 0 0,0 0 16,-1 1-16,1-2 0,1 0 0,1 0 16,-2 1-16,2 0 15,-1 2-15,-1-1 0,-2-2 16,-3 1-16,2 0 15,-1-2-15,0 2 0,1-1 0,1 1 0,-1-1 16,-2 1 0,1 0-16,0-1 0,-3 0 15,0 0-15,1 2 0,1 1 0,-1-1 16,1-1-16,0 1 16,-1 0-16,-5 0 0,4-2 15,-2 1-15,0 1 0,1-2 16,1 1-16,1 2 0,2 1 0,-1-1 15,-1-1-15,-1 0 0,1 1 0,0-4 16,0 0-16,0 4 0,2 2 16,-2 0-16,0 1 0,2-3 0,1-3 15,-3 1-15,-1 1 16,3 0-16,1 2 0,-2-1 16,-3-1-16,4 0 0,2-2 0,-2-1 15,0 2-15,-2 2 0,-1 2 0,3-2 16,1 0-16,0-2 0,0-1 15,0 3-15,1 0 0,1 1 16,0 0-16,0 3 0,0 1 16,0-5-16,0-5 0,0 2 0,1 2 15,1 1-15,2 2 0,1 1 16,-1 1 0,0-3-16,-2 0 0,1-1 15,1 0-15,5 0 0,0 0 0,-1-2 16,-1-2-16,0 3 0,1 0 15,-3 1-15,-1 1 16,3-1-16,3 0 0,-1 3 16,0 0-16,0-1 0,-1-1 0,2 1 15,0 2-15,0-2 0,3-2 0,-4 1 16,0 2-16,2-2 0,2 1 0,-1-1 16,-2-1-16,5 0 0,2 2 15,1 0-15,0-1 16,-3-1-16,1-1 0,0 1 0,-1 1 15,4-2-15,-2-2 0,1 1 16,1 1 0,-2 1-16,2 0 0,1 1 15,0 0-15,4-1 0,2 0 0,-4-2 16,1 2-16,2-1 0,-1 0 16,1-2-16,-1-1 0,4 1 15,2 3-15,1 1 0,0 1 16,0-2-16,0-2 0,4 2 15,0 0-15,2 2 0,0-1 0,2-1 16,1-1-16,1 1 0,-3 1 0,3-1 16,0 0-16,3-1 0,0-1 15,2 2-15,0 2 0,2-2 16,0 1-16,1 0 0,5-1 16,-4 0-16,4 0 0,0 0 0,2 0 15,0 0-15,0-1 0,3 2 16,-2 0-16,3-1 0,0 1 0,6-1 15,0 1-15,1-2 0,-1-1 16,0 1-16,1 1 0,1 1 31,1 0-31,1-2 0,0-1 16,2 0-16,-3 2 0,8 2 16,2-1-16,-2-1 0,-1 1 0,1-2 15,-1 0-15,0-1 0,0 1 0,2 0 16,0 0-16,6 0 0,-2 0 15,0 1-15,-1 1 0,-2 1 16,1 2-16,-2-3 0,0-1 16,-1 0-16,1 1 0,1 0 15,-2 1-15,0-2 0,0 0 0,-1 0 16,2-1-16,0 1 0,2 0 0,-2 1 16,1 2-16,-2-6 0,-1 0 15,6 3-15,-2 2 0,-3-1 16,-1-1-16,1 0 0,0-1 15,-1 2-15,1 2 0,-2-3 16,-1 0 0,-4-1-16,0-1 0,7 0 0,-2 1 15,-6 1-15,1 1 0,0-1 16,1-2-16,-1 1 0,1 2 16,0 0-16,1 0 0,-2 1 15,1 1-15,0-2 0,1 0 16,-1-1-16,-1-1 0,1 1 15,0-1-15,0 1 0,1 0 16,-2-3-16,2 1 0,-1 2 16,-1 1-16,0 0 0,2-1 15,-2-1-15,0-1 0,1 1 16,4 1-16,-4 1 0,0 1 16,-1-3-16,1-2 0,-2 1 0,1 5 15,1-2-15,1 1 16,-2-1-16,0 1 0,1-2 15,0-2-15,-1 0 0,1 1 0,0-1 16,0-2-16,-2 4 0,1 2 16,0 1-16,-1-1 0,1-2 15,1-2-15,-1 2 0,1 1 16,-1 0-16,-2-1 0,1 1 16,1 0-16,-2 1 0,1-2 0,-2-3 15,1 0-15,0 2 0,1 2 0,-1 0 16,1 1-16,-2-3 0,-1-2 15,0 0 1,3 4-16,-2 1 0,2 0 0,-2-2 16,-1-1-16,-1 1 0,1 2 0,5 0 15,1 1-15,-4-4 0,0-2 0,1 1 0,2 2 16,-1 1-16,-1 3 0,0-2 16,-2-2-16,1 0 0,-1 0 15,1 0-15,-1 0 0,-5-1 16,0-2-16,2-2 0,3-3 15,-2 6-15,-2 3 0,0 0 16,1 2 0,0-4-16,0-2 0,-1-1 15,0 2-15,2-3 0,0-1 0,-1 0 16,-1 3-16,1-3 0,2 0 16,-1-1-16,0-2 0,-1 1 15,0 1-15,0-1 0,1 0 16,-2-2-16,0 1 0,1 1 15,0 1-15,-1-3 0,0-1 0,-2-2 16,0 0-16,-1-2 0,-2-1 0,0 1 16,-2 0-16,-1 1 0,-1-1 15,0 1-15,0-3 0,-1-1 16,-2 0-16,-3 0 0,-2 1 16,0 1-16,-3 1 0,0 0 15,-1-2-15,1-1 16,1-1-16,-3-1 0,-3 0 15,-1 0-15,-2-1 0,-1-2 16,-3-2-16,-3 4 0,-3 6 16,-1-1-16,-3 0 0,0 0 15,-1 0-15,-4 1 0,-4-1 16,-1 0-16,0 0 0,-1 0 16,-1-1-16,-6-2 0,0 2 0,-2 1 0,-2 1 15,-1 3-15,0 1 0,-2 1 16,-3 0-16,2-2 0,0 0 15,-12-1-15,-1 3 0,0-1 16,2-1-16,-3 2 0,-1 3 16,-6-4-16,5 0 0,1 5 15,1 5-15,2-1 0,0 1 0,-5 0 0,2 1 16,-15-3-16,7-3 0,1 4 16,2 2-16,3 4 0,1 2 15,2 0-15,3 0 0,3 0 16,2 0-16,-3 1 0,-4 3 15,7 5-15,5 4 0,-1-6 16,-1-4-16,3 0 16,-1 0-16,1 2 0,0 0 15,0 5-15,-1 1 0,1 8 16,1 4-16,2-5 0,1-4 0,2-2 16,3-2-16,1 6 15,4 1-15,3 5 0,1 3 0,4-6 16,1-3-16,11-4 15,-1 6-15,1-3 0,-1 0 0,3 2 0,4 1 16,-1-1-16,1 2 0,4 0 16,3 3-16,2-5 0,0-1 0,3 5 15,3 1-15,3-4 0,4-2 16,1-3-16,2 1 16,3-1-16,4-2 0,2 4 0,4-1 15,0-8 1,0-4-16,3 0 0,3 2 15,-1-4-15,2-1 0,0-3 16,-1-1-16,0 0 0,-2 1 0,-3 1 0,-2 2 16,-5 4-16,-4 3 0,-5-2 0,-4-3 15,-3-2-15</inkml:trace>
  <inkml:trace contextRef="#ctx0" brushRef="#br0" timeOffset="230593.6558">14064 5649 0,'0'0'0,"0"0"0,0 0 16,22 2-16,-22-2 0,23 1 0,-7-3 0,0 2 16,2 2-16,3-2 0,2-1 15,8 1-15,1 0 0,2 1 16,3 0-16,1-1 0,1 1 0,12-1 16,3 0-16,-1 2 0,-1 0 15,12 0-15,0-1 0,-2 1 16,-1-2-16,12 0 0,0 0 15,-2 0-15,-2 1 0,11-1 16,1-1-16,-3-2 0,1 0 0,30 0 16,-10 3-16,-10 0 0,-6-1 15,-2 1 1,1 3-16,-4-2 0,-3-2 16,5 1-16,1-2 0,-4 1 15,-2 1-15,4-2 0,1-2 16,0 6-16,-2 5 0,2-5 15,3-4-15,-5 0 0,-2 1 0,3 1 16,1 0-16,1-1 0,-1-1 16,2 2-16,-1 1 0,0 1 0,-3 3 15,2-3-15,3-1 0,-2-1 16,-2-1-16,1 4 0,1-1 16,-2 0-16,1-2 0,-1 1 15,2-1-15,-4 3 0,-2 2 16,3-4-16,1 0 0,-4-1 0,-4 1 15,-2 0-15,1 0 0,-5 0 0,-3 1 16,-2 2-16,1 3 0,-5-5 16,-2-3-16,-2-1 0,-3 1 15,-2 2-15,-4 1 0,-4-1 16,-1 1-16,-4-1 0,-1 1 0,-4-2 16,-4-2-16,-5 2 0,-3 0 15,-5 0 1,-3 3-16,-4-1 0,-3 1 15,-2-3-15,0 0 0,0 2 0</inkml:trace>
  <inkml:trace contextRef="#ctx0" brushRef="#br0" timeOffset="232633.1156">22688 5670 0,'0'0'16,"0"0"-16,0 0 0,29-7 0,-29 7 16,27-3-16,-10 3 0,3 0 0,1 0 15,8 1-15,2 1 0,0-1 16,1 1-16,2-2 0,1 1 16,7 0-16,-1 1 0,2-1 15,2 2-15,-1 0 0,0-1 0,11 3 16,0-1-16,-1-1 0,-1-1 15,1 0 1,3 0-16,3-1 0,-4 0 16,2 0-16,0 2 0,-3-2 15,-3 0-15,7-1 0,-3 0 16,-3 0-16,-3 0 0,-1 0 16,-2 0-16,-4-1 0,-3 0 0,-4 1 15,-3 0-15,-5 0 0,-4-1 16,-4 1-16,-3 1 0,-6-1 0,-3 0 0,-2 1 15,-3 1-15,-3-2 16,-4 1-16,-4-1 0,-3 2 16,-2-1-16,-4 2 0,-5-2 15,-4-1-15,-2 0 0,1 0 0,-6-1 16,-5-1-16,1 1 0,0-2 16,-9 0-1,-1-2-15,-1 2 0,2 0 0,-2 1 16,0-2-16,-7 1 15,1-3-15,0 3 0,0-1 16,1 2-16,1 1 0,-1-3 0,-1 0 16,-4 1-16,4 0 0,0-1 15,0-1-15,3 1 16,4 1-16,-9 0 0,-4-1 0,10 2 16,9 0-16,3-2 0,1-1 0,3 4 15,2 2-15,0 1 0,-1 1 16,7-3-16,5 0 0,4-1 15,3 0-15,4 1 0,2 0 16,3 2-16,0 0 16,3 2-16,1-2 0,3 2 15,5-2-15,2 1 0,3-1 0,5-1 16,6 1-16,1-1 0,2-1 16,4 0-16,3 1 0,2-1 15,3 0-15,4 0 0,2-1 16,9 0-16,-1-1 0,2 2 15,2 2-15,-1-5 0,0 0 0,10 1 16,1 2-16,-5-2 0,-5-2 16,8 4-16,-2 4 15,-6-3-15,-4 0 0,-4 0 16,-1 0-16,-4 2 0,-3 1 0,-3 0 16,-4 0-16,-7 1 0,-5 0 0,-3-3 0,-3 0 15,-5-2-15,-2 1 0,-2 0 16,-2 0-16,-4-1 0,-6-3 15,-4 1-15,-3 0 0,-3 1 16,-5-2-16,-7 0 0,-4-2 16,-5 2-1,-4 0-15,-15-1 0,-6 2 16,-2 1-16,-3 2 0,-14 2 16,-1 2-16,0-2 0,2-1 0,-11-1 15,4 2-15,-26-1 0,16-1 0,11 2 0,6 0 16,13 1-1,7 3-15,7-5 0,5 0 16,10-2-16,9 0 0,7 1 16,5 1-16,7 0 0,5-1 0,5-1 15,0 0-15,7-1 0,3 0 16,6 1-16,5 0 0,5 0 0,6-1 16,-1 1-16,3 0 0,4 0 15,4 1-15,13 1 0,3 2 16,2-1-16,0 0 0,1 0 15,1 3-15,9 1 0,0 1 16,-1-2-16,1-2 0,-3 0 16,-2 2-16,28-2 0,-10-3 0,-12 1 0,-8 0 15,-6 1-15,-4-1 0,-4 0 16,-4 1-16,-4-3 0,-2-1 16,-9-4-16,-3 0 0,-8 2 15,-6 2-15,-3-2 0,-2-3 16,-9 3-16,-3-2 0,-4 0 15,-2-1-15,-7 0 16,-6 0-16,-5 0 0,-6-2 16,-8 2-16,-5-1 0,-1 3 15,-1-2-15,-11 1 0,-3 0 16,2 4-16,3 3 0,-1 3 16,5 4-16,7-5 15,3-2-15,5 1 0,4-1 16,8 1-16,8 2 0,7 0 0,3 1 0,7 0 0,4 0 15,7 1-15,6 0 0,5 0 16,5-1 0,8-2-16,7-1 0,3-1 0,2-2 0,3-2 0,2-1 15,-6 1-15,-11 1 0,-9 0 16</inkml:trace>
  <inkml:trace contextRef="#ctx0" brushRef="#br0" timeOffset="237357.7558">24976 5668 0,'0'0'0,"0"0"16,0 0-16,25 3 0,-25-3 15,24 2-15,-9-1 0,2 1 16,0 0-16,9-1 0,2 1 15,0-1 1,0 2-16,3-2 0,5 0 16,-2 0-16,-1 0 0,10 1 0,1-1 15,-2 2-15,-2 0 0,9-1 16,1 2-16,-3-3 0,-3 0 16,3-1-16,0 1 0,-1-1 15,0 0-15,5 3 0,0 1 16,-2-2-16,-3-3 0,1 1 0,2 0 15,-4 0-15,-1-1 0,4 2 0,1 0 16,-2 2-16,-3 1 0,6-3 16,0-1-16,-4 0 0,-2 2 0,2-1 15,0 0-15,-3-1 16,-2 0-16,2 1 0,1-1 0,-3 0 31,-3 0-31,4 0 0,2 0 16,-3 2-16,-3-1 0,3-1 0,2-1 15,-3 2-15,-3 0 0,3-1 16,2 1-16,-5 0 0,0 2 16,-2 0-16,0-1 15,-1-2-15,-4-1 0,-1 0 0,0-2 16,-8 4-16,-3 2 0,4-4 0,3-4 16,-4 2-16,-4 2 0,-2-2 0,-3 1 15,-2 1-15,-2 1 0,-1 0 16,-1 1-16,-4 0 0,-2-1 15,0 0-15,-6-3 16,0 1-16,-2 1 0,-3 0 0,-4 0 16,-1-1-1,1 0-15,-6-1 0,-5-1 16,0 1-16,-2 1 0,-10-3 0,-4 2 16,0-2-16,0 0 0,-12-2 15,-2 2-15,1 0 0,1 1 16,-3 0-16,-1 1 0,-9 1 15,2-1-15,-5 0 0,-1 0 16,-7-1-16,7 2 0,-4 3 0,-3 2 0,-2-6 16,10-4-16,-24 3 0,6 4 15,13 1-15,10-1 0,-4 0 16,-1 0-16,4 3 0,3 0 16,-1-1-16,-1-1 0,7 0 15,8 0-15,-6-2 0,-5-3 16,6 4-16,4 3 0,1-1 0,2 2 0,6-3 15,3-2-15,0 1 0,-2 2 32,3-3-32,3 0 0,3 0 0,1 1 0,8-4 0,4-2 15,3 4 1,2 0-16,8 4 0,2-2 0,0 1 0,1-1 16,3 0-16,0 0 15,0 0-15,0 0 0,7 0 16,1-1-16,2-1 0,4 2 15,0-1-15,1 0 0,5-1 16,3 1-16,1-1 0,0 1 0,4 0 16,4-1-16,-1 1 15,-1 1-15,4-1 0,5-2 16,4-1-16,-2 0 0,4 2 0,3-1 0,-2 2 16,-3 0-16,3 0 0,1 1 15,7 0-15,-3 0 0,-1-2 16,-2-2-16,0 3 0,-2 1 0,1 2 15,3 1-15,-6 0 16,-3-1-16,8 1 0,3-3 16,-6 0-16,-3 0 15,6-2-15,3 2 0,-6 0 16,-4 0-16,2 3 0,1 0 16,-2-1-16,-2-1 0,1 0 15,1 3-15,-1-4 0,-1 0 16,4 0-16,3 0 0,-5 1 0,-3 0 15,4 0-15,2-2 16,-3 0-16,-2-2 0,3 1 0,3 4 0,-7 0 16,-2 1-16,3-1 0,1-2 15,-5-2-15,-2 0 0,4 3 16,2 2-16,-7 1 0,-4-1 0,-2-3 16,1-3-1,-6 3-15,0 3 0,-1-2 0,0-1 0,-3 1 16,-2 2-16,-3-3 0,-2-3 0,-4 2 15,-3 0-15,0 2 0,-1 3 16,-1-2-16,0 1 0,-3-3 16,1-4-1,-2 2-15,1 2 0,-5-3 0,-1 2 16,-2 0-16,-2 0 0,-5 0 16,-5-2-16,-1 2 0,-1 0 15,-5-1-15,-4 0 0,1 1 16,-1-2-16,-13 2 0,-4-1 15,0 1-15,-2 1 16,-16 0-16,-5-1 0,4 1 16,2 1-16,-15-1 0,-3 0 0,5 2 15,3 2-15,-17 0 0,0 3 16,-26-2-16,21-2 0,4 2 0,5 0 0,8-2 16,9-1-16,-3 1 0,-1 0 15,9 1-15,5 2 0,-2-1 16,-1-1-16,7-3 0,4 0 15,-2 0-15,-1 1 0,8 2 16,6-1-16,-2-2 0,-1-2 16,10 5-16,7 1 15,1-4-15,-1-4 0,3 0 0,2-2 16,4 1-16,2 0 0,5 1 0,5-2 0,3 6 16,0 3-16,2-3 0,2-1 15,0 0-15,0 0 0,0 0 16,-2-2-16,2 2 0,3-5 15,-1 3-15,1-1 16,4 2-16,2 2 0,2-1 16,1 1-16,0 0 0,2-1 15,1 0-15,0-1 0,4 2 0,3 1 16,0-1-16,1 1 0,7 0 16,2-2-16,-1 0 0,-1 2 15,2-1-15,3 0 0,-2 0 16,0 2-1,2 0-15,4-1 0,-3 0 16,-1-1-16,9 1 0,2-1 0,-4 2 16,-3 0-16,3-2 0,1 0 15,-3 1-15,-3-1 0,8 0 16,1 0-16,-11 0 0,-2-1 16,8 1-16,1-1 0,-4 0 15,-1-1-15,1 2 0,3 2 0,-5-2 0,-1-1 16,0 0-16,1 2 0,-3-1 15,-3 1-15,1-1 0,1-1 16,-1 0-16,-1 0 0,0-1 16,4 1-16,-5-1 0,-2 1 15,3 0-15,1-1 0,-5 0 16,-2-1-16,3 2 0,0-1 0,1 0 0,0-2 16,1 1-16,-1-2 15,-1 3-15,1 2 0,0 1 0,3-1 16,-3-1-16,-2-1 0,3 2 15,2 0-15,-3 0 0,-1 0 0,-1 1 16,1 1 0,-2 0-16,-2-2 0,0-1 15,1-1-15,-1 2 0,-1 0 16,-3 0-16,-4-2 0,-3 2 16,-1 0-16,-1-1 0,-1 0 15,0 0-15,-2 0 0,-1 0 16,-2 0-16,0-1 0,-2 1 15,-2 0-15,0 0 0,0 0 16,0 0-16,-3-1 0,-2 0 0,-1-1 0,-2-2 16,-4 1-16,-4 1 0,0-2 15,-1 2-15,-8-4 0,-4 1 16,-1 0-16,0 1 0,-5 2 16,-2 0-16,-7-1 0,1 0 15,-4-1-15,-1 0 0,1 1 16,1 2-16,-10-2 15,-2 2-15,1-1 0,3 0 16,-9 1-16,-1 0 0,4 0 0,4-1 0,-11 2 16,-1 0-16,7 2 0,4 0 0,-1-1 15,-3 2-15,5-2 0,2 0 16,-26-1-16,6-1 16,12 3-16,9 1 0,-2 0 15,-2 0-15,7-3 0,7 0 16,-7 3-16,-3 2 15,8-1-15,7-3 0,-3-2 0,0 0 16,6 3-16,4 3 0,-2-2 16,0-3-16,15-2 0,1 1 15,0 0-15,0 1 0,2-1 16,2 1-16,1-1 0,1 0 0,0 1 0,2 0 16,1 0-16,1-2 0,3 1 15,1 1-15,1-1 0,-1 1 16,3 0-16,0 0 0,0 0 15,3 1-15,-1-1 0,1 1 0,3 0 16,0 1-16,2-1 0,1 0 16,2 0-1,2 2-15,1-2 0,3-1 16,0 2-16,2 0 0,0 0 16,0 0-16,3-1 0,2-1 15,1 2-15,1-1 0,1 0 16,3 0-16,6-1 0,0 0 15,1 0-15,3 0 0,-2 0 0,1-1 16,1 0-16,1 0 0,5 0 0,-2 0 16,1 0-16,0 0 0,-3 0 15,-2-1-15,1 1 0,-1 0 16,-1 0-16,-1 0 0,6 0 16,0 1-16,-5-2 0,-1 2 15,1-1-15,-1-1 0,-2 1 16,-1 1-16,0 0 15,2 1-15,-5 1 0,-3 1 16,4-3-16,4-3 0,-6 2 16,-1 0-16,1 1 0,1 0 15,-2 1-15,-3 0 0,2-2 16,1-1-16,-5 2 0,1 1 0,1 2 16,2 0-16,-4-3 0,-2-1 15,2 1-15,0 0 0,-2 0 0,-1 0 16,0 0-16,0 1 0,-3-2 15,-3-1-15,1 2 0,0 2 16,-4-2-16,-1 0 0,0-2 16,0 1-16,-2 1 0,-1-2 0,0 1 15,0 0-15,-4 0 0,-1 1 16,0-1 0,-1 1-16,-1-1 0,0 1 15,-2 0-15,0 0 0,0 0 16,-2-3-16,-1 2 0,-3 0 15,0 0-15,-2-1 0,-1 2 16,-2-1-16,0 0 0,-1-2 0,-2 1 16,-3 0-16,0-1 0,-1 1 15,-8 0-15,-3 1 0,0 0 0,1 0 16,-3-3-16,-2 1 0,0-1 16,-1 0-16,-9 2 0,-1 0 15,1 1-15,3-2 0,-3 2 16,-2 0-16,-4 0 0,3 1 0,-3 0 15,-1 0-15,3-1 0,3-1 16,-9 0-16,0-1 0,3 4 0,4 4 0,-2-3 16,-2-2-16,6-1 15,4 0-15,-3 1 0,-2 2 0,4-2 16,4 0-16,-4 0 0,-1 1 16,4-1-16,2 1 0,-6-3 15,2 0-15,5 2 16,2 1-16,1 1 15,1 0-15,2-2 0,0-1 0,1 1 16,1 2-16,4 2 0,2-1 16,0 0-16,0-3 15,5 0-15,2-1 0,1 2 0,1-1 16,1 1-16,0 1 0,3-2 16,3 1-16,1-1 0,1-1 15,1 1-15,2 0 0,-2-1 0,2 1 0,0 0 16,0 0-16,0 0 15,0-3-15,2 4 0,1 0 16,1 0-16,2 0 0,2 1 0,2 0 16,-1-1-16,1 1 0,3-1 15,1-1-15,2 0 0,2 1 16,7 0 0,3 0-16,0-1 0,-1 0 0,3 0 15,2 0-15,-1 0 0,0 0 16,8 1-16,3 2 0,-2-3 15,-2-2-15,3 0 0,1 1 16,-2 0-16,-3 0 0,10 2 16,0 0-16,-4-1 0,-4-1 15,1 0-15,2 0 0,-2-1 0,-1 2 0,6-2 16,-1 0-16,-9-2 0,-2-2 16,8 5-16,0 2 15,-4 1-15,-3 2 0,2-5 0,-1-2 16,-3 2-16,-1 3 0,-1 1 15,0 0-15,0-3 0,-1-3 16,0 2 0,-2 2-16,-5-1 0,-1 1 0,0-1 15,-1 1-15,0-3 0,0-4 16,-2 4-16,0-1 0,0 2 16,-1-2-16,0 0 0,-1-3 15,-2 2-15,-1-1 0,0 1 16,1-1-16,1 1 0,-2-2 15,0 1-15,0-1 0,0-1 0,-1 1 0,-1-3 16,0-1-16,-3 3 0,0-1 16,1 0-16,0-2 0,1 0 15,0 0-15,0-1 0,1-2 16,0-1-16,0-1 0,0 0 16,0-1-16,-1 1 0,0 1 15,0-1-15,-1-2 0,0 0 0,-1 1 0,-1-2 16,-2 0-16,-2 2 0,0 2 15,-2-2-15,-1-1 0,-4-1 16,-1 1-16,-3 1 0,-3-1 16,-1 2-16,0 0 0,-5-1 15,0 1-15,2 2 0,0 2 16,-4-5 0,2-1-16,-1 2 0,0 2 0,-3-1 15,-1 1-15,-1 0 0,0 2 16,-3-2-16,-3 2 0,2 3 15,2 1-15,-3-1 0,0-4 16,-2 6-16,-1 3 0,-2-2 16,-1-1-16,1 0 0,0-2 0,-8 1 15,0 3-15,3-2 0,0 1 0,1 1 16,-2 2-16,2-1 0,0-2 16,0 0-16,-2 1 0,2 0 15,-1 0-15,-5 0 0,1 1 16,8 2-16,1-1 0,-8-1 15,-1-1-15,5 2 0,3 0 0,-3 0 16,-1-1 0,2 1-16,3 2 0,-3 0 15,-1-1-15,2-2 0,4 1 16,-3 1-16,-2-2 0,3 3 16,2 3-16,-1-2 0,-1-1 15,2 1-15,2-1 0,-3 0 16,-1 1-16,2 1 0,3 2 0,-4-1 15,-3 1-15,7-2 0,2 0 0,-8 3 16,-1 3-16,7 0 0,0 2 0,-3 0 16,0 0-16,5 0 0,-1 0 0,-5 1 15,1-2-15,8-1 16,2 0-16,-2 2 0,0 2 16,1 0-16,1 1 0,2 1 0,3 3 15,0-4-15,2 0 0,2 1 16,1 4-16,2-1 0,2-1 15,1 2 1,0 3-16,2-4 0,1-1 0,1 2 0,4 1 16,-1 0-16,1 1 0,1 0 15,3 4-15,0-4 0,2 0 0,2 1 32,2 1-32,0-2 0,0-2 0,3 0 15,0-1-15,-1 0 0,0-1 16,1 0-16,2 0 0,-1-3 15,1-1-15,-1 1 0,1 1 16,-2-2-16,0 0 0,-4-4 16,-3 0-16,0-2 0</inkml:trace>
  <inkml:trace contextRef="#ctx0" brushRef="#br0" timeOffset="241445.3361">22006 5836 0,'0'0'0,"0"0"0,0 0 16,-22 21-16,22-21 0,-24 25 0,10-7 15,-1 4-15,0 4 0,-4 12 16,0 3-16,1 4 0,0 4 0,-1 12 16,4 0-16,0 2 15,6-8-15,2-7 0,4-5 16,-1-7-16,2-6 0,-1-2 0,-1-7 0,2-8 16,0-1-16,-3-2 0,-2-3 15,-2-2-15,-2-1 0,-8 0 16,-4 0-16,4-1 0,4-1 15,3 0-15</inkml:trace>
  <inkml:trace contextRef="#ctx0" brushRef="#br0" timeOffset="241599.0945">21539 6274 0,'0'0'0,"0"0"15,20-8-15,-4 3 0,4-1 0,9 1 16,3 0-16,2 1 0,1-1 15,7 1-15,0 0 16,-9 1-16,-5 1 0,-6 0 0</inkml:trace>
  <inkml:trace contextRef="#ctx0" brushRef="#br0" timeOffset="241986.8553">22243 6116 0,'0'0'16,"0"0"-16,0 0 0,0 0 0,-16 30 15,16-30-15,-14 30 0,7-8 16,-2 5-16,-1 2 0,-1 2 16,0 6-16,2-1 0,4-6 15,2-4-15,3 2 0,3-7 0,2-4 16,4-4-16,4-9 0,4-5 0,3-6 15,4-5-15,-2-4 0,0-2 16,2-5-16,3-5 0,-3-3 16,0 0-16,2-8 0,-3 1 15,-6 8-15,-2 5 0,-4 6 16,-4 6 0,-1 4-16,-3 4 0,-3 5 0,-5 7 15,-2 3-15,-3 4 0,-1 5 16,-1 3-16,0 3 0,1 1 15,2 3-15,2 1 0,6 2 16,6-2-16,5-5 0,5-2 16,3-8-16,2-6 0,-5-2 15,-3-1-15,-2-2 0</inkml:trace>
  <inkml:trace contextRef="#ctx0" brushRef="#br0" timeOffset="242303.1514">22789 6119 0,'0'0'0,"0"0"16,0 0-16,-12 27 0,4-12 0,-1 6 15,0 4-15,1 2 16,-1 1-16,-1 6 0,1-1 16,1-4-16,3-5 0,-1 2 15,2-5-15,0-4 0,0-3 0,2-8 0,0-2 16,0-6-16,-1-3 0,2-4 15,0-6-15,2-1 0,2-2 0,0-2 16,2-4-16,1 2 16,-1 1-16,4-1 0,2 6 15,0 2-15,0 1 0,2 5 0,3 2 16,-4 5-16,1 2 0,2 4 0,1 1 16,2 1-16,1 2 0,-1 0 15,-2-1-15,-4-2 0</inkml:trace>
  <inkml:trace contextRef="#ctx0" brushRef="#br0" timeOffset="242635.8627">23159 6084 0,'0'0'0,"0"0"0,0 0 15,-6 25-15,6-25 0,-13 30 0,3-10 0,0 4 16,-1 3-16,0 2 0,0 0 15,-2 5-15,4-4 0,1-5 16,1-4-16,2-3 0,0-3 16,2-4-16,2-2 0,1-7 15,2-4-15,1-5 0,1-3 16,1-4-16,2-2 0,2-7 16,2-2-16,1-1 0,0-1 0,3-2 15,0 6-15,-2 2 0,-1 3 0,0 5 31,0 5-31,2 4 0,-1 3 0,1 4 16,0 4-16,0 2 16,-1 2-16,0 2 0,0 0 15,2-2-15,0-2 0,-3-1 16,-2-3-16,-1 0 0</inkml:trace>
  <inkml:trace contextRef="#ctx0" brushRef="#br0" timeOffset="242974.2153">23523 6182 0,'0'0'0,"0"0"15,0 0-15,-15 25 0,15-25 16,-18 37-16,6-14 0,2 1 0,1 1 16,2 4-16,1 0 0,5-5 15,2-4-15,6-4 0,3-5 16,5-4-16,6-5 0,2-6 15,2-2-15,7-5 0,-1-4 0,-1-1 16,0-2-16,-5-3 0,-2-3 16,-3-2-1,-5-1-15,-7 4 0,-3 3 0,-10 1 16,-6 2-16,-3 4 0,-1 3 16,-4 5-16,-4 5 0,-3 3 15,-1 1-15,-2 4 0,3 2 16,6-1-16,4 0 0,5 1 15,4-1-15,8-1 0,5-3 16,0 0-16,-2-1 0,1-1 0</inkml:trace>
  <inkml:trace contextRef="#ctx0" brushRef="#br0" timeOffset="243437.3114">23945 6149 0,'0'0'0,"0"0"15,0 0-15,0 0 0,-7 22 0,7-22 16,-11 28-16,3-9 0,-1 2 0,0 2 16,1 1-16,1-1 0,1-1 0,3 1 15,3-2-15,2-4 0,4-4 0,3-5 16,3-5-16,2-4 16,3-4-16,1-2 15,3-3-15,-1-4 0,1-2 0,1-8 16,-1-1-16,-3 0 15,-2-2-15,-1 3 16,-2 3-16,-2 3 0,-2 4 16,-3 5-16,0 3 0,-4 5 15,-2 6-15,-1 6 0,-2 9 16,-1-1-16,1 3 0,0 9 16,0 0-16,2-4 0,1-3 0,5-4 15,3-1-15,3-4 0,3-5 16,6-6-16,3-6 0,2-3 15,3-4-15,0-4 0,3-5 16,-1-3-16,0-2 0,2-7 16,-2-3-16,-5 0 0,-4 0 0,-6 3 15,-3 3-15,-6 5 0,-5 3 0,-5 6 16,-5 3-16,-2 8 16,-2 3-16,-1 6 0,1 4 0,3 1 15,1 2-15,2-2 0,1-1 0,2-4 16</inkml:trace>
  <inkml:trace contextRef="#ctx0" brushRef="#br0" timeOffset="243822.9922">24951 6148 0,'0'0'15,"0"0"-15,0 0 0,-10 16 16,10-16-16,-14 24 0,2-5 0,-1 2 16,0 2-16,0 6 15,2 1-15,4-3 0,5-3 0,6-3 16,6-4-16,4-3 16,2-5-16,7-4 0,7-3 15,4-5-15,-1-3 0,0-5 0,0-4 16,-2-1-16,-2 1 0,-1-9 0,-6-2 15,-7 3-15,-5 1 0,-6 0 16,-4-1-16,-4 4 0,-4 3 0,-8 3 16,-7 4-16,-1 6 0,1 3 15,-4 4-15,-4 3 0,3 1 16,4 2-16,5 1 16,5 1-16,4 0 0,5 0 15,10-1-15,9-4 16,-4-1-16,-2-1 0,-1-1 15</inkml:trace>
  <inkml:trace contextRef="#ctx0" brushRef="#br0" timeOffset="244361.9213">25514 6149 0,'0'0'0,"0"0"16,0 0-16,-10 23 0,10-23 0,-13 28 15,4-7-15,-1 0 0,0 1 16,-1-1-16,0-2 0,0 4 15,1-3-15,2-4 0,0-3 16,2-2-16,2-2 0,2-3 0,2-6 0,0 0 16,3-6-16,-1-1 0,2-3 15,1-6-15,2-4 0,2-1 16,2-3-16,1 1 0,1 1 0,0 2 16,1 1-16,1 0 0,-3 3 15,0 4-15,-1 2 16,-2 5-16,0 2 15,-4 6 1,0 2-16,-2 4 0,0 2 0,-2 6 0,-2 5 16,-1 0-16,0 2 0,0-1 15,1 1-15,2 2 0,2-4 0,2-3 16,3-1-16,4-5 0,5-4 16,4-5-16,4-4 15,4-2-15,2-1 0,3-5 0,1-4 0,2-4 16,-1-2-16,5-7 0,-3-2 15,-7-2-15,-5 0 0,-7 0 16,-4 2-16,-6 3 0,-5 5 0,-7 3 16,-8 2-16,-4 4 0,-2 2 15,-4 7-15,-2 6 0,-2 4 16,0 2 0,0 6-16,1 3 0,5 3 15,1 5-15,8 1 0,6 3 16,2-3-16,5-1 0,8-4 0,5-2 15,6-4-15,4-3 0,7-7 16,5-2-16,5-4 0,3-2 16,-11 0-16,-8 0 0,-5 0 15</inkml:trace>
  <inkml:trace contextRef="#ctx0" brushRef="#br0" timeOffset="244640.3261">26631 6067 0,'0'0'0,"0"0"0,0 0 15,0 0-15,-30 7 0,30-7 16,-33 15 0,14-5-16,1 1 0,1 3 15,2 0-15,-1 5 0,4 2 0,7-1 16,4-2-16,4 0 0,3 0 16,4-3-16,3 0 0,-1-1 15,0-1-15,-2-2 0,-1-2 16,-3-1-16,-1 1 0,-4-1 15,-4 3-15,-3-2 0,-6-4 0,-5 1 16,-3-4-16,-1 2 0,-1-3 0,-2-1 16,-3-1-16,1-5 0,1-3 15,-1 0-15,6 2 0,3 1 16</inkml:trace>
  <inkml:trace contextRef="#ctx0" brushRef="#br0" timeOffset="244778.5398">26452 5745 0,'0'0'0,"0"0"16,0 0-16,0 0 0,-17 26 15,17-26-15,-23 36 0,8-12 16,-1 4-16,1-5 16,3-2-16,1-3 0</inkml:trace>
  <inkml:trace contextRef="#ctx0" brushRef="#br0" timeOffset="245280.1625">26433 6597 0,'0'0'0,"0"0"0,0 0 15,0 0-15,0 0 0,-28 1 16,28-1-16,-28 15 0,28-15 16,-31 25-16,13-6 0,1 2 15,1 1-15,-6 16 0,-1 4 16,3 2-16,2-1 0,-1 6 15,3-3-15,0-1 0,4-9 16,1-4-16,1-5 0,0-7 0,0-3 16,-1-2-16,-1-1 15,1-4-15,-1 0 0,-4-5 0,-4-2 16,1-2 0,0-2-16,4 1 0,2-1 15,3 1-15</inkml:trace>
  <inkml:trace contextRef="#ctx0" brushRef="#br0" timeOffset="245411.7503">25979 6813 0,'0'0'0,"0"0"16,23-9-16,-7 4 0,3-1 0,13-2 15,5 0-15,3 1 0,1 1 0,11-1 16,0 2-16,-2-1 0,-2 2 16,-3 1-16,-10-1 0,-7 2 15</inkml:trace>
  <inkml:trace contextRef="#ctx0" brushRef="#br0" timeOffset="245728.3828">26549 6837 0,'0'0'0,"0"0"16,-13 18-16,4-5 0,-1 4 15,-1 8-15,2 1 0,2 0 16,3-2-16,7 0 0,7-4 15,4-7-15,4-5 0,8-8 0,8-5 16,2-5-16,-1-2 0,1-2 16,1-3-16,0-3 0,-5 1 0,-7-3 15,-5-4-15,-6 2 0,-6-1 16,-8 3-16,-5 0 0,-8 4 16,-5 3-16,-10 4 0,-7 4 15,-2 4 1,-2 3-16,-2 5 0,1 3 15,4 2-15,5 1 0,5 2 16,7-1-16,9-2 0,8 0 0,14-6 16,11-2-16,-5 0 0,-4-1 0,-3 0 15</inkml:trace>
  <inkml:trace contextRef="#ctx0" brushRef="#br0" timeOffset="246044.903">27035 6729 0,'0'0'0,"0"0"15,0 0-15,-14 27 0,6-14 0,-5 8 16,-1 4-16,-4 9 16,2-1-16,3-1 0,1-1 15,-1 1-15,5-7 0,0-5 0,2-3 16,2-4-16,2-5 0,2-4 16,2-8-16,2 0 0,3-3 0,0-4 15,-1-4-15,2-1 0,0-2 16,0-8-16,0-2 0,1 2 15,0-1-15,-1 3 0,-1 4 16,0 4 0,-2 3-16,2 2 0,1 2 15,-1 2-15,1 4 0,2 2 16,2 2-16,-1 1 0,1 1 0,2 2 16,0 3-16,-2-2 0,-2-1 15,-1 0-15</inkml:trace>
  <inkml:trace contextRef="#ctx0" brushRef="#br0" timeOffset="246367.645">27153 6935 0,'0'0'16,"0"0"-16,0 0 0,0 0 16,18 10-16,-18-10 0,29 6 15,-10-5-15,2-1 16,4-3-16,4-2 0,-2 0 15,1-3-15,5-3 0,-2-4 16,-5 3-16,-3 0 0,0-4 0,-4 1 0,-8 2 0,-5 3 16,-7-2-16,-6-1 0,-3 4 15,-4 2-15,-9 2 0,-5 3 16,0 3-16,2 3 16,-4 7-16,-2 2 0,1 4 15,3 3-15,-4 7 0,3 5 16,8-2-16,6 0 0,7-1 15,6-1-15,7-4 0,5-5 16,11-5-16,10-5 0,4-4 0,4-7 16,-8 2-16,-8 0 0,-4 0 15</inkml:trace>
  <inkml:trace contextRef="#ctx0" brushRef="#br0" timeOffset="246768.8277">27886 6529 0,'0'0'0,"0"0"0,0 0 0,0 0 15,-16 28-15,7-10 0,-3 6 16,-2 2-16,-1 2 0,-6 13 16,0 5-16,1-4 0,2-2 0,-3 4 15,2-4-15,4-7 0,2-5 16,0-2-16,2-6 15,2-4-15,2-4 0,0-7 0,1-6 0,1-3 16,2-1-16,4-9 0,4-6 16,1-4-16,3-4 0,4-2 15,3-2-15,1 3 0,3 5 0,6-2 16,0 6-16,-1 2 0,-1 4 16,1 6-16,0 4 0,-2 5 15,-2 3-15,-2 5 16,-1 5-16,-5 4 15,-4 2-15,-5 6 0,-3 5 16,-2-2-16,-1 1 0,-2-4 16,-3-1-16,1-3 0,3-2 0,2-2 15,2-1-15,-2-3 0,-2-2 16,1-4-16,-1-1 0,2-1 16</inkml:trace>
  <inkml:trace contextRef="#ctx0" brushRef="#br0" timeOffset="247101.2312">28126 6913 0,'0'0'0,"0"0"0,0 0 0,0 0 15,25 3-15,-25-3 16,26 2-16,-11 0 16,3-2-16,2-2 0,2 0 15,0-2-15,0-1 0,6-2 16,1 1-16,-5-2 0,-3-2 0,-3-2 15,-4-3-15,-3 2 0,-2-2 16,-4 1-16,-5-1 0,-4 3 16,-2 2-16,-7 1 0,-3 0 0,-2 4 15,2 2-15,-11 3 0,-2 3 16,1 4-16,3 2 0,1 6 0,2 4 16,4 2-16,1-1 0,5 7 15,2 3-15,6-2 0,4-2 16,7 3-16,8-3 0,3-4 15,6-2-15,6-8 0,9-4 0,4-5 16,6-4-16,-12 0 0,-8 0 0,-6 0 16</inkml:trace>
  <inkml:trace contextRef="#ctx0" brushRef="#br0" timeOffset="247470.7664">28967 6775 0,'0'0'0,"0"0"15,0 0-15,-21-7 0,21 7 16,-31-1-16,9 2 0,-2 2 0,-2 3 0,-10 3 16,1 6-16,2 1 0,1 1 15,-1 5-15,4 3 16,6-1-16,5 0 0,7-2 0,7-3 16,4-4-16,3-1 0,8-3 15,6 0-15,2-5 0,2-3 0,4-4 16,4-5-16,-2 0 15,0-2-15,3-6 0,1-4 16,-4 0-16,-5 0 0,-2-1 16,-2-3-16,-3 3 15,-3 2-15,-3 5 0,-4 1 16,0 4-16,-3 1 0,-2 6 16,0 0-16,-1 4 0,-3 2 0,0 4 15,0 1-15,0 1 0,2 3 16,2 3-16,1 3 0,3-1 15,1-1-15,7 3 0,6 0 16,-4-5-16,-3-2 0,-2-3 16</inkml:trace>
  <inkml:trace contextRef="#ctx0" brushRef="#br0" timeOffset="247887.8823">29546 6820 0,'0'0'0,"0"0"15,0 0-15,0 0 0,0 0 0,-18-21 16,18 21-16,-22-7 0,22 7 16,-34-1-16,11 5 15,-1 1-15,-1 2 0,-8 7 0,-1 5 16,3 0-16,4 1 0,-1 6 16,6 1-16,6-3 0,3-2 15,9-3-15,6-2 0,6-2 16,5-3-16,8-5 0,8-4 0,2-4 0,3-1 15,1-6-15,2-3 16,3-7-16,-2-1 0,-5-6 0,-3-7 16,-2 0-16,-1-3 0,0-6 15,-4-1-15,-4 4 0,-3 4 0,-4 5 16,-3 2-16,-3 7 16,0 4-16,-3 5 0,-1 3 0,-1 5 0,-1 3 15,-5 11-15,-5 7 16,-1 1-16,-2 4 0,-1 9 0,0 11 15,1-2-15,0 0 0,1 1 16,0 2-16,4-3 0,1-3 16,-1 5-16,1-2 0,0-10 15,3-7-15,0-6 16</inkml:trace>
  <inkml:trace contextRef="#ctx0" brushRef="#br0" timeOffset="248536.9572">21925 6690 0,'0'0'0,"0"0"15,0 0 1,0 0-16,0 0 0,0 0 16,-15 21-16,15-21 0,-16 24 15,4-7-15,-5 4 0,-1 2 16,1 2-16,-6 11 0,1 5 15,1 1-15,2 1 0,1 12 0,5 0 16,4-4-16,5-3 0,5 2 16,6-6-16,5-8 0,3-6 0,15-5 15,8-7-15,-3-9 0,0-3 0,13-9 16,5-4-16,-4-7 0,-4-4 16,-11 5-16,-8 3 0,-8 3 15</inkml:trace>
  <inkml:trace contextRef="#ctx0" brushRef="#br0" timeOffset="248775.5781">22484 6696 0,'0'0'0,"0"0"16,0 0-16,0 0 0,0 0 0,0 0 15,-15 33-15,15-33 16,-14 35-16,3-9 0,-2 5 0,-1 2 15,1 2-15,-3 15 0,-2 2 16,-2 6-16,3-5 0,1 1 0,5-7 16,2-9-16,4-8 0,1-7 15,3-6-15,0-2 0,0-4 0,1-3 16</inkml:trace>
  <inkml:trace contextRef="#ctx0" brushRef="#br0" timeOffset="249023.1322">22723 6914 0,'0'0'0,"0"0"0,0 0 15,0 0-15,0 0 0,0 0 16,-31 9-16,31-9 0,-35 16 0,13-5 0,-3 2 16,0 2-16,0 0 0,-7 6 15,1 1-15,4-3 0,4 0 16,0 1-16,4 0 0,5-3 15,4-4-15,7-1 0,4-1 16,3-1-16,4-1 0,6 0 16,6-1-16,2 1 0,1-1 0,9 2 15,4 0-15,-4-1 0,-3-1 0,-4-2 16,-6 0-16,-3-3 0</inkml:trace>
  <inkml:trace contextRef="#ctx0" brushRef="#br0" timeOffset="249424.3252">22920 7054 0,'0'0'0,"0"0"16,0 0-16,0 0 0,0 0 0,-20 24 16,20-24-16,-20 28 0,12-10 15,-2 1-15,-1 2 16,0-2-16,1-1 0,-2 1 0,1-3 15,2-2 1,2-3-16,3-3 16,2-3-16,2-5 0,0 0 0,3-7 15,2-2-15,1-2 0,0 1 16,6-7-16,2-2 0,2-1 0,2 1 16,2 0-16,2 0 15,0 2-15,0 3 0,4-1 0,1 5 16,-3 2-16,-2 4 0,-3 2 15,-1 5-15,-3 3 0,-3 1 16,-2 5-16,-2 4 0,-3 1 16,0 2-16,-3 3 0,-2 3 15,-1-2-15,0 1 0,-1-3 16,-1 0-16,0-3 0,0-2 0,1 0 0,-1-2 16,2-2-16,0-2 0,0-3 15</inkml:trace>
  <inkml:trace contextRef="#ctx0" brushRef="#br0" timeOffset="249609.4393">23469 7104 0,'0'0'0,"0"0"16,0 0-16,0 0 0,-11 23 0,11-23 15,-19 27-15,8-10 0,0 1 0,0-1 16,1 1-16,2-2 15,0-3-15,0 3 0,3-4 16,1-3-16,3-2 0,1-1 0,0-2 16,0-1-16</inkml:trace>
  <inkml:trace contextRef="#ctx0" brushRef="#br0" timeOffset="249772.282">23373 6933 0,'0'0'15,"0"0"-15,0 0 0,0 0 16,0 0-16,0 0 0,25 19 16,-25-19-16,17 15 0,-17-15 0,18 18 15,-10-10-15,-2 0 0,1-2 16</inkml:trace>
  <inkml:trace contextRef="#ctx0" brushRef="#br0" timeOffset="249995.0794">23861 7004 0,'0'0'15,"0"0"-15,0 0 0,0 0 0,-5 26 16,5-26-16,-13 29 0,4-9 0,-1 3 0,-1-1 16,-1 3-16,1-1 15,1 0-15,0 4 0,2-3 16,4-3-16,2-4 0,4-4 15,5-3-15,1-2 0,3-2 0,5-5 16,3-1-16,1-2 0,-1 0 16,0-2-1,-2-1-15,-3-1 0,-2 2 0,-2 0 16</inkml:trace>
  <inkml:trace contextRef="#ctx0" brushRef="#br0" timeOffset="250180.1818">23640 7152 0,'0'0'16,"0"0"-16,0 0 0,0 0 0,29-7 15,-29 7-15,38-5 16,-13 3-16,1-1 0,2 1 0,1 0 16,6-1-16,-3 2 0,-5-1 15,-4 1-15,-4 0 0</inkml:trace>
  <inkml:trace contextRef="#ctx0" brushRef="#br0" timeOffset="250380.8885">24349 6989 0,'0'0'0,"0"0"0,0 0 16,26 14-16,-16-6 0,-1 4 0,-1 4 15,-2 1-15,0 1 0,-3 10 16,-3 4-16,-4-2 0,-5 1 16,-10 8-16,-5 2 15,-7-3-15,-6-4 0,1-2 0,9-6 16,6-6-16</inkml:trace>
  <inkml:trace contextRef="#ctx0" brushRef="#br0" timeOffset="277234.4482">1953 6705 0,'0'0'0,"0"0"16,0 0-16,0 0 0,0 0 0,0 0 16,0-24-16,0 24 0,0 0 15,0 0-15,0 0 0,0 0 16,0 0-16,0 0 0,17-14 15,-17 14-15,0 0 16,32 3-16,-32-3 0,37 0 0,-14 1 0,3 0 16,4 0-16,2-2 0,1 0 0,14-2 15,5-1-15,10 0 0,-3 1 16,2 1-16,1 0 16,4-1-16,-4 0 0,6 1 0,-5 1 15,-9 1-15,-4 1 16,-4 3-16,-3 3 0,-8 1 15,-4 0-15,-9-3 0,-6-1 16,-3-1-16</inkml:trace>
  <inkml:trace contextRef="#ctx0" brushRef="#br0" timeOffset="286230.352">6035 6561 0,'0'0'0,"0"0"16,0 0-16,0 0 0,24 3 0,-24-3 16,23 1-16,-23-1 0,28 4 15,-11-3-15,7 1 0,-2 1 0,0-1 0,9 1 16,4-2-16,-1 2 16,-1-2-16,5 1 0,3 0 15,10 2-15,-2 1 0,1-1 31,4 1-31,6-1 0,-4 0 0,14 0 16,0 1-16,-7-3 0,-7 1 16,6 0-16,5 1 0,2-3 0,-8-1 15,5 2-15,5 2 0,-7-2 16,-8 0-16,36 0 0,-3-1 16,-15-2-16,-8-1 0,6 0 15,5 0-15,-12 1 0,-9-1 0,11 1 16,7 0-16,-10 0 0,-5-2 15,7 0-15,5 0 0,-8 2 0,-7 1 0,7 0 32,6-1-32,-6 1 0,-5 0 15,5 2-15,4 1 0,-7-4 0,-6-2 16,7 3-16,4 2 16,-8-1-16,-7 0 0,8-1 0,3 0 15,-7 1-15,-5 2 0,6 0 16,5 1-16,-8-1 0,-3 1 0,4-1 15,4-1-15,-8-1 16,-5-1-16,8 3 0,5 3 16,-7-4-16,-5-2 0,8 2 0,5 1 15,-10 0-15,-9 1 0,8-3 0,4-2 0,-4 0 32,-5 2-32,4 3 0,3 1 0,-4 0 0,-4-3 0,7 0 15,4 2-15,-8-1 16,-6 1-16,6-6 0,4-3 15,-2 4-15,-1 2 0,3-2 16,0-3-16,-4 5 0,-3 3 0,2-2 16,3-1-16,-5 0 0,-3 1 15,4-4 1,3-3-16,-3-1 0,-4-2 0,4 4 16,2 2-16,-5 0 15,-3 0-15,3-5 0,1-1 16,-19 5-16,2 1 0,22 0 0,1 1 15,-20-1-15,-2 0 0,7 0 16,4 0-16,-3 0 0,-2-1 0,2 3 16,3 0-16,-2-2 0,-1 0 0,2-2 15,3 0-15,-6 2 0,-2 2 16,4 0-16,3 0 16,-9 0-16,-3 0 0,4 0 0,3-1 15,-4 1-15,-1 1 0,-1-2 16,1 1-16,-3-2 0,-4 1 0,0 1 15,-1 0-15,-6 0 0,-2 0 0,-1 0 16,-2 0-16,-1 1 0,-3 2 16,-3-3-16,0 0 0,-2 2 15,-2-1-15,-4 0 0,-3-1 16,1 0-16,-1 0 0,-5 0 16,-3 0-16,-1-1 0,-1 1 15,-8-1 1,-3 0-16,1-1 0,0-1 0,-4 1 15,-5 0-15,3 0 0,1 1 16,-11-2-16,-1 0 16,3-2-16,2 1 0,-6 0 0,-4 1 15,4 0-15,3 0 0,-11 1 16,-1-1-16,4 1 0,4 1 0,-13-2 16,-1 2-16,7-2 0,4 2 0,-4-1 15,-4-1-15,9 3 0,7 4 16,-28-1-16,4 0 0,11-4 15,9-2-15,-2-3 0,0-1 16,7 2-16,6 5 0,-5-1 16,-3-1-16,9 2 0,6 2 15,-2-4 1,-1-1-16,16 3 0,1 0 0,-3 2 16,-2 0-16,3 0 0,2 1 15,-1-5-15,-3 0 16,8 1-16,3 0 0,1 2 0,2 1 15,3 1-15,0-1 0,2-1 16,0-1-16,2 0 0,-1-3 0,6 0 16,5 2-16,1 1 0,2 1 0,2 0 15,4-1-15,-4 2 0,2-1 16,8 0-16,4 0 16,-2-1-16,0 0 0,6 1 0,5 2 15,-1-1-15,-2 1 0,14-2 16,2-1-16,-3 2 0,-4 2 0,4-1 15,5 1-15,-4-2 0,-3-1 0,14 0 32,2 2-32,-6-1 0,-8 0 15,11 0-15,0-2 0,-6 1 0,-6-1 0,4 3 0,3 1 16,-6-1-16,-5-3 0,4 1 16,4 0-16,-7 0 0,-6 0 0,23 2 15,-3-1 1,-26 0-16,-2-1 0,10-1 15,2 0-15,-11 2 0,-4 0 0,4 0 16,3-4-16,-5 2 16,-4 2-16,1-4 0,-1 0 15,-2 0-15,-2 1 0,-2 0 16,-1-2-16,-1 0 0,-3 2 0,2-2 16,-1 1-16,-5 0 0,-1 0 0,0-1 15,0-2-15,-2 2 0,1 2 16,-1-1-16,0 1 0,0-3 15,-1 0-15,0-1 0,2 1 16,-3 0-16,1 0 0,-1 1 16,1-2-16,-1-1 0,1-2 0,-1 0 31,0-1-31,-1 0 0,2 0 0,-2 1 16,2-1-16,-2 0 0,-1 0 15,1 0-15,-1-1 0,0 2 16,1-2-16,0-1 0,2-3 15,-2 0-15,-1 1 0,1-1 16,-2-2-16,-1 2 0,-1 2 0,0 0 0,0-1 16,1-1-16,0-2 0,-1-1 15,-1-1-15,0 1 0,-1 1 16,-2 1-16,0 0 0,0 2 16,-2 2-16,1-3 0,-1-1 15,0 0-15,2 2 0,-3-2 16,0 0-16,-2 2 0,0 1 0,-1-1 31,-1-2-31,0 3 0,0 2 0,-1-2 16,-1 0-16,1 0 0,1 0 0,-3 1 15,-2 0-15,-1-1 0,1 1 0,-1 1 16,0 0-16,-1-1 16,-1 0-16,-6-2 0,-2 0 15,3 3-15,2 4 0,-2 0 0,-2-3 16,3 0-16,2-2 0,-1 1 15,-2 3-15,2 0 0,1 1 0,-3-4 16,-3-2-16,3 5 16,1 2-16,-1 2 0,-3 1 15,2-2-15,1-2 0,-3 2 0,-1 0 16,0 1 0,1 1-16,-2 1 0,-3 1 0,3 0 0,3 0 15,1 0-15,1 1 0,1 0 0,0-1 16,-1 1-16,-2 2 15,2-2-15,0 1 0,-1 1 0,1-2 16,-2 2-16,-2 0 0,2 2 16,-1 1-16,1 0 0,0 2 15,0-2 1,-2-1-16,2 0 0,1 0 0,0-2 16,1 1-16,1 1 0,1 0 15,-1-1-15,0-1 16,-1 1-16,2-2 0,1 1 0,0 1 15,1 0-15,0 1 0,-1 0 16,0 1-16,0-3 0,1 0 16,1 2-16,2 1 0,0 0 0,1 1 0,-2 0 15,0 0-15,1 0 0,0 2 16,2 0-16,0 2 16,2-3-16,1-1 0,2 0 0,-1 1 15,0 0-15,1 0 0,-1 1 16,-1 1-16,0 0 0,-1 1 15,-1 1 1,1 0-16,0-1 0,0 0 0,1 1 16,1 2-16,-1-2 0,1 0 15,0 0-15,0 1 0,0-1 16,-1-1-16,1 2 0,1-1 16,0 0-16,2-1 0,0 1 15,1 1-15,1-1 0,0-1 16,1 0-16,-1 0 0,2 1 0,0-1 0,1 1 15,1-1-15,0 0 0,-1 0 16,1 1-16,1 1 0,1-1 16,0-1-16,0-2 0,1 1 15,0-3-15,0 1 0,1-1 16,0-1-16,0 1 0,0 0 16,1 0-16,2 0 0,-1 0 0,1 0 0,-1 0 15,1-1-15,-1 1 0,0 0 16,2-2-16,-1 1 0,1 0 15,-1 0-15,1 1 0,-1 1 16,1-3-16,-1 0 0,1-1 16,-1 1-16,1 1 0,-1-1 15,2-1-15,0 1 16,-1-2-16,2 2 0,0-2 16,-1 0-16,1 1 0,1-2 15,0 0-15,0 2 0,-1 0 16,1-1-16,0 0 0,0-2 15,0 1-15,0 0 0,-1 0 16,2 1-16,0-1 0,-1 0 0,1 0 16,1 0-16,0 1 0,0-1 0,0 0 15,0 1-15,0-2 0,1 0 16,-1 1-16,0 0 0,0-1 16,1 0-16,1 0 0,0 2 15,1-1-15,0-1 0,2 0 16,-1-1-16,1 0 0,-1 2 0,2-1 31,0 0-31,1 2 0,0-1 0,2 0 16,-4 1-16,-3-1 0</inkml:trace>
  <inkml:trace contextRef="#ctx0" brushRef="#br0" timeOffset="291950.4288">17362 6389 0,'0'0'0,"0"0"0,0 0 0,0 0 0,25-4 16,-25 4-16,26 2 0,-8-1 15,2 3-15,2-3 0,3 1 16,2 1-16,1 1 16,11 0-16,2 1 0,1 0 0,0-1 15,13 1-15,2 1 0,-1 1 0,0 1 16,16 0-16,2-2 0,-2-3 16,-3-2-16,17 3 0,2 1 15,6-3-15,-8-2 0,40 3 16,-8 2-16,-15-2 0,-9 1 0,2 0 15,1 2-15,-9-5 0,-5-2 16,6 3-16,6 2 0,-12 4 16,-7 0-16,9-7 0,6-6 15,-9 4-15,-7 1 0,-2 1 0,1-1 16,-4 1-16,-4 0 0,1-6 16,0-3-16,-10 3 0,-8 3 15,2-6 1,1-2-16,-9-2 0,-6-2 0,0 0 15,-1-1-15,-7-3 16,-5 0-16,-1-3 0,0 0 16,-3 0-16,-1 1 0,-4-4 0,0-1 15,-3 0-15,-1 1 0,-7-4 16,-4-1-16,-3 13 0,-2-2 16,-1-6-16,-3-7 0,-4-2 0,-3-1 0,-6 1 15,-4 0-15,-4 1 16,-1 2-16,-9-3 0,-6-1 15,-3 6-15,-2 3 0,-8-5 0,-3-3 16,-6 1-16,6 6 0,-30-10 16,0 4-16,9 6 0,3 3 15,-8 3 1,-7 0-16,8 4 0,6 3 0,-10 2 16,-5 4-16,6-3 15,3-1-15,-6 3 0,-3 1 16,7 1-16,4 3 0,-6 3 15,-5 1-15,9 3 0,6 1 0,-5 1 16,-4 0-16,8 6 0,8 2 16,-5 1-16,-3 1 0,8-7 0,5-2 0,-2 3 15,0 5-15,10 4 0,7 1 16,-1 4-16,0 3 0,5-3 16,6-2-16,2 6 0,1 2 15,6 1-15,3-2 0,2 8 16,3 5-16,9-2 0,8-2 15,6 5-15,3 3 0,3-4 0,2-2 0,15 6 16,11 4-16,4-7 16,4-8-16,11 3 0,9 1 15,-3-7-15,-2-4 0,12-7 0,7-2 16,-3-6-16,-3-3 0,7-1 16,4-1-16,-4-1 0,-4-1 15,2-1 1,0-2-16,-11 3 0,-8 0 0,-17-1 15,-11-2-15,-7-2 0</inkml:trace>
  <inkml:trace contextRef="#ctx0" brushRef="#br0" timeOffset="292667.223">18718 6591 0,'0'0'0,"0"0"0,0 0 16,0 0-16,0 0 0,-20 30 16,20-30-16,-16 35 0,9-14 0,-3 9 15,-1 8-15,0-1 16,0 0-16,-2 15 0,-1 16 15,1-6-15,1-4 0,1 4 0,1-5 16,3-5-16,3-11 0,3-10 0,2-7 31,-1-7-31,-1-5 0,0-9 0,-1-5 0,2-5 0,2-4 16,-1 2-16,0 2 0,-5-16 16,-2-13-16,0 7 0,2 7 15,1-15-15,0-12 16,9-5-16,6 4 0,0 9 15,0 6-15,10-5 0,6 1 16,2 6-16,1 5 0,12-3 16,7 2-16,-3 4 0,-2 3 0,5 2 15,6 4-15,-11 5 16,-7 4-16,20 7 0,-8 8 16,-23-1-16,-4 5 0,0 27 0,-10 10 0,-11-17 0,-6 2 15,-7 15-15,-6 9 16,0-1-16,0-2 0,2 5 15,3-3-15,1 1 0,4-16 0,7-6 16,6-6-16,2-6 0,0-4 16,9-7-16,6-3 0,-11-8 31,1-2-31,1-2 0,0-2 0,-2-4 16,0-3-16,-2 2 0,-3 3 15,-2 2-15</inkml:trace>
  <inkml:trace contextRef="#ctx0" brushRef="#br0" timeOffset="292867.9771">19011 6807 0,'0'0'16,"0"0"-16,0 0 0,0 0 16,-13 22-16,13-22 0,-18 34 15,6-13-15,-3 1 0,-1 4 16,-3 4-16,-3 7 0,2 0 0,-3 4 15,2-3 1,2-7-16,2-5 0,1-4 16,2-2-16,2-7 0,1-8 0,2 1 15,1-2-15,3 0 0</inkml:trace>
  <inkml:trace contextRef="#ctx0" brushRef="#br0" timeOffset="293021.2238">18790 6956 0,'0'0'16,"0"0"-16,0 0 0,0 0 0,0 0 0,0 0 15,20 24-15,-20-24 0,16 29 0,-6-9 16,1 3-16,1 2 0,0 0 16,4 5-16,2 0 15,0-4-15,0-2 0,4-7 16,4-5-16,-1 0 0,-4-2 16,-4-2-16</inkml:trace>
  <inkml:trace contextRef="#ctx0" brushRef="#br0" timeOffset="293221.5372">19652 6742 0,'0'0'0,"11"-1"15,6 0 1,3-1-16,3-2 0,12-1 16,6 0-16,8-1 0,-3 1 15,-1 1-15,-1-1 0,2 4 0,-6 1 16,-8 0-16,-6-1 15,-9 2-15,-5 0 0,-12-1 0,-11 2 16,5-2-16,0 0 0,2 0 16</inkml:trace>
  <inkml:trace contextRef="#ctx0" brushRef="#br0" timeOffset="293368.7791">19639 6893 0,'0'0'0,"0"0"0,0 0 15,-9 20-15,9-20 0,-7 28 0,1-6 16,0 3-16,-2 0 0,-3 11 15,0 3 1,0-2-16,1-1 0,1 2 16,4-7-16,1-8 0,3-5 15,0-3-15,0-3 0,0-3 0</inkml:trace>
  <inkml:trace contextRef="#ctx0" brushRef="#br0" timeOffset="293638.6262">19668 6989 0,'0'0'0,"0"0"0,23-5 16,-5 2-16,2 0 0,14-3 0,6-1 16,3 3-16,2-1 0,12 1 15,2-1-15,4 2 0,-8 1 16,-4 2-16,-5 3 0,-7 1 16,-6 0-16,-3 7 0,-7 3 0,-9-1 0,-3 2 15,-5 4-15,-4 6 16,-5-1-16,-4-1 0,-8 3 0,-6 2 15,0-2-15,0-3 0,-3-3 16,-4-1-16,-1-5 0,1-3 16,0-5-16,1-4 0,5 0 15,4-1-15,5 0 16</inkml:trace>
  <inkml:trace contextRef="#ctx0" brushRef="#br0" timeOffset="293870.5998">19999 6768 0,'0'0'0,"0"0"0,0 0 0,0 0 0,-4 31 15,0-11-15,-2 10 16,0 4-16,-1 5 0,-2 16 0,1 4 16,-2 8-16,2-5 0,0 7 15,3-6-15,0-8 0,2-7 16,0-2-16,0-7 0,2-11 15,0-5-15,-2-5 16,-3-4-16,-1-6 0,-2-5 16,2 1-16,2-2 0,0 1 15</inkml:trace>
  <inkml:trace contextRef="#ctx0" brushRef="#br0" timeOffset="294040.021">19705 7107 0,'0'0'0,"0"0"16,0 0-16,0 0 0,20-5 16,-20 5-16,0 0 0,32 1 15,-19 1-15,1 2 0,-1 2 16,-2 0-16,-1 1 0,-2 0 16,-1-2-16,0 0 15</inkml:trace>
  <inkml:trace contextRef="#ctx0" brushRef="#br0" timeOffset="294171.5234">19680 7287 0,'0'0'15,"0"0"-15,0 0 0,28-10 0,-16 7 16,4-2-16,5-1 0,1 2 0,1 1 16,8-6-16,1-3 0,-5 2 15,-4 3-15,-4 0 0</inkml:trace>
  <inkml:trace contextRef="#ctx0" brushRef="#br0" timeOffset="294324.4324">20063 7065 0,'0'0'16,"0"0"-16,0 0 0,0 0 0,0 0 0,25-1 16,-25 1-16,23 5 15,-23-5-15,22 10 0,-22-10 16,14 11-16,-7-7 0,-1 0 0</inkml:trace>
  <inkml:trace contextRef="#ctx0" brushRef="#br0" timeOffset="294455.6078">20082 7200 0,'0'0'0,"0"0"0,22-1 15,-6 1-15,2 0 0,7 2 16,5 0-16,-6 1 0,-3-1 0,-4 0 0</inkml:trace>
  <inkml:trace contextRef="#ctx0" brushRef="#br0" timeOffset="309928.2671">2150 7367 0,'0'0'15,"0"0"-15,0 0 0,0 0 0,0 0 16,0 0-16,0 0 0,0 0 0,25 11 16,-25-11-16,0 0 15,29 15-15,-29-15 0,25 10 0,-6-5 16,0 0-16,0-1 0,6 1 31,3-2-31,1 1 0,1-1 0,11 1 16,2-1-16,1-1 0,-2-1 15,15-1-15,5 1 0,-2-1 16,-4 0-16,17 0 0,0-1 16,-2-1-16,-3-3 0,15 1 0,-1 0 15,4 1-15,-7 3 0,3-1 16,5 1-16,24-1 0,-15-1 16,-4 4-16,0 3 0,-11-3 15,-5 1-15,7 0 0,4-2 16,-10 3-16,-4 1 0,9-3 0,8-2 15,-5 3-15,1 0 0,0 2 16,1 1-16,-4 0 0,-4-2 16,9 1-16,7-2 0,-9 4 0,-4 1 0,9-2 15,8-1-15,-4-4 16,-3-1-16,6 2 0,4 4 16,-9-2-16,-5-1 0,10-1 0,9 1 15,-9 0-15,-6 2 0,11-2 16,10 0-16,-12 2 0,-6 1 15,11-4 1,7-2-16,-8 2 0,-7 0 0,7 3 16,8 0-16,-10-1 0,-5-1 15,13 1-15,8-2 16,-10 0-16,-6-2 0,10 2 0,5 0 16,-11 1-16,-7-2 0,10 3 15,10 2-15,-7-7 0,-6-5 0,9 2 16,6 0-16,-11 3 0,-7 1 0,13-1 15,7 1-15,-9-3 0,-7-2 16,9 1-16,5 1 0,-8 0 16,-7 1-16,10-3 0,6 0 15,-8 1-15,-6 1 0,9-1 16,5-1-16,-8 3 0,-7 0 0,5 3 16,1 1-1,-8-1-15,-6 0 0,12-1 16,6-1-16,-10 3 0,-8 2 15,7-2-15,3-1 0,-8-2 16,-8-2-16,11 4 0,7 3 16,-11 1-16,-7 0 0,8 0 15,6 0-15,-11-2 0,-5 1 0,8 1 16,7 1-16,-10-1 0,-7-1 16,7-2-16,5 0 0,-11 1 0,-4-1 0,12 3 15,6 4-15,-8-4 0,-5-1 0,4 0 16,3-3-16,-8 1 0,-7 2 15,5-3-15,2-2 0,-7 1 16,-5 0-16,2 1 0,0 0 16,-9 0-16,-7 1 0,-1 0 15,0 0-15,-11 0 0,-8-1 16,-1 1-16,-2 1 0,-7-2 16,-5-1-16,-6 3 0,-3 0 15,-4-6-15,-3-4 0,-5 2 16,-2 1-16,-3 2 0</inkml:trace>
  <inkml:trace contextRef="#ctx0" brushRef="#br0" timeOffset="310552.5167">17002 7009 0,'0'0'0,"0"0"0,0 0 0,0 0 16,0 0-16,0 0 0,0 0 15,-19 23-15,19-23 0,-21 17 16,21-17-16,-29 21 0,12-9 0,-3 2 16,-3 4-16,0 0 0,0 0 15,-8 6-15,1-1 0,2-1 16,-1 0-16,-2 3 0,5-1 0,3-3 16,5-1-16,5-4 0,4 0 15,4-1-15,5 1 0,9-3 16,8-1-16,4-1 0,2-1 0,8-2 15,5 1-15,4-4 16,3 0-16,4-1 0,4 1 16,5-1-16,-4-2 0,-4-2 15,-1 0-15,-1-3 16,-6-2-16,-9 1 0,-6 1 16,-7 0-16,-6 2 0,-7-6 15,-4-7-15,-6-1 0,-5-5 16,-7 1-16,-4-1 0,-2 1 15,-2 1-15,-6-9 0,-3-5 16,3 3-16,2 4 0,3-1 0,0 1 0,3 2 16,2 0-16,1-2 0,5 1 15,3 9-15,2 1 0,4 6 16,5 3-16,0 2 0,0 0 0,0 7 16,0 4-16,0-2 0,0-1 15,0-1-15</inkml:trace>
  <inkml:trace contextRef="#ctx0" brushRef="#br0" timeOffset="316678.3498">1636 7829 0,'0'0'0,"0"0"16,0 0-16,0 0 0,0 0 0,9 27 15,-9-27-15,9 24 0,-9-24 16,12 30-16,-6-13 16,-1 1-16,0-1 0,2 3 0,-2 3 15,2 1 1,0 1-16,1 6 0,2 2 15,-3 1-15,0 2 0,1 8 16,-1 2-16,-1-2 0,-3-3 0,1 4 16,2 0-16,-3 6 15,0-5-15,1 5 0,-2 2 16,-2-4-16,1-3 0,-1 8 0,-1 1 16,1-7-16,0-3 0,1 3 0,1-2 15,-2-2-15,1-2 0,-1 4 16,0 0-16,0-7 0,3-4 0,-3 4 15,0 2-15,0-4 0,0-5 16,0 5-16,0 2 16,0-10-16,0-1 0,0 7 0,0 0 15,0-7-15,1-2 0,1 3 0,-1 2 16,1-3-16,-2-2 0,0-3 16,1 1-16,-1-6 0,-1-5 0,1-3 15,0-3-15,0-1 0</inkml:trace>
  <inkml:trace contextRef="#ctx0" brushRef="#br0" timeOffset="328670.0199">2807 8422 0,'0'0'0,"0"0"16,0 0-16,20-3 0,-20 3 0,24-4 16,-8 1-16,0 1 0,0 2 15,10-1-15,2 1 16,0-2-16,-3-1 0,4 0 0,2 2 16,1 1-16,-3 2 0,9-1 15,2-2-15,-4 0 0,-2-1 0,4 2 16,-1 1-16,0-2 0,-1-1 0,8 1 15,1 1-15,-2-1 0,-1-3 16,-1 3-16,3-1 0,-2 0 16,-1-1-16,10 2 0,-1 1 15,-5 0-15,-2-1 0,3 1 16,3 1 0,-5 0-16,-3-1 0,7-1 15,6 0-15,-9 1 0,-2 1 0,9-1 16,3 0-16,-5 0 0,-1-1 15,4 2-15,1 0 16,-6-1-16,-1-1 0,25 0 0,-2 0 16,-31 0-16,-2 1 0,29 0 15,-3 1-15,-9-1 0,-10-1 0,10 1 0,3-1 16,-4 1-16,-5 0 0,0 0 16,5-2-16,-5 2 0,-1 2 0,5-4 15,6 2-15,-6-2 16,-5 0-16,6 3 0,5 2 15,-9-3-15,-8-1 0,13 0 16,6-1 0,-7 0-16,-4 0 0,7 1 0,2-1 15,-5 2-15,-3 2 0,4-2 16,6 0-16,-9 0 0,-6 0 0,11 0 16,7 0-16,-8 0 15,-3 1-15,5 0 0,4 0 16,-8-3-16,-6-1 0,10 2 15,7 1-15,-7 3 0,-8-2 0,6 1 0,3-2 16,-4 1-16,-4 0 0,9-1 16,5 1-16,-8-2 0,-5 1 0,9-1 15,8 0-15,-10 1 16,-7 0-16,9 1 0,8 2 16,-9-3-16,-6-2 15,8-2-15,5 0 16,-8 4-16,-3 4 0,9-8 0,7-4 15,-12 6-15,-7 4 0,8-2 16,5 0-16,-6-2 0,-2-1 0,12-1 16,5 0-16,-14 4 15,-12 4-15,10-1 0,6-2 16,-3-2-16,-3-2 0,6 2 16,6 0-16,-12-1 0,-6 1 0,8-2 0,7-2 15,-9 4-15,-5 0 0,5 0 16,2-1-16,-4 0 0,-3 0 0,4 3 15,1 2-15,-8 1 16,-6-1-16,9-3 0,7-1 16,-7-1-16,-4-2 0,4 1 15,4 1-15,-5 1 0,-5 1 0,6 0 0,2 0 16,-6 0-16,-5-1 0,10 3 16,6 3-16,-9-6 0,-7-3 15,5 2-15,4 1 0,-6 0 16,-3 1-16,7 0 0,5 0 15,-5 0-15,-5-2 0,6 1 0,3 0 16,-6 0 0,-5 1-16,3 2 0,4 1 15,-6 0-15,-4 0 0,8-4 16,5-1-16,-6 0 0,-7-1 0,5 3 16,5 4-16,-4-3 15,-2 0-15,3-1 0,0-2 16,-3 2-16,-2 2 0,6-1 15,4 1-15,-9 0 0,-7 0 0,6-1 0,4-2 16,-7 2-16,-2 1 0,8 0 16,6 1-16,-9-4 0,-5-2 0,2 3 15,2 4-15,0-1 16,-1 1-16,2-4 0,1-2 16,-3 1-16,-3 2 0,5-1 0,5-1 15,-23 1 1,1 1-16,20 0 0,0-1 15,-19 0-15,1 1 0,10-2 16,4-4-16,-10 5 0,-4 3 0,8 0 0,3 1 16,-3-1-16,-5-1 0,4 0 0,1-2 15,-2 3-15,-1 0 0,3-1 16,0 0-16,-4-1 16,-3 1-16,4-1 0,3-1 15,-8 3-15,-4 1 0,9-3 16,4-1-16,-7 1 0,-2 0 0,0-1 15,3-1-15,-3 2 0,-3 1 16,4-2-16,2-3 16,-2 2-16,0 1 0,4 0 0,3-1 15,-6 2-15,-3 1 0,3-1 0,3-1 16,-2 0-16,-3-2 0,3 1 16,0 0-16,-2 1 0,-2-2 0,2 4 15,2 0-15,-8-1 0,-1 0 16,8-1-16,2-1 0,-7 1 15,-1-1-15,3 0 0,1 1 16,-1-1 0,-2-1-16,1 2 0,0 0 15,-2 0-15,-2 0 0,4 2 16,1 0-16,-1 1 0,-2 0 0,-1-2 16,0-3-16,-1 0 0,-1 1 15,2 0-15,3 0 0,-3 0 16,-1 1-16,0 0 0,0 0 15,-4 0-15,-2-1 0,7 2 0,3 0 16,-8 0-16,0 0 0,1-1 0,1 0 16,-3-1-16,0 1 0,3 1 15,2 2-15,-1-2 0,-3-2 16,3 1-16,1-1 0,-3 2 16,-2 0-16,2 1 0,4 0 15,-4-1 1,0 0-16,0-1 0,0 1 15,-2-1-15,1 0 0,1 0 16,2 2-16,-2-2 0,0 0 0,-1 0 16,-2 1-16,1-1 0,-1 0 15,2 0-15,0 0 0,-1-1 16,2-2-16,0 2 0,1 2 16,-6 0-16,-1-1 0,6 2 0,1 1 15,-5-2-15,1-3 0,4 1 16,0 0-16,-4 1 0,-2 0 0,4 0 15,1 0-15,-2 0 0,0 1 16,6-1-16,1-1 0,-6 2 16,-2-1-16,6 0 0,2 0 15,-7 0 1,0 1-16,5 1 0,2 0 16,-3 0-16,-2 2 0,2-3 0,1 0 15,-2-1-15,-2 0 0,2-1 16,1 0-16,-1 0 0,-1-2 15,-1-1-15,2 1 0,-1-1 16,-1 2-16,2-2 0,2 0 16,-3 1-16,0 0 0,-1 3 0,-1 0 15,1-1-15,-1-2 0,1-1 0,3 0 16,-4 3-16,-1 0 0,4 0 16,-1 0-16,-5-1 0,1 2 0,4-2 15,4-1-15,-6 1 16,0 1-16,4 1 0,0-1 15,-5 1-15,0 0 0,3 1 0,2 0 16,-4-1-16,1 1 0,4 0 0,0 0 16,-6 1-16,-2 0 0,7 2 15,3-2-15,-6 1 0,1-2 0,4 1 16,0-1-16,-2 2 16,-2 2-16,2-2 0,2 0 15,-2-1-15,-1-1 16,2 1-16,1-1 15,-1 0-15,-2 2 0,1-1 0,1 1 16,-1 1-16,0 0 0,1-2 16,1-2-16,-2 0 0,-2 0 0,2 0 15,2 1-15,-1 1 16,-1 0-16,0 0 0,0 0 16,-1-2-16,-1-1 0,2 1 0,3 0 0,-3-1 15,-2 0-15,1 0 0,-1 0 16,0 1-16,-2 1 0,3 1 15,2 0-15,-2-1 0,-1-1 0,1 0 32,1 1-32,-2 0 0,0-1 0,3 2 0,3-1 0,-3 2 15,-3-1 1,2-1-16,0-3 16,-1 1-16,0 0 0,2 0 0,1 0 15,-1 0-15,0 1 0,0 0 16,0-2-16,2 2 0,-1-1 0,0 0 15,0 0-15,-2 0 16,-1-3-16,2 1 0,1 1 16,-2 1-16,-2 1 0,2 0 0,2-2 0,-2 0 15,-3 1-15,2 1 0,1 1 16,-1 1-16,0 0 0,1 0 16,1-1-16,-1-1 0,-2-1 0,0 1 15,1 0-15,0 1 16,0 0-16,1 0 0,1 0 15,-2 0-15,-1-2 0,0 1 0,1-1 0,0 2 16,0 2-16,1-2 0,0-1 16,-2 0-16,-2 0 0,2 1 15,1 1-15,-1-1 0,-1 1 0,2-2 16,2 1-16,-1 0 16,-1-1-16,1 0 0,1 1 15,-1 0-15,0 0 16,2-1-16,2-1 0,-3 1 15,-2 1-15,3 1 0,3-1 16,-3 0-16,-2 1 0,1-2 16,2-2-16,-2 1 0,0 0 0,3 1 15,1 2-15,-3 0 0,-1 0 16,1-2-16,2 0 16,-3 0-16,0 0 0,2 0 0,1 0 0,-2 1 15,0-1-15,0 2 0,1 1 16,-1 0-16,0-2 0,1 0 15,3 0-15,-3 1 0,-1 2 0,3-1 16,1-1-16,-1-1 16,-3 1-16,1-1 0,1 0 15,1 0-15,0-1 16,2 1-16,0 2 0,-2-2 16,-3 2-16,8-2 0,2 0 15,-6 1-15,0 1 0,5-1 16,1 1-16,-2-3 0,-3-1 0,3 1 15,1 0-15,-2 1 0,-2-1 16,1 2-16,4-1 16,-3-1-16,-2-1 0,0-1 0,2-1 0,-1 2 15,-2 1-15,2-1 0,1-1 16,-4 1-16,0 0 0,1-1 16,4-1-16,-4 2 0,-4 0 0,4-1 15,3-1-15,-3 2 0,-4 1 16,1-1-16,1-2 15,-2 0-15,-2 1 0,3 0 16,2 2-16,-1 0 16,-1 1-16,0-4 0,0-2 15,-1 1-15,-2 1 0,2 1 16,3 0-16,-8 0 0,1 0 0,3-1 16,0 1-16,-3 1 0,1 0 15,1 1-15,0 0 16,-3-3-16,0 1 0,1 0 0,2 0 0,-1 1 15,-2 1-15,1-1 0,1 1 16,-1-2-16,-1 0 0,1 1 0,0 1 0,-1 0 16,-1-2-16,3 2 0,1 1 15,-2 0-15,-2 0 0,2 0 16,1 1-16,-1-2 0,-1-1 16,2 1-16,1 1 0,-1 0 15,0-1-15,0 0 0,0 0 16,-2-1-16,1 0 0,1 1 15,1 0-15,-1 0 0,0-1 0,-1 0 16,1 0-16,-1 1 0,-1 1 16,0 0-16,2-1 0,-1 0 15,0 0-15,1-1 16,1 0-16,-3 1 16,0 0-16,3 0 0,2-1 15,-2 1-15,-2 1 0,-1-1 16,2 0-16,-1-1 0,-2 0 0,1 1 15,2 1-15,0 0 0,0-1 16,0 1-16,0 0 0,-3 1 16,0 1-16,0-1 0,2-1 0,-1 0 0,-2-1 15,2 0-15,1 1 16,-5-1-16,0 1 0,1-1 16,-1 0-16,0-1 0,0 1 0,1 0 15,3 0-15,-2 0 0,0 0 16,0-1-16,1 0 0,-2 0 15,-2 2-15,2-3 16,0 0-16,0 1 16,0 1-16,0 0 0,2 2 15,-1 0-15,0 0 0,-1-1 16,1 0-16,-2-2 0,-1-1 0,3-2 16,0 1-16,1 1 0,-2 1 15,2 1-15,-1 1 0,-1-1 16,-2-2-16,0-1 0,0 0 0,-1 2 15,0-1-15,2 0 0,-1 2 16,0 0-16,-1 0 0,2 0 16,0-3-16,-1 2 0,-1 2 0,0-2 15,0-3-15,0 2 0,-3 1 16,2-1-16,2 1 0,-2 1 16,-1-1-16,1 0 0,0 0 0,-3 1 15,2 0-15,2 0 0,-1 2 16,-2-2-16,0-1 0,0 0 15,0 0-15,-2-1 0,1 2 0,0 0 16,0 0-16,-1-1 0,0 1 0,2-1 16,2 1-16,-1 0 15,-1-1-15,0 0 16,1 1-16,0 0 0,-1 2 16,1-1-16,0 2 15,-1-2-15,0-2 0,-1-1 0,1 2 16,0 0-16,0 0 0,0 2 15,1-2-15,0 1 0,-1-1 16,1 1-16,0-1 0,-1 0 16,0 1-16,1 1 0,0 0 0,0-1 0,0-1 15,-2-1-15,1 1 16,0 0-16,-1 1 0,1 0 0,-1-1 16,1 0-16,0 0 0,1 1 15,0-1-15,0 0 0,0-1 0,0 0 16,0 1-16,0-1 15,-1 1-15,0-1 16,0 0-16,0 0 0,-1 1 16,-1-1-16,2 1 15,0-1-15,0 1 0,0 0 0,1-1 16,-1 1-16,1 0 0,0 0 16,0 0-16,0-1 0,-1 1 0,0-2 15,1 2-15,0 0 16,-2 0-16,1 0 0,0-1 0,0 1 0,-1 1 15,0-1-15,2 0 16,-1 0-16,0 0 0,1 2 0,0 0 16,0-1-16,0 0 0,0 0 15,0 2-15,-1-1 0,0 0 0,0-3 16,0-1-16,1 1 0,0 1 16,0 0-1,1-1-15,0 1 0,0-1 16,0 2-16,1 0 15,-1 1-15,0 0 0,0 0 0,0-1 16,0 2-16,1-2 0,0-1 16,0 0-16,1-1 0,-1 1 0,0 1 15,1 1-15,-1 0 0,0-2 16,2 0-16,0 0 0,-1 0 0,-1 0 16,1 0-16,2-1 0,-2 1 15,-1-1-15,1 2 0,1 0 16,-1 1-16,1-2 0,4 1 15,-2-1-15,-4 0 0,1 0 0,3 0 16,1 2-16,-1-2 0,0-2 16,-1 2-16,1 3 0,-2-2 0,0 1 15,1-1-15,0 1 0,-1-1 16,0 0-16,0-2 0,2-2 16,0 2-16,-2 1 0,0 0 15,1 0-15,-1 0 0,-1-1 0,1 1 16,-1 0-16,0-2 0,-1-1 15,0 1 1,0 1-16,1 1 0,0-1 0,0 1 16,0 1-16,-1-1 15,-1 2-15,2-2 0,0 0 16,-2 0-16,0 1 0,0-2 16,1 0-16,-3 0 0,0 0 0,1 0 15,1 0-15,0 2 0,-1 0 16,1 0-16,0 0 0,0 0 0,-2 0 15,1 1-15,0-1 0,0-1 16,0 0-16,0-1 0,0 1 16,0 0-16,0 0 0,1 0 15,1 0-15,-2 1 0,0 0 0,0 0 16,0 0-16,-1-1 0,-1 0 16,1 1-1,0 1-15,0-1 0,0-1 16,-1 0-16,1 0 0,-1 0 15,0-2-15,1 1 0,-1 0 16,1 0-16,0 1 0,0 0 16,-1 1-16,-1 0 0,0 1 0,1-1 15,0-1-15,1 1 0,1 0 16,-1 1-16,0 0 0,-2-1 0,1 0 16,0-2-16,0-1 0,-1 1 15,1 2-15,1-1 0,1 1 16,-1 0-16,-2-1 0,2 0 15,0 1-15,-1 1 0,-1-1 0,1 0 16,0-1-16,0 1 0,-1 0 16,1 0-16,1-1 0,-1 1 0,-2 0 15,2-1-15,1 0 0,0-1 16,-2 0-16,2 1 0,0 0 16,0 0-16,0-1 0,-1 0 0,1 0 15,0 1-15,0-1 0,0 1 16,1 0-16,-2-1 0,1 1 15,0-2 1,1 1-16,-1 0 0,-2 0 16,1 1-16,1 1 0,0-2 15,1-2-15,0 1 0,0 1 16,-2 1-16,1 0 0,0-1 0,1 0 16,0 0-16,0 0 0,-1 0 15,-1 1-15,0 0 0,0 0 0,0-2 16,0-2-16,1 1 0,-1 0 0,1 2 15,1 1-15,0-3 0,1-1 16,-1 2-16,-1 2 0,0 1 16,-1 1-16,2-2 0,2-2 15,-1 1-15,0 0 0,0 1 16,1 0-16,0-1 0,-1 0 0,2 0 31,0 0-31,0 0 0,0-1 0,0 2 16,2 0-16,-2 0 0,0-2 15,0 2-15,2 0 16,-1-1-16,2 0 0,2 0 16,1 2-16,-1 0 0,-1 0 0,1 1 15,1-2-15,-2 1 0,1 0 16,1 1-16,1-1 0,-2 1 0,-1-1 0,2-1 16,0 0-16,1 0 0,-1-1 15,2 0-15,1 1 16,-2-1-16,0 1 0,0-2 0,1 0 15,-3 1-15,0-1 0,2-1 16,1-2-16,0 1 0,-2-2 0,5-1 31,-2-3-31,-6 4 0,0 2 0,4-3 16,0-3-16,-4 3 0,-2-1 16,5-2-16,1-1 15,-6 1-15,0 1 0,3-7 0,-2-2 16,-1 2-16,-3 2 0,-1-1 15,-2 0-15,1-1 0,0-1 16,-1 0-16,0 1 0,-3-1 0,-1-1 0,0 0 16,-2 0-16,0 1 0,-1 1 15,-2-2-15,-1-2 16,-1-1-16,-2 3 0,-2-1 0,-2-1 16,1 4-16,0 0 0,1-2 0,-2-1 15,-1-2 1,-1 0-16,-4 3 15,-3 0-15,0 3 0,0-1 0,1 0 16,0-1-16,1 2 0,0 1 0,-2-1 16,-5 2-16,3-1 0,-1 0 15,-3 1-15,0-3 0,-2 4 16,-1 2-16,0 0 0,-1 1 16,3-2-16,2-1 0,-5 2 15,-4 1-15,1-1 0,1 1 0,-6-1 16,-1 1-16,0 1 0,3 1 15,-6 1-15,-4-2 16,3 3-16,3-1 0,-5 1 16,-3 1-16,1-1 0,1-1 0,-10 1 15,-1 1-15,5 0 16,1 1-16,-2 1 0,-1-1 0,2-1 0,0 1 0,-8-2 16,-2-2-16,4 5 0,2 3 15,-4 0-15,-3 1 16,7-1-16,4-2 0,-26 0 0,5 2 15,22 1-15,1 0 0,-21 2 16,3-1-16,13-4 0,9-1 0,-3 4 16,-3 2-1,6 2-15,4-1 0,-2-4 16,-1-1-16,7 0 0,3 0 16,-1 5-16,-2 3 0,15-4 15,-2 2-15,-1-1 0,-1-2 16,-1 1-16,2 1 0,-5 1 15,-1 2-15,7 0 0,5 0 16,-4 3-16,-4 1 0,3-1 0,1-2 0,0 2 16,1-1-16,2 2 0,2 2 15,-2 3-15,-2 2 0,5-6 16,-1-1-16,0 0 0,1 1 16,0 0-16,3-1 0,1 2 15,1 2-15,0 1 0,0 0 0,0 1 16,0 1-16,3-4 0,1-2 0,0 3 15,1 2-15,0 0 0,-1 2 16,3 0-16,0 1 0,2-3 16,0-2-16,0 1 0,1-1 15,0 0-15,0-1 0,-1 1 16,2 1-16,0-1 0,0 1 0,3 0 16,1 0-1,-1-1-15,1-3 0,0 1 16,2 2-16,-1-4 0,2-1 15,-1 2-15,1 0 0,0-1 0,-1 1 16,1-2-16,1-1 16,-1-1-16,0-2 0,2 2 15,1 3-15,0-3 0,-1-2 0,1 1 16,0 0-16,-1-1 0,-1 1 0,1-1 16,1 0-16,-2 0 0,1 0 15,0-1-15,1 0 0,0-1 16,0 0-16,-1-1 0,-1 0 15,0-1-15,0 0 0,0 2 16,-2-2-16,1 0 0,-1 0 0,1 0 16,0-1-1,-2 0-15,0-1 0,-2 0 16,0 0-16,1 1 0,-1-1 16,-1 1-16,0-2 0,-2 0 15,2 0-15,-2 0 0,3 0 16,-3 0-16,2 1 0,-2-1 0,2-1 15,-2 1-15,2 0 0,-2 0 16,0 0-16,0 0 0,0 0 0,0 0 16,0 0-16,0 0 0,0 0 0,0 0 15,2 5-15,-2-5 16,0 0-16,0 0 0,0 0 16,0 0-16,0 0 0,0 0 0,0 0 15,0 0-15,0 0 0,0 0 16,0 0-1,0 0-15,0 0 0,0 0 0,0 0 16,0 0-16,0 0 0,0 0 0,0 0 16,0 0-16,0 0 0,0 0 15,0 0-15,0 0 0,0 0 16,0 0-16,0 0 0,0 0 16,-8 2-16,8-2 0,-5 5 15,5-5-15</inkml:trace>
  <inkml:trace contextRef="#ctx0" brushRef="#br0" timeOffset="333516.2797">28256 7793 0,'0'0'0,"0"0"16,0 0-16,0 0 0,28-8 0,-28 8 16,33-6-16,-12 3 0,2-1 15,8-2 1,6-2-16,15-3 0,2-1 16,21-4-16,5-1 0,0-2 15,-2 1-15,21-8 0,19-9 16,4-2-16,-12 5 0,44-12 15,-11 6-15,-22 8 0,-18 4 0,-9 3 16,-7 1-16,-17 3 0,-14 7 16,-12 2-16,-9 3 0,-11 3 0,-8 3 0,-10 0 15,-6 1-15,2-2 0,-2 2 16,0 0-16</inkml:trace>
  <inkml:trace contextRef="#ctx0" brushRef="#br0" timeOffset="333801.5208">30188 6921 0,'0'0'0,"14"-1"16,4-1-16,-2 1 0,4 0 0,12-2 16,4 0-16,4 0 0,2 0 15,13 0 1,2 1-16,7-1 0,-4 0 0,-4-2 0,-2 1 0,-8 1 16,-5 0-16,-4 0 0,-9-1 15,-7 1-15,-5 1 0,-4 0 16</inkml:trace>
  <inkml:trace contextRef="#ctx0" brushRef="#br0" timeOffset="334002.2496">30555 6968 0,'0'0'0,"0"0"0,0 0 16,-14 21-16,14-21 0,-17 25 0,6-7 15,0 0-15,0 2 0,-2 3 16,-3 0-16,-4 6 0,0-1 16,1-2-16,-1-1 0,1-4 0,1-5 0,1 1 15,2-3-15,4-2 0</inkml:trace>
  <inkml:trace contextRef="#ctx0" brushRef="#br0" timeOffset="334202.5905">30464 7188 0,'0'0'16,"0"0"-16,-2 19 0,1-5 0,0 0 16,0 9-16,0 1 0,0 1 15,-1-1-15,2 0 0,0-2 16,2-2-16,0-3 0,0 1 0,0-3 0,0-4 15</inkml:trace>
  <inkml:trace contextRef="#ctx0" brushRef="#br0" timeOffset="334472.2683">30484 7180 0,'0'0'15,"0"0"-15,0 0 0,30-1 0,-30 1 16,33-4-16,-9 4 0,2 0 15,0 0-15,9 0 0,3 2 16,-4 0-16,-3 2 0,2 1 16,-5 0-16,-6 2 0,-5 0 15,-6 3-15,-4 0 16,-8 2-16,-8 1 0,-8 5 16,-7 2-16,-5-2 0,-1-2 15,-5 0-15,0 1 0,0 0 16,1-2-16,-2-3 0,7-5 15,4-7-15,6-5 0,3 1 16,4-1-16,3 2 0</inkml:trace>
  <inkml:trace contextRef="#ctx0" brushRef="#br0" timeOffset="334688.6239">31016 6986 0,'0'0'0,"0"0"0,0 0 0,4 31 16,-3-16-16,-1 10 0,-1 5 15,-1 11-15,-2 1 0,-2 10 16,-3 1-16,1-4 0,-1-3 16,-2 2-16,0-3 0,2-10 15,0-8-15,-2-4 0,-3-4 16,0-8-16,-1-4 0,3-2 0,3-1 0,1-1 15</inkml:trace>
  <inkml:trace contextRef="#ctx0" brushRef="#br0" timeOffset="334935.7945">30946 7099 0,'0'0'16,"0"0"-16,0 0 15,32-17-15,-16 10 0,4-1 16,7 0-16,7-2 0,0 1 15,5 0-15,3 1 0,4 2 16,-4 1-16,-1 2 0,-2 1 16,-4 3-16,-6 2 0,1 5 15,-5 3-15,-7 4 0,-7 1 0,-8 2 16,-5 2-16,-5-3 0,-4-1 0,-6 2 16,-3 2-16,-3-4 0,-1-2 0,-7-3 15,-1-4-15,7-3 0,6 1 16,3-3-16</inkml:trace>
  <inkml:trace contextRef="#ctx0" brushRef="#br0" timeOffset="335114.3159">31246 6800 0,'0'0'0,"0"0"16,0 0-16,0 0 0,4 29 0,-4-29 15,3 36-15,-3-14 0,0 3 16,-4 5-16,0 3 0,-4 7 0,-1-2 0,2-6 16,0-6-16,1-3 0</inkml:trace>
  <inkml:trace contextRef="#ctx0" brushRef="#br0" timeOffset="335351.3712">31038 7347 0,'0'0'0,"0"0"16,0 0-16,0 0 0,23-5 0,-23 5 15,31-9-15,-13 5 0,1 0 16,1-1-16,1 1 0,-1 1 16,0 0-16,3 2 0,-1 1 15,-2 1-15,-3 3 0,-4 1 16,-3 4-16,-3 1 0,-4 2 0,-5 2 16,-6 3-1,0-1-15,-3 0 0,-4 3 16,-2 3-16,-2-4 0,0-1 0,-5 1 15,0-4-15,3-3 16,2-5-16,3-1 0,4 0 16,2-1-16</inkml:trace>
  <inkml:trace contextRef="#ctx0" brushRef="#br0" timeOffset="335489.4595">31074 7392 0,'0'0'0,"0"0"16,0 0-16,0 0 0,0 0 0,35 2 15,-35-2-15,29 16 16,-15-6-16,2 3 0,0 4 15,0 0-15,-1 1 0,6 4 16,2-2-16,-2-4 0,-1-4 0,-3-2 16,-3-2-16,-2 0 0</inkml:trace>
  <inkml:trace contextRef="#ctx0" brushRef="#br0" timeOffset="335721.3149">31476 7262 0,'0'0'0,"0"0"0,0 0 15,25-4-15,-25 4 0,26-6 16,-6 3-16,1 1 0,1 1 0,7-3 16,0 1-16,0-2 0,-3 2 15,-2 1-15,-3 1 0,-2 0 16,-1-1-16,-5 2 0,-4 0 0,-3 0 15,-3 0-15,0 2 0,-1-2 16,1 1-16</inkml:trace>
  <inkml:trace contextRef="#ctx0" brushRef="#br0" timeOffset="336074.8265">31668 6992 0,'0'0'0,"0"0"16,0 0-16,0 0 0,0 0 0,0 27 15,0-27-15,-4 31 0,4-31 16,-6 43-16,1-14 16,-1 1-16,1 0 0,-1 9 15,2-1-15,1-4 0,-1-2 0,1 0 0,0-2 16,-1-5-16,2-5 0,-2-1 16,-2-2-16,1-7 0,-1-7 0,1-2 15,-1-2-15,-2 1 0,0 1 16,-2 3-16,0 2 0,2-1 15,1-2-15,1-1 0,0 0 16,4 1-16,2-1 0,3 0 16,4 1-16,2-3 0,1 0 0,5-3 15,6 0-15,7-5 0,0 0 16,2-2-16,2 0 0,-2 0 16,-3 0-16,3-6 0,-3-2 15,-3 1-15,-2-2 0,-4 4 0,-4 3 16,-2 2-16</inkml:trace>
  <inkml:trace contextRef="#ctx0" brushRef="#br0" timeOffset="336272.436">31838 7017 0,'0'0'0,"0"0"0,0 0 0,22-2 15,-22 2-15,25-1 0,-7 0 16,0 0 0,0 1-16,2 0 0,1 0 15,7 1-15,-1 0 0,-1-2 16,-2-1-16,-4 1 0,-3 0 0,-2 0 16</inkml:trace>
  <inkml:trace contextRef="#ctx0" brushRef="#br0" timeOffset="336507.4762">31982 7024 0,'0'0'0,"0"0"0,0 0 0,0 0 16,0 0-16,-7 26 0,7-26 0,-11 29 16,11-29-16,-15 42 0,7-14 15,-1 0-15,0-1 0,-4 11 0,-2 0 16,0-2-16,-1-2 0,-2 4 15,0-3-15,4-6 0,2-5 16,1-3-16,0-5 0,2-4 16,1-5-16,1-1 15,3-1-15,0 0 0</inkml:trace>
  <inkml:trace contextRef="#ctx0" brushRef="#br0" timeOffset="336723.7603">31970 7195 0,'0'0'0,"0"0"0,0 0 0,0 0 0,12 20 16,-12-20-16,7 32 15,-6-10-15,-1 2 0,-2 7 0,-1 3 16,-3 11-16,-1 0 0,0 9 16,-1-2-16,3-7 0,0-5 15,1 3-15,0-4 0,0-7 16,1-4-16,0-5 0,2-5 0,-1-4 0,0-1 15,-1-9-15,-2-3 0,2-4 16,0-4-16,-1 1 0,2 2 16,0-1-16</inkml:trace>
  <inkml:trace contextRef="#ctx0" brushRef="#br0" timeOffset="336877.4892">32055 7265 0,'0'0'0,"0"0"0,0 0 16,29 2-16,-29-2 0,30 5 16,-11 1-16,2 1 0,1 0 0,6 5 15,1 1-15,-5-2 0,-4-2 16,-4-1-16</inkml:trace>
  <inkml:trace contextRef="#ctx0" brushRef="#br0" timeOffset="337842.2689">30201 7763 0,'0'0'16,"0"0"-16,0 0 0,26 1 0,-26-1 0,31 3 16,-5 1-16,1 1 0,3 0 0,18 0 15,9 1-15,0-2 16,0 0-16,25 3 0,21 3 15,-8-3-15,-7-2 0,32 1 16,10-3-16,-6 0 0,-18-1 0,36-3 16,-19-3-1,-16-1-15,-12-3 0,-13-4 16,-9-4-16,-10 0 0,-6-1 16,-7-4-16,-5-2 0,-14-4 0,-9-1 0,-6-5 0,-3-5 15,-6 1-15,-5 0 0,-7-3 16,-7-2-16,-8-2 0,-6-2 15,-3 1-15,-3 0 16,-4 4-16,0 1 0,-15-3 16,-8-3-16,0 5 0,1 3 15,-7 0-15,-3-1 0,-3 4 16,-1 3-16,-3 1 0,-1 0 16,4 6-16,0 3 0,-3 2 0,-2 5 15,4 1-15,2 1 0,-4 4 16,-2 2-1,1 7-15,1 4 0,5 3 16,1 1-16,5 4 0,4-1 16,0 9-16,3 4 0,9 4 15,8 1-15,-1 10 0,0 7 16,7 1-16,4 2 0,9 7 0,7 6 16,5-4-16,5 0 0,5 1 15,3 0-15,6-3 0,4-3 0,17 1 16,11-1-16,6-9 0,2-6 0,7 1 15,1-1-15,1-1 0,2 0 16,-19-12-16,-13-8 0,-9-6 16</inkml:trace>
  <inkml:trace contextRef="#ctx0" brushRef="#br0" timeOffset="354836.9051">31094 7947 0,'0'0'0,"0"0"16,0 0-16,-21-11 0,21 11 15,-19-7-15,5 0 0,-2 0 16,1 0-16,-4-1 16,-2-1-16,-7-4 0,-2-2 15,-1 2-15,-2 1 16,0 0-16,1 1 15,-13-7-15,-6-2 0,6 0 0,4 1 16,-5-4-16,2 3 0,3-1 16,2 2-16,1-2 0,0-1 15,5-1-15,2-1 0,1 1 0,2-1 0,-2-2 16,3 1-16,4-2 0,2-1 16,7 5-16,2 1 0,2-3 15,1-3-15,4-1 0,0 1 16,3-1-16,1 0 0,1 0 15,2 1-15,0-1 0,2 0 16,0 1-16,2 0 16,0-1-16,2 1 0,2-1 15,1-1-15,3 3 0,3 2 16,0 2-16,2 0 0,3 0 16,4 1-16,1-1 0,4 2 15,2-1-15,2 1 0,2-1 16,0 2-16,13-2 0,4 1 15,0 4-15,1 1 0,2 2 0,3 2 0,-2 1 16,0-1-16,12 4 0,3 3 16,-3 4-16,0 1 0,27 5 15,-10 3-15,-9-2 0,-4-2 16,-10 6-16,-7 2 0,-1-2 16,-4-3-16,2 5 0,1 4 0,-4-3 15,-2-2-15,-3 7 0,-3 6 0,-2 0 16,-1-1-16,-4 1 0,-1 0 15,-4 2-15,-2-2 0,-4 1 16,-1-2-16,-2 5 0,-2 3 0,-2-1 16,-2 1-16,-11-15 0,-2 4 15,1 1-15,1 2 16,1 1-16,0-2 16,-4 5-16,-3 3 0,0-3 15,1 0-15,-3 4 0,-2 1 16,1 1-16,0-3 0,-2 2 15,1-1-15,-2 1 0,-1-3 0,-1 0 16,1-1-16,-3-3 0,-2-1 16,-3 1-16,-4 2 0,0-2 15,-1-3-15,-4-3 0,-3-3 0,-3 0 16,-2-2-16,-7-3 0,-7-2 16,-2-6-16,-3-1 0,-5 3 15,-6 5-15,-1-2 0,-1-3 0,-11-2 16,0-4-16,22 1 0,15 0 15,10 0-15</inkml:trace>
  <inkml:trace contextRef="#ctx0" brushRef="#br0" timeOffset="401946.9887">3954 9324 0,'0'0'15,"0"0"-15,23 4 0,-10-3 16,-1-1-16,7 1 0,4 1 0,8 2 16,0-2-16,5 0 15,4-2-15,8 1 0,-2 0 0,3-1 16,2 1-16,7-1 0,-3 0 15,1 0 1,2 0-16,-2 0 0,-3 1 16,14 1-16,-1-1 0,-7-4 15,-4-3-15,10 0 0,1 0 16,-4 7-16,-3 3 0,5-2 16,2 0-16,-6-5 0,-2-2 0,28-2 15,-5 0-15,-8 8 0,-1 6 16,2-8-16,3-5 0,-7-1 0,-6 0 0,6 0 15,5 2-15,-9 0 0,-3 1 16,8 0 0,8 2-16,-7-3 0,-5-1 0,8 0 15,6 1-15,-4 3 0,-4-2 0,3 1 16,1 0-16,-3 0 0,-5 1 16,7-3-1,6 0-15,-7 2 0,-6 1 0,6 1 16,3 1-16,-4 0 15,-2 1-15,4-2 0,4 1 16,-5 1-16,-3 2 0,9-2 0,6 0 16,-8 1-16,-6 1 0,9 0 15,9 0-15,-7 0 0,-5-2 0,8 3 16,6 2-16,-12-2 0,-7 0 0,13 2 16,10-1-16,-10-2 15,-6 0-15,7-1 0,6 1 16,-6 1-16,-4 2 0,3-2 0,2 1 15,-7-6-15,-6-3 0,7-3 16,4-1-16,-6 1 0,-4 3 16,4 1-16,3 2 0,-7-5 0,-4-2 0,2-1 15,2 2-15,-10-1 0,-8 0 16,5 1-16,1-3 16,-8 3-16,-9 0 0,-1 4 0,-3 2 15,-5 0-15,-2-1 0,-8 2 16,-2 0-16,-9 0 0,-6 0 0,-4 0 15</inkml:trace>
  <inkml:trace contextRef="#ctx0" brushRef="#br0" timeOffset="407391.8951">4669 8161 0,'0'0'0,"0"0"0,0 0 0,-28-3 16,15 3-16,-3 0 0,-7 0 15,-2 2-15,0 1 0,-16 4 16,-5 3-16,-1 0 0,2 3 0,-13 4 15,-4 2-15,-6 6 16,5 1-16,-10 8 16,4 2-16,9-1 0,9-3 15,-6 11-15,3 4 0,9-7 16,8-4-16,5 7 0,6 3 16,6-4-16,4-3 0,1 17 15,8-4-15,4-24 0,3-2 16,7 3-16,4 4 0,2-3 0,-1-4 15,10 3-15,4 0 0,0-4 0,2-4 16,5 0-16,4 0 0,0-3 16,-2-2-16,12-1 0,5-2 15,-2-1-15,-3-1 0,7 0 16,9-1-16,-3 1 0,0 0 0,37-1 16,-2-2-16,-6-4 0,-4-1 15,7-4-15,6-3 0,-11 3 0,-3 0 16,7-1-16,11-1 0,-10-3 15,-1-1-15,11 0 0,8 4 16,-8-1-16,-6 1 0,6-3 16,8 1-16,-6-1 0,-1 3 0,7 1 15,5-1-15,-9 2 16,-7-1-16,10-1 16,3 1-16,-9 0 0,-12 3 15,13 0-15,11 0 0,-14-2 16,-4 0-16,3 2 0,5 0 15,-8 1-15,-5 1 0,5-1 16,2 1-16,-8-2 0,-3 1 0,7-2 16,9-2-16,-10 2 0,-8 0 15,6 2-15,6 3 0,-6-2 0,-6-3 16,7-3-16,5 0 0,-7 2 16,-4 2-16,8 0 0,5 0 15,-8 0-15,-6 1 0,5-1 16,5-2-16,-5-1 0,-5-1 0,3 3 15,3 2-15,-6-1 16,-6 1-16,10-1 16,6 2-16,-9-3 0,-5-2 15,4 1-15,4 1 0,-4 3 16,-4 2-16,6 1 0,5-1 0,-11-4 16,-5-3-16,5 1 0,5-2 15,-6 2-15,-7 0 0,7 2 16,5 0-16,-9 2 0,-5-2 15,5-1-15,5-1 0,-6-2 0,-4 1 16,3-1-16,3 1 0,-9 0 16,-5 0-16,6-1 0,4-4 15,-7 4-15,-3-1 0,-1 3 16,1 1-16,-5-3 0,-1-2 0,1-6 16,-1-4-16,-9 3 0,-7 3 15,1 0-15,1-2 0,-7-1 0,-3 0 16,-2 1-16,-1 0 0,-6-2 15,-6-1-15,0-2 0,-2 0 16,-4-2-16,-1-1 0,-6 2 16,-4 1-16,0-2 0,0-2 0,-3 5 15,-1-5-15,-3 2 0,-1 2 16,-2-2 0,-1-3-16,-2 2 0,-2 0 15,-6-3-15,-4-2 0,0 1 0,0 0 16,-7-1-16,-4-1 15,0 2-15,1-1 0,-8 1 16,-5-2-16,0 3 0,2 2 0,-13-6 16,-4 1-16,3 2 0,-1 3 15,-7 2-15,-6 1 0,4 0 0,4 0 16,-38-10-16,0 0 0,11 9 16,5 6-16,-6 0 0,-2-2 15,6 2-15,7 0 0,-7 5 16,-5 3-16,6-3 0,3-1 0,-6-2 15,-4-1-15,6 4 0,4 4 16,-13-1 0,-9 1-16,9 1 0,6-1 15,-7 0-15,-4 2 0,6 1 16,6 1-16,-9 1 0,-6-1 16,9-2-16,6-1 0,-7 4 0,-6-1 15,7 0-15,6-1 0,-6 1 16,-3 2-16,8-1 0,5-1 15,-7-2-15,-7-3 0,10 3 0,6 2 0,-6-2 16,-7-1-16,8-3 0,7 0 0,-7 2 16,-5 2-16,9-1 0,6-2 15,-7 0-15,-6-1 16,6 1-16,4 2 0,-6 0 0,-4 0 16,5-1-16,5 1 0,-10 4 15,-5 2-15,10-2 0,8-1 0,-13 3 16,-7 1-16,9-1 15,5 0-15,-10-1 0,-4-1 16,9 3-16,7 2 0,-8-1 0,-4 2 16,5-2-16,3 0 0,-5-1 15,-5-1-15,9 3 0,8 0 0,-6 0 32,-3-1-32,5-2 0,3-1 15,-4 1-15,-6 3 0,9-1 16,6-2-16,-6 3 0,-5 0 15,7 1-15,6-1 0,-2-1 0,-3-1 16,7 2-16,3 0 0,-2 3 16,0 1-16,2-1 0,7 0 15,-7 3-15,-4 3 0,8 2 0,7 3 16,17-8-16,12-3 0,11-4 0</inkml:trace>
  <inkml:trace contextRef="#ctx0" brushRef="#br0" timeOffset="440570.0301">2469 10057 0,'0'0'0,"0"0"0,0 0 0,0 0 0,0 0 16,0 0-16,28 2 15,-28-2-15,0 0 0,25 5 0,-25-5 16,19 2-16,-19-2 0,21 2 16,-9-1-16,0 1 0,0 1 15,4-1-15,0-1 16,0 1-16,0 0 16,1-1-16,1-1 0,0 2 15,4 1-15,5-2 0,0-1 16,-1 0-16,-3-1 0,4 2 15,4 1-15,-1 0 0,-1-2 0,8 1 16,2-1-16,-3 1 0,-1 2 16,0-3-16,0-2 0,0 0 15,-1 1-15,7-1 0,0 2 0,-2-1 16,-2 1-16,4 0 0,1 0 16,-4-1-16,2 0 0,-1 1 15,1 1-15,1 0 0,-1-2 0,6 1 16,-1-1-16,-1-1 0,-1 0 15,-1 1-15,2 0 0,-2 1 16,-2-1-16,2 1 16,2 0-16,-2-1 0,-2-1 15,7 1-15,2 2 16,-10-1-16,0 1 0,10-1 0,2-1 16,-7 1-16,-4 0 0,3 1 15,2 1-15,-2 0 0,-1-1 0,1-1 16,2 1-16,-4-1 15,-4-1-15,4 1 0,1 2 0,-1-2 0,-4 0 16,5 0-16,4 0 16,-6 0-16,-1 0 0,3 0 0,3 0 15,-4 0-15,-3 0 0,5 1 16,4 0-16,-7-3 0,-3-1 0,5 2 16,4 1-16,-4-2 15,-5 1-15,5 0 16,6 1-16,-8 0 0,-2 1 15,2-2-15,5 0 0,-5 1 16,-4-1-16,7 0 0,4-1 0,-6 1 0,-6 1 0,6 0 16,4 0-16,-5 0 0,-4-1 15,7 0-15,5 0 16,-7 0-16,-6-1 0,8 2 16,4 2-16,-6-3 0,-6-1 15,8 0-15,6 1 16,-8-1-16,-6-1 0,8 3 0,4 1 15,-5-2-15,-4-1 0,5 0 16,4-1-16,-6 2 0,-5 1 0,4-1 16,6 0-16,-6-1 0,-5 2 15,6 2-15,4 0 0,-7-1 0,-6 1 16,6-2-16,6 0 0,-4 0 16,-3 0-16,3-1 0,4-1 15,-5 2-15,-4 1 0,7 0 16,6 0-16,-9-2 0,-3-2 15,3-1-15,4 1 0,-4 2 0,-7-1 16,9 2 0,6 0-16,-8-1 0,-5-4 15,7 3-15,4 3 0,-7-1 16,-5 0-16,6-1 0,3-1 16,-5 1-16,-2 0 0,3 2 15,4 0-15,-5-1 0,-2-1 0,1-1 16,3-1-16,-4 1 0,-2 1 15,6 1-15,1 1 0,-2-2 0,-3 0 16,4-1-16,1 4 0,-2-4 16,-2-1-16,2 2 0,2 0 15,-10 0-15,0 0 0,9 1 16,2 2-16,-8-2 0,0-2 0,5 0 16,2-3-16,-8 3 0,-1-1 15,9 0 1,1 2-16,-8 1 0,-1 1 0,9 0 15,3 0-15,-11-3 16,-3-2-16,10-1 0,4 2 16,-11 1-16,-3 1 0,8-1 15,5 1-15,-10 1 0,-2-2 0,7 1 16,0 0-16,-7 2 0,0 1 16,4-5-16,5-1 0,-5 1 0,-2 3 15,3 0-15,1 0 0,0 0 16,-2 0-16,2 1 0,4 1 15,-6-1-15,-4 0 0,5 1 16,2 0-16,1 0 0,-2 1 0,2-3 16,-1-2-16,-1 1 15,-3 2-15,8-2 0,2 0 0,-8 2 0,-1 0 0,8 1 16,2-2-16,-11 2 16,-2 1-16,11-1 0,3 0 15,-11 1-15,-1-1 0,9 0 16,4 0-16,-10-1 0,-2-2 0,9 2 15,3 1-15,-6-2 0,-5-2 16,6 1 0,4 1-16,-4 0 0,-4 2 0,5 0 15,2 1-15,-5-2 16,-4-1-16,6 2 0,4-1 16,-4 0-16,-3-1 0,4 0 15,3-1-15,-3 2 0,-2 0 0,2 0 16,2 0-16,-3-1 0,-2 1 15,5-1-15,3-1 0,-4 1 0,-3 0 0,4 0 16,4 1-16,-5-1 16,-3 1-16,4 0 0,6-1 15,-6 0-15,-3-2 0,25-2 16,-2 0-16,-30 4 0,0 2 0,25-2 16,1-2-16,-28 1 0,0-2 15,29 2 1,2 3-16,-26-2 0,-1-1 0,21 0 15,1-2-15,-8 4 16,-3 3-16,5-2 0,3-3 16,-7-1-16,-4-1 0,8 1 0,5 0 15,-7 2-15,-6 0 0,8 2 16,4 0-16,-9-3 0,-7-3 16,8-1-16,5 3 0,-6 2 0,-1 2 0,5-3 15,3-3-15,-7 3 0,-3 1 16,7 1-16,6-1 15,-8 0-15,-5-1 0,8 0 0,6-3 16,-11 3-16,-6 0 0,8 1 16,5 1-16,-5-2 0,-5-2 15,7-1-15,4-1 0,-5 4 0,-4 1 0,3 3 16,0 1-16,-1-4 16,-2-4-16,9 0 0,7-3 15,-11 1-15,-7 1 0,7 2 0,4 1 16,-3 2-16,-2 2 0,5-4 15,5-1-15,-8 0 0,-7 0 16,11 0 0,7 2-16,-8 0 0,-4 2 0,1-1 15,1 1-15,-4-2 0,-4-2 16,9 0-16,8 0 16,-10 3-16,-6 2 0,10-3 15,4-1-15,-11 2 0,-8 1 0,9-1 16,6-3-16,-3 1 0,-2-3 15,6 4-15,5 2 0,-11-1 0,-8 0 0,4-4 16,4-3-16,-5 3 0,-6 3 16,9-2-16,5-1 15,-8 0-15,-9 0 0,8-1 0,5 2 16,-8 2-16,-4 1 0,4 0 16,4 0-16,-6 2 0,-5-1 15,5 4 1,3 1-16,-11 1 0,-6 1 0,-9-3 15,-5-1-15,-5-1 0</inkml:trace>
  <inkml:trace contextRef="#ctx0" brushRef="#br0" timeOffset="447464.0772">21247 10008 0,'0'0'0,"0"0"16,0 0-16,0 0 0,0 0 0,3-19 31,-3 19-31,0 0 0,0 0 0,0 0 16,5-20-16,-5 20 0,0 0 15,7-9-15,-3 7 16,2 2-16,1 0 0,0 0 0,3 2 16,0-2-16,0-2 0,3 2 15,3 0-15,0 0 0,1 2 0,4-1 16,2 0-16,1 0 0,0 1 0,12 0 16,2-2-16,0 1 0,-2 0 15,14 1-15,2-2 16,-3 0-16,-1 0 0,11 1 0,2 1 15,-5 0-15,-4 1 0,12-3 16,3-3-16,-7 3 0,-5 3 0,14-4 31,4-1-31,-9 0 0,-7-1 0,7 1 16,4 0-16,-7 2 0,-6 0 16,34 1-16,0 0 15,-15-2-15,-11-2 0,6 1 0,3 0 16,-7 2-16,-6 2 0,6-2 15,5 1-15,-12-2 0,-7-2 0,9 2 16,9 2-16,-8 0 0,-2 0 0,8 0 16,6 0-16,-9 0 0,-7 1 15,10-2-15,8 1 16,-11-1-16,-5 1 0,8-2 0,7-3 16,-8 7-16,-5 2 0,3-3 15,2-3-15,-6-2 0,-3 0 0,9-1 16,7 2-16,-8 5 0,-5 4 0,7-2 15,6 0-15,-9-5 0,-5-1 16,6 0-16,5 1 0,-7 0 16,-5 1-16,9-1 0,3 0 15,-8 2-15,-6 3 0,6-1 16,5-1-16,-7-4 0,-6-2 16,7 2-16,6 2 15,-8 1-15,-4 0 0,6 2 16,4-1-16,-8-1 0,-4-2 15,6 0-15,2 1 0,-4 2 16,-6-2-16,8 0 0,3-2 16,-5 2-16,-3 1 0,5-2 15,6 0-15,-7 1 0,-8 2 0,9-1 16,5-1-16,-6 0 0,-4 0 0,7-1 16,5-1-16,-10 0 0,-6 1 15,8-3-15,9 1 0,-8 0 16,-4-1-16,5 3 0,3 1 15,-7 0-15,-4-1 0,8-2 16,7 0-16,-7-1 0,-6 3 0,4 0 16,4 1-1,-7-2-15,-3-1 0,5 1 16,6 0-16,-8 2 0,-5-1 16,8 0-16,9 0 0,-9-1 15,-5-1-15,9 1 0,6-1 16,-10 3-16,-5 3 0,8-3 15,4-1-15,-5 1 0,-4 1 0,7-1 16,4 1-16,-10-2 0,-6 0 0,10-2 16,6 0-1,-10-2-15,-6-1 0,6 1 16,6-1-16,-9 1 0,-7 0 0,9 0 16,2 1-16,-11 1 0,-6 0 15,8-2-15,6-3 0,-3-2 16,-3-1-16,2 3 15,1 2-15,-6-1 0,-4 0 0,3 1 16,3 0-16,-9 1 0,-4 2 16,2 0-16,3-1 0,-5 0 15,-3 0-15,0 1 0,1 2 16,-8 4-16,-5 2 0,4-10 16,3-6-16,-14 8 0,0 3 0,3 0 15,0 0-15,-2-1 0,-5 0 0,0-1 16,-1 1-16,-1-1 0,-2 1 0,-3 0 15,-2 0-15,0 0 16,-3-5-16,1 2 0,0 2 16,2 1-16</inkml:trace>
  <inkml:trace contextRef="#ctx0" brushRef="#br0" timeOffset="448821.7393">1898 10905 0,'0'0'16,"0"0"-16,0 0 0,0 0 0,0 0 15,0 0-15,0 0 0,0 0 16,0 0-16,30-1 0,-30 1 16,23 2-16,-23-2 0,31 6 15,-12 0-15,3 0 0,0 0 0,3-1 32,4 1-32,6 2 0,3 0 0,0-1 15,6-2 1,9 2-16,-1 0 0,6-2 0,3-1 0,5 0 15,-2 0-15,3 0 0,3-1 16,11 1-16,-8 2 0,16-2 16,-3-3-16,-5 0 0,-3 0 0,36 3 15,-6 3-15,-13 2 0,-7 1 0,4-3 16,6-1-16,-10-1 16,-4-1-16,9 2 0,5 0 15,-9 3-15,-4 2 0,6 1 0,5 0 16,-2-2-16,-1-3 0,1 1 15,-1 0-15,-5 2 0,-3 1 0,6-5 16,4-1-16,-6-4 0,-4-2 0,7 0 16,5 1-16,-13-3 0,-6 0 15,7-4-15,4-2 16,-8 2-16,-5 0 0,3-1 0,3-1 16,-11 1-16,-6 2 0,-2 0 15,-6 4-15,-9 2 0,-6 2 0,-14-1 31,-8 0-31,-6-1 0</inkml:trace>
  <inkml:trace contextRef="#ctx0" brushRef="#br0" timeOffset="449972.0525">20807 9886 0,'0'0'0,"0"0"0,0 0 16,-2-20-16,2 20 0,0 0 0,0 0 15,8-23-15,-7 18 0,1 0 16,-1 1-16,0 1 0,0-1 0,-1 4 16,0 0-16,-3-1 15,-1 4-15,-2-1 0,-5 4 16,-3 1-16,0 2 0,-6 1 16,-4 3-16,-1 1 0,-2 1 0,-10 7 15,-2 0-15,3 1 0,1-1 16,-5 3-1,1-1-15,6-2 0,5-3 0,3 2 16,5 0 0,7-5-16,5 0 0,12-2 0,6-1 15,3-1-15,2 0 0,12-3 16,8-3-16,4 0 0,1-1 0,13 1 16,2-1-16,-2-2 0,-2-1 15,6-1-15,-2 3 0,-5-4 16,-4-1-16,-7 1 0,-6-1 15,-3-1-15,-4-2 0,-5 1 0,-3-1 16,-5-2-16,-4-2 0,-7-3 0,-4-2 16,-5-2-16,-4-1 0,-5-5 15,-5-2-15,-3 0 0,-3 0 0,-2-4 16,-1-1-16,1 0 16,2 2-16,-3-5 0,-1 2 15,6 4-15,7 6 0,2 0 0,4 3 31,3 6-31,3 2 0,-1 3 16,2 0-16,-4 7 0,-2 3 0,4-2 16,2 0-16,0 0 0</inkml:trace>
  <inkml:trace contextRef="#ctx0" brushRef="#br0" timeOffset="464572.5282">24279 10149 0,'0'0'0,"13"0"16,5-2-16,4 1 0,3 0 0,14 0 15,9 0-15,9-3 16,0-1-16,14 2 0,1 1 16,-8 1-16,-7 0 0,4 2 15,-9 2-15,-11-3 0,-10 0 0,-4-2 16,-9 2-16,-4 0 0</inkml:trace>
  <inkml:trace contextRef="#ctx0" brushRef="#br0" timeOffset="464735.3586">24337 10348 0,'0'0'0,"0"0"0,0 0 16,5 24-16,-2-14 0,0 2 15,0 5-15,0 0 0,2-1 0,-3 2 16,-2-1-16,0-3 0,0-3 16,0-1-16</inkml:trace>
  <inkml:trace contextRef="#ctx0" brushRef="#br0" timeOffset="465020.7193">24288 10394 0,'0'0'15,"0"0"-15,23-4 0,-6 1 0,2 2 16,9-1-16,5-2 0,-1 3 16,-1 0-16,7 1 0,-2 1 15,-5 2-15,-3 1 0,-9 0 0,-4 2 16,-10 1-16,-6 1 0,-9 3 16,-7 3-16,-5 0 0,-5 1 0,-5 0 15,-4-1-15,2-1 0,2-2 16,-1 1-16,5-2 0,7-3 15,6-1-15,8-2 0,8-1 16,8-3 0,6-2-16,11-2 0,8-1 0,1-2 15,2 0-15,11-6 16,6-3-16,-12 4 0,-9 3 0,-8 1 16</inkml:trace>
  <inkml:trace contextRef="#ctx0" brushRef="#br0" timeOffset="465274.1134">24866 10288 0,'0'0'0,"0"0"0,0 0 0,4 28 16,-4-28-16,0 38 0,-2-10 16,0 3-16,-1 2 0,-2 11 15,1 2-15,-1 3 0,1-6 0,1-6 16,1-2-16,-2-3 0,1-8 15,0-5-15,-2-5 0,0-4 16,-3-2-16,-3-4 0,-2-4 16,-2-4-1,-1-2-15,-5-6 16,-4-5-16,1-5 0,3-3 0,4-3 16,0-4-16,4 7 0,2 4 0,2 4 15</inkml:trace>
  <inkml:trace contextRef="#ctx0" brushRef="#br0" timeOffset="465474.8002">25397 10288 0,'0'0'0,"0"0"0,0 20 0,-1-6 15,0 2-15,-1 3 0,-2 3 16,-2 4-16,-1-1 0,2-2 15,1-2-15,0-2 0,2-3 16,-1-5-16,-1-6 16,2-3-16,0 0 0,2-2 15</inkml:trace>
  <inkml:trace contextRef="#ctx0" brushRef="#br0" timeOffset="465722.3637">25329 10246 0,'0'0'0,"0"0"16,0 0-16,0 0 0,0 0 0,35-6 15,-35 6-15,37-4 0,-14 1 0,3 2 16,4 0-16,0 0 0,0 0 0,5 1 16,-2 0-16,-2 1 15,-3 0-15,2 4 0,-4 3 16,-8 2-16,-4 1 0,-9 4 16,-5 4-16,-2 3 0,-3 1 15,-6 10 1,-5 3-16,-1-2 0,2-2 0,-4 3 15,0-4-15,4-6 0,2-3 16,1-11-16,1-7 0,2 0 16,2-1-16,2-1 0</inkml:trace>
  <inkml:trace contextRef="#ctx0" brushRef="#br0" timeOffset="465907.3752">25556 10390 0,'0'0'16,"0"0"-16,0 0 0,0 0 15,0 0-15,-6 33 0,6-33 16,-14 34-16,5-14 0,-2 3 16,-1 4-16,0-3 0,1 1 0,-4 3 15,-1-2-15,1-2 0,-1-3 0,-1-2 16,-1-4-16,5-8 0,1-4 0,1-1 16,2 1-16,1-2 0</inkml:trace>
  <inkml:trace contextRef="#ctx0" brushRef="#br0" timeOffset="466123.6276">25477 10665 0,'0'0'16,"0"0"-16,0 0 16,0 0-16,19 25 0,-19-25 15,18 23-15,-8-11 0,0 0 0,4 1 16,5 1-16,2-1 16,2-1-16,13 0 0,2-3 15,0-1-15,-2-2 0,10-3 16,3-3-16,-7-2 0,-6-2 0,-4-2 15,-3-3-15,-6-3 0,-2-1 0,-4-6 16,-6-1-16,-6 3 0,-4 0 0,-4 1 16,-5 2-16,-3 0 15,-3 3-15,3 2 0,2 1 16,1 2-16</inkml:trace>
  <inkml:trace contextRef="#ctx0" brushRef="#br0" timeOffset="466301.69">26696 10785 0,'0'0'0,"0"0"0,0 0 0,0 0 15,-25-5-15,25 5 0,-21-2 0,21 2 16</inkml:trace>
  <inkml:trace contextRef="#ctx0" brushRef="#br0" timeOffset="510328.9849">3209 11883 0,'0'0'0,"0"0"0,0 0 15,0 0-15,0 0 0,0 0 16,0 0-16,0 0 0,0 0 16,0 0-16,0 0 0,31-1 15,-31 1-15,25 5 16,-5-2-16,8 0 0,6 0 0,-1-1 16,-1-1-16,17 1 0,5 1 15,0 0-15,1 0 16,20 1-16,4-2 0,9 1 15,-5 0-15,14 1 0,-4-1 16,9 1-16,-4 2 0,39-2 0,-10-4 16,-2-3-16,-3-1 0,9 1 15,7 0 1,-23 1-16,-14 1 0,11-4 0,8 0 0,3-2 16,0-3-16,3 1 0,1 0 0,-17 5 0,-12 3 15,-4 4-15,-3 4 0,-12 2 16,-10 2-16,-22-3 0,-14-2 15,-10-2-15</inkml:trace>
  <inkml:trace contextRef="#ctx0" brushRef="#br0" timeOffset="519794.558">3259 11927 0,'0'0'0,"0"0"0,0 0 0,0 0 16,0 0-16,0 0 0,0 0 0,0 0 0,35-1 15,-35 1-15,39 0 16,-14 0-16,4 1 0,7 0 0,3 1 16,17 1-16,1 1 0,21 0 15,5 1-15,13-2 0,1-3 0,20 1 16,0 0-16,13-2 0,-4 0 16,48-3-1,-17-1-15,-13 4 0,-9 1 16,-2-1-16,-3 0 0,-8 0 15,-4 0-15,-4-2 0,-3 0 16,-11 2-16,-8 0 0,-4 0 16,-2-3-16,-10-1 15,-6-1-15,-20 2 0,-13 2 0,-12 2 16,-6 2-16,-9-3 0,-10-3 0,-7 0 0,-6-1 16,-8-2-16,-7-3 0,-10 0 15,-9 1-15,-10 1 16,-8 3-16,-28-2 15,-16-2-15,14 0 0,15 3 0,-23 3 16,-13 4-16,14 0 0,8 0 16,-22 0-16,-18 2 15,7-1-15,4 2 0,-9 1 16,-7-3-16,27 1 0,15-1 16,-14 4-16,-12 1 15,16-1-15,13-2 0,-9-1 0,-7 1 16,19 0-16,12 0 0,2-1 15,1-1-15,13-2 0,7 1 0,9-2 16,1 0-16,12-3 0,9 0 0,7 0 16,8 1-16,6 2 0,4 1 15,3-2-15,7-2 16,3 2-16,5 0 0,18 2 0,14 2 16,1-1-16,2 0 0,16-2 15,14-2-15,-10 3 0,-4 1 0,17 2 16,14 2-16,-8-1 0,-6 0 0,17 0 15,18 2-15,-17-1 0,-6 0 16,22 5-16,13 1 0,-16-1 16,-10-2-16,12-1 0,9 2 15,-17-1-15,-11 2 0,10 1 16,5 1-16,-17-3 0,-12-2 0,1-3 31,-1 0-31,-16 0 0,-14 0 0,-11-1 16,-6-1-16,-14-2 0,-8-1 15,-11-1-15,-6-1 0,-4 0 16,-3-2-16,-21-7 0,-16-7 16,0 3-16,-2-1 0,-29 5 15,-21 3-15,15-1 0,7 1 16,-23-3-16,-17-1 0,8 0 0,4 1 0,-19 3 0,-14 2 16,14 9-16,11 5 0,-20 1 15,-14 1-15,20-1 0,10-1 16,-13 4-16,-11 5 0,18-2 15,15-1-15,-11-2 0,-5 0 16,20 2-16,13 3 0,5-4 16,4 0-1,21-2-15,12-1 0,11-3 16,6-3-16,5-5 0,8-3 16,9 0-16,7 0 0,3 1 15,4 2-15,18-7 0,11-5 16,4 1-16,5 3 0,17-2 15,18-3-15,-11 1 0,-6-1 0,20 3 16,13 2-16,-9 1 0,-6 1 0,17-1 16,13-1-16,-9 3 0,-5 2 15,13 3-15,12 3 0,-14 1 16,-8 0-16,17 1 0,12 1 16,-19-3-16,-13-1 0,10-1 15,7-1-15,-13 1 16,-7 0-16,8 0 0,8 2 0,-18-3 0,-9 0 0,-2 0 15,1 0-15,-15-1 0,-8 0 0,-5 0 16,-6 2-16,-11-5 16,-12-1-16,-12 2 0,-10 2 15,-4 0-15,-2 1 0,-20-8 0,-15-6 16,-1 3-16,-8 1 0,-30 0 16,-24-1-1,0 4-15,3 3 0,-22 6 16,-15 5-16,12 2 0,10 3 0,-22 7 15,-14 7-15,20-1 16,12 2-16,-6 4 0,-6 5 16,21-7-16,14-2 0,6 0 15,4 2-15,25-3 0,16-4 0,13-4 16,9-3-16,9-6 0,8-2 0,13-1 16,11-2-16,5-3 0,2-3 15,-9 2-15,-6 0 0,-3 1 16</inkml:trace>
  <inkml:trace contextRef="#ctx0" brushRef="#br0" timeOffset="520514.8506">6936 11318 0,'0'0'0,"25"-1"0,8-2 0,-8 1 0,4 1 0,15-3 15,15-1-15,12-1 0,2 0 16,10 1-16,-5-1 0,-9 1 16,-6-1-16,-5 1 0,-13 1 15,-12 0-15,-8-1 0,-7 2 16,-5 0-16,-4 2 0</inkml:trace>
  <inkml:trace contextRef="#ctx0" brushRef="#br0" timeOffset="520768.8684">7424 10967 0,'0'0'16,"0"0"-16,0 0 0,0 0 0,12 27 0,-10-7 16,0 5-16,-2 9 0,-1 7 15,-1 18-15,0 7 0,-4 14 16,1-2-16,-2 5 0,5-6 15,0-1-15,1-11 0,1-10 16,1-8-16,-2-8 0,0-9 16,-5-12-16,-3-6 15,-3-8-15,-2-7 0,3 2 16,3-1-16,0 1 0</inkml:trace>
  <inkml:trace contextRef="#ctx0" brushRef="#br0" timeOffset="520938.3077">7351 11310 0,'0'0'0,"0"0"16,0 0-16,0 0 0,0 0 15,-14 30-15,14-30 0,-23 39 16,6-17-16,-2 5 0,-2 1 16,-5 8-16,-3-3 0,3-3 15,1-3-15,-3 0 0,5-5 0,4-10 16,5-7-16,3-2 0,3 0 0,-1 0 15</inkml:trace>
  <inkml:trace contextRef="#ctx0" brushRef="#br0" timeOffset="521094.0355">7356 11401 0,'0'0'0,"0"0"16,0 0-16,27 14 0,-15-6 0,1 4 16,3 0-1,3 3-15,-2 2 0,5 5 16,-1 2-16,-1-2 0,-2-1 15,1-2-15,0-1 0,3-2 16,-2-4-16,-3-2 0,-4-2 0,-2-1 0</inkml:trace>
  <inkml:trace contextRef="#ctx0" brushRef="#br0" timeOffset="521286.0163">7628 11407 0,'0'0'0,"0"0"16,0 0-16,33-8 0,-33 8 15,42-8-15,-12 3 0,0 1 0,4 1 16,9-3-16,1 1 16,-2-1-16,-3-1 15,8 2-15,-4 1 0,-7 0 16,-4 2-16,-8-3 0,-5-1 16,-4 2-16,-3 0 0,-2 1 15</inkml:trace>
  <inkml:trace contextRef="#ctx0" brushRef="#br0" timeOffset="521517.9174">7969 11175 0,'0'0'0,"0"0"16,3 31-16,-2 2 15,0 12-15,-1 13 0,-2-2 0,-1 18 16,-1 0-1,1 6-15,1-9 0,1-2 16,0-10-16,-1-8 0,2-12 0,0-11 16,0-6-16,-2-11 0,-1-5 15,-3-13-15,0-9 16,0 5-16,3 3 0,0 2 0</inkml:trace>
  <inkml:trace contextRef="#ctx0" brushRef="#br0" timeOffset="521671.6792">7926 11400 0,'0'0'0,"0"0"16,0 0-16,0 0 0,0 0 0,-5 30 16,5-30-16,-11 34 0,2-13 15,-3 5-15,-2 3 16,-1 3-16,2 1 0,-9 8 0,0-2 0,-5 4 16,3-6-16,2-7 0,0-7 15,6-4-15,1-4 0,4-3 16</inkml:trace>
  <inkml:trace contextRef="#ctx0" brushRef="#br0" timeOffset="521825.449">7995 11532 0,'0'0'16,"0"0"-16,20 13 0,-7-2 15,0 2-15,3 1 0,1 1 0,7 6 16,0-1-16,-2-1 15,0-2-15,-2-3 0,-2-3 0,1 1 16,-3-3-16,-4-1 0</inkml:trace>
  <inkml:trace contextRef="#ctx0" brushRef="#br0" timeOffset="522026.023">8629 11078 0,'0'0'16,"0"0"-16,26 1 0,-8 1 0,1 1 15,7 2-15,3 0 0,-3 2 16,0 1-16,2 0 0,0-3 16,-6-1-16,-4 0 0,-4-1 15</inkml:trace>
  <inkml:trace contextRef="#ctx0" brushRef="#br0" timeOffset="522215.5074">8643 11443 0,'0'0'0,"0"0"16,0 28-16,0-7 0,0 2 0,0 10 16,1 5-16,2 6 0,1-3 0,3-4 15,1-3-15,1-5 0,2-4 16,1-3-16,2-7 0,-6-5 15,-1-2-15,-1 0 0</inkml:trace>
  <inkml:trace contextRef="#ctx0" brushRef="#br0" timeOffset="522535.7832">9084 11190 0,'0'0'0,"11"-2"0,7 0 15,1-1-15,0 3 0,12 0 16,6 0-16,6 2 0,2 1 16,-2 1-16,-1 1 0,-2 2 15,-3 3 1,4 3-16,-3 2 0,-5 3 16,-5 0-16,-6 4 0,-4 3 15,-6 5-15,-4 5 0,-6 7 16,-4 5-16,-5 3 15,-4 1-15,-2 9 0,-2 0 0,2-6 0,0-4 16,0-1-16,2-7 16,0-6-16,0-4 0,-3-7 0,0-5 15,-5-4-15,-4-4 0,2-9 16,-2-6-16,-1-10 0,0-7 16,5 5-16,4 4 0,6 3 15</inkml:trace>
  <inkml:trace contextRef="#ctx0" brushRef="#br0" timeOffset="522706.398">8956 11433 0,'0'0'16,"0"0"-16,0 0 0,14 26 0,-9-11 15,2 5-15,-3 2 0,2 2 16,0 1-16,1 6 0,-2-1 15,0-4-15,-1-3 0,-3-5 16,-3-3-16,0-2 0,0-2 0,1-2 16</inkml:trace>
  <inkml:trace contextRef="#ctx0" brushRef="#br0" timeOffset="522959.514">9019 11408 0,'0'0'0,"0"0"0,21-4 15,-5 1-15,0 1 0,3 0 16,2 1-16,6 2 0,2 1 0,2 0 0,0 1 16,-3 2-16,-2 1 0,2 4 15,-1 1-15,-3 3 16,-2 3-16,-3 2 0,-5 2 16,-2-1-16,-2 0 0,-4 0 15,-5 0-15,-3 1 0,-4-1 0,-1-2 16,-5-2-1,-4 0-15,-5-2 0,4-2 16,4-4-16,2 0 0</inkml:trace>
  <inkml:trace contextRef="#ctx0" brushRef="#br0" timeOffset="523109.5653">9061 11571 0,'0'0'0,"0"0"0,0 0 0,35-2 16,-15 2-16,3 0 0,3-1 0,7 1 15,0-1-15,-2 1 0,-3 1 16,-3-1-16,-3 0 0,0 0 16,-5 0-16,-2 0 0</inkml:trace>
  <inkml:trace contextRef="#ctx0" brushRef="#br0" timeOffset="523244.7015">9077 11718 0,'0'0'0,"0"0"16,23 3-16,-7-1 0,3 0 0,11 1 16,5 1-16,2-3 15,3-1-15,1 0 0,-8 0 0,-7 0 0</inkml:trace>
  <inkml:trace contextRef="#ctx0" brushRef="#br0" timeOffset="523476.1019">10255 10902 0,'0'0'0,"0"0"15,0 0-15,23 17 0,-15-8 0,-1 0 16,-2 1-16,-2-2 0,0 2 16,-1-1-16,-1-3 0,0 1 15</inkml:trace>
  <inkml:trace contextRef="#ctx0" brushRef="#br0" timeOffset="523676.3998">9945 11169 0,'0'0'0,"0"0"0,0 0 15,10 23-15,-10-23 0,9 25 0,-5-8 16,1 0 0,0 0-16,1 6 0,-1 1 15,-2-2-15,-3-2 0,0-4 0,0-1 16,0-3-16</inkml:trace>
  <inkml:trace contextRef="#ctx0" brushRef="#br0" timeOffset="523877.1374">10302 11191 0,'0'0'0,"15"0"0,6-1 15,6 1-15,3 0 0,12 2 0,3 2 16,-3-1-16,-2 0 0,5 2 15,-1 2-15,-9 0 0,-6 0 16,-8 0 0,-6 1-16,-8 3 0,-8 0 0,-10 0 15,-8-1-15,-3-1 0,-2-3 16,5-2-16,5 1 0,3-3 16</inkml:trace>
  <inkml:trace contextRef="#ctx0" brushRef="#br0" timeOffset="524062.2491">10291 11364 0,'0'0'0,"0"0"15,0 0-15,2 25 0,-6-13 16,-1 4-16,-3 4 0,-1 0 16,0 0-16,-3 4 15,0 0-15,1-4 0,2-3 0,0-8 0,1-4 0,0-1 16,1-1-16,2 0 15</inkml:trace>
  <inkml:trace contextRef="#ctx0" brushRef="#br0" timeOffset="524231.6779">10673 11438 0,'0'0'15,"8"2"-15,2 2 0,-1 1 0,1 0 16,5 1-16,0 1 0,-1 0 15,0 1-15,-5 2 0,-4-1 16,-4 0-16,-4-3 0,1 0 16,-1-2-16,1 0 0</inkml:trace>
  <inkml:trace contextRef="#ctx0" brushRef="#br0" timeOffset="524394.546">10215 11628 0,'0'0'0,"0"0"0,0 0 0,32-1 15,-32 1-15,42-2 0,-14 0 16,2 2-16,0-1 16,12 0-16,4 0 0,-5 0 15,-2-1-15,4-1 16,-3 0-16,-8 0 0,-6 2 0,-5-2 16</inkml:trace>
  <inkml:trace contextRef="#ctx0" brushRef="#br0" timeOffset="524563.7703">10509 11660 0,'0'0'0,"0"0"0,0 0 15,0 0-15,0 0 0,12 30 0,-12-30 0,6 22 16,-2-11-16,-2 2 16,0 2-16,-1 0 0,-1 0 0,-1 0 15,-2 0-15,-3-3 0,-1-2 16,0 0-16,1-2 15,1-1-15</inkml:trace>
  <inkml:trace contextRef="#ctx0" brushRef="#br0" timeOffset="524720.3834">10305 11866 0,'0'0'0,"0"0"0,23-5 15,-23 5-15,43-4 0,-15 0 16,4-1-16,11-2 0,2-1 0,10 0 15,1 0-15,-2 1 0,-1 0 16,-4 0-16,-10 1 0,-8 2 16</inkml:trace>
  <inkml:trace contextRef="#ctx0" brushRef="#br0" timeOffset="524933.1943">11170 11528 0,'0'0'15,"11"-1"-15,7 0 0,2 0 0,1-2 16,11 0-16,3 1 0,10-2 16,0-1-16,0 2 15,2 0-15,-5 0 0,-3 0 0,-1 1 16,-10 0-16,-4-1 0</inkml:trace>
  <inkml:trace contextRef="#ctx0" brushRef="#br0" timeOffset="525109.4001">11364 11312 0,'0'0'0,"0"0"0,0 0 15,14 18-15,-14-18 0,13 23 0,-9-8 16,0 3-16,1 1 0,-2 4 0,0 3 16,0-1-16,-2 1 0,0 1 0,0-4 15,0-4-15</inkml:trace>
  <inkml:trace contextRef="#ctx0" brushRef="#br0" timeOffset="525297.7469">11186 11744 0,'0'0'0,"0"0"16,25-4-16,-4 2 0,3-1 15,5-2-15,2 0 16,12-2-16,2 0 0,11-3 0,-1 1 0,-3 0 0,-4 2 16,-1-1-16,-11 2 0,-7 2 15</inkml:trace>
  <inkml:trace contextRef="#ctx0" brushRef="#br0" timeOffset="525597.2853">11607 11562 0,'0'0'0,"0"0"0,0 0 0,22-8 16,-22 8-16,28-7 0,-6 1 15,4 1-15,2-1 0,11 0 0,0 0 0,3-1 16,2 1-16,6-2 16,-1 4-16,-3 0 0,-2 4 0,1 1 15,-6 3-15,-8 0 0,-6 1 16,-5 3-16,-4 4 0,-5 1 16,-4 1-16,-5-1 0,-3 2 15,-3-1-15,-3-2 16,-6 1-16,-5-3 0,0 1 15,-1-1-15,-4-1 0,-3-4 16,0-2-16,0-4 0,4 1 16,4-1-16,4 1 0</inkml:trace>
  <inkml:trace contextRef="#ctx0" brushRef="#br0" timeOffset="525768.5904">11942 11358 0,'0'0'0,"0"0"0,0 0 0,0 0 15,19 13-15,-19-13 0,8 21 16,-8-21-16,7 27 0,-5-9 16,-1 3-1,-1 1-15,0 2 0,-2 4 0,0-2 16,-3-2-16,-1-1 0,0-4 16,2-3-16,0-2 0</inkml:trace>
  <inkml:trace contextRef="#ctx0" brushRef="#br0" timeOffset="526082.2291">11732 11464 0,'0'0'0,"0"0"0,0 0 0,10 22 16,-10-22-16,10 35 0,-4-14 15,-1 2-15,1 2 0,0-1 16,2 1-16,4 4 0,4-1 15,2-2-15,6-2 0,1-3 0,2-4 0,12 1 16,3-3-16,3-4 0,3-3 16,12-2-16,4-4 0,-2-2 15,-2-1-15,12 0 16,1 1-16,-9-3 0,-7-3 0,-4 2 16,-11 0-16,-12 0 0,-9-2 15,-10-3 1,-8-1-16,-12-4 0,-8-3 0,3 5 15,4 2 1,3 3-16</inkml:trace>
  <inkml:trace contextRef="#ctx0" brushRef="#br0" timeOffset="532942.1633">5153 12865 0,'0'0'0,"0"0"0,-27-6 0,9 2 0,-3 2 15,-18-4-15,-8 2 0,-4 0 16,-3 0-16,-22 2 0,-11 2 16,-12 2-16,0 2 0,-21 1 0,-18 4 0,14 3 15,10 3-15,-53 16 16,7 6-16,29-2 0,18 1 0,6 5 15,6 6-15,15-1 0,11-1 16,8 5-16,6 2 0,18-8 16,14-3-16,21 0 0,11 3 15,9-4-15,7 0 0,22-6 16,16-3-16,12-6 0,10-3 0,17 0 16,16 1-16,-4-6 0,2-2 15,24-5 1,18-2-16,-6-3 15,-3-2-15,21 0 0,15 0 0,-13-7 16,-11-3-16,16 0 0,11 0 16,-19 1-16,-9 3 0,1-8 15,5-3-15,-19 4 0,-12 2 0,-5-4 16,-4-4-16,-23 1 0,-17-3 16,-8-6-16,-5-3 0,-20-3 0,-12 0 15,-18-10-15,-9-7 0,-15 2 16,-9 1-16,-27-6 0,-19-4 15,-1 3-15,0 3 0,-25-2 16,-13-2-16,-5 3 0,-3 1 0,-26 4 16,-15 1-16,5 6 0,6 4 15,-25 5 1,-19 2-16,12 9 0,8 5 16,-28 5-16,-17 4 0,18 5 15,12 3-15,-18 13 0,-12 10 16,22 0-16,12 1 0,54-10 0,39-5 15,26-5-15</inkml:trace>
  <inkml:trace contextRef="#ctx0" brushRef="#br0" timeOffset="541707.0255">2043 14515 0,'0'0'0,"0"0"16,0 0-16,0 0 0,0 0 16,0 0-16,0 0 0,0 0 15,0 0-15,0 0 16,0 0-16,27-1 0,-27 1 15,0 0-15,22 0 16,-22 0-16,0 0 0,32 8 16,-15-5-16,-2 1 0,1-1 0,3 0 15,-2 1-15,4-1 0,1 0 16,4 2-16,-1 0 0,7 1 16,2-1-16,0-1 0,1-1 0,3 0 15,2 0-15,9 1 0,-1 2 16,-3-2-16,-4-2 0,9 3 0,2-1 15,-1-1-15,-4-2 0,4 0 16,3 0-16,-3 0 0,-1 1 16,13-1-16,1 0 15,-8 0-15,-8-1 0,11 0 16,0 0-16,0 1 16,2 0-16,1-3 0,1-2 15,-9 3-15,-9 2 0,30 1 0,-2 0 16,-13-2-16,-4-2 0,2 1 15,1 1-15,-1 4 0,-7 4 16,6-5-16,0-2 0,-1 0 16,0-1-16,0 2 0,-1 0 0,-8-2 0,-6-2 15,7 3-15,5 3 0,-4-2 16,-4-1-16,2-2 0,1-1 16,-3 1-16,-2-1 0,4 0 15,3 0-15,-5 1 0,-2 0 16,1 2-16,0 0 0,4-3 15,0-3-15,-1 4 0,-2 2 0,-5 3 0,-4 1 16,7-4-16,4-2 0,-17-1 16,3 0-16,19 3 0,1 2 15,-24-3-15,4 0 0,3 0 16,5 0-16,-4 0 0,-1 0 0,3 1 16,4 0-16,-4 1 15,-3-2-15,4 1 16,3 0-16,-2 0 15,-4 0-15,6 0 0,3 1 16,-5-1-16,-7-2 0,5 1 0,3-1 16,-1 0-16,-2 1 0,4-2 15,4 0-15,-11-1 0,-3 0 16,4 1-16,2 0 0,-2 1 16,0 0-16,6 1 0,1-1 0,-5 0 0,-5 1 15,5-1-15,4-1 0,-2 1 16,0 2-16,2 1 15,2 1-15,-6-2 0,-6-2 0,1 1 16,2 0-16,1 0 0,3 0 0,4 0 16,4 0-1,-9 1-15,-3-1 16,5 1-16,0 2 0,0-2 16,1 0-16,-1-1 0,4 1 15,-6-1-15,-2-1 0,0 2 16,1 1-16,0-1 0,1 0 0,0-2 15,-2 0-15,-1-1 0,-1 1 16,-4-1-16,0 0 0,1 0 16,1-1-16,3 2 0,1-1 15,-2 2-15,2-2 0,-3-1 0,1-1 16,0 1-16,0 2 0,0 0 16,2 2-16,-2 0 0,-4 2 0,5-2 15,1-2-15,-1 1 0,-3 1 16,3 1-16,3-2 15,-3 1-15,-1 1 0,1-1 0,-1-1 0,1-2 16,2-1-16,-2 1 0,0 1 16,2-2-16,-1-3 0,2 0 15,0 1 1,-4 0-16,-1 2 0,-1-2 16,0 0-16,1 1 0,2 2 15,-1 0-15,0 0 0,0-1 16,1 0-16,2 1 0,3 0 15,-2 1-15,-3 1 0,2 0 0,0-1 16,-1-1-16,-3 2 0,1-1 16,2 1-16,-1 0 0,-1 0 15,1 0-15,3 0 0,-3-1 0,-1 0 0,0 1 16,1 0-16,1 0 0,-1-1 16,3 1-16,0 0 0,0 0 15,-2 0-15,2 0 0,-1 2 16,1 0-16,0 0 0,0 0 15,2 1-15,-2-2 0,-1 0 0,2 0 16,1 0-16,-5 2 16,-4-2-16,2 0 0,3 0 0,-1 0 15,2-1 1,0 0-16,1 1 16,-3-1-16,-1-1 0,1 0 0,-1 0 15,-1 0-15,0 1 0,6-1 16,4-2-1,1 1-15,2-1 0,-8 1 0,-5 1 0,1 0 16,-1-2-16,1 2 0,1 1 16,0 0-16,-2 1 0,1-3 0,0 0 15,1-2-15,-1 0 0,0 2 16,1 1-16,0-1 0,1 0 16,0 0-16,-1-1 0,2 0 15,0 2-15,-1-2 0,-2 1 0,2-1 16,2 0-16,-1 0 0,-1 0 15,2 1 1,0-2-16,0 1 0,-3-1 16,4 1-16,2 0 0,-4 1 15,-1 0-15,4 1 0,2 1 16,-2 0-16,-1 0 0,3 0 16,2-2-16,-1-1 0,-1 0 0,0 1 15,0 2-15,-1 0 0,0 0 16,9-2-16,3 0 0,-4-1 0,-3 1 15,5 1-15,2 2 0,-3-1 16,-3-1-16,2 0 0,0 0 16,1 0-16,0 0 0,2-1 15,2 1-15,-2 1 0,-3 2 0,11 0 16,1 1-16,-4-2 0,-1-1 16,15-1-16,-6 0 0,-3-3 0,-2-1 15,0 5-15,0 4 0,-3-1 16,-3-1-16,5 0 0,5 0 15,-4-2-15,-3-2 0,3 2 16,2-1-16,-4 2 0,-1 2 0,1 0 16,3-1-16,0-2 0,1-1 15,3 0 1,1 1-16,-2 0 0,-1 0 16,3 1-16,4 1 0,-7-2 0,-6-1 15,8 2-15,6 0 16,-4-1-16,-1-1 0,2 2 15,4 2-15,1 0 0,-1 0 0,2-1 16,0 1-16,-4 0 0,-4 1 0,3 1 16,1 0-16,-3-1 0,-4 0 0,3 3 15,3 2-15,-2-3 16,-4-2-16,2-3 0,1-1 16,-6 2-16,-4 2 0,2 0 0,3-1 15,-2-4-15,-2-2 0,9-2 16,7-2-1,-4 1-15,-3 0 16,-6 1-16,-4 1 0,-5-1 16,-5-1-16,7 0 0,3 1 0,-7 1 15,-5 1-15,2-1 0,1 1 16,0-1-16,-2 1 0,-1-3 16,-1 1-16,1 1 0,2 2 15,-1-2-15,0 0 0,1 3 16,-1 2-16,-1-1 0,-2 0 0,2-2 15,3 0-15,-2 6 0,1 4 0,-1-5 16,-2-4-16,3 0 0,0-1 16,-2 1-16,-4 0 0,5 3 15,1 3-15,-1-3 0,1-2 0,1 1 16,2 0-16,-3 1 16,-3-1-16,0 1 0,2-2 0,-16 1 0,5-1 15,18 1-15,-1 1 0,-20-1 16,5 1-16,8-1 0,1-2 15,-3 0-15,3 0 0,5 1 16,1 0-16,-9-2 0,0-1 0,25 0 16,-2 1-16,-25 3 15,2 1-15,18-2 16,-2-3-16,-4 3 16,-1 3-16,0-3 0,0 0 0,-2-3 15,-1 0-15,1 1 0,1 0 16,-3 1-16,-3 0 0,6-1 15,3 1-15,-4-3 0,-3-1 0,2 0 16,2 2-16,0 3 16,0 2-16,3 0 0,4-2 0,-7 3 0,-5-2 15,5-2-15,5-2 0,-6 1 16,0-1-16,-2 5 0,-1 4 16,-4 0-16,-4-1 0,1-1 15,-1-2-15,-4-1 0,-5 1 16,-2 0-16,0 3 0,-17-5 0,2 0 15,-5 0 1,-4 0-16,0 0 16</inkml:trace>
  <inkml:trace contextRef="#ctx0" brushRef="#br0" timeOffset="543874.9869">7548 13618 0,'0'0'0,"-18"1"16,-1-1-16,-7 0 0,-3 1 0,-17 1 16,-16 1-16,-1-1 0,2 1 15,-11 1-15,-2 3 0,-10 4 16,1 1-16,3 3 0,0 0 16,-24 11-16,14-3 0,5 2 15,-1 1-15,15-3 0,9-1 16,5 3-16,3 1 0,3-3 0,3-2 0,0 7 15,2 4 1,8 6-16,9 3 0,8-10 0,8-5 16,7 1-16,3-3 15,1-3-15,6-4 0,6 0 0,7-2 16,-3-3-16,1 2 0,10 5 31,11 2-31,-1-5 0,4-4 0,5 1 16,5 2-16,-1-2 0,-3-1 15,6-1-15,3-2 0,2-1 16,2-1-16,37 3 0,0-2 16,-11 1-16,-9 1 0,-2-1 15,-1-1-15,-2-1 0,-3-1 0,4 0 16,3-1-16,-5 3 0,-6 2 0,3-3 16,1-2-16,-2 0 0,-1 0 15,0-3-15,0-1 0,-1 0 16,-1 1-16,13-1 15,10 0-15,-13-2 0,-7 0 16,-8 1-16,0 2 0,0 2 0,1 1 0,7-3 16,5-2-16,-11 2 0,-6 1 15,7-1-15,4-1 0,-6 4 16,-2 3-16,4 1 0,2-1 16,-4-2-16,-2-2 0,11-2 15,6-1-15,-6 0 0,-8 0 0,5-1 16,2 0-16,6 1 0,3 1 15,-1-1 1,-2-1-16,0-1 0,-1-2 0,10 2 16,10 0-1,-15 2-15,-9 2 0,4-2 0,1-2 16,2-1-16,1 1 0,2-1 16,4 1-16,-2-3 0,1 0 0,-3 0 15,0 0-15,-4-2 0,-3 0 16,1-1-16,-1 2 0,2 0 0,0 1 0,9 0 15,7 0 1,3-3-16,-1-2 0,-18-1 0,-13-1 16,9 0-16,5-1 15,-11 3-15,-8-1 0,11-1 0,8 0 16,-11 2-16,-8 2 0,6-4 16,7-3-1,-10 3-15,-6 0 0,5-1 16,3-1-16,-6 1 0,-5 0 0,5-4 15,3-2-15,-7 1 0,-3-1 16,0 2-16,1 0 0,-7 3 16,-5 1-16,0-3 0,0-4 15,-4 3-15,-5 2 0,-4-3 16,-3-3-16,-7 3 0,-3 1 0,-5-4 16,-3-1-16,-3 1 0,-2 1 0,-5 5 15,-3-5-15,-4 2 0,-1 2 16,-10-4-16,-6-1 0,2 4 15,-2 0-15,-15-3 0,-6-2 16,0 3-16,1 2 0,-12-3 16,-9-4-1,3 3-15,2 1 0,-48-10 0,0 2 16,17 6-16,9 3 0,-17 2 16,-13 3-16,13-4 0,9-1 15,-18-1-15,-12 0 0,11 3 16,9 4-16,-21 2 0,-14 1 15,16 1-15,8 1 0,-16 1 16,-12 0-16,16 0 0,10-1 0,-20 2 16,-14 1-16,20 1 0,15 1 0,-16 6 15,-11 4-15,18-3 0,12-1 16,-11 1-16,-7 1 0,17 1 16,12 2-16,-11-1 0,-9 2 15,18 0-15,11-1 0,-6 5 16,-4 5-16,14-6 0,12-2 0,-12 3 0,-6 3 15,17-5-15,14-1 0,-8 2 16,-5 4-16,7-1 0,6 1 0,-13 4 16,-10 4-16,29-8 15,21-5-15,11-4 16</inkml:trace>
  <inkml:trace contextRef="#ctx0" brushRef="#br0" timeOffset="550789.1642">2132 15373 0,'0'0'0,"0"0"0,0 0 15,0 0-15,0 0 0,0 0 0,29 9 16,-29-9-16,21 4 0,-21-4 0,26 3 16,-10-2-16,1-1 0,2 0 15,3 0-15,1 0 0,-3-2 0,5 2 16,3 0-16,7 0 16,-2 0-16,3 0 0,1 0 15,-1-1-15,1 0 0,10 1 16,1 0-16,-5 0 15,0 0-15,7-2 0,1 1 16,-1 0-16,-6-1 0,3 1 16,2-2-16,-3 1 0,-2 1 0,10-2 15,-2 0-15,-1-1 16,-2-1-16,0 2 0,1 0 16,1 1-16,1 0 0,5-1 0,0 2 15,0 0-15,-2 2 0,7-2 16,2-2-16,-11 1 0,-8 1 0,26-2 15,-4 1-15,-3 0 0,-2 2 0,6-1 16,3-1 0,-9 3-16,-4 1 0,0-2 0,-2-1 15,2 1-15,4 0 0,-4 0 16,-3 1 0,0-4-16,0-1 0,14 5 15,12 3-15,-1-4 16,2-2-16,-19 0 0,-13 1 0,10 0 15,3 0-15,-9 0 0,-6 0 16,10 0-16,7 2 16,-11-2-16,-7 0 0,7 0 0,6 0 15,-6-1-15,-4 0 0,8-1 0,2 0 16,-8-3-16,-7-1 0,12 2 16,3 2-16,-7 1 0,-5 2 0,6 1 15,2 0-15,-1-5 0,-1-3 16,3 2-16,2 1 15,-9 0-15,-5 2 0,9 1 0,5 1 16,-7 0-16,-6 0 0,3-3 0,4-1 16,-3-1-16,-1 1 0,6 1 15,5 2-15,-8 1 0,-3 1 0,3-1 16,2-2-16,-7 2 0,-5 0 16,10-3-16,6-1 0,-9-2 15,-6-3-15,5 7 0,5 5 16,-5-2-1,-5 0-15,5-5 0,5-3 16,-4 5-16,-4 4 0,3-1 16,5 0-16,-5-2 0,-5 0 0,4 1 15,3 1-15,-8-3 0,-5-1 16,8 2-16,6 1 0,-8 1 16,-3-1-16,7 2 0,6-1 15,-9-2-15,-5-2 0,5 3 0,3 2 16,-5-1-16,-6-2 0,9 3 0,3 2 15,-5-4-15,-3-2 0,2 2 16,3 1-16,-4-1 0,-3-1 16,5 3-16,3 2 0,-16-1 15,1-1-15,19 0 0,-2 1 16,-20-1-16,2 2 16,21 0-16,1-2 15,-23-1-15,1-1 0,23 3 16,-1 2-16,-24-2 0,-2 1 0,10-1 15,7 1-15,-4-1 0,-1-1 16,2 2-16,2 2 0,-3-3 16,-1-2-16,4 2 0,2 0 15,-4 1-15,-2 1 0,1-3 0,0-3 16,-1 3-16,-2 1 0,4-2 0,2-2 16,-5 1-16,-2 3 0,4-2 15,2-1-15,-5 2 0,-3-1 16,6-1-16,3-2 0,-6 1 15,-5 1-15,8 1 0,6 0 16,-8 0-16,-4 1 0,6-1 0,4 3 16,-7-3-16,-3 0 0,6 2 0,4 2 15,-4-2-15,-5-2 0,4 0 16,3-1-16,-3 1 0,-4 0 16,4 0-16,4-1 0,-5 1 15,-4 0-15,4 0 0,5-1 16,-3 1-1,-3 1-15,0-3 0,2 0 16,-4 0-16,-3 1 0,2 0 0,1 0 0,-4 0 16,1 1-16,6 0 0,2 0 15,-9-2-15,-3 0 0,6 1 16,4 0-16,-5 1 0,-4 0 0,5-2 16,5 0-16,-5 0 15,-3-1-15,3 0 0,1 1 16,-1 0-16,-2 1 0,0 0 15,1-1-15,-1 0 0,-2 1 0,3-2 16,1 0-16,-3 0 0,-2 1 16,4-1-16,3 0 0,-4-1 15,-4 0-15,7 0 16,2 2-16,-4-2 16,-2 0-16,2 2 0,2 1 15,-3-1-15,-2-1 0,2 2 0,2 0 16,-2-2-16,-1 0 0,3-1 15,3 0-15,-2 3 0,-4 3 16,6-2-16,1 1 0,-4 0 16,-4-2-16,5 0 0,6 0 15,-6 0-15,-3 1 0,3-1 0,3 0 16,-1 1-16,-3-1 0,2 3 16,3 0-16,-5-3 0,-1-3 0,2 4 15,2 3-15,-1-1 0,-1-1 16,1 0-16,2 0 0,-1 0 15,-2 0-15,2-1 0,3 2 16,-3 0-16,-2 1 0,4-1 0,1 1 16,-2-3-16,-4 1 0,4 0 0,4 3 15,-6-3-15,-3 1 0,7-1 16,3 1-16,-6-1 0,-3 0 16,6 2-16,4 2 15,-7-1 1,-3-1-16,5 0 0,3 1 15,-5-2-15,-3 0 0,8 1 0,1 1 16,-8 0-16,-2-1 0,5 1 16,1 0-16,-7-1 0,0-1 0,1 1 15,0-1-15,-2 0 0,1-2 16,4 2-16,1 1 16,-3 0-16,-3 0 0,4-3 0,3-2 15,-4 3-15,-3 1 0,6-2 0,2-1 16,-3 1-16,-2 3 0,4-1 15,3 1-15,-4-1 0,-2 0 0,4-2 16,2-1-16,-3 2 0,-4 1 16,4-2-16,4-2 0,-3 2 15,-3 0-15,3 0 0,3-1 16,-2 1 0,-3 0-16,9 1 0,3 1 15,-10-1-15,0-1 0,7 1 16,1-1-16,-8-1 0,-3 0 15,10-2-15,3 0 16,-4 0-16,-1 1 0,-3 0 0,-3-1 16,3 0-16,2-1 0,1 0 15,2 0-15,-3 1 0,-1-1 0,0 1 16,2 1-16,-1-3 0,-1-3 0,2-1 16,0-1-16,-2 0 0,0-1 15,-1 1-15,1 1 0,-1 0 16,-1-1-16,-3 1 0,0 2 15,1-5-15,-1-2 0,-3-1 16,-3 1-16,-5-1 16,2-1-16,-1-5 15,2-2-15,-5 2 0,-3 1 0,-4 2 16,-1 0-16,-2-1 0,-1-3 16,-2-1-16,-1-2 0,-4 2 15,-2 1-15,-3 4 0,-2 1 16,-2-5-16,-2-4 0,0 3 15,-2 2-15,-3 3 0,-2 3 0,-5-1 0,-3-1 16,-1 1-16,-1 0 0,-2 1 16,-3 1-16,-2 0 0,-2 1 15,-1 1-15,-1 1 0,-3 0 16,-2 1-16,-3-1 0,-1 1 16,-2 0-16,-1 0 0,-12-3 15,-1 0-15,1-1 0,4 1 0,-5 1 0,-3 2 16,-7-2-16,3-1 0,-7 2 15,-4 0-15,-8 4 16,-6 1-16,-18-2 0,26-2 0,-5 3 16,-2 0-16,5 2 15,6 3-15,-5 0 0,-1 0 16,10 0-16,7-1 16,-15-4-16,-10-4 0,7 2 15,6 1-15,-7 2 0,-5 1 16,8-2-16,7-1 0,-11-3 15,-8-3-15,12 5 0,9 1 0,-14-1 16,-9 0-16,13 3 16,10 1-16,-12-3 0,-8-2 15,13 3-15,8 1 0,-14 2 0,-11 2 0,13-2 16,9-2-16,-12 1 0,-8-1 16,12 5-16,7 2 0,-10-4 15,-8-2-15,7-2 0,7 0 0,-6 3 16,-4 3-16,7 0 0,5 3 15,-12-3-15,-6 0 16,13 0-16,11 0 16,-13 4-16,-9 4 0,11-4 15,9-1-15,-21 2 16,-14 0-16,14 1 0,10 0 0,4 1 16,4 2-16,2-1 0,1 0 0,2 3 15,1 3-15,1-4 16,2 1-16,-4-1 0,-2 1 15,6 1-15,6 2 0,-2-1 0,-2-1 16,2-1-16,3 0 0,3 1 0,4 2 16,0-2-16,1-4 0,-3 5 15,0 4-15,10 1 0,6 0 16,-2-4-16,-1-3 0,7 1 16,4 3-16,-3 6 15,-1 7 1,9-5-16,7-4 0,7 0 0,5 1 0,1 4 15,1 0-15,4 5 0,1 3 16,7 0-16,5 0 0,3 3 16,3 3-16,-4-20 15,4-2-15,7 9 0,6 6 0,0 1 16,-2 1-16,12 5 16,8 4-16,-2-4 0,-1-2 0,21 24 0,-4 1 15,-20-19-15,-11-13 0,-9-10 16</inkml:trace>
  <inkml:trace contextRef="#ctx0" brushRef="#br0" timeOffset="554214.6568">7084 12998 0,'0'0'0,"0"0"16,0 0-16,0 0 0,18 16 0,-18-16 15,12 24-15,-6-7 0,1 3 16,2 1-16,-2 1 0,-1-1 15,0-2-15,1 5 0,-3-1 16,-1-6-16,1-3 0,-2-3 16,0 0-16,-1-4 0</inkml:trace>
  <inkml:trace contextRef="#ctx0" brushRef="#br0" timeOffset="554546.9893">7162 13011 0,'0'0'0,"0"0"0,0 0 16,30-2-16,-30 2 0,32-2 0,-11 0 15,0 1-15,0 0 0,8 0 16,0 0-16,-3 2 0,-2 0 0,-2 0 16,-1 0-16,-4 2 0,-4 0 15,-9 4-15,-7 2 0,-2 1 16,-3 2-16,-9 3 0,-7 0 15,1 0-15,0 0 0,-7 4 16,-1-2-16,5-3 0,1-3 0,8-3 16,5-2-16,5-1 0,4-5 0,10-2 15,9-1-15,4-1 0,3-2 0,9-5 16,6-4-16,1 0 16,4-1-16,9-4 0,1 1 15,-12 5-15,-9 1 0,-7 3 0</inkml:trace>
  <inkml:trace contextRef="#ctx0" brushRef="#br0" timeOffset="554747.5718">8116 12797 0,'0'0'16,"0"0"-16,0 0 0,0 0 0,0 0 15,-23 6-15,23-6 0,-37 15 16,15-5-16,-6 0 0,-4 2 15,-3 1-15,-3 1 0,-7 3 0,2-1 16,-2 2-16,5-3 0,7-3 16,6-2-16,5-4 0,5-3 15,3-1-15,3 1 0,2-2 16</inkml:trace>
  <inkml:trace contextRef="#ctx0" brushRef="#br0" timeOffset="554916.9838">7747 12952 0,'0'0'0,"0"0"0,0 0 15,5 24-15,-5-24 0,4 33 16,-4-11-16,-2 4 0,0 2 0,-2 11 16,0 2-16,-3-2 15,-2 0-15,-1 4 0,1-6 16,2-6-16,-1-6 0,0-7 0,2-6 0,0-2 16,2-2-16,0-1 0</inkml:trace>
  <inkml:trace contextRef="#ctx0" brushRef="#br0" timeOffset="555061.8811">7793 13080 0,'0'0'0,"0"0"15,26-4-15,-7-1 0,6-1 0,4 0 0,5 0 0,10-1 0,1 1 16,10 0-16,0-1 16,-3 2-16,-1 1 0,3-1 0,-6 0 15,-8 1-15,-7 1 0,-8 0 16,-5 2-16,-4-1 0</inkml:trace>
  <inkml:trace contextRef="#ctx0" brushRef="#br0" timeOffset="555251.9034">8145 13168 0,'0'0'0,"0"0"0,0 0 0,5 28 15,-5-28-15,2 38 0,-4-12 16,1 2-16,-1 2 0,-1 11 15,0 1-15,-1 1 0,1-1 16,1 4-16,-2-4 0,5-7 16,3-4-16,-2-6 0,0-4 15,-1-5-15</inkml:trace>
  <inkml:trace contextRef="#ctx0" brushRef="#br0" timeOffset="555417.2844">8895 12781 0,'0'0'0,"0"0"16,0 0-16,0 0 0,23 16 0,-17-10 16,1 3-16,-2 2 0,0 2 0,-2-2 15,1-2-15,-2 0 16</inkml:trace>
  <inkml:trace contextRef="#ctx0" brushRef="#br0" timeOffset="555718.3175">8610 13111 0,'0'0'0,"0"0"0,26-3 0,-9 0 16,3-2-16,10-1 15,3-1-15,1 3 16,-3 2-16,-5 2 0,-4 2 0,-3 4 0,-7 2 16,-5 3-16,-4 2 0,-6 2 15,-6 3-15,0 1 0,2-1 16,-3 2-16,-1 0 0,3-4 16,1-2-16,7-3 0,5-1 15,3-2-15,5-1 0,5-4 16,7-3-16,2-4 0,3-2 0,6-7 0,5-6 15,-8 3-15,-5 4 0,-6 1 16</inkml:trace>
  <inkml:trace contextRef="#ctx0" brushRef="#br0" timeOffset="555918.8891">9220 12843 0,'0'0'0,"0"0"0,0 0 16,23 3-16,-23-3 0,33 2 16,-6-2-16,1-1 0,2 0 0,14-1 15,5 1-15,-5-2 0,-4 1 16,10 0-16,-1 1 0,-10 0 0,-5-1 16,-2 1-16,-6 0 0,-6 0 15</inkml:trace>
  <inkml:trace contextRef="#ctx0" brushRef="#br0" timeOffset="556072.1914">9517 12947 0,'0'0'0,"0"0"16,0 0-16,0 0 0,13 21 0,-13-21 16,8 28-16,-4-10 15,-1 4-15,-1 2 0,0 3 16,1 0-16,-2-2 0,1 3 0,0-2 15,-1-4-15,0-3 0,0-3 16,1-3-16,-1-1 0</inkml:trace>
  <inkml:trace contextRef="#ctx0" brushRef="#br0" timeOffset="556219.3966">9670 13106 0,'0'0'0,"0"0"0,0 0 0,26-7 16,-14 4-16,3-1 0,1 1 0,1-2 15,0 1-15,-1 0 0,-3 0 16,-2 1-16</inkml:trace>
  <inkml:trace contextRef="#ctx0" brushRef="#br0" timeOffset="556435.284">9329 13007 0,'0'0'0,"0"0"16,0 0-16,0 0 0,9 29 0,-9-29 15,4 28-15,-4-28 0,5 36 16,-3-14-16,1 4 16,0-2-16,2-2 0,-1 6 0,1-3 15,-1-3-15,-1-4 0,1-2 16</inkml:trace>
  <inkml:trace contextRef="#ctx0" brushRef="#br0" timeOffset="556589.1029">9273 13314 0,'0'0'0,"0"0"0,0 0 0,0 0 16,0 0-16,25 5 0,-25-5 15,35 9-15,-10-5 0,7-3 16,6-2-16,3-1 0,1 0 15,16-3-15,16-2 0,-2-2 0,-4-1 16,-3 1-16,-14 2 0,-11 1 0</inkml:trace>
  <inkml:trace contextRef="#ctx0" brushRef="#br0" timeOffset="556890.2002">10621 12697 0,'0'0'0,"0"0"0,0 0 15,0 0-15,0 0 0,-25 3 0,25-3 16,-39 12-16,14-3 0,-1 2 16,0 1-16,1 0 0,-1 1 0,-2 2 15,1 1-15,6-2 0,6-2 16,8-1-16,8-1 0,6-2 15,4 0-15,10 0 0,7 0 16,4-1-16,3-2 0,9 0 0,1-1 16,-2 0-16,-3 0 0,0 0 15,-3 0-15,-11-2 0,-7-1 16,-5 1-16,-3-1 0,-2-1 0</inkml:trace>
  <inkml:trace contextRef="#ctx0" brushRef="#br0" timeOffset="557068.6191">10310 13025 0,'0'0'0,"0"0"0,0 0 16,32 1-16,-15 1 0,1-1 0,4 0 16,7-1-16,1 0 0,2-1 15,2 0 1,-5 1-16,-5-1 0,-3 0 0</inkml:trace>
  <inkml:trace contextRef="#ctx0" brushRef="#br0" timeOffset="557563.4812">10210 13159 0,'0'0'0,"0"0"15,0 0-15,33-1 0,-33 1 16,40-1-1,-14 1-15,3-1 0,2 0 16,10 0-16,5 0 0,-4-2 16,-3 1-16,5 1 15,-3 0-15,-8 1 16,-5-1-16,-9 2 0,-7 1 0,-12 1 16,-11 3-16,-5-1 0,-5 4 15,-11 2-15,-4 2 0,-3 0 0,0 1 0,-8 4 16,4 1-16,1-3 15,3-4-15,2 0 0,9-2 16,10-3-16,5-2 0,5-1 0,5-1 16,6-1-16,7 0 0,7 0 15,6 1-15,4 1 0,5-1 16,10-2-16,3-3 0,1 0 0,-1 1 0,0 0 16,-1 1-1,-4 2-15,-4 1 0,-2-3 0,-7-3 16,-8 1-16,-6 2 0,-9-3 0,-5 0 15,-7 0-15,-5 1 0,-5-1 16,-1-1-16,2 2 16,1-1-16,-7 1 15,0-1-15,6 0 0,1 0 16,3 1-16,3 2 0,4 0 0,2 4 16,3 11-16,3 9 0,3 18 0,1 14 0,0-10 15,-2-9 1,0-6-16</inkml:trace>
  <inkml:trace contextRef="#ctx0" brushRef="#br0" timeOffset="618602.9932">4142 15318 0,'0'0'0,"0"0"0,0 0 16,0 0-16,0 0 0,0 0 16,-30-4-16,30 4 0,-32 6 0,6 3 15,-7 5 17,-6 2-32,-2 2 0,-18 11 0,-6 6 15,-11 11-15,5 0 0,-14 12 16,-7 10-16,1 6 0,15-3 0,-6 26 15,25-10-15,20-14 0,14-13 16,16-6-16,15-4 0,16-6 16,11-4-16,15-5 0,10-7 15,7-9-15,3-8 0,15-5 16,9-4-16,1-3 0,-3 0 0,5-4 0,2-3 16,7-6-16,6-4 0,4-5 15,1-2-15,-10 0 0,-11 2 16,2-8-16,3-4 0,-7-4 0,-4-1 15,-8-4-15,-4-3 0,-13 0 16,-7 1-16,-16-5 16,-11-5-16,-9 2 0,-9 2 15,-11-4-15,-8-2 16,-12 5-16,-6 2 0,-16 1 16,-11 0-16,-5 5 0,-7 5 0,-13 2 15,-9 2-15,-4 7 0,-6 5 0,-6 8 16,-6 5-16,-1 10 15,-1 6-15,-8 6 0,-4 5 0,8 5 0,11 4 16,-4 9-16,1 4 0,32-11 16,25-9-16,14-4 0</inkml:trace>
  <inkml:trace contextRef="#ctx0" brushRef="#br0" timeOffset="620735.7006">6233 15568 0,'0'0'0,"0"0"0,0 0 0,0 0 0,10 28 0,-10-28 16,5 29 0,-5-29-16,2 39 15,-1-12-15,-1 5 0,-1 1 16,0 2-16,-2 11 0,2 0 16,-2 6-16,3-5 0,0 7 0,0-3 15,-2-11-15,1-6 0,-3-5 16,1-4-16,-1-4 0,-1-3 15,-3-5-15,-5-4 0,2-7 16,0-4-16,-3-6 0,-5-7 16,5 3-16,3 3 0,0 1 15</inkml:trace>
  <inkml:trace contextRef="#ctx0" brushRef="#br0" timeOffset="620891.9001">5969 15901 0,'0'0'0,"1"8"16,0 6-16,0 1 0,0 3 0,0 7 16,1 0-16,-2 3 0,4 1 15,-1 2 1,0-2-16,0-7 0,-1-3 16,0-4-16</inkml:trace>
  <inkml:trace contextRef="#ctx0" brushRef="#br0" timeOffset="621038.7944">6549 15940 0,'0'0'15,"0"0"-15,8 16 0,-2-4 16,-1 0-16,1 3 0,1 2 16,0 5-16,1 2 0,0-2 15,1-3-15,-1-3 0,-2-2 0,-1-2 16</inkml:trace>
  <inkml:trace contextRef="#ctx0" brushRef="#br0" timeOffset="621223.9127">6804 15779 0,'0'0'0,"0"0"0,0 0 15,26 3 1,-26-3-16,35 2 0,-35-2 15,44-1-15,-19 0 0,3-2 16,1-1-16,8-4 0,2-1 0,-7 1 16,-5 2-16,-4 0 0</inkml:trace>
  <inkml:trace contextRef="#ctx0" brushRef="#br0" timeOffset="621424.1107">7123 15530 0,'0'0'0,"0"0"0,0 0 16,0 0-16,1 31 0,-1-31 16,2 33-16,-2-11 0,0 2 0,-1 3 31,0 3-31,0 10 0,0-1 0,0 0 16,-1 0-16,-2 3 0,1-5 15,-4-7-15,-3-4 16,4-6-16,-2-3 0,4-3 0</inkml:trace>
  <inkml:trace contextRef="#ctx0" brushRef="#br0" timeOffset="621562.2049">6883 16109 0,'0'0'15,"0"0"-15,0 0 0,0 0 16,0 0-16,0 0 16,38-4-16,-38 4 0,48-14 15,-23 4-15,0-1 0,5-3 16,4-4-16,4-1 0,-7 3 0,-5 2 15</inkml:trace>
  <inkml:trace contextRef="#ctx0" brushRef="#br0" timeOffset="621941.3104">7320 15779 0,'0'0'0,"0"0"0,0 0 15,0 0-15,38 1 0,-38-1 0,44 0 16,-19-2-16,2 0 0,2-1 16,5 0-16,6-2 0,-1 1 15,7-1-15,-1 3 0,-7 2 16,-6 1-16,-8 2 0,-5 2 16,-8 2-16,-6-1 0,-9 5 0,-8 4 0,-9 2 15,-6 2-15,-9 1 16,-6 2-16,4 0 0,1-1 0,-4 5 15,3 0-15,4-3 0,2-3 16,3-2-16,7-4 0,9-5 16,6-2-16,12-5 0,7-3 0,5 2 15,6 1 1,9-4-16,7-4 16,1 0-16,0 0 0,5-4 0,-1-1 15,-1-1-15,-3-1 0,2-2 16,-4 0-16,-8 0 0,-8 1 0,-7 3 15,-3 3-15,-3 1 0</inkml:trace>
  <inkml:trace contextRef="#ctx0" brushRef="#br0" timeOffset="622164.0859">7569 15544 0,'0'0'0,"0"0"16,0 0-16,0 0 0,3 22 0,-3-22 15,2 31 1,-2-10-16,0 5 0,-3 5 16,-2 8-16,-4 12 0,0 0 0,-2 13 15,-3 1-15,2-6 16,1-5-16,-1 7 0,0-3 16,0-2-16,2-9 0,-4-11 0,-1-8 15,4-9-15,2-3 0,3-4 16</inkml:trace>
  <inkml:trace contextRef="#ctx0" brushRef="#br0" timeOffset="622326.9649">7539 16248 0,'0'0'0,"0"0"0,0 0 16,25 27-16,-14-16 0,2 1 0,3 1 0,1-1 15,2-1-15,7 0 16,3-1-16,0-3 0,-1-2 0,0 0 15,-5-2-15,-4 0 0</inkml:trace>
  <inkml:trace contextRef="#ctx0" brushRef="#br0" timeOffset="622515.4383">7997 15918 0,'0'0'0,"0"0"0,0 0 16,37 0-16,-37 0 0,35-2 16,-12 2-16,0-2 0,1 0 0,11-2 15,1 0-15,-3 0 0,-2-2 16,1 0-16,-7 1 0,-4 1 0</inkml:trace>
  <inkml:trace contextRef="#ctx0" brushRef="#br0" timeOffset="622712.2118">8176 15658 0,'0'0'0,"0"0"0,0 0 16,8 25-16,-8-25 0,7 30 0,-3-12 15,-1 4-15,0 1 0,2 1 16,-1 1-16,0 5 0,1 1 0,-1-2 15,-3-1-15,2-3 0,-3-5 0,1 2 16,0-5-16,-1-3 0</inkml:trace>
  <inkml:trace contextRef="#ctx0" brushRef="#br0" timeOffset="622843.8135">8075 16203 0,'0'0'0,"0"0"0,0 0 0,0 0 15,0 0-15,39-3 0,-16-4 16,1-1-16,3-2 0,0-1 15,3-2-15,2-1 0,-4 3 0,-5 1 16</inkml:trace>
  <inkml:trace contextRef="#ctx0" brushRef="#br0" timeOffset="623139.376">8387 15848 0,'0'0'0,"0"0"0,0 0 16,0 0-16,26 6 0,-26-6 16,38 1-16,-11-1 0,4 0 0,5-1 15,6 1-15,-1 0 16,-2-2-16,9 2 0,7 2 0,-10-2 16,-5 2-16,-8 0 0,-6 1 15,-5 3-15,-7 0 0,-8 4 16,-6 2-16,-4 1 0,-4 0 0,-4 2 31,-2 2-31,-2-1 0,1-1 0,-3-1 0,-1 0 0,2-1 16,-1-1-16,3-3 0,1-2 15,2-4-15,1-3 0,1 0 16,4 0-16,-2 0 0</inkml:trace>
  <inkml:trace contextRef="#ctx0" brushRef="#br0" timeOffset="623329.4">8742 15731 0,'0'0'0,"0"0"0,0 0 16,0 27-16,0-14 0,-1 5 0,-1 4 16,-1 7-16,-2 0 15,1 0-15,0 0 16,-2-2-16,1-2 0,-2 0 0,-1-4 15,-1-6-15,0-5 0,1-2 16,1-1-16,2-1 0</inkml:trace>
  <inkml:trace contextRef="#ctx0" brushRef="#br0" timeOffset="623583.4588">8454 15654 0,'0'0'0,"0"0"0,0 0 16,0 0-16,0 23 0,0-23 0,0 32 15,0-12-15,1 3 0,1 5 16,2 2-16,2 0 0,0 0 16,7 8-16,1-1 0,5 6 0,1-1 0,4-4 15,4-1-15,4-7 0,4-3 16,12 2-16,4-2 0,6-4 16,3-3-16,10 0 0,-2-1 15,-7-3-15,-6-3 0,1-4 16,-7-4-16,-10-9 0,-8-5 0,-9 3 31,-7 1-31,-4 2 0</inkml:trace>
  <inkml:trace contextRef="#ctx0" brushRef="#br0" timeOffset="625921.587">4406 16268 0,'0'0'0,"0"0"15,0 0-15,0 0 0,0 0 0,0 0 16,-24-7-1,24 7-15,-26-1 0,2 1 16,-10 0-16,-6 0 16,-4 0-16,1 0 0,1 0 0,-26 1 15,-25 0-15,-11 0 16,8 1-16,-20 6 0,-2 3 0,-5 3 0,9-1 16,-52 11-16,9 2 0,28-4 0,18-3 15,4 4-15,-1 0 16,14 2-16,9 1 0,6-2 0,3-2 15,15 5-15,11 2 0,3-2 16,7 0-16,11-5 0,10-4 0,4-3 31,1-3-31,7 0 0,-1 0 0,4 5 16,0 4-16,2 0 16,2 0-16,3-2 0,4-1 15,2-5-15,1-5 0,-1 4 16,1 6-16,3 1 0,1 0 0,8-1 15,5 1-15,-2 0 0,0-1 16,8 3-16,6 2 0,2-1 0,0 0 0,6 0 16,7 0-16,12-3 0,-1-1 0,10 2 15,7 3-15,-5-3 0,1-4 16,49 5-16,-1-4 16,-15-5-16,-10-2 0,13 0 15,8 1-15,-8-3 0,-7-1 0,11-3 31,11 1-31,-15-1 0,-7 1 16,11-1-16,8-1 0,-4 1 16,-4-1-16,1-3 0,3-1 15,-13 2-15,-10 2 0,18-1 0,11-1 16,-14 1-16,-10 0 0,7-4 16,3-4-16,-10 4 0,-8 2 15,11-1-15,6-1 0,-10-2 0,-6-1 16,1-4-16,2-1 0,-7 2 15,-6 3-15,5-2 0,3 0 16,-12 0-16,-5 0 0,7-3 0,4-2 16,-7 2-16,-6 2 0,9-6 15,5-3-15,-13 0 0,-8 1 0,6 2 16,5 1-16,-5 4 0,-3 0 0,3 0 16,4-1-16,-5 0 0,-2-1 15,2 0-15,2 0 16,-8 1-16,-5-1 0,3 1 0,2 1 15,-9 1-15,-6 1 0,3-1 16,2-1-16,-6 0 0,-4 1 16,-9-2-1,-3-1-15,-11 1 0,-6 2 0,-3-5 16,1-2-16,0 1 16,3 1-16,-9-1 0,-5-2 0,0 4 15,1 1-15,-5 1 0,-2 0 16,-4 2-16,-3-3 0,-4-1 15,-3-1-15,1 1 0,-2-1 16,-5-2-16,-3-1 0,-3 1 0,-4 1 0,-4-1 16,-4-3-16,-1 1 0,-2 0 15,-5-2-15,-4-1 0,4 3 16,2 3-16,-14-3 0,-4 2 16,-1 4-16,-1 0 0,-3-5 15,1-2-15,5 0 0,2 1 0,-33-5 31,1 7-31,6 2 0,6 2 0,-6-1 16,-4-1-16,8 1 16,6 2-16,-9-2 0,-4 0 0,6 0 15,3 1-15,-10 1 0,-8 2 16,12-2-16,8-1 0,-11 4 16,-7 3-16,7 1 0,5-1 0,-27-1 15,-17-1-15,21 0 0,16 1 0,-2 2 16,-3 0-16,-6 2 0,-5 2 15,1-3-15,1-1 0,2 3 16,-1 2-16,-4 3 0,-2 2 16,8-1-16,6-1 0,-3 1 15,0 1-15,8 1 0,4 0 16,1 3-16,2 2 0,4-1 0,3 0 0,-3 1 16,0 2-16,1-1 0,0 0 15,24-5-15,17-3 0,12-1 16</inkml:trace>
  <inkml:trace contextRef="#ctx0" brushRef="#br0" timeOffset="630536.5075">9577 15492 0,'0'0'0,"0"0"15,0 0-15,0 0 0,0 0 0,0 0 16,0 0 0,0 0-16,0 0 0,29 13 0,-29-13 0,37 11 15,-11-5-15,4 2 16,7-2-16,1 0 0,3 0 0,15 2 15,4-2-15,14 2 0,-1-1 16,9 0-16,-5 0 0,-8 0 16,-8 0-16,3 1 0,-6-2 15,-12-1-15,-8-1 16,-12-3-16,-6-1 0,-6 0 16,-3 0-16,-3 0 0</inkml:trace>
  <inkml:trace contextRef="#ctx0" brushRef="#br0" timeOffset="630752.248">10036 15399 0,'0'0'0,"0"0"16,0 0-16,3 28 0,-3-28 0,1 31 15,-1-7 1,0 1-16,0 1 0,0 10 16,0 1-1,1-7-15,0-5 0,1-6 0,2-4 16,-2 0-16,0-3 0,0-2 16</inkml:trace>
  <inkml:trace contextRef="#ctx0" brushRef="#br0" timeOffset="630952.9551">10386 15285 0,'0'0'0,"0"0"15,0 0-15,0 0 0,0 0 16,-2 33-16,2-33 0,-9 32 0,0-12 16,-4 4-16,-3 4 0,-1-1 0,1 0 15,-6 8-15,-1 0 0,3-1 16,-1 1-16,-4 0 0,3-6 15,5-5-15,2-4 0,3-5 16</inkml:trace>
  <inkml:trace contextRef="#ctx0" brushRef="#br0" timeOffset="631137.6588">10318 15675 0,'0'0'16,"0"0"-16,0 0 0,0 0 15,-22 22-15,22-22 0,-33 25 16,11-11-16,-4 2 0,0 2 0,-1 3 16,-8 4-16,-1-4 0,-7 3 0,3-4 15,4-3-15,4-3 0,5-2 16,6-3-16,4-2 16</inkml:trace>
  <inkml:trace contextRef="#ctx0" brushRef="#br0" timeOffset="631322.7094">10094 15884 0,'0'0'0,"0"0"0,0 0 16,10 22-16,-6-12 0,2 3 16,1 0-16,-2 1 0,1 2 15,-2-1-15,1-1 0,2 0 16,0-2-16,-1-5 0,1-4 0,-3-1 0,1 0 15,-2-1-15</inkml:trace>
  <inkml:trace contextRef="#ctx0" brushRef="#br0" timeOffset="631469.9889">10351 15772 0,'0'0'0,"0"0"0,0 0 16,-4 22-16,4-22 0,-5 28 15,2-12-15,0 0 0,-1-1 0,1 2 16,0-1-16,0 2 16,3-3-16,0-2 0,0-2 15,0-2-15</inkml:trace>
  <inkml:trace contextRef="#ctx0" brushRef="#br0" timeOffset="631793.107">10651 15922 0,'0'0'16,"0"0"-16,0 0 0,0 0 0,0 0 16,0 0-16,-33 16 15,33-16-15,-49 7 0,24-3 16,1 0-16,-7 0 0,-5 0 16,-7 1-16,4-1 0,-3 0 0,-2 1 15,-4 0-15,8 2 0,4-1 16,7 0-16,4-1 0,4-1 15,7 3 1,5 2-16,5 1 0,3 0 0,10 0 16,7 1-16,4 0 0,2-1 15,10-1-15,8 0 16,-3-2-16,-2-2 0,12 0 16,2-1-16,-6-3 0,-6-1 0,5-2 15,-2-1-15,-13 0 0,-6 1 16,-5 1-16</inkml:trace>
  <inkml:trace contextRef="#ctx0" brushRef="#br0" timeOffset="632009.4974">10360 15940 0,'0'0'0,"0"0"16,0 0-16,5 28 0,-5-28 0,4 35 15,-3-12-15,0 2 0,-1 3 0,-1 11 16,0 2-16,-2 1 0,1 1 16,-3 10-16,-2 0 0,0-6 15,0-5-15,-4 5 16,-3-3-16,3-9 0,4-9 16,0-5-16</inkml:trace>
  <inkml:trace contextRef="#ctx0" brushRef="#br0" timeOffset="632194.5416">10304 16236 0,'0'0'16,"0"0"-16,0 0 0,0 0 0,-19 21 16,19-21-16,-20 27 15,8-12-15,-1 1 0,-3 1 0,-3 2 16,-4 3-16,0 0 0,1-1 15,0-2-15,3-3 0,4-2 16,2-3-16</inkml:trace>
  <inkml:trace contextRef="#ctx0" brushRef="#br0" timeOffset="632357.4017">10423 16330 0,'0'0'0,"5"7"0,3 3 0,0 1 0,-1 0 0,4 5 15,1 3-15,1-1 0,-2 0 16,3-2-16,4-2 0,-4-1 16,-2-3-16,-1-1 0</inkml:trace>
  <inkml:trace contextRef="#ctx0" brushRef="#br0" timeOffset="632562.9249">10788 15936 0,'0'0'0,"0"0"15,0 0-15,0 0 0,24 5 0,-24-5 16,25 4-16,-25-4 0,34 2 0,-15-2 31,0 0-31,0 0 0,-2 1 0,4-1 16,1-1-16,5-1 0,-3-2 0,-3 1 15,-4 1-15,-2 0 16</inkml:trace>
  <inkml:trace contextRef="#ctx0" brushRef="#br0" timeOffset="632758.1532">11029 15731 0,'0'0'0,"0"0"16,0 0-16,2 23 0,-2-23 0,3 26 15,-3-7-15,-1 1 0,0 2 16,-1 1-16,0 3 0,-1 6 16,-2 0-16,0-2 0,-1 1 15,1-2-15,0-3 0,1 1 16,-1-5-16,2-4 16</inkml:trace>
  <inkml:trace contextRef="#ctx0" brushRef="#br0" timeOffset="632927.5364">10874 16277 0,'0'0'0,"0"0"16,25 0-1,-25 0-15,41-5 0,-18 1 16,0-1-16,3-4 0,4-6 16,8-4-1,-2-1-15,5-3 0,-4 0 16,-7 5-16,-6 4 0,-4 1 0</inkml:trace>
  <inkml:trace contextRef="#ctx0" brushRef="#br0" timeOffset="633212.7973">11152 15951 0,'0'0'0,"0"0"0,0 0 16,0 0-16,0 0 0,0 0 0,0 0 15,37 7-15,-37-7 0,42 4 16,-17-1-16,4 0 0,2-2 0,2 2 15,3-1-15,8 0 16,-2 2-16,-2-1 0,-2 2 0,4 1 16,-4 0-1,-7-1-15,-6 1 0,-5 2 16,-5 3-16,-8 1 0,-8 1 16,-6 2-16,-4 1 0,-2 0 15,-1 1-15,-4 2 0,-3 1 16,-2-3-16,-1-4 0,0-1 15,3-4-15,-2-2 0,-1-2 16,4 0-16,4-1 0,2-1 0</inkml:trace>
  <inkml:trace contextRef="#ctx0" brushRef="#br0" timeOffset="633397.4328">11499 15876 0,'0'0'0,"0"0"0,0 0 0,-1 21 16,1-21-16,-4 25 0,1-10 16,-2 3-16,0 1 0,-2 1 15,0 1-15,-5 6 0,-2 0 0,1-3 16,0-2-16,2-4 16,1-3-16,2-2 0</inkml:trace>
  <inkml:trace contextRef="#ctx0" brushRef="#br0" timeOffset="633745.2969">11297 15855 0,'0'0'0,"0"0"15,0 0-15,0 0 0,0 0 0,-5 22 16,5-22-16,-5 23 0,5-23 0,-9 37 16,4-15-16,0 0 0,1 0 15,2 0-15,2 1 0,1 6 16,0 0-16,2-3 0,3-3 15,1-1-15,2 0 0,1-1 0,1 1 16,3-3-16,3-4 0,1 0 16,1-1-1,0 0-15,0-1 0,5 2 16,0-3-16,1-1 0,-2-1 16,-1-2-16,0-2 0,-3 0 0,-3-1 15,-1-1-15,-2 1 16,-3-3-16,-1-1 0,-4 0 15,-1-1-15,0 0 0,-1 0 0,0-5 16,1-4-16,-1-4 0,0-5 0,2-1 16,0-2-16,1 4 0,-2 2 0,-1 2 15</inkml:trace>
  <inkml:trace contextRef="#ctx0" brushRef="#br0" timeOffset="633930.4973">12237 16110 0,'0'0'0,"0"0"0,0 0 16,0 0-16,0 0 0,0 0 15,0 0-15,0 0 0,-26 4 0,26-4 16,0 0-16,-27-8 15</inkml:trace>
  <inkml:trace contextRef="#ctx0" brushRef="#br0" timeOffset="636329.9214">21741 15777 0,'0'0'0,"0"0"0,0 0 0,-21-25 16,8 14-16,-3 0 0,-5-1 15,-1 2-15,-1 0 0,-11 0 16,-5 1-16,-1 2 0,-2 0 16,-19 3-16,-9 4 15,3 3-15,3 3 0,-18 8 0,-2 3 16,-7 4-16,10-1 0,-15 7 0,-11 5 15,-17 13-15,13 2 0,-9 14 16,-6 11-16,12 5 16,9 4-16,25-15 0,17-11 0,9 6 15,7 5-15,14-8 16,10-5-16,14 8 16,9 5-16,9-9 15,5-6-15,15 3 0,9 2 0,9-7 16,6-6-16,17 4 0,14 5 15,-6-11-15,-3-7 0,19-4 16,14-3-16,-10-1 0,-6 0 16,26-2-16,18-2 0,-12-7 0,-9-3 15,22-3-15,15-2 0,-14 1 0,-10-1 16,22 2-16,15-1 16,-15 3-16,-10 0 0,21 2 0,16 2 15,-21-4-15,-14-4 0,22 0 16,13 0-16,-20 0 0,-15 2 0,20-2 15,13-1-15,-23-1 0,-16 0 16,12-4 0,7-3-16,-22-1 0,-15-1 15,6-12-15,4-7 0,-21 1 16,-15 1-16,10-11 0,5-6 16,-17 0-16,-12 1 0,3-6 15,3-2-15,-16 0 0,-10 0 0,-1-9 16,-3-6-1,-8 12-15,-5 8 0,-5-10 0,-3-7 0,-11 7 0,-7 2 16,-8-6-16,-3-5 16,-5 3-16,-3 1 0,-9-9 0,-8-5 15,-4 10-15,-5 6 0,-13-2 16,-9-1-16,0 5 0,2 3 0,-15 5 16,-10 4-16,7 3 0,5 5 15,-20 2 1,-15 2-16,6 4 0,5 4 15,-17-8-15,-10-5 0,5 9 16,4 7-16,-19 2 0,-10 3 16,4 2-16,4 2 0,-15-4 15,-10-1-15,10 2 0,7-1 0,-17 6 16,-12 3-16,9-2 0,6 0 16,-21 5-16,-14 4 0,16-3 15,10-3-15,-18 4 0,-12 2 16,10 5-16,10 2 0,-17-2 15,-12-2-15,18 8 0,10 3 16,52-5-16,37-5 0,25-3 0</inkml:trace>
  <inkml:trace contextRef="#ctx0" brushRef="#br0" timeOffset="642155.7579">25946 15800 0,'0'0'0,"20"3"16,3 1-16,4 1 0,0 0 0,13 3 15,5 0 1,-1 0-16,1 2 16,-1-1-16,-6-1 0,-8-1 0,-7-2 0,-5-1 0</inkml:trace>
  <inkml:trace contextRef="#ctx0" brushRef="#br0" timeOffset="642324.1125">25983 16019 0,'0'0'15,"14"4"-15,8 1 0,8 3 16,2 0-16,18 4 0,8 0 0,11 1 0,-1 0 0,-8-1 15,-14-4-15,-12-2 0</inkml:trace>
  <inkml:trace contextRef="#ctx0" brushRef="#br0" timeOffset="642878.3542">27415 15934 0,'0'0'0,"0"0"15,0 0-15,0 0 0,19-21 0,-19 21 16,5-25-16,-4 11 16,-1 1-16,-4-4 0,-5-2 15,-2 0-15,-1 3 0,-12-4 0,-7 1 16,-1 3-16,0 3 0,-12 3 15,-5 5-15,3 4 0,2 4 0,-5 10 16,3 6-16,9 1 0,6 0 31,9 10-31,9 5 0,10-5 0,5-4 0,18-1 0,13 0 32,1-4-32,2-3 0,10-4 0,8-3 0,-4-5 0,-4-2 0,7-6 15,-1-4-15,-12-1 16,-6-2-16,-6-5 15,-4-4-15,-6 1 0,-6 0 0,-8 0 16,-7 2-16,0 4 16,-1 1-16,-6 10 0,-4 5 15,2 4-15,-1 3 0,0 11 16,-1 8-16,0 1 0,2 2 0,-1 20 16,0 10-16,3-9 15,3-6-15,1 8 0,1 0 0,2-6 0,0-4 0,-3-4 16,-2-4-16,1-9 15,-1-6-15,-3-4 0,-2-3 16,-2-7-16,0-5 0,-5-10 16,-4-5-16,0-6 0,0-4 0,2-13 15,1-11-15,6 11 0,3 8 16,3 7 0</inkml:trace>
  <inkml:trace contextRef="#ctx0" brushRef="#br0" timeOffset="643210.3401">27871 15729 0,'0'0'0,"0"0"0,0 0 16,-3 34-16,0-15 0,-4 4 0,-4 6 16,-4 9-16,-3 1 0,-1 5 15,3-3-15,2-4 16,5-2-16,-1-2 0,2-7 15,2-6-15,3-5 0,2-11 0,1-6 16,0-5 0,-1-3-16,3-8 0,3-6 15,0-3-15,1-1 0,1-3 16,3-1-16,0 2 0,0 2 0,1 0 16,-1 5-16,0 6 0,-1 3 15,4 4-15,2 3 0,4 6 16,5 3-16,2 3 15,-1 2-15,-2 1 0,0 1 0,6 4 0,2 4 16,-8-5-16,-4-2 0,-5-3 16</inkml:trace>
  <inkml:trace contextRef="#ctx0" brushRef="#br0" timeOffset="643542.7034">28020 16134 0,'0'0'0,"0"0"0,20 10 16,-6-4-16,3-1 0,5-1 16,5 0-16,10-1 0,-1-2 0,12-2 15,1-1 1,-7-3-16,-7-2 16,-6-1-16,-6-2 0,-6-4 0,-5 0 15,-5-2-15,-5-2 0,-9 1 16,-7 0-16,-4 4 0,-4 3 15,-3 1-15,-3 3 0,-7 4 16,-1 6-16,1 7 16,2 6-16,0 5 0,1 3 0,8 3 0,5 1 15,9 0-15,7 1 0,9 0 16,7 2-16,8-1 0,7-1 16,11-4-16,3-6 0,4-7 0,4-7 15,-13-1-15,-9-2 0,-7-1 16</inkml:trace>
  <inkml:trace contextRef="#ctx0" brushRef="#br0" timeOffset="643881.423">28489 16174 0,'0'0'16,"0"0"-16,0 0 0,0 0 15,26 24-15,-26-24 0,37 15 16,-13-8-16,4-1 0,4 1 15,3-2-15,8 2 0,0 0 0,5-3 16,-3-1-16,-4-3 0,-5-2 0,-4-5 16,-4-4-16,-7-6 0,-6-4 15,-7-3-15,-7-2 0,-7 1 16,-7-1-16,-6 3 0,-9 0 16,-6 1-16,-1 5 0,-7 10 15,-5 4-15,4 9 16,4 5-16,-4 10 0,4 4 15,12 5-15,7 4 0,13 3 16,10 3-16,10-3 0,4-1 0,14 1 16,9 0-16,3-3 15,2-3-15,8-5 0,2-7 16,-16-6-16,-11-4 0,-8-2 16</inkml:trace>
  <inkml:trace contextRef="#ctx0" brushRef="#br0" timeOffset="644253.7266">29234 16094 0,'0'0'16,"0"0"-16,0 0 0,0 0 0,-19 32 15,10-13-15,-1 2 0,1 3 16,-2 2-16,0 1 0,-1 1 0,0 5 16,1-3-16,1-3 0,2-4 15,1-4-15,3-3 0,-1-5 16,2-4-16,0-5 0,0-5 15,4-4-15,4-4 0,0-5 16,2-3-16,2-4 16,1-3-16,5-7 15,3-2-15,3 2 0,2 1 0,-1 4 16,-1 5-16,4-1 0,1 4 16,-2 7-16,0 6 0,-1 2 15,-1 4-15,-4 4 0,-4 3 16,-4 5-16,-2 6 0,-4 4 15,0 4-15,-5 4 0,-5 4 0,-3 0 0,-2-1 16,-3 7-16,0 1 0,2-3 0,4-2 16,0-6-16,1-5 15,2-6-15,0-3 16,2-4-16</inkml:trace>
  <inkml:trace contextRef="#ctx0" brushRef="#br0" timeOffset="644544.5605">30099 16156 0,'0'0'0,"0"0"0,0 0 16,0 0-16,-14-22 0,14 22 16,-32-21-16,9 11 0,-4 1 0,0 3 0,-2 4 15,-6 1-15,1 3 0,4 3 16,4 3-16,6 7 0,5 6 0,9 8 15,9 1-15,6 3 0,5 2 16,6 3-16,5 2 16,1 2-16,-5-7 0,-6-4 15,-4-4-15,-4-5 0,-4-7 0,-12-2 0,-8-6 16,-8-7-16,-4-7 0,-12-11 16,-9-9-16,0 2 0,-2 0 15,5 3-15,13 6 0,8 4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2025/10/21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4.xml"/><Relationship Id="rId1" Type="http://schemas.openxmlformats.org/officeDocument/2006/relationships/tags" Target="../tags/tag8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.emf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6" Type="http://schemas.openxmlformats.org/officeDocument/2006/relationships/customXml" Target="../ink/ink2.xml"/><Relationship Id="rId5" Type="http://schemas.openxmlformats.org/officeDocument/2006/relationships/image" Target="../media/image1.emf"/><Relationship Id="rId4" Type="http://schemas.openxmlformats.org/officeDocument/2006/relationships/customXml" Target="../ink/ink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5" Type="http://schemas.openxmlformats.org/officeDocument/2006/relationships/image" Target="../media/image3.emf"/><Relationship Id="rId4" Type="http://schemas.openxmlformats.org/officeDocument/2006/relationships/customXml" Target="../ink/ink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0.xml"/><Relationship Id="rId1" Type="http://schemas.openxmlformats.org/officeDocument/2006/relationships/tags" Target="../tags/tag89.xml"/><Relationship Id="rId5" Type="http://schemas.openxmlformats.org/officeDocument/2006/relationships/image" Target="../media/image4.emf"/><Relationship Id="rId4" Type="http://schemas.openxmlformats.org/officeDocument/2006/relationships/customXml" Target="../ink/ink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5" Type="http://schemas.openxmlformats.org/officeDocument/2006/relationships/image" Target="../media/image5.emf"/><Relationship Id="rId4" Type="http://schemas.openxmlformats.org/officeDocument/2006/relationships/customXml" Target="../ink/ink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6.xml"/><Relationship Id="rId1" Type="http://schemas.openxmlformats.org/officeDocument/2006/relationships/tags" Target="../tags/tag9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8.xml"/><Relationship Id="rId1" Type="http://schemas.openxmlformats.org/officeDocument/2006/relationships/tags" Target="../tags/tag9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0.xml"/><Relationship Id="rId1" Type="http://schemas.openxmlformats.org/officeDocument/2006/relationships/tags" Target="../tags/tag9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2.xml"/><Relationship Id="rId1" Type="http://schemas.openxmlformats.org/officeDocument/2006/relationships/tags" Target="../tags/tag10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4.xml"/><Relationship Id="rId1" Type="http://schemas.openxmlformats.org/officeDocument/2006/relationships/tags" Target="../tags/tag10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6.xml"/><Relationship Id="rId1" Type="http://schemas.openxmlformats.org/officeDocument/2006/relationships/tags" Target="../tags/tag10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0.xml"/><Relationship Id="rId1" Type="http://schemas.openxmlformats.org/officeDocument/2006/relationships/tags" Target="../tags/tag10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2.xml"/><Relationship Id="rId1" Type="http://schemas.openxmlformats.org/officeDocument/2006/relationships/tags" Target="../tags/tag11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4.xml"/><Relationship Id="rId1" Type="http://schemas.openxmlformats.org/officeDocument/2006/relationships/tags" Target="../tags/tag1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6.xml"/><Relationship Id="rId1" Type="http://schemas.openxmlformats.org/officeDocument/2006/relationships/tags" Target="../tags/tag1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8.xml"/><Relationship Id="rId1" Type="http://schemas.openxmlformats.org/officeDocument/2006/relationships/tags" Target="../tags/tag1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1360170"/>
            <a:ext cx="9799200" cy="2570400"/>
          </a:xfrm>
        </p:spPr>
        <p:txBody>
          <a:bodyPr/>
          <a:lstStyle/>
          <a:p>
            <a:r>
              <a:rPr lang="zh-CN" altLang="zh-CN">
                <a:solidFill>
                  <a:srgbClr val="FF0000"/>
                </a:solidFill>
              </a:rPr>
              <a:t>专题三</a:t>
            </a:r>
            <a:r>
              <a:rPr lang="en-US" altLang="zh-CN">
                <a:solidFill>
                  <a:srgbClr val="FF0000"/>
                </a:solidFill>
              </a:rPr>
              <a:t> </a:t>
            </a:r>
            <a:r>
              <a:rPr lang="zh-CN" altLang="en-US">
                <a:solidFill>
                  <a:srgbClr val="FF0000"/>
                </a:solidFill>
              </a:rPr>
              <a:t>一词多义</a:t>
            </a:r>
            <a:br>
              <a:rPr lang="zh-CN" altLang="en-US">
                <a:solidFill>
                  <a:srgbClr val="FF0000"/>
                </a:solidFill>
              </a:rPr>
            </a:br>
            <a:r>
              <a:rPr lang="en-US" altLang="zh-CN" sz="4400">
                <a:solidFill>
                  <a:schemeClr val="accent1"/>
                </a:solidFill>
              </a:rPr>
              <a:t>(</a:t>
            </a:r>
            <a:r>
              <a:rPr lang="zh-CN" altLang="en-US" sz="4400">
                <a:solidFill>
                  <a:schemeClr val="accent1"/>
                </a:solidFill>
              </a:rPr>
              <a:t>非字母顺序排列</a:t>
            </a:r>
            <a:r>
              <a:rPr lang="en-US" altLang="zh-CN" sz="4400">
                <a:solidFill>
                  <a:schemeClr val="accent1"/>
                </a:solidFill>
              </a:rPr>
              <a:t>)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96240"/>
            <a:ext cx="10968990" cy="58534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41. landscape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Recent electoral shocks have shaken the European political landscape.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42. geography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geography of flats made it hard to get to know our neighbors.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43. consume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Consuming digital formats relates to reduced concentration, an entertainment mindset and a tendency to multitask.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44. cloud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maintained his composure, resisting the impulse to allow her description to cloud his judgment.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45. coat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room seemed deserted. A film of dust coated the table.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1640"/>
            <a:ext cx="10968990" cy="58280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46. coin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term was coined around the notion that some aspects of plant behavior could be compared to intelligence in animals.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47. cook (doctor)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presence of cooked experimental data compromised the scientific spirit.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48. command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Graduates from elite universities command the highest salaries.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49. communicate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Her enthusiasm communicated itself to her students.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50. contract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Those forced to exercise their smiling muscles reacted more enthusiastically to funny pictures than did those whose mouths were contracted in a frown.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5290"/>
            <a:ext cx="10968990" cy="58343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51. course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Blood coursed through her veins.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52.  crop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had to crop the image to fit it into the frame.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53. craft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crafted complex plots and striking characters that capture the panorama of English society.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54. curious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This exists a curious phenomenon among students.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55. cushion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imperative that we understand the changes that are happening and find ways to cushion the impacts. 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1155960" y="912240"/>
              <a:ext cx="10430280" cy="537732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46600" y="902880"/>
                <a:ext cx="10449000" cy="5396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4" name="墨迹 3"/>
              <p14:cNvContentPartPr/>
              <p14:nvPr/>
            </p14:nvContentPartPr>
            <p14:xfrm>
              <a:off x="1114200" y="4395600"/>
              <a:ext cx="10269720" cy="1857600"/>
            </p14:xfrm>
          </p:contentPart>
        </mc:Choice>
        <mc:Fallback>
          <p:pic>
            <p:nvPicPr>
              <p:cNvPr id="4" name="墨迹 3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04840" y="4386240"/>
                <a:ext cx="10288440" cy="18763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65760"/>
            <a:ext cx="10968990" cy="588391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56. minute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equipment is able to detect the minute errors.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57. sound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solicited sound advice to better their project.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58. concentrate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purchased orange juice concentrate.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Additives are expensive but are used in very low concentrations.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59. structure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structured the essay based on facts and opinions.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60. accent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Use make-up to accent your cheekbones and eyes.  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42240" y="618480"/>
              <a:ext cx="10858680" cy="556632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2880" y="609120"/>
                <a:ext cx="10877400" cy="55850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2590"/>
            <a:ext cx="10968990" cy="58470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61. second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 never hesitated to second a motion tabled by his good friend Jim.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62. discipline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Psychology is a discipline that bridges the natural and social sciences.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63. counter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When they blamed him for the collapse of the bridge, he countered that his warnings about the bridge had been ignored.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64. subject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subjects of this experiment were all men aged 18-35.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65. notice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Jim gave notice on Thursday.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trip was planned on short notice.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54840" y="388800"/>
              <a:ext cx="10924920" cy="591228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45480" y="379440"/>
                <a:ext cx="10943640" cy="5931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96240"/>
            <a:ext cx="10968990" cy="58534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66. hide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wanted boots made of cow hide.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betrayed his friend to save his own hide.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67. bark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ancient oak stood resilient through the storms, its thick, furrowed bark serving as a protective armor against the elements.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bark is always worse than his bite.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Convinced that his lack of promotion was due to a colleague's sabotage, John was barking up the wrong tree; the real obstacle was his own reluctance to advocate for his accomplishments in a system that valued visibility as much as competence.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68. clearing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found a clearing in the forest and seated ourselves.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69. hearing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Amidst the solemn atmosphere of the hearing, the scientist's voice remained steady as she presented irrefutable evidence.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70. plot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vegetable plot was dotted with all kinds of leafy vegetables.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88960" y="376200"/>
              <a:ext cx="11075760" cy="592632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79600" y="366840"/>
                <a:ext cx="11094480" cy="59450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71. charge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Children charged down the stairs the moment the bell rang.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company led the charge in the carbon labeling drive.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72. cake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mud on his boots caked and peeled off bit by bit.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73. trip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tripped over several pronunciations, and had some mental block, so the speech turned into incoherent fragments. When he slunk off the stage, he dreaded he would become the laughing stock.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74. serve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If my memory serves me well, he is famous for his thunderous serve. 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75. shadow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wife shadowed him for several weeks, even during his leak.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helpful for teachers to shadow managers in some industries.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33705"/>
            <a:ext cx="10968990" cy="581596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76. deliberate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strode onto the platform with deliberate steps.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77. desperate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H’d been through the dot-com boom and burst and, desperate for a job, signed on with a real estate agency.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78. digest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This passage appears to be a digest of a book review.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79. dismiss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dismissed wind power as an unreliable energy source.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80. effect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Some changes have been effected by the customers. 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6405"/>
            <a:ext cx="10968990" cy="580326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81. enterprise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Since the days of Aristotle, a search for universal principals has characterized the scientific enterprise.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82. entertain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Barbecue is a favorite way of entertaining friends.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Entertaining a hope of reconciliation, I visited my elder brother.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83. level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system levels the playing field for everyone.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84. exhaust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showed inexhaustible energy on the court and insatiable thirst for knowledge.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85. faint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That struck some readers as faint praise.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30530"/>
            <a:ext cx="10968990" cy="581914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86. fair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feels good to picnic in fair weather.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Science Fair in our school arrests great attention.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87. fat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had a fat chance of winning the competition.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88. feed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fed a coin in the pay phone and picked the receiver.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89. fetch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masterpiece fetched a total of $100, 000.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90. field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Our headmaster has to field numerous calls from students every year.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544195"/>
            <a:ext cx="10968990" cy="570547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culture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takes two to three weeks to grow the culture.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细菌或细胞培养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farmers cleared the forest for rice culture.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栽培、种植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account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叙述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painful to read these roundabout accounts today.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address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讲话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was addressing a small gathering in a suburban Virginia living room.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4. agenda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目的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artist is letting his own agenda affect what was meant to be a community project.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5. article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物品、条款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was on all of the articles handed out to soldiers.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33070"/>
            <a:ext cx="10968990" cy="581660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91. file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doors of the museum opened and the visitors began to file in.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girl settled in her chair, filing her nails.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92. pile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Pierre came to pick them up, and they all piled in.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93. game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large and slow-growing animals were easy game.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94. gain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swimmer finally gained the river bank.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95. survey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set the brake and got out of the car to survey the damage.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5290"/>
            <a:ext cx="10968990" cy="583438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96. handsome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company gave a handsome reward to researchers.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97. issue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issued a monthly magazine and I subscribed to every issue.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Smoke issued from the exhaust of the car.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98. harbor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Many people harbor biases against the obese.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99. implication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Supreme Court’s decisions carry important implications for how medicine seeks to relieve dying patients of pain.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100. inform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Different forms of reading inform each other.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90525"/>
            <a:ext cx="10968990" cy="585914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101. invite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Her inappropriate remarks invited constant troubles.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102. spell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crop failure spelt failure for many farmers.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103. literature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Literature review comes before the main body of your paper.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104. lift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With slumping housing market, odds are that loan cap will be lifted.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105. observe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“Women’s capacity for tolerating stress may be greater than men’s,” he observed.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Others stress safe work practice by observing rules and regulations.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84175"/>
            <a:ext cx="10968990" cy="586549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106. pool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should pool resources in a bid to do some greater things.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107. preserve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civil service became the perserve of the educated middle class.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108. produce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Laughter does produce short-term changes in the function of the heart and its blood vessels.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109. regard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Teachers are held in high regard in our society.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stood back and regarded him coldly.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110. relate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related a story, which I could relate to.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111. save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vast body of writings on music is unknown save to specialists.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112. screen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match will be screened live on television.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judges screened the statistics in the paper to see its authenticity.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113. sit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Students will sit for the bar after two years of law school.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114. succeed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Parkrun is succeeding where London’s Olympics is failing.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115. humble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humbled by her generosity.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world champion was humbled last night in three rounds.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59410"/>
            <a:ext cx="10968990" cy="589026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116. season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To enhance the flavor of the lamb, season it with garlic before roasting it in the oven.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117. skin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skinned his knees climbing down the tree.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118. fare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cab driver dropped off a fare who liked traditional Chinese fare.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119. pilot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piloted (pilot) program was a great success.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120. buffet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Their flight was buffeted by a raging storm. </a:t>
            </a:r>
          </a:p>
          <a:p>
            <a:pPr marL="0" indent="0">
              <a:buNone/>
            </a:pP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6720"/>
            <a:ext cx="10968990" cy="582295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121. ease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eased slowly past the barking dog.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122. element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is really in her element at parties.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Only if we are exposed to the elements can we mature like a butterfly emerging from a cocoon.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123. sample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sampled some delicacies that tickled our taste buds.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124. flag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Students’ enthusiasm for English is flagging.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flagged a truck down and asked for help.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125. exact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was determined to exact a promise from him.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82600"/>
            <a:ext cx="10968990" cy="576707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126. wind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Great Wall winds across the northern border like a dragon.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momentarily winded by the blow to his stomach.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127. duck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boxer ducked the blows from the opponent with agility.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kids were ducking each other in the pool.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128. steel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steeled himself not to shrink from the forthcoming criticism.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129. mine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coach tried every means to mine the player’s potential.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130. discount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By no means can we discount the importance of AI-assisted teaching.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131. humor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in ill humor today.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132. impact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moon impacted the earth, resulting in the extinction of dinosaurs.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133. negotiate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climbers had to negotiate a steep rock face.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134. project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Images were projected onto the wall.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projected that we will weather the crisis.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135. tip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We tipped plates of fresh meat, fish and vegetables into the hot pot.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566420"/>
            <a:ext cx="10968990" cy="568325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6. extend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Peter extended himself in the exam and passed it with flying colors.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7. tear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tore across the lawn and hit a trunk on the face.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tore into the trunk to find the appropriate dress to be worn at the ball.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8. practice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his practice to read several books a week.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Mary operated a busy legal practice in Los Angeles.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To practice medicine, a student should be armed with extensive hands-on experience.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9. champion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chose to champion the dying dialect, believing the faintest light can defeat the overwhelming night.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10. credit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Despite obtaining a citation for bravery, he declined to take full credit for rescuing the drowning boy, a revelation of his humility.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99110"/>
            <a:ext cx="10968990" cy="575056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11. sport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 is obsessed with the sport of fishing, so he is called a sportsman.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12. exercise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Those parents who exercise their ever-present supervision of their children are often nicknamed helicopter parents.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13. pen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grounded child bordered on madness after being penned in a small space for a month.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14. float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 floated the idea of scrolling through webpages to find flashes of inspiration.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15. translate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It’s time to translate words into action; stop paying lip service.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63550"/>
            <a:ext cx="10968990" cy="601472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16. balance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 glance at my bank balance reduced me to great dismay.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17. bar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needs to give the committee explicit authority once and for all to bar broadband providers from interfering in the traffic on their network.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18. bear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Bearing gifts, he visited his uncle and lingered for a conversation.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19. blow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failure dealt a blow to his hard-earned self-confidence.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20. board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school is primarily funded by its board, which is comprised of influential and wealthy leaders from various industries.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across-the-board spending cut of 15% for all governmental departments met with strong opposition from civil servants, who argued such a blanket approach would choke innovation in critical areas while failing to address the root causes of the budget deficit.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1640"/>
            <a:ext cx="10968990" cy="58280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21. stomach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found she could stomach his occasional neglect and even his cutting remarks, but his two-sidedness of asking for loyalty while conducting a secret love affair was intolerable.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22. buy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Lots of people bought that story, and over three decades, some 10 million smokers went to early graves.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23. cap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NBA has a soft salary cap, meaning teams can exceed it under certain exceptions (like signing their own free agents) but must pay a luxury tax if they go too far over.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24. capacity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attended the meeting in my capacity as chairman of the safety committee.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25. channel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Most of his energy was channeled into writing and lecturing.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26. draw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Recent years have seen climbing the Everest become a big draw among enthusiasts.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27. appropriate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Things like fish collars, rejected sweet potatoes, and cucumber butts were all appropriated and, with the help of a number of good chefs, turned into excellent cuisine.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28. land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young attorney landed his first big client by winning a high-profile case.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29. secure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film crew finally secured permission to shoot in the historic palace.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30. spare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Each recycled item provided a chance to spare the landfill.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 could have spared yourself an unnecessary trip by phoning in advance.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scored a key goal with 1 minute to spare.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77190"/>
            <a:ext cx="10968990" cy="58724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31.station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stationed herself at the window to await his return.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32. skirt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negotiators masterfully skirted conflicting issues, shifting the dialogue into a graceful ambiguity of mutual understanding that would otherwise have been a fierce tug-of-war.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33. slip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Professional players can’t afford to make a single slip.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34. complex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town has one of the best leisure complexes in the country.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People usually have a complex about their looks.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35. desert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Her courage seemed to desert her for a moment.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8940"/>
            <a:ext cx="10968990" cy="58407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36. grounds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retired from the job on health grounds.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spilled the tea grounds into the flowerpots.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37. spin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tried to put a positive spin on the sales figures.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38. contribution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Your contributions are desperately wanted! We hope to savor a dip of your colorful and rewarding summer vacation!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39. air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looked at him with a determined air.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40. check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government is determined to check the growth of public spending.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2591</Words>
  <Application>Microsoft Office PowerPoint</Application>
  <PresentationFormat>宽屏</PresentationFormat>
  <Paragraphs>300</Paragraphs>
  <Slides>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5" baseType="lpstr">
      <vt:lpstr>宋体</vt:lpstr>
      <vt:lpstr>微软雅黑</vt:lpstr>
      <vt:lpstr>Arial</vt:lpstr>
      <vt:lpstr>Calibri</vt:lpstr>
      <vt:lpstr>Times New Roman</vt:lpstr>
      <vt:lpstr>Wingdings</vt:lpstr>
      <vt:lpstr>WPS</vt:lpstr>
      <vt:lpstr>专题三 一词多义 (非字母顺序排列)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seewo</dc:creator>
  <cp:lastModifiedBy>³He</cp:lastModifiedBy>
  <cp:revision>207</cp:revision>
  <dcterms:created xsi:type="dcterms:W3CDTF">2019-06-19T02:08:00Z</dcterms:created>
  <dcterms:modified xsi:type="dcterms:W3CDTF">2025-10-21T00:23:43Z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5A9F264C217641E6ABE392B040FC62B2_11</vt:lpwstr>
  </property>
</Properties>
</file>