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ink/ink1.xml" ContentType="application/inkml+xml"/>
  <Override PartName="/ppt/ink/ink2.xml" ContentType="application/inkml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ink/ink3.xml" ContentType="application/inkml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ink/ink4.xml" ContentType="application/inkml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942" y="30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0T01:22:00.69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7630 2124 0,'0'0'0,"0"0"16,0 0-16,0 0 0,0 0 0,24-3 16,-24 3-1,30-5-15,-5-1 16,3-2-16,2-2 0,6-2 16,3-1-16,14-5 0,1-3 0,9-1 15,-8 2-15,-6 1 16,-5 1-16,-1 1 0,-8 4 0,-9 2 15,-6 3-15,-4 0 16,-2 3-16,-10 2 0,-8 3 16,-2 1-16,-2 2 15,2-1-15,0 0 0,2-1 16</inkml:trace>
  <inkml:trace contextRef="#ctx0" brushRef="#br0" timeOffset="316.1933">8103 1662 0,'0'0'0,"0"0"15,0 0 1,0 0-16,0 0 0,-14 33 16,14-33-16,-18 36 0,9-15 15,-3 7-15,1 6 0,0 1 16,0 0-16,-2 21 0,0 7 15,-1 9-15,2-5 0,-2 8 0,2-7 16,-3 2-16,4-12 0,0-2 0,0-3 16,1-11-16,2-7 0,-1 0 15,2-6 1,5-8-16,1-3 0,2-6 16,1-5-1,-1-1-15,0-2 0,-1-1 31</inkml:trace>
  <inkml:trace contextRef="#ctx0" brushRef="#br0" timeOffset="516.8675">8064 2101 0,'0'0'0,"0"0"0,0 0 15,0 0-15,0 0 0,-19 15 0,19-15 16,-28 28-16,13-11 0,-6 6 15,-5 6-15,-2 3 16,-3 0-16,-6 8 0,4-2 16,-2 3-16,4-2 0,8-8 15,5-5-15,7-9 0,6-12 16,2-2-16,0 0 16,1-1-16</inkml:trace>
  <inkml:trace contextRef="#ctx0" brushRef="#br0" timeOffset="717.1882">7934 2201 0,'0'0'0,"0"0"0,0 0 15,0 0-15,0 0 0,0 0 0,0 0 16,12 33-16,-12-33 0,13 24 16,-13-24-16,16 27 0,-7-11 0,0-2 15,1-2-15,2 0 16,-2-3-16,2-4 15,1-1-15,-1-1 0,-3-1 0,1 0 16</inkml:trace>
  <inkml:trace contextRef="#ctx0" brushRef="#br0" timeOffset="1134.3319">8703 1676 0,'0'0'15,"0"0"-15,0 0 16,0 0-16,0 0 0,-24 9 16,24-9-16,-31 23 0,12-8 0,-3 3 31,-3 4-31,-4 4 16,-3 6-16,-1 0 0,5-5 0,4-1 0,7-3 15,11-6-15,9-4 0,6-4 0,7-6 16,7-1-16,0-5 0,3-1 15,3-4-15,-2 1 0,1 1 0,-4 0 16,-2-1-16,-4 2 0,-4-1 16,-3 2-16,-3 3 0,-5 3 15,-5 3-15,-9 6 16,-9 3 0,-4 6-16,-4 6 0,0-3 0,-1 1 15,-12 10-15,-2 5 16,0 4-16,0 2 0,-5 8 15,0-1-15,8-7 0,3-5 16,4 0-16,8-5 0,6-10 0,5-8 16,0-7-16,2-7 0,5-1 15,1 0 1,2-1-16</inkml:trace>
  <inkml:trace contextRef="#ctx0" brushRef="#br0" timeOffset="1336.5683">8169 2167 0,'0'0'16,"0"0"0,0 0-16,33-4 0,-33 4 15,49-1-15,-10 2 16,4-1-16,3 1 16,3 1-16,4 0 15,8 0-15,-8 2 0,5-1 16,-6-1-16,-1 0 0,-11-1 0,-6 1 15,-8-1-15,-7 3 0,-7 1 0,-10-1 16,-6 1-16,0 0 0,1-1 0,1-2 16</inkml:trace>
  <inkml:trace contextRef="#ctx0" brushRef="#br0" timeOffset="1566.5576">8446 2345 0,'0'0'0,"0"0"0,0 0 15,0 0-15,0 0 0,0 0 16,3 31-16,-3-31 0,-2 24 16,2-24-16,-2 31 0,2-13 15,0-1-15,1 2 0,0-1 16,2 0-16,2-2 16,0-1-16,-1-1 15,2 2-15,2-2 0,1-1 0,0-3 16,-4-3-16,-1-3 0,2 1 15,-4-2-15,1 0 0</inkml:trace>
  <inkml:trace contextRef="#ctx0" brushRef="#br0" timeOffset="1867.5487">8494 2503 0,'0'0'0,"0"0"0,0 0 0,0 0 16,5-25-16,-5 25 0,0 0 0,17-18 16,-7 11-16,1 1 0,3 0 15,1 0-15,3 1 0,0 0 16,-1-1-16,1 1 0,-1 1 15,4 1-15,-3 1 0,-2 0 16,-1 2 0,-4 2-16,-4 1 0,-3 2 15,-5 5-15,-4-2 16,-2 2-16,-8 6 0,-2 1 0,-1-3 16,1-1-16,3-1 0,1 1 15,2-1-15,2 0 16,3-3-16,3-3 0,6-1 15,6-3-15,5-1 0,3-2 0,7-2 16,7-5-16,0 1 0,0-2 0,8-2 16,-1 1-16,-6 2 15,-6 2-15,-6 1 0</inkml:trace>
  <inkml:trace contextRef="#ctx0" brushRef="#br0" timeOffset="2353.7944">9251 1792 0,'0'0'0,"0"0"15,0 0-15,0 0 0,0 0 0,0 0 16,0 0-16,17-17 0,-17 17 15,0 0-15,31-5 0,-31 5 16,30-2-16,-12 1 0,1 0 16,4 1-16,0 1 0,0 0 15,0-1-15,6 1 0,-3 0 0,-2 0 16,-1 2-16,-6 1 16,-6 2-16,-8 2 0,-6 1 15,-8 4-15,-7 4 0,-5 1 16,-4 0-16,-6 4 0,-5 1 15,-3 0-15,6-5 0,1 4 16,7-1 0,6-3-16,7-4 0,5-5 15,8-2-15,8-6 0,5-1 16,8-3-16,6-3 0,4-3 16,4-1-16,1 0 0,3 0 0,2 0 15,-4 2-15,-4-1 16,-3 1-16,-8 1 15,-6-1-15,-8 3 0,-6 2 0,-7 2 16,-5 1-16,-4 0 0,-4 2 0,4-1 16,2 0-16,4 1 0</inkml:trace>
  <inkml:trace contextRef="#ctx0" brushRef="#br0" timeOffset="2607.3267">9380 1820 0,'0'0'16,"0"0"-16,0 0 0,0 0 0,0 0 15,0 0-15,0 0 16,0 0-16,0 0 0,0 0 16,-32 21-16,17-7 15,0 8-15,-2 0 0,1 1 16,-3 4-16,-4 5 0,-3 10 16,0 1-16,-4 15 0,2 4 0,3-6 0,3-7 15,0 2-15,1 1 16,7-7-16,2-2 0,5-8 0,3-6 15,2-8-15,2-6 0,0-5 16,0 0-16,2-2 16,1-2-16,-1-2 0,1 0 0,-2-1 15</inkml:trace>
  <inkml:trace contextRef="#ctx0" brushRef="#br0" timeOffset="3024.1901">9095 2230 0,'0'0'0,"0"0"0,0 0 16,23-11-16,-23 11 0,27-12 0,-7 6 16,2-1-16,2-1 15,12-1-15,5 0 0,7 0 16,1 0-16,-1 1 0,-3 0 0,7 1 16,-2 0-16,4-1 15,-5 2-15,-4 2 0,-2 1 16,-7-1-16,-4 3 0,-5 0 15,-4 2-15,-1 1 0,0 2 16,-3 6-16,-3 6 16,-7 0-16,-3 5 0,-4 0 15,-2 1-15,-4 6 0,-4 5 0,-1-1 16,0 1-16,-2 7 16,-2 1-16,2-2 0,1-4 0,1 0 31,1-1-31,-1-5 0,-1-3 0,-1-2 15,-2-1-15,-1-3 16,-1-1-16,1-6 0,3-4 16,-1-2-16,-1-1 0,1-3 15,0-1-15,-5-3 0,-1-3 16,-1-2-16,0 0 0,-1-6 16,-1-4-16,0-2 0,3-3 0,2 4 15,3 3-15,3 3 0</inkml:trace>
  <inkml:trace contextRef="#ctx0" brushRef="#br0" timeOffset="3525.7396">9372 2322 0,'0'0'0,"0"0"15,0 0-15,0 0 0,0 0 32,0 0-32,0 0 0,-1001 0 15,2005 28 1,-1004-28-16,-1 35 0,0-14 0,0 1 15,1-2-15,0-1 0,0 0 16,0-2-16,1 0 0,0-4 16,0-5-16,1-1 0,0-4 15,-1 0-15,-1-3 16,-1-5-16,-3 0 0,-1-1 16,0-5-16,3-3 15,1-1 1,1 3-16,2-1 15,3-2-15,1 4 0,2 1 0,5-1 0,4 1 16,0 1-16,2 2 0,0 1 16,1 0-16,-2 2 0,1 1 0,-2 2 15,-1 2-15,-1 0 0,-3 1 16,-2-2-16,-2 0 16,0 3-16,-1 0 0,-5 2 0,-7 1 15,-2 1 1,-2 2-16,-3 2 0,-2 2 15,-3-1-15,-2 0 0,3-1 16,1 1-16,3-2 0,2-1 0,4-1 16,-1-3-16,5-1 15,2-1-15,7 0 0,6-3 16,1-2-16,2-2 0,3 2 0,6 0 16,-2-1-16,0 1 0,0 0 0,-4-1 15,-4 2-15</inkml:trace>
  <inkml:trace contextRef="#ctx0" brushRef="#br0" timeOffset="10703.8596">22306 3502 0,'0'0'0,"16"0"15,6-1-15,7 0 0,3 2 0,14 0 16,4 0-16,15-1 0,3-1 0,18 0 16,3 2-16,-3-1 15,-2-1-15,19 0 16,15-3-16,13 2 15,-4-1-15,48-1 0,-20-2 0,-6 0 16,-5 1-16,-15 2 0,-11 4 0,3-2 16,3-1-16,-7 0 0,-5 1 15,9-2-15,6-2 0,-2 5 16,-2 1-16,6 1 0,5 0 16,-16-1-16,-10 1 0,28 0 31,20 0-31,7 0 0,6 2 15,-24-2-15,-17-1 0,3-1 16,4-1-16,-5 2 0,-2 1 16,27 4-16,18 3 0,-28-5 15,-21-1-15,2 0 16,2 2-16,2-1 0,3-3 0,-4 1 16,-2 1-16,-4 1 0,-1 0 0,14 1 15,12-1-15,-8 0 16,-6 0-1,-42 0-15,-26-2 0,6 5 16,3 1-16,-23-1 0,-16-3 0,-12 0 16</inkml:trace>
  <inkml:trace contextRef="#ctx0" brushRef="#br0" timeOffset="13306.8498">20263 3913 0,'0'0'0,"0"0"0,0 0 16,23-7-16,-23 7 0,28-6 15,-10 4-15,3-1 0,2 0 0,5-1 16,5-2-16,10 0 0,0-1 16,4 2-16,2-1 15,10 0-15,-5-1 0,1 0 16,1 3-16,5 0 0,-6 1 0,-10 1 0,-7 1 16,-6 2-16,-5 0 15,-6 2-15,-4 2 0,-4-2 16,-3 1-16,-3-3 15</inkml:trace>
  <inkml:trace contextRef="#ctx0" brushRef="#br0" timeOffset="13591.9216">20873 3627 0,'0'0'0,"0"0"16,0 0-16,0 0 0,0 0 0,0 0 15,0 0-15,-12 25 0,12-25 0,-11 29 16,2-8-16,-1 5 0,-1 4 16,-2 7-16,-3 5 15,-5 9-15,0-2 0,-6 9 16,-3-1-16,4-9 0,4-5 0,-5 3 0,1-5 16,2-7-16,5-5 0,2-8 15,4-7-15,2-4 0,1-2 16,3-4-16,4-2 0,3-2 0,2-6 0,-1 3 15,0 1-15,1-1 16</inkml:trace>
  <inkml:trace contextRef="#ctx0" brushRef="#br0" timeOffset="13761.1525">20828 4023 0,'0'0'15,"0"0"-15,0 0 0,24 12 16,-11-2-16,0 1 0,1 0 15,2 4-15,3 3 16,-1-1-16,-2 1 0,6 4 0,0 0 16,-1-1-16,-1-1 0,4 1 15,0-3 1,-4-4-16,-4-2 0,-3-4 0</inkml:trace>
  <inkml:trace contextRef="#ctx0" brushRef="#br0" timeOffset="14200.6478">21608 3899 0,'0'0'0,"0"0"16,0 0-16,0 0 16,0 0-16,-3 25 15,3-25-15,-19 39 16,8-15-16,-3-1 0,-3 2 15,1-4-15,0-3 0,-4 2 16,1-2-16,1-6 16,3-4-16,0-9 15,2-9-15,4-5 0,3-5 16,2 0-16,3 2 0,3-1 16,4 0-16,5 0 0,4-2 15,4 0-15,-1 3 16,2 3-16,3 4 0,3 6 15,4 7-15,-4-1 0,-1 1 16,-2 4-16,-1 1 0,0 3 16,0 1-16,-2 2 0,-3 2 15,-1-1-15,-2 1 0,-2-1 16,-2 0-16,-2 1 0,-3 1 16,-5 3-1,-4 3-15,-7 2 16,-6-1-16,3-4 0,0-4 0,3-2 15,2-3 1,1-3-16</inkml:trace>
  <inkml:trace contextRef="#ctx0" brushRef="#br0" timeOffset="14409.8792">22151 3668 0,'0'0'0,"0"0"16,0 0-16,0 0 0,17 19 0,-17-19 16,15 19-1,-15-19-15,17 23 0,-9-10 16,0 2-16,-2-1 16,0 0-16,-2-3 0,0-1 15,-1-2-15</inkml:trace>
  <inkml:trace contextRef="#ctx0" brushRef="#br0" timeOffset="14609.6753">21871 3951 0,'0'0'15,"0"0"-15,0 0 0,0 0 16,0 0-16,32-12 16,-32 12-16,41-11 0,-14 5 0,6-1 15,4-2-15,2 1 0,0 2 16,11-2-16,11-1 15,-4 0-15,-3 2 16,-5 1-16,-5 2 16,-13 4-16,-10 4 0,-5-2 0,-1 1 15,-4-1-15</inkml:trace>
  <inkml:trace contextRef="#ctx0" brushRef="#br0" timeOffset="14879.2017">22190 3975 0,'0'0'0,"0"0"16,0 0-16,0 0 0,0 0 0,23-3 16,-23 3-16,27 7 0,-27-7 15,26 12-15,-11-2 0,-2 1 16,0 0-16,2 2 0,0 0 0,-2 2 16,-1 0-16,3 6 0,-3 2 0,-2-2 15,-3-2-15,-1 0 0,-4-1 16,-4 0-16,-4-1 0,-1 1 15,-2-1-15,-1-2 0,-1-3 16,-6-1-16,-4-3 16,0-3-16,1-3 15,2 0-15,4-1 0,1 0 16</inkml:trace>
  <inkml:trace contextRef="#ctx0" brushRef="#br0" timeOffset="15064.2281">22187 3946 0,'0'0'0,"0"0"16,0 0-16,0 0 0,0 0 0,-13 33 0,13-33 16,-21 38-16,10-17 0,-1 6 15,-2 1-15,1 4 0,-1-1 16,-4 12-16,1-1 0,-2 4 16,2-6-16,3-6 0,2-2 15,4-9-15,3-4 16,5-1-16,5 0 15,0-4-15,-2-2 0,-1-2 16</inkml:trace>
  <inkml:trace contextRef="#ctx0" brushRef="#br0" timeOffset="15349.6494">22832 3659 0,'0'0'0,"10"-2"15,5 0-15,4 0 0,2 1 16,9 1-16,3 1 16,-1 0-16,-1 1 0,3 2 0,-4 1 15,-6-2-15,-5 2 0,-6 0 16,-4 4-16,-6 0 0,-4 1 0,-11 4 16,-8 1-16,-2 3 0,-1 0 15,-5 3-15,-3 1 0,0 2 16,-1 0-16,-6 2 0,0 0 15,5-3-15,2-5 0,7-3 16,5-4-16,5-1 0</inkml:trace>
  <inkml:trace contextRef="#ctx0" brushRef="#br0" timeOffset="15528.2804">22668 3959 0,'0'0'0,"0"0"16,0 0-16,0 0 0,0 0 0,5 29 31,-5-29-31,5 39 0,-3-9 16,0 0-16,0 1 15,0-3-15,1-2 0,0 2 0,0-5 16,1-3-16,-1-3 0,-1-3 16</inkml:trace>
  <inkml:trace contextRef="#ctx0" brushRef="#br0" timeOffset="15850.9232">22833 3960 0,'0'0'0,"0"0"16,27-6-16,-3 2 16,7-1-16,4 1 15,5-2-15,18 2 0,6-2 0,-4 3 16,-4-1-16,4 1 0,-7 1 15,4 4-15,-7 1 16,-7 6-16,-6 3 0,-11 2 16,-6 0-16,-8 8 15,-4 6-15,-6-2 0,-3 0 0,-8 3 16,-6 4 0,-3-4-16,-1-1 0,-6-2 15,-5 1-15,1-5 0,1-4 0,-6 3 16,-1-4-16,0-5 15,0-4-15,12-3 16,4-1 0,5 0-16</inkml:trace>
  <inkml:trace contextRef="#ctx0" brushRef="#br0" timeOffset="16051.1481">22976 3997 0,'0'0'0,"0"0"0,0 0 15,0 0-15,3 27 16,-3-27-16,-6 31 0,2-12 0,-2 4 0,1 0 16,-1-2-16,1 0 0,0 0 15,0 5-15,-1-1 0,3-3 16,1-3-16,1-5 16,1-1-16,1-1 15,1 0-15,-1-1 0,0-2 16,0-1-16</inkml:trace>
  <inkml:trace contextRef="#ctx0" brushRef="#br0" timeOffset="16182.8104">22951 4121 0,'0'0'0,"0"0"15,0 0-15,0 0 0,0 0 16,0 0-16,26-16 0,-26 16 16,31-8-16,-31 8 15,40-8-15,-16 6 0,4 0 16,-4-1-16,-3 1 15,-2 0-15</inkml:trace>
  <inkml:trace contextRef="#ctx0" brushRef="#br0" timeOffset="16367.8229">23002 4239 0,'0'0'15,"0"0"-15,0 0 0,0 0 16,0 0-16,37-5 0,-37 5 15,38-10-15,-14 3 0,-1 1 0,-1 0 0,1-1 32,2-2-32,-4 2 15,-4 0-15,-1 3 0</inkml:trace>
  <inkml:trace contextRef="#ctx0" brushRef="#br0" timeOffset="16587.0298">23287 3991 0,'0'0'16,"0"0"-1,0 0-15,0 0 0,0 0 0,-2 22 16,2-22-16,-8 24 0,8-24 16,-11 32-16,3-12 15,-1 1-15,1 1 0,-1 1 16,0 0-16,2-1 0,-1-2 0,-1 2 15,0-2-15,-4-3 16,-5-3-16,3 0 0,2-4 0,2-1 16</inkml:trace>
  <inkml:trace contextRef="#ctx0" brushRef="#br0" timeOffset="16752.0149">22911 4403 0,'0'0'0,"0"0"15,0 0-15,0 0 16,0 0-16,27-3 15,-27 3-15,36-11 16,-13 6-16,9-2 16,9-2-16,0 0 0,0 2 15,3-3-15,-7 2 0,-6 2 0</inkml:trace>
  <inkml:trace contextRef="#ctx0" brushRef="#br0" timeOffset="16883.1727">23782 4331 0,'0'0'0,"0"0"0,0 0 15,-17 17-15,17-17 0,-26 24 0,12-10 0,2-1 16,1-3-16,2-1 0</inkml:trace>
  <inkml:trace contextRef="#ctx0" brushRef="#br0" timeOffset="17384.3603">24049 3838 0,'0'0'0,"0"0"16,0 0-16,27-11 15,-27 11-15,40-11 0,-18 4 0,3 0 16,2 2-16,0 0 16,-1 2-16,5-1 0,-1 0 0,-5 2 15,-4 1-15,-3-2 0</inkml:trace>
  <inkml:trace contextRef="#ctx0" brushRef="#br0" timeOffset="17717.949">24377 3874 0,'0'0'0,"0"0"0,0 0 0,0 0 31,0 0-31,0 0 16,-10 29-16,10-29 0,-15 31 16,8-11-16,-1 4 0,0-1 0,1 1 15,2 1-15,-1 0 16,2 4-16,2-2 0,1-7 15,0-5-15,3-4 0,2-5 0,1-1 0,-1-2 16,0-3-16,1-1 0,0-2 16,1-1-16,-1-5 15,1-4-15,2 1 0,0-1 0,2 0 16,1 0-16,0 0 0,-1 1 16,4-2-16,2 1 15,2 0-15,2 0 0,-1 1 0,1 0 16,-2 3-16,-3 0 0,-4 0 15,-2 0-15,-1 3 0,-3 0 16,1 0-16</inkml:trace>
  <inkml:trace contextRef="#ctx0" brushRef="#br0" timeOffset="17954.6522">24146 4055 0,'0'0'16,"0"0"-16,0 0 0,-12 25 16,5-7-16,0 0 0,-1 0 0,0 3 15,-1 1-15,2 1 0,1 0 16,3 3-16,4-2 0,1-6 16,3-1-16,2-7 0,3-3 0,8-5 15,5-3-15,7-6 16,5-4-16,0-2 0,1-2 15,-1 1-15,-6 3 0,-5 1 16</inkml:trace>
  <inkml:trace contextRef="#ctx0" brushRef="#br0" timeOffset="18387.1326">24952 3735 0,'0'0'15,"0"0"-15,0 0 0,-18 9 0,18-9 0,-24 19 16,6-4 0,-2 4-16,-5 3 15,3-2-15,2 0 0,1 2 0,3-5 16,5-2-16,3-2 16,13-5-16,9-5 15,7-6-15,7-1 0,-3-3 0,-1 1 0,8-4 16,2 1-16,-4 0 0,-5 2 0,1 0 15,-5-1-15,-8 4 16,-3-1-16,-7 3 0,-3 2 0,-6 6 16,-2-1-16,-3 4 0,-1 2 15,1-3-15,-1 1 0,-2 4 16,2 3 0,0 3-16,1 1 0,-1 4 15,-1 3-15,0-1 0,-2 1 16,-2 4-16,-4 5 0,2-2 0,1-2 15,-7 2-15,-3-2 16,0-2-16,-1-2 0,3-4 16,1-1-16,2-8 0,2-3 0,2-9 15,3-8-15,3 1 16,3 2-16,2-1 0</inkml:trace>
  <inkml:trace contextRef="#ctx0" brushRef="#br0" timeOffset="18574.8279">24672 4113 0,'0'0'0,"0"0"32,0 0-32,0 0 0,29 17 0,-29-17 15,29 20-15,-11-7 0,1 1 16,2 0-16,1 1 16,1 0-16,2-1 0,8 4 0,0 0 15,-4-2-15,-4-4 0,3 0 16,-3-2-16,-3-3 15,-3-1-15,-2-3 0,-3-3 0,-4 0 0,-2 0 0,-2 0 16</inkml:trace>
  <inkml:trace contextRef="#ctx0" brushRef="#br0" timeOffset="18756.6211">25285 3789 0,'0'0'16,"0"0"-16,0 0 0,0 0 16,26 6-1,-26-6-15,26 22 16,-14-11-16,-1-1 0,-2-1 16</inkml:trace>
  <inkml:trace contextRef="#ctx0" brushRef="#br0" timeOffset="18919.4302">25203 4087 0,'0'0'0,"0"0"15,0 0-15,0 0 0,0 0 16,0 0-16,31-2 0,-31 2 16,32-4-16,-32 4 0,29-3 15,-29 3-15</inkml:trace>
  <inkml:trace contextRef="#ctx0" brushRef="#br0" timeOffset="19073.1412">25207 4356 0,'0'0'0,"0"0"16,0 0-16,0 0 15,0 0-15,35-14 16,-10-1-16,6-2 0,3 0 15,-1-2-15,-2 0 0,3-4 0,-5 4 16,-5 4-16</inkml:trace>
  <inkml:trace contextRef="#ctx0" brushRef="#br0" timeOffset="19536.9064">25944 3656 0,'0'0'16,"0"0"-16,0 0 15,0 0-15,0 0 0,-22 10 0,22-10 16,-24 22-16,8-8 16,2 1-16,2 0 0,2-2 0,2 1 15,4-2-15,2-1 16,5-2-16,6-3 0,1-1 0,0 0 16,5-2-16,2 0 0,-1 1 0,2-2 15,-4 2-15,-2-1 0,-4 1 16,-4 1-16,-8 3 15,-8 5 1,-12 5-16,-10 4 0,2 0 16,1-1-16,-7 3 0,3 1 0,3-3 15,3-2-15,1-3 0,3-6 0,7-3 0,2-1 16,5-5-16,5-1 0,2-2 16,4 1-1,0 0-15,0 0 16,4 2-16,-1 2 15,0 3-15,2 3 0,-2 4 16,0 2 0,0 4-16,2 3 15,-1-1-15,2 1 0,2 6 0,0 1 16,2-5-16,0-2 0,0-2 0,0-1 16,-2-4-16,-2-4 15,0-2-15</inkml:trace>
  <inkml:trace contextRef="#ctx0" brushRef="#br0" timeOffset="19860.0523">25658 4183 0,'0'0'15,"0"0"-15,0 0 0,18-12 16,-18 12-16,27-14 0,-7 7 16,1 1-16,1 1 0,1-2 15,2-1 1,7-1-16,-1 2 0,-2 3 15,-3 2-15,-4 0 0,-3 1 0,-4 2 16,-1 2-16,-6 3 0,-1 3 16,-8 4-16,-6 1 0,-5 5 15,-6 4-15,-1-1 16,-5 0-16,-5 4 16,-1-3-16,6-4 0,4-3 0,6-3 15,4-2-15,6-2 0,5-4 16,6 1-16,4 0 0,7-3 15,5-4 1,4-1-16,10-2 0,4 0 16,-5 0-16,-6 0 0,-6 1 0,-4 1 15</inkml:trace>
  <inkml:trace contextRef="#ctx0" brushRef="#br0" timeOffset="20038.5147">26315 4235 0,'0'0'0,"0"0"16,0 0-16,0 0 0,0 0 0,19 20 15,-19-20-15,0 0 0,14 20 16,-14-20-16,0 0 0,12 22 16,-12-22-16,0 0 15,10 18-15,-8-13 0</inkml:trace>
  <inkml:trace contextRef="#ctx0" brushRef="#br0" timeOffset="20640.5041">26611 3712 0,'0'0'0,"0"0"15,0 0-15,0 0 16,0 0-16,11 29 15,-11-29-15,-1 40 0,-3-12 16,-2 1-16,0 0 0,0 4 16,1 5-16,-2 4 0,1-4 0,2 4 15,2-3-15,0-4 16,1-5-16,2-4 0,1-3 16,0-5-16,0-4 0,2-3 0,0-3 0,0-3 15,1-1-15,-1-6 16,2-2-16,-2-4 0,-1-4 0,2-6 15,-1-6-15,2 0 16,-1 0-16,4-10 0,1-4 16,0 1-16,-1 2 0,3-4 0,0 2 15,1 2 1,0 1-16,5 7 0,2 3 0,1 3 16,0 3-16,2 2 15,2 3-15,0 2 0,-2 3 0,2 3 16,2 1-16,-4 1 15,-2 1-15,0 4 0,0 3 16,-5 0-16,-3 0 0,-6 1 16,-3 0-16,-1 4 0,-3 2 0,-5 1 0,-3 3 15,-3 1-15,-3 2 0,-5 1 16,-2-1-16,-1-2 0,-1-1 16,1-2-16,1 0 0,4-2 15,2-3-15,6-1 16,5-3-16,5-3 15,6-2-15,8 0 0,8-1 0,0 0 16,1-2-16,9 0 0,3-2 16,-4 1-16,-2-2 0,-3 0 31,-1 0-31,-5 0 0,-5 1 16,-3 1-16</inkml:trace>
  <inkml:trace contextRef="#ctx0" brushRef="#br0" timeOffset="21010.5829">26784 4174 0,'0'0'0,"0"0"15,0 0-15,0 0 0,0 0 0,0 0 16,29-3-16,-29 3 0,37-8 16,-12 4-16,2-2 0,0 1 0,-2 2 15,0 0-15,2 0 0,3-1 0,-4 0 16,-4 1-1,-3 3-15,-5 2 0,-3 0 0,-6 3 16,-8 4-16,-5 5 0,-7 1 16,0 1-16,-1 0 0,-2 0 31,-4 1-31,1-1 0,0-1 16,-1 2-16,4-1 0,5-4 0,3-2 15,4-2-15,4-1 16,6-4-16,2-1 0,8-3 15,6-1 1,10-4-16,6-3 0,-1 1 0,-2 2 0,9-3 0,-1 1 16,1-1-16,-6 2 0,-4-3 15,-4-2-15,-5 3 0,-5 2 0,-5 2 16</inkml:trace>
  <inkml:trace contextRef="#ctx0" brushRef="#br0" timeOffset="21194.9743">27520 3820 0,'0'0'0,"0"0"0,0 0 16,0 0-16,0 0 0,32 5 15,-32-5-15,25 10 0,-12-4 16,-1 1-16,0 0 0,-2 0 0,-1-2 0,-1 2 15,-1-3-15,-2 0 0</inkml:trace>
  <inkml:trace contextRef="#ctx0" brushRef="#br0" timeOffset="21364.3503">27412 4019 0,'0'0'0,"0"0"0,0 0 16,0 0-16,0 0 0,32-3 0,-32 3 15,26 2-15,-26-2 0,28 3 16,-13 1-16,-1 1 0,1 0 16,-3-2-16,-1 1 0,-1-1 0</inkml:trace>
  <inkml:trace contextRef="#ctx0" brushRef="#br0" timeOffset="21511.6928">27504 4305 0,'0'0'0,"0"0"15,0 0-15,0 0 0,0 0 16,0 0-16,0 0 0,33-17 16,-33 17-16,40-18 0,-17 5 0,1-2 15,2 1-15,-4 0 16,-3 2-16,-3 2 0</inkml:trace>
  <inkml:trace contextRef="#ctx0" brushRef="#br0" timeOffset="21913.1446">28063 3615 0,'0'0'0,"0"0"0,0 0 15,-14 22-15,14-22 16,-18 27-16,8-14 0,1 2 0,1 0 0,1 1 0,3 1 15,4-4-15,3-2 16,4-3-16,2-2 0,7-4 16,4-2-16,5 0 15,0 0-15,5-2 0,4-4 16,-4 1-16,-2-1 0,-6 1 16,-5 0-16,1 2 0,-5 0 0,-3 3 15,-2 0-15,-7 4 0,-4 3 0,-3 1 31,-2 5-31,-5 3 0,-4 4 0,-2 1 16,-1 0 0,-6 6-16,-5 6 0,-5 4 0,4-2 15,-2 1-15,-1-1 0,-3 0 16,5-7-16,6-6 0,4-4 16,2-6-16,1-2 15,4-3-15,4-1 0,2-1 0</inkml:trace>
  <inkml:trace contextRef="#ctx0" brushRef="#br0" timeOffset="22129.3536">27792 4047 0,'0'0'0,"0"0"16,0 0-16,0 0 16,10-17-16,-10 17 0,0 0 0,25-14 15,-8 7-15,4 1 0,4 2 0,5-2 16,3 3-16,13-2 16,5 1-16,-1 1 0,-1 0 0,13 2 15,0 1-15,3-1 0,-8 1 16,-5 1-16,-5 3 0,-3-1 15,-8-1-15,-10 0 16,-6 1-16,-10 0 16,-5 4-16,-7 0 0,-7 0 15,-2-1-15,-3-1 0,3-3 16,2 2-16,1-2 0</inkml:trace>
  <inkml:trace contextRef="#ctx0" brushRef="#br0" timeOffset="22330.1414">28103 4109 0,'0'0'0,"0"0"16,0 0-16,0 0 0,0 0 0,-13 25 16,13-25-16,-7 23 0,7-23 0,-7 32 15,4-14-15,1 0 16,1 2-16,1-1 0,2 2 16,0-3-1,0-3-15,1 3 0,0-4 0,1-1 16,2-4-16,-1-5 0,0-4 15,-1-1-15,2 0 0,-2 0 16,0 1-16,0-1 0</inkml:trace>
  <inkml:trace contextRef="#ctx0" brushRef="#br0" timeOffset="22546.5317">28265 4126 0,'0'0'0,"0"0"16,0 0-16,0 0 15,0 0-15,0 0 0,12 24 16,-12-24-16,2 27 0,-2-27 15,-3 34-15,0-15 0,-1 2 0,2 1 16,0 0-16,0 0 0,1 0 16,-2 4-16,1-3 0,1-2 0,0-5 0,0-1 15,0-3-15,0-1 16,1-3-16,-1 0 0,-1-3 0,2-5 16,-2 1-16,-1-11 15,-1-8-15,0 2 0,1 2 0,0 0 16</inkml:trace>
  <inkml:trace contextRef="#ctx0" brushRef="#br0" timeOffset="22704.1888">28821 4320 0,'0'0'0,"0"0"0,0 0 0,0 0 16,0 0-16,0 0 0,7 25 16,-7-25-16</inkml:trace>
  <inkml:trace contextRef="#ctx0" brushRef="#br0" timeOffset="50108.1495">26559 2254 0,'0'0'0,"0"0"15,0 0-15,-32-2 16,11 3-16,-1-1 0,-2-1 16,-10 1-16,-3 0 15,-11 1-15,-9 2 0,3 1 16,2 1-16,-12 4 0,0 2 0,-4 7 15,8 0-15,-4 1 0,-3 0 16,-1 3-16,6 2 0,-4 5 16,3 1-16,7-1 0,5-2 15,0 8-15,2 8 0,3-10 0,5-4 16,1 5-16,1 0 0,4 1 16,2 0-16,1 9 15,0 9-15,8-11 0,4-7 0,1 20 16,9-4-16,7-10 0,3-7 15,3-9-15,3 6 0,3-5 16,3 1 0,3-4-16,3 0 15,7 1-15,6 3 0,0-4 16,0 0-16,5-4 0,9 0 16,-2-3-16,-1-4 0,9 0 0,0-2 15,2-1-15,1-1 0,3-1 16,3-1-16,4-1 0,4-2 15,30 4-15,-7-3 0,-10-4 0,-8-3 16,0 3-16,1 1 0,-4 0 0,-4 0 16,9-1-16,5-2 15,-6 0-15,-4-1 0,1 1 0,3 1 16,-2 0-16,-3 0 0,8-4 16,6-1-16,-6 3 0,-3 1 15,1 0 1,1 0-16,-5-2 15,-5 1-15,12-1 0,9-2 0,-13 3 16,-11 3-16,5-3 0,4-2 16,-4 3-16,-1 2 0,2-4 15,3 0-15,-6-2 0,-2-1 0,6 1 16,5-1-16,-5 4 0,-5 1 16,5-5-16,4 0 0,-3-3 0,-1 0 15,1 3-15,1 3 0,-7-4 16,-4-1-16,2-2 0,1-4 15,-3 3-15,-3 2 0,-1-5 16,0-3-16,-10-2 0,-5-3 0,-6 3 16,-1 4-16,-7-5 0,-2-1 15,0-8 1,-1-6-16,-3 7 0,-2 4 16,-11-3-16,-6 1 0,0-4 15,-2-4-15,-6-8 0,-2-5 16,-6 6-16,-1 4 0,-11 7 15,-8 3-15,-4-7 0,-2-5 16,-12-1-16,-6 0 0,-6-2 16,-2 1-16,-20-7 0,-13-2 0,7 11 15,5 6-15,-11 2 0,-7 1 0,-3-1 16,0-1-16,-31 3 16,-21 1-16,-44 8 15,-30 4-15,50 10 16,35 7-16,2-5 0,3-5 0,3 15 0,2 13 15,-2 1-15,-1 2 0,7 6 16,2 4-16,-21 13 0,-16 9 16,54-15-16,35-14 15,25-6-15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0T01:37:07.6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5019 3749 0,'0'0'0,"0"0"16,0 0-16,-23-1 0,12 1 0,-2-2 16,-2 2-16,-2 2 0,-4-1 15,-9 0-15,-2 0 0,-2-1 16,-5 1-16,-1 2 16,-4-1-16,-7 4 0,5-1 0,-11 1 15,0 1-15,2 2 16,2 1-16,-4 3 0,-4-1 15,5 5-15,2 3 0,-11 1 16,2 0-16,2-3 0,2-1 16,-11 6-16,3 0 0,4 1 15,7-1-15,-23 15 0,8-1 0,8 4 16,6 1-16,4 2 16,5 3-16,-4-2 0,0 0 15,10-5-15,9-2 0,8 4 0,6 4 16,2-11-16,4-7 0,-5 10 15,0 5-15,8-4 0,5-3 16,9 3-16,0 1 0,5-4 0,1-6 16,4 0-16,6 0 15,-5-11-15,4 3 16,18 12-16,2-3 0,-13-9 16,6 5-16,14-1 15,8 0-15,-3-6 0,3 0 0,34 7 16,-3-5-16,-3-2 0,0-3 15,5-2-15,3-2 0,-4-4 16,-4-1-16,10-4 0,2-2 16,5-5-16,2-5 0,6 5 0,6 3 15,-1 2-15,1 3 0,4-8 16,0-4-16,-6 3 0,-3 2 0,3-2 16,1 0-16,-1 0 0,3-3 15,4 3-15,2 1 0,-11 0 16,-11-2-16,16-1 15,6-3-15,-20 1 0,-12 1 0,9-3 0,6-2 16,0-1-16,-3-1 0,2-5 16,0-2-16,-20 1 0,-16-1 0,2-3 15,2-2-15,-2-2 0,-1-1 16,3-5-16,-1-5 16,-14 3-16,-8 1 0,-4-3 15,-2-1 1,-8 0-16,-6-1 0,-5-4 15,-3-2-15,-7 0 0,-4 3 16,-11-10-16,-7-8 0,-4 5 0,-4 2 16,-11-6-16,-11-5 15,3 9-15,-3 6 0,-6-2 16,-7-3-16,-1 0 0,-2 0 0,-11-1 16,-9 2-16,-25-4 0,-19 0 0,14 11 15,11 9-15,-31 4 16,-20 4-1,-61 9-15,-38 9 0,54 9 0,35 6 16,1 22-16,0 12 0,16 3 0,11 1 16,-7 13-16,-4 9 0,5 6 15,5 4 1,6 1-16,9 1 0,34-23 16,24-17-16,19-10 0</inkml:trace>
  <inkml:trace contextRef="#ctx0" brushRef="#br0" timeOffset="617.7894">8434 4405 0,'0'0'15,"0"0"-15,32-6 16,-15 2-16,3 0 0,7-2 0,4 1 15,10-4-15,0 1 0,3-1 16,2-2-16,2-1 0,-5 2 16,-2 2-16,-3 0 0,0 1 0,-7 0 0,-8 2 15,-5-1-15,-5 1 0,-2 1 16,-2 2-16</inkml:trace>
  <inkml:trace contextRef="#ctx0" brushRef="#br0" timeOffset="872.0024">8890 4037 0,'0'0'0,"0"0"16,0 0-16,0 0 0,-3 23 16,3-23-16,-8 37 0,3-10 15,-2 5 1,0 11-16,1 9 0,-2 20 0,1 3 15,0 7-15,0-8 16,2-6-16,0-4 0,2-2 16,2-12-16,0-11 0,0-9 0,0-5 15,1-7-15,0-7 0,0-2 16,0-3-16</inkml:trace>
  <inkml:trace contextRef="#ctx0" brushRef="#br0" timeOffset="1050.551">8898 4371 0,'0'0'0,"0"0"16,0 0-16,0 0 16,0 0-16,-33 19 0,16-4 15,-1 2-15,-2 2 16,-3 3-16,-4 4 0,-6 8 16,1 0-16,0 0 0,1-3 15,-2 3-15,6-6 0,0-1 16,6-7-16,5-3 0,2-5 0,6-2 15</inkml:trace>
  <inkml:trace contextRef="#ctx0" brushRef="#br0" timeOffset="1188.8028">8870 4486 0,'0'0'0,"0"0"0,0 0 15,17 13-15,-13-6 0,2 3 0,0 1 16,2 3-16,1-1 0,2 0 15,1 2 1,-1-2-16,-1-2 0,-1-1 0</inkml:trace>
  <inkml:trace contextRef="#ctx0" brushRef="#br0" timeOffset="1567.6291">9525 3987 0,'0'0'0,"0"0"16,0 0-16,-22 10 0,22-10 0,-27 20 15,10-6-15,-1 3 0,1-1 16,-5 6-16,0 0 0,3 1 16,4-1-1,5-3-15,5-2 0,7-3 16,5-1-16,6-7 0,6-5 15,6-3-15,6-1 16,-1-3-16,-1 0 0,4 1 0,-2 2 16,-6 1-16,-4 1 15,-8 7-15,-5 5 0,-6 1 16,-6 3-16,-7 4 0,-6 4 0,-7 5 0,-7 4 16,-7 4-16,-3 7 15,-10 6-15,0 1 0,-6 2 16,1-3-16,10-10 0,10-6 15,-4-1-15,3-7 0,10-7 16,9-4-16,3-4 0</inkml:trace>
  <inkml:trace contextRef="#ctx0" brushRef="#br0" timeOffset="1721.3817">9288 4438 0,'0'0'0,"12"-3"15,4 0-15,4 1 0,5 1 16,11 0-16,4 1 0,2 0 15,2 1 1,10 1-16,0 3 0,-7-1 16,-5 0-16,-3 1 0,-9-3 0,-7 0 15,-4 1-15,-5-2 0</inkml:trace>
  <inkml:trace contextRef="#ctx0" brushRef="#br0" timeOffset="1921.9913">9450 4702 0,'0'0'0,"0"0"0,0 0 16,-2 33-16,2-16 0,0 2 0,0 2 16,-2 7-16,0 1 0,2-1 15,1-2-15,1-2 0,0-4 0,0-6 16,1-2-16,-1-4 0,-1 0 15,0-1-15</inkml:trace>
  <inkml:trace contextRef="#ctx0" brushRef="#br0" timeOffset="2153.451">9548 4673 0,'0'0'0,"0"0"0,0 0 0,0 0 0,25-7 16,-25 7-16,29-2 15,-11 1-15,-3 1 0,1 1 16,-2 1-16,-3 0 0,-2 1 15,-2 1-15,-4 1 0,-4 4 16,-4 3-16,-2-1 0,-4 1 0,-5 6 16,0 1-16,0 0 0,3-3 0,2 1 15,3-2-15,4-1 0,3-1 16,12-5-16,10-3 16,3-2-16,4-4 0,14-9 0,7-7 15,-9 4-15,-8 1 0,-6 3 16</inkml:trace>
  <inkml:trace contextRef="#ctx0" brushRef="#br0" timeOffset="2507.7318">10113 4136 0,'0'0'0,"0"0"16,22-11-1,7 2-15,12-1 16,2 0-16,3 0 16,10 0-16,-2 0 0,2 2 15,-8 1-15,-13 5 0,-9 4 16,-14 2-16,-11 0 0,-16 10 16,-14 6-1,-1 1-15,-2 0 0,-15 6 0,-5 1 16,6-2-16,4-2 0,3 0 15,7-2-15,10-5 0,8-2 16,13-6-16,11-3 16,9-3-16,8-3 0,15-5 0,11-2 15,-3-3-15,-3-2 0,11-2 16,0-1-16,-11 2 0,-7 2 0,1 1 16,-5 2-16,-10 2 0,-8 2 0,-4 2 15</inkml:trace>
  <inkml:trace contextRef="#ctx0" brushRef="#br0" timeOffset="2739.0772">10261 4177 0,'0'0'0,"0"0"16,0 0-16,0 0 16,0 0-16,0 0 15,-18 29-15,18-29 0,-24 35 16,6-12-16,-2 5 0,-3 5 15,-3 2-15,-10 18 0,1 7 16,-1 6-16,6-5 0,2 5 0,7-8 16,5-4-16,5-11 0,7-14 15,8-9-15,-1-5 0,-1-4 0,-1-2 16</inkml:trace>
  <inkml:trace contextRef="#ctx0" brushRef="#br0" timeOffset="3040.1761">10191 4513 0,'0'0'0,"0"0"0,0 0 16,31-11-16,-11 5 0,5-1 0,6-1 16,11-1-16,1 0 0,13-1 15,3 2-15,-3 1 0,-1 1 0,4 1 16,-3 1-16,-10 4 0,-8 2 16,4 4-1,-4 2-15,-12 3 16,-4 3-16,-6 10 15,-5 7-15,-10 4 0,-8 5 16,0-6-16,-2-3 0,-6 2 16,-2 4-16,0-7 0,3-4 15,-8 2-15,-2-2 0,-3-4 16,0-3-16,-3-4 0,0-3 0,-3-3 16,-1-5-16,0-18 0,1-15 15,7 6-15,7 7 0,5 4 0</inkml:trace>
  <inkml:trace contextRef="#ctx0" brushRef="#br0" timeOffset="3178.2692">10359 4620 0,'0'0'15,"0"0"-15,0 0 0,0 0 16,0 0-16,0 0 0,0 0 0,-6 21 16,6-21-16,-6 27 15,6-27-15,-10 39 0,3-19 16,2 2-16,-1 3 0,2-3 0,1 2 15,1 0-15,0-4 0,0-2 16</inkml:trace>
  <inkml:trace contextRef="#ctx0" brushRef="#br0" timeOffset="3425.8469">10355 4719 0,'0'0'0,"5"-7"16,-1-2-16,4 1 0,2-2 0,2 2 16,3-2-16,4-2 0,-1 2 15,-2 1-15,1 4 0,-2 0 16,0 1-16,-2 2 0,0 2 0,-2 0 0,-2 2 15,-5 2-15,-3 4 0,-3 0 16,-2 2-16,-5 5 0,-4 2 16,-4 2-16,-3 2 0,1 1 15,0-1-15,2-1 0,3-3 16,0 2-16,3-4 0,4-1 16,4-2-1,11-4-15,10-5 16,7-4-16,7-5 0,3 2 0,2 3 15,-7 0-15,-6 1 0,-4-1 16</inkml:trace>
  <inkml:trace contextRef="#ctx0" brushRef="#br0" timeOffset="3557.4454">11197 4759 0,'0'0'0,"0"0"15,0 0-15,0 0 0,20 16 0,-20-16 16,17 18-16,-17-18 0,18 20 15,-11-11-15,0-1 0,-1-3 16</inkml:trace>
  <inkml:trace contextRef="#ctx0" brushRef="#br0" timeOffset="3842.4386">11823 4300 0,'0'0'16,"15"-2"-16,6-1 0,8-3 0,-1 1 16,18-3-16,7 0 15,6-2-15,-2 1 0,4-2 16,-7 1-1,-9 0-15,-5-1 0,-7 3 0,-9 0 16,-12 1-16,-8 0 0,-12 3 16,-9 2-16,-2 1 0,-3-2 15,6 2-15,5 1 0,2-1 0</inkml:trace>
  <inkml:trace contextRef="#ctx0" brushRef="#br0" timeOffset="4058.6757">12298 4081 0,'0'0'0,"0"0"0,0 0 16,0 0-16,-23 21 0,23-21 15,-32 32-15,10-11 0,-3 2 0,-10 11 16,-1 5-16,-3 3 0,-2 6 0,-7 11 16,2 1-16,-3 3 0,6-9 15,3 3-15,8-5 0,9-12 16,7-8-16,6-10 0,5-8 15,2-4-15,0-1 0,1-4 16</inkml:trace>
  <inkml:trace contextRef="#ctx0" brushRef="#br0" timeOffset="4227.8112">12031 4530 0,'0'0'16,"0"0"-16,0 0 0,0 0 15,-2 27-15,2-27 16,-9 35-16,2-10 0,1 4 0,0-1 16,2-2-16,0 4 0,1-3 0,2-4 15,1-3-15,0-3 16,0-3-16,0-2 0</inkml:trace>
  <inkml:trace contextRef="#ctx0" brushRef="#br0" timeOffset="4512.9871">12094 4576 0,'0'0'0,"0"0"0,0 0 16,26-11-16,-26 11 0,37-12 15,-11 3-15,4 1 0,3 0 0,11-2 16,2 1-16,10 0 16,-3 1-16,-3 4 0,-1 1 15,-8 6-15,-7 5 0,-8-3 0,-5 0 16,-5 7-16,-9 6 15,-9-1-15,-7 3 0,-4 2 0,-4 3 16,-7 1-16,-2 0 0,-2-2 16,1-3-16,1-3 0,3-3 15,-1-4-15,-1-6 0,4-4 16,2-4-16,3-8 0,4-5 0,2 3 16,3 2-16,1 3 0</inkml:trace>
  <inkml:trace contextRef="#ctx0" brushRef="#br0" timeOffset="4713.5531">12366 4349 0,'0'0'16,"0"0"-1,0 0-15,-12 32 16,6-8-16,-2 5 0,0 3 0,-3 15 16,-1 7-16,1 1 0,1 2 15,-1 13-15,0 1 16,2 5-16,4-8 0,-1-4 0,3-13 15,6-12-15,5-8 0,2-12 16,1-7-16,-1-10 0,-1-7 0,-4 1 16,-1 1-16,0 1 0</inkml:trace>
  <inkml:trace contextRef="#ctx0" brushRef="#br0" timeOffset="5045.8942">13064 4149 0,'0'0'0,"9"-4"0,4 0 16,5-1-16,4 1 0,11 0 15,3 3-15,7 1 0,-2 3 16,-1 1-16,-3 3 0,-4 1 16,-4-1-16,-4 5 0,-6 4 15,-9-2-15,-7-1 0,-8 4 0,-7 3 0,-6-4 16,-5 1-16,-11 5 0,-6 0 15,-1-1-15,-1 0 0,3-3 16,1-1-16,3-1 0,6-3 0,9-3 16,7-3-16,8-5 0,5-2 15,8-2 1,9-5-16,7-1 0,7-2 16,8-1-16,5-1 15,-2-1-15,-1 0 0,-4-1 0,-2-1 16,-6 2-16,-6 2 0,-3 1 15,-5 3-15,-4 1 0</inkml:trace>
  <inkml:trace contextRef="#ctx0" brushRef="#br0" timeOffset="5262.1578">13071 4271 0,'0'0'0,"0"0"16,0 0-16,0 0 0,0 0 15,0 0-15,0 0 0,0 0 16,0 0-16,-25 9 0,25-9 15,-13 24-15,3-4 0,0 2 16,0 2-16,-5 7 0,-5 6 0,-4 10 16,0 2-16,-5 19 0,0 7 15,0 2-15,3-9 0,5 3 16,7-4-16,5-16 0,5-10 0,-1-8 16,2-8-16,1-7 0</inkml:trace>
  <inkml:trace contextRef="#ctx0" brushRef="#br0" timeOffset="5632.1156">13012 4669 0,'0'0'0,"0"0"16,22-12-16,-22 12 0,36-14 0,-12 6 15,6 0-15,5-1 0,5 0 0,17-2 16,6 1-16,8-2 0,-4 0 15,6 0-15,-3 2 0,-8 2 16,-6 0-16,-1 5 0,-9 4 16,-10 1-16,-10 2 0,-6 7 15,-5 3 1,-9 13 0,-7 11-16,-4 3 0,-2 3 0,-10 10 15,-4 3 1,-1 5-16,-1 1 0,5-12 0,4-9 15,1-4-15,1-9 0,3-6 16,1-2-16,-2-6 0,-2-4 16,1-3-16,0-3 0,-4-5 15,-4-4-15,3-1 0,1 0 0,-7-4 16,-5-2-16,1-5 0,-1-2 0,7 4 16,3 3-16,5 3 0</inkml:trace>
  <inkml:trace contextRef="#ctx0" brushRef="#br0" timeOffset="5801.1621">13204 4866 0,'0'0'16,"0"0"-16,0 0 0,0 0 16,0 0-16,7 22 15,-7-22-15,7 23 16,-7-23-16,9 28 0,-4-14 0,0-8 15,1-8-15,-2 0 0,-1 0 0,1 1 16</inkml:trace>
  <inkml:trace contextRef="#ctx0" brushRef="#br0" timeOffset="6090.6323">13293 4849 0,'0'0'0,"0"0"16,0 0-16,0 0 15,38-15-15,-18 12 0,0-1 0,1 2 16,1 2-16,0 1 0,0-1 0,3 2 31,-3 2-31,-4-1 0,-4 1 16,-4 3-16,-4 2 0,-9 1 15,-6 2-15,-8 4 0,-9 4 16,0-1-16,0-2 0,-9 5 16,1 2-16,3-4 0,5-3 0,1-1 15,5-4 1,14-6-16,11-5 0,3-2 0,7-2 15,12-6-15,13-6 0,1 3 16,1 1-16,-3 1 16,-8 2-16,-7 1 15</inkml:trace>
  <inkml:trace contextRef="#ctx0" brushRef="#br0" timeOffset="6818.5661">13274 3763 0,'0'0'0,"-7"-6"16,-3-2-16,-8-2 16,-6-1-16,-5 0 0,-2 1 0,-16 2 0,-5 1 0,-12 2 15,1 5-15,-17 4 0,-1 4 16,0 4-16,1 5 0,-22 10 16,-3 4-16,-3 8 0,10 1 0,-32 28 15,17 0-15,9-2 0,8 0 16,5 4-16,2 4 15,17-3 1,9-2-16,0 25 0,1 19 16,19-18-16,13-12 0,18-2 15,12 0-15,7-3 0,5-4 0,15 1 0,10 2 16,7-9 0,6-4-16,14-12 0,11-10 15,14-4-15,9-5 16,-12-13-16,-8-7 0,30-8 0,21-2 15,-8-3-15,-7-3 0,26-10 16,19-6-16,-1-3 16,0-4-16,-3 2 0,-3 0 0,-9-2 15,-6 2-15,2-6 0,0-3 0,-13 0 16,-9 2-16,-8-6 0,-4 0 16,-19 4-16,-12 5 0,2-12 0,1-10 15,-9 0-15,-8-2 0,-8-6 16,-6-3-16,-15 2 0,-10 2 15,-11-6-15,-9-4 0,-7 3 16,-8 1-16,-15-7 16,-12-5-1,-10 2-15,-5 3 0,-14 4 0,-9 0 16,-2 7-16,-1 4 0,-17 5 16,-13 2-16,1 9 0,0 6 0,-20 9 15,-12 4-15,-7 9 16,-3 5-16,-20 14 0,-13 8 0,10 15 0,9 9 15,52-12-15,36-9 0,25-5 16</inkml:trace>
  <inkml:trace contextRef="#ctx0" brushRef="#br0" timeOffset="11176.8863">15332 4170 0,'0'0'0,"0"0"16,0 0-16,-23 12 0,23-12 0,-20 21 15,4-5-15,-3 6 16,-5 6-16,-2 6 0,-3 8 16,-6 9-16,2-2 0,-3 13 15,-3 9-15,10-5 0,7-5 0,6 4 16,6-5-16,13-12 0,10-7 0,7-8 16,7-7-16,0-8 0,2-7 15,5-4-15,5-6 0,-11 0 16,-6 0-16,-5 0 0</inkml:trace>
  <inkml:trace contextRef="#ctx0" brushRef="#br0" timeOffset="11377.2729">15399 4589 0,'0'0'16,"0"0"-1,29-12 1,3 2-16,12-3 0,1 0 16,1-1-16,7 0 0,-6 1 15,3 0-15,-4 1 0,-3-1 0,-10 1 16,-12 2-16,-10 2 0,-8 4 16,-4 1-16,1 3 0,-2-3 15,2 3-15</inkml:trace>
  <inkml:trace contextRef="#ctx0" brushRef="#br0" timeOffset="11667.6777">15614 4434 0,'0'0'0,"0"0"0,0 0 16,0 0-16,0 0 0,16 28 0,-16-28 15,1 29-15,-1-11 0,-3 4 16,-1 3-16,-1 1 0,-2-1 0,-3 10 15,-1 1-15,1-7 16,2-4-16,-4 4 0,-2 4 0,-4 1 16,1-5-16,1-6 15,4-5-15,5-7 16,6-6-16,15-9 0,10-8 16,9-7-16,7-4 0,0 1 0,2 1 0,10-6 15,0 1-15,-11 5 0,-10 5 16,-7 3-16</inkml:trace>
  <inkml:trace contextRef="#ctx0" brushRef="#br0" timeOffset="11918.0605">15857 4652 0,'0'0'0,"0"0"16,29-12-16,0 2 0,10-6 0,0 4 0,1-2 0,12-2 31,10-2-31,-3 1 0,-2 1 16,0 2-16,-11 2 15,-12 3-15,-8 4 0,-10 6 0,-6 3 16,-8 6-16,-7 2 0,-10 5 0,-6 5 16,-1-1-16,0 0 0,-3 4 15,-3 2-15,3-5 0,1-1 16,5-5-16,5-5 0,3-1 0</inkml:trace>
  <inkml:trace contextRef="#ctx0" brushRef="#br0" timeOffset="12150.0633">16214 4354 0,'0'0'0,"0"0"0,0 0 16,0 0-16,-3 29 0,3-29 15,-7 39-15,3-18 0,-1 3 0,0 1 16,-2 2-16,-2 7 16,0-2-16,2 0 0,-1-3 15,1-4-15,1-5 0,0-4 16,2-4-16,0-8 0,1-8 0,1-2 16,0 0-16,1 1 15,0 0-15,-1 1 0</inkml:trace>
  <inkml:trace contextRef="#ctx0" brushRef="#br0" timeOffset="12335.0575">16110 4367 0,'0'0'16,"0"0"-16,0 0 15,-15 21-15,15-21 0,-19 35 16,8-9-16,-1 3 0,-1 1 16,-4 12-16,2 3 0,1 10 0,5-2 15,6-3-15,6-3 16,4 3-16,5-7 0,9-9 15,7-10-15,3-7 0,3-8 16,9-9-16,7-8 0,-5-4 0,-2-2 0,-6 2 16,-8 2-16,-8 3 0</inkml:trace>
  <inkml:trace contextRef="#ctx0" brushRef="#br0" timeOffset="12522.6117">16512 4470 0,'0'0'15,"0"0"-15,0 0 16,24-11-16,-24 11 16,45-14-16,-19 5 0,6 1 0,5 0 31,9-2-31,-1 1 0,6 1 0,-5 1 0,-6 1 16,-4 0-1,-7 2-15,-5-1 0,-5 1 0</inkml:trace>
  <inkml:trace contextRef="#ctx0" brushRef="#br0" timeOffset="12682.9997">16526 4740 0,'0'0'0,"0"0"15,0 0-15,0 0 0,0 0 0,0 0 16,41-15-16,-20 8 0,2-3 16,8-3-16,6-3 15,1 1-15,-1 0 16,9-6-16,1 0 0,-9 3 0,-5 4 15,-5 0-15</inkml:trace>
  <inkml:trace contextRef="#ctx0" brushRef="#br0" timeOffset="12937.1344">16801 4646 0,'0'0'0,"-2"10"0,-2 6 16,-3 5-16,0 6 0,-1 9 16,1 0-16,3 5 0,3-4 15,3-7-15,2-7 0,5-4 16,3-4-16,3-7 0,1-3 0,11-6 16,7-5-16,-6-9 0,-3-6 15,7-12-15,1-2 16,-2-3-16,-4-3 0,-5 10 15,-4 6-15,-5 7 16</inkml:trace>
  <inkml:trace contextRef="#ctx0" brushRef="#br0" timeOffset="13106.4112">17180 4210 0,'0'0'0,"0"0"0,0 0 15,0 0-15,-4 28 0,4-28 0,-3 35 16,0-8-16,-2 7 15,1 2-15,-1-1 0,2 5 16,2-3-16,1-6 0,1-5 16,-1-4-16,0-3 0,0-4 15</inkml:trace>
  <inkml:trace contextRef="#ctx0" brushRef="#br0" timeOffset="13385.3469">17227 4251 0,'0'0'0,"0"0"0,0 0 15,0 0-15,25-12 0,-25 12 16,40-8-16,-12 5 16,4-2-1,0 2-15,0 1 0,8 1 16,1 0 0,1 3-1,1 3-15,-7 0 0,-6 1 0,-1 3 16,-7 4-16,-7 1 0,-6 3 0,-7 3 15,-6 4-15,-4 1 16,-2 3-16,0-5 0,2-1 0,-3-2 16,0-2-16,-3-1 0,1-4 0,-5-2 15,-1-3-15,-1-1 0,0-2 16,4 1-16,3-3 0,3-1 16</inkml:trace>
  <inkml:trace contextRef="#ctx0" brushRef="#br0" timeOffset="13739.2995">17257 4471 0,'0'0'0,"0"0"16,0 0-16,25-9 0,-25 9 16,34-11-16,-11 5 0,2 1 15,0 1-15,8 1 0,0-1 16,-3 2-16,-2-2 0,-6 4 16,-4 0-16,-3 4 0,-5 0 0,-9 1 15,-7 2-15,-6 3 0,-6 4 0,-9 1 16,-8 3-16,-11 6 15,0-2-15,6-3 0,6-2 0,2-1 16,9-5 0,9 0-16,7-3 0,17-5 15,12-8-15,3 0 0,6-4 16,16-1-16,7-3 16,-4 2-16,-3 0 0,5-1 15,-5 0-15,-6 3 0,-6-1 0,-9-1 16,-6-2-16,-11 5 15,-8 3-15,-9 6 0,-6 3 16,4-1-16,3-1 0,-18 2 16,-12 2-1,-4-4-15,-2-1 0,9 0 0,7 1 0,6-2 16</inkml:trace>
  <inkml:trace contextRef="#ctx0" brushRef="#br0" timeOffset="14224.9479">17503 4396 0,'0'0'0,"0"0"0,0 0 16,0 0-16,0 0 15,0 0-15,0 0 0,3 32 16,-3-32-16,-3 29 0,-1-8 0,2 0 0,-1 3 0,0 2 16,-2 6-16,1 8 0,-1 1 15,2-3-15,1-1 16,-2 1-16,1-6 0,-1-5 0,-2-2 16,0-7-16,-1-5 0,-5-3 15,-5-3-15,0-2 31,-1-4-31,-2-7 0,-5-3 16,2-3-16,3 1 0,0 0 16,6 2-16,4 4 0,4 0 15,8 1-15,6-3 0,4 1 16,6 1-16,4 0 0,6 2 0,9-2 16,4-1-16,0 0 15,-1 2-15,-7 1 0,-5 1 0,-3 4 16,-5 1-16,-7 5 0,-5 3 15,-13-1-15,-10 0 0,-7 3 16,-5 4-16,-16 5 0,-8 2 16,-3 1-16,-3 0 0,-3 5 15,0 4-15,3-4 0,13-8 16,9-4 0,12-8-16,14-2 0,8-2 15,23-9-15,18-7 0,17-3 16,13-3-16,0 2 15,0 1-15,0 0 0,0 1 16,1 0-16,-9 4 0,-7-2 0,-11 3 16,-13 0-16,-9 2 0,-10 0 0,-12 5 15,-4-3-15,-6 0 0,3 2 16,3 0-16,0 0 0</inkml:trace>
  <inkml:trace contextRef="#ctx0" brushRef="#br0" timeOffset="14471.9436">18159 4561 0,'0'0'0,"0"0"15,18 9-15,-4-1 0,0 2 16,-1 4-16,0 0 16,3 5-16,-3 2 0,-4 4 15,-4 2-15,-8 4 31,-8 3-15,-17 0-16,-13 3 0,-8 4 0,4-6 16,-11 2-16,-1-5 0,13-7 15,10-5-15,8-5 0</inkml:trace>
  <inkml:trace contextRef="#ctx0" brushRef="#br0" timeOffset="14610.122">18655 4875 0,'0'0'15,"0"0"-15,0 0 0,0 0 16</inkml:trace>
  <inkml:trace contextRef="#ctx0" brushRef="#br0" timeOffset="24637.6021">12152 6317 0,'0'0'16,"0"0"-16,-6 19 0,0-8 15,-1 1-15,-6 6 0,-3 5 0,-6 11 16,0 5-16,-2 2 15,-3 5-15,-2 5 0,5-4 0,0 8 0,5-1 16,7-6-16,5-4 0,10 1 16,7-6-16,4-11 0,4-7 15,11-9-15,10-5 16,-8-6-16,0-4 0,-4 1 16,-6 1-16,-5-2 0</inkml:trace>
  <inkml:trace contextRef="#ctx0" brushRef="#br0" timeOffset="25208.5518">12706 6681 0,'0'0'0,"0"0"15,0 0-15,0 0 0,0 0 0,0 0 16,0 0-16,0 0 0,-19-20 15,19 20-15,-24-2 0,24 2 16,-32 1-16,11 2 16,-3 2-16,-2 2 0,-1 3 0,-1 5 15,0 3-15,-8 6 0,2 1 16,4-4-16,5-1 0,1 6 16,6 0-16,7-2 0,6-4 0,7-2 15,8-2-15,5-7 0,5-3 16,7-6-16,7-6 0,-1 0 15,0-1 1,7-7-16,1-5 0,-4 2 16,-4 2-16,-5-4 0,-2-2 15,-6 1-15,-5 0 0,-5 2 16,-5 1-16,-2 5 0,-4 4 16,-2 2-16,0 2 0,-1 3 0,-2 0 15,0 2-15,-1 4 16,1 3-16,1 3 0,3 6 0,1 5 15,1 0-15,1 0 0,3 0 0,3-1 16,2 0-16,0-1 0,4-2 16,1-4-16,-2-1 0,-2-4 15,-2-2-15</inkml:trace>
  <inkml:trace contextRef="#ctx0" brushRef="#br0" timeOffset="25694.5559">13220 6598 0,'0'0'0,"0"0"0,0 0 15,0 0-15,0 0 16,-21 31-16,21-31 16,-21 30-16,7-11 0,-1 4 15,-3 4-15,3-1 0,1 0 16,0 5-16,6-3 0,2-4 0,4-6 15,6-6-15,7-3 16,8-8-16,7-8 16,8-7-16,4-8 0,7-7 15,-3-3-15,-4 1 0,-5-2 16,-2 0-16,-7 6 0,-5 6 16,-5 4-16,-4 5 0,-2 2 0,-5 9 15,-4 5-15,-2 6 0,-2 5 16,0 7-16,-2 5 15,-3 4 1,-1 4-16,-1 5 0,-1 4 16,-4 9-16,2-1 0,-3 3 15,3-7-15,0-8 0,3-5 16,0-4-16,0-3 0,-5-9 16,-1-5-16,-7-4 0,-2-2 15,1-5-15,-1-5 16,-1-4-16,1-4 15,7-13-15,7-10 0,3 8 16,2 6-16,1 4 0</inkml:trace>
  <inkml:trace contextRef="#ctx0" brushRef="#br0" timeOffset="26084.9534">13840 6655 0,'0'0'0,"0"0"15,0 0-15,0 0 0,-25 16 16,25-16-16,-24 18 0,6-3 16,-4 6-16,2 1 0,1 2 0,0 8 15,2 3 1,7-4-16,6-3 0,5-4 0,4-7 15,11-2-15,7-5 0,6-6 16,2-7-16,6-4 0,3-4 16,-3-2-16,-1-3 0,2-6 0,-5-3 15,-7 0 1,-5 1-16,-5-5 0,-7 0 0,-7 8 0,-4 6 0,-12 1 16,-7 3-16,-2 4 15,-3 2-15,-8 7 0,-6 3 16,7 1-16,5 2 0,2 3 0,5 1 15,8-2 1,4 2-16,7 4 0,5 8 16,0-6-16,0-4 0,-1-3 15</inkml:trace>
  <inkml:trace contextRef="#ctx0" brushRef="#br0" timeOffset="26464.9467">14334 6663 0,'0'0'0,"0"0"0,0 0 16,-27 27-16,16-12 0,-4 3 15,-1 3-15,-3 5 16,1 0-16,4 0 0,2 0 16,2 1-16,4-5 0,11-3 15,8-4-15,4-6 0,1-3 16,11-8-16,6-6 0,2-3 15,0-1-15,3-5 16,2-4-16,1-5 16,1-5-16,-1-1 0,-9 5 15,-9 4 1,-6 5-16,-9 7 0,-7 8 16,-7 4-16,-5 5 0,0 1 15,-1 3-15,-1 5 16,-1 5-16,2 1 0,1-2 0,4 3 15,1-1-15,2-1 0,2-2 0,6-2 16,5-3-16,-2-2 16,-1-1-16,-3-3 0</inkml:trace>
  <inkml:trace contextRef="#ctx0" brushRef="#br0" timeOffset="26712.4393">15228 6455 0,'0'0'16,"0"0"-16,0 0 0,0 0 16,0 0-16,-12 20 0,12-20 15,-26 30-15,8-11 0,-1 4 16,-2 4-16,-1 2 0,-2 2 0,-4 10 16,3-1-16,1 6 0,5-5 15,8-6-15,7-4 0,5-5 16,4-3-16,12-8 0,8-7 0,3-2 15,2-2-15,6-7 0,2-4 16,-4-1-16,-6-3 0,-6 1 16,-4 4-16,-5 0 0</inkml:trace>
  <inkml:trace contextRef="#ctx0" brushRef="#br0" timeOffset="26866.3274">14907 6706 0,'0'0'0,"0"0"16,0 0-16,49-7 16,-12 4-16,2 0 0,1 0 0,19-1 15,7 1-15,10 1 0,-3 0 16,-4 1-16,-15 1 0,-13-1 0</inkml:trace>
  <inkml:trace contextRef="#ctx0" brushRef="#br0" timeOffset="29960.5568">15713 6523 0,'0'0'0,"0"0"16,0 0-16,0 0 0,0 0 0,29-20 15,-29 20-15,39-10 16,-14 6-16,5-1 0,4 0 16,9 0-16,8 1 0,10-3 0,-2 0 15,15 0-15,1 1 16,3 1-16,-9 3 15,1-1-15,-11 1 0,-13 0 16,-13 2-16,-11 3 0,-8 1 16,-5-1-16,-1 0 15,-3-2-15</inkml:trace>
  <inkml:trace contextRef="#ctx0" brushRef="#br0" timeOffset="30161.1615">16487 6251 0,'0'0'0,"0"0"0,0 0 0,-23 28 0,10-12 16,-6 8-16,-5 4 15,-3 6-15,-2 5 0,-15 21 16,-16 20-16,2-1 16,0 0-16,0 0 0,8-13 0,4-2 15,5-3 1,11-18-1,9-11-15,6-9 0</inkml:trace>
  <inkml:trace contextRef="#ctx0" brushRef="#br0" timeOffset="30355.3163">16316 6700 0,'0'0'0,"0"0"0,-11 24 16,4-5-16,-2 6 0,-1-2 15,0 1-15,1 2 0,0 3 16,-1 5-16,2-4 0,-1 4 0,2-4 16,2-6-16,0-3 0,2-5 15</inkml:trace>
  <inkml:trace contextRef="#ctx0" brushRef="#br0" timeOffset="30593.7088">16286 6790 0,'0'0'0,"12"-5"0,6-1 16,11-2-16,9 0 15,12-4-15,4 0 0,1 2 0,2 3 16,5-2-16,-5 2 0,0 1 16,-8 3-16,-13 2 0,-9 2 15,-10 5-15,-9 5 0,-8 3 16,-7 1-16,-11 4 0,-7 3 15,-2 2-15,-3 0 0,-3 1 16,-4 2 0,2-6-16,0-4 0,5-6 15,5-5-15,5-1 0,4 0 16,4-3-16</inkml:trace>
  <inkml:trace contextRef="#ctx0" brushRef="#br0" timeOffset="30814.3607">16536 6556 0,'0'0'0,"0"0"0,0 0 0,0 0 16,0 35-16,-1-15 0,-2 5 15,0 2-15,-1 2 0,-3 15 16,-1 7-16,0 1 0,-2-1 16,-1 11-16,1-3 0,-1 2 15,1-8-15,2-1 16,1-8-16,3-12 0,2-9 0,6-13 15,5-11-15,-3-1 0,-2 2 16,-1-1-16</inkml:trace>
  <inkml:trace contextRef="#ctx0" brushRef="#br0" timeOffset="31119.4767">17192 6329 0,'0'0'0,"10"-3"0,5 0 15,2 1-15,-1 0 0,10 2 0,3 1 16,-1 0 0,-2 2-16,3 2 0,-4 0 0,-5 2 15,-5 1-15,-9 2 0,-5 2 0,-6-1 16,-6 2-16,-11 3 0,-9 4 16,-11 1-16,-3 0 15,4-3-15,3-2 0,2-1 0,7-2 16,8-2-1,7-3-15,13-2 16,11-2-16,10-5 16,8-2-16,5-1 0,4-2 0,7-1 0,-1 2 0,-4 3 15,-4 6-15,-8-2 16,-5 1-16,-5-2 0</inkml:trace>
  <inkml:trace contextRef="#ctx0" brushRef="#br0" timeOffset="31356.5074">17104 6399 0,'0'0'0,"0"0"32,0 0-32,-11 36 0,-2-7 15,-1 2-15,-1 2 0,-3 3 0,-2 5 0,-4 13 16,1 1-16,-2 12 0,0 9 15,4-10-15,4-10 0,2 0 16,6-11-16,4-8 0,2-8 0,-1-11 16,2-8-16,1-3 15,0-3-15,0 1 0</inkml:trace>
  <inkml:trace contextRef="#ctx0" brushRef="#br0" timeOffset="31695.223">16994 6775 0,'0'0'16,"0"0"-16,24-7 16,2-1-16,12 0 15,2-1-15,3 0 0,14-2 0,1-1 16,16-2-16,1 3 16,1 3-16,-12 3 0,-5 4 0,-10 5 15,-14 3-15,-8 2 0,-10 11 16,-6 8-1,-7 5-15,-7 9 0,-3 9 0,-4 0 16,-2-6-16,-4-3 16,1-4-16,-1-2 0,1-3 15,1-1-15,-4-4 0,-2-3 16,1-6-16,2-4 0,-3-4 16,-1-3-16,0 0 0,0-2 0,-4-5 15,-4-5-15,0-5 0,1-3 16,-2-8-16,-1-5 0,8 6 15,5 6 1,5 2-16</inkml:trace>
  <inkml:trace contextRef="#ctx0" brushRef="#br0" timeOffset="31864.3507">17169 6843 0,'0'0'0,"0"0"0,0 0 16,0 0-16,3 23 0,-3-23 0,2 34 15,-2-13 1,0 0-16,0 2 15,0 4-15,0-2 0,0-1 16,1 4-16,1-4 16,1-6-16,0-7 0,-1-2 15,-1-4 1,0-1-16,0 0 0,1-2 16</inkml:trace>
  <inkml:trace contextRef="#ctx0" brushRef="#br0" timeOffset="32080.4522">17205 6929 0,'0'0'0,"0"0"16,0 0-16,0 0 0,19-17 0,-19 17 15,24-5-15,-24 5 16,26-3-16,-10 3 0,0 1 16,0 1-16,-1 1 0,0 1 15,-3 2-15,-3-1 16,-5 3-16,-4 1 0,-4 2 0,-4 1 16,-2 2-16,-2-2 0,0-2 15,-6 4-15,-1 2 0,3-2 16,1-4-16,5-1 0,6-4 15,5 0-15,5-4 0,7-2 16,7-5 0,4-2-16,4-2 0,-5 2 0,-3 2 15,-4 0-15</inkml:trace>
  <inkml:trace contextRef="#ctx0" brushRef="#br0" timeOffset="32412.671">18547 6402 0,'0'0'0,"0"0"31,0 0-31,0 0 0,-30 0 15,9 8-15,-5 4 0,-4 5 16,-2 6-16,2 0 0,1 3 16,-4 12-16,3 5 0,1 10 15,6-2-15,6 11 0,10 1 16,10-7-16,7-5 0,14 4 16,10-4-16,-1-13 0,-1-6 0,-8-8 15,-6-6 1,-5-4-16</inkml:trace>
  <inkml:trace contextRef="#ctx0" brushRef="#br0" timeOffset="39566.3732">18807 6415 0,'0'0'0,"0"0"0,0 0 16,0 0-16,36-2 0,-36 2 15,27 1-15,-27-1 16,32 7 0,-16-2-16,1 0 0,-1 2 15,2 1-15,-3 0 16,-1-1-1,-3-1-15</inkml:trace>
  <inkml:trace contextRef="#ctx0" brushRef="#br0" timeOffset="39704.4781">18773 6765 0,'0'0'0,"0"0"16,35-6-16,-12 3 0,1-1 15,1 4-15,-1 1 16,-3 0-16,-2 1 0,-3-2 16</inkml:trace>
  <inkml:trace contextRef="#ctx0" brushRef="#br0" timeOffset="39851.2957">18647 7135 0,'0'0'0,"0"0"0,0 0 16,0 0-16,0 0 0,0 0 15,37-8-15,-37 8 0,47-17 0,-16 4 16,5-3-16,0 0 0,2 0 0,12-9 16,0-4-16,2-1 0,-10 6 15,-8 5-15</inkml:trace>
  <inkml:trace contextRef="#ctx0" brushRef="#br0" timeOffset="40337.4283">19614 6097 0,'0'0'0,"0"0"0,0 0 15,0 0-15,0 0 0,-27 10 0,27-10 16,-38 22 0,10-4-1,-4 5-15,-4 6 0,0 0 16,-1 0-16,-4 4 0,6-5 0,0 3 15,6-4-15,5 1 16,8-4-16,16-10 0,11-6 16,8-4-16,7-5 0,12-4 15,12-2-15,11-5 16,12-3-16,0 0 0,-12 3 0,-4 4 16,-10 5-16,-14 3 0,-9 3 15,-18 7-15,-15 5 16,-26 16-16,-21 12 15,-5 3-15,-3 2 0,-16 12 16,-4 4 0,15-11-16,9-10 0,-12 24 15,18-4-15,16-14 0,10-9 0,18-11 16,13-6-16,8-7 16,7-5-16,23-6 0,14-5 15,3-7-15,0-3 0,10-2 0,8-2 16,-5 1-16,-4-1 0,-1 0 15,-1 0-15,-14 3 0,-11 4 0,-5-5 16,-3-4-16,-12-1 0,-7 1 0,-4 5 16,-2 3-16,-3 3 0</inkml:trace>
  <inkml:trace contextRef="#ctx0" brushRef="#br0" timeOffset="40653.6135">19562 6574 0,'0'0'0,"0"0"0,21-5 0,-21 5 16,24-2-16,-5 0 0,3 1 15,2 1-15,2 1 0,7 4 16,-1 2-16,-5 4 16,-2 1-16,-7 2 0,-3-1 0,-5 7 15,-5 7-15,-4 2 16,-3 1-16,-6 11 0,-4 1 15,-1-2-15,-1-2 0,-4-1 16,-3 0-16,-3-4 16,-4-4-16,-3-2 0,4-7 15,-6-5-15,-4-4 0,4-7 0,2-2 0,5-6 16,2-5-16,-1-6 0,1-7 16,5 5-16,4 4 0,4 3 15</inkml:trace>
  <inkml:trace contextRef="#ctx0" brushRef="#br0" timeOffset="40807.3974">19512 6636 0,'0'0'0,"0"0"0,0 0 0,28 1 0,-28-1 15,26 8-15,-9 0 0,0-1 16,-1 3-16,1-1 16,-2 5-16,-1-3 0,-2 2 0,1 3 15,-5 1-15,-3-3 0,-4-1 16,-7-2-16,-3 0 15,1-1-15,1-3 0,2-1 0</inkml:trace>
  <inkml:trace contextRef="#ctx0" brushRef="#br0" timeOffset="40980.955">19152 6875 0,'0'0'0,"0"0"0,0 0 16,26-5-16,-26 5 0,52-11 15,-10 1 1,8 0-16,6-1 15,17-3-15,-2 0 0,18-2 16,13 0-16,-13 0 0,-8 2 0,2 0 16,-1 4-16,-23 5 15,-19 0-15,-11 3 16,-8 0-16,-5 1 0</inkml:trace>
  <inkml:trace contextRef="#ctx0" brushRef="#br0" timeOffset="41139.2733">19592 6888 0,'0'0'0,"0"0"0,0 0 16,0 0-16,4 23 0,-4-23 15,10 24-15,-10-24 0,16 26 0,-5-14 0,2 0 16,0-2-16,1-2 0,-1-1 16,-2 0-16,-3-3 0</inkml:trace>
  <inkml:trace contextRef="#ctx0" brushRef="#br0" timeOffset="41339.6276">20270 6592 0,'0'0'16,"0"0"-16,24-12 0,-5 6 16,2-1-16,5 0 0,5-1 15,11-1-15,0 2 0,10 1 16,-2 3-16,-4 0 0,-7 1 0,2 1 15,-6 1-15,-9 0 0,-9-1 0,-9 1 0,-8 0 16,0 0 0,0 0-16,0 0 15</inkml:trace>
  <inkml:trace contextRef="#ctx0" brushRef="#br0" timeOffset="41640.0953">20469 6359 0,'0'0'0,"0"0"0,0 0 15,0 0-15,0 0 0,0 0 16,18 17-16,-18-17 0,9 24 16,-6-4-16,0 5 0,1 3 15,-2 0-15,1 5 0,1 4 16,-1 10-16,0 1 16,-1-4-16,-1-3 0,-3 6 0,-3-6 15,-4-8-15,-2-6 0,-4-5 0,-3-4 16,-1-4-16,1-3 15,-6-7-15,-6-5 0,6-4 0,3-3 16,5-4-16,4-4 16,2 1-16,3 1 0,9 1 31,8-2-31,16-2 0,11-5 16,2 1-16,0-1 0,-1 2 15,-8 4-15,-7 4 0</inkml:trace>
  <inkml:trace contextRef="#ctx0" brushRef="#br0" timeOffset="41871.5336">20948 6395 0,'0'0'16,"0"0"-16,0 0 15,-10 42-15,3-13 0,0 1 0,-1 4 16,-5 14-16,-2 6 15,-6 14-15,-1 0 0,-2 6 0,3-5 0,3-9 0,4-9 16,0 3-16,2-9 16,3-7-16,2-9 0,3-11 0,1-6 15,1-15-15,2-11 0,0 5 16,0 1-16,0 2 0</inkml:trace>
  <inkml:trace contextRef="#ctx0" brushRef="#br0" timeOffset="42288.4296">20930 6457 0,'0'0'0,"0"0"16,21-8-16,-4 4 0,3-2 0,4 1 15,4 0 1,14 2-16,5 3 16,-7 1-16,-3 1 0,0 3 0,-7 2 0,-8 2 15,-5 3-15,-12 4 0,-8 5 16,-9 0-16,-7 1 0,-7 3 15,-8 1-15,-4 5 0,0-2 0,-5-1 16,-3 0-16,2-3 0,8-5 16,7-4-16,7-5 0,6-3 15,7-4-15,9-4 16,6-3-16,13-6 16,8-3-16,11-1 0,8-3 15,-5 4-15,-3 1 0,8 3 0,1 1 16,-4 1-16,-3 2 0,-7 2 15,-4 5-15,-7 3 0,-5 2 16,-9 6-16,-7 3 16,-5-1-16,-5 4 0,-16 8 0,-12 6 15,-5 0-15,-5 0 0,-1 0 16,7-7-16,-7 3 0,-4 2 16,3-2-16,6-5 0,4-9 15,3-8-15,9-1 0,9-4 0,3 1 16</inkml:trace>
  <inkml:trace contextRef="#ctx0" brushRef="#br0" timeOffset="42457.8356">21044 6885 0,'0'0'0,"0"0"15,25 13-15,-5-1 16,5 3-16,1 2 0,0 1 0,6 5 16,0 1-16,7 5 15,-1-2-15,0-2 16,-1 2-16,-7-7 0,-6-3 15,-4-3 1</inkml:trace>
  <inkml:trace contextRef="#ctx0" brushRef="#br0" timeOffset="42596.0494">21744 6945 0,'0'0'0,"0"0"0,0 0 15,17 19-15,-17-19 0,19 22 16,-8-7-16,-1-1 0,-1 1 16,1-2-16,1-2 0,-1-1 15,-1-2-15,-2 0 16</inkml:trace>
  <inkml:trace contextRef="#ctx0" brushRef="#br0" timeOffset="42859.2546">22194 6309 0,'0'0'0,"0"0"16,0 0-16,2 33 16,-2-11-16,-2 7 0,-2 10 15,-1 5-15,-3 7 16,-2 13-16,0 1 0,-1 7 15,2-5 1,1-3-16,0-12 0,1-4 0,3-14 16,2-9-16,2-11 0,0-14 15,3-6-15,-2 0 16,0 1-16,0 2 0</inkml:trace>
  <inkml:trace contextRef="#ctx0" brushRef="#br0" timeOffset="43160.3065">22315 6336 0,'0'0'16,"16"-5"-16,9-4 0,1 1 16,3 1-16,15-3 0,17 1 15,-1 0-15,1 4 0,9-1 16,10 0-16,-13 4 0,-10 1 0,0 5 16,-9 4-16,-9 4 0,-8 3 0,-8 8 15,-6 6-15,-7-2 0,-3 1 16,-6 17-16,-5 14 15,-4-4-15,-3 0 0,-5 13 16,-2 3-16,1-5 0,3-4 0,-7 17 16,4-15-16,4-17 0,2-12 0,-1-7 31,0-4-31,-5-5 16,-3-5-16,6-11 0,-4-3 0,-5-7 15,-3-4-15,-3-3 0,-1-2 16,9 4-16,6 5 0,4 0 15</inkml:trace>
  <inkml:trace contextRef="#ctx0" brushRef="#br0" timeOffset="43514.7303">22544 6329 0,'0'0'0,"0"0"16,0 0-16,0 0 0,0 0 0,0 0 15,-21-6-15,21 6 0,-27 13 0,9-3 16,-1 3-16,1 3 31,-1 2-31,5-1 16,4 1-16,8-1 15,11-5-15,8-6 0,8-3 16,10-2-16,4 0 0,10-1 16,0 0-16,-7-1 0,-6 1 15,-1 4-15,-10 2 0,-7 3 16,-7 1-16,-15 7 0,-10 5 0,-4 0 0,-4 3 15,-16 10-15,-10 2 0,-1-1 16,-4 1-16,-12 6 0,-1 2 16,-1 1-16,10-5 0,10-9 15,6-5-15,7-13 0,5-9 0,8-15 16,16-13-16,6 8 16,3-5-16,-1 6 15,0 4-15,-1 3 0</inkml:trace>
  <inkml:trace contextRef="#ctx0" brushRef="#br0" timeOffset="43646.3212">22574 6610 0,'0'0'16,"11"6"-16,1 2 0,1-1 15,2 2-15,7 6 0,2 1 16,0-1-16,1 1 0,4 4 0,0 1 16,-4-2-16,-2-1 0,-4-3 15,-3-4-15,-3-2 0</inkml:trace>
  <inkml:trace contextRef="#ctx0" brushRef="#br0" timeOffset="43815.4912">22647 6791 0,'0'0'0,"0"0"0,0 0 15,27 5-15,-27-5 0,28 8 0,-13-2 31,0 1-31,-2 1 0,-3 1 16,-1 0-16,-2 0 0,0-3 16,-2 0-16</inkml:trace>
  <inkml:trace contextRef="#ctx0" brushRef="#br0" timeOffset="44000.0815">22507 6981 0,'0'0'15,"0"0"-15,0 0 0,0 0 0,31 2 16,-31-2-16,30 3 0,-30-3 16,34 4-16,-16-2 15,3 2 1,-2-1-16,-1 1 0,-5-1 0,-3-1 0,-3 0 0,1 0 0,-1 0 31</inkml:trace>
  <inkml:trace contextRef="#ctx0" brushRef="#br0" timeOffset="44162.8843">22350 7160 0,'0'0'0,"0"0"16,0 0-16,31-1 0,-31 1 0,43-3 0,-13 2 16,6-2-16,6 0 15,-6 1-15,-4 0 16,-4 0-16</inkml:trace>
  <inkml:trace contextRef="#ctx0" brushRef="#br0" timeOffset="44463.6864">23468 6437 0,'0'0'16,"0"0"-16,0 0 15,13 24-15,-13-24 0,17 41 16,-11-16-16,-1 4 0,-3 5 16,-1 1-16,0 0 0,-2 9 15,-3 10-15,-2-6 0,1-7 0,-6 2 16,-3-5-16,-3-5 0,-5-5 15,-1-7-15,-3-4 0,4-5 0,2-3 16,-1-9-16,-1-6 0,4-2 16,0-6-16,5 4 0,2 3 15,3 1-15</inkml:trace>
  <inkml:trace contextRef="#ctx0" brushRef="#br0" timeOffset="44579.7147">23609 6636 0,'0'0'16,"15"-4"-16,5 0 0,11-2 0,2 1 15,13-2-15,2 1 16,7 0-16,-1 0 0,-2 0 0,0-1 16,0-1-16,-8 0 0,-11 3 15,-8 0-15,-6 2 0</inkml:trace>
  <inkml:trace contextRef="#ctx0" brushRef="#br0" timeOffset="44780.3575">23789 6402 0,'0'0'0,"0"0"16,0 0-16,0 0 0,19 18 0,-19-18 16,14 23-16,-6-9 0,1 2 15,-4 2-15,-2 2 16,1-2-16,-2-4 0,0 0 15</inkml:trace>
  <inkml:trace contextRef="#ctx0" brushRef="#br0" timeOffset="45018.816">23647 6858 0,'0'0'0,"0"0"16,0 0-16,23-8 0,-23 8 0,33-8 16,-8 2-16,2 0 15,1 1-15,4 1 0,4 3 16,4 0-16,-2 2 0,-7 0 0,-5 2 0,-5 4 15,-3 3-15,-5 3 16,-4 3-16,-8 6 0,-5 6 16,-5-1-16,-4 3 15,-7 4-15,-3 1 0,0-7 16,4-5-16,-5 0 0,2-6 0,4-8 16,1-6-1,4 0-15,3-2 0,2 1 16</inkml:trace>
  <inkml:trace contextRef="#ctx0" brushRef="#br0" timeOffset="45203.831">24642 6464 0,'0'0'0,"10"10"0,7 6 0,-2 7 15,-1 5-15,1 10 0,-4 0 0,-5 16 16,-4 6-1,-11-4-15,-8-2 0,-17 7 16,-11-4-16,5-6 0,10-13 0,7-9 31</inkml:trace>
  <inkml:trace contextRef="#ctx0" brushRef="#br0" timeOffset="111033.7769">26300 6182 0,'0'0'16,"0"0"-16,0 0 0,0 0 0,-12 20 15,12-20-15,-13 29 0,3-9 0,-1 2 0,-3 5 16,-3 5-16,1 0 16,-1 2-16,-4 12 0,0 3 15,-3 7-15,2-5 0,3-7 16,4-9-16,-2-1 0,3-7 15,3-7-15,2-5 0,2-5 32,3-3-32,2-6 0,2-1 0,0-9 15,3-5-15,3-3 0,-1-1 16,7-5-16,6-5 0,3 1 16,2 1-16,5 3 0,2 1 15,1 4-15,0 2 0,4 5 16,-2 5-16,-5 3 0,-6 2 0,-2 4 15,-2 3-15,-4 4 16,-2 4-16,-9 6 16,-6 4-16,-7 2 0,-5-1 15,-3-2-15,-2-5 0,-6 6 0,-3-1 16,-4-2-16,-2-3 0,2-3 16,2-3-16,2-3 0,2-2 31,4 0-31,7-3 0,3-1 0</inkml:trace>
  <inkml:trace contextRef="#ctx0" brushRef="#br0" timeOffset="111241.929">26670 6571 0,'0'0'0,"0"0"16,0 0-16,-14 28 0,14-28 15,-19 35-15,6-14 0,1 1 16,0 1-16,0-3 0,0-2 16,-4 0-16,2-6 15,2-2-15,1-2 0,2-1 0</inkml:trace>
  <inkml:trace contextRef="#ctx0" brushRef="#br0" timeOffset="111381.5563">26594 6267 0,'0'0'16,"0"0"-16,0 0 15,15 22 1,-15-22-16,25 32 0,-15-18 16,-1-2-16</inkml:trace>
  <inkml:trace contextRef="#ctx0" brushRef="#br0" timeOffset="111851.8399">27353 6499 0,'0'0'16,"0"0"-16,0 0 0,0 0 0,-19-16 16,19 16 15,-41-4-31,7 8 15,-6 4-15,-2 3 0,0 2 0,-8 10 16,3 1-16,-4 5 0,7 0 16,7-1-16,6 1 0,3 3 15,9-3-15,12-7 0,10-3 0,11-7 16,9-4-16,9-9 16,7-6-16,3-7 0,1-7 0,-3-2 15,-3-3-15,4-9 0,-4-1 16,-4 2-16,-4 3 0,-8 6 15,-4 6-15,-5 4 16,-2 6-16,-3 6 0,-1 4 16,-4 3-16,-2 4 0,-3 7 0,-3 6 0,-1 6 31,-1 6-31,-1 4 0,-1 3 16,0-1-16,0-1 0,0 3 15,0 2-15,2-7 0,-1-5 0,-3 0 16,-2-4-16,-4-4 15,-4-5-15,-4-4 0,0-3 16,-4-7-16,-4-4 16,3-4-16,2-3 0,3-7 0,2-5 0,3-2 15,2-3-15,2 4 0,5 4 16,3 4-16</inkml:trace>
  <inkml:trace contextRef="#ctx0" brushRef="#br0" timeOffset="112137.3839">27897 6454 0,'0'0'0,"0"0"16,0 0-16,-12 23 0,12-23 0,-16 37 15,4-8 1,-2 7-16,-4 4 0,-4 17 15,0 5-15,-1 3 0,4-7 0,0 2 16,3-11-16,3-9 16,0-5-16,0-9 0,0-3 15,-1-11-15,0-9 16,3-4-16,4-4 0,1 1 0,2 1 16,0 1-16</inkml:trace>
  <inkml:trace contextRef="#ctx0" brushRef="#br0" timeOffset="112369.2984">27734 6475 0,'0'0'0,"14"-7"32,10-4-17,15 1-15,11 4 16,11 0-16,-4 5 0,4 2 16,-9 2-16,-3 6 0,-10 5 0,-10-1 15,-9 1-15,-13 2 0,-8 4 16,-8 2-16,-6-1 0,-12 1 15,-7 2-15,-1-1 16,-1 0-16,-10 4 0,-1 0 16,9-6-16,10-4 0,7-8 0,5-6 0,8-4 15,4-5-15,1 2 0,1 2 0,1-1 16</inkml:trace>
  <inkml:trace contextRef="#ctx0" brushRef="#br0" timeOffset="112538.7314">28541 6378 0,'0'0'16,"0"0"-16,0 0 0,0 0 15,-7 28-15,7-28 0,-17 40 16,4-14-16,-3 2 0,-1 2 0,1 2 16,-3 5-16,3-4 0,0 2 15,3-6-15,2-8 0,3-6 16,1-4-16,2-1 0,0-3 0</inkml:trace>
  <inkml:trace contextRef="#ctx0" brushRef="#br0" timeOffset="112685.5157">28536 6146 0,'0'0'0,"0"0"0,0 0 15,0 0-15,30 7 0,-30-7 0,24 15 16,-10-5-16,4 0 0,-2-2 15,-3 0-15,-2-2 0</inkml:trace>
  <inkml:trace contextRef="#ctx0" brushRef="#br0" timeOffset="112924.067">29161 6330 0,'0'0'0,"0"0"0,0 0 15,0 0-15,-26 12 0,26-12 16,-40 19-16,15-4 0,-4 2 16,-8 11-16,-1 6 0,4 2 0,3 1 0,1 7 15,8 0-15,7-7 0,6-7 16,8 1-16,9-4 0,10-6 16,10-5-16,14-12 15,12-8-15,-4-6 0,-3-4 0,-5 2 16,-10 3-16,-9 3 0</inkml:trace>
  <inkml:trace contextRef="#ctx0" brushRef="#br0" timeOffset="113171.5735">29594 6223 0,'0'0'15,"0"0"-15,0 0 0,0 0 16,0 0-16,-12 21 0,12-21 15,-22 30-15,9-11 0,-5 5 0,-3 2 16,-1 6-16,-1 2 16,-3 11-16,4 1 15,4-5-15,5-3 0,2 0 16,5-7-16,12-8 0,9-7 16,5-6-16,3-5 0,4-6 0,4-5 0,0-4 15,-2-3-15,0 1 0,-7 2 16,-4 3-16</inkml:trace>
  <inkml:trace contextRef="#ctx0" brushRef="#br0" timeOffset="113341.0253">29251 6522 0,'0'0'0,"0"0"0,0 0 16,35-7-16,-14 4 0,5-2 0,6 0 15,11-1-15,2 1 0,5-1 16,3 0-16,8-1 0,-5 1 16,-2 0-16,-12 0 0,-9 2 0</inkml:trace>
  <inkml:trace contextRef="#ctx0" brushRef="#br0" timeOffset="113773.2519">29946 6385 0,'0'0'0,"0"0"16,0 0-16,0 0 0,0 0 0,0 0 15,-21 19-15,21-19 0,-24 23 16,9-5-16,-2 4 16,0 1-16,1 2 15,2-1-15,0-2 0,3 3 16,5-3-16,1-2 0,3-3 0,8-4 15,6-4 1,9-8-16,7-6 0,1-4 16,-1-5-16,6-5 0,-1-2 0,-1-4 15,-1-1-15,3-9 16,-2 0-16,-9 9 0,-6 7 16,-5 6-1,-2 3-15,-8 4 0,-7 3 16,1 4-16,-2 2 0,-1 11 15,-2 4-15,-1 0 0,0-2 16,-2 4-16,-1 6 0,1 2 16,1 0-16,3 2 0,2 0 0,2-5 0,-1-5 15,9 3-15,5-3 0,1-6 16,-1-5-16,4-5 0,2-6 16,4-5-16,2-4 0,-5 2 15,-3 1-15,-2 2 0</inkml:trace>
  <inkml:trace contextRef="#ctx0" brushRef="#br0" timeOffset="114104.7415">30524 6307 0,'0'0'0,"0"0"0,0 0 16,0 0-16,-16 27 0,16-27 0,-18 32 16,6-12-16,-1-1 0,-1 5 15,-2 4-15,0 0 16,1-1-16,-3 6 0,4-2 15,2-4-15,3-4 0,2-5 16,2-5-16,0-4 0,2-4 16,3-5-16,5-3 15,4-9-15,4-10 0,1-5 16,-1-5-16,-1 3 0,0 3 16,4-4-16,-2 2 15,-2 4-15,-1 4 0,-1 6 16,-2 2-16,-1 4 0,2 1 0,5 8 15,3 6 1,1-1-16,3 0 16,-3 1-16,0 0 15,-2-1-15,-3-1 0,-2-1 16</inkml:trace>
  <inkml:trace contextRef="#ctx0" brushRef="#br0" timeOffset="114428.0033">30684 6558 0,'0'0'0,"0"0"0,0 0 16,37 9-16,-37-9 0,39 5 0,-19-3 0,2-2 16,2-2-1,1-1-15,3-3 0,5-4 16,-2-1-16,-6-1 0,-4-1 0,1-5 15,-3 1-15,-7-2 0,-4 1 16,-6 4-16,-2-1 16,-7 4-16,-5 1 0,-2 4 0,-3 4 15,-5 7-15,-4 5 0,-6 4 16,1 2-16,2 6 0,2 6 16,0 0-16,1 0 0,5 8 15,9 1-15,7-3 0,6-5 0,12-3 16,6-2-16,9-5 0,5-3 15,-6-4 1,-7-3-16,-4-2 0</inkml:trace>
  <inkml:trace contextRef="#ctx0" brushRef="#br0" timeOffset="114960.6819">26122 7272 0,'0'0'16,"0"0"-16,0 0 0,33 7 15,-12-4-15,8 0 16,10-1-16,6 0 0,6 0 16,23 0-16,6 1 15,22-3-15,0-3 0,27-2 16,25-3-16,35-2 16,8-2-16,107-8 0,-6-1 15,-26 0-15,-20 0 0,-49 8 0,-34 4 16,59 7-1,40 4-15,-29 4 0,-21-1 0,-12 5 16,-9 4-16,-23 5 0,-14 6 0,-51-8 16,-34-5-16,-23-3 0</inkml:trace>
  <inkml:trace contextRef="#ctx0" brushRef="#br0" timeOffset="121149.9516">29614 5125 0,'0'0'0,"0"0"15,0 0-15,0 0 0,0 0 0,-7 27 16,7-27-1,-14 32-15,4-10 0,-2 6 0,-2 3 0,-1 3 16,-2-1-16,-4 13 0,0 0 16,-1 11-16,4-3 0,4 4 15,6-8-15,8-7 0,6-8 16,4-7-16,3-6 0,5-7 16,3-4-16,4-7 0,4-8 0,-3 0 0,1-3 0,-8 3 15,-3-1-15,-4 2 16</inkml:trace>
  <inkml:trace contextRef="#ctx0" brushRef="#br0" timeOffset="121350.2931">29366 5570 0,'0'0'0,"13"-4"0,10 0 0,1-1 16,3 1-16,14-3 0,4-1 15,13 1-15,0-1 0,12-1 16,-3-1-16,-9 0 16,-7 0-16,-6 2 0,-11 1 0,-8 3 0</inkml:trace>
  <inkml:trace contextRef="#ctx0" brushRef="#br0" timeOffset="121767.2456">30275 5121 0,'0'0'0,"0"0"0,0 0 0,0 0 0,0 0 15,0 0-15,-3 31 16,3-31-16,-6 29 0,-2-10 0,-2 6 16,-2 2-16,0 4 0,-5 11 15,0 5-15,-1-1 16,2-1-16,-8 8 0,1-2 0,2-6 31,4-7-31,-2 1 0,1-5 16,5-12-16,2-7 0,6-8 0,1-4 15,6-10-15,4-7 0,1-2 16,1-2-16,5-9 16,3-7-16,3 3 0,1 1 0,5-2 15,0 2-15,1 2 16,-1 2-16,0 7 0,1 3 0,-4 6 0,-3 3 15,-3 7-15,-2 6 16,-1 4-16,-2 3 0,-5 6 16,-1 2-16,-3-3 0,-1 3 0,-1 5 15,-2 0-15,0 1 0,-1 0 16,-1 3-16,-2 1 0,2-3 16,1-4-1,1-5-15,-1-5 0,2-3 16</inkml:trace>
  <inkml:trace contextRef="#ctx0" brushRef="#br0" timeOffset="121992.1268">30773 5470 0,'0'0'0,"0"0"0,0 0 16,-6 26-16,6-26 0,-7 29 15,-1-10-15,-1 1 0,-1 2 0,-2 2 16,-1 1-16,-2 4 16,0-5-16,2-5 0,2-4 0,1-5 31,1-6-31,1 1 0,2-2 0,0-1 0</inkml:trace>
  <inkml:trace contextRef="#ctx0" brushRef="#br0" timeOffset="122130.5385">30758 5166 0,'0'0'0,"0"0"15,22 0-15,-6 1 16,3 1-16,-1 2 0,-1-2 16,-1 1-16,-2-1 0,-2-1 15</inkml:trace>
  <inkml:trace contextRef="#ctx0" brushRef="#br0" timeOffset="122516.2248">31046 5515 0,'0'0'15,"0"0"-15,0 0 0,-11 19 16,11-19-16,-13 29 16,4-8-16,-1 2 15,1-1-15,-4 3 0,2-2 16,3-2-16,-1-3 0,1-3 15,0-3-15,-1-7 16,1-4-16,2-3 0,3-2 16,3-6-16,3-6 0,2-1 15,0-1-15,7-1 0,7-2 16,0-1-16,-1 0 0,9-5 0,2 1 16,-2 5-16,1 4 0,-4 3 15,-2 2-15,-3 5 0,-3 1 0,-1 7 16,-3 4-16,-2 2 0,-2 0 15,-2 8-15,-2 3 0,-1-2 16,-3 0-16,-3 3 0,-1 0 16,1 2-16,0-1 0,0 1 0,0 1 0,0-6 31,-1-3-31,4-6 0,4-2 16,-2-3-16,0 1 0,0 0 15</inkml:trace>
  <inkml:trace contextRef="#ctx0" brushRef="#br0" timeOffset="122716.8268">31479 5175 0,'0'0'0,"0"0"16,0 0 0,0 0-16,-7 32 0,1-12 15,0 3-15,-1 5 0,0 7 0,-2 0 16,0-1-16,-5 12 0,-3 3 0,-1 6 15,3-3-15,1-4 0,-1-1 16,3-8-16,1-7 0,1-1 16,2-9-16,2-3 0</inkml:trace>
  <inkml:trace contextRef="#ctx0" brushRef="#br0" timeOffset="122986.6571">31760 5349 0,'0'0'0,"0"0"16,0 0-16,0 0 0,-32 10 15,11-3-15,-7 1 0,1 2 16,-2 1-16,-7 5 0,-1 4 0,3-2 0,1 0 16,-3 4-16,3-1 0,7-3 15,6-2-15,7-3 0,4 1 16,6 1-16,4 1 0,8-4 15,5-2-15,2-2 0,1 1 0,5-1 16,6 0-16,-4-1 0,-2 0 16,-2-1-1,-2 1-15,-4-3 0,-2 0 16,-2-1-16</inkml:trace>
  <inkml:trace contextRef="#ctx0" brushRef="#br0" timeOffset="123356.2797">31561 5645 0,'0'0'0,"0"0"16,0 0-16,0 0 0,29-10 0,-29 10 15,34-5-15,-13 2 0,1-1 16,2-1-16,3-2 0,-3 0 16,-1 1-16,6-4 0,-2 0 15,-2 0-15,-3 2 0,-2-1 0,-2 0 16,-4 0-16,-6-1 0,-7 0 15,-6-1-15,-2 1 0,0 3 16,-2 3-16,-1 2 0,-6 2 16,-3 3-16,0 1 0,1 1 0,0 4 15,-1 6-15,0-2 0,1 2 16,-1 7-16,1 4 16,4 0-1,3-1-15,6 0 0,6-1 0,4-1 16,1-3-16,10-4 15,6-1-15,3-4 0,3-2 0,4-6 16,4-5-16,-2-2 16,-1-4-16,-1 1 0,-6 1 0,-7 2 15</inkml:trace>
  <inkml:trace contextRef="#ctx0" brushRef="#br0" timeOffset="123657.3891">32140 5437 0,'0'0'15,"0"0"-15,0 0 0,0 0 16,-5 27-16,5-27 0,-16 32 16,7-12-1,0 1-15,1 4 0,-2 1 16,-2 5-16,-2-1 0,3-3 16,3-3-16,0-3 0,0-4 15,0 1-15,1-4 0,3-8 0,3-4 16,2-5-16,4-4 15,-1-2-15,2-5 0,0-3 16,2-5-16,3 1 0,3-3 0,6-2 0,1-1 16,-1 7-16,-1 5 0,-3 1 15,0-1-15,0 3 0,3 3 0,2 3 16,1 3-16,1 4 16,0 2-16,-4 1 15,-4-1-15,-1-1 0</inkml:trace>
  <inkml:trace contextRef="#ctx0" brushRef="#br0" timeOffset="123773.4805">32619 5803 0,'0'0'0,"0"0"0,0 0 15,0 0-15,0 0 0,0 0 0,0 0 0,0 0 0</inkml:trace>
  <inkml:trace contextRef="#ctx0" brushRef="#br0" timeOffset="142992.521">24620 7474 0,'0'0'0,"0"0"16,0 0-16,35-6 0,-15 2 16,9 0-16,8 0 0,3-1 15,2 0-15,15-1 0,3-2 16,10-1-16,-2 0 0,8-2 15,-3 2-15,-10 0 0,-4 1 0,-2 1 0,-9 1 16,-12 2-16,-8 2 16,-12-1-16,-9-3 0,-2 1 15,0 1-15,-2 2 16</inkml:trace>
  <inkml:trace contextRef="#ctx0" brushRef="#br0" timeOffset="143215.8363">25223 7186 0,'0'0'0,"0"0"16,0 0-16,-8 26 15,8-26 1,-16 47 0,6-16-16,-4 8 0,-3 9 15,-10 17 1,-4 6-16,-1-3 15,0-2-15,-2 1 0,4-11 0,0-5 16,1-7-16,7-18 0,6-13 16,5-5-16,2-1 0,2-2 15</inkml:trace>
  <inkml:trace contextRef="#ctx0" brushRef="#br0" timeOffset="143378.6717">25149 7583 0,'0'0'0,"0"0"15,0 0-15,27 28 16,-15-10-16,0 2 16,0-1-16,8 10 15,3 5-15,-1-5 0,0-2 0,5 1 16,0-4-16,0-5 16,-1-4-16,-5-3 0,-3-2 15,-4-2-15</inkml:trace>
  <inkml:trace contextRef="#ctx0" brushRef="#br0" timeOffset="143748.7316">25799 7144 0,'0'0'0,"0"0"0,25-9 15,-8 5-15,0-1 16,6 1-16,6 2 15,9-1-15,0 0 0,0 0 16,-2 2-16,3 1 0,-7 1 16,-7 1-16,-6 0 0,-9 4 15,-8 2-15,-10 2 0,-7 0 16,-12 5-16,-9 4 0,0-1 16,1 0-16,-11 4 0,-2 1 0,6-1 15,2-4-15,3 3 0,9-4 16,9-5-16,8-2 15,15-4-15,12-3 0,19-5 16,15-5 0,9-3-16,9-5 15,-11 2-15,-9 2 0,-12-2 16,-11-1-16,-5 4 0,-5 2 16,-3 1-16</inkml:trace>
  <inkml:trace contextRef="#ctx0" brushRef="#br0" timeOffset="143949.3258">25748 7142 0,'0'0'0,"0"0"0,0 0 16,0 0-16,4 25 0,-4-25 16,-3 39-16,-1-16 0,-3 2 15,-2 7-15,-2 4 0,0 4 16,0 1-16,-3 13 15,1 3-15,-3 5 0,3-6 0,2-7 16,2-5-16,0-2 0,3-10 16,0-6-16</inkml:trace>
  <inkml:trace contextRef="#ctx0" brushRef="#br0" timeOffset="144250.1505">25749 7498 0,'0'0'0,"0"0"0,27-6 16,-10 2-16,2-1 0,8 0 16,9-1-16,12-2 15,3 1-15,-5 2 0,-4 1 0,9 2 16,-1 3-16,-8 2 16,-3 3-16,0 6 0,-7 5 0,-7 2 15,-4 3-15,-6 6 0,-2 4 16,-5 4-16,-1 2 0,-5 3 15,-2 5-15,-1-5 16,-1-1-16,0-8 0,-1-6 16,-1-2-16,-3-3 15,-4-4-15,-2-4 0,-8-3 0,-5-4 0,0-4 16,1-4-16,6 1 0,4 0 16,3 0-16</inkml:trace>
  <inkml:trace contextRef="#ctx0" brushRef="#br0" timeOffset="144419.5443">25890 7643 0,'0'0'0,"0"0"16,0 0-16,4 28 16,-4-28-16,3 33 0,-2-13 15,0-1-15,0 3 16,0-5-16,0-1 0,0-2 15</inkml:trace>
  <inkml:trace contextRef="#ctx0" brushRef="#br0" timeOffset="144682.7089">26061 7599 0,'0'0'16,"7"-2"-16,3 2 0,2-1 15,3 1-15,4 0 16,0 2-16,1 0 0,-1 2 15,-3 0-15,-3 3 16,-5 1-16,-5 1 0,-5 1 16,-5 2-16,-8 3 0,-7 1 15,-1 2-15,-1 0 0,0-1 16,0-1-16,0 0 0,4-4 0,7-1 16,5-4-16,10-4 0,8-4 15,5-4-15,7 0 0,7-6 16,5-3-16,2 0 15,-8 3-15,-5 1 16</inkml:trace>
  <inkml:trace contextRef="#ctx0" brushRef="#br0" timeOffset="144967.7431">26578 7433 0,'0'0'15,"0"0"-15,0 0 0,31-13 16,-31 13-16,36-13 0,-9 7 16,3-1-16,3 0 0,-2 2 0,-1-1 15,5 2-15,-5 2 0,1-1 16,-6 3-16,-9 5 0,-5 6 16,-9 2-16,-7 2 0,-5 3 15,-4 7-15,-8 7 0,-4 3 16,-1-2-16,-3-2 15,2-2-15,2 0 0,-3 0 0,3-5 16,3-7-16,3-5 0,2-6 16,4-7-16,3 1 0,2-1 15,1 1-15</inkml:trace>
  <inkml:trace contextRef="#ctx0" brushRef="#br0" timeOffset="145121.5689">26683 7532 0,'0'0'0,"0"0"0,0 0 15,0 0-15,23 21 0,-14-9 16,1 1-16,2 4 0,2 2 16,1 1-16,-1-1 0,1 3 15,-1-2-15,-3-5 16</inkml:trace>
  <inkml:trace contextRef="#ctx0" brushRef="#br0" timeOffset="145485.2477">27154 7261 0,'0'0'0,"0"0"0,0 0 16,-1 21-16,1-21 0,-3 24 15,3-24-15,-4 32 0,2-15 16,1-1-16,-1 0 0,1-2 15,1-2-15,0 2 0,0-5 16,1-2-16,1-2 0,0-3 16,1-2-16,0-4 0,1-2 0,1-4 15,2-4-15,2-1 0,1-1 16,9-7-16,7-1 16,0 5-16,2 4 0,-4 4 0,-2 4 15,6 4-15,0 8 16,-3 2-16,-4 1 0,-6 8 15,-4 7-15,-7 2 0,-4 3 16,-5 6-16,-5 6 0,-1-6 16,-1-4-16,1-5 0,0-4 0,0 0 15,2-6-15,2-2 16</inkml:trace>
  <inkml:trace contextRef="#ctx0" brushRef="#br0" timeOffset="145669.9345">27350 7453 0,'0'0'0,"0"0"0,0 0 15,-16 38-15,3-14 16,-1 1-16,-2 2 0,-7 10 0,-2-1 16,-2-2-16,1-2 0,-5 4 0,2-3 15,3-6-15,3-6 0,4-3 16,4-3-16,3-4 0</inkml:trace>
  <inkml:trace contextRef="#ctx0" brushRef="#br0" timeOffset="145924.0587">27211 7624 0,'0'0'0,"0"0"16,0 0-16,0 0 0,13 18 0,-13-18 15,13 29-15,-4-11 16,1-1-16,3 2 0,3 2 15,0-2-15,1-1 0,9 2 0,5-5 16,-1-1-16,-1-4 0,10-3 16,3-7-16,-2-4 0,-4-2 0,1-4 15,-1-3-15,3-4 0,-5-1 0,-7-4 16,-3-4-16,-5 3 16,-1 3-16,-7-2 0,-4 3 15,-5-1-15,-4 2 16,-1 4-16,2 3 0,0 2 0</inkml:trace>
  <inkml:trace contextRef="#ctx0" brushRef="#br0" timeOffset="146068.2112">28324 7661 0,'0'0'0,"0"0"15,0 0-15,0 0 0,-26 11 16,26-11-16,-23 8 16,23-8-16</inkml:trace>
  <inkml:trace contextRef="#ctx0" brushRef="#br0" timeOffset="160721.8786">2829 7502 0,'0'0'0,"0"0"0,0 0 0,20-9 16,-20 9-16,22-7 0,-10 3 0,7 1 16,0-1-16,4 1 0,1 0 15,11-2 1,6 0-16,1-1 16,5-1-16,9 1 15,7-2-15,13 1 0,-2 3 0,13-2 16,-1-1-16,6 2 0,-4 2 15,13-1-15,2 2 0,-13-2 16,-7 2-16,48-3 0,3 0 16,-21 0-16,-11 0 0,14 5 0,14 3 15,-16-2-15,-10-2 16,16 2-16,9 0 0,-17 1 0,-11 0 16,0-4-16,3-1 0,-6 1 15,0 2-15,3 0 0,6 1 16,-9 0-16,-2 1 0,-8 1 15,-5 1-15,-10 1 16,-7 1-16,-6 2 0,-5 0 16,-17-2-16,-12-2 0,-9-1 15</inkml:trace>
  <inkml:trace contextRef="#ctx0" brushRef="#br0" timeOffset="163814.7507">2112 8950 0,'0'0'0,"0"0"0,0 0 0,0 0 16,0 0-16,28-11 0,-28 11 15,23-8-15,-10 3 0,3 1 0,2 3 16,2-1-16,4 0 0,4 0 16,1 1-16,7-3 15,4 0-15,2 1 0,5-1 0,9 2 16,-4-1-16,10-1 0,5-1 15,11-1-15,-5 3 0,10-2 0,6-1 16,5 0-16,-9-1 0,16 1 16,1 3-16,35 0 0,-12 1 15,-2-2-15,1 0 16,-11 0-16,-5 0 0,5 0 0,1 0 16,10 3-1,11 2-15,3-5 0,1-4 16,14 2-16,8 2 0,-30 3 15,-18 3-15,23-5 0,16-2 16,-14-2-16,-9-1 0,16 6 16,14 6-16,-11-3 0,-6-2 15,8-1-15,10-3 0,-12 1 0,-5 1 16,17 3-16,12 3 0,-14-3 0,-7 0 16,13 1-16,7 0 15,-23 0-15,-14 0 0,19 1 16,15 2-16,9-2 0,6 0 0,-11-2 15,-7 0-15,-12-1 0,-11-1 16,7 0-16,4-1 0,-5 3 16,-3 3-1,6-2-15,6 0 16,-29-1-16,-19-1 0,8 2 0,5 0 16,3 0-16,1-1 0,9 1 15,4 2-15,-15 1 0,-8 0 0,3-2 16,2-5-16,-3 4 0,-3 2 15,2 1-15,1 2 0,-10 1 16,-7 0-16,2 4 0,1 1 16,-13-8-16,-9-5 0,-1-3 0,2 1 15,-14 2-15,-8 1 0,-6 1 16,-4 1-16,-5-3 0,-2-2 16,-7-3-16,-7 0 0,-6-4 0,-6-2 15,-1-3-15,-1-2 0,-1 2 16,-3 2-16,0-3 0,-1-1 0,-2-3 15,-3-2-15,-2 0 0,-2-2 16,-1 1-16,0-1 0,1-3 16,1-4-16,-2-3 0,0-4 0,-1 3 15,0 2-15,1 14 16,0-3-16,0-4 0,1-2 31,2-8-31,-1-6 0,-2 5 16,0 5-16,-2-1 0,0 0 0,-1 3 15,0 2-15,-2 4 0,0 2 16,-2 2-16,0 1 0,-5-4 16,-4-1-16,1 2 0,-1 0 0,-6 4 15,-4 1-15,0 1 16,0 0-16,-6 0 0,-5-4 0,2 6 0,0 2 0,-7 3 16,-6 0-1,-3-2-15,0-2 0,-4 1 0,-3 2 16,-9 0-16,0 2 0,-1 2 15,-2 1-15,-2 1 0,-4-2 0,-39-1 16,6 0-16,6 1 16,2 1-16,0-2 15,0-4-15,3 7 0,3 8 16,-5-3-16,-5-2 0,3 0 16,1-2-16,-9 0 15,-3 2-15,6-1 0,6-1 0,-9-1 16,-6-3-16,3 3 0,1 0 15,-3 3-15,-3 1 0,2 0 16,2-1-16,-9 1 0,-4 1 0,9-3 0,6-1 16,-5 1-16,-6-3 0,4 3 15,3 0-15,-9 4 0,-4 1 16,6-3-16,4-1 0,-4 0 16,-2-3-16,1 5 0,-1 2 15,-3 0-15,-5 1 0,6-2 16,5-1-16,-4 4 0,2 2 0,3-3 0,4-2 15,-4 1-15,-4 0 0,2-1 16,2 1-16,-2 1 0,0 1 16,9-2-16,2-3 0,-2 2 15,-3-1-15,7-2 0,1 0 16,1-4-16,-3-4 0,-7 4 16,-2 4-16,-5 0 15,-2 2-15,19-4 0,14-2 16,-5-4-16,-5 0 0,-11 2 15,-9 1-15,2-1 16,1 0-16,23 3 0,16 4 0,-3-2 16,-7-3-16,1-1 0,-1-2 15,-16 4-15,-9 1 0,16 0 0,14 0 16,-2 5-16,0 2 0,0-1 0,-2 1 16,-1 0-16,-6 2 0,11 3 15,4 0-15,-4-2 16,-2-3-16,3 5 0,3 4 0,-3 0 15,-1 0-15,7-1 0,7-1 16,-1 1-16,0 0 0,1 0 0,5 1 16,3-1-1,6 0-15,6-2 0,6-2 16,4 1-16,3 0 16,2-4-16,-1-1 0,13 2 0,5 3 15,5 4-15,3 0 0,6 3 16,6-1-16,-1 3 0,-2 3 15,0 3-15,3 2 0,9 10 16,7 7-16,0-6 16,6 12-16,0 3 0,0 4 15,-3-8-15,0-3 0,6 20 0,-5-7 16,1-2-16,1-1 0,0-1 16,1-3-16,1-9 0,2-7 0,-4 1 15,0 3-15,-2-2 16,-1-1-16,3-4 15,3-3-15,-10-9 0,-1-6 16,-8-4-16</inkml:trace>
  <inkml:trace contextRef="#ctx0" brushRef="#br0" timeOffset="166240.4466">3121 8433 0,'0'0'0,"0"0"15,33-6-15,-16 5 0,1 1 0,11 0 16,5 0 0,-1-1-16,3 0 0,8 1 15,0 1-15,-5 2 0,-3 0 16,-2-1-16,-8 1 0,-5-1 0</inkml:trace>
  <inkml:trace contextRef="#ctx0" brushRef="#br0" timeOffset="166437.6632">3117 8645 0,'0'0'0,"0"0"0,0 0 16,0 0-16,13 27 0,-13-27 0,5 27 16,-1-11-16,0 2 0,3 4 15,0 2-15,0 1 0,0 1 0,-1 7 16,3-2-16,1-7 0,-1-5 0,-3-3 15,1-3-15,0-2 16</inkml:trace>
  <inkml:trace contextRef="#ctx0" brushRef="#br0" timeOffset="166769.442">3617 8534 0,'0'0'15,"12"-6"-15,8-4 0,2 1 0,2 0 16,12-3-16,10-4 0,-1 5 16,3 5-16,8-3 0,-4-1 15,-3 0-15,-5 3 0,4 1 0,-6 2 16,-7 3-16,-4 3 0,-4 6 0,-1 3 16,-8 8-16,-2 3 0,-5 4 15,-1 6-15,-2 3 0,-2 3 16,-3 10-16,-1 1 0,0-1 15,-2-1-15,-6-2 0,-1-4 16,0-3-16,1-4 16,-6-1-16,2-5 0,0-9 15,-2-4-15,-1-4 0,-2 0 16,-4-5-16,-1-1 0,-3-5 16,-5-5-16,1-5 0,-2-4 15,5 2-15,7 2 0,4 4 0</inkml:trace>
  <inkml:trace contextRef="#ctx0" brushRef="#br0" timeOffset="166938.9477">3572 8576 0,'0'0'16,"0"0"0,0 0-16,0 0 15,0 0-15,0 0 0,15 27 0,-15-27 0,0 0 0,23 26 16,-23-26-16,21 17 0,-14-12 15,0 2-15</inkml:trace>
  <inkml:trace contextRef="#ctx0" brushRef="#br0" timeOffset="167092.1315">4012 8560 0,'0'0'0,"0"0"0,0 0 15,0 0-15,0 0 0,0 0 16,-30 20-16,30-20 0,-31 23 15,10-8-15,-1 0 0,0 2 16,-1 0-16,-2 3 0,4-4 16,3-3-16</inkml:trace>
  <inkml:trace contextRef="#ctx0" brushRef="#br0" timeOffset="167255.0169">3597 8761 0,'0'0'0,"0"0"15,0 0-15,0 0 0,0 0 0,26 10 32,-26-10-32,13 18 0,-13-18 0,15 17 15,-6-5-15,-2-1 0,-1-2 16,0-1-16,-3-1 0,0-1 16</inkml:trace>
  <inkml:trace contextRef="#ctx0" brushRef="#br0" timeOffset="167671.9289">3648 8789 0,'0'0'0,"0"0"0,0 0 16,0 0-16,25-15 0,-25 15 15,26-9-15,-10 5 0,3-1 0,2 0 16,-1 0-16,7-1 0,-1-1 16,-1 3-16,0 2 0,-3 1 15,-5 0-15,-4 2 16,-4 1-16,-3 2 15,-6-2-15,-8 4 0,-3 3 16,-8 3-16,-3 3 0,-7 4 16,-6 3-1,-1-3-15,-2 2 0,2-2 0,5-3 16,3-1-16,9-3 0,5-3 16,5-2-16,13-6 0,8-3 0,7-4 0,3-4 15,6-2-15,7-1 0,0 2 16,0 0-16,6-1 0,0-1 15,-7 2-15,-5 1 0,-6 3 16,-6 3-16,-3 1 0,-8 0 16,-5 8-16,-5 4 0,-8 1 15,-8 1-15,-4 4 0,-5 2 0,-2 1 0,-2 3 16,-8 3-16,3-1 0,1-1 16,8-1-16,0-2 0,5-2 15,5-4-15,6-2 0,0-3 16</inkml:trace>
  <inkml:trace contextRef="#ctx0" brushRef="#br0" timeOffset="167840.8612">3861 8883 0,'0'0'0,"0"0"16,0 0-16,0 0 0,11 21 16,-11-21-16,6 21 15,-6-21-15,9 26 0,1-11 0,1-2 16,5-2-16,1-1 15,5-4-15,1-1 0,8-4 0,1-2 0,0-5 16,2-2-16,-5 1 0,-6 1 0,-2 1 16</inkml:trace>
  <inkml:trace contextRef="#ctx0" brushRef="#br0" timeOffset="167994.702">4674 8392 0,'0'0'0,"0"0"16,0 0-16,0 0 0,0 0 0,0 0 15,10 21-15,-10-21 0,0 0 16,6 24-16,-6-24 0,0 0 0</inkml:trace>
  <inkml:trace contextRef="#ctx0" brushRef="#br0" timeOffset="168295.7216">4447 8642 0,'0'0'0,"0"0"15,0 0-15,34-7 0,-16 5 0,3 0 16,4 0-16,-1 1 0,0 1 0,6 2 16,-1 0-16,-2 2 0,-3 2 15,-9 2-15,-4 2 0,-3 4 16,-4 0-16,-6 4 0,-2 4 15,-5-1-15,0 0 0,-2 5 16,-3 3 0,3-4-16,-1-2 0,2-3 0,1-2 15,3-2-15,2-4 0,8-3 16,4-2-16,4-6 0,5-6 16,5-3-16,4-5 0,2-2 15,-3-1-15,6-6 0,5-5 16,-3 0-16,0-1 15,-5 1-15,-4 6 0,-7 6 0</inkml:trace>
  <inkml:trace contextRef="#ctx0" brushRef="#br0" timeOffset="168489.8904">4900 8520 0,'0'0'16,"0"0"-16,0 0 0,0 0 15,0 0-15,0 0 16,37-15-16,-37 15 0,36-11 15,-13 5-15,4-1 16,-1 1-16,2-2 0,-1 0 0,2 0 16,4 0-16,-3 2 0,-5-1 15,-3 1-15,-3 0 0,-4 1 0,-1 1 16</inkml:trace>
  <inkml:trace contextRef="#ctx0" brushRef="#br0" timeOffset="168867.2791">5080 8344 0,'0'0'0,"0"0"0,0 0 16,0 0-1,0 0 1,19 24-16,-19-24 0,6 33 16,-3-12-1,-7 0-15,-4 2 0,1-6 16,-2-2-16,2-2 0,2-2 0,-3 3 15,-5 3-15,-8 2 0,-3-3 16,3-2-16,0-2 0,4-4 16,4-1-16,4-3 0,3-2 0,6-2 15,7-5-15,6 0 0,3-1 0,8-2 16,7-1-16,10-2 0,1-2 16,3-1-16,3 1 0,6 1 15,-3 2-15,-3 2 0,-6 0 16,-8 2-16,-6 2 0,-8 2 15,-4 1-15,-6 4 0,-5 0 0,-8 5 16,-10 3-16,-3 1 0,-3 2 0,-6 2 16,-4 0-16,-6 0 0,-1-5 15,7-1-15,7-4 0,6 0 16</inkml:trace>
  <inkml:trace contextRef="#ctx0" brushRef="#br0" timeOffset="169025.7674">5001 8675 0,'0'0'0,"0"0"0,0 0 0,0 0 15,0 0-15,27 4 0,-27-4 16,0 0-16,29 10 0,-29-10 0,23 9 16,-12-6-16,-1 1 0,-2-1 0</inkml:trace>
  <inkml:trace contextRef="#ctx0" brushRef="#br0" timeOffset="169192.1265">4962 8800 0,'0'0'0,"0"0"0,0 0 15,22 0-15,-22 0 0,0 0 16,32 1-16,-16 1 0,-3 1 0,2-1 15,-3 1-15,2-2 0,-6 1 0,2-1 16</inkml:trace>
  <inkml:trace contextRef="#ctx0" brushRef="#br0" timeOffset="169392.4404">4951 8960 0,'0'0'0,"0"0"16,0 0-16,30-11 0,-10 5 15,5-2-15,6 1 16,1 0-16,-1 1 0,12-3 0,1-3 16,9-1-16,0 0 0,-6 1 15,-2 0-15,2 1 16,-8 3-16,-6 1 0,-7 2 0,-13-3 16,-8-1-16,0 2 0,-2 2 15,0 0-15</inkml:trace>
  <inkml:trace contextRef="#ctx0" brushRef="#br0" timeOffset="169599.1867">5335 8679 0,'0'0'0,"0"0"0,0 0 16,0 0-16,0 0 0,0 0 16,-8 32-16,8-32 0,-8 31 0,-2-13 0,-1 2 15,0 1-15,-1-1 0,-1 1 16,1 1-16,-6 4 0,4-2 15,0-3-15,-1-1 0,1-3 16,0-1-16,1-3 0,2-2 16,1-5-16,3-2 0,0-2 0,2 0 15,-1 0 1</inkml:trace>
  <inkml:trace contextRef="#ctx0" brushRef="#br0" timeOffset="169746.4377">5345 8986 0,'0'0'0,"0"0"16,0 0-16,0 0 0,25 13 0,-25-13 16,26 15-16,-11-6 0,0-1 0,2 2 15,-1 0-15,2 0 0,1 0 0,4 2 16,-1-2-16,-3-1 0,-4-1 16,-2-2-16</inkml:trace>
  <inkml:trace contextRef="#ctx0" brushRef="#br0" timeOffset="169915.8018">5930 9069 0,'0'0'15,"0"0"-15,0 0 0,0 0 0,0 0 16,-16 15-16,16-15 0,0 0 0</inkml:trace>
  <inkml:trace contextRef="#ctx0" brushRef="#br0" timeOffset="176482.688">14903 8698 0,'0'0'0,"0"0"0,0 0 0,0 0 0,20-5 15,-20 5-15,22-4 0,-9 2 16,1 0-16,5-1 0,2 0 15,2 1-15,2 1 0,9-3 16,3 2-16,2-1 0,1 1 0,14 0 16,4 0-16,-1 0 0,0 1 15,16 1-15,6 1 0,-7-2 16,-2-1-16,17 0 0,6 1 0,4 1 16,-7-1-16,45-1 0,-8-2 15,-12 4-15,-8 2 0,3-2 31,3-2-31,4-4 0,3-1 0,-5 4 16,-2 4-16,-15 1 0,-9 1 16,17-3-16,12 0 0,-3-1 0,-3 1 15,3 0-15,1-2 16,-6 1-16,-4-1 0,7 0 0,6-1 16,6 0-16,5 0 0,29 2 31,19 2-31,21-2 15,14-3-15,-56 1 0,-35 0 0,-5 3 0,0 0 16,19 0-16,14 0 0,-22 0 16,-15 0-16,2 1 15,2 0-15,-12-1 0,-8-2 0,16 2 16,11 1 0,-16 0-16,-9-1 0,21-1 0,16-1 0,-23-2 0,-15 1 15,9 0 1,7 2-16,-8-2 0,-6 1 15,19 0-15,12 2 16,-19-3-16,-14-1 0,-2 5 0,-2 6 16,5-6-16,2-1 0,8-2 15,6-1-15,-18 3 0,-11 2 16,8 0-16,5 2 0,-4-2 16,-5 0-16,11-3 0,7-2 0,-2 0 0,-1-2 15,-2 9-15,-3 3 0,-1-2 16,-1-1-16,5-3 0,3-1 15,-15 1-15,-8 1 0,16 0 16,11-1-16,-11-1 0,-7 0 16,4-2-16,4 0 0,-7 1 0,-5 2 15,12 0-15,9 0 16,13 1 0,8 2-16,-20-8 0,-14-3 15,-5 3-15,0 2 0,-13 1 0,-6 2 16,9-1-16,9-1 15,-9-2-15,-4 0 0,4 5 0,2 4 16,-11-1-16,-7-2 0,10-5 16,6-3-16,-11 3 0,-6 2 0,8 4 15,4 4-15,-5-7 16,-4-4-16,5 2 0,1 1 16,-4 2-16,-5 0 0,3 0 15,4 2-15,-9-2 0,-4 2 0,-1 0 16,1-2-16,-4 0 0,-2 3 15,6-3-15,2 1 0,-11-1 0,-8-2 16,-6 2-16,-3 1 0,-5 0 0,-2-2 16,-10 4-16,-6 0 15,-8-2-15,-7-3 0,3 0 0,1 0 16,0 0-16</inkml:trace>
  <inkml:trace contextRef="#ctx0" brushRef="#br0" timeOffset="178372.6281">2698 9816 0,'0'0'0,"0"0"31,0 0-31,22-4 0,-22 4 0,24 3 15,-9 0-15,4 0 0,1 1 16,2-1-16,4 1 16,9 1-16,-1 0 0,0-1 0,5-1 15,8 2-15,0 1 0,6-4 16,5 0-16,-2-1 0,2 1 16,15 0-16,2 0 0,-5 1 0,-3-1 0,12-1 15,-1 0-15,13-1 16,-2 1-16,38-1 0,-7 2 0,-10-2 15,-6 0-15,5 0 16,7 1-16,16-8 0,11-2 16,-23 5-16,-22 7 0,25-3 15,17 0 1,-13-1-16,-10-2 0,8 0 16,8-1-16,-20-2 0,-11 0 0,13 4 15,12 4-15,4-4 0,7-1 16,1-1-16,0 0 15,-9 1-15,-5 2 0,7-2 16,8 1-16,-14 1 0,-10 0 0,5 1 16,3-1-16,3 1 0,1 0 0,26 3 15,18 1-15,-31-3 0,-21-2 0,34 3 32,23 1-32,31 3 15,21 0-15,-58-2 0,-39-1 0,-1-3 16,2-1-16,7 3 0,5 2 15,-2-3-15,0-1 16,-10 0-16,-5 0 0,3-3 16,4 0-16,-11 3 0,-5 2 0,44 1 31,32-2-31,21-1 16,14-3-16,-56 2 0,-38 0 0,29 2 15,21 2 1,20-2-16,12 1 0,-55 0 0,-38 1 15,12 0-15,11-1 16,37-1-16,25 1 16,-54 0-16,-37-1 0,-2 2 0,-1 0 15,-2 2-15,-2 2 0,15-1 16,10 1-16,-8 0 0,-5-1 16,6 2-16,5-1 0,-24-2 0,-14-4 0,8 2 15,5 1-15,7 1 0,5-3 16,2-3-16,0-3 0,-15 4 15,-10 4-15,16 0 0,12 1 16,-16-5-16,-9-3 0,13-3 16,9-1-16,-15 1 0,-11 2 15,9-3-15,5-1 16,1 5-16,1 5 0,-1-5 16,1-1-16,-15 1 15,-10 2-15,4-1 0,2-1 0,-12-1 16,-8 0-16,1 0 0,0 1 15,0 2-15,0 2 0,-1-1 0,0-1 16,12 1 0,8-2-16,-2-2 0,0-2 15,-20 0-15,-15 0 0,-17 2 0,-14 1 16,-8 2-16</inkml:trace>
  <inkml:trace contextRef="#ctx0" brushRef="#br0" timeOffset="182886.0275">22549 8953 0,'0'0'16,"0"0"-16,0 0 0,0 0 15,0 0-15,-19 23 0,19-23 0,-28 35 16,7-11-16,-4 4 16,-4 2-16,1 1 0,-1-1 0,-12 12 15,-12 13-15,6-3 16,3-4-16,3-3 0,9-9 0,7-8 16</inkml:trace>
  <inkml:trace contextRef="#ctx0" brushRef="#br0" timeOffset="183055.5327">22449 9182 0,'0'0'0,"0"0"0,0 0 16,0 0-16,0 0 0,2 36 16,-6-14-16,1 3 15,-2 3-15,3 0 0,1 0 0,2 0 16,1 1-16,1 1 0,-1-4 15,-1-4-15,0-4 0,0-3 0</inkml:trace>
  <inkml:trace contextRef="#ctx0" brushRef="#br0" timeOffset="183240.0626">22541 9265 0,'0'0'0,"0"0"0,0 0 0,0 0 16,0 0-16,32-4 0,-12 0 15,2 0-15,3-2 0,7-1 16,4 0-16,3-3 16,1-1-16,9-4 0,0 0 15,-8 2-15,-7 3 0,-4 1 16</inkml:trace>
  <inkml:trace contextRef="#ctx0" brushRef="#br0" timeOffset="183471.9995">22895 8989 0,'0'0'0,"0"0"0,0 0 0,0 0 16,0 0-16,-10 29 0,10-29 16,-16 41-16,9-19 0,-5 4 15,-4 3 1,-1 7-1,-3 6-15,3-2 16,3-1 0,1-1-16,3-11 0,2-4 15,1-4-15,2-2 0</inkml:trace>
  <inkml:trace contextRef="#ctx0" brushRef="#br0" timeOffset="183656.6197">22885 9314 0,'0'0'0,"0"0"0,0 0 16,1 36-16,-1-36 0,7 37 0,-1-15 16,3 2-16,2 1 15,0-2-15,0-1 0,7 1 16,2-2-16,-1-6 0,2-3 0,0-8 16,0-4-16,-2-12 15,-1-11-15,-3 3 0,-2 4 0,-2 2 16</inkml:trace>
  <inkml:trace contextRef="#ctx0" brushRef="#br0" timeOffset="183814.6543">23032 8949 0,'0'0'15,"0"0"-15,0 0 16,0 0-16,23 25 15,-23-25-15,19 22 0,-19-22 16,17 17-16,-10-9 0</inkml:trace>
  <inkml:trace contextRef="#ctx0" brushRef="#br0" timeOffset="184073.2962">23682 8699 0,'0'0'0,"0"0"15,0 0-15,0 0 16,0 0-16,-2 25 16,2-25-16,-10 32 0,4-13 15,0 0-15,-2 2 0,0-1 16,1 1-16,2-2 16,3-2-16,4 0 0,4-1 15,5-2-15,3-4 0,5-3 16,4-5-16,-1 0 0,0-1 0,1-3 15,3-1-15,-3 0 0,-1-1 0,0 1 16,-5 1-16,-2 1 0</inkml:trace>
  <inkml:trace contextRef="#ctx0" brushRef="#br0" timeOffset="184258.4599">23467 9139 0,'0'0'0,"0"0"16,0 0-16,0 0 15,0 0-15,5 29 0,-5-29 16,7 27-16,-7-27 0,10 29 16,-4-15-16,1-2 15,3-2-15,-1-2 0,-1 0 0,-2-1 16</inkml:trace>
  <inkml:trace contextRef="#ctx0" brushRef="#br0" timeOffset="184559.5171">23562 9190 0,'0'0'0,"0"0"16,0 0-16,31-11 0,-31 11 15,35-8-15,-11 4 0,-1 0 0,0-1 0,7 2 16,0 1-16,-2 0 0,-1 0 16,-5 2-1,-3 1-15,-12 5 16,-11 4-16,-5 2 0,-4 3 15,-6 0-15,-5 4 0,0-1 0,-1 1 16,-3 3 0,3 0-16,4-5 0,3-3 15,7-1-15,4-1 0,6-4 0,4-3 16,8-4-16,6-1 0,5-4 16,5-3-16,5-1 15,3-1-15,-3 1 0,-3 1 0,-3 0 16,-6 3-16,-5 0 0,-3 2 15,-2 1-15</inkml:trace>
  <inkml:trace contextRef="#ctx0" brushRef="#br0" timeOffset="184760.194">23309 9526 0,'0'0'0,"0"0"0,0 0 15,0 0-15,19 18 16,-19-18-16,19 15 0,-19-15 16,24 15-16,-11-8 0,1-1 0,0-1 15,0-1 1,2-1-16,-1-2 0,-1 0 0,-1 1 16,-2-1-16</inkml:trace>
  <inkml:trace contextRef="#ctx0" brushRef="#br0" timeOffset="184907.3932">23687 9543 0,'0'0'16,"0"0"-16,0 0 15,0 0-15,23 15 0,-23-15 0,0 0 0,19 19 16,-19-19-16,0 0 0,24 15 0,-16-11 16,1-3-16,-1 0 0,-2 0 15,0 0-15</inkml:trace>
  <inkml:trace contextRef="#ctx0" brushRef="#br0" timeOffset="185045.4634">23956 9543 0,'0'0'16,"0"0"-16,0 0 16,0 0-16,0 0 15,0 0-15,15 20 16,-15-20-16,0 0 0,12 19 0,-12-19 0,0 0 15,0 0-15,0 0 0</inkml:trace>
  <inkml:trace contextRef="#ctx0" brushRef="#br0" timeOffset="185208.374">24125 9541 0,'0'0'0,"0"0"15,0 0 1,0 0-16,0 0 0,19 24 15,-19-24-15,11 16 16,-11-16-16,0 0 16,20 18-16,-20-18 0</inkml:trace>
  <inkml:trace contextRef="#ctx0" brushRef="#br0" timeOffset="185393.4297">24590 9266 0,'0'0'0,"0"0"0,0 0 15,0 0 1,0 0-16,21 13 0,-21-13 16,0 0-16,17 14 0,-17-14 15</inkml:trace>
  <inkml:trace contextRef="#ctx0" brushRef="#br0" timeOffset="185525.1549">24666 9531 0,'0'0'0,"0"0"0,0 0 0,0 0 16,25 12-16,-25-12 0,17 16 15,-17-16-15,15 13 0,-9-7 0</inkml:trace>
  <inkml:trace contextRef="#ctx0" brushRef="#br0" timeOffset="215074.8931">25534 9282 0,'0'0'0,"0"0"16,0 0-16,0 0 0,-3 28 0,3-28 15,-7 27-15,3-10 0,-1 0 16,0 4-16,-2 2 16,1-2-16,0 0 0,-2 4 15,1-2-15,1-2 0,1-3 0,0-4 0,1-4 16,-1-3-16,2 0 0,0-1 15</inkml:trace>
  <inkml:trace contextRef="#ctx0" brushRef="#br0" timeOffset="215190.8026">25572 8989 0,'0'0'0,"0"0"15,0 0-15,22 2 0,-22-2 0,21 5 16,-7 0-16,-2-1 0,-1-1 0,-2 1 16</inkml:trace>
  <inkml:trace contextRef="#ctx0" brushRef="#br0" timeOffset="215576.4253">25854 9342 0,'0'0'0,"0"0"16,0 0-16,-5 27 0,2-13 0,-1 2 16,-1 2-16,0-1 0,-1 0 15,0 3-15,0-1 0,1-5 0,0 0 16,2-2-16,1-1 0,1-5 16,2-2-16,2-5 0,3-2 15,-1-3-15,1-1 0,2-4 16,3-4-16,5-3 0,0 0 0,4-2 15,2 1-15,1 0 16,2 1-16,4-1 16,1 5-16,-2 1 0,-2 5 15,-2 1-15,0 2 0,-5 5 16,-2 5-16,-4 4 16,-2 5-16,-4 4 0,-4 2 15,-2-2-15,-2-1 0,-3 1 16,-4 1-16,0-1 0,2 1 15,-2-2-15,0 0 0,1-5 0,-1-1 0,2-3 16,2-1-16,0-2 0</inkml:trace>
  <inkml:trace contextRef="#ctx0" brushRef="#br0" timeOffset="215980.0055">26590 8917 0,'0'0'0,"0"0"16,0 0-16,2 26 0,-2-26 15,-1 35-15,-3-10 0,-3 4 16,-1 3-16,-5 11 0,0 0 16,1-1-16,1-5 0,-2 8 0,0-2 15,0-7-15,3-3 0,1-3 0,0-6 16,2-7-1,2-5-15,4-6 0,2-3 16,1-5-16,1-2 0,6-10 0,4-7 16,3-2-16,0-2 0,6-4 15,6-2-15,-2 4 0,1 4 16,2 1-16,-1 6 0,0 5 16,-2 4-16,-1 3 0,1 6 0,-6 3 15,-4 5-15,-3 4 0,-2 3 16,-4 4-16,-4 3 0,-2 3 15,-1 3-15,-1-1 0,0-1 16,-2-1-16,-2 0 0,2-3 16,1 0-16,-1-8 0,-2-3 0,2-3 15,0-2-15,0-2 16</inkml:trace>
  <inkml:trace contextRef="#ctx0" brushRef="#br0" timeOffset="216308.7053">26965 9414 0,'0'0'0,"0"0"0,0 0 0,22 2 16,-22-2-16,27 0 0,-9-1 16,1 0-16,0-1 0,1 0 15,1-2-15,7-2 0,3 0 16,0-5 0,0-3-1,-4-4 1,-1-5-16,-6 2 0,-6 2 0,-2-2 0,-5 4 15,-6 3-15,-4 4 0,-10 3 16,-5 3-16,-5 6 0,-5 4 0,-3 10 16,-2 8-1,1 8-15,0 6 16,8-2-16,4-2 0,6 1 0,6-1 16,6-5-16,5-2 0,11-3 0,7-5 0,6-8 15,5-4-15,6-3 0,6-1 16,2-5-16,0-3 0,-4 1 15,-11 0-15,-8 1 16</inkml:trace>
  <inkml:trace contextRef="#ctx0" brushRef="#br0" timeOffset="216710.125">27713 9203 0,'0'0'16,"0"0"-16,0 0 0,0 0 0,-7 26 0,7-26 15,-12 41 1,3-13-16,-1 4 0,-1-2 0,0-1 16,-2 6-16,0-1 0,2-3 15,1-5-15,0 2 0,2-5 16,1-4-16,2-5 0,0-5 15,3-6-15,2-3 0,-1-3 0,4-8 16,3-7-16,1-2 0,1-1 0,6-13 16,2-4-16,0 5 15,-3 4-15,2 2 0,2 2 0,4 1 16,1 5-16,-1 2 16,0 1-16,-6 7 0,-1 4 0,4 1 31,2 3-31,2 2 0,2 3 0,-1 0 15,1 3-15,-2-1 0,-1-2 16,-5 2-16,-2-3 0,-3-1 0</inkml:trace>
  <inkml:trace contextRef="#ctx0" brushRef="#br0" timeOffset="217064.3038">27897 9439 0,'0'0'0,"0"0"0,0 0 16,0 0-16,26 12 0,-26-12 16,32 4-16,-32-4 0,39 1 0,-17-4 15,1-1 1,2-1-16,3-2 0,5-4 16,-2 0-16,-4-4 0,-2 0 0,-4-1 0,-4 0 15,-4 0-15,-3 0 16,-7 2-16,-9 3 0,-6 4 15,-5 3-15,-8 8 16,-8 6 0,2 3-16,2 2 0,-8 9 0,-1 6 15,2 4-15,6-2 0,7 2 16,4 2-16,9-6 16,9-1-16,11 0 0,9-5 0,9-7 15,7-5-15,2-8 0,7-5 16,8-6-16,-1-5 0,5-6 15,4-3-15,-15 5 0,-11 4 0,-9 3 0</inkml:trace>
  <inkml:trace contextRef="#ctx0" brushRef="#br0" timeOffset="217443.4731">28522 9333 0,'0'0'15,"0"0"-15,0 0 16,-12 28-16,12-28 0,-15 28 15,6-10-15,0 1 0,-1 0 16,-4 5-16,1 0 0,2-2 16,1-1-16,0-1 15,2-5 1,0-4-16,2-4 0,3-4 0,3-3 0,-1-3 16,3-6-16,5-3 0,3-5 0,3-3 15,2-4-15,2 2 0,-1 0 0,9-4 16,2 3-16,-1 1 0,-2 4 15,0 4-15,0 3 16,-3 4-16,-2 2 0,1 5 0,1 5 16,-4 3-16,-2 5 0,-3 2 15,-2 1 1,-3 2-16,-1 1 0,-5 3 16,-3 4-16,-1-1 0,-1-3 15,0-1-15,-2-3 0,1 2 16,-1-3-16,3-5 0,3-8 15,0 2-15,0-3 0,0-1 16</inkml:trace>
  <inkml:trace contextRef="#ctx0" brushRef="#br0" timeOffset="217666.4248">29150 9148 0,'0'0'0,"0"0"0,0 0 16,0 0-16,0 0 0,0 28 0,0-28 15,-11 35 1,-1-8-16,-2 1 0,-3 5 16,2 0-16,1 1 0,-2 11 15,2 0-15,0 3 0,4-4 0,6-5 16,3-5-16,4-6 16,4-5-16,12-6 0,7-7 15,-6-7-15,0-4 0,8-3 16,4-3-16,-1-5 0,-2-6 0,-6 5 0,-5 2 15,-4 3-15</inkml:trace>
  <inkml:trace contextRef="#ctx0" brushRef="#br0" timeOffset="217851.1292">28886 9405 0,'0'0'0,"0"0"31,23-6-31,-2 1 0,5 1 0,8 0 16,6-3-16,13-1 0,1 0 16,18-2-16,3 1 0,-4 1 15,-16 2-15,-12 1 0</inkml:trace>
  <inkml:trace contextRef="#ctx0" brushRef="#br0" timeOffset="218615.751">30201 9365 0,'0'0'0,"0"0"0,0 0 16,3-17-16,-3 17 0,0 0 0,-5-24 16,5 24-16,0 0 0,-21-22 15,9 16 1,-2 3-16,0 4 0,-5 2 16,-4 3-16,-1 4 0,-3 3 15,-8 8-15,0 0 0,3 3 16,3 2-16,1 11 0,3 4 15,8-3-15,3-3 0,6-3 16,5-6-16,9-7 0,7-4 0,7-8 16,4-6-16,-1-5 0,2-4 0,8-5 15,2-2-15,-4-3 0,-2-4 16,-2-2-16,0-3 0,-3 0 16,-2-1-16,-6 1 0,-4 2 15,-2 2-15,-1 7 0,-2 1 16,-3 2-16,0 7 0,-2 2 0,-2 8 15,-2 5 1,-1 5-16,2 3 0,-1 6 16,-1 5-16,2-3 0,2-2 0,2 2 15,3 3-15,0-2 16,3-3-16,-1-1 0,-2-4 16,0-4-16</inkml:trace>
  <inkml:trace contextRef="#ctx0" brushRef="#br0" timeOffset="219070.3607">30723 9364 0,'0'0'15,"0"0"-15,0 0 0,0 0 16,0 0-16,-24-24 0,24 24 16,-27-9-1,8 6-15,-1 1 0,-1 1 16,-4 8-16,-5 5 15,0 2-15,0 2 0,-4 6 16,3 3-16,-2 7 0,5 1 0,6-2 16,4-2-16,6-1 0,5-3 15,7 2-15,6-4 0,6-12 16,5-5-16,6-5 0,3-6 0,4-3 0,2-6 16,5-9-1,0-4-15,-5-1 0,-4-1 0,5-7 16,0-3-16,-7-2 0,-5-1 15,-6-2-15,-3 2 0,-2 4 16,-1 4-16,-4 6 0,-2 7 16,-1 4-16,-1 6 0,-1 6 0,0 5 0,-4 3 15,-2 6-15,-2 8 0,-2 7 16,0 2-16,-1 0 0,0 8 0,0 5 16,0-1-16,0-1 0,1 4 15,1 2-15,4-7 0,4-4 0,2-4 16,1-6-16,-1-5 0,1-5 15,-1-3 1</inkml:trace>
  <inkml:trace contextRef="#ctx0" brushRef="#br0" timeOffset="219386.9215">30935 9247 0,'0'0'0,"0"0"0,0 0 15,0 0-15,-11 35 0,6-15 16,-1 0-16,1 6 0,-1 4 16,2-2-16,0 0 0,1 6 15,1-2-15,1-7 0,2-3 0,2-3 16,3-2-16,0-3 0,1-4 16,5-6-1,3-6-15,4-8 16,2-8-1,1-13-15,1-11 16,4-6-16,-2 3 0,-4 4 0,-4 3 16,-2-1-16,-3 8 0,-4 4 15,-4 3-15,-3 7 0,-2 5 0,-3 5 16,-3 6-16,2 4 0,-1 4 16,2-2-16,-1-1 0,2 0 15</inkml:trace>
  <inkml:trace contextRef="#ctx0" brushRef="#br0" timeOffset="219857.1395">31490 9326 0,'0'0'15,"0"0"-15,0 0 0,0 0 16,0 0-16,0 0 15,-22-19-15,22 19 16,-29-3-16,12 3 0,0 3 0,-2 1 0,-1 5 16,0 1-16,0 2 0,-5 9 15,0 3-15,2 2 0,2 0 16,4 0-16,4-1 0,1 4 0,3-1 16,8-5-16,6-3 0,3-5 15,1-5-15,4-1 0,3-4 16,2-4-16,3-5 0,2-7 15,2-4-15,-3-2 0,-2-1 16,-2-5-16,1-5 0,2-2 0,-1 1 16,-8 2-16,-5 2 0,0 3 15,1 6-15,-1 4 0,-1 3 16,-4 4-16,0 2 0,-2 3 16,-2 6-1,-1 3-15,0 4 0,-2 2 0,1 3 16,2 1-16,1 0 15,0 0-15,-1 0 0,5-1 16,3-1-16,2 0 0,1 0 16,0-3-16,1-5 0,-2-4 15,1-4-15,-1-1 0,-3 1 0,1-1 16</inkml:trace>
  <inkml:trace contextRef="#ctx0" brushRef="#br0" timeOffset="220236.2931">31706 9295 0,'0'0'0,"0"0"16,0 0-16,0 0 0,0 0 16,-19 29-16,19-29 15,-17 30-15,7-9 0,1-3 16,0 1-16,0 1 0,1-1 16,-1 4-16,2-1 0,0-4 15,2-2-15,-1-4 0,3-1 16,1-4-16,-1-3 0,3-4 15,0 0-15,4-4 0,-1-5 16,2-1-16,1-1 0,6-9 0,4-6 16,-2 2-16,0-1 0,2-3 15,-2 3-15,1 4 0,2 2 0,-2 4 16,1 2-16,-3 6 0,-2 2 16,1 4-16,1 2 0,-3 4 15,0 3-15,-1 4 0,-2 3 16,-3 2-16,-2 3 0,-2 6 0,-2 2 15,-1-3-15,-3 1 0,1-2 0,-1 0 16,1-4-16,0-2 0,1-2 16,1-3-16,0-3 15,1-1-15,1-2 0</inkml:trace>
  <inkml:trace contextRef="#ctx0" brushRef="#br0" timeOffset="220474.3373">32143 9107 0,'0'0'0,"0"0"0,0 0 15,0 0-15,0 0 0,-7 22 16,7-22-16,-19 34 0,8-15 0,-2 6 16,-2 3-16,0 1 0,-1 1 0,-1 7 15,2-2-15,2 5 16,3-4-16,6-5 0,5-4 15,2-5-15,3-2 0,3-5 0,2-4 16,2-4-16,1-4 16,-3 0-16,-2-1 15,-1 1-15</inkml:trace>
  <inkml:trace contextRef="#ctx0" brushRef="#br0" timeOffset="221039.8756">31906 9369 0,'0'0'0,"0"0"0,0 0 0,0 0 0,26-2 16,-26 2-16,34-1 0,-12 0 0,3 0 15,3 0-15,3-1 16,0 0-16,1 1 0,6-2 16,-3 1-16,-2-1 0,-3-1 0,2 0 15,-4 1-15,-5 0 0,-2-1 16,-6 3-1,-3 1-15,-3 0 0,-1 0 16,-3-1-16,-1 0 0,-1-2 16,-1 1-16,-2 2 0,-2-3 0,2 3 15,-2-2-15,-3 1 0,0 0 16,-3-1-16,-1 1 16,-5 1-16,-4 0 0,1 3 15,-1 0-15,-4 4 0,1 2 0,-2 3 16,-2 4-16,0 2 0,2 5 15,3-3-15,3-1 0,0 3 16,6 1-16,6-2 0,4 0 16,3-5-16,3-2 0,7-4 15,6-3-15,2-3 0,2-4 0,3-4 16,5-3-16,-2-3 16,-3-3-16,-2-2 0,-1 0 0,-3-2 15,-2-2-15,-4 0 16,-2 0-16,-5 2 15,-1 3-15,-3 2 0,-2 4 0,-1 2 16,-2 1-16,-1 5 0,2 5 16,-1 1-1,-1 1-15,1 2 0,1 2 0,1 2 16,1 3-16,1 0 0,2 1 16,1 1-16,0 0 15,3-4-15,0-2 0,3-2 0,2 0 16,-1-2-16,-2-2 0,-1 1 15</inkml:trace>
  <inkml:trace contextRef="#ctx0" brushRef="#br0" timeOffset="221561.3595">32732 9317 0,'0'0'0,"0"0"16,0 0-16,0 0 0,0 0 15,-3-24-15,3 24 0,0 0 0,-19-11 16,19 11-1,-26 3-15,8 2 0,-1 1 16,-2 5-16,-1 1 0,0 2 16,-1 2-16,-5 7 15,4 3-15,5 0 0,6 0 16,4-2-16,4-4 0,7 1 16,9-3-16,2-4 0,2-4 0,6-7 15,4-3-15,0-2 0,1-3 0,-2-2 16,-2-3-16,-2-1 0,-1 0 15,-4-6-15,-2-2 16,-1 1-16,-1 2 0,-3 3 16,-2 1-16,-2 1 0,-1 1 0,0 4 15,-2 1-15,-1 5 0,0 0 0,-5 8 16,1 4-16,-2 1 0,1 2 0,-1 7 16,2 5-16,-2 2 15,1 4-15,-1 10 0,1 4 16,-2-1-16,-2-4 0,2 9 15,1-1 1,-4-1-16,-3-1 0,0-10 0,0-9 16,-3-7-1,-2-3-15,1-5 0,-1-2 0,-5-7 16,-3-2-16,0-7 16,3-2-16,1-8 0,0-4 15,4-4-15,3-2 0,2-1 0,1-3 16,2 6-16,2 5 0,2 4 15</inkml:trace>
  <inkml:trace contextRef="#ctx0" brushRef="#br0" timeOffset="221940.2405">32764 9472 0,'0'0'0,"0"0"0,0 0 16,0 0-16,0 0 0,27 10 0,-27-10 16,0 0-16,27 1 0,-27-1 15,27-4-15,-12 1 0,2 0 16,0-1-16,2 1 16,-3-3-16,0-4 0,-2 2 15,-1-1-15,1 0 0,-1-1 0,0-4 0,-4-1 16,-4 1-1,-3 2-15,-2 1 0,-3 1 16,-4 3-16,-7 1 0,-1 2 16,-3 3-16,2 1 0,0 2 0,-1 6 15,-2 4-15,1 0 0,2 2 16,0 1-16,3 2 0,5 2 0,6 4 16,3-4-16,5-3 0,4 1 0,3 2 15,5-1-15,-1-5 0,5-3 31,5-5-31,-5-1 0,-5 0 0,-2-1 0</inkml:trace>
  <inkml:trace contextRef="#ctx0" brushRef="#br0" timeOffset="222241.2658">33418 9279 0,'0'0'16,"0"0"-16,0 0 0,0 0 15,0 0-15,-31-6 0,31 6 16,-23 6-16,23-6 0,-29 10 0,13-5 16,0 2-16,1 1 0,1 2 0,3 0 15,2 0-15,0 1 0,2 0 16,3 2-16,3-1 0,2 0 16,4 4-16,4-1 0,1 0 15,1-1-15,1 1 31,1 0-31,-3-2 16,-3 0-16,-3-2 0,0-4 0,-9 3 0,-6 0 16,-3-1-16,-5-1 0,-4 0 15,-5 1-15,-4-6 0,-3-2 16,-1 1-16,7-2 0,5 1 16</inkml:trace>
  <inkml:trace contextRef="#ctx0" brushRef="#br0" timeOffset="223065.7213">25802 9991 0,'0'0'0,"0"0"0,0 0 16,0 0-16,0 0 0,0 0 0,0 0 16,29 2-16,-29-2 0,20 4 15,-20-4-15,28 2 0,-28-2 0,37 2 32,-15 0-32,3 1 0,4-2 0,13 2 15,3 0-15,4 1 0,3-3 16,16 2-16,3 0 15,0 1-15,-1 0 0,24 0 16,6-1-16,26 1 0,4 0 16,-1-1-16,-17 0 0,63 0 15,-6 0-15,-19-1 0,-14 2 0,23 0 16,16-1-16,-9-1 0,-7-2 16,7 1-16,3 1 15,6-2-15,3 0 16,-48 1-16,-34 1 0,0 1 0,-1 0 15,-30-1-15,-20-1 0,-14 0 16</inkml:trace>
  <inkml:trace contextRef="#ctx0" brushRef="#br0" timeOffset="229301.0654">25851 10358 0,'0'0'0,"0"0"0,0 0 0,0 0 16,0 0-16,-10 24 15,10-24-15,-16 26 0,16-26 16,-21 31-16,11-17 0,-1 4 0,-1 2 16,0 1-16,-1 0 15,2-1-15,2-2 0,0 3 16,2-3-16,3-6 0,1-3 0,-1-1 16,2-2-16,0 0 15</inkml:trace>
  <inkml:trace contextRef="#ctx0" brushRef="#br0" timeOffset="229417.0396">25791 10183 0,'0'0'0,"0"0"16,0 0-16,0 0 0,0 0 0,29 1 15,-29-1-15,22 6 0,-22-6 0,25 7 0,-6-3 16,-3-1-16,-1 0 0,-3 0 15</inkml:trace>
  <inkml:trace contextRef="#ctx0" brushRef="#br0" timeOffset="229802.4612">26181 10401 0,'0'0'15,"0"0"-15,0 0 0,-12 20 16,12-20-16,-13 24 15,3-7-15,-1 3 0,0 2 16,0-2-16,0-4 0,0-1 31,1-2-31,-1-2 0,0-3 16,2-1-16,2-3 0,5-4 16,3-3-16,2-3 0,0 0 0,3-7 15,3-3 1,6-5-16,1 2 0,3 2 0,1 0 15,-2 2-15,-1 1 0,4 0 16,0 2-16,-1 5 0,0 2 0,-5 5 16,-1 4-16,-2 1 0,-2 3 15,-2 2-15,-1 0 0,-3 3 16,-2 1-16,1 2 0,-2 3 16,0-1-16,0-1 0,0 6 15,-1 1-15,1-6 0,1-1 0,0-5 16,2-2-1,-2-4-15,0 0 0,-1-2 16</inkml:trace>
  <inkml:trace contextRef="#ctx0" brushRef="#br0" timeOffset="230059.7179">26879 10132 0,'0'0'0,"0"0"0,0 0 15,-7 24-15,7-24 0,-15 31 16,2-8-16,-3 6 16,-1 6-16,0 1 0,1 3 15,-2 8-15,3-1 0,1 2 16,7-6-16,3 0 16,7-5-16,2-8 0,5-4 15,10-8-15,8-7 0,-4-6 16,0-3-16,6-6 0,1-4 0,-8 1 0,-5 2 15,-3 2-15</inkml:trace>
  <inkml:trace contextRef="#ctx0" brushRef="#br0" timeOffset="230235.0744">26545 10441 0,'0'0'16,"0"0"-16,0 0 15,34-8-15,-10 5 0,6 1 16,6 0-16,4 1 0,6-2 0,11 2 16,0 1-16,12-3 0,-4-1 15,-4 1-15,-12-1 0,-12 2 16</inkml:trace>
  <inkml:trace contextRef="#ctx0" brushRef="#br0" timeOffset="230608.9504">27053 10566 0,'0'0'0,"0"0"15,0 0-15,0 0 16,39 0-16,-39 0 0,36 0 0,-13 0 16,3 0-16,1-1 0,3-2 15,10-1-15,-1 0 0,-1-3 0,-3 0 16,4-1-16,-5 0 0,-5-3 15,-5 0-15,-5-1 0,-4-1 16,-9 0 0,-9-1-16,-5 3 0,-6 1 0,0 5 0,-3 0 15,-6 5-15,-2 3 0,-1 1 0,-2 2 16,-3 3 0,-2 4-16,3 3 15,2 1-15,0 9 16,6 3-16,13-2 15,7 4-15,6-5 16,6-3-16,12-4 0,7-4 0,3-5 16,3-6-16,9-4 15,9-5-15,-12 2 0,-9 0 0,-7 1 0</inkml:trace>
  <inkml:trace contextRef="#ctx0" brushRef="#br0" timeOffset="230936.7149">27854 10386 0,'0'0'16,"0"0"-16,0 0 0,-16 31 16,4-13-16,0 0 0,0 1 15,-1 3-15,-1 3 0,2-2 16,1 0-16,-1 1 16,3-1-16,2-4 0,0-1 0,3-7 15,0-3-15,3-2 0,1-4 16,3-6-1,2-5-15,1-5 16,3-7-16,2-1 0,1-4 16,1 3-16,-1 0 15,-2 2-15,-2 1 0,1 5 16,-1 5-16,1 0 0,0 2 16,5 5-1,6 6-15,6 2 16,7 5-16,3-1 15,1-1-15,-5-1 0,-4-2 0,-5 0 16</inkml:trace>
  <inkml:trace contextRef="#ctx0" brushRef="#br0" timeOffset="231353.4636">28348 10369 0,'0'0'0,"0"0"15,0 0-15,0 0 0,-10 22 0,10-22 16,-19 27 0,19-27-16,-25 32 0,11-12 15,0 2-15,1 0 0,1 2 0,-2 2 16,2-3-16,2-3 0,3-2 16,-1-4-16,1-6 0,4-2 15,2-4-15,1-2 16,1-5-16,2-5 0,3-4 0,3-5 15,1 1-15,2-4 0,2-5 16,0 3 0,1 1-16,3-2 0,1 1 0,-1 4 15,-1 2-15,4 4 0,4 5 16,0 1-16,0 5 16,0 4-16,-2 4 0,-3 1 0,-2 2 0,-1 5 15,-2 5-15,-3 1 16,-2 2-16,-4 5 15,-4 4-15,-4 2 16,-5 2-16,1-4 0,0-4 0,0-3 16,-1-6-16,1-4 0,2-2 15,1-3-15</inkml:trace>
  <inkml:trace contextRef="#ctx0" brushRef="#br0" timeOffset="231792.3928">29202 10492 0,'0'0'16,"0"0"-16,0 0 0,6-10 31,-6 5-31,-4-1 0,-1-2 16,-6 2-16,-6 1 16,-3 1-16,-3 0 0,-2 3 0,-2 2 15,0 0-15,-2 1 0,-7 4 16,-1 3-16,4 3 0,3 1 15,-1 5-15,3 1 0,7-1 16,6 1-16,9-1 0,8 1 16,9-3-16,8-1 15,3-4-15,5-5 0,5-2 0,5-5 16,-2-4-16,1-3 0,5-6 16,1-4-16,-5 2 0,-4 2 15,-5-5-15,-2-1 16,-7 3-16,-5 3 0,-5 2 0,-4 2 15,0 3-15,-2 3 0,-3 4 16,-6 4 0,-1 4-16,-3 5 0,0 3 15,1 3-15,1 1 0,2 2 16,1 0-16,3 0 0,4 0 16,4-1-16,-1-5 0,1-2 0,4-4 15,3-2-15,-3-3 16,-1 0-16,-3-1 0</inkml:trace>
  <inkml:trace contextRef="#ctx0" brushRef="#br0" timeOffset="232040.0275">29694 10224 0,'0'0'0,"0"0"0,0 0 16,-11 25-16,11-25 0,-21 40 15,2-11-15,0 2 0,-1 0 16,-3 11-16,2 0 0,5-1 16,4-2-1,4 3-15,6-6 0,9-7 16,9-7 0,4-4-16,4-4 0,9-6 0,8-4 15,7-9-15,6-6 0,-3 1 16,-11 2-16,-9 1 0</inkml:trace>
  <inkml:trace contextRef="#ctx0" brushRef="#br0" timeOffset="246588.4156">15050 10097 0,'0'0'16,"0"0"-16,0 0 0,0 0 15,0 0-15,5-19 0,-5 19 0,0 0 16,0 0-16,0 0 0,-5-23 16,5 23-16,-20-8 15,20 8-15,-28-3 0,6 7 16,-6 3-1,-3 3-15,-2 4 0,-6 4 16,4-1-16,-2 5 16,6 0-16,8-2 0,6-2 15,9 3-15,8-1 0,5 0 16,4-2-16,10 0 0,8 0 16,-2-2-16,-1-4 0,4 3 15,-1-1-15,-6 0 16,-5-1-16,-16 2 15,-10 1-15,-11 4 0,-10 1 0,0-3 16,0-2-16,-9 1 0,1-5 16,8-2-16,7-3 0,5 0 15</inkml:trace>
  <inkml:trace contextRef="#ctx0" brushRef="#br0" timeOffset="246858.365">15540 10119 0,'0'0'16,"0"0"-16,0 0 0,-28 10 15,28-10-15,-36 16 16,13-3 0,-3 4-16,-3 4 0,3 1 0,2 1 15,-2 7-15,3 2 16,3 2-16,7-2 0,9-2 15,8-6-15,6-4 0,5-3 16,8-6-16,8-4 16,4-7-16,5-6 0,-8 3 15,-5-1-15,-7 1 0</inkml:trace>
  <inkml:trace contextRef="#ctx0" brushRef="#br0" timeOffset="247174.8596">15869 10126 0,'0'0'0,"0"0"16,0 0-16,-11 24 16,11-24-16,-22 40 15,11-18-15,0 2 0,0 2 16,-3 9-16,3 0 0,3-3 16,1-2-16,1-4 0,3-3 15,0 1-15,2-8 0,0-2 16,1-6-16,2-5 0,1-7 15,2-2-15,-1-5 0,-1-3 0,1-2 0,-1-6 16,0-3-16,4-11 0,2-1 16,1 5-16,1 5 15,0 3-15,0 5 0,-1 2 0,-1 3 16,6 3-16,2 4 16,3 3-16,2 3 0,0 3 15,2 5-15,2 0 0,4 2 0,-6-1 16,-4-3-16,-5 0 0</inkml:trace>
  <inkml:trace contextRef="#ctx0" brushRef="#br0" timeOffset="247522.2173">16000 10385 0,'0'0'0,"0"0"0,0 0 15,0 0-15,30 7 0,-30-7 16,38 2-16,-16-2 0,2 0 0,3-4 0,3-1 16,10-5-16,0-1 15,2-6 1,0-5-16,-9 0 16,-9 0-16,-9 2 0,-10 2 15,-6 0-15,-7 6 0,-5 5 0,-4 4 16,-7 4-16,-2 3 0,-2 6 15,0 2-15,0 5 0,2 1 16,-1 9 0,5 1-16,6-3 0,5-2 0,8-2 15,9 1-15,3-3 0,3 0 16,13-3-16,11-1 16,3-6-16,4-5 15,-10 1-15,-6-3 0,-6 1 16</inkml:trace>
  <inkml:trace contextRef="#ctx0" brushRef="#br0" timeOffset="247860.6642">16449 10436 0,'0'0'0,"0"0"16,0 0 0,25 1-16,-25-1 0,36 0 0,-16-2 15,3-2-15,3 1 16,0-3-16,2-1 0,7-2 15,1-1-15,-2-3 0,-4-2 16,-2-1-16,-3-2 0,2-2 16,-5-1-16,-7 0 0,-6-1 15,-6 2-15,-4 3 16,-11 5-16,-10 4 16,-8 8-16,-6 8 15,-3 8-15,-1 6 0,5 3 0,6 1 0,0 6 16,6 0-1,6-2-15,5-2 0,13 4 16,11 0 0,14-12-16,10-7 0,2-4 15,1-3-15,-8-3 0,-7 0 0,-5 0 0</inkml:trace>
  <inkml:trace contextRef="#ctx0" brushRef="#br0" timeOffset="248224.1966">17230 10200 0,'0'0'0,"0"0"0,0 0 16,0 0 0,-18 21-16,18-21 0,-19 30 15,8-11-15,-2 3 16,-3 2-16,-1 2 16,1-4-1,3 0-15,1-5 0,2-5 0,4-6 16,4-5-16,4-5 0,4-6 15,3-5-15,2-3 16,8-9-16,6-2 0,1 2 16,3 2-16,2-1 0,-5 4 0,5 3 15,-1 4-15,-3 6 16,-1 5-16,-5 8 0,-4 6 0,-6 4 16,-3 1-16,-2 5 0,-3 4 15,-1 2 1,-1 0-16,-1 8 0,-1 0 15,1-2-15,0-3 0,2-4 16,3-3-16,-1-5 0,2-4 0,-2-3 16,-1-3-16,0-1 15</inkml:trace>
  <inkml:trace contextRef="#ctx0" brushRef="#br0" timeOffset="248640.9922">18195 9993 0,'0'0'0,"0"0"16,0 0-16,-10 32 0,10-32 0,-12 39 15,3-10-15,-1 2 0,-1 1 0,-5 14 16,-2 2-16,-1 6 0,4-6 16,0 0-16,6-8 0,1-10 15,2-6-15,3-5 0,1-4 16,2-7-16,1-5 0,4-8 15,3-5-15,2-5 0,1-4 16,1-3-16,0-6 16,3-2-16,1-3 0,5 3 15,3 1-15,5-1 0,-1 6 16,4 3-16,3 4 0,-2 5 16,-1 4-16,-1 6 0,-1 5 15,-3 5-15,-1 3 0,-6 6 16,-2 4-16,-9 5 15,-7 5-15,-5-4 0,-5-3 0,-4 1 16,-3 2-16,-6-3 0,-5-3 0,-12-3 31,-12-2-15,4-9-16,3-5 0,12-4 0,9-2 0,4 1 16,5 1-16,2 0 0</inkml:trace>
  <inkml:trace contextRef="#ctx0" brushRef="#br0" timeOffset="248943.7381">18864 10126 0,'0'0'0,"0"0"0,0 0 16,-8 28-16,8-28 0,-13 33 0,4-9 0,-2 3 15,-2 3-15,-3 6 0,-1-2 16,2-4-16,1-4 15,3-5-15,3-3 0,1-4 16,5-7-16,2-7 0,2 0 16,5-10-1,1-5 1,10-10-16,6-6 16,1 3-16,-1 1 0,3 0 0,-1 5 15,-1 3-15,-1 5 0,7 1 16,0 4-16,-4 4 0,-4 4 0,2 3 15,2 3-15,-10-1 0,-3-1 16,-1-1-16</inkml:trace>
  <inkml:trace contextRef="#ctx0" brushRef="#br0" timeOffset="249142.3613">19383 10230 0,'0'0'0,"0"0"0,0 0 0,-22 35 16,10-15-16,0-1 0,1 0 0,-4 8 16,-1 1-16,2-2 0,0-1 15,-2-2-15,2-5 0,5-7 16,1-1-16,2-1 0</inkml:trace>
  <inkml:trace contextRef="#ctx0" brushRef="#br0" timeOffset="249280.5281">19351 9898 0,'0'0'16,"0"0"-16,0 0 0,0 0 16,25 16-16,-25-16 0,17 20 0,-17-20 15,28 33-15,-15-17 0,-1-1 16,-1-2-16</inkml:trace>
  <inkml:trace contextRef="#ctx0" brushRef="#br0" timeOffset="249766.6089">20052 10203 0,'0'0'15,"0"0"-15,0 0 0,0 0 16,0 0-16,-23-20 15,23 20-15,-40-2 0,9 4 16,-1 4-16,-1 1 0,-10 5 16,0 4-16,5 2 0,4 1 0,-3 8 15,2 1-15,9-4 0,5-3 0,9 3 16,10-3 0,14-9-16,12-4 15,1-6-15,3-5 0,6-4 16,6-5-16,3-4 0,-6 0 0,-1-4 15,-3-5 1,-5 3-16,-3 0 0,-2-2 0,-4 4 16,-7 5-16,-5 6 0,-4 3 15,-3 6-15,-6 2 16,-2 4-16,-3 14 0,-3 11 16,2-4-16,0 2 0,-3 7 0,2 4 15,-1-1-15,0 0 0,-3 7 16,0 0-16,1-8 0,0-8 0,0-3 15,-1-5-15,1-4 0,0-4 16,-6-6-16,-4-2 0,1-10 16,-3-3-16,2-17 15,-1-11-15,7 7 16,5 8 0,3 3-16</inkml:trace>
  <inkml:trace contextRef="#ctx0" brushRef="#br0" timeOffset="250114.2226">20461 9914 0,'0'0'0,"0"0"16,0 0-16,-10 21 0,10-21 0,-18 34 16,1-7-16,-2 5 15,-5 4-15,2 3 0,1-2 16,-4 8-16,-4 3 0,6-7 15,5-8-15,3-4 0,4-6 16,3-4-16,2-5 0,5-5 16,3-4-16,3-6 0,3-3 0,2-8 0,3-5 15,3-3-15,0-1 16,4 0-16,2-1 0,0 2 16,-1 1-1,-1 6-15,0 5 0,-2 4 16,-3 6-16,-5 8 15,-5 5 1,-2 5-16,-4 3 0,-1 0 16,0-1-16,-1 0 0,0 0 15,-1-1-15,1 3 0,1-8 0,1-3 0,1-2 16,0-4-16,0 0 16</inkml:trace>
  <inkml:trace contextRef="#ctx0" brushRef="#br0" timeOffset="250368.3714">20959 9895 0,'0'0'0,"0"0"16,0 0-16,-13 33 0,1-10 16,-3 0-16,0 2 0,-4 4 0,-1 3 15,-3 8-15,2 0 0,1 7 16,5-1-16,4-7 15,4-4-15,15-7 0,12-6 16,1-7-16,2-8 16,-1-2-16,-2-3 0,-4-1 31,-3 0-31,-2 0 16</inkml:trace>
  <inkml:trace contextRef="#ctx0" brushRef="#br0" timeOffset="250531.2254">20609 10169 0,'0'0'0,"0"0"16,0 0-16,26-3 0,-26 3 0,38-2 15,-8-1-15,2 0 0,2 2 16,16-2-16,5-1 0,-9 0 16,-7 2-16,-6-2 15</inkml:trace>
  <inkml:trace contextRef="#ctx0" brushRef="#br0" timeOffset="251101.7237">21305 10097 0,'0'0'0,"0"0"0,0 0 16,-19 21-16,19-21 0,-22 25 15,9-10-15,-2 3 0,-2 0 16,1 3-16,-2 0 0,-1 4 15,3-3-15,1-4 0,4-2 0,1-5 16,3-4-16,4-2 16,6-3-16,3-6 0,4-2 15,2-4-15,1-2 0,4-3 0,3-3 16,2-1-16,3-3 0,6-4 16,-1 0-1,-4 4-15,-1 5 0,-4 4 16,-3 3-16,-1 3 0,-4 0 0,-4 8 15,-4 5-15,-2 3 16,-3 2-16,-3 5 0,-1 6 16,0-1-16,-1 2 0,1 1 15,0 2-15,2-1 0,2 1 0,6-2 16,4-2-16,2-2 0,3-3 0,11-7 16,7-7-1,7-5 1,8-6-16,-3-7 0,-1-7 15,-2-3-15,-8-1 0,-6-1 0,-7 2 16,-4-4-16,-6 1 16,-6 5-16,-5 3 0,-8 7 0,-5 5 15,-6 4-15,-3 6 0,3 2 0,2 2 16,-2 7-16,-2 6 16,0 2-1,0 1-15,4 8 0,1 3 0,11 0 16,7-1-16,3-6 0,3-3 15,12-2-15,8-4 16,6-4-16,2-4 16,-7-2-16,-7-2 15,-5 0-15</inkml:trace>
  <inkml:trace contextRef="#ctx0" brushRef="#br0" timeOffset="251387.1669">22415 10087 0,'0'0'0,"0"0"15,0 0-15,-25-3 0,11 5 16,-4 1-16,-4 1 16,1 2-16,1 0 0,-5 5 15,0 5-15,8 2 16,5 4 0,4-2-16,6-1 0,6 2 15,6 0-15,2-2 0,3-1 0,2 2 16,1-3-16,-4-4 0,-2-1 15,-3-2-15,-2 0 0,-6-2 16,-4-1-16,-7-1 0,-7-2 16,-1 0-16,0 0 0,-10-1 15,-4 0-15,3-3 0,3 0 16,5-1-16,3 1 0,4 0 16</inkml:trace>
  <inkml:trace contextRef="#ctx0" brushRef="#br0" timeOffset="251672.5174">23002 10119 0,'0'0'0,"0"0"15,0 0-15,0 0 0,-25 4 0,25-4 16,-41 9-16,15-5 16,-1 2-16,0 1 0,1 1 15,1-1-15,3 1 0,-2 4 16,5 2-16,6-1 0,4-1 0,8 1 15,7 1 1,6 1-16,4-1 0,3 0 16,2 0-16,-2-1 0,-4-1 0,2 0 15,-3-1-15,-7-1 0,-6 0 16,-7 0-16,-5 0 16,-10-1-16,-7 0 15,-9-2-15,-4 1 0,-5-3 0,-2-1 16,3 0-16,9-2 0,9 1 0</inkml:trace>
  <inkml:trace contextRef="#ctx0" brushRef="#br0" timeOffset="252575.4069">13974 11068 0,'0'0'0,"0"0"15,0 0 1,0 0-16,0 0 0,0 0 0,0 0 16,-5-22-1,5 22-15,0 0 0,-16-16 0,16 16 16,-23-12-1,6 8-15,-3 1 16,-2 6-16,-3 1 16,-2 4-16,0 1 0,1 1 0,2 2 15,-7 6-15,0 2 0,5 3 16,4 1-16,0 5 0,5-2 0,7-4 0,7-5 16,6-2-16,6-4 15,7-6-15,5-5 0,3-4 16,2-5-16,4-2 0,3-5 15,0-2-15,1-3 16,-4 1-16,-3 2 0,-2-2 16,-4 2-16,-5 2 15,-2 4-15,-5 2 0,-3 5 16,-5 8 0,-4 6-16,-1 8 15,-3 7-15,1 1 16,1 1-16,2 2 0,1 0 0,2-2 15,2-1-15,3-6 0,5-4 16,-1-3-16,-3-4 0,0 0 0</inkml:trace>
  <inkml:trace contextRef="#ctx0" brushRef="#br0" timeOffset="252923.3229">14312 11057 0,'0'0'16,"0"0"-16,0 0 0,-18 34 16,7-10-1,-1 4 1,-1 2-16,1-3 0,2-4 0,-1 2 16,3-5-16,4-4 15,3-5-15,2-4 0,2-4 0,2-5 0,1-6 16,6-5-16,5-5 15,4-4-15,3-3 16,6 1-16,4 0 16,-1 5-16,-1 5 15,1 3-15,-5 5 0,-4 6 0,-2 4 16,-4 3-16,-4 2 0,-3 5 0,-2 6 16,-4 5-16,-1 2 0,-1-1 15,0 3-15,1-4 0,-1-3 16,0-1-16,-1-5 0,1-2 0</inkml:trace>
  <inkml:trace contextRef="#ctx0" brushRef="#br0" timeOffset="253337.6226">15179 11114 0,'0'0'0,"0"0"16,0 0-16,-11-17 0,11 17 15,-24-12-15,8 7 0,-6 4 16,-6 3-16,2 2 0,1 1 0,-10 7 16,-1 2-16,2 2 0,2 3 15,-1 6-15,6 3 0,7-3 16,7-1-16,8-4 0,7-1 16,8-6-16,7-2 0,12-8 15,9-4-15,0-5 16,2-2-1,5-9-15,4-7 16,7-10-16,-3-3 0,-10 3 0,-9 5 16,-1-7-16,-5 1 0,-9 2 15,-3 1-15,-5 2 0,-5 5 16,-2 11-16,-3 7 0,-2-1 16,-3 3-16,-1 6 0,-3 5 15,-2 9-15,-2 7 0,0 2 0,1 3 16,0 8-16,0 7 15,3 5-15,3 3 0,1-9 16,3-7-16,10 3 16,7-5-16,-5-7 15,-3-7-15,-1-4 0</inkml:trace>
  <inkml:trace contextRef="#ctx0" brushRef="#br0" timeOffset="253609.3287">16300 10833 0,'0'0'0,"0"0"16,0 0-16,0 0 0,0 0 16,-26-5-16,26 5 15,-30 16-15,12-5 0,-3 5 16,-1 4-16,0 6 16,0 4-16,-3 9 0,1 0 0,-1 12 15,2 3 1,5-8-16,4-4 0,1 0 0,3-5 15,1-8-15,1-3 16,-1-6-16,-1-3 0,1-7 0,-4-4 16,4 0-16,0-2 15,2-1-15</inkml:trace>
  <inkml:trace contextRef="#ctx0" brushRef="#br0" timeOffset="253740.4836">15824 11032 0,'0'0'0,"13"-3"0,8-2 16,12 0 0,11 1-1,7 1-15,5 2 0,10-2 0,7 0 16,-4 1-16,-7-1 0,-16 2 16</inkml:trace>
  <inkml:trace contextRef="#ctx0" brushRef="#br0" timeOffset="254110.2224">16526 11014 0,'0'0'0,"0"0"0,0 0 16,0 0-16,-16 16 0,16-16 0,-23 24 0,9-6 16,-1 4-16,1 1 0,2 1 15,3-1-15,4 0 16,3 2-16,5-2 0,6-4 0,5-5 15,4-3-15,2-4 0,5-4 16,6-3-16,5-5 0,1-4 0,-2-5 16,0-4-1,-4 1-15,-3 0 0,-4-9 16,-7-3-16,-6 4 0,-5 0 16,-10 2-16,-9 2 15,-3 3-15,-3 1 0,-10 8 0,-7 5 16,0 4-16,-1 5 0,8 0 15,3 1-15,3 6 16,2 4-16,7 0 0,5-1 0,9-1 16,8-1-16,6-5 0,5-4 0,-4 0 15,-3-1-15,-3-1 0</inkml:trace>
  <inkml:trace contextRef="#ctx0" brushRef="#br0" timeOffset="254495.583">17072 11056 0,'0'0'0,"0"0"0,0 0 16,0 0-16,-14 28 0,14-28 15,-16 24-15,16-24 0,-20 27 0,9-13 16,0 2-16,1 0 16,1-1-16,-1-2 0,0-1 15,2-2-15,0-1 0,1-4 16,2-3-16,0-2 0,2-3 15,3-3-15,3-2 0,3-3 16,3-1-16,4-3 16,3-2-16,9-5 15,1 1-15,-1 5 0,1 3 0,-1 4 32,0 4-32,4 1 0,-1 4 0,-5 3 15,-2 5-15,-5 1 0,-4 3 16,-3 2-16,-2 2 0,-2 2 15,-1 2-15,-3 0 0,-1 1 16,-1-1-16,-1 0 0,-2-3 16,1-3-16,1-4 15,1-2-15,1-8 0,4-3 0,-2 1 16,0-1-16,0 1 0</inkml:trace>
  <inkml:trace contextRef="#ctx0" brushRef="#br0" timeOffset="254727.5672">17729 10878 0,'0'0'0,"0"0"0,0 0 16,1 24-16,-1-24 0,-9 30 0,0-10 15,-1 4-15,-2 3 0,-4 9 16,-2 2-16,2-1 16,2-1-16,3 4 15,4-2-15,9-8 0,5-4 16,3-9-1,2-4-15,7-8 0,5-5 16,1-5-16,-1-4 16,-4-1-16,-4-2 0,-3 2 0,-2 2 15,-2 1-15</inkml:trace>
  <inkml:trace contextRef="#ctx0" brushRef="#br0" timeOffset="254865.6466">17547 11067 0,'0'0'0,"0"0"15,0 0-15,0 0 0,25 1 16,-25-1-16,34-1 0,-8 1 16,6-1-16,3 0 0,3 1 15,15-1-15,4-1 0,-10 1 16,-6 0 0,-7 1-16</inkml:trace>
  <inkml:trace contextRef="#ctx0" brushRef="#br0" timeOffset="255197.9705">18641 10919 0,'0'0'0,"0"0"15,0 0-15,0 0 0,-20-11 0,20 11 16,-34-5-16,14 5 16,-5 0-16,-1 3 0,-2 2 15,3 1-15,3 0 0,-2 4 16,4 3-16,7 3 15,5 5 1,11 3 0,10 1-16,1-3 0,-1-2 0,2 3 15,1-1-15,-2-4 0,-1-3 16,-3-1-16,-2-1 0,-5 0 16,-2-2-16,-6-2 15,-6 0-15,-1-2 0,-2-2 0,-3 0 16,-5-1-16,-4-3 15,2-2-15,2-5 0,1-2 0,6-3 16,4-3-16,2 3 0,1 1 0,3 3 16</inkml:trace>
  <inkml:trace contextRef="#ctx0" brushRef="#br0" timeOffset="255383.0843">18901 11022 0,'0'0'0,"0"0"0,0 0 15,0 0-15,-9 29 0,9-29 16,-15 33-16,7-14 16,-1 3-16,1-3 0,1-1 15,2-1-15,2 0 0,-1-1 16,2-2 0,0-3-16,0-2 0,-1-1 15</inkml:trace>
  <inkml:trace contextRef="#ctx0" brushRef="#br0" timeOffset="255568.0288">18959 10808 0,'0'0'0,"0"0"16,21 6-1,-21-6 1,36 13-16,-15-5 15,0-1-15,-2-2 0,-2 1 16,-3-2-16</inkml:trace>
  <inkml:trace contextRef="#ctx0" brushRef="#br0" timeOffset="255884.7505">19161 10885 0,'0'0'0,"0"0"0,0 0 15,0 0-15,30 0 0,-30 0 16,30 5-16,-30-5 0,39 9 16,-21-4-16,-1 0 0,0 1 0,-2 0 15,-3 2-15,-2-1 0,-6 4 16,-6 2 0,-3 1-16,-5-1 0,-5 5 0,-3 1 0,-3 1 15,-2 0-15,0 0 0,1-2 31,3-2-31,2-1 0,3 2 16,4 1-16,8-4 16,6 0-16,7-6 15,7-2-15,4-4 0,5 0 0,4-2 16,1-2-16,0-2 0,0-4 16,-5 1-16,-5 2 0,-4 2 0</inkml:trace>
  <inkml:trace contextRef="#ctx0" brushRef="#br0" timeOffset="256216.913">19468 11101 0,'0'0'15,"0"0"-15,0 0 0,0 0 0,27 6 0,-27-6 16,26 6-16,-26-6 0,38 5 16,-15-4-16,2-1 0,3-2 15,2-1-15,7-2 0,-1-1 16,-1-1-16,-5 1 0,-2-2 15,-4-2-15,-3 0 0,-3 1 0,-3-2 16,-6-2 0,-7 2-16,-4-1 0,-7 2 15,-5 2-15,-5 1 0,-3 2 16,-9 6-16,-3 5 16,1 1-16,2 3 0,3 4 0,2 4 15,0 4-15,3 0 0,8 7 16,9 5-1,12-5-15,10 0 0,9-3 0,5-5 16,11-7-16,9-6 0,-10-2 16,-9-1-16,-7-2 0</inkml:trace>
  <inkml:trace contextRef="#ctx0" brushRef="#br0" timeOffset="256471.0977">20569 10871 0,'0'0'0,"0"0"15,0 0-15,-10 20 0,10-20 0,-15 23 16,3-5-16,-1 1 0,-1 4 16,0 0-16,1 3 0,-1 5 0,3-2 15,3-1-15,4 1 16,7-5-16,6-1 15,4-7-15,3-5 0,4-2 0,2-4 16,1-7-16,0-8 16,-5 3-16,-2 1 0,-4 1 15</inkml:trace>
  <inkml:trace contextRef="#ctx0" brushRef="#br0" timeOffset="256633.9018">20303 10971 0,'0'0'0,"0"0"0,0 0 32,0 0-32,33 1 0,-11-2 15,8 1-15,9 0 16,11 0-16,-1 0 16,-1-2-16,5 1 0,-9 0 0,-6-1 15</inkml:trace>
  <inkml:trace contextRef="#ctx0" brushRef="#br0" timeOffset="256988.344">20906 11018 0,'0'0'0,"0"0"16,-12 20 0,2-1-16,-2 6 15,4-2-15,3 2 16,5-4-16,3-1 0,7 1 15,4-3-15,5-6 0,4-5 0,8-6 16,5-4-16,6-5 16,-2-1-16,-4-1 0,-2-2 15,1-4-15,-7-2 0,-7-1 16,-5-3-16,-11 1 0,-6-2 0,-14 0 16,-13-1-1,-12 10 1,-13 5-16,6 6 15,4 6-15,3 3 0,12 1 0,10 2 0,9 2 16,19-4 0,14 0-16,-5-1 0,-3-2 15,-4 0 1</inkml:trace>
  <inkml:trace contextRef="#ctx0" brushRef="#br0" timeOffset="257289.0325">21996 10865 0,'0'0'0,"0"0"16,0 0-16,-24-5 16,24 5-16,-33-2 0,9 4 15,-2-1-15,0 2 0,-8 2 16,-2 4 0,3 0-16,2 2 0,1 3 0,5 3 15,8-2-15,6 0 0,10 0 0,7 1 0,5 1 16,5 1-16,5-1 0,5-3 15,-1 1-15,0-3 0,-2 1 0,-1 0 16,-4-1-16,-5-1 16,-9 1-16,-7 1 0,-9 0 15,-8 2-15,-1-4 0,0-3 16,-4-1-16,-4-1 0,3-2 16,1-2-16,5-3 0,4-4 15,9-5 1,8-1-16,-1 1 0,0 1 15,0 3-15</inkml:trace>
  <inkml:trace contextRef="#ctx0" brushRef="#br0" timeOffset="257720.7959">22314 10855 0,'0'0'0,"0"0"0,0 0 0,0 0 0,0 0 0,0 0 15,0 0 1,-16 21-16,16-21 15,-26 32-15,10-10 0,0 1 0,-1 0 0,2 1 16,0 0-16,-2 7 0,5-3 16,4-1-16,4-2 0,3-3 15,2-4-15,4-1 16,4-4-16,3-7 0,4-3 16,7-8-1,7-5-15,3-7 16,2-5-16,3-6 15,-4 0-15,-6 2 0,-4 2 0,1-3 16,-4 1-16,-5 8 0,-4 6 16,-3 2-16,-2 2 0,-4 3 0,-1 3 0,-3 4 15,-3 7-15,-1-1 16,2 3-16,-2 6 0,-2 4 16,0-2-16,0 5 0,-1 3 15,1 0-15,5-1 16,4 1-16,3-4 0,1-1 15,5-6-15,4-4 0,-3-3 16,-2-1-16,-3-2 16</inkml:trace>
  <inkml:trace contextRef="#ctx0" brushRef="#br0" timeOffset="257889.9148">22894 11032 0,'0'0'0,"0"0"0,0 0 16,0 0-16,-16 29 0,16-29 16,-20 28-16,9-10 0,0 3 15,1-3-15,1 0 0,2 0 16,2-1-16,2-1 16,1-2-16,0-3 0,1-2 0,0-1 0</inkml:trace>
  <inkml:trace contextRef="#ctx0" brushRef="#br0" timeOffset="258068.3525">22843 10803 0,'0'0'0,"0"0"0,0 0 0,0 0 0,0 0 15,22 18-15,-22-18 16,23 14-16,-23-14 0,27 16 0,-11-9 15,2-2-15,1-1 0,-3 0 16,-2-1-16,-1 1 0</inkml:trace>
  <inkml:trace contextRef="#ctx0" brushRef="#br0" timeOffset="258306.8516">23461 10758 0,'0'0'0,"0"0"16,0 0-16,-20 23 15,4-5-15,0 4 0,-1 1 0,-4 6 16,-3 3-16,1 0 0,2 1 0,-2 6 16,-1 5-16,8-4 0,4-3 15,7-4-15,6-4 16,7-7-16,5-4 0,7-8 16,6-6-16,3-8 31,6-7-31,-8 2 15,-5 2-15,-3 2 0</inkml:trace>
  <inkml:trace contextRef="#ctx0" brushRef="#br0" timeOffset="258476.2241">23076 11030 0,'0'0'15,"0"0"-15,0 0 16,35-1-16,-35 1 0,43-3 0,-13 1 15,4 0-15,3-1 0,17 1 16,5-1-16,-10-1 0,-7 2 16,-6 0-16</inkml:trace>
  <inkml:trace contextRef="#ctx0" brushRef="#br0" timeOffset="258881.7053">24033 10917 0,'0'0'15,"0"0"1,0 0-16,-15 32 16,4-10-16,-4 3 15,-5 3-15,1-1 16,0 0-16,4-3 0,2-3 15,-2 1-15,3-4 16,2-3-16,3-3 16,3-5-16,4-7 0,3 0 0,1-6 0,4-2 15,3-2-15,2-3 0,1-3 16,3 0-16,3-1 0,2 0 16,2 1-16,6 0 15,-1 3-15,0 3 0,-1 4 16,-3 5-16,-2 2 0,-2 2 0,-3 1 0,-3 5 15,-2 4-15,-3 2 0,-2 2 0,-2 3 16,-4 3-16,-1-2 0,-2-1 16,-2 1-16,-2 1 15,0-1-15,-1-3 0,2-2 0,0-3 16,3-4-16,1-4 0,0-1 16,0-1-1,0-1-15</inkml:trace>
  <inkml:trace contextRef="#ctx0" brushRef="#br0" timeOffset="259093.8571">24577 10987 0,'0'0'0,"0"0"16,0 0-16,0 0 0,-9 30 16,9-30-16,-18 36 15,5-13-15,0 6 16,1-2-16,1-1 0,-1 3 0,0-5 15,1-3-15,1 0 0,0-7 16,1-5-16,1 0 0,2-2 0,0-2 16</inkml:trace>
  <inkml:trace contextRef="#ctx0" brushRef="#br0" timeOffset="259256.601">24530 10708 0,'0'0'16,"0"0"-16,0 0 0,0 0 16,23 7-16,-23-7 0,0 0 0,24 22 15,-24-22-15,19 29 16,-11-17-16,-2-2 16</inkml:trace>
  <inkml:trace contextRef="#ctx0" brushRef="#br0" timeOffset="259726.1462">25207 11113 0,'0'0'0,"0"0"0,0 0 15,0 0-15,-19-20 16,19 20 0,-39-17-16,14 9 15,-4 2-15,1 4 0,-1 0 0,-11 5 16,0 3-16,2 2 15,3 2-15,-5 6 0,4 2 0,6 0 16,5 2-16,8 0 0,7 1 16,6-2-16,5-3 0,9-2 15,7-2-15,4-4 0,2-3 0,5-6 16,4-3-16,7-5 0,-1-2 16,-3-3-16,0-3 0,-6-2 15,-2-3 1,-6 1-16,-5-1 0,-2 4 0,-5 4 15,-1 3-15,-3 4 0,-3 5 16,-2 6 0,-2 5-16,-3 6 0,1 5 0,-1 1 0,0 7 15,-2 5-15,1 1 0,-2 1 32,-2-1-32,-1-1 0,-2-1 0,1-7 0,1-1 0,0-2 31,-2-3-31,0-4 0,-3-4 0,-3-5 15,-1-4-15,-4-3 16,1-3-16,1-3 0,1-10 16,1-7-16,4 3 0,3 5 15,3 2-15</inkml:trace>
  <inkml:trace contextRef="#ctx0" brushRef="#br0" timeOffset="260126.5596">25448 10843 0,'0'0'0,"0"0"0,0 0 15,0 28-15,0-28 0,-10 34 16,-1-6-16,-2 0 0,-1 0 16,-5 10-16,-1 0 0,-3 7 15,2-4 1,3-5-16,4-4 0,2-8 15,2-6-15,3-5 0,3-4 16,3-6-16,1-3 0,4-6 0,2-2 16,5-6-16,3-4 15,5-3-15,4 0 16,3-2-16,4 2 0,5-1 0,-1 3 0,-6 6 16,-4 3-16,3 4 15,-4 3-15,-3 5 0,-5 3 0,-5 4 0,-2 5 16,-4 1-16,0 2 0,-3 3 15,-2 3-15,-2-2 0,-1 2 0,0 0 16,-1-2-16,2-1 16,0-3-16,0-7 0,1-5 15,1-1-15,0 0 16,0-1-16</inkml:trace>
  <inkml:trace contextRef="#ctx0" brushRef="#br0" timeOffset="260358.065">26009 10891 0,'0'0'0,"0"0"0,0 0 15,0 0-15,0 0 0,-13 32 16,2-15-16,-1 4 16,0 1-16,-3 5 0,-1 2 15,-1 3-15,2 0 16,2 7-16,4-3 0,7-5 0,6-6 15,2-4-15,-1-5 0,7-3 0,5-4 16,4-5-16,3-2 0,-1-6 16,-1-4-16,-4 1 15,-4 1-15,-3 1 0</inkml:trace>
  <inkml:trace contextRef="#ctx0" brushRef="#br0" timeOffset="260527.5535">25790 11039 0,'0'0'16,"0"0"-16,0 0 15,29-1-15,-29 1 0,34-1 0,-8 1 16,2 1-16,1 0 0,5-1 0,2 0 0,9-1 16,-2 0-16,1 0 0,-8 0 15,-8-1-15</inkml:trace>
  <inkml:trace contextRef="#ctx0" brushRef="#br0" timeOffset="260774.8952">26500 10853 0,'0'0'0,"0"0"0,0 0 16,0 0-16,-11 23 0,11-23 0,-18 31 15,8-12-15,0 2 0,-3 6 16,-3 3-16,-1 4 16,-1 2-16,-3 5 0,3-4 15,3-4-15,4-4 0,1 0 16,4-5-16,0-4 0,2-4 16,1-4-1</inkml:trace>
  <inkml:trace contextRef="#ctx0" brushRef="#br0" timeOffset="261182.7472">26676 11042 0,'0'0'0,"0"0"0,0 0 0,-11 21 16,11-21-16,-16 29 0,6-10 16,0-1-1,1 0-15,0 2 0,1-1 16,1 4-16,1-3 0,5-3 0,4-2 15,5-5-15,3-2 0,5-5 16,1-3-16,4-7 16,2-4-16,-1 0 0,0-2 15,1-2-15,-3-4 16,0 0-16,-2 2 0,0-2 0,-4 4 16,-3 3-16,-3 3 0,-3 5 0,-2 4 15,-1 3-15,-2 5 0,-2 6 16,0 5-16,-2 6 0,-2 3 15,-2 10-15,-3 2 16,1 2-16,1 0 0,0-4 16,0-4-1,-1 2-15,1-6 0,2-5 0,0-7 16,-1-3-16,-2-3 16,2-5-16,-2-1 0,-2-3 15,-3-1-15,-1-4 0,-1-3 0,-2-5 16,0-4-16,2-1 15,3-5-15,3 5 0,1 4 16,2 1-16</inkml:trace>
  <inkml:trace contextRef="#ctx0" brushRef="#br0" timeOffset="261514.7398">27423 11066 0,'0'0'0,"0"0"15,0 0-15,-8 30 0,2-15 0,-2 4 16,-3 4-16,-5 6 16,1 1-16,0-3 0,1-1 15,2-4-15,1-2 0,1-2 16,2-3-16,2-4 0,1-2 0,4-5 16,3-1-1,2-7-15,1-4 0,3-4 16,1-2-16,-1-3 0,1-1 0,1-5 15,2-1-15,5-6 16,-1-1-16,2 5 0,0 2 16,-3 6-16,-1 4 0,1 2 15,0 1-15,-2 5 0,0 5 0,1 2 16,2 2-16,0 2 0,-2-1 0,2 4 16,0 1-16,-3-1 0,-2-2 15,-2-2-15</inkml:trace>
  <inkml:trace contextRef="#ctx0" brushRef="#br0" timeOffset="261884.6604">27673 11205 0,'0'0'0,"0"0"15,0 0-15,0 0 0,0 0 16,23 12-16,-23-12 0,31 6 15,-31-6-15,47 2 16,-16-5-16,2-1 0,1-3 16,-3 1-16,-2 1 0,5-2 0,-3 0 15,-7 0-15,-4-2 0,-3-3 16,-9 0-16,-5 1 0,-6 1 16,-4 0-16,-4 0 0,-7 5 15,-5 0-15,-5 4 16,-3 3-1,-10 6-15,-3 5 0,6 0 16,6 3-16,-2 7 0,3 1 0,6 2 16,5 1-16,10-1 15,8 0-15,6-2 0,4-4 0,14-4 16,11-5-16,7 0 0,5-2 16,-10-2-16,-7-1 0,-7-1 15</inkml:trace>
  <inkml:trace contextRef="#ctx0" brushRef="#br0" timeOffset="262263.7822">28660 11153 0,'0'0'0,"0"0"15,0 0-15,-19-12 0,19 12 0,-28-9 16,10 7-16,-5 0 0,-2 0 0,-10 5 16,-3 1-16,0 3 0,-1 0 15,-5 7-15,2 3 16,6 1-16,4 0 0,1 3 0,7 1 15,7-3-15,6 0 0,9-4 16,4-3-16,10-2 16,7-3-16,5-4 15,5-3-15,4-3 16,5-4-16,-4 1 0,-2 0 0,8-7 16,2-5-16,-5 0 15,-5 2-15,-7-4 0,-4-3 16,-6 5-16,-4 2 0,-4 2 15,-4 3-15,-3 4 0,-2 3 16,-2 5-16,-4 5 0,0 3 0,2 2 0,-1 5 16,2 3-16,2 3 15,4 0-15,6 4 0,5 2 16,9-2 0,8-3-1,-6-4-15,-4-3 0,-4-4 0</inkml:trace>
  <inkml:trace contextRef="#ctx0" brushRef="#br0" timeOffset="262718.4806">29224 11118 0,'0'0'0,"0"0"0,0 0 16,0 0-16,-20-16 0,9 11 15,-2 1-15,-4 1 0,-2 3 0,-2 1 0,-3 2 16,-11 4-16,-3 3 15,0 1-15,3 2 0,3 4 16,2 3-16,1 6 16,6 1-16,12-2 15,10 0-15,10-4 0,8-3 16,5-7-16,3-4 0,8-5 0,6-3 0,-1-4 16,1-5-16,6-6 15,-1-4-15,-8-1 0,-4 0 16,-5-4-16,-5-3 0,-4 2 15,-5 0-15,-1-3 0,-3 1 16,-2 1-16,0 1 0,-1 4 0,-1 1 16,-2 8-1,0 3-15,-2 2 0,0 1 16,-1 7-16,0 0 0,-2 9 16,-3 3-1,-3 8-15,0 6 0,0 0 0,0 0 0,-3 3 16,-2 3-16,1-3 15,1-1-15,-1 6 0,1 1 16,3-5-16,4-4 0,1-3 0,3-1 16,0-5-16,0-5 0,0-2 0</inkml:trace>
  <inkml:trace contextRef="#ctx0" brushRef="#br0" timeOffset="262934.7981">29636 11115 0,'0'0'0,"0"0"0,0 0 15,0 0-15,0 0 0,-10 22 0,10-22 16,-18 25-16,18-25 0,-22 32 16,11-12-16,0-3 15,0 0-15,1 1 0,2 0 0,2-4 0,3 0 16,1-4-16,1-4 0,0-3 0,0 1 15,1-2-15</inkml:trace>
  <inkml:trace contextRef="#ctx0" brushRef="#br0" timeOffset="263088.5724">29720 10924 0,'0'0'16,"0"0"-16,0 0 15,0 0-15,28 15 0,-28-15 16,21 12-16,-21-12 0,17 12 16,-9-7-16</inkml:trace>
  <inkml:trace contextRef="#ctx0" brushRef="#br0" timeOffset="263436.0009">29913 11165 0,'0'0'0,"0"0"0,0 0 15,0 0-15,-18 22 0,18-22 0,-14 23 16,14-23-16,-20 23 0,10-10 16,0 2-16,3-3 0,0-2 15,0-3-15,2-1 0,2-2 16,0-2-16,3-2 0,5-6 16,0-3-16,4-2 15,0 1-15,0-1 0,2-2 16,2-3-1,6-3-15,1 0 0,4 0 0,3-1 16,-1 4-16,-3 2 0,5 0 16,-2 2-16,-2 8 15,-2 7-15,-3 6 0,-2 3 16,-6 4-16,-5 2 0,0 0 16,-3-1-16,-3 3 0,-2 3 15,-3 0-15,1 0 0,0 0 0,-1 0 16,2-4-16,2-1 0,0-3 15,0-3-15,0-3 0</inkml:trace>
  <inkml:trace contextRef="#ctx0" brushRef="#br0" timeOffset="263922.1253">30730 11164 0,'0'0'0,"0"0"16,0 0-1,10-20-15,-13 10 16,-6 0-16,-4 1 0,-2 4 0,0 3 16,-8 1-16,-7 2 15,0 2-15,-1 0 0,-6 6 0,1 4 0,5 1 16,3 1-16,1 5 0,7-1 0,5 2 16,5-3-16,10 0 15,9-1-15,7-3 0,3-3 16,7-2-16,4-2 0,-3-2 15,0-5-15,1-1 0,3-1 16,-2-2-16,-3-2 0,-3-8 0,-2-5 16,-4 1-16,-3 0 15,-3 2-15,-1 2 0,-2 3 16,-2 0-16,-1 3 0,-1 2 0,-2 5 16,-2 1-16,-1 10 15,-4 5 16,-4 8-31,-3 9 0,-2 0 0,-2 2 16,0 2-16,2-3 0,-1 2 0,2-5 16,-1-1-16,2-1 0,-2-3 15,-3-5 1,-1-4-16,-4-5 0,5-4 16,2-4-16,-4-3 0,1-4 0,2-3 15,-3-3-15,-2-5 0,-1-3 0,2-3 16,4-1-16,1 4 15,4 4-15,3 1 0</inkml:trace>
  <inkml:trace contextRef="#ctx0" brushRef="#br0" timeOffset="264091.679">31030 11400 0,'0'0'0,"0"0"16,0 0-1,-35 10-15,35-10 0,0 0 0</inkml:trace>
  <inkml:trace contextRef="#ctx0" brushRef="#br0" timeOffset="289873.1611">5994 10132 0,'0'0'0,"0"0"16,0 0-16,0 0 15,2 29-15,-2-29 0,-2 29 0,-1-11 16,-2 4-16,0 0 15,0 1-15,-3-1 0,-1-1 0,-2 5 16,2-3-16,0-4 16,2-2-16,2-6 15,2-3-15,2-4 0,-3-2 0,5-8 16,3-3-16,-1-1 0,1-3 16,3-8-16,1-2 0,1-1 0,0-1 31,5-5-31,0 2 0,1 2 15,0 2-15,2 2 0,2 4 0,-5 2 0,1 2 0,0 5 16,-2 3-16,0 1 0,-2 3 0,3 2 16,0 3-16,1 1 15,-4-2-15,-4-1 0,0 0 16,-2 1-16</inkml:trace>
  <inkml:trace contextRef="#ctx0" brushRef="#br0" timeOffset="290220.6574">6158 10304 0,'0'0'0,"0"0"15,0 0 1,0 0-16,0 0 0,0 0 0,25 12 16,-25-12-16,28 5 0,-28-5 15,41 2-15,-19-3 16,0 0-16,3-3 0,5-2 15,0-1-15,-4-1 0,6-2 16,-3-1-16,-4 0 0,-3-2 0,-6 0 16,-6 0-16,-6 1 0,-6 2 15,-7 0-15,-5 2 0,-8 3 16,-4 4-16,-2 5 0,0 3 16,-6 6-16,-1 1 0,3 5 15,0 6 1,8 3-16,7 2 0,10-1 15,11-2-15,7-6 0,6-3 0,18-4 16,12-5-16,8-6 16,6-7-16,-6 2 0,-15 0 0,-11 0 15</inkml:trace>
  <inkml:trace contextRef="#ctx0" brushRef="#br0" timeOffset="290506.1941">7056 10116 0,'0'0'0,"0"0"0,0 0 0,-36 0 16,18 3-16,-3 3 0,-4 3 15,-5 3-15,0 2 0,2 0 16,2 2-16,-1 1 0,6 0 0,10 0 16,7 2-16,5-4 0,5-1 0,5-2 15,4-1-15,6 1 0,1-1 16,0-1-16,-3-1 0,-4-2 15,-1 1-15,-7 1 0,-3 2 16,-9 0-16,-5-1 0,-5-1 0,-7 1 16,-9 2-1,-7 2 1,2-2-16,0-3 0,6 0 0,6-3 16,4 0-16</inkml:trace>
  <inkml:trace contextRef="#ctx0" brushRef="#br0" timeOffset="290853.9739">7026 10267 0,'0'0'0,"0"0"16,0 0-16,22 4 0,-22-4 0,0 0 15,26 11-15,-13-7 0,1 0 0,4 1 16,2 0-16,6-2 16,3-2-1,4-2-15,3-4 16,8-2-16,-6-2 0,-5 2 0,-5 1 15,1-4-15,-5-1 0,-7-1 0,-6-1 0,-8 0 16,-3-1-16,-5 1 16,-3 3-16,-6 0 0,-6 3 0,-6 2 0,0 3 15,-4 4-15,-2 4 16,-1 2-16,1 2 0,3 5 16,3 4-16,-2 5 0,5 1 15,9 3 1,6 4-16,5-5 0,3-7 0,11 0 15,10-2-15,6-4 0,10-2 16,10-5-16,9-3 16,5-9-16,3-4 0,-13 2 15,-13 2-15,-7 2 0</inkml:trace>
  <inkml:trace contextRef="#ctx0" brushRef="#br0" timeOffset="291392.7254">7775 10194 0,'0'0'0,"0"0"0,0 0 0,0 0 16,0 0-16,-18 25 0,18-25 16,-16 28-16,16-28 0,-17 31 15,8-13 1,0-2-16,0 1 0,2 0 16,0 0-16,0-2 0,2-1 0,-1-1 15,3-3-15,3-5 16,3-2-16,3-4 0,3-4 15,-2-1-15,3-2 0,5-7 16,0-4-16,2 0 0,-1-2 0,4 2 16,3 2-16,-1 0 0,0 2 0,-5 4 15,-2 2-15,-3 4 0,-1 5 16,-2 4-16,0 4 0,-3 2 16,-3 2-16,-1 3 0,-1 1 15,0 2-15,-1 3 0,0 1 16,-1 0-16,-1-4 0,0-1 0,-2-3 15,1-2 1,2-4-16,-2-2 0,1-3 16,-1-1-16,3-2 0,1-6 15,4-5-15,1-4 16,10-9 0,6-7-16,0 3 0,0 1 0,6-2 15,0 5-15,-2 6 0,-1 5 16,-4 5-16,-3 2 0,-4 7 0,-1 6 15,-5 3-15,-2 2 0,-3 5 16,-4 2-16,-1 1 0,1 0 0,1 0 16,1-1-16,-1-1 15,0-1-15,0-2 0,0-1 16,0-3-16,2-2 0,-1-2 0,0-2 16,-1 0-16</inkml:trace>
  <inkml:trace contextRef="#ctx0" brushRef="#br0" timeOffset="291817.7598">8693 9894 0,'0'0'15,"0"0"1,0 0-16,0 0 0,-7 28 0,7-28 16,-14 39-16,4-14 0,-1 1 15,-1 5-15,1 2 0,-8 12 16,0 1-16,-2 6 0,3-4 15,1-7-15,2-5 0,-1-1 16,3-7-16,4-9 16,1-4-16,3-7 0,1-5 0,1-7 0,2-5 15,5-5-15,-2-1 0,7-8 16,5-4-16,1 0 0,1-1 16,3 1-16,1 2 15,3 2-15,0 3 0,4 0 0,2 2 16,-2 6-16,0 2 0,-1 7 15,0 5 1,-1 5-16,-4 2 0,-2 6 16,-4 5-16,-6-1 0,-5 3 15,-6-2-15,-3 5 16,-9-3-16,-3 0 0,-1-3 16,1-2-16,-14 2 0,-8 0 15,6-4-15,4-2 0,2-4 16,-3-5-16,7-7 0,3-6 15,5 2-15,2 2 16,5 1-16</inkml:trace>
  <inkml:trace contextRef="#ctx0" brushRef="#br0" timeOffset="292025.9619">9163 9853 0,'0'0'0,"0"0"15,0 0-15,0 0 0,9 25 0,-9-25 16,-8 35-16,-1-11 0,-2 4 15,-1 4-15,-2 6 0,-3 9 16,-1 3-16,-5 7 0,1-4 16,3-7-16,3-5 0,-1 2 31,4-7-15,3-7-16,2-6 15,3-6-15</inkml:trace>
  <inkml:trace contextRef="#ctx0" brushRef="#br0" timeOffset="292373.9798">9093 10312 0,'0'0'0,"0"0"0,0 0 0,0 0 16,0 0-16,34 3 0,-34-3 16,29 0-16,-29 0 0,35 1 15,-13 0-15,0-2 0,1-1 0,2-1 16,1-1-16,6 0 15,0-3-15,-3 0 16,-3-3-16,-4 1 0,-3-1 16,-4 0-16,-1 0 0,-6-1 15,-2-1-15,-6 0 16,-6 0-16,-6 3 0,-4 1 16,-8 6-16,-4 3 0,-1 3 15,1 4-15,-5 8 0,2 3 16,2 6-16,3 3 0,6-2 0,5 0 15,10 3-15,9 0 16,6-9-16,7-1 0,9-1 16,10-2-16,0-3 0,2-3 0,5-4 15,4-4-15,-11 1 0,-7-2 16,-7 0-16</inkml:trace>
  <inkml:trace contextRef="#ctx0" brushRef="#br0" timeOffset="293499.9271">10063 10260 0,'0'0'0,"0"0"16,0 0-16,0 0 0,0 0 15,0 0-15,0 0 0,-5-25 16,5 25-16,0 0 0,-17-18 16,17 18-16,-20-12 0,20 12 15,-31-10-15,15 7 0,-1 1 16,-1 2-16,-4 0 0,1 0 0,1 2 0,-3 0 15,2 4 1,4 0-16,5 2 16,5 0-16,5 2 0,7 1 15,5 4-15,1-3 0,2-1 0,4 1 16,5 2-16,2-1 16,0-1-1,-3 0-15,-4-2 0,1 1 16,-4 0-16,-4-2 0,-2-1 0,-7 0 15,-4 2-15,-5-2 16,-3-1-16,-3-1 0,-3-1 0,-3 1 16,-2 0-16,-4-2 15,-3 0-15,-2-2 0,5 0 0,1-2 16,-1-2-16,5 0 0,5 0 0,3 1 0</inkml:trace>
  <inkml:trace contextRef="#ctx0" brushRef="#br0" timeOffset="294101.3888">11059 10202 0,'0'0'15,"0"0"-15,0 0 0,0 0 0,0 0 16,0 0-16,0 0 0,-15-16 16,15 16-16,0 0 0,-30 0 15,30 0-15,-36 3 0,14 0 16,-2 2-16,-1 4 0,-3 3 16,-7 7-16,1 4 0,3-1 15,2-1-15,-3 5 0,3-1 0,6-2 16,5 1-16,6-4 0,8-1 15,6-5-15,5 0 0,4-7 16,4-3-16,7-4 0,5-4 0,3-3 16,3-4-16,-2-2 0,-3 1 15,3-6-15,-2-4 0,-3 3 16,-3 1-16,-2 0 0,-2 0 0,-3 2 16,-4-1-1,-2 5-15,-3 2 0,-3 5 16,-3 3-16,1 3 0,0 3 0,-3 8 15,-2 6 1,0 2-16,1 6 16,2-1-16,1-1 15,2 2-15,-2-6 0,0-4 0</inkml:trace>
  <inkml:trace contextRef="#ctx0" brushRef="#br0" timeOffset="295336.5462">5589 10805 0,'0'0'0,"0"0"16,0 0-16,0 0 0,0 0 0,0 0 15,-13 25-15,13-25 0,-12 27 16,5-9 0,3 4-16,-3 2 0,2 2 0,-1-2 15,2-2-15,-3 4 0,4 0 16,1-5-16,2-2 0,5-4 15,2-2-15,4-7 0,4-3 16,3-4-16,1-5 0,4-2 16,5-4-16,-3-1 0,1-2 0,5-8 15,-1-4-15,0-1 0,0-1 0,1-2 16,-3 3-16,-7 5 0,-4 3 16,-8 7-16,-3 5 15,-10 10-15,-6 5 0,-1 2 16,-2 4-16,-1 11 15,0 7-15,-2-1 0,3-3 0,-1 12 16,3 3-16,4-3 0,5-4 0,4-7 16,5-5-16,-1-4 0,0-2 0,10-7 15,7-5-15,2-4 0,1-2 16,2-9-16,-1-7 0,1-1 16,0-1-16,-1-4 0,-1-4 15,-8 1-15,0 2 0,-2-9 16,-1-3-1,-6 6-15,-3-1 0,-3 5 16,-1 3-16,-2 8 0,0 4 0,0 3 16</inkml:trace>
  <inkml:trace contextRef="#ctx0" brushRef="#br0" timeOffset="296242.7572">6597 11012 0,'0'0'0,"0"0"15,0 0-15,0 0 0,0 0 0,0-23 16,0 23-16,-4-18 0,4 18 0,-11-20 15,4 12-15,-1 1 0,1 2 16,-4 1-16,-3 1 16,0 0-16,0 2 0,-3 5 0,-1 3 15,0 1-15,-2 3 0,-3 5 16,0 4 0,-1 1-16,1 4 0,-1 5 15,3 1-15,5-5 0,5-2 16,4-2-16,6-1 0,4-4 0,2-3 15,3-5-15,4-3 16,1-6-16,2-4 0,5-5 0,0-2 16,1-4-16,-3-1 0,0-3 15,-3-2-15,0 0 0,-2-2 0,0 1 16,2-2-16,-4 5 0,-3 3 16,-3 4-16,-1 3 0,0 4 15,-1 1-15,-5 9 0,-2 6 16,1-1-16,-2 1 0,0 3 15,0 3-15,0 2 0,1 2 16,-1 6-16,2 0 16,0-2-16,3-2 0,3-4 15,-1-1-15,4-4 0,2-2 16,-2-3-16,0-2 0,-2 0 16</inkml:trace>
  <inkml:trace contextRef="#ctx0" brushRef="#br0" timeOffset="296492.9127">6972 10758 0,'0'0'16,"0"0"-16,0 0 0,-13 24 0,13-24 16,-18 34-16,6-10 0,-1 4 15,-1 3-15,-3 11 0,0 2 16,4-5-16,3-3 0,1 2 15,4-5-15,1-6 0,3-6 16,8-6-16,4-7 0,6-6 16,4-5-16,-3-4 15,0-5-15,-4 3 0,-2 1 16,-3 2 0</inkml:trace>
  <inkml:trace contextRef="#ctx0" brushRef="#br0" timeOffset="296693.6199">7263 10715 0,'0'0'0,"0"0"0,0 0 15,-2 27-15,2-27 0,-11 35 0,1-11 16,1 3-16,-3 3 0,-1 9 0,-1 0 16,2 0-16,1-2 0,0 9 15,-1-1-15,3-7 0,3-7 0,1-1 16,4-7-16,2-10 15,1-3-15,1-2 0,-1-2 0,-1 0 16</inkml:trace>
  <inkml:trace contextRef="#ctx0" brushRef="#br0" timeOffset="296941.203">7510 10857 0,'0'0'0,"0"0"15,0 0-15,0 0 0,0 0 0,0 0 16,0 0-16,0 0 0,-30-5 15,30 5-15,-37 12 0,15-3 0,0 0 0,-3 2 16,0 1-16,-7 4 0,2 0 16,4 0-16,3 0 15,4 0-15,6-2 0,-2 4 0,8 0 16,4-4-16,7 1 16,10-1-1,10 0-15,7-2 0,7-2 16,-6-1-16,-5-2 15,-4 0-15</inkml:trace>
  <inkml:trace contextRef="#ctx0" brushRef="#br0" timeOffset="297123.0516">7708 10903 0,'0'0'0,"0"0"0,0 0 0,0 0 15,-13 30-15,13-30 0,-15 29 16,7-13-16,0 0 0,2 2 16,-3 2-16,0-1 15,1 1-15,-3 0 16,4-3-16,3-4 0,0-4 0,2-3 0,-1 0 0,1-1 16</inkml:trace>
  <inkml:trace contextRef="#ctx0" brushRef="#br0" timeOffset="297257.707">7817 10655 0,'0'0'0,"0"0"0,0 0 0,0 0 16,25-1-16,-25 1 0,0 0 0,25 14 16,-25-14-16,0 0 0,24 10 15,-17-8-15</inkml:trace>
  <inkml:trace contextRef="#ctx0" brushRef="#br0" timeOffset="297573.7663">7952 10975 0,'0'0'0,"0"0"16,0 0-16,-7 19 0,7-19 15,-6 27-15,0-12 0,1 0 16,-2 0-16,-1-2 0,1-3 16,0-1-16,3-2 0,-2 1 15,3-2-15,1-2 16,2 1-16,0-5 15,3-9-15,0 1 0,2-2 0,0-2 16,2-2-16,3-1 0,0-2 16,6-6-16,5 2 0,-2 0 15,1 2-15,-3 4 0,1 3 16,-3 2-16,0 3 0,2 2 16,1 3-16,-7 5 0,-1 3 0,-2 2 0,-3 4 15,0 2-15,-2 2 0,-2 3 16,-1 1-16,-1 1 0,0 1 15,0 5-15,1 0 0,2-1 16,2-2-16,1-5 0,-4-4 16,1-2-16</inkml:trace>
  <inkml:trace contextRef="#ctx0" brushRef="#br0" timeOffset="298090.5684">8672 10908 0,'0'0'0,"0"0"15,0 0-15,0 0 0,0 0 0,-12-21 16,12 21 0,-21-4-16,7 4 0,-5 6 15,-3 1-15,-3 3 0,1 3 0,-8 5 16,-1 3-16,2 2 16,3 2-16,-1 4 0,7-2 15,5-2-15,3-3 0,7-1 0,6-3 16,5-3-16,6-3 15,5-6-15,4-5 0,3-3 0,0-2 0,3-3 16,3-2-16,-4-4 0,-3-1 16,2-7-16,-2-5 0,-1 2 15,-1 2-15,-4 1 0,-3 2 16,-2 2-16,0 3 0,-1 3 0,-5 2 16,-2 4-16,0 3 15,-5 6 1,-1 3-16,-2 5 0,0 4 0,-2 7 15,0 5-15,0 5 16,-1 5-16,0-2 0,1-3 16,-3 5-16,0-1 0,1-6 15,3-4-15,-1-2 0,0-3 16,1-6-16,2-4 0,-2-2 16,1 0-16,-2-5 0,-1-1 0,-3-4 15,-2-5-15,-4 3 0,-1 0 0,-5-2 16,-5-5-16,1 0 15,-2-2-15,-2-1 0,-3 1 16,4 0-16,4 2 0,2 0 16,5 2-16,5 1 0</inkml:trace>
  <inkml:trace contextRef="#ctx0" brushRef="#br0" timeOffset="298661.1822">9250 10993 0,'0'0'0,"0"0"0,0 0 15,0 0-15,19-17 0,-19 17 0,9-16 0,-5 6 16,-2 1-16,-2 0 0,-1-1 16,-3 0-16,-1 2 0,-3 0 15,-2 2-15,-3 1 0,-4 2 16,-1 4-16,-2 3 0,-5 3 16,0 2-16,0 5 0,0 1 0,1 2 15,3 1 1,-2 4-16,3-1 0,5 1 15,4-1-15,7-1 16,6-4-16,2-1 0,3-3 0,5-4 16,4-2-16,2-4 0,1-2 15,3-4-15,3-3 0,0-2 16,-2 0-16,-2-5 0,-2-3 0,1-2 16,0 0-16,-1-1 0,-1-2 0,-6 4 15,-4 3-15,0 3 0,-2 5 16,-1 0-16,0 3 0,-5 4 15,0 2-15,-4 3 0,-1 3 0,-2 6 16,-2 4-16,2 0 16,-1 2-16,0 4 0,2 0 15,1 0-15,3-2 16,1-2-16,2-2 0,2-3 16,3-2-16,4-5 0,3-4 15,2-4-15,2-1 0,-3-1 16,-3 1-16,-2 1 0</inkml:trace>
  <inkml:trace contextRef="#ctx0" brushRef="#br0" timeOffset="298978.4867">9554 10925 0,'0'0'0,"0"0"0,0 0 16,-9 26-16,9-26 0,-14 34 15,3-15-15,0 1 0,0 2 16,1-1-16,1-2 0,-2 2 15,2-5-15,1 0 0,2-5 0,0-1 16,2-4-16,1-1 0,1-3 0,2-4 16,3-5-16,0-3 0,2-1 15,5-9-15,2-1 16,3-3-16,-2-1 0,4 1 0,0-1 16,1 4-1,-1 2-15,6-1 0,-1 2 16,-4 4-16,-1 5 0,-3 4 0,-2 3 15,-1 3-15,-2 2 0,-1 6 16,-1 6-16,-3-2 0,-1 3 0,1 6 16,-2 1-16,0-1 15,1 0-15,-1-6 0,1-2 16,-2-3-16</inkml:trace>
  <inkml:trace contextRef="#ctx0" brushRef="#br0" timeOffset="299400.6378">10192 10963 0,'0'0'0,"0"0"0,0 0 15,-5-19-15,5 19 0,-20-15 16,4 9-16,-3 3 0,-5 2 16,1 3-16,0 2 0,-7 6 0,1 5 15,0 0-15,0 2 0,-2 5 16,4 1-16,5-1 0,5 1 15,8-3-15,8 1 0,5-4 16,3-3-16,7-4 0,3-5 0,5-3 0,4-1 16,2-5-16,3-6 15,1-2-15,1-5 0,4-2 16,-4-3-16,-2-3 0,-3-1 0,0-4 16,-1 0-16,-4-2 0,-2-1 15,-1-4-15,-4 2 0,-5 8 16,-2 3-16,-4 10 0,-1 7 15,-1 3-15,-1 0 0,-3 6 0,-3 6 0,-1 1 16,-2 2-16,0 7 0,-3 5 16,0 3-16,0 3 0,2 3 15,0 3-15,4-2 16,3-1-16,3 6 0,4-2 16,4-11-16,3-8 0,-2-4 0,-2-2 15,-3-2 1</inkml:trace>
  <inkml:trace contextRef="#ctx0" brushRef="#br0" timeOffset="299632.4972">10856 10842 0,'0'0'16,"0"0"-16,0 0 16,0 0-16,0 0 0,0 0 0,-17 30 15,17-30-15,-24 40 0,8-12 16,-2 6-16,0-1 0,1 3 0,-7 11 15,-3 11-15,3-2 0,2-3 0,1 5 16,3-5-16,6-11 16,4-8-16,2-6 0,0-6 0,3-6 15,2-4 1,1-12-16,1-8 0,0-2 16,1-5-16,-1 3 0,0 2 15,0 1-15</inkml:trace>
  <inkml:trace contextRef="#ctx0" brushRef="#br0" timeOffset="299864.08">10643 10833 0,'0'0'0,"0"0"15,0 0-15,39-11 0,-19 11 0,5-1 16,5-1-16,8 2 0,1 2 16,8 2-16,1 3 15,-5-1-15,-5 1 0,0 3 0,-9 2 16,-8 1-1,-5 2-15,-11 2 0,-7 3 16,-9-4-16,-6 0 0,-6 0 0,-3 3 16,-10 1-16,-5 0 0,-1-1 15,-2-1-15,4-1 0,4-3 16,4-2-16,8-2 0,6-3 16</inkml:trace>
  <inkml:trace contextRef="#ctx0" brushRef="#br0" timeOffset="300218.5419">11387 10856 0,'0'0'0,"0"0"0,0 0 16,-18 35-16,8-16 0,-4 3 16,-1 4-16,0 1 0,0-1 0,1 7 15,3-3-15,3 0 0,5-4 0,9-8 16,10-6-1,8-8-15,7-8 0,-1-2 16,-2-3-16,3-4 0,1-5 0,2-3 16,-2 0-16,-3-8 0,-4-4 15,-5 2 1,-4 3-16,-6-3 0,-6 2 16,-6 8-16,-4 2 0,-11 5 15,-9 5-15,4 2 0,1 0 0,-7 5 16,-7 6-16,2 2 15,3 5-15,1 1 0,2 4 16,6-2-16,4 2 0,7 1 0,8-1 16,6-5-16,7-4 0,-2-2 0,-2-1 15,-2 0-15</inkml:trace>
  <inkml:trace contextRef="#ctx0" brushRef="#br0" timeOffset="300519.515">11945 10807 0,'0'0'0,"0"0"0,0 0 0,-20 17 16,20-17-16,-20 26 0,8-7 15,-1 3-15,-1 1 0,-1-1 16,2 2-16,-2 2 0,2-4 0,3-2 16,2-2-16,2-4 15,3-6-15,3-3 0,2-5 16,2-1-16,0-2 0,0-4 0,1-6 15,0-4-15,2-5 0,0 2 16,0 1-16,1 2 0,0 2 16,-1 1-16,1 3 0,2 5 15,2 3-15,0 2 0,0 0 0,1 2 16,0 3-16,1 0 0,3 2 16,-3-3-16,-2 1 0,-2-1 0</inkml:trace>
  <inkml:trace contextRef="#ctx0" brushRef="#br0" timeOffset="300782.6244">12454 10626 0,'0'0'0,"0"0"15,0 0-15,-24 19 0,24-19 16,-27 28-16,9-8 0,-3 6 15,-2 3-15,-6 11 16,3 2-16,5-2 16,5-3-16,5-7 0,5-3 0,4-1 0,5-5 15,2-4-15,3-5 0,2-4 16,1-5-16,0-7 16,-1-4-16,-2 1 15,-2 2-15,0 0 0</inkml:trace>
  <inkml:trace contextRef="#ctx0" brushRef="#br0" timeOffset="301321.4946">12135 10799 0,'0'0'0,"0"0"15,0 0-15,0 0 16,0 0-16,0 0 0,0 0 0,35 6 16,-35-6-16,49 2 0,-16-1 15,2 0-15,2 0 0,16 0 16,4 0-16,-3-2 0,-2-2 0,12 0 15,-1 2-15,2-2 0,-7 1 0,-10-1 16,-6 1-16,-9 1 0,-8 1 16,-4-3-16,-4 1 0,-5-1 15,-4 1-15,-4-2 0,-3-3 16,-3 2-16,-2-2 0,-3 0 16,-1 0-1,0 0-15,-4 3 0,-2-2 16,-3 2-16,-4 3 0,-1 3 0,-2 1 15,1 3-15,-2 2 16,-3 4-16,1 5 0,-1 4 16,5 0-16,2-1 0,3 1 0,3 2 15,2 1-15,3-2 16,5-3-16,5-2 0,4-3 0,1-3 0,6-4 16,5-4-16,2-4 0,6-2 0,0-3 15,1-5-15,2-2 16,0 0-16,0-3 0,-1-2 15,4-6-15,-3-3 0,-3 1 16,-5 3-16,-3 5 0,-4 4 16,-4 4-16,-4 3 0,-4 7 0,0 0 15,-3 3-15,-3 4 0,0 6 16,-3 8 0,-1 3-16,0 3 15,2 0-15,2 1 16,5-2-16,3-1 15,6-9-15,3-8 16,-3-2-16,0-1 0,-1 0 0</inkml:trace>
  <inkml:trace contextRef="#ctx0" brushRef="#br0" timeOffset="301738.4302">13296 10543 0,'0'0'0,"0"0"0,0 0 16,-17 36-16,7-16 0,-2 4 16,-2 5-16,-1 1 15,1 2-15,-2 4 0,1-3 0,0 5 16,2-3-16,2-6 0,2-6 16,1-5-1,0-2-15,4-6 0,2-3 16,2-7-16,0-2 0,2-7 15,1-3-15,6-4 0,3-4 16,2 0-16,3 1 0,6-5 16,1 2-16,0 2 0,-1 2 15,2 5-15,1 3 0,-1 3 0,-3 1 16,0 4-16,-3 5 0,-7 1 0,-1 1 16,-5 5-16,-1 2 0,-3 1 15,-2 0-15,-4 2 0,-5 1 16,-4 1-16,-4 1 0,-2-3 15,-2-1-15,0 0 0,0-1 16,-2-4-16,-1-4 0,2-2 0,2-2 16,7-9-16,5-5 0,3 2 15,0 2-15,1 2 16</inkml:trace>
  <inkml:trace contextRef="#ctx0" brushRef="#br0" timeOffset="301938.7534">13767 10361 0,'0'0'0,"0"0"0,0 0 0,0 0 16,-1 25-16,1-25 0,-14 35 15,3-14-15,-2 2 0,-3 6 16,0 4-16,-5 7 0,1-2 0,-4 7 16,0-3-16,3-5 15,3-2-15,5-5 0,3-3 0,3-8 16,3-4-16,3-7 0,3-7 0,0 0 15,-2-1-15,2 3 0</inkml:trace>
  <inkml:trace contextRef="#ctx0" brushRef="#br0" timeOffset="302254.9671">13752 10715 0,'0'0'15,"0"0"-15,0 0 16,0 0-16,31 2 0,-31-2 0,31 1 15,-14-2-15,1-2 0,2 0 16,2 1-16,-1-3 0,0 1 0,4-3 16,-2 0-16,-3 0 0,-3-3 15,-4-1-15,-3 0 16,-3 0-16,-4 0 0,-5 1 0,-6 0 0,-4 3 16,-5 3-16,-6 5 0,-4 3 15,-2 5-15,-1 2 0,-6 10 16,0 3-16,6 2 0,2 0 15,5 7-15,7 0 0,9-5 16,4-2-16,10 0 0,6 1 16,8-4-16,7-1 15,7-5-15,6-2 0,3-3 16,1-1-16,-4-2 0,-11-2 16,-7-2-16</inkml:trace>
  <inkml:trace contextRef="#ctx0" brushRef="#br0" timeOffset="303072.6267">9854 11478 0,'0'0'0,"0"0"16,0 0-16,0 0 0,0 0 0,0 0 0,0 0 16,0 0-16,0 0 0,0 0 0,0 0 15,0 0-15,-18-14 16,18 14-16,0 0 0,-16-17 15,16 17-15,0 0 0,-24-21 16,16 13-16,-1 1 0,-1 0 16,0 1-1,-3 2-15,-2 0 0,-1 1 0,-2 2 16,1 2-16,-1 3 0,-2 3 16,-1 5-16,2 1 0,2 1 0,-6 7 15,1 1-15,3 2 16,2-1-16,3 4 0,4-1 15,5-3-15,1-5 0,8-2 0,5-3 16,2-6-16,3-5 0,3-5 0,5-5 16,5-3-16,5-4 0,0-5 15,1-4-15,-1 0 0,-1 4 0,4-9 16,-2-2-16,-2 1 16,-4 0-16,1 0 0,0 1 0,-6 4 15,-5 5-15,-1 1 0,-5 6 16,-5 5-16,0 4 0,-4 5 0,-3 3 0,-6 3 15,-3 3-15,-3 7 16,-2 4-16,-1 3 0,2 0 16,0 5-16,0 4 0,-1 4 15,2 1-15,3-3 0,2-2 16,4-5-16,2-4 0,4-3 0,4-2 16,3-5-1,3-4-15,6-7 0,5-6 16,1-3-16,2-2 0,0-5 15,2-4-15,-7 3 0,-5 4 0,-3 2 16</inkml:trace>
  <inkml:trace contextRef="#ctx0" brushRef="#br0" timeOffset="303210.6874">10259 11417 0,'0'0'16,"0"0"-16,0 0 0,0 0 0,0 0 16,0 0-16,-15 23 0,15-23 15,-12 27-15,12-27 0,-14 38 16,6-19-16,-1 0 0,0 0 15,0 1-15,-1 2 0,4-3 16,0-3-16,1-2 0,0-2 16</inkml:trace>
  <inkml:trace contextRef="#ctx0" brushRef="#br0" timeOffset="303376.0952">10202 11226 0,'0'0'16,"0"0"-16,0 0 0,0 0 0,0 0 0,0 0 16,0 0-16,10 19 15,-10-19-15,10 21 16,-10-21 0,8 17-16</inkml:trace>
  <inkml:trace contextRef="#ctx0" brushRef="#br0" timeOffset="303611.9266">10633 11426 0,'0'0'0,"0"0"0,0 0 16,0 0-16,0 0 0,-27-1 16,27 1-16,-31 11 0,31-11 0,-38 17 15,17-5-15,1 1 0,3 3 0,-3 4 16,3 1-16,4-1 0,2 0 15,6-1-15,2-2 0,6-3 0,3-2 16,9-3-16,4-5 0,8-4 16,5-4-16,-5 1 15,-3 0-15,-6 0 0</inkml:trace>
  <inkml:trace contextRef="#ctx0" brushRef="#br0" timeOffset="303859.169">11101 11256 0,'0'0'0,"0"0"16,0 0-1,-16 17-15,16-17 0,-23 31 16,8-9-16,-2 0 0,1 1 0,-7 10 16,0 6-16,3-4 15,4-2-15,3-4 0,3-4 16,5 2-1,8-5-15,5-6 0,8-6 16,3-4-16,2-4 0,2-4 0,1-4 0,1-2 0,2-4 16,-4-3-16,-3 0 0,-1-1 15,-5 4-15,-2 2 0</inkml:trace>
  <inkml:trace contextRef="#ctx0" brushRef="#br0" timeOffset="304028.6142">10854 11421 0,'0'0'16,"0"0"-16,0 0 0,0 0 16,0 0-16,0 0 15,36 10-15,-16-8 0,-20-2 0,46 4 16,-16-3-16,2 0 0,2 2 16,9-1-16,0-2 0,-7 0 15,-6 0-15,-4 0 0</inkml:trace>
  <inkml:trace contextRef="#ctx0" brushRef="#br0" timeOffset="304207.0732">11532 11394 0,'0'0'0,"0"0"16,0 0-16,0 0 0,0 0 0,-15 24 16,15-24-16,-10 23 0,10-23 0,-14 27 15,6-11-15,1 0 0,-1 1 16,1 0-16,1-1 15,1-2-15,2-3 0,1-1 0,0-2 16,-1 0-16</inkml:trace>
  <inkml:trace contextRef="#ctx0" brushRef="#br0" timeOffset="304370.2835">11638 11208 0,'0'0'16,"0"0"-16,0 0 0,0 0 0,0 0 0,0 0 16,19 13-16,-19-13 31,19 14-31,-19-14 0,18 12 0,-18-12 16</inkml:trace>
  <inkml:trace contextRef="#ctx0" brushRef="#br0" timeOffset="304681.0829">11818 11432 0,'0'0'0,"0"0"16,0 0-16,0 0 0,0 0 0,-22 30 15,22-30-15,-20 30 16,11-14-16,0 1 0,2 1 16,5-3-16,4-1 15,4-3-15,4-2 0,1-3 0,1-2 0,4-4 16,5-4-16,5-2 15,-1-4-15,-1 0 0,-1-1 0,2-5 16,-6 0-16,-4 1 16,-4 0-16,-6 0 0,-3 0 0,-4-1 15,-3 1-15,-3 2 0,-2 2 16,-6 2-16,-6 2 16,-1 2-16,0 3 0,-2 3 15,-4 3-15,3 0 0,0 4 0,6-1 16,2 2-16,7-1 0,6-2 15,1-1-15,1-1 16,1-1-16</inkml:trace>
  <inkml:trace contextRef="#ctx0" brushRef="#br0" timeOffset="305057.7967">12311 11340 0,'0'0'0,"0"0"16,0 0-16,0 0 0,-11 27 15,11-27-15,-18 26 0,18-26 16,-22 30-16,10-12 0,0 1 0,1-2 16,1-1-16,-1 1 0,2-3 15,2-2-15,0-1 0,2-4 16,1 0-16,2-5 0,2-2 0,0 0 16,3-2-16,1-4 0,0-1 15,4-1-15,2-3 16,0 0-16,1-1 15,3-7-15,1 0 0,2 1 16,2 3-16,2 1 0,1 3 16,-2 2-16,-2 1 0,3 1 0,-2 2 15,-6 5-15,-1 1 0,0 3 16,-1 3-16,-2 0 0,-1 2 16,-2 4-16,-3 3 0,-2 0 15,-1 1-15,-1 2 16,-1 1-16,-1-1 0,0-2 0,0 0 0,1-2 15,-1-4-15</inkml:trace>
  <inkml:trace contextRef="#ctx0" brushRef="#br0" timeOffset="305494.2949">12981 11431 0,'0'0'0,"0"0"0,0 0 16,16-20-16,-16 20 0,11-17 15,-6 6-15,-2 2 0,-3 0 0,-4 1 16,-2 1-16,-4 1 0,-2 2 16,-6 1-16,-4 5 0,0-1 15,0 3-15,-9 6 0,-2 4 0,2 2 16,1 1-16,-3 5 0,3 2 16,7-4-16,6-1 0,5-1 0,4 0 15,3-2-15,5-1 0,7-3 16,4-2-16,6-4 0,4-3 15,2-5-15,2-5 0,1-1 16,2-2-16,0-2 0,0-1 16,-1-2-16,-3 1 0,4-6 0,-3-1 15,-3 2-15,-3 2 0,-4 2 16,-3 3-16,-3 2 0,-2 2 0,-3 3 16,-1 3-16,-3 2 0,0 0 15,-5 9-15,-3 2 16,2 0-16,-2 2 15,0 4-15,-1 2 0,3 0 16,0 1-16,1 3 0,0 0 16,3-4-16,2-1 0,2-3 15,4-3-15,-1-4 0,2-2 0,-2-3 16,0 0-16,-2 0 0</inkml:trace>
  <inkml:trace contextRef="#ctx0" brushRef="#br0" timeOffset="305817.043">13258 11399 0,'0'0'0,"0"0"16,0 0-16,0 0 0,0 0 15,0 0-15,-17 29 16,17-29-16,-17 26 16,8-10-16,0 1 0,1-1 15,0-2-15,0 1 16,1-3-16,2 1 0,-1-3 15,2-2-15,1-1 0,1-6 16,-1-3-16,2-1 0,0-1 0,1-3 16,1-3-16,3 0 15,0 0-15,0 1 0,2-1 0,-1 2 0,1-1 0,2 1 16,0 0-16,2 2 16,0 0-16,1 2 0,0 2 15,-2 1-15,1 2 0,2 1 16,3 2-16,0-1 15,0-1-15,5-1 16,-1-1-16,-4 0 0,-1 0 0,-3 0 0</inkml:trace>
  <inkml:trace contextRef="#ctx0" brushRef="#br0" timeOffset="306245.5461">13598 11380 0,'0'0'0,"0"0"0,0 0 0,0 0 0,0 0 16,-19 25-16,19-25 0,-22 24 16,22-24-16,-23 35 15,10-15-15,2 1 0,1-1 16,2-1-16,2-1 0,1 1 0,0-2 16,8-3-16,3-3 0,5-2 15,5-4-15,1-3 0,3-4 0,2 0 16,1-3-16,2-4 0,0-5 15,3-2-15,-4 0 0,-2-1 0,-3 1 16,-4 2-16,-2 2 0,-3 3 16,-2 1-16,-3 3 0,-1 0 15,-4 5-15,-5 7 0,1 3 16,-2 3-16,0 4 16,-2 3-16,0 2 0,1-2 15,-4 8-15,0 1 0,1-4 16,0-1-16,1 0 0,1-1 15,1-1-15,0 0 16,-2-3-16,-1-3 16,-2-2-16,-1-4 0,-2-1 0,-1-2 15,-6-2-15,-5-3 0,6 0 0,4 0 16,2-1-16</inkml:trace>
  <inkml:trace contextRef="#ctx0" brushRef="#br0" timeOffset="349921.3419">2277 11169 0,'0'0'0,"0"0"0,0 0 0,0 0 0,30-4 0,-30 4 16,36-2-16,-11 2 0,4 0 15,5 1-15,4 0 16,12 0-16,-5-1 0,21-1 16,8 1-16,-2-1 0,0-1 0,21 1 15,20-2-15,-3 2 16,-4-2-1,23 3-15,3 0 0,42-1 0,-22-2 0,-9-3 16,-8-2-16,0 0 16,-2-1-16,-9 5 0,-5 3 15,-15-3-15,-12-2 0,-4 3 0,-2-2 16,-15-1-16,-10-1 0,-20 0 16,-12 0-16,-16 5 0,-11 1 15,-20-1-15,-15-1 0,9 0 0,9 2 16,5 0-16</inkml:trace>
  <inkml:trace contextRef="#ctx0" brushRef="#br0" timeOffset="351743.2321">2871 12609 0,'0'0'0,"6"12"16,0 2-16,-2-2 0,2 2 0,-4 12 16,1 6-16,2 10 0,0 2 15,-1 5-15,0 2 16,0 1-16,-3-1 0,2 9 0,0 0 15,-3 11-15,1 0 16,1-8 0,-2-6-16,4-10 15,-1-6-15,0-7 0,-1-6 0,2-4 16,-3-8-16,1-3 0</inkml:trace>
  <inkml:trace contextRef="#ctx0" brushRef="#br0" timeOffset="352930.5029">2589 12571 0,'0'0'16,"0"0"-16,0 0 0,3-21 15,-3 21-15,0 0 16,10-24-16,0 17 0,2-1 15,3 1-15,3 1 16,3 1-16,2 1 0,13-2 0,6 3 16,5 2-16,3 0 0,24 2 15,9 2-15,-2 0 16,1 1-16,23-2 0,24 2 16,4 1-16,4-2 0,20 4 0,17 2 15,50 0-15,-9-5 16,-45 0-16,-34-1 0,6 1 0,0 1 15,-2-3-15,-2-3 0,1 0 16,-1 0-16,3 0 0,1-1 16,9-1-16,6-1 0,-23 0 15,-17 1-15,5-4 0,6 0 0,-4 1 0,-4-1 16,10-2-16,7 1 0,-12 0 16,-5 1-16,5-3 0,2-4 15,7 3-15,6 1 0,-12 1 16,-6 0-16,-23 2 15,-15 2-15,16 2 0,12 1 0,-7 0 16,-3 1-16,-7-2 16,-2 1-16,-7-2 15,-3 0-15,10-5 0,9-2 16,4 3-16,3 1 16,-29 5-16,-19 3 0,2-1 0,0 1 15,3-1-15,3 0 16,1 0-16,0-1 0,-12 1 15,-11 0-15,6 7 0,5 3 0,-7-1 16,-5 1-16,-8-3 0,-6 1 0,2 5 16,1 2-16,-2 4 15,0 4-15,-7-1 0,-5 1 0,0 5 16,1 1-16,4 9 16,4 6-16,-8 1 0,-4 3 15,-1 8 1,2 6-16,1-11 0,2-9 15,-1 3-15,1 1 0,-3 5 16,-3 5-16,1-1 0,-1-3 16,2-2-16,0-5 0,-4 7 15,-1 2-15,-1-14 0,-1-7 0,-4 1 16,-3 2-16,-6-4 16,-6-1-16,-7-2 0,-6-1 15,-8-4-15,-4-3 0,15-14 16,-2-2-16,-11 0 0,-8 0 0,-2-4 15,-2-2-15,-9-2 16,-9-1-16,1 3 0,1 2 0,-14-1 16,-9 1-16,-21-2 0,18-3 15,-3 3-15,-3 0 0,1 2 0,0 0 0,-15 1 16,-10 1-16,8-3 0,7-2 16,-4-2-16,-2-2 0,0 5 15,-3 3-15,-6-2 0,-7-1 16,4 1-16,3 1 0,-25-2 15,-15 0-15,15 0 16,10-2-16,6 2 16,-1 1-16,-1-5 0,1-4 15,-24 2-15,-14 1 16,9 4-16,8 4 0,3-2 16,0 0-16,17-3 0,10-1 0,-8 0 15,-6 2-15,11 1 0,7 2 16,-21 0-16,-12-1 15,-25-3-15,-16-2 0,41 1 0,30 0 0,-2 6 16,-1 0-16,-6-1 0,-2-2 16,-1-5-16,0-2 0,8-4 15,6-3-15,1 7 0,1 4 16,10 1-16,10-1 0,-19-2 16,-12-1-16,25 2 0,20 1 15,-1 3 1,-4 0-16,2 0 0,-2 0 15,25 0-15,19-1 0,11 1 0</inkml:trace>
  <inkml:trace contextRef="#ctx0" brushRef="#br0" timeOffset="356375.3403">3044 12228 0,'0'0'0,"0"0"0,28-5 16,-9 3-16,4-3 0,5 1 16,-2 0-16,14-1 0,0-2 0,15 0 15,3-1-15,1 1 16,-2 1-16,-6 2 15,-4-2-15,-3 3 0,-8 1 0,-9 0 16,-9 1-16,-7-3 0,-5-3 0,-2 2 16,1 1-1,-1 1-15</inkml:trace>
  <inkml:trace contextRef="#ctx0" brushRef="#br0" timeOffset="356572.0286">3420 12031 0,'0'0'0,"0"0"16,4 31-16,-2-5 15,2 6-15,-3 2 0,1 3 0,-2 19 16,0 7 0,-2 13-16,1-1 0,1 8 15,0-2-15,-3-5 0,2-13 0,-2-9 16,0-14-16,-6-15 15,-1-11 1,3-5-16,2-2 0,-1-2 16</inkml:trace>
  <inkml:trace contextRef="#ctx0" brushRef="#br0" timeOffset="356759.7979">3408 12279 0,'0'0'0,"0"0"15,0 0-15,-7 31 0,2-11 0,-2 4 16,-5 3-16,0 0 0,-2-1 16,-2 9-1,-2 1-15,4-4 0,0-3 16,-2 1-16,3-5 16,2-6-16,2-2 0,2-5 0</inkml:trace>
  <inkml:trace contextRef="#ctx0" brushRef="#br0" timeOffset="356926.2955">3526 12292 0,'0'0'0,"0"0"15,0 0-15,11 19 0,-11-19 16,7 25-16,-1-9 0,-3 1 16,2 3-16,-1-3 0,-1 0 15,2-2-15,1-2 16,2 2-16,-4-2 0,2-2 0</inkml:trace>
  <inkml:trace contextRef="#ctx0" brushRef="#br0" timeOffset="357142.6296">3679 12181 0,'0'0'0,"0"0"31,32-6-15,-6 1-16,5 0 0,0 0 15,-2 2-15,11-3 0,0 1 0,1 0 16,2 0-16,1-1 0,-4 1 16,-7-2-16,-8 1 0,-3 2 15,-3 0-15,-9 0 0,-4 0 16,-2-1-16,-1 3 16,0-1-16</inkml:trace>
  <inkml:trace contextRef="#ctx0" brushRef="#br0" timeOffset="357289.8123">3809 12076 0,'0'0'0,"0"0"0,0 0 16,8 24-1,-8-24-15,4 29 16,-1-7-16,1 0 0,-1 1 16,0-3-16,-2 0 0,3-2 15,-1-1-15,1-3 0,0-2 16,-1-2-16,0-1 0,-2 0 15</inkml:trace>
  <inkml:trace contextRef="#ctx0" brushRef="#br0" timeOffset="357474.9507">4033 12007 0,'0'0'0,"0"0"0,0 0 15,-2 22-15,2-22 0,-4 23 0,1-6 16,0 4-1,-3 3-15,2 0 0,-3 0 16,2 5-16,-2-2 0,-1-5 16,2-5-16,1-2 0,0-3 15,1-2-15</inkml:trace>
  <inkml:trace contextRef="#ctx0" brushRef="#br0" timeOffset="357644.3156">3787 12344 0,'0'0'0,"0"0"0,0 0 16,0 25-16,0-25 0,3 25 15,-3-11-15,2-1 0,1-1 16,-2 1-16,0-2 0,-2-2 0,0-1 0,0-2 16,-1 0-16,1-2 0</inkml:trace>
  <inkml:trace contextRef="#ctx0" brushRef="#br0" timeOffset="357891.4748">3818 12357 0,'0'0'0,"0"0"16,0 0-1,35-9-15,-16 3 0,3 1 16,1 0-16,1-1 16,2 1-16,6 0 0,-2 3 0,-1-1 15,0 1-15,-6 1 16,-1 1-16,2 2 0,-2 0 15,-7 4-15,-4-1 0,-5 4 16,-2 2-16,-4 0 0,0 0 0,-7 2 0,-2 0 0,-3 1 16,-1-1-16,-4 2 15,-2 2-15,1-5 0,-1-2 0,0-1 16,6-1-16,0-2 16</inkml:trace>
  <inkml:trace contextRef="#ctx0" brushRef="#br0" timeOffset="358060.7856">3834 12422 0,'0'0'0,"0"0"16,0 0-16,0 0 0,0 0 15,28-4-15,-28 4 16,30-1-16,-30 1 0,37-1 16,-17 0-16,1 0 0,-2-1 15,-2 1-15,1 0 0,-5 0 0,0 0 0,-2-2 16,-4 1-16,-3-1 15,2 0-15,-1 1 0</inkml:trace>
  <inkml:trace contextRef="#ctx0" brushRef="#br0" timeOffset="358245.7496">3766 12522 0,'0'0'0,"0"0"16,0 0-16,0 0 0,36 2 15,-36-2-15,32-3 0,-10 0 16,1-2-16,2 0 0,0-1 15,0 0-15,4 0 16,3 1-16,-4 3 0,-3-1 0,-5 2 16,-2-2-1,-7 1-15,0 1 0,-4-1 16,2 0-16</inkml:trace>
  <inkml:trace contextRef="#ctx0" brushRef="#br0" timeOffset="358415.0995">3679 12655 0,'0'0'0,"0"0"16,0 0-16,0 0 0,38 1 16,-38-1-16,41 0 0,-14-2 0,5-2 15,-1-2-15,-1-1 0,11-2 16,4 1-16,-5 0 0,-4-1 16,4-1-16,-5 0 0,-4 2 15,-2 0-15,-8 2 0,-2 2 16,-5-1-16</inkml:trace>
  <inkml:trace contextRef="#ctx0" brushRef="#br0" timeOffset="358609.1935">4071 12489 0,'0'0'16,"0"0"-16,0 0 15,-3 23-15,3-23 0,-3 24 0,3-24 0,-9 30 16,3-8-16,-1 1 15,-7 2-15,2-1 0,0-1 16,-3 0-16,2-3 0,-1-5 16,2-5-16,2-2 0,1-1 15,3-1-15</inkml:trace>
  <inkml:trace contextRef="#ctx0" brushRef="#br0" timeOffset="358762.9534">4112 12610 0,'0'0'0,"0"0"0,0 0 0,22 10 16,-12-4-16,2 0 0,-1 1 16,4 0-16,-2 1 0,3-2 15,5 2-15,1-1 16,0-2-16,-3-1 0,-2-4 0,-2 0 16,-4 0-16,0 0 0</inkml:trace>
  <inkml:trace contextRef="#ctx0" brushRef="#br0" timeOffset="358963.3993">4466 12299 0,'0'0'0,"0"0"16,0 0-16,26 1 0,-26-1 0,26-1 16,-9-1-16,3-1 15,2 0-15,3-1 16,0 0-16,5 0 0,1 0 15,-5-3-15,1-1 16,-5 1-16,-3 1 0,-3 2 16</inkml:trace>
  <inkml:trace contextRef="#ctx0" brushRef="#br0" timeOffset="359163.3315">4627 12088 0,'0'0'0,"0"0"0,0 0 0,0 0 15,0 0-15,10 33 0,-10-33 16,3 35-16,-1-16 0,1 2 16,-1 2-16,0 1 0,-2 2 0,1 12 15,-1 3 1,0-3 0,0-2-16,-1-3 0,-1-5 0,-3 4 15,0-4-15,-2-3 0,0-3 0,1-5 16,2-2-16,0-4 15</inkml:trace>
  <inkml:trace contextRef="#ctx0" brushRef="#br0" timeOffset="359332.3778">4448 12540 0,'0'0'0,"0"0"16,0 0-16,28 3 0,-28-3 15,27-1-15,-7 1 0,2-3 0,0 0 16,4-2-16,0-3 15,8-1-15,1 0 0,-3-4 16,-2-3-16,-4 3 16,-4 1-16,-3 2 0</inkml:trace>
  <inkml:trace contextRef="#ctx0" brushRef="#br0" timeOffset="359548.7369">4832 12303 0,'0'0'0,"0"0"0,0 0 16,0 0-16,0 0 0,0 0 15,26 11 1,-26-11-16,20 15 16,-20-15-16,21 17 0,-12-10 15,1 0-15,-3-2 0,1 0 0,-3 0 0,0-1 16,-1 0-16,-1 1 0,0-2 15</inkml:trace>
  <inkml:trace contextRef="#ctx0" brushRef="#br0" timeOffset="360034.4486">5013 12231 0,'0'0'0,"0"0"0,0 0 16,0 0-16,0 0 0,0 0 0,6 23 15,-6-23-15,3 24 0,-3-24 16,-1 37-16,-2-17 16,1 0-16,0 1 0,1 1 0,-2-1 15,-3-1-15,0 5 0,0 1 16,-1-4-16,1-2 0,0-3 0,3-3 15,0-2-15,-1-2 0,3-4 16,-2 1-16,6-2 16,4-1-16,-3-3 0,4-3 0,-2-1 15,3-2-15,1-2 0,1 2 16,7-6-16,1-2 16,0-1-16,1-1 0,-2-2 0,-2-2 15,1 1-15,0 3 0,2-3 0,-3 2 16,-2 1-1,-2-1-15,-3 2 16,-3 2-16,-2 5 0,-1 5 16,1 0-16,1 2 0,-2 4 15,2 3-15,0 5 16,1 3-16,-1 0 0,1 0 16,-1 1-16,1-1 0,1-2 15,-3-4-15,1-2 0,2-5 0,-1 0 16,-2 0-16,-1 0 0</inkml:trace>
  <inkml:trace contextRef="#ctx0" brushRef="#br0" timeOffset="360313.3392">5564 12090 0,'0'0'0,"0"0"0,3 21 15,-3-21-15,-2 39 0,-1-18 16,-2-1-16,-1 7 16,-3 6-16,-1-1 0,-1 0 0,-4 8 15,-4-1-15,-3 3 0,0-4 0,2-5 16,1-4-16,-3-4 16,0-4-16,-2-7 0,1-5 15,4-7-15,2-6 16,5 0-16,0 1 0,3 1 0</inkml:trace>
  <inkml:trace contextRef="#ctx0" brushRef="#br0" timeOffset="360435.858">5553 12458 0,'0'0'0,"0"0"16,22 10-16,-5-2 0,0 1 0,12 4 15,3 0-15,3 2 0,4 1 16,7 4-16,-1 0 0,-4-1 15,-2-2-15,-3-1 0,-7-3 0,-7-3 16</inkml:trace>
  <inkml:trace contextRef="#ctx0" brushRef="#br0" timeOffset="362356.0347">11640 12542 0,'0'0'0,"0"0"0,0 0 0,-2 22 15,2-22-15,-7 34 0,0-11 0,-2 4 16,-2 3-16,-2 6 16,-2 6-16,-7 13 31,-1 1-31,2-7 15,2-6-15,0 1 0,6-11 0,5-7 16,7-6-16,2-6 0,3-5 0,-1-3 16,-1 0-16,0-1 15</inkml:trace>
  <inkml:trace contextRef="#ctx0" brushRef="#br0" timeOffset="362572.3906">12231 12498 0,'0'0'0,"0"0"0,0 0 16,-4 31-16,-2-12 0,-4 9 16,-2 6-16,-3 4 0,-1 4 15,-11 23 1,-2 9 0,-4 8-16,2-9 15,4-16-15,4-15 16,0-4-16,3-11 0,1-16 15,3-11-15,1-3 0,2-3 0,3 1 16,3 0-16,1 2 0</inkml:trace>
  <inkml:trace contextRef="#ctx0" brushRef="#br0" timeOffset="362730.3058">11524 12833 0,'0'0'0,"0"0"16,0 0-16,44 0 0,-15-3 15,-1 1-15,1 0 0,14-1 16,6 1-16,2 0 16,2 1-1,1-1-15,-10 2 0,-8-1 0</inkml:trace>
  <inkml:trace contextRef="#ctx0" brushRef="#br0" timeOffset="363089.4789">12150 12926 0,'0'0'16,"0"0"-16,0 0 15,27 5-15,-27-5 0,35 2 16,-35-2-16,39 0 0,-13-4 16,2 0-16,0 0 0,3-3 15,1 0-15,4-2 0,-3 1 16,-3-2-16,-3 1 0,-1-4 15,-4 1-15,-6-2 0,-8-3 0,-4 3 16,-4 2-16,-8 0 0,-5 1 16,-4 4-16,-1 3 0,-10 4 15,-3 4-15,1 3 0,2 3 0,0 5 16,1 6-16,1 1 0,3 2 16,4 5-16,8 2 0,8-3 15,5-3 1,19 2-16,14 3 15,12-9-15,7-5 0,2-4 0,1-6 16,17-6-16,4-6 0,-11 1 16,-20 1-16,-13 1 0</inkml:trace>
  <inkml:trace contextRef="#ctx0" brushRef="#br0" timeOffset="363406.0828">13717 12810 0,'0'0'0,"0"0"15,0 0-15,-33-12 0,10 10 16,-3 2-16,-1 0 0,-4 2 16,-5 4-16,-5 1 0,2 2 15,5 0 1,4 1-16,1 2 0,8 1 0,8-2 16,7 1-16,7-1 0,6 1 15,14 0-15,11-1 16,1-1-16,2 0 0,8 1 15,0-1-15,-6-2 0,-4-1 16,-9-1-16,-6 0 0,-11 1 0,-7 1 16,-14 2-16,-10 2 0,1-2 0,-3-2 15,-13 4-15,-4 0 0,1-1 0,1-1 16,7-5-16,5-4 16,7-1-16,5 1 0,4-1 15</inkml:trace>
  <inkml:trace contextRef="#ctx0" brushRef="#br0" timeOffset="363845.0857">14188 12704 0,'0'0'16,"0"0"-16,0 0 16,0 0-16,0 0 0,-20 25 15,3-8-15,-5 5 16,-4 4-16,1 3 0,3 2 15,4-5-15,3 0 0,3 4 0,7-2 16,6 0-16,5-6 0,10-7 16,6-7-16,3-6 0,4-4 0,11-9 15,8-7 1,-4-2-16,-3-2 16,4-7-16,-4 0 0,-8 1 0,-5 2 15,-9 4-15,-4 5 0,-4 2 0,-6 5 16,-6 4-16,-3 4 0,-7 11 15,-6 10-15,0 4 16,-4 6-16,-3 9 0,0 7 16,0 10-16,3 0 0,3-6 15,4-7-15,-4 13 16,2 0 0,0-10-16,2-7 0,0-4 0,1-6 15,-2-8-15,1-4 16,-2-8-16,0-5 0,-3-4 15,0-3-15,3-9 0,-1-9 16,7 1-16,5-1 0,2 6 16,-1 3-16,2 3 0</inkml:trace>
  <inkml:trace contextRef="#ctx0" brushRef="#br0" timeOffset="364246.3834">14746 12700 0,'0'0'0,"0"0"16,0 0-16,0 0 0,-3 30 16,-3-11-16,-4 6 15,-5 6-15,-3 5 16,1 0 0,2-2-16,1-4 0,3-4 15,-1 1-15,2-4 0,3-6 0,1-3 16,3-9-16,3-5 0,0-5 0,4-3 0,4-7 15,4-3-15,1-5 0,2-2 16,6-7-16,2-1 16,-2 4-16,-2 2 0,4 4 0,1 5 15,1 2-15,-3 5 0,-2 3 16,-2 3-16,-4 5 0,0 2 0,-2 5 16,1 4-16,-5 1 0,0 2 0,-2 5 15,-2 4-15,-3 0 16,-1-1-16,-3 4 0,-3 4 15,2-5-15,-1-2 0,2 0 16,0 1-16,1-4 16,1-4-16,-1-4 15,1-1-15,0-3 16</inkml:trace>
  <inkml:trace contextRef="#ctx0" brushRef="#br0" timeOffset="364663.384">15208 12941 0,'0'0'15,"0"0"-15,0 0 16,30 10-16,-30-10 0,33 8 0,-13-6 15,2 0-15,1-2 16,9-2-16,1-2 16,-2 0-16,-1-2 0,-1-2 15,-2-1-15,-4 0 0,-3-2 16,-2-4-16,-6-2 0,-7 4 0,-3 1 16,-9-4-16,-5 0 15,-4 6-15,-3 3 0,-11 4 16,-4 5-16,-3 6 0,-1 6 0,3-1 15,6 0-15,-2 8 0,4 3 16,6 2-16,5 0 16,8 6-16,8 0 15,10-1-15,8-3 0,3-7 16,2-4-16,14-4 0,11-3 16,-3-5-16,-2-1 15,-4 0-15,-11-2 0,-6 0 16</inkml:trace>
  <inkml:trace contextRef="#ctx0" brushRef="#br0" timeOffset="365080.2966">16197 12940 0,'0'0'0,"0"0"15,0 0-15,0 0 0,0 0 16,-3-24-16,3 24 0,-18-17 16,1 8-16,-3 2 0,-1 2 15,-6 3-15,-4 3 0,-1 2 16,0 1-16,-10 8 0,1 2 15,6 2-15,3 2 0,1 2 16,5-1-16,8 0 0,3 0 0,10-2 16,6 0-16,12-4 0,10-4 15,7-6-15,4-4 0,8-6 16,7-5-16,-2-4 16,-2-2-16,7-7 0,-1-2 15,1-7-15,-7-1 0,-7-3 0,-3-4 16,-7 2-16,-5 2 0,-4 5 31,-5 2-31,-4 6 0,-3 6 0,-4 6 16,-2 3-16,-4 8 15,-2 5-15,-3 9 0,-2 6 16,-2 7-16,-1 7 0,-1 0 16,1 2-16,-2 4 0,-3 2 15,3 1-15,1-2 16,2 6-16,5-1 0,3-6 0,5-5 0,6-12 15,4-7-15,-3-4 0,-3-3 0,0-1 16</inkml:trace>
  <inkml:trace contextRef="#ctx0" brushRef="#br0" timeOffset="365350.0621">17163 12719 0,'0'0'16,"0"0"-16,0 0 0,0 0 15,-11 31-15,1-13 0,-3 1 16,-1 3-16,-1-1 0,-2 3 0,-3 4 0,-3 6 16,2 2-16,5-5 15,4-2-15,2 0 0,5-5 0,6-6 16,6-3-16,5-4 0,1-1 0,7-7 15,5-4-15,0-8 16,2-3-16,1-4 16,3-2-1,-5 3-15,-7 3 0,-2 2 0</inkml:trace>
  <inkml:trace contextRef="#ctx0" brushRef="#br0" timeOffset="365528.5319">16879 12921 0,'0'0'0,"0"0"0,0 0 16,28 0-16,-28 0 0,39-5 0,-9 1 15,1 0-15,-1 0 0,15-2 16,3-1-16,1-1 16,-1 0-16,2 0 0,-11 1 15,-7 2-15</inkml:trace>
  <inkml:trace contextRef="#ctx0" brushRef="#br0" timeOffset="366130.5092">17626 12573 0,'0'0'16,"0"0"-1,0 0-15,0 0 0,0 0 0,0 25 16,0-25-16,-8 28 0,8-28 15,-18 37-15,3-12 0,-1 4 16,-2 4-16,-6 10 16,0 1-16,2-4 0,2-2 0,-1 3 15,2-5-15,4-6 0,3-6 16,2-3-16,3-6 0,5-7 0,2-1 16,5-9-16,6-6 0,0-2 15,1-3-15,2-5 0,1-5 16,2 0-1,0 1-15,5-2 0,4 0 16,-3 5-16,0 2 16,-4 5-16,-3 3 0,1 4 0,-2 4 15,-5 5-15,-1 3 0,-2 4 16,-2 4-16,-4 7 16,-2 8-1,0 1-15,1 1 16,3-4-16,4-5 0,4-4 15,4-3-15,4-8 0,3-4 0,6-4 16,4-5-16,0-2 0,1-5 0,4-4 16,4-4-16,1-5 0,-6 0 0,-3-3 15,-3 0-15,-6 2 16,-5 2-16,-9 3 16,-8 1-16,-9 6 15,-9 5-15,-6 5 0,-5 8 0,-2 8 16,-2 7-16,0 6 0,0 4 0,9 5 15,7 4-15,8-3 16,8 0-16,10-2 0,8 2 16,11-6-16,8-6 0,6-2 15,1-5-15,-12-4 16,-9-4-16,-5-1 0</inkml:trace>
  <inkml:trace contextRef="#ctx0" brushRef="#br0" timeOffset="366403.5203">18996 12678 0,'0'0'0,"0"0"0,0 0 16,-22 13-16,22-13 0,-25 25 0,9-2 15,-1 2-15,0 4 0,-1 12 16,1 5-16,4-1 15,2 0-15,1 7 0,2-2 0,3 3 16,3-7-16,3-6 16,2-3-16,0-6 0,1-7 15,-3-6-15,-1-5 0,-5-3 16,-1-4-16,-2-3 0,-1-3 0,-7-9 16,-5-9-16,3 4 0,4 3 15,3 2-15</inkml:trace>
  <inkml:trace contextRef="#ctx0" brushRef="#br0" timeOffset="366531.0692">18950 12934 0,'0'0'0,"16"0"16,6 0-16,9 0 0,3-1 16,-1 0-16,-1-1 0,0 0 0,-6 0 15,-5 1-15</inkml:trace>
  <inkml:trace contextRef="#ctx0" brushRef="#br0" timeOffset="366716.1377">19431 12838 0,'0'0'0,"0"0"16,0 0-16,0 0 0,-5 30 15,5-30-15,-11 33 0,4-12 0,-1-1 0,0 2 16,1 1-16,-1-1 0,0-1 15,0 2-15,2-3 0,1-4 16,3-3-16,3-6 0,4-5 16,-1-1-16,-1 1 0,1-1 15</inkml:trace>
  <inkml:trace contextRef="#ctx0" brushRef="#br0" timeOffset="366869.8751">19558 12516 0,'0'0'16,"0"0"-16,0 0 0,0 0 31,0 0-31,18 26 0,-18-26 16,11 21-16,-11-21 0,17 20 0,-10-12 16,-2-1-16</inkml:trace>
  <inkml:trace contextRef="#ctx0" brushRef="#br0" timeOffset="367086.0742">19919 12652 0,'0'0'0,"0"0"0,0 0 16,-4 27-16,4-27 0,-10 38 16,0-11-16,-2 4 15,-4 3-15,0 7 0,2-4 0,-1 9 16,4 0-1,2-9-15,2-4 0,1-6 16,3-5-16,1-7 16,1-6-16,-1-2 0,1-2 0,0 0 15</inkml:trace>
  <inkml:trace contextRef="#ctx0" brushRef="#br0" timeOffset="367417.4785">19908 13044 0,'0'0'0,"0"0"15,0 0-15,26 1 16,-26-1-16,28-2 0,-11 0 0,2 0 16,1-1-16,5-3 15,1-1-15,9-2 0,1-2 16,-3 0 0,-1-1-16,-5-3 0,-4 1 15,-4 1-15,-4 3 0,-6-3 16,-4 0-16,-6 2 0,-5 0 0,-3 1 15,-2 2-15,-5 4 0,-4 3 0,-7 5 0,-2 3 16,1 4-16,3 4 0,0 2 16,0 4-16,4 0 15,4 1-15,6 3 0,6 1 16,5-3-16,5-2 0,7-1 16,5 0-16,3-3 0,2-2 15,17-2-15,9-3 16,-3-5-16,-4-4 0,-3 1 0,-9-1 15,-8-1-15</inkml:trace>
  <inkml:trace contextRef="#ctx0" brushRef="#br0" timeOffset="367702.7793">20896 12879 0,'0'0'16,"0"0"-16,0 0 0,0 0 15,-31-7-15,31 7 16,-37 0-1,16 3-15,-1 1 0,2 1 0,2 1 16,-2 2-16,4 3 0,4 2 16,4 0-16,6 0 0,4 2 15,2 0-15,3 0 0,2 1 16,1 2-16,2 0 0,2 1 16,-1-3-16,0 0 0,-5-2 15,-1-1-15,-6 0 0,-4 0 0,-4-1 0,-2-2 16,-6-1-16,-6-2 0,-3-1 15,-5-1-15,-14-2 0,-7-3 16,1-4-16,-1-2 0,4 0 16,10 1-16,7 2 0</inkml:trace>
  <inkml:trace contextRef="#ctx0" brushRef="#br0" timeOffset="368072.5121">18575 12954 0,'0'0'16,"0"0"-16,0 0 0,0 0 0,0 0 0,0 0 16,0 0-16,0 0 15,28 2-15,-28-2 0,29 2 16,-7-2-16,6 0 16,3-1-16,2-1 0,4-1 31,3-2-31,11-1 0,-1 2 0,9 0 15,0 1-15,-4 0 0,-3-1 0,-3 0 16,-10 1-16,-9 1 16</inkml:trace>
  <inkml:trace contextRef="#ctx0" brushRef="#br0" timeOffset="368442.6262">21664 12725 0,'0'0'15,"0"0"-15,0 0 0,0 0 16,0 0-16,-5 33 0,5-33 0,-18 36 16,3-10-1,-2 3-15,-1 2 0,0 2 0,3 1 16,-2 5-16,5-4 0,3 3 0,5-6 16,5-2-16,4-4 0,4-5 15,4-5-15,5-3 0,3-5 16,0-5-16,-1-5 0,-4-1 15,-1-3-15,-3 2 0,-2 1 0,-3 0 16</inkml:trace>
  <inkml:trace contextRef="#ctx0" brushRef="#br0" timeOffset="368921.3992">21314 12964 0,'0'0'0,"0"0"0,0 0 16,0 0-1,32-9-15,-32 9 0,42-7 16,-15 5-16,5-1 0,2-1 0,4 0 16,12 0-16,1 1 0,12-1 15,-1 1-15,-7-3 16,-5 0-16,-1 0 0,-8 0 0,-10 3 16,-7 2-16,-7 3 0,-6 4 15,-7 1-15,-6-1 0,-4-1 0,-2 1 16,-5 0-16,-1 1 0,-5 3 15,-2 2-15,4 0 0,1 0 0,2 2 16,0 3-16,2 1 0,2 0 16,3 0-16,3 1 0,5-2 15,4-1-15,10-4 16,7-2 0,0-4-16,0-4 0,4-3 0,3-3 15,2-2-15,1-2 0,-3-5 16,0-2-16,-3-6 15,-4-3 1,-9 1-16,-8-2 0,-2 5 0,-5 2 16,-10-1-16,-8 1 15,2 7-15,-3 1 0,-11 5 0,-5 4 0,3 4 16,2 1-16,6 4 0,3 2 16,7 2-16,5 0 0,9-4 15,6-2-15,0 0 0,-2-4 0,0 1 16</inkml:trace>
  <inkml:trace contextRef="#ctx0" brushRef="#br0" timeOffset="369209.4977">22972 12838 0,'0'0'0,"0"0"15,0 0-15,-17 23 0,17-23 0,-27 34 16,11-13-16,1 2 0,0 0 0,-5 9 16,1 2-16,-1 2 15,5-3-15,8-4 0,7-1 16,3-6-16,4-4 0,8-5 16,7-2-16,4-7 0,1-3 0,2-1 15,2-2-15,1-11 0,0-8 16,-7 5-16,-4 2 15,-3 3 17</inkml:trace>
  <inkml:trace contextRef="#ctx0" brushRef="#br0" timeOffset="369360.2416">22658 12983 0,'0'0'0,"0"0"15,0 0-15,0 0 0,0 0 16,0 0-16,27 1 0,-27-1 15,49-4-15,-18 3 16,3 0-16,6-2 0,4 0 16,10-1-16,-2 1 0,8-3 0,-4 0 15,-2 0-15,-12 2 0,-9 0 0</inkml:trace>
  <inkml:trace contextRef="#ctx0" brushRef="#br0" timeOffset="370008.6063">23475 12647 0,'0'0'0,"0"0"16,0 0-16,-8 25 0,8-25 15,-17 35-15,5-12 0,-1 2 16,-1 3-16,-6 11 0,0 2 15,1-1-15,2-3 0,-5 6 0,-2-4 16,5-7-16,1-6 0,1 1 16,5-4-16,2-6 0,3-3 15,1-8-15,2-2 0,4-4 0,1-5 16,7-6-16,4-5 16,-1 0-16,1-3 0,6-6 0,1 1 15,3 3-15,3 2 0,-1 3 0,1 3 16,-3 3-16,-3 2 0,0 4 15,-2 3-15,-2 3 0,-2 3 0,-3 5 16,-2 3-16,-4 5 16,-3 2-16,-3 6 15,-2 4-15,0 0 0,1 0 16,0-3-16,0-3 16,2 0-16,2-2 0,3-4 15,1-4-15,8-6 0,6-3 16,2-1-16,1-1 0,7-8 15,6-4-15,-1-4 16,-1-4-16,10-8 0,3-4 0,-6-1 16,-2 0-16,-4-2 15,-3-1-15,-4 1 0,-7 5 0,-8 2 0,-5 1 16,-6 5-16,-4 5 0,-7 4 16,-6 2-16,-4 5 0,-6 4 0,0 6 15,-1 6-15,2 1 0,2 2 16,0 5-16,-1 5 0,6 3 15,2 1-15,7 3 0,8 0 16,6-9-16,5-1 16,6-1-16,6 0 15,7-4-15,5-1 0,14-4 0,4-4 16,0-5-16,-1-6 0,-14 2 16,-8-1-16,-8 1 0</inkml:trace>
  <inkml:trace contextRef="#ctx0" brushRef="#br0" timeOffset="370294.0593">24948 12832 0,'0'0'0,"0"0"0,0 0 15,0 0-15,-29 23 0,13-9 0,-2 3 16,-1 1-16,-1 3 0,-1 2 16,0 3-16,-3 8 0,3-3 15,1 7-15,5-3 0,7-1 16,7-1-16,9-5 16,7-4-16,7-6 0,7-3 0,-2-4 15,0-4-15,-6-1 0,-4-2 16,-2 0-16</inkml:trace>
  <inkml:trace contextRef="#ctx0" brushRef="#br0" timeOffset="370578.8668">25414 12599 0,'0'0'0,"0"0"16,0 0 0,-10 30-16,10-30 0,-15 43 0,5-18 15,-1 4-15,-3 3 0,-2 10 16,0 1-16,-2 12 0,-1 2 16,2-8-16,3-4 0,-1 6 15,3-3-15,0-9 0,3-8 0,3-8 16,4-4-16,5-7 0,5-6 15,-3-1-15,0 0 0,-2-3 16</inkml:trace>
  <inkml:trace contextRef="#ctx0" brushRef="#br0" timeOffset="370895.449">25583 12958 0,'0'0'15,"-9"22"-15,1-4 0,0 1 0,2 0 16,0 2-16,2 0 0,2-1 16,2 0-16,3 3 0,4-2 15,2-3-15,5-4 0,4-5 16,7-4-16,-1-2 0,0-2 16,4-4-16,2-4 0,3-4 0,-4 0 0,-3-5 15,-4-3-15,-5-3 0,-2 1 16,-6-1-16,-4 1 0,-5 0 15,-3 1-15,-9 2 0,-7 4 16,-3 3-16,-4 4 0,-4 3 16,-6 4-16,5 3 0,4 2 15,-3 3-15,4 1 0,7 1 0,6 0 0,7-3 16,7-1-16,-1-2 0,0-1 16,0 0-16</inkml:trace>
  <inkml:trace contextRef="#ctx0" brushRef="#br0" timeOffset="371311.9878">26229 12837 0,'0'0'0,"0"0"0,0 0 16,0 0-16,0 0 0,0 0 15,-18 25 1,18-25-16,-30 39 0,15-15 0,0 2 0,3-1 15,1 2-15,-1 3 0,2-2 0,4-2 16,2-1-16,4-3 16,4-4-16,6-3 0,5-3 15,2-4-15,-2-4 0,6-3 0,3-3 16,8-8-16,1-2 16,0-8-16,1-6 0,-3 3 15,-2 2-15,3-8 16,-3-1-16,-7 4 0,-5 5 0,-3 4 15,-6 5 1,-1 4-16,-1 2 0,-4 4 0,-3 4 16,-5 7-16,-3 6 0,-3 6 15,-2 6 1,1 2-16,0 2 0,4-2 16,1 0-16,5-1 0,3 0 0,4-2 15,5-3-15,4-6 0,5-5 16,-4-3-16,-2 0 0,-2-3 15</inkml:trace>
  <inkml:trace contextRef="#ctx0" brushRef="#br0" timeOffset="371713.3258">26815 12957 0,'0'0'0,"0"0"0,0 0 0,-16 23 16,16-23-16,-19 31 0,9-10 31,0 0-31,0 1 0,0-1 0,0 1 0,-2 3 16,2-3-16,0-4 0,1-1 15,3-4-15,0-1 0,3-5 16,2-2-16,1-5 0,0 0 0,4-10 16,2-4-16,0-2 15,2-3-15,3-2 0,4-3 0,1-1 16,2 0-16,4-1 0,0 1 15,0 5-15,0 2 0,2 4 0,3 5 16,-3 1-16,-2 2 0,-1 4 16,-2 5-16,-3 3 0,-1 2 15,-2 8 1,-1 6-16,-4 4 0,-5 2 16,-2-2-16,-2-2 0,-1 1 15,-2 1 1,0-1-16,-2-1 0,0 2 0,0-3 0,2-4 15,1-5-15,0-3 16</inkml:trace>
  <inkml:trace contextRef="#ctx0" brushRef="#br0" timeOffset="372198.1031">27634 13091 0,'0'0'16,"0"0"-1,0 0-15,0 0 16,2-22-16,-2 22 16,-13-16-16,13 16 0,-24-17 15,11 9-15,0 2 0,-5 4 0,-4 1 16,0 1-16,-1 2 0,-9 4 16,-1 3-16,2 4 15,2 2-15,4 0 0,2 3 0,1 4 16,4-1-16,5 1 0,4-1 15,7-2-15,5-3 0,6-1 16,5-1-16,2-4 0,1-3 0,7-5 16,5-4-16,3-4 0,1-4 15,0-4-15,0-2 0,-4-1 16,-4-1-16,4-6 0,-4-3 0,-2-6 16,-3-2-16,0-3 15,-1 0-15,-1 2 0,-2 2 0,0-2 16,-4 2-16,-5 8 0,-2 5 15,0 4-15,2 5 0,-3 4 0,0 2 16,-4 3-16,-3 2 0,1 4 0,-1 3 16,-5 7-16,-3 7 15,-1 3-15,-1 3 0,0 4 16,-1 3-16,1-1 0,0 0 0,-5 8 16,-1 1-16,3-1 0,3-3 15,2 0 1,2-1-16,6-8 0,3-6 15,0-3-15,0-4 0,0-5 16</inkml:trace>
  <inkml:trace contextRef="#ctx0" brushRef="#br0" timeOffset="372314.1413">28021 13390 0,'0'0'0,"0"0"16,0 0-16,0 0 15,0 0-15,0 0 0</inkml:trace>
  <inkml:trace contextRef="#ctx0" brushRef="#br0" timeOffset="372831.5694">24658 13585 0,'0'0'16,"0"0"-16,0 0 0,0 0 16,0 0-16,0 0 0,29 5 15,-29-5-15,28 9 16,-7-4-16,5 0 0,1 1 15,-1-2-15,16 3 0,6-1 16,10 1-16,9-2 0,27 2 16,7-2-16,29 0 15,6-2-15,2-1 0,-17 1 0,59 3 16,14 1 0,-36-5-16,-25-2 0,-4 2 0,-3 1 0,-12 4 15,-7 2-15,5-5 16,3-3-16,-26-2 15,-19-3-15,-28-3 0,-20-5 0,-7 5 16,-5 1-16,-2 2 0</inkml:trace>
  <inkml:trace contextRef="#ctx0" brushRef="#br0" timeOffset="373186.0887">28526 12709 0,'0'0'0,"0"0"0,0 0 16,0 0-16,0 0 0,20 15 16,-20-15-16,26 15 0,-26-15 15,34 15-15,-13-7 0,-1-1 0,3-2 16,-1 0-16,0-1 0,2 0 0,-3-1 15,-4 0-15</inkml:trace>
  <inkml:trace contextRef="#ctx0" brushRef="#br0" timeOffset="373703.4268">28318 13002 0,'0'0'0,"0"0"16,0 0-1,25 6-15,-25-6 0,40 1 16,-18-1-16,5 0 0,5 0 16,3-1-16,0 1 0,9-1 15,-1-3 1,-2 0 0,-4 1-16,-7 1 15,-7 1-15,-7 1 0,-6 3 0,-9 1 16,-7 1-16,-6 4 0,-6 0 15,-5 2-15,-4 3 0,-8 3 16,1 2-16,-2 3 0,-3 1 16,-4 2-16,5-4 0,5 1 0,4 1 15,7-3-15,5-1 0,6-3 0,4-1 16,3-2-16,4-4 0,10 1 16,7-2-16,5-5 15,5-4-15,2-3 0,4-3 0,8-5 16,0-2-1,-2-1 1,0 0-16,-6 1 0,-4 1 16,-7 3-16,-3 3 0,-6 2 15,-2 2-15,-5 1 0,0 2 16,-1 1-16,1 1 0,-2 5 16,0 4-16,-3 1 0,0 3 15,0-1-15,0 1 0,0 0 16,1 1-16,1 1 0,-1-2 0,0 2 0,-1-3 15,-1-7-15,0-4 0,0 0 16,0 0-16,0 0 0</inkml:trace>
  <inkml:trace contextRef="#ctx0" brushRef="#br0" timeOffset="373872.5926">29153 12708 0,'0'0'16,"0"0"-16,0 0 0,0 0 16,29 3-16,-29-3 0,20 10 15,-20-10-15,18 16 0,-11-6 0,0 2 16,0-1-16,-2-2 0,0-1 16</inkml:trace>
  <inkml:trace contextRef="#ctx0" brushRef="#br0" timeOffset="374073.2063">28993 12946 0,'0'0'0,"0"0"15,0 0-15,36 6 16,-36-6-16,40 1 0,-16 0 16,2-1-16,3 1 0,-1-1 15,-2 1 1,8 0-16,1-1 0,-4-1 0,-3 0 0,-1-1 0,-5 0 15,-6 1 1,-3-1-16,-2 1 0</inkml:trace>
  <inkml:trace contextRef="#ctx0" brushRef="#br0" timeOffset="374226.253">29156 12988 0,'0'0'0,"0"0"16,0 0-16,0 0 0,-5 22 0,5-22 15,-1 24-15,1-24 0,1 24 0,-1-24 32,8 24-32,0-16 15,2-3-15,-2-1 0,0 0 0,-1-1 16</inkml:trace>
  <inkml:trace contextRef="#ctx0" brushRef="#br0" timeOffset="374521.1502">29395 13004 0,'0'0'0,"0"0"0,0 0 16,0 0-16,0 0 0,0 0 16,-12 22-16,12-22 0,-16 28 0,5-11 15,-1 1-15,-3 2 16,-3 1-16,-1 0 0,1 1 0,-4 2 0,2-3 16,1-3-16,0-3 0,1 0 15,-1-1-15,2-3 0,3-2 16,1-3-16,2-1 0,1-1 15,2-1-15,3 0 0,0 0 0,4 0 16,3 0-16,4-1 16,3-2-16,4 0 0,4 0 0,3-2 15,1-1-15,8-2 0,1-1 16,3-4-16,2-4 0,0 0 0,-6 2 16,-6 4-16</inkml:trace>
  <inkml:trace contextRef="#ctx0" brushRef="#br0" timeOffset="374737.4641">29755 12604 0,'0'0'0,"0"0"15,0 0-15,0 0 0,0 0 0,4 23 16,-4-23-16,-6 25 0,6-25 0,-7 36 15,2-16-15,0-2 0,0 0 16,1-1-16,-1-1 0,3-2 16,1-2-16,0 1 15,0-1-15,0-3 0</inkml:trace>
  <inkml:trace contextRef="#ctx0" brushRef="#br0" timeOffset="375107.8012">29588 12705 0,'0'0'0,"0"0"16,0 0-16,0 0 0,0 0 15,0 0-15,-1 26 0,1-26 16,-1 26-16,1-26 0,0 30 0,0-14 0,1 0 16,0-1-16,1-1 15,1 0-15,2-1 0,-1 0 0,3-1 16,2-2-16,2-2 0,3-1 15,4-1-15,-1-2 0,1-3 16,4-1-16,0-3 0,-1-1 16,0-1-16,0-3 15,0 0-15,-2-1 16,-3 1-16,-1-1 0,0-1 16,-3 1-16,-2 1 0,-2 3 15,-3 1-15,0 4 0,-2 3 16,-2 5-16,-1 4 15,-4 6-15,-5 5 16,0-3-16,0 0 0,1-3 0,3 0 0,-1-9 16,1-8-16,0 0 0,2 0 0,0 0 15</inkml:trace>
  <inkml:trace contextRef="#ctx0" brushRef="#br0" timeOffset="375361.8475">29554 13090 0,'0'0'0,"0"0"16,0 0-16,0 0 0,0 0 16,32 9-16,-32-9 0,29 5 15,-29-5-15,39 4 0,-18-3 16,0 1-16,0 0 0,-1 0 16,0-2-1,-2 0-15,0 0 0,-4 0 16,-3 1-16,-1 2 0,-4 1 15,-7 1-15,-5 0 0,-7 2 16,-6 2-16,0-1 0,0-1 16,-4 0-16,5-1 0,2-1 15</inkml:trace>
  <inkml:trace contextRef="#ctx0" brushRef="#br0" timeOffset="375524.7809">29469 13193 0,'0'0'0,"0"0"15,0 0 1,11 22-16,-11-22 0,12 28 16,-5-16-16,-1 4 15,1 1-15,-2 0 0,1-1 16,-1-1-16,1-1 0,0-3 16,1 0-16,-1-3 0,-1-2 15,1-1-15,-2 0 0,-1 0 16</inkml:trace>
  <inkml:trace contextRef="#ctx0" brushRef="#br0" timeOffset="375803.8133">29594 13230 0,'0'0'0,"0"0"0,0 0 16,0 0-16,29 3 0,-29-3 0,35 0 16,-10 1-16,2-1 0,3 0 15,1 0-15,10-1 0,1 0 16,-2 1-1,1 1-15,4 2 0,-3 1 16,-5 0-16,-4 0 16,-6 3-16,-5 1 0,-5 1 15,-4 1-15,-11 5 16,-9 3-16,-2-3 0,-1-2 16,-1-2-16,-1 0 0,-3-1 0,0 0 15,-4 0-15,-3 2 0,2-5 0,2-3 0,-1-4 16,0-3-1,4 1-15,2 1 0,4-1 16</inkml:trace>
  <inkml:trace contextRef="#ctx0" brushRef="#br0" timeOffset="376010.4992">29752 13243 0,'0'0'0,"0"0"0,0 0 0,0 0 15,0 0-15,1 28 0,-1-28 16,-3 26-16,3-26 0,-4 33 15,1-16-15,2 0 0,0-2 16,1-1-16,0 0 16,0-3-1,0-3 1,0 0-16,0-1 16,0-2-16</inkml:trace>
  <inkml:trace contextRef="#ctx0" brushRef="#br0" timeOffset="376142.0197">29849 13283 0,'0'0'0,"0"0"16,0 0-16,0 0 0,1 34 0,-1-34 16,-1 39-16,-1-17 0,-1 3 15,-1 1-15,1-2 0,-4 17 16,-1 6 0,0-6-16,2-8 0,1-4 15</inkml:trace>
  <inkml:trace contextRef="#ctx0" brushRef="#br0" timeOffset="377356.7812">13059 13512 0,'0'0'0,"7"2"0,5-1 15,8-1-15,6 0 16,8 0-1,7 0-15,17 0 0,5 1 16,12-1-16,-3-1 0,16 1 16,0 3-16,19-1 0,2 0 15,17-2-15,-2 0 16,7 0-16,6 1 0,40 1 0,-30-1 16,5 0-1,3 2-15,-26 1 0,-17 0 0,9 2 0,7 1 16,-11-1-16,-8-1 0,-1 2 0,-1 0 15,-1 0-15,-2-2 0,-8 2 16,-7 0-16,-16-1 0,-11-1 16,-4-1-16,-3 1 0,-17-3 15,-12-1-15,-8 0 16</inkml:trace>
  <inkml:trace contextRef="#ctx0" brushRef="#br0" timeOffset="380051.3173">13586 12125 0,'0'0'16,"0"0"-16,0 0 0,0 0 0,0 0 0,0 0 15,0 0-15,0 0 0,0 0 16,8 28-16,-8-28 15,2 36-15,-4-11 0,1 1 16,-1 0-16,0 4 0,-1 2 16,-2 7-16,0-2 0,-1 5 15,2-3-15,-1-5 16,1-3-16,1-4 0,-1-3 16,2-6-16,1-4 0,-2-4 15,-2-7-15,2-3 0,1-3 0,0-6 16,0-3-16,1 2 0,1 2 0,0 2 0</inkml:trace>
  <inkml:trace contextRef="#ctx0" brushRef="#br0" timeOffset="380439.8075">13544 12150 0,'0'0'16,"0"0"-16,0 0 15,0 0-15,34-11 0,-34 11 16,37-7-16,-15 4 0,2 0 15,2 2-15,5-2 0,9 1 0,-1 1 16,3 0 0,1 0-16,-1 0 0,0 1 0,3 1 15,-5 0-15,-4 0 0,-2-1 16,-2 1-16,-2 1 0,-2 3 16,-2 1-16,-3 2 15,-3 1-15,-3 5 16,-4 1-16,-2 2 0,-2-1 0,-4 6 15,0 2-15,-4 7 16,-2 4-16,-3 2 0,0 2 16,-2-1-16,1-1 0,-1 2 0,1-5 15,-2-2 1,0 0-16,-1-4 0,0-4 0,2-3 16,-2-3-16,0-6 0,0-3 0,-5-3 15,-4-3-15,-1-3 0,-2-1 16,-1-6-16,-2-4 0,4 1 15,4 3-15,3 1 0</inkml:trace>
  <inkml:trace contextRef="#ctx0" brushRef="#br0" timeOffset="380623.2865">13668 12254 0,'0'0'0,"0"0"15,0 0-15,30-3 16,-30 3-16,35-3 0,-10 1 16,0 1-16,0 0 0,5 1 0,3-1 15,9 0-15,-2 0 0,-6 0 16,-4 0-16,-1-1 0,-4 2 0,-5-1 16</inkml:trace>
  <inkml:trace contextRef="#ctx0" brushRef="#br0" timeOffset="380824.0715">13805 12354 0,'0'0'0,"0"0"15,0 0-15,0 0 0,0 0 0,1 23 16,-1-23 0,2 28-16,-2-28 0,5 30 15,-3-15 1,1 0-16,2-1 0,-1-3 15,0-4-15,0 0 16,-1-1-16,0-1 0</inkml:trace>
  <inkml:trace contextRef="#ctx0" brushRef="#br0" timeOffset="381125.0777">13777 12380 0,'0'0'0,"0"0"15,0 0-15,32-3 0,-32 3 16,36-1-16,-13 3 0,1-2 15,3 0-15,-1 0 0,0 2 16,5 1-16,-3 0 0,-2 1 0,0 1 16,-4 1-16,-4 0 0,-5 1 15,-7 0 1,-7 4-16,-7 1 0,-4 0 16,-3 1-16,-7 0 15,-6-1-15,3-1 0,1 0 16,-4-1-16,2-1 0,2-1 15,4 0-15,5-2 0,5-2 16,10-4-16,5 1 0,7-2 16,5 0-16,5-2 0,4-3 0,8-3 15,1-2-15,2 1 0,-1 1 0,-1 0 16,-7 2-16,-7 2 0</inkml:trace>
  <inkml:trace contextRef="#ctx0" brushRef="#br0" timeOffset="381579.1668">14647 11935 0,'0'0'0,"0"0"0,0 0 0,0 0 15,0 0-15,17 18 0,-17-18 16,12 18-16,-12-18 0,9 22 0,-5-10 16,1 1-16,-1 1 15,-1 0-15,1 1 0,-2 0 16,0-1-16,-1 0 0,-1-1 16,-2-1-16,-1-2 0,-1-1 0,0-2 0,-3 0 15,0-2-15,-1-1 16,0-3-16,1 1 0,2-1 0,2 1 15,3-2-15,0 0 0,5-2 16,3 0-16,3 1 0,1-1 16,1 0-16,7 0 0,5 1 31,13-2-31,4 1 0,-6-1 16,-3-1-16,5 1 0,-5 2 0,-4-1 15,-4 1-15,-5-1 0,-4 1 16,-6 0-16,-4 1 0,-6 0 15,-7 5-15,-3-2 16,-3 0-16,2-2 0,2 1 0,1-1 16</inkml:trace>
  <inkml:trace contextRef="#ctx0" brushRef="#br0" timeOffset="381804.0668">14354 12302 0,'0'0'15,"0"0"1,0 0-16,0 0 0,0 0 0,31 7 16,-31-7-1,38 5-15,-14-3 0,4-2 0,6 0 16,2-1-16,1 1 0,14-1 16,3-1-16,5 1 0,-3-1 15,-6 0-15,-2 0 0,2 0 16,-4 0-16,-12 0 15,-9 0-15,-5 1 0,-5 0 0,-2 0 16</inkml:trace>
  <inkml:trace contextRef="#ctx0" brushRef="#br0" timeOffset="382243.6336">14808 12298 0,'0'0'0,"0"0"15,0 0-15,0 0 16,0 0-16,7 23 0,-7-23 0,0 0 15,4 27-15,-4-27 0,0 20 16,0-20-16,2 21 0,-3-11 16,-1 1-16,-2 0 15,-3-2 1,1 1-16,-2-2 0,-2 0 16,-3-1-16,-3-2 0,0 0 0,-4-2 15,-2 0-15,1-1 16,0-1-16,-7-1 0,1-1 15,2-1-15,3 1 0,5-1 16,2 0-16,6-1 0,3-2 0,7 0 16,6-1-16,3 0 0,3-1 0,8 1 15,6-1-15,4 2 0,5 1 16,12 0-16,5-1 16,-4 4-16,-4 2 0,3 0 0,-3 1 15,-3 0-15,-3 1 0,-1 4 16,-3 4-16,-14-2 0,-6 1 0,-5 3 15,-5 2 1,-8 2-16,-8 0 0,-5 2 16,-5 2-16,-7-2 0,-5 0 0,-13 0 15,-11 0 1,13-4-16,10-3 0,7-2 0</inkml:trace>
  <inkml:trace contextRef="#ctx0" brushRef="#br0" timeOffset="431221.358">4839 10141 0,'0'0'16,"0"0"-16,0 0 0,0 0 0,0 0 15,-11-16-15,11 16 0,0 0 32,-27-17-32,12 12 15,-2-2-15,-7 1 0,-4-1 16,0 1-16,-2 0 0,-14-1 15,-4 3-15,-1 1 0,0 2 0,-14 1 16,0 1-16,-15 3 16,1 3-16,-4 4 0,-5 4 15,1 2-15,13 0 0,-11 11 0,1 6 16,-3 7-16,-1 4 16,13-2-16,7-1 0,-28 38 15,10 6 1,19 1-1,17 0-15,19-24 0,17-17 0,10 1 16,11 3-16,18 1 0,14 0 0,1-14 0,2-9 16,13-1-16,9-2 0,7-7 15,6-4-15,4 3 0,8 0 16,7-4-16,5-4 0,19-8 16,11-5-16,-8 2 15,-11 0-15,20-7 16,12-6-1,-2-4-15,-3-3 0,-32-2 0,-21-2 16,-2-2-16,-1-2 16,-8 0-16,-5-2 0,-7-13 15,-4-10-15,-18-8 16,-11-4-16,-23 14 0,-11 10 0,-18-11 16,-12-9-1,-22-5-15,-15-6 0,-18 9 0,-9 4 16,-21 12-16,-15 8 15,-5 14-15,-4 9 0,-31 9 16,-22 7-16,61 0 16,41 1-16,29 0 0</inkml:trace>
  <inkml:trace contextRef="#ctx0" brushRef="#br0" timeOffset="432023.5618">4542 13885 0,'0'0'0,"0"0"0,-35-8 15,13 4-15,-6 1 0,-3 2 16,-2 1-16,-20 2 0,-7 0 16,-20 4-16,-3 2 0,-22 7 15,-3 3-15,-8 6 0,11 3 16,-6 9 0,4 2-16,-17 13 0,23-7 0,11 6 15,7 4-15,23-7 0,16-5 16,21 0-1,11 1-15,12 0 0,9 0 0,22-6 16,16-5-16,5-12 0,4-8 0,29 3 16,23 4-16,-4-4 15,-2-1-15,17-4 0,8-1 0,12-5 0,8-1 16,14-4-16,11-1 16,21-7-16,15-3 15,-47-6-15,-31-4 0,-23-4 0,-12-3 16,-24 1-16,-14 1 0,-11-7 15,-6-7-15,-15-4 0,-11-5 16,-20-17 0,-15-11-16,-20 7 0,-13 6 15,-20 3-15,-16 1 0,-3 7 0,-2 7 16,-32-1-16,-22-2 0,-8 6 16,-4 5-16,51 11 0,34 10 15,25 5-15</inkml:trace>
  <inkml:trace contextRef="#ctx0" brushRef="#br0" timeOffset="436494.1613">13001 16255 0,'0'0'0,"0"0"15,0 0-15,0 0 0,0 0 0,33 1 32,-33-1-32,25 2 0,-25-2 15,34 5-15,-10-2 0,3 1 16,2-1-16,2 0 0,0 0 0,19-1 15,8 1 1,0-2-16,1 0 0,18 1 0,17 1 16,-3-1-16,0 0 0,19 0 15,1-1-15,13 0 0,-6-1 0,54-1 0,-9 0 16,-1-1-16,-1 2 16,-3-2-16,-2-1 0,-24 1 0,-16 2 15,16 2-15,13 2 0,3-3 0,3-2 16,4-1-16,4-1 15,1 3-15,1 2 0,7-2 16,5-1-16,-9 1 0,-7 0 0,16-2 16,11-2-16,-15 3 0,-10 1 15,4 0-15,6-1 0,-3-1 16,0-1 0,-3 1-16,-1 2 0,-29-3 0,-18 0 15,31-3-15,23-2 0,-23 2 16,-16 1-16,11-6 0,8-6 15,-21 4-15,-15 0 0,14 1 16,10 0-16,-3 2 0,0 2 0,-2 4 16,0 1-16,-2-1 0,-2-2 15,2 6-15,2 3 16,-22-1-16,-18 0 0,5-2 0,5-2 16,-11 3-16,-5 1 0,1-1 15,1-3-15,0 2 0,-1 1 0,-7 4 16,-4 4-16,6 0 15,4-1-15,-11-1 16,-8-1-16,-12-5 0,-6-1 16,-18-1-16,-12-1 0,-5 1 15,-6 0 1,-1 0 0</inkml:trace>
  <inkml:trace contextRef="#ctx0" brushRef="#br0" timeOffset="445209.0369">6518 14030 0,'0'0'0,"0"0"0,0 0 15,0 0-15,22 8 0,-22-8 0,0 0 16,25 17-16,-16-12 0,-1 1 0,-1 1 16,1-1-16,0 1 0,0-1 15,0 0-15,1-2 0,-1-1 16,-2-1-16,0 0 0,-1 0 15</inkml:trace>
  <inkml:trace contextRef="#ctx0" brushRef="#br0" timeOffset="447315.2682">6869 14021 0,'0'0'16,"0"0"-16,0 0 15,0 0-15,0 0 0,0 0 0,0 0 16,0 0-16,6 24 0,-6-24 16,0 0-16,-22 20 0,22-20 15,-22 17-15,9-7 0,-5 0 16,-3 1-16,-4 1 0,-1 2 16,-1-1-16,-2-1 15,-3 2-15,1-2 0,6-2 16,3-1-16,2 0 0,2-1 15,4-3-15,3 0 0,5-1 16,5 1 0,4-2-16,3 0 0,8-3 15,10-1-15,4-1 16,5 0-16,-2-1 0,-2-2 16,-2 0-16,-1-1 0,1 1 0,-1-1 15,-3-1-15,-1 0 16,-6 0-16,-1-1 0,-7 0 15,-5-1-15,-1 1 0,1 3 0,-3-1 0</inkml:trace>
  <inkml:trace contextRef="#ctx0" brushRef="#br0" timeOffset="447562.7668">6606 13924 0,'0'0'0,"0"0"15,0 0 1,0 0-16,0 0 0,0 0 0,0 0 15,20 23 1,-20-23-16,12 43 0,-3-15 16,-3 4-16,3 4 0,-2 0 15,-3 2-15,4 12 0,3 12 16,-5-4-16,-1-4 0,2 13 16,-1 2-16,-1-10 0,0-6 0,-3 0 0,-3-8 15,-1-7-15,-1-7 0,-2-7 16,1-6-16,-4-10 0,0-7 15,3-1-15,0 0 0,2 0 0</inkml:trace>
  <inkml:trace contextRef="#ctx0" brushRef="#br0" timeOffset="447763.3984">6740 14302 0,'0'0'0,"0"0"0,0 0 16,-16 20-16,16-20 0,-22 28 0,7-7 15,-3 2-15,-7 1 16,-4 10-16,-3 3 16,2-4-16,0-3 0,-3 3 15,2-5-15,0-5 0,6-8 16,6-3-16,3-3 0,4-2 0</inkml:trace>
  <inkml:trace contextRef="#ctx0" brushRef="#br0" timeOffset="447901.1072">6665 14308 0,'0'0'0,"0"0"0,0 0 16,27 4-16,-27-4 0,24 12 16,-12-1-16,-1 2 0,0 2 0,-1 2 15,0 2-15,2 4 16,-1 0-16,1-3 0,2-3 16,0-5-16,1-3 15,-2-2-15,-2-1 16,-3 0-16</inkml:trace>
  <inkml:trace contextRef="#ctx0" brushRef="#br0" timeOffset="448095.3193">7139 13848 0,'0'0'0,"0"0"0,0 0 16,15 14-16,-15-14 0,19 13 15,-5-5-15,-2 1 0,1 0 0,-2-2 16,0 0-16,-3 0 0,0 1 16,-2-2-16,0 0 0,-1-1 15</inkml:trace>
  <inkml:trace contextRef="#ctx0" brushRef="#br0" timeOffset="448280.3928">6961 14080 0,'0'0'16,"0"0"-16,0 0 0,33 0 16,-33 0-16,44-3 0,-19 2 0,4-2 0,3-1 15,10-2-15,1 0 0,5-3 16,2-2 0,-11-1-16,-6 0 0,-6 3 15,-5 0-15,-4 3 0</inkml:trace>
  <inkml:trace contextRef="#ctx0" brushRef="#br0" timeOffset="448503.314">7072 14100 0,'0'0'0,"0"0"0,0 0 15,0 0-15,1 23 0,-1-23 0,-1 28 16,-1-9-16,-1 2 0,1 6 16,0 5-16,-2 1 0,0 1 15,-2 14 1,2 2-16,-4 9 0,4-3 0,-2-4 15,2-2-15,-3 6 16,3-5-16,-2-8 16,2-5-16,0-12 0,1-10 15,0-10-15,-1-8 0,2 0 16,0 1-16,0 0 16</inkml:trace>
  <inkml:trace contextRef="#ctx0" brushRef="#br0" timeOffset="449020.1134">7115 14256 0,'0'0'0,"0"0"0,0 0 16,29-9-16,-15 5 0,3 0 15,2 1-15,1 0 16,5 0-16,7 0 16,1 3-16,-5 0 0,0 2 0,-2 1 15,1 1-15,-2 1 0,-2 4 16,2 4-16,-7 4 0,-2-1 15,-4 0-15,-3 4 0,-4 2 16,-3-1-16,-3-1 0,-7 1 16,-7-1-16,0-2 0,-1 0 15,-2-4-15,-1-2 0,-3-2 0,-2-2 16,0-4-16,3-1 0,-4-4 16,-2-3-16,1-1 0,2-1 15,1-1-15,1 0 0,3-3 16,4 0-16,2 2 15,5-2-15,3 2 0,1 1 0,8-1 0,4-1 16,7 1-16,5 2 0,4-2 16,4 1-16,4 1 0,2 0 15,1 0-15,2 1 0,-2 2 16,-1 3-16,-4 1 0,-5 2 16,-5 2-16,-3 0 15,-3 3-15,-5 3 16,-5 4-16,-5 6 0,-4-3 15,-4 0-15,-5-1 0,-6 0 16,1-4-16,1-1 0,-6-1 16,-2-3-16,4-3 0,3-2 0,-1-4 15,3-4-15,3-4 0,2-1 16,2-11-16,-1-6 16,3 5-16,2 3 0,0 5 0</inkml:trace>
  <inkml:trace contextRef="#ctx0" brushRef="#br0" timeOffset="449436.1682">7359 14053 0,'0'0'0,"0"0"0,0 0 15,-3 41 1,-2-14-16,-1 4 0,0 3 0,-2 16 16,1 4-16,-2 14 0,1-1 15,1-5-15,0-4 16,-1 0-16,2-9 0,2-8 15,1-7-15,1-7 0,-1-8 0,2-3 16,0-4-16,1-7 0,0-5 16,3-8-16,0-8 0,0-2 0,1-2 15,0-2-15,-1-2 0,3 4 16,-1 2-16,3 1 0,-2 1 16,3 4-16,1 1 0,2 3 15,5 3-15,-2 1 0,1 3 0,1 4 16,2 2-16,2 3 0,-2 0 15,-1 2 1,0 2-16,-2 1 0,-3 2 16,-2 1-16,-2-2 0,-4 3 15,0-1-15,-10 6 0,-6 2 16,-2-1-16,-3-2 0,-3 2 0,-3 2 16,-3 0-16,0-3 0,-6 2 15,2-4-15,0-6 0,-2-7 16,5-15-16,8-11 0,1-2 0,6-3 15,2 6-15,2 4 0,1 3 16</inkml:trace>
  <inkml:trace contextRef="#ctx0" brushRef="#br0" timeOffset="449605.1476">8075 14006 0,'0'0'0,"0"0"15,0 0-15,14 24 0,-10-16 0,3 2 16,0 3-16,1-1 16,0 0-16,-2-1 0,1-2 15,-1-1 1</inkml:trace>
  <inkml:trace contextRef="#ctx0" brushRef="#br0" timeOffset="450029.1109">7870 14191 0,'0'0'0,"0"0"15,39-4-15,-6-1 16,6-1-16,8 0 0,-3 0 0,16-3 16,0 1-16,6-2 0,-5 0 15,3 1-15,-6 1 16,-11 2-16,-10 3 15,-10-1-15,-9 3 0,-8-1 16,-10 2-16,-12 1 16,-10 1-16,-4 1 0,-4-2 15,7 1-15,5 0 0,-14 11 16,-10 8-16,8-1 0,7-2 16,-1-2-16,2-2 0,0 1 15,3-1-15,-2 8 0,0 3 16,1 3-16,1 1 0,-2 0 0,-2 2 0,2-2 15,1 0-15,0 2 0,2-1 16,3-1-16,1-1 0,-1 0 16,-1-2-16,4-4 0,1-5 0,4-3 15,3-4 1,2-4-16,4-4 0,0-1 0,2-1 16,-2 2-16</inkml:trace>
  <inkml:trace contextRef="#ctx0" brushRef="#br0" timeOffset="450315.7487">8228 14237 0,'0'0'0,"0"0"16,0 0-16,0 0 15,0 0-15,3 25 0,-3-25 16,-10 40-16,1-12 16,-2 7-16,-2 5 15,1 6-15,-3 4 0,1 7 16,2-4-16,-1 5 0,-2 2 15,4-8-15,4-7 0,2-7 16,2-5-16,3-7 0,1-5 0,2-5 0,2-4 16,0-4-16,1-3 15,3-6-15,2-3 0,1-5 0,1-3 0,2-4 16,3-4-16,-2-2 16,-1-4-16,3-1 0,0-2 15,4 1-15,3-1 0,3-7 16,0-2-16,-6 8 0,-6 6 0,-2 6 31</inkml:trace>
  <inkml:trace contextRef="#ctx0" brushRef="#br0" timeOffset="450506.7432">8566 14394 0,'0'0'0,"0"0"16,0 0-16,0 0 0,0 0 0,0 0 15,0 0-15,0 0 0,0 0 0,-10 26 16,10-26-16,0 0 16,0 0-16,-15 18 0,15-18 15,0 0-15,-18 17 0,18-17 16,-19 11-16,8-7 0,0 1 0,1-1 16,2-1-16,0 0 0</inkml:trace>
  <inkml:trace contextRef="#ctx0" brushRef="#br0" timeOffset="450738.6662">8258 14495 0,'0'0'0,"0"0"0,0 0 15,0 0 1,27 13-16,-27-13 16,33 19-16,-14-6 0,3 2 15,3 1-15,4 2 16,-1 0-16,6 1 15,7 7-15,2 1 16,0-1-16,-3-2 0,6 5 16,-4-3-16,-5-3 0,-6-3 0,1 0 0,-5-1 15,-8-9-15,-4-5 0,-3 0 16,-2-2-16,-1-1 0</inkml:trace>
  <inkml:trace contextRef="#ctx0" brushRef="#br0" timeOffset="452048.0552">9121 14059 0,'0'0'0,"0"0"0,0 0 16,0 0-16,-15 26 0,15-26 0,-9 23 15,3-8-15,-1 3 16,0 0-16,-1 2 0,0 3 0,0 3 15,1 4-15,1-3 0,4-4 0,4-2 16,3-2-16,2-2 0,10-4 16,6-4-1,3-5-15,4-2 16,0-4-16,1-1 0,3-8 0,-2-5 16,-3-2-1,-4-1-15,1 3 0,-1 6 16,-10 4-16,-2 1 0,-2 1 15</inkml:trace>
  <inkml:trace contextRef="#ctx0" brushRef="#br0" timeOffset="452243.43">9242 14107 0,'0'0'0,"0"0"0,0 0 16,-3 23-16,3-23 15,-5 35-15,3-13 0,-1 5 16,-2 2-16,1 0 0,-2 1 0,-3 13 15,-3 3-15,-2 7 0,1-3 16,0-1-16,-2-3 16,1 1-16,1-7 15,2-8-15,2-7 0,1-8 16,3-6-16,0-3 16,2-2-16,0-1 0</inkml:trace>
  <inkml:trace contextRef="#ctx0" brushRef="#br0" timeOffset="452428.078">9228 14437 0,'0'0'0,"0"0"16,0 0-16,9 29 0,-3-13 15,1 4-15,-1 3 0,1 0 16,-2 1-16,5 5 16,2 0-16,-1-3 0,0-2 0,2 1 15,-2-3-15,-1-5 0,-2-6 0,0-1 16,-1-2-16,-2-2 0</inkml:trace>
  <inkml:trace contextRef="#ctx0" brushRef="#br0" timeOffset="453214.9565">9730 13839 0,'0'0'0,"0"0"0,0 0 0,0 0 15,0 0-15,0 0 0,0 0 16,0 0-16,-16 27 0,16-27 16,-22 29-16,8-13 0,1 1 0,-1 2 15,0 3-15,0-2 0,1-2 16,-5 5-16,1 1 0,1-4 0,3-2 16,4-3-16,3-1 0,2-3 15,4 0-15,3-2 16,2-2-16,2-1 0,2-1 0,5-2 15,6-1-15,2-2 0,2-2 16,4-1-16,1-1 16,-1 0-1,0 1-15,-5 1 0,-4 0 0,2 2 16,-4 3-16,-4-2 0,-2 1 16,-6 2-16,-4 4 0,-7 2 15,-5 2-15,-5 7 0,-6 6 16,-6-1-16,-3 1 15,-6 5-15,0 0 0,6-5 0,5-4 16,0 0-16,3-4 0,6-3 0,4-3 16,5-3-16,5-5 15,4-1-15,4 0 0,3-2 16,5-2-16,4 0 0,1 0 16,2 1-16,0 0 0,-2 1 15,-3-2-15,-2 4 16,-3-1-16,-4 3 0,-2 3 0,-2 1 0,-2 2 0,-4 0 15,-4 0-15,-2 1 0,-2 1 16,-2-2-16,-1-1 0,-1-1 16,2-2-16,-2-1 15,0-4-15,0-1 0,2-3 0,2-1 16,2-1-16,1-1 0,3-1 16,0 0-1,3 0-15,-1 0 0,2 2 16,1 0-16,1 3 0,0 2 15,1-3-15,0 5 0,2 3 16,0 3-16,1 3 0,0 5 16,-2 5-16,2 5 0,1-2 15,0 0-15,2 0 0,3-2 16,3 2-16,7-2 0,4-2 16,2-3-16,3-4 0,7-1 15,2-4-15,-3-7 0,0-7 16,0-7-16,-2-7 15,-1-5-15,-1-6 0,-2 3 16,-5 5-16,-7 6 0</inkml:trace>
  <inkml:trace contextRef="#ctx0" brushRef="#br0" timeOffset="453862.5132">10193 13983 0,'0'0'0,"0"0"31,0 0-31,0 0 0,36 11 16,-36-11-16,32 11 0,-17-5 0,-1 0 15,1 0-15,-2 0 16,-1 1-16,-1 0 0,-2-1 0,-1 2 16,-4 0-16,-2 3 0,-4 3 15,-5 4-15,-5 1 0,-3-1 0,-12 9 16,-2 2-1,-1-2-15,0 0 0,-6 3 16,1 0-16,5-6 0,1-7 0,-1-2 16,3-5-16,7-3 0,5-2 15,12-7 1,10-3-16,0 0 0,3-2 0,7-2 16,5-3-16,0-1 0,0 1 15,-1 3-15,-1 2 0,1 0 0,0 2 16,-4-1-16,-1 1 0,-5 5 15,-2 4-15,-5 3 0,-2 4 16,-5 4-16,-5 6 16,-3 2-16,-3 2 0,-5 3 0,-3 0 15,2-3-15,2-2 0,1 0 16,3-2-16,2-6 0,3-3 0,2-3 16,2-1-16,1-3 0,3-2 0,6-5 15,2-5-15,5 1 16,5-2-16,7-6 0,3-5 15,1 2-15,3-1 0,1 1 16,0 0-16,-3 5 0,-3 2 0,5 4 16,-1 5-1,-4 4-15,-2 1 0,-7 6 16,-4 3-16,-6 0 0,-4 0 0,-4 6 16,-3 4-16,-5 1 15,-3 0-15,-5 4 0,0 1 16,0-3-16,1-2 15,-3-5-15,-1-4 16,2-7-16,3-5 0,1-10 0,0-6 0,6-5 0,1-4 0,1 0 16,2 5-16,1 4 15</inkml:trace>
  <inkml:trace contextRef="#ctx0" brushRef="#br0" timeOffset="454031.9049">10564 13819 0,'0'0'16,"0"0"-16,0 0 15,6 31-15,-2-10 16,-1 2-16,0 2 16,1-3-16,-1-3 0,-1-3 15,0-1-15,1-2 0</inkml:trace>
  <inkml:trace contextRef="#ctx0" brushRef="#br0" timeOffset="454210.3682">10948 13862 0,'0'0'0,"0"0"0,-15 17 16,15-17-16,-24 34 0,11-16 0,-1-1 15,-8 8-15,-4 3 16,2-3-16,2-1 0,-9 5 15,-1-1-15,3-3 0,1-5 0,6-2 16,5-5-16,2-2 0</inkml:trace>
  <inkml:trace contextRef="#ctx0" brushRef="#br0" timeOffset="454411.0217">10531 14155 0,'0'0'0,"0"0"0,0 0 16,3 35-16,-2-14 0,0-1 0,0 0 16,0 2-16,0 2 0,1 4 15,-2-3-15,0-2 0,1-1 16,0-3-16,0-1 0,0-4 16,-1-2-16,0-1 15</inkml:trace>
  <inkml:trace contextRef="#ctx0" brushRef="#br0" timeOffset="455151.1668">10660 14126 0,'0'0'0,"0"0"15,0 0-15,25-5 0,-25 5 16,37-6-16,-16 2 15,1 2-15,2 1 0,0 0 16,1 1-16,-2-1 0,-3 0 16,4 3-16,-1 1 0,-4 2 0,0 1 15,-2 3-15,-2 2 16,-2 0 0,-2 1-16,-4 1 0,-4 2 15,-2 1-15,-1 2 0,-2-1 0,-2 0 16,-2-1-16,0 0 0,-6 0 15,-5 1-15,0-2 0,0-3 0,-3 1 16,2-1-16,2-2 16,-1-2-16,2-3 0,-1-4 0,2-1 15,0-1-15,4-4 0,1-2 0,2-3 16,3-2-16,2 1 16,3-1-1,3 1-15,4 0 0,0 3 16,-1 3-16,2 1 0,1 2 0,0 0 15,1-1-15,1 3 0,1 1 16,2 1-16,0-1 0,0 2 0,-2 0 16,-2-1-16,-1 1 0,-1-1 0,-1 0 15,-1 2-15,-2 1 0,0 1 16,-2 0-16,-2 1 0,-2 1 16,-4 2-16,-5 3 15,-2 0-15,-3 1 0,-8 6 16,-2 1-1,-5 4-15,-3 3 0,3-1 16,3 0-16,-11 5 0,-2 2 16,6-5-16,3-2 0,4-1 15,6-5-15,5-2 0,7-3 16,6-4-16,8-1 0,5-4 16,6-2-16,5-5 0,3-3 15,8-3-15,7-2 0,4-2 16,4-1-1,9-3-15,-4-3 0,-3 4 0,-3 1 0,5-3 16,-3 0-16,-2 0 0,-4-1 0,-5 4 16,-4 4-16,-5 2 15,-5 1-15,-6 2 0,-2 0 16,-6 1-16,-3 1 16,-6-1-16,-3-1 0,-3 1 15,-1 2-15,2-1 0,1 1 16,1 0-16</inkml:trace>
  <inkml:trace contextRef="#ctx0" brushRef="#br0" timeOffset="455536.4426">11103 14361 0,'0'0'0,"0"0"0,0 0 16,0 0 0,0 0-16,20 20 0,-20-20 15,0 0-15,11 21 0,-11-21 16,6 26-16,-2-11 0,-1-1 16,0 2-16,1 0 0,-1 3 15,0 0-15,0 4 0,1-2 16,0 2-16,1 2 0,-1 5 15,0-2-15,1 3 0,-1 0 0,2 4 16,-1 1-16,0 1 16,-1 0-16,2 8 15,-2-2-15,0-4 0,0-4 0,0 1 16,2 1-16,-3-2 0,-2-2 16,0 0-16,-1-6 0,0-6 15,0-5-15,0-3 0</inkml:trace>
  <inkml:trace contextRef="#ctx0" brushRef="#br0" timeOffset="573517.691">6304 15144 0,'0'0'0,"0"0"0,0 0 15,0 0-15,0 0 0,0 0 16,0 0-16,0 0 0,0 0 16,33 0-16,-33 0 0,25 3 0,-25-3 15,32 4-15,-12-3 0,2 1 16,2-2-16,4 1 0,4 1 16,9-1-1,2-1-15,4 1 0,5 1 16,11-1-16,-3 0 0,3 2 15,1-2-15,8 0 0,-5 0 0,18 0 16,3 2-16,-4 0 0,-4 1 16,15-1-16,2-1 15,-9 1-15,-5 3 0,38 0 0,-8-2 16,-7-3-16,-4-2 0,4 1 0,2 1 16,-6-1-16,-7 0 0,8 2 15,4-1-15,17-2 16,12-1-16,-30 1 0,-21 2 0,4-4 15,4-2-15,-7 1 0,-6 1 16,11 0-16,6 0 0,-11 1 16,-9 0-1,7-1-15,4 0 0,-4 1 16,-3 0-16,5 0 0,3-1 16,-14 0-16,-8 1 0,5 0 15,7 1-15,-6 1 0,-1 2 0,2-1 16,1 0-16,-8 1 0,-5 1 15,-1-1-15,-2-2 16,-4 1-16,-1 0 0,-2 2 0,-2 2 0,-10-1 16,-4-1-16,-8-2 0,-2-1 15,-6 2-15,-3 3 0,-9-5 16,-7-3-16,-1 3 16,2-3-16,-2 3 15</inkml:trace>
  <inkml:trace contextRef="#ctx0" brushRef="#br0" timeOffset="575175.7867">12991 14061 0,'0'0'0,"0"0"0,0 0 15,0 0-15,0 0 0,0 0 0,3-18 16,-3 18-1,0 0-15,-28-16 16,7 11-16,-2 2 0,-2 3 0,-3 0 16,-2 2-16,0 0 0,1 1 0,-7 3 15,3-2-15,-3 5 0,3 0 16,6 0-16,6 0 0,7 1 16,6 2-16,8-1 0,7 1 15,5 0-15,4 0 0,8 2 16,8 1-1,0-1-15,1 2 16,0 1-16,0 3 0,-5-1 0,-4-2 0,-5 7 16,-8 2-16,-9-8 0,-6 0 15,-10 4-15,-7 1 16,-6-4-16,-10 1 0,-2 1 16,3-5-16,2-6 15,1-6-15,8 0 0,5-1 16,4 0-16</inkml:trace>
  <inkml:trace contextRef="#ctx0" brushRef="#br0" timeOffset="575577.0527">13224 14093 0,'0'0'0,"0"0"0,0 0 16,0 0-16,0 0 0,-21 30 15,21-30-15,-25 34 16,10-13-16,1 1 0,1-1 0,-4 6 31,2 1-31,5-3 0,4-2 16,5-3-16,5-2 0,1-3 0,2-2 16,8-5-16,7-5 15,5-5-15,4-4 16,2-6-16,2-4 0,8-6 15,-1-3-15,-4-1 16,-3-1-16,0-4 0,-4 2 0,-8 4 0,-4 3 0,-6 6 16,-3 4-16,-5 3 15,-4 2-15,-7 6 16,-8 4-16,2 6 0,-1 5 0,0 2 16,1 2-16,1 3 0,1 3 15,2 8-15,4 7 16,7-1-1,7 0-15,3-6 16,5-4-16,-2-3 0,-2-5 0,-5-4 16</inkml:trace>
  <inkml:trace contextRef="#ctx0" brushRef="#br0" timeOffset="576062.5323">14367 14214 0,'0'0'0,"0"0"15,0 0-15,-9-23 0,3 15 0,-5-1 16,-4 0-16,-1 2 0,-3 0 16,-9 0-16,-6 3 0,0 2 15,-1 3-15,-1 5 0,-2 6 0,-6 1 16,1 3 0,3 3-16,5 4 15,2 4-15,8-2 0,9 0 0,7-1 16,10-2-16,8-3 0,7-5 15,5-3-15,6-3 0,6-1 16,4-7-16,1-5 0,-1-2 16,-2-2-16,-1-4 0,0-4 15,7-5-15,-1-1 0,-7 0 16,-3 2-16,-12 9 0,-2 3 16,-6 2-16,-4 2 0,-1 2 0,-2 1 15,-5 6-15,-5 5 0,-2 5 16,-2 6-16,-1 2 0,-1 4 15,2 4-15,0 4 0,2-2 16,1-1-16,0 9 0,0 3 0,1-5 16,2-3-16,-1-4 15,0-3-15,-2-5 0,-2-4 0,-4-3 16,-5-2-16,-2-5 16,-1-4-16,-2-1 0,-2-2 15,-2-6-15,-4-5 0,4-3 16,4-4-1,5 4-15,4 2 0,4 2 16</inkml:trace>
  <inkml:trace contextRef="#ctx0" brushRef="#br0" timeOffset="576563.6306">15019 14209 0,'0'0'0,"0"0"16,0 0-16,0 0 15,0 0-15,-22-25 0,22 25 16,-23-13-16,9 9 16,-2 1-16,-5 1 0,-1 2 15,-1 0-15,-4 4 16,-1 3-16,-10 6 0,1 0 0,4 2 15,3 0-15,-4 10 0,3 1 16,6-1-16,6-3 0,8-2 16,6-1-16,4-3 0,3-3 0,10-3 15,7-1-15,3-5 16,2-4-16,3-3 0,0-2 0,2-5 16,0-3-16,8-10 15,2-7-15,-6 4 16,-6 2-16,-4 3 0,-6 2 15,-4 5-15,-3 2 0,-2 5 0,-2 3 16,-4 3-16,-1 4 0,-3 5 0,-4 5 16,-2 4-16,0 5 15,0 0-15,1 0 0,3 2 0,1 0 16,1-1-16,2 1 0,6-5 16,4 0-16,-2-4 15,-2-3-15,0-2 31</inkml:trace>
  <inkml:trace contextRef="#ctx0" brushRef="#br0" timeOffset="576880.2034">15393 14120 0,'0'0'0,"0"0"0,0 0 15,0 0-15,-11 22 0,11-22 0,-20 34 16,6-12-16,0 2 0,0 2 15,1 2-15,0 0 0,2-2 16,-1 3-16,2-4 16,3-4-16,0-3 0,3-4 15,0-6-15,4-8 0,-1-3 16,2-6 0,0-5-16,3-7 0,1-6 15,3 0-15,1 0 0,1-4 16,-2 2-16,1 5 0,-1 3 0,-1 3 15,-2 3-15,2 3 0,0 3 16,6 3-16,3 4 16,4 4-16,3 4 0,2 2 15,3 3-15,1 1 0,0 1 0,-4-3 0,-7-2 16,-2-1-16</inkml:trace>
  <inkml:trace contextRef="#ctx0" brushRef="#br0" timeOffset="577081.0014">15662 14334 0,'0'0'15,"0"0"-15,0 0 0,34 6 16,-14-3-16,4-1 15,6 2-15,3-1 0,4 0 16,4 0-16,-7-1 0,-5 0 0</inkml:trace>
  <inkml:trace contextRef="#ctx0" brushRef="#br0" timeOffset="577397.8163">16595 14104 0,'0'0'0,"0"0"15,0 0-15,0 0 0,0 0 16,0 0 0,0 0-16,-26 12 15,26-12-15,-34 20 0,13-7 16,0 3-16,-1 3 0,1 1 15,1 2-15,-3 7 0,2 0 16,5-1-16,5-1 0,6-2 16,5 1-16,2-2 0,2-4 15,13 3-15,8-3 0,3-3 0,1-5 16,-6-3-16,-4-1 0,-4-1 16</inkml:trace>
  <inkml:trace contextRef="#ctx0" brushRef="#br0" timeOffset="577783.5452">17199 14245 0,'0'0'0,"0"0"0,0 0 16,0 0-16,0 0 0,0 0 15,0 0-15,-22-12 0,22 12 0,-19-4 16,19 4-16,-35 1 0,17 1 15,-4 1-15,-3 1 0,0 2 0,0 3 0,-8 7 16,1 5 0,3 2-16,4 0 0,5 0 15,5-1-15,7 6 0,6 0 16,10-4-16,8-4 16,12-4-16,11-4 15,13-3 1,9-3-16,-3-4 15,-5-1-15,7-7 16,-1-5-16,-7-6 0,-5-4 16,-10 2-16,-7 1 15,-9 2-15,-7 4 0,-5-3 16,-4-1-16,-4 4 0,-2 1 16,-1-2-16,-1-2 0,1 5 0,1 2 0,0 1 15</inkml:trace>
  <inkml:trace contextRef="#ctx0" brushRef="#br0" timeOffset="578247.1182">17047 14190 0,'0'0'0,"0"0"0,0 0 0,0 0 15,0 0-15,0 0 16,0 0-16,0 0 0,33 0 0,-33 0 16,37 8-16,-14-4 0,4 2 15,1 0-15,1 0 16,0 1-16,2 1 0,5 3 16,-5 0-16,-5 4 15,-4 2 1,-8-1-16,-5 1 15,-6-2-15,-3-1 0,-7-1 0,-6-1 0,-5 0 16,-2 0-16,-5-1 16,-4-1-16,-6 0 15,1-2-15,6-1 0,6-1 0,4-1 16</inkml:trace>
  <inkml:trace contextRef="#ctx0" brushRef="#br0" timeOffset="578855.8237">18115 14286 0,'0'0'0,"0"0"0,0 0 15,0 0-15,0 0 0,0 0 16,-25-21-1,25 21-15,-31-6 0,14 5 0,-1 1 0,-3 3 16,-3 3-16,1 2 0,1 3 0,-7 5 16,0 2-16,3 2 0,2-2 15,-1 5-15,6-2 16,8 0-16,7 0 16,9-4-16,6-2 0,3-7 15,5-3 1,2-3-16,1-3 0,6-5 15,0-5-15,1-4 16,-1-3-16,-1 0 0,-3 0 0,-4 1 16,-3-1-16,-1 1 0,-3 2 15,-4 6-15,-2 2 0,-3 2 16,-2 3-16,-2 2 16,1 7-16,-2-1 0,-1 3 0,0 2 0,-2 4 15,2 3-15,0 0 0,2 2 16,1 1-16,1-1 0,2-1 15,2 4-15,2-2 0,2-3 16,1-2-16,3-5 0,4-3 16,1-6-16,1-2 0,-4 0 15,-3 0-15,-2 0 16</inkml:trace>
  <inkml:trace contextRef="#ctx0" brushRef="#br0" timeOffset="579149.9317">18650 14073 0,'0'0'0,"0"0"15,0 0-15,0 0 0,0 0 16,-13 27-16,13-27 0,-24 34 16,3-8-16,0 2 15,1 2-15,-1 1 0,-1 3 16,-3 6-16,3-2 0,2 2 15,6-7-15,5-3 0,4-5 0,9-1 16,4-2-16,3-5 0,3-4 0,6-3 16,5-3-16,0-5 0,1-2 15,1-5-15,3-4 0,-6 2 16,-4 0-16,-5 2 0</inkml:trace>
  <inkml:trace contextRef="#ctx0" brushRef="#br0" timeOffset="579303.6624">18259 14267 0,'0'0'0,"0"0"16,25-4-16,2 2 0,8 0 0,1 1 15,2 0-15,20 0 0,8 1 16,1-1-16,-13 1 0,-10-1 15</inkml:trace>
  <inkml:trace contextRef="#ctx0" brushRef="#br0" timeOffset="580422.4201">13153 14983 0,'0'0'15,"0"0"-15,0 0 0,0 0 0,0 0 16,0 0-16,0 0 0,30 11 15,-30-11-15,26 7 0,-26-7 0,28 8 16,-7-2-16,5 1 0,4 0 16,7 0-16,5-1 15,13 1-15,2-1 0,21 1 0,7 0 16,20-2 0,2 0-16,21 0 0,0-1 15,21 1-15,-1-3 0,72 1 16,-11-1-16,29-2 15,19-1-15,3 1 16,2 1-16,-27-1 0,-17 0 0,-30 0 16,-19 0-16,29 4 0,22 4 15,-38 0-15,-26 0 0,13 5 0,8 3 16,9 0-16,6 2 0,-18-1 16,-13 0-16,-22-3 15,-16-1-15,-38-4 16,-27-2-16,-17-3 15</inkml:trace>
  <inkml:trace contextRef="#ctx0" brushRef="#br0" timeOffset="593101.6383">18951 14368 0,'0'0'0,"0"0"16,0 0-1,0 0-15,0 0 0,0 0 0,0 0 0,0 0 16,0 0-16,31 7 0,-31-7 0,26 4 16,-26-4-16,30-2 15,-13 1-15,3-2 0,2 0 0,1-1 16,0 0-16,2-3 16,2-1-16,5-2 0,-2-1 15,-4-1-15,-3 0 0,-4-1 0,-2-1 16,-5 1-16,-3 0 0,-6 0 15,-6 1-15,-3 0 0,-2 2 0,-6 3 16,-6 5-16,-3 1 0,-4 3 16,-7 5-16,-2 6 0,1 0 15,0 1-15,-4 13 0,0 5 16,8-3 0,6-3-16,5 7 0,4 4 15,6-1-15,6-3 0,14 5 0,10-1 16,3-12-16,5-3 0,12-1 15,4-4 1,3-5-16,4-5 0,-14-2 16,-8-1-16,-8-1 0</inkml:trace>
  <inkml:trace contextRef="#ctx0" brushRef="#br0" timeOffset="593577.5839">19981 14421 0,'0'0'15,"0"0"-15,0 0 16,0 0 0,0 0-16,0 0 0,-11-19 0,11 19 0,0 0 15,-18-21-15,11 12 0,-3 0 16,-2 0-16,-2-1 0,0-1 16,-1 3-16,-2 2 0,-1 2 15,1 3-15,-1 1 0,0 1 16,-5 5-16,-1 2 0,1 4 15,1 3-15,3-1 0,4 1 0,1 2 16,3 1-16,5 4 0,1 2 16,8-3-16,4-3 15,8-5-15,3-4 16,7-3-16,3-4 16,3-6-16,2-4 0,9-8 15,0-4 1,-6-1-16,-4 0 0,4-11 15,-3-7-15,-2 2 0,-3 2 0,2-4 16,-3 1-16,-8 6 0,-3 6 16,-4 4-16,-2 3 0,-4 5 15,0 3-15,-3 1 0,-2 2 16,-2 4-16,-1 3 0,-6 7 0,-4 5 16,-1 7-16,-2 5 0,-3 12 15,-1 9-15,2 0 0,-1 1 0,-6 16 16,-7 15-16,0 5 0,1 1 15,5-11-15,6-21 0,6-14 16</inkml:trace>
  <inkml:trace contextRef="#ctx0" brushRef="#br0" timeOffset="596158.0142">20876 14130 0,'0'0'0,"0"0"16,0 0-16,0 0 0,0 0 16,0 0-16,0 0 15,0 0-15,-5 32 16,5-32-16,-12 31 0,2-9 0,-4 4 15,1 0-15,1 0 0,-2 8 0,0 1 16,2-3-16,0-1 0,0 5 16,2-2-16,1-6 0,3-6 0,0-3 15,3-5-15,0-2 0,-1-5 16,4-7-16,-1-2 0,2-4 16,2-3-16,0-6 0,1-4 0,2-2 31,0 0-31,5-9 0,3-1 15,1 1-15,3 1 0,-1 4 16,2 2-16,-1 4 0,-2 3 0,2 1 0,0 1 0,1 4 16,2 3-16,0 2 0,1 3 15,-3 2-15,-1 3 0,3 0 16,3 1-16,-1 1 16,-1 1-16,-4-2 0,-4 0 15,-2-1-15</inkml:trace>
  <inkml:trace contextRef="#ctx0" brushRef="#br0" timeOffset="596489.7267">21036 14481 0,'0'0'0,"0"0"32,0 0-32,0 0 0,0 0 0,0 0 15,31 19-15,-31-19 0,35 6 16,-11-5-16,5 0 0,3-2 15,2-2-15,3-2 16,1-1-16,9-5 0,-4-1 0,2-1 16,-8 0-16,-7-1 0,-7 0 0,-7-4 0,-9-3 31,-5 1-31,-5 2 0,-9 3 0,-7 3 0,-3 2 0,-2 3 16,-6 5-16,-3 3 0,1 6 15,1 4-15,-3 4 16,3 5-16,3 3 0,2 1 15,9 2-15,4 2 0,12-1 16,8 0-16,4-2 0,3-2 16,12-4-16,9-2 0,7-5 15,4-2-15,-4-2 0,-10-2 16,-9-1-16</inkml:trace>
  <inkml:trace contextRef="#ctx0" brushRef="#br0" timeOffset="596790.7586">22237 14239 0,'0'0'16,"0"0"-16,0 0 0,-20-12 15,20 12-15,-29-9 0,6 7 16,-2 1-16,-3 1 0,-11 3 0,0 3 0,0 2 16,1 1-16,-3 6 0,6 2 15,7 1-15,8 3 0,11-1 16,10 1-16,8-2 15,8 0-15,8 1 0,7-1 16,-1 0-16,-1 1 16,-5-4-16,-4-3 0,-2 1 0,-6-1 0,-7-1 15,-6 1-15,-7-4 0,-6 1 16,-8-2-16,-8-1 0,-1 0 16,-1-3-16,4-3 0,3-3 0,0 1 15,6 0-15,3 0 0</inkml:trace>
  <inkml:trace contextRef="#ctx0" brushRef="#br0" timeOffset="597029.275">22470 14199 0,'0'0'0,"0"0"15,0 0-15,0 0 0,-4 37 0,-4-18 16,-4 3-16,-4 13 15,-4 10-15,-1 6 0,-1 2 16,-6 16-16,2-1 16,-2 6-16,5-10 15,1-3-15,5-15 0,1-10 0,0-10 16,1-12-16,1-9 0,3-1 16,2-1-16,2-1 15</inkml:trace>
  <inkml:trace contextRef="#ctx0" brushRef="#br0" timeOffset="597276.7987">22355 14241 0,'0'0'0,"11"-2"16,7-1-16,2 2 0,0 2 0,11 0 0,3 2 16,8 2-16,-2 2 0,0 7 15,2 5-15,-6-2 16,-8-1-16,-1 5 0,-7-1 15,-7-1-15,-4-3 0,-10 2 0,-8 0 16,-7-1-16,-5 0 0,-6-2 16,-6 2-1,-3-4-15,0-2 0,-1-2 16,-2-2-16,5-3 0,4-2 16,7 0-16,4 0 15,5-1-15</inkml:trace>
  <inkml:trace contextRef="#ctx0" brushRef="#br0" timeOffset="597593.4393">23102 14321 0,'0'0'0,"0"0"15,0 0-15,0 0 0,0 0 16,-13 31-16,13-31 0,-24 29 16,11-10-16,2 1 15,2 3-15,1-1 0,2-2 0,5 5 16,4-1-16,5-6 0,4-2 0,6-5 15,4-6-15,2-2 0,3-2 0,7-7 16,0-5-16,-4-1 16,-4 1-16,-1-7 0,-3-5 0,-3-7 15,-5-1-15,-11 0 16,-9-1-16,-12 6 16,-11 4-1,3 11-15,-3 4 0,-11 6 16,-4 7-16,6 4 15,4 3-15,9 0 0,6 2 0,8 0 16,7 1-16,1-4 0,0-2 16,1-2-16</inkml:trace>
  <inkml:trace contextRef="#ctx0" brushRef="#br0" timeOffset="597994.595">23745 14243 0,'0'0'0,"0"0"16,0 0-16,0 0 0,-28 22 0,28-22 31,-25 33-31,9-13 0,1 1 16,-3 2-16,0 4 0,-4 5 16,1-2-16,3-3 0,4-1 15,2-5-15,2-3 0,0 0 16,2-6-16,2-6 0,3-3 15,2-8-15,1-4 16,2-7-16,2-3 0,4-6 0,6-3 0,1-4 16,0 2-16,1 1 0,-1 1 0,1 6 15,0 1-15,6 1 16,3 2-16,-2 5 0,-1 5 0,-6 5 16,0 2-16,-2 4 0,-2 4 15,-1 6-15,0 5 0,-3 2 16,-2 3-16,-4 2 0,-2 2 0,-1 1 0,0 1 15,-3 1-15,0-1 16,-2 5-16,1-1 0,1-6 0,3-3 16,0-6-16,0-4 0,1-3 15</inkml:trace>
  <inkml:trace contextRef="#ctx0" brushRef="#br0" timeOffset="598295.2253">24460 14270 0,'0'0'0,"0"0"0,0 0 16,0 0-16,0 0 0,-12-18 15,12 18-15,-32-8 0,12 5 16,-4 2-16,-3 3 0,-1 1 0,2 1 16,-5 6-16,2 4 0,5 2 15,3 3-15,4 0 0,5 1 16,3 5-16,6-2 0,5 2 15,6 2-15,0-5 0,0-3 0,3-1 16,2-1-16,-3-2 0,-3-2 16,-3 0-1,-4-1-15,-7-1 0,-6-2 16,-3-3-16,-2-3 16,0-3-16,-3-2 0,-6-3 0,2-1 15,4 1-15,4 0 16,2 2-16</inkml:trace>
  <inkml:trace contextRef="#ctx0" brushRef="#br0" timeOffset="598618.3945">24329 14434 0,'0'0'0,"0"0"0,23 7 16,-7-3-16,0 0 0,4-1 16,2-1-16,6 2 0,-2 0 15,1-1-15,-1-2 0,-1-1 16,1 0-16,1-4 15,-1 0-15,-4-2 16,-2-2-16,-8-2 0,-2-2 16,-4-1-16,-2-3 0,-6 1 15,-2 1-15,-3-1 0,-1 1 0,-7 2 16,0 4-16,-4 4 0,-2 2 16,-3 5-16,-3 2 15,4 3-15,2 2 0,1 7 0,2 5 16,5 3-16,5 2 15,5-2-15,3-1 0,7-1 16,8 2-16,4-3 0,6-2 0,12 0 16,6-3-16,-10-4 0,-6-2 15,-7-3-15</inkml:trace>
  <inkml:trace contextRef="#ctx0" brushRef="#br0" timeOffset="598903.3539">25423 14393 0,'0'0'0,"0"0"0,0 0 16,-18-20-16,18 20 0,-29-18 16,10 10-16,-7 0 15,-2-2 1,-2 5-16,0 2 0,-4 4 16,4 3-16,7 4 0,5 3 15,7 3-15,7 3 0,4 0 16,5 2-16,8 1 0,5 0 15,4 3-15,-1-3 0,4 1 0,2 2 16,-4-3-16,-2 0 0,-3 2 0,-6-3 16,-7-2-16,-3 0 0,-13-6 15,-10-4-15,-3-3 0,-4-2 0,-10-4 16,-6-3-16,-8-7 16,1-4-16,11 3 0,9 3 15,7 2 1</inkml:trace>
  <inkml:trace contextRef="#ctx0" brushRef="#br0" timeOffset="629106.5504">3377 15979 0,'0'0'0,"0"0"0,0 0 0,0 0 15,0 0-15,24 4 0,-24-4 16,22 8-16,-22-8 0,29 15 0,-14-6 15,-2 1-15,0 1 0,0 1 16,-1 2-16,1 1 16,0 0-16,1 2 0,0 1 15,5 2-15,-4-1 0,-1-4 0,-1-1 16,-4-3-16</inkml:trace>
  <inkml:trace contextRef="#ctx0" brushRef="#br0" timeOffset="629334.997">4258 15948 0,'0'0'0,"0"0"16,0 0-16,0 0 0,-19 13 0,19-13 16,-38 25-1,10-8-15,-6 2 0,1 1 16,-2 0-16,-11 8 0,-2 0 15,-13 3-15,2-4 0,12-5 16,8-4-16,9-3 0</inkml:trace>
  <inkml:trace contextRef="#ctx0" brushRef="#br0" timeOffset="629535.6689">3661 16250 0,'0'0'16,"0"0"-16,-6 20 0,-1 1 16,-5 8-16,2 1 0,-3-1 15,-3 11-15,1 2 0,-5 6 16,1-2-16,-5 5 0,1-2 16,5-7-16,7-7 0,0-8 15,3-5-15,3-5 16</inkml:trace>
  <inkml:trace contextRef="#ctx0" brushRef="#br0" timeOffset="629898.1564">4186 16397 0,'0'0'0,"0"0"0,0 0 0,-18 21 15,18-21-15,-31 34 16,13-13-16,-2 4 0,-1 4 15,2-2-15,4-2 0,0 8 16,7-2-16,4 2 0,4-6 0,11-7 16,8-5-16,11-8 15,10-8 1,4-6-16,3-7 0,-1-2 16,0-3-16,3-8 0,-1-4 15,-8-2-15,-8 1 0,-9-3 16,-5-1-16,-11 7 15,-7 4-15,-10 4 0,-6 3 16,-21 11-16,-14 7 16,4 1-16,3 4 0,-4 2 0,-1 5 0,9-2 0,7 1 15,4 7-15,9 4 16,10-4-16,4-3 0,4-5 16,-2-3-16,2-1 0</inkml:trace>
  <inkml:trace contextRef="#ctx0" brushRef="#br0" timeOffset="630283.9005">4824 16394 0,'0'0'16,"0"0"-1,0 0-15,-29 24 16,29-24-16,-29 36 0,17-14 15,-1 0-15,4-2 0,2-2 16,2-2-16,2-2 0,3-1 0,11-2 16,8-4-16,3-4 15,1-2-15,8-5 0,2-5 16,7-7-16,1-9 16,6-3-16,-6 2 0,5-5 0,-3 0 0,-7 6 15,-6 5-15,-10 4 16,-5 6-16,-8 2 0,-4 1 0,-9 10 15,-4 8-15,1-1 0,-1 2 16,-6 7-16,-5 5 0,4 0 16,2 1-16,3 10 15,4 4 1,6-3-16,7-4 0,4-3 16,4-3-16,9-9 0,10-7 15,-10-3-15,-3-2 0,-4-1 0</inkml:trace>
  <inkml:trace contextRef="#ctx0" brushRef="#br0" timeOffset="630653.9737">6273 16397 0,'0'0'0,"0"0"16,0 0-16,0 0 0,0 0 0,-6-24 16,6 24-16,0 0 0,-19-24 15,19 24-15,-27-11 16,8 10-16,-4 1 0,0 2 0,0 2 0,-5 2 15,-2 3-15,-7 5 0,4 1 16,-4 11-16,1 5 16,9-2-16,5 0 15,8-1-15,11 1 0,5-3 0,8-3 16,11-5-16,10-6 0,3-2 16,4-4-16,-4 0 15,-7-1-15,-6-2 16</inkml:trace>
  <inkml:trace contextRef="#ctx0" brushRef="#br0" timeOffset="631039.7273">6858 16464 0,'0'0'0,"0"0"16,0 0-16,0 0 0,0 0 0,-17-21 0,17 21 16,-20-10-16,20 10 0,-33-9 15,11 5-15,-3 3 0,0 0 16,-4 3-16,-3 1 0,-12 6 15,-3 5-15,4 3 16,3 4-16,0 6 0,5-1 16,10-2-16,3-2 0,10-2 0,7 1 15,7-5-15,3-1 0,13-5 0,9-2 16,7-4-16,3-3 0,10-6 16,3-6-16,-3-3 0,-1-3 15,5-3-15,-4-4 16,-7 0-16,-3 1 0,-9 3 0,-8 2 15,-4 4 1,-4 3-16,-5 4 0,-2-1 16,-5 8-16,0 0 0,-6 10 15,0 2-15,-3 4 0,1 5 16,2 1-16,0 1 0,3-2 16,1-2-16,2-1 0,2-1 15,6-1-15,4-2 0,-2-2 0,-3-3 16,0-2-16</inkml:trace>
  <inkml:trace contextRef="#ctx0" brushRef="#br0" timeOffset="631418.7463">7294 16451 0,'0'0'0,"0"0"15,-6 22-15,6-22 16,-20 37-16,8-16 0,-1 2 15,1-3-15,1 1 16,3-3-16,2-2 0,-2 0 16,5-3-16,0-2 0,2-4 15,5-4-15,2-5 0,3-3 16,2-5-16,3-8 0,4-5 16,2-4-16,5-3 0,-2 4 0,-1 3 15,8-1-15,-1 5 16,0 3-16,0 5 0,-2 4 15,-3 4-15,-4 4 0,-5 3 0,-1 7 16,-3 4-16,-3 4 16,-1 2-1,-3 4-15,0 3 0,-3-1 0,-1 0 16,-4 5-16,1 2 16,0-1-16,0-2 15,3-8-15,1-5 0,1-1 0,-2-4 16,0-3-16</inkml:trace>
  <inkml:trace contextRef="#ctx0" brushRef="#br0" timeOffset="631772.8102">8761 16413 0,'0'0'0,"0"0"0,0 0 16,0 0-16,0 0 15,-15-22-15,15 22 0,-27-11 16,27 11-16,-38-5 0,13 5 15,0 1-15,-2 3 32,-9 6-32,1 3 0,2 3 0,2 3 0,3 2 0,3 4 0,1 4 15,6 0-15,11 0 0,9 0 16,2-4-16,6-3 0,12-3 0,9 0 16,1-5-16,2-4 0,-1-1 0,-7-1 15,-7-3-15</inkml:trace>
  <inkml:trace contextRef="#ctx0" brushRef="#br0" timeOffset="632158.0689">9315 16462 0,'0'0'0,"0"0"0,0 0 0,0 0 16,-21-19-16,21 19 15,-38-8-15,14 7 16,-4 3-16,-2 3 0,-4 2 0,-7 6 15,0 3-15,2 0 0,4-1 16,-3 5-16,6 0 0,8 0 0,5 0 16,13-1-16,6 0 0,8-4 31,6-3-31,4-6 0,5-3 0,5-5 16,4-4-16,2-4 15,3-4-15,3-5 0,-5-2 16,-4 3-16,-5 1 0,-5 1 0,-3 3 0,-5 3 0,-3 5 15,-3 3 1,-3 4-16,-2 3 16,-4 5-16,-1 1 0,-2 3 15,2 1-15,1 2 0,1 3 16,-1 2-16,5-1 0,0-1 0,10 2 16,8 2-1,-5-4-15,-3-4 0,-2-3 0</inkml:trace>
  <inkml:trace contextRef="#ctx0" brushRef="#br0" timeOffset="632389.9387">9796 16296 0,'0'0'0,"0"0"15,0 0-15,-22 29 0,10-11 16,-1 1-16,-1 3 0,-7 8 15,-2 2-15,2 0 0,3-1 0,0 7 16,4-2-16,3-5 16,4-3-16,11-5 15,8-3-15,2-6 16,4-3-16,6-6 0,5-4 0,-1-4 16,1-2-16,-3-1 0,-5 2 15,-4 1-15</inkml:trace>
  <inkml:trace contextRef="#ctx0" brushRef="#br0" timeOffset="632559.3535">9514 16387 0,'0'0'0,"0"0"16,0 0-16,0 0 16,0 0-16,43 11 15,-14-8-15,8 0 0,9 1 16,-7-1-1,-5 0-15,-4-1 0</inkml:trace>
  <inkml:trace contextRef="#ctx0" brushRef="#br0" timeOffset="632806.9375">10418 16413 0,'0'0'0,"0"0"16,0 0-16,0 0 0,0 0 0,-26-16 15,26 16-15,-28-5 0,9 5 16,0 2-16,-3 1 0,-2 2 16,-1 2-16,-8 8 0,0 3 15,4 1-15,4 1 0,4 3 16,3 0-16,5-1 0,4 0 0,6 3 16,6-3-16,9-3 0,7-2 15,9-6-15,7-3 0,0-4 16,1-2-16,-3-1 0,-7 0 0,-6-1 15</inkml:trace>
  <inkml:trace contextRef="#ctx0" brushRef="#br0" timeOffset="633176.6674">10718 16175 0,'0'0'16,"0"0"-16,0 0 0,0 0 15,-2 33-15,-4-14 16,-2 6-16,-5 6 0,-1 4 16,0-2-16,-2 0 0,-1 8 0,0 0 15,0 4-15,2-5 0,3-4 16,2-4-16,2-5 0,2-5 16,1-6-16,3-4 0,1-5 0,2-4 15,4-6-15,3-6 0,5-5 16,3-5-1,6-9-15,0-2 0,-1 1 16,-1 1-16,10 0 0,3 4 16,-5 4-16,-2 4 0,-1 3 15,2 4-15,-2 3 0,-1 5 0,-3 5 16,-2 5-16,-5 1 0,-3 4 16,-3 5-16,-2 5 15,-3 0-15,-1-1 0,-6 5 0,-5 1 0,-1-2 16,0-4-16,2-5 0,2-4 15,1-3-15</inkml:trace>
  <inkml:trace contextRef="#ctx0" brushRef="#br0" timeOffset="633763.0955">11608 16338 0,'0'0'0,"0"0"15,0 0-15,0 26 16,0-26-16,-20 44 16,7-18-1,1 1-15,1-1 16,1-1-16,1-3 16,1-2-16,1-5 0,1 1 0,1-4 15,3-4-15,1-2 16,1-6-16,5-3 0,0-2 0,3-2 15,6-8-15,5-4 0,4-2 16,5-4-16,2 4 16,5 4-16,-2 4 15,-1 3-15,3 5 0,-4 7 16,-6 4-16,-5 4 0,-8 4 16,-5 3-16,-4 2 0,-4 1 15,-2 1-15,-3 0 0,1-3 16,0-1-1,0-2-15,-1-1 0,2-2 0,0-2 16,3-5 0,1-5-16,5-3 0,2-5 15,2 0-15,2-3 0,7-6 16,5-7-16,2 1 0,3 0 16,7-3-16,2 3 15,-5 5-15,-3 4 0,6 2 0,-2 5 0,-7 4 0,-5 3 16,-4 10-16,-4 6 15,-9 6-15,-6 3 16,-1-5-16,-2-1 0,-2 8 16,-3 2-16,0-1 0,1-1 15,3-4-15,4-4 0,0-6 16,1-2-16,0-3 16</inkml:trace>
  <inkml:trace contextRef="#ctx0" brushRef="#br0" timeOffset="634095.0481">12613 16451 0,'0'0'0,"0"0"0,0 0 0,-20 15 16,20-15-16,-25 25 0,10-7 0,0 5 16,2 4-1,3-2-15,5-1 0,5 3 16,7-3-16,4-4 0,4-2 15,5-8-15,4-5 0,1-1 0,3-2 16,3-6-16,-3-4 0,-2-5 16,-2-6-16,-5-5 0,-5-4 15,-6 1-15,-6 0 0,-9-1 16,-6 4-16,-10 4 0,-7 3 16,-7 5-16,-6 5 0,5 3 0,6 4 15,-4 5-15,0 4 16,8 5-1,4 4-15,15-8 0,9-4 16,0-2-16,0-2 0,0 1 16</inkml:trace>
  <inkml:trace contextRef="#ctx0" brushRef="#br0" timeOffset="634411.6168">13121 16390 0,'0'0'0,"0"0"0,0 0 15,-7 19-15,7-19 0,-17 35 16,4-13-16,-1 2 0,-1 2 0,-2 12 16,0 1-16,1-3 15,0-2-15,1 3 0,1-3 16,2-7-16,2-7 16,3-4-16,1-5 15,4-10-15,3-9 16,1-5-16,3-6 0,0-7 0,2-6 15,2-2-15,2 1 0,4-2 16,4 1-16,2-1 16,0 4-16,1 8 0,1 5 15,6 5-15,5 5 16,-1 5-16,-1 4 0,-3 3 0,-4 3 16,4 1-16,0 1 15,-6-2-15,-4-1 0,-4-1 0</inkml:trace>
  <inkml:trace contextRef="#ctx0" brushRef="#br0" timeOffset="634765.3546">13266 16630 0,'0'0'15,"0"0"-15,0 0 0,24 13 16,-24-13-16,41 10 15,-20-6-15,5-1 0,5-1 0,3-1 16,3 0-16,8-3 0,-2-2 16,-6-1-16,-2 0 0,1-5 15,-5-2-15,-8-1 0,-6-1 0,-11-2 16,-7-3-16,-6 2 16,-4 0-16,-8 5 15,-9 3-15,-8 9 0,-7 6 16,3 3-16,5 3 0,-7 7 15,1 5-15,8-1 0,6-1 0,8 7 16,9 4-16,11-3 16,9-3-16,25 0 15,20 1-15,6-6 0,3-6 16,16-7-16,14-6 0,-16 0 0,-22-2 16,-15 1-16</inkml:trace>
  <inkml:trace contextRef="#ctx0" brushRef="#br0" timeOffset="635019.1421">14636 16387 0,'0'0'0,"-11"-1"15,0-1-15,-4 3 0,-4 1 0,-7 6 16,-2 5 0,-1 5-16,1 4 0,-7 11 15,4 6-15,3 2 0,5 2 0,1 12 16,5 4-16,5-4 0,3-3 15,3 3-15,2-5 0,1-7 16,0-4 0,-1-10-16,0-7 0,-3-6 15,-1-5-15,-5-9 0,-2-5 0,-6-10 16,-5-8-16,5 5 0,4 3 0,5 4 16</inkml:trace>
  <inkml:trace contextRef="#ctx0" brushRef="#br0" timeOffset="635136.3199">14097 16588 0,'0'0'0,"0"0"0,32 0 16,-5-1-16,5-1 15,5 1-15,6 0 16,15 1-16,2 0 0,-6-2 16,-4-2-16,0 1 0,-9 0 0,-8 1 0</inkml:trace>
  <inkml:trace contextRef="#ctx0" brushRef="#br0" timeOffset="635381.2915">15041 16364 0,'0'0'0,"0"0"0,0 0 0,0 0 0,0 0 15,-9 33-15,9-33 16,-20 37-16,6-10 0,-3 5 15,0 5-15,-2 2 16,-1 4-16,-3 4 0,2-5 0,0 4 16,3-5-16,3 9 0,5 0 15,2-11-15,3-8 16,0-7-16</inkml:trace>
  <inkml:trace contextRef="#ctx0" brushRef="#br0" timeOffset="635566.0129">15213 16629 0,'0'0'15,"0"0"-15,0 0 0,-10 26 0,10-26 0,-18 36 16,6-13-16,-1 3 16,0 1-16,1-1 15,2-5-15,2-4 0,2-3 0,0 2 16,0-4-1,2-1-15</inkml:trace>
  <inkml:trace contextRef="#ctx0" brushRef="#br0" timeOffset="635704.1526">15340 16365 0,'0'0'0,"0"0"0,0 0 31,0 0-31,19 14 0,-19-14 0,10 16 0,-10-16 16,0 0-16,11 21 0</inkml:trace>
  <inkml:trace contextRef="#ctx0" brushRef="#br0" timeOffset="636067.9358">15334 16774 0,'0'0'0,"0"0"16,0 0-16,0 0 0,0 0 16,24 7-16,-24-7 0,30 2 15,-30-2-15,43-3 0,-20 0 0,3 0 32,2 0-32,-1-2 0,-3-1 0,4-3 15,-4-2-15,-4-2 16,-5-1-16,-4-1 0,-3 1 15,-8 1-15,-8 0 16,-4 2-16,-5 2 0,-5 6 16,-4 5-16,-2 4 15,-1 3-15,-2 3 0,4 1 0,3 6 16,1 4-16,5 2 16,6 1-16,8-1 0,6-2 15,6-3-15,3-3 0,10 0 16,7-1-16,13 0 0,4-3 0,-9-3 15,-9-1-15,-6-3 0</inkml:trace>
  <inkml:trace contextRef="#ctx0" brushRef="#br0" timeOffset="636330.6456">16272 16644 0,'0'0'0,"0"0"0,0 0 0,-17-11 15,17 11-15,-26-7 0,5 5 0,0 2 31,0 0-31,1 3 0,-1 2 0,-6 5 16,2 3-16,6 3 16,6 4-16,6 2 0,6 3 15,2-1-15,4-1 0,8 6 16,8 0-16,-3-4 0,1-3 16,-3-2-16,-3-1 0,-3-3 0,-4-1 15,-4-3-15,-6-3 0,-9-2 16,-8-3-16,-8-3 0,-6-4 15,6 2-15,6-1 16,5 1-16</inkml:trace>
  <inkml:trace contextRef="#ctx0" brushRef="#br0" timeOffset="642663.5036">16771 16570 0,'0'0'0,"0"0"15,0 0-15,0 0 16,0 0-16,0 0 0,0 0 16,0 0-16,0 0 0,0 0 15,0 0-15,-19 28 0,19-28 0,-18 46 16,9-14-1,3-2-15,1 0 16,3-5-16,3-3 16,6-5-16,4-5 0,5-2 0,3-5 15,3-5-15,3-5 16,2-6-16,2-7 0,-3 1 0,0 0 0,6-9 16,1-2-1,-6 4-15,-5 3 0,-4 6 16,-5 4-16,-9 8 15,-6 9-15,-4 9 16,-5 6-16,1 9 16,1 6-1,3-3-15,4-3 0,10-2 16,7-3-16,3-5 16,1-3-16,4-8 0,3-6 15,5-6-15,4-5 16,-1-5-16,-2-4 15,-2-7-15,0-5 16,-2-9-16,-6-1 0,-9 4 16,-6 5-16,-8 6 0,-7 7 15,-2 4-15,-3 4 16,3 5-16,0 4 16,2 0-16,1 0 15,2 0-15</inkml:trace>
  <inkml:trace contextRef="#ctx0" brushRef="#br0" timeOffset="642864.219">17773 16658 0,'0'0'0,"0"0"16,0 0-1,-13 25-15,13-25 0,-23 34 16,12-17-16,2 0 0,0-2 0,1-1 15,1-1-15,2-5 16,0-1-16,2-2 0,0 0 16,0-1-16</inkml:trace>
  <inkml:trace contextRef="#ctx0" brushRef="#br0" timeOffset="643018.1209">17901 16398 0,'0'0'0,"0"0"16,0 0-16,0 0 16,-8 31-1,8-31-15,0 26 0,0-13 16,0-2 0,0-2-16</inkml:trace>
  <inkml:trace contextRef="#ctx0" brushRef="#br0" timeOffset="643234.4751">18302 16452 0,'0'0'0,"0"0"16,-12 25-1,-1-4-15,-5 4 16,-3 7-16,-2 3 16,3-1-16,2-1 0,2 4 15,5-4-15,6-2 16,5-4-1,6-5-15,5-4 0,7-5 16,5-5-16,4-6 16,4-6-16,0 0 15,-6 1-15,-5 1 0</inkml:trace>
  <inkml:trace contextRef="#ctx0" brushRef="#br0" timeOffset="643435.121">18034 16586 0,'0'0'0,"0"0"16,0 0-16,0 0 16,0 0-16,23 16 15,0-7-15,6-2 16,4-1 0,6-1-16,5 0 0,2-1 15,3-1-15,12 0 16,0-3-16,1 1 0,-12-1 15,-9 1-15</inkml:trace>
  <inkml:trace contextRef="#ctx0" brushRef="#br0" timeOffset="643856.9353">18890 16418 0,'0'0'0,"0"0"16,0 0-16,-8 38 0,-1-14 16,-1 3-16,-2 4 15,-1 1-15,-1 2 0,-4 8 16,-1-1-16,0-4 0,2-4 16,-3 4-16,3-3 0,3-7 15,3-6-15,2-7 16,4-6-1,5-8-15,4-6 0,1-2 16,3-3-16,3-5 0,4-4 16,3-2-16,2 1 0,2 3 15,4 3-15,-2 0 0,-1 0 16,-1 4-16,-2 2 16,0 5-16,1 5 0,-5 2 15,-1 2-15,-3 8 0,-2 5 0,-4 3 31,-3 2-31,-3 2 0,-2 1 0,-3 4 16,-3 4 0,1-3-16,2-2 0,1-5 15,0-5-15,1-4 0</inkml:trace>
  <inkml:trace contextRef="#ctx0" brushRef="#br0" timeOffset="644374.3325">19784 16292 0,'0'0'16,"0"0"-16,0 0 16,6 30-16,-6-30 0,-4 44 15,-2-16-15,-5 7 0,-4 4 16,-7 15-16,0 0 0,1 0 16,2-2-1,-2 4-15,4-8 0,2-8 16,3-7-16,1-1 15,2-8-15,5-9 0,0-5 16,4-10-16,3-10 0,3-10 16,5-9-16,4-1 0,2-1 15,4 1 1,1 0-16,4 4 0,2 4 16,-1 4-16,-2 3 0,4 4 15,-3 5-15,-7 7 16,-1 5-16,-3 2 0,-2 2 0,-4 11 15,-3 7 1,-4 1-16,-2 1 16,-1-3-16,-1-1 0,-2-2 15,0-2-15,1-3 0,0-4 16,1-3 0</inkml:trace>
  <inkml:trace contextRef="#ctx0" brushRef="#br0" timeOffset="644722.204">20293 16613 0,'0'0'0,"0"0"0,0 0 16,-13 23-16,13-23 0,-17 32 16,8-12-16,2 1 0,1 0 15,3-1-15,2-2 0,5 1 16,6-2-16,3-3 0,4-4 15,7-3-15,6-2 16,2-7 0,3-3-16,-5-4 0,-4-3 15,1-7-15,-6-3 16,-7-4-16,-5-2 0,-10 0 16,-8 1-16,-9 7 15,-7 5-15,1 4 0,-1 3 16,-3 8-16,-5 5 15,4 6-15,5 3 0,7 2 16,7-1-16,3-2 0,0-2 16,2-3-16</inkml:trace>
  <inkml:trace contextRef="#ctx0" brushRef="#br0" timeOffset="645139.143">20836 16586 0,'0'0'0,"-5"9"0,-3 4 15,-3 5-15,-2 3 16,-1 3 0,-2 3-16,-2 5 15,-1-3-15,3-3 16,3-4-16,3-6 15,2-3-15,4-6 0,3-5 0,4-9 16,5-10 0,1-2-16,0 0 0,5-5 0,6-4 15,6-8-15,3-1 16,3 5-16,1 3 16,-1 7-16,-1 6 0,-4 6 15,-1 5-15,-5 6 0,-4 3 16,-1 8-16,-2 4 15,-4 7-15,-4 6 16,-3 0-16,-1-1 16,-2 1-16,-2 3 15,0-5-15,1-1 0,-2 0 16,2-5-16,0-6 16,0-4-16,0-1 15</inkml:trace>
  <inkml:trace contextRef="#ctx0" brushRef="#br0" timeOffset="645493.5106">21189 16655 0,'0'0'0,"0"0"15,0 0-15,22 12 16,-22-12-16,36 12 16,-18-8-16,7 0 0,3-1 15,1-3-15,0-1 0,-1-2 16,1-2-16,4-4 15,-2-5-15,-9-2 16,-7-2-16,-7 0 16,-7 0-16,-10 4 0,-7 3 15,-10 6-15,-6 5 16,-3 8 0,-4 6-16,-4 9 15,5 4-15,12 2 16,8 3-16,11 1 15,10 3-15,8-6 0,7-4 16,20 1-16,10-4 16,10-9-16,6-8 15,-15-2-15,-10-1 0,-9 0 0</inkml:trace>
  <inkml:trace contextRef="#ctx0" brushRef="#br0" timeOffset="645925.7479">21959 16568 0,'0'0'0,"0"0"16,0 0 0,0 0-16,-31 25 15,31-25-15,-24 32 0,10-11 16,1 3-16,2 1 0,2 2 16,5-3-16,3-1 0,3 4 15,5-3-15,5-6 16,4-3-16,4-5 0,2-4 15,1-4-15,2-3 0,0-6 0,3-8 16,2-10-16,-1-4 16,-6 3-16,-3 1 0,-3 3 15,-3 2 1,-5 8-16,-4 8 16,-4 12-16,-4 8 15,-2 6-15,-4 3 16,-1 9-16,0 6 0,-4 9 15,-3 5-15,-2 12 16,1 1-16,0-7 16,2-6-16,1-7 0,0-6 15,-6-2-15,-2-6 0,-1-10 16,2-5-16,0-12 0,0-9 16,1-5-16,-2-6 0,1-15 15,1-14-15,6 10 16,3 7-16,2 6 0</inkml:trace>
  <inkml:trace contextRef="#ctx0" brushRef="#br0" timeOffset="646195.1876">22974 16480 0,'0'0'0,"0"0"15,0 0-15,-14 25 16,0-6 0,-2 4-16,0 3 15,-2 5-15,-1 5 0,-2 6 0,4-3 16,4 8-16,9-2 16,5-4-16,5-6 15,6-7-15,4-6 0,5-5 16,5-4-16,-7-3 15,-2-2-15,-4-1 0</inkml:trace>
  <inkml:trace contextRef="#ctx0" brushRef="#br0" timeOffset="646358.0006">22736 16598 0,'0'0'0,"0"0"16,0 0-16,0 0 0,0 0 15,40 3-15,-40-3 0,50 3 16,-18-1-16,4 0 16,1-1-16,4 1 0,-7-1 15,-4 0-15</inkml:trace>
  <inkml:trace contextRef="#ctx0" brushRef="#br0" timeOffset="646727.5165">23468 16354 0,'0'0'16,"0"0"-16,0 0 0,-14 29 15,1-7-15,-1 2 0,0 0 0,-4 10 16,-3 7-16,-6 12 16,-1-1-16,-2 6 15,5-7-15,5-7 16,4-7-1,7-12 1,6-12-16,5-9 16,6-8-16,3-7 0,3-6 0,4-8 15,1-9-15,7 2 16,2 1-16,0 5 16,-3 3-16,1 5 0,-1 4 15,0 4-15,-3 7 0,-2 5 16,-2 5-16,-6 3 0,-3 2 15,-4 6-15,-1 6 0,-3 4 16,-1 4-16,-2-3 0,-3-2 0,2-5 16,1-5-16,-1-2 0</inkml:trace>
  <inkml:trace contextRef="#ctx0" brushRef="#br0" timeOffset="647144.6524">24167 16698 0,'0'0'16,"0"0"-16,0 0 15,0-21-15,0 21 16,-12-21-16,12 21 0,-29-13 16,4 11-16,-6 4 0,-4 4 15,3 3-15,2 0 0,-5 7 16,2 5-16,5 0 0,5 2 0,5 2 15,9-1-15,8-3 16,7-4-16,6-4 16,7-2-16,4-5 0,3-4 15,3-2 1,1-2-16,-2-9 0,1-6 16,-4-3-16,-1-2 0,-6 0 15,-3 1-15,-3 3 16,-3 3-16,-3 3 15,-1 3-15,-5 9 16,0 2-16,-3 10 16,0 7-16,2 0 0,1 3 0,1-1 15,2-2-15,6 4 0,3-1 16,2-6-16,0-5 0,-2-1 16,-3-3-16,-1-1 0</inkml:trace>
  <inkml:trace contextRef="#ctx0" brushRef="#br0" timeOffset="647530.2941">24526 16593 0,'0'0'0,"0"0"0,0 0 16,-14 26-16,3-9 16,0 1-16,-1 1 0,-2 2 15,-2 3-15,-3 3 16,3-2-16,2-2 0,0-4 15,3-1-15,2-4 0,2-3 16,0-3-16,3-3 16,0-4-16,7-9 0,3-7 15,5-7-15,5-5 16,0-2-16,3-1 0,2 3 16,3 2-16,7 0 0,1 5 15,0 5-15,0 4 16,-1 10-1,0 8-15,-6 9 0,-3 8 32,-6 11-32,-7 9 15,-3-3-15,-4 1 16,0-9-16,1-5 0,-2-5 16,0-4-16,0-4 15</inkml:trace>
  <inkml:trace contextRef="#ctx0" brushRef="#br0" timeOffset="647841.1383">25398 16420 0,'0'0'16,"0"0"-16,0 0 15,-7 35-15,-1-13 16,1 1-16,2 0 0,2 0 0,0-1 15,2 4-15,1-4 16,4-2-16,1-3 0,2-2 16,2-2-16,2-6 15,2-2-15,4-5 16,6-6-16,-3-3 0,0-3 16,0-6-16,1-5 0,0-2 15,0-1-15,4-7 16,1 1-16,-5 3 15,-5 3-15,-1 6 16,-4 6-16,-3 2 16,0 4-16,-1-1 0</inkml:trace>
  <inkml:trace contextRef="#ctx0" brushRef="#br0" timeOffset="648031.7069">26014 16465 0,'0'0'0,"0"0"15,0 0-15,-6 31 0,6-31 16,-14 33-16,5-14 0,0 1 16,-1 2-1,1-1 1,2-4-16,0-2 16,3-4-16,-1-2 0,2 0 15,0-1-15</inkml:trace>
  <inkml:trace contextRef="#ctx0" brushRef="#br0" timeOffset="648201.1441">26043 16185 0,'0'0'16,"0"0"-16,0 0 16,13 20-16,-13-20 0,14 30 15,-5-14-15,2 3 0,2 3 16,-1-3-16,-2-2 15,-1-2-15</inkml:trace>
  <inkml:trace contextRef="#ctx0" brushRef="#br0" timeOffset="648687.098">26412 16424 0,'0'0'16,"0"0"-16,0 0 0,-6 22 15,6-22-15,-19 37 0,6-16 16,0 1-16,-1 0 15,0-1-15,1-2 16,2-2-16,2-2 16,2-4-16,1-1 0,5-6 15,3-4 1,4-5-16,3-5 0,2-2 16,1-5-16,9-8 15,4-5-15,-1 4 0,0 5 16,5-2-16,-1 3 15,-3 7 1,-2 5-16,-3 4 0,-2 3 0,-6 14 16,-3 11-16,-5-2 15,-3 2-15,-1 7 16,-1 1-16,-2 0 0,-2-1 16,1-1-16,-2-2 15,2-6-15,1-3 0,-1-4 16</inkml:trace>
  <inkml:trace contextRef="#ctx0" brushRef="#br0" timeOffset="649003.5422">26704 16612 0,'0'0'0,"0"0"0,0 0 16,0 0-16,35 3 15,-35-3-15,35 4 16,-13-3-16,3-1 0,2-1 15,3-3-15,-2 0 16,-3 0-16,6-3 0,-3-1 16,-4-4-16,-7-2 15,-5-3-15,-4-1 0,-7 1 16,-5 1-16,-4 4 0,-2 0 0,-7 6 31,-8 4-31,-1 4 0,-1 4 16,-7 8-16,0 5 0,6 5 15,5 4-15,9-1 16,6 0-16,15 0 0,12-1 16,-4-4-1,-3-5 1,-2-3-16</inkml:trace>
  <inkml:trace contextRef="#ctx0" brushRef="#br0" timeOffset="649467.4283">27729 16558 0,'0'0'16,"0"0"-16,0 0 16,-25-21-16,2 13 0,-4 5 15,-2 3-15,-4 4 16,-3 4-16,-1 6 16,-2 4-16,-2 6 15,7 0-15,11-1 0,8-1 16,12-1-16,8-2 15,8-6 1,8-6-16,5-4 0,2-5 16,3-6-16,2-6 15,-2-4-15,-3-2 0,-5 1 16,-4 2-16,-3 3 16,-4 3-16,-3 2 0,-3 3 15,-3 5-15,-1 6 0,-5 11 16,-1 9-16,-5 8 0,-2 5 0,-3 10 15,-3 8 1,3-3-16,2-3 0,-1 8 16,2-3-16,-4-6 15,-1-4-15,-2-9 0,-2-7 16,-8-8-16,-6-12 16,1-12-1,-4-8-15,3-8 0,2-5 0,3-10 16,3-8-16,2-6 15,8 2-15,6-3 0,4-4 16,2 14-16,1 10 0,1 7 16</inkml:trace>
  <inkml:trace contextRef="#ctx0" brushRef="#br0" timeOffset="649984.6831">28208 16584 0,'0'0'16,"0"0"-16,0 0 15,17-18 1,-11 6-16,-6-1 15,-5 0 1,-1 3-16,-2 2 0,-6 5 16,-7 4-16,-4 4 15,-2 3-15,-1 1 0,1 1 0,-7 8 16,2 3-16,4 0 16,5 1-16,1 2 0,5-2 15,11-3-15,7-2 0,7-4 16,5-3-16,8-6 15,6-5-15,2-5 16,1-3-16,1-7 16,1-2-16,-3-2 0,-2-1 15,-5 5-15,-3 1 0,-5 4 16,-3 3-16,-3 1 16,-3 1-16,-5 6 0,-6 3 15,-1 5-15,-1 6 16,3 0-16,-1 3 0,1 5 0,0 1 15,3-2-15,2 0 0,2 2 16,4 1-16,3-4 0,3-5 16,-2-2-16,-3-2 15,0-2-15</inkml:trace>
  <inkml:trace contextRef="#ctx0" brushRef="#br0" timeOffset="650307.5696">28553 16463 0,'0'0'0,"0"0"0,0 0 15,-5 36-15,1-19 16,-2 1-16,0 3 0,-3 3 16,-1 2-16,0 0 0,-1-2 15,0 4-15,2-2 16,3-8-16,0-3 15,3-8-15,3-7 16,1-6-16,4-8 0,1-6 16,0-8-16,3 0 0,3-3 15,2 5-15,0 2 0,5 0 16,1 6-16,-2 3 0,0 4 16,5 8-16,5 8 15,-1 7-15,1 4 16,-5 0-16,-3-1 0,-5-3 0,-2-2 15,-2-1-15</inkml:trace>
  <inkml:trace contextRef="#ctx0" brushRef="#br0" timeOffset="650523.9096">28979 16911 0,'0'0'0,"0"0"16,0 0-16,0 0 0,0 0 15,0 0-15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0T01:48:33.7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1870 2696 0,'0'0'0,"0"0"0,0 0 15,0 0-15,27-2 0,-27 2 0,22-2 16,-22 2-16,34-1 16,-10 1-16,7 1 0,0 1 0,4 0 15,9-3-15,6-2 0,21-1 16,4 0-16,9 1 0,-7 6 16,24-9-16,23-5 0,-11 1 15,-8 1-15,57-2 0,20 1 16,-20 0-16,-11 0 0,-5 2 15,-5 1-15,-18 2 0,-11-2 0,1 0 16,4 0 0,-3 1-16,-3 1 0,5-1 15,3-1-15,-20 6 0,-16 3 0,-3 0 16,-3 2-16,-7-3 16,-7-2-16,-9 6 0,-10 6 15,-12-3-15,-12-3 0,-6-1 0</inkml:trace>
  <inkml:trace contextRef="#ctx0" brushRef="#br0" timeOffset="2766.6421">3839 3977 0,'0'0'0,"0"0"16,0 0-16,25 0 0,-25 0 0,25-3 16,-7 1-16,1 0 15,1-1-15,4 0 0,5 0 0,8-2 16,-1 1-16,7 1 16,5-1-16,12-2 0,3-1 15,11 1-15,3 2 0,-4 0 0,-3 2 16,13-2-16,2-1 0,-2 2 0,-3 1 15,15 0-15,1 1 16,33 0-16,-12 1 0,-6 1 0,-2 4 0,-4-6 16,-7-3-16,5-2 0,3 0 15,7 3 1,11 3 0,37-2-16,26-3 15,-13 5-15,-9 1 0,-44 1 0,-29-1 0,4-1 16,6-3-16,4 0 15,1-2-15,6 4 0,5 2 16,-4 0-16,-7 1 0,-1-1 16,3 0-16,-3 4 0,0-1 0,1 3 15,-1-2-15,-1-4 0,-2-3 16,3 2-16,-2 1 0,-16 3 0,-11 2 0,3-2 16,0-3-16,-18 4 0,-14 3 15,-6-4-15,-3-1 16,-6-1-16,-3 0 0,-10 0 15,-6-1-15,-5 0 0</inkml:trace>
  <inkml:trace contextRef="#ctx0" brushRef="#br0" timeOffset="4457.6493">4125 3960 0,'0'0'0,"0"0"15,38 0-15,-19-1 0,0-1 0,16 0 16,2-1-16,3 1 0,4 1 0,14-2 0,1 0 16,10 1-16,0 1 0,12-1 15,2-2-15,-7 3 0,-7 2 0,12-2 16,-3-2-16,0-3 15,-3 2-15,49 1 0,-1 7 16,-16-1-16,-11 3 0,-3-11 16,-2-3-1,-3 4-15,1 3 0,2-7 16,5-5-16,3 0 0,-1 1 0,5 4 16,1 0-16,-4 4 0,-4 0 15,3 0-15,1 0 0,0-4 16,-2 0-16,3 3 0,1 0 15,-4 3-15,-2-1 0,7 1 16,6 1-16,-7 1 0,-4 3 0,-3-4 0,0-1 16,-4 0-16,-1 1 0,2 0 15,2-2-15,-4 3 0,-2 2 16,3-2-16,1 0 0,-6 2 16,-3 0-16,-2 2 0,0 1 15,-7-5-15,-4-3 0,-2 3 16,-2 3-16,-6 2 0,-2 1 0,-2-2 15,-1-1-15,-12 2 0,-8 2 0,-2-4 16,1-1-16,-10 0 0,-7-1 16,-4 0-16,-5 0 15,-3 1-15,-5 2 0,-2-2 0,-2 0 16,-7-3-16,-3-2 16,1 4-16,-4 2 15,2-1-15,-1 1 0,-6-2 16,-4 0-16,-4 0 15,-2 0-15,-5 0 0,-5-1 0,0 0 16,2 0-16,-10-1 16,-5 1-16,0 1 0,1 1 0,-13-4 15,-3-1-15,0-4 0,-2-1 16,-8 5-16,-7 2 0,-32-2 0,14 1 0,5 0 0,1 2 16,5-3-16,2-1 15,-4-3-15,-2-1 0,-4 1 0,-1 3 16,-1 0-16,0 3 0,2 1 15,4 1-15,-19-3 16,-13 0-16,-2 5 0,-6 4 16,29-8-1,19-3-15,-17 1 0,-11 2 16,16 4-16,11 3 0,-14-4 0,-5 1 16,3-3-16,5 0 0,-10 0 15,-5 3-15,15 0 0,8 2 0,-14 0 16,-11 1-16,19-2 15,14 0-15,-5 0 16,-7-1-16,1 3 0,-1 1 0,12 0 0,5-1 0,7-4 16,5-3-16,2 0 0,2 1 15,8 1-15,9 2 0,-6 2 16,-2 4-16,10-9 16,10-5-16,7 4 0,7 2 0,3-1 15,0-2-15,2-1 16,3-1-16,6 2 0,6 2 0,5-1 0,4 0 15,-2-2-15,2-2 0,5 4 16,4 2 0,3-2-16,3-1 0,6 1 15,2 0-15,3-2 0,2 1 0,6-2 32,6 0-32,24 2 15,20 1-15,-9 0 0,-11-2 0,16 2 16,3 0-16,20-1 0,-18 1 0,-1-1 15,0-2-15,1 0 0,3-1 16,9 2-16,3 3 0,-10 0 16,-8 1-16,9-1 0,7-1 15,-6 4-15,-2-1 0,7-1 16,5-2-16,-7 0 0,-5 0 0,6 2 0,5 2 0,1-2 16,3-1-16,14-1 15,15 1-15,-19 2 16,-12 1-16,-2 0 0,1-3 0,4 0 15,2 0-15,14 1 16,11 1-16,-2 1 0,-1-2 16,-28 2-16,-16-1 15,10 1 1,9 0-16,36 1 16,27 1-16,-50-3 0,-31 0 0,-9-1 15,-6 2-15,-12-3 0,-8 0 0,-1 0 16,1-2-16,-14 4 0,-8 2 15,-6-1-15,-5 1 16,-5-1-16,-3 0 0,-8-2 0,-4-2 16,-3 0-16,-1 1 0,1-1 15</inkml:trace>
  <inkml:trace contextRef="#ctx0" brushRef="#br0" timeOffset="8639.9941">21176 4227 0,'0'0'0,"0"0"0,0 0 16,0 0-16,0 0 0,0 0 0,0 0 15,0 0-15,0 0 0,0 0 16,4 22-16,-4-22 0,-24 28 15,7-8-15,-4 4 0,0 0 0,0 2 0,-5 8 16,2 0-16,-1 6 0,5-3 16,6-6-16,6-6 0,5-4 15,5-4-15,7-4 0,6-3 16,3-5-16,3-3 16,3-3-16,3-5 0,1-2 0,-2-1 15,-4 2 1,-4 1-16,-4 1 0</inkml:trace>
  <inkml:trace contextRef="#ctx0" brushRef="#br0" timeOffset="8887.1557">20888 4491 0,'0'0'0,"0"0"0,0 0 15,25-10-15,-25 10 0,30-8 0,-9 2 16,3 0-16,1 0 0,8-1 16,1 0-16,1 0 15,2 0 1,0 0-16,3 0 16,-5 3-16,-2 2 15,2 0-15,-7-1 0,-5 2 0,-4 0 16,-4 0-16</inkml:trace>
  <inkml:trace contextRef="#ctx0" brushRef="#br0" timeOffset="9256.5834">21709 4402 0,'0'0'0,"0"0"15,0 0 1,0 0-16,0 0 0,0 0 0,-31 11 15,31-11-15,-27 15 0,27-15 0,-28 21 0,12-8 0,1 2 16,0 3-16,3 1 0,1 8 16,3-1-1,8 1-15,6 0 0,4-6 16,4-2-16,3-6 0,0-3 16,5-5-16,5-3 0,4-2 15,-3-3-15,-1-4 16,-2-2-16,0-3 0,-2-3 0,-2-3 15,-3-4-15,0 0 0,-1-1 16,-5-5-16,-7 1 16,-5 0-16,-3 2 0,-6 6 0,-4 5 15,-7 3-15,-6 4 0,-5 6 16,-5 4-16,2 2 0,1 0 16,1 6-16,1 5 0,6-2 0,5-1 0,5-3 15,3-3-15,2-1 0</inkml:trace>
  <inkml:trace contextRef="#ctx0" brushRef="#br0" timeOffset="9604.4955">22825 4343 0,'0'0'0,"0"0"0,0 0 0,0 0 15,0 0-15,-28-9 16,28 9 0,-38 4-16,10 6 0,0-1 15,2 2-15,-1 5 0,1 5 16,-5 5-16,4 0 0,4-4 15,4-3-15,5 6 0,9 0 0,3-3 0,6-1 16,8-6-16,8-1 0,3-3 16,2-3-16,7-3 0,8-1 15,-2-6-15,0-3 0,-3 0 16,-7 1-16,-6 2 0</inkml:trace>
  <inkml:trace contextRef="#ctx0" brushRef="#br0" timeOffset="9958.1909">23215 4400 0,'0'0'16,"0"0"-16,0 0 15,0 0-15,-32 10 16,32-10-16,-32 20 0,15-6 0,0 2 16,2 1-16,2-1 0,-2 5 0,4 0 0,5-1 15,4-1-15,8-4 16,9-1-16,4-6 0,6-2 15,0-3-15,3-5 0,2-2 16,5-5-16,3-2 16,-4-1-16,-4-3 0,-3-2 15,-6-1 1,-5-1-16,-5-2 0,-5 2 16,-9 2-16,-5 2 15,-7 4-15,-2 5 0,-8 5 16,-3 2-16,-1 3 0,2 1 15,0 3-15,1 2 0,4 2 16,3 0-16,2 1 0,7-1 16,5-3-16,3-2 0,-1 0 0,2-3 0,0 0 15</inkml:trace>
  <inkml:trace contextRef="#ctx0" brushRef="#br0" timeOffset="10158.8868">23702 4381 0,'0'0'0,"0"0"16,0 0-16,0 0 0,-13 29 15,13-29 1,-17 30-16,5-10 16,-4 5-16,2-2 0,0-1 0,-2 3 0,4-4 15,1-2-15,2-3 0,2-4 16,1-4-16,3-4 0,1-3 0,2-1 15,-3 3-15,3-3 0</inkml:trace>
  <inkml:trace contextRef="#ctx0" brushRef="#br0" timeOffset="10290.5193">23741 4181 0,'0'0'0,"0"0"0,0 0 15,0 0-15,0 0 0,31-7 0,-31 7 16,26 3-16,-13 1 0,-1-1 15,-2 0-15,-1-1 0</inkml:trace>
  <inkml:trace contextRef="#ctx0" brushRef="#br0" timeOffset="10659.7141">24020 4381 0,'0'0'0,"0"0"16,0 0-16,-6 24 0,6-24 15,-10 29-15,2-8 16,-4 2-16,-3 5 16,0-5-16,3-2 0,-2 4 0,2-2 15,2-5-15,2-3 0,3-5 0,0-2 16,3-4-16,2-1 0,4-6 16,4-4-16,1-4 0,1-2 0,4-4 15,4-4-15,-1 0 0,2-1 16,6-5-16,3 0 15,-1 4-15,-2 4 16,5 1-16,-1 2 16,-8 4-16,-2 1 0,1 3 0,-2 3 15,-6 5-15,-1 2 0,-2 2 16,-3 1-16,0 5 0,-3 1 0,-1 5 16,-2 1-16,-2 1 15,-1 1-15,-6 3 0,-3 5 16,4-1-16,4-3 0,-1-4 0,2-3 15,1-3-15</inkml:trace>
  <inkml:trace contextRef="#ctx0" brushRef="#br0" timeOffset="11130.186">25258 4401 0,'0'0'0,"0"0"16,0 0-16,0 0 0,0 0 0,-2-20 31,2 20-31,0 0 0,-15-17 0,15 17 16,-26-9-16,11 6 0,0-1 0,-4 2 15,-2 1-15,-1 2 16,-2 1-16,-7 4 0,0 2 15,0 3-15,0 1 0,2 5 16,3 2-16,-2 5 0,6 0 0,6-1 16,4-1-16,6-2 0,7-4 0,9-1 15,8-3-15,2-2 0,2-2 0,5-5 16,6-5-16,-1-1 16,0-4-16,6-1 15,-1-2-15,0-5 0,-2-7 0,-2-1 16,-2-1-16,-6 2 0,-5 3 15,-2 3 1,-3-1-16,-3 5 0,-3 2 16,-4 4-16,-4 1 15,-5 5-15,-1 3 16,-2 5-16,1 6 0,-2 5 16,1 2-16,2 4 15,0 0-15,4 4 0,2 3 16,0-7-16,-1-4 0,0-4 0</inkml:trace>
  <inkml:trace contextRef="#ctx0" brushRef="#br0" timeOffset="13266.8359">25613 4359 0,'0'0'16,"0"0"-16,0 0 0,0 0 16,0 0-16,0 0 15,0 0-15,0 0 0,0 0 16,0 0 0,0 0-16,0 0 15,0 0-15,-30 21 0,19-6 16,-2 3-16,1 1 15,-2 0-15,0 1 16,0-1-16,2-2 0,-1 2 0,2-4 0,2-2 16,2-3-16,1-4 0,3-5 15,3-1-15,0-1 0,4-5 0,3-2 16,2-3-16,2-2 0,5-6 16,4-2-16,1-1 15,2 1-15,7-6 0,1 1 0,-4 5 16,-1 5-16,-1 2 0,0 3 0,-3 4 0,-1 3 15,-2 1-15,-2 4 16,-3 4-16,-2 3 0,-3 3 0,-4 1 16,-1 5-16,-2 4 0,-3 1 15,-1 3 1,-1 1-16,1 1 0,2-3 16,1-2-16,3-4 15,1-2-15,0-3 16,-2-3-16,-1-2 0</inkml:trace>
  <inkml:trace contextRef="#ctx0" brushRef="#br0" timeOffset="13637.3945">26452 4341 0,'0'0'16,"0"0"-16,0 0 15,-16 24-15,16-24 0,-19 30 0,8-12 16,0 2-16,1 2 0,1 4 31,4 2-31,6-3 0,4-2 16,3-3-16,2-4 0,8-6 16,5-6-1,7-7-15,5-6 0,-4-1 16,-4-2-16,3-6 0,-3-2 15,-5-2-15,-4-2 0,-4-1 16,-7-1-16,-3 2 0,-4 4 0,-10 2 16,-7 3-16,0 3 0,-2 4 15,-8 3-15,-4 5 16,2 2-16,0 4 0,6 0 0,4 1 16,4 4-16,5 2 0,2-3 15,3-2-15,0-2 16</inkml:trace>
  <inkml:trace contextRef="#ctx0" brushRef="#br0" timeOffset="13852.7631">27003 4153 0,'0'0'0,"0"0"0,0 0 0,0 0 16,-11 27-16,11-27 0,-19 33 15,7-11-15,-2 4 16,2 5-16,0 4 0,-2 6 0,1-3 16,2 8-16,3-2 15,1-6-15,2-6 0,0-4 16,1-6-16,1-4 0</inkml:trace>
  <inkml:trace contextRef="#ctx0" brushRef="#br0" timeOffset="14285.3708">27401 4357 0,'0'0'16,"0"0"-16,0 0 0,0 0 16,0 0-16,-10-16 0,10 16 15,0 0-15,-30-3 0,14 3 16,-2 1-16,-4 4 15,-4 1 1,-1 5-16,-3 5 0,2 1 0,4 2 0,-2 3 0,5 0 16,2 1-16,6-3 0,5 0 15,5-1-15,8-5 0,8-6 16,4-4-16,3-3 0,6-4 16,5-3-16,-1-4 0,0-2 15,2-7-15,2-4 0,1-4 16,-5-1-1,-3-6-15,-1-3 0,-5 3 0,-4 4 0,-1 0 16,-4-1-16,-1 7 16,-1 2-16,-2 1 0,-4 3 0,-1 9 15,0 3-15,-3 6 16,0 0-16,-2 6 0,-1 0 0,-2 7 16,-3 7-16,-2 3 0,-1 3 15,-2 6-15,-2 3 0,1 5 16,-1 4-16,5-1 15,3-3-15,1-1 0,1-9 16,2-6-16</inkml:trace>
  <inkml:trace contextRef="#ctx0" brushRef="#br0" timeOffset="14554.5387">28016 4273 0,'0'0'0,"0"0"0,0 0 0,0 0 16,-7 22-16,7-22 16,-20 36-16,8-13 15,-1 3-15,-1 3 16,-2 3-16,-5 14 16,-2 5-16,1-3 0,1-1 15,0 2-15,5-6 0,2-8 16,4-6-16,2-11 0,-1-9 15,7-8-15,4-4 16,0-1-16,-1 2 0,0 0 0</inkml:trace>
  <inkml:trace contextRef="#ctx0" brushRef="#br0" timeOffset="14786.542">27860 4326 0,'0'0'16,"0"0"-16,0 0 0,28-20 15,-13 11-15,5 1 0,4 1 16,2 1-1,1 1-15,9 1 0,-1 1 0,5 2 16,-3 1-16,-4 6 16,-2 4-16,-6 0 0,-5 3 15,-5 2-15,-7 4 0,-2-1 16,-5 0-16,-5-2 0,-4 1 16,-7 0-16,-3 1 0,-4-1 0,-5 0 15,-6 1-15,-1-1 0,2-5 0,3-2 16,6-3-16,3-3 0,7-4 15,5-5-15,2 2 0,1-1 0,2 2 16</inkml:trace>
  <inkml:trace contextRef="#ctx0" brushRef="#br0" timeOffset="15188.3964">28651 3985 0,'0'0'0,"0"0"15,0 0-15,0 0 16,-6 29-16,6-29 0,-14 38 0,3-14 16,-2 5-16,-1 2 0,1 3 15,-3 10-15,1 2 0,3-6 0,2-4 16,0 0-16,3-7 0,0-5 0,2-3 16,0-4-16,2-2 0,1-7 15,0-2-15,2-6 16,0-5-16,0-2 0,2-2 0,0-4 15,2-4-15,2-3 0,1-1 16,4 1-16,4 0 0,2-1 0,1 5 0,-1 2 16,-1 2-16,1 4 15,-2 3 1,4 6 0,2 5-16,-9 3 0,-4 2 15,-4 1-15,-2-1 0,0 7 16,0 4-16,-2 2 0,-2-1 0,-1 5 15,-1-3-15,2-2 0,0-3 0,5-5 16,0-3-16,0-2 16,-1-1-16,1-4 0</inkml:trace>
  <inkml:trace contextRef="#ctx0" brushRef="#br0" timeOffset="15542.8784">29137 4223 0,'0'0'0,"0"0"16,0 0-16,0 0 0,0 0 0,-15 32 16,15-32-16,-20 27 0,10-7 15,0 1-15,-1 1 16,0 1 0,1 2-16,2-4 0,2-2 15,-2 1-15,2-4 16,2-3-16,1-2 0,3-7 15,2-6-15,2-5 16,3-2-16,-1-3 0,2-2 0,4-6 16,3-4-16,-2 0 0,0 2 15,1 1-15,1 2 0,3 0 0,0 5 16,1 3-16,0 1 0,-1 1 16,0 4-16,-1 2 0,-1 4 15,-1 2-15,0 0 0,-1 4 16,2 2-16,-5 0 0,0 0 15,-3 0-15,0-2 0,-1-1 16</inkml:trace>
  <inkml:trace contextRef="#ctx0" brushRef="#br0" timeOffset="15975.3063">29718 4355 0,'0'0'15,"0"0"-15,0 0 0,0 0 16,0 0-16,12-19 0,-12 19 15,0 0-15,0 0 0,-13-23 0,13 23 0,-18-13 16,18 13-16,-25-10 16,8 6-16,-3 2 15,-2 0-15,-1 4 0,0 0 16,-3 3-16,-3 3 0,-4 4 16,3 3-16,6 1 0,4 1 15,-1 6-15,5 4 0,3-4 16,5-2-16,7 0 0,5 1 15,4-5-15,2-4 0,4-4 0,5-5 16,3-4-16,1-3 16,3-3-16,3 0 0,-4-5 0,-2-4 15,0-2-15,-1-2 0,3-4 16,-1 1-16,-5 0 16,-5 2-16,-2 4 0,-2 2 15,-3 3-15,-3 4 16,-4 4-16,-2 2 15,-2 2-15,-2 1 0,0 4 16,-2 5-16,1 1 0,2 4 16,-2 6-16,2 2 0,1 0 15,2-1-15,4-1 0,4 0 16,-1-5-16,0-4 0,-2-2 0</inkml:trace>
  <inkml:trace contextRef="#ctx0" brushRef="#br0" timeOffset="16323.1617">30193 4159 0,'0'0'0,"0"0"0,0 0 16,0 0-16,0 0 0,-20-10 15,20 10-15,-26 3 0,26-3 0,-42 4 16,19-1-1,-3 4-15,-1 5 0,3 1 16,3 1-16,-1 5 0,4 0 0,5-1 16,4 1-16,4-1 0,5 0 15,4-1-15,0 0 0,2 0 0,-1 0 16,2-2-16,-1-1 0,0 0 16,-2-2-16,-1 0 0,-3-1 15,-4-2-15,-1 1 0,-2-1 0,-2 0 16,-4 0-16,-5-3 0,1 0 0,0-1 15,1-1-15,0 1 0,3-3 16,1-2-16,2 1 16,2-1-16,2 1 0</inkml:trace>
  <inkml:trace contextRef="#ctx0" brushRef="#br0" timeOffset="16724.3175">30013 4416 0,'0'0'0,"0"0"16,0 0-16,30 1 0,-30-1 0,31 4 15,-12-4-15,1 1 0,1-1 0,-3-1 0,0-3 16,5-1-16,0-1 0,0 0 16,2 0-16,-2-3 0,0-2 15,-3 1-15,-3 0 16,-1-2-16,-3-2 15,-2 2-15,-2 1 0,-2 3 0,-2 1 16,-5 2 0,-3-1-16,-3 2 15,-3 0-15,-6 3 0,-5 4 16,-2 0-16,-2 1 0,-3 2 0,0 1 16,1 3-1,3 1-15,1 6 0,1 5 16,3 5-16,4-1 0,7-1 15,4 0-15,8-4 0,6-3 0,2-3 0,4 0 16,5-3-16,5-1 0,2-2 16,2-1-16,4 2 0,-1-1 15,-7-2-15,-6-2 0,-6-1 16</inkml:trace>
  <inkml:trace contextRef="#ctx0" brushRef="#br0" timeOffset="16862.4776">30686 4480 0,'0'0'0,"0"0"0,0 0 16,0 0-16,0 0 0,0 0 0,-27 6 16,27-6-16,0 0 0,0 0 0</inkml:trace>
  <inkml:trace contextRef="#ctx0" brushRef="#br0" timeOffset="17843.0249">21522 5129 0,'0'0'0,"0"0"0,0 0 0,0 0 0,0 0 15,24 1-15,-24-1 0,30-2 0,-30 2 16,39-4-16,-15 3 15,3 1-15,2 0 0,5 0 16,5 0-16,10-1 0,-3-1 0,13-1 16,1 2-16,3-3 0,2-1 15,18 1 1,4-1-16,5-2 0,-7 0 16,11 0-16,-2 1 0,-2-2 15,1 0-15,58-3 0,2 2 16,-25 1-16,-19 0 0,-1 5 15,0 4-15,-5-3 0,-4-3 0,9 1 16,6 0-16,-2 2 0,1 2 16,6-1-16,4-2 0,30 3 15,22 2-15,-30 2 0,-18-2 16,2 1-16,0 0 0,-8-4 16,-4-2-16,12 4 0,9 5 15,-14-1-15,-8 3 0,15-1 0,12-1 16,-16 0-16,-8-2 15,14 1-15,10 1 0,-13-3 0,-9-1 0,14 3 16,7-1-16,-8-1 0,-9-2 0,19 0 16,12 2-16,-22 1 0,-17 1 15,10-2 1,7-1-16,0 2 16,1-2-16,-1 3 0,1 0 0,-11-3 15,-6-2-15,19 4 16,13 3-16,-31-2 15,-21-1-15,24 0 0,17-2 16,-20-2-16,-14-2 16,-32-2-16,-23 1 0,-1 0 0,0-2 15,-15 2-15,-11 0 0,-8 2 16</inkml:trace>
  <inkml:trace contextRef="#ctx0" brushRef="#br0" timeOffset="33830.9381">21105 5343 0,'0'0'0,"0"0"0,0 0 16,0 0-16,0 0 0,0 0 16,0 0-16,0 0 0,24-7 0,-24 7 15,29-4-15,-29 4 16,35-5-16,-13 0 0,3-3 16,5 0-16,3 1 0,11-4 15,2 0-15,-3-1 0,-2-1 0,10-2 16,-2 2-16,-5-2 0,-4-1 15,0 2-15,-6 2 16,-10 3-16,-7 3 0,-11-1 16,-7 0-16,-5 7 0,-4 7 0,1-2 0,2-1 15,2 0-15</inkml:trace>
  <inkml:trace contextRef="#ctx0" brushRef="#br0" timeOffset="34015.968">21529 5073 0,'0'0'0,"0"0"16,0 0-16,0 0 0,-14 27 15,14-27-15,-21 24 0,7-7 0,-1 1 0,-3 5 16,-3 4-16,-6 10 16,-1 1-16,1 1 0,-1 2 15,-4 6-15,2-4 0,-1 1 16,5-6-16,5-4 0,5-5 0,3-7 16,3-5-16,4-4 0,1-4 15,7-6 1,2-3-16,-2-2 0,0 2 0,1-1 15</inkml:trace>
  <inkml:trace contextRef="#ctx0" brushRef="#br0" timeOffset="34200.948">21435 5305 0,'0'0'0,"0"0"0,23 1 0,-5 0 0,2-1 15,5 4-15,5 0 16,8 2-16,1 0 0,-5-1 15,-3-2-15,3 2 0,-5-2 16,-6 0-16,-5 1 0,-8 0 16,-6 3-16,-5-2 0,-5-1 0,1-1 15,1 1 1,0-2-16</inkml:trace>
  <inkml:trace contextRef="#ctx0" brushRef="#br0" timeOffset="34371.2918">21324 5481 0,'0'0'0,"0"0"0,0 0 16,0 0-16,0 0 0,34-3 0,-34 3 16,39-3-16,-20-1 0,3 1 15,0 0-15,2-1 0,-1 1 16,-2-2-16,-1 1 0,2 0 16,-4 0-16,-3-1 0,-5 0 15,-2 1-15,0 1 0,-2-1 16</inkml:trace>
  <inkml:trace contextRef="#ctx0" brushRef="#br0" timeOffset="34548.7063">21394 5486 0,'0'0'0,"0"0"15,0 0-15,-3 21 0,3-21 0,-3 26 16,1-8-16,-1 2 0,1 1 16,1 1-16,0 1 0,0 3 15,0-2-15,0-4 16,-1 0-16,1-3 0,1-1 15,-1-4-15,0-1 16,0-3-16,-1 0 0,1-2 0,0 0 16,0-1-16</inkml:trace>
  <inkml:trace contextRef="#ctx0" brushRef="#br0" timeOffset="34718.1009">21377 5599 0,'0'0'0,"0"0"15,0 0-15,24-9 0,-24 9 0,29-9 16,-13 3-16,2 2 15,-1 0-15,2 0 0,0 1 16,4-2-16,-1 2 0,-3 2 16,-3 1-16,-2-1 0,-4-1 15,-3 0 1,0 1-16,-2 0 0</inkml:trace>
  <inkml:trace contextRef="#ctx0" brushRef="#br0" timeOffset="34865.292">21383 5668 0,'0'0'16,"0"0"-16,0 0 0,0 0 16,25-4-16,-25 4 0,27-6 0,-27 6 0,31-8 15,-12 5-15,2 1 16,-1-2-16,-2-1 0,-1 1 0,-3 1 16,-2-1-16,-1 1 0,-1 1 15</inkml:trace>
  <inkml:trace contextRef="#ctx0" brushRef="#br0" timeOffset="35404.3282">21220 5838 0,'0'0'0,"0"0"0,0 0 0,0 0 16,0 0-16,27-8 0,-27 8 15,34-12-15,-12 5 0,2-1 16,4 0-16,-2 1 0,1 0 0,7-4 15,1 0-15,-2 0 0,-2 1 0,1 0 16,-6 0-16,-5 3 0,-4 2 16,-6 2-16,-4 2 0,-7 1 15,-4 2-15,-7 3 0,-5 3 16,-1 0-16,1 0 0,-6 3 16,-5 2-16,-4 4 0,0 1 0,-1 1 15,-1 0-15,0-1 16,1 1-16,6-4 0,5-1 0,3-1 15,6-2-15,5-4 0,4 1 16,9-2-16,6-2 0,3-3 16,3-1-16,6-3 0,5-2 15,1-1-15,0 1 16,5-3-16,2-1 16,-3-1-16,-2 2 0,1-4 15,-5 1-15,-6 2 0,-4 5 0,-6-3 16,-4 0-16,-3 0 15,-3 2-15,-2 0 0,-1 2 16,-1 2-16,0 1 16,2 0-16,-3-2 0,3 2 15,0 6-15,1 1 0,2 1 0,0 1 16,1 2-16,3-1 16,1 1-16,2 0 0,3 3 15,-1-2-15,-1-1 0,0 1 0,1-1 16,-2-3-16,-1-1 0,-2 0 15</inkml:trace>
  <inkml:trace contextRef="#ctx0" brushRef="#br0" timeOffset="35620.7924">22143 5442 0,'0'0'0,"0"0"0,0 0 15,0 0-15,0 0 0,7 34 16,-7-34-16,-2 38 0,1-16 16,0 5-16,-1 1 0,0 0 15,0 0-15,-3 7 16,0 1-16,-2-7 16,0-4-16,0-7 0,-1-4 0,1-1 0,2-3 15,0-2-15</inkml:trace>
  <inkml:trace contextRef="#ctx0" brushRef="#br0" timeOffset="35906.1372">22123 5460 0,'0'0'15,"0"0"-15,0 0 0,34-22 16,-9 11-16,1 2 0,2-1 0,11-2 16,3 0-16,-1 2 0,-1 3 15,8-1-15,1 1 0,-6 4 16,-5 0-16,6 7 0,-2 4 15,-7 3-15,-5 4 0,-7 5 16,-3 6-16,-3 1 0,-4 2 16,-2 9-16,-2 6 0,-4-3 0,0-2 0,-4 4 15,-2-3-15,-3-6 0,1-3 16,-7-4-16,-4-4 16,-5-5-16,-2-2 0,-4-5 0,-3-2 15,3-5-15,-2 0 0,-10-4 16,-5-4-16,0-3 0,0-4 15,11 3 1,8 1-16,6 3 0</inkml:trace>
  <inkml:trace contextRef="#ctx0" brushRef="#br0" timeOffset="36053.4031">22217 5649 0,'0'0'0,"0"0"0,0 0 0,0 0 16,0 0-16,0-21 0,0 21 16,20-16-16,-20 16 0,33-21 15,-11 11-15,3 0 0,3 0 0,8-2 16,3 2-16,-2 2 0,0 0 0,2 0 15,-4 0-15,-6 3 0,-6 0 16,-4 1-16</inkml:trace>
  <inkml:trace contextRef="#ctx0" brushRef="#br0" timeOffset="36238.4663">22291 5741 0,'0'0'16,"0"0"-16,0 0 0,0 0 15,0 0-15,33-9 16,-9 2-16,1-1 0,1-1 0,2 0 16,3 1-16,0-4 15,-1 2-15,3-3 0,-4 0 0,-5 0 16,-4 1-16,-4 1 0,-3 2 0,-2 1 16</inkml:trace>
  <inkml:trace contextRef="#ctx0" brushRef="#br0" timeOffset="36439.136">22443 5416 0,'0'0'0,"0"0"0,0 0 15,0 0-15,5 27 0,-5-27 0,-3 32 16,2-11-16,0 4 0,-3 4 16,0 5-16,-3 12 0,0 3 15,0 5 1,1 2-1,1-5 1,3-5-16,2-2 0,1-10 0,1-11 16,2-7-16,-2-2 0,0-3 15,-1-3-15</inkml:trace>
  <inkml:trace contextRef="#ctx0" brushRef="#br0" timeOffset="36608.5675">22990 5593 0,'0'0'0,"12"-2"16,4-1-16,3-1 0,3-1 15,12-1-15,5 1 0,4-1 0,-3 0 16,-9 1-16,-4 0 16,-6 2-16</inkml:trace>
  <inkml:trace contextRef="#ctx0" brushRef="#br0" timeOffset="37041.2591">23919 5150 0,'0'0'0,"0"0"0,0 0 15,-29 21-15,14-6 0,-6 3 16,-3 2-16,1 0 0,-1 1 0,-2 7 15,3 0-15,0 2 0,4-3 16,6-3-16,5-3 16,7-5-16,4-3 15,13-9-15,9-6 16,1-2-16,2-1 0,3-5 0,3-1 16,1-4-16,1-1 0,7-2 15,0-1-15,-6 3 16,-3 3-16,0 3 15,1 4-15,-8 6 0,-5 3 16,-5 6-16,-5 3 0,-3 13 16,-2 7-16,-2 3 0,-2 6 15,0 6-15,0-3 0,-3 3 16,-3 0-16,0-5 0,-1-6 16,-6 0-16,-3-3 0,-2-5 15,0-6-15,-6-2 16,-7 0-16,-3-5 0,-2-4 0,8-2 0,5-2 15,5-2-15</inkml:trace>
  <inkml:trace contextRef="#ctx0" brushRef="#br0" timeOffset="37242.062">23679 5614 0,'0'0'0,"0"0"0,0 0 15,0 0-15,7 25 0,-7-25 0,5 25 16,-2-9-16,0 1 0,2 1 16,-1 1-16,1 0 0,-2 0 0,0-3 15,-1-2-15,1 1 0,-2-3 16,-2-3-16,-3-2 0,2-3 0,0 0 16,1 0-16</inkml:trace>
  <inkml:trace contextRef="#ctx0" brushRef="#br0" timeOffset="37442.7592">23633 5711 0,'0'0'0,"0"0"15,0 0-15,0 0 0,0 0 16,25-23-16,-8 14 0,1 3 16,0 1-16,3 0 15,2 2-15,0 1 0,0 1 16,5 1-16,-4 1 0,-3 2 16,-2 3-16,-5 0 0,-3-1 15,-3 4-15,-4 1 0,-6 3 16,-6 2-16,-4 1 15,-3-1-15,-5 3 0,-5 0 16,2 0-16,1-3 0,-2 0 0,3-3 0,4-3 16,3-1-16,3-2 0</inkml:trace>
  <inkml:trace contextRef="#ctx0" brushRef="#br0" timeOffset="37668.5607">24695 5286 0,'0'0'0,"11"-3"0,6-1 16,3 0-16,2 0 0,10-1 16,4 0-16,0 0 15,0-1-15,-1 3 0,-8 1 0,-7-1 16,-6-1-16,-8 3 15,-6 1-15,-5-2 0,-9-1 16,1 2-16,-3-1 0,-1 0 0,4 1 16,2 0-16</inkml:trace>
  <inkml:trace contextRef="#ctx0" brushRef="#br0" timeOffset="37859.0669">24902 5127 0,'0'0'0,"0"0"16,0 0-16,0 0 0,0 0 0,1 27 15,-1-27-15,2 26 0,-2-26 16,0 36-16,0-15 16,0 1-16,0 0 15,1 1-15,1 0 16,-1 5-16,0-2 0,0-5 0,0-3 16,-1-2-16</inkml:trace>
  <inkml:trace contextRef="#ctx0" brushRef="#br0" timeOffset="38074.8363">24530 5552 0,'0'0'0,"0"0"15,0 0 1,32-8-16,-32 8 0,47-12 0,-19 6 16,8-2-16,8-3 0,11-2 15,-1 0-15,15-3 0,0-1 16,4 0-1,-10 3-15,4-1 0,-5 3 16,-14 1-16,-9 1 0,-11 5 16,-7 3-16,-7 1 0,-7 1 15,-1-1-15,-2 1 0,0 0 16</inkml:trace>
  <inkml:trace contextRef="#ctx0" brushRef="#br0" timeOffset="38312.7762">25265 5201 0,'0'0'16,"0"0"-16,-19 18 0,6-6 0,-1 2 15,-6 5-15,-4 5 16,-10 8-16,-2 0 0,-11 12 0,-4 5 0,-10 11 16,2 2-16,-7 12 15,3 0-15,5-10 0,2-8 16,6-4-16,9-10 0,10-6 0,7-4 15,7-11-15,6-8 0,4-3 16,1-4-16,2-1 0</inkml:trace>
  <inkml:trace contextRef="#ctx0" brushRef="#br0" timeOffset="38491.2738">25254 5602 0,'0'0'0,"0"0"0,0 0 15,0 0-15,0 0 0,0 0 0,0 0 16,0 0-16,-29 18 0,29-18 0,-33 28 16,11-12-16,-2 0 0,-2 3 15,-2 3-15,-5 3 0,2-3 16,2-4-16,2-4 0,-1-1 0,6-2 0,5-1 16</inkml:trace>
  <inkml:trace contextRef="#ctx0" brushRef="#br0" timeOffset="38691.4395">24901 5682 0,'0'0'15,"0"0"-15,0 0 0,1 23 16,-1-23-16,4 30 16,-2-11-16,1 2 0,3 4 15,0-2-15,2-1 0,4-1 0,5-5 16,5 2-16,0-3 0,5-6 0,4-4 15,2-5-15,3-3 0,9-4 16,2-2-16,-8 1 0,-8 3 16,-6-1-16</inkml:trace>
  <inkml:trace contextRef="#ctx0" brushRef="#br0" timeOffset="38845.2442">25724 5324 0,'0'0'16,"0"0"-16,0 0 0,0 0 0,0 0 16,21 14-1,-21-14-15,13 17 0,-13-17 0,11 19 16,-7-12-16,1 1 0</inkml:trace>
  <inkml:trace contextRef="#ctx0" brushRef="#br0" timeOffset="39145.5544">25546 5599 0,'0'0'0,"0"0"15,0 0-15,29-11 0,-29 11 0,35-9 16,-18 5-16,-2 3 0,-1 0 16,-1 2-16,-3 2 0,-3 2 15,-1 5-15,-4 1 0,-2 2 16,-3 5-16,-4 2 0,0 3 0,0 2 15,0-1-15,0 0 0,3-1 16,3-2-16,6 2 16,8-5-16,-1-7 0,1-3 0,11-6 15,6-7-15,1-3 16,1-3-16,0-3 0,0-4 0,-1-4 16,-2-3-16,0 0 0,-7 7 15,-4 4-15</inkml:trace>
  <inkml:trace contextRef="#ctx0" brushRef="#br0" timeOffset="39292.7137">26064 5295 0,'0'0'0,"0"0"0,0 0 16,0 0-16,28-6 0,-28 6 0,35-4 0,-13 1 16,1-1-16,4 2 15,2 1-15,-1-1 0,1 0 0,3 1 16,-5 1-16,-2 0 15,-5 0-15,-4 0 0</inkml:trace>
  <inkml:trace contextRef="#ctx0" brushRef="#br0" timeOffset="39508.6324">25923 5563 0,'0'0'0,"0"0"15,0 0-15,37-11 16,-6 3-16,-2 0 0,1-1 0,2 3 0,2 0 16,7 0-16,-2-3 0,2 2 0,-3-1 15,-6 1-15,-3 0 0,-7 2 16,-6 2-16,-5 1 16,-4 4-16,-7-2 0,-5 2 15,2-2-15,1 1 0,0-1 0</inkml:trace>
  <inkml:trace contextRef="#ctx0" brushRef="#br0" timeOffset="39699.4289">26197 5419 0,'0'0'16,"0"0"-16,0 0 0,0 0 16,0 0-16,-9 19 0,9-19 15,-9 22-15,5-9 0,-1 1 0,0 3 16,0 1-16,1 2 15,1 1 1,0 1-16,1 0 0,0-4 0,0 5 0,0-4 16,-2-1-16,1-3 0,1-1 15,0-2-15,-1-3 0</inkml:trace>
  <inkml:trace contextRef="#ctx0" brushRef="#br0" timeOffset="39878.4517">26030 5771 0,'0'0'0,"0"0"16,0 0-16,0 0 16,10 21-16,-10-21 0,0 0 15,9 33-15,-9-33 0,4 27 0,-1-13 0,-1 1 16,1 1-16,0-2 0,2-3 0,-2 0 16,0-2-1,1-1-15</inkml:trace>
  <inkml:trace contextRef="#ctx0" brushRef="#br0" timeOffset="40179.4143">26074 5819 0,'0'0'0,"0"0"15,0 0-15,0 0 0,0 0 16,34-7-16,-34 7 16,32-5-16,-11 0 15,1 2-15,2 1 0,-2 2 16,-1 2-16,-4-1 15,-1-1-15,0 2 0,-1 2 16,-6 3-16,-3 2 0,-6 1 16,-4 1-16,-7 3 0,-5-1 15,-2 3-15,-1 0 0,-2-2 16,-1 0-16,3-1 16,3-1-16,2-1 0,4-2 0,6-2 15,3-3-15,13-4 0,11-4 16,5-1-16,3 0 0,14-2 0,3-1 15,-8 1-15,-8 2 16,-6 2-16</inkml:trace>
  <inkml:trace contextRef="#ctx0" brushRef="#br0" timeOffset="60807.5082">10420 5231 0,'0'0'0,"0"0"16,0 0-16,0 0 0,0 0 0,0 0 15,0 0-15,0 0 0,0 0 16,0 0 0,0 0-16,-12 33 15,-9-1-15,-1 5 16,-1 3 0,2 5-16,2 2 0,1 6 15,6-6-15,4 0 0,7-9 16,8-8-16,9-6 0,0-8 0,2-8 15,6-5-15,6-8 0,-6 2 0,-4 0 16,-4 1-16</inkml:trace>
  <inkml:trace contextRef="#ctx0" brushRef="#br0" timeOffset="60992.1511">10053 5552 0,'0'0'0,"0"0"0,0 0 0,0 0 16,29-6-16,-29 6 0,35-5 15,-11 2-15,4 0 0,3 0 0,3-1 0,10-2 16,0 0-16,1-1 0,-8 2 16,-7 1-16</inkml:trace>
  <inkml:trace contextRef="#ctx0" brushRef="#br0" timeOffset="61377.0606">10897 5430 0,'0'0'0,"0"0"15,0 0-15,0 0 0,-19 12 0,19-12 16,-15 16-16,15-16 0,-24 18 15,11-5-15,-1 3 0,1 1 0,-1 1 16,1 8-16,2 2 0,3-2 16,4-3-16,4-2 0,4-1 15,6-5-15,5-1 0,3-7 16,6-6-16,1-2 0,0-4 0,7-5 16,0-3-16,-2-3 0,-3-1 15,-1-4-15,-3-3 0,-2-2 0,-6 1 0,-7 3 16,-5 2-16,-6 1 15,-5 1-15,-6 4 0,-6 2 16,-3 3-16,-3 5 0,-3 2 0,-1 6 16,3-2-16,0 2 0,2 3 15,1 3-15,5-1 0,6 1 16,9 0 0,10 0-16,-3-4 0,-1-1 0,0-1 15</inkml:trace>
  <inkml:trace contextRef="#ctx0" brushRef="#br0" timeOffset="61677.9096">11495 5325 0,'0'0'0,"0"0"0,-23 4 15,7 1-15,-2 1 0,-1 2 16,-2-2-16,-5 6 0,0 0 0,4 1 15,4 0-15,3 0 0,4 0 16,9 2 0,7 0-16,3 0 0,3-2 15,7 1-15,4-1 16,1-1-16,3-1 16,-2 2-16,-5-2 0,-5-1 0,-3-1 15,-6 1-15,-2-1 0,-11 0 16,-6 2-16,0-3 15,0-1-15,-4 4 0,1-3 0,0 1 0,1-1 0,2-1 16,3-1-16,3-2 0</inkml:trace>
  <inkml:trace contextRef="#ctx0" brushRef="#br0" timeOffset="62063.6431">12201 5333 0,'0'0'16,"0"0"-16,0 0 0,-41 5 16,16-2-16,-2 0 0,0 2 0,-11 2 15,0 3-15,3-1 0,5 2 0,-5 2 16,5-1-1,5-2-15,8-2 0,8 0 0,7-2 16,7 3-16,5 0 0,10 0 16,7-1-16,1 1 0,0-1 0,2 1 15,4 1-15,-6-1 0,-1 1 16,-1 1-16,-5-1 0,-7 0 0,-3 0 16,-6 1-16,-5 2 0,-6-2 15,-4 2-15,-7 3 16,-6 3-16,1-2 0,2-2 0,1-4 15,1-1-15,3-3 0,2-2 0,2-1 32,2-1-32,2 1 0</inkml:trace>
  <inkml:trace contextRef="#ctx0" brushRef="#br0" timeOffset="62311.2708">12926 5159 0,'0'0'16,"0"0"-16,0 0 0,-24 18 16,24-18-16,-31 25 15,9-1 1,-2 5-16,-1 3 0,-7 13 15,1 2-15,-3 6 0,3-4 0,-1 6 16,4-3-16,5-10 0,4-8 0,5-7 16,3-5-16,2-7 0</inkml:trace>
  <inkml:trace contextRef="#ctx0" brushRef="#br0" timeOffset="62649.7757">13619 5118 0,'0'0'16,"0"0"-16,0 0 0,0 0 16,-18 11-16,18-11 0,-31 17 15,14-4-15,-2 3 0,-3 5 31,-3 3-31,1 5 0,-1 4 16,-4 12-16,-1 11 0,5-3 0,4-3 16,1 3-16,6-2 0,3-11 15,2-6-15,1-5 0,2-2 16,-1-4-16,1-5 0,-2-1 16,-1-3-16,-5-1 0,-4-1 0,-1-5 15,1-1-15,-1-8 0,-2-4 16,3 1-16,4 0 15,3 2-15</inkml:trace>
  <inkml:trace contextRef="#ctx0" brushRef="#br0" timeOffset="62770.066">13181 5491 0,'0'0'16,"11"-4"-16,7 0 16,7-2-16,7-2 0,8 0 15,-1 3-15,11-2 0,1 0 16,-5 2-16,-4 0 0,-1 1 0,-10 1 15,-7 2-15</inkml:trace>
  <inkml:trace contextRef="#ctx0" brushRef="#br0" timeOffset="63054.8744">14052 5094 0,'0'0'0,"0"0"15,0 0-15,0 0 16,0 0-16,-20 29 0,20-29 16,-29 36-1,8-7-15,-1 4 0,-1 3 16,-3 13-16,2 0 0,-1 7 16,5-3-16,6-6 15,4-4-15,5 2 0,4-9 16,11-8-16,8-6 0,3-7 0,1-5 15,7-6-15,4-4 0,-7 0 16,-6 0 0,-4 0-16</inkml:trace>
  <inkml:trace contextRef="#ctx0" brushRef="#br0" timeOffset="63228.7035">14365 5424 0,'0'0'0,"0"0"0,0 0 15,0 0-15,-18 17 0,18-17 16,-19 26-16,19-26 0,-21 29 0,11-11 15,0 1-15,1-1 0,1 1 16,1 3-16,2 0 0,3-6 16,1-4-16,2-7 0,2-7 15,-1 0-15,1 1 16,-3 1-16</inkml:trace>
  <inkml:trace contextRef="#ctx0" brushRef="#br0" timeOffset="63366.8299">14315 5173 0,'0'0'0,"0"0"16,0 0-1,0 0-15,39 1 0,-39-1 0,34 7 16,-15-2-16,1 1 16,-3-1-16,-1-2 0,-3 1 0</inkml:trace>
  <inkml:trace contextRef="#ctx0" brushRef="#br0" timeOffset="63582.6203">14709 5320 0,'0'0'0,"0"0"0,0 0 15,-6 25-15,6-25 16,-12 33-16,2-10 0,-2 6 16,-1 4-16,-5 15 0,1 7 15,-4 4-15,0-7 0,0 6 16,4-4-16,4-9 0,2-7 0,2-1 15,4-8-15,0-10 0,2-3 0,4-5 0,4-3 16,-3-7-16,-2-6 16,-1-6-16,-3-6 0,1 3 15,1 3-15,0 1 0</inkml:trace>
  <inkml:trace contextRef="#ctx0" brushRef="#br0" timeOffset="63829.7425">14692 5377 0,'0'0'0,"0"0"0,20-7 0,-6 4 0,1 0 16,4 2-16,3 1 0,6 4 16,1 1-16,0 4 0,-1 3 0,2 2 15,-4-2-15,-6 0 0,-3 0 16,-5 2-16,-3-1 0,-6 2 16,-4 0-16,-9 2 0,-6-1 15,-9 2 1,-4-1-16,-3 1 0,-2-1 15,0 0-15,1-1 0,-1 1 16,3-3-16,8-6 0,7-5 16,7-4-16,6-3 0,0 0 0,1 1 15,1 0-15</inkml:trace>
  <inkml:trace contextRef="#ctx0" brushRef="#br0" timeOffset="64346.6146">16032 5488 0,'0'0'16,"0"0"-1,0 0-15,0 0 16,0 0-16,20-19 0,-20 19 0,0 0 15,-5-27-15,5 27 0,-14-18 0,1 8 16,-4 2-16,0 0 16,-1 3-16,-3 1 0,-2 1 0,-9 3 15,-1 5-15,2 2 0,2 1 16,1 4-16,-2 4 0,-3 3 16,4 2-16,6 1 0,4 2 15,5-2-15,3-3 0,5 1 16,6-1-16,4-2 0,2-3 0,9-3 15,5-1-15,4-5 0,3-5 0,4-3 16,2-2-16,1-2 0,1-1 0,4-7 16,0-2-16,-6 0 15,-3 0-15,-5 1 16,-3 2-16,-5 3 0,-5 4 0,-3 0 16,-4 1-16,-3 3 0,-2 1 15,-3 0 1,-2 4-16,-1 2 0,0 2 15,3 2-15,0 0 0,1 1 16,1 0-16,3 4 16,3 0-16,7-1 0,7 0 15,-3-1-15,-3-2 0,-2-2 0</inkml:trace>
  <inkml:trace contextRef="#ctx0" brushRef="#br0" timeOffset="64631.4138">17109 5266 0,'0'0'0,"0"0"0,0 0 16,-23 2-16,23-2 0,-34 4 15,7 1-15,0 2 0,-1 1 0,-9 6 16,-2 4-16,4 3 0,3 1 16,-3 4-16,3 1 0,6 0 15,6 2-15,8-2 0,8-2 16,7-1-16,6-1 0,8-6 16,6-2-16,-5-4 15,-2-1-15,-4-3 0</inkml:trace>
  <inkml:trace contextRef="#ctx0" brushRef="#br0" timeOffset="64985.8564">17328 5373 0,'0'0'0,"0"0"16,0 0-16,0 0 0,-20 2 0,20-2 15,-28 14-15,13-4 16,-1 2-16,0 5 0,-1 2 0,3 0 15,2-1-15,3 3 0,5-3 16,9-1-16,6-1 16,3-4-16,4-1 0,6-6 15,5-3-15,1-3 0,-1-3 0,7-6 16,-3-4-16,-4 0 0,-1 0 16,-5-4-16,-3-4 0,-5 1 0,-4 1 0,-8-1 15,-10 4 1,-3 4-16,-3 1 0,-9 1 0,-5 3 15,-1 4-15,-2 3 16,3 3-16,0 5 0,-2 3 16,6 1-16,8-1 0,4 0 0,4 3 31,7-1-31,3-6 0,3-2 0,-2-1 16,0 0-16,-2-2 15</inkml:trace>
  <inkml:trace contextRef="#ctx0" brushRef="#br0" timeOffset="65201.74">17804 5312 0,'0'0'0,"0"0"16,0 0 0,0 0-16,-8 28 0,8-28 0,-17 27 0,5-11 15,-2 3-15,0 2 16,-2 2-16,2-1 0,-1-1 15,0 5-15,1-3 0,2-1 16,3-3-16,3-4 0,4-3 16,1-5-16,2-3 0,-1-2 0,0 1 15,0-1-15</inkml:trace>
  <inkml:trace contextRef="#ctx0" brushRef="#br0" timeOffset="65355.5482">17812 5146 0,'0'0'16,"0"0"-16,0 0 0,0 0 16,30 5-16,-30-5 0,29 9 15,-29-9-15,31 15 0,-18-6 16,-1-4-16,-2 2 0</inkml:trace>
  <inkml:trace contextRef="#ctx0" brushRef="#br0" timeOffset="65721.1945">18044 5373 0,'0'0'0,"0"0"16,0 0-16,-13 26 15,13-26 1,-16 33-16,7-13 0,0-1 0,-4 3 16,2-1-16,1-2 0,-2 2 15,1-2-15,1-4 0,3-2 16,1-4-16,2-2 0,0-3 15,2-2-15,4-4 16,4-2-16,1-4 0,0-2 0,4-8 16,1-2-16,4-2 0,3 0 0,2-1 15,2 0-15,-2 2 0,-1 3 16,4-1-16,-1 2 0,-3 5 16,-3 2-16,0 4 0,-2 2 15,-1 4-15,-2 2 0,-1 4 16,-1 6-1,-5-1-15,0 1 0,-3 1 16,-1 3-16,-1 0 0,-1 0 0,-2 7 16,-2 1-16,1 0 0,-1-1 15,2-4-15,1-4 0,0-3 16</inkml:trace>
  <inkml:trace contextRef="#ctx0" brushRef="#br0" timeOffset="87000.7403">10106 5971 0,'0'0'0,"0"0"0,0 0 15,0 0-15,0 0 0,0 0 16,0 0-16,0 0 0,0 0 0,0 0 15,0 0-15,0 0 0,0 0 0,-4 31 16,4-31-16,-12 33 0,4-14 16,-2 5-16,-1 4 15,-1 1-15,-1 2 0,-4 9 16,1 0-16,-3 4 0,1-5 0,4-4 16,1-4-16,2-5 0,2-3 15,2-4 1,3-5-16,-1-2 0,2-5 0,0-2 15,1-3-15,0-4 0,2-4 16,2-1-16,1-4 0,1-3 16,2-2-16,4-4 0,2-3 15,2-2-15,3 0 0,6-5 16,2 0-16,4 5 16,3 3-16,-5 4 0,-2 3 0,1 3 15,-2 4-15,-6 6 0,-3 2 0,0 5 16,-2 7-1,-2 0-15,-2 2 0,-4 4 0,-1 2 16,-3 0-16,-2 0 0,-2 3 31,0 0-31,1-4 0,1-3 0,0 0 16,0-1-16,1-2 0,1-2 0,1-3 16,1-2-16,-1-2 0,1 1 15,-1-3-15</inkml:trace>
  <inkml:trace contextRef="#ctx0" brushRef="#br0" timeOffset="87401.9995">10364 6345 0,'0'0'0,"0"0"0,0 0 0,22 1 16,-22-1-16,24 3 0,-24-3 15,31 7-15,-14-4 0,3-1 16,3 0-16,0-1 0,1-1 0,7-1 15,0-4 1,1 0-16,0 0 16,-2-4-16,-2-2 0,-1 0 0,-3 0 15,1-5-15,-2-1 0,-6 0 16,-1 0-16,-6 1 0,-4-1 16,-4 2-16,-3 1 0,-3 3 0,-3 0 15,-6 4-15,-5 2 0,-5 4 16,-4 1-16,-2 7 15,-5 5-15,-4 4 0,7 1 0,-4 6 16,2 3-16,7 1 0,5 1 16,5-1-16,6 0 15,5-3-15,2-3 0,6-1 0,6 0 16,5-2-16,6-3 0,7-3 16,9-3-16,0-3 0,3 0 0,-9-1 31,-5-1-31,-7-2 0</inkml:trace>
  <inkml:trace contextRef="#ctx0" brushRef="#br0" timeOffset="87819.1462">11494 6251 0,'0'0'0,"0"0"16,0 0-16,0 0 0,0 0 0,-3-19 15,3 19-15,0 0 16,-23-20-16,11 14 0,-3-1 15,1 2-15,1 0 0,-3 2 16,-1 1-16,-3 1 0,-1 2 0,-7 3 16,0 3-16,0 3 0,1 1 0,-1 4 15,-1 1-15,0 5 0,3 2 16,5-1-16,6 1 0,3-2 0,2 0 16,6-3-16,6-3 15,4-1-15,5-3 0,7-2 16,4-5-1,3-2-15,4-3 0,3-3 16,3-3-16,-2 0 0,-2-3 0,4-5 16,0-1-16,-7-3 0,-2-1 15,-7-1-15,-3 0 0,-4 3 16,-3 3-16,-4 0 0,-1 4 16,-2 3-16,0 3 0,-3 2 0,-1 1 15,-2 3-15,0 3 0,0 3 16,-1 2-16,2 0 0,1 2 0,1 3 15,1 1-15,3 1 0,1 0 0,3-1 16,1 2-16,4-2 16,4-1-16,1 0 0,-4-2 15,-2-2-15</inkml:trace>
  <inkml:trace contextRef="#ctx0" brushRef="#br0" timeOffset="88321.083">12052 6225 0,'0'0'0,"0"0"16,0 0-16,0 0 15,0 0-15,-25-14 0,25 14 16,-22-7-16,7 3 0,-2 3 0,-3 1 0,0 3 16,0-1-16,-1 1 0,-1 1 15,-5 7-15,-1 3 0,4 2 16,2 3-16,4-1 0,3 0 0,-1 3 15,5 0-15,3 0 16,4 1-16,8-5 0,8-2 16,1-3-16,3-2 0,5-4 0,3-5 0,3-2 15,0-3-15,1-3 0,1-3 16,-1-4-16,1 0 0,3-7 16,-1-1-16,-4-2 0,-1-3 15,-5 0-15,-1-1 0,-4 0 16,0 0-16,-5 4 0,-4 0 15,-1 4 1,-3 3-16,-1 2 0,-1 3 16,-2 6-16,-1 1 0,-1 4 15,-2 2-15,1 6 16,-3 4 0,2 5-16,-2 5 0,2 2 0,-1 0 15,2 7-15,1 2 0,1-1 16,4 2-16,0 0 15,2-1-15,1-2 0,-1-3 16,1-7-16,2-4 0,-1-3 0,-2-3 16,0-2-16</inkml:trace>
  <inkml:trace contextRef="#ctx0" brushRef="#br0" timeOffset="88659.7847">12687 6224 0,'0'0'15,"0"0"-15,0 0 16,3-17-16,-6 10 0,-2 0 16,-2-1-16,-2 1 0,-3 3 15,-3-2-15,-3 3 0,0 2 16,0 1-16,-6 1 0,1 1 0,1 3 0,0 2 16,5 0-16,1 1 0,5 2 15,4 3-15,4 1 16,2 1-16,4 1 0,5 1 15,4 0-15,4 0 0,6 1 0,3 0 16,-3-3-16,-1-3 0,-2 0 16,-3 0-16,-2 1 0,-3-4 0,-3 0 15,-2-1-15,-4-1 0,-4 1 16,-6-2-16,-6 0 0,-4-1 16,-3 0-16,0 0 0,1-1 15,0 0-15,-3-3 0,0 1 16,5-1-16,2 0 0</inkml:trace>
  <inkml:trace contextRef="#ctx0" brushRef="#br0" timeOffset="88991.5681">13485 6020 0,'0'0'0,"0"0"0,0 0 16,0 0-16,-21-3 0,21 3 15,-28 11-15,28-11 0,-36 17 0,18-5 16,-2 3-16,-3 5 0,-3 2 16,-5 14-16,2 6 15,-7 7-15,3 0 0,2-1 16,2 1-16,1 3 16,2 2-16,0-2 0,6-12 0,5-9 15</inkml:trace>
  <inkml:trace contextRef="#ctx0" brushRef="#br0" timeOffset="89392.9398">13893 6053 0,'0'0'0,"0"0"0,0 0 16,0 0-16,0 0 0,0 0 15,0 0-15,0 0 0,0 0 16,-21 31-16,8-14 0,-2 6 15,-3 5-15,1-1 0,2 4 0,-4 8 16,0 2-16,4-5 0,3-2 16,4 5-16,6-1 15,4-4-15,5-5 0,4-7 0,3-4 16,3-5-16,0-4 16,4-4-1,4-7-15,-6-1 0,-1-2 0,-4 0 16,-3 1-16,-2 2 0</inkml:trace>
  <inkml:trace contextRef="#ctx0" brushRef="#br0" timeOffset="89578.1647">13562 6345 0,'0'0'0,"0"0"16,0 0-16,0 0 0,0 0 0,26-5 15,-26 5 1,35-4-16,-35 4 0,47-4 0,-16 3 15,2 0-15,2 0 0,11 0 0,2-1 16,11 0-16,-1-1 0,-10 1 16,-10 0-1,-7 1-15</inkml:trace>
  <inkml:trace contextRef="#ctx0" brushRef="#br0" timeOffset="90098.1601">14534 6374 0,'0'0'0,"0"0"15,0 0-15,0 0 16,0 0 0,0 0-16,0 0 0,-5-25 0,5 25 15,0 0-15,0 0 0,-6-30 16,6 30-16,-7-19 0,7 19 16,-8-16-16,3 7 0,-1 1 15,1 1-15,-2-1 0,-1 2 16,1 1-16,-1 0 0,-2 3 0,-2 1 31,-1 2-31,-2 1 0,-3 6 16,-4 4-16,-2 3 15,0 4-15,0 0 0,1 0 0,-5 7 0,4 4 0,3-5 32,5-1-32,2 4 0,7-1 0,3-4 15,4-3-15,6-5 0,5-2 0,3-5 16,4-5-16,5-5 15,6-6-15,-3 0 0,-2-2 16,-1-1-16,0-2 0,-1-4 16,0-3-16,1-1 15,1-1-15,-4 0 0,-4 2 16,-3 2-16,-4 4 0,-2 2 0,-1 3 0,-3 4 16,-1 3-16,-5 4 0,-5 5 15,0 0-15,2 4 0,-1 0 16,1 4-16,0 1 15,2 1-15,0 4 0,3-1 16,3 0-16,4-1 0,3-1 16,3 0-1,3-9-15,4-4 0,-7-1 0,-1-1 0,-2-1 16</inkml:trace>
  <inkml:trace contextRef="#ctx0" brushRef="#br0" timeOffset="90311.4439">14902 6319 0,'0'0'0,"0"0"0,0 0 15,0 0-15,0 0 0,0 0 0,0 0 16,-13 29-16,13-29 0,-14 26 16,14-26-16,-20 31 0,9-15 15,1 2-15,1 0 0,0-2 0,1 0 0,3-4 31,1-1-31,2-3 0,1-3 0,1-5 16,0 0-16,2-1 16,-2 1-16,3-2 0</inkml:trace>
  <inkml:trace contextRef="#ctx0" brushRef="#br0" timeOffset="90458.205">14859 6034 0,'0'0'15,"0"0"-15,0 0 16,0 0-16,0 0 0,0 0 0,22 17 16,-22-17-16,0 0 0,13 23 0,-13-23 15,0 0-15</inkml:trace>
  <inkml:trace contextRef="#ctx0" brushRef="#br0" timeOffset="90728.0557">15293 5992 0,'0'0'0,"0"0"0,0 0 16,0 0-16,-12 25 0,12-25 16,-17 30-16,3-10 0,-1 2 0,-4 6 15,-2 3-15,-3 8 0,2 0 16,2 2-16,1 1 0,-1 2 15,3-5-15,1 3 0,5-4 16,4-7-16,3-2 0,8-11 16,3-3-16,7-5 0,4-4 15,1-3-15,-1-5 0,-4 2 0,-2 0 16,-3 0-16</inkml:trace>
  <inkml:trace contextRef="#ctx0" brushRef="#br0" timeOffset="91029.0114">15791 6231 0,'0'0'0,"0"0"16,0 0-16,0 0 0,-19-15 15,19 15-15,-28-6 0,28 6 16,-44 1-16,20 3 0,0-1 16,-3 3-16,0 2 0,-5 2 15,4 0-15,4 1 0,4 3 16,5 0-16,3 1 0,8-1 0,6 0 15,6-2-15,4-1 16,6 1-16,5 1 16,1 1-16,2-1 0,-1-1 0,-5-1 15,-5-1-15,-3-3 0,-5 3 16,-4-1 0,-9 0-16,-9-2 0,0-1 15,-3 0-15,-8 2 0,-10 1 16,-3 2-16,1 0 0,3-1 15,7-2-15,6-2 0</inkml:trace>
  <inkml:trace contextRef="#ctx0" brushRef="#br0" timeOffset="105513.153">9628 6679 0,'0'0'16,"0"0"-16,0 0 0,0 0 0,0 0 0,16-18 15,-16 18-15,0 0 0,21-5 0,-21 5 16,0 0-16,27 1 16,-13 1-1,6 3-15,4 1 0,-1-3 0,0 0 0,4-1 16,3 1 0,8-1-16,2 1 0,4 1 15,3 0-15,11-2 0,-2-1 16,2 1-16,2-2 0,11 1 15,-3 0-15,9 1 16,6 2-16,9-1 0,-3-2 16,15-2-16,2 0 0,-12-1 15,-10 2-15,42 3 0,-3 1 16,-2-7-16,0-6 0,-21 6 0,-16 4 0,8-1 16,5 1-16,-12-2 0,-9-2 15,14 3-15,11 3 16,-8-3-16,-4 0 0,6 1 15,7 1-15,-11-6 0,-5-6 0,5 7 16,2 5-16,9-2 16,5 1-1,-2 2-15,-2 0 0,-2 1 16,-3 0-16,-5-6 0,-2-4 16,-10 4-16,-6 2 0,7 0 0,4 0 15,-2-1-15,-2-3 0,13 4 16,8 1-16,-21-1 0,-11-1 15,4-3-15,4-4 16,2 3-16,0 1 0,1 3 0,1 1 0,-5-5 16,-3-1-16,1 0 0,1 3 15,-7 1-15,-7 0 0,-1 2 16,-1 1-16,-13 0 0,-7-1 0,-9 3 16,-7 3-16,-7-3 15,-6 0-15,-3-2 16</inkml:trace>
  <inkml:trace contextRef="#ctx0" brushRef="#br0" timeOffset="109153.3865">3303 6522 0,'0'0'0,"16"3"16,4 0-1,1 0-15,1 1 0,14 1 0,5 1 16,11 0-16,2 0 0,19 0 15,6 0-15,-2-2 0,-5-1 0,20-4 16,5-3-16,19-5 16,2-3-16,-17-1 0,-11-3 15,36-11-15,-14 0 0,-13-6 16,-15-4-16,-9-7 0,-8-3 16,-14 2-16,-9 3 0,-7-4 0,-7-3 15,-8-7-15,-4-3 0,-14-10 31,-5-6-31,-23-13 16,-15-6-16,-14 10 0,-10 8 16,2 18-16,-2 12 0,-19 5 31,-11 2-31,-30 9 16,-25 5-16,28 15 0,15 8 15,-10 22-15,-7 14 0,-20 19 16,-12 14-1,-5 38-15,-2 28 16,51-28-16,34-19 0,26 5 16,18 3-16,12-13 0,5-8 0,22 5 0,11 5 15,11-16-15,3-9 0,15-10 16,11-5-16,4-14 0,7-8 0,18-8 16,15-4-16,-9-7 0,-7-4 15,11-5-15,7-3 0,-34 5 16,-20 0-16,-17 2 0</inkml:trace>
  <inkml:trace contextRef="#ctx0" brushRef="#br0" timeOffset="110836.7917">5383 6449 0,'0'0'0,"0"0"0,0 0 16,-16 18-16,16-18 0,-28 30 15,12-10-15,-5 2 0,-2 4 16,-3 1-16,1 0 0,-10 10 15,-6 11-15,0-3 16,1-2-16,7-6 0,6-2 16,5-9-16,3-3 0,5-5 15</inkml:trace>
  <inkml:trace contextRef="#ctx0" brushRef="#br0" timeOffset="111006.1361">5273 6645 0,'0'0'0,"0"0"0,0 0 16,-1 34-16,-2-13 15,3-2-15,-3 1 0,2 3 0,1 6 0,0 6 16,4 0-16,-1-3 0,2-4 16,1-9-16,-1-6 0,2 1 15,-1-4-15,-2-2 0</inkml:trace>
  <inkml:trace contextRef="#ctx0" brushRef="#br0" timeOffset="111191.2602">5602 6346 0,'0'0'0,"0"0"16,0 0-16,0 0 0,0 0 0,0 0 15,6 30-15,-6-30 0,2 28 16,-2-28-16,5 34 0,-3-16 15,0-1 1,1-2-16,-1-2 16,0-1-16</inkml:trace>
  <inkml:trace contextRef="#ctx0" brushRef="#br0" timeOffset="111376.3099">6016 6385 0,'0'0'0,"0"0"0,0 0 0,-13 22 15,13-22-15,-29 36 0,9-13 16,-5 4-16,-3 2 0,-9 13 16,-2 3-16,2 3 15,0 1-15,-3 5 0,3-7 16,0-1-16,5-10 0,5-9 16,5-8-1,4-4-15,4-3 16,2-3-16</inkml:trace>
  <inkml:trace contextRef="#ctx0" brushRef="#br0" timeOffset="111777.5166">5385 6788 0,'0'0'0,"0"0"15,0 0-15,40-14 16,-9 4-16,9-2 16,8-1-16,2-1 0,1 1 15,9-2-15,-2 3 16,4-1-16,-5 3 0,-10 4 15,-7 4-15,-1 5 0,-6 8 16,-11-1-16,-3 2 0,-1 9 0,-7 2 16,-6-1-16,-2 0 15,-3 9-15,-3 1 16,-3-5-16,-4-1 0,-2 3 16,0-3-16,-1-3 0,0-3 0,0-3 15,0-3-15,-5-2 16,1-2-16,-3-3 0,-1-2 15,2-4-15,-2-4 0,7-3 0,3-3 16,2-5-16,1-5 0,2-4 0,0-4 0,3 3 16,2 1-16,1 3 15,0 5-15,2 5 0,2 2 16,6 4-16,6 1 0,-1 3 16,4 0-16,1 4 0,2 3 15,0 3-15,0 3 16,-5-3-16,-2-2 0,-3-1 0</inkml:trace>
  <inkml:trace contextRef="#ctx0" brushRef="#br0" timeOffset="112141.1195">6670 6322 0,'0'0'0,"0"0"15,0 0-15,-17 24 0,17-24 0,-22 24 16,9-7-16,-1 0 15,0-1-15,8 1 0,5 0 16,7-3-16,8-3 16,2-2-16,3-5 15,10-1-15,2-3 16,3-3-16,0 0 0,4-3 16,-5 1-16,-4-3 15,-5-5-15,-5 4 16,-3 2-16,-3 0 15</inkml:trace>
  <inkml:trace contextRef="#ctx0" brushRef="#br0" timeOffset="112310.6055">6836 6334 0,'0'0'0,"0"0"16,0 0-16,0 0 16,5 19-16,-5-19 15,-5 24-15,5-24 0,-10 37 16,2-16-1,-2 3-15,-1-2 0,0 0 16,-3-3-16,0-2 0,-3 1 0,4-4 16,2 0-16</inkml:trace>
  <inkml:trace contextRef="#ctx0" brushRef="#br0" timeOffset="112442.2614">6583 6700 0,'0'0'0,"0"0"16,0 0-16,0 0 0,0 0 15,23-12-15,-23 12 0,31-11 0,-31 11 0,42-13 16,-14 5-1,3 0-15,0 0 0,8-2 16,-6 1-16,-5 3 16,-3 0-16,-4 0 0</inkml:trace>
  <inkml:trace contextRef="#ctx0" brushRef="#br0" timeOffset="112611.6162">6624 6765 0,'0'0'15,"0"0"-15,0 0 0,0 0 16,0 0-16,1 24 0,-1-24 16,2 18-16,-2-18 15,3 20-15,-3-20 16,5 21-16,-3-12 0,1-1 0,0-3 16,-2 0-16,2-1 0,-1-1 15</inkml:trace>
  <inkml:trace contextRef="#ctx0" brushRef="#br0" timeOffset="112911.6653">6672 6779 0,'0'0'0,"0"0"16,0 0-16,28-5 0,-28 5 0,32-5 15,-15 1-15,2 3 16,2 0-16,-1 1 16,1-1-16,-6 3 15,-1 3-15,-4-2 0,-2 0 0,-8 2 16,-3 2-1,-6 1-15,-1 0 0,-11 4 16,-2 1-16,-2 1 0,0-1 0,2 0 16,1 0-16,-2-2 15,5-3-15,6 1 0,4-2 16,7-3-16,2-4 0,11-3 16,5 0-16,3-2 0,3-2 15,2-1-15,4-1 0,4 0 0,-2 1 16,-6 1-16,-4 2 0,-5 2 15</inkml:trace>
  <inkml:trace contextRef="#ctx0" brushRef="#br0" timeOffset="113096.8037">6267 6575 0,'0'0'0,"0"0"0,0 0 16,0 0-16,0 0 0,0 0 16,0 0-1,0 0-15,22 15 0,-22-15 16,0 0-16,23 17 0,-23-17 0,0 0 16</inkml:trace>
  <inkml:trace contextRef="#ctx0" brushRef="#br0" timeOffset="113428.8743">6406 6745 0,'0'0'0,"0"0"15,0 0-15,0 0 16,11 26-16,-11-26 0,9 29 0,-6-11 0,0 1 16,-2 0-16,0 3 0,0-2 15,1-1-15,-3 4 16,-2-2 0,-5-2-16,-3-2 0,0-3 0,-2-3 15,1-2-15,1-2 16,1 0-16,1-2 0,1-2 15,-1-4 1,4-1-16,3-2 0,4 0 0,6 1 16,0 0-16,6 2 0,9-3 15,4 0-15,6 0 0,5 1 0,15 1 16,4 1-16,4-1 0,4 1 16,13-3-16,3 0 15,-6 0-15,-6-1 0,4 1 0,-4 1 0,-4-2 16,-6 0-16,-15 3 0,-7 2 15,-11 2-15,-10 0 0,-4 0 0,-3-1 16,-2-1-16</inkml:trace>
  <inkml:trace contextRef="#ctx0" brushRef="#br0" timeOffset="120914.818">5809 5184 0,'0'0'0,"0"0"0,0 0 16,0 0-16,0 0 0,0 0 0,-30-9 15,30 9-15,0 0 0,-35 9 16,35-9-1,-37 16-15,15-6 0,-1 4 0,-1 0 16,-1 5-16,-2 5 0,-6 9 0,-2 4 16,5 1-16,4-2 0,1 4 0,9-6 15,6 3-15,7-2 16,6-8-16,6-5 0,8-7 16,9-7-16,2-2 0,5-3 0,4-7 15,6-6-15,4-3 16,1-3-1,-11 3-15,-7 3 0,-6 3 16</inkml:trace>
  <inkml:trace contextRef="#ctx0" brushRef="#br0" timeOffset="121270.6402">6005 5327 0,'0'0'0,"0"0"0,0 0 16,-13 23-16,4-5 0,-1-2 0,0-1 15,1 4-15,-2 3 16,4 2-16,0 0 0,3 4 16,5-1-1,5-6-15,5-2 0,5-6 16,5-3-16,4-8 0,0-3 16,12-8-16,1-5 15,-2-6-15,-3-2 16,-6 0-16,-4 0 0,-2-2 0,-5-2 15,-6 3-15,-5 0 0,-9 2 16,-7 2-16,-5 6 0,-3 6 0,-2 5 16,-3 2-16,0 3 15,-4 2-15,-8 2 0,2 5 0,5-1 0,2 0 0,4-1 16,2 2-16,5 0 16,5-3-16,12 1 0,8-2 15,3-5-15,4-4 0,-6-1 16,-3 2-16,0-1 0</inkml:trace>
  <inkml:trace contextRef="#ctx0" brushRef="#br0" timeOffset="121609.3644">6492 5333 0,'0'0'0,"0"0"15,0 0-15,-15 29 0,15-29 0,-17 34 16,7-16-1,1 2-15,0-1 0,-1 9 16,4 1-16,6-3 0,5-3 0,2-5 16,4-4-16,4-4 0,1-4 15,5-5-15,3-5 0,6-1 16,-3-3-16,1-4 16,1-4-16,-3-5 0,-2-3 15,-6 1-15,-2 1 0,-11-1 0,-5 0 16,-2 4-16,-3 3 0,-6 1 15,-5 2-15,1 9 0,-5 1 16,-1 6-16,-2 1 0,3 2 16,2 1-16,4 0 0,2 1 15,3 1-15,4-1 0,6-1 16,5-3 0,0 0-16,-1-1 0,-1 0 0</inkml:trace>
  <inkml:trace contextRef="#ctx0" brushRef="#br0" timeOffset="121840.8973">7053 5140 0,'0'0'0,"0"0"16,0 0 0,0 0-16,-8 33 0,-1-14 15,0 3 1,-2 8-16,-1 9 0,0-2 15,1-1-15,0 4 0,3-6 0,1 4 16,3-3-16,3-9 0,2-6 16,1-7-16,-1-3 0,0-3 15,0-2-15,1 0 0</inkml:trace>
  <inkml:trace contextRef="#ctx0" brushRef="#br0" timeOffset="122072.8863">7297 5248 0,'0'0'0,"0"0"16,0 0-16,0 0 16,0 0-16,-27 7 0,27-7 15,-39 20-15,18-9 0,-2 5 0,-6 2 0,3-2 0,2 1 16,-4 4-16,3-2 0,4-1 16,4-1-16,6-2 15,6 0-15,10-3 16,12-1-16,-1-3 0,4-2 15,8-1-15,5-1 16,9-3-16,-5-4 0,-5 0 0,-7 2 16,-3-1-16</inkml:trace>
  <inkml:trace contextRef="#ctx0" brushRef="#br0" timeOffset="122474.0581">7738 5203 0,'0'0'15,"0"0"-15,0 0 0,0 0 0,0 0 0,-13 31 16,13-31-16,-13 30 0,6-13 16,-2 2-16,2 2 0,1-2 15,-1 1-15,5-2 0,2-1 16,3 1-16,3 0 0,4-6 0,5-5 15,2-3-15,3-4 16,4-5 0,5-3-16,-2-3 0,-3-2 0,6-6 15,0 1-15,0-3 0,-2-2 0,0-3 16,-4-2 0,-5 4-16,-5 4 0,-3 6 0,-3 1 15,-4 4-15,-1 0 0,-6 6 16,-1 4-16,-4 5 0,0 3 15,-3 5-15,-3 5 0,2 7 16,2 3-16,3-3 0,2-4 0,4 2 16,2 0-16,2-3 15,3-4-15,5-2 0,4-1 0,1-4 16,-1-1-16,-3-3 0,-2-1 16,-1 0-16</inkml:trace>
  <inkml:trace contextRef="#ctx0" brushRef="#br0" timeOffset="122728.0483">8438 5151 0,'0'0'15,"0"0"-15,0 0 0,0 0 16,0 0 0,-9 27-16,9-27 0,-11 32 0,4-11 15,-2 4-15,-2 5 16,1 5-16,0 0 0,-3 15 15,-1 1-15,1 7 0,1-6 16,1 2-16,2-6 0,3-8 0,0-7 16,2-7-16,0-3 0,1-7 15,1-6-15,0-3 16,1-1-16,1-1 0</inkml:trace>
  <inkml:trace contextRef="#ctx0" brushRef="#br0" timeOffset="122947.7837">8472 5198 0,'0'0'0,"0"0"15,24-5-15,-9 3 0,1 0 0,3 2 16,2 0-16,6 3 16,-2 1-16,-3 3 0,-2 4 0,-5 0 15,-1 1-15,-6 1 16,-1 2-16,-5 1 0,-3-1 0,-7 2 15,-4-1-15,-4 0 0,-3 0 16,-12-2-16,-9 1 0,0 1 16,8-4-16,4-3 15</inkml:trace>
  <inkml:trace contextRef="#ctx0" brushRef="#br0" timeOffset="130584.5981">5925 6271 0,'0'0'0,"0"0"16,0 0-16,0 0 15,0 0-15,30 8 0,-30-8 0,29 5 32,-5 0-32,2-1 0,3 0 0,9 1 15,6-1 1,20-2-16,4-2 0,21 0 0,2-2 16,16-1-16,-2 0 0,17-4 15,17-2-15,40 0 0,-22 5 0,-15-6 16,-9-2-16,-16-1 15,-9 3-15,-5 4 0,-7 3 0,-5 1 0,-5 1 16,-9 3-16,-6 2 16,-12-2-16,-11 0 0,-11 5 0,-7 0 15,-12-2-15,-4-1 0,-6-1 16</inkml:trace>
  <inkml:trace contextRef="#ctx0" brushRef="#br0" timeOffset="150841.3918">5866 6349 0,'0'0'0,"0"0"16,0 0-16,0 0 16,29-9-16,-29 9 15,26-4-15,-10 4 16,1-1-16,2 0 0,3-2 0,2 2 15,3 0-15,10 0 16,5 0-16,8-1 16,10-1-16,9-1 0,9-3 15,12 2-15,-8-1 0,17-1 16,1-1-16,6 1 0,-6 0 0,39 0 16,6 3-16,-19-1 0,-14 0 0,-7 0 15,-6 1-15,-14 1 16,-11 1-16,-5 1 0,0 1 15,-2-3-15,1-2 0,-9 3 16,-7 4-16,-9 0 16,-5 0-16,-14-4 0,-9-1 0,-15 8 0,-9 3 15,2-1-15,3-3 0,1-1 16</inkml:trace>
  <inkml:trace contextRef="#ctx0" brushRef="#br0" timeOffset="156890.9288">2859 7813 0,'0'0'15,"0"0"-15,0 0 0,27-5 16,-15 3-1,6 0-15,6 0 0,-1-2 16,2 1 0,0 0-16,-2 0 0,10 1 15,2-1-15,0 1 0,1 0 0,8-1 16,2 1 0,5-1-16,6 1 0,0 1 15,-3 0-15,15 3 0,1-1 16,-1 2-1,2-1-15,-6 1 0,-5 0 0,12-2 0,-3-2 0,8 0 16,-5 2-16,-2-1 0,-1 1 16,-5-2-16,-1-2 0,28-1 15,-3-1-15,-11 3 0,-8 1 0,2 6 16,4 2-16,-11-7 16,-5-5-16,11-1 0,8 3 15,-10 1-15,-5 0 0,5 2 0,6 0 16,-4-2-16,-2-1 0,5 0 15,3-1-15,-9 1 0,-5-2 0,0 1 16,-1 2-16,8 0 16,2 5-16,6-4 0,1-1 15,-11-1-15,-7-2 0,-1 2 16,2 1 0,-5 0-16,-3-1 0,11 3 15,5 3-15,2-4 0,4-1 16,-13 0-16,-7-1 0,4 0 15,4 0-15,-9 2 0,-7 0 0,11-3 16,5-1-16,2 1 16,2-2-16,9 3 15,7 1-15,-6-2 0,-3 0 0,-19-2 16,-13-1-16,12 4 0,8 3 16,-5 1-16,-3 1 0,2-2 15,4 0-15,-10-3 0,-2 0 0,6-1 16,4 1-16,-5-2 15,-4-3-15,5 4 0,4 3 16,0 3 0,2 3-16,3-2 0,3 1 15,-10-4-15,-6-1 0,6 1 0,6 0 16,-3 3-16,0 2 0,9-2 16,7-1-16,-13-2 0,-9-1 15,6 0-15,7 1 0,-2 3 16,0 4-16,-1-5 0,-1 0 15,-6 2-15,-3 2 0,8-2 0,5-1 0,-2 1 16,-2 1-16,7 0 0,7 1 16,-5-1-16,-5-1 0,6-3 15,5-1-15,-11 3 0,-8 2 16,6 0 0,3 2-16,6-2 0,3-1 0,-2 3 15,-1 0-15,-6-3 16,-3-3-16,10 3 0,7 0 15,-9-1-15,-7-2 0,3-1 16,3-1-16,11 5 0,7 0 16,2 1-16,3 0 15,14 0 1,11-2-16,6-2 16,5-1-16,-36 0 0,-27 2 0,-2-1 0,-1-1 0,2-1 15,3-2-15,10 4 16,6 2-16,-8-1 0,-6-2 0,2-2 15,0 1-15,5 0 16,4 2-16,5-1 0,6 1 16,2-4-16,5-2 15,-23 2-15,-15 3 0,4 1 0,3 2 16,0-4-16,-2-1 0,4 2 16,6 0-16,-12-1 0,-7-3 0,6 2 15,4 5-15,-6 0 0,-4 3 16,3-5-16,1-2 0,-5-2 15,-2-3-15,9 2 0,6 1 16,0 3 0,2 4-16,5-4 15,4-1-15,0 1 0,1 1 16,-13 3-16,-8 1 0,5-7 16,3-2-16,-5-3 0,-5 2 15,5 1-15,3 3 0,-10 3 16,-7 4-16,3-3 0,3-1 15,-7-5-15,-5-2 0,4-3 16,4 1-16,11 4 0,6 1 0,1-4 16,1-4-16,-4 8 15,-5 4-15,-11-1 0,-9-1 0,4-2 16,5-3-16,-2 1 16,-1 1-16,12 2 0,7-1 15,-7 1 1,-4 1-16,2-1 0,3-1 15,-3-1-15,-3 0 0,0 1 16,2 0-16,-9 1 16,-3 2-16,13 1 0,7 1 15,6-3-15,6-4 0,-11 2 0,-9 1 16,2 2-16,2 0 16,-7 0-16,-4 0 0,3-1 0,1-1 0,-3 1 0,-2 2 15,4 0-15,3-1 16,7 3-16,5-1 15,5 0-15,2 1 0,0-1 16,0 2-16,-3-1 16,-3 4-16,4 0 15,2 1-15,0 0 0,0-1 0,-17-4 0,-9-5 16,6 0-16,3 0 0,-8 0 16,-6-2-16,3 5 15,3 3-15,2-4 0,0-1 16,-1-2-16,0-2 0,-5 0 0,-2 1 15,3 0-15,-1 3 0,2-4 16,0-2-16,2-1 16,-1 1-16,5 3 15,2 1-15,1 0 16,-1 0-16,-5-2 0,-4-3 0,2 7 0,0 3 16,3-4-16,0-3 0,2 0 15,2 0-15,-6 3 0,-5 1 16,4-4-16,4-1 0,-4 3 15,-4 0-15,6 0 0,3-3 0,-5 3 16,-1-2-16,0 3 0,3 0 16,-4 1-16,-1 1 0,0-2 15,1-2-15,6 2 0,4-2 16,0 3-16,0 2 0,-6 0 16,-5 2-16,9-2 0,7-1 15,-9 1-15,-5-1 16,7 0-16,4 2 15,-6 1-15,-6 2 0,7-2 16,5-1-16,-7 2 0,-6 3 0,6-3 16,4-4-16,-3 0 0,0-1 15,5 2-15,5 2 16,-7 0-16,-5-1 0,1 3 0,0 2 16,-2-4-16,1-1 0,4 2 0,4 1 15,-3 0-15,-2 1 0,10-7 16,6-5-16,9 3 0,4 1 15,-14 3-15,-11 2 0,3-4 16,2-3-16,-3 3 0,-1 2 16,6-2-16,5-2 0,-1 2 15,-4 0-15,1 3 0,1 1 0,-6-1 0,-5-1 16,7-2-16,5 0 31,-3-3-31,-2-3 0,1 7 0,0 4 0,0-1 0,0-1 0,0-1 16,1 0-16,-8-3 0,-5-2 15,10-7-15,6-5 16,5 10 0,4 7-16,9 5 15,6 3-15,8-3 16,5-2-16,-14-1 0,-10 1 16,-13-6-16,-9-3 0,8 2 15,4 1-15,-1 2 0,-1 1 16,1 1-16,0-1 0,-4 3 15,-2 1-15,4-1 0,1-2 0,-11-4 16,-5-2-16,8 1 0,6 4 16,-1-1-16,-1 1 0,10 0 15,7-1-15,-10 0 0,-7 0 16,-4-3-16,-1-2 0,-6 5 16,-3 2-16,4-1 0,4 0 0,2-1 15,0 0 1,4-2-16,3 0 0,-5 3 0,-5 0 15,10-2 1,4-3-16,-4 1 0,-5 2 0,7 2 16,4 0-16,-11-4 0,-8-4 0,-1 3 15,0-1-15,-1 4 0,0 2 16,3-1-16,3-1 0,2-4 16,1-1-16,-2 4 0,1 1 0,-6 0 15,-2-1-15,4-4 0,3-2 16,-7 6-16,-6 4 0,7-2 15,5-1-15,0-2 0,2-2 16,5 3-16,4 1 16,-9 0-16,-3 1 0,-14 0 15,-9 2-15,-1 3 16,0 0-16,-3-1 0,-1-1 16,-7-3-16,-4-4 0,-11 2 15,-8-2-15,-3 2 16,3 1-16,-2-1 0</inkml:trace>
  <inkml:trace contextRef="#ctx0" brushRef="#br0" timeOffset="165301.2167">20173 7885 0,'0'0'16,"0"0"-16,0 0 0,0 0 16,-28-4-16,28 4 0,-26-3 15,8 3-15,-3-1 0,-6-1 16,-6 0-16,-4-1 15,-1 0-15,-12-1 0,3 1 0,-11-2 16,3 0-16,-2-2 0,-2 0 0,-11 0 31,-1 0-31,4 0 0,2 2 16,-13-3-16,-2-2 0,3-2 16,2 0-16,-10-2 15,-5-2-15,-4-2 16,10-1-16,14 0 0,9-1 15,14-1-15,9 0 0,-4-18 16,13-3-16,10 6 0,9 3 16,11-1-16,9 0 0,5 7 15,9-6 1,15-10-16,12-6 16,18-10-16,14-6 0,2 2 0,1 2 15,31-14-15,-20 20 0,2 5 16,1 5-16,-8 7 0,-7 6 0,17-1 15,15-2-15,-11 7 16,-8 4-16,12-4 0,9 0 16,-7 4-16,-5 3 0,17 1 31,13 1-31,27 0 0,19 1 0,-43 10 16,-29 6-16,12-1 0,10-1 15,-11 3-15,-10 1 0,13 0 16,7 1-16,-8 0 0,-6-1 0,1 5 15,2 4-15,3 3 16,3 2-16,-6 1 0,-3 2 16,-19-1-16,-15-2 0,2 8 15,3 6-15,-14-4 0,-9-4 16,-3 6-16,-3 4 16,-5-1-16,-2 2 0,0 3 15,0 4-15,-8 10 0,-4 9 16,-13-13-16,-8-10 0,-5 2 15,-3 2-15,-1 1 0,-1 1 0,-9 0 16,-5-1-16,-8 4 0,-6 1 0,-10-4 16,-6-2-16,-9-4 0,-5-3 15,-16-1-15,-10 2 0,-7-11 16,-3-6-16,-20-3 0,-12 0 16,-3-2-16,-1-2 0,-18 0 15,-11 0 1,-2-6-16,-1-6 0,-15 4 0,-11 4 15,-8 0-15,-6 3 0,60-3 16,41-1-16,28 0 0</inkml:trace>
  <inkml:trace contextRef="#ctx0" brushRef="#br0" timeOffset="165717.8508">19401 8064 0,'0'0'0,"0"0"16,23-6-16,-23 6 0,32-1 15,-3 1-15,8-1 16,21-2-1,7-1-15,5-1 0,6-2 16,15-1-16,-4 0 16,7 1-1,-11-1-15,-13 4 0,-13 1 16,-5 1-16,-13 0 0,-11 0 0</inkml:trace>
  <inkml:trace contextRef="#ctx0" brushRef="#br0" timeOffset="165886.9084">19992 8061 0,'0'0'0,"0"0"16,0 0-16,-24 15 0,24-15 15,-28 25-15,14-11 0,-6 4 16,-3 3 0,-1 1-16,-2 1 0,-5 6 0,2-2 15,3-5-15,4-3 0,5-2 16</inkml:trace>
  <inkml:trace contextRef="#ctx0" brushRef="#br0" timeOffset="166071.9706">20052 8130 0,'0'0'16,"0"0"-16,0 0 0,0 0 15,7 33-15,-7-33 16,-1 37-16,-1-15 0,-2 3 15,-1-2-15,2-1 0,0-2 16,-1 1-16,1 0 0,1-3 0,-1-3 16,1-2-16,0-3 0</inkml:trace>
  <inkml:trace contextRef="#ctx0" brushRef="#br0" timeOffset="166303.8634">20075 8210 0,'0'0'0,"0"0"0,25-3 15,-5 1 1,4 1-16,0 1 0,2 0 16,5 1-16,-1 2 0,-2 0 15,-3 1-15,2 1 0,-5 0 16,-9-1-16,-3 3 0,-6-1 16,-4 2-16,-6 0 0,-6 2 15,-9 1-15,-8 3 0,0-1 16,0-1-16,-9 1 0,2-1 0,3-2 15,2-3-15,7 0 16,4-3-16,3 0 16</inkml:trace>
  <inkml:trace contextRef="#ctx0" brushRef="#br0" timeOffset="166488.9364">20554 8033 0,'0'0'0,"0"0"16,0 0-16,2 38 15,-4-12-15,-2 3 0,-2 1 0,-2 9 16,-1 0-16,0 2 0,0 0 16,0 3-16,2-7 0,0-8 15,3-7 1,0-6-16,1-5 0,1-2 0,-1-1 16,2-3-16</inkml:trace>
  <inkml:trace contextRef="#ctx0" brushRef="#br0" timeOffset="166705.262">20552 8042 0,'0'0'0,"0"0"16,0 0-16,38-15 0,-13 8 15,1 1-15,3-1 0,12 2 16,3 0 0,-1 3-16,-1 2 0,3 3 0,-5 2 15,-7-2-15,-5 1 0,-4 0 16,-6 1-16,-4 2 0,-6-1 0,-5 5 15,-7 0 1,-8 0-16,-8-1 0,-3 3 16,-3-1-16,-1-1 0,1-4 15,5 0-15,3-1 0,4-2 0</inkml:trace>
  <inkml:trace contextRef="#ctx0" brushRef="#br0" timeOffset="167091.1187">20759 7866 0,'0'0'15,"0"0"-15,0 0 0,0 0 16,27 6-16,-27-6 0,20 20 16,-20-20-16,13 30 0,-11-9 15,-2 5-15,-2 2 0,-3 2 0,-3 10 16,-3-1-16,-4-3 31,-1-3-31,-4 3 0,0-5 0,0-8 16,-1-5-16,3-7 0,0-4 15,6-6-15,3-4 16,6-3-16,4-3 0,10 0 16,6-1-16,4 1 0,2 0 0,5 2 15,3 1-15,-2 0 0,-4 0 0,2 4 16,2 3-16,-3 0 0,-3 1 0,0 3 16,-4 2-16,-7 0 0,-3 1 15,-9 4-15,-7 2 16,-6 4-16,-6 4 15,-2 0-15,-2-1 0,-5 3 16,-5 2-16,0-3 16,0-2-16,-4-4 0,2-6 0,8-5 0,5-5 15,4 0-15,5 1 0,2-1 0</inkml:trace>
  <inkml:trace contextRef="#ctx0" brushRef="#br0" timeOffset="167237.845">20733 8331 0,'0'0'0,"0"0"16,0 0-16,25 12 0,-25-12 15,28 15 1,-13-2-16,3 2 16,1 2-16,3 1 15,3 0 1,-3-1-16,-3-3 16,-3-2-16</inkml:trace>
  <inkml:trace contextRef="#ctx0" brushRef="#br0" timeOffset="167422.8419">21067 8240 0,'0'0'0,"0"0"15,0 0-15,38-9 0,-38 9 0,45-14 16,-16 6-16,4 0 0,3 2 16,10-3-1,1 0-15,0 1 16,-3-1-16,2 2 0,-7 1 0,-10 0 15,-5-2-15,-6 3 16,-2 0-16,-4 0 0</inkml:trace>
  <inkml:trace contextRef="#ctx0" brushRef="#br0" timeOffset="167723.4485">21393 8029 0,'0'0'0,"0"0"0,0 0 16,0 0-16,0 0 15,6 26-15,-6-26 0,2 30 0,-3-9 16,0 3-16,-1-1 0,-1 4 16,1 1-16,-1 4 0,0-1 0,-2-1 15,0-2-15,0 5 0,2 1 16,-3-12-16,-1-12 16,-1-2-16,1-3 0,1 0 15,-1-3-15,4-2 31,2-2-31,5-4 16,5 1-16,6-2 0,6-2 0,5-1 16,1-1-16,4-1 0,1-1 15,6-4-15,-2 0 0,-6 3 16,-6 2-16,-5 3 0</inkml:trace>
  <inkml:trace contextRef="#ctx0" brushRef="#br0" timeOffset="167892.4493">21626 8064 0,'0'0'16,"0"0"-16,0 0 0,0 0 15,0 0-15,34-11 0,-11 7 16,5 0-16,4-1 0,0 2 16,0-1-1,8 2-15,1 0 0,-3 0 0,-3-2 16,0 1-16,-6 0 15,-6 1-15</inkml:trace>
  <inkml:trace contextRef="#ctx0" brushRef="#br0" timeOffset="168093.4036">21989 8061 0,'0'0'16,"0"0"-16,0 0 0,0 0 15,0 0-15,-32 13 0,32-13 16,-31 22-16,12-6 0,-3 3 15,-3 3-15,-1 5 16,0 3-16,-4 6 0,6-3 16,-4 4-16,4-3 0,6-6 0,5-6 31,2-4-31,2-3 0,2-2 0</inkml:trace>
  <inkml:trace contextRef="#ctx0" brushRef="#br0" timeOffset="168324.3527">21948 8190 0,'0'0'0,"0"0"0,0 0 15,-5 29-15,5-29 0,-8 38 16,3-10-16,1-1 0,-1 0 0,0 8 16,-1 2-16,2-2 15,1-5-15,-1 4 0,2-3 16,0-5-16,0-4 0,1-9 0,2-5 15,0-5-15,-1-3 0,0-6 16,-2-1-16,0 0 0,1 2 16,0 0-16</inkml:trace>
  <inkml:trace contextRef="#ctx0" brushRef="#br0" timeOffset="168440.3101">22049 8254 0,'0'0'0,"0"0"0,22 3 15,-4-1-15,3 2 16,2 0-16,1 3 0,-1 1 16,-2-1-16,2 3 0,-3-3 0,-3 0 15</inkml:trace>
  <inkml:trace contextRef="#ctx0" brushRef="#br0" timeOffset="174226.6749">23250 8245 0,'0'0'0,"0"0"16,0 0-16,0 0 0,0 0 0,0 0 16,0 0-16,3-23 0,-3 23 0,0 0 15,-10-23-15,10 23 16,-12-20-16,4 8 16,0-1-16,-4 0 15,-1-2 1,0 3-16,-1 0 0,-3 3 0,-3 1 15,-1 4-15,-1 1 0,-9 6 16,-1 2-16,3 4 0,0 2 16,-3 9-16,2 6 0,3-2 15,1 1-15,8 3 16,4 1-16,7-3 0,2-2 0,7 2 0,6-3 16,7-8-16,5-4 15,8-9-15,4-8 16,7-9-16,4-9 0,-5 2 15,-3 1-15,6-9 0,0-1 0,2-10 16,-4-3-16,-4-3 16,-2 0-16,-4 11 0,-5 8 31,-5 6-31,-6 7 0,-3 1 0,-2 3 16,-3 3-16,-1 4 0,-4 4 15,-5 6-15,-4 5 0,-4 5 16,2 6-16,-1 6 15,0 2-15,1 3 0,-3 10 16,1 3-16,1-4 0,1-7 0,3 0 16,3-2-16,1 2 0,4-5 15,0-9-15,0-6 0,0-2 16</inkml:trace>
  <inkml:trace contextRef="#ctx0" brushRef="#br0" timeOffset="174558.4709">23667 8158 0,'0'0'0,"0"0"15,0 0-15,0 0 0,0 0 0,-20 32 16,10-15-16,-1 1 0,-1 2 16,2 2-16,2 0 0,2 0 15,2-2-15,4 4 16,6-3-16,2-5 15,5-4-15,4-5 0,5-4 0,1-4 16,2-4-16,0-4 16,1-1-16,6-7 15,-1-2-15,-4-5 0,-5-4 16,-10 2-16,-7 0 0,-5 4 16,-4 4-16,-7 1 0,-4 2 0,-3 6 15,0 4-15,-3 5 0,-2 2 16,2 3-16,2 2 0,4 6 15,3 5-15,2-5 16,2-1-16,2-3 0</inkml:trace>
  <inkml:trace contextRef="#ctx0" brushRef="#br0" timeOffset="175028.8887">24851 8213 0,'0'0'0,"0"0"16,0 0-16,0 0 0,1-25 15,-1 25-15,-8-18 0,8 18 0,-20-16 16,7 8-16,-3 0 0,-3 1 16,-5 2-16,0 2 0,0 0 15,-10 3-15,-3 4 0,2 3 16,2 4-16,-7 5 15,3 2 1,6 2-16,5-2 0,6 4 16,4 2-16,5-2 0,5-4 0,10-3 15,8-2-15,4-5 0,0-1 16,11-7-16,7-3 16,1-4-16,1-4 0,10-7 0,0-4 15,-1-4-15,0-2 0,-2-3 16,-2-3-16,0-1 0,-6 2 0,-4 2 15,-3 0-15,-7 6 0,-6 4 0,-3 3 16,-3 2-16,-2 5 0,-3 3 16,-6 6-16,-4 4 0,-3 3 15,-2 3-15,-2 5 0,0 4 16,-4 8-16,-1 5 16,0 3-16,0 5 0,1 10 0,1 1 15,10-7-15,5-5 0,-1-8 16,2-6-16,0-4 0</inkml:trace>
  <inkml:trace contextRef="#ctx0" brushRef="#br0" timeOffset="175460.9356">25599 8141 0,'0'0'16,"0"0"-16,0 0 0,0 0 15,0 0-15,-14-18 0,3 14 16,-4 1-16,-2 1 0,-6 2 16,-6 4-16,-5 4 0,-5 6 15,-8 4-15,3 0 0,5 4 16,6 2-16,1 3 0,7-5 0,8 1 16,7-3-1,17-4-15,13-5 16,7-6-16,7-5 0,8-6 15,-1-2-15,1-3 16,0-3-16,-1-3 0,-3-1 16,1-5-16,-6 1 0,-4 1 15,-4 1-15,-6 6 0,-5 3 0,-5 3 16,-4 2-16,-5 6 16,-2 4-16,-7 3 0,-5 4 15,3 2-15,0 5 16,1 4-16,2 6 0,4-1 15,3-1 1,10-6-16,7-7 0,-1 0 16,-4-5-16,-3 0 0</inkml:trace>
  <inkml:trace contextRef="#ctx0" brushRef="#br0" timeOffset="175977.7741">26005 8111 0,'0'0'0,"0"0"0,0 0 15,0 0-15,0 0 0,-19 20 16,19-20-16,-20 29 0,10-14 0,-2 2 16,0 1-16,-1 1 15,0 0-15,-4 3 16,3-3-16,2-3 0,3-3 16,1-3-16,1 0 0,4-5 15,3 1-15,6-9 16,4-4-16,2-5 15,2-2-15,6-5 0,2-1 0,1-1 16,1-3-16,4 2 0,-3 1 16,0 7-16,-3 4 0,-3 4 0,-1 1 0,-2 6 15,-2 5 1,-4 5-16,-4 3 0,-3 4 0,-5 2 16,-1 1-16,-2-1 0,-3 2 15,-2 1-15,0-2 16,1-3-16,3-4 0,1-2 0,1-4 31,1-3-31,1-2 0,2-3 0,5-5 16,5-6-1,4-3-15,5-1 0,1-5 0,2-3 16,7-3-16,5 2 0,-2 5 16,-2 2-16,1 3 15,-1 2-15,-3 3 0,-3 1 0,1 6 16,-2 4-16,-7 2 0,-4 2 0,-3 6 15,-4 4-15,-2-1 0,-1 0 16,-5 4-16,-2 6 16,-1-1-16,0 2 0,0-6 15,1-2-15,0-4 0,2-3 0,1-1 16</inkml:trace>
  <inkml:trace contextRef="#ctx0" brushRef="#br0" timeOffset="176385.8473">27092 8219 0,'0'0'0,"0"0"0,0 0 15,0 0-15,13-19 0,-13 19 16,0 0-16,-10-20 0,10 20 0,-17-15 0,2 9 16,-1 1-16,-3 2 0,-4 1 15,-4 4-15,-9 1 0,-2 4 16,1 4-16,1 3 0,-5 3 15,3 0-15,5 3 0,3 3 16,7-2-16,6 0 0,11-1 16,12 0-1,11-8-15,12-6 0,3-2 16,2-4-16,0-4 0,0-1 16,6-6-16,0-4 0,-8 3 0,-6 0 15,0-1-15,-3-3 16,-4 2-16,-4 0 0,-4 3 0,-3 3 15,-3 4 1,0 3-16,-5 1 16,1 5-16,-2 5 15,0 2-15,1 6 16,2 6-16,5-2 0,6-1 16,2-4-16,3-3 0,5-5 15,4-3-15,-5-1 0,-3-2 0,-4 0 16</inkml:trace>
  <inkml:trace contextRef="#ctx0" brushRef="#br0" timeOffset="176865.4401">27686 8113 0,'0'0'0,"0"0"16,0 0-16,0 0 0,0 0 0,-25-5 16,25 5-1,-40-1-15,17 4 0,-4 0 16,-2 3-16,-5 6 15,-5 4 1,-3 9-16,7 2 16,8-5-16,9-3 0,7 3 0,11 0 0,5-5 15,5-1-15,10-5 0,7-1 16,0-6-16,-1-2 0,3-4 0,2-4 16,-4 0-16,-2 0 0,0-6 15,-2-3-15,-5 2 0,-4 0 16,-4 3-16,-2 0 0,-4 4 15,-1 0-15,0 1 0,-1 2 16,-2 3-16,1-2 0,-3 6 16,-2 3-16,1 4 15,0 4-15,-2 3 16,0 5-16,-2 4 0,0 3 0,-4 9 16,-2 2-16,2-2 15,2 0-15,-1-3 16,0 1-16,0-4 15,-1-3-15,0-5 0,0-2 0,-5-3 16,-1-4-16,0-7 0,-1-3 0,1-5 16,-2-4-16,1-8 15,2-6-15,4-2 0,4-1 16,2 3-16,2 4 0,0 2 0</inkml:trace>
  <inkml:trace contextRef="#ctx0" brushRef="#br0" timeOffset="177181.6359">27848 8328 0,'0'0'0,"0"0"0,0 0 15,32 1 1,-16 0-16,2 0 0,3-1 0,7-2 0,2-1 0,-1 0 16,0-2-1,-1 0-15,-1-2 0,2-2 16,-5 2-16,-2-2 0,-2-4 0,-9-1 15,-8-2-15,-4 0 16,-4 2-16,-6-1 0,-5 1 0,-5 3 16,-4 3-16,-3 6 15,-1 5-15,0 4 0,1 0 0,2 7 16,1 6-16,2 2 16,5 2-16,5-1 0,5-1 0,7 5 15,6 0-15,8-1 0,7-3 16,8-2-16,6-4 0,1-3 0,1-3 15,-9-2-15,-5-2 0,-4-2 16</inkml:trace>
  <inkml:trace contextRef="#ctx0" brushRef="#br0" timeOffset="177435.6926">29076 7999 0,'0'0'0,"0"0"16,0 0-16,-29 26 15,10-8-15,-2 2 0,-3 5 0,-1 2 16,2 5-16,-3 4 0,1-2 16,2 3-16,6-6 0,6-3 15,5-3-15,6-5 0,6-3 16,5-3-16,4-3 0,4-3 0,2-4 0,-2-5 15,-2-2-15,-2-1 16,-4 2 0,-3 0-16</inkml:trace>
  <inkml:trace contextRef="#ctx0" brushRef="#br0" timeOffset="177605.105">28689 8236 0,'0'0'15,"0"0"-15,0 0 0,31-10 16,-31 10-16,42-7 16,-9 5-16,5-1 0,5 2 15,8-2-15,-2 1 0,9 2 0,1 1 16,-12 0-16,-8-1 0,-8 1 0</inkml:trace>
  <inkml:trace contextRef="#ctx0" brushRef="#br0" timeOffset="177852.4335">29386 8283 0,'0'0'16,"0"0"-16,0 0 0,-20 17 0,11-9 16,2 4-16,-1 1 0,2-1 15,2-1-15,2 1 0,3 0 16,3 1-16,4-2 0,6-4 15,6-2-15,3-2 0,4-2 0,2-3 16,1-3-16,-2-1 0,-3-1 16,5-2-16,0-3 0,-7 1 15,-4-1-15,-10-1 0,-8-1 0,-1 3 16,0 1-16,0 3 0</inkml:trace>
  <inkml:trace contextRef="#ctx0" brushRef="#br0" timeOffset="184508.9052">29295 8305 0,'0'0'0,"0"0"0,0 0 16,0 0-16,0 0 0,0 0 0,0 0 16,0 0-16,0 0 0,-15-18 15,15 18-15,0 0 16,0 0-16,0 0 15,0 0-15,0 0 16,0 0-16,0 0 0,2-21 0,-2 21 16,0 0-16,0 0 0,16-19 0,-16 19 15,0 0-15,24-13 0,-15 7 0,2 2 16,1-2-16,1 2 16,1-1-16,0 0 15,0 1-15,2 0 0,-1 0 16,-1 0-16,1 2 0,-1 1 0,0 1 15,1 1 1,-1 1 0,-1 5-16,1 2 15,-2 1-15,-1-2 0,-1 0 0,-2 0 0,-1-1 16,-1 2-16,-2-1 0,-1 1 16,0 2-16,-3-1 0,-3-1 0,-1 2 15,1-3-15,-1-1 16,2 0-16</inkml:trace>
  <inkml:trace contextRef="#ctx0" brushRef="#br0" timeOffset="186044.5961">23115 8572 0,'0'0'0,"0"0"15,0 0 1,0 0-16,0 0 16,0 0-16,0 0 0,23-5 0,-23 5 15,0 0-15,0 0 0,30 3 16,-30-3-16,23 0 0,-7 0 31,0 2-31,1-1 0,3 0 0,3 0 16,0-2-16,0 0 0,9-1 15,1 1-15,1 1 0,1 0 0,-1-2 16,0-2-16,10 1 16,0 0-16,4 2 0,1 1 15,-3-2-15,-3 0 0,7 0 16,5 1-16,2 0 0,-6-1 0,9 2 0,-1 0 15,1 2-15,-1 1 0,4-1 16,2-2-16,-5-1 0,-4-2 16,8 3-16,-1 0 0,-6-1 15,-3-2-15,27 1 0,-6-1 16,-3 3-16,-1 3 0,3-1 31,3 1-31,6-1 0,4 1 16,-1-2-1,-1-2-15,12 0 16,8 0-16,-14 3 0,-11 4 16,-22-3-16,-16 1 0,14-2 0,9 0 15,-6-2-15,-2-1 0,2 2 16,3 1-16,-3-1 0,0 0 0,-1 0 0,1 2 16,1-3-16,3 0 0,3 3 15,3 5-15,-10-3 0,-5 1 0,5-5 16,1-1-16,3 2 15,1 2-15,-1 1 0,-1 0 16,-5-3-16,-3 0 0,15 0 31,12-1-31,6 3 16,5-1-16,-20 1 0,-11-1 16,-2-1-16,0 0 0,-7 3 0,-5 0 15,3-1-15,3-2 0,-3 2 16,0 0-16,3-3 0,2-2 15,-5 1-15,-3 2 0,0-2 16,2-1-16,-1-1 0,2-1 0,0 3 0,0 2 16,-4-1-16,-6 0 0,3 2 15,1 2-15,-4-4 16,-2-1-16,-2-4 0,0-1 0,-5 3 0,-3 3 16,2 0-16,0 0 0,-6-1 15,-6-2-15,-10 3 16,1 0-16,-4 0 0,-1-2 0,-2-2 0,-1 1 15,0-1-15,-1 3 0,0-2 16</inkml:trace>
  <inkml:trace contextRef="#ctx0" brushRef="#br0" timeOffset="189871.5721">23011 8807 0,'0'0'0,"0"0"16,0 0-16,0 0 0,0 0 16,0 0-16,0 0 0,-19 25 0,19-25 15,-29 29-15,9-8 16,0 3-16,1 2 15,0 0-15,0 0 0,0 7 16,5-1-16,4-5 0,5-2 0,6-2 16,5-4-16,10-5 15,6-3-15,0-4 0,0-3 0,10-2 16,4-6-16,-3-2 0,-3 0 0,-1-1 16,-7 3-16,-5 0 0</inkml:trace>
  <inkml:trace contextRef="#ctx0" brushRef="#br0" timeOffset="190041.0854">22640 8987 0,'0'0'0,"0"0"16,0 0-1,23-3-15,-23 3 0,47-5 0,-23 3 16,6 1-16,5 2 0,2-2 15,4 0-15,3 0 0,-6 0 0,-7 0 0</inkml:trace>
  <inkml:trace contextRef="#ctx0" brushRef="#br0" timeOffset="190488.9163">23684 9015 0,'0'0'15,"0"0"-15,0 0 0,0 0 0,0 0 16,0 0-16,0 0 16,-19-23-16,19 23 0,0 0 15,-30-20-15,11 16 16,-4 1-16,-2 1 0,0 0 16,-1 3-16,-3 3 0,-5 4 0,1 2 0,0 5 31,0 1-31,4 7 0,4 1 15,1 3-15,9-4 0,9-4 16,10-2-16,3-5 0,6-2 0,10-5 16,10-5-1,6-8-15,7-6 0,-7-1 0,-3 1 16,1-4-16,-4-2 0,-5-1 16,-4 0-16,-5 4 0,-4 3 15,-4 2-15,-3 5 0,-5 3 16,-3 4-16,-4 1 0,-2 4 15,0 3-15,-2 2 0,1 5 0,1 5 16,1-1 0,2 2-16,2 0 0,2-1 15,2 0-15,3 1 0,3-3 0,2-2 16,4-4-16,4-4 0,-4 0 16,-1-2-16,-5-2 15</inkml:trace>
  <inkml:trace contextRef="#ctx0" brushRef="#br0" timeOffset="190689.6645">24102 8803 0,'0'0'0,"0"0"0,0 0 16,0 0-16,0 0 0,0 0 16,-29 21-16,29-21 0,-23 22 0,10-5 15,-1 3 1,-2 4-16,0 4 0,-6 10 15,1 1-15,2 0 0,1-2 16,1 4-16,3-4 16,6-8-16,3-6 0,1-3 0,0-6 15,2-1-15</inkml:trace>
  <inkml:trace contextRef="#ctx0" brushRef="#br0" timeOffset="190943.8345">24322 8921 0,'0'0'0,"0"0"0,0 0 16,0 0-16,0 0 0,0 0 16,-29-2-16,29 2 0,-38 9 15,15-3 1,-2 3-16,-2 2 0,-1 1 16,-8 5-16,3 2 0,6 1 15,2 0-15,7 0 0,3-1 16,4 3-16,5-3 0,7-2 15,5-2-15,7-3 0,4-1 0,4-2 16,3 0-16,4-3 0,2-2 16,-6-1-16,-4 0 0,-5 0 0</inkml:trace>
  <inkml:trace contextRef="#ctx0" brushRef="#br0" timeOffset="191291.719">24257 9130 0,'0'0'0,"0"0"0,0 0 16,0 0-16,0 0 0,31 8 0,-31-8 16,33 2-16,-33-2 0,40-1 15,-17 1-15,3-2 0,0-3 16,9-1-16,-1-1 0,0 0 16,-4 1-16,-1-4 0,-2-1 15,-1-1-15,-5 1 16,-7 0-16,-5 0 0,-6 3 15,-3 0-15,-8 1 16,-9 0-16,-4 3 16,-4 4-16,-2 4 0,1 1 15,-5 9-15,2 4 0,4 0 0,3 1 16,-1 5-16,3 0 0,8-2 16,6 0-16,10-2 0,7 0 0,4-6 0,5-1 15,16-2-15,9-3 16,6-5-16,3-1 0,-11-1 15,-10 0-15,-7 0 0</inkml:trace>
  <inkml:trace contextRef="#ctx0" brushRef="#br0" timeOffset="191561.6377">25588 8869 0,'0'0'0,"0"0"0,0 0 16,0 0-16,0 0 0,-19 25 16,1-8-16,-6 8 15,-2 6-15,0-1 0,-1-1 16,1 9-16,5-2 0,4-4 16,5-3-16,5-1 0,7-4 0,7-5 15,5-5-15,10-6 16,8-4-1,1-6-15,1-7 0,-9 0 0,-5-3 16,-4 3-16,-3 2 0,-2 1 0</inkml:trace>
  <inkml:trace contextRef="#ctx0" brushRef="#br0" timeOffset="191718.4636">25265 9071 0,'0'0'16,"0"0"-16,0 0 15,0 0-15,0 0 0,0 0 0,36 2 16,-12-1-16,8-1 16,2 0-16,2 1 0,12-1 15,0 0-15,1 0 0,-2 1 0,1-1 16,-8 2-16,-8-2 16</inkml:trace>
  <inkml:trace contextRef="#ctx0" brushRef="#br0" timeOffset="192047.1364">25922 9097 0,'0'0'0,"0"0"16,0 0-16,0 0 0,-20 16 0,20-16 15,-27 18 1,11-7-16,1 1 0,1 3 16,0 2-16,3-1 0,2 0 0,2 4 15,2-3-15,5-1 16,5-1-16,7-4 0,6-5 0,2-2 15,4-4-15,3-3 16,5-2-16,-1-2 0,-2-2 0,5-4 16,-1-3-16,-7-2 0,-4-1 15,-8-1 1,-8-1-16,-8 1 0,-7 0 0,-4 4 0,-5 5 16,-7 5-16,-7 4 15,1 2-15,3 2 0,-4 3 16,2 3-16,8 1 0,6-2 0,12 0 31,9-1-31,-1-2 0,-1 0 0,-1-2 16</inkml:trace>
  <inkml:trace contextRef="#ctx0" brushRef="#br0" timeOffset="192348.1776">26586 8867 0,'0'0'0,"0"0"16,0 0-16,0 0 0,-21 19 15,21-19-15,-36 31 0,15-11 16,0-1-16,-3 6 0,-1 4 16,-4 5-16,4 2 0,-1 8 15,4 0-15,9-7 16,9-7-16,5-5 0,5-6 0,7-5 15,6-5-15,2-4 0,1-1 0,3-5 16,4-3-16,-2-1 16,-6 1-16,-4 1 15</inkml:trace>
  <inkml:trace contextRef="#ctx0" brushRef="#br0" timeOffset="192548.7901">26990 8829 0,'0'0'16,"0"0"-16,0 0 0,-29 23 0,29-23 0,-32 31 15,9-7-15,1 1 0,-1 0 16,-2 9-16,2 0 0,-1 5 0,4-4 16,7-3-16,5-2 15,4-5-15,2-1 0,9-7 0,7-2 16,3-4-16,3-1 0,1-3 15,2-1 1,-4-1-16,-4-1 0,-3-1 16</inkml:trace>
  <inkml:trace contextRef="#ctx0" brushRef="#br0" timeOffset="193687.801">27782 9083 0,'0'0'0,"0"0"0,0 0 15,0 0-15,0 0 0,-26 21 0,26-21 16,-21 21-16,21-21 0,-22 26 16,11-10-16,0 2 0,1 0 0,3 0 15,4 0-15,4 3 16,3-3-16,9-5 0,7-2 15,7-6 1,5-2-16,3-3 16,1-2-16,1-4 15,-2-5 1,-7-4-16,-6-3 0,-4-1 16,-6 3-16,-7 0 0,-5-1 0,-6 3 15,-4 1-15,-8 1 16,-9 1-16,-5 4 15,-4 3-15,4 2 0,3 1 0,-4 5 16,2 5 0,6 0-16,4 0 0,4-1 0,4-2 15,3-1-15</inkml:trace>
  <inkml:trace contextRef="#ctx0" brushRef="#br0" timeOffset="194071.5748">28388 9093 0,'0'0'0,"0"0"0,0 0 15,0 0-15,0 0 0,-12 31 16,12-31-16,-15 23 0,15-23 0,-24 24 16,8-9-16,1-2 0,-1 0 0,3-2 15,2-1 1,1-3-16,2-3 0,3-2 15,0-1-15,5-3 0,4-3 16,2-2 0,3-1-16,6-4 0,3-4 15,10-5-15,3-1 0,7-1 16,2 3-16,-3 5 0,0 2 16,-5 4-16,-4 3 0,-2 2 15,-4 3-15,-4 7 0,-3 5 16,-5 2-16,-4 1 0,-2 3 15,-4 1-15,-1 3 0,0 0 0,-4 6 16,-1 5 0,0-6-16,2-4 0,0-5 15</inkml:trace>
  <inkml:trace contextRef="#ctx0" brushRef="#br0" timeOffset="194977.8689">29630 9135 0,'0'0'0,"0"0"0,0 0 16,0 0-16,7-22 0,-7 22 0,0 0 16,6-23-1,-6 23-15,0 0 16,-7-22-16,-3 14 15,-4 2-15,-5 4 0,-4 3 16,0 2-16,0-1 0,1 3 16,1 1-16,-2 4 0,3 0 15,4 1-15,5 0 0,7 2 16,5 0-16,4 1 0,2 1 0,3 0 16,2-1-16,5 2 15,3 0-15,-5-1 0,-2-2 16,-3 2-16,-3 0 0,-6-4 15,-3 0-15,-4-3 0,-3-1 16,0-1-16,-2-2 0,-4 0 0,-1 0 31,-1-2-31,1-1 0,2-3 16,3-3-16,3 1 0,0 1 0,1 0 0</inkml:trace>
  <inkml:trace contextRef="#ctx0" brushRef="#br0" timeOffset="195418.4928">29986 8871 0,'0'0'15,"0"0"-15,0 0 0,0 0 16,-6 23-16,6-23 0,-13 30 16,1-7-16,-3 6 15,-2 5-15,0 0 0,2-2 16,2 0-16,-2 3 0,3-4 0,0 2 0,3-4 15,2-5-15,0-5 0,2-2 16,0-4-16,2-3 0,0-4 0,0-4 16,1-4-16,0-1 0,1-1 15,0-5-15,1-3 0,1 1 16,2 0-16,3 0 0,1-2 16,3 2-16,1 0 15,4 1-15,1 1 0,2 0 16,1 3-16,0 3 0,2 1 15,-1 4-15,0 0 0,-3 2 16,-3 2-16,-1 1 0,-2 3 16,-2 0-16,-4-1 0,-1 1 15,-2-2-15,-6 1 0,-5 0 16,-3 0-16,-3 0 0,-3 0 0,-4-1 16,-3 1-16,-1-2 0,-4 2 15,1 2-15,5-5 0,3 0 0,2-5 16,3-3-16,3 1 0,2 0 15,2 0-15</inkml:trace>
  <inkml:trace contextRef="#ctx0" brushRef="#br0" timeOffset="195556.7729">30443 9381 0,'0'0'0,"0"0"15,0 0-15,0 0 16,0 0-16,-11 22 0,-9-18 15,20-4-15,-33 9 0,33-9 16</inkml:trace>
  <inkml:trace contextRef="#ctx0" brushRef="#br0" timeOffset="196459.3083">22916 9619 0,'0'0'16,"10"-1"-16,3 0 0,3 0 15,4 0-15,10 1 0,4-1 16,9 2-16,1 0 0,4-1 15,2 0-15,6 0 0,-6 0 0,6 0 16,4-1-16,9 1 0,0 2 0,1-1 16,3 0-16,9 1 0,-3-1 0,2 2 15,0-1-15,43-1 16,-5-1-16,-6 3 0,-5 1 16,-13-1-16,-10-1 0,34 4 15,26 3 16,15-2-31,15 0 0,-41 0 0,-28-1 16,0 0-16,-1 2 0,2-1 0,2 0 16,2-3-16,1-1 0,-12 0 15,-11 1-15,16 2 0,9 3 0,5-3 16,4 1-16,7 1 16,4 1-16,22 3 0,13 1 15,-20-4-15,-12-4 0,-7-1 0,-4 0 16,-21 1-16,-15 0 0,18 4 15,12-1-15,-8 0 0,-7 0 16,21 1-16,13 1 0,-21-2 16,-13 1-16,13 0 15,7 0-15,-8 0 0,-7-2 0,2-1 16,-2-2-16,-10 0 0,-7 0 0,-5 4 16,-2 2-16,-5 0 15,-3 0 1,1-1-16,2 1 0,-21-5 15,-12-4-15,-21 0 0,-12-1 16,-11-1-16,-6 0 0,-4 0 16,-1 0-1,-9 2-15,-5 0 0,7 1 16,4-1-16,3-1 0</inkml:trace>
  <inkml:trace contextRef="#ctx0" brushRef="#br0" timeOffset="204248.2876">22043 8889 0,'0'0'15,"0"0"-15,0 0 0,0 0 0,0 0 16,0 0-16,0 0 16,0 0-16,0 0 0,22-10 15,-22 10-15,0 0 16,0 0-16,0 0 0,0 0 16,0 0-16,0 0 15,0 0-15,0 0 0,-27 19 0,27-19 0,-23 15 16,23-15-16,-31 15 0,31-15 15,-40 16-15,18-6 16,0-2-16,0 1 0,-5 2 16,1-1-16,3-1 0,3 2 15,3-2 1,1-2-16,4 0 0,2 0 16,6 0-16,4-2 15,6 1-15,7 1 0,0-2 0,2 1 16,13 1-16,6 0 15,0 0-15,1 1 0,8-2 16,0-1-16,-4-1 0,-5 1 16,5 0-16,-3 1 15,-8-6-15,-3-3 0,-5 0 16,-5 2-16,-2-2 0,-2 0 0,-3-1 16,-1 1-16,-3-4 15,0-1-15,-3 2 0,0-2 16,-1 0-16,-1-2 0,-1 0 0,-2 1 15,-1-2-15,-2 0 16,-1-1-16,1 0 0,-2 0 16,0 0-16,-3 1 0,-1 1 15,-3 4-15,0 1 0,3 1 16,2 1-16,1-1 0</inkml:trace>
  <inkml:trace contextRef="#ctx0" brushRef="#br0" timeOffset="211812.4963">26115 8706 0,'0'0'15,"0"0"-15,0 0 16,0 0-16,0 0 0,-16-17 0,16 17 16,0 0-16,-27-17 0,27 17 15,-27-13-15,10 7 0,0 0 16,-3 1-16,-5 0 0,-5 0 15,-4 1-15,-8 1 0,2 3 0,-4 1 16,-4 2-16,-6 1 16,4 4-16,-15 9 0,-3 6 15,10-3-15,7-1 0,-1 4 16,0 2-16,1 6 0,8-4 0,0 6 31,1 2-31,7-4 0,7-3 0,0 6 16,5 2-16,4 0 0,4 2 15,4-6-15,4-1 0,5 1 16,4 0-16,7-2 16,4 1-16,4-4 0,2-4 0,5-1 15,5-1-15,6 1 0,7 0 16,5-1-16,4-3 0,4-2 0,2-1 0,14 1 16,3 1-16,-5-4 15,-3-4-15,37 6 0,-5-2 16,-11-5-16,-8-2 0,14-1 15,10 0 1,9-6-16,7-4 0,-25 2 16,-17 1-1,-8-3-15,-4-2 0,8-3 16,4-3-16,-17 0 0,-13-1 0,10-4 16,5-5-1,-7 0-15,-5 0 0,-9-5 16,-7-3-16,-2 3 0,-2 2 15,-9 2-15,-7 0 0,-5-3 16,-5-2-16,-1 2 0,-2 3 0,-2-4 0,-2-1 0,-7-4 16,-5-3-16,4 14 15,-2-5-15,-10-3 0,-7-1 0,0 3 16,1 2-16,-11-1 16,-9 1-16,-2 0 0,1 3 0,-29-13 15,5 0-15,0 7 0,-3 4 16,-10 10-16,-7 5 0,3 1 0,4 1 31,-21 3-31,-14 2 16,38 1-16,27 1 0,17 0 15</inkml:trace>
  <inkml:trace contextRef="#ctx0" brushRef="#br0" timeOffset="212762.8898">26893 9447 0,'0'0'0,"0"0"0,0 0 15,0 0-15,0 0 0,20 29 16,-20-29-16,22 27 0,-8-9 15,1 3-15,2 4 0,-1-2 0,2 2 16,7 6-16,2 2 0,6 7 0,-1-1 16,2 0-16,3-3 0,-3-1 15,-2 0-15,7 5 0,-2-1 16,-3-3-16,-4-5 16,-4-1-16,-4-1 0,-5-5 15,-3-7-15,-3-3 0</inkml:trace>
  <inkml:trace contextRef="#ctx0" brushRef="#br0" timeOffset="213301.1365">27359 10122 0,'0'0'16,"0"0"-16,0 0 0,0 0 16,0 0-16,0 0 0,-9 32 15,9-32-15,-11 25 0,4-10 0,1 3 16,-1 2-16,0 1 0,4 1 15,2 3 1,1-1-16,2-1 0,1 3 16,2-4-16,1-3 0,3-4 0,1-1 15,1-3-15,1-5 0,1-5 16,1-2-16,0-2 0,1-5 16,-1-1-16,-1-2 0,-1-4 0,-1 0 15,-1-2-15,-1 0 0,-1-1 16,-1 0-16,-1 1 0,-2 5 15,1 1-15,-3 7 0,0 0 16,-2 4-16,1 5 0,-2 3 0,-1 4 16,-2 3-16,-2 2 0,-1 3 15,0 2-15,-1 0 0,1 0 0,-1 7 16,-2 3-16,1-5 16,1 0-16,0-1 0,2-3 15,1-3-15,2-2 0,-1-5 16,0-2-1,1-8-15,1-3 0,2 0 16,-2 0-16,2 0 0</inkml:trace>
  <inkml:trace contextRef="#ctx0" brushRef="#br0" timeOffset="213570.8715">27887 10108 0,'0'0'0,"0"0"0,0 0 15,0 0-15,0 0 0,0 0 16,-8 23-16,8-23 0,0 0 0,-28 26 16,11-15-16,-1 0 15,1-1-15,-1 1 0,0 0 0,3 0 16,2 0 0,3 0-16,2-1 0,2-2 15,4 0-15,7 0 0,5 0 16,5-2-16,6 1 0,12 2 15,6 0-15,1 0 0,3-2 16,10 2-16,-1-2 16,-10 0-16,-8-2 15,-6-1-15</inkml:trace>
  <inkml:trace contextRef="#ctx0" brushRef="#br0" timeOffset="213771.2818">27907 10408 0,'0'0'0,"0"0"0,0 0 0,0 0 0,3 28 0,-3-28 16,-3 26-1,-2-6 1,-1 3-16,-3 0 16,-2 0-16,-1-3 0,-1-4 0,-7 1 15,-5-3-15,2-4 0,0-1 16,3-2-16,4-1 15,1-1-15</inkml:trace>
  <inkml:trace contextRef="#ctx0" brushRef="#br0" timeOffset="213971.8754">27695 10485 0,'0'0'0,"0"0"0,0 0 15,22 14-15,-22-14 0,25 19 16,-8-2-1,3 3-15,2 5 16,2 1-16,4-2 0,-3-1 0,-2-2 16,7 2-16,0-2 15,-5-4-15,-3-3 16,-4-2-16</inkml:trace>
  <inkml:trace contextRef="#ctx0" brushRef="#br0" timeOffset="214288.4945">28358 10202 0,'0'0'0,"0"0"16,0 0-16,30 8 0,-30-8 15,31 9-15,-13-3 0,1 1 0,0 2 16,8 2 0,0 1-16,-2 0 15,-3 1-15,-3-2 0,-4-3 16,-2 0-16,-2-2 0,-4 1 0,-4-1 16,-4 1-16,-3-3 0,-11 1 15,-7 1-15,-5-2 16,-5 1-16,-1-2 0,-2-1 15,1-1-15,7 0 0,4-1 0</inkml:trace>
  <inkml:trace contextRef="#ctx0" brushRef="#br0" timeOffset="214705.3809">28190 10380 0,'0'0'16,"0"0"-16,0 0 0,30 4 0,-30-4 16,34 6-16,-13-3 0,2 0 15,2 1-15,2 0 16,-1 2-16,5 0 0,-2 0 15,-6-2-15,-3-1 0,-7 0 16,-5 1-16,-6 0 0,-4-1 0,-6 2 16,-5 0-16,-5 0 0,-4 1 15,-3 0-15,-4-1 16,-2 1-16,0-2 16,-6 2-16,0 0 0,5-2 15,4-1-15,2-1 0,4 0 16,5-1-16,2 0 0,8-1 15,5-1-15,6 1 0,7-1 0,10-2 16,8-2-16,1 2 0,4-1 16,6 3-16,7 0 0,7 1 15,-3 1-15,5 1 0,2 4 0,-7 0 16,-5 2-16,0-1 0,-6 0 0,-6-1 16,-4 0-16,-11 1 15,-8 1-15,-7 1 0,-4 1 16,-10 2-16,-7 2 15,-8-1-15,-4 1 16,-1-1-16,0-1 16,-1-5-16,-1-3 0,6-3 15,4-3-15,4 0 0,5 0 0,2 1 16</inkml:trace>
  <inkml:trace contextRef="#ctx0" brushRef="#br0" timeOffset="214975.0455">28490 10094 0,'0'0'0,"0"0"15,0 0-15,0 0 0,0 0 0,0 0 16,0 0-16,-4 23 0,4-23 16,-8 30-16,-1-9 0,-2 3 15,-2 3-15,0 1 0,1 1 0,-3 10 16,1 1-1,0-3-15,2-3 16,2-6 0,3-6-16,0-2 15,1-5-15,2-1 0</inkml:trace>
  <inkml:trace contextRef="#ctx0" brushRef="#br0" timeOffset="215144.8436">28647 10129 0,'0'0'0,"0"0"16,0 0-16,0 0 0,0 0 0,0 35 15,0-35-15,-7 34 0,0-11 0,-3 3 16,-2 2 0,-1 2-16,0 1 0,-4 7 15,2-2-15,-1 0 0,3-6 0,3-6 16</inkml:trace>
  <inkml:trace contextRef="#ctx0" brushRef="#br0" timeOffset="215322.8785">28306 10625 0,'0'0'15,"0"0"-15,0 0 0,0 0 16,0 25-16,0-25 0,0 23 0,0-23 15,-3 27-15,1-12 0,-1 0 16,1-1-16,0-1 0,-2-3 0,1-2 16,0-2-16,0 0 0,1-1 15</inkml:trace>
  <inkml:trace contextRef="#ctx0" brushRef="#br0" timeOffset="215523.4795">28351 10668 0,'0'0'0,"0"0"0,0 0 15,24 0-15,-24 0 0,29 1 16,-29-1-16,35 4 0,-14-1 16,-1 1-16,-1-1 0,-2 1 15,-1 0-15,-2 1 0,-2 1 16,-1 4-16,-3 2 0,-5-3 16,-3 0-16,-5 2 0,-7 3 15,-1-1-15,1 0 0,-2-3 0,-1-3 16,1 0-16,3-1 0,1-1 15</inkml:trace>
  <inkml:trace contextRef="#ctx0" brushRef="#br0" timeOffset="215708.1474">28483 10708 0,'0'0'16,"0"0"-16,0 0 0,-10 17 15,10-17-15,-13 20 0,13-20 16,-23 28-1,11-13-15,-1 1 0,-3 1 16,2-2-16,1 2 0,-6 3 16,-1-2-16,1-2 0,3-4 0,1-1 15,3-2-15,2-1 0</inkml:trace>
  <inkml:trace contextRef="#ctx0" brushRef="#br0" timeOffset="215892.7659">28399 10839 0,'0'0'0,"0"0"0,0 0 0,16 15 16,-16-15-16,11 21 0,-5-6 16,1-1-16,0 1 0,-1-1 15,1 2 1,0-3-16,-1 1 0,5 1 0,1-3 0,-1-6 16,-1-4-16,-3-1 0,-1 1 15,0-2 1</inkml:trace>
  <inkml:trace contextRef="#ctx0" brushRef="#br0" timeOffset="216077.3603">29097 10325 0,'0'0'15,"0"0"-15,0 0 0,0 0 16,0 0-16,0 0 15,22 19-15,-22-19 0,0 0 16,12 30-16,-12-30 0,7 20 16,-5-12-16,0 0 0</inkml:trace>
  <inkml:trace contextRef="#ctx0" brushRef="#br0" timeOffset="216255.9298">28894 10530 0,'0'0'0,"0"0"15,0 0-15,38 7 16,-13-5 0,1 0-16,-1 0 0,6 1 15,4 1-15,9 0 0,-2 0 16,-2 0-16,-4 2 16,-4-2-16,-4-2 0,-5-3 15,-10-2-15,-2 1 0,-2 0 0,-2 1 16</inkml:trace>
  <inkml:trace contextRef="#ctx0" brushRef="#br0" timeOffset="216409.8522">29028 10593 0,'0'0'15,"0"0"-15,0 0 16,-8 24-16,8-24 0,-9 27 16,6-12-1,1 1 1,1 2-16,1-2 0,1-1 15,0-3-15,0-1 0,-1-1 16</inkml:trace>
  <inkml:trace contextRef="#ctx0" brushRef="#br0" timeOffset="216679.5457">29190 10691 0,'0'0'0,"0"0"0,0 0 15,0 0-15,0 0 0,0 0 16,0 27-16,0-27 0,0 0 15,-9 29-15,9-29 0,-18 22 16,7-10-16,-5-1 16,-4-2-16,1 1 0,2 0 0,-3-2 15,-1 2 1,-5 1-16,3-1 0,3-3 0,3-1 16,3-1-16,2-3 15,5 1-15,2 0 0,14-2 16,11 2-16,2-3 15,1 1-15,5-3 0,3-2 16,3 0-16,3-1 0,1 1 16,-7 0-16,-7 1 0</inkml:trace>
  <inkml:trace contextRef="#ctx0" brushRef="#br0" timeOffset="216911.5589">29589 10383 0,'0'0'0,"0"0"16,0 0-16,0 0 0,0 0 0,0 0 31,1 29-31,-1-29 0,-3 29 0,-1-8 16,0 6-1,-1 3 1,-1 4-16,2-7 0,0-2 15,0 2-15,1-5 0,-1-2 0</inkml:trace>
  <inkml:trace contextRef="#ctx0" brushRef="#br0" timeOffset="217096.1131">29537 10644 0,'0'0'0,"0"0"0,0 0 15,0 0-15,25-4 0,-25 4 16,28 1-1,-28-1-15,41 3 0,-20-1 0,-1-1 16,-1 1-16,1 0 0,-2-1 16,-3 1-16,0 0 0,-5 1 15,-2 0-15,0-2 16,-2 1-16</inkml:trace>
  <inkml:trace contextRef="#ctx0" brushRef="#br0" timeOffset="217296.3257">29454 10814 0,'0'0'0,"0"0"0,0 0 15,-4 26-15,4-26 0,-2 24 16,2-10-16,1 1 0,0 0 0,1 0 16,0-1-16,1-1 0,-2-2 15,0 0-15,-1-1 16,0-4-16,-1-2 0,0 0 15,1-1-15,0 1 0</inkml:trace>
  <inkml:trace contextRef="#ctx0" brushRef="#br0" timeOffset="217581.2389">29485 10849 0,'0'0'0,"0"0"0,0 0 16,28-4-16,-28 4 0,29-2 0,-29 2 15,36 2 1,-15-1-16,1 2 15,0 1-15,-1 0 0,-2 2 16,-4-1-16,-2 1 0,1 2 16,-6 0-16,-4 0 0,-5-1 0,-6 0 15,-5 0-15,-5 1 0,1-1 16,-6 1-16,-4 1 16,3-1-16,1-2 0,0 0 0,4-1 0,7-2 15,4 1-15,3 0 0,3-1 16,9-1-16,7 0 15,9 2-15,5 1 0,0-3 0,0 0 16,6-2-16,0 0 16,-6-1-16,-6 0 0,-4 1 0</inkml:trace>
  <inkml:trace contextRef="#ctx0" brushRef="#br0" timeOffset="326156.8139">1897 7892 0,'0'0'16,"0"0"-1,0 0-15,0 0 0,0 0 16,0 0-16,29-10 0,-29 10 16,29-3-16,-11 2 0,4 0 15,2-2-15,2 2 16,6-1-16,7-4 15,-1 2-15,3-1 0,15-4 16,4 0-16,12 0 0,5 3 0,-8-2 16,-6-1-16,16-2 0,-2 0 15,-5 1-15,-6 0 0,7-1 16,-7 0-16,-12 4 0,-5 1 0,6 1 16,-5-1-16,-8 2 15,-7 3-15,-10-1 0,-6 1 16,-6 1-16</inkml:trace>
  <inkml:trace contextRef="#ctx0" brushRef="#br0" timeOffset="334465.431">2441 9235 0,'0'0'0,"0"0"0,0 0 0,28-1 16,-12-1-16,0 1 0,5 0 15,1 0-15,4 0 0,7-2 16,1-1-16,4 1 0,-1 2 15,14-1-15,3 2 0,2-1 16,1 0-16,14-1 0,10 1 16,23-2-16,4 0 15,-8 0-15,-5 2 0,23-4 16,18-2-16,16 1 0,-4 1 16,16 4-16,-28 2 0,-1-2 15,3-4-15,-7 3 16,-4 4-16,-9-1 15,-5 2-15,1-3 16,2-2-16,0-1 0,3 0 0,-4 4 16,-2 2-16,0-3 0,1-1 15,-5 0-15,-3 0 0,1 0 16,1-1-16,-20 6 0,-13 6 0,3-6 16,3-2-16,-6-2 0,-2-2 15,-4 1-15,2 0 0,-19 1 0,-11 0 16,-3 0-16,-3-2 0,-5 6 15,-4 3-15,-11 0 16,-10 0-16,-2-4 16,1 0-16,-2-1 15</inkml:trace>
  <inkml:trace contextRef="#ctx0" brushRef="#br0" timeOffset="338718.1273">8201 10447 0,'0'0'0,"0"0"16,23-7-16,-9 6 0,2-1 15,1 2-15,0-1 0,3 1 16,2-1-16,8-1 0,1 1 0,3 0 15,2 0-15,11 0 0,-3-2 0,6 1 16,7 1-16,0 0 16,1 2-16,17-1 0,3-1 15,2 2-15,4 0 0,16 0 16,0 0-16,6 1 0,-9-1 16,60-4-16,1-2 0,-17 1 0,-12 1 15,-1 5-15,-1 5 0,21-4 16,13-3-16,-31-1 0,-22-1 15,31 1-15,20 0 16,-5-1-16,-3 1 16,-10 0-16,-4 0 0,-11 1 0,-6 1 15,0-2 1,1-2-16,-16 1 0,-10-2 0,25 5 16,19 3-1,4-2-15,5 1 0,-27-4 16,-18-1-16,-4 5 0,-1 4 15,-13-2-15,-9-3 0,6 3 16,4 3 0,-5 0-16,-2 0 0,-31-7 0,-19-5 0,-9 2 15,-7 0-15,-4 1 0</inkml:trace>
  <inkml:trace contextRef="#ctx0" brushRef="#br0" timeOffset="340523.741">8899 9072 0,'0'0'0,"0"0"0,0 0 0,0 0 0,0 0 16,3-21-16,-3 21 15,0 0-15,0 0 0,0 0 0,0 0 16,0 0 0,0 0-1,17 14-15,-17-14 0,13 23 16,-13-23-16,17 25 0,-17-25 0,12 19 15</inkml:trace>
  <inkml:trace contextRef="#ctx0" brushRef="#br0" timeOffset="340824.7153">9457 9060 0,'0'0'16,"0"0"-16,0 0 0,0 0 15,0 0-15,0 0 16,-30 5-16,8 1 0,-6 3 15,-1 0-15,-4 1 0,-3 2 16,-2 2-16,-12 4 0,2 0 0,-10 5 31,4 0-31,9-5 0,8-2 0,2-1 16,9-3-16,13-2 0,8-2 16,14-4-16,11-3 0,9-3 15,7-4-15,8-2 16,8-1-16,12-3 0,-2 0 0,-3 0 15,0 0-15,0 0 16,-7 3-16,-15 2 0,-10 0 0,-13 0 16,-7-3-16,-2 3 0,-1 2 0,-1 1 15</inkml:trace>
  <inkml:trace contextRef="#ctx0" brushRef="#br0" timeOffset="341082.6297">9131 8913 0,'0'0'0,"0"0"0,0 0 16,0 0-16,0 0 0,0 0 0,0 0 0,13 33 15,-13-33-15,2 47 16,-1-18-16,0 1 0,1 3 16,-1 2-16,1 2 15,-4 11-15,-1 1 16,-2 7-16,-1-5 15,0-6-15,-1-4 0,-1-6 0,3-7 16,-1 0-16,1-6 0,-1-6 16,2-4-16,0-4 0,2-2 15,0-1-15</inkml:trace>
  <inkml:trace contextRef="#ctx0" brushRef="#br0" timeOffset="341294.803">9219 9267 0,'0'0'0,"0"0"0,0 0 15,0 0-15,-31 11 0,31-11 0,-37 22 16,15-7-16,-1 2 0,0 1 16,-1 3-16,-4 4 15,4-1-15,5 0 0,6-3 16,4-1-16,5-4 0,9-2 16,11-3-16,1-7 15,5-3-15,10-6 0,9-3 16,11-6-16,1-1 0,-10 2 15,-8 4-15,-6 0 16</inkml:trace>
  <inkml:trace contextRef="#ctx0" brushRef="#br0" timeOffset="341457.6733">9359 9207 0,'0'0'0,"0"0"0,0 0 0,0 0 15,24-7-15,-24 7 0,31-7 16,-10 2-1,4 0-15,5-1 16,3-2-16,-1 2 0,-1-1 0,7 0 16,1 0-16,-5 1 15,-4 0-15,0 1 0,-6 0 16,-4 0-16</inkml:trace>
  <inkml:trace contextRef="#ctx0" brushRef="#br0" timeOffset="341675.5458">9663 8988 0,'0'0'16,"0"0"-16,0 0 15,0 0-15,0 0 0,-2 23 16,2-23-16,-6 27 0,6-27 0,-3 32 0,1-12 16,0 0-16,-1 0 0,1 0 15,1 1-15,0 2 0,0-2 0,-2-1 31,-2-1-31,1-4 0,-1-2 16,2-3-16,0-1 0,1-2 16</inkml:trace>
  <inkml:trace contextRef="#ctx0" brushRef="#br0" timeOffset="341843.5052">9435 9273 0,'0'0'0,"0"0"16,0 0-16,34-9 0,-20 7 15,2 0-15,1-2 0,2 1 16,2 1-16,4 0 0,1-1 0,-4 2 0,-2 0 16,-4 0-16,-1 1 15,-3 0-15,-2 0 0,-2 0 0</inkml:trace>
  <inkml:trace contextRef="#ctx0" brushRef="#br0" timeOffset="342213.4219">9364 9379 0,'0'0'16,"0"0"-1,0 0-15,0 0 0,0 0 0,0 0 16,0 0-16,0 0 0,0 0 16,0 0-16,38-1 0,-15-1 15,2-3-15,9 1 16,7 0 0,3-1-16,4 0 15,5-1-15,-8 0 0,2 1 0,-6 4 0,-11-2 0,-9 1 16,-8 0-16,-5 0 0,-8 2 15,-7 0-15,-8 3 16,-10 1 0,-4 4-16,-6 2 0,-3 3 0,4-2 0,-5 4 15,4 1 1,5 2 0,-1 3-16,-1 3 15,4 0-15,6-2 0,4-1 0,4 2 16,3-1-16,3 0 0,2 0 15,4-4-15,1-4 0,4-2 0,4 0 16,-2-6-16,1 0 0,1-4 16,1-2-16,0-5 0,0-2 15,-2 1-15,0 1 0,-2 1 0</inkml:trace>
  <inkml:trace contextRef="#ctx0" brushRef="#br0" timeOffset="342445.3527">9567 9439 0,'0'0'0,"0"0"16,0 0-16,28 4 0,-28-4 16,32 5-16,-32-5 0,29 9 15,-12-1-15,-1 0 0,1-1 0,0 2 16,-2-1-16,3 4 16,-2 0-16,-3 0 0,-2 2 0,-3-1 15,-3 1-15,-4-2 0,-4 0 16,-3 0-1,-4 0-15,-4 1 16,-4-1-16,-1-1 0,-1 0 0,4-1 16,3-3-16,0 0 0</inkml:trace>
  <inkml:trace contextRef="#ctx0" brushRef="#br0" timeOffset="342599.207">9461 9554 0,'0'0'0,"0"0"16,0 0-16,26-11 15,-26 11-15,29-8 0,-13 5 0,1 0 16,3-1-16,0 1 0,-1 2 16,0-1-16,-1 1 15,2 0-15,-3-1 0,-3 1 0</inkml:trace>
  <inkml:trace contextRef="#ctx0" brushRef="#br0" timeOffset="342762.1496">9481 9655 0,'0'0'0,"0"0"16,0 0-16,0 0 15,36-11-15,-36 11 0,45-13 0,-18 7 16,4-1-16,0-2 0,1-2 16,2-1-16,-5 1 0,-5 3 15</inkml:trace>
  <inkml:trace contextRef="#ctx0" brushRef="#br0" timeOffset="342962.6722">9935 9266 0,'0'0'0,"0"0"0,0 0 0,25-8 15,-25 8-15,32-7 0,-10 3 0,3 0 31,4-1-31,5 0 0,4 1 16,13-1-16,1-2 16,-8 3-16,-5 1 0,0-2 0,-7-2 15,-6 2-15,-5 1 0,-4 0 16</inkml:trace>
  <inkml:trace contextRef="#ctx0" brushRef="#br0" timeOffset="343178.9763">10175 9131 0,'0'0'0,"0"0"0,0 0 0,0 0 16,0 0-16,0 0 16,4 22-16,-4-22 15,0 0-15,-4 33 16,4-33-16,-9 36 15,3-18-15,1-4 0,-1-4 0,2-2 16,-1-1-16,2 0 16</inkml:trace>
  <inkml:trace contextRef="#ctx0" brushRef="#br0" timeOffset="343363.9987">10362 9135 0,'0'0'0,"0"0"16,0 0 0,-12 28-16,4-15 15,-2 5-15,-2 5 16,1-4-16,1-1 16,1-3-16</inkml:trace>
  <inkml:trace contextRef="#ctx0" brushRef="#br0" timeOffset="343533.4277">10076 9401 0,'0'0'0,"0"0"0,0 0 15,0 0-15,0 0 0,0 0 0,0 0 16,0 0-16,0 0 0,0 0 16,8 27-16,-8-27 0,0 0 15,2 19-15,-2-19 0,0 0 0,4 19 0,-4-19 16,0 10-16,0-6 0</inkml:trace>
  <inkml:trace contextRef="#ctx0" brushRef="#br0" timeOffset="343780.5387">10114 9423 0,'0'0'0,"0"0"16,0 0-16,0 0 16,23-10-16,-23 10 0,22-8 15,-9 3-15,3 1 0,3-2 16,1 2-16,1-1 0,-1 2 15,7 0-15,0 0 16,-2 1-16,-3 1 0,-3 0 16,-2 0-1,-4 5-15,-2 2 0,-5 1 0,-4 1 0,-6 0 0,-6 2 16,-1 1-16,-2 1 0,-5 0 16,-5-3-16,3 0 0,3-3 0,4 0 31</inkml:trace>
  <inkml:trace contextRef="#ctx0" brushRef="#br0" timeOffset="343983.667">9861 9600 0,'0'0'15,"0"0"-15,0 0 0,0 0 0,0 0 16,0 0-16,28-18 0,-28 18 16,36-8-16,-11 4 0,3-2 15,2 1-15,1-1 0,4 0 16,5 0-16,7-3 0,-1 1 15,8-1-15,-2 2 0,-5 1 0,-6 0 0,-1 0 16,-4 0 0,-10 3-1,-6 1-15,-7 1 16,-2 0-16,-2 0 0</inkml:trace>
  <inkml:trace contextRef="#ctx0" brushRef="#br0" timeOffset="344234.3897">10190 9328 0,'0'0'0,"0"0"0,0 0 15,0 0-15,0 0 0,0 0 0,0 0 16,4 30-16,-4-30 0,0 28 16,0-28-16,-2 37 0,1-18 0,-1 1 15,0 0-15,-1 0 0,1 0 0,0 4 16,-1-1-16,-1-3 0,0-2 15,-3-3-15,0 0 16,-1-3-16,-1-1 16,-1-4-16,-1-3 15,5-1-15,-1-1 16,1 0 0</inkml:trace>
  <inkml:trace contextRef="#ctx0" brushRef="#br0" timeOffset="344341.6007">10226 9608 0,'0'0'15,"0"0"-15,0 0 16,38 13-16,-18-3 0,-2-1 16,1 2-16,1 0 0,1 2 0,1 2 0,-3-3 15,-3-2-15</inkml:trace>
  <inkml:trace contextRef="#ctx0" brushRef="#br0" timeOffset="345675.1979">11963 9236 0,'0'0'0,"0"0"0,0 0 15,0 0-15,0 0 0,28-3 16,-28 3-16,21-2 0,-9 0 0,1 2 15,-1-1-15,-1-1 0,0 0 0,-1 0 16,-1-2-16,-2 0 16,0 0-16,-2-1 0,0 1 0,-2-1 15,-1-1-15,-2 0 16,-2-1-16,-6 0 16,-4 1-16,0-1 0,-1 3 0,-3 1 15,-1 3 1,-4 1-16,-2 2 0,-10 3 15,-3 3-15,-1 7 16,-4 4-16,5 3 0,2 1 16,-4 10-16,5 4 15,7-3-15,5-4 0,5 7 16,10-1-16,6-6 0,4-3 0,5-3 16,3 0-16,6-6 0,2-2 0,6-3 15,4-4-15,2-1 0,2-3 0,0-2 16,1-3-1,0-4-15,2-1 0,-4 1 16,-9 1-16,-5 0 0</inkml:trace>
  <inkml:trace contextRef="#ctx0" brushRef="#br0" timeOffset="346170.8989">12563 9486 0,'0'0'0,"0"0"0,0 0 16,0 0-16,0 0 0,0 0 16,16-17-16,-16 17 0,0 0 0,0 0 15,0-25-15,0 25 0,0 0 0,-10-23 16,5 13 0,-2 2-16,-1-3 0,-1 3 0,1 1 15,-3 2-15,-3 1 0,0 1 16,0 2-16,-3 2 15,-2 2-15,2 3 0,-1-1 0,2 3 16,-1 2-16,-1 3 0,4 1 0,3-1 16,2-1-16,5 1 15,3-2-15,5 0 0,5-1 16,3-1-16,2-1 0,3-4 16,1-1-16,-1-2 0,0-2 0,0 1 15,2-3 1,-1 0-16,-1 0 0,2-2 15,-2 0-15,-6 0 0,-1 1 16,-1 3-16,-2 0 0,-1-1 16,-3 0-16,-1 2 0,-2 0 15,-1 5 1,-2 1-16,-4 5 16,-4 4-16,-1 4 0,0 4 0,-7 12 15,-1 3-15,-1 0 0,-1 0 16,-7 10-16,-2 2 0,6-10 15,6-7-15,2-6 0</inkml:trace>
  <inkml:trace contextRef="#ctx0" brushRef="#br0" timeOffset="350480.4995">13752 9132 0,'0'0'0,"0"0"0,0 0 16,0 0-16,0 0 0,0 0 15,0 0-15,0 0 16,-16-13-16,16 13 0,0 0 0,-35 2 16,35-2-16,-31 8 0,31-8 0,-41 13 15,14-5 1,-5 6-16,-4 3 16,-8 6-1,3 2-15,-2 8 0,5-1 0,6-1 16,6-2-16,6 6 15,9 0-15,9-3 16,7-2-16,8-6 0,3-5 0,8-2 16,8-2-16,8-2 0,7-4 15,3-3-15,1-2 0,-12 0 16,-8-2-16,-6-1 0</inkml:trace>
  <inkml:trace contextRef="#ctx0" brushRef="#br0" timeOffset="350844.1054">14117 9343 0,'0'0'0,"0"0"15,0 0 1,0 0-16,0 0 0,0 0 0,0 0 0,-29-5 16,29 5-16,-22 9 15,22-9-15,-27 13 0,10-4 0,-2 1 16,0 3-16,-3-1 15,-2 0 1,3 0-16,2-1 0,-3 4 0,2 2 16,2-3-1,3 0-15,4-1 16,3 1 0,8-1-16,6-2 0,8-2 0,4-2 15,2-2-15,1-1 0,6-2 16,4 0-16,-1-2 0,1 0 0,8 0 15,1 0-15,-6-1 0,-4-1 0,-5 1 16,-2-2 0,-5 2-16,-6 1 0,-2-1 15,-3 1-15,0-1 0</inkml:trace>
  <inkml:trace contextRef="#ctx0" brushRef="#br0" timeOffset="351066.6348">14072 9409 0,'0'0'0,"0"0"15,0 0-15,0 0 16,0 0-16,0 0 16,0 0-16,-2 27 0,2-27 15,-8 29-15,8-29 0,-13 39 16,4-12-1,0 4-15,-1 3 0,1-3 16,2-3-16,-2 2 0,2-4 16,2-5-16</inkml:trace>
  <inkml:trace contextRef="#ctx0" brushRef="#br0" timeOffset="359825.0942">13769 10105 0,'0'0'0,"0"0"15,0 0-15,0 0 16,-42-6-16,22 0 16,-2 1-16,-4-4 0,-1-1 15,-2 1-15,1 0 0,-10-4 0,1-1 16,-1 0-16,1 0 0,-12-3 15,0-4-15,1-1 16,2-4-16,6 2 0,5 0 0,-2-6 16,4-2-16,3 1 0,1-1 15,3-2-15,4-2 16,3 1-16,0 2 0,3-15 31,5-6-15,14 6-16,9-4 0,13-3 15,8 6-15,2 9 0,6 2 16,11-2-16,3 1 0,8 4 0,-2 9 16,4 4-16,3 1 15,7 2-15,-4 1 0,26 4 16,-5 7-16,1 9 0,1 6 0,-25 1 16,-17-1-16,6 8 0,5 3 15,-3 3-15,-3 2 0,1 5 16,1 6-16,-6-2 0,-4-1 15,-1 6-15,-1 3 0,-9 1 0,-8 1 16,-3 1-16,-3 1 16,-3-1-16,-2 0 15,-6 5-15,-3 5 16,-9-1-16,-6-1 0,-8-3 16,-4-4-16,-2-5 0,-1-6 0,-13-1 15,-9-3-15,4-6 16,1-4-16,-16-1 0,-11 2 15,-7-7-15,-5-6 0,-9-2 16,-6-4-16,-11-2 0,-8-2 0,34 0 16,24 1-16,15 1 0</inkml:trace>
  <inkml:trace contextRef="#ctx0" brushRef="#br0" timeOffset="365173.1137">15018 9198 0,'0'0'0,"0"0"16,0 0-16,0 0 0,24 4 0,-24-4 0,20 5 15,-20-5-15,24 7 0,-13-3 16,0 1-16,-1-1 15,-2 0-15,-1-1 0</inkml:trace>
  <inkml:trace contextRef="#ctx0" brushRef="#br0" timeOffset="365326.9377">14993 9378 0,'0'0'0,"0"0"16,0 0-16,0 0 0,0 0 0,0 0 15,28 8-15,-28-8 16,20 3-16,-20-3 0,23 5 16,-11-3-16,-1 1 0,-1-2 0,-1 2 0,-1-2 15</inkml:trace>
  <inkml:trace contextRef="#ctx0" brushRef="#br0" timeOffset="365489.7218">14993 9589 0,'0'0'0,"0"0"0,0 0 15,0 0-15,0 0 16,0 0-16,29 7 0,-29-7 16,0 0-16,41-3 0,-41 3 15,40-4-15,-21 1 0,-1-1 16,-3 1 0,-1 0-16</inkml:trace>
  <inkml:trace contextRef="#ctx0" brushRef="#br0" timeOffset="365690.5272">15273 9269 0,'0'0'16,"0"0"-16,0 0 0,20-11 16,-20 11-16,29-7 0,-9 2 0,2 1 15,3 0-15,-1-1 16,1 1-16,0 1 15,2 0-15,2-3 0,-2 2 16,-5-1-16,-3 1 0,-4 0 16,-2 1-16,-2 0 0</inkml:trace>
  <inkml:trace contextRef="#ctx0" brushRef="#br0" timeOffset="365891.1916">15526 9110 0,'0'0'0,"0"0"16,0 0-16,0 0 0,0 0 0,0 0 16,0 0-16,4 22 0,-4-22 0,0 0 15,0 28-15,0-28 0,0 22 0,0-22 16,-2 28-16,1-13 16,0 0-16,0-1 0,1 1 15,-1-2-15,-1-2 0,-1 0 0,2-2 16,0-2-16</inkml:trace>
  <inkml:trace contextRef="#ctx0" brushRef="#br0" timeOffset="366091.5387">15334 9368 0,'0'0'0,"0"0"0,0 0 0,0 0 0,31-5 0,-31 5 16,29-4-16,-29 4 15,36-5-15,-16 4 0,0-1 0,-2 0 16,1 1-16,4 0 16,-1 1-16,-5-1 0,-6-2 15,-2 2-15,-2 0 16,0 0-16</inkml:trace>
  <inkml:trace contextRef="#ctx0" brushRef="#br0" timeOffset="366430.2578">15316 9457 0,'0'0'16,"0"0"-16,0 0 0,0 0 16,34-10-16,-34 10 0,38-5 15,-14-1-15,4 1 16,2-1-16,2 0 0,4 0 0,-3 1 0,0 1 16,1-2-16,-5 2 15,-5 2-15,-6-1 0,-5 2 0,-7 1 16,-6 0-16,-3 4 15,-2-2-15,-5 2 0,-4 1 16,-2 0-16,0 1 0,-2 1 16,-2 3-16,0-1 0,1 1 0,-7 5 0,0 3 15,3 0-15,3-1 0,1 3 16,2 0-16,4-1 0,3 1 0,3 1 16,0 1-16,3-2 15,1-2-15,2-1 0,1-2 16,2-2-16,2-3 0,2-3 15,4-5 1,-1 0-16,-2 0 0,-2-1 0</inkml:trace>
  <inkml:trace contextRef="#ctx0" brushRef="#br0" timeOffset="366677.8085">15582 9501 0,'0'0'16,"0"0"-16,0 0 0,0 0 0,26 2 0,-26-2 15,0 0-15,27 4 0,-27-4 16,20 7-16,-10-2 16,0 1-16,0 0 0,-1 3 0,-1 0 15,0 0-15,-1 1 0,-1 0 16,0 1-16,-2 1 0,-1 1 16,-1 0-1,-2 0-15,-2 0 0,0-3 0,-2 2 16,-2 0-16,1 0 0,-2-3 15,0 0-15,-2-2 0,-2-2 16,-1-2-16,-2 0 0,3 1 16,2-2-16</inkml:trace>
  <inkml:trace contextRef="#ctx0" brushRef="#br0" timeOffset="366831.4811">15499 9590 0,'0'0'0,"0"0"0,0 0 16,0 0-16,29-3 0,-29 3 15,30-1-15,-15 0 0,1-1 16,-1 2-16,1-1 0,-3 1 16,-2 1-16,-1-1 0,-1 2 0,-2-2 0</inkml:trace>
  <inkml:trace contextRef="#ctx0" brushRef="#br0" timeOffset="366963.1473">15495 9697 0,'0'0'0,"0"0"16,0 0-16,0 0 15,0 0 1,25-5-16,-25 5 0,32-8 0,-11 3 16,1-1-16,0 0 0,-2 0 15,-2 1-15,-3 2 16</inkml:trace>
  <inkml:trace contextRef="#ctx0" brushRef="#br0" timeOffset="367264.3391">16022 9267 0,'0'0'0,"0"0"15,0 0-15,0 0 0,0 0 0,0 0 16,0 0-16,0 0 16,0 0-16,0 0 15,0 0-15,0 0 0,0 0 16,13 27-16,-13-27 0,0 37 15,0-17-15,0 4 0,0-1 16,0 0-16,0 1 0,0 6 16,1 1-1,-1-2-15,0 0 16,0-3-16,-1-4 0,-1-2 0,-2-2 0,-2-5 16,1-3-16,0-1 0,2-3 15,0 0-15</inkml:trace>
  <inkml:trace contextRef="#ctx0" brushRef="#br0" timeOffset="367418.1223">15818 9447 0,'0'0'0,"0"0"16,0 0-16,0 0 16,0 0-16,0 0 0,28-8 15,-28 8-15,24-3 16,-24 3-16,27 2 0,-13-1 0,-2 2 15,-2-2-15,-1 0 0,-2 0 16</inkml:trace>
  <inkml:trace contextRef="#ctx0" brushRef="#br0" timeOffset="367549.8224">15819 9620 0,'0'0'0,"0"0"0,0 0 16,20-3-16,-20 3 0,25-6 0,-25 6 15,33-5-15,-19 2 0,-3 1 16</inkml:trace>
  <inkml:trace contextRef="#ctx0" brushRef="#br0" timeOffset="367834.6909">16193 9318 0,'0'0'0,"0"0"16,0 0-16,0 0 0,0 0 16,0 0-16,-2 28 0,2-28 15,-5 28-15,5-28 0,-7 35 16,2-13-16,1-1 0,0 3 0,1 3 16,1-1-16,2-4 0,1 5 15,2-4-15,1-3 0,0-2 16,3-3-16,2-4 0,3-4 15,2-2-15,-2-1 0,-1-3 16,1-5-16,0-3 0,-2 0 16,-1 2-1,-2 1-15</inkml:trace>
  <inkml:trace contextRef="#ctx0" brushRef="#br0" timeOffset="368019.7054">16408 9427 0,'0'0'0,"0"0"16,0 0-16,0 0 0,-22 18 0,22-18 16,-21 18-16,21-18 0,-31 22 0,14-7 15,1-1-15,-1 2 16,1 0-16,2 0 0,1-2 16,0 2-16,4-2 0,3-4 15,1-2-15,2-2 0,0-1 0,1 0 16</inkml:trace>
  <inkml:trace contextRef="#ctx0" brushRef="#br0" timeOffset="368267.249">16710 9172 0,'0'0'0,"0"0"16,0 0-16,0 0 0,0 0 0,0 0 16,-6 28-16,6-28 0,-8 25 0,8-25 15,-17 30-15,7-12 16,-1 1-16,0 0 0,0 0 0,0-1 0,0-2 16,-1 2-16,2-3 0,1-2 15</inkml:trace>
  <inkml:trace contextRef="#ctx0" brushRef="#br0" timeOffset="368437.3474">16732 9297 0,'0'0'0,"0"0"16,0 0-16,33-3 0,-19 1 0,2-1 15,0 0-15,2 0 16,1 2-1,0-1-15,0 1 0,-1 0 16,-3-1-16,-1 1 0</inkml:trace>
  <inkml:trace contextRef="#ctx0" brushRef="#br0" timeOffset="368618.6518">16688 9371 0,'0'0'16,"0"0"-16,0 0 15,0 0-15,0 0 0,1 29 16,-1-29-16,1 21 0,-1-21 0,0 23 16,0-10-16,0 1 15,0-1-15,1-2 0,0-1 0,0-2 16,1-2-16,-1 0 16,0 0-16,0-2 0</inkml:trace>
  <inkml:trace contextRef="#ctx0" brushRef="#br0" timeOffset="368852.985">16797 9408 0,'0'0'0,"0"0"16,0 0-16,0 0 0,25-9 0,-25 9 15,21-3-15,-9 3 32,2 1-17,-2 2-15,0 2 0,0-2 0,-1 1 0,-2 1 16,-1 0-16,-4 1 0,-3 2 15,-1 0-15,-1-1 0,-1 2 0,-3-1 16,1 1-16,-1-1 16,-3 0-16,-2 1 0,1-3 15,0 1-15,2-1 0,0-2 16,1 1-16</inkml:trace>
  <inkml:trace contextRef="#ctx0" brushRef="#br0" timeOffset="369022.131">16676 9493 0,'0'0'0,"0"0"16,0 0-16,0 0 0,0 0 0,0 0 0,0 0 16,27-7-16,-27 7 0,24-2 15,-24 2-15,29-2 0,-15 0 16,-1 0-16,0 0 16,-1 1-16,0 0 15,-2 0-15,-2 0 0,-4 1 16,-4 0-16,2 1 0,-2-1 15,3 1-15</inkml:trace>
  <inkml:trace contextRef="#ctx0" brushRef="#br0" timeOffset="369165.616">16703 9554 0,'0'0'16,"0"0"-16,0 0 0,28-4 15,-28 4-15,29-3 16,-13 2-16,0-1 0,-1 2 0,-2 0 0,-2 0 15,-1 0-15</inkml:trace>
  <inkml:trace contextRef="#ctx0" brushRef="#br0" timeOffset="369660.3154">16798 9616 0,'0'0'15,"0"0"-15,0 0 0,0 0 0,0 0 16,-21 6-1,21-6-15,0 0 0,-20 14 16,20-14-16,0 0 16,-21 14-16,21-14 0,-9 8 0,5-4 15,4-2-15,4 0 0,1-2 16,3 0-16,1-2 0,-1 0 0,3 0 16,3-1-16,1 1 15,3 0-15,-2 0 0,0 1 16,-1 0-16,1-1 15,-4 2-15,-2 0 0,-3 4 16,-1 2-16,-3 0 0,-2 2 0,-4 0 0,-5 2 16,0 0-16,1-2 0,-6 2 15,-4 1-15,-2-3 16,-3 1-16,1-1 0,0-2 16,0 0-16,2 0 0,0-1 15,2-1-15,3-4 0,1-4 16,2 2-16,1-2 15,3 1-15,4-1 16,1 0-16,1-1 0,2 0 16,1-1-16,1 2 0,3-1 0,1 2 15,3 1-15,-1 2 0,2 2 16,7 3-16,2 2 0,-1 1 16,1-2-16,3 2 15,5 1-15,0 0 0,0 0 0,8 2 16,-2 0-16,-7-1 15,-5-4-15,-3 0 0</inkml:trace>
  <inkml:trace contextRef="#ctx0" brushRef="#br0" timeOffset="369939.11">17295 9199 0,'0'0'0,"0"0"16,0 0-16,0 0 15,0 0-15,0 0 16,0 0-16,20 19 0,-20-19 15,0 0-15,10 25 0,-10-25 0,0 0 16,14 20-16,-9-15 0,-2 0 0</inkml:trace>
  <inkml:trace contextRef="#ctx0" brushRef="#br0" timeOffset="370147.6647">17072 9368 0,'0'0'16,"0"0"-16,0 0 16,0 0-16,0 0 0,0 0 0,25 4 15,-25-4-15,26-1 0,-26 1 0,39-3 16,-17 2-16,0 1 0,2-2 16,2 1-1,-1 0-15,0-1 0,4 0 0,-4-3 0,-3 1 0,-3 2 0,-3-2 31</inkml:trace>
  <inkml:trace contextRef="#ctx0" brushRef="#br0" timeOffset="370340.3158">17320 9389 0,'0'0'0,"0"0"15,0 0-15,0 0 16,0 0-16,-18 26 0,18-26 0,-14 21 15,14-21-15,-18 25 16,9-13-16,-1 1 0,0 1 16,0-2-16,1-1 0,0-1 0,1 0 15,0-2-15,2-1 0,0-1 0</inkml:trace>
  <inkml:trace contextRef="#ctx0" brushRef="#br0" timeOffset="370518.7988">17341 9500 0,'0'0'0,"0"0"16,0 0-16,27-3 0,-27 3 0,27-3 0,-14 4 16,1 0-16,0-1 15,0 1-15,-1 2 0,-2-2 0,-2 0 16,-3-2-16,-1 0 16,-1-2-16,0 2 0,-1 0 15</inkml:trace>
  <inkml:trace contextRef="#ctx0" brushRef="#br0" timeOffset="370728.5293">17359 9556 0,'0'0'0,"0"0"0,0 0 16,0 0-16,0 0 0,0 0 0,10 19 15,-10-19-15,0 0 0,2 24 0,-2-24 0,0 0 16,-5 25-16,1-17 15,-2 2-15,2-2 0,-1 0 0,-1 0 16,-2 0-16,-1 0 16,-1-3-16,-2 2 0,-1 0 15,0-4-15,0-2 0,3 0 16,2-1 0,0 1-16</inkml:trace>
  <inkml:trace contextRef="#ctx0" brushRef="#br0" timeOffset="370998.3121">17238 9621 0,'0'0'16,"0"0"-16,0 0 0,0 0 0,23 5 15,-23-5-15,0 0 0,24 9 16,-24-9-16,20 10 0,-8-4 16,2 1-16,-1 1 0,2 0 15,2 0-15,-2-3 0,1 2 0,4-1 16,-1 1-16,0-1 0,-1-2 15,-1 1-15,1-1 0,-2 0 16,-2-1 0,-1-1-16,-2-2 0,-1 1 15,-1 0-15,-3 1 0,0-2 16,-3 0-16,1 0 0,-4 0 0,0 0 16,-5-2-16,-1 4 0,-1-2 0,1 1 0,2-1 15</inkml:trace>
  <inkml:trace contextRef="#ctx0" brushRef="#br0" timeOffset="382017.3947">17438 9803 0,'0'0'15,"-14"-3"-15,-7 0 0,-5-3 0,-5-2 16,-9-3 0,1-1-16,-16 0 0,-6 3 0,-13-2 15,0 0-15,-14 1 0,-1 4 16,1 5-16,0 5 0,-14 2 15,-1-1-15,-38 11 0,12 1 16,10 3-16,7-1 16,9-1-16,6-2 0,-1 9 0,-1 4 15,8 2-15,9-1 0,-5 10 0,-2 7 16,23-9-16,16-6 0,6 3 0,4 3 16,10 2-16,6 1 0,14 3 15,10 1-15,11-6 0,9-3 0,23-3 16,16 0-1,15-2-15,11-2 0,28-7 16,18-5-16,-5-7 16,-1-4-16,27-4 0,19-2 15,22 0-15,14 0 16,17 0-16,13 0 0,-2-1 16,-2 0-16,-48-4 0,-33 0 0,11-4 15,8 0-15,-18-6 16,-13-3-16,-2-3 0,-1-4 15,-23 0-15,-14 0 0,-8-11 0,-4-8 16,-20-10-16,-17-6 16,-40-16-16,-28-11 0,-39-4 15,-28-1-15,-5 26 0,-5 19 0,-23-1 16,-15 0-16,-26 0 16,-17-1-16,-38 11 0,-25 10 15,34 15-15,23 12 0,58 0 0,38 0 16,26 1-16</inkml:trace>
  <inkml:trace contextRef="#ctx0" brushRef="#br0" timeOffset="389901.6167">16184 10251 0,'0'0'0,"0"0"15,0 0-15,0 0 16,0 0-16,0 0 0,0 0 0,0 0 15,-27 26-15,27-26 16,-30 27-16,8-7 0,-7 3 16,0 3-16,0 0 0,-12 10 0,-2 3 0,-6 6 15,5-2-15,-4 2 0,4-7 16,7-7-16,7-7 0,4-4 16,5-9-16,8-3 0,2-3 0,2 0 15</inkml:trace>
  <inkml:trace contextRef="#ctx0" brushRef="#br0" timeOffset="390086.0186">16047 10468 0,'0'0'0,"0"0"16,0 0-16,-4 41 16,0-12-1,-2-2-15,1-2 0,-2 11 0,0 1 0,1 0 16,0 3-16,2 2 15,0-3-15,3-10 0,1-8 16,3-12-16,1-10 16,-1 0-16,1-1 0,-2 2 0</inkml:trace>
  <inkml:trace contextRef="#ctx0" brushRef="#br0" timeOffset="390239.8149">16114 10449 0,'0'0'16,"0"0"-16,0 0 0,35-9 15,-12 4-15,6 0 16,4-1-16,2 0 0,4 0 16,8-1-16,-1 1 0,9-4 31,-1-2-31,-7 3 0,-8 3 0,-1 0 16,-9 1-16,-6 1 0</inkml:trace>
  <inkml:trace contextRef="#ctx0" brushRef="#br0" timeOffset="390424.9729">16613 10243 0,'0'0'0,"0"0"15,0 0-15,0 0 0,-14 19 0,14-19 16,-18 21-16,18-21 16,-23 31-16,7-15 0,0 4 15,-2 1-15,1-1 0,-5 8 16,1 0-16,3-2 0,3-2 0,1-4 15,3-3-15,2-2 0</inkml:trace>
  <inkml:trace contextRef="#ctx0" brushRef="#br0" timeOffset="390625.5584">16376 10515 0,'0'0'15,"0"0"1,0 0-16,-2 27 0,2-27 0,-4 32 15,2-11-15,-1 1 0,0 2 16,-1 7-16,1 0 0,1-1 16,0-1-16,0-3 0,2-4 15,2-4-15,0-6 0,0-5 16,0-4-16,0-4 0,2-3 0,-2 1 16,0 0-16,-1 1 0</inkml:trace>
  <inkml:trace contextRef="#ctx0" brushRef="#br0" timeOffset="390857.4765">16442 10531 0,'0'0'0,"0"0"0,0 0 16,0 0-16,0 0 0,31-12 16,-31 12-16,24-5 0,-11 3 0,2 2 15,1 2 1,1-1-16,-1 1 0,0 1 16,-1 1-16,0 1 0,-2 2 15,-1 3-15,0 4 0,0 10 16,-3 6-1,-3 2-15,-4 2 16,-1-5-16,-1-2 0,-1-6 0,-1-3 16,-5 1-16,-2-3 0,-2-1 0,-2 0 0,-4-8 15,-3-4-15,7-2 0,1 0 16,2 0-16</inkml:trace>
  <inkml:trace contextRef="#ctx0" brushRef="#br0" timeOffset="391342.9992">16412 10676 0,'0'0'0,"0"0"0,0 0 15,0 0 1,0 0-16,33-9 0,-33 9 0,29-3 16,-11 2-16,0 1 0,3 0 15,-1 0-15,-2 0 0,-2 1 16,-1 2-16,0-1 0,-3 1 16,-7 3-16,-4-1 0,-3 2 15,-4-1-15,-4 0 0,-3 0 16,-6 1-16,0 2 0,-1-4 0,-3 2 15,4-3-15,1 1 0,4-1 16,2 0-16,2-1 16,3 0-16,5-1 0,4-1 15,3 1-15,4-1 0,3-1 0,4 0 16,2 1-16,1-1 0,2 0 16,2 0-16,-3 1 0,-2-1 0,-4 1 0,-3 1 15,-4 3-15,-5 0 16,-6 1-16,-5 0 0,-8 1 15,-6 2-15,-4 1 0,-4 1 0,-14 3 16,-6 0-16,5 0 0,4 0 16,-7 2-16,2-2 0,7-4 31,7-2-31,8-2 0,6-1 0,7 0 0,6-1 16,14 1-16,11-2 15,7-2-15,6 0 0,13-5 16,12-4-16,-2-1 0,0-1 0,13 0 15,3 2-15,-4-1 0,-2 0 16,6-2-16,-4 1 0,-14 2 16,-11 3-16,-6-4 0,-4-2 0,-9 3 15,-6 2-15,-5 2 0</inkml:trace>
  <inkml:trace contextRef="#ctx0" brushRef="#br0" timeOffset="391590.1921">17159 10385 0,'0'0'0,"0"0"15,0 0-15,0 0 0,0 0 0,2 29 16,-4-8-16,-3 4 16,-1 2-16,-3 8 0,-3 8 15,-2 7-15,3-3 0,0 12 16,3 0-16,0-11 0,2-10 15,3-8-15,2-5 0,1-4 0,2-6 16,3-13-16,2-8 16,3-10-16,3-6 0,1-7 0,0-6 15,-3 7-15,-2 5 0,-1 5 16</inkml:trace>
  <inkml:trace contextRef="#ctx0" brushRef="#br0" timeOffset="391759.3456">17385 10278 0,'0'0'0,"0"0"16,0 0-16,0 0 0,-5 29 16,5-29-16,-5 33 0,1-10 15,1 3 1,0-1-16,1 1 0,2-5 16,1-2-16,0-6 0,0-2 0,1 0 15,-1-1-15,0-3 0</inkml:trace>
  <inkml:trace contextRef="#ctx0" brushRef="#br0" timeOffset="392414.6996">17605 10292 0,'0'0'0,"19"11"0,-8-3 16,0 0-16,-1 2 0,0 0 15,1 1-15,-3 0 16,-3 2-16,-4 1 0,-3 1 15,-2-1 1,-3-2-16,-8 3 0,-8-1 16,1-1-16,-1-3 0,-2-2 15,0 0-15,0-4 0,1-2 0,-1-2 16,3-2-16,5-3 0,5-4 16,6 2-16,8-2 0,1 3 15,3-1-15,5 2 0,6 1 16,0 0-16,1 1 0,8 1 0,0 1 0,-3 2 15,-2 1-15,-2 3 0,-1 1 16,-5 2-16,-2 2 0,-3 0 16,-4 1-1,-3-2-15,-2 1 0,-7 0 0,-6 3 16,-5-1-16,-3 0 0,1-1 16,2-2-16,-5 2 15,1-2-15,2-2 0,2-1 16,4-2-16,3-1 15,4-2-15,5 1 0,8-2 16,7-3-16,4 1 0,4 0 0,3-1 16,3 2-16,5-1 0,-1 2 15,0 2-15,-1-1 0,-3 2 16,-3 0-16,-4 1 0,-4-1 0,-6 2 16,-6 2-16,-8 3 0,-7 2 15,-5 1-15,-3-1 0,-11 3 16,-8 2-16,-8 0 15,-3 1-15,7-3 0,6-1 0,3-1 16,7-5-16,5-1 0,5-1 16,8-1-16,6-1 0,7-1 0,7-2 0,9-2 15,9-3-15,4-1 16,3-1-16,15-4 0,3 0 16,-1 0-16,-1 1 15,-4 0-15,0 2 0,-5 0 16,-11 0-16,-8 2 0,-6 1 0,-5 1 15</inkml:trace>
  <inkml:trace contextRef="#ctx0" brushRef="#br0" timeOffset="392630.9794">17767 10696 0,'0'0'0,"0"0"0,0 0 16,4 26-16,-4-26 0,1 38 0,-1-19 15,-1 6-15,-1 4 16,1-4-16,0 0 0,-1 6 0,-1-1 16,-2-3-16,1-3 0,-3 2 15,0-4-15,-3-4 0,-1-3 0,-3-3 16,0-3-16,1-6 0,-3-3 16,3 0-1,2 0-15,2 0 0</inkml:trace>
  <inkml:trace contextRef="#ctx0" brushRef="#br0" timeOffset="392747.0088">17504 10983 0,'0'0'0,"0"0"16,0 0-1,0 0-15,38 10 0,-38-10 16,37 6-16,-15-4 0,2-2 0,1-1 0,1-2 16,2 0-16,-3 0 0,-6 1 15</inkml:trace>
  <inkml:trace contextRef="#ctx0" brushRef="#br0" timeOffset="392916.1303">18242 10846 0,'0'0'0,"0"0"16,0 0-16,0 0 0,0 0 15,13 23-15,-13-23 0,0 0 0,0 0 16,0 0-16,0 0 15,0 0-15</inkml:trace>
  <inkml:trace contextRef="#ctx0" brushRef="#br0" timeOffset="393103.8012">18691 10307 0,'0'0'0,"0"0"0,0 0 16,0 0-16,27 9 0,-27-9 0,21 11 16,-21-11-16,22 17 15,-13-7-15,1 1 0,-1 0 16,-1-2-16,-1-1 0</inkml:trace>
  <inkml:trace contextRef="#ctx0" brushRef="#br0" timeOffset="393294.7945">18567 10517 0,'0'0'0,"0"0"0,0 0 16,35-1-16,-35 1 0,43-2 0,-15-1 0,4 0 16,3-1-16,12 1 0,3 0 15,5-1-15,-7 0 0,-4 0 16,-3 3-16,-2-7 0,-7-1 15,-8 2-15,-4 1 0,-5 2 0</inkml:trace>
  <inkml:trace contextRef="#ctx0" brushRef="#br0" timeOffset="393495.4875">18656 10584 0,'0'0'0,"0"0"0,0 0 16,-16 35-16,9-18 0,-4 4 15,-3 4-15,-3 10 0,0 0 16,1 2-16,0 2 0,-1 5 0,2-5 0,1-1 16,1-1-16,0-3 15,1-5-15,4-9 0,-1-4 0,4-8 16,2-3-16,3-5 0,0 0 16,2-1-16,-2 1 0,3-3 15</inkml:trace>
  <inkml:trace contextRef="#ctx0" brushRef="#br0" timeOffset="393645.2252">18827 10608 0,'0'0'15,"0"0"-15,0 0 16,0 0-16,26 15 0,-26-15 0,20 13 16,-20-13-16,19 17 15,-12-10-15,0 0 0,0-1 16,-2 0-16,0-2 15</inkml:trace>
  <inkml:trace contextRef="#ctx0" brushRef="#br0" timeOffset="393812.1299">18702 10740 0,'0'0'0,"0"0"15,0 0-15,0 0 0,25 14 16,-25-14-16,25 11 0,-25-11 15,36 14-15,-18-8 0,-3 1 0,-2-3 16</inkml:trace>
  <inkml:trace contextRef="#ctx0" brushRef="#br0" timeOffset="394066.2882">19134 10784 0,'0'0'0,"0"0"16,0 0-16,0 0 0,0 0 0,-36 16 15,15-6-15,-1-1 0,-1 2 16,-6 2-16,-3 2 0,-1 1 16,-1 1-16,-5 2 0,6-4 0,0 2 15,6-4-15,6-1 0,5 0 16,13-3-16,10-3 16,1 0-16,4-1 0,14-2 0,11-2 15,1-1-15,0-1 0,11 0 16,2 0-16,-4 1 0,-2 0 0,3-3 15,-7-3-15,-3 0 0,-4 1 0,-8-1 16,-8 3-16,-3 1 0</inkml:trace>
  <inkml:trace contextRef="#ctx0" brushRef="#br0" timeOffset="394351.6889">19586 10453 0,'0'0'16,"0"0"-16,0 0 0,0 0 15,0 0-15,-3 22 0,3-22 16,-12 35-16,3-15 0,-1 5 0,-1 5 0,0 2 16,0 2-16,-2 11 15,1 1-15,1-5 0,2-2 0,0 4 16,1-3-16,3-5 15,0-4-15,1-2 0,1-4 16,0-8-16,2-6 0,1-4 0,3-4 16,0-6-1,1-4-15,1 0 0,-2 3 16,-1-1-16</inkml:trace>
  <inkml:trace contextRef="#ctx0" brushRef="#br0" timeOffset="394536.6223">19859 10345 0,'0'0'16,"0"0"-16,0 0 0,0 0 15,3 28-15,-3-28 0,-6 28 16,6-28-16,-10 35 0,5-16 16,-2 4-16,2-2 0,-1 1 0,0-1 15,0-6-15,2-1 16,0-3-1,1-1-15</inkml:trace>
  <inkml:trace contextRef="#ctx0" brushRef="#br0" timeOffset="395216.0781">20075 10358 0,'0'0'0,"0"0"15,0 0 1,24 16-16,-24-16 15,18 27-15,-14-9 0,-1 0 16,-2-1-16,-2 0 16,-3 1-16,-2-2 0,0 1 0,-5 2 15,-4-3-15,-1-2 0,-2-3 16,1-5-16,-1-2 0,1-6 31,3-2-31,2-2 0,3-1 16,3-2-16,1-2 0,4-2 0,2 2 15,5 1 1,5 2-16,3 1 16,4 3-16,-4 2 0,-1 2 0,-1 1 15,-1 3-15,-1 1 0,-1-1 0,-2 2 16,-3 2-16,-2 0 0,-2 2 16,-5 2-16,-6 3 0,-4-1 15,-2 0-15,-9 0 16,-6 2-16,-1-3 15,-1-2 1,6-2-16,4-2 0,2 0 0,5-2 16,3-2-16,6 0 0,11-4 15,10-4-15,0 2 0,3 0 0,9-1 16,5 0-16,1 1 0,0 1 16,-2 2-16,1 2 0,-4 1 15,-3 1-15,-2 0 0,-1 1 16,-6 0-16,-4 0 0,-8 1 15,-5 2-15,-6 0 0,-3 2 0,-11 3 0,-9-1 16,-3 1-16,-1 1 0,-4 0 16,-1 2-16,-5-1 0,4-1 0,4-3 15,3-2-15,7-2 16,7-2-16,6 0 16,4 0-16,8-2 0,7-3 0,10-3 15,9 0-15,6-1 0,7-1 16,6-1-16,6 1 0,3 0 0,-2 0 15,10-1-15,2-1 16,-9-1-16,-6 0 16,-11 2-16,-8 2 0,-7 0 0,-5 2 15,-4 0-15</inkml:trace>
  <inkml:trace contextRef="#ctx0" brushRef="#br0" timeOffset="395438.9157">20078 10732 0,'0'0'16,"0"0"-16,0 0 16,0 28-16,0-28 0,0 33 0,0-12 15,0 2-15,0 2 0,0 2 0,0 2 16,0 6-16,-1 0 16,0-5-16,1-2 0,-1-3 0,-2-3 15,0-2-15,0-3 0,-4 2 16,-2-3-16,0-6 0,-3-2 0,-3-4 15,-4-3-15,-1-3 16,0-2-16,-1 0 0,4 1 0,4 0 16</inkml:trace>
  <inkml:trace contextRef="#ctx0" brushRef="#br0" timeOffset="395570.5048">19747 11034 0,'0'0'0,"0"0"15,0 0-15,21 2 0,-21-2 0,35 4 16,-11-2-1,1 0-15,1 1 0,4-3 16,2-1-16,3-1 0,-5 1 16,-6 0-16</inkml:trace>
  <inkml:trace contextRef="#ctx0" brushRef="#br0" timeOffset="395692.3569">20770 11165 0,'0'0'16,"0"0"-16,0 0 0,0 0 16,-32-1-16,32 1 0,-25-3 15,25 3-15</inkml:trace>
  <inkml:trace contextRef="#ctx0" brushRef="#br0" timeOffset="401741.3858">21436 10783 0,'0'0'0,"0"0"0,29-5 15,-8 2-15,2-1 0,13-1 16,5 0-1,11 1-15,1 2 0,2 0 16,2 0-16,6 1 0,-4 3 16,-3-1-16,-2 0 0,-10-1 15,-7 1-15,-2-2 0,-9-2 16,-6 1-16,-6 1 0,-3 0 0</inkml:trace>
  <inkml:trace contextRef="#ctx0" brushRef="#br0" timeOffset="401910.7664">21914 10757 0,'0'0'0,"0"0"0,0 0 16,0 0-16,0 0 0,-13 18 15,13-18-15,-12 22 0,12-22 0,-17 33 16,3-13-16,0 1 0,-1 2 16,-4 8-1,1-1-15,4 0 0,2-3 16,3-4-16,4-4 0,0-4 15,2-1-15,0-3 0</inkml:trace>
  <inkml:trace contextRef="#ctx0" brushRef="#br0" timeOffset="402343.3369">22428 10504 0,'0'0'0,"0"0"0,0 0 16,0 0-16,0 0 0,-13 25 16,13-25-16,-21 36 0,8-14 0,-6 7 0,-4 5 15,1-1-15,1 1 0,-6 13 16,-5 11-16,4-9 16,5-8-16,1-1 0,5-7 0,4-8 15,3-6-15,2-5 0,3-7 16,3-4-16,2-3 0,7-6 15,4-6 1,1-2-16,-1-2 0,4-4 0,5-8 16,2 2-16,1 2 0,5-2 15,-2 3-15,0 2 0,0 3 16,-1 5-16,1 3 16,-4 3-16,-4 3 0,-1 4 15,-3 5-15,-5 6 0,-1 4 16,-4 2-16,-2 0 0,-3 4 0,-2 5 15,-3 1-15,-1-1 0,-3 3 0,-1-3 16,0-2-16,1-2 0,1-5 16,1-2-16,4-6 0,2-3 15,-1-1-15,2-1 0,0 0 0</inkml:trace>
  <inkml:trace contextRef="#ctx0" brushRef="#br0" timeOffset="402682.2723">22578 10901 0,'0'0'0,"0"0"16,0 0-16,0 0 15,32 16-15,-32-16 0,29 11 16,-12-7-16,1 0 0,1 0 0,1-1 0,1-2 16,1 1-16,-1-2 0,-1-2 15,5-4-15,-2-2 0,-2-1 16,-1 0-16,-5-1 0,-1-1 15,-4-1-15,-4-2 0,-3 0 16,-4 0-16,-5 2 0,-4 0 16,-6 4-16,-2 3 0,-3 4 0,-1 1 0,-8 7 15,-1 5-15,2 3 0,3 1 16,3 6-16,3 5 0,7-1 16,4 0-16,7 4 0,6-1 15,7-3-15,7-3 0,8-5 16,7-2-16,8-4 0,6-2 0,-10-3 15,-8 0 1,-7-3-16</inkml:trace>
  <inkml:trace contextRef="#ctx0" brushRef="#br0" timeOffset="404218.5985">23758 10722 0,'0'0'0,"0"0"0,0 0 0,0 0 16,0 0 0,-28 34-1,10-10-15,-3 2 0,-2 2 16,1 0-16,1-1 0,-4 9 0,3 1 16,1 5-16,6-4 0,5-5 15,6-1-15,3-7 0,4-6 16,7-6-16,6-4 0,4-3 15,2 0-15,4-8 0,1-2 16,1-3-16,0-2 0,-1-13 0,-3-11 16,-1 1-16,-5 8 0,-4 5 15</inkml:trace>
  <inkml:trace contextRef="#ctx0" brushRef="#br0" timeOffset="404371.9162">23427 10930 0,'0'0'0,"0"0"16,23-6-16,-23 6 15,42-5-15,-13 1 0,5 1 16,10 0-16,0 0 0,15-1 16,3-2-16,-12 1 15,-9 1-15,-8 2 0</inkml:trace>
  <inkml:trace contextRef="#ctx0" brushRef="#br0" timeOffset="404719.3757">23976 10917 0,'0'0'16,"0"0"-16,0 0 0,-11 20 0,11-20 0,-13 27 16,3-8-16,1 2 15,3-1-15,2 2 0,3 1 16,5 4-16,1-4 0,4-5 0,3-2 15,5-5-15,2-2 0,6-6 16,2-6-16,7 0 0,0-2 16,-4-6-1,0-4-15,-6-3 16,-4 0-16,-4 0 0,-5-2 0,-7 0 16,-5 0-16,-7-1 0,-4 0 15,-3 5-15,-4 2 0,-5 4 16,-4 4-16,0 2 0,0 4 0,-3 3 15,2 3-15,6 1 16,3 2-16,6 1 0,4 0 0,2-2 0,3-2 16,1-1-1</inkml:trace>
  <inkml:trace contextRef="#ctx0" brushRef="#br0" timeOffset="404935.717">24483 10962 0,'0'0'0,"0"0"16,0 0-16,-8 34 15,3-16-15,-2 5 0,-5 7 16,0 0-16,0 2 0,-4 10 0,-5 12 16,2-4-16,1-1 0,1 3 15,2-3-15,2-8 16,1-7-16,-1-12 15,0-10-15,4-5 0,2-1 0,2 0 16</inkml:trace>
  <inkml:trace contextRef="#ctx0" brushRef="#br0" timeOffset="405167.0197">24371 10951 0,'0'0'0,"9"-4"16,5-2-16,5 1 0,3 1 0,10 0 15,4 1-15,2 3 0,1 3 16,10 6-16,-2 5 16,-6 0-16,-7 0 0,-1 5 15,-7 0-15,-12-3 0,-8-2 16,-13 1-16,-8 2 16,-12-1-16,-8 1 0,-10-4 0,-7-2 15,-7-1-15,-3-3 16,5-1-16,6 0 0,4-1 15,13-2-15,8 0 0</inkml:trace>
  <inkml:trace contextRef="#ctx0" brushRef="#br0" timeOffset="405568.4986">25630 11061 0,'0'0'0,"0"0"0,0 0 0,0 0 16,0 0 0,-21 14-16,-1-3 15,-6 4-15,-4 0 0,1 3 0,-1 2 16,-11 9 0,-2 3-16,6 0 15,3-2-15,2 3 0,8-6 0,10 0 16,11-2-16,8-6 15,8-6-15,11-4 0,11-3 16,-6-3-16,-5 1 0,-5-1 16</inkml:trace>
  <inkml:trace contextRef="#ctx0" brushRef="#br0" timeOffset="405863.5983">25849 11256 0,'0'0'0,"0"0"0,0 0 16,-25 13-1,25-13-15,-26 22 0,9-6 16,2 2-16,-1 1 0,4 2 16,2 2-16,6 4 0,6-2 15,5-4-15,4-3 0,8-7 16,9-4-16,1-4 0,0-2 16,9-5-16,0-4 0,-3-4 15,-3-4-15,-3-5 0,-7-2 16,-6-1-16,-7 0 0,-9 2 15,-8 0-15,-9 8 16,-7 2-16,1 3 0,0 4 0,-5 3 16,0 4-16,0 2 0,1 2 0,4 3 15,6 4 1,8-1-16,7 1 16,1-5-16,0-2 0,0-1 15</inkml:trace>
  <inkml:trace contextRef="#ctx0" brushRef="#br0" timeOffset="406423.6912">26387 11306 0,'0'0'0,"0"0"16,0 0-1,-21 34-15,7-16 0,1 2 16,1-2-16,0 0 0,1 1 15,-2 2-15,4-4 0,1-4 16,1-2-16,3-4 0,2-3 16,6-6-16,5-4 0,1-2 15,1-1-15,2-4 0,2-3 0,3-3 0,2-1 16,10-4-16,3-1 0,-1 5 16,-2 2-16,-2 4 0,1 3 15,-4 5-15,-2 1 0,1 7 16,-5 3-16,-4 4 0,-4 3 15,-4 3-15,-2 5 0,-4 0 16,-2 0-16,-4 1 16,-1 1-16,-1-2 15,1 0-15,-2-3 0,-1-1 0,1-3 16,1-2-16,1-3 0,2-1 16,-1-4-16,3-3 0,1-5 15,2-2-15,3-2 0,4 0 0,4-6 16,4-4-16,-1-1 15,2 1-15,6-3 0,3 4 0,2 1 0,-1 1 16,0 5-16,-2 2 0,0 6 16,-2 3-16,-3 4 0,-3 3 15,-2 4-15,-4 3 0,-6 5 16,-3 3-16,-3 4 16,-3 4-16,-1-4 0,1-2 0,0-2 15,-2-1-15,-1-1 0,1-4 0,1-8 16,2-2-16,1-5 0,2-5 15,0 2-15,0 0 0,0 2 16</inkml:trace>
  <inkml:trace contextRef="#ctx0" brushRef="#br0" timeOffset="406940.4834">27321 11351 0,'0'0'0,"0"0"16,0 0-1,-4 25-15,4-25 16,-20 44-16,8-21 0,0-1 16,1-4-16,1 0 0,0-1 15,-1 2-15,1-3 0,3-5 0,3-3 0,2-2 16,2-6-16,0 0 0,5-7 16,2-1-16,0-4 0,9-5 15,3-5-15,-1 2 0,1-2 0,9-1 16,3 1-16,-2 5 0,-1 1 15,-3 4-15,1 0 16,-2 6 0,-1 4-16,-3 9 0,-4 8 0,-5 1 15,-4 1-15,-6 4 0,-4 1 0,-2 2 16,0 1-16,-2 0 0,0-2 16,-2-2-16,0-4 0,1-5 15,1-2-15,0-2 0,1-3 0,2-3 16,2-3-1,2-5-15,2-2 0,3-4 0,3-6 16,2-1-16,1 0 0,9-5 16,4-2-16,4 1 15,3 1-15,1 5 0,2 4 16,-3 4-16,-3 5 0,2 1 16,-2 2-16,-5 7 0,-2 4 0,-5 4 15,-1 1-15,-10 4 0,-4 4 0,-2 1 16,-1 0-16,-5 6 0,-1 1 15,0-3-15,2-2 0,1-3 16,-1-3-16,2-4 0,1-3 0,-1-2 16</inkml:trace>
  <inkml:trace contextRef="#ctx0" brushRef="#br0" timeOffset="407357.0602">28585 11465 0,'0'0'16,"0"0"-16,0 0 0,0 0 16,0 0-16,-4-21 0,4 21 15,-24-8-15,24 8 0,-36-4 0,10 4 0,-1 3 16,-4 1-16,-10 5 0,0 2 16,4 1-16,3 2 0,-5 5 15,5 0-15,5 0 0,6-1 0,8-2 16,5-1-16,10-1 15,7-1-15,9-5 0,7-3 16,2-4-16,3-1 16,2-2-16,1-2 0,6-4 15,2-3-15,-2-6 16,0-5-16,-7 2 0,-2 1 16,-6 2-16,-3 2 15,-6 5-15,-4 3 0,-4 3 16,-1 1-16,-4 3 0,-5 7 15,2 3-15,0 4 0,-1 5 0,0 4 16,1-1-16,0-3 0,4 2 16,3 0-16,1-2 0,1 0 0,4 2 15,3 2-15,-2-5 0,-2-3 16,-2-3-16</inkml:trace>
  <inkml:trace contextRef="#ctx0" brushRef="#br0" timeOffset="407727.0991">28854 11439 0,'0'0'0,"0"0"0,0 0 16,-14 27-16,14-27 0,-15 33 16,7-16-16,-2 1 0,-1 1 0,1-1 0,2 0 15,-3 0-15,2-1 16,1-4-16,2-3 0,2-4 15,1-2-15,3-4 0,-1-7 16,4 0-16,4-4 16,2-4-16,3-2 0,0-4 15,1-4-15,2 3 0,2 1 0,6-1 16,2 3-16,0 4 0,-2 4 16,-2 4-16,-3 1 0,3 7 15,3 5-15,-5 4 0,-2 1 16,-4 7-1,-3 5-15,-6 6 16,-5 5-16,-3 1 16,-4 3-16,2-5 0,-1-3 15,4-6-15,2-3 0,0-3 0,1-4 16,0-1-16</inkml:trace>
  <inkml:trace contextRef="#ctx0" brushRef="#br0" timeOffset="408144.5615">29634 11512 0,'0'0'0,"0"0"16,0 0-16,0 0 15,-22-17-15,22 17 0,-33-8 0,11 7 16,-4 1-16,-1 3 0,1 1 16,-10 6-16,1 5 15,1 2-15,2 0 16,-2 6-16,4-1 0,9 0 15,8-2-15,11-1 16,9-4-16,7-2 0,4-5 16,10-6-16,7-6 15,3-3-15,1-2 0,-3-4 16,-4-1-16,8-14 16,3-10-16,-6 3 0,-5 0 0,0-2 15,-6 3-15,-4 4 0,-3 4 0,-5 4 0,-3 4 16,-4 7-16,-3 5 0,-4 6 15,0 0-15,-2 6 0,-2 6 16,-5 5-16,-3 6 0,-2 7 16,0 4-1,1 1-15,1 1 0,1 7 0,3 0 16,8-4-16,6-4 16,-2-8-16,-1-6 15,1-4-15</inkml:trace>
  <inkml:trace contextRef="#ctx0" brushRef="#br0" timeOffset="408429.4299">30310 11430 0,'0'0'0,"0"0"16,0 0-16,-31-7 0,10 6 15,-4 2-15,-4 2 0,-1 1 16,0 3-16,-4 2 15,7 1-15,6 3 0,5 1 0,7 1 0,4-1 16,10 2-16,8 1 0,6 3 0,0 0 16,6-2-16,2 0 15,-1-2-15,-4-1 0,-5-2 16,-2-1-16,-7-2 0,-3-3 16,-7 0-16,-5-1 0,-4 1 15,-3-1-15,-4-1 16,-3-2-16,-2-1 0,-2 1 15,1-3-15,3 0 0,4 0 16,2-1-16,4 1 0</inkml:trace>
  <inkml:trace contextRef="#ctx0" brushRef="#br0" timeOffset="408884.3338">31297 11621 0,'0'0'16,"0"0"-16,0 0 0,0 0 15,-1-21-15,1 21 16,-17-21-16,4 9 16,-3-1-16,-2 2 0,-4 0 15,-10 0-15,-3 1 0,-1 3 16,-3 1-16,3 4 0,1 1 0,-6 7 15,4 5-15,5 4 16,5 4-16,8 0 16,6 0-16,8 0 0,6-1 0,5-3 0,6 0 15,8-2-15,7-2 0,3-3 16,3-3-16,6-2 0,0-2 16,-3-4-16,1-1 0,-5-5 15,-4-5-15,-6 2 0,-4 0 16,-5-1-16,-2-1 0,-4 0 15,-3 2-15,0 3 0,-3 2 0,-2 4 16,-2 1-16,0 5 0,-1 4 0,0 5 16,2 3-16,1 4 15,1 3-15,0 5 0,1 3 16,5 7-16,1 5 16,0-8-16,-2-6 0,0-6 0</inkml:trace>
  <inkml:trace contextRef="#ctx0" brushRef="#br0" timeOffset="409764.8033">23307 11727 0,'0'0'0,"0"0"0,0 0 16,0 0-16,1 24 0,-1-24 16,-3 29-16,0-12 0,-1-1 0,-1 1 15,-3 1-15,-1 0 0,-1 1 16,-3 1-16,-1 1 0,2-3 16,1-1-16,2-2 0,1-1 0,1-4 15,2-2-15,2-2 0,0-4 16,3-2-16,6-3 0,1-2 15,4-3-15,1-1 0,1 0 0,9-7 16,3 0-16,3-1 16,1 1-16,0 2 0,2 2 15,7 4 1,-3 4-16,-4 5 16,-4 5-16,-5 3 0,-4 5 15,-6 4-15,-3 2 0,-6 2 16,-5 1-16,-4-2 0,-4-4 15,-5 1-15,-1 0 0,-1-2 16,1-4-16,-9 3 0,-3-1 16,3-5-16,1-2 0,-2-3 0,0-1 0,8-3 15,1 0-15,-3-5 0,0-4 0,7 0 16,2 1-16,7-5 16,6-4-16,2 0 0,3-1 0,-1 3 15,-2 4-15,-1 1 0</inkml:trace>
  <inkml:trace contextRef="#ctx0" brushRef="#br0" timeOffset="410180.27">23727 12057 0,'0'0'0,"0"0"15,0 0 1,0 0-16,0 0 16,34-2-16,-34 2 0,23 0 0,-23 0 15,30-1-15,-15 1 0,-1-2 16,1 0-16,1-2 0,-2 0 16,0-1-16,1 0 0,-3-1 0,-1-1 0,-1 0 15,-1-3-15,-3 1 16,-1 1-16,-3-1 0,-2 0 0,-1-1 15,-3 1-15,-2 1 16,-4 1-16,-5 2 0,-5 4 16,-5 2-16,2 4 0,0 3 15,1 5 1,3-1-16,3 1 0,4 4 16,3 2-16,4 1 0,5 2 0,9 4 15,8 0-15,7-2 16,6 0-16,7-6 0,6-3 15,0-5-15,1-3 0,-3 0 16,-9-2-16,-6-1 0</inkml:trace>
  <inkml:trace contextRef="#ctx0" brushRef="#br0" timeOffset="410552.0357">24674 11987 0,'0'0'0,"0"0"0,0 0 15,0 0-15,-15-16 0,15 16 16,-23-6-16,5 5 0,-3 1 15,-5 3 1,-4 2-16,-9 5 0,3 1 0,-1 4 16,1 4-1,-4 8-15,5 2 0,8-2 0,7-4 16,11-2-16,10-1 16,7-5-16,4-4 0,8-6 15,7-5-15,-1-2 0,-2-3 0,9-3 16,3-3-16,-4-1 0,-3-1 0,-4-1 15,-3-1-15,-3-2 0,-2-2 0,-5 2 16,-3 3-16,-3 4 16,-1 3-16,-2 2 0,0 0 15,-3 5-15,0 0 0,-4 8 0,0 1 16,0 4-16,0 2 0,0 7 16,0 5-1,2-2-15,1-2 0,1 1 16,2 1-16,3-4 0,4-1 0,-2-4 15,-2-4 1,0-2-16</inkml:trace>
  <inkml:trace contextRef="#ctx0" brushRef="#br0" timeOffset="410952.9462">24991 11962 0,'0'0'0,"0"0"15,0 0-15,0 0 0,-21 18 0,21-18 16,-19 24-16,8-8 0,-1 3 16,0 0-16,-1 4 0,4-2 0,0 0 15,3 5-15,5-3 16,4-2-16,3-5 0,4-3 0,3-5 16,1-2-16,3-3 0,3-5 0,3-3 15,6-8 1,4-5-1,-1-4 1,0-3-16,-1-2 0,-7 4 16,-5 5-16,-4 4 15,-4 5-15,-4 4 0,-7 5 16,-4 8-16,-1 1 0,-3 4 0,-2 8 16,-1 2-16,2 0 0,2-1 15,1 3-15,3 2 16,5-2-16,3-3 0,9-4 0,4-2 15,7-7-15,3-6 16,1-4-16,-1-4 0,-3 1 0,-5 0 16,-5 3-16</inkml:trace>
  <inkml:trace contextRef="#ctx0" brushRef="#br0" timeOffset="411169.0895">25708 11891 0,'0'0'0,"0"0"15,0 0-15,-31 24 0,17-12 0,-2 4 16,-4 2-16,-7 11 0,1 4 16,2-1-16,1 2 15,3 3-15,4-3 0,7-5 16,6-4-16,6-4 0,5-5 16,5-4-16,5-5 15,1-3-15,-1-3 0,4-7 16,2-5-16,-6 1 0,-2 2 15,-4 2-15</inkml:trace>
  <inkml:trace contextRef="#ctx0" brushRef="#br0" timeOffset="411322.8482">25421 12111 0,'0'0'0,"0"0"16,0 0-16,26 6 0,-26-6 15,46 2-15,-15 0 16,7 0-16,5 0 0,-3 0 15,-1-1-15,3 1 16,1-1-16,-8 0 16</inkml:trace>
  <inkml:trace contextRef="#ctx0" brushRef="#br0" timeOffset="411492.2061">26092 12148 0,'0'0'0,"0"0"0,0 0 0,-10 20 0,10-20 15,-13 25-15,3-10 16,0 2-16,-1 1 0,1-1 16,0 1-16,2-3 0,2 0 0,-1 0 15,3-2-15,0-3 0,2-6 16,1 0-16,0-1 16,0 0-16</inkml:trace>
  <inkml:trace contextRef="#ctx0" brushRef="#br0" timeOffset="411645.1402">26082 11885 0,'0'0'0,"0"0"0,0 0 16,0 0-16,0 0 0,29 14 0,-29-14 0,28 12 16,-11-5-16,6 0 0,6-3 15,-5 1-15,-2-1 0,-3-1 16</inkml:trace>
  <inkml:trace contextRef="#ctx0" brushRef="#br0" timeOffset="411892.6689">26714 11956 0,'0'0'0,"0"0"16,0 0-16,0 0 16,-34 19-16,17-5 0,-1 2 15,-3 8-15,-3 7 16,1 0-16,0 3 0,-2 10 0,2 1 15,0 5-15,5-3 0,-1 3 16,2-4 0,5-14-16,0-5 0,1-6 15,0-4-15,-2-5 0,-3-4 0,-2-2 16,-3-4-16,-1-4 0,0-6 16,-2-5-16,0-4 0,2-6 15,1-6-15,4 6 0,2 4 0,4 4 16</inkml:trace>
  <inkml:trace contextRef="#ctx0" brushRef="#br0" timeOffset="411992.5169">26153 12183 0,'0'0'0,"0"0"0,0 0 0,21-9 16,-4 4-16,4 0 0,3-1 16,12 1-16,3-1 0,0 2 15,0 2-15,11-1 0,2-2 16,-5 2-16,-2 2 0,-4-1 16,-7 1-1,-9 0-15</inkml:trace>
  <inkml:trace contextRef="#ctx0" brushRef="#br0" timeOffset="412371.6716">26884 12129 0,'0'0'0,"0"0"0,0 0 16,0 0-16,0 0 0,0 0 0,-9 29 0,9-29 16,-18 30-16,6-13 15,-1 1-15,1 0 0,2 0 0,1-1 16,2 1-16,-1 0 0,3-3 15,4-2-15,4-1 0,6-4 16,5-3-16,3-5 0,2-6 16,3-3-1,2-2-15,2-5 16,3-5-16,-1-3 16,-2-3-16,2-3 15,-4 2-15,-5 7 0,-4 5 16,-7 7-16,-6 4 0,-2 5 15,0 0-15,-2 9 0,-3 5 16,-1 3-16,-2 7 0,1 0 16,2 3-16,-1 3 0,3-4 15,2-3-15,1-4 0,5-4 16,5-5-16,3-4 0,1-3 0,-2-2 16,-2 1-16,-2-1 0</inkml:trace>
  <inkml:trace contextRef="#ctx0" brushRef="#br0" timeOffset="412572.2187">27543 11975 0,'0'0'0,"0"0"16,0 0-16,-15 33 16,2-10-16,-1 3 15,-2 2-15,1 3 16,0 3-16,-2 9 0,4-4 0,4 8 15,7-4-15,6-6 0,6-6 16,10-4-16,6-9 0,-5-4 16,-4-2-16,-4-4 15</inkml:trace>
  <inkml:trace contextRef="#ctx0" brushRef="#br0" timeOffset="412872.9142">28650 12127 0,'0'0'15,"0"0"-15,0 0 16,-31-13-16,2 10 16,-2 1-16,-1 2 15,-2 2-15,-1 1 0,-8 4 0,2 2 16,-2 7-16,8 2 16,7-3-16,7 1 0,8-1 15,6 1-15,10 0 0,5 0 16,8 1-16,4 0 0,0 0 15,-1-1-15,2-1 0,0-2 16,-3-2-16,-4-3 0,-5 2 0,-8-2 0,-4 0 0,-5 1 16,-4 0-16,-4-2 15,-4-1-15,-2-2 0,0-2 16,0-4-16,2 1 0,2-2 0,6-3 16,3-3-16,2 2 0,2 1 15,1 1-15</inkml:trace>
  <inkml:trace contextRef="#ctx0" brushRef="#br0" timeOffset="413111.3588">29039 12167 0,'0'0'0,"0"0"16,0 0-16,0 0 0,0 0 16,0 0-16,-27 10 15,27-10-15,-37 13 0,14-2 0,-3 1 0,-1 3 16,-2 1-16,-5 6 0,3 1 15,7-2-15,4 0 0,6-3 0,3 0 16,5 4-16,7-1 0,12-5 16,12-2-1,-5-6-15,1-1 0,7-1 0,4-5 16,-6 1-16,-6-1 0,-3 0 16</inkml:trace>
  <inkml:trace contextRef="#ctx0" brushRef="#br0" timeOffset="413459.1119">28926 12300 0,'0'0'16,"0"0"-16,0 0 16,0 0-16,0 0 15,24 11-15,-24-11 0,35 8 16,-12-5-16,7 0 16,5 0-16,4-2 0,2 0 15,8-2-15,-5 0 0,7-1 16,-4-1-16,-7-1 0,-6-3 15,-10-1-15,-7-4 16,-6 2-16,-6 0 0,-6-2 0,-6-2 0,-8 0 16,-5 0-16,-8 4 15,-8 3-15,-1 6 0,-2 4 16,5 2-16,4 3 0,-6 11 16,1 4-16,4 5 15,4 2-15,10 2 0,7-2 16,7-3-16,6-2 15,10-2-15,7 0 0,6-5 16,6-2-16,15-7 0,9-3 16,-12-1-1,-10-2-15,-7 0 16</inkml:trace>
  <inkml:trace contextRef="#ctx0" brushRef="#br0" timeOffset="413844.5182">29777 12205 0,'0'0'0,"0"0"0,0 0 16,0 0-16,0 0 0,-18 19 16,18-19-16,-22 26 0,10-11 15,-1 3-15,1 3 16,1 0-16,1 0 0,2-1 0,0 0 16,-1 1-16,1-3 0,2-4 15,1-3-15,2-5 0,0-2 31,3-4-31,0 0 0,1-9 16,3-1-16,3-1 0,0-1 0,7-7 16,2-3-16,2-1 0,1 0 15,2-1-15,3 2 0,3-2 0,0 3 16,-3 5-16,-2 3 0,-3 3 0,-3 3 16,0 6-16,-3 4 0,-2 4 15,-2 3-15,-4 4 0,-2 3 16,-2 4-16,-1 1 0,-2 2 15,-3 3-15,1-1 0,-2-3 16,0 2-16,-2 3 0,-1-5 0,0-3 16,2-3-16,-1-3 0,1-2 15,3-2-15,-1-2 0,2-2 0,1-1 16</inkml:trace>
  <inkml:trace contextRef="#ctx0" brushRef="#br0" timeOffset="414176.1872">30007 12397 0,'0'0'0,"0"0"0,0 0 0,39-2 16,-21 3-16,2-1 0,3 0 15,8 1-15,0 0 0,1-4 16,0-3-16,-1 1 0,0 0 16,3-2-16,-5-1 15,-4-2-15,-7-2 0,-4-2 0,-7-3 0,-5 0 16,-7 2-16,-4 2 0,-4 3 15,-9 1-15,-4 2 0,-1 4 0,0 3 16,-3 4-16,-1 2 0,3 5 16,4 2-16,-5 8 0,1 5 15,4-2-15,4 0 0,8 3 32,5 0-32,7-1 0,5 0 0,9-5 15,4-2-15,9-2 16,4-5-16,15-9 15,12-8-15,-12 1 16,-11 1-16,-7 1 16</inkml:trace>
  <inkml:trace contextRef="#ctx0" brushRef="#br0" timeOffset="414477.1646">30684 12292 0,'0'0'0,"0"0"15,0 0-15,0 0 16,-19 24-16,19-24 0,-19 32 15,9-13-15,0 2 0,0 0 16,1-1-16,-1 0 0,0-1 0,-1 2 0,1-2 16,3-4-16,4-3 0,1-6 15,2-6-15,0 0 16,2-6-16,1-3 16,2-5-16,1-7 0,2-1 15,0 3-15,0 2 0,2 1 16,1-1-1,1 4-15,2 2 0,1 1 0,2 3 16,-1 2-16,1 1 0,1 2 16,3 1-16,1 2 0,2 2 15,-5-1-15,-2 0 16,-3 0-16</inkml:trace>
  <inkml:trace contextRef="#ctx0" brushRef="#br0" timeOffset="414931.5618">31032 12305 0,'0'0'0,"0"0"16,0 0-16,0 0 0,-25 21 15,25-21-15,-23 25 0,9-8 16,0 1 0,2 0-16,2 0 0,2 0 15,3-2-15,1 0 0,3-1 16,7 0-16,5-6 0,3-1 15,3-1-15,4-2 0,3-4 16,-1-2-16,0-4 0,7-7 16,1-5-16,-5-1 0,-3 0 15,0 1-15,-3 1 0,-3 4 0,-3 1 0,-4 2 16,-3 2-16,-3 3 0,0 1 16,-4 3-16,0 8 15,-3 0-15,1 5 0,-2 6 0,-2 8 16,-1 7-16,-2 1 0,0 3 15,1 2-15,2-4 0,0-1 0,-1 3 16,1-4-16,-1-2 0,2-4 16,-4-3-16,-2-2 0,1-6 15,0-5-15,-3-5 0,-3-4 16,-1-2-16,-4 0 0,-7-6 16,-5-3-16,-5-7 15,-7-6-15,4-3 0,-1-2 16,-1-8-1,5-1 1,8 8-16,7 6 0,6 5 0</inkml:trace>
  <inkml:trace contextRef="#ctx0" brushRef="#br0" timeOffset="415063.225">31657 12747 0,'0'0'15,"0"0"-15,0 0 0,0 0 0,-17-12 16,17 12-16,0 0 0,-25-10 16</inkml:trace>
  <inkml:trace contextRef="#ctx0" brushRef="#br0" timeOffset="422586.0556">25949 11869 0,'0'0'16,"13"1"-16,6 1 0,6 0 15,6 0-15,18 3 0,8 1 16,14 1-16,1-1 0,32 2 15,12 2 1,24 0-16,0 1 0,-3-1 0,-20-1 0,56 4 16,-9 0-16,-8-3 0,-8-1 15,22 2-15,17-1 0,-3 1 16,-1-1-16,-17-1 0,-11-1 16,21 1-16,15 1 15,-29-2-15,-20 0 0,16 3 31,9 0-31,-12-1 16,-10 0-16,-44-2 0,-32-2 16,-16-5-16,-10-5 15,-13 2-15,-9 1 16,-7 0-16</inkml:trace>
  <inkml:trace contextRef="#ctx0" brushRef="#br0" timeOffset="423488.9901">24346 10254 0,'0'0'0,"0"0"16,0 0 0,0 0-16,0 0 0,-21 23 15,21-23-15,-25 23 0,8-6 16,-2 1-16,0 1 0,1 1 15,0 2-15,-2 6 0,4 1 16,2-2-16,6-3 0,1-1 16,4-3-16,5 0 0,6-4 0,6-9 15,7-5-15,4-5 0,5-3 16,5-2-16,0-2 0,0-4 16,-1-1-16,2-7 0,-3 0 0,-5 0 15,-4-1-15,-8-1 16,-7 0-16,-10-1 15,-9 1-15,-7 4 0,-6 4 16,-3 7 0,-5 4-16,4 3 0,0 1 15,-3 3-15,0 3 0,4 1 16,4 1-16,6-2 16,3-1-16,3-1 0</inkml:trace>
  <inkml:trace contextRef="#ctx0" brushRef="#br0" timeOffset="423805.2969">24744 10265 0,'0'0'0,"0"0"16,0 0-16,0 0 16,0 0-16,-12 23 0,12-23 0,-17 24 15,5-5-15,0 1 0,1 2 0,0-1 16,1 3-1,-1 7-15,2 0 16,3-3-16,3-5 0,3-4 16,3-4-1,6-7-15,3-4 16,0-4-16,1-3 0,0-3 16,1-4-16,2-3 0,0-4 15,3-5-15,2-4 0,-1-1 16,-3-1-16,4-4 15,-1 0-15,-3 7 16,-4 4-16,-2 4 16,-2 4-16,-2 2 0</inkml:trace>
  <inkml:trace contextRef="#ctx0" brushRef="#br0" timeOffset="424159.7962">24877 10549 0,'0'0'0,"0"0"0,0 0 15,28 5-15,-28-5 0,30-1 16,-9-2 0,0 0-16,0 0 0,1-1 15,3-2-15,3-2 0,-1-3 0,-5 1 16,-2-1-16,-4 0 16,-2-1-16,-4 1 15,-3-2-15,-9 2 16,-6 0-16,-2 2 0,-2 1 15,-4 5-15,-4 4 0,-6 5 16,-2 2-16,1 4 0,3 2 0,-4 8 16,3 2-16,5-1 15,6-2-15,9-1 16,10 2-16,12-4 16,12-2-16,1-6 0,2-7 15,3-5-15,3-5 0,5-9 0,-4-6 0,-2 2 0,-11 5 16,-6 4-16</inkml:trace>
  <inkml:trace contextRef="#ctx0" brushRef="#br0" timeOffset="424445.1641">25415 10350 0,'0'0'16,"0"0"0,0 0-16,0 0 0,-7 24 15,7-24-15,-12 30 0,5-10 16,-3 3-1,0 0-15,1-1 0,1 1 16,2-1-16,0-4 16,2-4-16,-1-3 0,2-2 15,2-5-15,3-3 0,0-2 0,0-2 0,3-3 16,1-4-16,3-3 16,1-2-16,2-2 0,-1 1 15,3 2-15,1 2 0,0 3 16,0 2-16,0 1 0,1 3 15,-2 1-15,0 0 0,1 2 16,-1 2-16,-3 0 16,-1-1-16,-1 0 0</inkml:trace>
  <inkml:trace contextRef="#ctx0" brushRef="#br0" timeOffset="424692.7176">25884 10164 0,'0'0'16,"0"0"-16,0 0 15,0 0-15,-21 33 0,9-15 16,-2 3-16,-2 7 16,-3 6-1,0 5-15,-1 4 16,-1 6-16,4-5 0,-1 3 0,4-5 15,3-6-15,2-5 16,3 0-16,5-6 0,0-8 16,1-3-16,0-3 0</inkml:trace>
  <inkml:trace contextRef="#ctx0" brushRef="#br0" timeOffset="425031.5288">25951 10442 0,'0'0'0,"0"0"15,0 0 1,0 0-16,-24 33 16,13-10-16,-2 5 15,7-3-15,4 0 0,2-3 16,3-3-16,8-5 0,5-3 16,3-2-16,1-3 0,8-1 15,1-5-15,-2-4 16,-2-2-16,-4-7 15,-3-4-15,-7-3 0,-5 0 16,-6-3 0,-5 2-16,-7 4 0,-6 1 15,-5 5-15,-3 4 0,0 3 16,2 3-16,3 4 16,2 1-16,4 3 0,3 0 0,5 0 15,6-2 1,0 0-16,0-1 0,0-1 15</inkml:trace>
  <inkml:trace contextRef="#ctx0" brushRef="#br0" timeOffset="425348.3221">26307 10493 0,'0'0'16,"0"0"-16,0 0 0,0 0 15,-21 14-15,21-14 0,-21 23 16,10-8-16,1 2 15,1 1-15,2 1 16,3-1-16,4-1 0,2-2 0,3-3 16,4-3-16,4-3 15,2-1-15,3-4 0,5-2 0,1-2 16,-2-4-16,0-2 0,-3-2 16,-3-4-16,-3 0 0,-2 0 0,-8-7 15,-6-1 1,-7 6-16,-5 3 15,-5 2-15,0 3 0,-1 4 0,-1 5 16,2 2-16,2 3 16,5-1-16,4 0 15,2-1-15,1 1 16,2-2-16</inkml:trace>
  <inkml:trace contextRef="#ctx0" brushRef="#br0" timeOffset="425580.3499">26648 10312 0,'0'0'0,"0"0"0,0 0 15,0 0-15,-6 25 0,6-25 16,-13 32-16,3-9 16,0 4-16,-2 6 15,-1 4-15,1-1 16,0-4-16,-1 7 0,2-3 15,2-6-15,2-6 0,1 1 0,3-4 16,1-5-16,1-3 0,-1-3 0,1-3 16,0 0-16</inkml:trace>
  <inkml:trace contextRef="#ctx0" brushRef="#br0" timeOffset="425811.958">26786 10482 0,'0'0'0,"0"0"16,0 0-16,0 0 16,0 0-16,-38 5 0,38-5 0,-36 14 31,12-4-31,2 3 16,1 2-16,4 2 0,2 1 0,5 0 0,4 0 15,1 2-15,5 2 0,5-4 0,4-1 16,4-1-16,3 1 0,2 4 15,1 5-15,-3-4 16,-2-3-16,-3-3 0</inkml:trace>
  <inkml:trace contextRef="#ctx0" brushRef="#br0" timeOffset="426798.961">24179 10754 0,'0'0'0,"0"0"16,0 0-16,0 0 0,30 10 16,-30-10-16,36 10 0,-9-5 31,5 1-16,5 1-15,6-2 0,0 1 0,-1 0 0,19 1 16,19 1-16,3 1 16,2 0-16,17 0 15,1 0-15,3-4 0,-14-1 0,16 0 16,0-1-16,17 1 16,11 1-16,28 1 0,-35-3 15,-24 2-15,-16 1 0,-10-1 16,-5 2-16,2-3 0,2-1 15,-14-1-15,-8 0 0,-1 1 16,0 1-16,3-3 16,3-1-16,-19-2 0,-11-1 15,-1-3 1,2-1-16,-5-1 0,-5 2 0,0-7 16,-1-4-16,-3-2 15,-3 0-15,-7 1 16,2-6-16,1-9 15,0-7-15,-2 6 0,-3 5 0,-3 0 16,0-1-16,-2-1 16,-1 1-16,-5 0 0,-2-6 0,-4 0 15,-4-3-15,-1 2 0,-3 1 0,-7 2 16,-5 1-16,0 4 0,-1 3 16,-21-8-16,-12-1 15,-2 1-15,-2 3 16,-2 5-16,-3 4 0,4 1 0,4 1 0,-57-8 31,-11 1-15,-10 0-16,-6 2 15,10 9-15,9 6 0,18 6 16,15 5-16,-13 1 0,-9 2 16,17 1-16,13 0 0,-2 3 0,1 3 15,6 1-15,3 1 0,-8 2 16,-8 1-16,14 7 0,9 4 0,-4 8 15,-3 4-15,7 2 16,6 1-16,-1 14 16,2 9-16,8 3 0,7 2 15,25-11-15,15-7 16,19 3-16,13 0 0,13-8 16,10-6-16,-1-8 0,1-6 0,6-3 15,5-2-15,-7-5 0,-5-3 0,14-3 16,10-3-16,-5 3 0,-4 0 15,-18-4-15,-11-1 16,-8-3-16</inkml:trace>
  <inkml:trace contextRef="#ctx0" brushRef="#br0" timeOffset="452932.1635">2478 11932 0,'0'0'0,"0"0"16,0 0-16,33 1 0,-33-1 15,31-1-15,-12 0 0,3 1 16,3 1-16,4 1 0,3 0 16,19 1-16,7-1 15,10 0 1,10-4-16,13 1 15,-4 0-15,27 1 0,5-1 16,10 2-16,-9 0 0,54-1 16,13-1-16,-23-2 0,-15 0 0,-2 0 15,2 2-15,-21 1 16,-15 0-16,18 0 0,14 1 0,-4 0 16,-1 1-16,3-1 0,2 0 0,-7-3 0,-6 1 15,10-1-15,8 2 0,-6 2 16,-4 1-16,17-1 15,14 0-15,-10-1 0,-5-2 16,-2 3-16,0 1 0,8 0 16,5 0-16,-7 0 15,-4-1-15,6-1 16,8 1-16,-30 1 16,-19 1-16,-35-1 15,-25 0-15,-26-3 0,-17-3 0,-15 3 16,-7 1-16,1 1 15,0-2-15,1 1 0</inkml:trace>
  <inkml:trace contextRef="#ctx0" brushRef="#br0" timeOffset="459351.5125">8928 10672 0,'0'0'0,"0"0"16,0 0-16,0 0 0,0 0 0,0 0 15,0 0-15,-12 27 16,12-27-16,-20 25 0,2-7 16,-4 9-16,-4 8 15,-4 6-15,-3 5 0,-10 14 0,0-1 16,-5 11-1,5-4-15,8-7 16,4-6-16,7-4 16,10-12-16,1-8 15,5-6-15,0-6 0</inkml:trace>
  <inkml:trace contextRef="#ctx0" brushRef="#br0" timeOffset="459530.0027">8740 11033 0,'0'0'0,"0"0"16,0 0-16,0 0 0,0 0 16,-2 28-16,2-28 0,-10 42 15,5-16-15,-5 4 0,-2 7 0,-2 9 0,2 1 16,-2 14-16,1-1 16,3-5-16,2-4 0,0 0 15,3-10-15,1-11 0,3-8 16,1-4-16,0-5 0,0-3 15</inkml:trace>
  <inkml:trace contextRef="#ctx0" brushRef="#br0" timeOffset="459730.3872">8730 11144 0,'0'0'0,"0"0"16,0 0-16,36-5 15,-17 1-15,6 1 0,4 0 0,3-1 0,2 1 16,11 0-16,1 3 0,5-5 16,-6-2-16,0 0 0,0-2 15,-7-2-15,-6-2 0,-1 1 16,-7 2-16,-5 2 0</inkml:trace>
  <inkml:trace contextRef="#ctx0" brushRef="#br0" timeOffset="459899.7351">9258 10810 0,'0'0'0,"0"0"0,0 0 16,0 0-16,0 0 0,-14 23 15,14-23 1,-22 41 0,9-18-16,1-1 0,1-1 0,-1 2 15,-1 2-15,0 2 0,2-5 0,2-3 16</inkml:trace>
  <inkml:trace contextRef="#ctx0" brushRef="#br0" timeOffset="460053.0081">8962 11221 0,'0'0'0,"0"0"16,27-3 0,-1 0-16,6 2 15,3-2-15,4 1 0,-3-2 16,-2 1-16,4-1 0,-7 0 15,-5 2-15</inkml:trace>
  <inkml:trace contextRef="#ctx0" brushRef="#br0" timeOffset="460400.6115">9185 11237 0,'0'0'16,"0"0"-16,-26 8 0,11 0 15,-1-1-15,-1 3 0,-2 2 0,-3 1 16,1 2-16,4-2 0,4 0 15,8-1-15,6 0 0,6-1 16,7-1-16,3-2 0,3 0 0,10 0 16,3-2-16,0 0 15,0-2-15,0 0 0,0 2 16,-6 0 0,-6 0-16,-17 1 0,-13 1 15,-5 1-15,-4 1 0,-10-1 0,-10 2 16,1-1-16,-1 1 0,-9 5 0,-3 1 15,7-3-15,6-3 0,0 0 16,7-2-16,11-3 0,4-1 16,13 1-16,10 3 0,4-1 15,2-2-15,12-1 16,9 0-16,5-1 16,4 1-16,13 2 0,4 0 15,-7-3-15,-6-1 0,-4 0 16,-9-2-16,-12 1 0</inkml:trace>
  <inkml:trace contextRef="#ctx0" brushRef="#br0" timeOffset="460701.6814">9658 11198 0,'0'0'15,"0"0"-15,34-1 16,-10 1-16,4-1 0,16-3 0,9 0 16,10 2-16,-1 2 0,13-3 15,1-2-15,-7-1 0,-8 0 16,0 0-16,-10 0 0,-15 3 15,-9 0-15,-20 0 0,-13-1 0,-12 0 16,-7 3-16,8 0 0,4 1 0,3-1 16</inkml:trace>
  <inkml:trace contextRef="#ctx0" brushRef="#br0" timeOffset="460886.2676">10021 11012 0,'0'0'0,"0"0"0,0 0 31,0 0-31,0 0 0,7 25 0,-7-25 16,-2 31-16,2-31 0,-10 40 16,0-12-1,-2 4-15,-3 0 16,2-2-16,1-1 0,-2 4 0,1-5 16,0-4-16,1-3 0,0 0 0,2-4 0,2-3 15</inkml:trace>
  <inkml:trace contextRef="#ctx0" brushRef="#br0" timeOffset="461040.2159">9995 11340 0,'0'0'0,"0"0"15,0 0-15,18 15 0,-18-15 0,16 18 16,-4-6-16,1-1 0,2 0 0,-2-3 16,0 0-1,-3-3-15,-2-1 31,-2-1-31,0-1 0,-1 0 0</inkml:trace>
  <inkml:trace contextRef="#ctx0" brushRef="#br0" timeOffset="461387.4259">9686 10908 0,'0'0'0,"0"0"16,0 0-16,0 0 0,0 35 0,0-35 15,3 35-15,0-14 0,-1 1 0,1 4 16,1 3-16,-1 8 0,1-2 16,0-2-16,-2-2 0,-1-3 15,-1-1-15,-2 3 0,-3-2 16,-1-3-16,-2-6 0,-4-4 16,-3-3-16,0-5 0,0-1 0,0-4 15,2-3 1,4 1-16,1 0 0,3 1 15,1 0-15,4-1 0,0 5 16,8 1-16,8 4 16,0 1-16,3 1 0,4 3 15,5 1-15,3 1 0,2 1 16,13 3-16,5 1 0,3-1 16,2 0-16,16 1 0,3-3 15,-17-3-15,-13-4 0,-9-2 16</inkml:trace>
  <inkml:trace contextRef="#ctx0" brushRef="#br0" timeOffset="461550.3401">10753 11534 0,'0'0'0,"0"0"0,0 0 16,0 0-16,0 0 0,6 28 16,-6-28-16,4 29 15,0-13-15,0-2 0,2 0 16,-1-2-16,2-1 0,-2-1 15,0-1-15,-1-1 0</inkml:trace>
  <inkml:trace contextRef="#ctx0" brushRef="#br0" timeOffset="461773.152">10961 11117 0,'0'0'0,"0"0"16,0 0-16,39-4 16,-17 2-16,5-1 0,3 1 15,0 0-15,1 2 0,13-1 0,4 1 16,5 0-16,-6 0 0,-3 0 16,-2 1-16,-10-1 0,-7 0 0,-1 0 31,-6 0-31,-3 0 0</inkml:trace>
  <inkml:trace contextRef="#ctx0" brushRef="#br0" timeOffset="461951.6381">11027 11209 0,'0'0'0,"0"0"16,0 0-16,0 0 0,0 0 0,0 0 16,0 0-16,31 5 0,-31-5 0,42-2 15,-12 1-15,1 0 0,0-2 16,12-1-16,2 0 15,-2-1-15,-1-2 16,-6 2 0,-7 1-16,-3 0 0</inkml:trace>
  <inkml:trace contextRef="#ctx0" brushRef="#br0" timeOffset="462158.5616">11198 10826 0,'0'0'0,"0"0"16,0 0-16,0 0 0,14 27 0,-14-27 15,8 29-15,-6-7 16,-1 4-16,0 2 0,-1 1 0,0 8 16,1 1-16,-2-2 0,-1-2 15,-4 3-15,0-3 0,-2-4 16,-1-1-16,2-5 0,1-5 15,2-3-15</inkml:trace>
  <inkml:trace contextRef="#ctx0" brushRef="#br0" timeOffset="462477.9603">10967 11392 0,'0'0'15,"0"0"-15,0 0 16,0 0-16,29-9 0,-29 9 16,36-3-16,-11 1 0,2-1 15,3 1-15,1-1 16,11 0-16,0 0 15,-3 0-15,-1 0 0,2 0 16,-4 1-16,-6-1 0,-6 0 0,-5 1 16,-4 1-16,-7 1 0,-5 1 15,-5 0-15,-4 1 0,-4-2 0,-3 0 0,-2 2 16,-3-1-16,2 2 0,0 0 16,-8 5-16,-4 2 0,0 1 15,-2 3-15,-4 3 16,-4 3-16,0 1 0,0 1 0,-8 6 15,1 0-15,6-4 0,6-5 16,4 0-16,4 0 0,4-4 16,3-3-16,4-3 0,3-3 15,3-6 1,4-3-16,1 1 0,0 0 0,1 1 16</inkml:trace>
  <inkml:trace contextRef="#ctx0" brushRef="#br0" timeOffset="462839.918">11171 11450 0,'0'0'0,"0"0"0,0 0 0,-6 28 0,6-28 15,-11 36 1,3-13-16,0 0 0,0-1 0,1 7 16,1-1-16,4-2 0,3-1 0,6-4 15,4-3-15,3-5 0,3-5 16,5-4-16,5-4 15,3-4-15,2-3 0,3-6 0,-4 1 0,-3-5 16,-3-3-16,-1-6 0,-4-2 16,-7 0-1,-4 0-15,-6 5 16,-3 4-16,-7 5 0,-6 3 0,-4 3 16,-1 6-16,1 5 15,-4 5-15,2 4 0,1 1 16,4 4-16,3 1 0,5 2 15,6 0-15,6 0 0,3-2 0,6-1 16,6-2-16,10-3 16,7-2-1,8-3-15,7-6 0,-4 1 0,-10-1 0,-8 0 16</inkml:trace>
  <inkml:trace contextRef="#ctx0" brushRef="#br0" timeOffset="463059.5127">11827 11364 0,'0'0'0,"0"0"15,33-4 17,-4 1-32,7 0 0,0 1 0,-2-2 15,11 0-15,1 1 0,8 1 16,-3-1-16,-6 0 0,-5 0 15,-9-1-15,-7 0 0,-9-2 0,-6 0 16,-2-1-16,-2 2 0,0 2 16</inkml:trace>
  <inkml:trace contextRef="#ctx0" brushRef="#br0" timeOffset="463276.2781">12179 11157 0,'0'0'0,"0"0"0,0 0 15,0 28-15,0-28 16,-8 38-16,4-18 0,-3 3 0,-1 3 16,-2 2-16,-2 2 0,-2 5 15,0 0-15,0-4 0,2-4 0,-2 1 16,0-4-16,0-6 0,2-4 16,2-5-16,2-5 0,2 0 15,1-1-15,0-1 0</inkml:trace>
  <inkml:trace contextRef="#ctx0" brushRef="#br0" timeOffset="463423.4588">12043 11480 0,'0'0'0,"0"0"0,0 0 16,0 0-16,30 14 0,-30-14 15,24 17-15,-11-7 0,1-2 16,1 2-16,3 1 0,-2-1 16,1-3-16,-2 1 0,0-2 15,-3-1-15,-2 0 0,0-2 0,-4-1 16,-2-3-16,-4 1 0,2-3 15,-2 3-15,2-2 0</inkml:trace>
  <inkml:trace contextRef="#ctx0" brushRef="#br0" timeOffset="463877.826">11703 11199 0,'0'0'0,"0"0"16,8 24-16,0-4 16,1 5-16,1 2 0,0 1 15,2 7-15,-1 0 0,-1-3 0,0-3 0,1 6 16,-1-2 0,-3-5-16,-1-4 0,-3-5 0,-1-2 15,-2-2-15,-1-2 0,-5-1 16,-4-2-16,-3-2 15,-3-4-15,1-3 0,-3-3 16,2-1-16,1-1 0,-1 0 16,0 0-16,4 2 0,2 0 15,5 2-15,1 2 16,4 2-16,4 0 0,7 4 16,6 1-16,12 0 0,10 0 15,7 1-15,7 1 0,16 3 16,5-1-16,10 0 0,-2 0 0,12-1 15,0-1-15,1 2 0,-12-2 0,26 4 16,-13-1-16,-25-7 16,-17-2-16,-17-4 0,-14 0 15,-15-3-15,-11-3 16,-10-3-16,-8-3 0,-1 0 16,-2 1-16,6 1 0,5 4 15,3 0-15</inkml:trace>
  <inkml:trace contextRef="#ctx0" brushRef="#br0" timeOffset="464025.1854">13275 11815 0,'0'0'0,"0"0"0,0 0 15,0 0-15,23 3 0,-23-3 0,0 0 16,0 0-16,0 0 0,0 0 15</inkml:trace>
  <inkml:trace contextRef="#ctx0" brushRef="#br0" timeOffset="474372.6265">2200 13016 0,'0'0'0,"0"0"0,0 0 16,20 6-16,-20-6 0,25 8 16,-25-8-16,38 3 0,-16-2 0,2 1 15,3 1-15,8-2 0,2 0 16,1 2-16,3 1 0,13-1 16,-1 1-16,8-1 0,1 1 0,11-1 15,-3-1-15,6-1 0,4 0 16,11-1-16,-7-1 15,19-1-15,3 1 0,43-3 16,-10-1-16,-5 6 16,1 3-16,-18-1 0,-7-2 0,-2-2 15,-1-2-15,3 1 0,3 1 16,9 1-16,7 0 0,-3 1 16,3 0-16,4-2 15,3 0-15,29 0 0,16 0 16,-28-1-16,-20-1 0,-4 1 15,-2 0-15,5-4 0,5-1 16,11 2-16,10 1 16,-11 2-16,-9 1 0,4-1 0,-1 1 0,-10-2 0,-7-1 15,9 1-15,8 1 16,4 0-16,0 1 0,20-5 16,13-1-16,-7-1 15,-3-1-15,12 5 0,11 2 16,-7 2-16,-4 1 0,-33-3 15,-25-1-15,21 0 0,15 0 0,-17 4 0,-13 2 16,20-1-16,15 0 0,-21-2 16,-12-1-16,38 1 15,26 0-15,-19 4 0,-12 3 16,-2-3-16,-1-4 0,-17 0 0,-10 0 16,3 4-16,5 1 15,-9-1-15,-7-2 16,8 1-16,3 1 0,10 1 15,5 0-15,8-3 0,4-4 16,-30 3-16,-19 1 0,9 0 16,7 1-16,41 0 15,29 0-15,-37-1 0,-25-3 0,13 1 16,9 1-16,-15 0 16,-10 3-16,12-6 0,11-3 0,-25 1 15,-16 1-15,16-1 0,11 1 16,-15 4-16,-11 2 0,2-4 15,1-2-15,4 2 0,3 1 16,7 0-16,5 1 0,-16 0 16,-13-2-16,4 3 0,2 0 15,-3-1 1,-1 0-16,28-3 0,20 1 16,-2 1-16,-2 1 15,-32 3-15,-24 2 0,14-6 0,9-3 16,22 2-16,17 2 15,7 1-15,5 1 0,-20 2 16,-15 3-16,-32-2 0,-21-2 16,15-1-16,12 1 0,-22-4 0,-14-3 0,6 5 15,4 3 1,-17-5-16,-10-4 0,-16-3 16,-9-4-16,-12 4 0,-8 3 0,-4 0 15</inkml:trace>
  <inkml:trace contextRef="#ctx0" brushRef="#br0" timeOffset="480577.1156">13641 11454 0,'0'0'0,"0"0"16,0 0-16,0 0 16,0 0-16,0 0 0,0 0 15,0 0-15,33-12 0,-33 12 16,39-4-16,-13 3 0,1 1 16,6-1-16,6 0 0,15-1 15,5 2-15,-4-1 16,-2 1-16,9-2 15,-3 1-15,-8-1 0,-7 0 16,-12-1-16,-10-2 16,-5 2-16,-2 0 0,-4 1 15</inkml:trace>
  <inkml:trace contextRef="#ctx0" brushRef="#br0" timeOffset="480862.3842">14092 11255 0,'0'0'0,"0"0"16,0 0-16,0 0 0,0 0 0,0 0 16,0 0-16,5 31 15,-5-31-15,-8 34 0,8-34 0,-14 37 16,2-14-16,-1 0 16,-2 3-16,0 5 0,2-2 0,1-4 15,2-2-15,3-2 0,4-1 16,4-2-16,4-2 0,6-3 15,6-3-15,2-2 16,2-1-16,0-2 0,0 0 0,6-3 16,2-2-16,-4 0 15,-3 0-15,-2-3 0,-2-2 0,-7-1 0,-5 1 16,0 1-16,-2 1 0,0 0 16</inkml:trace>
  <inkml:trace contextRef="#ctx0" brushRef="#br0" timeOffset="481031.7699">13770 11815 0,'0'0'16,"0"0"-16,0 0 0,0 0 0,32 10 15,-32-10-15,46 3 16,-18-3-16,0-2 0,5 0 16,5 0-16,8-3 0,-3-2 0,10-2 15,-1 1-15,-9 0 0,-7 1 16,-1 1-16,-7 1 0,-7 0 0</inkml:trace>
  <inkml:trace contextRef="#ctx0" brushRef="#br0" timeOffset="481232.4031">14134 11565 0,'0'0'0,"0"0"15,0 0 1,-7 36-16,2-13 15,0 6-15,-1 5 16,2 1-16,0 4 16,-2 5-16,0-4 0,-1-5 15,-1-5-15,0 1 16,3-6-16,1-5 0</inkml:trace>
  <inkml:trace contextRef="#ctx0" brushRef="#br0" timeOffset="481464.2427">13555 11691 0,'0'0'0,"0"0"0,0 0 0,-20 27 0,14-12 16,3 6-16,2 5 16,6 1-16,6 1 0,7 4 15,3-4-15,14 3 0,8-6 16,3-4-16,1-3 0,16-1 15,3-6-15,-4-5 0,-4-5 0,5-2 16,-5-4 0,-5-3-16,-3-6 0,-9 4 15,-12 2-15,-8 2 16</inkml:trace>
  <inkml:trace contextRef="#ctx0" brushRef="#br0" timeOffset="481646.0341">14404 11648 0,'0'0'16,"0"0"-16,26 0 0,-26 0 0,38-1 16,-12 0-16,6-2 15,7 0-15,6-1 16,8 0-16,-6 0 0,4 0 16,-8 0-16,-7 1 0,-5-2 0,-2 1 15,-6 1 1,-5 1-16</inkml:trace>
  <inkml:trace contextRef="#ctx0" brushRef="#br0" timeOffset="481965.1883">14705 11448 0,'0'0'0,"0"0"0,0 0 0,0 0 15,7 35-15,-4-13 0,-2 2 16,-2 5-16,-2 5 15,0-1-15,-1 2 0,-3 10 16,-1 1-16,-1-4 16,1-3-16,-5 0 0,1-7 15,0-7 1,0-6-16,-1-6 0,1-4 0,-5-6 16,-2-4-1,2-8-15,-1-4 0,4 0 0,2 2 16,3 0-16,2 1 15,5 2-15,3-1 16,9 0-16,9-3 0,-1 5 16,1 0-16,9-5 0,3-3 0,-6 4 0,-5 1 0,-3 2 15</inkml:trace>
  <inkml:trace contextRef="#ctx0" brushRef="#br0" timeOffset="482165.8805">15062 11295 0,'0'0'15,"0"0"-15,0 0 0,0 0 16,15 19-16,-15-19 16,0 0-16,11 32 0,-11-32 15,5 27 1,-3-15-16,-1-3 15</inkml:trace>
  <inkml:trace contextRef="#ctx0" brushRef="#br0" timeOffset="482313.0812">14912 11496 0,'0'0'0,"0"0"16,0 0-16,31-2 0,-31 2 0,42-4 15,-15 1-15,1 0 16,0 1-16,5-2 0,4 0 15,6-3-15,-3-1 16,-7 1-16,-5 1 0,-3 1 0</inkml:trace>
  <inkml:trace contextRef="#ctx0" brushRef="#br0" timeOffset="482482.616">15053 11536 0,'0'0'0,"0"0"0,0 0 15,0 0-15,0 0 0,0 19 16,0-19-16,0 0 0,2 30 16,-2-30-16,2 18 0,1-10 0,0 0 15,0-5-15,1-2 0,-1-1 16,0 1-16,-1 0 0</inkml:trace>
  <inkml:trace contextRef="#ctx0" brushRef="#br0" timeOffset="482768.0344">15225 11470 0,'0'0'0,"0"0"16,0 0-16,0 0 16,0 0-16,4 22 0,-4-22 15,-4 21-15,4-21 0,-12 28 16,2-11-16,-3 1 0,-4-1 16,1-1-16,0-2 15,0 0-15,-2 0 16,-5 3-16,0-3 0,1 0 15,1-2-15,4-3 16,4-3 0,10-2-16,8-3 0,4-1 15,4-2-15,7-2 0,3 0 16,5-1-16,4-1 0,0 0 0,-1 0 0,7-1 16,0-1-16,-5 0 0,-5 0 0,0 0 15,-6 2-15,-5 2 0</inkml:trace>
  <inkml:trace contextRef="#ctx0" brushRef="#br0" timeOffset="483013.3964">15201 11736 0,'0'0'0,"0"0"16,0 0-16,-22 21 0,22-21 16,-24 25-16,11-9 0,0 0 15,0 0-15,0 0 0,-1 2 16,-1 5-16,2-3 15,3-1-15,3-2 0,5-3 0,3 0 16,2-2-16,3-2 0,6 1 16,6-1-16,3-1 0,2-1 0,2 0 15,2-1-15,-2-1 0,-1-1 0,5 0 16,-2 1-16,-5-5 16,-3 1-16,-3-4 0,-4-1 15,-2 1 1,-2 0-16,-1 1 0</inkml:trace>
  <inkml:trace contextRef="#ctx0" brushRef="#br0" timeOffset="483236.9428">15253 11838 0,'0'0'0,"0"0"16,0 0-16,-7 23 0,7-23 15,-10 29-15,4-12 0,-1 1 16,-3 0-16,-1 0 0,0-1 15,-2 0-15,-3 0 0,-4 1 16,0-2-16,-2-1 0,-3-2 16,1-4-16,1-2 0,-1-6 15,1-3-15,3-1 0,4 2 0,2-1 16</inkml:trace>
  <inkml:trace contextRef="#ctx0" brushRef="#br0" timeOffset="483353.0425">14861 11869 0,'0'0'0,"0"0"15,25-4-15,-6 3 0,2-1 0,13 1 16,6-1-16,4-2 0,4 0 0,14-3 16,5-1-16,-5 1 15,-12 0 1,-11 3-16</inkml:trace>
  <inkml:trace contextRef="#ctx0" brushRef="#br0" timeOffset="486879.2491">16329 11742 0,'0'0'0,"0"0"0,0 0 0,0 0 0,0 0 16,0 0-16,-6-21 0,6 21 15,0 0-15,-23-16 0,13 11 16,-2 0-16,-1 0 16,-5 2-16,-3 2 0,-1 0 15,0 2-15,-1 3 0,0 5 31,-9 4-31,0 1 0,1 5 0,1 5 16,4 2-16,2 2 0,5 11 16,6 1-1,16-7-15,11-7 16,11-11-16,8-9 16,2-6-16,0-6 0,5-8 15,4-8-15,1-3 0,-5-1 0,-6-1 16,-3 0-16,-6 2 0,-5 4 15,-4 1-15,-4 7 0,-6 7 16,-4 6-16,-4 5 16,-4 5-16,0 6 0,-2 6 15,3 3-15,0 1 0,3 2 16,1 1-16,2-3 0,2-2 0,-1-1 0,1-6 16,-1-3-1</inkml:trace>
  <inkml:trace contextRef="#ctx0" brushRef="#br0" timeOffset="487126.4224">17070 11631 0,'0'0'0,"0"0"0,0 0 15,0 0-15,-25 11 0,25-11 16,-37 23-16,15-9 0,-3 2 0,-1 6 15,-2 5-15,-5 7 0,1 2 16,0 8-16,7-3 0,5-7 0,6-6 0,5 1 16,7-4-16,7-10 15,8-5-15,8-6 0,7-3 16,3-5-16,4-3 0,-2 0 16,-6 2-16,-7 1 0</inkml:trace>
  <inkml:trace contextRef="#ctx0" brushRef="#br0" timeOffset="487427.461">17327 11760 0,'0'0'0,"0"0"0,0 0 16,-27 24-16,14-10 0,-1 3 16,0 3-16,2 4 15,1 4-15,2 3 0,4-4 0,9-6 16,8-4-16,8-8 15,6-4-15,2-5 0,1-2 16,7-7-16,1-3 0,-1-2 16,-3-3-16,1-10 15,-4-2-15,-8 2 0,-6 4 16,-12 1 0,-11 2-16,-13 9 15,-11 5-15,-1 7 16,-5 4-16,-2 1 0,0 2 15,-2 5-15,7 4 0,10-2 16,9 2-16,3-4 0,3-3 16,1-2-16</inkml:trace>
  <inkml:trace contextRef="#ctx0" brushRef="#br0" timeOffset="487982.3459">17869 11690 0,'0'0'16,"0"0"-16,0 0 0,0 0 15,0 0-15,-3 26 0,3-26 16,-9 28-16,9-28 0,-17 35 0,5-11 16,-2 1-16,-3-1 0,3-3 15,2-1-15,-2 1 16,3-6-16,2-1 0,3-2 0,4-6 16,3-3-16,3-5 0,3-4 15,4-6-15,3-2 0,2-1 31,0-2-31,5-3 0,3-3 0,5-1 16,0 3-16,-4 2 0,-1 3 16,0 5-16,2 4 15,-4 8-15,-3 6 16,-7 8-16,-5 5 0,-2-2 16,-3 0-16,-3 4 0,-2 0 0,-1-1 15,0-3-15,-3-1 0,0-2 0,0-1 16,0-3-16,3-2 15,0-4-15,4-5 0,0-5 16,3-2-16,2-2 0,8-7 16,4-8-16,1 1 0,-1 0 0,11-3 15,4 0-15,-2 3 0,-2 1 16,6 3 0,-3 3-16,-1 7 0,-1 3 15,-3 5-15,-2 3 16,-6 4-16,-2 0 0,-4 6 0,-3 2 15,-5 2-15,-2 4 0,-3 1 16,-3 2-16,-3 0 0,-2-1 16,-2 0-16,-3-1 0,1-4 0,-1-1 15,6-5-15,2-4 0,2-2 0,0-1 16,2 0-16</inkml:trace>
  <inkml:trace contextRef="#ctx0" brushRef="#br0" timeOffset="488514.7794">18743 11660 0,'0'0'0,"0"0"16,0 0-16,0 0 0,-8 30 0,8-30 15,-16 35-15,6-13 0,-1 2 16,0-1-16,0 2 0,-4 7 16,1-1-1,2-6-15,2-3 16,3-7-1,3-3-15,3-8 0,1-4 16,4-5-16,2-4 0,1-3 0,2-1 16,6-5-16,4-6 0,1 2 15,-1 0-15,5-3 0,1 4 16,0 3-16,1 3 0,-2 5 16,-2 2-16,-5 4 0,-1 3 15,-4 7-15,-1 6 0,-3 4 0,-3 4 16,-3-1-16,-1 0 0,-2 0 15,-2 2-15,-1-1 0,-2-2 16,-1-2-16,1-2 0,0-1 0,2-2 16,-2-3-16,1-2 0,2-4 15,3-2-15,1-2 0,4-6 16,2-2 0,2-4-16,5-6 0,7-5 15,0 3-15,1 1 0,9-5 16,2 1-16,-1 3 0,-2 5 15,3 1-15,-4 6 0,-4 5 16,-4 3-16,-5 6 0,-2 3 16,-4 5-16,-2 4 0,-5 2 15,-2 2-15,-1 1 0,-1-1 0,-2 6 0,-2 1 16,-1-5-16,-1 0 16,0-3-16,-2-2 0,1-3 15,3-3-15,0-2 0</inkml:trace>
  <inkml:trace contextRef="#ctx0" brushRef="#br0" timeOffset="488916.0396">19451 11689 0,'0'0'0,"0"0"0,0 0 15,0 0-15,0 0 0,-8 24 16,8-24-16,-15 43 15,5-14-15,1-1 0,0-2 0,2-2 0,3 0 16,2 3 0,4-2-16,7-8 15,4-6-15,5-6 0,3-5 16,-2-1-16,1-3 0,1-6 0,1-4 16,5-8-16,-2-1 0,0-2 15,0-1-15,-4 3 0,-3 2 0,0 1 16,-5 4-16,-4 5 0,-2 3 0,-3 3 15,-2 2-15,-2 7 16,-2 5-16,-6 7 0,-4 6 16,-1 2-16,0 2 0,1 0 15,0 3-15,2 0 0,2 1 16,4-5-16,1-1 16,4-5-16,3-5 0,6-4 15,5-3-15,2-7 16,1-5-16,-2 1 0,-3 0 0,-3 3 15</inkml:trace>
  <inkml:trace contextRef="#ctx0" brushRef="#br0" timeOffset="489285.6892">19973 11757 0,'0'0'16,"0"0"-16,0 0 0,-13 24 15,13-24-15,-13 30 16,4-11-16,-2 2 0,-2 4 15,2-2-15,1-1 16,-1 1 0,3-3-16,4-9 15,3-6-15,1-5 0,4 0 0,-1-5 16,3-4-16,-1-3 0,2-5 0,2-2 16,1-4-16,2 2 0,2 1 15,3 2-15,1 0 16,2-2-16,-2 2 0,1 4 0,0 3 15,1 3-15,0 3 0,1 5 0,0 4 16,-2 3-16,-4 4 0,-2 3 16,-2 3-16,-3 3 0,-2 2 15,-3 2-15,-2 0 0,-3-2 16,-3 0-16,0 2 0,-3 0 16,1-3-16,-1-1 0,0-3 15,1-1-15,1-5 0,0-2 0,2-1 0,1-2 16,0-1-16</inkml:trace>
  <inkml:trace contextRef="#ctx0" brushRef="#br0" timeOffset="489486.3771">20479 11789 0,'0'0'15,"0"0"-15,0 0 0,-1 23 16,1-23-16,-10 35 15,3-12-15,-1 1 16,-1 3-16,1-4 0,1-1 16,0-3-16,1-3 0,1 1 15,2-3-15,0-6 0,2-4 0,0-2 0,0 0 16,1-2-16</inkml:trace>
  <inkml:trace contextRef="#ctx0" brushRef="#br0" timeOffset="489633.578">20459 11569 0,'0'0'0,"0"0"0,0 0 16,0 0-16,16 18 0,-16-18 0,16 18 16,-16-18-16,21 21 0,-11-11 15,-1 0-15,-1-3 0</inkml:trace>
  <inkml:trace contextRef="#ctx0" brushRef="#br0" timeOffset="489902.9601">20905 11700 0,'0'0'0,"0"0"0,0 0 15,-28 14 1,8-3-16,1 1 0,-1 1 15,-2 6-15,-1 4 16,-4 5-16,3-2 0,1 4 0,6-2 16,7-2-16,6-2 15,7-3-15,7-3 0,7-1 16,4-3-16,7-4 16,7-3-16,4-4 0,3-3 0,-8-1 15,-6 1-15,-6-1 0</inkml:trace>
  <inkml:trace contextRef="#ctx0" brushRef="#br0" timeOffset="490272.8588">21401 11828 0,'0'0'0,"0"0"15,0 0-15,0 0 0,0 0 0,0 0 0,-31-13 16,31 13-16,-29 0 0,10 2 16,-5 3-16,-1 3 0,-1-1 0,-9 9 15,1 2-15,2 1 16,3 0-16,-3 4 15,4 1-15,8-5 0,6-2 0,7-4 16,6-2 0,6-1-16,3-1 0,10-5 15,7-3-15,1-2 0,-2-4 0,2-2 16,3-2-16,1-1 16,1-2-16,-4-4 0,-1 0 15,-4-2-15,-4-1 0,1-1 0,-3 2 16,-5 4-16,-5 4 0,0 5 15,-1 3-15,-3 1 0,-2 1 0,0 0 0,-3 7 16,0 1-16,0 2 0,0 5 16,1 3-16,0-2 15,1 0-15,1 1 0,1-1 0,2 1 16,3-2-16,3-3 16,2-4-16,-3-1 0,0-2 15,-1 1 1</inkml:trace>
  <inkml:trace contextRef="#ctx0" brushRef="#br0" timeOffset="490520.4291">21844 11579 0,'0'0'0,"0"0"15,-17 21-15,17-21 0,-29 30 0,8-7 16,-4 8-16,-9 14 15,1 3-15,5-6 0,3-3 16,1 3-16,0 4 0,7-8 16,8-8-16,4-7 0,6-3 15,6-7-15,5-3 0,6-5 16,5-2-16,-6-2 0,-1-3 0,7-5 16,3-7-16,-8 5 0,-4 2 0,-1 1 15</inkml:trace>
  <inkml:trace contextRef="#ctx0" brushRef="#br0" timeOffset="490689.7545">21452 11805 0,'0'0'0,"0"0"0,0 0 0,0 0 16,0 0-16,36-2 15,-36 2-15,41 1 0,-18 0 0,5 0 16,4 1-16,2 0 15,1-1-15,12 1 0,3-1 0,-8 0 16,-7-1 0,-5 2-16</inkml:trace>
  <inkml:trace contextRef="#ctx0" brushRef="#br0" timeOffset="490852.5658">22092 11789 0,'0'0'0,"0"0"15,0 0 1,0 0-16,-19 22 0,19-22 0,-16 27 15,6-11-15,-1 0 0,-1 1 16,-1 2-16,-1 0 0,2-1 0,-3 3 16,2-3-16,2-5 15,3-3-15,1-1 0,2-2 16,0-2-16</inkml:trace>
  <inkml:trace contextRef="#ctx0" brushRef="#br0" timeOffset="491006.3434">22132 11521 0,'0'0'0,"0"0"0,0 0 15,0 0 1,24 12 0,-24-12-16,17 19 0,-17-19 15,14 17-15,-14-17 0</inkml:trace>
  <inkml:trace contextRef="#ctx0" brushRef="#br0" timeOffset="491354.2344">22186 11892 0,'0'0'0,"0"0"15,0 0-15,-8 26 0,2-13 16,-4 4-16,-2 3 16,1-2-16,1-2 0,0 3 15,2-3-15,1-2 0,2-3 0,-1-4 16,2-3-16,2-2 0,2-2 15,1-2-15,3-3 0,2-3 0,-1-2 16,3-3-16,1 0 0,2-6 16,1 0-16,3-3 0,5-1 15,-1 4-15,-1 2 0,0 3 16,1 3-16,2 3 0,-2 5 0,-3 4 16,0 4-16,-6 2 0,-2 1 15,-2 6 1,-3 3-16,-4 5 0,-2 2 15,-3 2-15,-1 4 0,-2-2 16,-1-2-16,2 0 0,2 0 16,1-6-16,1-3 0,2-4 0,2-3 15,0-2-15,0-2 0,0-1 16</inkml:trace>
  <inkml:trace contextRef="#ctx0" brushRef="#br0" timeOffset="491776.8167">22785 11901 0,'0'0'0,"0"0"16,0 0-16,0 0 0,0 0 0,0 0 16,-26-2-1,5 8 1,-9 4-16,3 3 0,0 0 16,0 3-16,-2 2 0,-4 4 0,2 0 15,2 5-15,5-1 0,7-4 16,4-2-16,8-4 0,7-2 0,6-4 15,4-4-15,6-4 16,3-4-16,0-3 0,0-2 0,2-3 16,3-5-16,-2 0 0,-1-2 0,2-3 15,-2 1-15,-3 2 0,-4 2 16,-3 3-16,-5 3 0,-2 4 16,-2 2-16,-4 6 15,-3 5-15,-4 4 0,-1 3 0,-5 10 16,-1 9-1,0 3-15,-2 3 0,-2 9 0,-2 1 0,2 0 0,3 0 0,1-1 16,5 0-16,1 0 16,2-9-16,1-5 0,-1-6 0,-1-7 15,-2-3-15,-3-2 16,-4 1-16,-4-9 0,-6-5 16,-4-3-16,-3-1 0,2-2 0,0-3 15,7 3 1,5-1-16,5 1 0</inkml:trace>
  <inkml:trace contextRef="#ctx0" brushRef="#br0" timeOffset="492362.9915">22609 13109 0,'0'0'0,"0"0"16,0 0-16,0 0 0,8-21 0,-8 21 16,4-22-16,-4 22 15,1-29-15,-2 12 16,0-2-16,-3 1 0,-3 0 0,-2 1 0,-3 1 15,-2-1-15,0 4 0,-5 4 16,-4 2-16,-3 3 0,0 4 16,-1 3-16,1 6 0,0 1 15,1 2-15,-1 7 0,4 2 16,6-1-16,6 0 0,9-2 0,7 0 16,4-3-16,3-3 0,7-3 15,6-5-15,2-4 0,1-2 16,3-4-16,1-4 0,5-4 15,-1-4-15,-1-6 16,1-4-16,-2-5 16,-5-3-16,-2 2 15,-4 0-15,1-3 0,-5 0 16,-3 8-16,-3 6 0,-4 7 0,-4 7 16,-3 3-16,-1 4 0,-2 5 15,-2 5-15,-2 4 0,-2 4 0,-5 7 16,-4 7-16,-3 2 0,-2 0 0,-3 11 15,1 2-15,3-2 16,2-3-16,3-4 0,4-3 16,5-6-16,3-5 0,1-2 15,0-6-15,-1-3 16</inkml:trace>
  <inkml:trace contextRef="#ctx0" brushRef="#br0" timeOffset="492679.5975">23009 12854 0,'0'0'0,"0"0"0,0 0 16,0 0-1,-19 25-15,19-25 16,-21 26-16,10-10 0,0 0 16,1 1-16,2-1 0,5 6 15,5 1-15,6-4 0,5-3 0,7-4 16,5-5-16,0-1 0,1-3 15,0-3-15,2-2 0,3-3 16,-3-1-16,-3-4 0,-5-4 16,-4-1-16,-6 0 0,-7-1 0,-4 0 0,-7-1 15,-4 1-15,-10 2 16,-9 1-16,-3 5 16,-2 2-16,4 2 0,3 3 0,-3 2 15,3 3-15,7 1 16,5 0-16,10 3 0,8 1 15,7-4 1,5-2-16,-2-1 0,-2 0 0,-2-1 16</inkml:trace>
  <inkml:trace contextRef="#ctx0" brushRef="#br0" timeOffset="493011.6044">23435 12944 0,'0'0'0,"0"0"15,-20 13-15,9-4 0,0 3 16,-2 3-16,1 2 0,1 1 16,2 0-16,5 0 0,2 1 15,6-3-15,2-3 0,9-1 16,4-2-16,4-2 0,0-3 16,9-1-16,3-3 0,-4-2 0,-5-1 0,-1-6 31,-2-3-31,-3-3 0,-3-3 15,-6-2-15,-4 0 0,-6-3 16,-4-2-16,-6 2 16,-6 1-16,-1 3 0,-2 4 0,-8 2 15,-5 5-15,4 5 16,-1 5-16,4 1 0,2 1 0,3 4 0,7 4 16,5-5-16,5-1 0,1-2 15,0-2-15,0 1 0</inkml:trace>
  <inkml:trace contextRef="#ctx0" brushRef="#br0" timeOffset="493319.1429">23917 12856 0,'0'0'0,"0"0"16,0 0-16,-5 22 15,5-22-15,-15 39 0,3-12 16,0-1-16,1 0 0,-3 7 0,3-1 15,1-4-15,2-2 16,-1 0-16,2-4 16,3-7-16,-1-3 0,3-5 15,2-3-15,4-8 16,1-4-16,4-7 0,2-2 16,4-6-16,4-5 15,1 2-15,0 2 16,8 2-16,4 7 0,0 8 0,0 9 31,0 9-31,0 8 0,-4 1 16,-5 1-16,-1-1 0,-4-4 0,-5-4 15</inkml:trace>
  <inkml:trace contextRef="#ctx0" brushRef="#br0" timeOffset="505870.7188">19058 12068 0,'0'0'0,"0"0"16,0 0-16,0 0 0,16-17 0,-16 17 15,0 0-15,0 0 0,0 0 0,0 0 0,0 0 16,18 13-16,-18-13 0,0 27 0,-3-4 16,-4 4-16,-2 3 0,-9 22 15,-4 14 1,-3 5-16,-5 6 0,-1 7 0,1 4 15,-1 6-15,1 3 16,8-14-16,6-8 16,2 15-16,5-19 0,2-16 15,3-13-15,-1-3 0,1-1 16,-4-10-16,-1-6 0,5-15 16,2-3-16,0 0 0</inkml:trace>
  <inkml:trace contextRef="#ctx0" brushRef="#br0" timeOffset="506209.61">17834 13384 0,'0'0'0,"0"0"0,0 0 16,0 0-16,0 0 0,-26 9 0,26-9 15,-25 12-15,6-2 16,-1 1-16,-1 2 0,-4 2 16,-3 4-16,3-1 0,2 1 0,-5 9 0,3 1 15,-1 6-15,5-1 0,10-1 16,9-1-16,8-5 15,6-4-15,9-5 0,8-4 16,8-6-16,9-4 0,-2-1 16,-9-1-16,-9 0 15</inkml:trace>
  <inkml:trace contextRef="#ctx0" brushRef="#br0" timeOffset="506510.6091">18310 13616 0,'0'0'15,"0"0"-15,0 0 0,-35 19 16,17-5-16,0 1 0,2 1 0,-5 5 16,0 4-16,4-2 0,4 0 0,6-2 15,6 0-15,12-6 16,11-3-16,4-5 16,3-2-16,10-5 0,2-4 0,-3-4 15,0-4-15,5-8 16,-1-4-16,-10-4 15,-8-2-15,-8 3 0,-5 4 0,-12-1 0,-9-2 16,-3 6-16,-3 2 0,-13 6 16,-8 4-16,2 5 0,5 3 15,-5 7-15,-2 5 16,5 0-16,3-1 0,7 3 0,9-2 16,3-2-16,2-2 0,3-3 15</inkml:trace>
  <inkml:trace contextRef="#ctx0" brushRef="#br0" timeOffset="506873.7039">18978 13561 0,'0'0'16,"0"0"-16,0 0 0,-15 22 0,15-22 15,-23 34-15,10-15 0,-2 3 16,-3 3-16,-3 4 0,2-2 15,3-1-15,0-2 0,4-4 16,2-4-16,4-6 0,1-5 16,3-3-16,2-2 0,3-7 15,4-2-15,2-5 16,3-2-16,3-6 0,4-3 16,5-8-16,2-1 0,0 3 15,2 2-15,-4 5 0,-2 5 16,1 1-16,-3 2 0,-3 6 15,-2 4-15,-2 7 0,-1 6 16,-5 2-16,-3 3 0,-1 5 16,-3 4-16,-2 4 0,0 2 0,-1 4 0,-1 1 15,-4 7-15,-1-1 16,1-3-16,1-4 16,1-8-16,1-6 0,1-3 0,1-3 15,1-4-15</inkml:trace>
  <inkml:trace contextRef="#ctx0" brushRef="#br0" timeOffset="507259.142">19453 13591 0,'0'0'0,"0"0"15,0 0-15,-11 30 0,3-12 16,-2 2-16,-2 2 0,-3 6 0,-2 0 0,2-3 15,0-1-15,3-5 0,2-3 0,2-1 16,0-4-16,6-8 16,2-6-16,2-3 0,1-2 15,4-7-15,3-5 0,1-1 16,2-2-16,6-9 0,3-3 16,2 3-16,2 3 0,2 5 15,2 5-15,-4 3 16,-2 3-16,4 5 0,-2 8 15,-2 4-15,-3 3 0,-4 5 16,-1 3-16,-8 3 0,-2 4 0,-3 9 16,-3 3-16,-2-2 0,-3-3 15,-1 0 1,1 0-16,-3-3 0,-2-4 16,2-3-16,2-4 0,1-4 15,2-1-15,0-3 0</inkml:trace>
  <inkml:trace contextRef="#ctx0" brushRef="#br0" timeOffset="507575.8902">19803 13670 0,'0'0'0,"0"0"16,0 0-16,28 11 0,-28-11 16,27 10-16,-10-5 15,1-2-15,1 0 0,3-1 16,2-1-16,7-2 0,-2-2 0,1-2 31,1-2-31,-4-3 0,-4-4 16,-5 1-16,-3-2 0,-5 0 15,-5-2-15,-5 3 0,-4 2 0,-7 2 16,-6 2 0,-3 3-16,-3 4 0,-8 5 0,-1 7 15,0 5-15,0 4 0,4 7 16,1 6-16,8 5 0,9-2 15,8-5-15,8-4 0,15-1 16,11-1-16,1-6 0,0-4 0,20-4 16,10-5-16,-16-1 0,-11-2 15,-10 0-15</inkml:trace>
  <inkml:trace contextRef="#ctx0" brushRef="#br0" timeOffset="507813.7582">20735 13641 0,'0'0'0,"0"0"0,0 0 16,0 0-16,-29-8 0,29 8 15,-35 1-15,11 4 0,-5 1 16,2 3-16,-1 3 0,-6 5 0,1 2 16,5 1-16,5-1 0,2 7 0,8 0 15,7-2-15,6-2 0,14-3 16,10-2-16,3-3 15,3-3-15,7-5 0,5-4 16,-4-1-16,-7 1 0,-7-1 0</inkml:trace>
  <inkml:trace contextRef="#ctx0" brushRef="#br0" timeOffset="508047.6251">21110 13436 0,'0'0'0,"0"0"15,0 0 1,-10 21-16,10-21 0,-13 26 0,3-5 16,-2 3-16,-3 3 0,0 2 15,0 0-15,-2 8 0,4-1 16,2 3-16,3-5 16,4-3-16,2-5 0,11-5 15,8-4-15,2-6 0,2-4 16,-1-3-16,1-4 0,3-7 0,0-5 0,-4 1 15,-5 2-15,-2 2 0</inkml:trace>
  <inkml:trace contextRef="#ctx0" brushRef="#br0" timeOffset="508230.2042">20844 13624 0,'0'0'0,"0"0"0,0 0 16,0 0-16,42 0 15,-19 0-15,3 1 0,4 0 0,7 0 16,1 0-16,3 1 0,12-1 16,-1-1-16,0 0 0,-9 0 15,-9 0 1</inkml:trace>
  <inkml:trace contextRef="#ctx0" brushRef="#br0" timeOffset="508393.0518">21506 13662 0,'0'0'0,"0"0"16,0 0-16,-17 24 0,17-24 15,-21 32-15,10-14 0,1-1 16,1 2-16,2-1 0,0-1 0,2 1 16,2-3-16,3-4 0,3-3 15,-2-3-15,0 0 16,0-1-16</inkml:trace>
  <inkml:trace contextRef="#ctx0" brushRef="#br0" timeOffset="508546.8799">21497 13357 0,'0'0'0,"0"0"15,0 0-15,0 0 0,0 0 16,24 11-16,-24-11 0,19 11 0,-19-11 15,30 15-15,-15-7 0,-2-2 0,-1 0 16,-1-1-16</inkml:trace>
  <inkml:trace contextRef="#ctx0" brushRef="#br0" timeOffset="508847.842">21742 13673 0,'0'0'0,"0"0"15,-7 22-15,7-22 0,-12 30 0,3-12 16,-2 3-16,-1-1 15,0 1-15,-3 2 0,2-2 0,2-3 16,2-2-16,3-4 0,0-4 16,4-4-16,2-1 0,2-5 15,3-3-15,0-5 0,2-4 16,2-3-16,3-4 0,1-2 0,1 0 0,9-6 16,5 1-16,-3 5 0,-3 3 15,0 5-15,1 3 16,-1 3-16,0 3 0,-3 4 15,0 3-15,-3 3 0,-4 4 0,-1 4 16,-2 4-16,-4 1 0,-3 1 16,-2 5-16,-2 4 0,1-7 0,0-2 15,0-4-15</inkml:trace>
  <inkml:trace contextRef="#ctx0" brushRef="#br0" timeOffset="509264.6349">22555 13741 0,'0'0'0,"0"0"15,0 0 1,-17-21-16,17 21 16,-47-11-16,16 7 0,-1 3 15,0 2-15,-8 5 0,-1 4 0,3 1 16,3 1-16,0 3 0,6 0 0,10 1 15,10 1-15,9-1 0,8-1 16,4-3-16,4-3 0,7-2 16,8-2-16,2-3 0,2-3 15,1-7-15,0-5 16,-6 1-16,-5-1 0,2-2 0,-4 1 16,-6 0-1,-3 0-15,-5 6 0,-1 3 16,-6 5-16,-5 5 0,-1 3 15,-1 3-15,-1 16 0,-2 10 16,0 2-16,2 0 0,0 4 16,2 3-16,0 5 0,1-4 15,-1-2-15,-2 0 0,1-7 16,-1-6-16,-7-1 0,-5-5 0,-5-12 16,-4-7-16,-12-13 0,-13-8 15,6 2-15,12 2 0,7 3 16</inkml:trace>
  <inkml:trace contextRef="#ctx0" brushRef="#br0" timeOffset="515677.2746">25624 13179 0,'0'0'0,"0"0"15,0 0-15,5-18 0,-5 18 16,4-24-16,-1 9 16,-2 1-16,-2 0 15,-2 1-15,-1 0 16,-3 0-16,-2-1 16,-6 2-1,-7 3-15,-9 4 16,-7 6-16,-3 6 0,-1 6 15,-10 6-15,2 6 16,-4 10-16,7 2 16,15-3-16,14-2 15,10-6-15,6-4 0,13-6 0,12-7 16,2-3-16,4-4 0,12-9 16,7-7-16,1-6 15,2-7-15,-8 1 16,-6 0-16,-1-3 0,-5 0 15,-10 6 1,-7 4-16,-5 7 16,-2 2-16,-5 6 15,-2 4-15,-6 11 16,-3 3-16,3 5 16,-1 5-16,3 1 0,2 3 15,5 1-15,6-1 16,3-3-16,2-3 0,-2-5 15,-2-3-15,-2-2 16</inkml:trace>
  <inkml:trace contextRef="#ctx0" brushRef="#br0" timeOffset="515916.6295">26488 12970 0,'0'0'0,"0"0"0,0 0 0,0 0 15,0 0-15,-40-3 16,14 11-16,-4 3 16,-3 3-16,1 2 0,1 2 0,-5 10 31,1 5-31,9 4 16,7 3-1,14-4-15,10-4 0,8-1 16,7-8-16,-4-3 0,-3-6 15,-3-2-15</inkml:trace>
  <inkml:trace contextRef="#ctx0" brushRef="#br0" timeOffset="516254.8477">26807 13109 0,'0'0'0,"0"0"0,0 0 16,-27 7-16,27-7 15,-36 17 1,16-6-16,-1 3 0,0 4 0,2 2 0,2-1 0,1 5 15,4-1 1,6-2-16,6 0 16,10-3-16,9-2 0,6-6 15,5-4-15,0-4 16,0-3-16,8-4 16,3-4-16,-6-6 15,-3-6-15,-10-3 16,-8-2-16,-11 2 0,-9 0 0,-8 6 15,-8 2-15,-7 8 32,-4 5-32,3 3 0,4 2 0,6 2 0,5 3 15,6-2-15,4 0 0,2-1 16,0-2-16,1 1 16</inkml:trace>
  <inkml:trace contextRef="#ctx0" brushRef="#br0" timeOffset="516602.7224">27278 13134 0,'0'0'0,"0"0"15,0 0 1,-19 35 0,6-13-16,-2 2 15,-2 1-15,3-3 16,3-2-16,2-4 0,1-4 15,5-6-15,3-6 16,3-1-16,3-7 16,3-4-16,2-4 0,7-8 15,7-3-15,2 1 16,4 2-16,-2 5 0,-2 5 16,4 6-1,-2 8-15,-9 7 0,-4 5 16,-2 9-16,-6 5 15,-3-7 1,-4 1-16,-2 4 0,-4 0 0,0 0 16,-2-2-16,1-4 15,-2-5-15,1-3 0,3-1 16,-1-2-16</inkml:trace>
  <inkml:trace contextRef="#ctx0" brushRef="#br0" timeOffset="516972.7992">27822 13056 0,'0'0'0,"0"0"0,0 0 16,-5 26-16,5-26 0,-15 36 15,1-11-15,-1 0 16,1 1-16,1-1 16,1-3-1,-2 3-15,3-4 0,2-5 16,2-5-16,2-3 0,3-3 15,2-5-15,2-5 0,3-2 16,1-5-16,8-8 0,4-5 16,2-2-16,0-1 0,8-4 15,2 1-15,2 5 0,0 4 16,-2 6-16,-1 4 0,-4 2 0,-4 4 16,3 9-16,-2 10 15,-9 3-15,-6 6 0,-5 3 16,-3 3-16,-4 2 15,-3 3-15,0-5 0,3-4 0,-2 5 16,2-1-16,-1-5 16,1-4-16,0-4 0,1-6 15,2-2-15,0-3 0,-1 0 0</inkml:trace>
  <inkml:trace contextRef="#ctx0" brushRef="#br0" timeOffset="517289.4553">28158 13226 0,'0'0'0,"0"0"0,0 0 15,0 0 1,0 0-16,18 20 0,-18-20 16,22 9-16,-22-9 0,31 6 15,-9-5-15,4-2 16,6-4-16,0 0 16,0 0-16,-2-5 15,-3-2-15,1-7 16,-7-3-16,-11 1 15,-11 2 1,-13 9-16,-9 5 0,-3 11 16,-4 8-1,2 12-15,3 7 16,12 2 0,10 2-1,11-5-15,12-3 16,-3-4-16,-4-4 15,-2-4-15</inkml:trace>
  <inkml:trace contextRef="#ctx0" brushRef="#br0" timeOffset="517536.9042">29159 13096 0,'0'0'0,"0"0"15,0 0 1,-40-5-16,5 12 15,-6 7 1,-5 6-16,4 3 16,3 5-1,2 10-15,11 0 16,13-3-16,13-1 16,10-8-16,9-6 15,15-6-15,10-9 0,-8-2 16,-8 1-16,-3-3 15</inkml:trace>
  <inkml:trace contextRef="#ctx0" brushRef="#br0" timeOffset="517759.7275">29501 12981 0,'0'0'16,"0"0"-16,-17 27 15,-2 2 1,-6 9-1,-1 2-15,-2 2 16,5-1-16,3 0 16,2 3-16,6-6 0,9 0 15,9-7-15,13-10 16,13-10 0,6-12-16,4-11 0,-8 3 15,-7 1-15,-4 2 16</inkml:trace>
  <inkml:trace contextRef="#ctx0" brushRef="#br0" timeOffset="517944.7028">29158 13221 0,'0'0'0,"0"0"0,0 0 16,36 3-16,-5-1 15,7 0-15,6 0 16,2-1-16,4-1 0,4 1 15,-9 0 1,-7-1-16</inkml:trace>
  <inkml:trace contextRef="#ctx0" brushRef="#br0" timeOffset="518107.506">29833 13233 0,'0'0'15,"0"0"-15,0 0 16,0 0-16,0 0 15,0 0 1,-26 29-16,13-11 0,-2 6 16,-1 0-16,1 2 15,1-5-15,2-5 16,2 0-16,2-3 0,0-1 16</inkml:trace>
  <inkml:trace contextRef="#ctx0" brushRef="#br0" timeOffset="518292.5437">29963 12885 0,'0'0'0,"0"0"16,0 0-16,0 0 0,0 0 16,16 27-1,-16-27-15,15 23 16,-15-23-16,12 18 15</inkml:trace>
  <inkml:trace contextRef="#ctx0" brushRef="#br0" timeOffset="518624.7515">30082 13294 0,'0'0'0,"-10"11"15,-4 7-15,-3 3 16,-1 1-16,3-3 15,3-3 1,3-5-16,3-7 31,6-4-31,5-7 16,5-6-16,5-5 0,4-3 16,4-3-16,8-3 15,2 2-15,0 5 0,-1 6 16,4 0-16,-2 4 0,-6 10 15,-4 7 1,-6 6-16,-7 5 0,-6 8 16,-7 5-16,-1-1 0,-1 0 15,2 0-15,0 0 0,4-5 16,1-4-16,-1-1 0,0-4 16,0-4-16</inkml:trace>
  <inkml:trace contextRef="#ctx0" brushRef="#br0" timeOffset="519063.9107">30942 13212 0,'0'0'0,"0"0"16,0 0-16,-39-5 16,14 7-16,-5 3 0,-4 3 0,-14 9 15,0 4-15,4 6 16,4 3-1,13 0-15,9-2 16,18-6-16,15-5 16,7-5-16,6-5 0,12-6 15,4-6-15,-2-9 16,-3-7-16,-7 0 0,-6 1 0,-1-3 16,-4 4-16,-6 3 15,-2 4-15,-6 4 0,-3 1 16,-8 10-16,-3 5 0,-3 7 15,-3 6-15,-1 12 16,-1 12-16,0 5 31,2 5-31,0-3 16,1-1-16,-1-6 16,-2-8-1,-8 1-15,-6-9 0,-8-9 16,-7-8-1,-8-11-15,-5-9 16,13 2-16,8 2 0,9 0 0</inkml:trace>
  <inkml:trace contextRef="#ctx0" brushRef="#br0" timeOffset="519465.3693">30084 13850 0,'0'0'16,"0"0"-16,-12-17 0,0 5 15,-4-4-15,-2 4 16,-2 2-16,-3 4 15,-3 2-15,-1 9 16,-3 7-16,-5 11 16,2 7-16,3 10 15,3 7 1,5 0 0,5 0-16,-1 4 15,4-5-15,-1-6 16,1-5-16,-7-5 15,-5-5-15,-3-9 16,-2-9-16,6-1 16,5-1-1,3-1-15</inkml:trace>
  <inkml:trace contextRef="#ctx0" brushRef="#br0" timeOffset="519612.6675">29546 13940 0,'0'0'0,"16"-1"15,10 1-15,7-1 16,7 0-16,15 0 0,4-1 16,3-1-16,2-1 15,1 1-15,-12 1 16,-10-1-16</inkml:trace>
  <inkml:trace contextRef="#ctx0" brushRef="#br0" timeOffset="519828.5881">30335 13766 0,'0'0'0,"-3"9"16,-4 6-16,-1 9 16,-5 8-16,-1 2 15,-1 5-15,-4 6 0,2-2 0,-1 7 16,0-3-16,4-9 15,3-6-15,4-8 0,5-8 16,0-4-16,1-2 16,-1-1-16</inkml:trace>
  <inkml:trace contextRef="#ctx0" brushRef="#br0" timeOffset="520013.6471">30547 14018 0,'0'0'15,"0"0"1,0 0-16,-15 36 0,4-14 16,1 3-1,0-1-15,2-1 0,1-1 0,3-5 16,1-2 0,3-7-16,3-4 15,0-3-15,-1 2 0,1-2 16</inkml:trace>
  <inkml:trace contextRef="#ctx0" brushRef="#br0" timeOffset="520167.2061">30569 13790 0,'0'0'15,"0"0"-15,0 0 32,0 0-32,13 32 15,-13-32-15,28 41 16,-13-22-16,-1-2 0,-3-2 15</inkml:trace>
  <inkml:trace contextRef="#ctx0" brushRef="#br0" timeOffset="520615.5836">31211 14055 0,'0'0'0,"0"0"15,-16-22 1,1 10-16,-6 1 15,-8 5-15,-6 6 16,-5 4-16,-3 8 0,1 5 16,2 4-16,0 8 15,10 2 1,16-4 0,13-2-16,11-8 15,8-5-15,7-5 16,4-5-16,4-4 0,-3-4 15,-1-8-15,0-6 16,-6-1-16,-5 1 16,-2 2-16,-3 1 15,-3 5-15,-2 3 0,-9 16 16,-8 11-16,-3 13 16,-3 9-16,-2 9 15,-4 6 1,2-2-16,1-3 15,2-9-15,0-6 0,-3-3 32,-1-7-32,-9-8 15,-6-7-15,7-13 16,2-7-16,5 1 16,3 2-16,4 1 0</inkml:trace>
  <inkml:trace contextRef="#ctx0" brushRef="#br0" timeOffset="521038.3469">31425 13833 0,'0'0'0,"0"0"15,-9 26-15,0-2 0,-4 6 16,-3 4-16,-1 1 15,-3 6-15,2-4 0,4-4 16,1-4-16,2-4 16,2-2-16,1-6 15,1-4-15,3-8 16,4-5 0,2-11-16,6-6 15,5-2-15,5-4 16,-2 4-16,1 4 0,3 0 15,-2 4-15,1 5 16,0 5-16,-6 4 16,-1 2-16,-2 6 15,-2 3-15,-1 4 0,-2 5 16,-2 0-16,-2 2 0,-1-1 16,0-2-16,-1-1 15,-1-4-15,0-6 16,1-2-16,0-1 0</inkml:trace>
  <inkml:trace contextRef="#ctx0" brushRef="#br0" timeOffset="521317.6799">31812 13861 0,'0'0'0,"0"0"0,0 0 15,-24 39-15,10-8 16,-2 4-16,-2 5 16,4-1-16,4-3 15,6-2 1,7-2-16,4 0 16,5-7-16,5-7 0,3-5 15,2-8-15,1-9 0,-3 1 16,-4 1-16,-1 0 15</inkml:trace>
  <inkml:trace contextRef="#ctx0" brushRef="#br0" timeOffset="521449.1498">31595 14029 0,'0'0'0,"0"0"16,42-2-16,-1 1 15,12 1 1,-7 0-16,-6 0 16,-5 0-16</inkml:trace>
  <inkml:trace contextRef="#ctx0" brushRef="#br0" timeOffset="522289.7461">30007 14478 0,'0'0'15,"0"0"-15,-16 22 16,0 0-1,-6 7-15,0 4 0,1 3 16,6-2 0,7 1-16,10-4 15,9-3-15,13 0 16,8-6-16,3-9 16,4-7-1,-6-1 1,-5-1-16,-5 0 15</inkml:trace>
  <inkml:trace contextRef="#ctx0" brushRef="#br0" timeOffset="522486.4444">29651 14579 0,'0'0'0,"0"0"16,50 6-16,-9 0 15,9 0-15,19 3 16,6 1-16,-12-1 16,-10-2-16,-9-2 31</inkml:trace>
  <inkml:trace contextRef="#ctx0" brushRef="#br0" timeOffset="522844.0339">30489 14603 0,'0'0'0,"0"0"15,0 0-15,-18 36 16,7-11-16,-1 0 16,0 1-16,1-2 15,1-1-15,1-5 16,1-4-1,6-7-15,5-9 16,3-8 0,0-6-16,4-7 15,2-3-15,3 3 16,2 2-16,5-1 16,1 5-16,0 6 15,1 6 1,2 7-16,3 7 15,-2 3-15,-1 3 16,-4-2 0,-3-3-16,-4-2 15</inkml:trace>
  <inkml:trace contextRef="#ctx0" brushRef="#br0" timeOffset="523292.2133">31168 14706 0,'0'0'0,"0"0"16,0 0 0,-9-30-16,0 15 31,-6 2-31,-6 1 16,-6 5-16,-3 3 15,-5 8 1,-5 8-16,3 4 15,2 4-15,-1 9 16,11 1-16,13-5 16,12-2-16,13-6 15,10-4-15,8-7 16,6-4-16,-3-6 16,-1-5-16,2-7 15,-6-3-15,-8-4 16,-7 0-16,-6 3 15,-6 4-15,-3 10 16,-4 8-16,1 7 16,-1 9-16,1 4 15,1 4 1,2 0-16,2 1 0,4 3 16,4-3-1,-1-5 1,-3-4-16,0-2 15</inkml:trace>
  <inkml:trace contextRef="#ctx0" brushRef="#br0" timeOffset="523497.3354">31438 14670 0,'0'0'15,"0"0"-15,0 0 16,-16 34-16,8-13 15,-1 0-15,1 1 16,0-1-16,1-2 16,1-3-16,2-4 31,-1-1-31,2-1 0,0-3 16</inkml:trace>
  <inkml:trace contextRef="#ctx0" brushRef="#br0" timeOffset="523647.0079">31408 14403 0,'0'0'0,"0"0"16,0 0-16,0 0 15,30 11 1,-30-11 0,47 27-1,-24-13-15,-3-1 16,-2-2-1</inkml:trace>
  <inkml:trace contextRef="#ctx0" brushRef="#br0" timeOffset="523962.1129">31657 14723 0,'0'0'15,"-5"7"-15,-3 4 16,-1 2-16,0 2 0,0-1 16,2-1-16,-1-1 15,1-1 1,2-1-16,1-1 15,0-3-15,3-4 0,2-5 16,3-4 0,1-4-16,3-5 0,3 1 15,2-2-15,7-4 0,2-1 16,3 4-16,3 0 16,0 7-16,3 5 15,-2 8-15,-1 8 16,-6 4-16,-5 5 0,-2 2 15,-4 3-15,-4 9 16,-4 2-16,-8 1 0,-5 0 16,2-7-16,2-6 15,1-3 1</inkml:trace>
  <inkml:trace contextRef="#ctx0" brushRef="#br0" timeOffset="542050.4709">4867 13243 0,'0'0'0,"0"0"16,-28-7-16,2 3 16,-2 0-16,-9 1 15,-5 0-15,-12 2 0,-1 2 16,-18 2-16,-16 3 0,-2 2 15,-2 1-15,-14 7 16,0 3-16,0 7 0,15 2 0,-37 21 16,14 2-16,7-5 15,8-2-15,1 12 0,6 10 16,22-11-16,17-8 0,7-1 0,3-2 0,8 11 0,12 9 16,15-2-16,15-1 15,26-3-15,19-4 0,-2-17 16,0-11-16,22-1 0,14-3 15,10 0-15,6-2 0,16 1 0,8-3 16,9-6-16,6-5 0,27-3 16,19-2-1,-26-1-15,-13 0 0,27-2 16,17 0-16,-13-1 0,-9 1 16,5-3-16,2 0 0,-5-1 0,-4 0 15,0-8-15,1-4 16,-14-3-16,-8-1 0,-11-4 0,-4-2 15,-22-6-15,-12-3 0,-14-4 16,-8-4-16,-15-13 0,-10-9 16,-31-7-16,-16-7 0,-22 7 0,-14 5 15,-27-7-15,-18-6 16,-4 11-16,0 8 0,-32 1 16,-21-1-16,4 14 0,2 11 15,-34 1-15,-25 3 0,14 8 0,9 7 16,-22 18-16,-16 11 0,13 12 15,10 7-15,56-9 0,39-6 0,28-6 0</inkml:trace>
  <inkml:trace contextRef="#ctx0" brushRef="#br0" timeOffset="543824.2294">1664 14655 0,'0'0'0,"0"0"16,0 0-16,28-12 0,-15 6 0,6 0 16,5 0-16,2-1 0,-1-1 0,16-1 15,3 2-15,20-2 16,5 1-16,4-1 0,0 0 15,9 0-15,-9-1 0,9 6 16,-7 5-16,-11-3 0,-8-3 0,-2 8 16,-5 4-1,-13 0-15,-11-1 0,-8-1 16,-5 0-16,-9 4 0,-3 4 16,-6 2-16,-6 0 0,-8 0 15,-8 3-15,-10 2 0,-9 1 16,-1 4-16,-5 1 0,-4 3 15,0-2-15,-18 10 16,-7 5-16,9-6 0,9-3 0,-19 9 0,17-10 16,3-10-16,3-7 15,12-1-15,9-2 0,15-5 0,12-2 16,2-10-16,0-4 0,12-5 16,3-7-16,5-10 15,3-10-15,-1 7 0,0 1 0,7-7 31,3-4-31,4-3 16,3-2-16,-3 3 0,-5 3 0,5-8 16,3 1-16,-2 9 0,-1 6 0,-1-1 15,0 4-15,-4 6 16,0 1-16,0 4 0,-2 2 16,1 6-16,-1 4 0,-3 6 15,0 3-15,-2 4 0,-3 1 0,4 13 16,3 10-16,0-3 15,-1 0-15,5 8 0,2 6 16,-4 3-16,-3 0 0,2 7 0,1 5 16,1-4-16,2-2 0,2 8 15,-1-1-15,-5-6 0,-4-7 0,-4 3 16,-4-4-16,-5-13 0,-4-6 0,-6-6 16,-4-5-16,-4-6 0,-3-5 0,-6-5 15,-7-3-15,-6-5 0,-6-5 16,-22-18-1,-17-16-15,-5-3 0,-2-1 16,-13-7-16,2 2 0,-12-6 16,37 21-1,24 15-15</inkml:trace>
  <inkml:trace contextRef="#ctx0" brushRef="#br0" timeOffset="557313.7285">9379 15613 0,'0'0'0,"0"0"15,0 0-15,-28-3 0,28 3 0,-30 3 16,30-3-16,-38 10 16,15-3-16,-4 4 0,-2 4 0,-9 5 15,-1 2-15,-2 7 16,0 6-16,-9 8 0,1 0 0,-2 13 0,3 3 16,6 1-16,4 1 0,1 12 15,8 2-15,7 9 0,8-2 16,19-1-16,11-2 0,23 28 15,6-14-15,8-14 0,8-9 16,4-14-16,3-9 0,9-2 16,7-1-16,0-6 0,-2-4 0,9-6 0,4-4 15,-2-8-15,0-4 0,12-4 16,8-2-16,-21-6 0,-16-5 16,-2-7-16,0-5 0,-8-6 15,-6-2-15,4-24 16,2-15-16,-7-9 15,-6-5-15,-20 4 0,-13 5 16,-13-5-16,-8-5 16,-10 2-16,-6 3 0,-15-4 15,-10-1-15,0 8 0,-1 6 0,-13-1 16,-9 2-16,1 8 0,2 8 16,-24-5-16,-18-3 15,8 11-15,5 9 0,-3 15 16,-1 12-16,16 3 0,10 5 0,3 9 0,6 6 15,8 8-15,7 7 0,14-9 16,9-6-16,8-5 16</inkml:trace>
  <inkml:trace contextRef="#ctx0" brushRef="#br0" timeOffset="558871.1594">10930 17055 0,'0'0'0,"0"0"0,0 0 31,0 0-31,0 0 0,0 0 0,0 0 16,0 0-16,0 0 0,0 0 0,23 3 0,-23-3 16,0 0-16,0 0 15,24 2-15,-24-2 0,0 0 0,28 3 16,-15 0-16,0 0 16,2 1-16,0 0 0,0 1 0,4 0 15,2 2-15,3 0 16,3-2-16,-2 2 0,-1-1 0,11 2 15,2 0-15,-3-2 0,-2 0 0,9 1 16,1 0-16,-2 0 0,-2-1 16,2 1-16,1-1 0,-2-2 15,0-2-15,13 1 16,4 2-16,0-5 16,0-2-1,-4-1-15,-2 0 0,1 0 0,0 0 16,-4 0-16,-4 0 0,7-2 15,0-1-15,-4 2 0,-3 1 16,5 0-16,2 1 16,-4-1-16,-4 0 0,3 0 0,4 2 15,-6 0-15,-5-1 0,9 0 16,3 1-16,-3 2 0,-2 1 0,1 1 16,0 0-16,-3 2 0,-2 1 0,2-3 15,1-2-15,-1 2 16,0 0-16,0-1 15,1 0-15,2-1 0,4 1 16,1-1-16,0 1 0,1-1 16,1-3-16,-3 2 15,-2 0-15,7 0 0,5 2 0,-5-2 0,-2-2 16,5 0-16,5-2 0,-4 0 16,-2 0-16,9 0 0,0 3 15,9-3-15,-11 0 0,6-1 16,3 1-16,-8 0 0,-5 2 0,5-2 15,6-1 1,-4 0-16,-2 2 0,4-3 0,4 1 16,4 3-16,3 4 0,7 1 15,4 1-15,-11-3 0,-10-1 0,7 3 16,6 3-16,-2-3 16,-3-1-16,6 4 0,3 3 15,2-1-15,1 1 0,6-2 16,4-2-16,-5-2 0,-2-1 0,18 3 15,14 1-15,19 10 16,14 6-16,-20-5 16,-14-2-16,12-6 15,7-4-15,2-2 16,0 0-16,-37-2 0,-26-1 0,4-7 16,3-4-1,-3 4-15,-2 4 0,11 2 16,7 0-16,-10-3 0,-8-1 0,3 2 15,3 0-15,-5-1 0,-3-1 16,4 1-16,4 1 0,-3 2 16,-2 2-16,4-2 0,3-2 15,-2-1-15,-2 0 0,1 3 16,-1 3-16,-1 2 0,-2 2 0,7 1 16,8 1-16,-11-3 0,-7 0 0,13 0 15,11 0-15,-18-1 0,-11-1 16,6 3-16,7 2 0,-3 0 15,0-2-15,8 3 0,6 2 16,-15-8-16,-11-6 0,3 4 16,3 3-1,-1-2-15,2-1 0,9-7 16,7-4-16,-13 4 0,-9 4 16,4-3-16,1-2 0,2-3 0,1 1 15,35-9 1,25-6-16,-14 5 0,-8 3 0,-39 8 15,-23 4-15,9 0 0,9-1 16,-5-3-16,-1-3 0,1 1 16,0 1-16,-3 0 0,-1 1 0,3 2 15,4 2-15,0 1 16,1 3-16,3-2 0,4-1 16,1 2-16,0 2 15,-18 2-15,-13 1 0,-1 1 0,0 0 16,6 2-16,5 1 0,-4 0 0,-2-1 15,15 8 1,11 5-16,-17 6 16,-12 5-16,-8-6 15,-6-3-15,-12-6 0,-9-6 16,-7-2-16</inkml:trace>
  <inkml:trace contextRef="#ctx0" brushRef="#br0" timeOffset="566509.8381">11426 17069 0,'0'0'15,"0"0"-15,0 0 0,0 0 16,0 0-16,0 0 0,0 0 16,-23 5-16,23-5 0,-21 6 15,21-6-15,-29 6 0,29-6 16,-40 3-16,19-1 0,-4-2 0,-5-3 16,1 0-16,-1-2 0,-13-3 15,-3-3-15,-1-2 0,0-3 16,-9-5-16,3-3 0,4 1 0,5 1 15,-7-9-15,4-4 0,4-4 16,4-3 0,8-2-1,6-2-15,4-9 0,7-1 16,7 5-16,6 3 0,4-3 16,4-3-16,3 5 0,2 5 15,11-12-15,6-2 0,-3 8 0,-1 6 16,11-5-16,6 2 15,-9 8-15,0 2 0,25-16 16,2 6-16,-11 13 0,-8 9 0,6 3 0,3 4 16,3 5-16,4 6 0,1 9 15,2 7-15,-6 2 0,-4 2 0,3 8 16,2 5-16,0 15 16,1 10-16,-1 2 0,2 2 0,-7 6 15,-6 7-15,-2 4 16,-2 3-16,-10-8 0,-7-6 0,-4 7 15,-2 6-15,-4-13 0,-2-7 0,-7 4 32,-5 3-32,-7-7 0,-4-5 0,-6 0 15,-8-1-15,-4-11 0,-2-9 16,-14-1-16,-11 0 0,-32-11 16,-24-5-16,3-11 15,2-7-15,33 3 0,23 1 16,17 1-16</inkml:trace>
  <inkml:trace contextRef="#ctx0" brushRef="#br0" timeOffset="569968.1308">21214 14460 0,'0'0'15,"0"0"-15,0 0 0,0 0 0,0 0 16,-27-14-16,27 14 0,-30-5 16,15 7-16,-6 2 15,-4 1-15,-2 4 0,0 0 0,-14 10 16,-4 3-16,2 1 0,2 1 0,-9 8 15,2 1-15,-5 9 0,4 1 16,2 8-16,1 5 16,7 0-16,6-2 15,6 3-15,10-7 0,12 0 0,10 1 16,11 3 0,11-6-16,21 4 0,18 4 15,2-11-15,0-6 0,55 19 16,5-5-16,-10-4 15,-6-4-15,5-8 0,3-8 0,-6-7 16,-2-5-16,7-2 0,5-1 16,19-7-16,10-3 15,-12-12-15,-8-10 0,-26-2 0,-17 1 0,0-12 16,1-6-16,-14 1 0,-12 1 0,-4-8 16,-1-8-16,-1-6 15,1-5-15,-13-3 0,-8-3 16,-13 11-16,-7 7 0,-12-22 15,-8-17-15,-21-2 16,-15-2 0,-15 12-16,-9 9 0,-15 1 0,-12-1 15,7 15-15,3 11 0,-27-5 16,-17-1-16,-1 11 0,1 8 0,-24 8 16,-16 5-16,16-1 15,8 2-15,-1 20 0,0 17 16,19 3-16,13 2 0,3 4 0,3 3 15,10 9-15,9 6 0,19 6 0,12 3 16,6 16-16,4 10 16,17 22-16,13 14 15,3-35-15,3-26 0,1-17 16</inkml:trace>
  <inkml:trace contextRef="#ctx0" brushRef="#br0" timeOffset="570801.5792">21158 15227 0,'0'0'0,"0"0"0,0 0 16,0 0-16,0 0 15,-30 15-15,30-15 0,-25 8 16,10-4-16,-1 0 0,0 1 0,-3 0 16,-1 1-16,-1 0 15,-1 0-15,-11 2 0,-2-1 0,1 0 0,1 0 16,-5-1-16,-4 0 16,-8-1-16,-1-3 0,-6 1 15,-6 1-15,-7 3 0,6-1 16,-4-2-16,-5 0 0,-7 1 0,5 0 15,-15 2-15,0 1 0,7-1 16,5 0-16,-38 5 16,8 2-16,7-3 15,4 1-15,-12 0 0,-8 1 16,-6-3-16,-2-1 0,6 2 16,4 2-16,-8 2 0,-9 1 15,12-2-15,8-2 0,-5 2 16,-2 1-16,16-1 0,13-1 15,-19 0-15,-12 1 0,8-3 0,7-1 0,-14 4 16,-9 3-16,-1-2 0,-1-3 16,-4 0-16,-1 0 15,14-1-15,13-1 0,-14-1 0,-10 0 16,-8-2-16,-5-2 16,-14 2-16,-9 3 0,28 1 0,20 0 15,-13 0 1,-8 0-16,15-1 0,13-2 15,-15 2-15,-11 1 16,14-1-16,11-1 0,-6 4 0,-4 1 16,10-2-16,7 0 0,-11 3 15,-8 1-15,9 2 0,5 2 16,-5-2-16,-4 0 0,24-3 16,16-2-16,6 4 0,4 2 0,-16 8 15,-9 5-15,13-7 16,7-5-16,12 0 0,9-4 15,4-2-15,5-1 0,0-1 16,0-1-16,5-1 0,5 1 16,7-3-16,6-2 15,2 0-15,3 0 0,5-1 0,3-3 0,4-1 16,4 0 0,1 0-16,2-1 0,2 2 15,1-4-15,2-2 0,0-3 16,-1 2-16,0 2 0,-2 0 15</inkml:trace>
  <inkml:trace contextRef="#ctx0" brushRef="#br0" timeOffset="571109.1414">11853 16070 0,'0'0'0,"0"0"15,0 0-15,0 0 16,0 0-16,0 0 0,0 0 0,0 0 15,0 0-15,0 0 0,0 0 0,0 0 16,0 0-16,0 0 16,-17 27-16,17-27 0,-19 37 15,7-18-15,0-2 0,-1 1 16,-2 0-16,-1 5 0,2-1 0,1-3 16,4-1-16,0-4 15,1-3-15,6 1 16,3-1-16,14 0 15,14-1 1,21 2 0,17 0-16,3 4 15,3 2-15,11 3 0,-5-1 16,-4 0-16,-16-5 16,-14-2-16</inkml:trace>
  <inkml:trace contextRef="#ctx0" brushRef="#br0" timeOffset="576307.0425">12620 16804 0,'0'0'0,"0"0"16,0 0-16,0 0 0,0 0 0,0 0 16,0 0-16,25-16 15,-25 16-15,23-7 0,-23 7 16,40-8-16,-18 4 0,11 1 15,9 2 1,3 1-16,3 1 0,23 1 16,26 0-16,-3 1 0,-2 1 0,19 2 15,17 4-15,10-1 0,-11 1 16,44 3-16,-19-1 0,-26-4 16,-18-1-16,-14-5 0,-9-4 15,-18-2-15,-11-1 0,-16-1 16,-11 0-16,-11 1 0,-5-1 15,-13-1-15,-7-3 16,2 4-16,2 2 0,1 0 16</inkml:trace>
  <inkml:trace contextRef="#ctx0" brushRef="#br0" timeOffset="576727.3319">15432 16719 0,'0'0'0,"16"-3"16,2 0-16,14-1 31,16-1-31,7-1 16,7 2-1,27-2-15,8 0 16,21 0-16,-2 1 0,42-1 16,39 0-16,28 1 15,-4 1-15,39 1 0,-62 0 0,6 5 16,4 2-16,-11-1 16,-6-3-16,11 3 0,7 3 15,-35 0-15,-24-1 0,15 3 0,9 2 0,-20-3 0,-14-3 0,-2-1 16,-2-1-16,-12 0 0,-9 0 15,-6-1-15,-4-2 0,-10-1 16,-6-3-16,-9-5 16,-5-3-16,-21-2 0,-13 1 15,-14-5 1,-10-1-16,-5 6 0,-3 5 0,-3 2 16</inkml:trace>
  <inkml:trace contextRef="#ctx0" brushRef="#br0" timeOffset="580871.7248">23359 15933 0,'0'0'16,"-15"1"-16,-3 0 0,-1 0 0,-3 1 15,-19 3-15,-11 3 16,-16 2-16,-2 1 0,-13 5 15,-10 5-15,-15 6 16,3 1-16,2 3 0,15-1 0,-35 16 16,-4 8-16,35-6 0,22-3 0,12-4 15,7 0-15,16-3 0,12-1 16,18 2-16,13 2 0,13-5 16,9-1-16,26 2 0,20 4 15,-4-7-15,-4-5 0,47 6 16,33 3-16,-8-5 0,-6-5 15,12 2-15,6 3 0,9-4 0,5-4 0,27 3 32,19 2-32,-27-2 0,-17-2 0,7-1 0,5 0 0,5-3 15,4-1-15,8-7 16,4-4-16,-9-10 0,-7-6 16,-21-11-16,-14-6 0,-5-38 31,-1-24-16,-51-4-15,-36-1 16,-39-2-16,-27 0 16,-15 11-16,-9 8 0,-26 2 0,-15 0 15,0 12-15,1 9 0,-21-6 16,-13-5-16,1 13 0,2 8 0,-28 5 16,-16 1-16,-22 4 0,-14 0 15,6 14-15,5 9 0,28 7 16,19 4-16,-14 3 0,-9 0 0,1 8 15,2 4-15,6 7 0,3 3 16,22-1-16,15 0 0,14 9 16,9 6-16,9 12 31,5 7-31,20-19 16,13-14-16,9-9 0</inkml:trace>
  <inkml:trace contextRef="#ctx0" brushRef="#br0" timeOffset="581386.5877">24780 15309 0,'0'0'0,"0"0"0,0 0 16,0 0-16,10 22 0,-10-22 16,0 32-16,-1-13 0,-1 0 0,-2 4 15,1 4-15,-1-2 0,-1-1 0,1 6 16,0-2-16,2-4 0,1-3 0,2-1 15,1 1-15,3-6 16,0-1-16,10-7 16,5-3-16,3-9 15,2-5-15,-1-2 0,-1-2 0,6-9 16,0-3-16,-4 0 16,-2-2-16,-4 6 0,-5 3 15,-3 4-15,-2 5 0,-2 2 16,-3 4-16,-4 6 0,-4 5 0,-4 8 15,-4 6-15,-3 8 0,-4 7 16,2-1-16,3-1 0,-4 13 16,1 5-16,-2-2 0,0 0 15,3 3 1,2-6-16,5-8 0,1-7 16,2-7-16,2-9 0,4-5 0,3-6 15,-1-1-15,1-1 16,-2-1-16</inkml:trace>
  <inkml:trace contextRef="#ctx0" brushRef="#br0" timeOffset="581647.112">25484 15381 0,'0'0'16,"0"0"-16,0 0 0,0 0 15,0 0-15,-18 16 0,18-16 16,-36 24-1,11-8 1,1 0-16,1-1 0,4 0 16,2-2-16,5 3 0,7 0 15,8-2-15,7-2 0,12 0 16,10-1-16,7-1 0,5 0 16,12 1-16,1-3 0,6 1 15,-6-3-15,-6-1 0,-5-3 0,-5 1 16,-10 0-16,-8-2 15</inkml:trace>
  <inkml:trace contextRef="#ctx0" brushRef="#br0" timeOffset="581856.7373">25502 15685 0,'0'0'0,"0"0"0,0 0 15,-10 24-15,10-24 0,-13 29 0,3-8 16,-2 1-16,-1 1 0,-8 7 15,-2 1-15,1-1 0,1-1 16,-4 1-16,4-4 0,3-5 16,0-4-16,-1-6 0,-2-3 0,1-14 31,1-9-31,2 2 0,4 3 16,2 2-16</inkml:trace>
  <inkml:trace contextRef="#ctx0" brushRef="#br0" timeOffset="582004.0622">25230 15681 0,'0'0'0,"0"0"0,0 0 0,14 30 0,-14-30 0,16 35 16,-4-8-16,0 0 16,0-1-16,3 11 0,2 3 15,-2-2-15,0 0 0,3 4 0,1-4 16,-3-7-16,-4-5 0,-2-6 16</inkml:trace>
  <inkml:trace contextRef="#ctx0" brushRef="#br0" timeOffset="582542.5767">26154 15503 0,'0'0'0,"0"0"16,0 0-16,0 0 0,0 0 0,0 0 15,0 0-15,-34 12 0,34-12 0,-35 16 16,14-7-16,0 1 0,2-1 0,0 1 16,1 0-16,-3 3 15,3 0-15,4 0 0,5-1 16,5-1-16,3 0 0,8 1 16,6 1-1,3-2-15,3 1 0,1-2 16,0 1-16,0-1 0,-2-1 0,3-1 15,-3-2-15,-6 0 0,-4-1 16,-15-1-16,-9-2 16,-8 1-16,-5-1 15,0 1-15,1-1 0,-7 1 0,0-1 16,5 1-16,5 1 0,5 0 0,6 0 16,7 1-16,7 1 0,8 1 15,6 1-15,2 1 0,-1 0 0,4 2 16,2 0-1,-5 1-15,-3 2 16,-6-3-16,-5-2 0,-7 2 0,-6 1 16,-7 0-16,-5 1 0,-4 1 0,0 0 15,4-1-15,3 0 0,2-2 16,3-3-16,5 2 0,4 0 0,5-2 16,3 0-16,6-1 0,4-3 15,9-1-15,7-1 16,2-3-16,3-1 0,-7 0 0,-4 1 15,-4 0 1</inkml:trace>
  <inkml:trace contextRef="#ctx0" brushRef="#br0" timeOffset="582743.3747">26397 15361 0,'0'0'0,"0"0"16,0 0-16,12 29 0,-8-15 15,0-1-15,2 0 0,-2 2 0,-1 2 16,1-3-16,-2-1 0,0-1 31</inkml:trace>
  <inkml:trace contextRef="#ctx0" brushRef="#br0" timeOffset="582921.5507">26181 15437 0,'0'0'0,"0"0"16,0 0-16,0 0 0,-11 21 16,11-21-16,-14 26 15,14-26-15,-12 30 0,7-14 0,2-2 16,1 0-16,1-4 0,0-1 15,0 0-15,-1-2 0</inkml:trace>
  <inkml:trace contextRef="#ctx0" brushRef="#br0" timeOffset="583144.3137">26242 15505 0,'0'0'0,"0"0"15,48 8 1,-12-2-16,4 1 15,1 1-15,1 2 0,7 1 16,-6 1-16,2 0 0,-7-1 0,-8-3 0,-8-1 16,-6 1-16,-11-1 0,-13-2 15,-10-1-15,-13-2 16,-9-1-16,-1 0 0,-1 1 16,-13-1-16,-3-1 0,6-2 0,6 1 15,4-1-15,11 1 0,8 0 16</inkml:trace>
  <inkml:trace contextRef="#ctx0" brushRef="#br0" timeOffset="583306.7152">26353 15648 0,'0'0'0,"0"0"15,0 0-15,0 0 0,0 0 0,0 0 16,0 0-16,-32 13 0,32-13 16,-36 8-1,12-4-15,-1 1 16,1 0-16,-2-1 0,-2-1 0,-3 1 15,5 0-15,4 0 0,3-1 16,2-1-16</inkml:trace>
  <inkml:trace contextRef="#ctx0" brushRef="#br0" timeOffset="583476.1141">26185 15756 0,'0'0'16,"0"0"-16,0 25 15,-4-5-15,-1 5 16,-2 0-16,1 0 0,-6 9 0,-1 0 15,1-1-15,0 0 0,-1 4 16,1-2-16,1-9 0,1-7 0,1-8 31,1-8-31,3 0 0,0 0 0,1-2 16</inkml:trace>
  <inkml:trace contextRef="#ctx0" brushRef="#br0" timeOffset="583693.7957">26304 15693 0,'0'0'16,"0"0"-16,24 1 0,-6 1 0,2 0 0,5 2 16,1 2-16,11 4 15,-1 2-15,-2 1 0,-2 0 16,0 1-16,-5-2 0,-7 0 0,-3 2 16,-6 0-16,-4 1 0,-12 0 15,-8 1-15,-6-3 0,-4 1 16,-9-3-16,-6-2 15,-2-2-15,-1-1 0,-7-1 16,0-2-16,11-1 0,8 1 16,6-1-16</inkml:trace>
  <inkml:trace contextRef="#ctx0" brushRef="#br0" timeOffset="583861.6556">26272 15836 0,'0'0'0,"0"0"0,5 21 15,-5-21-15,0 35 0,-3-14 16,-2 3-16,1 2 0,0 3 16,-3 8-16,1-1 0,1-2 15,-1-3-15,1 4 0,1-5 16,-2-9-16,1-9 0,0-2 0,2-2 0,1-1 16</inkml:trace>
  <inkml:trace contextRef="#ctx0" brushRef="#br0" timeOffset="584109.1457">26269 15934 0,'0'0'0,"0"0"15,0 0-15,28 4 0,-28-4 16,31 7-16,-11 0 0,0 0 16,1 1-16,-1 2 0,1 1 0,6 4 15,-1 1-15,1 1 16,-2 1-16,-3 0 0,-3 1 0,0 6 15,-5 1 1,-7-2-16,-5 0 0,-8-1 0,-5 1 0,-2-1 16,-2-2-16,-5-1 0,-2-3 15,-1-5-15,-2-3 0,5-2 16,4-1-16,3-2 0</inkml:trace>
  <inkml:trace contextRef="#ctx0" brushRef="#br0" timeOffset="584262.9295">26254 16093 0,'0'0'0,"0"0"0,0 0 15,24 4-15,-24-4 0,29 5 16,-29-5-16,34 14 0,-15-5 16,2 0-16,1 1 0,-2-1 15,-2 0-15,2 1 0,-3-2 0,-3-1 0</inkml:trace>
  <inkml:trace contextRef="#ctx0" brushRef="#br0" timeOffset="584410.0711">26182 16304 0,'0'0'0,"0"0"0,0 0 16,38 15-16,-13-8 0,2 0 15,0 1-15,20 2 0,7 0 16,-9-3-16,-7 0 0,-5-2 0</inkml:trace>
  <inkml:trace contextRef="#ctx0" brushRef="#br0" timeOffset="584811.3526">28529 16931 0,'0'0'0,"0"0"16,32-2-16,8-1 15,15-1-15,16 2 16,13 3-16,42 3 16,16 2-16,36 7 0,32 5 15,14 3-15,10 4 0,55 17 0,-40 3 16,-61-9-16,-43-6 0,-17-7 0,-12-5 15,-22-11-15,-15-7 0,-25 0 16,-17 0-16,-11 0 0</inkml:trace>
  <inkml:trace contextRef="#ctx0" brushRef="#br0" timeOffset="602723.8554">7402 13132 0,'0'0'0,"0"0"0,0 0 15,0 0-15,0 0 0,0 0 0,0 0 16,0 0-16,19 16 0,-19-16 16,4 27-16,-4-27 0,-1 41 15,-2-14 1,-4 3-16,1 0 0,-999-1 16,2001 3-16,-1000-5 0,0-4 15,2-4-15,4-4 16,3-1-16,1-3 0,0-1 15,2-7-15,1-8 0,1-1 16,1-3-16,3-6 0,3-5 16,-1-1-16,1 0 0,2-9 15,-2-2-15,0 5 16,-4 5-16,-1 4 16,-2 4-16,-2 6 0,0 7 15,-6 10-15,-1 4 0,-2 15 16,-1 10-1,-2 8-15,-3 2 0,0 12 16,1-3-16,1-2 0,-1-10 16,2-10-16,1-9 0,-1-9 15,2-8-15,-1-2 0,0 0 0,0-4 16</inkml:trace>
  <inkml:trace contextRef="#ctx0" brushRef="#br0" timeOffset="603004.652">7974 13043 0,'0'0'0,"0"0"0,0 0 15,0 0-15,0 0 0,0 0 16,-15 35-16,15-35 0,-20 33 16,4-14-1,-2 2-15,1 1 16,2-3-16,5-2 0,5-1 15,6-4-15,6-2 0,6-1 0,5-2 0,9-1 16,4-3-16,6-3 0,5-3 16,3-1-16,-3-1 0,-4-3 15,-1-2-15,-6 2 0,-5 1 0,-1 1 16,-5 0-16,-4 2 16</inkml:trace>
  <inkml:trace contextRef="#ctx0" brushRef="#br0" timeOffset="603171.4211">8002 13332 0,'0'0'0,"0"0"16,0 0-16,-11 27 0,11-27 16,-11 30-16,5-12 0,1 1 15,0 1-15,-5 7 0,0 1 16,-1-2-16,0-2 0,-2-2 16,0 0-1,-4-3-15,-2-2 16,0-9-16,-2-10 15,4 2-15,2-1 0,3 1 0</inkml:trace>
  <inkml:trace contextRef="#ctx0" brushRef="#br0" timeOffset="603324.7665">7863 13429 0,'0'0'0,"0"0"16,0 0-16,26 19 15,-14-9-15,4 5 0,2 5 16,2 1-16,1 2 15,0-1-15,0 2 0,8 2 16,2 0-16,-3-6 16,-2-6-16,-4-1 0,-4-3 0,-2-1 15</inkml:trace>
  <inkml:trace contextRef="#ctx0" brushRef="#br0" timeOffset="603824.5582">8650 13110 0,'0'0'0,"0"0"16,0 0-16,0 0 0,0 0 0,0 0 16,-27 8-16,27-8 0,-26 14 15,26-14-15,-35 20 16,17-9 0,1 0-16,3 1 0,2 0 0,2 0 15,2 0-15,6 2 16,8-2-16,3-2 0,6-3 15,4 3-15,3-2 0,0-1 16,0-1-16,-3-2 0,-3-1 16,-3-1-16,-3 1 0,-11 5 0,-10 2 0,-9 4 15,-6 3-15,0-1 16,1-2-16,-2 5 16,1-1-16,7-2 15,6-4-15,3-1 0,5-1 0,6-1 16,6-1-1,6-2-15,7-3 0,-1 1 0,3 0 0,1 1 16,-1-1 0,-5 2-16,-2-1 0,-8 2 15,-3 1-15,-8 5 16,-5 4-16,-2-4 0,0 0 0,-8 7 16,-3 1-16,2-1 0,1 0 0,5-3 15,4-4-15,2 1 0,4-1 16,8-3-16,10-2 15,6-5-15,3-5 0,9-4 16,7-4-16,1-4 0,0-4 0,-1 0 16,-9 4-1,-7 4-15</inkml:trace>
  <inkml:trace contextRef="#ctx0" brushRef="#br0" timeOffset="604026.7825">9051 13029 0,'0'0'16,"0"0"-16,0 0 0,0 0 15,0 0-15,14 20 0,-14-20 16,17 23-16,-17-23 0,25 25 16,-8-14-16,-4-1 0,1-2 15,-1 0 1,-2-2-16,-1 0 15</inkml:trace>
  <inkml:trace contextRef="#ctx0" brushRef="#br0" timeOffset="604211.7717">8895 13204 0,'0'0'0,"0"0"0,0 0 15,0 0-15,-11 21 16,11-21-16,-7 22 0,7-22 15,-9 24-15,6-12 0,1-1 0,1 1 16,-1 0-16,1-3 16,0-2-16,0-1 0,0-1 15,0 0-15</inkml:trace>
  <inkml:trace contextRef="#ctx0" brushRef="#br0" timeOffset="604428.1248">8849 13270 0,'0'0'0,"0"0"16,0 0-16,27-5 0,-27 5 15,43-6-15,-12 3 16,3 0-16,2-1 0,14 1 16,4 0-16,3 0 0,-5 0 0,-1 2 15,1-1-15,-5 4 0,-8 1 16,-11-1-16,-7 0 0,-13-1 0,-9-1 16,-11 6-16,-8 4 15,-11 1-15,-10 0 0,0-2 0,2 1 16,-11 4-16,-1 1 15,2-2-15,4-3 0,5-1 0,10-2 16,8-1-16</inkml:trace>
  <inkml:trace contextRef="#ctx0" brushRef="#br0" timeOffset="604575.3786">9054 13384 0,'0'0'0,"0"0"16,0 0-16,0 0 0,0 0 15,0 0 1,-12 29-16,12-29 0,-24 18 0,24-18 15,-30 22-15,12-9 16,-3 0-16,-1 0 0,-2-1 16,5-1-16,1-1 15,3-3-15</inkml:trace>
  <inkml:trace contextRef="#ctx0" brushRef="#br0" timeOffset="604775.9413">8900 13518 0,'0'0'0,"0"0"15,0 0-15,8 23 0,-8-23 16,5 36-16,-2-10 16,-2 1-16,0 1 15,0-2-15,0-2 16,-1 4-16,0 0 0,0-5 16,0-2-16,0-5 0,0-4 15,0-2-15,0-2 0,0-1 16</inkml:trace>
  <inkml:trace contextRef="#ctx0" brushRef="#br0" timeOffset="604992.2197">9118 13434 0,'0'0'0,"0"0"16,20-3-16,-7 2 0,2 0 0,4 1 16,4 1-16,8 1 0,-2 0 15,2 3 1,2 0-16,-4 1 0,-3-1 15,-4 2 1,-3 0-16,-9 1 0,-7 1 16,-5 2-16,-4-1 0,-7 2 0,-3 2 15,-5 0-15,-4-2 0,-10 4 16,0-1-16,0-1 0,1-1 0,-2 0 16,10-3-16,5-2 15</inkml:trace>
  <inkml:trace contextRef="#ctx0" brushRef="#br0" timeOffset="605192.7861">9102 13539 0,'0'0'0,"0"0"0,0 0 0,0 0 15,15 25-15,-8-11 0,-3 5 16,1 1-16,-2 2 0,1 9 16,0 1-16,-2 3 0,-1-1 0,1-4 15,2-2-15,0-4 16,0-4-16,-1-6 15,-3-5 1,0-2-16,0-2 0,0 1 16</inkml:trace>
  <inkml:trace contextRef="#ctx0" brushRef="#br0" timeOffset="605472.5866">9135 13628 0,'0'0'15,"0"0"-15,0 0 0,0 0 16,33-3-16,-33 3 0,30-2 15,-30 2-15,43-2 0,-21 2 16,1 1-16,0 0 0,0 0 16,5 3-16,-1 2 0,-2 0 0,-3 0 0,-2 2 15,-4 2-15,-2 1 0,-3 3 16,-2 2-16,-1 1 0,-3 1 16,-1-1-16,-5 3 15,-3 0-15,-2-1 0,-4 1 16,0-2-16,-1-1 0,-1-2 15,-1 0 1,-1-3-16,2-3 0,-4-4 16,-4-1-16,-1-2 0,0-1 15,3 1-15,3-1 0,2-1 16</inkml:trace>
  <inkml:trace contextRef="#ctx0" brushRef="#br0" timeOffset="605631.5221">9128 13787 0,'0'0'16,"0"0"-16,0 0 0,0 0 15,0 0 1,0 0-16,30-8 0,-30 8 16,29-3-16,-29 3 0,35-3 0,-15 2 15,1 0-15,0 0 16,-1 1-16,-3-1 0,0-1 16,-3 1-16,-2 0 0,-1 0 0</inkml:trace>
  <inkml:trace contextRef="#ctx0" brushRef="#br0" timeOffset="605778.3715">9226 13912 0,'0'0'0,"0"0"0,22-1 16,-4-1-16,1 0 0,6-2 15,5 0-15,2-1 16,-4 2-16,-5-1 0</inkml:trace>
  <inkml:trace contextRef="#ctx0" brushRef="#br0" timeOffset="605967.2538">9997 14004 0,'0'0'0,"0"0"15,0 0-15,16 17 16,-16-17-16,14 18 0,-6-9 16,-2 0-16,0-2 0,-1 0 15</inkml:trace>
  <inkml:trace contextRef="#ctx0" brushRef="#br0" timeOffset="619405.3682">10699 13349 0,'0'0'0,"0"0"16,0 0-16,0 0 0,0 0 0,0 0 16,10-17-16,-10 17 15,0 0-15,0 0 0,-20-13 0,20 13 16,-37 7 0,10 0-16,-1 4 0,-4 2 0,-1 5 15,-11 8-15,0 0 16,-5 9-16,5 0 0,1 4 15,9-2-15,10-3 0,8-4 16,8-4-16,6-3 0,11-4 16,9-2-16,6-7 0,5-5 0,9-3 15,7-4-15,1-5 16,-2-3-16,10-9 0,0-5 16,-14 6-16,-10 5 0,-7 2 15</inkml:trace>
  <inkml:trace contextRef="#ctx0" brushRef="#br0" timeOffset="619674.7283">10904 13412 0,'0'0'0,"0"0"0,0 0 16,-28 18-16,10-6 0,-2 4 15,-2 3-15,2 3 0,2 1 0,-3 7 16,4 1-16,6-2 0,4-2 16,4-4-16,4-3 0,14-1 15,9-4-15,5-6 0,3-5 0,3-6 16,3-3-16,0-2 0,-2-3 15,6-5-15,-2-4 16,-8-8 0,-6-4-16,-10-3 15,-10-4-15,-12 7 16,-12 3-16,-2 7 0,-2 4 0,-7 6 16,-4 3-16,-1 6 0,-1 5 15,-5 4-15,1 3 0,7-1 16,4 0-16,8 1 15,7 0-15,10 0 0,8-1 0,0-2 0,-2-3 16,-1 0-16</inkml:trace>
  <inkml:trace contextRef="#ctx0" brushRef="#br0" timeOffset="620038.2499">11417 13426 0,'0'0'0,"0"0"0,0 0 15,-12 22-15,12-22 0,-18 31 0,8-13 16,-3 4-16,-5 6 16,-4 5-16,1-1 0,3-4 0,1-3 15,1 0-15,2-5 0,3-5 16,3-4-16,2-6 0,3-3 16,5-7-16,3-4 0,3-4 0,2-1 0,4-7 15,3-6-15,4-5 0,1 0 16,6 1-16,4 2 15,4-1-15,-2 4 0,-2 6 16,-2 6-16,-6 4 0,-3 3 16,-3 8-16,-2 5 0,-4 3 15,-3 1-15,-2 3 16,-3 3-16,-3-1 0,-2 0 16,-3 4-16,-2 4 0,0-1 15,-1 0-15,0 0 16,1 1-16,0-6 0,2-2 15,1-4-15</inkml:trace>
  <inkml:trace contextRef="#ctx0" brushRef="#br0" timeOffset="620276.6497">12163 13186 0,'0'0'16,"0"0"-16,0 0 0,0 0 0,0 0 15,-19 23-15,1-3 0,-3 6 0,-3 6 16,-2 4-16,-1 3 0,-4 8 16,3-3-16,1 8 0,1 5 15,8-10-15,3-5 0,10-11 16,5-5-16,5-8 0,5-4 16,5-6-16,2-6 0,1-5 15,1-4 1,-5 1-16,-3 2 0,-2 1 0</inkml:trace>
  <inkml:trace contextRef="#ctx0" brushRef="#br0" timeOffset="620439.4708">11810 13443 0,'0'0'0,"0"0"15,0 0-15,0 0 0,0 0 16,43 1-16,-17 1 0,4-2 15,3-1-15,-3 0 16,-5 1-16,-3-1 0</inkml:trace>
  <inkml:trace contextRef="#ctx0" brushRef="#br0" timeOffset="620756.0367">12394 13351 0,'0'0'0,"0"0"0,0 0 16,0 0-16,-16 31 0,16-31 0,-18 35 16,8-12-16,0 0 0,-2 2 0,-3 1 15,-2 6-15,0 0 0,3-5 16,2-3-16,2-3 16,1-5-16,6-7 15,5-8 1,3-9-16,3-7 0,3-6 15,2-3-15,2 2 0,0 2 0,9-3 16,4 1-16,-3 5 0,-2 3 16,2 5-16,1 3 15,1 3-15,0 4 0,-3 1 0,-3 0 16,1 3-16,0 1 0,-4-1 16,-4 0-16,-1-2 0</inkml:trace>
  <inkml:trace contextRef="#ctx0" brushRef="#br0" timeOffset="621163.3661">13104 13552 0,'0'0'0,"0"0"0,0 0 16,0 0-16,0 0 0,0 0 0,-22-21 0,22 21 15,-30-10-15,9 8 16,-3 2-16,-2 0 0,0 0 0,-13 6 15,-3 1-15,4 3 16,2 2-16,-5 7 0,3 3 16,7 1-16,6-1 0,8 0 0,8 0 15,4-2 1,6-2-16,7-3 0,6-3 16,5-4-16,4-1 0,6-4 0,4-2 15,4-4-15,0-5 0,-2-4 16,0-3-16,-3-3 15,-3-1-15,-4 1 0,-1 1 0,-7 1 0,-3 2 0,-4 3 32,-2 2-32,-3 1 0,-3 2 0,-1 1 0,-1 5 15,-2 2-15,-2 4 0,-1 5 0,-1 5 16,2 1-16,2 4 0,1 1 16,1 3-16,3-2 0,4-2 15,4-2-15,4-2 16,-3-3-16,-2-2 0,-2-3 15</inkml:trace>
  <inkml:trace contextRef="#ctx0" brushRef="#br0" timeOffset="621395.3197">13605 13558 0,'0'0'0,"0"0"0,0 0 16,0 0-16,0 0 0,-36-2 0,36 2 0,-36 8 15,16 0-15,-2 2 0,-1 1 16,1 2-16,1 3 0,-1 6 16,4 3-16,7-1 15,7 0-15,4-4 0,4-2 16,7-2-16,4-4 0,7-2 0,6-2 16,8-4-16,2-7 0,-7 1 0,-6 0 15,-5 1 1</inkml:trace>
  <inkml:trace contextRef="#ctx0" brushRef="#br0" timeOffset="621611.5534">14007 13368 0,'0'0'0,"0"0"16,0 0-16,0 0 0,0 0 0,-12 23 16,12-23-16,-19 30 15,8-11-15,-3 3 0,-4 4 16,0 5-16,1 4 0,-2 7 15,3-2-15,5-4 16,4-3-16,6-5 16,5-3-16,8-1 0,5-8 0,-3-6 0,1-4 15,9-5-15,1-7 0,-4 3 16,-5-1-16,-1 1 0</inkml:trace>
  <inkml:trace contextRef="#ctx0" brushRef="#br0" timeOffset="621764.8833">13728 13595 0,'0'0'0,"0"0"15,0 0-15,41-1 16,-17 0-16,8 1 0,5 0 16,5 1-16,5-1 0,13 2 15,3-1-15,0 1 0,-11 0 0,-10-1 16</inkml:trace>
  <inkml:trace contextRef="#ctx0" brushRef="#br0" timeOffset="622266.5751">15043 13739 0,'0'0'0,"0"0"15,0 0-15,0 0 0,0 0 0,4-18 16,-4 18-16,0 0 16,-6-28-16,6 28 0,-16-28 15,6 14-15,-1-1 16,-1 1-16,-1 0 0,0 2 16,0 1-16,-7 1 0,-3 3 15,-1 4-15,0 2 0,2 5 16,1 3-16,-1 1 0,0 3 0,1 6 15,2 4-15,1 6 16,3 1-16,10-1 0,5-1 0,4-2 16,4-2-16,5-4 0,6-3 0,4-5 15,4-3-15,1-5 0,3-4 16,0-5-16,-1-3 0,3-4 16,-3-5-16,-6-1 0,-3-1 0,-4-2 15,-1 0-15,-5 3 0,-3 2 16,-3 2-16,-2 2 15,-1 5 1,-2 1-16,-3 7 0,-1 6 16,-2 6-16,0 5 0,-2 8 15,0 7 1,6 3-16,3 2 0,5-2 16,3-2-1,9-5-15,10-4 0,-6-5 16,-3-3-16,-5-3 0</inkml:trace>
  <inkml:trace contextRef="#ctx0" brushRef="#br0" timeOffset="622598.4212">15453 13627 0,'0'0'0,"0"0"15,0 0-15,-15 21 0,15-21 0,-15 29 16,5-9-16,1-1 15,-1 1-15,-2 1 0,-1 0 16,3-2-16,2-2 0,0-3 16,2-3-16,3-4 0,2-3 0,1-4 15,6-7-15,-2 0 16,1-3-16,3-8 0,1-6 0,2 1 0,0 1 16,4 0-16,4 0 15,0 2-15,0 2 0,4 0 16,-1 2-16,1 7 0,1 4 15,-3 4-15,-2 4 0,-6 5 16,-3 6-16,-5 7 0,-5 4 0,-4 5 16,-2 5-16,-1 4 0,-1 1 0,2-1 15,0-9-15,2-7 0</inkml:trace>
  <inkml:trace contextRef="#ctx0" brushRef="#br0" timeOffset="622968.3523">14102 14325 0,'0'0'15,"0"0"-15,0 0 0,0 0 16,-8 22-16,8-22 0,-9 24 0,9-24 31,-17 34-31,8-15 0,-2 0 16,-1 0-16,3 2 0,0-3 15,1-2-15,-1 2 0,3-3 16,-1-6-16,1-3 0,3-7 16,2-5-16,0 1 0,0 2 0,1-2 15</inkml:trace>
  <inkml:trace contextRef="#ctx0" brushRef="#br0" timeOffset="623100.0601">14019 14015 0,'0'0'15,"0"0"-15,0 0 16,0 0-16,23 17 0,-23-17 0,19 15 16,-7-7-16,2 1 0,3 0 0,0 0 15,-1-1-15,-3 0 0,-1-2 0</inkml:trace>
  <inkml:trace contextRef="#ctx0" brushRef="#br0" timeOffset="623316.4438">14528 14089 0,'0'0'16,"0"0"-16,0 0 0,0 0 0,-24 27 15,24-27-15,-24 34 0,10-13 16,0 3-16,1 3 0,0 3 16,-3 8-16,2-1 0,4-2 15,4-2-15,6-1 16,5-5-16,1-6 0,3-6 0,8-7 15,7-6-15,1-5 0,2-4 0,-6 1 16,-3 1-16,-4 1 0</inkml:trace>
  <inkml:trace contextRef="#ctx0" brushRef="#br0" timeOffset="623520.8097">14920 14036 0,'0'0'0,"0"0"16,0 0-16,0 0 15,-19 36-15,6-13 16,-4 8-16,1 4 0,-1 3 16,4-1-16,1-3 0,0 8 0,0 7 15,5-5-15,3-5 0,7 0 16,3-5-16,6-12 0,6-4 16,4-10-16,3-5 0,-4-2 15,-3 0 1,-4 1-16</inkml:trace>
  <inkml:trace contextRef="#ctx0" brushRef="#br0" timeOffset="623890.9301">15246 14294 0,'0'0'16,"0"0"-16,0 0 0,-12 35 0,6-19 15,-1 3-15,-2 1 0,-2 7 16,1 0-16,1-4 15,1 0-15,2-6 0,0-3 16,4-3-16,3-3 0,2-6 0,2-4 16,-1-4-16,2-3 0,-1-6 15,3-6-15,0 0 0,-1 0 16,4-8-16,3 0 16,-1 4-16,1 3 0,0 4 0,1 2 15,-1 2-15,0 2 0,1 3 16,-2 4-16,0 2 0,0 2 15,1 6-15,0 4 16,-2 3-16,-2 1 0,-3 5 16,-3 3-16,-3 1 0,-2 1 0,-1 2 15,-3 3-15,1-3 16,0-1-16,-1 0 0,1-2 0,1-3 16,-1-1-16,2-4 0,1-3 15,0-2-15,0-2 0,0-2 0</inkml:trace>
  <inkml:trace contextRef="#ctx0" brushRef="#br0" timeOffset="624218.4719">15588 14432 0,'0'0'15,"0"0"-15,0 0 16,27 1-16,-27-1 0,28 4 0,-28-4 16,31 3-16,-11-2 0,0-1 15,2-1-15,2-1 16,-1-2-1,0-1-15,-1-1 0,3-3 0,-1-3 16,-6 0-16,-3-1 0,-5 0 16,-4-2-16,-4 1 0,-4 0 15,-4 2-15,-6 3 0,-2 2 16,-3 3-16,-6 3 0,-2 4 0,-8 7 16,0 5-16,0 6 15,-1 4-15,6 0 0,6-1 0,3 6 16,7 1-16,7-6 0,4-3 15,11-1-15,7 0 0,7-5 16,5-1-16,9-6 0,8-2 0,2-4 16,3-5-16,12-5 0,2-3 15,-17 1-15,-11 3 0,-10 1 16</inkml:trace>
  <inkml:trace contextRef="#ctx0" brushRef="#br0" timeOffset="624488.6212">16435 14238 0,'0'0'0,"0"0"15,0 0-15,-22-4 16,22 4-16,-30 2 16,10 2-16,1 1 0,1 4 15,4 1-15,2 2 0,2 6 0,4 0 16,6 0-16,5-1 0,3 0 16,4 2-16,1-1 15,2 0-15,2 1 16,1-1-16,0 1 0,-2-4 0,-4-3 15,-3-2-15,-7 0 0,-5-2 16,-5-1-16,-5-1 16,-2-2-16,-1-1 0,-6-3 0,-4 0 15,1 0-15,0 0 0,-3-4 16,4-2-16,4 2 0,5 0 0,1 1 16</inkml:trace>
  <inkml:trace contextRef="#ctx0" brushRef="#br0" timeOffset="624804.2132">16992 14320 0,'0'0'16,"0"0"-16,0 0 0,0 0 0,0 0 0,0 0 16,-39-12-16,39 12 0,-41-1 15,18 2-15,-2 3 16,3-1-16,1 2 0,4 2 15,1 2-15,1 3 0,4 1 16,7 2-16,9 2 0,4 0 0,4 0 16,-1 0-16,-1-2 0,1-2 15,3 0 1,-1-3-16,-1-1 0,-3 1 16,-6-1-16,-4-3 0,-4 0 0,-6-2 0,-3-1 15,-5 0-15,-3 0 16,-6-1-16,-4 0 0,-2 0 15,-1-1-15,-2 1 0,8-1 16,5 0-16</inkml:trace>
  <inkml:trace contextRef="#ctx0" brushRef="#br0" timeOffset="631509.3824">10765 13999 0,'0'0'0,"0"0"0,0 0 16,0 0-16,0 0 0,0 0 0,3 28 15,-3-28-15,-8 28 0,1-10 0,0 5 16,-2 4-16,0 3 16,0 3-16,-1 0 0,-3 7 15,1-1-15,-1 4 0,2-3 16,2-7-16,1-6 0,3-7 16,0-5-1,2-4-15,1-1 0,-1-2 0</inkml:trace>
  <inkml:trace contextRef="#ctx0" brushRef="#br0" timeOffset="631941.7736">10825 14093 0,'0'0'0,"0"0"16,0 0-16,21-7 0,-21 7 0,30-3 15,-12 0 1,2 3-1,0 1-15,0 0 0,0 0 0,3 1 16,-1 0-16,-2 0 0,-4 0 16,-1 0-16,-4 1 0,-3-2 0,-4 0 0,-4 2 0,-4 1 15,-4-1-15,-4 1 16,-4-1-16,-3 0 0,-4 1 0,2 0 16,0-1-16,0-2 15,4 1-15,1 0 16,4 0-16,2-1 0,5 1 15,3 0-15,5-1 16,6 1-16,4 1 0,5-1 16,-2 1-16,1 3 0,3 0 15,3 3-15,-1 0 0,-2-1 0,2 3 16,-1 0-16,-8-2 16,-2 0-16,-1 1 0,-4 1 15,-4-3-15,-4 1 0,-8 0 16,-7 0-16,-3-2 0,-1-1 0,-5-5 15,-5-3-15,-2-2 0,4 0 0,5 1 16,5 1-16,4 0 16</inkml:trace>
  <inkml:trace contextRef="#ctx0" brushRef="#br0" timeOffset="632158.0355">11152 13904 0,'0'0'0,"0"0"0,0 0 0,20 18 16,-10-7-16,3 9 0,3 7 16,-2 4-16,1 4 0,1 10 15,0 1-15,2 10 16,1-3-16,0-5 0,-1-5 0,2 2 16,-2-5-16,-5-13 15,-3-9-15,-3-6 0,-2-2 16,0-2-16</inkml:trace>
  <inkml:trace contextRef="#ctx0" brushRef="#br0" timeOffset="632327.4642">11412 14165 0,'0'0'0,"0"0"15,0 0-15,0 0 0,0 0 0,-18 29 16,18-29-16,-18 24 0,18-24 15,-22 30-15,8-11 16,-2-1-16,0-1 0,-1-4 0,2-3 0,-2-1 0,3 0 16,2-2-16</inkml:trace>
  <inkml:trace contextRef="#ctx0" brushRef="#br0" timeOffset="632474.6512">11493 13936 0,'0'0'15,"0"0"-15,0 0 16,28 11-16,-28-11 0,27 17 0,-15-6 16,-1 2-16,0 3 15,-1-3-15,-1 0 0,1 2 16,-2-3-16,-2-1 0</inkml:trace>
  <inkml:trace contextRef="#ctx0" brushRef="#br0" timeOffset="632728.7668">10990 14516 0,'0'0'0,"0"0"16,0 0-16,-10 25 15,5-10-15,-1 1 0,0 0 0,0 0 16,1 0-1,-1-1-15,2-2 0,2 0 16,2-5 0,3-2-1,2-4-15,1 1 0,-2 0 0,1-1 16</inkml:trace>
  <inkml:trace contextRef="#ctx0" brushRef="#br0" timeOffset="633022.417">11144 14654 0,'0'0'0,"0"0"15,0 0-15,26 25 16,-8-15-16,-1-1 0,1 0 0,5 2 16,1-1-16,2 0 0,-1-1 0,0-2 15,0-2-15,-3 0 16,-3-1-16,-3-2 0,0-2 16,-4-3-16,-4-2 0,-2-2 0,-4-2 15,-5-3-15,-5-3 0,-5-3 16,-4-1-1,1 1-15,-1 1 0,-1-2 16,0 3-16,4 3 0,1 2 16,6 2-16,2 2 0,5 0 15,5 2-15,9 0 16,9 0 0,9-1-16,7 1 0,3-4 15,3-3-15,1 1 0,-8 1 0,-7 3 0</inkml:trace>
  <inkml:trace contextRef="#ctx0" brushRef="#br0" timeOffset="633214.03">11883 13970 0,'0'0'0,"0"0"16,0 0-16,0 0 0,27 21 15,-27-21-15,20 20 0,-9-9 16,2 1 0,-1-1-16,-1-2 15,-1-1-15,-1-1 0,-1-1 0</inkml:trace>
  <inkml:trace contextRef="#ctx0" brushRef="#br0" timeOffset="633376.8886">11797 14159 0,'0'0'0,"0"0"0,0 0 16,0 0-16,25 21 0,-25-21 15,29 16-15,-29-16 0,31 19 0,-14-12 16,0-2-16,-1 0 16,-3-1-16,-1-1 0</inkml:trace>
  <inkml:trace contextRef="#ctx0" brushRef="#br0" timeOffset="633530.684">11719 14376 0,'0'0'0,"0"0"0,0 0 16,0 0-16,25 11 0,-25-11 16,34 5-16,-10-4 15,4-3-15,1 1 0,1-1 0,2 0 16,-6 0-16,-3 0 0</inkml:trace>
  <inkml:trace contextRef="#ctx0" brushRef="#br0" timeOffset="633762.3995">12415 13900 0,'0'0'31,"0"0"-31,0 0 0,-20 23 16,20-23-16,-23 38 0,12-17 16,-1 2-16,-1 2 0,-3 7 15,-1-3-15,1 3 0,-2 3 0,2-4 16,0-3-16,0 0 0,1-4 0,1-6 16,1-4-16,2-3 0,2-1 15,1-3-15</inkml:trace>
  <inkml:trace contextRef="#ctx0" brushRef="#br0" timeOffset="634047.7537">12113 14107 0,'0'0'0,"0"0"0,0 0 15,23-3-15,-10 2 0,8 0 0,7 0 16,1 0-16,3 1 0,10 1 16,0 2-16,-1 0 0,-1-1 15,0 2-15,-5 1 0,-9 3 31,-5 3-31,-21 10 16,-15 7 0,-6 2-16,-4 3 15,3-3-15,1-3 0,7-2 16,5-2-16,7 0 0,6-3 16,7-2-16,6-1 0,3-6 15,6 0-15,3-4 0,1-3 0,8-1 0,4-1 16,-7-5-16,-3-5 0,-7 3 15,-5 0-15,-5 1 0</inkml:trace>
  <inkml:trace contextRef="#ctx0" brushRef="#br0" timeOffset="634279.6322">11848 14523 0,'0'0'16,"0"0"-16,28 4 16,-3-1-16,8 0 0,2 0 15,3-1-15,14 0 0,2 0 0,-2 0 16,-2-1-16,9 1 0,-6-1 16,1 1-16,-10 0 0,-11-1 15,-9 0-15,-10-2 0,-8 0 16,-2 0-16,1 1 0,-2-1 15</inkml:trace>
  <inkml:trace contextRef="#ctx0" brushRef="#br0" timeOffset="634502.5198">12269 14358 0,'0'0'0,"0"0"0,0 0 15,8 25-15,-8-25 0,2 40 16,-3-13-1,-1 6-15,-3 3 0,1 0 16,-1-1-16,-3 11 0,-2 11 16,2-6-16,2-4 0,-2 2 15,1-6-15,3-11 16,1-8-16,-1-11 16,2-7-16,0-1 0,0 0 15,0-1-15</inkml:trace>
  <inkml:trace contextRef="#ctx0" brushRef="#br0" timeOffset="634681.075">12269 14624 0,'0'0'0,"0"0"15,-22 17 1,3-1 0,-4 3-16,-5 2 15,-5 2-15,-2-1 0,0-1 16,-9 3-16,2-3 0,2-5 15,4-5-15,-1 0 0,7-2 16,6-2-16</inkml:trace>
  <inkml:trace contextRef="#ctx0" brushRef="#br0" timeOffset="634819.2818">12157 14677 0,'0'0'0,"12"4"0,7 1 15,5 3-15,5 2 0,12 4 16,5 2-16,5 2 15,7 3-15,13 3 0,2 2 16,-4-2-16,-15-5 0,-12-5 16</inkml:trace>
  <inkml:trace contextRef="#ctx0" brushRef="#br0" timeOffset="645521.2975">7407 14452 0,'0'0'0,"0"0"0,0 0 16,0 0-16,0 0 0,-14 25 15,14-25-15,-22 29 0,9-8 16,-2 0-16,1 0 0,-4 4 16,-2 6-16,-5 4 0,4-5 0,-1 3 15,5-6 1,5-8-16,5-5 0,1-10 16,4-4-16,2 0 0,-2 0 15,2 0-15</inkml:trace>
  <inkml:trace contextRef="#ctx0" brushRef="#br0" timeOffset="645663.7812">7357 14191 0,'0'0'0,"0"0"16,0 0-16,0 0 0,0 0 0,23 27 15,-23-27 1,22 27-16,-10-13 0,-2-1 15,-1-2-15,-2-3 0</inkml:trace>
  <inkml:trace contextRef="#ctx0" brushRef="#br0" timeOffset="646044.5284">7743 14427 0,'0'0'16,"0"0"-16,0 0 0,-26 28 15,14-14-15,-2 6 0,-2 5 16,2-1-16,-3 1 0,-4 4 16,1-1-16,-5 1 0,3-2 0,3-6 15,4-1-15,3-5 16,2-4-16,3-4 0,4-4 0,3-5 0,3-4 16,6-6-16,8-4 15,-3-1-15,3-1 0,8-9 16,6-2-16,-1 1 0,0 2 0,7-3 15,-1 4-15,0 4 0,-2 4 16,-6 5-16,-2 3 16,-6 6-16,-5 4 0,-3 4 0,-2 3 31,-4 7-31,-4 5 0,-3 1 16,-4 5-16,0 5 15,-4 5-15,1-6 0,0-3 0,0 6 16,-1-1-16,3-5 0,3-5 0,1-5 0,0-4 0,-1-3 31</inkml:trace>
  <inkml:trace contextRef="#ctx0" brushRef="#br0" timeOffset="646307.6109">8519 14207 0,'0'0'16,"0"0"-16,0 0 0,0 0 0,0 0 15,-33 20-15,15-4 0,-2 5 16,-1 3-16,0 3 0,0 3 16,-3 10-16,1 1 0,-4 9 15,3 0-15,2-3 0,2-1 16,-1 4-16,3-4 0,2-9 16,5-5-16,-2-4 15,2-3-15,2-4 0,1-6 0,2-1 16,0-4-16,0-2 0,-1-3 15,0-7-15,-4-4 16,4 1-16,0 1 0,3 0 16</inkml:trace>
  <inkml:trace contextRef="#ctx0" brushRef="#br0" timeOffset="646477.0178">8078 14486 0,'0'0'0,"0"0"15,0 0-15,0 0 0,0 0 16,25-1-16,-25 1 0,33 2 0,-33-2 15,41 0-15,-16 1 16,3-2-16,2-1 0,2 0 16,3-1-1,7-1-15,-6 0 16,-3 1-16,-7 0 0,-4 2 0</inkml:trace>
  <inkml:trace contextRef="#ctx0" brushRef="#br0" timeOffset="646826.238">8418 14655 0,'0'0'0,"0"0"16,0 0-16,30 6 15,-30-6-15,35 7 0,-18-6 0,5-1 16,4 0-16,0-1 0,-2-1 16,9-4-1,2-2-15,-3-1 0,-3-1 0,-4 0 0,-3-1 16,2 0-16,-5 0 0,-5-1 15,-4-1-15,-4 3 0,-1-1 0,-6-1 16,-5 0-16,-3 2 0,-2 1 0,-1 3 16,-2 4-16,-3 0 0,0 1 15,-3 4-15,-6 3 16,0 5-16,2 3 0,3 4 16,2 3-16,2 1 15,3 1-15,2 1 0,2-1 16,4-1-16,4-1 0,3 1 15,4 1-15,1-2 0,0-2 0,10-4 16,10-2-16,1-3 16,6-2-16,-6-2 0,-5-1 15,-4-1-15</inkml:trace>
  <inkml:trace contextRef="#ctx0" brushRef="#br0" timeOffset="647078.3442">9314 14511 0,'0'0'0,"0"0"16,0 0-16,-25-2 16,25 2-16,-29 5 15,10 0-15,-3 5 0,-6 2 16,3 2-16,1 1 0,-8 8 16,1 0-16,4-1 0,4 0 15,1 3-15,4 0 0,6-2 16,5-3-16,11-1 0,9-1 15,3-4-15,1-3 0,9-4 16,5-4-16,0-4 0,1-4 0,-1 1 16,-9 0-16,-3 1 0</inkml:trace>
  <inkml:trace contextRef="#ctx0" brushRef="#br0" timeOffset="647325.7551">9686 14323 0,'0'0'0,"0"0"15,0 0-15,0 0 0,0 0 16,0 0 0,-16 27-16,16-27 0,-22 32 15,7-13-15,0 3 0,-2 3 0,1 2 16,-5 7-16,1 1 16,3-2-16,3-2 0,2 4 15,4-5-15,8-1 16,6-1-16,5-6 0,4-4 15,6-7-15,8-6 16,-3-5-16,0-4 0,-5 0 16,-5 1-16,-3 1 0</inkml:trace>
  <inkml:trace contextRef="#ctx0" brushRef="#br0" timeOffset="647478.8154">9414 14547 0,'0'0'0,"0"0"0,0 0 16,25-2-16,-25 2 0,39-2 16,-11 2-16,1-1 15,0 0-15,10 0 0,3 2 16,-1-1-16,-1 2 0,1-1 0,-8 0 16,-7-1-16</inkml:trace>
  <inkml:trace contextRef="#ctx0" brushRef="#br0" timeOffset="648149.4236">9132 15230 0,'0'0'0,"-8"3"0,-6 0 15,-3 0-15,-2 1 0,-15 3 16,-8-1-16,-2-1 0,-1 0 0,-19-1 16,-5-1-16,-16 0 0,1-3 15,-18-1-15,-1-3 16,5-1-16,3 0 0,-39-11 16,-31-7-1,21-6-15,14-3 0,-7-7 16,40 6-16,8-8 0,7-6 15,16 1-15,12-1 0,6-2 16,8-1-16,9-4 0,8-3 16,8 4-16,11 4 0,10-4 15,8-3-15,10-4 0,6-2 16,14 2-16,10 0 0,0 14 0,1 6 0,14 1 16,11-1-16,8 1 0,4 0 15,24 5-15,18 3 16,-4 10-16,-4 6 0,10 11 15,9 6-15,-19 7 0,-11 6 0,10 4 16,6 4-16,-2 4 0,-1 3 16,4 8-1,4 6-15,-16-2 0,-10-2 16,-1 10-16,1 8 16,-18-5-16,-12-5 0,-12 3 0,-10 3 15,-15-4-15,-11-5 0,-15 8 16,-12 3-16,-7-9 0,-5-3 15,-21 4-15,-16 3 0,-3-5 16,-1-3-16,-18-5 0,-13-3 0,3-1 0,1 1 0,-23-7 16,-15-2-16,8-4 15,6-3-15,-14 2 0,-9 2 16,4-5-16,4-3 0,-7-5 0,-6-5 16,3-2-16,-1-2 0,39-1 0,28 1 15,17-1-15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20T01:59:30.4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4388 3886 0,'0'0'0,"0"0"0,0 0 16,0 0-16,22-6 0,-22 6 0,28 2 15,-9 1-15,1 0 0,3 3 16,3 2-16,2-1 0,4-3 16,16 3-16,6-1 0,12 0 0,-2-3 15,7 2-15,7 1 0,15 0 16,0-3-16,19-2 0,-1 0 16,11-3-16,-7 0 0,49-6 15,-11-2-15,-16 0 0,-9 1 0,-7-7 16,-2-4-1,-2 3-15,0 2 0,-6-1 16,-2-1-16,-10 0 0,-7 0 0,-6 0 16,-3 1-16,-3-4 15,-4-1-15,-9-3 0,-6-3 16,-19 8-16,-13 5 0,-10-7 16,-5-2-16,-7-6 0,-3-3 0,-11-8 15,-6-5-15,-11 1 0,-8 2 0,-10 1 16,-8 1-16,-5-1 15,-6 1-15,-8-4 0,-8-2 0,-5 3 16,-3 3-16,-19-7 16,-17-5-16,5 2 0,-4 3 15,25 15-15,14 11 0,-18 0 16,-11 0 0,5 5-16,1 3 0,-9 5 0,-7 3 15,8 7-15,7 6 0,-5 5 16,-2 4-16,-1 1 0,3 2 15,-10 17-15,-6 10 0,18-1 16,13-1-16,4 6 0,6 5 16,14 3-16,15 2 0,10 7 15,11 6-15,13-7 0,8-3 0,19 4 16,12 5-16,15-11 0,12-6 16,29 9-16,22 5 15,22 4-15,18 4 16,-43-26-16,-29-15 0,-20-12 0</inkml:trace>
  <inkml:trace contextRef="#ctx0" brushRef="#br0" timeOffset="8084.1671">7223 4052 0,'0'0'16,"0"0"-16,23-4 15,-9 4 1,-2 0 0,7 1-16,4 2 0,-3 0 15,-3-1-15,-1-1 0</inkml:trace>
  <inkml:trace contextRef="#ctx0" brushRef="#br0" timeOffset="8269.1679">7136 4279 0,'0'0'0,"0"0"16,0 0-16,33-1 0,-33 1 0,37-1 15,-18 3-15,4 1 0,-1 1 16,2 0-16,-3-1 0,-4 1 15</inkml:trace>
  <inkml:trace contextRef="#ctx0" brushRef="#br0" timeOffset="8400.2667">7199 4531 0,'0'0'0,"0"0"0,0 0 16,0 0-16,0 0 0,0 0 16,0 0-16,35-4 0,-35 4 0,37-17 31,-11 6-31,3-3 0,-1 0 0,9 2 15,0 4-15,-5 0 0,-4 3 16,-5 0-16</inkml:trace>
  <inkml:trace contextRef="#ctx0" brushRef="#br0" timeOffset="8569.7864">7619 3854 0,'0'0'0,"0"0"15,0 0-15,0 0 16,29-7-16,-29 7 0,28 2 16,-13 2-16,-1 2 0,-3 3 15,0 4 1,-1-2-16,-1-3 0,-1 1 0</inkml:trace>
  <inkml:trace contextRef="#ctx0" brushRef="#br0" timeOffset="8990.9473">7503 4097 0,'0'0'0,"0"0"0,0 0 0,0 0 15,28-8-15,-28 8 0,33-12 16,-12 5-16,2 1 0,6-3 16,4-1-16,0-1 0,0 0 0,9-2 15,-1 3-15,3-1 16,-5 0-16,-7 1 0,-5 1 15,-8 3-15,-7 3 0,-12 3 0,-9 5 0,-7 2 16,-3 3-16,-12 5 0,-9 4 16,0 0-16,3 1 0,-9 6 15,1 2-15,6-4 0,5-3 0,1-3 16,8-3-16,13-2 16,7-1 15,29-13-31,19-9 0,-1-3 0,4-3 15,-2 3-15,-1 1 0,1-3 16,-4-2-16,-5 4 0,-3 2 0,-4 3 16,-5 0-16,-8 3 15,-4 3-15,-5 4 0,-6 6 16,-3 4-16,-5 5 0,0 1 16,2 0-16,-4 3 0,1 3 0,-1 0 15,0-2-15,2-4 0,2-3 16,0-4-16</inkml:trace>
  <inkml:trace contextRef="#ctx0" brushRef="#br0" timeOffset="9201.2843">7607 4311 0,'0'0'0,"0"0"15,0 0-15,7 21 16,-7-21-16,7 29 0,-3-13 16,0 1-16,0 1 0,1-3 0,-2-1 0,2-3 15,-1-2-15,0-1 0,0 0 16,-1-3-16</inkml:trace>
  <inkml:trace contextRef="#ctx0" brushRef="#br0" timeOffset="9381.7841">7757 4313 0,'0'0'16,"0"0"-16,0 0 0,0 0 16,0 0-16,0 0 0,6 22 15,-6-22-15,2 26 0,-2-26 16,0 38 0,1-21-1,0-2-15,1-4 16,1-5-16,1-1 0,-2-1 0,0 1 15</inkml:trace>
  <inkml:trace contextRef="#ctx0" brushRef="#br0" timeOffset="9570.8702">7945 4302 0,'0'0'16,"0"0"-16,0 0 0,-2 32 0,2-32 15,-1 38-15,1-19 0,0 0 0,0 1 16,2-1-16,2 0 0,6 0 15,3-4-15,3-4 0,3-3 16,1-3-16,2-4 0,1-2 16,2-4-16,1-3 0,0-5 15,2-6-15,-3-3 16,-6 4-16,-4 4 16,-1 1-16</inkml:trace>
  <inkml:trace contextRef="#ctx0" brushRef="#br0" timeOffset="9956.4058">8456 3917 0,'0'0'0,"0"0"0,0 0 0,0 0 0,24-19 0,-24 19 15,32-14-15,-11 6 0,-1 0 16,3 2-16,3-1 0,6 0 16,3 1-16,-2 2 15,0 1-15,-5 0 0,-2 1 0,-1 2 16,-3 4-16,-7-1 0,-4 3 15,-4 4 1,-3 2-16,-4 0 0,-4 2 0,-6 1 16,-5 3-16,-6 4 0,-1-1 15,-6 1-15,-4-2 0,3 0 16,1-1-16,-2-2 16,-1-4-16,-2-2 0,5-5 0,3-3 15,4-3-15,6-4 16,4-3-16,7-5 0,0-4 0,4 3 0,4 1 15,2 1-15,6 0 0,3 0 16,1 1-16,5 2 0,3 3 16,4-2-16,2 0 0,-3 3 15,0 3-15,-2 1 0,-1 3 0,-4-1 16,-3 0-16,-3-1 0</inkml:trace>
  <inkml:trace contextRef="#ctx0" brushRef="#br0" timeOffset="10157.0107">8572 4137 0,'0'0'0,"0"0"15,0 0 1,0 0-16,0 0 0,4 26 16,-4-26-16,1 36 0,-2-13 15,0 2-15,0-1 0,-1 7 16,-1-2-16,2-3 0,1-2 0,0-6 15,0-4-15,0 3 0,-1 2 16,0-2-16,1-4 0,0-2 16</inkml:trace>
  <inkml:trace contextRef="#ctx0" brushRef="#br0" timeOffset="10420.183">8650 4136 0,'0'0'0,"0"0"0,0 0 15,25-15-15,-12 9 0,6-2 16,3 1-16,6-1 0,-2 0 15,2 2 1,0 3-16,-2 1 0,-3-1 16,-1 4-16,-1 3 15,-2 3-15,-3 3 0,2 5 0,-3 4 0,-1 1 16,-3 2-16,-3 2 16,-1 2-16,-1-3 0,-2-1 15,-2 0-15,-1-1 0,-2-3 0,0-3 16,-3 1-16,-3 1 0,-2-3 0,-1 1 15,-4-4-15,-4-2 0,2-1 16,-1-3-16,-4-12 0,-3-11 16,4 2-16,5 4 0,2 2 0</inkml:trace>
  <inkml:trace contextRef="#ctx0" brushRef="#br0" timeOffset="10558.2123">8600 4305 0,'0'0'16,"0"0"-16,0 0 0,0 0 0,0 0 0,0 0 15,12-18-15,-12 18 16,25-9-16,-25 9 0,32-12 15,-15 5-15,2 0 0,0 3 16,2 1-16,-5-1 0,0 2 0,0-1 16,-1 2-16,-3-1 0</inkml:trace>
  <inkml:trace contextRef="#ctx0" brushRef="#br0" timeOffset="10705.5168">8578 4412 0,'0'0'0,"0"0"15,0 0 1,0 0-16,37-14 0,-18 5 16,2 1-16,4-1 0,1 1 0,-1-1 15,0 0-15,3 0 0,-1 2 16,-5 0-16,-3 0 0,-4 2 0</inkml:trace>
  <inkml:trace contextRef="#ctx0" brushRef="#br0" timeOffset="10874.3546">8761 4259 0,'0'0'16,"0"0"-16,0 0 15,0 0-15,0 0 0,2 27 0,-2-27 16,2 25-16,-2-25 0,-2 32 16,1-15-16,0 0 0,0-1 15,-1-2-15,0 0 0,-2-3 0,0-3 16,1 0-16,-1-1 0,2-2 15</inkml:trace>
  <inkml:trace contextRef="#ctx0" brushRef="#br0" timeOffset="11137.3691">8408 4273 0,'0'0'0,"0"0"15,0 0-15,-6 22 0,6-22 16,-5 38-16,6-12 0,2-1 16,-1-2-16,5 0 0,4-1 15,6 4-15,5-4 0,7-4 16,7-5-16,5-3 0,3-5 16,10-1-16,1-2 0,6-2 0,-5-3 15,-4-3-15,-4 0 0,3-2 16,-4 2-16,-12 0 15,-9 2-15,-6 1 0</inkml:trace>
  <inkml:trace contextRef="#ctx0" brushRef="#br0" timeOffset="11291.1514">9411 4458 0,'0'0'0,"0"0"16,0 0-16,0 0 15,0 0-15,25 16 0,-25-16 0,0 0 16,24 18-16,-24-18 15,18 9-15,-18-9 16,16 5-16,-8-3 16,-1-1-16,-2 0 0</inkml:trace>
  <inkml:trace contextRef="#ctx0" brushRef="#br0" timeOffset="11475.7135">9739 4018 0,'0'0'0,"0"0"0,0 0 16,33 7-16,-33-7 0,29 10 16,-15-4-1,-1 1-15,1 1 0,-3-1 0,-1-2 16,-2 0-16</inkml:trace>
  <inkml:trace contextRef="#ctx0" brushRef="#br0" timeOffset="11660.7768">9702 4261 0,'0'0'0,"0"0"15,0 0-15,0 0 16,25-10-16,-25 10 0,31-9 0,-15 6 15,1 2-15,-1 1 0,1 1 16,-5 0-16,-3 1 0,-1-1 16,-2 1-16,0-1 0</inkml:trace>
  <inkml:trace contextRef="#ctx0" brushRef="#br0" timeOffset="11832.0614">9664 4449 0,'0'0'0,"0"0"16,0 0-16,0 0 0,-16 10 0,13-8 15,2 0-15,3 1 0,3-1 0,3-3 16,3-4-16,5-2 15,4-3-15,4-4 16,5-1-16,7-6 16,1 3-16,-6 2 0,-6 3 15,-3 1 1</inkml:trace>
  <inkml:trace contextRef="#ctx0" brushRef="#br0" timeOffset="11978.8251">10074 3778 0,'0'0'0,"0"0"16,0 0-16,0 0 0,0 0 0,0 0 15,0 0-15,23 12 0,-23-12 16,16 22-16,-16-22 0,13 30 16,-10-15-16,1-2 15,-2-1-15,0-2 0</inkml:trace>
  <inkml:trace contextRef="#ctx0" brushRef="#br0" timeOffset="12430.9336">9963 3987 0,'0'0'16,"0"0"-16,20-6 0,-7 2 0,2 0 15,5-2-15,4 1 0,7-3 16,-1 0-16,1 1 0,1 0 15,3-2-15,-2 2 0,-4 0 16,-5 1-16,-5 1 0,-4 1 16,-4 2-1,-2-1-15,-5 3 0,-3 4 0,-5 0 16,-3 3-16,-7 2 0,-4 1 16,-5 4-16,-4 0 0,0 1 15,-2 0-15,-3 6 0,2 1 16,4 0-16,2-1 0,6-1 15,2-2-15,4-3 16,3-2-16,7-2 0,4-2 0,4-5 0,4 0 0,9-6 16,7-4-16,2-3 15,0-1-15,1-1 0,1 0 0,-5-2 16,-3 1-16,-3 3 16,-3 2-16,0 5 15,-2 3-15,-2 3 16,-2 2-16,-3 7 15,-3 6 1,-2 0-16,-1 1 0,-3 0 0,-2-1 16,1-4-16,0-2 0,1-3 15</inkml:trace>
  <inkml:trace contextRef="#ctx0" brushRef="#br0" timeOffset="12610.6444">9922 4297 0,'0'0'0,"0"0"0,0 0 0,0 0 16,0 0-16,0 0 15,19 30-15,-19-30 0,13 26 16,-6-12-16,-1 1 0,1-1 0,0 1 0,-1-3 16,1-1-16,-2-3 0,1-2 0,-2-2 15,1 1-15,-2-2 16</inkml:trace>
  <inkml:trace contextRef="#ctx0" brushRef="#br0" timeOffset="12795.6725">10140 4297 0,'0'0'0,"0"0"16,0 0-16,0 0 15,9 21-15,-9-21 0,0 0 0,4 34 16,-4-34-16,0 25 0,0-13 15,0-1-15,0-2 16,0-1-16,0-2 0,2-2 0,1-3 0,0-1 16,1-1-16,-1 1 0,0-2 15,-1 2-15</inkml:trace>
  <inkml:trace contextRef="#ctx0" brushRef="#br0" timeOffset="12980.1272">10247 4303 0,'0'0'0,"0"0"16,0 0-16,0 0 0,6 23 15,-6-23-15,10 24 0,-10-24 16,13 33-16,-5-16 0,1-1 16,-1-1-16,1-2 0,1 0 15,1-2-15,2-2 0,3-4 16,7-2-16,2-4 16,0-6-16,-1-4 0,-3-2 0,-3 1 15,-2 2-15,-3 1 16,-2 1-16</inkml:trace>
  <inkml:trace contextRef="#ctx0" brushRef="#br0" timeOffset="13142.7372">10738 3884 0,'0'0'0,"0"0"0,0 0 0,0 0 16,0 0-16,31 7 0,-31-7 15,19 14-15,-19-14 0,15 21 16,-11-6-16,1-3 0,-2-1 15,0-1-15</inkml:trace>
  <inkml:trace contextRef="#ctx0" brushRef="#br0" timeOffset="13597.5476">10607 4128 0,'0'0'0,"0"0"0,0 0 0,22-6 15,-22 6-15,25-6 0,-25 6 0,35-9 16,-15 6-16,0-1 0,0 1 0,-1-1 16,-3 0-16,3 0 15,-4-1-15,-2 2 16,-5 3-16,-4 4 0,-5 2 16,-4 0-16,-1 0 0,-7 5 15,-3 5-15,-6 6 0,-1 0 16,2-1-16,2 0 15,1 0-15,3 2 0,1 0 16,4-2-16,5-3 0,6-2 16,4-4-16,2-3 0,6-4 15,2-4-15,2-2 0,0 0 0,2-3 16,0-1-16,-4-3 0,-2-3 16,-3 3-16,-1-1 0,-3-2 0,-3-1 15,-1 2-15,-2 3 0,0 0 16,-1-1-16,1 2 0,0 1 15,0 5-15,0 0 0,0 0 16,2 5-16,0 0 0,2 1 0,0 3 16,1 3-16,1-1 15,1 0-15,4 2 0,2 1 0,1-2 16,1-1-16,-1-3 0,1-3 0,-1-2 0,-3 0 16,-2 1-16</inkml:trace>
  <inkml:trace contextRef="#ctx0" brushRef="#br0" timeOffset="14061.0185">11003 4185 0,'0'0'16,"0"0"-16,37-11 0,-8 4 15,3 0-15,6-2 0,-3 1 0,1 2 16,0 2-16,3 1 0,-5 0 0,-4 6 15,-4 3-15,-4 2 16,-4 2-16,-6 0 0,-4 3 0,-8 2 16,-6 3-16,-3 0 0,-2-1 0,-3-1 15,-4 1-15,-4 0 16,-3-2-16,-3-1 16,-1-2-16,1-3 0,3-1 0,-3-6 15,3-3-15,3-8 0,3-4 16,8-4-1,2-5-15,4-1 0,2-2 0,7-15 16,3-4 0,3 0-16,0 2 0,1 4 0,0 3 15,-1 5-15,0 4 0,-1 7 16,-1 5-16,-2 5 0,0 4 16,-2 10-16,0 7 0,-7 7 15,-2 9-15,-2 5 0,-2 6 0,-6 14 16,-4 7-16,4-5 0,0 0 0,-2 8 15,-1 0 1,4-13-16,2-7 0,1-6 0,2-5 16,0-11-16,1-7 0,3-6 15,0-1-15,2-1 0</inkml:trace>
  <inkml:trace contextRef="#ctx0" brushRef="#br0" timeOffset="50426.2132">4382 3802 0,'0'0'0,"0"0"15,0 0-15,0 0 0,0 0 0,0 0 0,23-17 16,-23 17-16,0 0 0,36-8 16,-36 8-16,35 0 0,-13-2 15,3 0-15,6-1 0,2 2 16,1 0-16,16 1 0,4 1 16,16 0-16,-3-2 0,8 1 0,5 0 15,12-1 1,-5 0-16,18 0 0,-1 1 15,13-3-15,-4 0 0,43-2 16,-14-2-16,-15 2 0,-11 2 16,-1-5-16,-2-6 0,-13 5 0,-11 1 15,-3 5-15,-1 3 16,-6-2-16,-1 1 0,-5 2 16,-4 2-16,-10-3 0,-10-1 0,-6 2 0,-4 2 15,-14-3-15,-6-1 0,-9 0 16,-8 0-16,-2 1 0,1-3 15,-4 2-15,-6 1 0,-6-1 16,-6 0-16,-2-4 0,-7-1 16,-9 1-16,-1 4 0,-14-2 15,-9 0-15,-16-2 0,-18-1 16,-2 2-16,10 4 0,-56-3 16,5-3-16,0 1 0,2-2 15,4 3-15,4 4 0,8 2 16,5 5-16,-3-2 0,-4-1 15,13-2-15,6 1 0,-15 6 16,-9 3 0,24 1-16,15-1 0,4 2 15,0 3-15,13 2 0,10 0 0,9-5 16,7-3-16,6-6 0,8-4 16,9 0-16,6 1 15,9-3-15,6 0 0,8 1 16,8 2-16,10-2 0,11-2 15,4-2-15,5-3 0,18 0 0,12 3 0,-6-4 16,-2 0-16,20 8 0,16 6 16,-6-5-16,-7-1 0,14-7 15,6-4-15,2 9 0,-2 5 16,18-4-16,9-1 0,-18 3 0,-12 5 16,3 0-16,3 2 15,-7-3-15,-4-1 16,6-5-16,6-4 15,-18-1-15,-11-3 0,1 2 0,1-1 16,-17 17-16,-14 9 0,-6-9 16,-10-7-16,-10-1 0,-8-1 15,-13 0-15,-7 0 0,-7 0 0,-4-1 16,-17 1-16,-13 1 0,-12-4 16,-7-3-16,-14-1 0,-8 0 15,-1-3-15,4-2 0,-18-3 0,-14-2 16,7 5-16,4 2 0,-15 4 15,-9 3-15,8-1 0,7-3 0,-9 6 16,-9 3-16,11 5 0,6 2 16,2-1-16,1 0 15,9 1-15,6 0 0,5 1 0,2 1 0,19 6 32,10 4-32,7-5 0,5-5 15,11-2-15,10-2 16,8-4-16,6-1 0,9-2 0,4-1 0,10 7 0,1 4 0,8-1 31,6-2-31,17-3 0,11-1 0,1 3 0,1 0 16,11 3-16,10-1 15,4-2-15,4-2 0,17-2 16,12-3-16,18 0 0,12-1 16,-6-5-16,-7-2 0,-12-3 15,-12-1-15,15 3 0,9 0 16,6 1-16,4 2 0,-39 1 15,-29-1-15,5 2 0,2 3 16,-23 0-16,-13 0 0,-18 7 16,-11 8-16,-6-5 0,-3-2 0,-4-2 15</inkml:trace>
  <inkml:trace contextRef="#ctx0" brushRef="#br0" timeOffset="75522.1054">4881 3956 0,'0'0'0,"0"0"0,0 0 15,0 0-15,24-8 0,-24 8 0,28-6 16,-28 6 0,37-3-16,-13 3 15,6 0-15,3 1 0,2 0 0,15-2 16,2 0-16,13 0 0,1 1 15,2-3-15,2-1 0,11 3 16,-3 1-16,11-2 16,7 0-16,7-3 15,-7-3-15,-8 1 0,-15 3 0,-10-1 0,-7 1 16,-1-3-16,-15-1 0,-28 5 16,-6 1-16,-12 0 0,-6 5 0,-16-1 15,-9 3-15,-12 2 0,-11 3 16,-14 7-16,-10 5 15,-1 2-15,4 3 0,11-5 16,22-5-16,10-6 0</inkml:trace>
  <inkml:trace contextRef="#ctx0" brushRef="#br0" timeOffset="77527.4687">13009 4002 0,'0'0'0,"0"0"16,0 0-16,0 0 0,0 0 16,-22-10-16,22 10 0,-22 1 15,5 1-15,-1 3 0,-3 2 16,1 0-16,0 0 16,-2 2-16,-2 1 0,-3 2 15,5-1-15,6-1 0,4-1 0,5 1 16,5 0-16,5 1 15,6 2 1,10 3-16,6 1 0,0 1 16,0-2-16,-6 2 0,-2-1 0,-2 2 15,-3 0-15,-5-3 0,-5 1 0,-7 0 16,-6 3-16,-4-3 0,-1 0 0,-3-3 16,-2 0-16,-2-3 0,-1-2 31,0-2-31,-1-1 0,5-8 0,4-4 15,4-4-15,4-3 0,1 3 0,2 2 16,1 1 0</inkml:trace>
  <inkml:trace contextRef="#ctx0" brushRef="#br0" timeOffset="77944.3517">13172 4100 0,'0'0'16,"0"0"-16,-12 30 16,2-11-16,-1 4 0,-3 12 0,-1 4 15,3-4-15,1-3 0,2 1 16,5-4-16,4-4 0,3-5 0,4-6 16,4-4-16,6-6 15,3-8-15,6-4 16,2-4-16,1-5 0,0-2 15,7-12-15,2-3 0,-5-1 16,-2 2-16,-2-1 16,-1 0-16,-5 6 0,-3 5 15,-6 4-15,-4 5 16,-4 6-16,-4 5 0,-4 4 16,-2 3-16,-3 6 0,-4 9 0,0 1 15,0 2-15,0 4 0,-2 4 16,5-1-16,1-1 0,3 2 15,3-3-15,6-4 16,7-1-16,8-10 0,5-7 16,-1-9-16,1-7 0,-4 1 15,-5 3-15,-2 1 0</inkml:trace>
  <inkml:trace contextRef="#ctx0" brushRef="#br0" timeOffset="78229.4966">13824 4069 0,'0'0'15,"0"0"-15,0 0 0,-10 20 16,10-20 0,-15 32-16,6-8 0,-1 4 15,-1 2 1,1-1-16,0-3 0,0 4 0,3-3 16,2-5-16,-1-5 0,5-7 15,3-7-15,0-3 0,1-3 0,1-7 16,2-5-16,0-1 15,2-4-15,2-1 0,2-3 0,5-4 0,0 3 16,0 2-16,-1 4 0,0 5 16,-2 1-16,3 4 0,0 4 15,0 1-15,-2 3 0,3 5 16,1 6-16,-2 1 0,-1 1 0,-3-3 16,-2 0-16,-2-3 0</inkml:trace>
  <inkml:trace contextRef="#ctx0" brushRef="#br0" timeOffset="78732.9249">14484 4038 0,'0'0'0,"0"0"16,0 0-16,0 0 0,0 0 15,-14-20-15,14 20 0,0 0 16,-30-4-16,10 8 15,-6 1-15,-3 6 0,-2 2 16,1 3-16,2 0 0,-6 10 16,2 3-16,-3 5 0,7-1 0,8-4 15,7-2-15,6-4 16,5-1-16,8-6 0,9-4 16,4-8-16,5-4 0,4-6 0,3-4 15,6-5-15,-1-4 0,-2-5 0,-2-4 16,-4 2-1,-3 1-15,-2-2 0,-1 1 0,-4 4 0,-4 5 16,-5 5-16,-3 4 0,-5 4 16,-3 3-16,-5 6 0,-3 6 15,0 2-15,-2 3 0,-1 6 16,-2 6 0,1 3-16,0 4 0,-6 17 15,-2 7-15,3-7 0,4-5 16,0 3-16,3-6 0,2-7 15,3-5-15,-2-6 0,-1-2 16,-3-6-16,-2-5 16,2-4-16,-1-2 0,-5-6 0,-2-2 15,2-6-15,2-3 0,3-11 0,4-9 16,4 2-16,1 2 0,2 5 16,1 5-16,0 3 0</inkml:trace>
  <inkml:trace contextRef="#ctx0" brushRef="#br0" timeOffset="79054.7328">14513 4264 0,'0'0'15,"0"0"-15,0 0 16,25-4-16,-25 4 0,34-2 16,-9 0-16,0-3 0,2 0 15,1 0-15,-2 0 0,9-4 16,-1-5-1,-2 0-15,-2-2 0,2-3 16,-4 0-16,-6 1 0,-4 1 16,-7 0-16,-6 0 0,-3 3 15,-6 0-15,-6 4 0,-5 3 16,-5 3-16,-3 0 0,-5 5 16,-3 4-16,1 4 0,-1 3 0,-6 4 15,2 2-15,6 5 0,5 5 0,5 1 16,5-1-1,6-1-15,6-1 0,10-2 16,8 0-16,8-3 0,3-4 16,12-2-16,7-4 0,-10-1 15,-7-3-15,-7-1 0</inkml:trace>
  <inkml:trace contextRef="#ctx0" brushRef="#br0" timeOffset="84170.8139">3044 2694 0,'0'0'16,"0"0"-16,0 0 0,0 0 15,0 0-15,32-3 0,-32 3 0,32-6 16,-9 0-1,13 0-15,8-1 16,10-1-16,4 0 16,20 0-16,3 1 0,24 0 0,22-2 15,19 1-15,-4-1 0,60 3 16,13 4-16,-28-3 0,-17-2 16,8-2-16,7-1 0,-27 2 15,-16 2-15,4 3 0,2 3 0,-20 5 0,-15 4 16,-8 3-16,-6 3 15,-8 4-15,-8 2 0,-24-7 16,-20-4 0,-10-3-16</inkml:trace>
  <inkml:trace contextRef="#ctx0" brushRef="#br0" timeOffset="86877.8154">6899 1674 0,'0'0'15,"0"0"-15,0 0 0,22 0 0,-22 0 0,21 3 16,-7 0-16,3 2 0,1 2 16,-1 2-16,1 1 0,-3 0 15,0 3-15,0-1 0,-2-1 16,-2-2-16</inkml:trace>
  <inkml:trace contextRef="#ctx0" brushRef="#br0" timeOffset="87505.1922">6710 2052 0,'0'0'0,"0"0"0,0 0 0,23-4 31,-23 4-31,27-7 0,-7 1 0,1 1 0,2-1 0,3 1 16,1-1-16,-2 0 0,3 1 16,5-2-16,-2 1 15,-2 2-15,-4 0 0,-3 0 0,-2 1 16,-4 0-16,-1 2 16,-3 2-16,-1 1 0,-2 2 0,0 3 31,-3 1-31,0 4 0,-2 3 15,2 1-15,-3 2 0,-3 0 16,0 0-16,-3 3 0,-1-1 16,0 0-16,-3-2 0,0-4 15,-1 0-15,0-2 0,-2-1 0,-4 0 16,-3-2-16,1 0 0,-3-2 16,-1-2-16,3-1 0,0-4 0,-2-1 15,-2-3-15,8 1 0,3-1 0,4-3 16,6-3-16,0-1 15,4-1-15,8 1 16,7 2-16,2 2 0,3 2 16,-1 2-16,0 0 0,5 6 15,-1 2 1,-2 2-16,-3 1 0,-6 1 16,-4 2-16,-6 1 0,-8 4 0,-7 2 15,-5 2-15,-5-1 0,-5-1 16,-8 3-16,-7 4 0,0-1 15,2-2-15,-4 1 16,1-4-16,10-4 0,3-4 0,6-4 16,7-3-16,7-3 0,5-4 0,6 0 15,7-2-15,6-2 0,7-1 16,10-1-16,6 0 16,6 0-16,5 2 0,4 1 15,-3 1-15,8 1 0,-1 1 16,-9-3-16,-7-2 0,-11 2 15,-8 1-15,-6 1 0</inkml:trace>
  <inkml:trace contextRef="#ctx0" brushRef="#br0" timeOffset="87768.3813">7332 1949 0,'0'0'0,"0"0"0,0 0 15,0 0-15,27-19 16,-7 12-16,7 1 0,3 0 0,2 1 16,15-1-16,5 1 15,2 0-15,0 2 0,15-2 0,10 1 16,-7 0-16,-7 2 0,4-3 16,-6 1-16,-13 1 0,-11-1 0,-7 0 15,-6 1-15,-10-2 0,-6 0 0,-10 2 16,-7 0-16,3 2 0,1-1 15,1 0-15</inkml:trace>
  <inkml:trace contextRef="#ctx0" brushRef="#br0" timeOffset="87953.4058">7693 1752 0,'0'0'0,"0"0"15,0 0-15,0 0 0,0 0 16,-3 29-16,3-29 0,-4 31 16,2-13-16,1 2 0,-2 1 0,-1 0 15,3-1-15,2 3 0,3-3 0,0-8 16,2-5-16,-1-2 0,0 0 16,-2-2-16</inkml:trace>
  <inkml:trace contextRef="#ctx0" brushRef="#br0" timeOffset="88138.5147">8084 1710 0,'0'0'0,"0"0"15,0 0-15,0 0 0,-14 30 0,14-30 16,-22 27 0,8-7-16,-3 3 15,2 2 1,-1 2-16,4-2 0,2-4 15,0 2-15,1-3 16,3-3-16</inkml:trace>
  <inkml:trace contextRef="#ctx0" brushRef="#br0" timeOffset="88323.5352">8045 1910 0,'0'0'0,"0"0"0,0 0 16,0 0-16,0 0 0,0 0 15,-33 25-15,13-11 0,-5 4 16,0 0-16,0-1 0,-16 7 15,-3 3-15,1-2 0,1 2 16,-10 6-16,1-1 16,7-3-16,5-3 0,0-2 15,10-6 1,5-3-16,6-4 0,4-2 0</inkml:trace>
  <inkml:trace contextRef="#ctx0" brushRef="#br0" timeOffset="88480.6505">7641 2167 0,'0'0'0,"0"0"0,0 0 0,0 0 16,0 0-16,17 19 0,-17-19 0,10 21 15,-10-21-15,12 27 0,-6-13 16,0 0-16,-1-5 0,1 1 16,-1-3-16,0-1 15,-1 0-15,-1-1 0</inkml:trace>
  <inkml:trace contextRef="#ctx0" brushRef="#br0" timeOffset="88655.6416">7844 2124 0,'0'0'0,"0"0"16,0 0-16,0 0 0,7 22 15,-7-22-15,2 24 0,-2-24 16,1 28-16,-1-14 0,1-2 0,-1-1 15,0-1 1,0-2-16</inkml:trace>
  <inkml:trace contextRef="#ctx0" brushRef="#br0" timeOffset="89012.3943">8179 2110 0,'0'0'0,"0"0"15,0 0-15,0 0 0,0 0 0,0 0 16,-3 32-16,3-32 15,-18 22-15,18-22 0,-30 27 0,9-10 16,-2 0 0,-15 4-16,-11 3 15,-14 5 1,2-1-16,8-5 16,8-5-16,-6-1 0,7-3 15,10-3-15,7-2 16,9-3-16,8-3 0,16-2 15,13-1-15,13-3 0,10 0 16,2-3-16,1 0 0,14 1 16,4-1-16,-8 1 0,-6-1 0,3-1 15,-5 3-15,-8-1 0,-6 1 0,-10 1 16,-4-2-16,-6 3 16,-3 2-16,-6 0 0,-4 0 0,-6 1 15,-6-4-15,2 2 16,2 0-1,2 1-15</inkml:trace>
  <inkml:trace contextRef="#ctx0" brushRef="#br0" timeOffset="89213.084">8028 2221 0,'0'0'0,"0"0"16,0 0-16,0 0 15,0 0-15,-1 42 16,-1-16-16,0 5 0,-1 0 0,0 3 15,1 1-15,-4 0 16,2-1-16,-2 9 0,1-2 0,0 2 16,0-7-16,1-4 0,-1-7 15,1-6-15,0-5 16,-1-3-16,1-4 0,1-2 16,1 0-16,0-2 15</inkml:trace>
  <inkml:trace contextRef="#ctx0" brushRef="#br0" timeOffset="89413.7869">8037 2465 0,'0'0'0,"0"0"15,0 0-15,0 0 16,0 0-16,-18 20 0,18-20 0,-15 24 0,4-7 16,-2 1-16,-3 0 0,-3 0 15,-2 0-15,2-2 0,-1 1 16,-7 2-16,1-1 0,0-4 15,1 0-15,3-3 0,1-2 0,3-2 16,4-2-16,2 1 0</inkml:trace>
  <inkml:trace contextRef="#ctx0" brushRef="#br0" timeOffset="89614.4224">7907 2541 0,'0'0'15,"0"0"-15,0 0 0,33 4 16,-33-4-16,31 9 0,-13-3 0,2 0 15,0 1 1,10 3-16,-1 0 0,-2 0 16,0 0-16,-2 0 15,-1-2-15,3 1 16,0-2-16,-5-2 0,-4-1 0,-3-2 16,-1 2-16,-3-3 15</inkml:trace>
  <inkml:trace contextRef="#ctx0" brushRef="#br0" timeOffset="89746.1126">8585 2628 0,'0'0'0,"0"0"15,0 0-15,0 0 0,23 13 0,-23-13 16,22 12-16,-22-12 16,24 20-1,-14-8-15,-2 3 0,-1-1 16,-1-3-16,0 0 0</inkml:trace>
  <inkml:trace contextRef="#ctx0" brushRef="#br0" timeOffset="94708.7908">9870 2305 0,'0'0'0,"0"0"15,0 0-15,0 0 0,0-20 0,0 20 16,0 0-16,-1-22 0,1 22 16,-4-17-16,-1 7 0,1 0 0,-2 0 15,-2 2-15,-5 1 0,0 1 16,0-2-16,-4 3 0,-1 1 15,-3 2-15,-2 2 0,-7 0 16,1 2-16,-1 1 0,2 2 16,0 4-16,3 3 0,3-1 0,1 1 15,-1 7 1,3 3-16,3 2 0,2 0 16,4 0-16,3 0 0,2 3 15,3 2-15,4-1 0,4-2 16,3-5-16,3-5 0,5-7 15,5-6-15,4-6 0,2-3 16,4-7-16,4-4 16,0-6-16,0-3 0,3-4 0,-5 1 15,-5 0-15,-4 1 16,-3 5-16,-2 5 0,-7 4 0,-4 4 16,-3 5-16,-3 1 0,-3 10 15,-3 7-15,-3 2 0,-2 5 16,-5 4-16,-3 2 15,-1 6-15,2 2 0,4-1 0,4-4 16,4 3-16,4-5 0,4-4 0,5-3 16,5-7-16,4-3 15,8-8-15,5-3 0,-8 0 16,-4-1-16,-5 1 0</inkml:trace>
  <inkml:trace contextRef="#ctx0" brushRef="#br0" timeOffset="95094.3326">10780 2096 0,'0'0'0,"0"0"0,0 0 15,-37-1-15,14 5 0,-2 0 16,-3 3-16,-3 3 15,-4 1-15,-11 6 0,-1 2 16,6-2-16,7-2 0,2 4 16,8-3-16,9-2 0,6 0 0,10-3 31,8 0-31,4-1 0,4-1 0,6 1 16,5 3-16,-2-5 15,-1-1-15,0 2 0,-2 0 16,-4-1-16,-4 1 0,-5-1 15,-5 2-15,-6-1 0,-5 2 0,-5 1 16,-4 1-16,-2 1 16,-3 0-16,-2 0 0,-1-2 0,2-1 0,1-2 15,2-5-15,3-4 16,5-3-16,4-2 0,2 1 0,1 1 16,-1-1-16</inkml:trace>
  <inkml:trace contextRef="#ctx0" brushRef="#br0" timeOffset="95295.0264">11003 2287 0,'0'0'0,"0"0"16,0 0-16,0 0 0,-7 34 16,7-34-16,-13 28 0,3-13 15,-2 2 1,1 0-16,1 1 0,0-4 15,1 0-15,1-2 0,2-3 16,-1 1-16,1-4 0,4-3 16,2-3-16,-2 0 0,2 0 0,0 0 15</inkml:trace>
  <inkml:trace contextRef="#ctx0" brushRef="#br0" timeOffset="95495.235">10940 2110 0,'0'0'16,"0"0"-16,0 0 0,0 0 16,0 0-16,0 0 0,26 10 15,-26-10-15,16 13 16,-16-13-16,17 16 0,-8-8 16,1-1-16,0 2 0,1-1 15,-2 1-15,-2-2 16,1-2-16</inkml:trace>
  <inkml:trace contextRef="#ctx0" brushRef="#br0" timeOffset="95733.5496">11227 2103 0,'0'0'0,"0"0"0,0 0 16,0 0-16,0 0 0,18 19 15,-18-19-15,19 30 0,-19-30 16,24 34-16,-10-13 0,2 0 15,0 3-15,5 2 16,0 0-16,-1-3 0,0-1 16,0-3-16,0 1 0,-4-2 15,-2-1-15,0-1 0,-1-1 16,-2-2-16,-1 0 0,-5-5 16,-1-1-1,-1-1-15,-1-2 0,0 0 0</inkml:trace>
  <inkml:trace contextRef="#ctx0" brushRef="#br0" timeOffset="95949.9251">11642 2124 0,'0'0'16,"0"0"-16,0 0 0,0 0 16,0 0-16,-30 15 0,30-15 0,-31 28 15,13-15-15,-7 5 0,-2 4 16,0 0-16,1 1 0,-11 5 15,0 0-15,4-4 16,5-1-16,2-1 0,5-3 0,8-3 16,6-3-16,2-2 0,0-2 15,2-2 1</inkml:trace>
  <inkml:trace contextRef="#ctx0" brushRef="#br0" timeOffset="96097.0432">11671 2305 0,'0'0'0,"10"-1"16,4-1-16,1-1 0,2 0 0,7 2 0,3 0 15,0 0-15,1 0 16,0 0-16,2-2 0,3 2 0,-3 2 16,-6 0-16,-4-1 0,-3 2 15</inkml:trace>
  <inkml:trace contextRef="#ctx0" brushRef="#br0" timeOffset="96381.8534">12511 2092 0,'0'0'0,"0"0"15,0 0-15,0 0 0,0 0 16,0 0-16,0 0 0,0 0 0,-18 14 0,18-14 15,-29 18-15,12-5 16,-3 0-16,-4 10 16,-5 5-16,1 0 0,2 1 0,-2 6 15,5-2-15,3 3 16,7 0-16,5-5 0,5-4 0,9-5 16,6-3-16,4-6 0,4-3 0,8-7 15,6-5-15,-7 1 0,-4 0 0,-6-1 16</inkml:trace>
  <inkml:trace contextRef="#ctx0" brushRef="#br0" timeOffset="96735.7207">12793 2219 0,'0'0'0,"0"0"15,0 0-15,0 0 0,-20 22 0,20-22 16,-16 24-16,16-24 0,-18 35 15,9-15-15,1 1 16,3-1-16,2-1 0,1 4 0,4 0 16,3-5-16,4-5 0,5-5 0,5-4 15,1-4-15,2-2 0,2-3 16,1-6-16,1-3 16,-1-3-16,2-3 0,-5-1 0,-5-1 15,-2-2-15,-4 3 0,-3 3 16,-5-1-16,-6 1 15,-2 6-15,-3 3 16,-6 3-16,-6 2 16,-4 2-16,-4 2 0,1 4 0,0 4 15,3-1-15,2 2 0,3-1 16,4 3-16,4 0 16,3-1-1,3-2-15,0-1 16,1-2-16</inkml:trace>
  <inkml:trace contextRef="#ctx0" brushRef="#br0" timeOffset="97136.7721">13244 2128 0,'0'0'16,"0"0"-16,0 0 0,0 0 0,0 0 16,-12 24-1,12-24-15,-16 26 0,16-26 0,-18 34 16,8-14-16,0 3 15,1-1-15,1 0 0,2-1 16,-1 2-16,3-3 0,2-2 16,4-1-16,3-6 0,4-2 0,5-6 15,5-1-15,1-5 0,1-1 16,1-2-16,1-2 0,2-4 16,1-5-16,-2-1 0,-1-2 0,3-3 15,0 0 1,-4 1-16,-3 1 15,-4 3-15,-2 4 0,-3 3 0,-2 3 16,-4 5-16,-4 3 0,0 4 16,-3-1-16,0 5 0,-2 4 0,-1 3 0,-2 2 0,0 6 15,1 1-15,1-2 16,2-1-16,1 0 0,2-2 16,5-4-16,1-3 0,8-2 0,7-3 15,2-5-15,0-4 0,4-4 16,0-4-16,-4 2 0,-4 1 0,-4 2 31</inkml:trace>
  <inkml:trace contextRef="#ctx0" brushRef="#br0" timeOffset="97453.397">13812 2133 0,'0'0'16,"0"0"-16,0 0 0,0 0 15,-10 28-15,10-28 0,-12 29 16,4-10-16,0 3 0,-1 0 0,-1 1 0,2-1 15,1-1-15,-1 3 16,3-4-16,-1-2 0,2-3 0,0-4 16,2-4-16,2-1 0,1-3 0,2-5 15,-1-2 1,0-3-16,0-1 0,1-5 0,1-7 16,1-4-1,1 0-15,-1 2 16,1 0-16,-1 3 0,0 3 15,-1 4-15,1 2 0,1 3 16,3 2-16,1 3 0,1 3 0,3 0 16,4 1-16,2 1 15,1 1-15,6 0 0,6 3 16,0-1-16,-1-4 0,1 0 0,-6 1 0,-5-2 16</inkml:trace>
  <inkml:trace contextRef="#ctx0" brushRef="#br0" timeOffset="97754.3577">14398 2122 0,'0'0'15,"0"0"-15,0 0 0,0 0 16,-18-17-16,18 17 0,-25-5 16,25 5-16,-34-2 0,13 2 0,-3 1 15,1 1-15,-1-1 0,-3 4 0,0 2 16,3 1-16,2 0 0,3 2 16,4 3-16,5-2 0,4 1 15,6 1-15,4 3 0,2-1 16,4 2-16,4-2 0,2-2 15,1 2 1,-2-2-16,2 3 0,-4-3 0,-3 0 16,-3 1-16,-2-3 0,-3 0 15,-4-3-15,-4 2 0,-5-1 16,-4 1-16,-1-2 0,1-1 16,0 0-16,-1 1 0,2 0 15,1-3-15,2-3 0,3-2 16,1 0-16,2 0 0,0 0 0</inkml:trace>
  <inkml:trace contextRef="#ctx0" brushRef="#br0" timeOffset="98086.5991">14337 2353 0,'0'0'0,"8"0"16,3-1-1,10-1-15,9-2 16,1-1-16,0 1 0,9-6 0,1-2 15,4-2-15,-4 1 0,2-2 16,-6-2-16,-7 3 0,-3-2 0,-7 0 16,-7 1-16,-6 0 15,-7 1-15,-5 3 0,-4 1 0,-5 3 16,-4 3-16,-8 3 0,-6 1 16,2 4-16,3 0 0,-3 5 0,-2 2 15,-1 6-15,4 1 0,5 0 16,4 4-16,5 1 0,4 2 0,3 0 15,5-1-15,3-4 16,4-1-16,6-2 0,4-1 0,6-3 16,4 0-1,9 0-15,6-2 0,1-4 16,1-6-16,-10 1 16,-5-1-16,-6 0 0</inkml:trace>
  <inkml:trace contextRef="#ctx0" brushRef="#br0" timeOffset="98657.359">15509 2305 0,'0'0'0,"0"0"16,0 0-16,0 0 0,18-17 15,-18 17-15,0 0 0,17-17 16,-12 10-16,-1-1 0,-1001-1 0,2000 0 0,-1002-2 15,-2 0-15,-1-2 0,-2 2 16,1 1-16,-2 1 16,-3-1-16,-1 2 0,-1 1 0,-3 0 15,-2 1-15,-1 3 0,2 1 0,-8 3 16,-3 2-16,1 5 16,0 2-16,1 5 15,1 3-15,2-1 0,2 2 16,1 4-16,3-1 15,4-2-15,4-2 0,3-1 0,3-1 16,5-3-16,6-1 0,6-1 16,5-1-16,0-4 0,1-4 15,3-3-15,3-2 0,0-5 16,-1 0-16,4-7 16,2-2-16,-4-1 0,-2 0 15,3-9-15,2-7 0,2-3 16,-3 2-16,-4 4 15,-5-1-15,-6 7 0,-2 3 16,-4 5-16,-4 1 31,-1 5-31,-3 4 0,-4 3 0,-3 3 16,-4 6-16,-3 6 0,-1 1 16,0 1-16,-3 7 0,-1 6 15,-1-1-15,1 0 0,-1 4 16,0 3-16,2 1 0,2 1 15,3 1-15,5-4 0,2-4 16,5-2-16,6-4 0,6-1 0,-3-6 0,-3-2 0,-1-2 16</inkml:trace>
  <inkml:trace contextRef="#ctx0" brushRef="#br0" timeOffset="98889.2672">16130 2212 0,'0'0'0,"0"0"16,0 0-16,0 0 0,0 0 16,-21 30-16,11-13 0,-1 1 15,0 1-15,-2 4 0,-1 1 16,0 0-16,1-3 0,1 3 16,3-2-1,4-5-15,2-3 0,6-6 16,1-7-16,2-5 0,0-3 15,0 1-15,-2 1 0,-1 1 0</inkml:trace>
  <inkml:trace contextRef="#ctx0" brushRef="#br0" timeOffset="99042.4069">16132 1987 0,'0'0'0,"0"0"0,0 0 15,0 0-15,0 0 0,0 0 16,0 0-1,18 26-15,-18-26 0,16 18 16,-16-18-16,21 20 0,-10-12 16,-1-1-16,-1-1 0,-1 0 15</inkml:trace>
  <inkml:trace contextRef="#ctx0" brushRef="#br0" timeOffset="99419.0889">16383 2227 0,'0'0'0,"0"0"0,0 0 16,-10 25-16,10-25 0,-13 37 0,7-19 16,-2 2-16,-1-1 0,1-1 0,-1-2 15,0 2-15,2-3 16,1-2-16,0-3 0,3-2 16,1-4-16,4-6 15,3-4-15,2 0 0,0-3 16,1-4-1,3-4-15,6-5 0,1 0 0,1-1 16,3 0-16,3-2 16,-3 2-16,-1 4 0,0 4 15,-1 4-15,-2 4 0,0 5 16,-2 7-16,-2 0 0,-4-1 0,-4 5 16,-2 4-1,-8 4-15,-4 7 0,-1 1 16,-1-3-16,0 1 15,1 0-15,2-2 0,2-5 0,1-2 0,3-3 16,4-4-16,2-3 16,0-1-16,-2 0 15,0-2-15</inkml:trace>
  <inkml:trace contextRef="#ctx0" brushRef="#br0" timeOffset="99824.0203">16902 2140 0,'0'0'0,"0"0"0,0 0 0,-10 27 0,10-27 16,-17 36-16,7-15 15,-3 2-15,-2 3 16,-3 4-16,2-3 0,1-5 16,2-2-16,2-4 0,1-3 15,3-7-15,3-5 16,1-1-16,1-1 0,2-3 0,2-3 15,2-5-15,3-3 16,5-9-16,6-6 0,4 0 0,3-1 31,1 4-31,2 3 0,3 2 16,-4 5-16,-1 6 16,-2 3-16,-2 4 0,-2 2 0,-4 4 15,-1 7-15,-8 7 16,-4 5-16,-4 4 0,-3 0 15,-3 4-15,-3 1 16,1-3-16,1-1 0,0 2 16,2-2-16,0-4 0,2-2 0,1-6 15,0-2-15,-1-6 0,-3-3 16,2-2-16,0 2 0,2-2 16</inkml:trace>
  <inkml:trace contextRef="#ctx0" brushRef="#br0" timeOffset="100175.8707">17160 2363 0,'0'0'0,"0"0"0,0 0 0,0 0 16,0 0-16,0 0 0,24-11 16,-24 11-16,29-3 0,-14-1 15,1 2-15,1-2 0,3 0 16,-1-1-16,1-3 0,-1-1 0,1 0 0,-1-2 16,-2 1-1,1-6-15,-1 1 0,-3-2 16,-1 1-16,-4 2 0,-2-1 15,-3 1-15,-2 0 0,-5 3 16,-5 1-16,-3 4 0,-1 2 0,-4 3 16,-3 4-16,-3 4 15,-2 4-15,-3 2 0,0 4 16,-3 5-16,5 2 0,1 3 16,3 3-16,5-3 0,4-3 15,6 2-15,7 0 0,5-4 16,3-1-16,11-7 0,7-7 15,4-2-15,2-3 0,12-7 16,4-3-16,-6-1 0,-6-1 0,-7 3 16,-7 1-16,-5 2 0</inkml:trace>
  <inkml:trace contextRef="#ctx0" brushRef="#br0" timeOffset="100492.3052">17775 2073 0,'0'0'0,"0"0"16,0 0-16,0 0 0,0 0 0,0 0 16,-3 32-16,3-32 0,-11 34 15,2-12-15,-1 3 0,0-1 16,0 2-16,1-3 0,0 1 16,1 2-16,0-3 0,1-4 15,2-3-15,1-3 0,2-3 0,2-4 16,1-4-16,3-2 0,0-3 15,2-4-15,1-3 0,2-4 0,1 0 0,2-4 32,1-2-32,-1-1 0,1 0 15,0 0-15,0 2 16,0 3-16,1 1 0,3 1 0,3 2 0,1 5 0,0 3 0,1 5 31,1 4-15,-4 0-16,-4-2 0,-3 0 0</inkml:trace>
  <inkml:trace contextRef="#ctx0" brushRef="#br0" timeOffset="111882.0608">16698 2803 0,'0'0'0,"0"0"0,0 0 15,0 0-15,0 0 0,-23 14 16,23-14-16,-33 29 16,13-9-16,-1-2 0,-1-2 0,-4 4 31,-2 3-31,-6-1 16,-6 0-16,-3 2 0,8-5 0,-1 0 0,8-5 15,5-2-15</inkml:trace>
  <inkml:trace contextRef="#ctx0" brushRef="#br0" timeOffset="112029.2556">16403 2958 0,'0'0'0,"0"0"0,0 0 15,-5 23-15,5-23 16,-7 26-16,4-5 0,0 4 16,-2 4-16,1 6 15,1 5-15,-2 7 0,2-3 0,0 7 16,0-4-16,2-7 0,1-6 15,1-1-15,2-8 0,-2-8 16,0-3-16,0-4 0</inkml:trace>
  <inkml:trace contextRef="#ctx0" brushRef="#br0" timeOffset="112314.0789">16506 3095 0,'0'0'0,"7"-6"15,3-2-15,1 0 0,2 1 16,8-4-16,3-2 0,0 4 15,2 0-15,-3 2 16,-1 1-16,1 5 16,-2 3-16,-2 5 0,-2 1 15,-5 2-15,-1 4 0,-3 9 16,-2 9-16,0 6 0,1-1 0,-3 1 16,0-1-16,-2 7 0,-1-4 15,-1 2-15,-2 1 16,0-8-16,-2-5 0,0-7 0,1-5 15,-10 1-15,-4 0 0,-2-6 16,0-5-16,-2-6 0,-2-4 16,-1-6-16,0-5 15,7 4-15,4 2 0,2 2 0</inkml:trace>
  <inkml:trace contextRef="#ctx0" brushRef="#br0" timeOffset="112483.6441">16482 3164 0,'0'0'0,"0"0"0,0 0 16,0 0-16,0 0 0,0 0 16,17 23-16,-17-23 0,15 22 15,-15-22-15,17 26 0,-8-12 16,0-3-16,-1 0 0,-2-1 0,-1 0 16,-3 0-16,-1-1 0,0-1 15,0-2-15</inkml:trace>
  <inkml:trace contextRef="#ctx0" brushRef="#br0" timeOffset="112668.7608">16196 3389 0,'0'0'0,"0"0"0,33-9 16,-8 2-16,2-2 0,15-3 16,4-1-16,1 1 0,-1 1 0,9 0 15,8 0-15,-9 1 0,-7 3 16,-1-3-16,-8 3 0,-8 0 15,-6 2 1,-19 3-16,-14 4 0,2-1 16,2-1-16,0 1 0</inkml:trace>
  <inkml:trace contextRef="#ctx0" brushRef="#br0" timeOffset="112816.0618">16448 3392 0,'0'0'0,"0"0"16,0 0-16,0 0 0,12 22 15,-12-22-15,17 25 0,-17-25 16,20 25-16,-8-15 0,2-3 16,-2-1-16,-2-1 0,-2-1 0</inkml:trace>
  <inkml:trace contextRef="#ctx0" brushRef="#br0" timeOffset="112993.2707">17068 2814 0,'0'0'15,"0"0"-15,0 0 16,0 0-16,19 23 0,-19-23 0,14 23 0,-14-23 16,5 36-16,-6-16 15,-3 0-15,2-2 0,0-2 0,0-3 16</inkml:trace>
  <inkml:trace contextRef="#ctx0" brushRef="#br0" timeOffset="113132.4724">16833 3124 0,'0'0'0,"0"0"0,0 0 15,28-14-15,-28 14 0,45-14 16,-12 5-16,6-1 16,5 1-16,6 0 0,-6 1 15,5 1-15,-4 1 16,-8 0-16,-7 2 0,-6 0 0</inkml:trace>
  <inkml:trace contextRef="#ctx0" brushRef="#br0" timeOffset="113515.3441">16938 3325 0,'0'0'16,"0"0"-16,-11 30 0,3-10 0,-1 2 0,1 0 15,2-4-15,-4 6 0,-1-1 16,4-4-16,3-1 0,1-6 16,0-4-16,0-6 0,2-4 0,6-5 15,4-4-15,2-1 16,1-3-16,2-6 0,3-4 0,1 3 16,2 1-16,6-6 15,-1 0-15,-2 5 16,-2 5-16,1 8 15,0 4-15,-3 6 0,-3 4 16,-2 5-16,-3 5 0,-5 6 16,-2 3-16,-2 3 0,-1 1 0,1 2 15,1 1-15,2-1 0,-1-7 16,3-4-16,1-1 16,3-8-16,3-4 0,5-7 0,4-5 15,5-5-15,4-6 0,7-7 0,1-4 16,-9 6-16,-7 4 0,-5 4 15</inkml:trace>
  <inkml:trace contextRef="#ctx0" brushRef="#br0" timeOffset="113671.5848">17915 2863 0,'0'0'0,"0"0"0,0 0 15,-22 10-15,22-10 0,-31 21 16,7-7-16,-2 3 0,0 1 15,-13 9-15,-1 2 0,2-1 16,4-3-16,-4 5 0,4 0 0,7-7 0,4-4 16,4-4-1</inkml:trace>
  <inkml:trace contextRef="#ctx0" brushRef="#br0" timeOffset="113842.9271">17537 3052 0,'0'0'0,"0"0"0,0 0 15,0 0-15,0 0 0,0 0 16,0 0-16,16 25 0,-16-25 0,4 31 0,-4-8 15,-1 5 1,-2 4-16,2 11 16,1 12-16,4 6 15,0-5-15,1-2 0,0-13 0,-2-7 16,1-7-16,-2-4 0</inkml:trace>
  <inkml:trace contextRef="#ctx0" brushRef="#br0" timeOffset="114130.8489">17494 3260 0,'0'0'0,"0"0"0,16-14 16,0 6-16,4-3 0,14-3 15,8-2-15,14 0 32,12-1-32,8-2 0,-5 1 0,8 3 0,-3 4 0,-3 2 15,-14 2-15,-9 9 16,-6 3-16,-8 8 15,-8 2-15,-7 11 0,-5 6 16,-5 0-16,-4 1 0,-4 3 0,-4 2 16,-4-5-16,-3-3 15,-3 3-15,-3 2 0,1-3 16,1-5-16,-5-1 0,-2-2 0,-3-7 16,-2-4-16,-5-5 0,-4-5 0,3-2 0,0-1 15,8-1-15,5 1 0,5 0 16</inkml:trace>
  <inkml:trace contextRef="#ctx0" brushRef="#br0" timeOffset="114498.3045">17800 3294 0,'0'0'0,"0"0"16,0 0-16,0 0 0,0 0 0,0 26 15,0-26-15,-1 25 0,1-25 16,-3 35-16,1-15 15,-1-1-15,1-1 0,1-1 0,0 1 16,0-2-16,0-3 0,0-3 16,1-3-16,0-3 0,0-4 0,0-3 0,0-3 15,0-3-15,0-2 0,2-2 16,1-5-16,3-2 0,-1 0 16,4 2-16,2 1 0,3 3 15,3 1-15,2 2 0,3 1 16,-1 2-16,0 1 0,6 4 15,2 4-15,-3 1 0,-2 1 16,-6 0-16,-2 2 16,-5 0-16,-2 2 0,-8 1 0,-7 1 15,-4 0-15,-5-1 0,-8 3 16,-7 3-16,-8 1 0,2 1 0,-1-1 16,-1-2-16,-3 2 0,4-3 15,8-1-15,6-3 16,5-1-16</inkml:trace>
  <inkml:trace contextRef="#ctx0" brushRef="#br0" timeOffset="115532.6928">19627 2823 0,'0'0'0,"0"0"16,0 0-1,0 0-15,-33-11 0,15 16 0,0 1 16,-3 6-16,-2 5 0,-1 4 0,1 2 15,-5 11 1,0 3-16,-2 15 16,5 2-16,1 14 0,0 12 15,0 11-15,3-4 0,1-5 16,3-18-16,1-10 0,3-7 16,2-6-16,3-11 0,3-8 15,0-8-15,2-5 0,0-2 16,-5-5-16,-2-2 0,0-4 0,-1-4 0,-3-5 15,-4-3-15,4 4 16,3 3-16,2 0 0</inkml:trace>
  <inkml:trace contextRef="#ctx0" brushRef="#br0" timeOffset="115686.3227">18976 3278 0,'0'0'0,"0"0"0,0 0 0,28-16 15,-4 6-15,3 0 0,2 0 16,12-1-16,6 1 15,-2 2-15,-1 1 0,11 0 0,0 1 16,-6 3-16,-7 0 0,4-3 16,-4 0-16,-10 1 0,-7 1 0,-5 1 15</inkml:trace>
  <inkml:trace contextRef="#ctx0" brushRef="#br0" timeOffset="115902.7351">19966 2812 0,'0'0'0,"0"0"0,0 0 15,-10 22-15,10-22 0,-14 30 0,3-6 16,-2 2-16,-2 3 16,-2 8-16,0 6 0,-3 8 0,3-4 15,-2 10-15,1 6 0,3-9 16,4-7-16,5-5 0,1-3 15,3-9 1,2-8-16,0-5 0,0-3 16,0-3-16</inkml:trace>
  <inkml:trace contextRef="#ctx0" brushRef="#br0" timeOffset="116366.5228">20119 3112 0,'0'0'0,"0"0"15,0 0 1,-13 22-16,-2 2 16,0 5-16,-2 4 0,5-3 15,2-2-15,2 3 0,5-4 0,4-5 16,4-3-16,5-5 0,4-7 16,8-5-1,6-4-15,8-9 0,3-5 16,-2-2-16,0-1 0,6-10 15,-1-4-15,-3 0 0,-5 1 0,0-1 16,-5 0-16,-8 8 0,-6 5 16,-5 6-16,-4 7 0,-6 7 15,-8 0-15,-3 12 0,-5 4 16,-2 7-16,-1 4 0,0 7 0,1 6 0,-1 5 16,1 3-16,-2 12 15,1 1-15,3-11 0,5-4 0,-2-2 16,1-2-16,2-8 0,1-4 15,1-5-15,2-5 16,-1-7-16,0-2 0,-5-3 0,-4-1 16,1-3-16,2-1 0,-1-6 0,-2-3 0,2-4 15,1-4-15,4-4 0,4-7 16,0 6 0,2 4-1,0 4-15</inkml:trace>
  <inkml:trace contextRef="#ctx0" brushRef="#br0" timeOffset="116689.8814">20924 3169 0,'0'0'0,"0"0"0,0 0 15,0 0-15,-20 29 0,20-29 16,-19 39-16,7-17 0,-1 2 0,-1 6 0,3 1 15,6-6-15,4-2 0,7-5 16,7-4-16,2-5 0,3-4 16,9-5-16,4-5 0,-1-4 15,-2-3-15,0-4 0,0-2 16,-4 2-16,-3-2 0,-2-7 16,-7 0-16,-6 1 15,-4 0-15,-7 5 0,-6 2 16,-7 2-16,-4 2 15,-2 8-15,-6 5 0,-2 0 0,5 0 16,-1 5-16,2 4 16,5 0-16,4 3 0,6 1 0,5 3 15,7-4-15,6 1 0,-1-4 0,-2-1 16,0-2-16</inkml:trace>
  <inkml:trace contextRef="#ctx0" brushRef="#br0" timeOffset="117024.3676">21393 3157 0,'0'0'0,"0"0"16,0 0-16,-11 21 15,5-7-15,-3 1 0,-1 4 16,0 0-16,0 0 0,-1 5 16,1-3-16,1-2 0,2-3 15,0-4-15,3-3 0,0-3 16,2-2-16,2-4 0,0-5 15,2-1-15,2-1 16,1-4-16,4-5 0,6-9 0,3-3 16,0 2-16,-1 3 0,9-3 0,1 1 15,0 5-15,-2 2 0,2 8 16,4 5-16,-3 2 0,-3 2 16,-4 9-16,-2 6 0,-5 1 15,-3 2-15,-2 3 0,-3 3 16,-2 3-16,-2-1 0,-3 8 15,-2 2-15,0-8 16,0-6-16,1-5 0</inkml:trace>
  <inkml:trace contextRef="#ctx0" brushRef="#br0" timeOffset="120264.0271">22469 2635 0,'0'0'0,"0"0"15,0 0-15,0 0 0,0 0 0,-13 21 0,13-21 16,-24 28-16,8-7 0,-6 9 15,-5 6-15,-1 2 0,1-1 16,-13 20-16,-12 21 0,-4 7 0,5-5 16,-6 11-16,2-4 15,2-1-15,10-14 0,-10 16 16,11-16 0,12-23-16,11-15 0,12-15 15,8-11-15,4-4 0,4-3 0,-6 0 16,0 0-16,-3-1 15</inkml:trace>
  <inkml:trace contextRef="#ctx0" brushRef="#br0" timeOffset="120633.3048">22520 3148 0,'0'0'0,"0"0"16,0 0-16,-13 27 0,13-27 0,-16 29 15,5-9-15,-1 5 16,0 1 0,-1 11-16,2 0 0,4-1 0,4-5 15,6 1-15,7-6 0,4-9 0,3-5 16,8-9-16,6-8 16,0-5-16,1-4 0,1-4 15,0-5-15,5-7 0,-3-1 16,-9 0-16,-6 1 0,-8 1 15,-5 3-15,-10 2 0,-7 5 16,-5 5-16,-3 3 0,-5 3 16,-3 3-16,-7 7 0,-4 3 15,4 4-15,2 3 0,2 2 16,3 0-16,5 1 0,5-1 16,7 1-16,7-1 0,7-5 15,4-4-15,12-5 0,10-5 0,-6 2 0,-7-1 16,-2 2-16</inkml:trace>
  <inkml:trace contextRef="#ctx0" brushRef="#br0" timeOffset="120880.8924">23242 2924 0,'0'0'16,"0"0"-16,0 0 0,0 0 15,-15 24-15,15-24 0,-18 32 16,8-12-16,0 3 0,-2 7 15,-1 7-15,-4 8 0,2-3 16,2 2-16,0-1 0,2 6 16,3-5-16,-3 3 0,1-6 15,0-8-15,0-7 0,1-5 0,0-3 16,1-5-16,0-5 0,-6 1 0,-2-2 16,-5-2-1,-4-3-15,5 0 0,3 0 16,4-1-16</inkml:trace>
  <inkml:trace contextRef="#ctx0" brushRef="#br0" timeOffset="121003.2384">22842 3299 0,'0'0'0,"0"0"15,0 0-15,31-20 16,-9 10-16,2 1 0,1-1 16,3 2-16,1-1 0,7 0 0,-2 1 15,9 1-15,-1 1 16,-6 0-16,-5 1 0,-5 0 15,-6 0-15,-4 3 0</inkml:trace>
  <inkml:trace contextRef="#ctx0" brushRef="#br0" timeOffset="121181.7924">23341 3251 0,'0'0'0,"0"0"15,0 0 1,48-10-16,-13 3 15,-2 1-15,-2 1 0,9-3 0,-2 0 16,-3 3-16,-3 1 0,2-3 16,-6-2-16,-5 2 0,-4 1 0,-3 2 15</inkml:trace>
  <inkml:trace contextRef="#ctx0" brushRef="#br0" timeOffset="121451.4584">23657 3001 0,'0'0'0,"0"0"16,0 0-16,0 0 16,-17 34-16,7-13 15,-1 3-15,-1 6 0,-1 7 0,1-2 0,0 2 16,-2 10-16,3 0 16,0 3-16,2-9 0,2 3 0,1-8 15,2-6-15,0-5 0,1-5 16,1-4-16,1-6 0,-1-3 15,-4 0 1,-2-1-16,-4-1 0,-3 1 0,-1-3 16,-2-1-16,-1-3 15,0-1-15,0 0 16,4 0-16,3 1 0</inkml:trace>
  <inkml:trace contextRef="#ctx0" brushRef="#br0" timeOffset="121767.1993">24388 3085 0,'0'0'0,"-6"9"0,-3 0 16,-1 2-16,-2 0 0,-7 11 16,-3 4-16,-6 10 0,-1 1 15,4 1-15,3 0 0,1 3 16,5-7-16,6-4 0,6-4 16,4-5-16,5-5 0,11-5 0,7-5 0,6-3 15,3-6-15,4-3 0,5-4 16,-9 2-16,-7 1 0,-5 2 15</inkml:trace>
  <inkml:trace contextRef="#ctx0" brushRef="#br0" timeOffset="122099.5232">24669 3239 0,'0'0'0,"0"0"0,0 0 16,0 0-1,-16 18-15,16-18 16,-21 43-16,11-16 15,3 1-15,3-4 0,5-1 16,3-5-16,1-3 16,11-1-16,7-7 0,2-4 15,2-3-15,0-5 0,1-4 16,2-2-16,-5 0 0,-3-5 16,-4-3-1,-8-3-15,-8-3 0,-3 4 16,-5 3-16,-5 3 0,-5 2 15,-3 5-15,-1 2 0,-7 6 0,-3 4 16,4 2-16,5 1 0,4-1 16,2 1-16,5 1 0,3 0 15,7-2-15,6-1 0,0-2 16,-2 0-16,0-1 0</inkml:trace>
  <inkml:trace contextRef="#ctx0" brushRef="#br0" timeOffset="122500.4946">25122 3192 0,'0'0'0,"0"0"16,0 0-16,-12 35 0,3-17 16,-1 1-16,-1 0 0,-2 7 0,1 2 15,2-2-15,3-3 0,3 3 16,1-4-16,4-8 0,3-2 0,6-6 15,4-4-15,5-2 0,2-2 16,6-3-16,3-2 0,-2-3 16,-3-2-16,1-3 0,1-2 31,-4-3-31,-2-2 0,-2-1 16,-2-2-1,-2-1-15,-4 1 0,-2 4 16,-4 7-16,-1 4 0,0 1 0,-4 3 15,-2 4-15,-6 8 16,-2 5-16,-1 2 0,0 4 0,-1 3 16,-1 4-16,2-3 0,2 0 0,5 1 15,5 1-15,3-6 0,0-3 16,6-1-16,4-1 16,8-6-16,6-4 0,1-3 0,0-2 15,-4 1-15,-7 1 0,-2 0 16</inkml:trace>
  <inkml:trace contextRef="#ctx0" brushRef="#br0" timeOffset="122801.5288">25707 3193 0,'0'0'0,"0"0"16,0 0-16,-16 17 0,16-17 16,-21 25-16,9-8 0,-1 2 15,0 0-15,1 2 16,0 0-16,-1 3 15,2-3-15,2-3 0,2-3 16,4-5-16,3-5 16,2-3-16,1-1 0,1-4 15,-1-5-15,0 0 0,1-3 16,0-3-16,2-4 16,0-2-16,2-1 0,0 2 0,0 1 15,5 2-15,1 4 0,0 1 16,2 3-16,4 4 0,4 2 15,-2 2-15,-1 3 0,1 0 16,2 1-16,0 2 0,-4-2 0,-3 0 16</inkml:trace>
  <inkml:trace contextRef="#ctx0" brushRef="#br0" timeOffset="123102.1998">26237 3066 0,'0'0'0,"0"0"0,0 0 16,-23 3-16,23-3 0,-31 9 16,13-2-16,-2 2 0,-1 0 0,-4 7 15,-1 1-15,5 2 0,4 4 16,2-2-16,3-1 0,6 4 16,6-1-16,2-6 15,2-1-15,5 2 0,3 0 0,-3-6 16,0-1-16,1 1 15,0-1-15,-3-1 0,-1-3 0,-4 0 0,-2 1 32,-3-1-32,-2-1 0,-4 1 0,-3 1 0,-3 0 0,-3 0 0,1-2 15,-1-3-15,3-1 0,1 0 16,3-1-16,2-1 31,2 1-31</inkml:trace>
  <inkml:trace contextRef="#ctx0" brushRef="#br0" timeOffset="123409.6007">26183 3355 0,'0'0'0,"0"0"16,0 0-16,27-6 15,-9 5-15,2 0 0,4 0 16,1-1-16,1 0 16,12-3-16,4-1 0,-1-4 0,-2-1 15,-5-1-15,-4 1 0,1-4 16,-6 0-16,-7 0 0,-6-2 0,-5 2 15,-5-2-15,-7 4 16,-6 0-16,-9 4 0,-6 1 16,-1 6-16,-1 2 0,-3 4 0,-2 2 15,0 3 1,0 4-16,-3 7 16,3 7-16,4-4 0,5-3 0,7 2 15,6 3-15,6-2 0,5 1 16,10-3-16,8-1 0,5-2 15,5-3-15,8-4 0,9-1 16,-10-3-16,-8-1 0,-6-3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2025/10/20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2025/10/20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emf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customXml" Target="../ink/ink2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8.xml"/><Relationship Id="rId1" Type="http://schemas.openxmlformats.org/officeDocument/2006/relationships/tags" Target="../tags/tag9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0.xml"/><Relationship Id="rId1" Type="http://schemas.openxmlformats.org/officeDocument/2006/relationships/tags" Target="../tags/tag9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2.xml"/><Relationship Id="rId1" Type="http://schemas.openxmlformats.org/officeDocument/2006/relationships/tags" Target="../tags/tag10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4.xml"/><Relationship Id="rId1" Type="http://schemas.openxmlformats.org/officeDocument/2006/relationships/tags" Target="../tags/tag10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4.xml"/><Relationship Id="rId1" Type="http://schemas.openxmlformats.org/officeDocument/2006/relationships/tags" Target="../tags/tag1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6.xml"/><Relationship Id="rId1" Type="http://schemas.openxmlformats.org/officeDocument/2006/relationships/tags" Target="../tags/tag1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8.xml"/><Relationship Id="rId1" Type="http://schemas.openxmlformats.org/officeDocument/2006/relationships/tags" Target="../tags/tag1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1360170"/>
            <a:ext cx="9799200" cy="2570400"/>
          </a:xfrm>
        </p:spPr>
        <p:txBody>
          <a:bodyPr/>
          <a:lstStyle/>
          <a:p>
            <a:r>
              <a:rPr lang="zh-CN" altLang="zh-CN">
                <a:solidFill>
                  <a:srgbClr val="FF0000"/>
                </a:solidFill>
              </a:rPr>
              <a:t>专题三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一词多义</a:t>
            </a:r>
            <a:br>
              <a:rPr lang="zh-CN" altLang="en-US">
                <a:solidFill>
                  <a:srgbClr val="FF0000"/>
                </a:solidFill>
              </a:rPr>
            </a:br>
            <a:r>
              <a:rPr lang="en-US" altLang="zh-CN" sz="4400">
                <a:solidFill>
                  <a:schemeClr val="accent1"/>
                </a:solidFill>
              </a:rPr>
              <a:t>(</a:t>
            </a:r>
            <a:r>
              <a:rPr lang="zh-CN" altLang="en-US" sz="4400">
                <a:solidFill>
                  <a:schemeClr val="accent1"/>
                </a:solidFill>
              </a:rPr>
              <a:t>非字母顺序排列</a:t>
            </a:r>
            <a:r>
              <a:rPr lang="en-US" altLang="zh-CN" sz="4400">
                <a:solidFill>
                  <a:schemeClr val="accent1"/>
                </a:solidFill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41. landscape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electoral shocks have shaken the European political landscape.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42. geography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geography of flats made it hard to get to know our neighbors.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43. consume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Consuming digital formats relates to reduced concentration, an entertainment mindset and a tendency to multitask.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44. cloud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maintained his composure, resisting the impulse to allow her description to cloud his judgment.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45. coat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room seemed deserted. A film of dust coated the table.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2746800" y="598320"/>
              <a:ext cx="8028720" cy="10245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37440" y="588960"/>
                <a:ext cx="8047440" cy="104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" name="墨迹 3"/>
              <p14:cNvContentPartPr/>
              <p14:nvPr/>
            </p14:nvContentPartPr>
            <p14:xfrm>
              <a:off x="509040" y="1245240"/>
              <a:ext cx="11521800" cy="5014440"/>
            </p14:xfrm>
          </p:contentPart>
        </mc:Choice>
        <mc:Fallback>
          <p:pic>
            <p:nvPicPr>
              <p:cNvPr id="4" name="墨迹 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99680" y="1235880"/>
                <a:ext cx="11540520" cy="50331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46. coin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term was coined around the notion that some aspects of plant behavior could be compared to intelligence in animals.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47. cook (doctor)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presence of cooked experimental data compromised the scientific spirit.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48. command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Graduates from elite universities command the highest salaries.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49. communicate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enthusiasm communicated itself to her students.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50. contract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forced to exercise their smiling muscles reacted more enthusiastically to funny pictures than did those whose mouths were contracted in a frown.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82480" y="914760"/>
              <a:ext cx="10905120" cy="53208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3120" y="905400"/>
                <a:ext cx="10923840" cy="53395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51. course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Blood coursed through her veins.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52.  crop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had to crop the image to fit it into the frame.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53. craft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crafted complex plots and striking characters that capture the panorama of English society.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54. curious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exists a curious phenomenon among students.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55. cushion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imperative that we understand the changes that are happening and find ways to cushion the impacts.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1095840" y="602640"/>
              <a:ext cx="8495640" cy="10882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86480" y="593280"/>
                <a:ext cx="8514360" cy="1107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65760"/>
            <a:ext cx="10968990" cy="588391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56. minute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equipment is able to detect the minute errors.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57. sound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solicited sound advice to better their project.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58. concentrate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purchased orange juice concentrate.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Additives are expensive but are used in very low concentrations.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59. structure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structured the essay based on facts and opinions.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60. accent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Use make-up to accent your cheekbones and eyes. 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2590"/>
            <a:ext cx="10968990" cy="58470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61. second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never hesitated to second a motion tabled by his good friend Jim.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62. discipline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Psychology is a discipline that bridges the natural and social sciences.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63. counter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When they blamed him for the collapse of the bridge, he countered that his warnings about the bridge had been ignored.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64. subject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subjects of this experiment were all men aged 18-35.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65. notice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Jim gave notice on Thursday.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trip was planned on short notice.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66. hide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wanted boots made of cow hide.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betrayed his friend to save his own hide.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67. bark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ancient oak stood resilient through the storms, its thick, furrowed bark serving as a protective armor against the elements.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bark is always worse than his bite.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Convinced that his lack of promotion was due to a colleague's sabotage, John was barking up the wrong tree; the real obstacle was his own reluctance to advocate for his accomplishments in a system that valued visibility as much as competence.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68. clearing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found a clearing in the forest and seated ourselves.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69. hearing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Amidst the solemn atmosphere of the hearing, the scientist's voice remained steady as she presented irrefutable evidence.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70. plot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vegetable plot was dotted with all kinds of leafy vegetables.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71. charge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Children charged down the stairs the moment the bell rang.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led the charge in the carbon labeling drive.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72. cake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mud on his boots caked and peeled off bit by bit.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73. trip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tripped over several pronunciations, and had some mental block, so the speech turned into incoherent fragments. When he slunk off the stage, he dreaded he would become the laughing stock.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74. serve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 my memory serves me well, he is famous for his thunderous serve. 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75. shadow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wife shadowed him for several weeks, even during his leak.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helpful for teachers to shadow managers in some industries.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3705"/>
            <a:ext cx="10968990" cy="581596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76. deliberate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strode onto the platform with deliberate steps.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77. desperate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H’d been through the dot-com boom and burst and, desperate for a job, signed on with a real estate agency.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78. digest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passage appears to be a digest of a book review.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79. dismiss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dismissed wind power as an unreliable energy source.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80. effect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Some changes have been effected by the customers.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6405"/>
            <a:ext cx="10968990" cy="580326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81. enterprise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Since the days of Aristotle, a search for universal principals has characterized the scientific enterprise.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82. entertain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Barbecue is a favorite way of entertaining friends.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Entertaining a hope of reconciliation, I visited my elder brother.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83. level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system levels the playing field for everyone.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84. exhaust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showed inexhaustible energy on the court and insatiable thirst for knowledge.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85. faint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That struck some readers as faint praise.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0530"/>
            <a:ext cx="10968990" cy="581914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86. fair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feels good to picnic in fair weather.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Science Fair in our school arrests great attention.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87. fat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had a fat chance of winning the competition.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88. feed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fed a coin in the pay phone and picked the receiver.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89. fetch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masterpiece fetched a total of $100, 000.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90. field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Our headmaster has to field numerous calls from students every year.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44195"/>
            <a:ext cx="10968990" cy="570547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culture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takes two to three weeks to grow the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细菌或细胞培养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farmers cleared the forest for rice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栽培、种植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account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叙述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painful to read these roundabout accounts today.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address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讲话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was addressing a small gathering in a suburban Virginia living room.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agenda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目的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artist is letting his own agenda affect what was meant to be a community project.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5. article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物品、条款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was on all of the articles handed out to soldiers.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3070"/>
            <a:ext cx="10968990" cy="581660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91. file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doors of the museum opened and the visitors began to file 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girl settled in her chair, filing her nails.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92. pile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Pierre came to pick them up, and they all piled 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93. game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large and slow-growing animals were easy game.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94. gain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swimmer finally gained the river bank.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95. survey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set the brake and got out of the car to survey the damage.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96. handsome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gave a handsome reward to researchers.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97. issue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issued a monthly magazine and I subscribed to every issue.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Smoke issued from the exhaust of the car.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98. harbor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Many people harbor biases against the obese.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99. implication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Supreme Court’s decisions carry important implications for how medicine seeks to relieve dying patients of pain.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100. inform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Different forms of reading inform each other.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0525"/>
            <a:ext cx="10968990" cy="585914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101. invite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inappropriate remarks invited constant troubles.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102. spell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crop failure spelt failure for many farmers.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103. literature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Literature review comes before the main body of your paper.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104. lift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With slumping housing market, odds are that loan cap will be lifted.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105. observe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“Women’s capacity for tolerating stress may be greater than men’s,” he observed.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Others stress safe work practice by observing rules and regulations.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106. pool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should pool resources in a bid to do some greater things.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107. preserve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civil service became the perserve of the educated middle class.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108. produce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Laughter does produce short-term changes in the function of the heart and its blood vessels.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109. regard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Teachers are held in high regard in our society.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stood back and regarded him coldly.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110. relate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related a story, which I could relate to.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111. save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vast body of writings on music is unknown save to specialists.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112. screen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match will be screened live on television.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judges screened the statistics in the paper to see its authenticity.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113. sit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 will sit for the bar after two years of law school.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114. succeed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Parkrun is succeeding where London’s Olympics is failing.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115. humble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humbled by her generosity.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world champion was humbled last night in three rounds.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9410"/>
            <a:ext cx="10968990" cy="589026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116. season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enhance the flavor of the lamb, season it with garlic before roasting it in the oven.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117. skin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skinned his knees climbing down the tree.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118. fare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cab driver dropped off a fare who liked traditional Chinese fare.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119. pilot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piloted (pilot) program was a great success.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120. buffet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Their flight was buffeted by a raging storm. </a:t>
            </a: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121. ease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eased slowly past the barking dog.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122. element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is really in her element at parties.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Only if we are exposed to the elements can we mature like a butterfly emerging from a cocoon.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123. sample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sampled some delicacies that tickled our taste buds.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124. flag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Students’ enthusiasm for English is flagging.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flagged a truck down and asked for help.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125. exact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was determined to exact a promise from him.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82600"/>
            <a:ext cx="10968990" cy="576707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126. wind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Great Wall winds across the northern border like a dragon.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momentarily winded by the blow to his stomach.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127. duck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boxer ducked the blows from the opponent with agility.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kids were ducking each other in the pool.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128. steel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steeled himself not to shrink from the forthcoming criticism.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129. mine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coach tried every means to mine the player’s potential.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130. discount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By no means can we discount the importance of AI-assisted teaching.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131. humor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in ill humor today.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132. impact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moon impacted the earth, resulting in the extinction of dinosaurs.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133. negotiate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climbers had to negotiate a steep rock face.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134. project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Images were projected onto the wall.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projected that we will weather the crisis.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135. tip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We tipped plates of fresh meat, fish and vegetables into the hot pot.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66420"/>
            <a:ext cx="10968990" cy="568325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6. extend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Peter extended himself in the exam and passed it with flying colors.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7. tear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tore across the lawn and hit a trunk on the face.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tore into the trunk to find the appropriate dress to be worn at the ball.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8. practice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his practice to read several books a week.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Mary operated a busy legal practice in Los Angeles.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practice medicine, a student should be armed with extensive hands-on experience.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9. champion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chose to champion the dying dialect, believing the faintest light can defeat the overwhelming night.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credit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Despite obtaining a citation for bravery, he declined to take full credit for rescuing the drowning boy, a revelation of his humility.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99110"/>
            <a:ext cx="10968990" cy="575056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sport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is obsessed with the sport of fishing, so he is called a sportsman.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exercise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parents who exercise their ever-present supervision of their children are often nicknamed helicopter parents.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pen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grounded child bordered on madness after being penned in a small space for a month.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float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floated the idea of scrolling through webpages to find flashes of inspiration.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translate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It’s time to translate words into action; stop paying lip service.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63550"/>
            <a:ext cx="10968990" cy="601472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balance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glance at my bank balance reduced me to great dismay.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bar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needs to give the committee explicit authority once and for all to bar broadband providers from interfering in the traffic on their network.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bear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Bearing gifts, he visited his uncle and lingered for a conversation.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blow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failure dealt a blow to his hard-earned self-confidence.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board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school is primarily funded by its board, which is comprised of influential and wealthy leaders from various industries.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across-the-board spending cut of 15% for all governmental departments met with strong opposition from civil servants, who argued such a blanket approach would choke innovation in critical areas while failing to address the root causes of the budget deficit.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21. stomach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found she could stomach his occasional neglect and even his cutting remarks, but his two-sidedness of asking for loyalty while conducting a secret love affair was intolerable.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22. buy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Lots of people bought that story, and over three decades, some 10 million smokers went to early graves.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23. cap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NBA has a soft salary cap, meaning teams can exceed it under certain exceptions (like signing their own free agents) but must pay a luxury tax if they go too far over.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24. capacity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attended the meeting in my capacity as chairman of the safety committee.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25. channel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Most of his energy was channeled into writing and lecturing.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26. draw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years have seen climbing the Everest become a big draw among enthusiasts.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27. appropriate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Things like fish collars, rejected sweet potatoes, and cucumber butts were all appropriated and, with the help of a number of good chefs, turned into excellent cuisine.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28. land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young attorney landed his first big client by winning a high-profile case.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29. secure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film crew finally secured permission to shoot in the historic palace.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30. spare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Each recycled item provided a chance to spare the landfill.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could have spared yourself an unnecessary trip by phoning in advance.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scored a key goal with 1 minute to spare.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31.station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stationed herself at the window to await his return.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32. skirt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negotiators masterfully skirted conflicting issues, shifting the dialogue into a graceful ambiguity of mutual understanding that would otherwise have been a fierce tug-of-war.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33. slip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Professional players can’t afford to make a single slip.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34. complex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town has one of the best leisure complexes in the country.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People usually have a complex about their looks.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35. desert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courage seemed to desert her for a moment.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8940"/>
            <a:ext cx="10968990" cy="58407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36. grounds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retired from the job on health grounds.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spilled the tea grounds into the flowerpots.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37. spin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tried to put a positive spin on the sales figures.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38. contribution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Your contributions are desperately wanted! We hope to savor a dip of your colorful and rewarding summer vacation!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39. air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looked at him with a determined air.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40. check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government is determined to check the growth of public spending.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2591</Words>
  <Application>Microsoft Office PowerPoint</Application>
  <PresentationFormat>宽屏</PresentationFormat>
  <Paragraphs>300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5" baseType="lpstr">
      <vt:lpstr>宋体</vt:lpstr>
      <vt:lpstr>微软雅黑</vt:lpstr>
      <vt:lpstr>Arial</vt:lpstr>
      <vt:lpstr>Calibri</vt:lpstr>
      <vt:lpstr>Times New Roman</vt:lpstr>
      <vt:lpstr>Wingdings</vt:lpstr>
      <vt:lpstr>WPS</vt:lpstr>
      <vt:lpstr>专题三 一词多义 (非字母顺序排列)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208</cp:revision>
  <dcterms:created xsi:type="dcterms:W3CDTF">2019-06-19T02:08:00Z</dcterms:created>
  <dcterms:modified xsi:type="dcterms:W3CDTF">2025-10-20T02:27:24Z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5A9F264C217641E6ABE392B040FC62B2_11</vt:lpwstr>
  </property>
</Properties>
</file>