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ink/ink1.xml" ContentType="application/inkml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ink/ink2.xml" ContentType="application/inkml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ink/ink3.xml" ContentType="application/inkml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ink/ink4.xml" ContentType="application/inkml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ink/ink5.xml" ContentType="application/inkml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ink/ink6.xml" ContentType="application/inkml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ink/ink7.xml" ContentType="application/inkml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ink/ink8.xml" ContentType="application/inkml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2" autoAdjust="0"/>
    <p:restoredTop sz="94660"/>
  </p:normalViewPr>
  <p:slideViewPr>
    <p:cSldViewPr snapToGrid="0" showGuides="1">
      <p:cViewPr varScale="1">
        <p:scale>
          <a:sx n="29" d="100"/>
          <a:sy n="29" d="100"/>
        </p:scale>
        <p:origin x="22" y="496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17T02:48:52.18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2456 2806 0,'0'0'0,"0"0"0,26 0 15,-10-1-15,3 0 0,12-1 16,7 1-16,1 0 0,4 0 0,14 0 16,4-3-16,-1 0 15,2-1-15,14 0 0,6-2 16,7 0-16,-4 1 0,16-1 15,3 0-15,-11 0 0,-5-1 0,48-3 16,-4 3-16,-14 1 16,-10 1-16,4-2 0,3-1 15,-9 4-15,-7 2 0,11-3 0,7-3 16,-12 2-16,-8 2 0,4 0 16,7 3-16,-7 1 0,-10 1 0,7 5 15,7 2-15,-16 1 16,-8 0-16,3 0 0,2 2 15,-27-4-15,-18-1 0,-14-2 0</inkml:trace>
  <inkml:trace contextRef="#ctx0" brushRef="#br0" timeOffset="2133.4274">20592 4027 0,'0'0'16,"0"0"-16,0 0 0,0 0 0,0 0 15,27-13-15,-27 13 16,23-4-16,-10 1 0,1 1 0,4-1 16,0 1-16,2 1 0,2 0 15,4 0-15,0 0 0,2 1 0,11-1 16,4-2-16,0 2 15,0 2-15,15-1 0,2 0 16,-4 0-16,-4 0 0,16-1 16,3 0-16,5-1 0,-5-2 0,14 4 15,2 3-15,-8-1 0,-5 0 16,40-1-16,-3-3 16,-17 0-16,-12 1 0,10-1 0,6-1 15,-11-1-15,-6-3 0,8 3 16,6 3-16,-9 2 0,-8 2 0,8-5 15,5 0-15,-10-4 0,-6-1 16,10 5-16,6 3 16,-9-1-16,-7 0 0,10 1 15,7 1-15,-10-2 0,-7 0 0,13-2 16,10-1-16,-11 3 0,-6 0 16,11 0-16,9 1 0,-13-1 15,-9 1-15,12-2 0,7 0 16,-12 1-16,-8 1 0,8 0 15,6-1-15,-10 4 0,-5 3 0,7-3 16,4-4-16,-9 0 0,-8-3 16,10 5-16,5 1 15,-12 2-15,-8 0 0,8 0 0,5-1 16,-10-1-16,-7 1 0,8 0 16,4-1-16,-9-2 0,-7 1 0,7 0 15,5 1 1,-12 0-16,-5 0 0,5-1 0,5 1 15,-8 6-15,-5 4 0,7-8 16,5-8-16,-11-1 0,-8 1 0,4 3 16,5 2-16,-7 0 0,-4 1 15,0 2-15,-1 3 16,-5-7-16,-7-2 0,1 1 0,2 2 16,-7 3-16,-3-1 0,-4 1 15,-4-1-15,-3-1 0,-3 0 0,-2-6 16,-2-2-16,-3 5 15,2 2-15,-4 2 0,-2 2 16,-3-1-16,-2 2 0,4-2 0,0-2 16,2 1-16</inkml:trace>
  <inkml:trace contextRef="#ctx0" brushRef="#br0" timeOffset="2916.0647">21208 5368 0,'0'0'0,"0"0"0,0 0 0,32-4 16,-19 6-16,6-1 0,5 0 16,9 0-16,1-1 0,14 1 15,4-1-15,-4 1 0,-3 1 0,16 0 16,4 2-16,-3-3 0,-3 0 15,19-2-15,3 0 16,-6 1-16,-5 1 0,19 0 0,7 0 16,-9-1-16,-7 0 0,46 0 15,-5 0-15,-14-2 0,-10-1 16,11 4-16,9 1 0,-14 0 16,-12 0-16,16-2 0,11 0 15,-11 0-15,-7 0 0,18 1 16,13 0-16,-13 3 0,-11-1 0,18 1 15,11 0-15,-17-2 16,-12 1-16,11-2 0,6-1 16,-17 0-16,-12 0 0,0 1 0,-1 1 15,-15-1-15,-13 0 0,-21 0 16,-14-1-16,-9 0 0</inkml:trace>
  <inkml:trace contextRef="#ctx0" brushRef="#br0" timeOffset="4350.1088">16034 5536 0,'0'0'0,"0"0"16,0 0-16,0 0 0,0 0 0,0 0 16,-27 10-16,27-10 15,-27 9-15,27-9 0,-33 19 16,13-5-16,-1 1 0,-2 5 15,-2 2-15,-7 8 0,2 1 0,-5 8 16,3 2-16,4-4 0,4-2 16,3 4-16,7-4 15,5-4-15,4-6 0,12-3 0,9-5 16,1-2-16,3-1 0,10-4 16,7-4-16,2 0 0,1-4 15,4-5-15,3-7 0,-9 3 0,-10 1 16,-5 3-16</inkml:trace>
  <inkml:trace contextRef="#ctx0" brushRef="#br0" timeOffset="4774.719">16510 5653 0,'0'0'0,"0"0"0,0 0 0,0 0 15,0 0-15,0 0 0,-25 23 16,25-23-16,-26 23 0,11-5 15,0 3-15,-2 2 0,0-1 0,-4 7 16,2 2-16,4-2 0,2-2 16,5 3-16,4-2 0,6-8 15,5-4-15,5-6 0,5-3 16,4-4-16,3-3 0,5-7 16,3-6-16,1-2 0,1-3 15,7-4-15,1-2 0,-5-4 16,-3-2-16,-2 1 0,-1-1 15,-4 4-15,-5 2 0,-4 3 16,-6 4-16,-2 5 0,-2 4 0,-6 7 16,-3 4-16,-4 6 0,-4 6 15,-4-2-15,-5 3 0,-1 2 16,0 2-16,-3 7 0,1 4 16,3 0-16,2 0 0,6 2 15,5-2-15,4-8 0,3-5 0,5-2 16,4-4-16,4-2 15,3-4-15,4-5 0,3-6 16,0-3-16,1-4 0,-6 2 0,-5 3 16,-3 0-16</inkml:trace>
  <inkml:trace contextRef="#ctx0" brushRef="#br0" timeOffset="4999.8537">17324 5485 0,'0'0'0,"0"0"0,0 0 16,-22 28-16,10-13 0,-4 7 0,-1 6 15,-9 12-15,0 1 0,-2 11 16,5 1-16,5-5 0,3-4 16,5-2-16,6-6 0,6-10 15,5-5-15,7-8 0,6-5 16,4-7-16,4-7 0,4-8 15,4-8-15,-7 4 0,-7 5 0,-5 3 16</inkml:trace>
  <inkml:trace contextRef="#ctx0" brushRef="#br0" timeOffset="5202.5293">17854 5488 0,'0'0'15,"0"0"-15,0 0 0,-27 24 16,9-11-16,-3 8 0,-4 6 15,-9 10-15,-2 2 0,-2 12 16,4 2-16,3 1 0,6-8 0,10-6 16,6-5-16,6-7 0,5-7 15,11-3-15,7-6 0,-2-7 16,-1-6-16,7-5 0,3-4 16,-3-2-16,-2-1 0,-4 2 15,-5 4-15,-2 0 0</inkml:trace>
  <inkml:trace contextRef="#ctx0" brushRef="#br0" timeOffset="5366.8354">17443 5784 0,'0'0'0,"0"0"0,0 0 16,0 0-16,0 0 0,0 0 16,21-10-16,-21 10 0,35-7 15,-9 3-15,3 2 0,2-3 16,2 0-16,14-1 0,2-1 15,-7 1-15,-7 1 0,-5 2 0</inkml:trace>
  <inkml:trace contextRef="#ctx0" brushRef="#br0" timeOffset="5766.6891">18181 5653 0,'0'0'0,"0"0"15,0 0-15,0 0 0,-19 27 0,19-27 16,-28 29-16,12-12 0,-2 3 16,1 2-16,-1 2 0,-4 7 15,2-1-15,3-1 0,4 0 16,1 3-16,4-7 0,6-4 16,5-4-16,5-5 0,3-5 15,9-7-15,7-3 0,1-5 16,2-3-16,3-6 0,3-4 15,1-3-15,-1-1 0,7-6 16,-1-2-16,-6 4 0,-5 1 0,-1 0 16,-7 4-16,-6 5 0,-5 5 15,-5 4-15,-4 6 0,-3 4 16,-6-3-16,-5 13 0,-5 4 16,-1 0-16,0 0 0,-5 7 15,-2 4-15,6 1 0,0-1 16,3 4-16,1 1 0,6-3 15,3-1-15,5-5 0,5-4 16,2-6-16,4-4 0,-3-3 0,-1 0 16,-2 0-16</inkml:trace>
  <inkml:trace contextRef="#ctx0" brushRef="#br0" timeOffset="6066.6164">18658 5710 0,'0'0'0,"0"0"16,0 0-16,0 0 0,-15 27 0,15-27 16,-21 36-16,7-15 0,1 2 15,0 2-15,0 2 0,-2 4 16,3-4-16,2-5 0,3-4 16,2-3-16,3-5 0,4-5 15,4-5-15,0-4 0,2-3 0,2-5 16,2-3-16,0-2 15,0-1-15,5-7 0,-1-2 16,1 6-16,-2 4 0,0 1 0,-2 3 16,-2 2-16,-1 2 0,1 1 15,0 2-15,0 2 0,-1 3 16,0 2-16,2 2 0,0-1 16,1 0-16,-2 0 0,-1 0 15,-2-1-15</inkml:trace>
  <inkml:trace contextRef="#ctx0" brushRef="#br0" timeOffset="6433.0422">18810 5898 0,'0'0'0,"0"0"0,0 0 0,0 0 15,30 5-15,-30-5 0,31 3 16,-31-3-16,38 3 0,-14-4 15,1-3-15,0 0 0,1 0 0,6-5 16,-2-4-16,-2 2 0,-5 1 16,-3-2-16,-5-2 0,-2 1 15,-5 1-15,-5-1 0,-6-1 16,-2 2-16,-4 3 0,-2 1 16,-3 3-16,-4 2 0,-3 1 15,-6 8-15,-2 4 0,2 2 16,2 2-16,-1 5 0,-2 4 15,4 2-15,3 0 0,4 11 0,7 3 16,9-3-16,9-4 0,10-4 16,8-6-16,8-5 0,7-5 15,22-8-15,11-8 0,-19 2 16,-13 1-16,-11-1 0</inkml:trace>
  <inkml:trace contextRef="#ctx0" brushRef="#br0" timeOffset="6716.7232">20134 5663 0,'0'0'0,"0"0"0,0 0 15,-33 1-15,16 3 0,-7 1 0,-3 1 16,-10 6-16,2 0 0,2 1 16,2 2-16,-1 2 0,5 1 15,8 0-15,7 0 0,5-1 16,5-1-16,9-1 0,7-2 15,1-1-15,2-1 0,-3 1 16,-1-1-16,-3 0 0,-2 0 0,-5 3 16,-3 1-16,-4 2 0,-4-1 15,-7 0-15,-6-2 0,1 1 16,1-1-16,-1-2 0,1 1 16,2-5-16,4-1 0,5-6 15,5-4-15,0-1 0,0 2 0,1-1 16</inkml:trace>
  <inkml:trace contextRef="#ctx0" brushRef="#br0" timeOffset="6941.3914">20605 5579 0,'0'0'0,"0"0"0,0 0 15,-21 19-15,21-19 0,-34 30 16,8-6-16,-1 3 0,-3 3 15,-7 13-15,0 5 0,0 4 16,7-4-16,5-3 0,8-9 16,7-7-16,7-4 0,13-6 0,10-6 15,3-5-15,3-2 0,7-6 16,6-4-16,-4-3 0,-2-1 16,-7 2-16,-6 0 0,-5 2 15</inkml:trace>
  <inkml:trace contextRef="#ctx0" brushRef="#br0" timeOffset="7116.5779">20233 5832 0,'0'0'0,"0"0"16,24-3-16,-8 1 0,3-2 15,6 0-15,6 1 0,9-1 16,-1 1-16,12-4 0,1 1 0,-10 1 15,-8 0-15,-6 2 0</inkml:trace>
  <inkml:trace contextRef="#ctx0" brushRef="#br0" timeOffset="7516.8328">21102 5489 0,'0'0'0,"0"0"16,0 0-16,0 0 0,-17 23 16,17-23-16,-25 37 0,9-13 15,-3 3-15,-7 14 0,-3 5 16,2-2-16,3-3 0,-3 7 16,0 0-16,5-8 0,4-7 15,2-1-15,3-5 0,2-5 16,2-5-16,2-6 0,3-5 15,4-3-15,2-2 0,8-7 16,7-3-16,0-6 0,2-3 0,4-3 16,3-4-16,4 1 15,3 0-15,6 3 16,4 3-16,0-2 0,-8 4 0,-5 7 16,-4 4-16,-5 3 0,-3 4 0,-5 3 15,-2 4-15,-4 5 16,-3 0-16,-5 7 0,-3 5 15,-1-3-15,1 1 0,-3 4 16,1-1-16,0-2 0,2-1 0,0-6 16,2-3-16,0-4 0</inkml:trace>
  <inkml:trace contextRef="#ctx0" brushRef="#br0" timeOffset="7632.5546">21653 6142 0,'0'0'0,"0"0"0,0 0 0,0 0 16,-30 19-16,30-19 0,-24 13 16,24-13-16</inkml:trace>
  <inkml:trace contextRef="#ctx0" brushRef="#br0" timeOffset="8666.926">20227 6702 0,'0'0'0,"0"0"0,0 0 15,-27 3-15,27-3 0,-33 4 16,8-2-16,-3-1 0,-1 1 15,-20 0-15,-7 1 0,-3 0 0,-2 0 16,-24 1-16,-23 1 16,5-1-16,4-1 0,-22 0 15,-18 0-15,-39 1 0,23-2 0,-2 2 16,1 2-16,16 0 0,12-2 16,-11 0-16,-8-3 0,14 0 15,8 0-15,-10 0 0,-7-1 16,15-1-16,11-1 0,-15-2 15,-10 1-15,15-1 0,10-1 16,-6-4-16,-5-2 0,14 1 0,7 1 16,-10-4-16,-6-3 15,10 0-15,10 1 0,0-6 0,1-4 16,10-2-16,9-1 0,-2 1 16,-1-1-16,9 4 0,5 1 15,3-5-15,0-4 0,14 1 16,10 0-16,3-3 0,3-2 15,10 1-15,6-1 0,8-5 16,7-4-16,6 3 0,5 1 0,11-6 16,10-7-16,7 7 15,5 5-15,9-5 0,6-2 0,1 5 16,1 4-16,13-2 16,10-2-16,-2 4 0,-1 4 0,14 3 15,9 2-15,-4 5 0,-2 1 0,16-4 16,11-3-16,-8 7 0,-5 5 15,18-2-15,13-2 16,-8 5-16,-5 2 0,14-2 0,8-2 16,-7 4-16,-6 4 0,17 0 15,10 1-15,-15 0 0,-8 4 16,15 2-16,12 1 0,-13 3 16,-8 1-16,14 2 0,7 1 15,-11 2-15,-6-1 0,7 7 16,7 4-16,-15 1 0,-9 2 0,16 1 15,11 1-15,-21 0 16,-14 2-16,8 0 0,4 1 16,-16 3-16,-10 0 0,7 2 15,5 2-15,-16-1 0,-11 0 0,0 6 16,-1 2-16,-13-1 0,-8-1 16,0 1-16,-1 1 0,-11-2 15,-8-3-15,-2 5 0,-1 2 16,-6-3-16,-6-2 0,-7 1 15,-5 0-15,-3 0 0,0 1 0,-4 4 16,-2 2-16,-7-7 0,-5-5 16,-6 3-16,-3 1 15,-7-4-15,-5-3 0,-12 2 0,-5 0 16,-3-2-16,-3-1 0,-17-1 16,-13 1-16,-7-4 0,-4-1 15,-17 0-15,-10 2 0,0-1 16,2 0-16,-16 3 0,-9 4 15,8 0-15,7 0 0,-9 3 16,-6 3-16,16-5 0,9-2 0,-6 4 16,-4 5-16,17-8 0,15-6 15,24-7-15,17-4 0,12-4 16</inkml:trace>
  <inkml:trace contextRef="#ctx0" brushRef="#br0" timeOffset="15399.5028">23166 5699 0,'0'0'16,"0"0"-16,0 0 0,0 0 0,-7 26 16,7-26-16,-19 34 0,4-12 15,-1 2-15,-3 7 0,-1 7 16,-4 8-16,2-3 0,-2 5 16,3-3-16,6-6 0,6-5 0,9 1 15,9-8-15,3-8 16,3-6-16,9-7 0,8-3 15,-1-6-15,-1-2 0,4-4 0,2-3 16,-7 2-16,-6 2 0,-5 2 16</inkml:trace>
  <inkml:trace contextRef="#ctx0" brushRef="#br0" timeOffset="15549.485">22897 6025 0,'0'0'16,"0"0"-16,0 0 0,36-3 0,-18 1 16,5-2-16,5 1 0,10 0 15,2-2-15,-7 2 0,-4 0 16,-5 0-16</inkml:trace>
  <inkml:trace contextRef="#ctx0" brushRef="#br0" timeOffset="15955.0195">23700 5692 0,'0'0'0,"0"0"0,0 0 15,-18 31-15,18-31 0,-22 37 0,4-14 16,0 6-16,-2 5 0,-5 11 15,2 2-15,-4 6 0,-1-6 16,-1 1-16,5-6 0,7-10 16,3-7-16,4-6 0,3-3 15,1-5-15,3-4 0,3-7 16,2-7-16,6-3 0,4-4 0,1-4 16,3-4-16,0-2 0,3 0 15,4-4-15,5-1 0,2 2 16,-2 5-16,-1 5 0,-1 4 15,-3 3-15,-2 5 0,-3 3 16,-3 3-16,-4 5 0,-3 4 0,-6 3 16,-3 5-16,-3 4 0,-3 2 15,-2 1-15,-1 2 0,2-1 16,3 0-16,-1 2 0,3-4 16,2-4-16,2-2 0,0-6 15,-1-3-15,0-2 0</inkml:trace>
  <inkml:trace contextRef="#ctx0" brushRef="#br0" timeOffset="16282.6742">23856 6137 0,'0'0'0,"0"0"16,0 0-16,34-6 0,-17 4 15,2-2-15,2 0 0,1 0 16,0-2-16,3-2 0,-2 0 15,0-2-15,-1 0 0,-3 1 16,-3-3-16,-4 0 0,-4-1 16,-3 0-16,-5 1 0,-3 0 15,-3 1-15,-6 1 0,-5 0 16,-1 6-16,-3 2 0,-1 4 16,-3 4-16,-4 5 0,-1 3 0,2 4 15,3 3-15,4 2 0,3 1 16,5 1-16,3 1 0,6-2 15,4-1-15,10 4 0,8-2 16,7-7-16,4-6 0,11-4 16,9-4-16,4-7 0,3-4 0,-12 2 15,-10 0-15,-7 2 0</inkml:trace>
  <inkml:trace contextRef="#ctx0" brushRef="#br0" timeOffset="22283.1847">25275 5820 0,'0'0'0,"0"0"0,0 0 15,0 0-15,0 0 0,0 0 16,-30 16-16,30-16 0,-34 17 0,13-6 16,-2 2-16,-3 3 0,-4 1 15,-11 9-15,-2 2 0,2 1 16,3 1-16,-7 6 0,5 0 16,-2 1-16,5-3 0,10-2 15,6-2-15,8-3 0,5-3 0,10-5 16,7-3-16,8-4 15,5-2-15,8-7 0,9-5 16,5-3-16,4-1 0,-11 1 16,-8 1-16,-6 1 0</inkml:trace>
  <inkml:trace contextRef="#ctx0" brushRef="#br0" timeOffset="22691.1509">25561 5985 0,'0'0'0,"0"0"16,0 0-16,0 0 0,0 0 15,-13 21-15,13-21 16,-17 19-16,17-19 0,-20 27 16,7-8-16,1 0 0,1-1 0,1 0 15,1 2-15,-1 4 0,2 0 0,5-7 16,3-3-16,5-4 0,4-3 15,7-4-15,3-4 0,5-4 16,1-1-16,4-5 16,2-4-16,5-4 0,-1 0 0,-1-2 15,1-3-15,-5 0 0,-2 1 16,0-5-16,-6 1 0,-6 5 16,-4 5-1,-5 6-15,-5 5 0,-4 5 0,-3 2 16,-6 8-16,-4 5 0,-2 6 0,-1 2 15,-1 6-15,0 4 16,0-2-16,1-1 0,0 6 0,6-2 16,5-4-16,4-3 0,7-5 15,6-4-15,5-7 0,2-6 16,9-5-16,5-4 0,-7 2 16,-4-1-16,-5 2 0</inkml:trace>
  <inkml:trace contextRef="#ctx0" brushRef="#br0" timeOffset="22916.9107">26317 5786 0,'0'0'0,"0"0"0,0 0 16,-24 26-16,10-10 0,-2 6 15,-4 5-15,0 3 0,0 1 0,-2 8 16,2 1-16,3 4 0,4-4 15,7-5-15,5-5 16,9-7-16,7-3 0,7-11 16,6-6-16,3-3 0,4-1 0,-2-2 15,-8 2-15,-5 0 0</inkml:trace>
  <inkml:trace contextRef="#ctx0" brushRef="#br0" timeOffset="23133.6643">26863 5827 0,'0'0'0,"0"0"0,0 0 16,-27 20-16,11-6 0,-4 7 0,-3 8 15,-8 10-15,-2 4 0,-3 9 16,5 0-16,6-3 0,4-3 16,6 0-16,7-10 0,6-6 15,5-6-15,9-10 0,8-5 16,2-6-16,2-5 0,3-4 15,2-4-15,-4-6 0,-2-3 0,-4 4 16,-5 3-16,-3 4 0</inkml:trace>
  <inkml:trace contextRef="#ctx0" brushRef="#br0" timeOffset="23282.854">26473 6071 0,'0'0'0,"0"0"0,0 0 15,0 0-15,0 0 0,29-2 16,-29 2-16,39 1 0,-13-1 0,4-1 16,4 1-16,1-1 0,2 0 15,2 0-15,-6-1 0,-4 1 16</inkml:trace>
  <inkml:trace contextRef="#ctx0" brushRef="#br0" timeOffset="23683.0507">27167 5985 0,'0'0'0,"0"0"0,0 0 0,-24 17 15,24-17-15,-29 27 0,12-9 16,-1 3-16,-3 1 0,-5 9 16,2 3-16,4-2 0,4-3 15,0 4-15,5-4 0,7-7 16,3-4-16,10-6 0,8-3 15,3-5-15,3-4 0,6-5 16,3-4-16,1-4 0,0-6 0,6-5 16,-1-2-16,-4 1 0,-3-1 15,-3-2-15,-3 0 0,-5 2 16,-6 2-16,-2 3 0,-3 5 16,-3 2-16,-4 0 0,-4 9 15,-4 3-15,-1 5 0,-5 3 0,1 5 16,-2 3-16,-3 4 15,-3 2-15,0 3 0,2 5 0,1-1 16,4 1-16,1 1 0,4-1 16,4-4-16,2-3 0,9-5 15,5-5-15,3-6 0,2-7 16,-6 1-16,-2-1 0,-2 2 16</inkml:trace>
  <inkml:trace contextRef="#ctx0" brushRef="#br0" timeOffset="23983.0083">27638 6007 0,'0'0'0,"0"0"0,0 0 0,-25 28 16,13-12-16,0 3 0,0 4 16,-1 2-16,0 0 0,-2 4 15,3-3-15,3-4 0,3-4 0,-1-3 16,4-4-16,4-8 0,3-4 15,1-4-15,0-4 16,3-1-16,1-3 0,3-3 0,2-3 16,0-1-16,2-1 0,2-6 15,-2 0-15,-3 5 0,-2 1 16,-2 5-16,-1 3 16,0 3-16,-2 3 0,3 3 0,2 3 15,-1 2-15,1 2 0,2 2 16,2 4-16,-1 1 0,0 0 0,-2 0 15,-1-2-15,-2-1 0</inkml:trace>
  <inkml:trace contextRef="#ctx0" brushRef="#br0" timeOffset="24349.9042">27802 6209 0,'0'0'0,"0"0"0,0 0 16,0 0-16,23 4 0,-23-4 0,31 2 16,-11-3-16,3 0 0,3-2 15,4-2-15,5-4 0,-2-1 0,1-1 16,-1 0-16,-5-1 0,-2-1 16,-1-4-16,-4 1 0,-7-2 15,-5 1-15,-5 2 0,-4 0 16,-4 1-16,-4 1 0,-4 4 15,-2 1-15,-6 6 0,-3 3 0,-1 4 16,-3 5-16,0 4 16,-1 4-16,1 5 0,-2 2 15,5 2-15,4 1 0,2 8 16,6 0-16,6-3 0,8-2 0,11-3 16,10-1-16,10-6 0,8-7 15,8-5-15,8-6 0,-7-1 16,-12-1-16,-9 0 0</inkml:trace>
  <inkml:trace contextRef="#ctx0" brushRef="#br0" timeOffset="24684.6455">28894 6054 0,'0'0'0,"0"0"0,0 0 16,-27 18-16,15-5 0,-4 2 15,-1 3-15,-2 6 0,3 3 0,5 0 16,5 1-16,6-5 16,6-4-16,12-4 0,7-5 15,4-7-15,3-4 0,4-3 16,4-6-16,-3-1 0,-3-3 0,5-7 16,0-3-16,-6-3 0,-3 2 15,-9-1-15,-7-1 0,-9 1 16,-9 0-16,-6 5 0,-5 2 15,-8 6-15,-6 3 0,-4 5 16,-2 5-16,0 2 0,1 3 16,5 3-16,2 6 0,3 1 0,5 0 15,14-1-15,8 1 16,11-2-16,9-1 0,-5-2 0,-4-3 16,-3-1-16</inkml:trace>
  <inkml:trace contextRef="#ctx0" brushRef="#br0" timeOffset="24917.2072">29772 5756 0,'0'0'0,"0"0"16,0 0-16,-25 14 0,25-14 0,-32 24 16,14-7-16,-2 4 0,-2 5 15,-7 13-15,2 5 0,-6 10 16,1 1-16,1-1 0,0 1 15,-1 2-15,5-7 0,0-2 16,5-9-16,3-6 0,4-4 16,-2-8-16,0-5 0,-3-7 15,-1-4-15,8-1 0,2-2 0,2 0 16</inkml:trace>
  <inkml:trace contextRef="#ctx0" brushRef="#br0" timeOffset="25050.3776">29338 6064 0,'0'0'16,"12"-3"-16,6-1 0,8 0 16,5 1-16,14-1 0,6 2 15,10 2-15,0 2 0,-3 1 0,-12-2 16,-11 0-16</inkml:trace>
  <inkml:trace contextRef="#ctx0" brushRef="#br0" timeOffset="25490.3739">28327 6754 0,'0'0'16,"0"0"-16,0 0 0,-24 3 0,24-3 16,-24 6-16,9 0 15,-2 2-15,1 0 0,-7 3 0,-3 1 16,2 0-16,1-1 0,2 2 16,3 0-16,4 1 0,3-1 15,3 0-15,5 0 0,5-2 16,4 0-16,7 0 0,7 0 15,1-1-15,2-1 0,8 2 16,1 0-16,-5 0 0,-4 0 0,-2-2 16,-2 1-16,-6 1 15,-4 0-15,-6-1 0,-4 0 16,-4 1-16,-5-1 0,-8 0 0,-5-2 16,0 0-16,0 0 0,-3-3 15,0 0-15,2-1 0,2 2 16,2-4-16,2-2 0,6-2 15,3-2-15,1 1 0,3 1 16,1 1-16</inkml:trace>
  <inkml:trace contextRef="#ctx0" brushRef="#br0" timeOffset="25684.1873">28681 6895 0,'0'0'15,"0"0"-15,0 0 0,-19 27 16,8-11-16,-4 2 0,-2 4 16,-4 4-16,2 0 0,-2 3 0,4-2 15,2-6-15,3-3 0,3-8 16,4-7-16,0 1 0,2-2 0,0-1 16</inkml:trace>
  <inkml:trace contextRef="#ctx0" brushRef="#br0" timeOffset="25849.3371">28675 6677 0,'0'0'0,"0"0"0,0 0 16,0 0-16,33 8 0,-33-8 0,30 11 15,-15-6-15,2-1 0,-3 0 16,-2-1-16,-1-1 0</inkml:trace>
  <inkml:trace contextRef="#ctx0" brushRef="#br0" timeOffset="26083.8083">29127 6664 0,'0'0'0,"0"0"0,0 0 16,-21 30-16,8-14 0,-3 6 15,-2 5-15,-7 10 0,0-1 0,-5 11 16,3 3-16,5-6 16,3-4-16,5 1 0,6-3 0,7-9 15,4-5-15,13-7 0,8-7 16,7-7-16,6-4 0,6-10 16,6-6-16,-3-1 0,-1-1 15,-4 3-15,-11 2 0,-7 5 16</inkml:trace>
  <inkml:trace contextRef="#ctx0" brushRef="#br0" timeOffset="26316.2925">29623 6667 0,'0'0'0,"0"0"0,0 0 0,-11 27 15,11-27-15,-18 33 0,3-9 16,0 4-16,-1 1 0,-7 13 15,-3 3-15,-4 5 0,2-5 16,1 4-16,4-3 0,4-10 16,6-5-16,4-8 0,3-5 15,7-7-15,6-3 0,8-11 0,7-7 16,0-1-16,4-3 0,-3 2 16,-4 2-16,-5 2 0</inkml:trace>
  <inkml:trace contextRef="#ctx0" brushRef="#br0" timeOffset="26554.1267">29944 6786 0,'0'0'0,"0"0"16,0 0-16,0 0 0,0 0 15,-38-2-15,19 8 16,-5 0-16,-2 0 0,-5 3 0,-4 2 16,-7 5-16,3 0 0,4-1 15,2 1-15,0 2 0,6-3 0,8 1 16,4-1-16,5-1 15,5 0-15,9-1 0,8 0 16,4-2-16,3 0 0,5-1 16,5 0-16,-1-3 0,1 0 15,1 2-15,0 1 0,-4-2 0,-5-2 16,-5-1-16</inkml:trace>
  <inkml:trace contextRef="#ctx0" brushRef="#br0" timeOffset="27050.7567">30080 6844 0,'0'0'0,"0"0"0,0 0 16,0 0-16,-21 21 0,21-21 0,-17 24 16,17-24-16,-18 35 0,11-16 15,-1 1-15,2-2 0,2 0 16,2 2-16,4-3 0,4-3 15,1 0-15,5-7 0,5-4 16,1-3-16,-1-3 0,4-3 16,2-2-16,-1-2 0,0-2 0,5-6 15,-1-4-15,-2-2 0,-2 0 16,-1 3-16,-2 2 0,-4 4 16,-4 2-16,-2 4 0,-2 2 15,-1 2-15,-3 2 0,-4 5 16,-2 6-16,-3 3 0,-2 3 15,0 6-15,-3 5 0,1 3 16,2 0-16,2-2 0,3-1 16,4-4-16,3-3 0,5-4 15,7-4-15,3-2 0,0-4 0,4-3 16,0-2-16,2-5 0,1-2 16,1-7-16,-2-4 0,-2 0 15,0-1-15,-1-7 0,-3-2 16,-4 1-16,-4 3 0,-6-1 15,-5 3-15,-2 5 0,-2 3 16,-5 4-16,-2 2 0,1 4 16,-1 1-16,-2 4 0,-2 3 0,3 0 15,3 1-15,4 0 0,3 0 16,1 0-16,-1-1 0,1-1 16</inkml:trace>
  <inkml:trace contextRef="#ctx0" brushRef="#br0" timeOffset="27400.6986">30951 6847 0,'0'0'0,"0"0"0,0 0 0,-21 9 0,21-9 16,-29 18-16,9-3 0,-2 2 15,-1 2-15,-6 7 0,2 1 16,3-2-16,6-1 0,4 2 15,10-3-15,6-6 0,6-4 16,9-4-16,7-4 0,2-4 16,2-4-16,2-2 0,2-4 15,-2-2-15,0-3 0,1-2 0,-3-2 16,-6 0-16,-5 2 0,-2-2 16,-4-2-16,-6 0 0,-3 2 15,-3 0-15,-2 2 0,-5 5 16,-3 2-16,-6 3 0,-7 3 15,1 1-15,1 2 0,1 2 16,0 3-16,4 0 0,0 2 16,8 0-16,6 2 0,0-3 0,1-1 15,-1 0-15</inkml:trace>
  <inkml:trace contextRef="#ctx0" brushRef="#br0" timeOffset="27716.3724">31335 6839 0,'0'0'0,"0"0"0,0 0 15,-24 27-15,13-14 0,-3 5 16,-5 3-16,-4 6 0,1-2 0,2-2 16,2-2-16,1 1 0,2-3 15,4-6-15,2-3 16,4-3-16,3-5 0,3-4 0,3-5 15,2-2-15,0-2 0,4-5 16,3-1-16,1-2 0,-1-2 0,2-2 16,1 3-16,-2 3 15,-1 2-15,-1 4 0,1 2 16,2 4-16,3 1 0,-1 2 0,1 2 16,-3 3-16,0 3 0,0-4 15,2-2-15,-6 2 0,-1-2 0,-3 0 16</inkml:trace>
  <inkml:trace contextRef="#ctx0" brushRef="#br0" timeOffset="28283.0278">31606 6828 0,'0'0'0,"0"0"0,0 0 16,0 0-16,-20 22 0,8-9 0,-2 5 15,0-2-15,-2 2 0,-1 5 16,0-2-16,3-2 0,2-2 16,2-2-16,1-2 0,1-1 0,2-4 15,1-2-15,2-3 16,3-3-16,-1-3 0,4-3 0,4-2 16,2-3-16,2-1 0,3-4 15,4-2-15,-2-1 0,0 1 16,1 1-16,3 2 0,0 0 15,-4 3-15,1 3 0,0 2 16,-3 1-16,-2 2 0,-5 5 16,-4 3-16,-2 4 0,-2 2 0,-4 5 15,-1 2-15,-2 0 16,-1 0-16,1 0 0,-1 1 16,-1 1-16,2-3 0,0 0 0,2-2 15,0-4-15,2 0 0,0-5 16,2 0-16,1-3 0,1-2 0,0 0 15,1-3-15,3-4 16,0-1-16,6-4 0,4-4 16,2 0-16,0 0 0,3-4 15,2-3-15,0 2 0,0 4 0,3-1 16,-2 4-16,-1 4 0,-2 1 16,-4 5-16,-2 0 0,-3 5 15,-1 4-15,-3 2 0,-3 4 16,-2 1-16,-1 3 0,-2 2 15,-4 2-15,1 0 0,-1-2 0,-1 5 16,-1-1-16,1-1 0,2-2 16,2-4-16,1-4 15,1-1-15,0-2 0,0-1 0</inkml:trace>
  <inkml:trace contextRef="#ctx0" brushRef="#br0" timeOffset="28583.6207">32254 6788 0,'0'0'0,"0"0"15,0 0-15,0 0 0,0 0 0,-33 0 16,33 0-16,-35 7 0,18-3 16,0 3-16,2 1 15,0 0-15,2 1 0,0 3 0,3 1 16,3 1-16,4 2 0,2-1 15,2 0-15,2 0 0,3-1 16,2-2-16,0 1 0,0-1 16,0 1-16,-4-2 0,-3-2 15,-1 1-15,-2-1 0,-3-1 0,-5 2 16,0-1-16,-1 0 0,-5-2 16,-2-2-16,-2 1 0,-1 0 0,3 0 15,3-1-15,3-1 16</inkml:trace>
  <inkml:trace contextRef="#ctx0" brushRef="#br0" timeOffset="34035.3336">24927 6578 0,'0'0'0,"0"0"0,0 0 16,0 0-16,0 0 0,22-8 15,-22 8-15,23-3 0,-10 0 0,5 0 16,3 0-16,2 1 15,2-1-15,7 2 0,6-2 16,10 1-16,0 1 0,19 1 16,7 2-16,-2-3 0,0 0 0,24-2 15,5 2-15,9 1 0,-9 0 16,19 0-16,1-1 16,35-1-16,-21-1 0,-1 2 0,-1 0 15,-21 0-15,-15 0 0,0 0 16,0 0-16,-12 4 0,-8 3 0,-7-5 15,-4-1-15,-15 0 0,-10-1 16,-6 4-16,-4 3 16,-10-1-16,-6-1 0,-10-5 15,-7-3-15,1 1 0,1 3 0,-3-3 16</inkml:trace>
  <inkml:trace contextRef="#ctx0" brushRef="#br0" timeOffset="43316.7652">23845 7669 0,'0'0'0,"0"0"0,0 0 0,0 0 16,0 0-16,-29 2 0,29-2 15,-35 15-15,15-5 0,-5 4 16,-6 5-16,1 1 0,2 2 15,-8 11-15,2 3 0,-4 6 16,3-3-16,6 4 0,8-1 16,10-6-16,7-5 0,11-3 15,7-4-15,8-4 0,7-4 0,12-7 16,8-7-16,-10 0 0,-9-1 0,-7 0 16</inkml:trace>
  <inkml:trace contextRef="#ctx0" brushRef="#br0" timeOffset="43718.2362">24254 7761 0,'0'0'0,"0"0"16,0 0-16,0 0 0,-27 14 15,27-14-15,-27 28 0,12-10 16,-2 1-16,0 4 0,-2 3 15,-2 4-15,3-3 0,5-2 16,5-1-16,4 1 0,3-3 0,8-8 16,8-4-16,4-4 15,4-5-15,5-7 0,5-5 0,0-3 16,2-2-16,4-7 0,0-2 16,-5-1-16,-3-2 0,-1-2 15,0 0-15,-7 6 0,-5 6 16,-2 2-16,-5 4 0,-7 5 15,-3 2-15,-6 9 0,-6 3 16,-2 7-16,-3 3 0,-1 4 16,-4 5-16,-3 6 0,2 0 0,5 0 15,2-2-15,7-3 0,3-3 16,11-1-16,7-4 0,2-4 16,3-4-16,10-10 0,7-8 15,-8 1-15,-6 2 0,-4 0 16</inkml:trace>
  <inkml:trace contextRef="#ctx0" brushRef="#br0" timeOffset="43916.8551">24852 7658 0,'0'0'0,"0"0"0,-15 22 16,5-6-16,0 3 0,-5 12 15,-4 1-15,2 1 0,0 0 16,0 7-16,2-1 0,4-5 16,5-6-16,7-2 0,9-3 15,3-9-15,2-7 0,-4-2 0,-2-2 16,-2 0-16</inkml:trace>
  <inkml:trace contextRef="#ctx0" brushRef="#br0" timeOffset="44132.9822">25380 7632 0,'0'0'0,"0"0"15,-18 17-15,5-4 0,-1 3 0,-4 6 16,-4 8-16,-6 8 0,1 0 16,-2 8-16,4-3 0,5-6 15,4-3-15,5 0 0,6-5 16,4-4-16,3-5 0,10-6 15,8-5-15,0-4 0,0-5 16,-5 1-16,-3-1 0,-2 1 0</inkml:trace>
  <inkml:trace contextRef="#ctx0" brushRef="#br0" timeOffset="44316.9544">25056 7882 0,'0'0'0,"0"0"0,0 0 16,28 0-16,-11 0 0,5-1 0,5-2 15,11 0-15,2 1 0,4 0 16,3 0-16,2 1 0,-11 0 0,-6-1 16</inkml:trace>
  <inkml:trace contextRef="#ctx0" brushRef="#br0" timeOffset="44721.5867">25727 7787 0,'0'0'0,"0"0"16,0 0-16,-18 22 0,18-22 0,-21 25 15,7-7-15,1 3 16,0 1-16,-4 7 0,2 0 15,3-3-15,2-2 0,1 5 16,3-3-16,5-3 0,3-7 0,7-3 16,7-5-16,2-3 0,3-4 15,5-7-15,2-6 0,1 0 16,0 0-16,-1-7 0,1-4 16,1-2-16,-3-1 0,-1-1 15,-2 0-15,-6 2 0,-5 4 0,-3 3 16,-4 4-1,0 4-15,-2 3 0,-4 3 0,-3 3 16,-1 2-16,-1 3 0,-3 8 16,-1 6-16,-1 2 0,0 0 0,-1 3 15,0 2-15,2-3 0,1 1 16,4-2-16,1 0 0,5-1 16,1 0-16,6-4 0,3-3 15,5-4-15,4-3 0,-4-2 16,-3-1-16,-3 1 0</inkml:trace>
  <inkml:trace contextRef="#ctx0" brushRef="#br0" timeOffset="45035.1937">26276 7824 0,'0'0'0,"0"0"15,-13 17-15,4-4 0,-1 2 0,-4 4 16,-4 3-16,-3 5 15,1-1-15,-1 4 0,4 0 16,4-6-16,1-3 0,5-4 16,1-3-16,4-6 0,2-3 0,4-6 15,4-6-15,0 2 0,2-3 16,1-5-16,2-5 0,-1-3 16,0-1-16,4-8 0,0-3 15,-1 4-15,-2 4 0,-2 2 16,-1 2-16,-1 5 0,-2 4 0,1 4 15,0 3-15,1 1 16,2 2-16,0 2 0,0 2 16,-3 1-16,1 0 0,1 4 15,1 2-15,-1-2 0,-2-1 0,-1-1 16</inkml:trace>
  <inkml:trace contextRef="#ctx0" brushRef="#br0" timeOffset="45416.8992">26387 7978 0,'0'0'0,"0"0"16,0 0-16,0 0 0,24 10 0,-24-10 16,30 0-16,-30 0 0,40-2 15,-16-2-15,4-1 0,-2-1 16,-1-1-16,6-1 0,-1-1 15,-2-1-15,-2 1 0,-4-2 16,-4-2-16,-5 2 0,-4-1 0,-6 1 16,-4-1-16,-4 1 0,-3 0 15,-5 1-15,-5 1 0,-2 3 16,-2 2-16,-7 7 0,-2 5 16,1 2-16,0 3 0,2 4 15,0 5-15,5 1 0,2 3 0,2 4 16,4 0-16,5-1 15,4-1-15,10-2 0,7-1 16,6-2-16,6-2 0,13-9 16,9-5-16,1-3 0,0-4 0,-4 1 15,-10-1-15,-9 2 0</inkml:trace>
  <inkml:trace contextRef="#ctx0" brushRef="#br0" timeOffset="45982.6271">27403 7847 0,'0'0'0,"0"0"0,-9 20 0,2-8 16,0 1-16,-8 9 0,-1 5 16,-2-2-16,-1 0 0,2 1 15,-1 1-15,2 1 0,2-4 0,3-5 16,2-3-16,3-5 15,0-2-15,6-9 0,0 0 16,5-8-16,2 0 0,6-4 16,3-5-16,4-6 0,0-2 15,5-2-15,4-4 0,-2 1 0,0 1 16,3 1-16,-3 6 0,-3 5 16,-3 3-16,-1 6 0,0 3 15,-3 5-15,-3 3 0,-2 9 16,-1 5-16,-6-2 0,-3 1 0,-2 6 15,-1 2-15,-3-4 0,0-1 16,-3 4-16,1-1 0,-1-4 16,0-2-16,1-2 15,-1-2-15,3-5 0,-1-1 0,1-3 16,1-1-16,0-3 0,2-2 16,4-5-16,2-5 15,3-3-15,3-3 0,4-1 0,5-3 16,7-5-16,0 2 0,4 1 15,2 2-15,-2 2 0,-2 3 0,4 2 16,-4 5-16,-2 4 0,-4 3 16,-4 7-16,-4 3 15,-3 3-15,-3 2 0,-7 3 0,-3 4 16,-3 2-16,-3 0 0,-3 2 16,-3 2-16,2-1 0,1-1 0,0 3 15,1-3-15,2-2 16,1-3-16,2-4 0,0-3 15,1-2-15</inkml:trace>
  <inkml:trace contextRef="#ctx0" brushRef="#br0" timeOffset="46416.5869">28266 7822 0,'0'0'16,"0"0"-16,0 0 0,-13 28 0,13-28 15,-18 32-15,7-10 16,0 2-16,0-1 0,-2 7 16,2 2-16,3-7 0,5-2 0,4 0 15,4-3-15,5-9 0,5-2 16,4-9-16,7-5 0,6-3 16,0-3-16,1-6 0,1-5 15,-3-1-15,-2-1 0,1-7 16,0 4-16,-6 3 0,-4 5 0,-5 5 15,-5 4-15,-4 3 0,-1 4 16,-8 8-16,-3 6 16,-2 2-16,-1 6 0,-2 3 0,-1 6 15,0 3-15,1 3 0,-5 9 16,0 4-16,1-6 0,0-3 16,2-2-16,1 0 0,0 1 15,2-5-15,1-4 0,0-2 16,1-7-16,2-2 0,-2-2 15,-1-1-15,-1-3 0,-1-4 0,-5-3 16,-4-5-16,1-3 0,0-3 16,5-3-16,0-4 15,3 3-15,2 1 0,1 2 0</inkml:trace>
  <inkml:trace contextRef="#ctx0" brushRef="#br0" timeOffset="46933.7995">29459 7904 0,'0'0'0,"0"0"15,0 0-15,0 0 0,0-22 0,0 22 16,-8-20-16,0 9 0,-3 0 16,-4 2-16,-4 0 15,-2 3-15,-2 0 0,-10 4 0,-3 5 16,-1 3-16,1 4 0,-8 8 16,1 6-16,3 2 0,5 0 15,-4 7-15,5 0 0,9-4 16,6-1-16,10-1 0,9-3 15,7-4-15,5-3 0,11-7 16,8-6-16,2-4 0,1-3 0,5-6 16,4-5-16,-6-2 0,-3-3 15,8-6-15,1-2 16,-6 0-16,-5 1 0,-8 2 0,-5 0 16,-6 6-16,-3 5 0,-4 3 15,-2 2-15,-5 4 0,-4 4 16,-4 6-16,-4 4 0,0 3 15,0 1-15,-3 7 0,1 3 16,2-1-16,2 1 0,4-2 16,4 0-16,2-1 0,1-3 0,6-2 15,5-3-15,2-4 0,3-3 16,-3-2-16,-2 0 0,-2-1 16</inkml:trace>
  <inkml:trace contextRef="#ctx0" brushRef="#br0" timeOffset="47449.8575">29773 7763 0,'0'0'0,"0"0"16,0 0-16,-21 27 0,21-27 0,-23 32 16,8-9-16,0 0 15,1 1-15,-3 6 0,2 1 16,3-4-16,3-3 0,3 0 15,5-5-15,4-3 0,1-4 0,6-5 16,6-5-16,2-2 0,1-3 16,5-6-16,0-3 15,-1-4-15,0-2 0,0-4 0,0-4 16,-3 2-16,-3 2 0,0-7 16,-4-1-16,-3 4 0,-2 4 15,-3 7-15,0 4 0,-3 5 16,-1 1-16,-4 7 0,-5 5 15,-2 5-15,-1 3 0,-1 8 16,-1 7-16,-1-1 0,2 2 0,5-1 16,3-2-16,4 2 0,5-5 15,3-3-15,5-4 0,2-5 16,3-3-16,4-6 0,3-6 16,-2 0-16,3-1 0,1-8 15,-2-5-15,0-4 0,-2-3 16,-1-4-16,-1-7 0,-3 2 0,-3 0 15,-7-1-15,-6 1 0,-2 4 16,-2 1-16,-7 2 16,-4 5-16,1 8 0,-1 4 0,-4 4 15,-4 3-15,3 1 0,3 1 16,3 4-16,2 3 0,2 0 16,2 1-16,3-4 0,0 0 15,1-1-15</inkml:trace>
  <inkml:trace contextRef="#ctx0" brushRef="#br0" timeOffset="47866.6398">30716 7802 0,'0'0'0,"0"0"0,0 0 0,0 0 15,0 0-15,-22-13 0,22 13 31,-29-6-31,29 6 0,-39 2 0,14 1 0,-1 2 0,-3 1 16,-10 8-16,-1 4 0,2 1 0,4 2 16,-6 4-16,4 2 15,7-2-15,6-3 0,5 2 0,8-3 16,9-5-16,5-4 0,7-4 16,6-2-16,5-5 0,4-1 0,5-5 15,4-6-15,-1-2 16,-1 1-16,5-6 0,-3-4 15,-2 1-15,-2-1 0,0-4 16,-5 0-16,-9 8 0,-5 1 0,-3 6 16,-3 3-16,-1 2 0,-3 4 15,-5 4-15,-5 7 0,0-1 16,-1 5-16,-1 2 0,-1 4 16,3 2-16,0 0 0,1 0 15,3 1-15,2-3 0,0-2 0,7-3 16,4-2-16,5-2 0,4-2 15,-4-2-15,-2 0 0,-2-2 16</inkml:trace>
  <inkml:trace contextRef="#ctx0" brushRef="#br0" timeOffset="48186.3503">30954 7726 0,'0'0'0,"0"0"0,0 0 15,-12 22-15,12-22 0,-17 28 16,3-8-16,1 2 0,-1 2 0,-2 6 16,-1 1-16,4-4 0,2-1 15,0 0-15,3-2 0,2-6 16,0-4-16,2-5 0,0-3 16,4-6-16,0 0 0,2-4 15,1-7-15,0-2 0,-1-4 0,3-2 16,0-5-16,1 2 15,-1 0-15,4-6 0,1 2 16,-2 5-16,-2 3 0,1 3 16,1 1-16,1 3 0,-1 2 0,4 4 15,3 2-15,-3 2 0,1 1 16,4 2-16,3 2 0,-4-1 16,-2 0-16,-1 0 0</inkml:trace>
  <inkml:trace contextRef="#ctx0" brushRef="#br0" timeOffset="48566.9692">30912 7967 0,'0'0'0,"0"0"0,0 0 0,0 0 15,0 0-15,0 0 0,32 3 16,-32-3-16,33-1 0,-12-2 15,3 0-15,0-1 0,2-1 0,-1-1 16,2-1-16,5-3 0,-2 0 16,-2-1-16,-4 0 0,-4 0 15,-2 1-15,-6-3 0,-6 1 16,-2-1-16,-3 1 0,-6 1 16,-3 1-16,-3 2 0,-2 2 15,-5 5-15,-8 3 0,2 1 16,0 3-16,-8 6 0,-2 6 15,3 1-15,2 0 0,2 6 16,5 1-16,6-1 0,5-3 0,7-1 16,6 0-16,9-3 0,8-1 15,7-5-15,7-3 0,4-3 16,1-3-16,4-1 0,3-2 16,-9-1-16,-9 1 0,-5 0 15</inkml:trace>
  <inkml:trace contextRef="#ctx0" brushRef="#br0" timeOffset="48983.5879">31541 7748 0,'0'0'0,"0"0"0,0 0 0,0 0 16,0 0-16,-30 17 0,30-17 15,-26 25-15,14-9 0,-1 0 16,0 2-16,0 0 0,1-1 0,-1 2 15,2-2-15,2-1 16,2-3-16,1-2 0,2-2 0,0-2 16,1-2-16,3-5 0,2-2 15,2-1-15,0-1 0,1-3 16,1-6-16,1 0 0,0-3 16,7-6-16,2-2 0,1 2 15,-1 2-15,1 1 0,-1 0 16,2 2-16,-3 5 0,0 2 15,-1 3-15,-1 3 0,-1 4 0,-3 4 16,-1 2-16,-2 4 0,0 2 16,-3 5-16,-2 3 15,-1 1-15,-1 0 0,-3 7 0,-2-1 16,1-1-16,-1-3 0,2 0 16,1 0-16,-1-3 0,1-2 0,-1-1 15,-3-3-15,3-1 16,0-5-16,2-1 0,0-1 0,1-1 15</inkml:trace>
  <inkml:trace contextRef="#ctx0" brushRef="#br0" timeOffset="49316.2225">31689 7943 0,'0'0'0,"0"0"15,0 0-15,0 0 0,29 0 0,-29 0 16,30 2-16,-14-2 15,2-3-15,2 1 0,1-1 16,1-1-16,0 1 0,5-5 0,0 0 16,-5-2-16,-2 1 0,-4-3 15,-3-1-15,-2 0 0,-3 0 16,-5 1-16,-3-2 0,-5 1 16,-4 0-16,-4 1 0,-4 3 15,0 3-15,-2 4 0,-8 2 16,-2 5-16,1 4 0,2 3 0,-2 5 15,-1 4-15,4-1 0,2 0 16,2 8-16,4 1 16,8-1-16,3-1 0,10-4 0,7-4 15,4-1-15,1-1 0,13-5 16,10-2-16,1-6 0,2-5 0,-9 1 16,-7-2-16,-6 2 0</inkml:trace>
  <inkml:trace contextRef="#ctx0" brushRef="#br0" timeOffset="51816.8549">23618 8523 0,'0'0'16,"0"0"-16,0 0 0,33-7 0,-14 4 15,12 0-15,6-1 16,3-1-16,1 1 0,18-1 16,7-1-16,0 2 0,1 1 0,19 2 15,4-1-15,13 1 0,-5 1 16,20 1-16,2 4 0,39-1 16,-18 1-16,4-2 0,3-1 15,-12-2-15,-9 0 0,12 1 16,8 1-16,-13-1 0,-7 0 0,7-2 15,3-1-15,-10 4 0,-8 2 16,0-2-16,-1-2 16,-15 1-16,-12 0 0,-6 4 0,-4 1 15,-17 1-15,-11 1 0,-15-3 16,-9-3-16,-9 0 0,-7-1 0,-4 0 16</inkml:trace>
  <inkml:trace contextRef="#ctx0" brushRef="#br0" timeOffset="55617.0202">25744 8735 0,'0'0'0,"-10"16"0,-4 5 16,1-2-16,-2 3 0,-8 13 0,-8 14 15,0 1-15,0 2 0,-4 9 16,2 0-16,-2 1 0,6-7 16,-7 1-16,1-4 0,5-12 15,6-10-15,0-7 0,1-5 16,2-10-16,1-6 0,6-1 15,4-1-15,2 1 0</inkml:trace>
  <inkml:trace contextRef="#ctx0" brushRef="#br0" timeOffset="55800.4456">25476 8811 0,'6'1'0,"27"11"16,24 7-16,20 8 0,21 5 0,65 37 16,21 21-16,-4 8 0,-24-4 15,-9 7-15,-6 6 0,-44-35 16,-31-22-16,-20-16 0</inkml:trace>
  <inkml:trace contextRef="#ctx0" brushRef="#br0" timeOffset="64916.6664">25276 7379 0,'0'0'0,"0"0"15,0 0-15,-9-19 0,9 19 0,-12-11 16,2 4-16,-2 0 0,-2 0 15,-3 0-15,-1-1 16,-5-1-16,-1 2 0,-12-3 0,-5 1 16,-1 3-16,-1 2 0,-15 1 15,-6 4-15,0 2 0,0 3 16,-18 0-16,-3 3 0,-7 3 16,6 0-16,-13 7 0,-1 6 15,10 1-15,6-2 0,-34 18 16,10-1-16,18 0 0,13 1 0,1 2 15,1 1-15,12 0 16,9-1-16,1 3 0,1 4 16,10-7-16,8-2 0,5 3 0,5 2 15,6-5-15,5-6 0,8 8 16,3 4-16,7-9 0,4-8 0,9 0 16,8-2-16,2-3 15,4-4-15,14 1 0,8-1 16,3-3-16,1-2 0,13 3 15,8-1-15,-5-4 0,-3-4 0,13-5 16,8-2-16,-5-1 0,-3 1 16,9 1-16,5 1 15,-7 1-15,-4 0 0,10-3 0,8-3 16,-11 1-16,-8 1 0,9-2 16,5 0-16,-9 2 0,-5 0 15,5 0-15,3 1 0,-5-4 16,-4-1-16,6 1 0,5 0 15,-11-4-15,-7-1 0,5-4 16,4-1-16,-6 6 0,-6 5 0,3-6 16,2-5-16,-5-3 0,-4-3 15,-2-1-15,1-2 0,-13 3 16,-8 3-16,-2-6 0,-1-3 16,-5 3-16,-3 2 0,-4-2 15,-1-2-15,-9-4 0,-6-3 0,-5 0 16,-3 2-16,-1 0 0,-3 0 15,-3-4-15,-5-2 0,-2 1 16,-3 2-16,-3-1 0,-2-1 16,-2-1-16,-1-2 0,-13-5 15,-7-5-15,1 8 0,2 6 16,-11-2-16,-8 1 0,-1 0 16,-1 1-16,-13 1 0,-8 0 15,1 1-15,2 1 0,-15 0 16,-10 0-16,2 8 0,3 5 0,-13 3 15,-7 0-15,-1 1 16,1 2-16,-15 5 0,-8 7 16,3 6-16,3 4 0,-15 11 0,-9 10 15,48-13-15,32-7 0,22-4 16</inkml:trace>
  <inkml:trace contextRef="#ctx0" brushRef="#br0" timeOffset="67367.0873">22422 9406 0,'0'0'0,"0"0"0,0 0 16,0 0-16,0 0 0,-21-8 15,21 8-15,0 0 0,-33 5 0,15 0 16,-4 3-16,0 2 0,0 3 16,-10 10-16,-3 3 15,3-1-15,3 0 0,-2 11 0,4 2 16,2-3-16,6-4 0,2 8 16,7 0-16,5-8 0,2-6 0,10-1 15,5-3-15,6-3 16,4-5-16,8-4 0,6-4 15,-7-1-15,-7 0 0,-5-2 0</inkml:trace>
  <inkml:trace contextRef="#ctx0" brushRef="#br0" timeOffset="67767.0895">22717 9517 0,'0'0'16,"0"0"-16,0 0 0,0 0 0,0 0 15,-21 14-15,21-14 16,-23 20-16,23-20 0,-28 32 0,10-8 16,1-1-16,2 0 0,-4 7 15,3-1-15,2-2 0,3-5 16,4 4-16,3-2 0,4-3 16,3-2-16,10-8 0,9-5 15,0-4-15,0-2 0,7-5 16,6-5-16,-3-1 0,-3-1 0,6-6 15,0-3-15,-4 1 0,-2 0 16,-4-2-16,-1-2 16,-5 3-16,-5 2 0,-3 6 0,-3 3 15,-2 2-15,-2 3 0,-3 2 16,-1 3-16,-4 0 0,-1 5 0,-5 7 16,-3 4-16,0 2 15,0 3-15,1 1 0,-1 3 16,3 0-16,3-1 0,2-1 15,4 0-15,2-3 0,4 0 0,8-5 16,6-4-16,-7-3 0,-2-2 16,-1-2-16</inkml:trace>
  <inkml:trace contextRef="#ctx0" brushRef="#br0" timeOffset="67999.6321">23439 9378 0,'0'0'0,"0"0"0,0 0 16,0 0-16,-21 21 0,21-21 0,-27 35 15,10-12-15,0 2 0,-9 14 16,-1 5-16,3-2 0,2-2 0,-1 7 16,7-4-16,0 0 15,5-9-15,9-5 0,8-3 16,5-9-16,5-6 0,7-7 15,7-6-15,-7 1 0,-4 0 0,-5 0 16</inkml:trace>
  <inkml:trace contextRef="#ctx0" brushRef="#br0" timeOffset="68209.7375">23889 9450 0,'0'0'0,"0"0"16,0 0-16,-28 24 0,14-10 0,-6 6 15,-6 8-15,-7 10 0,1 2 16,-7 12-16,2 2 16,2 0-16,7-9 0,8 0 0,10-8 15,6-9-15,3-7 0,12-8 16,10-5-16,-1-5 0,1-3 0,5-6 16,5-4-16,-5-2 15,-3-1-15,-4 2 0,-4 3 16,-4 1-16</inkml:trace>
  <inkml:trace contextRef="#ctx0" brushRef="#br0" timeOffset="68366.623">23629 9702 0,'0'0'16,"0"0"-16,0 0 0,0 0 16,0 0-16,0 0 0,0 0 15,32 4-15,-32-4 0,42-2 16,-11 0-16,0 0 0,0-2 0,3 0 15,-6 0-15,-3 1 0</inkml:trace>
  <inkml:trace contextRef="#ctx0" brushRef="#br0" timeOffset="68549.7928">24198 9700 0,'0'0'0,"0"0"0,0 0 16,0 0-16,-19 22 0,19-22 0,-14 25 15,14-25-15,-18 29 0,7-11 16,-1 3-16,1-3 0,2-1 16,-1 2-16,3-2 15,1-3-15,4-2 0,0-2 0,1-2 16,-1-1-16</inkml:trace>
  <inkml:trace contextRef="#ctx0" brushRef="#br0" timeOffset="68700.0281">24294 9500 0,'0'0'0,"0"0"0,0 0 0,0 0 16,3 22-16,-3-22 0,1 25 16,-1-25-16,2 27 0,0-15 15,-1-2-15,0-1 0</inkml:trace>
  <inkml:trace contextRef="#ctx0" brushRef="#br0" timeOffset="68983.5141">24447 9746 0,'0'0'16,"0"0"-16,0 0 0,-7 24 16,7-24-16,-7 27 0,2-10 15,2 1-15,1-1 0,3 2 16,3-1-16,2-4 0,2-4 0,5-3 15,4-3-15,1-2 0,1-2 16,1-5-16,-1-2 16,0-3-16,-1-2 0,4-5 0,0-1 15,-2-1-15,-3-3 0,-2-2 16,-3-3-16,-2 2 0,-2 3 0,-2 4 16,1 2-16,-4 3 15,-2 5-15,-3 2 0,-2 3 16,0 1-16,2 0 0,0 0 0</inkml:trace>
  <inkml:trace contextRef="#ctx0" brushRef="#br0" timeOffset="69383.5491">25132 9695 0,'0'0'15,"0"0"-15,0 0 0,0 0 0,0 0 16,0 0-16,-32-6 16,32 6-16,-32 7 0,11 0 0,-3 3 15,-1 1-15,1 2 0,-7 8 16,1 3-16,5 0 0,3-2 0,2 3 16,6-3-16,4-2 15,3-3-15,9-3 0,7-1 16,6-5-16,3-3 0,4-6 15,4-5-15,-2 1 0,-1 0 0,3-6 16,-1-5-16,-2 0 0,-1-1 16,2-4-16,-2-2 0,-4 4 15,-5 3-15,-2 2 0,-2 4 16,-2 5-16,-3 0 0,-4 5 16,0 0-16,-3 7 0,-3-2 0,0 7 15,-3 7-15,1 1 0,2-1 16,1 1-16,3 0 15,1-1-15,1 0 0,6-5 0,7-3 16,-3-1-16,-3-3 0,0 0 16</inkml:trace>
  <inkml:trace contextRef="#ctx0" brushRef="#br0" timeOffset="69633.5521">25575 9560 0,'0'0'0,"0"0"0,0 0 16,-17 23-16,17-23 0,-26 33 15,6-6-15,-4 8 0,0-1 0,-4 7 16,2-3-16,5-4 16,4-5-16,7 2 0,8-4 15,2-5-15,2-5 0,7-6 16,5-5-16,1-3 0,0-1 0,6-6 15,3-4-15,-1-1 0,-1 0 16,-1 0-16,-4 2 0,-4 2 16</inkml:trace>
  <inkml:trace contextRef="#ctx0" brushRef="#br0" timeOffset="69785.9049">25355 9712 0,'0'0'0,"0"0"16,0 0-16,29-2 0,-29 2 16,34-3-16,-7 3 0,0-1 15,3-1-15,2 1 0,-5-1 16,-4 1-16</inkml:trace>
  <inkml:trace contextRef="#ctx0" brushRef="#br0" timeOffset="70140.4828">25664 9860 0,'0'0'0,"0"0"0,0 0 16,22 6-16,-22-6 0,24 1 0,-24-1 16,40-2-16,-18-1 0,2-1 15,3 0-15,6-3 0,0 0 0,-1-1 16,-2-3-16,-4 1 0,-3 0 15,1-5-15,-7-1 16,-5-1-16,-3 0 0,-7 3 0,-4 0 16,-6 5-16,-4 1 0,-9 3 15,-5 3-15,-1 5 0,0 4 16,-4 5-16,-2 6 0,4 2 16,4 4-16,0 2 0,4 2 15,6-1-15,6-2 0,9 0 16,7-1-16,7-4 0,7-2 0,8-3 15,7-2-15,-7-3 0,-7-2 16,-4-3-16</inkml:trace>
  <inkml:trace contextRef="#ctx0" brushRef="#br0" timeOffset="70249.9276">26376 9979 0,'0'0'0,"0"0"15,-24 15-15,2-3 0,-5 0 0,-3 2 16,4-3-16,5-1 0</inkml:trace>
  <inkml:trace contextRef="#ctx0" brushRef="#br0" timeOffset="71600.0703">27137 9422 0,'0'0'0,"0"0"0,0 0 16,0 0-16,0 0 0,0 0 15,-24 6-15,24-6 0,-21 19 0,5-4 16,-2 5-16,-2 1 0,-1 1 15,-8 15-15,-1 7 16,2-1-16,1-1 0,-1 8 16,2-2-16,2 1 0,5-9 0,3-3 15,3-3-15,2-8 0,3-2 16,1-5-16,2-2 0,0-4 16,2-3-16,-3-4 0,0-2 15,-2-2-15,-2 0 0,3 0 16,0-1-16,1 0 0</inkml:trace>
  <inkml:trace contextRef="#ctx0" brushRef="#br0" timeOffset="71750.3058">26656 9690 0,'0'0'16,"13"-2"-16,4 0 0,3 1 15,2 1-15,16-2 0,14-2 16,-2 1-16,-3 2 0,15-2 0,3-2 15,-14 0-15,-11 3 0,-9-1 16</inkml:trace>
  <inkml:trace contextRef="#ctx0" brushRef="#br0" timeOffset="72100.643">27235 9697 0,'0'0'0,"0"0"0,0 0 15,-23 18-15,12-5 0,-3 4 0,-4 6 16,-3 2-16,3-1 0,4-1 16,3 1-16,2 1 0,5-3 15,7-4-15,7-3 0,4-3 16,4-5-16,7-3 0,7-4 16,-1-5-16,-1-2 0,1-4 15,1-1-15,1-6 0,-3 0 0,-4-6 16,-3-4-16,-5 3 0,-6 2 15,-10-3-15,-6-1 16,-4 4-16,-3 2 0,-6 4 0,-7 2 16,0 5-16,0 4 0,-5 5 15,-2 5-15,4-1 0,3 0 0,4 5 16,3 3 0,5 2-16,4 3 0,13 0 0,9 0 15,7-4-15,5-3 0,-5-1 16,-5-3-16,-4 0 0</inkml:trace>
  <inkml:trace contextRef="#ctx0" brushRef="#br0" timeOffset="72366.5656">27969 9580 0,'0'0'0,"0"0"0,-22 0 0,8 2 15,0 2-15,-5 0 0,-2 3 16,-7 3-16,2 4 0,4 1 0,2 2 15,5-1-15,4 1 0,6 7 16,10-1-16,3 0 16,5-5-16,1 1 0,2 0 0,0-3 15,-1-1-15,-1-2 0,-2-3 16,-6-1-16,-2 0 0,-5 0 16,-5-2-16,-3 0 0,-3-2 15,-4 0-15,-8-1 0,2-1 16,1 0-16,-6-2 0,-2-1 15,5-3-15,3 0 0,4 0 0,4 1 16,2 0-16</inkml:trace>
  <inkml:trace contextRef="#ctx0" brushRef="#br0" timeOffset="72617.2102">28440 9504 0,'0'0'0,"0"0"0,-17 20 16,4-6-16,0 1 0,-13 13 0,-7 6 16,1 1-16,0 2 0,-6 7 15,4-3-15,1 1 0,8-7 16,6-5-16,6-3 0,6-6 16,5-3-16,11-5 0,7-3 15,4-4-15,2-4 0,6-6 16,5-5-16,-2-1 0,-1-1 0,-5 3 15,-7 1-15,-3 2 0</inkml:trace>
  <inkml:trace contextRef="#ctx0" brushRef="#br0" timeOffset="72782.8355">27974 9671 0,'0'0'0,"0"0"15,0 0-15,33-5 0,-13 1 0,6 2 16,6 0-16,1 0 16,0 0-16,15-1 0,2 3 0,2-1 15,-10 1-15,-8-1 0</inkml:trace>
  <inkml:trace contextRef="#ctx0" brushRef="#br0" timeOffset="73149.8723">28362 9849 0,'0'0'0,"0"0"15,0 0-15,26-3 0,-26 3 0,32-3 16,-10 1-16,3-1 0,1 1 16,3-4-16,2 0 0,7-4 0,0 3 15,5-4-15,-4 0 16,-3 0-16,-5 0 0,-8-1 0,-6-2 15,-2 0-15,-4-3 0,-9 1 16,-7 0-16,-3 3 0,-3 2 16,-10 3-16,-7 1 0,2 3 15,0 3-15,-5 6 0,-3 4 16,3 3-16,3 4 0,-3 7 16,2 5-16,6-1 0,5-1 0,8 1 15,7 1-15,4-5 16,5-1-16,10-3 0,10-2 15,2-5-15,3-6 0,8-2 0,6-3 16,-1-2-16,0-3 0,6-4 16,-2-3-16,-11 2 0,-11 3 15,-6 2-15</inkml:trace>
  <inkml:trace contextRef="#ctx0" brushRef="#br0" timeOffset="73425.195">29178 9676 0,'0'0'16,"0"0"-16,0 0 0,-10 24 0,5-13 16,-2 6-16,-4 2 0,-1 2 15,-2 0-15,0 2 0,1-2 16,3-1-16,2-3 0,0-2 16,2-1-16,0-5 0,3-2 0,2-4 15,3-3-15,1-2 0,3-3 16,2-4-16,2-4 15,-1-2-15,2-2 0,4-3 0,1-3 16,2 3-16,0 1 0,5-3 16,1 3-16,-1 4 0,0 2 15,7 8-15,5 7 0,-6-1 16,-6 0-16,-4 0 0</inkml:trace>
  <inkml:trace contextRef="#ctx0" brushRef="#br0" timeOffset="79067.1158">22809 11039 0,'0'0'0,"0"0"16,0 0-16,0 0 0,0 0 0,0 0 15,0 0-15,0 0 0,-16 27 0,16-27 16,-22 28-16,10-11 16,0 2-16,-1 2 0,-3 3 15,1 0-15,0-2 0,-3 4 16,2-2-16,3-5 0,3-2 15,3-5-15,1-1 0,4-4 16,2-3-16,4-4 0,4-4 0,1-2 16,1-1-16,3-6 0,4-4 15,2-3-15,3 0 0,6-6 16,0 2-16,1 2 0,2 1 16,-2 3-16,-1 1 0,-1 5 0,-3 3 15,4 4-15,-1 3 16,-7 4-16,-1 2 0,-1 4 15,-2 3-15,-4 3 0,-4 4 0,-5 3 16,-3 3-16,-2 1 0,-1 0 16,-3 0-16,-2-1 0,0 0 15,-1-1-15,-2 2 0,1-3 16,2-6-16,2-3 0,0-2 16,2-2-16,0-2 0</inkml:trace>
  <inkml:trace contextRef="#ctx0" brushRef="#br0" timeOffset="79416.9716">23320 11242 0,'0'0'0,"0"0"15,-7 20-15,1-6 0,0 2 0,-3 7 16,0 3-16,2 0 0,2-3 15,6-2-15,5-2 16,8 0-16,3-4 0,4-9 16,6-4-16,5-2 0,0-1 0,1-4 15,2-5-15,-4-3 0,-4-3 16,2-6-16,-6-1 0,-4 1 16,-5-1-16,-6-2 0,-6-1 15,-5 3-15,-4 3 0,-8 3 16,-7 2-16,-5 4 0,-3 3 15,-7 6-15,-5 6 16,8 1-16,4 0 0,4 3 0,3 3 16,5 0-16,5 1 0,5 0 0,6 1 15,1-4-15,0-1 0,0-1 16</inkml:trace>
  <inkml:trace contextRef="#ctx0" brushRef="#br0" timeOffset="79833.1251">23974 11073 0,'0'0'0,"0"0"0,0 0 0,0 0 0,0 0 16,-13 22-16,13-22 0,-24 31 16,8-10-16,-1 2 0,-2 3 15,1 1-15,1 1 0,-3 6 16,3-2-16,5-3 0,3-3 0,6 0 15,6-4-15,7-7 0,6-7 16,6-3-16,5-4 16,3-6-16,2-4 0,2-5 15,2-3-15,5-4 0,-2 1 0,-1-7 16,1-3-16,-8 1 0,-5 2 16,-4 2-16,-5 4 0,-6 6 15,-3 5-15,-5 5 0,-2 2 16,-4 4-16,-3 3 0,-6 7 15,-6 6-15,0 5 0,-2 2 0,0 4 16,0 4-16,0 2 0,3-2 16,6 0-16,4-2 15,6-4-15,5-4 0,11-9 16,8-6-16,10-8 16,7-8-16,-9 3 0,-7 1 0,-5 0 15</inkml:trace>
  <inkml:trace contextRef="#ctx0" brushRef="#br0" timeOffset="80116.9741">24504 11216 0,'0'0'0,"-5"9"0,-3 4 16,0 3-16,1-1 0,-4 8 15,-1 1-15,2-1 0,1-1 0,-1 0 16,1-4-16,2-5 15,4-2-15,1-7 0,2-4 16,1-4-16,1-1 0,0-6 0,1-4 16,0-3-16,1-1 0,2-5 15,1-3-15,0 0 0,1 5 16,-1 4-16,-1 5 0,3 2 16,1 3-16,4 4 0,4 3 15,0 0-15,-1 1 0,4 3 16,3 3-16,2-2 0,-1-1 0,-4-1 15,-4 0-15,-4-1 0</inkml:trace>
  <inkml:trace contextRef="#ctx0" brushRef="#br0" timeOffset="80316.8444">24944 11214 0,'0'0'0,"0"0"0,-10 21 16,10-21-16,-16 32 0,4-12 0,-4 5 16,-1 4-16,1-2 0,0 3 15,1-1-15,4-6 0,2-5 0,4-8 16,2-9-16,-1 0 16,2 1-16,0-2 0</inkml:trace>
  <inkml:trace contextRef="#ctx0" brushRef="#br0" timeOffset="80455.7202">25016 10910 0,'0'0'0,"0"0"16,0 0-16,0 0 0,2 26 0,-2-26 16,9 29-16,-1-12 15,1-1-15,-2-2 0,0-1 16,-2-2-16</inkml:trace>
  <inkml:trace contextRef="#ctx0" brushRef="#br0" timeOffset="80739.8497">25515 11160 0,'0'0'0,"0"0"0,0 0 16,-34 1-16,18 0 0,-5 2 0,-5 2 15,-6 3-15,1 3 16,4 4-1,3 3-15,4-2 0,3 0 0,6 2 0,8 0 0,5 0 16,5 0-16,6-1 0,5 0 16,0-1-16,0 0 0,-3-1 15,0-2-15,-4-2 0,-3-2 0,-6 1 16,-4 0-16,-8-2 16,-6-1-16,-1 0 0,-3 1 0,-2-2 15,-3-2-15,1-4 0,-1-3 16,4-2-16,4-4 0,4 2 15,2 0-15,2 3 16</inkml:trace>
  <inkml:trace contextRef="#ctx0" brushRef="#br0" timeOffset="81117.2371">25896 10997 0,'0'0'0,"0"0"15,0 0-15,-19 31 0,6-13 0,-4 7 16,0 2-16,-7 11 0,1 1 16,-5 6-16,0-3 0,4-4 15,2-6-15,1 0 0,3-7 16,5-5-16,3-5 0,2-3 16,3-4-16,3-3 0,0-3 0,6-5 15,2-6-15,4-1 0,4-2 16,4-8-16,3-1 15,5-1-15,2 0 0,1 2 16,0 2-16,-2 3 0,0 5 0,3 3 16,0 3-16,-2 4 0,-3 3 15,-4 4-15,-2 3 0,-7 0 16,-2 1-16,-4 4 0,-2 3 16,-4 3-16,-2 1 0,-3 1 15,-1 1-15,-2-1 0,-1-1 0,1 0 16,1-1-16,3-3 0,4-2 15,0-3-15,0-3 0,0-2 16</inkml:trace>
  <inkml:trace contextRef="#ctx0" brushRef="#br0" timeOffset="81266.9522">26583 11504 0,'0'0'0,"0"0"0,0 0 15,-18 24-15,18-24 0,-29 29 0,10-14 16,1-1-16,-1 0 0,-2 0 16,3-2-16,3-1 0</inkml:trace>
  <inkml:trace contextRef="#ctx0" brushRef="#br0" timeOffset="81691.9823">27022 11185 0,'0'0'0,"0"0"16,0 0-16,-11 29 0,11-29 16,-15 34-16,3-11 0,0 0 15,0 0-15,-4 4 0,2 0 16,1-4-16,-1-3 0,0 2 15,1-5-15,3-6 0,1-4 0,0-1 16,2-2-16,2-4 0,3-3 16,4-5-16,4-5 15,0-2-15,2-4 0,6-1 0,6-4 16,1 0-16,1 1 0,8-3 16,2 3-16,0 3 0,1 4 0,3-1 15,-2 3-15,-4 4 16,-3 4-16,-3 6 0,-2 5 15,-3 5-15,-3 2 0,-5 6 16,-4 5-16,-6-4 0,-3 1 0,-5 7 16,-3 3-16,0-5 0,-1-3 15,1 2-15,2-2 16,-1-2-16,1-2 0,3-7 0,-1-5 16,3-1-16,1-1 0,-1-2 15</inkml:trace>
  <inkml:trace contextRef="#ctx0" brushRef="#br0" timeOffset="82083.9024">27616 11147 0,'0'0'0,"0"0"16,0 0-16,-16 18 0,16-18 0,-20 27 15,6-5-15,0 1 16,-1 0-16,-1 6 0,0-1 15,4-3-15,3-4 0,5-3 16,4-5-16,4 0 0,4-3 0,3-3 16,5-3-16,1-4 15,2-3-15,6-7 0,2-5 16,-2-1-16,0-1 0,3-7 0,1-6 16,-4 2-16,-2 1 0,-1 2 15,-4 6-15,-6 3 0,-2 5 16,-3 3-16,-2 1 0,-3 5 15,-2 2-15,-2 6 0,-6 8 16,-3 4-16,-2 4 0,-5 6 16,-1 4-16,1 0 0,4-3 0,0 3 15,6-3-15,3-4 0,4-2 16,10-4-16,9-2 0,4-7 16,3-5-16,6-8 0,3-5 15,-8 2-15,-5 1 0,-4 1 16</inkml:trace>
  <inkml:trace contextRef="#ctx0" brushRef="#br0" timeOffset="82383.4797">28281 11219 0,'0'0'0,"0"0"0,-13 20 16,13-20-16,-22 28 0,7-8 15,-4 5-15,-5 8 0,1 0 0,-2 5 16,4-1-16,5-7 15,4-6-15,4-6 0,2-3 16,6-5-16,5-4 0,3-6 16,3-5-16,0-3 0,0-3 15,1-7-15,1-4 0,0-3 0,2-2 16,1 0-16,3 0 0,-4 6 16,-1 4-16,-2 1 0,-4 5 15,0 4-15,1 3 0,1 4 16,1 2-16,1 3 0,1 1 0,5 1 15,3 3-15,1-3 16,0 1-16,-4-1 0,-4-1 16,-2-2-16</inkml:trace>
  <inkml:trace contextRef="#ctx0" brushRef="#br0" timeOffset="82667.1051">28900 11106 0,'0'0'15,"0"0"-15,0 0 0,0 0 0,-16 28 16,16-28-16,-23 37 0,8-15 16,-4 2-16,-6 8 0,-1 3 15,4-4-15,5-2 0,-1 5 16,5-5-16,3-3 0,3-2 0,7-2 15,6-3-15,5-3 0,3-4 16,4-1-16,2-3 16,1-2-16,1-2 0,2-7 15,2-6-15,-5 2 0,-3 1 0,-4 1 16</inkml:trace>
  <inkml:trace contextRef="#ctx0" brushRef="#br0" timeOffset="82852.1679">28664 11292 0,'0'0'15,"0"0"-15,0 0 0,31 4 0,-31-4 16,36 2-16,-12 0 0,2-1 16,1 0-16,11 1 0,2 0 15,-2 0-15,0 0 0,5-4 16,-3-1-16,-6 1 0,-8-1 0,-4 1 15</inkml:trace>
  <inkml:trace contextRef="#ctx0" brushRef="#br0" timeOffset="83266.541">29330 11172 0,'0'0'16,"0"0"-16,0 0 0,0 0 15,-18 15-15,18-15 0,-24 25 16,9-8-16,-1 1 0,1 4 16,0 1-16,2 0 0,2-2 0,-1 6 15,1-1-15,3-3 0,3 0 16,3-4-16,3-1 0,4-3 16,3-3-16,5-4 0,5-5 15,-2-1-15,1-2 0,3-4 16,2-4-16,5-3 0,0-1 0,-2-5 15,0-3-15,-3-1 0,-2 0 16,-1 2-16,-1 1 16,-3 2-16,-2 2 0,-2 3 15,-2 3-15,-4 2 0,-3 4 0,-4 3 16,-4 4-16,1 0 0,-1 4 16,-1 3-16,0 4 0,0 0 15,2 1-15,-2 6 0,0 1 16,3-2-16,2-1 0,3-2 15,2-1-15,4-3 0,3-2 16,6-6-16,5-3 0,-3-1 0,-4-1 16,-3 0-16</inkml:trace>
  <inkml:trace contextRef="#ctx0" brushRef="#br0" timeOffset="83600.5853">29774 11312 0,'0'0'0,"0"0"0,0 0 16,-24 27-16,13-14 0,0 3 0,-1 3 15,-3 5-15,3 0 0,1-2 16,2-2-16,3-3 0,0-3 16,2-1-16,2-4 0,1-4 15,1-5-15,3 0 0,2-5 16,2-3-16,0-5 0,1-3 15,3-5-15,1 0 0,-1-1 0,3-7 16,0-2-16,-2 5 0,-1 5 16,-2 3-16,-1 6 15,0 2-15,-2-1 0,3 4 0,2 3 16,-2 2-16,-1 3 0,0 3 16,3 3-16,2 0 0,-1 0 15,0 0-15,0 1 0,0-1 16,0-1-16,-1 0 15,-2-1-15,-1-2 0</inkml:trace>
  <inkml:trace contextRef="#ctx0" brushRef="#br0" timeOffset="83983.0687">29938 11399 0,'0'0'0,"0"0"15,0 0-15,0 0 0,27 6 0,-27-6 16,36 3-16,-13-2 16,3 0-16,1-1 0,3 0 15,7-1-15,-2-1 0,0-3 16,0-1-16,3-1 0,-6 0 0,-6-3 16,-4-2-16,-5-1 0,-4-1 15,-5-4-15,-5-3 0,-4 2 16,-5 2-16,-8 2 0,-8 2 15,-1 5-15,0 2 0,-7 7 0,-4 5 16,1 6-16,1 3 0,-7 9 16,1 4-16,6 2 15,5 1-15,10 2 0,6 1 0,7-2 16,8-1-16,12-1 0,9-2 16,9-6-16,3-4 0,10-6 15,7-4-15,-4 2 0,-4 1 0,-6-3 16,-11-1-16,-9-3 0</inkml:trace>
  <inkml:trace contextRef="#ctx0" brushRef="#br0" timeOffset="101866.8309">3145 6942 0,'0'0'0,"17"0"15,4-1-15,2 3 0,4 2 0,21-1 16,16-2-16,5 1 16,3 0-16,27 2 0,27-2 15,-9 1-15,-4 1 0,65 2 0,16 1 16,-19 0-16,-17-3 0,16-4 15,12-2-15,-18 0 0,-14-1 16,20-1-16,14 0 0,-10 2 16,-6 4-16,9-5 0,8-3 15,-23-1-15,-10-2 0,5-4 16,6-4-16,-18 4 0,-13-1 16,-1-4-16,1-3 0,-18-4 15,-14 0-15,-5-10 0,-6-5 16,-17-1-16,-12 0 0,-13-11 0,-9-9 15,-15 4-15,-8 2 0,-13-10 16,-8-8-16,-12 4 0,-4 2 16,-24-1-16,-16 1 0,-2 5 15,-2 4-15,-24-3 0,-13-1 16,0 8-16,-4 9 0,-17 1 16,-14 1-16,7 10 0,4 5 0,-15 14 15,-9 9-15,8 9 0,6 7 16,-4 13-16,-6 10 0,17 11 15,10 8-15,10 16 0,8 12 16,20-3-16,15 0 0,22 16 16,15 12-16,11-12 0,11-11 15,13 6-15,9 4 0,8-9 16,3-5-16,18-4 0,10-3 16,3-13-16,0-6 0,25-3 15,17-3-15,-3-10 0,-1-6 0,13-3 16,9 0-16,-8-1 0,-6-3 15,-34-6-15,-22-7 0,-16-2 16</inkml:trace>
  <inkml:trace contextRef="#ctx0" brushRef="#br0" timeOffset="105884.1021">8802 5886 0,'0'0'0,"0"0"16,-10 20-16,10-20 0,-10 18 0,10-18 15,-17 37-15,3-12 0,-2 4 0,-5 14 16,0 6-16,3 0 16,2 1-16,0 11 0,3-1 15,2 5-15,4-3 0,7-3 16,6-8-16,7-11 0,6-6 0,4-10 15,3-7-15,5-6 0,4-4 16,-8-2-16,-8-1 0,-5 0 16</inkml:trace>
  <inkml:trace contextRef="#ctx0" brushRef="#br0" timeOffset="106135.59">9061 6171 0,'0'0'0,"0"0"0,0 0 16,20-6-16,-20 6 0,24-6 16,-5 4-16,-1 0 0,1 0 0,5 1 15,3-3-15,0 2 16,0 1-16,7-2 0,3 1 15,-4 1-15,-2 2 0,1-1 16,-4-1-16,-3-1 0,-6 1 0,-2 0 16,-4 0-16,-2-1 0</inkml:trace>
  <inkml:trace contextRef="#ctx0" brushRef="#br0" timeOffset="107117.5637">8998 6606 0,'0'0'0,"0"0"0,0 0 0,0 0 16,32-7-16,-32 7 0,41-8 15,-16 4-15,4 1 0,3-3 16,4-1-16,12 0 0,-1 1 16,13-3-16,-2 0 0,-4 0 0,-3 3 15,4-4-15,-4 1 16,-12 2-16,-8 0 0,-6 3 0</inkml:trace>
  <inkml:trace contextRef="#ctx0" brushRef="#br0" timeOffset="107282.6249">9910 6108 0,'0'0'0,"0"0"16,0 0-16,0 0 0,31 2 0,-31-2 16,23 0-16,-23 0 0,22 9 15,-12-6-15,-1 2 0,-1-2 0</inkml:trace>
  <inkml:trace contextRef="#ctx0" brushRef="#br0" timeOffset="107566.8904">9854 6366 0,'0'0'0,"0"0"15,0 0-15,28-9 0,-13 6 0,1 2 16,3 0-16,-2 1 16,-1 2-16,4 3 0,-1 3 15,-5 2-15,-4 1 0,-5 5 16,-3 2-16,-4 2 0,0 0 0,-4 2 15,-5 0-15,1-1 0,1-3 16,0 2-16,1 0 0,4-6 16,2-2-16,5-2 0,6-2 15,2-6-15,2-5 0,8-7 16,7-6-16,1-2 0,2-5 0,1 2 16,-6 2-16,-5 5 0</inkml:trace>
  <inkml:trace contextRef="#ctx0" brushRef="#br0" timeOffset="107753.4693">10702 5774 0,'0'0'0,"0"0"0,0 0 0,0 0 16,-31 26-16,11-13 0,-4 4 15,-5 3-15,-2 2 0,-12 11 16,-1 3-16,-7 6 15,5-2-15,8-7 0,8-7 16,4-5-16</inkml:trace>
  <inkml:trace contextRef="#ctx0" brushRef="#br0" timeOffset="107867.1869">10380 6099 0,'0'0'0,"12"-4"0,6-4 16,7 2-16,2 0 0,13-2 16,2 0-16,11-1 0,0 1 0,6 1 15,-1 3-15,-8 4 0,-4 3 16,-9 1-16,-6-2 0,-7 0 15,-5 0-15,-5 0 0</inkml:trace>
  <inkml:trace contextRef="#ctx0" brushRef="#br0" timeOffset="108066.7039">10524 6254 0,'0'0'0,"0"0"16,-9 20-16,3-6 0,-2 0 0,-1 2 16,-1 2-16,-3 6 0,1 0 15,1-3-15,1-2 0,3-1 16,3-4-16,3-4 0,3-2 16,0-2-16,0-1 0,-1 0 15</inkml:trace>
  <inkml:trace contextRef="#ctx0" brushRef="#br0" timeOffset="108233.0908">10688 6260 0,'0'0'0,"0"0"0,0 0 16,0 0-16,0 0 0,0 0 15,-6 28-15,6-28 0,-11 32 16,2-13-16,-2 3 0,0 1 16,-1-1-16,1 1 0,0 3 15,0 3-15,2-2 0,2-7 16,4-4-16,0-2 0,0-3 0,1-1 15</inkml:trace>
  <inkml:trace contextRef="#ctx0" brushRef="#br0" timeOffset="108417.0986">10807 6467 0,'0'0'0,"0"0"0,-6 23 16,-1-6-16,-1 4 0,-4 12 15,-1 8-15,-1-1 0,-2 2 0,-4 10 16,0 0-16,-3-2 0,5-10 16,3-8-16,4-9 0,4-9 15,2-6-15,2-1 0,1-2 16,0-2-16</inkml:trace>
  <inkml:trace contextRef="#ctx0" brushRef="#br0" timeOffset="108583.8284">11427 5868 0,'0'0'0,"0"0"16,0 0-16,30 3 0,-30-3 16,29 3-16,-9 2 0,-1 1 0,0-1 15,1 1-15,-4-1 16,-1 0-16</inkml:trace>
  <inkml:trace contextRef="#ctx0" brushRef="#br0" timeOffset="108783.9361">11320 6063 0,'0'0'15,"0"0"-15,0 0 0,0 0 0,0 28 16,0-28-16,-2 31 0,2-31 15,-1 35-15,1-15 0,1-1 16,0 0-16,0-3 0,2 0 16,3-3-16,-3-6 0,0 0 0,1 0 15</inkml:trace>
  <inkml:trace contextRef="#ctx0" brushRef="#br0" timeOffset="108983.1517">11553 6059 0,'0'0'0,"0"0"0,23-3 16,-23 3-16,28-2 0,-9 2 0,4 0 16,5 0-16,-3-1 0,-3 2 15,-2 1-15,-3 0 0,-3 1 0,-3 0 16,-2 2-16,-5 1 16,-3 3-16,-8 2 0,-8 3 15,-2 1-15,-4 1 0,-3 0 16,-4 0-16,0 1 0,6-3 0,4-4 15</inkml:trace>
  <inkml:trace contextRef="#ctx0" brushRef="#br0" timeOffset="109116.693">11392 6257 0,'0'0'0,"0"0"16,0 0-16,0 0 0,29-10 0,-29 10 16,31-6-16,-12 3 15,2 0-15,1 0 0,0-2 16,0 1-16,-1 1 0,4-1 15,-1 3-15,-5 0 0,-2 0 0,-3-1 16</inkml:trace>
  <inkml:trace contextRef="#ctx0" brushRef="#br0" timeOffset="109439.9533">11386 6424 0,'0'0'0,"0"0"0,0 0 15,34-13-15,-19 9 0,5-1 0,4-2 16,7-2-16,-2 0 0,2 1 16,2 0-16,-3 0 0,-2 1 15,-1-1-15,-4 2 0,-5 1 16,-6 0-16,-7 2 0,-8 1 16,-1 2-16,-3 1 0,-4 3 15,-2 4-15,-1 1 0,-2 1 0,-2 4 16,-4 1-16,-4 5 15,3 0-15,-1 4 0,1 1 0,1 0 16,0 0-16,-3 5 0,3 1 16,5-5-16,3-3 15,4-3-15,3-1 0,3-4 0,3-3 16,4-8-16,1-5 0,-1 1 16,1 0-16,-2 0 0</inkml:trace>
  <inkml:trace contextRef="#ctx0" brushRef="#br0" timeOffset="109650.464">11652 6533 0,'0'0'0,"0"0"0,0 0 15,-2 21-15,2-21 0,-4 24 16,4-9-16,1 0 0,2-1 16,2 0-16,3-2 0,2-1 15,1-2-15,8-2 0,4-4 16,1-3-16,0-3 0,3-4 0,0-4 15,-1-2-15,-3-1 0,2-6 16,-2-3-16,-2-1 0,-2 0 16,-4 3-16,-2 5 0,-4 4 15</inkml:trace>
  <inkml:trace contextRef="#ctx0" brushRef="#br0" timeOffset="109816.7168">12090 6171 0,'0'0'0,"0"0"16,0 0-16,28-8 0,-13 4 0,4-1 16,6 0-16,8-1 0,2 2 15,1-3-15,3 0 0,4-1 16,-3 1-16,-3-1 0,0 1 16,-8 1-16,-4 1 0,-7 1 15</inkml:trace>
  <inkml:trace contextRef="#ctx0" brushRef="#br0" timeOffset="110016.7258">12031 6429 0,'0'0'0,"0"0"0,0 0 0,33-13 16,-33 13-16,42-13 0,-9 3 15,4-1-15,2 1 0,16-5 16,16-6-16,-9 2 0,-7 2 0,3-2 15,-4 4-15,-10 2 0,-7 4 16,-13 0-16,-13 2 16,-4 3-16,-2 1 0,0 0 0</inkml:trace>
  <inkml:trace contextRef="#ctx0" brushRef="#br0" timeOffset="110233.1941">12181 6266 0,'0'0'0,"0"0"16,0 0-16,0 22 0,0-22 0,0 25 15,0-7-15,0-1 0,0 1 0,0 2 16,1-1-16,1 5 16,1-2-16,0-2 0,0-3 15,0-3-15,0-2 0,0-5 16,3-3-16,-3-2 0,0-4 0,-1 1 15,1 1-15,-1-1 0</inkml:trace>
  <inkml:trace contextRef="#ctx0" brushRef="#br0" timeOffset="110450.2223">12439 6211 0,'0'0'0,"0"0"15,0 0-15,-3 22 0,3-22 0,-8 33 16,1-6-16,1 2 15,-2 2-15,0 14 0,2 3 0,0-4 16,3-3-16,-2 5 0,2-4 16,1-1-16,1-8 0,0-6 15,0-6-15,0-5 0,-2-3 16,3-8-16,3-5 0,-1-6 0,0-4 16,0 2-16,0 0 0,-1 4 15</inkml:trace>
  <inkml:trace contextRef="#ctx0" brushRef="#br0" timeOffset="110650.1809">12867 6018 0,'0'0'16,"0"0"-16,0 0 0,0 0 0,0 0 15,-8 28-15,8-28 16,-16 31-16,6-12 0,-1 0 15,-3 2-15,0-1 0,-1 1 0,-4 5 16,2-4-16,4-2 0,2-3 16,2-2-16,2-4 0,0-2 15</inkml:trace>
  <inkml:trace contextRef="#ctx0" brushRef="#br0" timeOffset="110820.2982">12972 6188 0,'0'0'0,"0"0"0,0 0 16,0 0-16,0 0 0,-9 24 16,9-24-16,-21 26 0,5-12 15,0 2-15,-3 0 0,0 1 0,1 0 16,-6 5-16,1 1 16,5-5-16,2-2 0,3-3 0,2-1 15,1-2-15</inkml:trace>
  <inkml:trace contextRef="#ctx0" brushRef="#br0" timeOffset="111017.5164">13040 6407 0,'0'0'0,"0"0"16,0 0-16,-21 21 0,11-10 0,-2 4 15,-4 3-15,-1 1 0,-3 2 16,-4 5-16,-1 0 0,3-2 15,1-3-15,-4 1 0,0-3 16,4-5-16,3-5 0,4 0 16,3-3-16,1-1 0</inkml:trace>
  <inkml:trace contextRef="#ctx0" brushRef="#br0" timeOffset="111316.9195">13599 6121 0,'0'0'0,"0"0"0,0 0 16,0 0-16,0 0 0,-3 27 16,3-27-16,-14 37 0,5-12 0,-2 4 15,-2 5-15,1 0 16,2-3-16,-1 9 0,1-1 15,0 5-15,3-6 0,1-7 0,2-3 16,-1-4-16,2-3 0,1-3 16,0-2-16,-1-4 0,1-2 15,0-2-15,0-2 0,-1-2 16,0-2-16,-1-4 0,-2-3 16,2-1-16,1 2 0,-1 1 0</inkml:trace>
  <inkml:trace contextRef="#ctx0" brushRef="#br0" timeOffset="111534.067">14225 6218 0,'0'0'0,"7"7"0,1 3 15,1 2-15,-1 3 0,1 7 16,-1 3-16,-3 2 0,-2-2 0,-6 11 15,-6 1-15,-4-3 0,-4-1 16,-18 7-16,-11 1 0,-3-3 16,0-4-16,5-3 0,11-7 15,7-8-15</inkml:trace>
  <inkml:trace contextRef="#ctx0" brushRef="#br0" timeOffset="120517.1541">7819 8332 0,'0'0'0,"0"0"0,0 0 16,24-2-16,-24 2 0,26 0 0,-9-1 15,3 0-15,2 0 0,11-1 16,3 1-16,2-2 0,0-3 16,14 3-16,3-1 0,-1 2 15,-1 1-15,15-3 0,4 2 16,-2 0-16,-2 1 0,17-2 15,0-3-15,-3 3 0,-3 1 0,19 1 16,4 1-16,30-3 0,-20-1 16,4 1-16,3 2 0,-11-2 15,-6 2-15,6 0 0,5-2 16,-7 1-16,-4-1 0,14-1 16,11-2-16,-8 1 0,-4 1 0,12-2 15,9 0-15,-8 2 0,-6 2 16,12-3-16,8-2 15,-11-4-15,-5-1 0,10 6 0,10 2 16,-14 1-16,-8 0 0,10-3 16,10-1-16,-12 2 0,-8 0 15,12 3-15,7 1 0,-10-1 16,-8 1-16,10-3 0,4 0 16,-12 3-16,-8 2 0,12-2 15,10 0-15,-13 1 0,-9 0 0,10 1 16,6 2-16,-7-1 0,-5 0 15,9-2-15,7-2 16,-10 1-16,-8-1 0,15 1 0,8 0 16,-13 1-16,-7 0 0,13 1 15,9 0-15,-10 1 0,-7-1 16,12-1-16,11 0 0,-13 0 0,-9 3 16,13-4-16,10-2 15,-15 1-15,-7 1 0,12 3 0,9 3 16,-10-4-16,-5 0 0,10-3 15,8-1-15,-12 2 0,-7 2 16,11 2-16,8-2 0,-15-2 16,-10-2-16,6-1 0,4 0 15,-15-1-15,-9-1 0,3-1 16,1-2-16,-13 0 0,-9-1 16,-3-4-16,-2 0 0,-13-1 0,-7 1 15,-2-1-15,-3 2 16,-15 3-16,-10 1 0,0 0 15,0-1-15,-12 3 0,-9 4 0,-7-1 16,-4-3-16,-3 3 0,-2 1 16,-3 2-16</inkml:trace>
  <inkml:trace contextRef="#ctx0" brushRef="#br0" timeOffset="128984.2037">12407 8415 0,'0'0'0,"0"0"15,0 0-15,0 0 0,0 0 0,0 0 16,0 0-16,0 0 0,30 13 16,-30-13-16,41 4 0,-16-4 15,1-1-15,6-2 0,6-1 16,9 0-16,0 2 0,10-5 16,-1-1-16,-4 1 0,-2 1 0,1-3 15,-4 0-15,-10 1 0,-6 2 16,-7 1-16,-5 1 15,-5 1-15</inkml:trace>
  <inkml:trace contextRef="#ctx0" brushRef="#br0" timeOffset="129250.0352">12791 8342 0,'0'0'16,"0"0"-16,0 0 0,0 0 0,-8 22 15,8-22-15,-13 21 0,13-21 16,-20 28-16,8-12 0,-1 3 16,0-1-16,2-1 0,0 5 15,3-3-15,1-1 0,1-2 16,6-1-16,6-2 0,5-4 16,7-2-16,6-5 0,6 0 15,1-4-15,0-1 0,12-1 0,4-1 16,-5 2-16,-4-2 0,2 0 15,-5-2-15,-7 2 0,-7 2 16,-6 1-16,-3 1 0,-2 0 0</inkml:trace>
  <inkml:trace contextRef="#ctx0" brushRef="#br0" timeOffset="129433.6884">12601 8842 0,'0'0'0,"0"0"0,21-6 16,-4 2-16,2 2 0,14-6 0,7-2 16,0-1-16,1 0 0,10-3 15,2 0-15,-5 2 0,-5 1 16,3 0-16,-5 1 0,-9 3 0,-7 1 16,-5 1-16</inkml:trace>
  <inkml:trace contextRef="#ctx0" brushRef="#br0" timeOffset="129650.8738">12888 8494 0,'0'0'16,"0"0"-16,0 0 0,-10 28 0,10-28 0,-11 36 15,3-8 1,0 3-16,2-1 0,-2 14 0,1 4 15,1 4-15,1-5 0,3 3 16,2-6-16,5-9 0,2-8 0,0-6 16,-3-5-16,1-3 15</inkml:trace>
  <inkml:trace contextRef="#ctx0" brushRef="#br0" timeOffset="129866.9097">13876 8447 0,'0'0'15,"0"0"-15,0 0 0,-19 23 0,19-23 16,-24 27-16,7-7 16,-3 1-16,-2 2 0,-8 6 15,1 2-15,0-3 0,1-2 0,-4 0 16,3-1-16,2-7 0,4-4 15,4-1-15,4-5 0,3 1 16</inkml:trace>
  <inkml:trace contextRef="#ctx0" brushRef="#br0" timeOffset="130020.9975">13589 8546 0,'0'0'0,"0"0"0,0 0 16,24 12-16,-10-5 0,3 3 15,2 4-15,0-1 0,0 0 16,11 7-16,2 2 0,-1-3 16,-2-2-16,0 1 0,-4-3 15,-6-3-15</inkml:trace>
  <inkml:trace contextRef="#ctx0" brushRef="#br0" timeOffset="130233.1872">14593 8507 0,'0'0'0,"0"0"0,0 0 16,0 0-16,0 0 0,-17 25 15,17-25-15,-33 30 0,14-13 16,-4 4-16,-4 2 0,1 1 0,-1-1 16,-5 5-16,3-2 15,-5 1-15,6-5 0,5-7 16,4-9-16,3 0 0,3-2 0,3 0 15</inkml:trace>
  <inkml:trace contextRef="#ctx0" brushRef="#br0" timeOffset="130400.6063">14342 8576 0,'0'0'0,"0"0"0,15 18 15,-5-5-15,0 3 0,3 1 0,3 2 16,6 3-16,2 1 0,0-3 15,2 0-15,6 1 0,0-3 0,-3-6 16,-1-4-16,-6-3 0,-4 0 16,-4-1-16</inkml:trace>
  <inkml:trace contextRef="#ctx0" brushRef="#br0" timeOffset="130567.0233">15108 8331 0,'0'0'0,"0"0"15,0 0-15,21 12 0,-21-12 0,19 14 16,-19-14-16,19 24 0,-13-8 0,1-2 16,-2-1-16,0-4 0</inkml:trace>
  <inkml:trace contextRef="#ctx0" brushRef="#br0" timeOffset="130850.9119">14915 8579 0,'0'0'0,"0"0"0,0 0 16,26-5-16,-26 5 0,30-7 16,-30 7-16,39-3 0,-18 4 0,0 1 15,0 0-15,-4 1 16,0 1-16,-4 3 0,-2 2 0,-2 5 15,-3 1-15,-6 2 0,-5 2 16,0 1-16,-2 2 0,-1 0 16,1-1-16,1-2 0,2-1 15,3-3-15,2-1 0,4-3 16,4-1-16,5-5 0,5-3 16,3-3-16,2-4 0,4-3 15,3-2-15,9-6 0,0-2 0,-7 3 16,-6 3-16,-5 4 0</inkml:trace>
  <inkml:trace contextRef="#ctx0" brushRef="#br0" timeOffset="131034.8038">15530 8303 0,'0'0'0,"0"0"16,0 0-16,0 0 0,0 0 0,29 4 15,-29-4-15,42-2 0,-19 2 16,4-1-16,2 0 0,1 1 16,0-2-16,6 2 0,-2 1 15,-5 0-15,-5-1 0,-3 1 16</inkml:trace>
  <inkml:trace contextRef="#ctx0" brushRef="#br0" timeOffset="131218.2763">15384 8528 0,'0'0'16,"0"0"-16,0 0 15,27-3-15,-27 3 0,47-7 0,-15 2 16,1-1-16,2 0 0,12-2 16,1-2-16,7 1 0,-2-1 0,-7 0 15,-4-1-15,-8 3 16,-6 1-16,-5 1 0</inkml:trace>
  <inkml:trace contextRef="#ctx0" brushRef="#br0" timeOffset="131417.6877">15697 8364 0,'0'0'0,"0"0"0,0 0 16,0 0-16,-1 26 0,1-26 0,-4 29 15,2-11-15,0 1 0,-1 2 16,-1 2-16,0 0 0,-2 0 16,-2 5-16,-1-2 0,1-5 15,3-3-15,-1-3 0</inkml:trace>
  <inkml:trace contextRef="#ctx0" brushRef="#br0" timeOffset="131600.6889">15582 8676 0,'0'0'0,"0"0"0,0 0 15,0 0-15,10 30 0,-10-30 16,9 32-16,-5-14 0,2 0 0,0 0 16,1 0-16,0-2 15,-2-1-15,1 1 0,-1-4 16,0-1-16,-2-2 15,0-1-15</inkml:trace>
  <inkml:trace contextRef="#ctx0" brushRef="#br0" timeOffset="131883.299">15567 8690 0,'0'0'0,"0"0"16,0 0-16,32-3 0,-32 3 0,39-6 15,-12 4-15,0 0 16,1 0-16,8-1 0,2 0 0,-3 1 15,-3-1-15,-4 4 0,-5 3 16,-1 2-16,-6-2 0,-11 4 16,-7 2-16,-7 3 0,-4 3 15,-7 1-15,-7 0 0,-5 2 16,1-1-16,3-3 0,2-2 16,5-2-16,4-1 0,1-2 15,5-3-15,9-2 0,4-1 0,14-4 16,10-2-16,5-1 0,3-1 15,5 2-15,4 0 0,-8 0 16,-6 1-16,-6 1 0</inkml:trace>
  <inkml:trace contextRef="#ctx0" brushRef="#br0" timeOffset="146634.128">10009 9356 0,'0'0'0,"10"-5"0,7 0 16,2-1-16,4 2 0,11-2 0,4 0 15,8 0-15,-3-1 0,2-1 16,1-1-16,1 1 0,-6 1 15,-8-1-15,-5 0 0,-6 2 16,-4 0-16,-5 2 0</inkml:trace>
  <inkml:trace contextRef="#ctx0" brushRef="#br0" timeOffset="146834.0819">10355 9122 0,'0'0'0,"0"0"0,0 0 16,0 0-16,0 0 0,3 33 16,-3-33-16,-10 38 0,1-16 0,-2 8 15,-2 6-15,-5 9 16,0 0-16,1-2 0,-1-1 16,-2 3-16,3-5 0,-1-2 0,5-8 15,2-7-15</inkml:trace>
  <inkml:trace contextRef="#ctx0" brushRef="#br0" timeOffset="147001.9651">10294 9503 0,'0'0'0,"0"0"16,0 0-16,-3 27 0,3-27 0,-3 35 15,1-10-15,0 2 0,0 1 16,-2 9-16,1-2 0,0-3 15,0-3-15,2 0 0,2-5 16,0-5-16,1-3 0,-2-4 16</inkml:trace>
  <inkml:trace contextRef="#ctx0" brushRef="#br0" timeOffset="147267.1582">10306 9524 0,'0'0'0,"0"0"0,0 0 15,22-12-15,-22 12 0,27-10 16,-8 5-16,1 0 0,1 2 16,1-1-16,1 0 0,7 1 15,-1 0-15,-3 3 0,-2 0 16,-3 4-16,-2 2 0,-4 4 16,-1 5-16,-3 1 0,-1 2 0,-4 4 15,0 4-15,-3 1 0,-1 0 16,-2 6-16,-1-1 0,-2-3 15,-3-2-15,-5-3 0,-4-1 16,-2-4-16,0-4 0,2-3 16,4-2-16,2-2 0</inkml:trace>
  <inkml:trace contextRef="#ctx0" brushRef="#br0" timeOffset="147434.5907">10347 9624 0,'0'0'0,"0"0"0,0 0 15,0 0-15,26-5 0,-26 5 16,34-3-16,-34 3 0,38-1 16,-18 0-16,-1 1 0,1-2 15,0 2-15,-2 0 0,-3 2 16,-1-1-16,-4 0 0,-3-1 0,-1 1 16,-1-1-16</inkml:trace>
  <inkml:trace contextRef="#ctx0" brushRef="#br0" timeOffset="147583.8409">10289 9719 0,'0'0'0,"0"0"16,0 0-16,0 0 0,0 0 15,23 3-15,-23-3 0,28-1 16,-28 1-16,31-2 0,-11 1 0,-2 0 16,0-1-16,0 1 15,-2-1-15,0 1 0,-3 0 0,-2-1 16</inkml:trace>
  <inkml:trace contextRef="#ctx0" brushRef="#br0" timeOffset="147767.2886">10179 9854 0,'0'0'0,"0"0"0,0 0 15,0 0-15,24-3 0,-24 3 0,36-8 16,-16 4-16,3 0 0,1-2 15,2 1-15,-2 0 0,0 1 16,2-1-16,-2 2 0,-4 0 16,-2 0-16,-4 1 0</inkml:trace>
  <inkml:trace contextRef="#ctx0" brushRef="#br0" timeOffset="147950.9032">10080 9949 0,'0'0'0,"0"0"16,0 0-16,0 0 0,36 0 16,-36 0-16,46-2 0,-18 0 15,3-2-15,4-2 0,5-1 16,15-4-16,2-1 0,11-7 16,-5-1-16,-11 3 0,-9 4 0,-9 2 15</inkml:trace>
  <inkml:trace contextRef="#ctx0" brushRef="#br0" timeOffset="148117.4953">10817 9528 0,'0'0'0,"0"0"0,0 0 16,39-8-16,-17 5 0,5-4 0,7 0 15,9-1-15,0 1 0,11-2 16,-1 2-16,-6 0 0,-4 0 15,-2 2-15,-9 0 0,-7 2 16</inkml:trace>
  <inkml:trace contextRef="#ctx0" brushRef="#br0" timeOffset="148452.0195">11079 9300 0,'0'0'0,"0"0"15,0 0-15,6 21 0,-6-21 0,4 35 16,-3-9-16,0 6 16,0 3-16,-1 13 0,-1 2 15,0 0-15,0-3 0,1 5 16,0-5-16,0-2 0,0-7 0,0-8 16,-2-3-16,-1-7 0,-1-6 15,-4-7-15,-3-4 0,-2-3 16,-2-2-16,-2-6 0,-3-6 15,0-4-15,1-3 0,2 1 16,1 2-16,4 2 0,3 4 16,2 3-16,1 1 0,5 2 15,2 1-15,9-3 0,5-1 16,5-1-16,2 1 0,7-3 16,6-3-16,-1-2 0,1-1 0,-8 3 15,-5 2-15,-4 4 0</inkml:trace>
  <inkml:trace contextRef="#ctx0" brushRef="#br0" timeOffset="148650.6988">11451 9149 0,'0'0'0,"0"0"16,0 0-16,0 0 0,0 0 15,20 17-15,-20-17 0,8 20 16,-8-20-16,3 24 0,-3-12 16,0-2-16,0-1 0,0 0 15</inkml:trace>
  <inkml:trace contextRef="#ctx0" brushRef="#br0" timeOffset="148800.2069">11321 9318 0,'0'0'0,"0"0"0,0 0 16,32-8-16,-13 5 0,4-2 16,3-2-16,10 0 0,-2-2 0,0 1 15,1 0-15,5-2 0,-4 2 16,-7 1-16,-5 1 0,-5 1 16</inkml:trace>
  <inkml:trace contextRef="#ctx0" brushRef="#br0" timeOffset="148970.212">11427 9337 0,'0'0'0,"0"0"0,0 0 16,0 0-16,0 0 0,9 28 16,-9-28-16,3 23 0,-3-23 0,6 20 15,-2-11-15,-1 0 0,0-2 16,-1 0-16,0-1 0,0-1 15</inkml:trace>
  <inkml:trace contextRef="#ctx0" brushRef="#br0" timeOffset="149133.8411">11641 9264 0,'0'0'0,"0"0"15,0 0-15,0 0 0,0 0 0,0 0 16,6 29-16,-6-29 0,-7 32 15,-2-11-15,-2 0 0,-1-2 16,-1-1-16,0-3 0,3-1 16,2-2-16</inkml:trace>
  <inkml:trace contextRef="#ctx0" brushRef="#br0" timeOffset="149284.1589">11367 9568 0,'0'0'15,"0"0"-15,0 0 0,0 0 0,37-12 16,-37 12-16,38-13 0,-14 7 15,1 0-15,1-1 0,2 0 16,7-4-16,0 2 0,-3-2 16,-3 0-16,-5 1 0,-3 1 0,-3 2 15</inkml:trace>
  <inkml:trace contextRef="#ctx0" brushRef="#br0" timeOffset="149484.3861">11639 9579 0,'0'0'0,"-8"6"0,-3 1 16,-1 2-16,-1 4 0,-4 6 0,2 3 15,-1-2-15,2 1 0,1-2 16,2-1-16,1 2 0,2-2 0,6-3 16,3-2-16,3-3 15,3-1-15,5-1 0,6-1 16,1-2-16,3-1 0,3-1 16,1 1-16,6 2 0,0 1 0,-4 0 15,-4-2-15,-3 0 0,-2 0 16,-3-3-16,0-2 0,-4 0 15,-2 0-15,-3 0 0</inkml:trace>
  <inkml:trace contextRef="#ctx0" brushRef="#br0" timeOffset="149684.0943">11683 9675 0,'0'0'0,"0"0"16,0 0-16,-7 22 0,7-22 15,-9 27-15,3-8 0,-3 2 16,-2 0-16,-6 4 0,0 0 16,0-3-16,1 0 0,-1-3 15,1-2-15,-2-3 0,0-3 0,-3-2 16,1-6-16,7 0 0,2-1 16,1 0-16</inkml:trace>
  <inkml:trace contextRef="#ctx0" brushRef="#br0" timeOffset="149850.362">11329 9747 0,'0'0'0,"0"0"16,0 0-16,0 0 0,29-3 0,-29 3 15,31-3-15,-10-1 16,1 1-16,5-2 0,2 0 16,1-1-16,4-1 0,7-3 0,1 3 15,-3-2-15,-2-1 0,1 1 16,-7 0-16,-6 3 0</inkml:trace>
  <inkml:trace contextRef="#ctx0" brushRef="#br0" timeOffset="150001.3901">12049 9579 0,'0'0'0,"0"0"16,0 0-16,0 0 0,0 0 0,27 11 15,-27-11-15,0 0 0,0 0 16,18 14-16,-18-14 0,0 0 16</inkml:trace>
  <inkml:trace contextRef="#ctx0" brushRef="#br0" timeOffset="150110.7843">12136 9781 0,'0'0'16,"0"0"-16,0 0 0,0 0 0,14 23 0,-14-23 15,0 0-15,9 20 16</inkml:trace>
  <inkml:trace contextRef="#ctx0" brushRef="#br0" timeOffset="162967.2315">12927 9502 0,'0'0'0,"0"0"16,0 0-16,0 0 0,0 0 0,-25 0 15,25 0-15,-28 4 0,28-4 16,-33 7-16,12-1 0,1 3 15,-3 0-15,1 3 0,-1 3 16,-4 6-16,0 0 0,3 2 16,2 1-16,4-2 0,5 0 0,4 3 15,7-2-15,4-1 0,6-4 16,6 0-16,5-3 0,6-2 16,5-2-16,8-2 0,5 0 15,-8-3-15,-6-1 0,-6 0 16</inkml:trace>
  <inkml:trace contextRef="#ctx0" brushRef="#br0" timeOffset="163367.0411">13518 9576 0,'0'0'0,"0"0"0,0 0 15,0 0-15,0 0 0,0 0 0,-24-2 16,24 2-16,0 0 0,-30 8 15,30-8-15,-36 12 0,16-5 16,0 3-16,-1 3 0,0 0 16,0 1-16,-3 6 0,3-2 15,6 0-15,4 0 0,4-2 0,5 0 16,4-3-16,4-3 0,5-2 16,5 0-16,5-5 0,3-2 15,3-2-15,2-4 0,6-1 16,-1-1-16,-2-4 0,-2-3 15,-3 0-15,-1 0 0,-5-1 16,-4-2-16,-4 3 0,-3 1 0,-2 3 16,-2 2-16,-3 2 15,-2 1-15,-3 5 0,-3 3 0,1-1 16,-2 2-16,0 4 0,-1 4 16,1 2-16,0 0 0,3 2 15,2-1-15,2-1 0,1 0 16,5-2-16,3 0 0,4-3 15,4-1-15,-4-3 0,-2 0 16,-1-1-16</inkml:trace>
  <inkml:trace contextRef="#ctx0" brushRef="#br0" timeOffset="163617.4319">14106 9349 0,'0'0'0,"0"0"16,0 0-16,-12 27 0,12-27 0,-20 30 16,2-10-16,2 3 15,0 0-15,-3 9 0,1 3 16,2-2-16,3-1 0,2 2 0,6-5 16,1-5-16,4-4 0,13-3 15,7-5-15,3-5 0,1-3 16,9-8-16,8-3 0,-2-5 15,1-4-15,-3 1 0,-7 3 16,-7 3-16</inkml:trace>
  <inkml:trace contextRef="#ctx0" brushRef="#br0" timeOffset="163800.963">14617 9342 0,'0'0'0,"-6"7"16,-4 5-16,-1 2 0,-2 0 15,-7 13-15,-3 5 0,2 1 16,2 0-16,1 9 0,6-1 16,5-5-16,2-3 0,15 2 0,11-4 15,4-7-15,4-8 0,-7-2 16,-4-3-16,-5-4 0</inkml:trace>
  <inkml:trace contextRef="#ctx0" brushRef="#br0" timeOffset="164216.9604">15594 9513 0,'0'0'16,"0"0"-16,0 0 0,0 0 0,-17-10 15,17 10-15,-24-11 0,9 7 16,-1 0-16,-3 1 0,-2 0 15,-1 3-15,-2 3 0,-8 4 16,-2 2-16,1 3 0,1 2 16,3 4-16,0 2 0,-1 6 15,5-2-15,7 0 0,7-1 16,7-2-16,4-1 0,11-5 0,8-1 16,4-8-16,3-4 0,6-5 15,3-4-15,6-4 0,-1-1 0,-2-4 16,-1-2-16,-4-2 15,-2-2-15,0-4 0,-6 2 16,-6 5-16,-7 3 0,-4 5 16,-5 5-16,-4 2 0,-1 2 15,-7 7-15,-3 4 0,2 1 16,0 1-16,2 6 0,3 4 0,1 1 16,3 0-16,7 2 0,5 1 15,5-3-15,6-3 0,-1 0 16,-4-4-16,-5-4 0</inkml:trace>
  <inkml:trace contextRef="#ctx0" brushRef="#br0" timeOffset="164518.3084">16623 9401 0,'0'0'0,"0"0"15,0 0-15,-29-9 0,13 9 16,-7 0-16,-7 2 0,-9 2 15,-1 2-15,2 1 0,0 4 16,1 4-16,6 1 0,9-1 16,8-1-16,8 0 0,7 0 0,11 0 15,8-2-15,1 0 0,0-1 16,2 0-16,2 0 16,-7-1-16,-3-1 0,-9-1 0,-8-1 15,-6 0-15,-4 2 0,-7 2 16,-6 0-16,-1-1 0,-2 0 15,-1-1-15,0-1 0,3-2 16,4-2-16,1 0 0,5-1 16,3 0-16</inkml:trace>
  <inkml:trace contextRef="#ctx0" brushRef="#br0" timeOffset="164734.8058">16817 9427 0,'0'0'0,"0"0"16,-16 20-16,5-5 0,-1 4 0,-5 14 15,-2 10-15,0-3 0,0 0 16,-8 13-16,-8 14 16,5-10-16,4-7 0,1-1 0,3-8 15,4-9-15,5-8 0,1-10 16,1-7-16,1-9 0,1-5 0,4 3 15,0 0-15,2 1 16</inkml:trace>
  <inkml:trace contextRef="#ctx0" brushRef="#br0" timeOffset="164984.2709">16724 9303 0,'0'0'0,"11"-2"15,7-1-15,2 2 0,2 1 0,14 1 16,16 2-16,-6 3 15,-4 4-15,2 6 0,-5 5 16,-9-3-16,-7-1 0,-7 0 16,-6 2-16,-4-2 0,-4-3 0,-14 4 15,-12 3-15,-3-2 0,-1-1 16,-9-3-16,-6-1 16,3-3-16,4-1 0,-7 0 0,2-2 15,8-3-15,7-4 0,8-7 16,8-6-16,2 2 0,3 3 0,1 2 15</inkml:trace>
  <inkml:trace contextRef="#ctx0" brushRef="#br0" timeOffset="165401.0648">17744 9431 0,'0'0'0,"0"0"15,0 0-15,0 0 0,0 0 0,-5-21 16,5 21-16,-18-16 16,18 16-16,-29-15 0,7 11 15,-2 0-15,-2 1 0,-13 5 0,-4 4 16,1 2-16,0 2 0,-7 10 16,1 2-16,8 3 0,6-2 15,3 6-15,7-1 0,8-5 16,5-5-16,12 0 0,9 0 15,7-8-15,9-5 0,9-4 16,9-4-16,-3-2 0,-3-2 16,5-6-16,3-5 0,-1-5 0,-7 0 15,-3 2-15,-4 3 16,-7 5-16,-7 2 0,-5 5 0,-4 2 16,-5 2-16,-3 2 0,-3 6 15,-5 3-15,0 2 0,-1 2 16,1 0-16,0 4 0,3 1 0,0 2 15,3 0-15,2 3 16,2-2-16,4-1 0,7-3 16,7 0-16,-3-4 0,-4-3 0,-2-1 15</inkml:trace>
  <inkml:trace contextRef="#ctx0" brushRef="#br0" timeOffset="165817.7813">18258 9433 0,'0'0'0,"0"0"0,0 0 16,0 0-16,-18-14 0,18 14 15,-25-5-15,8 5 0,0 1 0,-5 2 16,-4 2-16,0 3 0,-2 1 16,-8 7-16,-2 2 15,5 3-15,4 2 0,-1 5 0,4-3 16,9-2-16,5-2 0,7-3 15,7 0-15,7-5 0,7-2 16,7-9-16,6-6 0,0-2 0,2-2 16,8-9-16,2-7 15,-4-1-15,-2 0 0,-2-9 0,-1-4 16,-1-5-16,-3 1 0,-3 2 16,0-1-16,-6 6 0,-4 5 15,-4 5-15,-2 4 0,-3 8 16,-4 4-16,-1 6 0,-1 3 15,0 0-15,-1 2 0,-4 9 16,-4 6-16,0 0 0,-1 3 0,-2 8 16,-2 8-16,-3 6 0,1-2 15,-1 0-15,1 3 16,2-7-16,4-2 0,5 2 0,3-5 16,1-8-16,-1-5 0,1-4 15</inkml:trace>
  <inkml:trace contextRef="#ctx0" brushRef="#br0" timeOffset="166150.9297">18397 9533 0,'0'0'0,"0"0"0,0 0 16,0 0-16,0 0 0,0 0 0,30 0 15,-30 0-15,30-1 0,-10-1 16,2-3-16,0 0 0,0-1 15,2-1-15,1 0 0,5-3 16,-4 1-16,-4-1 0,-2-4 16,-5 1-16,-1-3 0,-7 2 15,-3 1-15,-7 2 0,-2 2 0,-7 2 16,-6 2-16,-2 4 0,-2 4 16,-3 7-16,-4 4 0,-3 6 15,3 1-15,2 5 0,4 5 16,5-2-16,4-1 0,8 4 15,10 0-15,7-4 0,5-4 16,15-6-16,12-2 0,5-8 16,2-2-16,-4-2 0,-12 0 0,-9-2 15</inkml:trace>
  <inkml:trace contextRef="#ctx0" brushRef="#br0" timeOffset="166600.7781">19758 9097 0,'0'0'16,"0"0"-16,0 0 0,-6-18 0,6 18 16,-12-15-16,2 8 0,-4 1 15,-1-1-15,-3 4 0,-2 2 16,-2 0-16,-1 2 0,-10 3 15,-2 6-15,2 3 0,1 1 0,-6 6 16,4 3-16,6 0 16,3 1-16,8-1 0,5 0 15,5-2-15,6-2 0,12-1 0,9-2 16,4-3-16,3-3 0,11-2 16,4-4-16,-1-4 0,-2-5 15,0-4-15,-2-4 0,-5 0 16,-3-1-16,2-5 0,-1 0 15,-10 4-15,-6 3 0,-6 2 16,-4 1-16,-1 2 0,0 2 0,-7 4 16,-4 1-16,2 3 15,-2 3-15,0 6 0,2 4 0,0 3 16,2 1-16,3 3 0,2 3 16,4-1-16,3 1 0,9-6 15,6-4-15,-4-3 0,-4-3 0,-3-1 16</inkml:trace>
  <inkml:trace contextRef="#ctx0" brushRef="#br0" timeOffset="166900.8855">20633 8852 0,'0'0'0,"0"0"0,0 0 16,0 0-16,0 0 0,-30-8 15,30 8-15,-34 5 0,12 0 0,-3 4 16,-2 3-16,-1 2 0,0 3 16,-6 8-16,5 3 0,-1 6 15,6-3-15,7-1 0,6-1 16,8-2-16,5-1 0,11-4 15,9-1-15,4-4 0,1-2 0,13 0 16,4-2-16,3-5 16,3-4-16,-6-1 0,-11 0 15,-9-2-15</inkml:trace>
  <inkml:trace contextRef="#ctx0" brushRef="#br0" timeOffset="167520.0594">20742 8846 0,'0'0'0,"0"0"0,0 0 15,0 0-15,0 0 0,-11-17 16,11 17-16,-18-11 0,18 11 0,-30-10 16,12 8-16,-3 0 0,-1 1 15,-3 3-15,-1 2 16,-5 1-16,2 1 0,3 4 0,2 3 16,3 1-16,3-1 0,1 7 15,5 1-15,5-4 0,1-1 16,7 6-16,6 0 0,2 0 15,1-1-15,6-1 0,5 0 16,-1-1-16,0-1 0,-2-1 16,-1 0-16,-3-1 0,-2-1 0,-3 0 15,-2 1-15,-4-4 16,-1-1-16,-3 0 0,-3 1 0,-4-2 16,-2-2-16,-4 0 0,-5-1 15,5-2-15,-2-2 0,-3-1 16,-1-1-16,0-1 0,1 0 0,-1-5 15,-1-5-15,3-1 16,0-3-16,4 0 0,1-2 16,4 3-16,1 3 0,1 2 15</inkml:trace>
  <inkml:trace contextRef="#ctx0" brushRef="#br0" timeOffset="167851.0314">21000 8825 0,'0'0'0,"0"0"16,0 0-16,0 0 0,0 0 0,-14 29 15,5-11-15,-1 2 0,-1 2 16,0 7-16,-2 6 16,1 2-16,-1 2 0,-5 13 15,-4 11-15,4-6 0,2-4 0,1 1 16,2-5-16,2-7 0,1-6 16,3-7-16,1-6 15,2-4-15,0-4 0,-1-7 0,1-3 16,2-3-16,-1 1 0,1-2 15</inkml:trace>
  <inkml:trace contextRef="#ctx0" brushRef="#br0" timeOffset="168100.9818">20988 8887 0,'0'0'0,"0"0"15,19-5-15,-5 2 0,1 2 0,9-1 16,4 2-16,-1 3 0,0 1 15,-1 5-15,1 2 0,0 4 16,-3 0-16,-8 3 0,-5 3 16,-4-1-16,-4-1 0,-9 1 15,-7 2-15,-2-3 0,-2 0 0,-6-2 16,-6-1-16,2-2 0,-1-1 16,-7-1-16,-1-4 0,4-3 15,4-2-15,6-5 0,4-5 16,5 2-16,2 1 0,2 1 15</inkml:trace>
  <inkml:trace contextRef="#ctx0" brushRef="#br0" timeOffset="168551.1472">21879 8856 0,'0'0'0,"0"0"16,0 0-16,0 0 0,0 0 0,-30-17 16,10 12-16,-1 2 0,-2 1 15,-5 2-15,-3 2 16,1 2-16,1 2 0,-10 3 16,0 4-16,-1 3 0,4 3 0,7 2 15,4 3-15,7-2 0,3-2 0,8 0 16,4 1-16,7-3 15,3-3-15,11-3 0,6-2 16,4-4-16,2-4 0,6-6 16,-1-3-16,-4-2 0,-3-2 0,0-2 15,2-3-15,-2-1 0,-4-1 16,-4-1-16,-4 0 0,-2 5 16,-4 1-16,-3 4 0,-1 2 15,-2 1-15,-1 2 0,-3 4 16,3 3-16,-3 2 0,-1 2 15,-3 5-15,0 3 0,1-2 16,-1 3-16,3 6 0,3 3 16,3-3-16,0 2 0,8-6 15,7-2-15,-4-2 0,-3-3 0,-3-2 16</inkml:trace>
  <inkml:trace contextRef="#ctx0" brushRef="#br0" timeOffset="168984.2501">22420 8850 0,'0'0'0,"0"0"16,0 0-16,0 0 0,-22-18 0,9 12 15,-2 1-15,-3 2 0,-1 2 16,-5 1-16,-1 2 16,-8 4-16,0 2 0,0 6 0,1 3 15,-2 5-15,4 1 0,6 0 16,4 1-16,7-3 0,4-1 15,7 0-15,5-2 0,5-2 16,3-5-16,7-3 0,7-3 16,-1-4-16,0-2 0,3-6 15,1-7-15,0-2 0,-3-3 0,4-10 16,-3-5-16,0 2 0,-2-1 16,-1-2-16,-1-6 0,-2 5 15,0 3-15,-1-2 0,-3 5 16,-4 6-16,-3 4 0,-2 5 15,-2 3-15,-2 5 0,0 3 16,-3 4-16,1 3 0,-3 3 16,-1 4-16,-4 5 0,-4 4 15,-4 4-15,-1 1 0,-3 6 0,-1 5 16,2 1-16,2-3 0,-3 8 16,2-2-16,1-6 0,3-3 15,2-2-15,2-1 0,5-4 16,3-2-16,1-5 0,0-3 15,0-3-15</inkml:trace>
  <inkml:trace contextRef="#ctx0" brushRef="#br0" timeOffset="169301.1373">22484 9023 0,'0'0'0,"0"0"0,0 0 16,0 0-16,0 0 0,26-2 15,-26 2-15,32 2 0,-14-2 16,1-2-16,4-2 0,0 0 0,1-1 16,7-3-16,0-3 15,-4 0-15,-2 0 0,-5-3 16,-2-2-16,-6 0 0,-3 0 0,-9 0 16,-8-1-16,-5 1 0,-6 0 15,-9 2-15,-5 6 0,-2 3 16,1 3-16,-2 8 0,-3 5 15,-2 4-15,4 3 0,6 3 16,6 3-16,7-3 0,6-1 0,12 5 16,9 3-16,5 0 15,6-2-15,12 0 0,10-2 16,-10-4-16,-7-6 0,-5-3 0</inkml:trace>
  <inkml:trace contextRef="#ctx0" brushRef="#br0" timeOffset="170534.1267">11807 11350 0,'0'0'0,"0"0"15,0 0-15,0 0 0,0 0 0,0 0 16,0 0-16,10-20 0,-10 20 16,0 0-16,7-20 0,-7 20 15,2-18-15,-2 6 0,0 0 16,-1 0-16,-1-1 0,-3 2 15,0-1-15,-3 2 0,-2 1 0,-3 2 16,-1 0-16,-2 2 16,0 4-16,-4 2 0,-2 3 15,-7 4-15,0 3 0,2 5 16,-1 5-16,2 1 0,-1 0 0,-1 8 16,2 1-16,9-2 15,5-1-15,4 3 0,6-1 0,8-6 16,8-3-16,5-6 0,7-5 15,-1-6-15,3-1 0,8-6 16,4-4-16,-4-4 0,-2-3 16,-1-3-16,0-3 0,-5 1 15,-4 1-15,3-4 0,-3 0 16,-5 3-16,-4 3 0,-5 5 0,-2 3 16,-3 2-16,0 2 0,-3 4 15,-1 5-15,-3 2 0,-3 3 16,1 6-16,0 5 0,0 3 15,2 1-15,2 6 0,2 2 16,3-1-16,1 0 0,5-2 16,5-1-16,2-1 0,2-7 0,-4-3 15,-4-5-15,-3-3 0</inkml:trace>
  <inkml:trace contextRef="#ctx0" brushRef="#br0" timeOffset="170850.8849">12915 11260 0,'0'0'16,"0"0"-16,0 0 0,-15-14 15,3 7-15,-6 2 0,-4 0 0,-2 3 16,-3 0-16,-9 2 0,-2 2 16,3 3-16,1 2 0,-1 4 15,5 2-15,7 1 16,5 1-16,9 4 0,8 1 15,7 1-15,5-2 0,4 0 0,4 0 16,4-2-16,4 0 0,3 5 16,0-2-16,-4 0 0,-5-2 0,-5-2 15,-4-2-15,-4-2 16,-5-1-16,-6-2 0,-6-1 16,-7-1-16,-7 0 0,-3-4 0,-4-1 15,-1-3-15,-1-3 0,7 1 16,4 1-16,5 0 0</inkml:trace>
  <inkml:trace contextRef="#ctx0" brushRef="#br0" timeOffset="171112.3176">13390 11065 0,'0'0'0,"0"0"0,-16 21 16,4-6-16,-1 3 0,-9 12 16,-5 7-16,-3 7 0,3 0 0,5-3 15,4-1-15,5 3 0,5-4 16,10-8-16,9-4 0,4-6 16,2-4-16,10-6 15,6-5-15,-5-2 0,-1-2 0,-4-6 16,-2-5-16,-4 2 0,-4 3 15,-3-1-15</inkml:trace>
  <inkml:trace contextRef="#ctx0" brushRef="#br0" timeOffset="171300.1725">12962 11301 0,'0'0'0,"0"0"0,27-1 0,-27 1 15,44-4-15,-15 3 0,3-1 16,13 1-16,4 1 0,12 0 16,2 0-16,-4 0 0,-4 0 0,8 0 15,-4 0-15,-13 0 0,-9 0 16,-10 0-16</inkml:trace>
  <inkml:trace contextRef="#ctx0" brushRef="#br0" timeOffset="171617.5905">13742 11289 0,'0'0'0,"0"0"15,0 0-15,-10 22 0,10-22 0,-15 28 16,3-10-16,0 3 0,-2 1 16,-2 8-16,0 2 0,2-4 15,1-2-15,0-5 0,0-2 16,1 0-16,2-3 0,4-9 15,1-5 1,5-10-16,3-10 0,-1 1 0,0 2 16,2-12-16,3-3 15,0 0-15,0 3 0,3-1 16,2-2-16,0 5 0,2 3 0,4 1 16,3 4-16,-4 6 0,-1 2 15,9 4-15,2 5 0,-4 2 16,2 4-16,7 2 0,1 1 15,-7-2-15,-6-2 0,-5-1 16</inkml:trace>
  <inkml:trace contextRef="#ctx0" brushRef="#br0" timeOffset="172050.8185">14538 11298 0,'0'0'15,"0"0"-15,0 0 0,0 0 0,-15-15 16,15 15-16,-20-12 0,20 12 16,-31-10-16,11 9 0,-3 1 15,-2 2-15,-3 2 0,-11 6 16,-1 3-16,0 3 0,1 2 0,-5 6 16,2 2-16,7 0 0,6 0 15,5 2-15,10-1 0,7-4 16,6-4-16,9-4 0,7-2 15,3-9-15,3-1 0,5-6 16,5-3-16,0-3 0,1-4 16,4-3-16,0 0 0,-5-2 15,-4-2-15,-3-1 16,-2-3-16,-3 5 16,-3 2-16,-4 5 0,-5 2 0,-1 5 15,-4 5-15,-2 0 0,-2 5 16,-1 7-16,-2 6 0,2 0 15,1-1-15,0 6 0,0 4 16,2-1-16,0 1 0,5 3 16,3 0-16,0-8 0,2-2 0,9-3 15,5-4-15,-5-4 0,-5-2 0,-1 0 16</inkml:trace>
  <inkml:trace contextRef="#ctx0" brushRef="#br0" timeOffset="172233.8562">14904 11339 0,'0'0'0,"0"0"15,0 0-15,0 0 0,-3 24 0,3-24 16,-11 31-16,3-13 0,-1 1 16,-1 2-16,0 3 0,1-3 15,0-1-15,0 1 16,2-4-16,2-3 0,0-3 0,2 0 15</inkml:trace>
  <inkml:trace contextRef="#ctx0" brushRef="#br0" timeOffset="172400.6338">14888 11023 0,'0'0'0,"0"0"16,0 0-16,0 0 0,0 0 0,13 28 15,-13-28-15,17 31 16,-3-13-16,0 4 0,3 3 16,-3-2-16,-2-3 0,-1-3 15</inkml:trace>
  <inkml:trace contextRef="#ctx0" brushRef="#br0" timeOffset="172883.7086">15635 11319 0,'0'0'0,"0"0"16,-22-1-16,3 1 0,-5 0 0,-5 4 15,-3 1-15,-10 5 16,-1 3-16,-5 5 0,3 1 16,6-1-16,7-1 0,2 3 15,8 0-15,10-1 0,7 0 0,7-1 16,8-2-16,3-7 0,6-2 15,4-2-15,3-2 16,3-3-16,1-3 0,4-4 0,0-2 16,-3-1-16,-2-2 0,-3-1 15,-1-4-15,-5-1 16,-1-1-16,-3 2 0,-3 2 0,-3 4 16,-4 2-16,0 3 0,-3 1 15,-3 5-15,-3 3 0,-4 7 16,-2 5-16,0 6 0,-1 2 0,-2 8 15,-3 5-15,1 2 0,-2 1 16,-1 8-16,0 1 16,1 0-16,-1-2 15,4-8-15,2-6 0,-1 1 0,1-5 16,0-5-16,1-5 0,-6-4 16,-2-3-16,0-6 0,-1-2 15,-2-6-15,-2-4 0,0-2 16,0-2-16,-3-8 0,0-6 15,4-1-15,3-3 0,5 7 16,3 5-16,2 3 0</inkml:trace>
  <inkml:trace contextRef="#ctx0" brushRef="#br0" timeOffset="173272.6005">16018 11122 0,'0'0'0,"0"0"16,-5 22-16,1-4 0,-2 3 0,-7 10 15,-5 4-15,2-1 0,-1-3 16,-4 9-16,0 0 0,1-5 16,0-4-16,-2 1 0,2-6 15,2-5-15,3-5 0,1-3 16,3-3-16,3-5 0,1-2 15,6-7-15,2-6 0,6-4 16,5-4-16,6-5 0,8-5 16,-3 6-16,0 3 0,7-1 15,1 3-15,-3 5 0,-1 5 0,2 4 16,0 4-16,0 2 0,-3 0 16,-2 3-16,-5 3 15,-2 2-15,-4 2 0,-2 1 0,-2 2 16,-2 1-16,-2 1 0,-3-1 15,1 1-15,-2-2 0,-1 0 0,1-3 32,1-2-32,-1-3 0,0 0 15,0-3-15</inkml:trace>
  <inkml:trace contextRef="#ctx0" brushRef="#br0" timeOffset="173517.4479">16633 11170 0,'0'0'16,"-5"9"-16,-3 8 0,-2-1 15,-1 4-15,-6 12 0,-1 4 16,0 8-16,0 1 0,3 4 0,4-5 16,4-7-16,4-6 0,4-6 15,3-3-15,2-4 0,-1-2 16,4-4-16,2-2 0,0-4 15,1-4-15,3-3 0,0-5 16,0-4-16,1-2 0,-4 2 0,-2 2 16,-2 2-16</inkml:trace>
  <inkml:trace contextRef="#ctx0" brushRef="#br0" timeOffset="173667.708">16323 11390 0,'0'0'0,"0"0"0,0 0 15,0 0-15,0 0 0,37 6 16,-11-6-16,5 0 0,5 0 0,9 0 16,7-2-16,16 1 0,2 2 15,0-1-15,-2 2 16,-16-2-16</inkml:trace>
  <inkml:trace contextRef="#ctx0" brushRef="#br0" timeOffset="174017.2292">18012 11308 0,'0'0'0,"0"0"16,0 0-16,0 0 0,0 0 0,-26-14 16,26 14-16,-37-8 0,16 5 15,-2 2-15,-2-1 0,0 4 16,1-1-16,-3 3 0,2 4 15,6 0-15,2 2 0,6 3 16,4 2-16,7 0 0,7 1 16,4 1-16,4 3 0,3 0 15,2 0-15,5 7 0,2 0 16,-5-6-16,-3-4 0,-3 0 0,-4-1 16,-5-6-16,-3-1 0,-8-1 15,-7-1-15,-5-1 16,-4-2-16,-5-3 0,-4-1 0,0-5 15,-2-1-15,0-6 16,0-4-16,6-2 0,3-4 16,1 3-16,4 3 0,5 4 0</inkml:trace>
  <inkml:trace contextRef="#ctx0" brushRef="#br0" timeOffset="174417.6169">18465 11042 0,'0'0'0,"0"0"0,0 0 15,-12 29-15,4-16 0,-5 7 0,-5 5 16,-5 10-16,-1 1 0,-1 2 16,-1 0-16,-2 2 0,2-6 0,1 0 15,4-4-15,3-5 0,5-5 16,2-3-1,2-5-15,4-5 0,0-2 16,3-2-16,2-3 0,2-5 16,6-7-16,4-3 15,4-2-15,5-5 0,1 0 0,1 4 16,1 4-16,2 0 0,3 2 16,-2 3-16,-2 2 0,-1 3 15,0 2-15,0 3 0,-2 2 16,-3 3-16,-1 1 0,-4 5 0,-1 2 15,-6 2-15,-2 0 16,-3 2-16,-3 0 0,-1 1 16,-1 1-16,-1-1 0,-3-2 0,1-4 15,0-2-15,2-3 0,1-1 16,-1 0-16</inkml:trace>
  <inkml:trace contextRef="#ctx0" brushRef="#br0" timeOffset="174736.1464">18909 11330 0,'0'0'16,"0"0"-16,0 0 0,0 0 0,0 0 15,-18 22-15,18-22 0,-25 28 16,13-12-16,1 0 0,1 2 16,4 0-16,1 1 0,5-1 15,4-1-15,3-2 0,5-2 16,7 0-16,2-5 0,2-1 0,3-2 15,-1-5 1,1-3-16,-1-4 0,-3-4 0,2-3 16,-2-1-16,-4-3 0,-4-2 0,-4-2 15,-5-1-15,-2 2 16,-4 1-16,-3 2 0,-1 4 16,-4 1-16,-3 4 0,-7 2 0,-4 4 15,1 2-15,1 2 0,2 4 16,2 2-16,0 2 0,3 3 15,2-2-15,2-3 0,2-1 16</inkml:trace>
  <inkml:trace contextRef="#ctx0" brushRef="#br0" timeOffset="175150.6431">19435 11294 0,'0'0'0,"0"0"16,0 0-16,0 0 0,-22 13 0,22-13 15,-22 17-15,22-17 0,-26 26 16,15-12-16,1 2 0,3-2 16,4 1-16,4 0 0,4 1 15,3-2-15,2-2 0,8 1 16,3-2-16,3-3 0,2-3 0,2-3 15,0-3-15,-2-3 16,-1-1-16,4-3 0,-3 0 0,-3-3 16,-6 0-16,-4-5 15,-3-3-15,-5 1 0,-4 0 0,-8 2 16,-5 3-16,-2 0 0,-3 1 16,-6 5-16,-6 3 15,2 1-15,-1 2 0,3 5 0,2 3 16,3 2-16,2 1 0,7 3 15,5 2-15,6-1 0,4 0 0,10-5 16,7-2-16,-3-2 16,-4-1-16,-3 0 0</inkml:trace>
  <inkml:trace contextRef="#ctx0" brushRef="#br0" timeOffset="175400.5691">20240 11087 0,'0'0'16,"0"0"-16,0 0 0,0 0 0,-13 21 15,13-21-15,-27 31 0,10-12 16,-2 5-16,-1 3 0,-2 3 16,-3 6-16,2-1 0,4-3 15,5-2-15,2 5 0,8-6 16,5-4-16,5-4 15,3-3-15,3-3 0,3-4 0,3-3 16,3-3-16,3-3 0,-2-6 16,-1-4-16,-3 2 0,-4 1 15,-3 1-15</inkml:trace>
  <inkml:trace contextRef="#ctx0" brushRef="#br0" timeOffset="175568.2734">19924 11307 0,'0'0'0,"0"0"0,0 0 16,0 0-16,24-3 0,-24 3 15,37-3-15,-11 2 0,4-1 0,3 0 16,2 1-16,9-1 0,0 1 16,-6-1-16,-6 2 0,-6-1 15</inkml:trace>
  <inkml:trace contextRef="#ctx0" brushRef="#br0" timeOffset="175956.1917">20375 11440 0,'0'0'0,"0"0"15,0 0-15,0 0 0,24 4 0,-24-4 16,30 0-16,-30 0 0,36-2 0,-14-1 15,3 1 1,1-3-16,0 1 0,6-3 0,-2-1 16,-3 0-16,-1 0 0,-5 0 15,-4-2-15,-4-1 0,-5 0 0,-4 0 16,-4 1-16,-4-1 16,-1 1-16,-5 2 0,-4 1 15,-3 3-15,-3 3 0,1 3 16,1 2-16,-4 5 0,-3 0 0,-2 7 15,0 2-15,5 2 0,4 3 16,3 1-16,5 2 16,9 2-16,8 2 0,2-7 15,3-4-15,13 2 0,8-3 16,1-6-16,2-5 0,5-2 16,5-3-16,-5-3 0,-6-2 0,-3 0 15,-8 1-15,-6 0 0</inkml:trace>
  <inkml:trace contextRef="#ctx0" brushRef="#br0" timeOffset="176267.2057">21061 11310 0,'0'0'16,"0"0"-16,0 0 0,-4 24 0,4-24 15,-7 29-15,2-9 16,-1 0-16,1-1 0,-2 8 0,2-1 15,0-3-15,2-2 0,0-4 16,0-2-16,1-3 0,1-3 16,2-3-16,1-2 0,2-5 15,0-2-15,2-7 0,0-5 16,2 0-16,0 1 0,5-4 16,4-3-16,1 2 0,2 0 0,4-2 15,2 2-15,1 5 16,2 6-16,0 2 0,0 3 0,0 2 15,-1 4-15,0 2 0,1 5 16,-5 1-16,-3-1 0,-1 0 16,-5-2-16,-2-2 0</inkml:trace>
  <inkml:trace contextRef="#ctx0" brushRef="#br0" timeOffset="192650.6248">11151 12382 0,'0'0'15,"0"0"-15,0 0 0,0 0 16,0 0-16,0 0 0,23-13 16,-23 13-16,21-3 0,-6 2 15,1 0-15,0-2 0,-1 2 0,5-1 16,3 2-16,1 0 15,2 0-15,11 1 0,5 2 16,0-1-16,0-2 0,15 0 0,4 0 16,1 0-16,0 1 0,19-1 15,3 0-15,8 0 0,-5 0 16,15-1-16,-1-1 0,-5 1 0,-5-1 16,51 2-16,-1 2 15,-19-3-15,-10-1 0,-1-1 0,1-2 16,-7 1-16,-6-2 0,15 2 15,9 0-15,-11 0 0,-9-1 16,15-3-16,9-3 16,-14 9-16,-10 5 0,13-3 0,8-2 15,-9-2-15,-4-1 0,5 3 16,5 2-16,-2-5 0,-1-3 0,1 7 16,0 2-16,-6-1 0,-1 0 15,0-4-15,2 0 0,-2 2 16,-1 2-16,11-2 15,7-2-15,-22 1 0,-17 0 0,15 2 16,9 1-16,4-1 16,3-1-16,2 1 0,2 0 15,-17 2-15,-11 1 0,0-4 0,1-4 16,1 0-16,2 1 0,6 2 16,4 0-16,-6 2 0,-1-1 0,-2 4 15,-3 2-15,-2-2 0,-2-2 16,6-6-16,6-3 15,-5 4-15,-2 2 0,2 6 16,2 5-16,-10-4 0,-7-1 0,2 0 16,2-2-16,5 1 0,4 1 15,0-2-15,0-1 0,-9 3 16,-9 2-16,4 0 0,3 0 16,-13 1-16,-9 0 0,-4-3 15,-4-2-15,-5 2 0,-3 0 0,-3 0 16,0 0-1,-10-3-15,-4-2 0,-10-3 0,-7-3 16,-3 0-16,-3-1 0,-4 3 16,-2 2-1,-2 1-15</inkml:trace>
  <inkml:trace contextRef="#ctx0" brushRef="#br0" timeOffset="212017.2226">17258 8883 0,'0'0'0,"0"0"0,0 0 15,-30-9-15,20 6 0,-5 1 16,-4 0-16,-2 0 0,-2 4 16,-11-2-16,-5-2 0,2 2 15,0 2-15,-11 0 0,-3 3 16,4 4-16,3 2 0,-12 3 16,1 0-16,4 3 0,2 2 0,1-1 15,0-2-15,-4 4 0,5 2 16,1 4-16,-1 3 0,6-1 15,4 1-15,-7 6 0,0 3 16,9-4-16,6-2 0,-1 2 16,0 0-16,5-1 0,3 0 15,1 1-15,2 2 0,5-3 16,3 1-16,2-3 0,4 0 16,1 0-16,2-2 0,3 1 0,2 3 15,3-10-15,2-1 0,5 1 16,6 1-16,0 1 0,2 1 15,3-4-15,2-4 0,2-3 16,1-2-16,4-1 0,4 2 16,-1-2-16,1 1 0,3-1 15,4 0-15,2-2 0,0 1 0,5-1 16,4 1-16,-2-4 0,-3-5 16,11 4-16,1 2 15,-3-4-15,1-3 0,3 2 0,3 0 16,3 0-16,-5 1 0,21-2 15,-4-2-15,-7 0 0,-5 0 16,3-1-16,3 0 0,-9 1 16,-6-1-16,9-1 0,5-1 15,-9-1-15,-7-2 0,6 1 16,4 1-16,-1-3 0,-2-2 0,4-1 16,2-1-16,-11 2 0,-6 2 15,4-3-15,1 0 0,-6-2 16,-3-3-16,-2-2 0,0-2 15,-1 0-15,-2 1 0,-5 3 16,-5 1-16,-3-4 0,-2-5 16,-3 2-16,-1-1 0,-6 0 15,-3 1-15,-2-7 0,-2 0 16,-3 0-16,-1 1 0,-2-3 0,0-4 16,-5 12-16,-1-2 0,-6-3 15,-5 1-15,0-5 0,-1-1 0,-4-2 16,-2-3-16,-3 2 15,-1 1-15,-5 2 0,-5 1 16,-1 1-16,0 1 0,-8-2 16,-5-2-16,1 2 0,1 2 15,-7-2-15,-5 0 0,1 3 0,1 3 16,-32-8-16,0 2 16,7 5-16,5 0 0,-8 0 0,-7 0 15,5 9-15,3 8 0,-8 2 16,-7 1-16,3 5 0,1 4 15,-12-2-15,-10-1 0,5 6 16,2 5-16,34-4 0,22-1 16,16-3-16</inkml:trace>
  <inkml:trace contextRef="#ctx0" brushRef="#br0" timeOffset="246451.4121">22325 12089 0,'0'0'0,"0"0"15,0 0-15,0 0 0,0 0 0,0 0 16,12-17-16,-12 17 16,0 0-16,0 0 0,-4-19 15,4 19-15,0 0 0,-29-13 0,29 13 16,-38-3-16,15 3 0,-3 3 16,-4 2-16,-9 4 0,1 1 0,-1 5 15,2 3-15,-4 7 16,5 1-16,4 2 0,2 1 15,8 0-15,5 0 0,8 4 16,8-3-16,6-2 0,4-2 0,13-2 16,11-3-16,3-3 15,4-4-15,8-6 0,9-4 16,-6-2-16,-1-2 0,11-8 16,7-8-16,-24 6 0,-11 2 0,-9 2 15</inkml:trace>
  <inkml:trace contextRef="#ctx0" brushRef="#br0" timeOffset="246684.7561">22873 11865 0,'0'0'0,"0"0"16,0 0-16,0 0 0,0 0 15,-13 35 1,0-9-1,-3 9-15,-6 8 0,2-2 0,1-1 0,-4 10 16,-3 9-16,0-6 16,3-2-16,0 2 0,4-7 0,8-6 0,5-4 15,2-11-15,3-7 16,0-4-16,0-3 0,1-2 16</inkml:trace>
  <inkml:trace contextRef="#ctx0" brushRef="#br0" timeOffset="247067.6705">23173 12235 0,'0'0'0,"0"0"16,0 0-16,0 0 0,-20 26 0,20-26 16,-28 34-16,13-13 15,-1 2-15,2 2 16,1-1-16,4-1 15,3-1-15,2 2 0,3-4 0,9-4 16,7-4-16,2-4 0,-1-3 16,7-5-16,5-4 0,4-6 15,-1-3-15,3-6 0,2-6 16,-3 1-16,-2 1 0,-1-1 0,-6 2 16,-5 4-16,-5 3 0,-3 4 15,-3 2-15,-2 2 0,-2 3 16,-4 4-16,0 0 0,-3 4 15,-3 5-15,-4 6 0,-3 4 16,1 0-16,1 1 0,1 2 16,1 3-16,2-1 0,3 0 0,4-3 15,3-1-15,4-3 0,4-5 16,1-3-16,2-2 0,-1-3 16,-3 0-16,-3-1 0</inkml:trace>
  <inkml:trace contextRef="#ctx0" brushRef="#br0" timeOffset="247490.8572">23902 11980 0,'0'0'0,"0"0"0,0 0 0,-12 23 15,12-23-15,-21 37 0,7-7 16,-1 3-16,-2 2 0,-7 12 15,-3 2-15,0 4 0,4-5 0,1 2 16,3-7-16,5-10 0,2-8 16,4-4-16,1-5 15,3-4-15,1-4 0,3-8 0,5-8 16,1-5-16,3-6 0,6-5 16,3-4-16,1 2 0,1-1 15,8 1-15,1 3 0,0 6 16,-1 6-16,-1 3 0,2 4 15,-2 5-15,0 3 0,-1 5 16,1 6-16,-6 0 0,-5 1 0,-3 4 16,-3 3-16,-3-2 0,-4-3 15,-5 1-15,-5 0 16,-4-5-16,-3-2 0,-7 1 0,-4-1 16,-6-2-16,-4-3 0,-6-4 15,-4-1-15,2 0 0,2-2 0,1-5 16,3-5-16,4 2 15,7 2-15,7 1 0</inkml:trace>
  <inkml:trace contextRef="#ctx0" brushRef="#br0" timeOffset="247851.4885">21918 12882 0,'0'0'0,"0"0"15,0 0-15,36 1 0,-36-1 0,44 3 16,-7-1-16,4-1 16,4-2-16,30-1 0,32 0 15,17 2-15,-3 2 0,37 1 0,34-2 16,43-2-16,-39-2 0,6 7 16,5 4-16,-38 0 0,-26 0 0,-4-7 15,-2-3-15,-42 1 16,-30 0-16,-21 0 0</inkml:trace>
  <inkml:trace contextRef="#ctx0" brushRef="#br0" timeOffset="265384.8235">22498 11597 0,'0'0'0,"0"0"15,0 0-15,-23 0 0,23 0 0,-27 5 16,27-5-16,-40 12 0,13-3 15,-9 5 1,-8 4-16,-21 17 16,-7 8-16,-10 6 0,6-1 0,-12 16 15,-10 14-15,4 4 0,16-8 0,-15 28 16,17-10-16,24-14 0,17-9 16,19-3-16,13-2 0,14-12 15,9-7-15,28 3 0,18 2 16,9-12-16,5-8 0,26-4 15,16-3-15,-4-2 0,-3 0 16,20-5-16,11-2 0,-11-11 16,-10-8-16,18-3 0,10-2 15,-18-1-15,-10-2 0,0-5 16,0-5-16,-11 3 0,-9 1 0,-2-11 16,1-10-16,-12 3 0,-7 1 15,-9-7-15,-6-6 16,-23 11-16,-16 5 0,-8-8 0,-6-3 15,-7-2-15,-5 1 0,-14-6 16,-8-2-16,-7 5 0,-6 3 16,-18 0-16,-11-2 0,-9 4 15,-7 2-15,-14 2 0,-8 1 16,3 4-16,0 2 0,-19 2 0,-10 1 16,6 7-16,6 5 0,-13 6 15,-8 4-15,10 7 0,7 5 16,9 6-16,6 4 0,20 7 15,14 3-15,21-6 0,14-7 16,10-4-16</inkml:trace>
  <inkml:trace contextRef="#ctx0" brushRef="#br0" timeOffset="265750.8643">24778 12292 0,'0'0'0,"23"0"16,5-1-16,2 1 0,5 0 0,13-1 16,6-2-16,7 1 0,-5 0 15,11-2-15,0-1 0,-13-1 16,-8 0-16,-13-3 0,-8-3 15,-6 5-15,-5 1 0,-4 1 16</inkml:trace>
  <inkml:trace contextRef="#ctx0" brushRef="#br0" timeOffset="265951.608">25077 12083 0,'0'0'0,"0"0"15,0 0-15,2 34 0,-2-15 0,-2 7 16,-3 9-16,0 14 16,-2 3-16,-3 19 0,-1 5 15,2-7-15,2-7 0,-1 2 16,1-1-16,2-16 0,0-11 0,2-8 16,1-8-16,0-5 0</inkml:trace>
  <inkml:trace contextRef="#ctx0" brushRef="#br0" timeOffset="266134.9602">25096 12401 0,'0'0'0,"0"0"16,-17 15-16,17-15 0,-32 25 0,9-5 15,-6 3 1,-2 3-16,-3 1 0,-4 5 15,5-5-15,-2-1 0,4-7 16,3-4-16,6-7 0,4-1 0,5-2 16,2-1-16</inkml:trace>
  <inkml:trace contextRef="#ctx0" brushRef="#br0" timeOffset="266267.4422">25115 12456 0,'0'0'0,"0"0"16,16 17-16,-6-7 0,-1 1 15,2 1-15,3 2 0,3 4 16,1 1-16,5-2 0,6-1 16,-5-2-16,-3-2 0,-3-2 0</inkml:trace>
  <inkml:trace contextRef="#ctx0" brushRef="#br0" timeOffset="266453.0952">25611 12344 0,'0'0'0,"0"0"16,31-1-16,-10-1 0,1 1 15,13 0-15,6-2 0,10 0 16,-1-1-16,-3 0 0,-1-2 16,4-1-16,-6 0 0,-9 3 0,-7 0 15,-7 1-15</inkml:trace>
  <inkml:trace contextRef="#ctx0" brushRef="#br0" timeOffset="266685.9809">25946 12149 0,'0'0'15,"-1"13"-15,-1 9 0,-1 2 16,-1 3-16,-1 14 0,-1 8 0,-1 11 15,0-1-15,-1 6 0,1-4 16,0-1-16,3-7 0,-2-8 16,0-8-16,0-6 0,1-7 15,-4-10-15,-1-9 16,2-1-16,3-1 0,0-1 0</inkml:trace>
  <inkml:trace contextRef="#ctx0" brushRef="#br0" timeOffset="266835.6791">25943 12423 0,'0'0'0,"0"0"16,0 0-16,0 0 0,-19 22 0,19-22 15,-33 34 1,10-10-16,-3 3 0,-1-3 0,1-2 16,-7 8-16,2 0 0,-2 0 15,4-5-15,6-4 0,4-5 16,4-3-16</inkml:trace>
  <inkml:trace contextRef="#ctx0" brushRef="#br0" timeOffset="266985.133">25960 12532 0,'0'0'0,"0"0"0,0 0 0,0 0 16,26 15-16,-17-7 15,1 2-15,-1-2 0,-1-1 0,1-1 16,0-4-16,-1 1 0,-2-1 15,0 1-15</inkml:trace>
  <inkml:trace contextRef="#ctx0" brushRef="#br0" timeOffset="267151.6656">26256 12143 0,'0'0'0,"0"0"0,0 0 0,6 25 15,-6-25-15,3 32 0,-2-9 16,-1 1-16,0 2 0,0 6 16,1-2-16,0-4 0,0-5 0,1-3 15</inkml:trace>
  <inkml:trace contextRef="#ctx0" brushRef="#br0" timeOffset="267400.8657">26385 12168 0,'0'0'16,"0"0"-16,0 0 0,24-2 0,-24 2 15,27 0-15,-11-1 16,1 1-16,0 1 0,3-1 16,1 1-16,-1 0 0,-2 2 0,-3 3 15,-1 0-15,-6 1 0,-2 2 16,-7 4-16,-6 4 15,-3 2-15,-2 1 0,-4 0 16,-4-1-16,0-1 0,0-2 0,0 0 16,4-2-16,2-4 0</inkml:trace>
  <inkml:trace contextRef="#ctx0" brushRef="#br0" timeOffset="267557.5709">26317 12275 0,'0'0'16,"0"0"-16,0 0 0,0 0 0,26 4 16,-26-4-16,23 4 0,-23-4 15,28 5-15,-14-2 0,2 0 16,-2 0-16,-1-1 0,-2 0 16,-1 0-16,-1 0 0</inkml:trace>
  <inkml:trace contextRef="#ctx0" brushRef="#br0" timeOffset="267702.1877">26237 12407 0,'0'0'0,"0"0"0,0 0 15,0 0-15,30 6 0,-30-6 0,30 2 16,-30-2-16,33 0 0,-15-1 16,0-1-16,-1 1 0,-3 0 15,0 0-15</inkml:trace>
  <inkml:trace contextRef="#ctx0" brushRef="#br0" timeOffset="267934.2445">26212 12495 0,'0'0'0,"0"0"0,-9 23 15,4-7-15,-1 1 0,-1 1 0,-2 1 16,-1 5-16,2 1 0,4-2 15,3-1 1,4-3-16,2 0 0,3-5 0,2-2 16,1-1-16,1-3 0,4-3 15,3-4-15,1-2 0,-1-3 0,3-5 16,-1-4-16,-4 2 0,-4 2 16,-2 2-16</inkml:trace>
  <inkml:trace contextRef="#ctx0" brushRef="#br0" timeOffset="268084.009">26200 12589 0,'0'0'0,"0"0"16,0 0-16,29-2 0,-29 2 0,38-4 16,-15 1-16,2 1 15,0-1-15,3-1 0,-5 1 16,-3 1-16</inkml:trace>
  <inkml:trace contextRef="#ctx0" brushRef="#br0" timeOffset="268334.2594">26556 12460 0,'0'0'0,"0"0"16,0 0-16,-10 34 0,5-18 0,-3 3 15,-1 3-15,-2 5 16,1-2-16,4-1 0,1-1 0,3 5 16,2-3-16,3-4 0,3-4 15,1-2-15,3-1 0,3-6 16,0-3-16,1-4 0,3-2 0,0-6 16,3-4-1,-3 2-15,-3 1 0,-2 2 0</inkml:trace>
  <inkml:trace contextRef="#ctx0" brushRef="#br0" timeOffset="268475.5609">26557 12582 0,'0'0'16,"0"0"-16,0 0 0,31-1 0,-31 1 15,46-4 1,-10 1-16,-5 0 0,-4 1 0,-3-1 15</inkml:trace>
  <inkml:trace contextRef="#ctx0" brushRef="#br0" timeOffset="277417.8286">28543 12239 0,'0'0'16,"0"0"-16,0 0 0,0 0 15,0 0-15,0 0 0,0 0 16,0 0-16,0 0 0,0 0 16,0 0-16,5-23 0,-5 23 0,0 0 15,0 0-15,0 0 0,0 0 16,0 0-16,0 0 0,-2-25 15,2 25-15,0 0 0,-7-18 16,7 18-16,0 0 0,-8-19 16,8 19-16,0 0 0,-11-22 0,7 15 15,0 0-15,-1-1 0,1 1 16,-1-2-16,-1-1 16,0 0-16,1 0 0,1-1 15,-1-1-15,2 0 0,0 0 0,0 0 16,2 0-16,0-1 0,1 0 15,1 0-15,1-2 0,1 1 16,0 0-16,1 2 0,1-1 16,0 0-16,2 2 0,4-3 15,2 1-15,1 2 0,2 2 0,0-2 16,1 0-16,-2 1 0,0 2 16,2 0-16,3-1 15,0 4-15,-1 0 0,1 3 0,0 0 16,-1 2-16,0 0 0,3 2 15,2 2-15,0 1 0,-2 1 0,4 4 16,-1 1-16,0 2 16,-2 2-16,1 1 0,1 2 15,-1-1-15,-3 0 0,-3 3 16,-1 0-16,-3-1 0,-2 1 0,-1 0 16,0 1-16,-2-1 0,-2-3 15,-3 1-15,-1 0 0,0 0 16,-2-2-16,-2 0 0,-2 0 15,1-3-15,0-1 0,-5 1 16,-1-2-16,-3-1 0,0-3 0,-3 0 16,-1-2-16,4-2 0,1 1 15,0-2-15,2 0 16,2 0-16</inkml:trace>
  <inkml:trace contextRef="#ctx0" brushRef="#br0" timeOffset="278026.8725">28548 12239 0,'0'0'0,"0"0"0,0 0 0,0 0 0,0 0 16,0 0-16,0 0 0,-17-16 15,17 16-15,0 0 0,0 0 16,-21-16-16,21 16 0,-18-9 16,7 4-16,-1-2 0,-1 1 15,-1 0-15,0-1 0,1 0 16,0 1-16,-2 1 0,-1 0 16,-1 1-16,1-1 0,-2 1 15,0 2-15,3 1 0,1-1 0,-5 2 16,0 2-16,1 2 0,2 2 0,-1 2 15,1 3-15,2 0 16,1 1-16,4 4 0,1 3 16,1 1-16,3-2 0,3 2 15,4 3-15,1-1 0,2 0 0,4 4 16,1-1-16,2-1 16,1-2-16,6-2 0,3 0 0,-1-5 15,0-3-15,3-2 0,1-2 16,1 0-16,-1-3 0,-1-3 15,-1 0-15,-5-1 0,-1-1 16,-1-4-16,-2-3 16,-2-4-16,-2-4 0,-2 2 0,-1 3 15,-2 3-15</inkml:trace>
  <inkml:trace contextRef="#ctx0" brushRef="#br0" timeOffset="278601.4253">28922 12304 0,'0'0'0,"0"0"16,0 0-16,0 0 0,0 0 0,0 0 16,0 0-16,22-18 0,-22 18 15,0 0-15,19-12 0,-19 12 16,0 0-16,25-12 15,-12 7-15,1 0 0,-1 1 0,0 1 16,0 1-16,0 0 0,1 1 16,1 1-16,2 1 15,-1-1-15,2 2 0,0 1 0,-1 1 16,0 1-16,-2 3 0,5 4 16,-1 3-1,-1 2-15,2-1 0,-4 1 0,-3-2 16,-1 2-16,-1 1 15,-1-1-15,-1-1 0,-3 0 0,0 1 16,-3-1-16,-1-3 0,-4 2 16,-4-2-16,-2 0 15,-1-1-15,0 0 0,0 0 0,0-2 16,-2 0-16,-3-3 0,-1-1 16,-3-1-16,0 0 0,0-2 15,0-2-15,2-3 0,-1-2 16,3 1-16,2 0 0,2 0 0</inkml:trace>
  <inkml:trace contextRef="#ctx0" brushRef="#br0" timeOffset="279271.5838">28547 12485 0,'0'0'0,"0"0"0,0 0 16,0 0-16,0 0 0,0 0 15,0 0-15,0 0 0,0 0 16,23 6-16,-23-6 0,0 0 16,12 17-16,-12-17 0,0 0 15,13 24-15,-13-24 0,7 18 0,-1-6 16,-2 1-16,1-1 0,-1 0 15,0 1-15,0-1 0,-1 0 0,0-1 16,1 0-16,-2-1 16,0 1-16,0-1 0,-1 1 15,2 0-15,-1-1 0,0 1 16,0-1-16,-1-2 0,0 0 0,0 0 16,1-1-16,-1 0 0,0-1 15,0-2-15,0 0 0,1 0 16,0 1-16,2-1 15,-1 0-15,1-3 0,1 0 0,0-1 16,2 0-16,1 0 0,0 1 16,1-1-16,1 0 0,0-1 15,1 0-15,1 1 16,2 1-16,2 0 16,3 0-16,-3-1 0,0 1 0,-2-1 15,2 2-15,-3-2 0,-1 0 16,-1 1-16,-1-1 0,-1 1 15,-2 0-15,0-1 0,0-1 16,-2-1-16,1-2 0,-2 1 16,0 0-16,0 0 0</inkml:trace>
  <inkml:trace contextRef="#ctx0" brushRef="#br0" timeOffset="279567.5206">29001 12561 0,'0'0'0,"0"0"15,0 0-15,0 0 0,0 0 0,0 0 16,0 0 0,-1 26-16,1-26 0,0 27 0,0-27 15,-1 30-15,1-30 0,0 32 16,0-18-16,1 1 0,0-1 0,0 1 15,1 1-15,-1-3 16,1-2-16,-1-1 0,0 0 16,-1-1-16,0-1 0,0-1 15,1 0-15,-1-2 16,0 0-16,0-1 0,0-2 0,0 0 16,0-2-16,0 4 0</inkml:trace>
  <inkml:trace contextRef="#ctx0" brushRef="#br0" timeOffset="322003.0768">1714 9522 0,'0'0'16,"-3"-7"-16,0-2 0,0 0 0,2 1 16,-4-8-16,0-3 0,-2-2 15,-1-1-15,1-3 0,-1-1 16,1-5-16,0 1 0,-2-3 16,3-2-16,-1-2 0,1 0 0,2-1 15,0-1-15,3-8 16,2 1-16,3 2 0,1-1 15,4 3-15,0 1 0,8-1 0,5 0 16,6-6-16,0 4 0,8 4 16,3 1-16,3 1 0,-1 3 15,11 1-15,1 7 0,-3 5 16,0 4-16,-3 3 0,-1 2 16,0 11-16,1 9 0,-3 5 15,-2 4-15,-1 10 0,-6 7 0,1 7 16,-2 4-16,-9 3 0,-1 4 15,3 34-15,-6 0 0,-5-8 16,0-6-16,-8 3 0,-3 0 16,-8-3-16,-3 0 0,-4-7 15,-3-4-15,0-11 0,1-8 16,-13 1-16,-4-1 0,-5-6 16,-5-3-16,-5-5 0,-4-4 15,-2-8-15,-1-5 0,-15-2 16,-9-1-16,-1-7 0,-4-6 0,1-4 15,1-3-15,3-8 0,4-4 16,22 8-16,16 5 0,8 4 16</inkml:trace>
  <inkml:trace contextRef="#ctx0" brushRef="#br0" timeOffset="322551.2107">3153 9761 0,'0'0'16,"0"0"-16,25-5 0,-25 5 0,28-5 0,-7 3 15,5 0-15,12 0 16,-1 0-16,18 0 0,10 0 16,-1-1-16,0 0 0,25 1 15,8-1-15,7 0 0,-3 0 0,26-3 16,30 0-16,15-3 0,-24 3 16,16-1-16,10 2 15,-19-2-15,-13 2 0,13-3 0,15 1 16,-21 4-16,-10 3 0,6 0 15,7 1-15,-23 2 0,-15 2 0,6 1 16,2 1-16,-21 0 16,-17 0-16,-5 1 0,-3 1 15,-13-4-15,-10-4 0,-17-1 0,-10 1 16,-9-1-16</inkml:trace>
  <inkml:trace contextRef="#ctx0" brushRef="#br0" timeOffset="450452.7857">2896 9682 0,'0'0'0,"0"0"15,0 0-15,0 0 0,0 0 0,0 0 16,0 0-16,0 0 0,20-10 0,-20 10 16,0 0-16,31 2 0,-31-2 15,31 2-15,-9-1 0,1 1 16,4 1-16,5 0 0,7 0 15,11 1-15,-2-1 0,22 1 16,8-3-16,-2-1 0,-1 0 0,26 1 16,24 0-16,-12-2 15,-7 0-15,62 1 0,16 2 16,-30-1-16,-20 0 0,13 0 16,9 1-16,-17 1 0,-12-2 0,15 1 15,11 0-15,-20 0 0,-12-1 16,9 0-16,10-1 0,-20 0 15,-11 0-15,1-1 0,5-1 16,-18 1-16,-13 3 0,4-4 16,6-1-16,-19-1 0,-10 0 0,-3 2 15,-1 1-15,-15-1 16,-11-2-16,-3 1 0,-2 0 16,-8 2-16,-5 2 0,-6-1 0,-3 1 15,-2-1-15</inkml:trace>
  <inkml:trace contextRef="#ctx0" brushRef="#br0" timeOffset="468068.8584">3235 9720 0,'0'0'15,"15"-3"-15,2 0 0,-2 2 0,3-1 0,14-1 16,5 1 0,10-1-16,0 0 0,18 0 0,8 1 15,-7-1-15,0 0 0,17 1 16,6 0-16,5-1 0,-10-4 0,49 3 15,0 2-15,-22 2 16,-10 3-16,6-1 0,7 0 16,-14-3-16,-8-2 0,16 0 15,9 1-15,-12 2 0,-8 2 0,11 1 16,5 0-16,-11 0 16,-9-2-16,17 1 0,12-4 15,-17 4-15,-11 2 0,8 0 0,7 1 16,-16-2-16,-12 0 0,11-2 15,6 1-15,-17 0 0,-13 1 16,5 1-16,-1 0 0,-5 0 16,-10 0-16,-2-3 0,-3-1 15,-12 1-15,-10 2 0,-9-1 16,-6-1-16,-8-1 0,-4-1 0,-3 1 16,2-1-16,-2 1 0</inkml:trace>
  <inkml:trace contextRef="#ctx0" brushRef="#br0" timeOffset="470188.2612">6097 9723 0,'0'0'0,"0"0"16,0 0-16,-19-20 0,10 13 0,-2 1 16,-1 0-16,-7-2 0,-5-1 15,-14 1-15,-5 3 0,-3 0 16,-2 3-16,-21 4 0,-5 5 16,-17 5-16,-1 3 0,-18 9 15,-1 4-15,-12 6 0,8 1 0,-46 22 16,15-1-16,23 7 15,17 3-15,9-5 0,11-1 16,10 5-16,6 2 0,11 2 16,5 2-16,14-7 0,10-3 0,9 1 15,10 3-15,11-7 0,10-2 16,12-6-16,8-3 0,13 0 16,4-1-16,21-5 0,12-4 15,7-8-15,7-6 0,14-6 16,12-6-16,6-4 0,4-2 0,13-3 15,11-4-15,3 2 0,4-1 16,4-2-16,5 0 16,-4-4-16,-3 0 0,4 0 0,4 2 15,-6-5-15,-9-4 0,1-2 16,-5-1-16,-16 2 0,-10 0 16,-3-1-16,-3 1 0,-17-7 15,-7-3-15,-10-6 0,-7-3 16,-12-6-16,-7-3 0,-8-1 15,-9-1-15,-6 0 0,-7 0 0,-5-5 16,-5-4-16,-13 3 0,-7 2 16,-9-4-16,-7-3 0,-6 3 15,-3 1-15,-7-1 0,-5 0 16,-9 1-16,-7 2 0,-13 3 16,-9 1-16,-6 3 0,-4 4 15,-10-2-15,-10-3 0,-4 5 16,-4 3-16,-8 4 0,-6 3 15,-6 5-15,-5 6 0,-18 2 16,-11 3-16,3 7 0,2 6 0,-11 3 16,-6 3-16,7 12 15,5 6-15,-1 13 0,-3 7 16,54-13-16,35-10 0,28-6 0</inkml:trace>
  <inkml:trace contextRef="#ctx0" brushRef="#br0" timeOffset="477869.1801">2356 11007 0,'0'0'0,"0"0"0,0 0 15,0 0-15,0 0 0,0 0 0,0 0 16,0 0-16,0 0 0,15-18 15,-15 18-15,0 0 0,0 0 16,0 0-16,0 0 0,9-22 16,-9 22-16,0 0 0,0 0 15,-9-20-15,9 20 0,0 0 16,-20-18-16,20 18 0,-17-10 0,7 6 16,0 1-16,-5 1 0,-2 0 15,-4 2-15,1 2 0,-2 3 16,-2 2-16,1 3 0,-3 2 15,-4 5-15,1 1 0,4 4 16,2 2-16,-1 3 0,7-1 16,4-1-16,4 1 0,3-3 15,4-2-15,5-3 0,6-5 16,3-2-16,4-4 0,3-4 16,3-6-16,3-3 0,0-3 0,1-1 15,2-1-15,-3-3 0,-1-1 16,0-3-16,-2-3 15,-2 3-15,-2-2 0,3-4 0,-3 0 16,-4 6-16,-4 4 0,-4 2 16,-3 1-16,-2 5 0,1 3 0,-2 3 15,-2-1-15,1 5 16,-2 4-16,-1 2 0,2 4 16,2 0-16,0 2 0,0 2 0,0 2 15,2-2-15,5 1 0,4 5 16,3-1-16,1-3 0,2-3 15,-1-4-15,-5-1 0,-2-3 16</inkml:trace>
  <inkml:trace contextRef="#ctx0" brushRef="#br0" timeOffset="478352.6575">2931 10965 0,'0'0'0,"0"0"0,0 0 16,0 0-16,0 0 0,-13-17 16,13 17-16,-20-11 0,20 11 15,-27-8-15,10 3 0,0 3 16,0 2-16,-5 1 0,0 1 16,-1 4-16,2 1 0,-6 6 15,3 2-15,0 4 0,3 0 0,2 3 16,2 2-16,0 4 0,5 0 0,7-2 15,7-1 1,3-6-16,3-1 0,6-4 16,3-4-16,5-3 0,5-5 0,2-7 15,3-3-15,-1-2 0,1-2 16,4-9-16,1-6 0,-6-1 16,-2-1-16,-1-4 0,-3-5 15,-2 0-15,-2-1 0,-3-4 16,-4 2-16,-4 9 0,-3 7 0,-2 5 15,0 3-15,-3 6 0,-1 3 16,-2 5-16,-3 3 0,-2 4 16,-2 5-16,-3 7 0,-1 5 15,-1 0-15,1 2 0,-2 12 16,0 7-16,3-2 0,2-2 0,3 2 16,2 0-16,2-4 0,4-3 15,6 0-15,4-5 0,-3-7 16,-2-5-16,-2-4 0</inkml:trace>
  <inkml:trace contextRef="#ctx0" brushRef="#br0" timeOffset="478805.7365">3537 11016 0,'0'0'0,"0"0"15,0 0-15,0 0 0,0 0 16,-12-19-16,12 19 0,-23-15 15,10 9-15,-6 0 16,-1 3-16,0 1 0,-2 2 0,-6 4 16,2 3-16,-2 5 0,2 3 15,-1 2-15,1 2 0,4 0 16,2 0-16,1 5 0,7-1 16,3-1-16,5-3 0,7-2 15,5-2-15,4-2 0,3-2 0,4-7 16,4-4-16,3-4 15,2 0-15,2-6 0,2-4 0,0-4 16,-1-3-16,4-12 0,-1-4 16,-1 0-16,0 4 0,0-10 15,-4 1-15,-5 8 0,-5 7 0,-6 4 16,-1 4-16,-5 4 16,-4 3-16,0 2 0,-2 3 15,-2 4-15,-2 3 0,-5 7 0,-3 5 16,0 2-16,-3 6 0,1 5 15,-1 5-15,3 2 0,0-2 16,1 9-16,3 1 0,4-5 16,1-4-16,6 0 0,3-1 15,3-5-15,3-4 0,8-4 16,4-5-16,-6-3 0,-3-2 0,-3 0 16</inkml:trace>
  <inkml:trace contextRef="#ctx0" brushRef="#br0" timeOffset="479136.4034">3951 10943 0,'0'0'16,"0"0"-16,0 0 0,-14 29 0,9-14 16,-1 3-16,-3 4 15,0 6-15,1-3 0,2 0 0,0-2 16,3-3-16,0-2 0,0-1 15,2-3-15,-1-4 0,2-2 16,2-5-16,2-5 0,-1-3 16,-1-1-16,2-6 0,-1-5 15,1-2-15,2-5 0,1-1 16,4 0-16,-1-1 0,-1 2 0,2 0 16,0 4-16,-3 3 0,1 3 15,1 3-15,2 2 16,0 3-16,-2 4 0,0 1 0,3 3 15,-2 1-15,0 3 16,1 1-16,1 0 0,-1-1 0,-3-1 16,-1-1-16</inkml:trace>
  <inkml:trace contextRef="#ctx0" brushRef="#br0" timeOffset="479485.4467">4066 11096 0,'0'0'0,"0"0"16,0 0-16,0 0 0,0 0 0,21 19 16,-21-19-16,32 9 0,-32-9 15,42 5-15,-12-5 0,-1-1 16,2 1-16,11-5 0,1-1 16,-1 0-16,-5 0 0,7-2 0,-5 0 15,-10-2-15,-7 0 0,-9-2 16,-8-1-16,-5-1 0,-3 1 15,-11-1-15,-6-1 0,-3 2 16,-5 2-16,-3 5 0,-2 5 16,-1 1-16,2 3 0,-4 5 15,3 4-15,4 2 0,1 0 16,9 3-16,3 2 0,7 1 16,6 2-16,9-1 0,3-2 15,10-1-15,3-1 0,11-2 0,8 1 16,3-4-16,4-2 15,-5-2-15,-11-1 0,-10-2 0</inkml:trace>
  <inkml:trace contextRef="#ctx0" brushRef="#br0" timeOffset="479785.1706">4918 10876 0,'0'0'0,"-10"3"0,-2 1 15,-5 0-15,0 0 0,-6 6 16,-4 2-16,6 3 0,0 0 0,3 5 16,3 0-16,6 0 15,6-2-15,6 3 0,10-2 16,4-1-16,5-3 0,2-1 16,4-2-16,-2 0 0,0 0 0,-1 1 15,-4-3-15,-4-4 16,-4-2-16,-10 0 0,-4 1 0,-9 1 15,-4 0-15,-6-2 0,-4-1 16,1-1-16,-3-1 0,1 0 16,0-2-16,2-3 15,5-1-15,3 0 0,4 2 0,0 0 0</inkml:trace>
  <inkml:trace contextRef="#ctx0" brushRef="#br0" timeOffset="480102.6443">5610 10904 0,'0'0'16,"0"0"-16,0 0 0,-35 3 15,14 1-15,-8 2 0,-6 2 16,-10 4-16,1 1 0,-7 5 16,5 1-16,8-2 0,8 0 0,6 5 15,12 0-15,8-6 0,5-1 16,13 1-16,11 0 0,1-3 15,3-2-15,8 6 0,5 0 16,-10-4-16,-4-4 0,-6 0 16,-5 1-16,-5-1 0,-3-2 0,-8 0 15,-4 0-15,-7-1 0,-5 0 16,-5-2-16,-6-2 16,1 1-16,-4-1 0,1-3 15,-1-3-15,0-2 0,6-2 0,6 3 16,5 0-16,-1 1 0</inkml:trace>
  <inkml:trace contextRef="#ctx0" brushRef="#br0" timeOffset="480385.3773">6278 10837 0,'0'0'0,"0"0"0,0 0 0,0 0 16,-24 28-16,10-14 0,-4 5 15,-2 2-15,-2 3 0,-5 8 16,1 0-16,5-2 0,5-2 0,4 4 16,3-1-16,8-6 0,4-3 15,7-1-15,7-3 0,4-4 16,1-3-16,3-4 0,5-5 15,-3-3-15,0-2 16,-5 1-16,-5-1 0,-2 1 0</inkml:trace>
  <inkml:trace contextRef="#ctx0" brushRef="#br0" timeOffset="480552.6142">5891 11044 0,'0'0'0,"0"0"0,0 0 15,0 0-15,30-1 0,-8-2 16,8 1-16,5-1 0,3 0 0,5-1 16,4 1-16,16 0 0,0 0 15,10-1-15,-5-1 0,-4 0 16,-13 3-16,-12-2 0</inkml:trace>
  <inkml:trace contextRef="#ctx0" brushRef="#br0" timeOffset="480968.9251">6760 10736 0,'0'0'0,"0"0"16,0 0-16,0 0 0,-10 24 0,10-24 15,-18 32-15,5-11 16,0 5-16,-2 3 0,-5 2 0,-3 7 15,2-1-15,-2 3 0,2-5 16,5-5-16,2-4 16,4-5-16,2-2 0,2-4 0,0-3 0,3-3 15,1-4-15,2-5 16,2-3-16,5-3 0,-1-3 16,6-2-16,1-2 0,4-2 15,2-4-15,2 1 0,-3 1 0,9-1 16,0 3-16,-4 2 0,-1 3 15,-4 5-15,1 2 0,-2 3 16,-3 1-16,-2 6 0,-3 3 16,-3 4-16,0 1 0,-6 4 15,-2 4-15,1-1 0,-3 0 0,1 2 16,0-1-16,-1-2 0,1-2 16,1-3-16,2-3 15,-2-4-15,2-2 0,0 0 0,0-3 16,0 0-16</inkml:trace>
  <inkml:trace contextRef="#ctx0" brushRef="#br0" timeOffset="481285.1744">6975 11145 0,'0'0'0,"0"0"0,0 0 0,33 2 0,-33-2 15,37 0-15,-15-1 0,1 0 16,4-1-16,8-2 0,0-3 15,-2 1-15,0-1 16,1-3-16,-1-2 0,-5 0 0,-8-1 0,-5-2 16,-5 0-1,-4 0-15,-9-1 0,-7 2 0,-6 0 16,-3 5-16,-1 2 0,-6 6 16,-7 3-16,3 5 0,2 1 0,1 8 15,-2 3-15,2 7 0,7 1 16,8 2-16,7 1 0,7 0 15,6-3-15,14 0 0,11-4 16,4-4-16,3-5 0,22-1 16,11-4-16,-1-3 0,-6-3 0,-9 0 15,-16-2-15,-11 1 0</inkml:trace>
  <inkml:trace contextRef="#ctx0" brushRef="#br0" timeOffset="481635.5096">8016 11055 0,'0'0'0,"-8"5"15,-1 3-15,-1 1 0,1 2 0,-6 8 16,1 4-16,3 0 16,2 0-16,6-1 0,4-1 15,5-1-15,4-3 0,12 0 0,9-4 16,2-3-16,3-3 0,3-3 15,4-3-15,6-4 0,-4-5 16,-5-3-16,-5-4 0,-6-2 16,-6 0-16,-8-6 0,-4-3 15,-4 1-15,-5 1 0,-11 0 16,-8 1-16,-4 6 0,-4 4 0,-7 4 16,-5 1-16,1 3 0,0 3 15,-2 6-15,1 4 0,8 0 16,3 2-16,12 3 0,8 2 15,8-5-15,4-2 0,0-3 16,-2 0-16,-1-1 0</inkml:trace>
  <inkml:trace contextRef="#ctx0" brushRef="#br0" timeOffset="481852.6114">8746 11014 0,'0'0'0,"0"0"0,0 0 16,-11 31-16,3-14 0,-3 8 16,-4 7-16,-4 11 0,1 4 15,-2 12-15,4 2 0,-2-7 16,4-5-16,0 1 0,2-6 16,4-8-16,1-8 0,2-4 0,0-8 15,0-9-15,-2-4 0,3-1 16,0 0-16,1 1 0</inkml:trace>
  <inkml:trace contextRef="#ctx0" brushRef="#br0" timeOffset="482085.3135">8747 10988 0,'0'0'0,"12"2"15,5 1-15,-1 1 0,2 0 16,6 3-16,2 3 0,6 1 15,-1 2-15,-4 0 0,-4 1 16,-5 1-16,-5-2 0,-7 2 16,-3 1-16,-8-2 0,-4-1 0,-5 2 15,-6 0-15,-2-2 16,-2 0-16,-5-1 0,-4 0 16,2-4-16,1-2 0,4 0 0,3-3 15,6 1-15</inkml:trace>
  <inkml:trace contextRef="#ctx0" brushRef="#br0" timeOffset="482385.4244">9106 11133 0,'0'0'0,"12"1"0,6 1 16,2 1-16,1-2 0,11 0 16,11-1-16,0 0 0,-1-1 0,5-5 15,-3-2-15,-7-1 0,-5-2 16,-7-1-16,-5-2 0,-8 0 15,-6-1-15,-7-1 0,-6-2 16,-7 2-16,-3 1 0,-9 3 16,-4 2-16,-5 5 0,-1 5 15,-1 6-15,-1 5 0,4 5 16,2 2-16,3 5 0,3 6 16,4 3-16,5-1 0,12 2 0,7 2 15,8-6-15,7-4 0,13-3 16,10-3-16,1-6 0,1-4 15,7-7-15,9-2 0,-1-2 16,-1-4-16,-9 2 0,-12 1 16,-10 1-16</inkml:trace>
  <inkml:trace contextRef="#ctx0" brushRef="#br0" timeOffset="482753.9068">9688 11036 0,'0'0'0,"-5"10"0,-2 0 16,1 1-16,-2 1 0,-4 9 16,-1 3-16,2 0 0,1-1 0,1-2 15,1-3-15,3-2 0,0-3 16,1 1-16,0-5 16,2-5-16,2-4 0,-1-4 0,2-5 15,1-4-15,2 0 0,1-6 16,3-3-16,3-2 0,1 1 15,4-3-15,0 3 16,0 2-16,-1 1 0,3 6 0,0 4 16,2 3-16,0 3 0,0 1 15,1 3-15,-4 4 0,-2 0 0,-3 9 16,0 3-16,-3 2 0,-4 1 16,-1 2-16,-2 3 15,-1-1-15,-1 2 0,-1-2 0,0 1 16,0-3-16,0-2 0,-1-2 15,1-3-15,1-5 0,1-4 0,1-2 16,-2 0-16,0-1 16</inkml:trace>
  <inkml:trace contextRef="#ctx0" brushRef="#br0" timeOffset="482941.2734">10204 11053 0,'0'0'0,"0"0"0,0 0 0,-4 28 16,4-28-16,-11 33 0,2-12 16,-1 2-16,-1-1 0,-1 5 15,1-1-15,1-4 0,2-5 16,3-5-16,3-6 0,-1-4 16,3-2-16,-2-2 0,2 2 0,-2-1 15</inkml:trace>
  <inkml:trace contextRef="#ctx0" brushRef="#br0" timeOffset="483085.7934">10192 10748 0,'0'0'0,"0"0"16,0 0-16,23 3 0,-23-3 0,28 8 16,-12-2-16,1 1 0,-2 1 15,0-1-15,-3-1 0,-1-1 16</inkml:trace>
  <inkml:trace contextRef="#ctx0" brushRef="#br0" timeOffset="483418.7281">10393 11072 0,'0'0'16,"0"0"-16,0 0 0,-12 23 16,6-13-16,-2 2 0,0 3 0,0-1 15,0-1-15,-2 1 0,2-1 16,1-3-16,2-3 0,1-3 15,1-2-15,3-2 0,3-5 16,1 0-16,2-5 0,1 0 16,-1-1-16,5-9 0,4-2 15,1 1-15,3 2 0,0 0 16,-1-1-16,-1 5 0,-2 0 0,4 3 16,0 6-16,-4 1 0,-3 3 15,-1 3-15,-2 5 0,-3 0 16,-2 4-16,-2 2 0,-2 4 15,0-1-15,-1 1 0,-1 2 16,0 1-16,1 0 0,1 2 0,2 3 16,1-2-16,4-4 15,2-2-15,-2-3 0,0-2 16,-1-4-16</inkml:trace>
  <inkml:trace contextRef="#ctx0" brushRef="#br0" timeOffset="483836.0051">11091 11016 0,'0'0'0,"0"0"0,0 0 15,-28 5-15,28-5 0,-34 11 16,10 0-16,-3 1 0,1 2 0,-8 6 16,-1 0-16,7 0 0,4-2 0,0 4 15,8-2 1,6-2-16,4-3 0,12-3 0,9-4 15,4-3-15,2-2 0,6-7 16,3-5-16,0-2 0,-1-1 16,4-6-16,-1-2 0,-6 1 15,-4-2-15,-5 3 0,-4 2 16,-4 4-16,-5 2 0,-6 4 0,-6 1 16,0 5-16,-5 2 0,0 7 15,-1 6-15,0 3 0,-1 2 16,2 8-16,0 7 0,3-3 15,2 0-15,3 6 0,2 0 16,2-6-16,1-7 0,0 0 16,-1-3-16,0-1 0,0-2 0,-3-2 15,-2-2-15,-4-2 16,-2-1-16,-3-6 0,-6-3 16,-4-2-16,-3-3 0,-5-6 0,-4-4 15,3 1-15,8 2 0,5 2 16</inkml:trace>
  <inkml:trace contextRef="#ctx0" brushRef="#br0" timeOffset="484285.2921">8139 11780 0,'0'0'0,"0"0"0,0 0 16,0 0-16,-22 2 0,22-2 15,-31 18-15,13-6 0,-2 4 0,-1 1 16,-1 3-16,-3 6 16,1 1-16,5-1 0,2 2 15,4 3-15,5-3 0,9-2 0,8-2 16,6-7-16,5-4 0,12-8 15,9-8-15,1-2 0,-2-2 0,13-6 16,2-4-16,-4-4 16,-1-5-16,-6 3 0,-11 7 15,-8 3-15</inkml:trace>
  <inkml:trace contextRef="#ctx0" brushRef="#br0" timeOffset="484453.5609">8625 11632 0,'0'0'0,"0"0"0,0 0 16,-10 33-16,10-33 0,-11 36 0,2-10 16,-2 4-16,-3 3 0,-4 14 15,-1 3 1,0-3-16,5-3 0,1 1 0,3-2 0,2-8 16,3-8-16,1-6 15</inkml:trace>
  <inkml:trace contextRef="#ctx0" brushRef="#br0" timeOffset="484770.0705">8842 11930 0,'0'0'16,"0"0"-16,-11 20 0,3-7 0,-1 2 15,0 6-15,3 1 0,1-2 16,4-1-16,7 1 0,5-2 15,3-4-15,4-1 0,7-7 16,6-3-16,7-2 0,1-3 16,1-5-16,1-3 0,-7-2 15,-6-2-15,-1-5 0,-6-5 16,-8 1-16,-4-2 0,-10 2 16,-8 3-16,-6 2 0,-5 3 0,-6 6 15,-3 2-15,-6 5 0,-1 2 16,1 5-16,-2 1 15,6 0-15,4 1 0,9 5 0,12 4 16,9-4-16,7-1 0,-2-2 16,-3-3-16,0-1 0</inkml:trace>
  <inkml:trace contextRef="#ctx0" brushRef="#br0" timeOffset="485068.541">9750 11829 0,'0'0'0,"-10"0"16,-5 1-16,-5 0 0,-3 2 16,-10 4-16,-3 2 0,-4 4 15,2 1-15,7 2 0,6 1 16,6 0-16,6-1 0,9 1 16,6-2-16,8 2 0,6 2 0,3-4 15,2-1-15,1-2 0,1 0 16,4 3-16,-2-1 15,-5-2-15,-6-1 0,-6 1 0,-5-1 16,-7-1-16,-7-1 0,-5 1 16,-4-1-16,-4-1 0,-2 0 0,-3-2 15,-2 0 1,0-3-16,0-1 0,-1-1 0,8 0 16,5 0-16</inkml:trace>
  <inkml:trace contextRef="#ctx0" brushRef="#br0" timeOffset="485387.3762">10030 11954 0,'0'0'0,"0"0"16,0 0-16,0 0 0,-13 29 0,13-29 16,-14 28-16,14-28 0,-15 35 15,9-15-15,-1 2 16,2-2-16,0-2 0,3-2 15,1-3-15,2-2 0,0-3 0,0 1 16,0-1-16,0-2 0</inkml:trace>
  <inkml:trace contextRef="#ctx0" brushRef="#br0" timeOffset="485535.3024">10135 11708 0,'0'0'0,"0"0"0,0 0 0,29 11 16,-17-5-16,3 2 0,4-1 15,-4 0-15,0-1 0,-3-1 0</inkml:trace>
  <inkml:trace contextRef="#ctx0" brushRef="#br0" timeOffset="485886.4846">10351 12008 0,'0'0'0,"0"0"0,0 0 16,-21 21-16,21-21 0,-22 22 15,11-9-15,0-1 0,1-1 16,-1 2-16,2-3 0,1-2 0,3-1 16,3-4-16,2-3 15,0 0-15,2-5 0,3-1 16,3-1-16,2-3 0,2-4 0,6-6 15,1-2-15,2 3 0,2 1 16,1 2-16,0 3 0,3 1 16,-3 4-16,-1 4 15,-1 1-15,0 5 0,-1 2 16,-3 5-16,-3 3 0,-4 3 16,-3 3-16,-5 2 0,-2 3 15,0 4-15,1 3 16,0-4-16,2-4 0,5-2 0,3-3 15,0-2-15,0-2 0,9-6 16,7-4-16,-6-2 0,-4 0 0,-4 0 16</inkml:trace>
  <inkml:trace contextRef="#ctx0" brushRef="#br0" timeOffset="486318.684">11180 11935 0,'0'0'0,"0"0"0,0 0 0,-33 4 15,15-2-15,-6 4 0,-6 4 16,-7 5-16,0 2 0,0 1 16,-1 0-16,0 5 0,6 0 15,9-1-15,7-1 0,7-2 0,6 1 16,9-6-16,7-3 16,6-6-16,3-3 0,4-4 0,4-2 15,1-4-15,1-2 0,3-8 16,-2-4-16,-6 0 0,-6-1 15,-5 2-15,-4 2 0,-3 4 16,-2 4-16,-3 2 0,-2 4 16,-2 0-16,-1 3 0,-3 8 15,-3 6-15,1 4 0,-1 3 16,-1 11-16,-1 8 0,2-1 16,0 0-16,-1 11 0,-1 2 15,1-3-15,0-1 0,-1 2 0,0-2 16,2-7-16,0-7 0,-2-1 15,-1-1-15,-5-6 0,-4-6 16,-4-5-16,-4-4 0,4-2 16,2-4-16,-1-10 0,-3-6 15,3-5-15,2-3 0,7-9 16,5-10-16,3 9 0,0 7 0,2 6 16</inkml:trace>
  <inkml:trace contextRef="#ctx0" brushRef="#br0" timeOffset="486585.6886">11970 11966 0,'0'0'15,"0"0"-15,-24 6 0,24-6 0,-37 14 16,10-2-16,-5 6 0,-8 8 15,-1 4-15,3 1 16,3 2-16,0 1 0,6-4 0,6 0 16,9-2-16,11-3 0,11-1 0,6-7 15,7-3-15,7-4 16,5-3-16,3-5 0,3-5 16,-2-3-16,0-5 0,-9 3 0,-5 1 15,-6 3-15</inkml:trace>
  <inkml:trace contextRef="#ctx0" brushRef="#br0" timeOffset="486905.1303">11966 12166 0,'0'0'0,"0"0"0,0 0 16,0 0-16,0 0 0,29 9 16,-29-9-16,39 9 0,-17-6 0,5 0 15,4-2-15,0 1 0,1-2 16,10-3-16,-1 0 15,-4-1-15,-4-2 0,1-5 0,-6-2 16,-7 0-16,-7 0 0,-5-2 16,-5-1-16,-7 1 0,-5 0 15,-8 3-15,-8 4 0,-1 1 0,-4 1 16,-3 6-16,-2 4 16,1 3-16,1 3 0,-4 10 15,2 6-15,3 1 0,4 2 0,9 0 16,5 1-16,9-4 0,6-1 15,11-1-15,11-2 0,9-3 16,6-2-16,15-3 0,5-5 16,-3-7-16,0-6 0,-14 1 15,-11 1-15,-8 0 0</inkml:trace>
  <inkml:trace contextRef="#ctx0" brushRef="#br0" timeOffset="487222.3217">12709 12073 0,'0'0'0,"0"0"16,0 0-16,-15 26 0,15-26 0,-16 34 15,7-12-15,0 2 0,-3 0 16,-1 5-16,2-2 16,1-4-16,3-4 0,0-2 0,3-4 15,1-3-15,2-2 0,3-7 16,3-3-16,-1-7 0,2-4 15,2-6-15,1-5 0,2-3 16,2-1-16,4-7 0,3 0 16,-1 6-16,0 3 0,3 2 15,-1 5-15,0 6 0,-1 6 0,3 2 16,-1 5-16,-4 1 16,1 3-16,0 2 0,1 3 0,-1 2 15,1 2-15,-3-4 16,-4 0-16,-2-3 0</inkml:trace>
  <inkml:trace contextRef="#ctx0" brushRef="#br0" timeOffset="487601.851">12878 12198 0,'0'0'0,"0"0"16,0 0-16,0 0 15,19 18-15,-19-18 0,27 10 0,-7-4 16,4-1-16,6-2 16,5-1-16,4-1 0,2-2 0,8-2 15,0-3-15,3-3 0,-7-1 16,-8-5-16,-6-2 16,-9-1-16,-9 0 0,-7-3 0,-8 3 15,-9 1-15,-7 0 0,-8 2 16,-5 4-16,-3 5 0,-3 6 15,2 2-15,2 3 0,2 2 16,2 2-16,3 8 0,0 4 16,7 3-16,3 3 0,10 0 15,6 0-15,9-2 0,8 0 0,8 0 16,7 0-16,4-4 0,1-3 16,16-4-16,5-3 0,4-5 15,1-3-15,-16-1 0,-11 0 16,-10-1-16</inkml:trace>
  <inkml:trace contextRef="#ctx0" brushRef="#br0" timeOffset="488169.3331">13752 12069 0,'0'0'0,"0"0"16,-12 20-16,3-6 0,-1 1 0,-4 7 15,-2 3-15,2 0 0,2 0 16,-1 4-16,2-2 16,1-4-16,2-3 0,3-5 15,0-4-15,2-2 0,1-4 0,2-5 16,1-3-16,2-4 16,3-2-16,0-6 0,3-2 15,3-3-15,4-4 0,3-7 16,2-1-16,0 2 0,1 3 0,3 4 15,0 5 1,0 6-16,0 3 0,-3 5 16,-4 4-16,0 3 0,0 3 0,-4 4 15,-2 6-15,-3 4 0,-2 5 16,-3-2-16,-2-1 0,-1 2 16,-1-2-16,-1 0 0,0-2 15,-1-1-15,0-2 0,-1-4 0,2-2 16,0-3-16,0-2 15,-1-2-15,0-3 0,2-4 16,2-4-16,2-2 0,3-6 0,4-2 16,3-2-16,2-2 0,0-2 15,7-5-15,3 0 16,-1 4-16,2 4 0,-3 6 0,-1 2 16,-2 3-16,-1 4 0,1 5 15,0 3-15,-5 2 0,-3 4 16,-3 4-16,-3 7 0,-3-1 15,-1 2-15,-3 1 16,-4 3-16,0 1 16,-2 0-16,2-5 0,1-6 0,2-3 15,3-5-15,-1 0 0,0-2 0,0-1 16</inkml:trace>
  <inkml:trace contextRef="#ctx0" brushRef="#br0" timeOffset="488502.6021">14646 12100 0,'0'0'0,"0"0"16,-14 19-16,14-19 0,-20 28 0,10-10 16,-1 0-16,0 7 15,1-1-15,6-2 0,4 0 0,3-3 16,2-2-16,9-1 0,6-2 15,1-4-15,1-3 0,8-4 16,4-3-16,-4-4 16,-1-1-16,-6-7 0,-4-3 0,-4-1 15,-4-1-15,-5-5 16,-5-4-16,-6-1 0,-5 0 0,-8 0 16,-2 3-16,-1 5 0,-1 5 15,-3 1-15,-2 5 16,3 3-16,1 4 0,5 3 15,4 3-15,6 0 0,6 1 0,0-2 16,1-1-16,0 1 0</inkml:trace>
  <inkml:trace contextRef="#ctx0" brushRef="#br0" timeOffset="488905.4366">15083 12081 0,'0'0'0,"0"0"0,0 0 0,0 0 16,-16 28-16,16-28 0,-20 30 0,9-12 15,-1 2-15,1-1 16,0 0-16,1-1 0,2-1 0,-2 0 16,2-1-16,2-3 0,2-1 15,2-4-15,1-1 0,1-2 16,2-4-16,2-4 0,3-2 15,-1-3-15,2-2 0,4-12 16,3-6 0,1 1-16,3-1 0,-3 5 0,0 3 15,4 2-15,0 3 0,-3 4 16,0 3-16,-2 5 0,1 5 16,-3 3-16,-1 0 0,-1 6 15,-1 4-15,-2 1 0,-1 1 16,-1 2-16,-3 1 0,-2-1 15,-1-1-15,-1 0 0,0 0 16,-1-3-16,1 0 0,-1-4 16,0-3-16,2-3 0,0-5 0,3 3 15,-3-3-15,0 0 0</inkml:trace>
  <inkml:trace contextRef="#ctx0" brushRef="#br0" timeOffset="489335.3888">15527 12079 0,'0'0'0,"0"0"0,-11 18 0,3-4 16,-1 2-16,-4 4 0,-1 1 16,2-1-16,2 0 15,3 2-15,4 1 0,3-4 0,3-1 0,6-4 16,3-3-16,3-3 15,0-2-15,8-2 0,2-2 0,2-6 16,-1-4-16,0-3 0,-1-3 16,0-2-16,1-2 0,-3 0 15,-1-2-15,-4 4 0,-4 1 16,-2 3-16,-2 2 16,-2 3-16,-3 0 0,-3 6 15,-2 4-15,-3 6 0,-3 6 0,-2 3 16,-2 5-16,-3 9 0,-1 4 15,2 2-15,0 3 0,0 0 16,1 0-16,-3 7 0,0-2 16,0-5-16,0-5 0,-2 2 15,2-4-15,0-7 0,0-5 0,-1-8 16,-1-4 0,-8-15-16,-5-7 0,2-2 0,3-1 15,5 4-15,4 2 16,4 2-16</inkml:trace>
  <inkml:trace contextRef="#ctx0" brushRef="#br0" timeOffset="502268.88">1935 10851 0,'0'0'0,"0"0"15,0 0-15,0 0 0,0 0 0,0 0 16,0 0-16,0 0 15,0 0-15,-28-4 16,28 4-16,0 0 0,-28 6 0,28-6 16,-23 12-16,23-12 0,-30 15 0,13-5 15,-3 0-15,-2 1 0,1 0 16,-1 2-16,-1-1 0,-6 3 16,-2 2-16,3-2 0,2-1 15,4-1-15,0-2 0,6 0 16,0-3-16,2-1 0,3 0 0,2-3 15,3 0-15,2 1 16,1 0-16,3-1 0,0 1 0,3-3 16,4-1-16,2 0 0,4-1 15,0 1-15,5-1 0,2 1 16,2 1-16,0-1 0,1 0 16,1-1-16,2 0 0,-4 1 15,0 1-15,0-1 0,0-1 16,-4-1-16,1 0 0,0 0 15,-2 0-15,-4 1 0,-1 0 0,-2-1 16,-4 1-16,1 0 0,-1 1 16,-1-2-16,-4-2 15,1 0-15,-2-1 0,-2-1 0,1 1 16,-4-3-16,-1 0 0,-1-1 16,1 1-16,-1-1 0,1-2 15,0-1-15,2 1 0,-2-1 16,0-1-16,2 0 0,1 0 15,0-3-15,-1 0 0,2 2 16,1 0-16,-1 5 0,2 3 0,-2 0 16,0 2-16,2-1 0</inkml:trace>
  <inkml:trace contextRef="#ctx0" brushRef="#br0" timeOffset="503923.4335">2197 11506 0,'0'0'0,"0"0"16,0 0-16,0 0 0,0 0 0,22-1 16,-22 1-16,0 0 15,27-7-15,-27 7 0,24-1 16,-9 0-16,2 1 0,2-1 0,-1 0 15,4 0-15,0 0 16,7-1-16,0 1 0,8-1 0,0 0 16,2 0-16,2 1 0,11 0 15,4 2-15,0 1 0,2 0 16,-6-1-16,-5 1 0,15-2 16,1-2-16,6 4 0,-5 3 0,2-4 15,0-3-15,0 3 0,-1 2 16,10 0-16,0 1 0,-2-2 15,0-1-15,25 1 0,-9-1 16,-13 1-16,-7 0 0,3 1 16,6-1-16,-6-4 15,-1-5-15,0 3 0,-4 3 0,-1 1 16,-1 1-16,14-1 16,11-1-16,-2-3 15,0 0-15,-24 0 0,-17-3 16,4 3-16,2 1 0,-6 1 15,-1 1-15,-6 0 0,0 1 16,-8 2-16,-3 0 0,-4 1 0,-1 0 16,-6-2-16,-6-1 0,-5 4 15,-5 1-15,-5-1 0,-4-1 0,4-2 16,1 0-16,-1-1 0</inkml:trace>
  <inkml:trace contextRef="#ctx0" brushRef="#br0" timeOffset="508405.2404">6423 11205 0,'0'0'15,"0"0"-15,0 0 0,-22-5 16,22 5-16,-26-1 0,8 1 0,-4 2 16,-1 1-16,-8 4 0,-4 3 15,-10 5-15,0 0 0,-11 10 16,-3 4-16,4 3 0,-1 4 16,-3 14-16,7 7 0,1 5 15,10-5-15,14 1 0,9 0 16,13 3-16,10-4 0,21-4 15,15-5-15,12-8 0,8-6 0,50 10 16,5-9-16,0-8 0,-1-5 16,9-7-16,5-5 0,-2-2 15,-2 0-15,21-17 16,12-10-16,4-16 16,2-11-16,-56 4 0,-39 3 0,-8-7 15,-6-6-15,-15 4 0,-10 1 16,-24-10-16,-18-4 15,-10 0-15,-8 3 0,-41-2 0,-29-1 16,-3 11-16,-4 8 0,-35 3 16,-25 2-16,52 12 0,36 8 15,25 5-15</inkml:trace>
  <inkml:trace contextRef="#ctx0" brushRef="#br0" timeOffset="508902.1033">5335 12264 0,'0'0'0,"0"0"0,21 4 0,-21-4 16,27 7-16,-9-2 0,3 2 16,0 1-16,1 0 0,7 4 15,1 2-15,-4-1 0,-4 1 0,-2 7 16,-5 2 0,-5-1-16,-5 1 0,-8-4 15,-11-1-15,-3-2 0,-1 0 0,-6-5 16,-3-3-16,-2-1 0,1-1 15,-7-3-15,4-3 0,3-3 16,1-1-16,2-19 0,4-13 0,6 7 16,4 8-16,0 3 0</inkml:trace>
  <inkml:trace contextRef="#ctx0" brushRef="#br0" timeOffset="509035.787">5277 12380 0,'0'0'0,"0"0"15,0 0-15,-7 28 0,2-9 16,-4 5-16,1 6 0,-4 11 0,-2 3 15,2 1-15,1 1 0,-1 5 16,2-6-16,0 0 0,5-9 16,1-8-16,1-6 0,0-4 15</inkml:trace>
  <inkml:trace contextRef="#ctx0" brushRef="#br0" timeOffset="509751.9793">6191 12153 0,'0'0'0,"0"0"0,0 0 15,-25 2-15,25-2 0,-41 7 16,16-1-16,-4 2 0,-3 2 16,-5 2-16,-2 1 15,6-1-15,4-3 0,4 3 0,9-1 16,8 1-16,7 0 0,13 0 0,7-1 15,6-1-15,7-1 0,2-1 16,7 0-16,-1-1 0,-1 0 16,2 2-16,-2-2 0,-13-1 15,-5-1-15,-15-1 0,-12 0 16,-8 0-16,-7 0 0,-8 0 16,-8 3-16,-14-2 0,-4-1 0,-3 0 15,1 0-15,-2 2 0,7 2 16,11-5-16,9-3 0,10-1 15,7 0-15,9 2 0,12 1 16,7-1-16,11 2 0,8 0 16,9 0-16,0 1 0,3-1 15,2 2-15,1 1 0,1 2 16,-7 0-16,-9 0 0,-8 0 16,-7 0-16,-3 0 0,-11 5 15,-3 0-15,-9-1 0,-6 0 0,-5 4 16,-5 0-16,-4-2 0,0 0 15,-2-2-15,-4 1 16,5-3-16,5-3 0,0-2 16,-1-2-16,2-3 0,1-1 0,2-3 15,3-2-15,3-2 0,2-1 16,4-2-16,4 1 0,5-1 16,1 0-16,6 0 0,4 2 15,3 0-15,4 3 0,4 2 16,0 2-16,3 0 0,4 2 0,-4 2 15,-2 2-15,-4 1 0,-1 2 16,-5 0-16,-1-1 0,-2 0 16,-3 1-16,-5 2 0,-3 0 15,-6 1-15,-4 2 0,-3-2 16,-5-1-16,-6 2 0,0 1 0,-5 0 16,-2 1-16,1-1 0,2-2 15,-2 0-15,1-1 16,3-1-16,4 0 0,0-3 0,5-2 15,6-2-15,2 1 0,0-1 16</inkml:trace>
  <inkml:trace contextRef="#ctx0" brushRef="#br0" timeOffset="510018.6918">5831 12810 0,'0'0'0,"0"0"16,0 0-16,16 19 0,-16-19 15,25 18-15,-9-8 0,3 0 0,0 0 16,9 1-16,1-1 0,-3-2 15,0-3-15,-3-2 0,-2-3 16,-3-3-16,-5-1 0,-4-3 16,-3-3-16,-6 0 0,-5-2 15,-6-2-15,-5-1 0,1-3 16,-4 0-16,-4-1 16,-1 4-16,3 1 0,4 4 0,6 2 15,7 4-15,7 1 0,6 2 0,11 1 16,11 1-1,6 0-15,7 0 0,13 0 0,6-1 16,12-1-16,-2-2 0,-8 2 16,-15-1-16,-13 1 0</inkml:trace>
  <inkml:trace contextRef="#ctx0" brushRef="#br0" timeOffset="510268.8493">6584 12240 0,'0'0'0,"13"0"0,8 1 16,1 1-16,5 1 0,13 1 0,8 0 16,16 2-16,3 0 0,16 2 15,-4 1-15,5 1 0,-9 0 16,-14-2-16,-8 0 0,-7-2 0,-14 0 15,-17-2-15,-12-3 16,-12-6-16,-9-6 0,5 2 16,3 3-16,2 1 0</inkml:trace>
  <inkml:trace contextRef="#ctx0" brushRef="#br0" timeOffset="510453.7755">6782 12164 0,'0'0'0,"0"0"16,0 0-16,4 22 0,-4-22 0,0 28 16,-4-12-16,2 2 0,1 0 15,-3 1-15,0 0 0,2 2 16,2-4-16,1-5 0,1-5 16,1 0-16,-1-2 0,0 0 15</inkml:trace>
  <inkml:trace contextRef="#ctx0" brushRef="#br0" timeOffset="511019.1921">6965 12197 0,'0'0'0,"0"0"0,0 0 16,0 0-16,0 0 0,0 0 15,0 0-15,-1 24 0,1-24 16,-16 24 0,-2-5-16,-4 1 0,-3 3 15,1-5-15,4-2 0,-8 4 16,-3-1-16,2-1 0,3-1 0,-5-2 15,2-2-15,7-4 0,3-1 16,4-2-16,5-1 0,5-2 16,5-3-16,9 4 0,4-2 15,2 1-15,3 0 0,4 1 16,2 3-16,-2 0 0,-1 0 0,-2 1 16,-3-1-16,-3 0 15,-5 1-15,-8 1 0,-7 0 16,-5-2-16,-6 1 0,-10 1 0,-4-2 15,0 2-15,-2-1 0,3-1 16,5-2-16,2-1 0,5 0 16,6-1-16,4 0 15,4 1-15,5-1 0,11 1 0,8 1 16,2 0-16,1-2 0,4 2 16,2 2-16,0 0 0,-2 0 0,-4 1 15,-3 1-15,-5-2 16,-3 0-16,-4 1 0,-5-1 15,-7 3-15,-9 1 0,-5 0 16,-6 1-16,-1-1 0,-2-1 0,0-2 16,-3-3-16,1 0 0,-1 1 15,-5-4-15,-1-4 16,8-1-16,3-2 0,6-2 16,7-3-16,1-1 0,4-1 0,6 0 15,3-2 1,15-5-16,11-3 0,-1 3 0,0 2 15,14 4-15,5 3 16,-3 2-16,-4 4 0,-7 1 0,-6 1 16,-7 1-16</inkml:trace>
  <inkml:trace contextRef="#ctx0" brushRef="#br0" timeOffset="511319.2016">6930 12378 0,'0'0'0,"0"0"16,0 0-16,0 0 0,21 18 0,-21-18 16,15 31-16,-5-11 15,0 3-15,7 10 0,3 2 16,-2 1-16,0 1 0,7 9 15,2 2-15,1-5 0,-1-4 16,2 3-16,-5-3 0,-4-6 0,-5-6 16,-2-5-16,-1-7 0,-3-2 15,-2-6-15,-6-1 0,-4-4 16,-3-3-16,-3-2 0,3 0 16,0 0-16,2 1 0</inkml:trace>
  <inkml:trace contextRef="#ctx0" brushRef="#br0" timeOffset="511502.5386">7248 12604 0,'0'0'0,"0"0"0,0 0 15,0 0-15,0 0 0,-14 28 16,14-28-16,-21 26 0,9-12 0,-2 3 16,-4 1-16,0 0 0,-3 0 15,-6 2-15,2-2 16,2-1-16,2-3 0,-1-4 0,-2-2 15,5-5-15,0-4 0,3 1 16,3-1-16,2 0 0</inkml:trace>
  <inkml:trace contextRef="#ctx0" brushRef="#br0" timeOffset="511635.837">7232 12530 0,'0'0'0,"0"0"0,0 0 15,29 6-15,-15-2 0,5 4 16,4 4-16,8 5 0,-2 1 0,-1 2 15,2 1-15,0 1 0,-5-5 0,-6-2 16</inkml:trace>
  <inkml:trace contextRef="#ctx0" brushRef="#br0" timeOffset="515589.5885">2339 13111 0,'0'0'0,"0"0"0,-15 19 16,5-5-16,-2 1 0,-10 8 16,-6 2-16,3 2 15,0 1-15,-7 7 0,0 0 0,4-7 16,3-6-16,-2 0 0,2-5 16,3-6-16,1-3 0,4-5 15,1-2-15,4-1 0,3 0 0,1 0 16</inkml:trace>
  <inkml:trace contextRef="#ctx0" brushRef="#br0" timeOffset="515769.5924">1844 13005 0,'0'0'16,"0"0"-16,0 0 0,0 0 16,0 0-16,35 10 0,-13-2 15,1 2-15,4 1 0,7 4 0,5 4 16,17 8-16,4 2 0,16 8 15,0 1-15,7 8 0,-11-2 16,-5-4-16,-17-11 0,-14-6 16</inkml:trace>
  <inkml:trace contextRef="#ctx0" brushRef="#br0" timeOffset="516986.9927">6207 14763 0,'0'0'0,"0"0"16,0 0-16,-22 3 0,22-3 0,-27 9 16,6-1-16,3 2 0,-3 1 0,-10 9 15,-4 6-15,1 1 16,2 3-16,-8 13 0,-3 5 16,-3 13-16,3 2 0,5 3 15,3 4-15,-1-1 0,9-10 0,-1 14 16,5 2-16,10-9 0,7-5 15,13 20-15,8-11 0,5-14 16,4-11-16,12-4 0,10-5 16,-1-4-16,-1-2 0,19-7 15,11-7-15,-1-2 0,-2-3 16,19-5-16,11-2 16,-5-4-16,-4-2 0,10-5 15,8-4-15,-15 3 0,-10 1 0,3-15 16,4-10-16,-13 1 0,-8 1 15,-5-2-15,-3-2 0,-6-6 16,-4-4-16,1-14 16,0-10-16,-18-2 0,-10 2 0,-16-1 15,-11-1-15,-7 5 0,-3 3 16,-18-2-16,-11-1 0,-7 5 16,-6 3-16,-16 3 0,-14 2 15,-6 9-15,-5 7 0,-17 7 0,-13 4 16,39 9-16,28 4 0,17 5 15</inkml:trace>
  <inkml:trace contextRef="#ctx0" brushRef="#br0" timeOffset="517436.0853">3079 16141 0,'0'0'0,"0"0"15,0 0-15,0 0 0,0 0 0,0 0 16,0 0-16,27 6 0,-27-6 16,43 3-16,-8-4 15,6 0-15,4 1 0,30-4 16,13-3-16,8 0 16,6-1-16,13-1 0,7 0 0,64-5 15,28-1-15,-16 3 0,-36 6 16,-10 4-16,-8 2 15,-27 1-15,-17 1 0,-3 2 0,-4 0 16,-20-4-16,-14-4 0,-16 0 16,-11 0-16,-14 0 0,-7-1 15,-17-10-15,-12-9 0,6 9 16,3 4-16,4 3 0</inkml:trace>
  <inkml:trace contextRef="#ctx0" brushRef="#br0" timeOffset="522736.064">4040 14818 0,'0'0'0,"0"0"0,-25-6 0,9 3 16,-5 0-16,-15 1 0,-8 0 15,-3 5-15,-2 2 0,-19 6 0,-3 4 16,-16 7-16,4 6 0,-12 9 15,7 5-15,0 6 16,16-1-16,-18 26 0,14-1 0,26-13 16,14-10-16,21 6 0,13 3 15,14-2-15,8-2 0,26 1 16,18 1-16,8-6 0,4-5 0,15-1 16,11 0-16,-3-5 0,0-3 15,12-8-15,8-5 0,-6-4 16,-7-3-16,11-8 0,4-6 15,-9-3-15,-4-2 0,3-7 16,5-4-16,-11 2 0,-9-1 16,5-12-16,3-10 15,-10-1-15,-9 1 0,-3-10 0,0-7 16,-18 1-16,-11-2 0,-7-5 16,-3-5-16,-15 1 0,-8 2 15,-16-9-15,-8-8 0,-11 1 16,-2 1-16,-28 0 0,-14 1 15,-13 6-15,-7 7 0,-20 4 0,-17 2 16,1 12-16,2 7 0,-22 5 16,-11 5-16,13 12 0,11 9 15,-11 9-15,-7 6 0,17 7 16,13 3-16,5 15 0,4 9 16,9 3-16,7 2 0,21 8 15,14 6-15,21-11 0,18-8 0,3-13 16,3-10-16,1-6 15</inkml:trace>
  <inkml:trace contextRef="#ctx0" brushRef="#br0" timeOffset="523619.3191">11292 14545 0,'0'0'16,"0"0"-16,0 0 16,4-30-16,-4 20 0,-1-2 0,0-2 15,-2 1-15,0-1 0,-2 0 16,-4 0-16,-3-1 0,-2 1 0,0 1 16,-1 0-16,-3 3 15,-1 3-15,-4 2 0,-4 5 16,-2 3-16,-1 3 0,-9 6 0,0 2 15,2 2-15,4 2 0,0 4 16,1 2-16,1 4 0,7-3 0,9 1 16,7-1-16,14-1 15,9-3-15,14-4 16,10-2-16,-1-7 0,-2-3 0,5-5 16,4-4-16,7-4 0,-1-3 15,-3-6-15,0-4 16,-8-1-16,-4-1 0,-8 0 0,-4 1 15,-8 5-15,-4 4 16,-3 4-16,-2 1 0,-3 2 0,-1 2 16,-6 4-16,-6 3 0,-1 6 15,-1 4-15,0 4 0,0 4 16,3-2-16,1 2 0,0 7 16,4 1-16,2-5 0,1-2 15,2 1-15,2 0 0,4-4 0,3-2 16,5-7-16,3-4 0,-5-2 15,-3-1-15,-3 0 0</inkml:trace>
  <inkml:trace contextRef="#ctx0" brushRef="#br0" timeOffset="523919.4836">11666 14434 0,'0'0'0,"0"0"0,-8 20 16,3-6-16,-2 0 0,-4 7 0,-2 3 16,1 1-16,0 0 0,1-3 15,2-2 1,1-4-16,3-3 0,0-3 0,2-1 0,2-6 16,1-3-16,3-6 15,2-1-15,1-6 0,3-5 16,0 1-16,1 2 0,-1 0 15,-1 0-15,0 2 0,-1 2 0,6 1 16,2 3-16,1 3 0,0 1 16,3 4-16,2 4 0,1-2 15,1 0-15,0 1 0,-4-1 16,-3-1-16</inkml:trace>
  <inkml:trace contextRef="#ctx0" brushRef="#br0" timeOffset="524188.1561">12323 14234 0,'0'0'16,"0"0"-16,0 0 0,-13 28 15,5-14-15,-6 7 0,-5 6 16,2 1-16,-1 0 0,-4 8 0,-3 10 15,3-4-15,3-3 0,2 2 16,5-5-16,7-7 0,3-6 16,7-3-16,5-3 15,-1-7-15,1-2 0,5-5 16,6-1-16,0-9 0,0-5 0,-4 3 16,-2 1-16,-4 2 0</inkml:trace>
  <inkml:trace contextRef="#ctx0" brushRef="#br0" timeOffset="524368.8844">12030 14439 0,'0'0'0,"0"0"0,0 0 0,32 0 16,-32 0-16,36 1 0,-6 1 16,1 1-16,1 0 0,14 1 15,5-1-15,0 0 0,-1 1 0,10 0 16,-4-1-16,-2 0 0,-12-1 15,-9 0-15</inkml:trace>
  <inkml:trace contextRef="#ctx0" brushRef="#br0" timeOffset="524585.5892">12861 14498 0,'0'0'15,"0"0"-15,0 0 0,-6 20 0,6-20 16,-10 23-16,3-7 16,1 2-16,-1 0 0,0 2 15,1 1-15,-1-1 0,2-2 0,-2 3 16,1-3-16,1-3 0,0-2 16,2-6-16,0-5 0,1 0 15,-1 0-15,1-1 0</inkml:trace>
  <inkml:trace contextRef="#ctx0" brushRef="#br0" timeOffset="524737.9152">12935 14194 0,'0'0'0,"0"0"16,0 0-16,0 0 0,21 16 15,-21-16-15,23 20 0,-8-6 16,0 1-16,-1-1 0,-2-1 15,-1-3-15</inkml:trace>
  <inkml:trace contextRef="#ctx0" brushRef="#br0" timeOffset="525019.575">13664 14412 0,'0'0'16,"0"0"-16,0 0 0,0 0 0,0 0 16,-39-1-16,39 1 0,-39 3 15,14 1-15,-3 3 0,-4 4 16,-6 3-16,4 2 0,3 2 16,3 2-16,-2 6 0,5 0 0,10 1 15,6-1 1,6 0-16,4-1 0,9-3 0,8 0 15,5-4-15,3-1 0,15 2 16,6-1-16,-9-4 0,-9-2 0,-6-5 16</inkml:trace>
  <inkml:trace contextRef="#ctx0" brushRef="#br0" timeOffset="525471.1146">14312 14586 0,'0'0'0,"0"0"0,0 0 16,0 0-16,0 0 0,-11-16 0,11 16 16,-20-9-16,20 9 0,-33-9 15,11 7-15,-2 2 16,-1 0-16,-4 2 0,-3 2 0,-8 4 16,2 1-16,0 5 15,1 4-15,-2 3 0,8-2 0,6 0 16,5-2-16,6 1 0,4 1 0,9-1 15,7-1-15,6-2 16,5-2-16,4-2 0,4-1 0,4-4 16,2-3-16,5-5 0,-1-3 15,0-4-15,-1-2 0,-3-3 16,-3-2-16,-2-4 0,-3-1 16,-3-2-16,-4-2 0,-1 4 15,-3 2-15,-4 3 0,-1 4 16,-1 2-16,-3 3 0,-1 3 15,-2 4-15,0 0 0,0 5 0,-3 8 16,-2 8-16,1 0 16,0 0-16,1 2 0,3 2 15,1 2-15,1-2 0,1-2 0,2-3 16,2-2-16,2-2 0,1-4 16,2-4-16,-1-4 15,-1-4-15,-1 0 0,-3 0 0,0 0 16</inkml:trace>
  <inkml:trace contextRef="#ctx0" brushRef="#br0" timeOffset="525752.4487">14746 14134 0,'0'0'0,"0"0"0,0 0 16,-4 29-16,4-29 0,-13 41 15,0-11-15,-3 2 0,0 2 0,-3 10 16,2 1-16,0 7 0,2-2 16,3-3-16,2-2 0,3 0 15,1-8-15,4-4 0,1-4 16,2-4-16,2-2 0,6-5 16,5-3-16,5-6 0,4-3 0,2-9 15,2-4-15,5-4 0,4-4 16,13-3-16,4 1 0,0 5 15,-1 2-15,-5 1 16,-12 3-16,-8 0 0</inkml:trace>
  <inkml:trace contextRef="#ctx0" brushRef="#br0" timeOffset="526206.0456">15092 15276 0,'0'0'0,"0"0"0,0 0 15,0 0-15,0 0 0,-9 18 16,9-18-16,0 0 0,-29 6 0,29-6 15,-44-2-15,15 2 0,-2 0 16,-17-3-16,-7 0 16,-1-4-16,-2-1 0,-21 0 0,-23-2 15,7 2-15,4 1 0,-29 0 16,-26-1-16,19 1 0,13 1 0,-66-1 16,5 3-16,27 0 15,20 0-15,-12 3 0,-8 1 16,20 3-16,14 2 0,-12-3 0,-7-3 15,15-1-15,10 0 0,2 3 16,3 4-16,17-4 0,12-2 0,2 2 16,0 0-16,16 2 15,11 1-15,6-6 0,5-4 16,12 3-16,8 2 0,6-1 16,5 0-16,3 2 0,-1-4 0,1 4 15,0-2-15,0 2 0</inkml:trace>
  <inkml:trace contextRef="#ctx0" brushRef="#br0" timeOffset="529786.0421">10933 14032 0,'0'0'16,"0"0"-16,0 0 0,0 0 0,0 0 15,-19 17-15,19-17 0,-22 19 0,22-19 16,-34 32 0,10-9-16,-6 6 0,-4 6 15,-6 7-15,5-3 0,-10 9 16,0 0-16,4-5 0,4-6 0,0 7 15,5-2-15,4-7 0,4-4 16,-3-2-16,0-7 16,3-7-16,2-2 0,5-4 0,5-2 15,3-2-15</inkml:trace>
  <inkml:trace contextRef="#ctx0" brushRef="#br0" timeOffset="529969.1066">10256 14179 0,'0'0'0,"0"0"16,28 11-16,-8-2 0,3-1 0,11 10 15,3 4-15,4 3 0,2 1 16,16 15-16,13 9 0,-6 1 16,-5 0-16,5 8 0,-4-1 15,-10-9-15,-15-14 0,-10-10 16</inkml:trace>
  <inkml:trace contextRef="#ctx0" brushRef="#br0" timeOffset="531775.7701">8954 14605 0,'0'0'0,"0"0"15,0 0-15,-24 6 0,24-6 0,-32 9 16,8 0-16,-5 2 16,-4 0-16,-18 8 0,-5 5 15,-13 5-15,1 2 0,-14 15 16,-4 7-16,-8 9 0,6-1 15,4 8-15,5 7 0,4 0 16,13-10-16,-2 29 0,22-10 16,18-2-16,14-3 0,15-7 0,15-5 15,17-5-15,11-3 0,20-9 16,14-5-16,6-7 0,6-5 16,19-7-16,14-5 0,-7-7 15,-3-6-15,8-6 0,7-6 16,-6-4-16,-6-5 0,3-10 15,2-7-15,-15-5 0,-8-2 0,-6-11 16,-5-7-16,-10-1 0,-8-1 16,-4-14-16,-4-10 15,-22 6-15,-16 4 0,-13-3 16,-12-2-16,-8 3 0,-4 1 0,-19 5 16,-15 0-16,-5 5 0,-3-1 15,-19 8-15,-15 5 0,-7 9 16,-4 7-16,-10 10 0,-5 8 15,-4 9-15,-2 7 0,-2 6 16,-4 6-16,10 5 0,6 4 0,33-7 16,23-5-16,16-3 15</inkml:trace>
  <inkml:trace contextRef="#ctx0" brushRef="#br0" timeOffset="532135.3896">10505 15752 0,'0'0'0,"17"2"15,2 2-15,-4-1 0,3-1 0,9 1 16,4 0-16,8-2 0,-1 2 15,4-1-15,3 1 16,3-1-16,-5 0 0,-10-1 16,-8 0-16,-5-1 0</inkml:trace>
  <inkml:trace contextRef="#ctx0" brushRef="#br0" timeOffset="532318.7577">10388 16045 0,'0'0'0,"0"0"0,28 4 16,-7 0-16,4 1 0,7 0 0,6-1 15,12 0-15,2-1 0,18 0 16,4 0-16,7-2 0,-6-1 0,-8 1 16,-16-1-1,-12 0-15</inkml:trace>
  <inkml:trace contextRef="#ctx0" brushRef="#br0" timeOffset="532652.9178">11869 15825 0,'0'0'0,"0"0"16,0 0-16,0 0 0,-19-10 0,19 10 16,-29-6-16,29 6 0,-41-2 15,14 4-15,-4 2 0,2 2 16,0 1-16,-11 7 0,-2 2 16,-3 6-16,6 0 0,7 2 15,5 4-15,7-3 0,6 1 0,5 4 16,8-2-16,11 1 0,9 0 15,17-5-15,14-2 16,3-9-16,3-7 0,-5 0 16,-14-1-16,-8-2 0</inkml:trace>
  <inkml:trace contextRef="#ctx0" brushRef="#br0" timeOffset="532852.5403">12441 15584 0,'0'0'0,"0"0"16,0 0-16,-24 25 15,9-5-15,-2 1 0,0 2 0,-2 6 16,-5 6-16,-3 11 0,2 0 0,-3 9 16,5-2-16,4-3 15,5-3-15,1-1 0,4-10 16,2-7-16,2-6 0,1-6 0</inkml:trace>
  <inkml:trace contextRef="#ctx0" brushRef="#br0" timeOffset="533252.1434">12920 15972 0,'0'0'0,"0"0"16,0 0-16,0 0 0,0 0 0,-20-16 15,20 16-15,-32-4 0,32 4 16,-45-1-16,16 2 16,-2 1-16,-1 2 0,-8 4 0,3 5 15,4 1-15,4 2 0,2 2 16,5 0-16,6-1 0,5 0 0,9-1 16,8 2-16,7-3 0,7-2 15,5-3-15,5-4 16,1-4-16,1-4 0,1-5 15,1-3-15,3-3 0,-1 1 0,-6-5 16,-3-1-16,-7 0 0,-5 0 16,-3 4-16,-2 2 0,-2 2 15,-3 3-15,0 3 0,-3 1 16,-2 3-16,-1 5 0,-2 5 16,-2 5-16,1 0 0,1 0 0,0 3 15,1 3-15,1 1 0,0 1 16,3 1-16,3-2 15,0-1-15,2-3 0,-2-3 0,0-2 16,-2-3-16</inkml:trace>
  <inkml:trace contextRef="#ctx0" brushRef="#br0" timeOffset="533652.5182">13441 15902 0,'0'0'0,"0"0"16,0 0-16,-17 18 0,17-18 16,-27 23-16,11-4 0,-1 1 15,2 2-15,-3 8 16,2 2-16,4-4 0,4-2 0,2 1 16,4-4-16,3-3 0,3-4 15,8-3-15,8-3 0,1-5 16,0-3-16,3-9 0,3-9 15,0-2-15,2-2 0,0-7 16,-1-5-16,-4 4 0,-3 1 16,-3 2-16,-2 7 0,-4 1 15,-2 3-15,-5 4 0,-2 3 16,-6 5-16,-2 4 0,-1 7 16,0 2-16,-2 5 0,-1 4 0,0 4 15,2 4-15,-1 1 0,1 2 16,5-1-16,4-2 0,4 6 15,3-1-15,9-3 0,8-4 16,2-5-16,4-4 0,-7-4 16,-6-2-1,-3-3-15</inkml:trace>
  <inkml:trace contextRef="#ctx0" brushRef="#br0" timeOffset="533918.7896">14259 15923 0,'0'0'0,"0"0"16,-22-8-16,7 5 0,-2 2 0,-9 1 16,-5 3-16,0 1 0,-1 2 15,4 1-15,5 2 0,1 4 16,7 0-16,7 6 0,6 4 16,6-2-16,5-2 0,3 3 15,4 4-15,-3-2 0,-2-3 0,-3 0 16,-3-2-16,-3-3 0,-1-2 15,-8-3-15,-9-3 16,-1-2-16,-4-1 0,1-2 16,0-3-16,2-3 0,3-1 0,3-4 15,2-5-15,2 2 0,2 3 16,0 1-16</inkml:trace>
  <inkml:trace contextRef="#ctx0" brushRef="#br0" timeOffset="534219.4756">14288 16091 0,'0'0'0,"0"0"0,23 5 16,-9-2-16,2-1 0,6 3 15,4 0-15,8 1 0,2-1 0,8 0 16,1-1-16,-4-2 0,-4-3 16,-3-2-16,-2-3 0,-5 0 15,-4-1-15,-4-5 0,-5-3 16,-5-3-16,-5-2 0,-5 1 15,-6 2-15,-4 1 0,-4 2 0,-8 0 16,-7 3-16,-1 4 0,-1 5 16,-7 3-16,-3 1 15,7 9-15,4 6 0,5 5 0,5 5 16,8 0-16,5 1 0,8 5 16,8 2-16,12-3 0,9-1 15,-3-4-15,-6-6 0,-6-5 16</inkml:trace>
  <inkml:trace contextRef="#ctx0" brushRef="#br0" timeOffset="540207.6085">15548 15711 0,'0'0'16,"0"0"-16,0 0 0,-8 19 15,8-19-15,-17 24 0,1-4 16,0 1-16,-2 0 0,-7 11 15,-3 3-15,-1-2 0,1 1 16,-5 7-16,2 2 0,2-7 0,2-4 16,-1 0-16,5-6 15,5-6-15,5-4 0,2-4 16</inkml:trace>
  <inkml:trace contextRef="#ctx0" brushRef="#br0" timeOffset="540319.8215">15373 16059 0,'0'0'0,"0"0"0,0 0 16,2 22-16,-2-22 0,2 27 15,-1-9-15,1 1 0,1-1 0,1 2 16,2 1-16,0 1 16,0-4-16,-2-2 0</inkml:trace>
  <inkml:trace contextRef="#ctx0" brushRef="#br0" timeOffset="540535.8814">16018 15830 0,'0'0'0,"0"0"16,0 0-16,0 0 0,0 0 15,-21 35-15,1-17 16,-3 4-16,-5 3 0,-3 6 15,-2 4-15,-12 10 0,-1-1 16,-3 2-16,8-8 0,-2 0 16,6-7-16,7-6 0,7-6 15,5-4-15</inkml:trace>
  <inkml:trace contextRef="#ctx0" brushRef="#br0" timeOffset="540687.2356">15771 16120 0,'0'0'0,"0"0"16,0 0-16,4 28 0,-4-28 0,1 27 16,0-12-1,1 1-15,2 1 0,2-2 0,3 1 16,2-1-16,1-2 0,-2-2 16,-1-3-16,-2 0 0</inkml:trace>
  <inkml:trace contextRef="#ctx0" brushRef="#br0" timeOffset="541119.1038">16681 15692 0,'0'0'16,"0"0"-16,0 0 0,0 0 15,0 0-15,-31 10 0,31-10 16,-38 17-16,18-7 0,0 0 0,-1 1 15,4 1-15,1 1 16,5 3-16,7 1 0,4-2 0,3 0 16,9-1-16,7 1 0,3-3 15,2-3-15,5 0 0,3-2 16,5 1-16,0-3 0,-1 1 16,-1-2-16,-4 2 0,-3 1 15,-3 1-15,-1 3 0,-5 2 0,-3 2 16,-5 4-16,-4 4 15,-1 4-15,-3 4 0,-11 12 0,-9 7 16,1-4-16,2-2 0,1 2 16,2 3-16,-1-1 0,1-7 15,0-4-15,1-4 0,-1-2 16,0-5-16,-3-3 0,0-2 16,-1-7-16,-1-5 0,-3-5 15,0-4-15,0-7 0,-2-2 0,-6-7 16,-3-3-16,1-6 0,2-4 15,7 6-15,3 5 0,4 5 16</inkml:trace>
  <inkml:trace contextRef="#ctx0" brushRef="#br0" timeOffset="541269.6943">16323 15991 0,'0'0'0,"0"0"0,0 0 15,0 0-15,0 0 0,3 22 0,-3-22 16,1 30-16,-1-30 0,-1 37 15,0-13-15,0-1 0,-1 0 16,1 1-16,0 0 0,0 2 16,-1-4-16,1-3 0</inkml:trace>
  <inkml:trace contextRef="#ctx0" brushRef="#br0" timeOffset="541552.9646">16344 16050 0,'0'0'0,"0"0"0,0 0 16,0 0-16,0 0 0,36 11 0,-36-11 16,39 8-16,-18-4 0,2 1 15,3 1-15,-1 1 0,-2 2 16,2 3-16,-4 2 0,-4-2 16,-3 0-16,-7 0 0,-7 1 15,-9-1-15,-7 1 0,-7-2 16,-8 0-16,1 1 0,-2-1 0,-9 2 15,-1-2-15,7-1 0,4-1 16,4-1-16,10-2 16,13 1-16,12 1 0,13-2 0,11 0 15,11-5-15,8-2 0,-3 0 16,-10 0-16,-10 0 0</inkml:trace>
  <inkml:trace contextRef="#ctx0" brushRef="#br0" timeOffset="549886.159">18447 15166 0,'0'0'16,"0"0"-16,0 0 0,0 0 0,0 0 16,11-22-16,-11 22 15,2-19-15,-2 19 0,-2-21 0,0 10 16,-2 0-16,-3 1 0,-5 0 15,-6-1-15,1 1 0,-2 3 0,-12 1 16,-6 3-16,-1 3 16,1 2-16,-12 11 0,-1 7 15,1 1-15,2-1 0,-4 9 16,6 6-16,9-2 0,8 1 0,6 4 16,7 0-16,8-6 0,4-4 15,19-2-15,14-1 16,-2-5-16,1-3 0,24-2 15,20-2-15,-10-5 0,-7-5 0,-10 0 16,-12-1-16,-10-1 0</inkml:trace>
  <inkml:trace contextRef="#ctx0" brushRef="#br0" timeOffset="551470.7307">18992 15308 0,'0'0'0,"0"0"15,0 0-15,0 0 0,18-20 0,-18 20 16,0 0-16,7-25 16,-7 25-16,5-28 0,-5 12 15,-1 1-15,-1 1 0,-2-1 0,-1-1 16,-2 1-16,0 2 0,-4-3 16,-1 3-16,-4 2 0,-4 2 0,-2 4 15,-2 4-15,-2 2 0,0 4 16,-4 5-16,-1 4 15,3 3-15,2 3 0,-2 7 0,1 4 16,2 4-16,5-4 0,9 0 16,6 1-16,5-6 15,4-4-15,3-5 0,6-3 0,5-4 16,8-3-16,1-4 0,3-4 16,2-4-16,1-3 0,-1-3 15,-1-5-15,-4 0 0,-2 1 0,0-4 16,2-2-16,-7 2 0,-2 1 15,-5 2-15,-3 0 0,-3 6 16,-3 5-16,-6 5 16,-6 4-1,-2 7-15,-2 6 0,2 0 0,3-1 0,0 7 16,2 5-16,0-4 16,1 0-16,4 6 0,3 4 15,3-8-15,1-2 0,-1-5 16,-2-5-16,-1-2 0</inkml:trace>
  <inkml:trace contextRef="#ctx0" brushRef="#br0" timeOffset="551735.5625">19478 15018 0,'0'0'0,"0"0"15,0 0-15,0 0 0,-16 26 0,6-10 16,-3 5-16,-5 5 16,-2 5-16,-5 14 0,0 3 15,5-6-15,2-4 0,1 6 16,6-3-16,5-1 0,5-7 0,9-8 16,10-6-16,4-7 0,3-5 15,3-6-15,2-4 0,2-7 16,1-4-16,-7 3 0,-6 2 15,-4 3-15</inkml:trace>
  <inkml:trace contextRef="#ctx0" brushRef="#br0" timeOffset="551886.6622">19206 15214 0,'0'0'0,"0"0"0,0 0 16,28 5-16,-28-5 0,43 7 15,-15-5-15,4 0 0,5 0 16,2 0-16,-6 0 0,-5-1 16</inkml:trace>
  <inkml:trace contextRef="#ctx0" brushRef="#br0" timeOffset="552136.6314">20153 15223 0,'0'0'0,"0"0"0,0 0 16,0 0-16,0 0 0,-32-4 0,32 4 15,-30 4-15,10 1 0,-2 4 16,-2 2-16,1 2 0,0 1 16,-7 7-16,1 3 0,5 0 15,4 1-15,6 3 0,7-2 16,10-1-16,5-1 0,8-3 15,4-2-15,6-8 0,6-6 0,-6-1 16,-3 0-16,-6-2 0</inkml:trace>
  <inkml:trace contextRef="#ctx0" brushRef="#br0" timeOffset="552535.9125">20558 14993 0,'0'0'0,"0"0"0,0 0 16,-18 27-16,8-12 0,-2 5 0,-2 6 15,-5 9-15,0 5 0,-5 12 16,0 2-16,4-9 16,3-7-16,2-1 0,4-8 0,1-7 15,2-4-15,3-4 0,1-3 16,3-5-16,1-3 0,3-4 15,3-3-15,2-8 0,2-7 0,2-3 16,0-1-16,3-2 0,4-1 16,4-1-1,4 0-15,-3 5 0,-1 5 16,-3 4-16,-4 3 0,6 5 16,2 5-16,-7 2 0,-1 2 0,-3 8 15,-2 3-15,-3 2 0,-3 2 16,-3 6-16,-3 5 15,-1-1-15,-1-1 0,-5 9 0,-3 2 16,2-8-16,3-4 0,0-6 16,2-3-16,0-5 0,2-3 15,0-1-15</inkml:trace>
  <inkml:trace contextRef="#ctx0" brushRef="#br0" timeOffset="552704.4113">20985 15318 0,'0'0'0,"0"0"0,19 2 15,-6-1-15,3 0 0,2 1 0,5 0 16,7 1-16,3 0 0,1-1 16,0 0-16,0 0 0,-7 1 15,-4-1-15</inkml:trace>
  <inkml:trace contextRef="#ctx0" brushRef="#br0" timeOffset="553052.8444">21533 15075 0,'0'0'0,"0"0"15,23 1-15,-7 0 0,0-1 0,8 2 16,1 1-16,1 1 0,2 1 15,-2-1-15,0 1 0,0 4 16,-3 0-16,-3 0 0,-2-1 16,-4 0-16,-3 0 0,-5 1 15,-4 2-15,-3-1 0,-3 1 16,-8 4-16,-7 3 16,-1 0-16,0 0 0,-3 4 0,3 0 15,1-1-15,3-1 0,3-2 16,3-1-16,6-1 0,3 0 15,3-1-15,5-2 0,4-2 16,4-1-16,7-2 0,5-1 16,1-2-16,2-3 0,3-3 15,4-2-15,-8 0 0,-4 1 0,-5 0 16</inkml:trace>
  <inkml:trace contextRef="#ctx0" brushRef="#br0" timeOffset="553386.0802">22191 15040 0,'0'0'0,"0"0"16,0 0-16,33-2 0,-17 4 0,2-1 16,0 1-16,5 2 0,4 2 15,6 3-15,-1 1 0,-3 0 16,-4 0-16,4 2 0,-3 0 15,-6 0-15,-5-1 0,-9 4 16,-9 2-16,-7 0 0,-6 2 0,-8-1 16,-7 1-16,-3 0 0,-2 0 15,-4 2 1,-3 3-16,-3 1 0,5-1 0,9-2 16,11-1-16,10-4 0,8-3 0,8-3 15,7 0-15,12-1 16,9-2-16,10 0 0,8 1 0,2-3 15,2-1-15,13-5 0,1-3 16,-17 1-16,-13 0 0,-9 1 16</inkml:trace>
  <inkml:trace contextRef="#ctx0" brushRef="#br0" timeOffset="561354.4421">18231 16160 0,'0'0'15,"14"2"-15,5-1 0,5 0 0,2 0 16,24-1-16,24 1 16,2 0-16,2 1 0,21-2 15,18-2-15,14-3 0,-4-3 0,56-1 16,-11 2-16,-8 5 0,-4 0 16,1-6-16,1-6 0,-6 7 15,-5 4-15,6 3 0,4 1 16,-6 0-16,-4 0 0,3-4 15,4-1-15,-7 0 0,-5-1 0,3 0 16,1 1-16,-9 2 0,-6 1 16,-9-4-16,-3-1 0,-13 1 15,-9 0-15,0-2 0,-1-4 16,-18 4-16,-14 1 0,-6-5 16,-4-2-16,-6-1 0,-5 1 15,-8 2-15,-7 3 0,-11 1 16,-8 0-16,-5-3 0,-5-1 15,-3 0-15,-1 1 0,-3-2 16,-2 0-16,-4 1 0,-2 3 0,-4-1 16,-4-1-16,-1 0 0,-2-2 15,1 5-15,0 1 0,7 5 16,-1 0-16,-11-1 16,-7 1-16,8-2 0,1 2 15,-9 1-15,-3 0 0,4 1 0,-1 2 16,-5-2-16,-5 2 0,-1-1 15,-1-1-15,-3 2 0,-4 2 16,-12 1-16,-1-1 0,-5 1 16,-2 1-16,-1-3 0,1 0 15,-39 6-15,7 4 0,7 4 16,4 1-16,-1-1 0,0-4 16,-1-1-16,0-3 0,-10-1 15,-4-2-15,1 6 0,1 4 0,-4-1 16,0-2-16,1 0 0,0-1 15,-1-4-15,-1-2 0,4 0 16,4-2-16,-10 1 0,-5-1 16,4-1-16,3-3 0,-4 1 15,-6 2-15,11-2 0,8-1 16,-3-1-16,-1 0 0,-1-1 16,-1-2-16,6 0 0,5-1 15,6 4-15,6 1 0,0-1 16,1-2-16,7-1 0,3 1 0,2-1 15,2 1-15,15-1 0,9-1 16,5-2-16,4-2 0,9 0 16,8 1-16,8 0 0,5-1 15,4 5-15,3 4 0,5 0 16,6 0-16,3-3 0,4-3 0,10 0 16,9 3-16,5-1 15,2 2-15,-8 2 0,10-1 16,4 0-16,1 0 0,11-1 15,7-1-15,11 1 0,1-2 0,35 0 16,1-1-16,-4 3 0,-3 1 16,7 0-16,4-1 0,1 1 15,2 1-15,7-1 0,4 1 16,-4-1-16,-3-1 0,9-4 16,9-1-16,-9-4 0,-4-3 0,4 6 15,2 3-15,-2 0 0,1 0 16,-5-2-16,-2 0 15,-6 0-15,-1-1 0,-3 0 0,0 0 16,-9-2-16,-4-1 0,-4 0 16,-1 0-16,-9 2 0,-6-1 15,6 0-15,0-3 16,-6 3-16,-4 2 0,-25 0 16,-17 3-16,4 1 0,4 3 15,-12-2-15,-6-2 0,-6 0 16,-3-3-16,-8 5 0,-5 3 0,-4-1 15,-4 0 1,-2 1-16,-3 1 0,-11 0 0,-7 1 16,-1 0-16,-3-2 0,-18 2 15,-13 1 1,17 0-16,-5 2 0,0-1 0,2-1 16,-41 2-16,-8-2 0,9 0 15,6 0-15,-22 1 0,-13 1 16,8-4-16,7-3 0,-13 2 15,-10 2-15,12 0 0,8 0 0,-22-2 16,-13 1-16,12 0 0,11 1 16,-20 1-16,-12 0 15,12 2-15,7 1 0,-15-2 0,-13-3 16,22 1-16,15 0 0,-18 1 16,-13 0-16,20 0 0,13 1 0,-14 1 15,-9 0-15,17-1 16,14-1-16,-5 3 0,-3 0 15,18-1-15,14-2 0,0 2 0,1 2 16,23-4-16,15 0 0,0-1 16,1 1-16,14-3 0,10 1 15,14-2-15,7-2 16,3 1-16,3 0 0,23-5 0,17-2 16,1-2-16,-1-1 0,21 1 15,13 1-15,-3 2 0,-4 3 0,22-2 16,15-2-16,-8 2 0,-5 0 15,26-3-15,18-4 16,-13-3-16,-9-3 0,36 5 0,24 3 16,-16 3-16,-10 3 0,31 0 15,21 1-15,-23 2 0,-15 1 0,24 4 16,16 3-16,-27 0 16,-19 2-16,7-4 0,5-1 15,-30-4-15,-23-3 0,-6-4 16,-6-3-16,-34 3 0,-23 3 0,-17 1 15</inkml:trace>
  <inkml:trace contextRef="#ctx0" brushRef="#br0" timeOffset="578753.1637">17514 14220 0,'0'0'0,"0"0"15,0 0-15,15 19 0,-15-19 0,13 26 16,-3-4-16,0 3 0,1 3 15,2 17-15,1 8 16,-2 2-16,-1 2 0,0 20 0,0 19 16,-2-4-16,-2-5 0,0 22 15,0 14-15,-2-18 0,0-13 16,1 40-16,1-8 0,3-23 16,2-14-16,-6-7 0,-2-4 15,0-16-15,1-13 0,-1-5 16,1-5-16,-1-9 0,-2-5 0,-10-8 15,-5-5-15,3-3 0,4-3 16,1 0-16</inkml:trace>
  <inkml:trace contextRef="#ctx0" brushRef="#br0" timeOffset="579452.3056">17471 14247 0,'0'0'0,"0"0"0,0 0 0,20 3 16,-20-3-16,23 1 0,-23-1 15,35 3-15,-17-2 0,8 0 16,7-1-16,6 1 16,3-1-16,17-1 0,5-1 0,15-1 15,1 1-15,20-2 0,3-1 16,19-1-16,0 1 0,20-5 15,-4-2-15,53-4 0,-19 3 16,0 4-16,-1 1 0,-9-1 16,-6 0-16,6 2 0,4 0 15,-3 4-15,-3 2 0,3 2 16,3 0-16,-12 2 0,-6 1 0,4 0 16,3 1-16,-9-4 0,-8 0 15,-3 1-15,-2 3 0,-13-2 16,-9-1-16,-10-2 0,-6-2 15,-9 1-15,-5-1 0,-4 2 16,-2 0-16,-7-3 0,-5-2 16,-4 2-16,-3 1 0,-9 2 0,-5 2 15,-7 2-15,-4 2 16,0 4-16,0 3 0,-5 5 16,-1 4-16,-8 1 0,-2 2 0,-1 15 15,0 10-15,-2-5 0,-2-1 16,0 6-16,-1 4 0,-1 6 15,-2 5-15,1 1 0,-1 2 16,-1 4-16,-1 3 0,3 3 16,1 2-16,0-2 0,-1 1 15,-2 0-15,-2 1 0,-2-3 16,-1-1-16,-4-6 0,-4-3 16,-6-15-16,-4-11 0,6-13 0,4-9 15,3-6-15</inkml:trace>
  <inkml:trace contextRef="#ctx0" brushRef="#br0" timeOffset="581569.51">23993 14609 0,'0'0'0,"0"0"16,0 0-16,-29 14 0,29-14 16,-32 13-16,12-7 0,1 1 15,-1 0-15,-3 2 0,2 1 0,3-3 16,4-1-16,6 0 15,6 2-15,5 0 0,5 1 0,9-3 16,10-2-16,4 0 0,3-1 16,14 0-16,4-1 0,-2-2 15,-3-2-15,-3 0 0,-8 1 16,-9 0-16</inkml:trace>
  <inkml:trace contextRef="#ctx0" brushRef="#br0" timeOffset="581706.597">23814 14871 0,'0'0'0,"0"0"0,0 0 0,16 15 16,-16-15-16,17 16 0,-1-7 16,-1 0-16,2 1 0,-3-2 15,-2-1-15,-1-1 0</inkml:trace>
  <inkml:trace contextRef="#ctx0" brushRef="#br0" timeOffset="581969.1808">24654 14570 0,'0'0'0,"0"0"16,0 0-16,-22 16 0,22-16 0,-28 18 15,7-5-15,0 0 0,0 1 16,-2 3-16,3-1 0,4 0 16,4-2-16,8-1 15,5 0-15,7-1 16,4-2-16,5 0 0,5 0 0,4-2 0,2 0 16,8 1-16,-2-1 0,-3-1 15,-4 1-15,-5-1 16,-3-3-16,-3 1 0</inkml:trace>
  <inkml:trace contextRef="#ctx0" brushRef="#br0" timeOffset="582119.781">24395 14872 0,'0'0'0,"0"0"16,0 0-16,0 0 0,27 15 15,-27-15-15,29 17 0,-11-8 16,1 1-16,0 0 0,-1 0 15,-1-1-15,-3 0 0,-1-2 16</inkml:trace>
  <inkml:trace contextRef="#ctx0" brushRef="#br0" timeOffset="582786.653">24096 14940 0,'0'0'0,"0"0"0,0 0 16,24 10-16,-24-10 0,43 13 16,-14-6-16,0 0 15,0 0-15,7 0 0,-1 2 0,0-2 16,-1 1-16,2 1 0,-4 0 16,-9 0-16,-6 0 0,-12 2 15,-9 0-15,-5-4 0,-4-2 0,-10 1 16,-8 0-16,-14 4 0,-6-1 15,-3 0-15,-1-1 0,-7-1 16,6-1-16,-6-1 0,5-1 16,13-2-16,8-1 0,11 0 15,7-1-15,6 0 0,5 1 16,12 0-16,9-1 0,10 0 16,5 0-16,11 0 0,7 0 15,7 2-15,7 1 0,13 1 16,2 4-16,-2-1 0,-3 0 0,3 4 15,-8 2-15,-9 0 16,-9 0-16,-14-4 0,-10-3 0,-15 3 16,-11 2-1,-14-3-15,-12-1 0,-13-1 0,-12-1 16,-1-1-16,0 0 0,-14 0 16,-4 0-16,4-1 0,2-2 0,-28 4 15,10 1-15,9-2 0,6-1 16,8 0-16,7 0 15,16-2-15,9 0 0,13-1 16,8 0-16,11 0 0,7 0 0,13-1 16,11-2-16,8 3 0,6 0 15,15 0-15,9-1 0,3 2 16,2 3-16,5 1 16,3 1-16,25 5 0,-18 0 0,-20 0 15,-11 1-15,-15-2 0,-8 2 16,-15 2-16,-9 3 0,-8-3 15,-6-3-15,-18 0 0,-12-2 16,8-3-16,-3 3 0,-8-4 16,-5 0-16,2-3 0,2-2 0,9 0 15,7 0-15,5 0 0</inkml:trace>
  <inkml:trace contextRef="#ctx0" brushRef="#br0" timeOffset="583004.7572">24315 15172 0,'0'0'0,"0"0"16,0 0-16,2 35 15,-3-15-15,-2 9 0,-2 7 0,-1 14 16,-2 5-16,-3 13 16,-2 1-16,-1 7 0,4-6 0,-4 1 15,-1-10-15,3-11 0,1-9 16,1-10-16,1-8 0,1-10 15,0-7-15,3-10 0,0-9 16,2 6-16,1 0 0,0 2 0</inkml:trace>
  <inkml:trace contextRef="#ctx0" brushRef="#br0" timeOffset="583186.2113">24176 15495 0,'0'0'0,"0"0"16,0 0-16,-21 34 0,9-16 15,-6 4-15,-4 6 16,0-2-16,0-1 0,-8 7 16,-7 6-16,3-6 0,3-2 0,-3-3 15,3-7-15,8-3 0,4-5 16,4-1-16</inkml:trace>
  <inkml:trace contextRef="#ctx0" brushRef="#br0" timeOffset="583503.4826">23570 15071 0,'0'0'15,"0"0"-15,0 0 0,-24 8 0,24-8 16,-28 12-16,5-1 0,-1 0 16,0 1-16,-2 1 0,-3 3 15,-5 3-15,2 1 0,4-1 16,5 0-16,0 3 0,5-2 0,7 1 16,5 1-16,8 2 15,7 1-15,3-4 0,3-2 16,1-4-16,-2-1 0,5-3 15,4-2-15,0-2 0,0-5 0,-4 0 16,-4 0-16,-2 0 0</inkml:trace>
  <inkml:trace contextRef="#ctx0" brushRef="#br0" timeOffset="583740.6479">23770 15160 0,'0'0'0,"0"0"16,0 0-16,0 0 0,0 0 0,-30 8 16,30-8-16,-26 9 0,26-9 15,-28 14-15,13-5 0,1 1 16,0 0-16,3 2 0,1 0 16,3 2-16,1-1 0,5 2 15,3 1-15,3 2 0,0-1 0,8 6 16,5-1-16,-4-3 0,-1-4 15,-2-1-15</inkml:trace>
  <inkml:trace contextRef="#ctx0" brushRef="#br0" timeOffset="592269.7702">25134 15069 0,'0'0'16,"0"0"-16,0 0 0,27-1 0,-27 1 15,35 1-15,-10 2 16,0 2-16,2 1 0,1 1 15,2 3-15,6 1 0,-5-2 0,1 3 16,-5-1-16,-8 2 0,-7 3 16,-12 3-16,-10 2 0,-7 1 15,-4-1-15,-7 0 0,-6-2 16,-3 1-16,0 0 0,-5 3 16,3 0-16,8-3 0,7-2 15,6-3-15,6-2 0,7-1 0,6-1 16,12-1-16,9 0 0,6-5 15,4-2-15,6-2 0,8-3 16,2-1-16,4-1 0,-11 1 16,-9 1-16,-8 0 0</inkml:trace>
  <inkml:trace contextRef="#ctx0" brushRef="#br0" timeOffset="592552.2168">25914 15152 0,'0'0'0,"9"2"16,6 1-16,0 0 0,0 0 0,5 3 15,0 1-15,-2 2 0,-3 1 0,-6 3 16,-5 2 0,-4 2-16,-2 0 0,-9 1 0,-8 0 15,-6 6-15,-1 0 0,-5 0 16,-3-1-16,5-2 0,5-4 15,2 2-15,6-1 0,10-2 16,7-1-16,11-1 0,9 1 16,4-6-16,6-2 0,9-4 15,7-3-15,12-6 0,-1-4 0,-12 3 16,-9 1-16,-10 1 0</inkml:trace>
  <inkml:trace contextRef="#ctx0" brushRef="#br0" timeOffset="592904.5882">26882 14900 0,'0'0'0,"0"0"16,0 0-16,0 0 0,-27 10 0,27-10 15,0 0-15,-27 15 0,21-7 16,6 2-16,6-2 15,7 0-15,3-1 0,7 0 16,6 0-16,2-1 0,3-3 16,8 2-16,5 2 0,-5-2 0,-3-2 15,-10 1 1,-4-1-16,-15 4 16,-11 2-16,-6 1 0,-4 2 0,-10 4 15,-9 6-15,-1-2 0,-2-2 0,-12 13 16,-3 7-16,1-5 0,3-5 15,-2 5-15,4-2 0,7-5 16,5-3-16,-3-2 0,2-2 16,12-9-16,6-6 0,3-1 15,2 0-15,3-2 0</inkml:trace>
  <inkml:trace contextRef="#ctx0" brushRef="#br0" timeOffset="593086.2479">26910 15251 0,'0'0'0,"11"3"0,6 4 0,1 0 16,3 0-16,15 4 0,4-1 15,11 4-15,0 1 0,-5-3 16,-3 1-16,-8-2 0,-5-1 0,-5 1 16,-8-2-16,-4-2 15,-3-1-15,-2-2 0</inkml:trace>
  <inkml:trace contextRef="#ctx0" brushRef="#br0" timeOffset="593269.8262">26610 15507 0,'0'0'0,"0"0"0,0 0 16,0 0-16,34 5 0,-12-4 16,8 1-16,4-1 0,6-1 15,13 2-15,2-2 0,-1 1 0,-1-2 16,9 1-16,-4 0 15,-1 0-15,-10 1 0,-12-2 0,-10-4 16,-5 2-16,-4 1 0,-4 0 16</inkml:trace>
  <inkml:trace contextRef="#ctx0" brushRef="#br0" timeOffset="593486.4824">26966 15346 0,'0'0'16,"0"0"-16,0 0 0,0 0 0,11 35 15,-11-35-15,7 37 0,-5-13 16,-1 3-16,0 4 0,0 3 16,-1 11-16,-1-1 0,-1 1 15,-1 0-15,-1 4 0,1-4 16,1-5-16,0-6 0,1 1 0,1-5 16,-5-8-16,-3-7 15,1-7-15,-2-2 0,-1-8 16,-1-6-16,2 1 0,1 1 0,3 1 15</inkml:trace>
  <inkml:trace contextRef="#ctx0" brushRef="#br0" timeOffset="593619.5373">26574 15777 0,'0'0'0,"0"0"0,0 0 16,-14 20-16,8-8 0,-1 4 15,0 0-15,0 1 0,1-2 0,3 1 16,4-2-16,0-2 15,0-2-15,-1-2 0</inkml:trace>
  <inkml:trace contextRef="#ctx0" brushRef="#br0" timeOffset="593736.7608">27168 15915 0,'0'0'0,"0"0"0,0 0 15,15 20-15,-7-8 0,2 0 16,3 2-16,0-1 0,0 0 0,0 0 15,-2-1-15,-1-2 0</inkml:trace>
  <inkml:trace contextRef="#ctx0" brushRef="#br0" timeOffset="593953.9507">27870 15086 0,'0'0'0,"0"0"15,-4 18-15,1-5 0,-1 1 0,0 5 16,-1 4-16,1 4 16,1-2-16,-1-4 0,2-3 15,0-3-15</inkml:trace>
  <inkml:trace contextRef="#ctx0" brushRef="#br0" timeOffset="594285.8693">28040 15126 0,'0'0'0,"0"0"0,28 1 0,-10-1 15,2 2-15,10 1 0,4 2 16,1-1-16,2 1 0,8 1 15,0 0-15,-7-1 0,-6 0 16,-3 0-16,-7 2 0,-7 1 16,-8 4-16,-15 0 0,-12 4 15,-6 0-15,-3-1 0,-13 2 16,-5-3-16,-1 0 0,-3 1 0,-4 0 16,3 0-16,9-2 15,7-2-15,11-2 0,8-1 0,7-1 16,7 0-16,8 1 15,9 1-15,5 0 0,8-1 0,6 0 16,4-3-16,4-4 0,3-2 16,-1 1-16,0 0 0,-4 0 15,-10 0-15,-7 0 0</inkml:trace>
  <inkml:trace contextRef="#ctx0" brushRef="#br0" timeOffset="594522.0292">28087 15285 0,'0'0'0,"-8"7"0,-3 3 15,-3 4-15,0 2 0,-6 7 16,-1 1-16,4 2 0,1 1 0,3 5 16,4 1-16,8-4 15,5-3-15,9-2 0,5-2 0,8-2 16,4-1-16,12 0 0,4-2 15,-2-3-15,-1-3 0,1-3 16,0-4-16,1-3 0,-5-4 16,-10 0-16,-7 2 0,-7-1 15</inkml:trace>
  <inkml:trace contextRef="#ctx0" brushRef="#br0" timeOffset="594704.4309">27855 15833 0,'0'0'0,"0"0"16,23 10-16,-5-3 0,3 1 0,14 3 15,6 0 1,0-1-16,2-3 0,7 0 0,-4-4 16,6-2-16,-3-1 0,-12-1 15,-8 0-15,-6 1 0</inkml:trace>
  <inkml:trace contextRef="#ctx0" brushRef="#br0" timeOffset="594919.8138">28230 15543 0,'0'0'0,"0"0"0,0 0 0,-13 32 16,8-14-16,-1 7 0,0 4 15,-2 5-15,0 5 0,-4 18 16,-2 6-16,-3 12 0,2-1 0,1 5 15,3-9-15,3-2 0,2-12 16,5-13-16,4-10 0,1-10 16,3-8-16,4-10 0,2-9 15,-4 2-15,-3 0 0,0 1 16</inkml:trace>
  <inkml:trace contextRef="#ctx0" brushRef="#br0" timeOffset="595103.1024">28920 15494 0,'0'0'0,"9"1"16,3 1-16,1 1 0,1 0 0,8 1 15,4 1-15,-4 1 0,-1-3 16,0 1-16,-4-1 0,-2 0 15</inkml:trace>
  <inkml:trace contextRef="#ctx0" brushRef="#br0" timeOffset="595454.1331">28687 15703 0,'0'0'0,"0"0"0,0 0 16,0 0-16,0 0 0,6 18 0,-6-18 15,31 15-15,-11-9 0,7-1 16,5-1-16,3-1 0,3-2 15,10-2-15,0-2 0,6-3 16,-6-2-16,-5-2 0,-5-3 16,-8-1-16,-5-3 0,-3-9 15,-7-5-15,-6 2 0,-6 0 0,-5 1 16,-3-1-16,-4 4 0,-1 1 16,-1 6-16,-1 4 0,1 6 15,0 5-15,-1 7 0,-1 5 16,-1 4-16,-2 5 0,-5 9 15,-3 7-15,-2 12 0,2 5 0,-5 4 16,-4 4-16,-1 4 16,2-7-16,6-5 0,6-4 0,0-4 15,5-8-15,4-9 0,3-8 16,4-8-16,3-7 0,1 0 16,0-3-16,0 3 0</inkml:trace>
  <inkml:trace contextRef="#ctx0" brushRef="#br0" timeOffset="595602.4121">28948 15976 0,'0'0'16,"0"0"-16,6 25 0,-3-9 0,2 1 15,2 2-15,4 0 16,6 4-16,2-2 0,2-7 16,3-5-16,1-10 15,2-7-15,0 0 0,-5 2 0,-4 1 16</inkml:trace>
  <inkml:trace contextRef="#ctx0" brushRef="#br0" timeOffset="595954.4759">29568 15450 0,'0'0'0,"-3"9"16,-3 6-16,0 2 0,-2 4 15,-3 6-15,0-1 16,2-3-16,1 0 0,1-1 0,0-3 16,1-4-16,2-2 0,1-4 15,1-3-15,2-6 0,0 0 16,1-5-16,3-4 0,4-2 16,3-3-16,3-2 0,3-2 15,0 0-15,1 0 0,5-2 0,2 6 16,-1 3-16,-2 5 0,-1 3 15,-2 2-15,-1 3 0,-3 3 16,-2 5-16,-3 4 0,-3 2 16,-1 3-16,-5 4 0,-2 6 15,-4-2-15,0-2 0,-3 0 16,-1 0-16,-2-4 0,-1-2 0,2-4 16,3-3-1,0-2-15</inkml:trace>
  <inkml:trace contextRef="#ctx0" brushRef="#br0" timeOffset="596136.4671">29586 15701 0,'0'0'0,"0"0"0,0 0 16,-16 30-16,7-18 0,-1 7 0,-2 6 16,-3 8-16,-1 3 0,-2-1 15,-3 0-15,-2 2 0,2-5 16,-4 3-16,2-4 0,5-6 0,3-5 15,3-10-15,3-7 16,3-4-16,0-4 0,2 2 16,0 0-16,1 1 0</inkml:trace>
  <inkml:trace contextRef="#ctx0" brushRef="#br0" timeOffset="596370.7302">29493 16012 0,'0'0'0,"0"0"16,0 0-16,12 27 0,-4-16 0,4 2 15,3 3-15,5 2 16,3 1-16,11 3 0,2-2 0,2-2 16,2-1-16,6-1 15,-1-3-15,-6-3 0,-2-2 0,-1-1 16,-5-2-16,-6-2 0,-5-4 16,-4-6-16,-5-7 0,-8-1 15,-4-5-15,-5-2 0,-3-2 16,0-2-16,-1 0 0,1-2 15,0-1-15,0 2 0,3 6 0,0 5 16</inkml:trace>
  <inkml:trace contextRef="#ctx0" brushRef="#br0" timeOffset="596652.7486">30328 15701 0,'0'0'0,"0"0"0,16 12 16,-5-3-16,1 1 0,3 1 0,1 0 15,6 5-15,1 2 0,-1 0 16,-1 1-16,-3-2 0,-3-1 16,-1 1-16,-4-4 0,-7 0 15,-4-2-15,-9-3 0,-6-1 16,0-1-16,-2-2 0,-12 0 15,-6-2-15,1-2 0,0-2 16,-4-3-16,-3-4 0,6-3 0,5-3 0,1 0 16,7 4-16,4 2 15</inkml:trace>
  <inkml:trace contextRef="#ctx0" brushRef="#br0" timeOffset="596869.7211">30807 15757 0,'0'0'16,"12"11"-16,5 4 0,5 8 0,0 3 15,8 7-15,7 7 0,-7-1 16,-6 0-16,-9 3 0,-11-4 16,-10-8-16,-6-7 0,-15-3 15,-12-2-15,-8-6 0,-7-5 0,-15-10 16,-10-5-16,12 0 15,18 3-15,15 1 0</inkml:trace>
  <inkml:trace contextRef="#ctx0" brushRef="#br0" timeOffset="634069.5678">23086 15794 0,'0'0'0,"0"0"16,0 0-16,0 0 0,0 0 0,0 0 16,23 1-16,-23-1 0,0 0 0,0 0 15,0 0-15,0 0 16,0 0-16,0 0 0,-23 16 16,23-16-16,-21 4 0,21-4 15,-32 6-15,32-6 0,-40 7 0,16-5 16,-3-1-16,-8-1 0,0-1 15,-3 1-15,-2 0 0,-7-1 16,2-2-16,-3 3 16,0 0-16,2 0 0,2-1 0,-9 1 15,1 0-15,2 2 0,4 2 16,-4 1-16,-2 1 0,-5 0 16,2 0-16,1-1 0,0 1 15,5-1-15,5 1 0,-9-1 16,1 1-16,3 2 0,-2 1 15,1-1-15,-1-1 0,0 0 16,7-2-16,4 0 0,4 0 0,-3 1 16,1 1-16,-1-2 0,2 1 15,5-3-15,3-3 0,3 1 16,0 1-16,10 0 0,3-1 16,3 0-16,3-1 0,5-1 15,4-1-15,7 3 0,5 2 16,5-2-16,3-2 0,10 4 15,8 1-15,5 1 0,3 2 0,7 0 16,5 0-16,2-1 0,1 1 16,14 1-16,1-1 0,10 3 15,-2-1-15,-2-5 0,-2-3 16,29 0-16,-12-1 0,-8 1 16,-7 0-16,-6-6 0,-7-4 0,1 0 15,-2 1-15,-9 2 16,-7 1-16,-4 1 0,-4 1 15,-5-1-15,-5-1 0,-6 3 16,-5 1-16,-7-1 0,-4-2 0,-6-2 16,-4-1-16,-6 3 0,-3 0 15,-4-1-15,-2-3 0,-5 1 16,-2 1-16,-3-2 0,-1-1 16,-6 2-16,-3 0 0,0 1 15,-3 2-15,-4 1 0,-3 0 0,-12 0 16,-2 1-1,2 2-15,3 4 0,-3 0 0,-1 1 16,-5-3-16,3-2 0,-1 1 16,1 1-16,-1 1 0,-2 1 0,-7-1 15,-4 1-15,9 0 16,7 0-16,-25-1 0,8-3 16,4 3-16,1 2 0,-11 0 15,-8-1-15,5 0 16,3 1-16,18 1 0,11 2 0,-7-5 15,-6-3-15,6-4 16,3-3-16,-4 8 0,-3 4 0,0-1 16,2 0-16,-6-7 0,-3-5 15,10 3-15,6 1 0,-5 2 16,-3 0-16,1 1 0,2-2 16,-3 2-16,-3 1 0,9 0 0,6 1 15,-7-4-15,-5 0 16,-2 1-16,2-2 0,4 1 0,3-1 15,4 2-15,1 3 0,-2-1 16,-3-1-16,5 0 0,3-2 16,-6 3-16,-2 2 0,-1-2 15,-1 0-15,0 1 16,0 0-16,10 1 0,8-1 0,-5 1 16,-2-2-16,2 2 0,2 1 15,-11 3-15,-6 0 16,6-4-16,2-2 0,6 2 0,5 3 15,-1 2-15,-1 3 0,0-6 16,-2-2-16,18 0 0,-2 1 16,-5-1-16,-4-1 0,2 0 15,2 0-15,-3 3 0,-2 2 16,2-3-16,3-3 0,1 0 16,-1 1-16,3-1 0,-3 0 0,3 0 15,1 2-15,2-1 0,1 1 16,-3-1-16,-3-1 0,3 0 15,1 1-15,5-1 0,1 0 16,-1-1-16,2 1 0,-3 0 16,-1 1-16,2-1 0,2-1 15,1 1-15,3-1 0,3-1 16,0-1-16,2 1 0,2 0 0,1 1 16</inkml:trace>
  <inkml:trace contextRef="#ctx0" brushRef="#br0" timeOffset="825337.4917">15241 6784 0,'0'0'0,"0"0"15,0 0-15,0 0 0,-5 27 0,5-27 16,-8 32-16,3-11 0,-2 3 15,-3 1-15,-2 1 0,-3 8 16,-2 0-16,2-2 16,-1 0-16,0 6 0,0-2 0,3-4 15,2-4-15,2-4 0,1-4 16,4-6-16,3-3 0,0-3 16,0-1-16,0-2 0</inkml:trace>
  <inkml:trace contextRef="#ctx0" brushRef="#br0" timeOffset="825753.4848">15445 6857 0,'0'0'0,"0"0"0,0 0 16,0 0-16,26 7 0,-26-7 15,17 10-15,-17-10 0,18 14 0,-10-6 16,0 2-16,-3 1 0,-1 0 15,0 0-15,-1 0 0,-2 0 16,-2 1-16,-3-1 0,-4 1 16,-3 0-16,-3 0 0,-2-1 15,0-2-15,-6 4 0,-2-1 0,-1-2 16,-1-2-16,1-2 16,3-2-16,4-2 0,2-2 15,3-1-15,2 0 0,3 0 16,3-2-16,5 1 0,3 0 0,6-1 15,5 1-15,3 1 16,0 1-16,3 2 0,2 2 16,2 0-16,2 2 0,-3 2 15,-1 0-15,2 2 0,-3 0 0,-2-1 16,-4 3-16,-3-1 0,-4-1 16,-2-2-16,-3-1 0,-3 0 15,-2 1-15,-5 1 0,-3-1 16,-3 0-16,-4-1 0,-1 0 15,-3 0-15,0-2 0,0-1 0,0 0 16,3-1-16,4 0 0</inkml:trace>
  <inkml:trace contextRef="#ctx0" brushRef="#br0" timeOffset="826254.5105">15877 6860 0,'0'0'0,"0"0"16,0 0-16,0 0 0,-27 5 0,27-5 15,-26 5-15,11-1 16,2-1-16,0 2 0,1 3 16,2 1-16,1 1 0,2-1 15,3 2-15,2 1 0,1 0 0,5 5 16,5 1-16,4 0 15,5-2-15,0 2 0,2 0 16,0 0-16,0-1 0,4 5 16,-1-2-16,-3-1 0,-2-1 0,-5 0 15,-2-2-15,-4 1 0,-5 0 16,-5-3-16,-6 0 0,-4-1 16,-4 0-16,-5-1 0,-4-1 15,-3-1-15,-1-2 0,0-3 16,2-2-16,0-4 0,2-6 0,3-1 15,2-2-15,6-4 0,5-2 16,7-3-16,5-2 0,6-1 16,4 0-16,5-1 0,4-1 15,4 2-15,2 1 0,5-4 16,-1 2-16,-3 0 0,-3 2 0,-1 1 16,0 0-16,-7 1 15,-2 0-15,-7 3 0,-2 2 16,-6 0-16,-4 0 0,-5 1 15,-5 2-15,6 3 0,1 2 0,2 0 16</inkml:trace>
  <inkml:trace contextRef="#ctx0" brushRef="#br0" timeOffset="826737.3056">15652 6598 0,'0'0'15,"0"0"-15,-22-3 0,6 1 0,0 0 16,-6 1-16,-6 2 16,-10 1-16,0 1 0,-12 3 0,0 3 15,-1 1-15,0 2 0,-11 8 16,1 4-16,6 2 0,4 1 15,-6 12-15,0 3 0,11 1 16,9 0-16,2 12 0,10 2 16,7-3-16,7-6 0,9 2 15,8 0-15,7-9 0,4-6 0,31 13 16,10-8-16,-17-21 16,5-3-16,47 5 0,8-5 15,-5-2-15,-3-1 0,12-6 0,7-2 16,-9-5-16,-9-1 0,0-5 15,0-5-15,-13-3 16,-7-1-16,-7-12 0,-7-10 16,-11-3-16,-9-2 0,-8-11 0,-5-9 15,-7 4-15,-6-1 0,-11-6 16,-6-5-16,-10 4 0,-6 4 16,-15 5-16,-11 2 0,-12 8 15,-5 6-15,-28 6 0,-18 5 16,-1 9-16,0 5 0,34 5 0,23 3 15,17 3-15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17T03:05:01.42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2442 2680 0,'0'0'0,"0"0"0,0 0 15,24-7-15,-12 7 0,5-2 0,3 2 16,6-1-16,6 1 0,15 0 15,5 0-15,17 4 0,3 1 16,6-3-16,6-3 0,23-1 16,1 1-16,24-3 0,16-3 15,53-1-15,-19 1 0,-11 3 16,-6 2-16,-14 1 0,-10-2 0,-2-1 16,-2-3-16,-13 3 0,-10 1 15,-5 4-15,-3 2 0,-13 1 16,-7 3-16,-29-4 0,-16 1 15,-15-3-15</inkml:trace>
  <inkml:trace contextRef="#ctx0" brushRef="#br0" timeOffset="1296.7069">7670 2590 0,'0'0'0,"0"0"0,0 0 15,-26-7-15,18 6 0,-9-1 0,-2 0 16,-3 1-16,-2-2 0,-11 1 15,-4-1-15,-2-1 0,-2 1 0,-13-2 16,-1 2-16,-3-2 0,0 0 16,-14-1-16,-5-1 15,2-3-15,0-2 0,-18-1 0,-1 4 16,-13-2-16,7 0 0,-44-1 16,13 3-16,10 2 0,10 1 15,4 4-15,3 1 0,8 2 16,6 4-16,1 1 0,-4 2 15,5 2-15,0 1 0,4 5 16,2 1-16,4 5 0,2 3 0,-3 5 16,0 3-16,5 1 0,3 0 15,3 3-15,-1 2 16,8 3-16,6 2 0,5 6 0,3 4 16,5-7-16,4-5 0,8 4 15,5 3-15,7-3 0,5-2 16,6-3-16,2-2 0,7-3 15,5-1-15,10 0 0,7 1 16,2-5-16,-2-3 0,10 0 16,3-1-16,6-6 0,6-3 0,10-3 15,8 0-15,3-3 0,4-2 16,4-5-16,4-5 0,0 5 16,1 5-16,5 1 0,3 0 15,1-1-15,2-3 0,9-2 16,7-4-16,-1 1 0,-2 2 15,4 0-15,3-2 0,4 1 16,1-2-16,3 2 0,4 0 16,-2 0-16,0-1 0,7 1 0,6 1 15,-5-1-15,2-2 0,5 4 16,6 2-16,-9-5 0,-7-2 16,4 0-16,3 2 0,1 1 15,1 3-15,-1-2 0,-3-3 16,-6-2-16,-4 0 0,3-4 15,2-2-15,-5 0 0,-4 3 0,-4 0 16,-4 2-16,-5-6 16,-3-3-16,-3-1 0,-2 0 15,-10 1-15,-6 3 0,-8-3 0,-4 1 16,-6-6-16,-4-3 0,-3 2 16,-3 2-16,-5-2 0,-3-2 15,-2-2-15,-1-3 0,-8-3 16,-4-3-16,0 3 0,1 2 15,-5 1-15,0 1 0,-9 0 16,-3 1-16,-1-4 0,-2-2 0,-5-11 16,-2-7-16,-6 12 0,0 7 15,-11-5-15,-7-1 0,-10-4 16,-7-3-16,-16 0 0,-11 0 16,-8-6-16,-5-4 0,-23 5 15,-16 4-15,-6-3 0,-5 1 16,-22-4-16,-15-1 0,-9 5 15,-6 4-15,-21 9 0,-17 6 16,6 7-16,2 5 0,-19 10 16,-13 8-16,2 8 0,2 8 0,73-9 15,52-3-15,35-3 0</inkml:trace>
  <inkml:trace contextRef="#ctx0" brushRef="#br0" timeOffset="5081.8426">10625 3713 0,'0'0'0,"0"0"0,0 0 0,0 0 0,-22-4 16,22 4-16,-30 7 15,9-1-15,-3 1 0,-2 3 0,-4 2 16,-8 5-16,1 0 0,5 1 16,5 4-16,-1-1 0,7-4 0,10-2 15,8 0-15,7-2 16,6 1-16,9-1 0,6 0 16,4 0-16,2-2 0,-1 1 15,-1 2-15,-3-1 0,-4-2 0,-2 4 16,-5 0-16,-7 2 0,-6 1 15,-10-1-15,-7 2 0,-4 1 16,-3-1-16,-12 3 0,-5-1 16,3-3-16,1-1 0,4-6 15,4 0-15,6-5 0,5-4 0,4 0 16,2-1-16,2 1 0</inkml:trace>
  <inkml:trace contextRef="#ctx0" brushRef="#br0" timeOffset="5313.3629">11014 3648 0,'0'0'0,"0"0"0,-18 25 16,5-5-16,-4 1 0,-7 16 15,-4 9-15,-5 10 0,1 0 0,0 6 16,6-3-16,6-11 0,7-8 15,11-4-15,10-8 0,8-9 16,4-6-16,7-8 0,6-7 16,-3-3-16,1-2 0,5-9 15,0-5-15,-6-1 0,-2-2 0,-7 6 16,-6 5-16,-2 2 0</inkml:trace>
  <inkml:trace contextRef="#ctx0" brushRef="#br0" timeOffset="5464.9102">10632 3894 0,'0'0'0,"0"0"0,0 0 15,29-6-15,-29 6 0,39-6 16,-9 2-16,3 0 0,3-1 0,14 0 16,4 0-16,1 0 0,-9 0 15,-10 2-15</inkml:trace>
  <inkml:trace contextRef="#ctx0" brushRef="#br0" timeOffset="5781.0876">11287 3821 0,'0'0'0,"0"0"0,0 0 15,-12 34-15,5-20 0,-3 5 0,-1 5 16,-3 7-16,0 3 0,-1-2 15,2 0-15,-1 2 0,2-6 16,3-8-16,2-5 0,2-3 16,0-2-16,5-8 0,5-5 15,-1-5-15,3-2 0,3-10 16,3-6-16,2-1 0,2-2 0,2-2 16,1 0-16,-1 2 15,-1 4-15,4-2 0,0 4 16,-3 3-16,-3 5 0,3 4 0,1 3 15,-3 1-15,-1 2 0,-4 5 16,0 3-16,0 4 0,0 2 16,-3-1-16,-1-3 0,-1 1 0</inkml:trace>
  <inkml:trace contextRef="#ctx0" brushRef="#br0" timeOffset="6131.2132">11561 3992 0,'0'0'0,"0"0"0,0 0 0,28 8 16,-16-6-16,5-1 0,4-1 15,1-1-15,1-1 0,7-3 16,0-3-16,0-1 0,0-1 16,1-2-16,-6-1 0,-5-2 15,-4 0-15,-7 0 0,-4 0 0,-6 0 16,-5 1-16,-6 3 0,-4 3 15,-5 1-15,-3 4 0,-4 3 16,-5 4-16,-1 3 0,-1 3 16,1 6-16,0 4 0,0 10 15,6 1-15,5 0 0,4 1 16,8-1-16,6-1 0,8-2 16,7 0-16,9-6 0,7-4 0,11-6 15,7-5-15,1-5 0,1-4 16,14-21-16,4-15 15,-16 10-15,-11 6 0,-10 7 0</inkml:trace>
  <inkml:trace contextRef="#ctx0" brushRef="#br0" timeOffset="6364.0646">12398 3625 0,'0'0'16,"0"0"-16,0 0 0,-17 17 0,17-17 15,-22 32-15,5-2 0,-3 3 16,-2 3-16,-5 17 0,-1 6 16,-1 4-16,5-10 0,5 3 15,8-8-15,5-8 0,3-8 0,10-7 16,6-10-16,5-10 16,5-5-16,4-9 0,2-8 15,-1-5-15,-2-3 0,-2 1 0,-7 6 16,-4 6-16</inkml:trace>
  <inkml:trace contextRef="#ctx0" brushRef="#br0" timeOffset="6516.4722">12123 3889 0,'0'0'0,"0"0"15,0 0-15,33-7 0,-15 5 0,8-3 16,5 0-16,8 0 0,2 0 15,13 0-15,3-1 0,-9 2 16,-10 0-16,-7 0 0</inkml:trace>
  <inkml:trace contextRef="#ctx0" brushRef="#br0" timeOffset="6750.5104">12969 3735 0,'0'0'0,"0"0"15,0 0-15,-28 14 0,28-14 16,-41 17-16,10-3 0,-8 7 16,2 3-16,-3 4 0,-1 3 15,-3 7-15,7-1 0,4 6 16,9 1-16,10-8 0,10-4 0,14-10 16,11-5-16,7-9 15,5-5-15,10-8 0,6-8 16,4-5-16,-3-1 0,-13 4 0,-9 5 15,-7 1-15</inkml:trace>
  <inkml:trace contextRef="#ctx0" brushRef="#br0" timeOffset="7113.2918">13330 3490 0,'0'0'15,"0"0"-15,0 0 0,-6 23 0,6-23 16,-12 35-16,2-7 0,-3 4 15,-2 4-15,-6 15 0,-1 3 16,-2 4-16,6-7 0,-3 4 16,2-5-16,2-10 0,3-6 15,3-8-15,3-7 0,2-4 16,1-3-16,4-8 0,3-8 16,3-5-16,2-5 0,6-8 15,5-7-15,3 1 0,1-1 0,9-10 16,2 0-16,0 5 0,2 4 0,2 4 15,0 7 1,-7 5-16,-2 4 0,-3 9 0,0 4 16,-6 5-16,-2 3 0,-9 4 15,-4 6-15,-4 3 0,-3 3 0,-5 4 16,-4 2-16,2 0 16,2-2-16,1 7 0,0-2 15,4-8-15,2-5 0,-1-5 0,2-4 16,0-4-16</inkml:trace>
  <inkml:trace contextRef="#ctx0" brushRef="#br0" timeOffset="7465.8683">14229 3769 0,'0'0'0,"0"0"0,0 0 16,0 0-16,-32 15 0,18-1 0,-5 7 15,-2 2-15,-1 2 0,-3 12 16,2 3-16,6-4 0,6-3 16,8 2-16,9-5 0,2-8 15,4-7-15,11-9 0,8-6 16,1-4-16,2-3 0,6-7 16,2-5-16,-7-6 0,-4-3 0,2-9 15,-3-5-15,-8 6 0,-5 2 16,-11 4-16,-6 0 15,-5 7-15,-5 5 0,-13 6 0,-10 5 16,1 7-16,1 6 0,-5 2 16,-4 1-16,6 1 0,5 0 0,8 5 15,7 2-15,8-2 16,8-1-16,15-6 0,12-2 16,-11-4-16,-3 0 0,-3 1 0</inkml:trace>
  <inkml:trace contextRef="#ctx0" brushRef="#br0" timeOffset="8046.8868">14707 3720 0,'0'0'16,"0"0"-16,-16 20 0,5-4 0,-1 2 16,-5 11-16,-2 6 15,0 0-15,-1-2 0,-2 5 0,2-3 16,5-6-16,3-5 0,1-1 15,3-5-15,1-7 0,2-6 0,5-5 16,0-8-16,4 0 16,3-3-16,4-8 0,3-4 15,1-1-15,0-1 0,6-3 16,3-4-16,1 3 0,-1 3 0,3-2 16,0 2-16,-3 4 15,-1 4-15,-1 5 0,-1 3 16,-4 6-16,-4 4 0,-3 6 0,-3 4 15,-5 1-15,-3 1 0,-6 9 16,-4 5-16,-1 2 0,-1 1 16,0 8-16,5-1 0,1-5 15,3-5-15,5-2 0,4-1 16,5-7-16,3-1 0,8-9 16,7-5-16,3-5 0,2-3 15,1-6-15,1-4 0,1-1 0,-1-4 16,-1-3-16,-1-5 0,0-4 15,-6-1-15,-5 0 0,-2-3 16,-5 7-16,-3 3 0,-7 6 16,-7 4-16,-2 4 0,-3 4 15,-9 7-15,-7 7 0,1 3 16,-2 6-16,0 5 0,0 4 16,2 3-16,2 2 0,4 3 15,2 2-15,8-1 0,5-2 0,7 4 16,6-4-16,6-6 0,4-6 15,13-5-15,11-2 0,2-5 16,2-4-16,8-8 0,6-3 16,-15 2-16,-13 3 0,-10 1 15</inkml:trace>
  <inkml:trace contextRef="#ctx0" brushRef="#br0" timeOffset="8313.7238">15902 3687 0,'0'0'15,"-11"1"-15,-5 2 0,-1-1 0,-4 3 16,-10 4-16,-4 5 0,0-1 16,4 3-16,-5 7 0,4 6 15,7-3-15,4-1 0,6 3 16,8-3-16,5-3 0,2-1 16,7-3-16,7 0 0,1-3 15,2-3-15,-3-1 0,-1-2 16,-5 0-16,-3-1 0,-3 2 15,-4 0-15,-3 1 0,-4 0 0,-4 0 16,-4 2-16,2-2 0,1 0 16,-1-2-16,1-1 0,2-3 15,2-2-15,2-1 0,2 0 16,0-1-16</inkml:trace>
  <inkml:trace contextRef="#ctx0" brushRef="#br0" timeOffset="8614.1193">15907 3944 0,'0'0'0,"0"0"15,0 0-15,22 0 0,-22 0 0,22-1 16,-8-1-16,1 0 16,2 0-16,3-1 0,3 2 15,-1-1-15,0-1 0,5-5 16,1-5-16,-3 2 0,-2-1 0,-3-1 16,-2-2-16,-4 2 15,-3 1-15,-5-1 0,-5 0 0,-3-1 16,-3 2-16,-4 2 15,-4 4-15,-6 2 0,-4 2 0,-10 5 16,-3 3-16,1 2 0,0 3 0,5 9 16,1 3-16,2 7 15,6-2-15,8 3 0,7 4 16,6-5-16,6-3 0,12-2 16,8-3-16,7-4 0,6-3 15,15-2-15,7-7 0,-15 0 0,-12-3 16,-9 0-16</inkml:trace>
  <inkml:trace contextRef="#ctx0" brushRef="#br0" timeOffset="8830.626">16635 3619 0,'0'0'0,"-9"7"15,-5 4-15,-2 1 0,0 3 0,-9 15 16,-5 9-16,-3 9 0,3-1 16,-1 11-16,5-1 0,8-10 15,7-7-15,12-1 0,10-6 16,9-9-16,7-7 0,-6-5 16,-5-3-16,-4-1 0</inkml:trace>
  <inkml:trace contextRef="#ctx0" brushRef="#br0" timeOffset="9065.4962">17199 3568 0,'0'0'0,"-11"5"16,-4 1-16,-4 3 0,-3 2 16,-11 14-16,-10 13 0,3 1 15,5 3-15,-3 14 0,3 3 0,6-2 16,7-10-16,6-4 0,5-5 15,5-4-15,3-5 0,0-9 16,0-9-16,1 1 0,2 0 0,-5-7 16,-2-4-16,0-3 15,-3-2-15,-6-6 0,-2-3 16,6 5-16,2 0 0,1 2 16</inkml:trace>
  <inkml:trace contextRef="#ctx0" brushRef="#br0" timeOffset="9196.7112">16718 3843 0,'0'0'0,"0"0"16,0 0-16,27-17 0,-8 8 16,3 0-16,3-1 0,3 3 15,1 2-15,11-1 0,5 0 16,5 0-16,-1-1 0,-11 2 16,-6 1-16,-6 1 0</inkml:trace>
  <inkml:trace contextRef="#ctx0" brushRef="#br0" timeOffset="9379.8805">17627 4005 0,'0'0'0,"0"0"16,0 0-16,-6 20 0,6-20 0,-9 25 16,1-9-16,-2 0 15,-1 1-15,-1 0 0,-1-1 0,-4 1 16,1 0-16,1-3 0,3-3 15,2-1-15</inkml:trace>
  <inkml:trace contextRef="#ctx0" brushRef="#br0" timeOffset="9796.9885">18133 3992 0,'0'0'0,"0"0"15,0 0-15,27 8 0,-13-5 16,5 0-16,3-2 0,3-1 16,4 0-16,8-4 0,2-3 15,-2 0-15,0-3 0,4-2 16,-5 0-16,-4-1 0,-5-1 15,-3-3-15,-6-1 0,-3 0 0,-4 1 16,-7 0-16,-5 0 0,-4 3 16,-4 3-16,-9 1 0,-6 1 15,0 3-15,0 2 0,-3 6 16,-3 4-16,1 2 0,3 3 16,-3 8-16,4 4 0,4 3 0,4 2 15,6 1-15,5 1 16,4-1-16,3-1 0,6 0 15,7-1-15,4-2 0,6 0 0,6-8 16,8-6-16,-1-3 0,2-2 16,13-3-16,4-5 0,-14 2 15,-10 0-15,-8 0 0</inkml:trace>
  <inkml:trace contextRef="#ctx0" brushRef="#br0" timeOffset="10014.4038">18931 3791 0,'0'0'16,"0"0"-16,0 0 0,0 0 0,14 25 0,-14-25 15,15 31-15,-4-12 16,1 1-16,3 1 0,0 2 16,5 4-16,-1-2 0,3-1 15,2-2-15,2 1 0,-1-4 0,-4-4 16,-3-6-16,-2-3 0,-3-2 15,-2-2-15,-2 1 0,-3-2 16</inkml:trace>
  <inkml:trace contextRef="#ctx0" brushRef="#br0" timeOffset="10196.9157">19321 3803 0,'0'0'15,"0"0"-15,0 0 0,0 0 16,0 0-16,-33 9 0,13 2 15,-1 1-15,-1 1 0,-7 5 16,-5 4-16,-9 8 0,2 1 0,-7 7 16,2 2-16,9-7 0,6-2 15,5-2-15,7-6 0,11-7 16,8-7-16,0-2 0,0 0 16,0-2-16</inkml:trace>
  <inkml:trace contextRef="#ctx0" brushRef="#br0" timeOffset="10530.1803">19257 4034 0,'0'0'15,"0"0"-15,0 0 0,31 0 0,-31 0 0,35 2 16,-11-3-16,3 0 16,1-3-16,11-2 0,0-1 15,-1-2-15,-3 0 0,4-6 16,-5 1-16,-5 0 0,-5 2 0,-5-1 15,-4 0-15,-5 0 0,-3-1 16,-7 1-16,-6 1 16,-4 2-16,-3 3 0,-5 4 0,-4 3 15,-2 4-15,-2 5 0,-2 3 16,0 3-16,4 2 0,3 2 0,1 8 16,4 3-16,5-2 15,3-3-15,6 2 0,5 1 16,5-3-16,3-4 0,9-6 15,6-4-15,4-6 0,2-4 0,9-6 16,7-5-16,-9 3 0,-9 1 16,-7 1-16</inkml:trace>
  <inkml:trace contextRef="#ctx0" brushRef="#br0" timeOffset="10830.4054">20098 3845 0,'0'0'0,"0"0"16,0 0-16,-11 30 0,4-16 0,-3 4 16,-2 5-16,-2 4 0,1 1 15,-1-1-15,1-2 0,0 1 16,2-7-16,2-5 0,2-4 16,2-4-16,1-5 0,2-7 15,4-4-15,1-2 0,1-3 0,5-5 16,4-3-16,1 1 15,-1 1-15,3-3 0,1 1 16,-2 3-16,1 5 0,1 4 0,3 2 16,0 7-16,0 3 0,-1 3 15,-2 3-15,0 0 0,-2 0 16,4 0-16,2 1 0,-5-2 16,-2-1-16,-3-2 0</inkml:trace>
  <inkml:trace contextRef="#ctx0" brushRef="#br0" timeOffset="11065.4944">20598 3641 0,'0'0'0,"0"0"0,0 0 16,-19 27-16,7-10 0,-2 7 15,-3 7-15,-4 8 0,1 1 16,-1 8-16,2 1 0,5-6 15,3-4-15,4-1 0,4-7 16,4-7-16,3-8 0,10-6 0,5-6 16,2-5-16,1-5 0,-1-5 15,0-3-15,-2 2 0,1-1 16,-1 1-16,-5 2 0,-3 3 16</inkml:trace>
  <inkml:trace contextRef="#ctx0" brushRef="#br0" timeOffset="11230.7678">20296 3813 0,'0'0'0,"0"0"0,26-5 0,-8 3 16,4-1-16,9 2 0,8-1 16,12-1-16,-1 1 0,19-3 15,3 0-15,-2 1 0,-16 1 0,-12 0 16</inkml:trace>
  <inkml:trace contextRef="#ctx0" brushRef="#br0" timeOffset="11630.5547">21539 3752 0,'0'0'0,"0"0"0,0 0 15,-24 15-15,24-15 0,-34 18 16,9-1-16,-1 0 0,-2 2 0,-7 11 16,1 6-16,-4 4 0,6-3 0,6 5 15,9-3-15,9-8 16,7-8-16,13-6 0,12-7 16,3-7-16,3-4 0,11-7 15,7-4-15,-3-1 0,-3-1 0,7-6 16,-2-1-16,-8 0 0,-7 1 15,-1-8-15,-6-1 16,-11 5-16,-4 4 0,-10-3 0,-6-1 16,-2 5-16,-1 4 0,-12 2 15,-7 4-15,-1 4 0,0 4 0,-8 4 16,-6 5-16,5 0 16,5 1-16,4 2 0,5 2 15,7 0-15,4 0 0,13-3 16,8-5-16,-2 0 0,-2-3 0,-1 1 15</inkml:trace>
  <inkml:trace contextRef="#ctx0" brushRef="#br0" timeOffset="11998.7235">22129 3780 0,'0'0'0,"0"0"0,0 0 16,-18 22-16,18-22 0,-21 29 15,7-6-15,-2 0 0,0 2 0,-7 6 16,-2 2-16,4-4 0,3-3 16,-1 1-16,5-6 0,1-5 15,3-5-15,3-7 0,2-4 16,3-4-16,2-3 0,7-5 16,6-3-16,-1 0 0,2-1 0,7-8 15,4-4-15,0 0 0,3 2 16,8-6-16,3-2 15,-3 7-15,-2 5 0,5 3 16,-3 5-16,-11 5 0,-4 2 0,1 7 16,-1 6-16,-6 1 0,-3 3 15,-8 7-15,-5 9 0,-2 0 16,-3-1-16,-4 9 0,-3 5 16,-1-3-16,-2-6 0,1 8 15,3 0-15,4-8 0,4-5 0,5-10 16,4-5-16,-1-4 0,-2-1 15,0-1-15</inkml:trace>
  <inkml:trace contextRef="#ctx0" brushRef="#br0" timeOffset="12315.7216">22503 4012 0,'0'0'0,"0"0"15,0 0-15,0 0 0,0 0 0,0 0 16,39 0-16,-39 0 0,35-3 0,-12-1 15,4-1-15,-1-2 0,1 2 16,7-5-16,1-1 0,-4 0 16,-2 0-16,-4-3 0,-2-1 15,-1-2-15,-4 4 0,-9-2 16,-7-1-16,-4 6 0,-4-1 16,-5 2-16,-3 2 0,-5 3 15,-2 4-15,-9 4 0,-3 4 16,1 3-16,2 5 0,-1 1 15,1 4-15,1 3 0,7 2 0,8 0 16,7 2-16,7-3 0,5 0 16,9-4-16,8 0 0,7-8 15,6-4-15,11-4 0,11-2 16,-14 0-16,-9-2 0,-8 0 16</inkml:trace>
  <inkml:trace contextRef="#ctx0" brushRef="#br0" timeOffset="12580.5241">23291 3781 0,'0'0'0,"-10"3"0,-6 1 15,0 0-15,-1 3 0,-7 6 16,-3 1-16,3 1 0,3 2 0,1 6 16,6 2-16,6-1 15,6-3-15,8 0 0,6-1 16,1-2-16,1-1 0,3-2 15,2 1-15,-4-4 0,-2-2 0,-3-2 16,-3 0-16,-4-1 0,-2-3 16,-5 2-16,-6-2 15,-1 2-15,-2-1 0,-3-1 16,-4 0-16,-1 1 0,0-2 0,-1 2 16,5-3-16,2 1 0</inkml:trace>
  <inkml:trace contextRef="#ctx0" brushRef="#br0" timeOffset="12897.1091">23492 3971 0,'0'0'0,"0"0"0,22 0 0,-7 0 16,1-1-16,9-1 0,1 1 16,0 0-16,0-3 0,2-1 15,0 0-15,-5-3 0,-3-3 16,-5 0-16,-4 0 0,-4-2 15,-4 1-15,-6-1 0,-6-1 0,-2 4 16,-4 0-16,-8 1 0,-5 3 16,-1 3-16,1 5 0,-1 2 15,0 3-15,2 2 0,2 3 16,1 3-16,2 4 0,4-1 16,1 2-16,4 6 0,5 3 15,8-1-15,8-2 0,7-2 16,7-2-16,7-2 0,5-6 0,9-5 15,7-6-15,-12 1 0,-8-2 16,-7-1-16</inkml:trace>
  <inkml:trace contextRef="#ctx0" brushRef="#br0" timeOffset="13113.8598">24072 3702 0,'0'0'0,"0"0"0,-16 28 15,5-8-15,-1 1 0,-6 11 0,-2 2 16,-4 11-16,0 3 0,3-4 16,3 0-16,3-2 0,5-6 15,9-9-15,7-6 0,-1-4 16,-1-5-16,-1-2 0</inkml:trace>
  <inkml:trace contextRef="#ctx0" brushRef="#br0" timeOffset="13380.1646">24542 3621 0,'0'0'16,"0"0"-16,-19 10 0,7-2 15,0 5-15,-9 7 0,-3 4 0,-1 4 16,1 4-16,-3 10 0,0 5 16,5-4-16,3-3 0,1 6 15,2-2-15,4-6 0,2-6 16,1-5-16,3-5 0,0-5 16,1-4-16,-4-3 0,-3-3 15,-1-1-15,-2-3 0,2-3 16,0-1-16,2-1 0,2 1 0,1 0 15</inkml:trace>
  <inkml:trace contextRef="#ctx0" brushRef="#br0" timeOffset="13480.4426">24265 3883 0,'0'0'16,"16"-3"-16,7-2 0,9-2 16,1 1-16,16-3 0,18-1 0,-6 3 15,-2 1-15,-6 1 0,-14 1 16,-9 1-16</inkml:trace>
  <inkml:trace contextRef="#ctx0" brushRef="#br0" timeOffset="18781.6482">23479 4645 0,'0'0'0,"0"0"0,0 0 0,0 0 16,1-22-16,-1 22 15,0 0-15,-17-16 0,7 12 0,-6 1 16,-5 3-16,-2 0 0,-3 2 0,-14 3 16,-5 6-16,3 1 15,3 0-15,-6 3 0,2 2 16,8-2-16,6-2 0,4 3 0,6 0 15,8-3-15,6-1 0,11-3 16,10 0-16,0-3 0,4 0 16,5 2-16,6 1 0,0-1 15,0 0-15,4 3 0,-1 1 16,-6-3-16,-5-1 0,-6 1 16,-5 0-16,-5 2 0,-2-1 15,-10 1-15,-4 0 0,-4-2 16,-1-1-16,-7-1 0,-3-1 15,-1 0-15,-1 0 0,-6 0 0,-1-1 16,7 0-16,4 1 0,4-2 16,5 0-16,2-2 0</inkml:trace>
  <inkml:trace contextRef="#ctx0" brushRef="#br0" timeOffset="19030.6958">23770 4710 0,'0'0'0,"0"0"0,0 25 0,0-25 15,-6 36-15,-5 2 0,-6 12 16,2-3-16,-1 2 0,-5 13 16,-1 4-16,-2 2 0,2-9 0,-1 1 15,2-9-15,5-12 0,4-8 16,1-6-16,2-9 15,3-7-15,-1-4 0,-1-6 0,2-6 16,1 4-16,2-1 0,0 2 16</inkml:trace>
  <inkml:trace contextRef="#ctx0" brushRef="#br0" timeOffset="19280.2283">23719 4680 0,'0'0'0,"9"-5"0,6 0 0,1-2 15,2 1-15,12-1 0,6 0 16,7 3-16,-2 1 0,-3 6 16,-1 3-16,0 2 0,-5 1 0,-7 4 15,-5 5-15,-6 1 0,-6 0 16,-8 6-16,-6 4 0,-7-4 16,-6-3-16,-11 2 0,-7 3 15,-2-3-15,0-2 0,-7 4 16,-1-2-16,5-1 0,4-5 0,2-6 15,4-6-15,12-7 0,6-4 16,4 0-16,2 3 0,3 0 16</inkml:trace>
  <inkml:trace contextRef="#ctx0" brushRef="#br0" timeOffset="19749.0978">24671 4720 0,'0'0'0,"0"0"0,0 0 0,0 0 15,0 0-15,0 0 16,0 0-16,-21-19 0,21 19 0,-21-9 16,21 9-16,-35-10 0,17 7 15,-3 3-15,-1 2 0,-1 1 16,0 2-16,-7 4 0,-1 5 15,1 3-15,3 1 0,-5 8 16,1 4-16,4-2 0,4-2 0,7 1 16,5 1-16,5-4 0,4-2 15,10-4-15,7-5 0,1-7 16,1-5-16,11-8 16,7-5-16,-2-2 0,-1-3 0,6-5 15,-1 0-15,-4-2 0,-4-3 16,1-2-16,-5 1 0,-5 7 0,-5 2 15,-5 7-15,-3 5 16,-4 4-16,-1 5 0,-4 3 16,-3 6-16,0 3 0,0 3 0,-1 4 15,1 2-15,0 2 0,2 0 16,2-1-16,2-2 16,3-2-16,3-3 0,6-5 0,6-2 15,2-6-15,2-7 0,7-5 16,5-6-16,-1-2 0,0-2 15,-2 1-15,-6 4 0,-6 2 16</inkml:trace>
  <inkml:trace contextRef="#ctx0" brushRef="#br0" timeOffset="20064.046">25128 4566 0,'0'0'0,"0"0"16,0 0-16,0 0 0,-11 21 0,11-21 15,-13 31-15,2-9 0,-2 2 16,-3 4-16,0 4 0,-3 8 15,2 0-15,2-6 0,3-1 16,0-1-16,3-5 0,1-7 16,3-6-16,3-5 0,2-6 0,3-6 15,3-5-15,1-4 0,2-2 16,2-7-16,2-4 0,4-7 16,-1-2-16,1-1 0,-1-1 15,0 3-15,-2 2 0,3 2 16,-2 7-16,-2 6 0,-2 4 0,2 2 15,-1 2-15,-2 6 0,1 2 16,-1 3-16,1 4 16,-1 1-16,-1 3 0,2 1 15,0 2-15,-2-5 0,-1 1 16,-2-4-16</inkml:trace>
  <inkml:trace contextRef="#ctx0" brushRef="#br0" timeOffset="20413.7071">25292 4820 0,'0'0'15,"0"0"-15,0 0 0,0 0 16,24 13-16,-24-13 0,25 10 0,-9-7 16,0 1-16,4-4 0,3-2 15,0-1-15,2 0 0,4-6 16,0-1-16,-1-3 0,-2-1 0,-3-2 15,-2 0-15,-4 0 0,-4 3 16,-4-1-16,-5 1 0,-4 0 16,-3-1-16,-4 3 0,-3 3 15,-1 2-15,-1 4 0,-4 3 16,-5 4-16,0 4 0,0 4 16,-4 8-16,3 3 0,4 3 15,1 4-15,5 1 0,3 1 16,4-3-16,4-1 0,8 4 15,9-2-15,7-9 0,7-6 0,10-9 16,10-7-16,-11 0 0,-9 0 16,-6 0-16</inkml:trace>
  <inkml:trace contextRef="#ctx0" brushRef="#br0" timeOffset="20780.0679">26271 4614 0,'0'0'0,"0"0"16,0 0-16,-13 20 0,13-20 16,-16 30-16,3-8 0,-2 2 0,0 2 15,-3 6-15,2 2 0,2-4 16,3-3-16,-1-1 0,2-5 16,3-6-16,1-4 0,3-7 15,1-2-15,2-6 0,3-3 16,1-4-16,3-5 0,3-1 15,2-3-15,2-2 0,2-4 16,6-7-16,2 0 0,3 4 0,1 1 16,0 4-16,-3 4 0,5-1 15,-1 6-15,-4 6 0,-3 4 16,-3 6-16,-3 4 0,-7 2 16,-2 6-16,-5 5 0,-3 4 15,-5 5-15,-4 2 0,-1 1 16,-2 1-16,0 5 0,1-3 15,1-5-15,1-4 0,5-5 0,4-3 16,0-4-16,1-2 0,0-2 16</inkml:trace>
  <inkml:trace contextRef="#ctx0" brushRef="#br0" timeOffset="21113.901">26737 4677 0,'0'0'16,"0"0"-16,0 0 0,-10 31 0,6-14 16,0 5-16,1 1 0,1 1 15,1-1-15,3 4 0,3-4 16,4-4-16,4-4 0,5-7 16,4-5-16,3-4 0,4-4 15,4-5-15,-1 0 0,-4-4 16,-4-4-16,-2-4 0,-2-4 15,-5 1-15,-4 1 0,-4-7 16,-5 1-16,-5 5 0,-4 3 0,-8 3 16,-7 3-16,-6 6 0,-3 4 15,-5 6-15,-5 7 0,6 3 16,5 5-16,7 0 0,6 1 16,7 1-16,7 1 0,10 0 15,8 2-15,-3-6 0,-3-2 0,-2-3 16</inkml:trace>
  <inkml:trace contextRef="#ctx0" brushRef="#br0" timeOffset="21481.0217">27472 4716 0,'0'0'0,"0"0"15,0 0-15,0 0 0,18 16 16,-18-16-16,31 8 0,-11-6 16,1 1-16,7-5 0,7 0 15,0-2-15,-2-2 0,11-4 16,1-3-16,4-2 0,-6 2 0,-6-5 16,-3-2-16,0 0 15,-5 3-15,-11-1 0,-8-1 16,-6 0-16,-4 1 0,-9 3 15,-6 1-15,0 4 0,1 3 16,-10 7-16,-7 2 0,1 4 0,2 1 0,-7 7 16,1 3-16,6 2 15,3 1-15,5 6 0,4 5 16,3-1-16,3 1 0,6-1 16,7 1-16,5-2 0,7-3 15,12-4-15,9-6 0,-13-7 0,-6-1 16,-2-2-16</inkml:trace>
  <inkml:trace contextRef="#ctx0" brushRef="#br0" timeOffset="21715.9286">28396 4299 0,'0'0'16,"0"0"-16,0 0 0,-21 26 15,12-13-15,-4 9 0,-5 6 16,-6 12-16,0 2 0,-7 16 0,-1 6 16,3-6-16,3-3 0,-2 4 15,2 0-15,8-12 0,8-12 0,9-8 16,7-3-16,3-12 16,3-7-16,-2-2 0,-4-1 0,0-1 15</inkml:trace>
  <inkml:trace contextRef="#ctx0" brushRef="#br0" timeOffset="21964.7995">28696 4206 0,'0'0'16,"0"0"-16,0 0 0,-24 22 15,9-7-15,-3 9 0,-6 8 16,-6 13-16,-1 4 0,-8 21 15,2 8-15,-1 7 0,7-6 0,0 1 16,6-11-16,2-7 0,6-14 16,4-12-16,4-8 0,2-9 15,-1-7-15,0-5 0,0-1 16,0-4-16,-3-2 0,-4-8 16,-1-4-16,5 3 0,2 2 0,2 1 15</inkml:trace>
  <inkml:trace contextRef="#ctx0" brushRef="#br0" timeOffset="22116.3208">28093 4509 0,'0'0'0,"12"-3"16,8-2-16,3 1 0,2-1 0,16 1 16,7 2-16,7-2 15,-3 0-15,8 0 0,-1 1 16,-9 3-16,-4 2 0,-6-1 0,-10 0 15,-7 1-15</inkml:trace>
  <inkml:trace contextRef="#ctx0" brushRef="#br0" timeOffset="22464.0671">28735 4508 0,'0'0'15,"0"0"-15,0 0 0,-16 17 0,16-17 16,-15 20-16,15-20 0,-23 33 15,10-13-15,2 0 0,1 2 16,2 0-16,0 0 0,4 1 16,4-4-16,4-4 0,4-4 15,8-6-15,8-5 0,2-4 16,0-2-16,7-5 0,0-2 16,-3-1-16,-1 0 0,-5-4 15,-4-6-15,-5 5 0,-4 2 0,-5-5 16,-8 0-16,-3 5 15,-2 2-15,-8 2 0,-2 3 0,-3 2 16,0 5-16,-7 3 0,-5 3 16,3 3-16,1 3 0,-3 1 15,3 1-15,6 0 0,4 0 16,10 2-16,8-2 0,7-4 16,5-2-16,-4-2 0,-2 0 0,0-2 15</inkml:trace>
  <inkml:trace contextRef="#ctx0" brushRef="#br0" timeOffset="22747.5798">29145 4528 0,'0'0'0,"0"0"16,0 0-16,-16 24 0,16-24 0,-17 26 16,4-6-16,0 0 15,0 1-15,-1 4 0,2 1 16,2-6-16,1-1 0,3-6 15,2-3-15,3-4 0,2-4 0,2-3 16,3-5-16,-1-1 16,1-2-16,0-4 0,2-2 0,0-1 15,-1 0-15,2-1 0,1-1 16,0 3-16,-1 1 0,5 1 16,2 5-16,-2 2 0,2 2 0,1 4 15,4 1-15,-1 0 16,-1-1-16,-1 0 0,-2 0 15,-3 0-15</inkml:trace>
  <inkml:trace contextRef="#ctx0" brushRef="#br0" timeOffset="23013.5101">29622 4360 0,'0'0'16,"0"0"-16,0 0 0,-20 23 0,20-23 16,-26 28-16,9-8 0,0 4 15,-1 0-15,-4 10 0,2 1 16,5-2-16,2-3 0,5 3 16,4-5-16,5-4 0,5-4 0,5-5 15,3-5-15,4-2 0,2-1 16,-1-6-16,-1-2 15,-1-2-15,-2-1 0,-3 2 0,-2 0 16,-1-1-16</inkml:trace>
  <inkml:trace contextRef="#ctx0" brushRef="#br0" timeOffset="23163.433">29436 4527 0,'0'0'0,"9"-1"15,3-1-15,3 1 0,3-1 0,9 2 16,4 0-16,2 0 16,1 0-16,2 0 0,-8 0 0,-4 0 15</inkml:trace>
  <inkml:trace contextRef="#ctx0" brushRef="#br0" timeOffset="24864.2829">30482 4274 0,'0'0'0,"0"0"16,0 0-16,0 0 0,-19 22 0,19-22 15,-28 25-15,9-7 0,-2 5 16,-3 5-16,-3 5 0,-4 8 16,4 1-16,-1 7 0,7-1 15,6-7-15,4-4 0,5 2 16,7-5-16,8-7 0,5-5 0,4-5 16,3-4-16,1-3 0,1-5 15,2-3-15,-2-2 0,-2-2 16,-4-4-16,-2 2 0,-4 1 15,-3 1-15</inkml:trace>
  <inkml:trace contextRef="#ctx0" brushRef="#br0" timeOffset="25064.1123">30094 4547 0,'0'0'0,"0"0"0,0 0 16,25-5-16,-25 5 0,38-6 15,-13 4-15,4-2 0,2 1 0,11 1 16,1 0-16,-2 2 0,0 1 16,7 0-16,-3 0 15,-3-2-15,-4-1 0,-6 0 0,-6 1 16,-5 0-16</inkml:trace>
  <inkml:trace contextRef="#ctx0" brushRef="#br0" timeOffset="25397.184">30715 4585 0,'0'0'0,"0"0"0,0 0 0,-19 21 16,10-6-16,-1 2 0,0 4 16,1 0-16,2 2 0,1 5 15,4-1-15,4-5 0,6-2 16,5-5-16,6-3 0,5-5 15,4-2-15,7-2 0,-1-2 16,-1-8-16,-1-5 0,-4-4 16,-3-3-16,-4 0 0,-3-2 0,-6-4 15,-6-3-15,-7 2 0,-6 0 16,-6 3-16,-2 1 0,-6 4 16,-3 2-16,-4 7 0,-2 5 15,2 0-15,1 3 0,2 3 16,2 4-16,6 2 0,5 0 15,8 5-15,6 2 0,5-1 16,5 0-16,-3-2 0,-2-3 0,0-2 16</inkml:trace>
  <inkml:trace contextRef="#ctx0" brushRef="#br0" timeOffset="25880.2951">31588 4528 0,'0'0'0,"0"0"0,0 0 15,0 0-15,0 0 0,-23-4 0,23 4 16,-29 5-16,29-5 0,-36 14 16,16-3-16,-1 2 0,-1 2 0,-6 5 15,2 1-15,3 2 0,3 2 16,5-1-16,4-1 0,4 2 15,4-1-15,10-5 0,6-6 16,6-5-16,4-6 0,4-5 16,3-3-16,-1-3 0,-1-5 15,-1-2-15,2-3 0,2-5 16,-1-2-16,-4-2 0,-3-2 16,-1-2-16,0-3 0,-2-1 15,-1-3-15,-2 6 0,-1 6 0,-1 1 16,-3 5-16,-5 8 15,-2 2-15,-2 7 0,-1 6 0,-2 1 16,-2 2-16,-3 8 0,-1 3 16,-3 5-16,-2 2 0,-1 4 15,-1 2-15,-2 2 0,1 3 16,0 5-16,0-3 0,4 0 16,4-3-16,0-3 0,2-4 15,3-4-15,3-6 0,5-4 16,4-5-16,2-1 0,1-3 0,-4 0 15,-2-1-15,-2 0 0</inkml:trace>
  <inkml:trace contextRef="#ctx0" brushRef="#br0" timeOffset="26147.372">31969 4641 0,'0'0'0,"0"0"0,0 0 16,-20 19-16,20-19 0,-17 25 15,8-7-15,1-1 0,2-1 0,2 0 16,2-3-16,2 3 0,3-2 16,7-3-16,6-3 0,1-4 15,3-1-15,-1-4 0,-1-3 16,-2-2-16,0 0 0,-4-4 16,-1-2-16,-5-2 0,-2-1 0,-5-2 15,-4-1-15,-5 2 0,-5 3 16,-10-1-16,-2 5 15,-5 3-15,-3 3 0,-5 7 0,-3 3 16,9-2-16,5 0 0,6-2 16</inkml:trace>
  <inkml:trace contextRef="#ctx0" brushRef="#br0" timeOffset="26530.6248">30776 5341 0,'0'0'0,"0"0"0,0 0 16,0 0-16,0 0 0,0 0 16,0 0-16,0 0 0,-31 14 0,31-14 15,-24 11-15,24-11 0,-19 12 16,12-6-16,0 2 15,2 1-15,0-2 0,4 3 16,2 0-16,4 0 0,1 0 0,1 2 16,1 1-16,-2-1 0,1-1 15,-1 4-15,-1 1 16,-3-7-16,-1-1 0,-5 2 0,-5 1 16,0-2-16,0 1 0,-7 2 15,-3-1-15,-2-1 0,-1-2 16,-1-2-16,0-2 0,3-3 15,3-2-15,6-4 0,6-3 16,-1 2-16,2-1 0,1 2 16</inkml:trace>
  <inkml:trace contextRef="#ctx0" brushRef="#br0" timeOffset="26746.6731">31210 5191 0,'0'0'15,"0"0"-15,0 0 0,-19 23 0,19-23 16,-30 33-16,11-9 16,-1 3-16,1 0 0,-5 10 0,2 0 15,3 3-15,4-5 0,8-7 16,4-6-16,8-3 0,5-3 16,3-5-16,3-4 0,3-5 15,2-1-15,0-3 0,-1-3 16,-5-1-16,-1-2 0,-4 1 15,-2 1-15,-1 2 0</inkml:trace>
  <inkml:trace contextRef="#ctx0" brushRef="#br0" timeOffset="26897.4443">30898 5403 0,'0'0'15,"10"-1"-15,5-1 0,4 0 16,3 0-16,11 1 0,4-1 15,0 2-15,-1-1 0,8 2 16,0 1-16,-8-1 0,-8 0 0,-5 0 16</inkml:trace>
  <inkml:trace contextRef="#ctx0" brushRef="#br0" timeOffset="27317.2218">31681 5150 0,'0'0'0,"0"0"15,0 0-15,-11 16 0,11-16 0,-16 26 16,3-4-16,-2 1 16,0 0-16,-7 11 0,-2 2 15,0-2-15,3 0 0,-1 3 16,4-4-16,2-3 0,3-5 0,2-2 15,2-2-15,3-4 0,1-5 16,1-5-16,2-3 16,2-4-16,0 0 0,5-6 0,5-1 15,2-2-15,2-1 0,3-3 16,3-1-16,1-1 0,1-2 16,8-3-16,2 1 0,-5 3 0,-3 3 15,-4 4-15,-3 5 16,-2 0-16,-2 1 0,-2 4 0,0 2 15,-3 1-15,-3 1 0,-4 3 16,-4 3-16,1 0 0,0 2 16,-2 1-16,-2 2 15,2-2-15,-1 0 0,0 4 0,-2 0 16,3-5-16,0-3 0,1-1 16</inkml:trace>
  <inkml:trace contextRef="#ctx0" brushRef="#br0" timeOffset="27463.1855">31997 5725 0,'0'0'0,"0"0"0,0 0 16,-23 13-16,23-13 0,-27 8 0,27-8 15,-21 7-15</inkml:trace>
  <inkml:trace contextRef="#ctx0" brushRef="#br0" timeOffset="37280.5544">3711 3764 0,'0'0'0,"0"0"0,0 0 0,-29-8 15,14 5-15,-4 1 0,-6 1 16,-7 0-16,1 0 0,-7 4 16,-4 3-16,-8 4 0,0 0 0,-17 11 15,-9 7-15,6 0 16,5-1-16,-21 14 0,-5 6 15,1 4-15,14-3 0,-27 30 0,13-1 16,29-8-16,19-7 0,23-5 16,14-4-16,10-6 0,5-4 15,22-1-15,14 1 0,2-9 16,-3-6-16,35 3 0,25 3 16,-13-11-16,-12-7 0,10-8 15,9-6-15,2-8 0,6-3 0,10-3 16,6-2-16,-11-4 0,-5-2 15,-8-8-15,-2-6 0,-12-1 16,-8 0-16,-5-9 0,-5-6 16,-16-1-16,-12 1 0,-5-11 15,-4-5-15,-8 5 0,-4 3 0,-10-2 16,-6-4-16,-11 5 16,-4 0-16,-19 3 0,-12 0 15,-7 7-15,-5 3 0,-26 6 16,-17 4-16,-14 13 0,-8 8 0,-32 17 15,-19 12-15,-14 15 0,-11 13 16,63-15-16,41-7 0,30-6 16</inkml:trace>
  <inkml:trace contextRef="#ctx0" brushRef="#br0" timeOffset="46364.1989">5164 3886 0,'0'0'0,"0"0"16,0 0-16,0 0 0,-2 28 0,2-28 15,-10 39-15,1-12 0,2 3 16,-3 8-16,-3 6 0,1 12 16,-2-2-16,-1 12 0,3-2 15,0 3-15,2-9 0,4-4 16,0-9-16,5-10 0,2-9 0,8-10 16,3-10-16,-4-3 0,-2 0 15,0 0-15</inkml:trace>
  <inkml:trace contextRef="#ctx0" brushRef="#br0" timeOffset="46580.5125">5774 3937 0,'0'0'15,"0"0"-15,0 0 0,-25 31 0,12-12 16,-8 14-16,-4 10 15,2 3-15,-3 1 0,1 14 0,4 0 16,4 3-16,4-10 0,10-1 16,8-10-16,7-10 0,6-9 0,7-10 15,7-7-15,-1-5 16,2-3-16,2-4 0,2-5 16,-12 2-16,-5 2 0,-4 2 0</inkml:trace>
  <inkml:trace contextRef="#ctx0" brushRef="#br0" timeOffset="46765.5375">5374 4316 0,'0'0'0,"0"0"16,29-7-16,-9 2 0,3-1 0,15-4 15,2-1-15,4 1 0,4 1 16,13-1-16,1 2 0,-2-1 15,-14 2-15,-9 2 0</inkml:trace>
  <inkml:trace contextRef="#ctx0" brushRef="#br0" timeOffset="47147.3135">6093 4375 0,'0'0'0,"0"0"0,0 0 0,29 0 15,-29 0-15,25-1 0,-6-1 16,1 0-16,0-1 0,9-4 16,5-1-16,-4-2 0,1-1 0,-4-2 15,-2-2-15,3-4 0,-9-3 16,-1 1-16,-5 0 0,-5 2 15,-6 0-15,-8 2 0,-8 1 16,-4 4-16,-4 2 0,-6 7 16,-4 4-16,-1 5 0,-1 4 15,-7 9-15,-2 4 0,8 1 16,5 1-16,6 5 0,3 5 16,10-2-16,4-3 0,14 6 15,8-1-15,3-6 0,3-4 0,13-12 16,7-9-16,0 0 15,-3-1-15,6-4 0,1-2 16,-10-2-16,-10 3 0,-5 1 16</inkml:trace>
  <inkml:trace contextRef="#ctx0" brushRef="#br0" timeOffset="47497.8721">6816 4027 0,'0'0'0,"0"0"0,0 0 16,34 0-16,-19 1 0,2 2 16,0 3-16,5 3 0,0 2 0,-1 3 15,-1 3-15,-3 0 16,-2 1-16,-3 7 0,-2 0 16,-3-2-16,-6 0 0,-6 3 15,-3 0-15,-2 1 0,-1-2 0,-6 0 16,-3 2-16,-5-3 0,0-3 15,-7 0-15,2-3 0,1-4 16,0-5-16,1-6 0,-1-3 16,5-7-16,4-5 0,5-5 15,4-4-15,5 0 0,5 0 16,10 0-16,6-1 0,6 5 16,1 4-16,7-1 0,6 2 15,-3 5-15,-2 4 0,3-1 0,1-2 16,-6 0-16,-7 3 0,-4 1 15</inkml:trace>
  <inkml:trace contextRef="#ctx0" brushRef="#br0" timeOffset="47730.3023">7427 3905 0,'0'0'0,"0"0"15,-3 26-15,0-8 0,-4 2 0,-5 24 16,-5 14-16,-1 15 0,2 0 16,-9 24-16,-1 9 15,1-13-15,7-22 0,5-19 0</inkml:trace>
  <inkml:trace contextRef="#ctx0" brushRef="#br0" timeOffset="48997.8809">7778 4123 0,'0'0'0,"16"-5"15,7 0-15,8-3 0,2 0 0,14-3 16,12-2-16,-4 0 16,-2 2-16,-1 0 0,-9 2 15,-12 1-15,-8 4 0,-6 0 0,-4 1 16,-3 1-16</inkml:trace>
  <inkml:trace contextRef="#ctx0" brushRef="#br0" timeOffset="49230.9106">7967 3915 0,'0'0'16,"0"0"-16,0 0 0,-5 24 0,5-24 15,-4 33-15,0-8 0,1 5 16,-2 3-16,1 15 16,-4 5-16,3-2 0,0-2 0,1 6 15,2-7-15,1 0 0,-1-9 0,-1-6 16,0-4-16,-1-5 16,-2-2-16,-3-4 0,-2-2 15,2-4-15,3-3 0,0-1 0</inkml:trace>
  <inkml:trace contextRef="#ctx0" brushRef="#br0" timeOffset="49349.3105">7715 4499 0,'0'0'0,"0"0"0,0 0 15,22-18-15,-22 18 0,32-17 16,-7 6-16,4 0 0,3-2 0,16-5 16,5-1-16,8-7 0,-4-1 15,-3 3-15,-12 5 0,-9 3 16</inkml:trace>
  <inkml:trace contextRef="#ctx0" brushRef="#br0" timeOffset="49565.6778">8232 4203 0,'0'0'15,"0"0"-15,0 0 0,31-12 0,-13 8 16,7-6-16,7-1 15,10-3-15,1-1 0,12-2 0,3-1 16,-5 1-16,-4 2 0,1 0 16,-5 0-16,-11 3 0,-8 2 15,-11 2-15,-11 3 0,-7 1 16,-7 3-16,3 0 0,3 1 16,-1-1-16</inkml:trace>
  <inkml:trace contextRef="#ctx0" brushRef="#br0" timeOffset="49780.9632">8567 3932 0,'0'0'16,"0"0"-16,-12 19 0,3-3 16,0 1-16,-4 15 0,-2 8 15,0 2-15,2 2 0,-1 13 16,2 1-16,-2 2 0,3-10 0,4-3 15,3-10-15,3-11 0,1-11 16,4-7-16,2-8 0,-1 0 16,-2 0-16,-1 0 0</inkml:trace>
  <inkml:trace contextRef="#ctx0" brushRef="#br0" timeOffset="49999.4249">8761 3799 0,'0'0'0,"0"0"16,0 0-16,0 0 0,-2 31 0,-1-12 16,-4 6-16,-1 4 15,-2 2-15,-2 8 0,-2 6 16,-4 11-16,3-4 0,-2 9 16,3-3-16,1 0 0,0-11 0,3-9 15,2-6-15,0-10 0,2-6 16,-2-6-16,0-7 0,3 0 15,0 0-15,3-1 0</inkml:trace>
  <inkml:trace contextRef="#ctx0" brushRef="#br0" timeOffset="50147.1666">8408 4296 0,'0'0'0,"0"0"0,0 0 16,0 0-16,0 0 0,0 0 15,40-5-15,-40 5 0,38-7 0,-13 2 16,3 0-16,-1 0 0,0 2 15,5-2-15,-3 2 0,-3 1 16,-5-1-16,-4 1 16</inkml:trace>
  <inkml:trace contextRef="#ctx0" brushRef="#br0" timeOffset="50284.2815">8454 4399 0,'0'0'0,"0"0"15,23-6-15,-7 3 0,3 1 0,4-2 16,4-2-16,4 0 16,-2 1-16,-3 2 0,-5-1 15,-4 1-15</inkml:trace>
  <inkml:trace contextRef="#ctx0" brushRef="#br0" timeOffset="50464.0673">8305 4582 0,'0'0'0,"0"0"0,0 0 16,39-6-16,-18 4 0,6-2 15,7-1-15,11-1 0,0 1 16,14-5-16,0-2 0,-6 0 16,-5 0-16,-3 0 0,-10 2 0,-7 4 15</inkml:trace>
  <inkml:trace contextRef="#ctx0" brushRef="#br0" timeOffset="50630.7648">8587 4509 0,'0'0'0,"0"0"16,0 0-16,-17 17 0,17-17 0,-25 22 16,7-5-16,2 0 0,-3 0 15,-3 6-15,-1 1 16,3-3-16,4-3 0,1-3 0,3-4 15,2-1-15,1-2 0,2-1 16</inkml:trace>
  <inkml:trace contextRef="#ctx0" brushRef="#br0" timeOffset="50765.3394">8597 4673 0,'0'0'0,"0"0"16,0 0-16,14 17 0,-14-17 0,17 18 15,-7-7-15,2-1 0,0-2 16,-1-2-16,-1 0 0,-1 0 0</inkml:trace>
  <inkml:trace contextRef="#ctx0" brushRef="#br0" timeOffset="50968.4404">9132 4009 0,'0'0'0,"0"0"0,0 0 0,0 0 15,-24 23-15,9-8 0,-8 3 16,-1 2-16,-2 2 0,-10 9 16,-3 2-16,7-6 0,6-5 0,2-2 15</inkml:trace>
  <inkml:trace contextRef="#ctx0" brushRef="#br0" timeOffset="51147.3484">8897 4293 0,'0'0'0,"0"0"0,0 0 16,2 23-16,-2-23 0,-2 32 0,-3-7 15,0 1-15,-1 0 0,-4 10 16,-1 0-16,2-3 0,0-2 15,-1 1-15,1-7 0,3-4 16,0-4-16,1-3 16</inkml:trace>
  <inkml:trace contextRef="#ctx0" brushRef="#br0" timeOffset="51297.1406">8993 4354 0,'0'0'0,"10"-5"16,5-1-16,4 0 0,3 1 0,10-2 15,3-3-15,2 2 0,-1 1 16,9-1-16,0 2 0,-5-3 16,-6 1-16,-1-1 0,-7 2 15,-7 2-15</inkml:trace>
  <inkml:trace contextRef="#ctx0" brushRef="#br0" timeOffset="51447.284">9244 4416 0,'0'0'0,"0"0"0,1 25 16,-1-7-16,0 2 0,-3 12 15,-3 6-15,-4 2 0,-3 3 0,0-1 16,2-8-16,2-6 0</inkml:trace>
  <inkml:trace contextRef="#ctx0" brushRef="#br0" timeOffset="52500.4349">4464 4690 0,'0'0'0,"0"0"0,0 0 15,-20-16-15,20 16 0,-29-13 16,4 6-16,-5 2 0,-3-1 16,-18 5-16,-5 4 0,-14 4 15,0 4-15,-26 10 0,-6 8 0,-11 10 16,7 5-16,-19 12 0,-2 3 15,-22 29-15,30-5 0,24-8 16,18-5-16,18-11 0,11-7 16,19 2-16,14 4 0,15-10 15,12-8-15,17 0 0,12 1 16,6-12-16,5-6 0,23-9 16,16-7-16,1-2 0,-1-2 0,26-4 15,13-1-15,-5-2 0,-5-2 16,11-6-16,8-5 0,-15-1 15,-11-2-15,-5-7 16,-1-3-16,-22-7 0,-12-3 16,-13-8-16,-7-5 0,-16 0 0,-12 0 15,-11-15-15,-6-8 0,-9 3 16,-10 3-16,-12-3 0,-9-3 16,-11 14-16,-7 10 0,-19 4 15,-13 2-15,-13 16 0,-6 9 16,-35 20-16,-27 12 0,-1 12 0,-4 9 15,54-10-15,34-7 0,26-5 16</inkml:trace>
  <inkml:trace contextRef="#ctx0" brushRef="#br0" timeOffset="53366.995">5358 5348 0,'0'0'0,"0"0"16,21 4-16,-11 0 0,-3 0 0,5 3 16,0 1-16,-1 1 0,-1-1 15,-2 2-15,-2 1 16,-2-3-16,0 0 0,-1-1 0</inkml:trace>
  <inkml:trace contextRef="#ctx0" brushRef="#br0" timeOffset="53572.3288">4804 5610 0,'0'0'15,"0"0"-15,46-9 0,-9 1 16,9-1-16,12-2 0,0 1 0,26-5 15,26-6-15,-15 5 0,-11 4 16,12 0-16,8 0 0,5 1 16,-28 3-16,-27 5 0,-20 3 15,-18 0-15,-14 1 0,-27 3 16,-20 2-16,26-4 0,5-1 0,6 0 16</inkml:trace>
  <inkml:trace contextRef="#ctx0" brushRef="#br0" timeOffset="53754.9387">5184 5680 0,'0'0'0,"0"0"0,1 28 16,-1-12-16,0 1 0,-1 15 16,-3 8-16,1 0 0,0 0 0,-7 10 15,-2-2-15,-1 0 0,0-8 16,-2-7-16,-4-6 0,3-8 15,-3-7-15,6-3 0,4-1 16,0-2-16</inkml:trace>
  <inkml:trace contextRef="#ctx0" brushRef="#br0" timeOffset="53913.4585">4871 5777 0,'0'0'0,"0"0"15,19-4-15,-4 2 0,1-1 0,6 1 16,0 2-16,2 0 0,0 0 16,-5 0-16,-3 0 0,-3 0 15</inkml:trace>
  <inkml:trace contextRef="#ctx0" brushRef="#br0" timeOffset="54052.22">4928 5987 0,'0'0'0,"10"-4"0,5-2 16,5-3-16,3 0 0,16-5 16,8-4-16,7-5 0,-1-1 15,-3 1-15,-12 5 0,-7 3 16</inkml:trace>
  <inkml:trace contextRef="#ctx0" brushRef="#br0" timeOffset="54248.0069">5585 5568 0,'0'0'16,"0"0"-16,0 0 0,-28 21 16,17-10-16,0 1 0,0 3 0,-1 3 15,2 0-15,5-4 0,5 0 16,5-3-16,2-3 0,9-2 16,9-3-16,0-2 0,0-3 0,12-2 15,3-4-15,-5 2 0,-3 0 16,-7 1-16,-4 2 0,-4 1 15</inkml:trace>
  <inkml:trace contextRef="#ctx0" brushRef="#br0" timeOffset="54416.1018">5297 5886 0,'0'0'0,"0"0"15,0 0-15,27-4 0,-27 4 0,41-5 16,-10 0-16,4 0 0,1-2 15,16-2-15,4-1 0,10-1 16,-3 1-16,4-3 0,-9 1 16,-10 1-16,-8 2 0,-9 2 15,-7 2-15,-5 2 0</inkml:trace>
  <inkml:trace contextRef="#ctx0" brushRef="#br0" timeOffset="54613.9178">5648 5772 0,'0'0'0,"0"0"16,0 0-16,0 0 0,0 0 0,-10 27 15,10-27-15,-12 31 16,5-15-16,-4 5 0,0 0 16,-1 1-16,2-1 0,-8 7 15,0-2-15,1-2 0,4-4 0,1-3 16,2-2-16,3-3 0</inkml:trace>
  <inkml:trace contextRef="#ctx0" brushRef="#br0" timeOffset="54750.3136">5737 5927 0,'0'0'0,"0"0"16,16 12-16,-8-4 0,2 1 0,0 1 15,0 3-15,0-1 0,1-1 16,5 4-16,0 1 0,-4-4 15,-1-1-15,-1-1 0</inkml:trace>
  <inkml:trace contextRef="#ctx0" brushRef="#br0" timeOffset="55014.0615">6337 5395 0,'0'0'0,"10"-2"16,5 2-16,1 0 0,0 0 0,6 5 16,3 1-16,-1 0 15,-1 2-15,2 2 0,-3 2 16,-4 0-16,-4 0 0,-7 1 16,-6 4-16,-4-1 0,-5 1 0,-4 0 15,-4 0-15,0 0 0,-5 0 16,-4 1-16,-5 1 15,2-1-15,3 0 0,5-5 0,5-2 16,0-3-16</inkml:trace>
  <inkml:trace contextRef="#ctx0" brushRef="#br0" timeOffset="55330.983">6230 5533 0,'0'0'16,"0"0"-16,0 0 0,0 0 0,-4 24 15,4-24-15,-2 24 0,2-24 16,0 29-16,4-12 16,3-1-16,1-1 0,3-2 0,4-2 15,2-2-15,2-3 0,2-1 0,6-3 16,1-3-16,-2 0 0,-1-3 16,-2 2-16,-1-1 15,-3 3-15,-3 1 0,-1 3 0,-6 1 16,0 3-16,-5 5 0,-1 1 15,-5 4-15,1 0 0,-5 2 16,1 2-16,-2 1 0,-1 1 16,2-1-16,-2-2 0,0-1 15,0-1-15,1 0 0,-7-3 16,-3-2-16,3-3 0,2-2 0,4-1 16</inkml:trace>
  <inkml:trace contextRef="#ctx0" brushRef="#br0" timeOffset="55464.3269">6130 5907 0,'0'0'0,"0"0"0,25-8 15,-7 4-15,0-1 0,4 0 0,4-1 16,8-2-16,1 1 0,2 1 16,0 0-16,2 1 0,-8 1 15,-6 1-15</inkml:trace>
  <inkml:trace contextRef="#ctx0" brushRef="#br0" timeOffset="55748.5079">6662 5697 0,'0'0'0,"0"0"15,25-9-15,-8 5 0,1-1 0,13-3 16,5-3-16,5 0 0,-1 2 15,11-3-15,-3-3 0,-3 3 16,-2 1-16,-4 4 16,-2 3-16,-3 3 0,-7 1 15,-9 1-15,-6 2 0,-5 4 16,-6 4-16,-10 3 0,-7 7 16,0-3-16,1-1 0,-7 5 0,-4 1 15,2-4-15,1-3 0,0-3 16,1-1-16,5-3 0,3-2 0,3-2 15</inkml:trace>
  <inkml:trace contextRef="#ctx0" brushRef="#br0" timeOffset="55914.0704">6998 5506 0,'0'0'0,"0"0"15,0 0-15,0 0 0,0 0 16,9 26-16,-9-26 0,-1 25 15,-2-7-15,1 3 0,-4 1 16,2 1-16,-2-1 0,1-1 16,-2-2-16,-1 1 0,3-2 0,-1-4 15</inkml:trace>
  <inkml:trace contextRef="#ctx0" brushRef="#br0" timeOffset="56180.6424">6826 5567 0,'0'0'0,"0"0"0,0 0 16,0 0-16,0 0 0,9 33 0,-9-33 15,-2 36-15,2-12 0,0 1 16,2 1-16,4-1 0,3 0 16,5 3-16,2-4 0,4-2 15,2-4-15,6-4 0,2-4 16,7-2-16,1-4 0,0-3 15,2-2-15,-5-1 0,-2-1 0,0-3 16,-4-2-16,-5 1 16,-3 2-16,-5-4 0,-4 0 15,-9-2-15,-4-2 0,0 2 0,1 3 16,0 1-16</inkml:trace>
  <inkml:trace contextRef="#ctx0" brushRef="#br0" timeOffset="62797.4141">3860 6561 0,'0'0'0,"12"0"0,3 0 15,11-1-15,2 0 0,20-2 0,12 0 16,0 3-16,-1 4 0,28-5 16,26-3-16,-11 0 0,-3-1 0,55 0 15,16-1-15,-28 2 16,-19-2-16,13 6 0,11 2 16,-23-1-16,-12 2 0,4-1 15,8 1-15,-19 2 0,-13 0 0,3-2 16,1-2-16,-19 4 0,-12 2 15,-8-2-15,-4 0 0,-14-3 16,-9 1-16,-15-6 0,-8-4 16,-3 3-16,-1 1 0,0 0 15</inkml:trace>
  <inkml:trace contextRef="#ctx0" brushRef="#br0" timeOffset="63152.1804">3529 6599 0,'0'0'0,"22"-3"16,6-1-16,2 1 0,3 1 16,25-3-16,10 0 0,17-3 15,0 0-15,24 0 0,7 1 16,12 1-16,-3 0 0,68-4 16,-4-1-16,-22 1 0,-11 0 0,8 2 15,6 0-15,-18 2 0,-9 1 16,8 3-16,6 2 0,-17-3 15,-13-2-15,-5 6 0,-2 5 16,-22 3-16,-13 2 0,-26-4 16,-18-2-16,-14 0 0</inkml:trace>
  <inkml:trace contextRef="#ctx0" brushRef="#br0" timeOffset="63911.9532">7242 6642 0,'0'0'0,"20"-4"0,3 1 16,3-2-16,3 0 0,14-4 0,7 0 15,-3 1-15,-1 2 0,6-1 16,-3 1-16,-11 1 0,-7 1 16,-3 1-16,-8 0 0,-5 2 0</inkml:trace>
  <inkml:trace contextRef="#ctx0" brushRef="#br0" timeOffset="64065.602">7121 6853 0,'0'0'0,"0"0"0,26-5 16,-7 0-16,2 1 0,15-5 16,8-1-16,3 1 0,1 0 15,14-1-15,-3-1 0,5-1 0,-6 1 16,-8 2-16,-11 1 16,-10 2-16</inkml:trace>
  <inkml:trace contextRef="#ctx0" brushRef="#br0" timeOffset="64381.0261">7525 6690 0,'0'0'0,"0"0"0,0 0 16,12 22-16,-12-22 0,9 29 16,-4-7-16,-1 1 0,-1 4 15,2 10-15,-1 2 0,0-2 0,-1-3 16,-2 2-16,-2-5 15,-4-5-15,-1-5 0,-5-3 0,-2-4 16,-1-3-16,0-3 0,-1-4 16,-1-1-16,1-4 0,-1-2 0,2-4 15,1-7-15,3 0 16,2-2-16,10-2 0,7-2 16,5 1-16,4 2 0,9-1 15,8-2-15,3 1 0,3 1 0,14-1 16,5-1-16,-14 5 0,-9 4 15,-9 1-15</inkml:trace>
  <inkml:trace contextRef="#ctx0" brushRef="#br0" timeOffset="64781.4215">7933 6643 0,'0'0'0,"0"0"0,0 0 0,0 0 15,9 22-15,-9-22 0,1 23 16,0-11-16,0 2 0,0-1 16,1-1-16,-1-1 0,-1-3 15,-1-2-15,-1-3 0,0 4 16,0 5-16,0-10 0,-1-6 16,0-3-16,1-1 0,2 0 15,1-1-15,5-2 0,-1 0 0,9-2 16,4-1-16,8-1 0,1 1 0,4 2 15,4 3-15,-2 0 16,-3 2-16,3 2 0,-5 2 16,-6 3-16,-5 1 0,-10 5 15,-9 4-15,-7 1 0,-6 3 0,-11 3 16,-7 2-16,-1 2 16,-2-2-16,-3 4 0,5-2 15,6-3-15,5-2 0,8-4 16,6-1-16,7-3 0,6-1 0,13-4 15,11-1-15,-2 0 0,1-2 16,7-2-16,3-1 0,-9-1 16,-5 2-16,-6 0 0</inkml:trace>
  <inkml:trace contextRef="#ctx0" brushRef="#br0" timeOffset="64949.6888">7945 7076 0,'0'0'0,"0"0"0,0 0 16,0 0-16,19 18 0,-19-18 15,18 13-15,-18-13 0,23 13 16,-10-8-16,0 1 0,-2-2 16,-1 0-16,0 0 0</inkml:trace>
  <inkml:trace contextRef="#ctx0" brushRef="#br0" timeOffset="65086.119">8379 7069 0,'0'0'15,"0"0"-15,0 0 0,0 0 16,21 12-16,-15-7 0,2 1 16,0-2-16,-1 2 0,2-2 0,-3 0 15,-1 0-15</inkml:trace>
  <inkml:trace contextRef="#ctx0" brushRef="#br0" timeOffset="65280.6265">8630 6721 0,'0'0'0,"10"-3"0,6 0 15,3 0-15,-1 0 0,12-2 16,3 1-16,6-1 0,-1-1 0,-2 2 15,0 1-15,-7-3 0,-2 1 16,-3-1-16,-4 1 0,-5 2 16</inkml:trace>
  <inkml:trace contextRef="#ctx0" brushRef="#br0" timeOffset="65499.051">8772 6605 0,'0'0'0,"0"0"16,0 0-16,0 37 0,-2-19 0,0 8 16,-1 7-16,-1 11 15,2 0-15,0 9 0,1-2 16,1-6-16,1-6 0,3 0 16,5-8-16,-1-9 0,2-6 15,2-6-15,1-6 0,-3-4 0,-1-3 16,-2 0-16,0 1 0,-1 0 15</inkml:trace>
  <inkml:trace contextRef="#ctx0" brushRef="#br0" timeOffset="65664.3902">8589 6904 0,'0'0'16,"0"0"-16,-11 21 0,5-7 0,0 1 15,-1 6-15,3 1 16,2-1-16,4-2 0,6-6 0,4-4 15,4-4-15,6-5 0,6-5 16,4-6-16,8-3 0,0-3 0,-6 4 16,-8 2-16,-4 3 15</inkml:trace>
  <inkml:trace contextRef="#ctx0" brushRef="#br0" timeOffset="65846.7207">9067 6775 0,'0'0'0,"0"0"0,-7 24 16,0-5-16,0 2 0,-7 14 16,-1 3-16,-3 5 0,3-3 15,3-6-15,2-4 0,1-1 16,4-6-16,1-11 0,2-8 16,2-4-16,1-3 0,0 1 15,-1 2-15,0-2 0</inkml:trace>
  <inkml:trace contextRef="#ctx0" brushRef="#br0" timeOffset="66180.2224">9155 6674 0,'0'0'0,"0"0"16,22-10-16,-8 3 0,3 0 0,8-1 15,4-2-15,-2 3 0,-1 0 0,1 3 16,-1 1-16,-7 3 16,-3 3-16,-10 3 0,-7 4 15,-3 4-15,-5 3 0,-9 1 16,-6 2-16,1-2 0,1 0 0,2 0 15,0-1-15,5-3 0,3-2 16,5-2-16,5-5 0,5 3 16,5-1-16,9-2 0,8-1 15,0 0-15,2 0 0,0 2 16,3-1-16,-5 0 0,-1-1 0,-6 0 16,-1 0-16,-7 2 15,-3 3-15,-5 2 0,-7 2 16,-3 0-16,-3-1 0,-5 3 0,-4-1 15,-5 0-15,-4-2 0,-3 1 16,-2 3-16,0-1 16,-1-2-16,-3 1 0,3 0 0,6 3 0,7 0 15,3-2-15,5-4 0,3-2 16</inkml:trace>
  <inkml:trace contextRef="#ctx0" brushRef="#br0" timeOffset="66297.3282">9229 6957 0,'0'0'0,"0"0"0,22 5 0,-7-2 15,3 2-15,9 3 0,5 3 16,1 0-16,0 2 0,14 4 16,2 1-16,-5-5 0,-3-3 0,-2-1 15,-9-1-15,-7-3 0</inkml:trace>
  <inkml:trace contextRef="#ctx0" brushRef="#br0" timeOffset="66847.1477">9780 6733 0,'0'0'16,"0"0"-16,0 0 0,34-10 0,-34 10 16,41-9-16,-14 2 0,5 0 15,5 0-15,10-3 0,1-1 16,7 0-16,-3 2 0,-9 0 16,-7 1-16,-2 0 0,-6 2 15,-7 2-15</inkml:trace>
  <inkml:trace contextRef="#ctx0" brushRef="#br0" timeOffset="67147.2877">10074 6515 0,'0'0'16,"0"0"-16,0 0 0,2 27 15,-2-27-15,-3 38 0,1-12 16,0 4-16,1 2 0,0 13 15,-1 1-15,1 4 0,0-6 0,0-8 16,1-4-16,-1-7 0,-1-3 16,-3-2-16,-1-4 0,-5-2 15,-4-3-15,-2-5 0,-4-5 16,1-2-16,2-3 0,1-3 16,-1-3-16,3-1 0,1 0 0,4-1 15,4 0-15,4 3 16,4-1-16,7-5 0,6-2 15,7 0-15,7 1 0,6-3 0,7-3 16,-9 5-16,-5 2 16,-6 3-16</inkml:trace>
  <inkml:trace contextRef="#ctx0" brushRef="#br0" timeOffset="67530.5359">10398 6457 0,'0'0'0,"0"0"0,0 0 0,-5 22 15,5-22-15,-7 22 0,4-6 16,0-1-16,-1 0 0,0 3 16,-1-1-16,2-2 0,0-4 15,2-4-15,2-4 0,1-4 0,1-3 16,3-4-16,3-2 15,0-3-15,0 0 0,8-8 0,3-2 16,-1 1-16,-3 1 0,6 0 16,0 3-16,-3 3 0,-4 3 0,-1 7 15,-2 5-15,-2 4 16,-1 1-16,-5 2 0,-2 5 16,-1 1-16,-2 1 0,3 3 15,4 3-15,0-2 0,1 1 0,5 1 16,3-1-16,0-2 0,1-2 0,1-1 15,0-1-15,-3-2 16,-1-1-16,-2-2 0,-2-1 16,-2-2-16</inkml:trace>
  <inkml:trace contextRef="#ctx0" brushRef="#br0" timeOffset="67780.581">10362 6860 0,'0'0'0,"0"0"0,0 0 15,0 0-15,0 0 0,28-6 0,-28 6 16,39-10-16,-16 4 0,3-1 16,1 0-16,0 0 0,-2 1 0,5-2 15,-5 1-15,-3 2 16,-4 1-16,-6 5 0,-3 6 16,-5-1-16,-2 2 0,-6 5 15,-6 5-15,-4 3 0,-4 1 0,-3 2 16,-2 1-16,-6 4 0,1-1 15,-1-4-15,2-1 0,-2-2 16,4-4-16,5-5 0,4-2 16,4-2-16</inkml:trace>
  <inkml:trace contextRef="#ctx0" brushRef="#br0" timeOffset="67930.8234">10482 6929 0,'0'0'0,"0"0"0,0 0 15,26 18-15,-15-10 0,4 4 0,6 1 16,4 4-16,1 0 0,3 0 16,4-1-16,-2-4 0,-1-3 0,0 0 15,-6-1-15,-4-1 16</inkml:trace>
  <inkml:trace contextRef="#ctx0" brushRef="#br0" timeOffset="68147.0506">11334 6725 0,'0'0'0,"0"0"15,0 0-15,-16 29 0,16-29 0,-29 30 16,8-8-16,-3 2 16,-3 2-16,-6 8 0,0-1 15,-3 3-15,4-7 0,1-6 16,1-4-16,5-7 0,4-5 0,3-9 15,4-7-15,3 1 0,1 2 0,2 1 16</inkml:trace>
  <inkml:trace contextRef="#ctx0" brushRef="#br0" timeOffset="68297.0501">11307 6531 0,'0'0'0,"8"9"0,4 5 0,3 3 0,4 4 15,8 16-15,4 7 16,8 11-16,-1 1 0,9 9 0,-1 1 16,4 0-16,-5-11 0,-8-7 15,-10-14-15,-7-9 0</inkml:trace>
  <inkml:trace contextRef="#ctx0" brushRef="#br0" timeOffset="75780.8066">7779 7471 0,'0'0'0,"14"-1"0,4-1 15,3 1-15,2-1 0,21 1 16,22 0-16,3-2 0,-2-1 0,30-2 16,29-3-16,-11 0 15,-6 1-15,70-6 0,24-3 16,-29 3-16,-18 2 0,16 2 16,12 1-16,-25-1 0,-15 0 0,18-3 15,14-2-15,-23 7 0,-15 5 16,12 3-16,9 1 15,-23-1-15,-17-1 0,-37 1 0,-25-1 16,-19 1-16</inkml:trace>
  <inkml:trace contextRef="#ctx0" brushRef="#br0" timeOffset="76750.1633">13336 6400 0,'0'0'0,"0"0"0,0 0 0,0 0 15,0 0-15,0 0 0,-18 26 16,18-26-16,-27 35 0,7-8 16,-4 5-16,-1 2 0,-1 0 15,-7 14-15,1 1 0,0 6 16,7-5-16,6 0 0,9-7 16,9-8-16,7-7 0,9-9 15,7-6-15,6-8 0,3-4 0,4-5 16,4-3-16,-2-4 0,2-1 15,-5 1-15,-9 1 0,-6 4 16</inkml:trace>
  <inkml:trace contextRef="#ctx0" brushRef="#br0" timeOffset="76913.3957">12979 6716 0,'0'0'0,"11"-2"15,8-1-15,2-2 0,2 1 0,15-2 16,6-1-16,11 1 16,0 2-16,-3 0 0,-11 1 15,-9 2-15</inkml:trace>
  <inkml:trace contextRef="#ctx0" brushRef="#br0" timeOffset="77263.3601">13497 6837 0,'0'0'0,"0"0"15,26 1-15,-26-1 0,41 1 0,-15-2 16,5-2-16,11-4 16,0 0-16,11-1 0,1-2 15,-6-1-15,-4 0 0,-1-6 0,-6-1 16,-9 2-16,-6 1 0,-8-1 15,-7-1-15,-5 1 0,-5 2 0,-12-1 16,-10 0 0,5 7-16,-4 2 0,-10 4 0,-6 4 15,4 7-15,2 5 0,-1 3 16,-2 3-16,5 0 0,5-1 0,2 9 16,7 4-16,6-2 15,5 0-15,10-1 0,9 1 16,8-6-16,6-3 0,13-7 0,11-3 15,2-5-15,1-3 0,-14-1 16,-9 0-16,-7-1 0</inkml:trace>
  <inkml:trace contextRef="#ctx0" brushRef="#br0" timeOffset="77630.9472">14723 6588 0,'0'0'0,"0"0"0,0 0 15,-35 2-15,35-2 0,-43 10 0,12 3 16,-9 3-16,2 4 0,-2 2 16,-1 3-16,0 3 0,5-1 0,2 2 15,8-1-15,7-2 0,7-4 16,8-5-16,9-3 16,6-5-16,5-4 0,6-7 15,8-4-15,2-3 0,1-2 0,8-5 16,0-3-16,-3-4 0,-2-1 15,-1-4-15,-5-1 0,-9 5 16,-6 2-16,-5 6 0,-3 4 16,-3 4-16,-1 1 0,-3 7 15,0 0-15,-3 5 0,-2 4 16,-1 3-16,-2 4 0,4 3 16,1 2-16,0 1 0,2-1 15,1 1-15,1 0 0,5-1 0,3-2 16,1-3-16,1-4 0,-2-2 15,-3-2-15,0-2 0</inkml:trace>
  <inkml:trace contextRef="#ctx0" brushRef="#br0" timeOffset="77914.0756">15108 6640 0,'0'0'0,"0"0"16,-7 19-16,2-4 0,-1 1 15,-1 5-15,-2 2 0,-3 7 16,-1 1-16,0-4 0,2-1 16,0 1-16,3-7 0,1-5 15,3-5-15,2-6 0,2-4 0,5-2 16,-1-7-16,2-2 16,0-3-16,2-4 0,1-5 15,1 0-15,1 1 0,4-3 0,2 2 16,0 4-16,2 2 0,1 5 15,1 5-15,1 1 0,1 3 0,5 2 16,2 4-16,-1 1 16,1 2-16,-6-1 0,-4 0 15,-4-2-15</inkml:trace>
  <inkml:trace contextRef="#ctx0" brushRef="#br0" timeOffset="78114.1608">16074 6702 0,'0'0'0,"0"0"0,0 0 0,-14 22 15,14-22-15,-16 27 0,4-7 16,-1 0-16,-1 2 0,-2 3 16,-1 1-16,3-6 0,2-4 0,1-4 15,0-3-15,2-6 0,2-5 16,2 1-16,-1 0 0,2-1 15</inkml:trace>
  <inkml:trace contextRef="#ctx0" brushRef="#br0" timeOffset="78248.1634">16122 6496 0,'0'0'0,"0"0"15,25 1-15,-9 2 0,3 0 0,7-1 16,4-1-16,-5 0 0,-4 1 0,-3-1 15</inkml:trace>
  <inkml:trace contextRef="#ctx0" brushRef="#br0" timeOffset="78582.5978">16401 6788 0,'0'0'15,"-3"8"-15,-1 3 0,-2 2 0,1 3 16,-4 7-16,-1 2 0,-1-3 15,0 0-15,-2 2 0,-1-2 16,2-5-16,2-5 0,0-5 16,1-4-16,5-4 0,1-3 15,4-5-15,3-4 0,4-4 16,2-3-16,4-3 0,4-2 16,4-3-16,1 3 0,2 2 15,2 2-15,-2 5 0,-2 3 0,5 3 16,-3 4-16,-4 4 0,-2 2 15,-5 6-15,-2 6 16,-2-2-16,-3 1 0,-3 3 0,-1 5 16,-2 1-16,-1 0 0,1-1 15,0 0-15,1-5 0,1-3 16,4-3-16,2-1 0,0-4 0,0-6 16,-2 2-16,0 0 0,-2 1 15</inkml:trace>
  <inkml:trace contextRef="#ctx0" brushRef="#br0" timeOffset="78797.4985">17141 6550 0,'0'0'0,"0"0"16,-21 31-16,5-10 0,-2-1 0,-7 14 16,-3 5-16,-3 9 0,4 2 15,5 2-15,8-5 16,8-10-16,6-5 0,10-4 0,8-8 15,2-9-15,3-4 0,5-4 16,4-5-16,-5-1 0,-3-1 16,-6-4-16,-3-4 0,-3 2 0,-3 3 15,-3 1-15</inkml:trace>
  <inkml:trace contextRef="#ctx0" brushRef="#br0" timeOffset="78946.9001">16733 6780 0,'0'0'0,"0"0"0,0 0 16,0 0-16,30-2 0,-9-2 16,8 1-16,4 0 0,3-1 15,17 0-15,5 2 0,-3 0 16,-1 0-16,2 0 0,-12 1 16,-8 0-16</inkml:trace>
  <inkml:trace contextRef="#ctx0" brushRef="#br0" timeOffset="79250.1949">17482 6820 0,'0'0'0,"0"0"0,0 0 16,-21 23-16,21-23 0,-20 28 16,9-9-16,3 1 0,2-2 0,4 5 15,7-3-15,4-5 0,3-4 16,10-5-16,7-5 0,-1-2 15,0-3-15,9-4 0,2-4 16,-5-3-16,-4 0 0,-3-7 16,-5-1-16,-7 1 0,-6 0 15,-12 0-15,-8-1 0,-4 4 16,-4 3-16,-7 6 0,-7 4 16,0 4-16,-2 4 0,1 4 15,0 4-15,5 2 0,4 2 0,13 0 16,10 4-16,8-3 0,7-1 15,-2-3-15,-2-3 0,-2 0 16</inkml:trace>
  <inkml:trace contextRef="#ctx0" brushRef="#br0" timeOffset="79498.1864">18632 6562 0,'0'0'0,"0"0"0,0 0 0,-29 28 16,13-13-16,-10 13 0,-6 7 15,2-1-15,3 0 0,-2 10 16,5 2-16,3-2 0,7-9 0,12-6 16,12-4-16,5-10 15,1-4-15,14-7 0,10-5 16,-5-2-16,-3-1 0,-3 1 0,-7 0 15,-6 2-15</inkml:trace>
  <inkml:trace contextRef="#ctx0" brushRef="#br0" timeOffset="79663.412">18289 6811 0,'0'0'0,"0"0"16,0 0-16,28-4 0,-28 4 0,42-9 15,-10 3-15,4 0 0,0-1 16,16-4-16,3 0 0,1 0 16,-11 3-16,-7 0 0</inkml:trace>
  <inkml:trace contextRef="#ctx0" brushRef="#br0" timeOffset="80213.6845">19084 6525 0,'0'0'0,"0"0"15,-19 22-15,6-5 0,-2 3 0,-7 11 16,-2 7-16,-5 6 16,3 0-16,2-1 0,0-1 15,1-1-15,6-8 0,2-7 0,4-5 16,2-4-16,3-3 0,1-6 15,3-3-15,2-5 0,0 0 16,5-9-16,2-4 0,3-2 16,4 0-16,2-8 0,4-4 15,-1 2-15,-1-1 0,1 6 16,1 2-16,-1 4 0,-2 2 16,3 3-16,-2 5 0,-6 5 15,-1 4-15,-2 5 0,-3 4 0,-1 2 16,-2 3-16,0 3 0,0 2 15,1 0-15,0-2 0,5-1 16,2-3-16,5-3 0,4-3 16,5-3-16,6-3 0,0-3 15,1-4-15,6-8 0,1-4 16,-5-3-16,-2-1 0,-6-3 16,-2-3-16,-9-2 0,-4 1 0,-8 0 15,-6 0-15,-4 2 16,-2 3-16,-7 6 0,-5 5 15,0 5-15,0 3 0,-1 8 0,0 3 16,5 4-16,2 5 0,5 4 16,5 4-16,3 1 0,3 1 0,11-2 15,10-2-15,3-5 16,3-3-16,9-6 0,11-2 16,1-5-16,4-3 0,-5 0 15,-13-1-15,-9 0 0</inkml:trace>
  <inkml:trace contextRef="#ctx0" brushRef="#br0" timeOffset="80467.3588">20379 6500 0,'0'0'0,"0"0"0,0 0 15,-28 28-15,14-11 0,-5 12 16,1 6-16,-2 5 0,0 6 0,-4 12 15,1 2-15,0 3 0,7-6 16,3-10-16,2-7 0,1-1 16,3-9-16,1-5 0,-1-7 15,1-5-15,0-1 0,-3-4 16,-2-2-16,-3-3 0,-3-2 16,-1-4-16,-1-6 0,2 2 15,4 2-15,2 0 0</inkml:trace>
  <inkml:trace contextRef="#ctx0" brushRef="#br0" timeOffset="80597.3581">19888 6838 0,'0'0'0,"0"0"0,0 0 16,35-17-16,-13 10 0,5-1 15,6-1-15,12-2 0,3 0 16,15 0-16,3 3 0,-3-1 16,-2 3-16,-2-1 0,-14 2 0,-10 1 15</inkml:trace>
  <inkml:trace contextRef="#ctx0" brushRef="#br0" timeOffset="80914.0519">20582 6767 0,'0'0'0,"0"0"0,0 0 16,-12 21-16,5-9 0,-2 7 15,0 2-15,0 8 0,1-1 0,4-2 16,6-3-16,2-4 0,5-3 15,6-5-15,6-4 0,2-3 16,3-4-16,7-4 0,2-2 16,-2-4-16,-2-4 0,-5-3 15,-2-2-15,-5-4 0,-4 1 16,-7 0-16,-6 1 0,-8 2 0,-4 1 16,-5 5-16,-6 0 15,-3 5-15,-4 3 0,-8 4 0,-4 2 16,3 3-16,1 3 0,5 1 15,5 3-15,7-1 0,5-1 16,11 1-16,8 2 0,7-4 16,5-4-16,-6-2 0,-2 1 15,-2-1-15</inkml:trace>
  <inkml:trace contextRef="#ctx0" brushRef="#br0" timeOffset="81213.9354">21058 6762 0,'0'0'0,"0"0"16,0 0-16,-11 22 0,11-22 16,-15 31-16,6-10 0,1-1 15,0 1-15,5-2 0,3 1 16,4 0-16,5-3 0,7-5 16,6-4-16,1-4 0,2-6 0,1-3 15,0-3-15,4-5 0,-3-2 16,-5-2-16,-4-1 15,-7 0-15,-5-3 0,-9-1 0,-5 0 16,-4 4-16,-3 2 16,-5 4-16,-5 3 0,1 4 0,-1 2 15,1 4-15,1 4 0,2 1 16,2 2-16,5 7 0,5 5 16,9-4-16,6 0 0,-2-2 0,-1-2 15,1-3-15</inkml:trace>
  <inkml:trace contextRef="#ctx0" brushRef="#br0" timeOffset="81633.5651">21814 6825 0,'0'0'0,"0"0"0,0 0 15,-12-18-15,12 18 0,-21-19 0,8 10 16,-2 0-16,-3 1 0,-3 2 15,-2 0-15,-7 1 0,0 3 16,1 4-16,-1 3 0,2 3 16,3 4-16,-2 4 0,7 2 15,3 4-15,4 2 0,5 2 16,5 1-16,4-2 0,4-2 0,7-5 16,7-4-16,3-6 15,4-6-15,3-3 0,3-2 16,0-7-16,-1-2 0,4-10 0,1-3 15,-5-3-15,-3-3 0,-2-2 16,-2-4-16,-3 0 0,-1 1 16,1-3-16,-3 4 0,-1 5 15,-3 3-15,-3 8 0,-2 5 16,-5 6-16,-4 5 0,-5 7 16,-5 6-16,-2 7 0,-3 5 0,-2 7 15,-1 6-15,0 5 0,-1 5 16,-2 2-16,-1 4 0,1 11 15,3 0-15,5-16 0,3-11 16,2-8-16</inkml:trace>
  <inkml:trace contextRef="#ctx0" brushRef="#br0" timeOffset="87563.7037">22499 6679 0,'0'0'0,"0"0"0,0 0 0,20-13 15,-20 13-15,33-16 0,-11 6 16,3 0-16,3 0 0,12-2 16,1-1-16,0 2 0,-1 1 0,3 1 15,-6 4-15,-5 4 16,-3 3-16,-10 9 0,-7 5 16,-5 3-16,-5 1 0,-10 6 15,-7 3-15,-3 1 0,-1 3 0,0 8 16,4 1-16,4-6 0,4-6 15,13 0-15,9-3 0,5-11 16,6-5-16,9-8 0,9-3 16,-2-1-16,-1 1 0,7-2 15,1-2-15,-13 2 0,-8 0 0,-7 0 16</inkml:trace>
  <inkml:trace contextRef="#ctx0" brushRef="#br0" timeOffset="87730.6613">22635 6978 0,'0'0'0,"11"-4"16,3-3-16,4 1 0,3-2 0,11-2 16,4 1-16,6-3 15,-1-3-15,-8 4 0,-7 2 0,-4 1 16</inkml:trace>
  <inkml:trace contextRef="#ctx0" brushRef="#br0" timeOffset="87946.8826">22732 6746 0,'0'0'0,"0"0"0,0 0 16,0 0-16,-10 21 0,10-21 15,-10 31-15,4-11 0,1 0 0,-1 6 16,1 4-16,0-1 16,2-1-16,-1 5 0,1 0 15,1-7-15,0-2 0,-1-2 16,-1-6-16,2-4 0,0-1 0,0-3 16</inkml:trace>
  <inkml:trace contextRef="#ctx0" brushRef="#br0" timeOffset="88163.4702">22265 6959 0,'0'0'0,"0"0"16,0 0-16,-1 32 0,2-17 16,5 5-16,3 5 0,5 6 15,2-2-15,11-1 0,8-2 16,13 1-16,2-6 0,22-5 15,7-9-15,-1-3 0,-3-4 0,22-10 16,17-11 0,-19 3-16,-15 1 0,11-4 0,-29 7 15,-20 4-15</inkml:trace>
  <inkml:trace contextRef="#ctx0" brushRef="#br0" timeOffset="88330.8516">23558 6621 0,'0'0'0,"0"0"0,26-6 16,-26 6-16,34-6 0,-10 2 15,5-1-15,11-2 0,2 0 0,2-1 16,1 1-16,3-1 0,-6-1 16,-2 2-16,-9 1 0,-7 1 15</inkml:trace>
  <inkml:trace contextRef="#ctx0" brushRef="#br0" timeOffset="88498.8464">23671 6789 0,'0'0'0,"0"0"0,0 0 16,-6 20-16,6-20 0,-2 25 15,1-10-15,0 0 0,1-2 0,0-2 16,0-2-16,0-1 0,0-1 0,0-1 15</inkml:trace>
  <inkml:trace contextRef="#ctx0" brushRef="#br0" timeOffset="88764.7214">23632 6793 0,'0'0'0,"0"0"15,0 0-15,0 0 0,21-19 0,-21 19 16,37-14-16,-13 8 0,3 1 16,13-4-16,3-1 0,-1 3 15,-2 1-15,5 0 0,-3 1 16,-7 2-16,-6 2 0,-10 4 15,-7 4-15,-7 2 0,-6 1 16,-13 4-16,-11 3 0,-2-1 16,-4 1-16,-5 1 0,-5 4 15,-5 0-15,3-3 0,4-3 16,5-2-16,5-2 0,9-2 0,9-4 16,7-1-16,9-4 0,9-2 15,11-6-15,11-4 16,2-3-16,2 0 0,3-2 0,2 0 15,-10 4-15,-7 3 0,-7 1 16</inkml:trace>
  <inkml:trace contextRef="#ctx0" brushRef="#br0" timeOffset="89114.4751">23833 6585 0,'0'0'0,"0"0"16,3 24-16,0-7 0,-2 3 0,2 13 15,1 9-15,1 0 0,-1 4 16,4 9-16,1-1 16,-3 2-16,-1-9 0,-3-5 15,-2-6-15,-6-4 0,-2-6 0,-7-3 16,-3-2-16,-3-4 0,-1-5 0,-5-5 15,-4-4-15,3-3 16,2-4-16,5-4 0,2-7 16,6 1-16,4 0 0,11 0 15,7-1-15,12-1 0,9 2 0,10-1 16,8 0-16,2 1 0,1 2 16,12 0-16,0 1 0,-4 4 15,-5 4-15,-1-4 0,-8-2 16,-12 2-16,-10 2 0,-6 2 15</inkml:trace>
  <inkml:trace contextRef="#ctx0" brushRef="#br0" timeOffset="89497.7881">23375 6899 0,'0'0'0,"0"0"16,0 0-16,11 24 0,-11-24 0,16 31 16,-6-10-16,-1 0 15,-2 0-15,3 7 0,0-1 16,-1-2-16,-2-1 0,-2 1 0,-2-3 16,-1-5-16,-2-2 0,-7 2 15,-4-3-15,0-3 0,-1-2 0,-3-2 16,-1-2-16,2 0 15,1-1-15,1 1 0,2-2 16,4-1-16,0-1 0,7 2 16,6-1-16,6 1 0,5 0 0,11 2 15,8 1-15,2 2 0,0-1 16,23 0-16,9-1 16,9-2-16,-3-3 0,20-5 15,6-4-15,-4-1 0,-14 2 0,8-3 16,-30 4-16,-18 1 0</inkml:trace>
  <inkml:trace contextRef="#ctx0" brushRef="#br0" timeOffset="89713.9915">24598 6676 0,'0'0'0,"19"-3"0,3 0 16,-2 0-16,3 1 0,15-2 16,18 0-16,-1 0 0,0 0 0,4 0 15,-3 2-15,-9 2 0,-5 2 16,-9 1-16,-11 2 0,-13 1 16,-11 1-16,0-2 0,1-2 15,0 0-15</inkml:trace>
  <inkml:trace contextRef="#ctx0" brushRef="#br0" timeOffset="89880.6586">24331 7063 0,'0'0'16,"0"0"-16,0 0 0,0 0 15,0 0-15,25-4 0,-25 4 0,49-13 16,-17 5-16,11-3 16,9-3-16,16-4 0,1 1 0,14-7 15,0 2-15,4-3 0,-10 4 16,-2 2-16,-13 5 0,-11-1 15,-17 2-15,-10 3 0,-6 4 16,-5 1-16</inkml:trace>
  <inkml:trace contextRef="#ctx0" brushRef="#br0" timeOffset="90080.3256">24672 6835 0,'0'0'0,"0"0"0,0 0 0,1 29 16,-1-29-16,-3 38 0,-2-11 16,1 4-16,0 0 0,-2 10 15,1 3-15,-1 2 0,2-6 0,0-8 16,2-5-16,0-8 0,0-6 16,1-2-16,-1-3 0,1-1 15</inkml:trace>
  <inkml:trace contextRef="#ctx0" brushRef="#br0" timeOffset="90280.1806">24894 6834 0,'0'0'0,"0"0"0,0 25 16,0-6-16,0 4 0,-2 16 15,0 10-15,-1 10 0,1 0 0,1 9 16,1-2-16,1-10 0,0-8 15,1 2-15,0-4 0,0-11 16,1-8-16,-1-5 0,-1-7 16,0-3-16</inkml:trace>
  <inkml:trace contextRef="#ctx0" brushRef="#br0" timeOffset="90447.5421">25738 6522 0,'0'0'0,"0"0"0,19 3 15,-7 1-15,1 1 0,1 9 16,-2 6-16,-4-3 0,0-3 0,-1-3 16</inkml:trace>
  <inkml:trace contextRef="#ctx0" brushRef="#br0" timeOffset="90847.2162">25376 6909 0,'0'0'0,"0"0"15,0 0-15,25-7 0,-25 7 0,34-10 16,-9 4-16,3 1 0,0 1 16,9-1-16,-2 1 15,-5 1-15,-5-1 0,-5 4 0,-4 4 16,-7 1-16,-2 3 0,-10 3 15,-8 2-15,-4 1 0,-1 2 16,-13 8-16,-5 5 0,3-2 16,2 0-16,0 4 0,3-2 15,7-1-15,3-3 0,7-3 16,7-2-16,4-5 0,4-3 0,11-8 16,11-6-16,1-4 0,0-4 15,6-3-15,3-2 0,-5-1 16,-4 0-16,1-3 0,1-3 15,-7 2-15,-3 1 0,0-1 16,-4 3-16,-5 6 0,-3 2 0,-1 3 16,-1 2-16,-2 2 0,1 2 15,-3 5-15,0 3 16,1 4-16,0 2 0,0 3 16,1 4-16,-1-2 0,1 0 0,-1-5 15,-1-3-15,0 0 0</inkml:trace>
  <inkml:trace contextRef="#ctx0" brushRef="#br0" timeOffset="91147.2022">25823 6893 0,'0'0'0,"0"0"0,16-11 16,-2 5-16,1-2 0,6 0 0,6 0 15,10-2-15,3 2 0,12-2 16,2 2-16,-6 5 0,-4 1 15,2 5-15,-6 3 0,-8 5 0,-7 5 16,-7 6-16,-6 5 16,-4-2-16,-5-3 0,-4 3 0,-4 2 15,-3-2-15,-2-3 0,-4-1 16,-4-2-16,-1-5 0,1-3 16,-3-2-16,-3-2 0,1-3 15,0-3-15,0-7 0,2-6 16,3-4-16,3-2 0,4-9 15,2-5-15,3-4 0,1-3 0,2 10 16,0 5-16,0 6 0</inkml:trace>
  <inkml:trace contextRef="#ctx0" brushRef="#br0" timeOffset="91280.4317">26165 6581 0,'0'0'0,"0"0"0,0 0 0,0 0 16,-10 35-16,2-13 0,-2 5 15,-3 10-15,-4 11 0,-6 12 16,0 1-16,-4 19 0,1 1 15,0 4-15,3-9 0,0-8 16,5-14-16,2-9 0,5-13 0,4-9 16</inkml:trace>
  <inkml:trace contextRef="#ctx0" brushRef="#br0" timeOffset="91736.3569">23759 6431 0,'0'0'0,"0"0"0,0 0 15,0 0-15,0 0 0,0 0 16,0 0-16,6 30 0,-6-30 0,0 38 16,-1-9-16,-2 1 0,1 1 15,0 4-15,0-6 0,0-5 16</inkml:trace>
  <inkml:trace contextRef="#ctx0" brushRef="#br0" timeOffset="122135.8561">6966 6528 0,'0'0'0,"15"-1"0,6-1 16,7 2-16,3 0 0,17 0 15,8 0-15,11 0 0,3-1 0,19-2 16,7 0-16,-7-1 0,-4-2 16,21 0-16,4-1 0,34 2 15,-17 3-15,3-4 0,3-4 16,-17 0-16,-9 0 0,4 3 15,2 1-15,-9 1 0,-7 0 0,8 1 16,5-1-16,-12-1 16,-8-1-16,4 3 0,1-1 0,-8 5 15,-5 1-15,-3-1 0,-1-1 16,-9 0-16,-8-1 0,2-1 16,1-4-16,-13 3 0,-8 2 15,-9-1-15,-6-1 0,-8 1 0,-2 1 16,-7-2-16,-4-3 15,-9 7-15,-6 3 0,-10-3 16,-7-1-16,-3-3 0,-1-1 16,-13 4-16,-9 3 0,16-2 15,-6-1-15,-13-1 0,-10-2 16,1 2-16,0-1 0,-46 0 0,-2 0 16,8 2-16,7 0 0,-12 1 15,-9 1-15,6 0 0,3-1 16,-17 3-16,-9 0 0,8 2 15,7 0-15,-11 1 0,-8 3 16,11-2-16,8 0 0,-10 2 16,-5-2-16,14-1 0,11-1 0,-7 2 15,-5 3-15,11 0 0,10-2 16,-2 2-16,-3 0 0,14-5 16,12-2-16,0 4 0,-1 3 15,17-4-15,9-2 0,7-2 16,0 1-16,11-2 0,10-1 0,5 0 15,3-3-15,8 2 0,7 0 16,6 1-16,4 1 16,8-3-16,5-1 0,12-2 0,8 1 15,4-2-15,1 0 0,16-2 16,11 0-16,-1 2 0,1 2 16,12-2-16,5 0 0,-1 0 15,-2 0-15,14 1 0,11 3 16,-4-1-16,-3 2 0,13 1 15,6 2-15,-9 0 0,-8 0 0,19-1 16,11 0-16,-9-1 16,-8-1-16,12 1 0,9-1 15,-9 1-15,-9-1 0,9 0 0,6-3 16,-14 0-16,-8-2 0,5 4 16,5 1-16,-16 2 0,-11 0 15,-4 1-15,-4 4 0,-15-5 16,-11-3-16,-13 0 0,-11-2 15,-14 3-15,-10 3 0,-5 0 16,-3-1-16,-2-1 0</inkml:trace>
  <inkml:trace contextRef="#ctx0" brushRef="#br0" timeOffset="135941.8437">3418 5952 0,'0'0'0,"0"0"0,0 0 0,0 0 16,-4 30-16,4-30 0,-5 35 15,4-13-15,-3 2 0,1 5 16,0 4-16,-4 9 0,3 1 0,-3 10 15,-1 1-15,3-7 16,2-4-16,-3 6 0,3-4 16,2-6-16,-3-7 0,4-6 15,-2-7-15,-2-4 0,-2-4 0,1-4 16,1 0-16,1-3 0</inkml:trace>
  <inkml:trace contextRef="#ctx0" brushRef="#br0" timeOffset="136533.9363">3243 6195 0,'0'0'0,"0"0"16,0 0-16,19-11 0,-19 11 0,29-10 16,-7 2-16,3 1 0,4 1 15,15-2-15,6 0 0,1 0 16,2 1-16,20-2 0,6-1 15,16 0-15,0 2 0,19-3 16,4-2-16,8 1 0,-7 2 0,61-5 16,-7 1-16,-21 3 0,-13 1 15,8 2-15,7-1 16,-15 0-16,-10 0 0,11 7 0,11 3 16,-12-4-16,-9-1 0,12 0 15,7 1-15,-9-1 0,-7-2 16,8 3-16,6-1 0,-14 2 15,-11 1-15,10 0 0,9 0 16,-12-6-16,-5-3 0,1 7 16,0 4-16,-10 0 0,-8 0 0,11-1 15,6 0-15,-12-1 0,-11 0 16,6-6-16,4-4 0,-14 3 16,-9 4-16,3 2 0,4 0 15,-14 0-15,-9 0 0,-1 2 16,-1 0-16,-10 3 0,-7 2 0,0-3 15,1-3-15,-11 0 16,-7-1-16,-1 0 0,-1 1 16,-6-1-16,-5 2 0,-10 2 0,-5 2 15,-4 0-15,-1 1 0,0 3 16,-1-1-16,-1 2 0,-1 0 0,-3 4 16,-1 2-16,1 2 15,2 1-15,1-6 0,-1 1 16,1 2-16,0 0 0,0 3 15,1 1-15,0 1 0,0-1 16,2 3-16,-1 3 0,-1-4 0,-1-1 16,0-5-16,0-3 0,0-3 15</inkml:trace>
  <inkml:trace contextRef="#ctx0" brushRef="#br0" timeOffset="137597.1906">2867 7696 0,'0'0'0,"0"0"16,22-1-16,-3 2 0,1-1 0,20 3 16,7 0-16,7 1 0,4 0 15,23 3-15,8-3 0,22 3 16,-1 0-16,32-1 0,26 2 15,47-4-15,-26-4 0,4-3 16,2 0-16,-23 4 0,-16 1 0,8-5 16,8-7-16,-19-1 0,-12-1 15,-5-2-15,-8 0 16,-23-1-16,-18 0 0,-7-8 0,-3-6 16,-20-2-16,-14 1 0,-15-11 15,-10-7-15,-9 0 0,-8-1 16,-14-2-16,-12-2 0,-8 4 15,-6 5-15,-24-5 0,-14-2 16,-3 1-16,2 1 0,-20-2 16,-15-4-16,0 13 0,-2 6 0,-22 1 15,-15 3-15,7 6 0,5 8 16,-28 6-16,-17 5 16,12 6-16,5 2 0,-15 16 0,-10 9 15,14 5-15,11 2 0,-3 22 16,-5 12-16,21 1 0,17 0 15,13 10-15,8 9 0,26-14 0,19-5 16,18 0-16,13 3 16,23-10-16,18-7 0,26-5 15,16-8-15,12-10 0,9-7 0,28-4 16,20-1-16,5-1 0,2-4 0,23 5 16,18 3-16,-52-7 15,-31-5-15,-25-2 0</inkml:trace>
  <inkml:trace contextRef="#ctx0" brushRef="#br0" timeOffset="138830.6436">5184 8611 0,'0'0'0,"-14"-5"0,2-1 0,-2 1 16,0 1-16,-2-1 0,0 0 0,-3-3 15,0 0-15,3 1 0,4 3 16,2-1-16,4 0 0,4 0 16,6 2-16,6 2 0,7 0 15,8-1-15,9 1 0,6-1 16,9 1-16,23-3 0,9-2 16,22 1-16,5 1 0,27-2 15,1-2-15,61-2 0,10 2 0,-11-1 16,-8 2-16,-17 2 0,-11 2 15,-9 4-15,-6 3 0,-17 1 16,-11-1-16,-15 3 0,-9 0 16,-17-2-16,-12-2 0,-22-3 15,-12-3-15,-20 2 0,-10 1 0,-22-3 16,-16 2-16,13 1 16,8 0-16,4 0 0</inkml:trace>
  <inkml:trace contextRef="#ctx0" brushRef="#br0" timeOffset="139147.1135">5047 8594 0,'0'0'0,"29"-2"0,3-1 0,5-1 16,7 1-16,29-1 0,28-2 16,17 2-16,-2 5 0,33 0 15,9 0-15,53 1 0,-20-1 0,9 1 16,7 1-16,-25 0 0,-14 1 16,3 1-16,1 1 0,-21 0 15,-15-1-15,-7 0 0,-7-1 16,-25-1-16,-17-1 0,-19-2 15,-12-1-15,-22-1 0,-14-3 16,-5 3-16,-2 0 0,-2 1 0</inkml:trace>
  <inkml:trace contextRef="#ctx0" brushRef="#br0" timeOffset="147147.7905">7228 7395 0,'0'0'0,"0"0"0,0 0 0,-19 24 15,19-24-15,-19 27 0,6-8 16,-2 4-16,-3 3 0,-9 13 16,0 5-16,-2 0 0,-1 1 0,-6 8 15,0-3-15,-1 3 0,6-7 16,-1-5-16,3-9 0,7-7 15,4-7-15,5-4 0</inkml:trace>
  <inkml:trace contextRef="#ctx0" brushRef="#br0" timeOffset="147314.1411">7130 7588 0,'0'0'0,"0"0"0,0 0 0,0 0 16,11 32-16,-9-13 0,0 4 15,-1 5-15,-1 3 0,0 12 16,1 2-16,1-4 0,1-2 16,1 2-16,2-4 0,-1-11 15,1-6-15,-1-5 0,1-3 16,-3-2-16</inkml:trace>
  <inkml:trace contextRef="#ctx0" brushRef="#br0" timeOffset="147464.1784">7225 7691 0,'0'0'0,"0"0"0,0 0 0,24-9 16,-24 9-16,33-14 0,-11 3 15,3 1-15,2-1 0,9-1 16,3-1-16,-2 1 0,-4 2 0,7-2 16,-6 0-16,-5 3 0,-6 1 15,-4 2-15</inkml:trace>
  <inkml:trace contextRef="#ctx0" brushRef="#br0" timeOffset="147832.7533">7454 7461 0,'0'0'15,"0"0"-15,0 0 0,0 29 0,0-29 16,-4 35-16,0-10 0,1 1 15,-4 0-15,-1 5 0,-2-1 16,3-3-16,1-4 0,-3 1 16,1-5-16,-1-3 0,1-3 0,1-5 15,2-6-15,0-4 16,2-3-16,3-6 0,3-3 16,3-2-16,2-1 0,3 1 0,2 1 15,3 0-15,2 4 0,2 5 16,-1 3-16,1 2 0,1 1 15,-2 6-15,-1 6 0,-4 3 16,-2 1-16,-3 2 0,-2 2 16,-2-2-16,-1 1 0,-4 0 15,-3-1-15,-2-2 0,-3-2 0,-4-3 16,-4-3-16,-1-4 0,3-4 16,-1 0-16,5 0 0,2 0 15</inkml:trace>
  <inkml:trace contextRef="#ctx0" brushRef="#br0" timeOffset="148064.2106">7980 7309 0,'0'0'0,"0"0"0,0 0 16,-15 23-16,15-23 0,-26 35 0,5-13 15,1 3-15,1 1 0,-3 3 16,2-2-16,5-4 0,3-2 15,3 0-15,8-4 0,4-6 16,7-4-16,9-4 0,6-4 16,5-3-16,4-2 0,12-3 15,2-2-15,-6 0 0,-1-2 0,-3 1 16,-8 2-16,-7 3 0</inkml:trace>
  <inkml:trace contextRef="#ctx0" brushRef="#br0" timeOffset="148280.9064">8075 7623 0,'0'0'0,"0"0"0,0 0 0,6 24 0,-6-24 16,0 31-16,-4-13 0,-1 5 16,-1 3-16,-4 5 0,-2 1 15,-2-4-15,1-2 0,-1-3 16,0-2-16,-6 1 0,-3-5 15,1-6-15,1-6 0,1-6 16,-1-5-16,4 2 0,4 0 16,3 1-16</inkml:trace>
  <inkml:trace contextRef="#ctx0" brushRef="#br0" timeOffset="148431.2596">7908 7701 0,'0'0'15,"0"0"-15,13 8 0,-4-2 0,3 3 16,2 3-16,5 4 0,7 6 15,-1-1-15,2 1 0,4-1 16,2 1-16,-1-5 0,-2-5 16,-3-4-16,-1-3 0,-1-4 0,-4 0 15,-3-1-15,-6 2 0</inkml:trace>
  <inkml:trace contextRef="#ctx0" brushRef="#br0" timeOffset="148582.5792">8470 7458 0,'0'0'0,"0"0"15,0 0-15,30 9 0,-30-9 0,24 11 16,-12-4-16,0 1 0,1 2 16,-4-2-16,1 0 0,-3-1 15</inkml:trace>
  <inkml:trace contextRef="#ctx0" brushRef="#br0" timeOffset="148748.7819">8365 7704 0,'0'0'0,"0"0"0,0 0 16,28-3-16,-28 3 0,34-2 0,-12 2 15,0 0-15,1 1 0,-2 2 16,0 2-16,1 0 0,-3-1 15,-3-1-15</inkml:trace>
  <inkml:trace contextRef="#ctx0" brushRef="#br0" timeOffset="148897.9587">8365 7985 0,'0'0'0,"0"0"0,0 0 15,22-10-15,-22 10 0,32-17 0,-7 6 16,2-2-16,4-1 0,11-7 15,2-1-15,-7 2 0,-7 4 16,-3 3-16</inkml:trace>
  <inkml:trace contextRef="#ctx0" brushRef="#br0" timeOffset="149064.4963">8677 7592 0,'0'0'0,"0"0"0,0 0 0,38-13 16,-15 6-16,5-1 0,4-1 16,12-3-16,2-1 0,1 1 15,2 2-15,1 0 0,-11 1 0,-6 2 16</inkml:trace>
  <inkml:trace contextRef="#ctx0" brushRef="#br0" timeOffset="149231.473">8960 7349 0,'0'0'0,"0"0"0,0 0 16,6 19-16,-6-19 0,1 28 0,-2-7 15,0 3-15,-1 0 0,0 4 16,0-6-16,-1-2 0</inkml:trace>
  <inkml:trace contextRef="#ctx0" brushRef="#br0" timeOffset="149663.8356">8776 7697 0,'0'0'15,"0"0"-15,0 0 0,33-8 0,-33 8 16,34-8-16,-11 2 0,1 1 15,0-2-15,7-1 0,-1 0 16,-3 1-16,-4 1 0,0 1 16,-6 2-16,-5 1 0,-8 2 15,-5 3-15,-6 3 0,-6 3 0,-6 3 16,-6 4-16,-6 4 16,-5 4-16,1 2 0,5 1 0,1 1 15,0 1-15,6-3 0,7-4 16,3-2-16,7-5 0,3-3 15,9-3-15,10-3 0,1-4 16,5-3-16,6-4 0,5-4 16,-2-1-16,2-1 0,4-5 15,0-3-15,-6 4 0,-4 1 0,-4-1 16,-3 0-16,-3 2 16,-4 2-16,-4 3 0,-3 1 0,-2 3 15,-1 1-15,-3 3 0,-2 3 16,1 1-16,1 4 15,1 4-15,1 5 0,0-4 0,0 2 16,4 3-16,3 2 0,-1-2 16,1-3-16,-2-3 0,-2 0 15,0-5-15</inkml:trace>
  <inkml:trace contextRef="#ctx0" brushRef="#br0" timeOffset="150100.6678">9687 7508 0,'0'0'0,"0"0"0,0 0 16,0 0-16,0 0 0,0 0 16,0 0-16,0 0 0,0 0 0,0 0 15,0 0-15,2 23 16,-2-23-16,-9 22 0,9-22 0,-15 24 15,15-24-15,-10 24 0,6-12 16,1-1-16,-1-1 0,2-1 16,1 1-16,1-2 0,1-1 0,0 0 15,1 0-15,-1 0 16,2 0-16,-1-2 0,0 0 16,0-2-16,-1 0 0,1-1 0,-1 1 15,-1-3-15,2 3 0,-2-3 16,0 0-16,0 0 0,0 0 15,0-2-15,0 2 0,-2-4 16,2 4-16,-3-2 0,1 1 16,2 1-16,-2-2 0,2 2 15,-2-3-15,2 3 0,-1-3 0,1 3 16,0 0-16,0 0 0,-1-2 16,1 2-16,0 0 0,0 0 15,0 8-15,0-5 0,0-1 16,0-2-16</inkml:trace>
  <inkml:trace contextRef="#ctx0" brushRef="#br0" timeOffset="150799.8379">9701 7673 0,'0'0'0,"0"0"16,0 0-16,0 0 0,0 0 0,-7 23 15,7-23-15,0 0 0,-2 26 16,2-26-16,1 25 0,-1-25 16,3 27-16,-1-9 0,2 3 15,-1-1-15,-1-3 0,0-3 16</inkml:trace>
  <inkml:trace contextRef="#ctx0" brushRef="#br0" timeOffset="151297.9898">10294 7347 0,'0'0'0,"0"0"0,0 0 0,0 0 15,0 0-15,0 0 0,-29 3 16,29-3-16,-33 16 0,13-4 16,-2 4-16,2 1 0,1 1 0,-3 11 15,3 5-15,3-2 0,4-1 16,3 2-16,6-4 16,5-6-16,5-3 0,8-8 0,8-3 15,3-6-15,1-4 0,5-4 16,5-6-16,-3-3 0,-2 0 15,4-7-15,-1-2 0,-5-1 16,-3 2-16,-9-2 0,-4-1 16,-8 4-16,-4 0 0,-7 5 15,-6 3-15,-4 5 0,0 4 16,-4 8-16,-2 4 0,-2 6 0,0 3 16,-3 11-16,-2 10 15,4 1-15,2 0 0,-3 14 0,2 5 16,6-2-16,3 0 0,1 6 15,2-4-15,7-7 0,3-5 16,6-5-16,5-4 0,2-18 16,1-13-16,-4-2 0,-2-1 15,-3 0-15</inkml:trace>
  <inkml:trace contextRef="#ctx0" brushRef="#br0" timeOffset="151547.6414">10728 7143 0,'0'0'0,"-9"7"0,0 4 16,-2 2-16,-2 4 0,-5 9 0,1 3 16,2 0-16,3 3 0,7 5 15,8 0-15,5-8 0,4-5 16,9 1-16,7-4 0,1-5 15,3-6-15,4-8 0,2-6 16,0-3-16,-2-2 0,-5-4 16,-4-1-16,-5 3 0,-5 2 0,-4 2 15</inkml:trace>
  <inkml:trace contextRef="#ctx0" brushRef="#br0" timeOffset="151767.1848">10696 7210 0,'0'0'0,"0"0"0,0 0 0,0 0 16,0 0-16,31-5 0,-31 5 16,46-4-16,-16 3 0,3-2 15,3 2-15,1 0 0,-2-1 0,8 2 16,-2 0-16,2 2 0,-7 2 16,-6 0-16,-6 4 0,-8 1 15,-9 3-15,-8 5 0,-9 4 16,-7 1-16,-7 0 0,-12 3 15,-7 3-15,-7 6 0,1 0 16,10-8-16,10-6 0,6-3 16</inkml:trace>
  <inkml:trace contextRef="#ctx0" brushRef="#br0" timeOffset="151930.9179">10554 7436 0,'0'0'0,"0"0"0,30-7 16,-9 1-16,2 0 0,14-4 0,7-2 15,3 1-15,0 1 0,15-3 16,2 0-16,3 0 0,-6 2 0,2-3 16,-5 2-16,-14 0 15,-11-2-15,-8 4 0,-6 2 16,-5 3-16</inkml:trace>
  <inkml:trace contextRef="#ctx0" brushRef="#br0" timeOffset="152081.2416">10876 7333 0,'0'0'0,"0"0"0,0 0 15,-5 27-15,3-15 0,-1 4 16,-2 4-16,1 1 0,0 2 0,-1 1 16,1-3-16,0-4 0</inkml:trace>
  <inkml:trace contextRef="#ctx0" brushRef="#br0" timeOffset="152381.1025">10586 7720 0,'0'0'0,"0"0"0,0 0 16,0 0-16,0 0 0,-9 20 16,9-20-16,0 0 0,0 0 0,19 17 15,-19-17-15,26 0 0,-26 0 16,39-9-16,-13 0 0,3 0 15,1-1-15,9-7 0,2-2 16,-2 0-16,-2 3 0,7-3 16,-2 4-16,-7 4 0,-6 1 0,0 4 15,-7 3-15,-8 4 16,-2 2-16,-5 3 0,-5 4 16,-5 3-16,-5 3 0,-6 3 0,-6 2 15,0-2-15,0-1 0,-4-1 16,-2-2-16,3-3 0,6-2 0,2-1 15</inkml:trace>
  <inkml:trace contextRef="#ctx0" brushRef="#br0" timeOffset="152535.5102">10934 7662 0,'0'0'0,"0"0"0,0 0 15,0 0-15,-17 27 0,17-27 0,-19 29 16,7-10-16,-2 3 0,-2 1 15,-3 1-15,-4 5 0,2-2 16,2-3-16,3-2 0,0-3 16,3-5-16,-1 2 0,3-4 15,2-3-15</inkml:trace>
  <inkml:trace contextRef="#ctx0" brushRef="#br0" timeOffset="152680.3791">10864 7829 0,'0'0'16,"0"0"-16,0 0 0,15 16 0,-15-16 0,18 18 15,-7-4-15,0-1 16,0 3-16,0-1 0,0 1 16,1 4-16,-1-2 0,3-5 15,4-2-15,-4-3 0,-2 0 0,-2-2 16</inkml:trace>
  <inkml:trace contextRef="#ctx0" brushRef="#br0" timeOffset="152864.3797">11601 7350 0,'0'0'15,"0"0"-15,0 0 0,0 0 0,-22 13 16,22-13-16,-34 25 0,12-7 16,-1 1-16,-3 3 0,-1 3 15,-6 6-15,2-3 0,0 1 16,6-6-16,4-4 0</inkml:trace>
  <inkml:trace contextRef="#ctx0" brushRef="#br0" timeOffset="153047.6683">11406 7680 0,'0'0'15,"0"0"-15,0 0 0,6 28 0,-4-16 16,0 5-16,0 4 0,-1-2 15,-1 1-15,0 4 0,0-2 16,0-4-16,0-4 0,2-5 16,2-4-16,-1-1 0,0-1 0,0 1 15</inkml:trace>
  <inkml:trace contextRef="#ctx0" brushRef="#br0" timeOffset="153448.459">11670 7432 0,'0'0'0,"0"0"16,23-8-16,-8 4 0,2-1 0,8 0 16,5-1-16,-2 1 0,0-2 15,2 3-15,-4 2 16,-5 1-16,-4 1 0,-5 1 0,-3 1 16,-7 2-16,-3 0 0,-8 3 15,-8 2-15,0 3 0,-2 2 16,-10 5-16,-4 1 0,1-1 15,3-1-15,1 1 0,3 1 16,3-3-16,3-1 0,2 0 16,5-5-16,7-2 0,2-3 0,7-1 15,5-2-15,4 0 0,4-2 16,7-2-16,2-2 16,-1 1-16,-1 0 0,-2 1 0,0 1 15,-5 1-15,-1-1 0,-4 3 16,-2 3-16,-5 3 0,-3 2 15,-6 3-15,-7 3 0,-1 2 16,0 1-16,-8 1 0,-5-1 16,0-2-16,2-2 0,-3 0 15,-4 1-15,2-4 0,2-2 0,-3-2 16,3-3-16,5-3 0,4 1 16,4-1-16</inkml:trace>
  <inkml:trace contextRef="#ctx0" brushRef="#br0" timeOffset="153564.7582">11518 7735 0,'0'0'0,"0"0"0,0 0 0,0 0 15,0 0-15,21-5 0,-21 5 0,26 6 16,-26-6-16,28 6 0,-13-1 16,1 1-16,3 2 15,0-2-15,1-3 0,-4 1 0,0-1 16,-3-1-16</inkml:trace>
  <inkml:trace contextRef="#ctx0" brushRef="#br0" timeOffset="153748.13">12037 7481 0,'0'0'0,"0"0"0,0 0 16,0 0-16,4 21 0,-4-21 0,1 27 16,-1-27-16,0 35 0,1-17 15,1 2-15,1-2 0,0-3 16,-1-1-16,0-3 0,1-1 0</inkml:trace>
  <inkml:trace contextRef="#ctx0" brushRef="#br0" timeOffset="154014.7503">12336 7441 0,'0'0'0,"0"0"0,0 0 0,0 29 16,0-29-16,-2 43 0,0-14 15,0 1-15,-1 3 0,-1 9 16,1 2-16,0 3 0,-1-6 0,1-3 16,1-5-16,0-6 15,-1-5-15,1-4 0,0-4 16,0-2-16,1-3 0,-4 0 16,-2-1-16,-6-3 0,-4-2 0,-5-3 15,-4-3-15,-2-2 0,-3-1 16,-10-1-16,-1-3 0,2 1 15,3 1-15,1 0 0,8 2 16,6 2-16</inkml:trace>
  <inkml:trace contextRef="#ctx0" brushRef="#br0" timeOffset="154165.3858">12636 7850 0,'0'0'0,"0"0"0,0 0 16,0 0-16,-36 10 0,36-10 0,-32 6 15,19-3-15</inkml:trace>
  <inkml:trace contextRef="#ctx0" brushRef="#br0" timeOffset="159130.9046">12122 9640 0,'0'0'0,"13"-1"0,7 0 16,7 1-16,3 0 0,24 1 15,14 2-15,15-2 0,-1 0 0,33 3 16,15 1-16,7-1 0,-11 0 16,78 0-16,-1-3 15,-28-1-15,-19 0 0,19 0 0,12-1 16,-23 2-16,-16 0 0,10 3 16,7-1-16,-29-1 0,-21 0 0,-12-4 15,-9-2-15,-28 0 16,-18 3-16,-22-8 0,-15-6 15,-4 5-15,-2 3 0,-2 2 0</inkml:trace>
  <inkml:trace contextRef="#ctx0" brushRef="#br0" timeOffset="159614.3003">11871 9658 0,'0'0'0,"23"-4"0,6-1 0,4 2 15,4 1-15,28 0 0,29 0 16,1 0-16,-1-1 0,34 1 15,28 1-15,44-2 0,-29 0 16,16-3-16,12 0 0,-31 3 0,-19 4 16,26-1-16,18 0 15,-25 0-15,-17 2 0,11 0 0,7 1 16,-27 4-16,-17 2 0,-12-7 16,-7-3-16,-30 1 0,-19 2 0,-23-7 15,-15-4-15,-7 1 16,-3 3-16,-3 2 0</inkml:trace>
  <inkml:trace contextRef="#ctx0" brushRef="#br0" timeOffset="159915.6625">11744 9711 0,'0'0'0,"23"-3"15,4 1-15,-2 0 0,4-2 16,28-1-16,32-3 0,18-1 16,0 0-16,42-2 0,40 0 15,51 0-15,-34 4 0,8 3 16,6-1-16,-25 1 0,-15-1 0,4 10 15,3 5-15,-31-4 16,-23 0-16,-8-2 0,-5-2 16,-31 2-16,-21 1 0,-20-3 0,-16-1 15,-10 0-15</inkml:trace>
  <inkml:trace contextRef="#ctx0" brushRef="#br0" timeOffset="160315.7772">12624 8539 0,'0'0'0,"11"-7"0,4-1 15,-1 4-15,2 1 0,15-1 16,8-2-16,1 0 0,-1 2 0,15 2 16,4 3-16,-5 0 0,-3 0 15,3 5-15,-6 1 0,-9 4 16,-10 1-16,-21 5 0,-13 4 16,-6-3-16,-7 0 0,-13 7 15,-10 5-15,1-4 0,2 1 0,-10 4 16,-1 2-16,11-5 15,8-2-15,3-2 0,7-7 16,8-2-16,7-3 0,17-4 0,13-2 16,2-5-16,6-3 0,15-4 15,11-5-15,0-1 0,1-2 16,-11 2-16,-12 4 0,-11 2 16</inkml:trace>
  <inkml:trace contextRef="#ctx0" brushRef="#br0" timeOffset="160517.0359">13738 8505 0,'0'0'0,"0"0"0,0 0 16,-28 19-16,28-19 0,-30 23 15,11-6-15,-3 0 0,-2 2 16,-5 6-16,-1 3 0,1-3 15,2 0-15,-3 0 0,3-3 16,6-5-16,4-2 0,2-4 0</inkml:trace>
  <inkml:trace contextRef="#ctx0" brushRef="#br0" timeOffset="160684.0344">13767 8602 0,'0'0'0,"0"0"16,0 0-16,4 20 0,-4-20 0,-1 27 15,-3-5-15,0 0 16,0 1-16,-1 1 0,1 2 16,-2 4-16,1-3 0,1-7 0,3-5 15,1-6-15,1-7 0,-1-2 16,3 3-16,-3-3 0</inkml:trace>
  <inkml:trace contextRef="#ctx0" brushRef="#br0" timeOffset="160897.982">14108 8339 0,'0'0'0,"0"0"0,-20 12 15,5-3-15,-3 3 0,-6 8 0,0 6 16,3-4-16,2-1 0,5 0 16,7-3-16,9-4 0,7-4 15,13-5-15,10-3 0,7-2 16,5-4-16,4-1 0,4 0 15,3-4-15,-4-1 0,-4 1 16,-8 3-16,-10 1 0,-8 2 0,-5-1 16</inkml:trace>
  <inkml:trace contextRef="#ctx0" brushRef="#br0" timeOffset="161097.7433">14078 8606 0,'0'0'0,"0"0"15,0 0-15,4 22 0,-4-22 0,2 29 16,-1-7-16,-1 3 0,0 3 16,0 1-16,-1 3 15,0 9-15,-1 0 0,-1 4 16,2-4-16,0-8 0,0-5 0,-1-9 16,0-6-16,1-3 0,-1-1 15,1-2-15</inkml:trace>
  <inkml:trace contextRef="#ctx0" brushRef="#br0" timeOffset="161240.8836">14138 8695 0,'0'0'0,"0"0"16,22-3-16,-9 1 0,2 0 16,2 1-16,3 0 0,4 0 15,1-2-15,-3 3 0,-1 1 16,-4-1-16,-3 2 0,-1-2 15</inkml:trace>
  <inkml:trace contextRef="#ctx0" brushRef="#br0" timeOffset="161381.3205">14129 8839 0,'0'0'0,"0"0"16,0 0-16,25 1 0,-25-1 0,32-7 15,-11 2-15,3-1 16,1 1-16,4-3 0,3 1 15,3-2-15,-5 2 0,-5 2 16</inkml:trace>
  <inkml:trace contextRef="#ctx0" brushRef="#br0" timeOffset="161547.8938">14634 8647 0,'0'0'16,"0"0"-16,0 0 0,32-2 15,-32 2-15,34-3 0,-11-1 16,2-1-16,0 0 0,9-3 16,3 1-16,-7 1 0,-4 0 0,-4 2 15</inkml:trace>
  <inkml:trace contextRef="#ctx0" brushRef="#br0" timeOffset="161898.0202">14735 8650 0,'0'0'16,"0"0"-16,-3 18 0,1-3 0,-1 3 15,-2 8-15,2-1 0,0-2 16,-1-2-16,3-3 0,1-1 16,2-4-16,2-4 0,2-3 15,3-4-15,4-3 0,4-3 0,4-6 16,3-2-16,5-4 15,4-1-15,10-10 0,2-2 16,0 2-16,2 4 0,4 0 16,-2 7-16,-7 5 0,-6 4 0,-1 6 15,-6 4-15,-10 3 0,-5 1 16,-7 3-16,-5 2 0,-4 3 16,-3 3-16,-7 3 0,-6 0 15,0-3-15,0-3 0,-3-2 16,-2-1-16,-1-3 0,-1-5 15,2-5-15,5-5 0,2 0 16,4 2-16,3 2 0</inkml:trace>
  <inkml:trace contextRef="#ctx0" brushRef="#br0" timeOffset="162049.5683">15151 8523 0,'0'0'0,"0"0"16,0 0-16,-9 30 0,5-16 0,-2 2 15,0 2-15,-3 6 0,1 0 16,0-1-16,1 0 0,0-3 16,1-3-16,0-5 0,1-5 15,0-1-15,2 0 0,-1-1 0</inkml:trace>
  <inkml:trace contextRef="#ctx0" brushRef="#br0" timeOffset="162248.1217">14972 8556 0,'0'0'0,"0"0"16,-5 22-16,5-22 0,-9 36 16,6-12-16,0 3 0,3 8 15,3 0-15,6-2 0,4 1 16,6-1-16,0-6 0,9-7 16,6-4-16,3-6 0,1-3 0,10-7 15,0-2-15,-2-8 0,-1-4 16,-10 4-16,-8 2 0,-6 1 15</inkml:trace>
  <inkml:trace contextRef="#ctx0" brushRef="#br0" timeOffset="162481.7026">15816 8248 0,'0'0'0,"0"0"0,0 0 0,-13 20 16,13-20-16,-18 29 0,8-11 15,1 1-15,0 2 0,3-1 16,0 1-16,1 1 0,1-3 16,6-3-16,3-2 0,6-3 15,5-1-15,1-5 0,3-2 16,2-2-16,2-1 0,1-2 16,0-3-16,-3 0 0,-2-1 0,1 1 15,-5-1-15,-2 2 0</inkml:trace>
  <inkml:trace contextRef="#ctx0" brushRef="#br0" timeOffset="162631.4888">15694 8619 0,'0'0'0,"0"0"0,0 0 16,0 0-16,0 27 0,0-27 0,2 23 15,-1-10-15,1 1 0,0-2 16,2-1-16,-1-2 0,0-1 15,0-1-15,1-1 0,-2-1 16</inkml:trace>
  <inkml:trace contextRef="#ctx0" brushRef="#br0" timeOffset="162898.9542">15703 8621 0,'0'0'0,"0"0"16,0 0-16,0 0 0,31 0 15,-31 0-15,37 0 0,-37 0 0,43 1 16,-20 0-16,2 0 0,-2 0 15,-3 3-15,2-1 0,-4 2 16,-5 0-16,-4 0 0,-9 2 16,-7 2-16,-4 2 0,-4 1 15,-5 1-15,-3 2 0,-1-2 16,-1 0-16,0 1 0,4-1 16,3-3-16,5-1 0,3-3 15,4-1-15,8-2 0,8-2 0,4-1 16,5-1-16,3-2 0,2-1 15,8-3-15,2 0 0,-3 2 16,-2-1-16,-6 2 0,-4 1 16,-4 0-16</inkml:trace>
  <inkml:trace contextRef="#ctx0" brushRef="#br0" timeOffset="163081.1738">15588 8942 0,'0'0'0,"0"0"16,0 0-16,34-3 0,-34 3 0,41-4 16,-13 1-16,3-2 15,3 0-15,17-2 0,4-2 16,-3 1-16,-2 0 0,-1 1 0,-1-1 16,-12 3-16</inkml:trace>
  <inkml:trace contextRef="#ctx0" brushRef="#br0" timeOffset="163231.5957">16368 8850 0,'0'0'0,"0"0"0,0 0 16,0 0-16,0 0 0,18 22 0,-18-22 15,11 16-15,-11-16 0,0 0 16,15 21-16,-11-16 0</inkml:trace>
  <inkml:trace contextRef="#ctx0" brushRef="#br0" timeOffset="163565.5198">16741 8518 0,'0'0'0,"10"-2"15,5-1-15,4 0 0,3 0 0,10 1 16,3 1-16,3-2 0,0-1 16,9 2-16,-4 2 0,-5-1 15,-3-1-15,2 4 0,-6 2 16,-9 5-16,-7 4 0,-8 3 16,-7 6-16,-6-1 0,-3 3 0,-3 8 15,-3 4-15,-6 7 0,-1-4 16,-1 0-16,-3-1 0,5-5 15,4-5-15,-3-2 0,1-5 16,3-6-16,2-5 0,3-8 16,0-7-16,0-2 0,1-4 0,-2-10 15,-1-6-15,3 7 16,2 4-16,2 2 0</inkml:trace>
  <inkml:trace contextRef="#ctx0" brushRef="#br0" timeOffset="163770.098">16986 8340 0,'0'0'16,"0"0"-16,-7 23 0,0-2 15,-3 6-15,-5 16 0,-3 7 16,0 10-16,1 0 0,-1 4 16,2-6-16,3-7 0,2-3 0,-1-10 15,1-14-15,2-4 0,2-4 16,-2-3-16,-1-2 0,0-7 15,-1-7-15,3 1 0,0 1 16,2 0-16</inkml:trace>
  <inkml:trace contextRef="#ctx0" brushRef="#br0" timeOffset="163900.4996">16599 8720 0,'0'0'0,"0"0"0,0 0 16,6 27-16,-6-27 0,11 29 0,-3-16 15,1 0-15,1-1 0,2 0 16,2-1-16,3 1 0,-4-2 0,-2-1 16</inkml:trace>
  <inkml:trace contextRef="#ctx0" brushRef="#br0" timeOffset="164047.1608">17353 8850 0,'0'0'0,"0"0"0,0 0 16,0 0-16,16 19 0,-16-19 16,11 13-16,-4-7 0,0 0 15,-1-1-15,0-1 0,-2 0 16</inkml:trace>
  <inkml:trace contextRef="#ctx0" brushRef="#br0" timeOffset="164231.4394">17772 8359 0,'0'0'0,"0"0"0,0 0 16,-17 17-16,17-17 0,-24 25 0,6-4 16,-2 0-16,-1 1 0,-6 6 15,0 0-15,5-5 0,4-4 0,1-3 16</inkml:trace>
  <inkml:trace contextRef="#ctx0" brushRef="#br0" timeOffset="164647.926">17784 8590 0,'0'0'16,"11"1"-16,3 0 0,3-1 0,0 1 15,6 1-15,2-1 0,3 0 16,0 1-16,-5-1 0,-2 0 15,-6 0-15,-2 0 0,-9 2 16,-6-2-16,-3 2 0,-2 1 0,-9 1 16,-5 1-16,-3 2 15,-2 2-15,-13 5 0,-4 3 16,3 2-16,4 3 0,-3 5 0,4 0 16,5-3-16,5-5 0,7-1 15,6-4-15,7-2 0,5-4 16,7-3-16,7-1 0,1-5 15,3-1-15,6-5 0,5-2 16,-3-2-16,-1-1 0,7-3 16,1-1-16,-4 0 0,-2-1 0,-6 1 15,-4 0-15,-4 4 0,-2 4 16,-2 6-16,-1 4 16,-3 3-16,0 3 0,-2 3 0,-1 5 15,1 0-15,-1 1 0,-1 2 16,1 1-16,0-3 0,2-1 15,1-2-15,2-2 0,2-3 16,2-4-16,-3-1 0,-1 0 16,-1-2-16</inkml:trace>
  <inkml:trace contextRef="#ctx0" brushRef="#br0" timeOffset="164815.5484">18176 8606 0,'0'0'0,"0"0"0,0 0 16,38 2-16,-22-2 0,6 0 16,6-1-16,6-2 0,0 1 0,0-3 15,1-1-15,-1-2 0,-6 3 16,-4 0-16</inkml:trace>
  <inkml:trace contextRef="#ctx0" brushRef="#br0" timeOffset="165180.8333">18417 8497 0,'0'0'0,"0"0"0,0 0 16,-7 29-16,3-16 0,-4 5 0,-2 4 16,-2 7-16,1 2 0,3-2 15,3-1-15,0-3 0,2-3 16,3-1-16,3-4 0,4-4 15,2-1-15,4-7 0,2-4 16,-2-3-16,2-2 0,8-5 16,5-5-16,-1-2 0,2-1 0,6-2 15,5-4-15,-1 3 0,0-1 16,11 1-16,0 2 16,-7 3-16,-5 3 0,1 5 0,-3 5 15,-6 2-15,-5 2 0,-5 5 16,-5 3-16,-8 0 0,-4 3 15,-10 0-15,-7 3 0,0-1 16,-1-1-16,-5 1 0,-5-1 16,-1 0-16,-3-1 0,0-4 15,1 0-15,6-3 0,4-1 0,5 0 16</inkml:trace>
  <inkml:trace contextRef="#ctx0" brushRef="#br0" timeOffset="165348.2276">18826 8478 0,'0'0'0,"0"0"16,0 0-16,-2 22 0,2-22 0,-4 28 15,-1-9-15,-2 1 0,0 1 16,0-1-16,-1 2 16,-3 2-16,1-1 0,0-6 0,1-5 15,2-2-15,0-2 0,1-1 16</inkml:trace>
  <inkml:trace contextRef="#ctx0" brushRef="#br0" timeOffset="165580.9834">18575 8578 0,'0'0'0,"0"0"0,-1 23 15,0-6-15,-1 1 0,1 12 0,1 5 16,2-3-16,1-2 0,4 2 15,2-3-15,2-4 0,2-5 0,8-6 16,7-4-16,-1-3 16,1-3-16,6-7 0,4-4 15,3-5-15,-4-1 0,0-9 16,2-7-16,-10 6 0,-5 5 0,-7 4 16</inkml:trace>
  <inkml:trace contextRef="#ctx0" brushRef="#br0" timeOffset="165797.5286">19376 8272 0,'0'0'0,"0"0"0,0 0 16,-6 22-16,6-22 0,-11 26 0,2-12 16,2 2-16,-1-1 15,2 1-15,3 0 0,2-2 16,2-3-16,7 2 0,5-5 15,1-2-15,2-1 0,4-4 0,4-2 16,0-3-16,0 0 0,-2-2 16,-2 1-16,-3-1 0,-3 2 0,-2 1 15</inkml:trace>
  <inkml:trace contextRef="#ctx0" brushRef="#br0" timeOffset="165980.6557">19274 8606 0,'0'0'16,"0"0"-16,0 0 0,9 23 0,-9-23 15,10 20-15,-3-6 16,-1-1-16,1-1 0,0 1 0,-1 0 16,1-4-16,-1-1 0,0-1 15,-2-1-15,1-1 0</inkml:trace>
  <inkml:trace contextRef="#ctx0" brushRef="#br0" timeOffset="166248.3332">19335 8595 0,'0'0'15,"0"0"-15,0 0 0,29-2 0,-17 1 16,5 0-16,5-1 16,0 1-16,1 1 0,4 0 0,0 0 15,-3 0-15,-1 1 0,-4 1 16,-5 2-16,-5 0 0,-6 0 0,-6 2 15,-6 2-15,-4 0 16,-4 2-16,-4 2 0,-3 0 16,-1 0-16,-2-1 0,-3 2 15,5 0-15,4-1 0,5-1 0,5-4 16,5 0-16,7-1 0,6 0 16,8-3-16,9-2 15,2-1-15,1-1 0,2-2 0,1 0 16,-3 0-16,-1 2 0,-6 0 15,-4-1-15,-3 2 0</inkml:trace>
  <inkml:trace contextRef="#ctx0" brushRef="#br0" timeOffset="166447.3871">19136 8969 0,'0'0'15,"0"0"-15,24-3 0,-24 3 16,34-6-16,-9 1 0,8-3 16,14-1-16,1 1 0,12-3 15,0 2-15,-5-1 0,-4 0 0,-4 0 16,-9 2-16,-9 3 0</inkml:trace>
  <inkml:trace contextRef="#ctx0" brushRef="#br0" timeOffset="177147.7242">3104 10601 0,'0'0'0,"0"0"0,0 0 16,24-1-16,-24 1 0,29-3 0,-9 2 15,2 0-15,1 1 0,15-1 16,6 1-16,0 0 0,0 0 0,22 0 15,7 0-15,0-1 16,0 0-16,27-1 0,27 1 16,-14-1-16,-6 0 0,67 0 15,24 1-15,-31 1 0,-20 1 0,17 1 16,14-1-16,-25-2 16,-13-2-16,28 3 0,19 1 15,-18 3-15,-13 2 0,23-2 0,18-1 16,-16 1-16,-11-1 0,20 1 15,19-1-15,-25 0 0,-18-1 16,21 0-16,14-1 0,-24 0 16,-17 0-16,10 1 0,5 0 15,-24 0-15,-18 2 0,5-3 16,3-1-16,-26-1 0,-18 0 0,-2 1 16,-4 1-16,-21-1 15,-16-1-15,-17-2 0,-10-2 0,-13 1 16,-7 0-16,-30-9 0,-20-5 15,-7 0-15,-6 1 0,17 5 16,12 3-16,9 4 0</inkml:trace>
  <inkml:trace contextRef="#ctx0" brushRef="#br0" timeOffset="177616.0932">3367 10579 0,'0'0'0,"0"0"0,0 0 0,0 0 16,0 0-16,42-3 0,-17-2 16,5 1-16,5 1 0,19-1 15,12-1-15,0 3 0,1-2 0,35-2 16,34-2-16,11-2 0,-8 0 16,83-2-16,30 2 15,-37 2-15,-25-1 0,25-3 0,20-3 16,-25 6-16,-17 4 0,32-4 15,21-1-15,-27 2 0,-18 3 0,28 3 16,21 1-16,-34 0 16,-22 1-16,20-4 0,15 0 15,-36 2-15,-24 3 0,5-2 16,2 0-16,-28 0 0,-20 0 0,-9 1 16,-6 1-16,-22-2 0,-17 0 15,-19 0-15,-12 0 16,-16 1-16,-10 1 0,-5-1 0,-4 1 15,-3-1-15</inkml:trace>
  <inkml:trace contextRef="#ctx0" brushRef="#br0" timeOffset="177968.5207">8115 10689 0,'0'0'0,"0"0"0,0 0 0,7 25 16,-7-25-16,0 33 0,-4-5 15,-1 3-15,-2 4 0,-3 19 16,-1 6-16,0 3 0,0 2 16,-4 14-16,-4 15 0,2-5 15,1-15-15,4-8 0,4-15 16,3-14-16,1-11 0,1-10 16,-1-8-16,0-8 0,0-4 0,1 0 15,0 1-15,1 2 0</inkml:trace>
  <inkml:trace contextRef="#ctx0" brushRef="#br0" timeOffset="178214.0877">8238 10748 0,'0'0'0,"13"-1"0,7 1 16,5 0-16,0 2 0,12 5 0,2 5 15,-2 1-15,-5 2 0,2 8 16,-4 5-16,-9 1 0,-7 0 15,-7 2-15,-6 0 0,-7-1 16,-5 1-16,-11-1 0,-8 0 16,-4-3-16,-2-2 0,-11 2 15,-1-4-15,3-4 0,3-6 0,-1-9 16,5-10-16,15-5 0,7-6 16,2 4-16,6 4 0,0 1 15</inkml:trace>
  <inkml:trace contextRef="#ctx0" brushRef="#br0" timeOffset="178480.8405">8921 10722 0,'0'0'15,"0"0"-15,0 0 0,-1 36 0,-1-15 16,-6 5-16,-3 4 16,-3 7-16,-1-1 0,-2 4 15,0-3-15,3-7 0,2-7 0,2-4 16,2-3-16,1-5 0,2-4 15,2-6-15,2-5 0,3-5 16,2-5-16,7-6 0,6-6 16,1-1-16,1-3 0,4 1 15,4 2-15,0 4 0,1 5 0,4 4 16,-1 8-16,0 4 0,0 4 16,-1 3-16,2 3 15,0 2-15,-4 0 0,-5-2 0,-4-1 16,-7-2-16</inkml:trace>
  <inkml:trace contextRef="#ctx0" brushRef="#br0" timeOffset="178864.693">9713 10844 0,'0'0'0,"0"0"16,0 0-16,0 0 0,0 0 0,0 0 15,-28-10-15,28 10 16,-33 1-16,10 3 0,-6 2 15,-1 1-15,1 2 0,-13 6 16,-2 4-16,5 0 0,4-1 0,0 5 16,6 1-16,7-3 15,5-2-15,7-2 0,6 0 16,6-3-16,6-1 0,12-5 0,8-3 16,4-4-16,3-3 0,6-5 15,-1-5-15,-2-1 0,-2-1 16,-3-3-16,-2-2 0,-6-1 15,-5 2-15,-3 4 0,-4 3 16,-3 3-16,-4 1 0,0 5 16,-3 3-16,-2 3 0,-1 4 15,0 7-15,-1 3 0,1 2 16,0 0-16,2 3 0,2 1 16,1-2-16,3-1 0,9-3 0,6-2 15,2-6-15,4-3 0,-6-2 16,-4-1-16,-4 0 0</inkml:trace>
  <inkml:trace contextRef="#ctx0" brushRef="#br0" timeOffset="179065.82">10338 10835 0,'0'0'0,"0"0"16,0 0-16,-27 1 0,27-1 0,-35 13 15,10-1-15,-1 2 0,1 4 16,-6 7-16,1 1 0,6 1 15,3-2-15,3 4 0,7-1 16,7-2-16,5-2 0,13-3 16,12-3-16,4-6 0,4-5 0,12-7 15,5-6-15,-12 1 0,-8 1 16,-6 1-16</inkml:trace>
  <inkml:trace contextRef="#ctx0" brushRef="#br0" timeOffset="179265.6454">10842 10669 0,'0'0'0,"0"0"0,0 0 16,0 0-16,0 0 0,-21 31 15,5-14-15,0 5 0,-1 3 0,-3 4 16,-2 3-16,-2 8 0,3-1 16,2 6-16,6-3 15,5-7-15,6-6 0,5-6 0,5-3 16,1-3-16,1-3 0,0-7 15,0-3-15,-3-2 0,0-1 16,-1 1-16</inkml:trace>
  <inkml:trace contextRef="#ctx0" brushRef="#br0" timeOffset="179414.7495">10375 10925 0,'0'0'0,"0"0"0,0 0 0,31 0 16,-31 0-16,43-2 0,-9 1 15,5 1-15,3 0 0,18 2 16,7-1-16,7 0 0,-4-1 0,-5 0 16,-14 0-16,-12 0 0</inkml:trace>
  <inkml:trace contextRef="#ctx0" brushRef="#br0" timeOffset="179597.7691">11226 10939 0,'0'0'16,"0"0"-16,0 0 0,-4 23 16,4-23-16,-8 27 0,4-9 15,-2 0-15,2 0 0,-3 4 16,2-1-16,-1-4 0,1-6 0,-1-2 16,1-2-16,0-2 0,2 0 0,0-1 15</inkml:trace>
  <inkml:trace contextRef="#ctx0" brushRef="#br0" timeOffset="179734.8908">11306 10667 0,'0'0'0,"0"0"16,0 0-16,0 0 0,21 12 0,-21-12 15,25 17-15,-8-6 0,0-1 16,-1-1-16,-3 0 0,-1-2 15</inkml:trace>
  <inkml:trace contextRef="#ctx0" brushRef="#br0" timeOffset="179948.0112">11722 10772 0,'0'0'0,"-8"5"15,-5 2-15,-1 2 0,-3 1 0,-8 8 16,-1 6-16,3-1 0,2 2 0,0 6 15,3 0-15,7-1 16,4-4-16,7 0 0,5-1 16,6-4-16,4-4 0,10-1 15,3-3-15,0-6 0,2-1 0,-3-1 16,-5-1-16,-5 0 0</inkml:trace>
  <inkml:trace contextRef="#ctx0" brushRef="#br0" timeOffset="180264.2474">11791 11004 0,'0'0'0,"0"0"0,0 0 15,0 0-15,33 6 0,-13-4 0,5 0 16,4-1-16,3 0 0,13-1 16,4 0-16,-1 0 0,-4-1 15,10-2-15,-1-1 0,-8 0 16,-5-3-16,-3-3 0,-8-3 15,-8-3-15,-7-3 0,-12 0 16,-8 0-16,-7 0 16,-7 2-16,-6 4 0,-3 3 0,-4 4 0,-2 4 15,-2 5-15,-3 5 16,4 3-16,2 4 0,1 14 0,5 7 16,9-4-16,8-2 0,10 2 15,8 3-15,9-5 0,9-3 16,12-1-16,12-1 0,1-5 15,2-3-15,-9-4 0,-12-3 16,-8-3-16</inkml:trace>
  <inkml:trace contextRef="#ctx0" brushRef="#br0" timeOffset="180516.5432">13120 10505 0,'0'0'16,"0"0"-16,0 0 0,-3 35 15,3-35-15,-7 42 0,1-12 16,-4 10-16,-2 1 0,-1 10 16,-1 2-16,3-5 0,1-7 0,0 9 15,2-1-15,0-10 0,2-5 16,2-7-16,2-4 0,0-3 15,0-3-15,2-4 0,0-2 16,0-3-16</inkml:trace>
  <inkml:trace contextRef="#ctx0" brushRef="#br0" timeOffset="180930.6611">13954 11016 0,'0'0'15,"0"0"-15,0 0 0,0 0 16,4-23-16,-4 23 0,-13-24 16,13 24-16,-31-25 0,8 13 15,-5 1-15,-10 0 0,-2 2 0,-2 4 16,-3 5-16,-5 2 0,6 3 16,4 6-16,2 6 15,2 3-15,7 1 0,11 1 0,11 1 16,4-2-16,6-1 0,12 0 15,10-1-15,3-3 0,1-4 0,7-3 16,7-3-16,-4-4 16,-3-1-16,7-8 0,0-6 15,-7-2-15,-5-1 0,-5-7 0,-5-2 16,-6 2-16,-4 2 0,-3 1 16,-3 2-16,-1 6 0,-2 3 15,-1 3-15,-1 2 0,0 4 16,-3 1-16,0 7 0,0 5 15,0 1-15,-2 2 0,3 2 16,2 0-16,0 1 0,1-1 0,4 0 16,0 0-16,4-3 0,2-2 15,-2-3-15,-3 0 16,0-4-16</inkml:trace>
  <inkml:trace contextRef="#ctx0" brushRef="#br0" timeOffset="181364.1446">14296 10883 0,'0'0'0,"0"0"0,0 0 15,0 0-15,-5 28 0,5-28 0,-9 29 16,5-12-16,0 0 0,-1 0 16,2 2-16,1-1 0,1-1 15,3-2-15,3-2 0,3-1 16,2-1-16,6-2 0,4-3 15,-1-3-15,0-2 0,3-5 16,2-6-16,-1-3 0,-1-1 0,1-4 16,-2-2-16,-4 3 15,-3 2-15,-3 3 0,-3 1 16,-1 5-16,-2 1 0,-3 7 0,-3 4 16,-1 2-16,-2 2 0,-3 4 15,-1 5-15,3-1 0,1 1 16,3 5-16,5 2 0,1-1 15,3-1-15,7-3 0,6-1 16,2-3-16,3-3 0,2-6 16,4-4-16,0-4 0,1-3 0,5-8 15,-2-7-15,-3-3 0,-2-4 16,-4-7-16,-3-9 16,-6 0-16,-5-1 0,-10-8 0,-10 4 15,-6 3-15,-4 4 0,3 11 16,4 7-16,3 4 0</inkml:trace>
  <inkml:trace contextRef="#ctx0" brushRef="#br0" timeOffset="182097.5761">15119 11587 0,'0'0'16,"0"0"-16,0 0 0,0 0 0,0 0 15,-30 3-15,30-3 0,-34 4 16,12 0-16,-7 2 0,-5 1 16,-1 1-16,-2 0 0,-17 5 15,-4 2-15,-13 3 0,-2-1 0,-15 2 16,-1 0-16,3-3 0,3 0 16,-19-4-16,-14-4 15,12-1-15,7 0 0,-39-5 0,13-5 16,15-4-16,11-3 0,-3-11 15,0-8-15,11-5 16,8-4-16,13-6 0,8-5 0,11-5 16,7-3-16,9-8 0,5-6 15,7-4-15,6-1 0,5-8 16,4-5-16,7 7 0,6 3 16,6-1-16,5-2 0,1 7 15,1 2-15,10 3 0,9 3 16,2 5-16,1 6 0,11 5 15,8 2-15,3 9 0,2 5 0,13 10 16,8 5-16,3 8 0,3 4 16,12 9-16,8 5 0,4 11 15,2 5-15,6 9 0,2 5 16,5 8-16,1 6 0,3 17 16,1 11-16,-12 3 0,-9 1 15,-8 11-15,-3 7 0,-18 1 16,-11-2-16,-15-4 0,-8-4 15,-21-6-15,-14-5 0,-12-9 16,-10-5-16,-9-8 0,-8-6 0,-12-4 16,-9-7-16,-3-6 0,-1-5 15,-7-5-15,-5-4 0,-7-6 16,-4-6-16,-12-9 0,-6-6 16,-6-9-16,-4-5 0,29 6 15,22 5-15,14 2 0</inkml:trace>
  <inkml:trace contextRef="#ctx0" brushRef="#br0" timeOffset="182947.5407">8950 10528 0,'0'0'0,"-21"1"0,-1 0 15,-1 1-15,-3-1 0,-11 1 0,-7 0 16,-13-1-16,-2-1 0,-5 0 16,-3-1-16,-13 0 0,3 0 0,-17-4 15,-1-1-15,2-2 16,4 0-16,-43-8 0,11 0 15,11 1-15,8-2 0,5-1 0,5-1 16,1 1-16,7 2 0,1-2 16,2 0-16,6-2 0,4 0 15,4-2-15,4-2 0,14-4 16,8-3-16,6 1 0,6 2 16,8 2-16,8 1 0,11-8 15,12-4-15,11-2 0,10-1 16,14-5-16,12-1 0,13 2 15,8 1-15,14 0 0,10-2 16,7 6-16,6 2 0,17 1 0,11-1 16,3 7-16,1 3 0,14 1 15,11 4-15,0 5 0,0 6 16,7 7-16,2 6 0,-5 6 16,-2 5-16,-4 9 0,0 8 15,-12 6-15,-7 3 0,-11 8 16,-8 4-16,-16 3 0,-12-1 0,-14 2 15,-7-1-15,-16 0 0,-10-1 16,-14 2-16,-10 2 0,-14-6 16,-9-6-16,-19-1 0,-12-1 15,-12-1-15,-8-1 0,-25-11 16,-18-7-16,27-8 0,17-4 16,14-4-16</inkml:trace>
  <inkml:trace contextRef="#ctx0" brushRef="#br0" timeOffset="188445.9336">4855 9557 0,'0'0'0,"-13"10"16,-2 1-16,1-1 0,0 1 0,-6 6 16,-1 2-16,-4 3 0,-1 0 15,3-2-15,3-4 0,5-2 16,1-3-16,3-2 0</inkml:trace>
  <inkml:trace contextRef="#ctx0" brushRef="#br0" timeOffset="188616.6344">5161 9478 0,'0'0'0,"0"0"0,0 0 15,0 0-15,0 0 0,-25 24 0,25-24 16,-35 27-16,10-12 0,-2 5 16,0 3-16,-3 1 0,0 1 15,-10 8-15,4 1 0,-1 3 16,5-4-16,4-6 0,8-5 0,1-4 15</inkml:trace>
  <inkml:trace contextRef="#ctx0" brushRef="#br0" timeOffset="188797.8038">5060 9627 0,'0'0'0,"0"0"0,0 0 16,4 24-16,-4-24 0,-6 40 15,2-14-15,-4 1 0,0 1 0,-2 8 16,0-1-16,2-1 0,-4-1 16,3-2-16,2-5 0,1-4 15,2-5-15,1-4 0</inkml:trace>
  <inkml:trace contextRef="#ctx0" brushRef="#br0" timeOffset="188970.7927">5342 9456 0,'0'0'0,"9"-3"0,5-1 15,3-1-15,2 0 0,11 0 16,4 0-16,-3 1 0,1 1 16,0 3-16,-3 2 0,-4-1 15,-5 0-15,-5 0 0</inkml:trace>
  <inkml:trace contextRef="#ctx0" brushRef="#br0" timeOffset="189131.1725">5248 9634 0,'0'0'0,"0"0"16,27-3-16,-5 0 0,5 1 15,12-3-15,3 1 0,0-2 16,1-1-16,10 0 0,-1 1 15,-2 1-15,-12 0 0,-7 2 0</inkml:trace>
  <inkml:trace contextRef="#ctx0" brushRef="#br0" timeOffset="189380.76">5561 9705 0,'0'0'0,"0"0"0,0 0 16,3 27-16,-3-27 0,3 29 0,2-8 16,-2 1-16,0 1 0,4 6 15,-1-2-15,0 0 0,-1-4 16,0 3-16,1-3 0,-5-5 16,-1-3-16,-7 1 0,-5-4 15,-1-4-15,-4-1 0,-9-1 16,-10-1-16,-11 1 0,-1-4 0,7 0 15,7 0-15,7 0 0</inkml:trace>
  <inkml:trace contextRef="#ctx0" brushRef="#br0" timeOffset="189698.1511">6137 9425 0,'0'0'0,"0"0"0,20-1 15,-4-1-15,-1 0 0,15-2 0,6-3 16,3 2-16,-2-2 0,14-1 16,4-2-16,-6 2 0,-4 1 0,1 0 15,-6 1-15,-9 2 16,-7 0-16,-4 1 0</inkml:trace>
  <inkml:trace contextRef="#ctx0" brushRef="#br0" timeOffset="189898.0432">6169 9553 0,'0'0'0,"0"0"0,0 0 16,0 0-16,0 0 0,26 4 16,-26-4-16,28 2 0,-28-2 0,38-3 15,-10-3-15,0 2 0,0 0 16,11 0-16,3-1 15,-4 2-15,-4 1 0,0-5 16,-3 0-16,-6 0 0,-5 2 0,-3 2 16</inkml:trace>
  <inkml:trace contextRef="#ctx0" brushRef="#br0" timeOffset="190083.7926">6129 9714 0,'0'0'0,"0"0"0,0 0 0,35-2 16,-18 0-16,15-3 0,7-1 16,0-1-16,-2 2 0,16-3 15,1-2-15,-3 1 0,-4 0 0,6 1 16,-2 0-16,-14 1 16,-8 0-16,-3 1 0,-6 1 15,-5 2-15</inkml:trace>
  <inkml:trace contextRef="#ctx0" brushRef="#br0" timeOffset="190282.7919">6360 9572 0,'0'0'0,"0"0"16,0 0-16,0 0 0,0 0 16,-1 34-16,1-34 0,-9 31 15,5-13-15,-2 1 0,1 2 16,0-1-16,-2 0 0,-1 3 0,-3 1 15,1-4-15,0-2 0,1-3 16,1-4-16,-1-3 0,0-2 0,2-2 16,2-1-16,-1 0 0</inkml:trace>
  <inkml:trace contextRef="#ctx0" brushRef="#br0" timeOffset="190433.299">6428 9811 0,'0'0'0,"0"0"16,0 0-16,26 9 0,-16-4 0,5-1 15,1 3-15,0-2 0,1 0 16,1 3-16,0-1 16,-4 0-16,-2 0 0,-3-1 0,-4-3 15,-6 0-15,-5-1 0,2-1 16,-1 1-16,2-1 0</inkml:trace>
  <inkml:trace contextRef="#ctx0" brushRef="#br0" timeOffset="190737.8767">6008 9499 0,'0'0'0,"0"0"0,0 0 16,8 23-16,-8-23 0,8 32 16,-5-10-16,-2 2 0,1 2 0,1 7 15,0 3-15,0-3 0,1-1 16,-1 6-16,0-4 15,-2-2-15,1-6 0,-2-2 0,2-4 16,-2-2-16,0-2 0,2-3 16,-2-3-16,5 0 0,5-1 15,1-4-15,7-2 0,7-2 16,5-1-16,17-1 0,10-3 16,0 1-16,1 2 0,18 2 15,2 3-15,-7 2 0,-5 2 0,-6 0 16,-9-2-16,-15-1 0</inkml:trace>
  <inkml:trace contextRef="#ctx0" brushRef="#br0" timeOffset="196880.942">16033 10755 0,'0'0'0,"0"0"16,0 0-16,0 0 0,0 0 15,0 0-15,0 0 0,-8 33 16,8-33-16,-16 36 0,1-8 16,0 2-16,-1 3 0,-8 14 0,0 5 15,-1-2-15,-1-1 0,-2 2 16,2-7-16,3-3 0,4-8 15,5-8-15</inkml:trace>
  <inkml:trace contextRef="#ctx0" brushRef="#br0" timeOffset="197031.0658">16005 11194 0,'0'0'0,"0"0"0,0 0 15,9 25-15,-5-15 0,-1 3 0,1 0 16,2 0-16,-1-1 0,2 2 16,-2-3-16,0-1 0</inkml:trace>
  <inkml:trace contextRef="#ctx0" brushRef="#br0" timeOffset="197231.4166">16518 10756 0,'0'0'0,"0"0"0,0 0 0,-12 29 15,12-29-15,-23 40 0,4-9 16,-2 3-16,-3 2 0,-8 15 16,-7 12-16,5-9 0,4-6 0,-4-3 15,2-6-15,4-6 0,6-7 16,5-7-16</inkml:trace>
  <inkml:trace contextRef="#ctx0" brushRef="#br0" timeOffset="197398.041">16422 11087 0,'0'0'16,"0"0"-16,0 0 0,16 32 0,-10-18 15,1 6-15,0 6 16,1 10-16,1 0 0,0 0 0,0 2 15,3 0-15,1-5 0,-2-8 16,-2-4-16,-2-5 0</inkml:trace>
  <inkml:trace contextRef="#ctx0" brushRef="#br0" timeOffset="197580.8333">17032 10759 0,'0'0'0,"14"-2"0,7-1 15,8 0-15,-1 2 0,10 0 16,1 0-16,-3 1 0,-2-1 16,-1 1-16,-7-1 0,-7 0 0</inkml:trace>
  <inkml:trace contextRef="#ctx0" brushRef="#br0" timeOffset="197750.669">16925 10957 0,'0'0'0,"0"0"16,0 0-16,-6 19 0,6-19 0,0 0 15,-12 27-15,9-16 0,1 0 16,-2-3-16,0-4 0,1-1 15,-1 1-15,1-1 0</inkml:trace>
  <inkml:trace contextRef="#ctx0" brushRef="#br0" timeOffset="198347.6478">17069 10870 0,'0'0'0,"0"0"16,22 0-16,-7-1 0,1 0 0,4 1 16,3 1-16,5 1 0,-3 0 15,-1 1-15,0 1 16,-6 1-16,-1 1 0,-6 1 0,-6 2 15,-3 1-15,-5 0 0,-10 1 16,-9 1-16,-4 1 0,-4 1 0,-14 3 16,-6 1-16,5-4 15,2-3-15,-1 3 0,4-2 16,9-2-16,8-2 0,8-4 16,6-3-16,9-1 0,10-2 0,11-2 15,11-1-15,3-1 0,2 0 16,12 1-16,2 2 15,-6-2-15,-4 1 0,-2 3 0,-4 2 16,-10 0-16,-6 2 0,-13 3 16,-7 2-16,-8 2 0,-5 2 15,-14 3-15,-9 3 0,-5-3 0,-3-2 16,-4 4-16,-1 5 16,-1-2-16,7-1 0,10-6 15,6-1-15,9-4 0,6-2 0,11-6 16,7-5-16,11-3 0,8-3 15,14 0-15,9 0 0,2 2 16,0 0-16,8 3 0,0 3 16,-9-1-16,-5 0 0,-2 2 15,-8 3-15,-14 2 0,-7-1 0,-15 7 16,-12 3-16,-5 1 0,-4 0 16,-12 4-16,-14 5 15,-9 2-15,0-2 0,-4 6 16,-2 3-16,4-4 0,10-5 0,7-1 15,4-2-15,16-5 0,10-2 16,18-5-16,14-3 0,9-3 16,8-1-16,19-8 0,19-5 15,-6-1-15,-4 0 0,12-6 16,2-3-16,20-7 0,-16 2 0,-11 4 16,-6 3-16,-19 6 0,-16 4 15,-8 4-15</inkml:trace>
  <inkml:trace contextRef="#ctx0" brushRef="#br0" timeOffset="198597.7146">17194 10587 0,'0'0'0,"0"0"16,-3 28-16,3-28 0,-5 36 0,2 6 15,0 13-15,0 3 0,1 3 0,4 20 16,4 18-16,-1-10 16,1-8-16,2 13 0,0 7 15,1 20-15,-3-23 0,-9-14 16,-6-10-16,-7-19 0,-2-10 0,-25-8 16,-16-5-16,18-10 0,14-6 15,8-5-15</inkml:trace>
  <inkml:trace contextRef="#ctx0" brushRef="#br0" timeOffset="199198.2579">17772 10900 0,'0'0'0,"0"0"0,0 0 15,25 20-15,-25-20 0,25 19 0,-5-8 16,-2 1-16,-2 0 16,3 1-16,-3-3 0,-3 0 0</inkml:trace>
  <inkml:trace contextRef="#ctx0" brushRef="#br0" timeOffset="199331.718">17737 11163 0,'0'0'0,"0"0"15,0 0-15,26 9 0,-16-3 0,4-1 16,4 1-16,-1 1 0,1-2 16,2 3-16,-4-3 0,-1 0 15</inkml:trace>
  <inkml:trace contextRef="#ctx0" brushRef="#br0" timeOffset="199515.8911">17565 11504 0,'0'0'15,"0"0"-15,0 0 0,0 0 0,0 0 16,0 0-16,35 3 16,-35-3-16,40-2 0,-9-5 15,8-1-15,-2-3 0,1-2 0,10-5 16,2-1-16,1 0 15,-11 3-15,-6 3 16</inkml:trace>
  <inkml:trace contextRef="#ctx0" brushRef="#br0" timeOffset="199715.0335">18117 11045 0,'0'0'0,"0"0"16,0 0-16,0 0 0,37 1 0,-37-1 16,41 0-16,-17 0 0,3 1 15,8-1-15,0 0 0,-1 0 16,0 1-16,-4-3 0,0-2 16,1-2-16,-7 3 0,-4 0 0</inkml:trace>
  <inkml:trace contextRef="#ctx0" brushRef="#br0" timeOffset="199914.6421">18347 10845 0,'0'0'0,"0"0"15,0 0-15,0 0 0,16 21 16,-16-21-16,4 29 0,-3-10 15,0 3-15,-3 2 0,-1 3 16,-1-4-16,1-1 0,0 2 16,1-4-16,-1-3 0</inkml:trace>
  <inkml:trace contextRef="#ctx0" brushRef="#br0" timeOffset="200330.9585">18198 11208 0,'0'0'0,"0"0"16,0 0-16,27-3 0,-27 3 0,32 0 16,-9 1-16,0-2 15,0 1-15,1-1 0,3 1 16,4 0-16,-4 0 0,-5 0 16,-4 1-16,-5 3 0,-4-1 0,-9 3 15,-9 2-15,-4 2 0,-5 2 16,-7 3-16,-6 1 0,-9 5 15,1 1-15,1 1 0,3 1 16,0 1-16,5-5 0,8-1 16,5-2-16,11-3 0,7-4 15,13-3-15,10-4 0,-1-3 16,1-2-16,11-3 0,5-3 16,-3 0-16,0-2 0,-1-1 15,0 0-15,-4 0 0,-3 0 0,-5 0 16,-4 1-16,-4 2 0,-4 0 15,-4 3-15,-1 1 0,-1 3 16,-2 1-16,-2 3 0,0 3 16,-2 5-16,-1 1 0,-1 1 15,-1 3-15,1-1 0,-1-2 0,2-3 16,0-3 0,1-2-16,0-1 0,0-1 0</inkml:trace>
  <inkml:trace contextRef="#ctx0" brushRef="#br0" timeOffset="200531.1787">19055 10755 0,'0'0'0,"0"0"0,0 0 0,-21 15 16,21-15-16,-23 24 0,6-4 15,0 0-15,-1 1 0,-3 4 16,2-2-16,3-4 0,3-3 0,2-3 16</inkml:trace>
  <inkml:trace contextRef="#ctx0" brushRef="#br0" timeOffset="200684.1782">19199 10978 0,'0'0'0,"0"0"15,0 0-15,0 0 0,-26 19 0,26-19 16,-31 24-16,10-9 16,-2-1-16,-4 1 0,-2 1 15,-8 3-15,3-2 0,-1 0 16,6-3-16,6-2 0</inkml:trace>
  <inkml:trace contextRef="#ctx0" brushRef="#br0" timeOffset="200881.3625">19098 11103 0,'0'0'0,"0"0"0,0 0 0,-1 32 15,1-32-15,-7 38 0,1-9 16,-4 9-16,-1 2 0,0 1 16,1 1-16,0 2 0,2-7 0,1-2 15,3-8-15,3-12 0,2-7 16,1-9-16,0-8 0,1 1 15,-1 3-15,-1 0 0</inkml:trace>
  <inkml:trace contextRef="#ctx0" brushRef="#br0" timeOffset="201381.2338">19408 10867 0,'0'0'0,"0"0"16,22 0-16,-7 0 0,3 0 15,6 1-15,3 3 0,-1-1 16,2 0-16,-2-1 0,-1 3 16,2 1-16,-6 0 0,-6 1 15,-3 3-15,-5-2 0,-5 1 0,-8 0 16,-8 1-16,-1-1 0,-2-1 16,-11 1-16,-6 2 15,0-2-15,4 1 0,-1-1 0,2-2 16,3-1-16,2-2 0,2 0 15,5-2-15,10-1 0,7-1 16,9-3-16,10-1 0,6-1 16,5 0-16,6 1 0,6 2 15,-2 0-15,-2 0 0,4 1 16,-4 1-16,-9 0 0,-4 3 0,-12-1 16,-8 0-16,-7 4 0,-4 3 15,-13 3-15,-10 3 16,-6 1-16,-5 1 0,-14 2 0,-3-1 15,4 0-15,3-1 0,-1 4 16,3-2-16,10-4 0,5-2 16,7-4-16,11-3 0,13-3 15,7-1-15,13-1 0,8-2 16,3-1-16,6-1 0,8 0 16,7 0-16,-4-1 0,-2-2 0,9-1 15,1-1-15,-11 1 0,-7 1 16,-5 1-16,-4-2 0,-9 1 15,-4 1-15,-4 0 0,-3 2 16,-1 1-16</inkml:trace>
  <inkml:trace contextRef="#ctx0" brushRef="#br0" timeOffset="201667.2211">19600 10697 0,'0'0'0,"0"0"0,0 0 16,1 31-16,-1-31 0,-1 44 15,-2-7-15,0 16 0,0 3 16,-2 9-16,0 9 0,-1 5 16,1-9-16,-1 8 0,2 3 15,1-3-15,-1-11 0,0-13 16,-2-10-16,1-8 0,-2-7 0,-1-6 15,0-3-15,-3-8 0,-2-5 16,1-7-16,-1-6 0,-2-7 16,-2-6-16,6 7 0,3 2 15,2 2-15</inkml:trace>
  <inkml:trace contextRef="#ctx0" brushRef="#br0" timeOffset="201930.7559">19270 11388 0,'0'0'0,"1"-4"15,1 2-15,4 0 0,3 1 0,4 0 16,3-1-16,9-3 0,0-2 15,5 1-15,3 2 0,-2 1 16,-2 0-16,6 1 0,-3 0 16,-6 2-16,-4 1 0,-7 0 15,-5 1-15,-7 2 0,-8-1 0,-4 4 16,-4 3-16,-7 3 16,-4 0-16,-7 4 0,1 0 15,3-1-15,1-4 0,7 0 16,3-2-16,5-2 0,5-1 0,10 0 15,8-1 1,12-3-16,9-1 0,9-3 0,8-3 16,4-1-16,3-3 0,13-2 15,-1-1-15,-6 1 0,-17 3 0,-10 2 16</inkml:trace>
  <inkml:trace contextRef="#ctx0" brushRef="#br0" timeOffset="202266.6041">20360 10929 0,'0'0'0,"0"0"16,-25 8-16,8-1 0,-1 2 0,-10 2 16,-2 1-16,4 1 0,2 2 0,0 3 15,7 0-15,5-1 16,5-1-16,7 0 0,7-1 15,4-1-15,5 0 0,-1 1 0,-2 2 16,-3 1-16,-3 3 0,-3 1 16,-4 0-16,-7 2 0,-4 0 15,-4 3-15,-4 1 0,1-2 16,2 1-16,-1-2 0,2-2 16,2-2-16,1-1 0,3-1 15,2-1-15,5-6 0,2-2 0,2-3 16,2-4-16,2-7 0,0-3 15,0 2-15,-2 0 16,0 2-16</inkml:trace>
  <inkml:trace contextRef="#ctx0" brushRef="#br0" timeOffset="202581.2062">20816 10976 0,'0'0'0,"0"0"16,0 0-16,0 0 0,14 10 15,-17-7-15,-5 3 0,-5 0 16,-6 0-16,-5 2 0,-6-1 16,-5 3-16,-5 0 0,-13 3 15,-1 0-15,-4 3 0,6-2 0,2 1 16,12-3-16,9-4 0,8 0 15,12-2-15,9 2 0,13-4 16,9-1-16,14-3 0,9-1 16,14 0-16,5-1 0,4-2 15,1 1-15,5-1 0,-7-2 0,-1 1 16,-9 2-16,-17 1 16,-11 1-16,-8 0 0</inkml:trace>
  <inkml:trace contextRef="#ctx0" brushRef="#br0" timeOffset="202798.2715">20713 11255 0,'0'0'0,"0"0"0,-2 22 16,-1-7-16,-2 4 0,1 1 15,-2 3-15,0 6 0,-1-2 0,-1-1 16,1-2-16,-2-1 15,0-1-15,-3-1 0,0-3 0,1-5 16,0-5-16,1-7 16,0-5-16,2-4 0,0-4 0,2 2 15,0 1-15,2 2 0</inkml:trace>
  <inkml:trace contextRef="#ctx0" brushRef="#br0" timeOffset="203015.4809">21413 10985 0,'0'0'0,"0"0"16,0 20-16,-1-4 0,-1 1 0,-2 9 16,0 2-16,0 2 0,-1 1 15,1 3-15,-1-1 0,1-5 16,1-3-16,-1-4 0,1-3 15,-1-5-15,-1-5 0,1-1 16,1-2-16,0 0 0</inkml:trace>
  <inkml:trace contextRef="#ctx0" brushRef="#br0" timeOffset="203214.9142">21602 10954 0,'0'0'0,"0"0"15,0 0-15,5 22 0,-5-22 0,2 29 16,-4-7-16,-2 0 16,-2 1-16,1 2 0,0 3 15,0 7-15,0-2 0,1-4 16,1-3-16,-2 2 0,2-4 16,1-9-16,0-1 15,-1-3-15</inkml:trace>
  <inkml:trace contextRef="#ctx0" brushRef="#br0" timeOffset="203564.2702">21196 11199 0,'0'0'0,"0"0"16,0 0-16,0 0 0,30-2 0,-30 2 16,40 0-16,-13 2 0,3 1 15,1 1-15,2 1 0,7 1 16,0 2-16,-6-2 0,-3 1 15,0 2-15,-7 0 0,-7 1 16,-7 2-16,-11 0 0,-10 2 0,-6-2 16,-7 1-16,-11 4 0,-4 2 15,-5-1-15,-5-1 0,-4 2 16,5-1-16,5-4 16,3-3-16,13 2 15,8-1-15,10 0 0,8 0 0,18 1 16,13 0-16,5-2 0,2-2 15,15-3-15,12-2 0,-2 0 16,-2 0-16,14 0 0,1-1 16,-7-2-16,-12 1 0,-6-7 15,-1-4-15,-14 2 0,-10 3 0,-7 0 16</inkml:trace>
  <inkml:trace contextRef="#ctx0" brushRef="#br0" timeOffset="203814.37">20555 10811 0,'0'0'0,"0"0"16,0 0-16,0 0 0,32 5 16,-32-5-16,33 8 0,-15-3 15,1 2-15,3 4 0,3 3 16,3 0-16,-5-2 0,-3-2 0</inkml:trace>
  <inkml:trace contextRef="#ctx0" brushRef="#br0" timeOffset="219302.0575">22660 8653 0,'0'0'0,"0"0"0,0 0 16,-6 22-16,6-22 0,-14 30 0,3-8 16,-1 5-16,-1 3 0,-6 14 15,-2 5-15,1 1 0,1 0 16,-5 12-16,-6 7 0,5-8 15,3-5-15,0 2 0,3-5 16,5-12-16,3-6 0,0-10 16,1-7-16,4-9 0,4-5 0,1-1 15,1-3-15,-2 2 0</inkml:trace>
  <inkml:trace contextRef="#ctx0" brushRef="#br0" timeOffset="219598.03">22787 8619 0,'0'0'16,"6"0"-16,4 1 0,2 0 15,3 1-15,2 3 0,3 2 16,6 5-16,-1 0 0,1 5 16,2 5-16,3 4 0,-4-2 0,-5 3 15,-3 1-15,-4 1 0,-4-1 16,-6 0-16,-5 0 0,-3-2 15,-5-2-15,-9 4 0,-6-1 16,-3-2-16,-3-2 0,-4-4 16,-4-5-16,0-2 0,2-1 15,0-5-15,-1-2 0,7-3 16,4-4-16,3-6 0,5-9 0,7 0 16,4-2-16,3 3 0,0 5 15,0 2-15</inkml:trace>
  <inkml:trace contextRef="#ctx0" brushRef="#br0" timeOffset="219915.1627">23340 8614 0,'0'0'0,"0"0"0,0 0 16,0 0-16,0 0 0,11 25 16,-11-25-16,-5 33 0,0-10 0,-1 3 15,-2 3-15,-1 1 0,0 0 16,-4 7-16,0-1 0,-1 2 15,1-5-15,3-5 0,3-5 16,0-4-16,3-4 0,-1-7 16,2-2-16,3-6 0,-1-2 0,3-6 15,1-4-15,3-5 16,1-4-16,2-6 0,4-3 16,2-6-16,0 1 0,4 5 0,1 1 15,0 7-15,-1 3 0,4 1 16,-1 4-16,0 5 0,-1 2 15,4 6-15,3 5 0,-6 2 16,0 1-16,2 15 0,-1 8 16,-5-7-16,-5-5 0,-2-3 15</inkml:trace>
  <inkml:trace contextRef="#ctx0" brushRef="#br0" timeOffset="220316.1578">24147 8790 0,'0'0'0,"0"0"0,0 0 0,0 0 16,-6-19-16,6 19 0,-11-13 15,0 6-15,-4 1 0,-4 4 16,-4 2-16,-2 2 0,-4 0 0,-10 8 16,-3 4-16,1 1 0,0 1 15,-6 10-15,3 3 16,-2 3-16,8-2 0,7 1 0,7 0 15,7-5-15,6-4 0,11 0 16,8-2-16,4-7 0,3-5 16,13-7-16,8-5 0,1-3 0,0-3 15,3-5-15,2-2 16,-4-4-16,-2 1 0,4-8 16,1 0-16,-9 2 0,-6 1 0,-8 5 15,-4 4-15,-5 3 0,-2 5 16,-2 6-16,-3 4 15,-1 3-15,0 1 0,-2 7 0,-2 4 16,-2-1-16,0 2 0,1 4 16,2 2-16,2 1 0,1-2 0,5 6 15,3-1-15,4-8 0,3-5 16,-2-3-16,-5-3 0,-1-2 16</inkml:trace>
  <inkml:trace contextRef="#ctx0" brushRef="#br0" timeOffset="220530.8929">24735 8738 0,'0'0'0,"0"0"15,0 0-15,-22 8 0,22-8 0,-32 15 16,9-3-16,-1 3 16,0 0-16,-7 11 0,2 3 15,2-1-15,5-1 0,1 4 0,7 0 16,6-4-16,5-3 0,8-4 15,9-2-15,5-7 0,6-3 16,8-10-16,6-9 0,-7 3 16,-5 1-16,-6 2 0</inkml:trace>
  <inkml:trace contextRef="#ctx0" brushRef="#br0" timeOffset="220764.3488">25122 8573 0,'0'0'0,"0"0"16,0 0-16,0 0 0,-11 27 0,11-27 16,-22 35-16,6-12 15,0 4-15,-1 2 0,1 3 16,-2 7-16,4-3 0,2 6 0,5-3 16,5-5-16,3-5 0,9-6 15,6-3-15,3-5 0,1-5 16,3-3-16,2-4 0,-3-4 15,-3-3-15,-1-2 0,-4 3 16,-3 0-16</inkml:trace>
  <inkml:trace contextRef="#ctx0" brushRef="#br0" timeOffset="220931.458">24744 8875 0,'0'0'16,"0"0"-16,0 0 0,32-6 0,-32 6 15,45-6-15,-15 3 0,3 0 16,2 0-16,13 0 0,3-1 16,11 1-16,-1 1 0,-6 0 15,-4-2-15,-1 0 0,-11 2 16,-10 0-16</inkml:trace>
  <inkml:trace contextRef="#ctx0" brushRef="#br0" timeOffset="221099.3569">25505 8801 0,'0'0'0,"0"0"0,0 0 0,0 0 16,0 0-16,-17 23 0,17-23 15,-12 19-15,12-19 0,-14 29 16,8-11-16,-1 2 0,2-1 16,-1 1-16,0-2 0,1-1 0,2-1 15,0 1-15,-1-2 0,2-3 16</inkml:trace>
  <inkml:trace contextRef="#ctx0" brushRef="#br0" timeOffset="221261.1603">25655 8542 0,'0'0'0,"0"0"16,0 0-16,0 0 0,0 0 0,19 22 15,-19-22-15,17 18 0,-17-18 0,0 0 16</inkml:trace>
  <inkml:trace contextRef="#ctx0" brushRef="#br0" timeOffset="221481.3038">26058 8667 0,'0'0'0,"0"0"0,-26 12 0,9-3 16,-3 2-16,-10 8 0,-4 5 16,3 1-16,2 1 0,-1 7 15,2 0-15,6-4 0,4-3 0,6 0 16,8 0-16,5-4 16,4 0-16,11-7 0,8-2 15,0-5-15,2-4 0,-6-1 0,-5 0 16,-3-1-16</inkml:trace>
  <inkml:trace contextRef="#ctx0" brushRef="#br0" timeOffset="221831.5842">26080 8911 0,'0'0'0,"0"0"15,0 0-15,26 3 0,-26-3 0,29 2 16,-29-2-16,37 2 0,-15-2 15,3-1-15,1-1 0,2 1 16,0-3-16,9-4 0,-1-2 16,-4 0-16,-3 1 0,1-4 15,-5-3-15,-5 2 0,-5-1 16,-6-1-16,-6-2 0,-4 1 16,-3 2-16,-9 4 0,-9 4 15,-3 2-15,0 4 0,-6 3 0,-5 3 16,3 5-16,3 3 0,-5 7 15,-1 4-15,8-1 0,3 2 16,9 4-16,5 2 0,8-2 16,4-3-16,11 1 0,8 2 15,7-4-15,7-3 0,16-4 16,7-5-16,-14-3 0,-11-4 0,-8-1 16</inkml:trace>
  <inkml:trace contextRef="#ctx0" brushRef="#br0" timeOffset="222231.2677">27028 8815 0,'0'0'0,"0"0"0,0 0 16,0 0-16,-28-8 0,13 8 16,-4 0-16,-2 3 0,-2 2 0,-8 4 15,0 2-15,2 1 0,0 1 16,1 4-16,1 3 0,-2 4 15,5-2-15,6 0 0,7-2 16,6-1-16,4-2 0,7-2 16,7 0-16,5-6 0,3-2 0,7-10 15,4-4-15,-2-4 16,0-2-16,8-12 0,1-7 16,-4-1-16,-5-4 0,7-11 0,-2-5 15,-3 2-15,-3 1 0,-2-6 16,-2 3-16,-7 10 0,-2 8 15,-6 7-15,-5 6 0,1 9 16,-2 6-16,-4 7 0,-1 7 16,-2 3-16,-3 3 0,-2 7 15,-1 8-15,-4 3 0,0 4 0,-3 9 16,-3 7-16,-2 8 0,2-2 16,0 4-16,1 4 15,1-10-15,6-15 0,2-12 0</inkml:trace>
  <inkml:trace contextRef="#ctx0" brushRef="#br0" timeOffset="222730.8708">22256 9779 0,'0'0'0,"0"0"0,25-4 16,-5 2-16,4 0 0,16-4 0,12-1 15,22-2-15,5 0 0,39-5 16,39-2-16,16-4 0,-11 2 15,103-11-15,36-4 0,-41 9 16,-28 4-16,22 6 0,17 4 16,-27 5-16,-20 3 0,29 6 15,21 3-15,-38 0 0,-26 1 0,9 6 16,6 5-16,-38 2 0,-26 0 16,-6-2-16,-2 0 15,-49-7-15,-31-3 0,-23-3 0</inkml:trace>
  <inkml:trace contextRef="#ctx0" brushRef="#br0" timeOffset="227681.7382">27515 9013 0,'0'0'0,"0"0"16,0 0-16,0 0 0,0 0 0,13 25 16,-13-25-16,-2 32 0,-2-13 15,-5 2-15,-3 4 0,-1-2 16,-2-2-16,-6 5 0,-2-2 15,0-3-15,0-3 0,-7-1 16,-1-6-16,6-4 0,4-3 16,3-1-16,4-1 0,3 0 0</inkml:trace>
  <inkml:trace contextRef="#ctx0" brushRef="#br0" timeOffset="227999.727">28161 8552 0,'0'0'0,"0"0"0,-25 5 16,25-5-16,-40 9 0,14-1 0,-4 4 15,-6 3-15,3 1 0,-2 7 16,8 5-16,7 1 0,7 0 15,8 1 1,9 0-16,6-2 0,5-1 0,8 2 0,4-2 16,-2-6-16,-1-2 0,-2-5 15,-1 0-15,-6-3 0,-6-1 0,-4-2 16,-6-1-16,-7 2 0,-4-1 16,-6 0-16,-7 2 15,-2-2-15,1-2 0,0-4 0,-1-2 16,6 0-16,4 0 0,2 0 15</inkml:trace>
  <inkml:trace contextRef="#ctx0" brushRef="#br0" timeOffset="228315.7554">28299 8893 0,'0'0'0,"8"3"15,3-1-15,4-1 0,5 1 0,9-1 16,2-1-16,2-2 15,3-2-15,3-3 16,1-2-16,3-3 0,-5 0 0,-3-8 16,-8-1-16,-7 1 0,-7 0 0,-9-1 15,-7-4-15,-7 3 16,-4 3-16,-6 2 0,-4 3 16,-6 6-16,-4 5 0,-2 5 15,0 7-15,2 3 0,1 5 0,3 7 16,2 6-16,5 2 0,4 2 15,6 6-15,7 1 0,6-4 16,6-4-16,14 0 0,10-1 16,6-8-16,5-5 0,11-4 15,7-4-15,-13-3 0,-12-1 0,-9-3 16</inkml:trace>
  <inkml:trace contextRef="#ctx0" brushRef="#br0" timeOffset="228665.1785">29454 8717 0,'0'0'0,"0"0"16,0 0-16,-37-6 0,15 6 0,-6 3 15,-4 1-15,-11 7 0,-2 3 16,2 4-16,2 5 16,-4 6-16,6 1 0,2 3 0,10-3 15,9-3-15,8-2 0,10-4 16,7-3-16,10-5 15,10-8-15,6-3 0,5-4 16,2-2-16,1-4 0,-1-5 0,-1-5 16,-1-4-16,-2-3 0,-2-6 15,-6-1-15,-8 3 0,-6 2 16,-5 4-16,-4 1 0,-1 7 16,-3 4-16,-5 7 0,-3 6 15,-1 3-15,-1 4 0,-1 8 0,-1 5 16,2 3-16,3 1 0,5 4 15,3 2-15,6-3 0,4-1 16,4 0-16,4-1 0,-4-6 16,-4-3-16,-2-5 0</inkml:trace>
  <inkml:trace contextRef="#ctx0" brushRef="#br0" timeOffset="228964.4633">30101 8624 0,'0'0'0,"0"0"0,0 0 0,-34 0 0,34 0 15,-39 7-15,9 1 0,-9 4 16,1 3-16,0 2 0,2 3 16,-3 4-16,7 1 0,13-1 15,9 2-15,9-3 16,6-1-16,9 1 0,7 1 15,0-3-15,0-4 0,1 2 0,-2-1 16,-4 1-16,-3-1 0,-6-2 16,-4-2-16,-9 1 0,-5-1 0,-3-4 15,-5-2-15,-1-2 0,-2 1 16,-2-4-16,-3 0 0,7-1 16,2 1-16,4-2 0</inkml:trace>
  <inkml:trace contextRef="#ctx0" brushRef="#br0" timeOffset="229315.0371">30347 8786 0,'0'0'0,"0"0"0,0 0 16,-20 15-16,20-15 0,-25 16 0,7 0 15,-1 3-15,-1 0 0,3 1 16,4-1-16,1 4 16,3-1-16,11-5 0,8-1 0,4-3 15,1-2-15,8-7 0,7-4 16,3-2-16,-3-2 0,1-5 16,1-2-16,-6-5 0,-4-2 15,-3-6-15,-7 1 0,-7 0 0,-5 1 16,-7 1-16,-8 1 15,-2 4-15,-3 2 0,-8 5 0,-5 1 16,2 7-16,3 4 0,1 3 16,1 0-16,4 4 0,2 1 15,11 1-15,9 1 0,0-2 16,0-2-16,0-4 0</inkml:trace>
  <inkml:trace contextRef="#ctx0" brushRef="#br0" timeOffset="229698.0694">30820 8706 0,'0'0'16,"0"0"-16,-10 23 0,10-23 0,-16 34 16,3-12-16,-4 6 15,-4 5-15,1-3 0,-1 4 16,3-4-16,2-5 0,3-5 0,2-6 15,2-6-15,1-3 0,2-4 16,3-7-16,1-6 0,5-2 16,1-2-16,7-7 0,5-5 15,1 0-15,2 1 0,4-3 16,5-4-16,4 0 0,-2 2 0,2 8 16,0 5-16,-4 4 15,-3 5-15,4 5 0,0 5 16,-12 3-16,-3 5 0,-3 7 0,-3 7 15,-1 2-15,-2 3 0,-5 4 16,-3 3-16,-1-3 0,-1-3 0,-2-1 16,-4 0-16,1-2 15,1-1-15,-2 0 0,0-2 16,3-8-16,3-3 0,0-2 0</inkml:trace>
  <inkml:trace contextRef="#ctx0" brushRef="#br0" timeOffset="229998.8467">31184 8910 0,'0'0'0,"9"0"0,5 1 15,1-1-15,0 0 0,10-1 16,4 0-16,0-1 0,-1-2 0,8-2 16,-1-3-16,-5 1 15,-5 0-15,-6-3 0,-6-1 0,-6-2 16,-6-2-16,-8 0 15,-6-1-15,-2 2 0,-3 1 16,-5 3-16,-5 1 0,1 5 0,-2 2 16,1 7-16,2 6 0,-3 4 15,4 5-15,3 5 0,2 2 16,6 1-16,4 0 0,8 3 16,4 3-16,7-6 0,4 0 0,8 0 15,6 0-15,3-8 16,1-3-16,-3-2 0,-7-3 0,-6-3 15</inkml:trace>
  <inkml:trace contextRef="#ctx0" brushRef="#br0" timeOffset="230381.623">31907 8846 0,'0'0'16,"0"0"-16,0 0 0,0 0 15,-14-17-15,14 17 0,-30-12 16,12 7-16,-3 1 0,-5 4 15,-3 2-15,-8 3 0,3 4 0,0 4 16,-1 3-16,-1 5 0,6-1 0,10 1 16,5 1-1,9-2-15,4-1 0,10 1 0,8 0 16,5-5-16,5-5 0,12-4 16,2-2-16,-1-5 0,-3-4 15,3-6-15,2-6 0,-5-4 16,-2-3-16,3-10 0,-5-6 15,-7-1-15,-4-1 0,-2-3 0,-2-4 16,-4 6-16,-1 5 0,-4 1 16,-2 5-16,-3 12 0,-1 8 15,-4 4-15,-3 1 0,-4 9 16,-3 9-16,-3 6 0,-2 8 16,-2 3-16,-2 3 0,-1 12 15,0 11 1,-2 5-16,1-1 0,0 5 0,1 3 15,0 0-15,3-6 0,-2 6 0,6-20 0,5-14 16</inkml:trace>
  <inkml:trace contextRef="#ctx0" brushRef="#br0" timeOffset="231298.3295">28068 9364 0,'0'0'0,"0"0"0,0 0 0,3 29 0,-3-29 16,-1 29-16,-3-5 15,2-1-15,0 1 0,1 7 16,2-1-16,1-2 0,0-2 0,4 2 16,1-3-16,-1-5 0,0-5 0,3-8 15,3-5 1,0-3-16,-1-2 0,0-4 0,1-6 16,1-2-16,2-3 0,4-10 15,2-5-15,-1 0 0,-1 2 0,4-8 16,0-1-16,-2 6 0,-1 6 15,-1 5-15,-2 2 16,-1 5-16,-3 4 0,-3 3 0,-3 4 16,-2 1-16,0 1 0,-2 0 15</inkml:trace>
  <inkml:trace contextRef="#ctx0" brushRef="#br0" timeOffset="231648.3891">28452 9611 0,'0'0'0,"0"0"0,0 0 15,0 0-15,23 14 0,-23-14 16,32 4-16,-12-2 0,0-2 0,5-3 16,5-3-16,7-1 0,-3-3 15,9-3-15,1-3 16,-7 3-16,-4 1 0,-6-1 0,-5-3 15,-7 0-15,-5 0 0,-7 0 16,-8-1-16,-3 3 0,-3 2 0,-6 3 16,-8 5-1,-1 4-15,-2 3 0,-8 10 0,-3 6 16,4 2-16,2-1 0,4 5 16,3 3-16,6 0 0,6-1 0,8 7 15,10 1-15,6-6 0,5-6 16,15-5-16,11-3 15,-1-6-15,1-3 0,-11-3 0,-7 0 16,-6 0-16</inkml:trace>
  <inkml:trace contextRef="#ctx0" brushRef="#br0" timeOffset="231881.4626">29383 9258 0,'0'0'0,"0"0"0,0 0 0,-18 20 16,18-20-16,-24 28 0,4-4 16,-1 1-16,0 3 0,-5 11 15,0 4-15,5-3 0,4-3 0,2 3 16,8-5-16,2-1 0,4-8 16,13-7-16,11-4 15,2-8-15,0-3 0,8-6 16,5-4-16,-5-2 0,-4-4 0,-5 3 15,-6 2-15,-3 2 0</inkml:trace>
  <inkml:trace contextRef="#ctx0" brushRef="#br0" timeOffset="232048.0596">29080 9500 0,'0'0'16,"0"0"-16,22-1 0,-5-1 0,4 1 15,16 0-15,7 0 0,1-1 16,1-1-16,14 0 0,2 2 16,-4-1-16,-12 1 0,-10 0 15</inkml:trace>
  <inkml:trace contextRef="#ctx0" brushRef="#br0" timeOffset="232381.6182">29482 9643 0,'0'0'0,"0"0"0,0 0 0,0 0 16,29 5-16,-29-5 0,35 1 15,-12-3-15,4 0 0,1-1 16,4-3-16,10-2 0,0-2 16,-1-1-16,-2-3 0,4-2 15,-4 0-15,-7 1 0,-4-2 16,-7 1-16,-6 0 0,-8 0 15,-7-1-15,-6 2 0,-4 2 0,-6 4 16,-6 3-16,-3 4 0,-1 5 16,-6 6-16,-4 2 0,1 4 15,2 4-15,-2 11 0,4 4 16,7-2-16,4 0 0,6 6 16,7-1-16,6-6 0,5-7 0,14-4 15,11-4-15,0-7 16,6-3-16,13-7 0,6-6 0,-2-3 15,-2-5-15,-14 4 0,-8 3 16,-8 3-16</inkml:trace>
  <inkml:trace contextRef="#ctx0" brushRef="#br0" timeOffset="232680.8168">30264 9499 0,'0'0'0,"0"0"0,0 0 16,-12 27-16,5-13 0,-2 4 15,-1 2-15,0 2 0,0-1 0,-1 5 16,1-2-16,3-5 0,1-2 0,2-5 16,0-3-1,2-5-15,2-4 0,0 0 0,4-9 16,1 0-16,2-1 0,0-6 16,2-4-16,0-1 0,1 2 15,1-1-15,0 0 0,2 0 16,0 5-16,3 4 0,2 3 15,0 3-15,2 1 0,0 7 0,1 2 16,1 3-16,0-1 0,2 2 16,2 1-16,-2-1 0,0 2 0,-4-4 15,-3-1-15,-4 0 16</inkml:trace>
  <inkml:trace contextRef="#ctx0" brushRef="#br0" timeOffset="233098.1312">30995 9482 0,'0'0'0,"0"0"0,0 0 0,0 0 15,0 0-15,-20-11 0,20 11 16,-30-3-16,30 3 0,-44 1 16,16 2-16,-1 1 0,-3 1 0,-10 6 15,0 4-15,3 1 0,3 1 16,-3 6-16,6 2 15,7-1-15,5 0 0,6 3 16,10-2-16,8-8 0,8-3 0,6-4 16,5-3-16,3-1 0,4-2 15,8-4-15,2-5 0,-3-3 16,0 1-16,-3-5 0,-2-5 16,-5 1-16,-3-2 0,-2-1 15,-1-1-15,-5 3 0,-4 2 0,-3 4 16,-2 1-16,-2 3 0,0 2 15,-4 5-15,-2 1 0,-1 2 16,-3 3-16,1 4 0,-1 5 16,2 1-16,1 3 0,0 2 15,2 1-15,4-2 0,0-2 0,6-3 16,4 1-16,2-4 16,3-1-16,1-6 0,1-5 15,-4 0-15,-3 0 0,-2 0 0</inkml:trace>
  <inkml:trace contextRef="#ctx0" brushRef="#br0" timeOffset="233447.8259">31336 9501 0,'0'0'0,"0"0"0,0 0 16,0 0-16,-11 27 0,11-27 15,-17 29-15,6-12 0,-1 1 16,-1 1-16,0 1 0,1-1 15,1-3-15,-1 2 0,2-3 0,1-3 16,1-2-16,4-6 0,4-4 16,0-2-16,2-2 0,3-5 15,1-6-15,3-1 0,2-3 16,5-3-16,2-2 0,2 0 16,1 4-16,7-2 0,1 4 15,-1 2-15,-2 2 0,1 4 16,-1 6-1,-4 2-15,-3 2 0,-2 6 0,-2 6 0,-3 1 0,-3 3 16,-3 2-16,-2 2 0,-2 0 16,-1 1-16,-2 3 0,-2 1 15,-3-1-15,-1-3 0,-3 1 16,-1-1-16,2-3 0,1-3 0,2-4 16</inkml:trace>
  <inkml:trace contextRef="#ctx0" brushRef="#br0" timeOffset="233595.0026">31878 9831 0,'0'0'0,"0"0"16,0 0-16,0 0 0,-39 7 0,39-7 15,-29 0-15,29 0 0</inkml:trace>
  <inkml:trace contextRef="#ctx0" brushRef="#br0" timeOffset="243315.3139">4198 11614 0,'0'0'0,"0"0"15,0 0-15,-37-11 0,18 6 0,-10 1 16,-7 1-16,-16 2 16,-3 3-16,-36 5 0,-13 5 15,-11 5-15,10 2 0,-20 9 16,-21 7-16,-39 22 0,21 0 0,7 10 15,6 8 1,15-2-16,14-2 0,26-3 0,18-3 16,26-9-16,19-6 0,22-5 15,14-3-15,19-6 0,14-5 0,20-5 16,11-2-16,13-5 0,7-1 16,21-5-16,12-2 0,10-4 15,8-2-15,14-3 0,10-1 16,-1 3-16,0 1 0,12 0 15,8-2-15,-2-1 0,-2 1 0,14-1 16,8-1-16,-7 2 0,-6 2 16,10 4-16,6 1 0,-11-1 15,-6-2-15,-5-1 0,1-2 16,-20-2-16,-15 0 0,7-9 16,4-6-1,-22-14-15,-19-10 16,-52 4-16,-33 3 0,-23-16 0,-12-10 0,-5 5 15,-3 4-15,-28-10 0,-19-6 16,-3 3-16,-3 2 0,-27 0 16,-18-2-16,6 10 0,4 4 0,-25-2 15,-19-2-15,10 4 0,8 4 16,-30 3-16,-17 1 16,10 10-16,10 5 0,-34-1 15,-21 0-15,22 8 0,15 4 0,-28 7 16,-18 6-16,20 7 0,11 8 15,-16 9-15,-12 8 0,29-3 16,17-4-16,-14 11 0,-7 8 16,36-1-16,25 0 0,3 7 15,3 4-15,25-9 0,17-6 0,25-12 16,18-9-16,11-5 0</inkml:trace>
  <inkml:trace contextRef="#ctx0" brushRef="#br0" timeOffset="243933.1445">7471 11973 0,'0'0'16,"0"0"-16,33-5 0,-15 5 0,2 0 15,13 0-15,8-2 16,5 0-16,5 0 0,14 0 15,1-2-15,7-1 0,-8 0 0,-7 0 16,-5 1-16,-2 0 0,-10 1 0,-14-5 16,-9-3-16,-5 3 15,-3 3-15,-2 0 0</inkml:trace>
  <inkml:trace contextRef="#ctx0" brushRef="#br0" timeOffset="244314.5919">7961 11771 0,'0'0'16,"0"0"-16,0 0 0,8 22 16,-8-22-16,1 29 0,-2-6 15,-1 1-15,-1 1 0,-1 11 16,-2 3-16,1-3 0,-2 0 0,-1 4 16,0-4-16,-3-7 0,-3-6 15,-3-2-15,-3-1 16,3-5-16,0-3 0,1-5 15,2-3-15,1 1 0,2 0 0,4-4 16,4-2-16,4-2 16,4 1-16,11-3 0,9-2 15,6 1-15,5 0 0,11 0 0,0-2 16,-1 4-16,0 3 0,1 1 16,-5 0-1,-9 2-15,-7 2 0,-8 2 0,-7-2 16,-9 9-16,-6 4 0,-14 6 15,-13 5-15,-12 3 0,-10 4 16,7-3-16,5-5 0,-12 1 16,-2-3-16,2-7 15,2-3-15,2-9 0,9-5 0,12 0 16,7 1-16,6-2 0</inkml:trace>
  <inkml:trace contextRef="#ctx0" brushRef="#br0" timeOffset="244481.4474">7892 12396 0,'0'0'0,"11"7"0,1 0 16,3 2-16,4 4 0,7 3 15,3 0-15,2-1 0,2-2 16,5 4-16,-1 0 0,-1-4 16,-3-3-16,0-6 0,-1-4 15,-1 0-15,-7 0 0,-5 0 0</inkml:trace>
  <inkml:trace contextRef="#ctx0" brushRef="#br0" timeOffset="244651.9222">8570 12043 0,'0'0'0,"16"-1"15,6 0-15,11 0 0,3 0 16,11 1-16,-1 0 0,1 1 0,2-1 15,2 0-15,-6-1 0,-10-1 16,-7 1-16,-7 1 16</inkml:trace>
  <inkml:trace contextRef="#ctx0" brushRef="#br0" timeOffset="244998.76">8866 11895 0,'0'0'0,"0"0"0,0 0 16,8 32-16,-7-18 0,-3 9 16,-3 6-16,-1 10 0,-2 1 0,-1 5 15,-1 4-15,0 4 16,2-5-16,-1 5 0,-1-5 16,1-8-16,1-5 0,-1-7 0,-1-5 15,-4-4-15,-4-2 0,-6-7 16,-5-3-16,3-3 0,0-3 15,-6 2-15,-5 1 16,10-1-16,6 0 0,-6-21 0,-1-17 16,7 6-16,5 3 0,6 5 15,4 6-15,4 1 0,6 1 0,8 1 16,8 0-16,10-1 16,4-2-16,11 1 0,7-1 15,3 1-15,3 1 0,12-4 0,0 0 16,-17 4-16,-13 3 0,-10 4 15</inkml:trace>
  <inkml:trace contextRef="#ctx0" brushRef="#br0" timeOffset="245181.0697">9126 12037 0,'0'0'0,"0"0"16,23 4-16,-5-4 0,2 1 15,6 0-15,5 0 0,13 1 16,0-2-16,13 0 16,-2 0-16,-5-2 0,-2-1 0,0-2 15,-6-2-15,-10 2 0,-7 1 0,-5 1 16</inkml:trace>
  <inkml:trace contextRef="#ctx0" brushRef="#br0" timeOffset="245364.5033">9430 11871 0,'0'0'0,"0"0"16,0 0-16,0 0 0,-2 28 0,2-28 15,-3 29-15,1-10 0,-2 1 16,1 1-16,-1 1 16,-4 5-16,-1 0 0,-3-4 0,-6-1 15,0-4-15,-2-2 0,3-4 16,3 0-16,2-3 15</inkml:trace>
  <inkml:trace contextRef="#ctx0" brushRef="#br0" timeOffset="245501.0554">9008 12248 0,'0'0'0,"0"0"16,0 0-16,0 0 0,0 0 0,34 0 15,-34 0-15,55-1 16,-19 0-16,5-1 0,4 1 0,11 1 16,-1 0-16,10-1 0,-2 0 15,0 0-15,-11 0 0,-13 1 16,-8 1-1,-7-1-15,-5 0 0,-4 0 16</inkml:trace>
  <inkml:trace contextRef="#ctx0" brushRef="#br0" timeOffset="245665.0557">8923 12423 0,'0'0'0,"0"0"15,0 0-15,36 2 0,-36-2 0,51 2 16,-4 0-1,3-1-15,6-1 0,15-1 0,2-1 16,5 0-16,-9-1 0,2-3 0,-4-5 16,-15 3-16,-13 2 0,-10 2 15</inkml:trace>
  <inkml:trace contextRef="#ctx0" brushRef="#br0" timeOffset="245964.9963">9380 12242 0,'0'0'0,"0"0"16,0 0-16,11 23 0,-11-23 0,13 31 16,-6-9-16,-2 1 0,-1 2 15,1 7-15,-2 2 0,-3-4 16,-1 1-16,-2-3 16,-3-3-16,-4 2 0,-2-2 0,-9-5 15,-6-4-15,-1-3 0,1-3 0,-6-3 16,-5-2-1,4-2-15,2-3 0,-2-3 0,4-2 16,5-2-16,3-2 0,7 1 16,7 0-16,8 1 0,5-2 15,8 0-15,7-1 0,8 0 16,6 2-16,11 2 0,10 0 16,-2 1-16,-12 1 0,-9 1 0</inkml:trace>
  <inkml:trace contextRef="#ctx0" brushRef="#br0" timeOffset="246098.4867">10692 12737 0,'0'0'0,"0"0"16,-37-1-16,5-3 0,-7 0 0,-6-2 15,8 2-15,6 0 0</inkml:trace>
  <inkml:trace contextRef="#ctx0" brushRef="#br0" timeOffset="247564.7604">3287 12918 0,'0'0'0,"0"0"0,0 0 16,0 0-16,0 0 0,0 0 15,-15 29-15,15-29 0,-16 27 0,0-7 16,-3 6-16,-1 1 16,0 2-16,-12 13 0,-7 4 15,-5 9-15,0-2 0,-10 11 16,2 1-16,3-5 0,2-5 0,-4 5 15,4-4-15,4-5 0,10-11 16,1-6-16,-1-5 0,10-10 16,4-8-16,6-12 0,4-8 15,2 3-15,4 2 0,0 1 16</inkml:trace>
  <inkml:trace contextRef="#ctx0" brushRef="#br0" timeOffset="247765.1518">2628 13186 0,'0'0'0,"0"0"15,28 13-15,-13-4 0,2 2 0,5 2 16,5 2-16,12 6 0,-2 1 0,17 9 16,3 3-1,10 5-15,8 4 0,4 2 16,-9-6-16,9 11 0,0 3 0,0-5 15,-12-8-15,5 5 16,-22-15-16,-17-9 0</inkml:trace>
  <inkml:trace contextRef="#ctx0" brushRef="#br0" timeOffset="251614.7196">4533 14384 0,'0'0'0,"0"0"0,-25-8 16,25 8-16,-28-3 0,7 0 16,-5 1-16,-3 0 0,0 1 0,-24 2 15,-21 3-15,1 2 16,1 2-16,-17 9 0,-5 5 0,-12 6 15,4 1-15,-12 11 0,5 3 16,-29 20-16,22-2 0,9 11 16,5 10-16,32-8 15,17-4-15,23-5 0,12-3 16,17-6-16,11-2 0,17-4 0,13-2 16,13-2-16,10 0 0,20-6 15,12-5-15,8-4 0,8-4 16,5 1-16,6 0 0,3-6 15,2-5-15,9 0 0,3-1 16,1-1-16,1-1 0,4-1 16,4-1-16,-6-6 0,0-5 0,-2-4 15,1-2-15,-13-6 0,-6-4 16,-5-5-16,-2-3 0,-18-4 16,-11-2-16,-8-7 15,-8-7-15,-14-1 0,-10-1 0,-18-10 16,-13-7-16,-15 0 0,-8 0 15,-25-5-15,-15-3 0,-8 1 16,-8 0-16,-20-4 0,-16-2 16,-6 10-16,-5 5 0,-16 5 15,-11 1-15,-10 3 0,-5 4 0,-17 8 16,-11 7-16,-4 10 0,-2 6 16,-21 10-16,-11 8 0,67-1 15,48 0-15,32-1 16</inkml:trace>
  <inkml:trace contextRef="#ctx0" brushRef="#br0" timeOffset="258631.3721">1971 15869 0,'0'0'0,"0"0"16,0 0-16,0 0 0,0 0 0,0 0 16,0 0-16,0 0 15,0 0-15,0 0 0,0 0 16,0 0-16,0 0 0,18 29 0,-18-29 15,13 32-15,-4-15 0,3 5 16,-1 4-16,1 2 0,0 1 16,5 12-16,4 0 15,-4-1-15,2-2 0,5 7 16,2 0-16,-1 1 0,-5-6 0,4-3 16,-1-4-16,-1-6 0,-1-7 0,1-2 15,2-1-15,-4-6 0,-3-3 16,5-5-16,3-3 0,1-4 15,1 0-15,0-17 16,4-11-16,-3-3 0,3-2 0,11-20 16,-1-9-16,1 5 0,-1 6 15,6-10-15,0 1 16,-6 7-16,-6 5 0,15-25 0,-9 4 16,-8 15-16,-6 8 0,0 6 15,-1 3-15,-9 11 0,-5 6 0,-12 1 16,-5 2-16,1 5 0,2 7 15,1 2-15</inkml:trace>
  <inkml:trace contextRef="#ctx0" brushRef="#br0" timeOffset="269448.4642">9941 16443 0,'0'0'0,"0"0"0,0 0 16,0 0-16,15 19 0,-15-19 15,17 15-15,-17-15 0,17 17 16,-3-8-16,2 1 0,3 0 16,2 1-16,5 0 0,5 0 15,10 4-15,1 0 0,11 3 0,9 2 16,11 0-16,0-5 0,24 3 15,8-1-15,10 2 0,-8 1 16,17 5-16,1 1 0,36 3 16,-22-7-16,-5-6 0,-3-3 15,-15-4-15,-11-2 0,2-6 16,1-3-16,-15-3 0,-8 0 16,0-3-16,0-4 0,-13-10 0,-10-6 15,-1-5-15,1-4 16,-13-5-16,-11-2 0,2-8 0,-1-5 15,-10 4-15,-7 3 0,-12-8 16,-7-6-16,-4 2 0,-2-2 16,-9-4-16,-7-3 0,-5 14 15,-5 8-15,-8-10 0,-7-8 16,-7 6-16,-3 4 0,-12-2 16,-8-3-16,6 14 0,2 9 0,-15-3 15,-13 0-15,4 6 0,0 6 16,-9 4-16,-5 2 0,2 6 15,2 2-15,-17 7 0,-12 5 16,10 6-16,6 4 0,-9 11 16,-6 9-16,-12 5 15,-6 5-15,8 9 0,5 8 16,31-3-16,20-1 0,-7 17 16,-6 14-16,24-10 0,13-6 0,15 1 15,10 1-15,11-8 0,9-3 16,22 4-16,15 4 0,6-9 15,4-6-15,17-3 0,11-2 16,11-3-16,7-4 0,9 0 16,7-1-16,-3-8 0,-1-4 0,12-2 15,8 0-15,-35-7 0,-24-5 16,-16-3-16</inkml:trace>
  <inkml:trace contextRef="#ctx0" brushRef="#br0" timeOffset="270015.0316">13752 16412 0,'0'0'0,"0"0"0,21 3 0,-21-3 16,30 2-16,-6-1 0,7 0 15,17 3-15,10 2 16,8-4-16,7 0 0,15 2 0,-3 1 16,25-1-16,22 1 0,10 0 15,-7 0-15,65 4 0,-9 1 16,-27-3-16,-20 0 0,-3-1 15,-2-1-15,1-1 0,0-1 0,6 1 16,2 2-16,-19-1 16,-13-2-16,-8 2 0,-4 0 0,1 0 15,0 1-15,10-5 16,4-2-16,-16 0 16,-12 0-16,-34 1 0,-23 1 0,0-6 15,0-3-15,-10 4 16,-6 1-16,-11-1 0,-4-4 0,-9-2 15,-3-3-15,3 4 16,1 2-16,2 3 0</inkml:trace>
  <inkml:trace contextRef="#ctx0" brushRef="#br0" timeOffset="273065.1403">11461 14445 0,'0'0'0,"0"0"15,28 4-15,-28-4 0,37 5 0,-8-3 16,7 0-16,13 2 0,1 1 15,18 2-15,2 1 16,4 1-16,-8-1 0,5 1 0,-6 0 16,-16-4-16,-11-5 0,-10 0 15,-8 0-15,-4 0 0</inkml:trace>
  <inkml:trace contextRef="#ctx0" brushRef="#br0" timeOffset="273251.3293">11814 14282 0,'0'0'0,"0"0"16,0 0-16,0 0 0,0 0 0,21 18 15,-21-18-15,12 23 16,-12-23-16,6 34 0,-8-8 16,0 0-16,-1 2 0,-2 6 15,1 1-15,-1-2 0,-1-3 0,2-5 16,0-3-1,1-4-15</inkml:trace>
  <inkml:trace contextRef="#ctx0" brushRef="#br0" timeOffset="273414.6223">11517 14672 0,'0'0'0,"0"0"0,0 0 15,33 7-15,-33-7 0,41 8 0,-10-4 16,2 1-16,1 0 0,16 1 15,4-1-15,9 2 0,-4 0 16,5 1-16,-5-2 0,-13 0 16,-11-2-16,-7-2 0</inkml:trace>
  <inkml:trace contextRef="#ctx0" brushRef="#br0" timeOffset="273714.4634">11827 14755 0,'0'0'0,"0"0"16,0 0-16,0 0 0,0 0 0,-15 19 16,15-19-16,0 0 15,-18 19-15,18-19 0,0 0 16,-15 15-16,12-12 0,3-3 16,5 2-16,0-2 0,3 0 15,6 0-15,6 1 0,0-2 0,0 0 16,2 2-16,2 1 15,6 2-15,-1 2 0,-4-1 0,-2 0 16,-3 2-16,-3 1 0,-8 2 16,-4 2-16,-6-1 0,-5 1 15,-5-2-15,-4-2 0,-5 1 16,-3-1-16,-8-1 0,-2-1 16,6-3-16,5 0 0,5-1 15</inkml:trace>
  <inkml:trace contextRef="#ctx0" brushRef="#br0" timeOffset="273864.5728">11518 14787 0,'0'0'0,"0"0"15,0 0-15,0 0 0,5 24 0,-5-24 16,0 0-16,8 28 16,-8-28-16,15 29 0,-1-14 15,2-3-15,0-2 0,-1 0 16,-3-3-16,-1-1 0</inkml:trace>
  <inkml:trace contextRef="#ctx0" brushRef="#br0" timeOffset="274131.1402">12325 15027 0,'0'0'0,"0"0"16,0 0-16,0 0 0,-36-6 16,11 3-16,-7 0 0,-7 0 15,-6-2-15,-20 0 0,-6 1 16,-15-1-16,1 0 0,-10 3 15,4 2-15,5 2 0,17 2 0,9-2 16,17-1-16,15 1 0,10-1 16,26 3-16,16 1 15,12 0-15,9-1 0,19 4 0,15 3 16,4-1-16,5-1 0,15 2 16,2 0-16,36 6 0,-19-1 0,-22 0 15,-18-2-15,-21-5 16,-15-5-16,-14 0 0,-10-2 15,-7 0-15</inkml:trace>
  <inkml:trace contextRef="#ctx0" brushRef="#br0" timeOffset="274382.0345">11398 15170 0,'0'0'0,"0"0"0,0 0 16,30 7-16,-30-7 0,35 7 15,-8-2-15,4 1 0,4-1 0,18 3 16,5 3 0,-5 2-16,-5 2 15,-1 0-15,-8-1 0,-5 5 0,-9 0 16,-7-1-16,-8-2 0,-14-1 16,-9 5-16,-3-3 0,-3-2 0,-8-1 15,-1-2-15,-2-2 0,0-3 16,2-6-16,-1-3 0,7 0 15,4 1-15,5 0 0</inkml:trace>
  <inkml:trace contextRef="#ctx0" brushRef="#br0" timeOffset="274550.1605">11828 15062 0,'0'0'0,"0"0"15,0 0-15,0 0 0,-11 28 0,11-28 16,-26 32-16,8-12 0,0 4 15,-4 1-15,-2 3 0,-7 5 16,2-1-16,-2 3 0,4-4 16,6-5-16,5-7 0,1-3 15,4-2-15,3-4 0</inkml:trace>
  <inkml:trace contextRef="#ctx0" brushRef="#br0" timeOffset="274715.4228">12096 15235 0,'0'0'0,"0"0"16,0 0-16,-2 32 0,-2-16 0,-2 3 15,-1 4-15,-3 4 16,1-2-16,0 2 0,1-2 16,0-4-16,3-3 0,-2 0 15,3-3-15,-1-4 0</inkml:trace>
  <inkml:trace contextRef="#ctx0" brushRef="#br0" timeOffset="275016.8048">12231 15279 0,'0'0'0,"10"3"16,6 2-16,2 0 0,2-1 0,6 3 15,1 1-15,-2 1 0,-2-2 16,2 3-16,-3-2 15,-7 0-15,-6 0 0,-8 3 0,-8 1 16,-9 1-16,-9-2 0,-9 0 16,-9-1-16,0-1 0,0 1 15,-5 1-15,0 0 0,10-2 16,7 0-16,9 0 0,6-1 16,11-1-16,8 0 0,15 0 0,11-2 15,11-2-15,6-1 0,7-1 16,5 0-16,0-2 0,2-2 15,-7 1-15,-14 0 0,-9 0 16</inkml:trace>
  <inkml:trace contextRef="#ctx0" brushRef="#br0" timeOffset="275364.5398">12934 14546 0,'0'0'0,"0"0"15,0 0-15,15 18 0,-15-18 0,19 17 16,-4-5-16,-1 2 0,0 0 16,-2 0-16,-1-1 0,0 3 15,-1-4-15,-2-1 0</inkml:trace>
  <inkml:trace contextRef="#ctx0" brushRef="#br0" timeOffset="275517.1316">12645 14867 0,'0'0'0,"0"0"16,0 0-16,23 5 0,-23-5 0,35 3 16,-11-3-16,3 0 0,3-2 15,3 0-15,4-1 0,7-3 16,-4-1-16,8-5 0,-4-1 15,-5-2-15,-4-3 0,-7 4 16,-4 2-16,-6 3 0</inkml:trace>
  <inkml:trace contextRef="#ctx0" brushRef="#br0" timeOffset="275717.1998">13248 14500 0,'0'0'0,"0"0"0,0 0 15,0 0-15,0 0 0,0 0 16,21 16-16,-21-16 0,0 0 0,7 38 15,-7-15-15,-4 4 0,-1 3 16,-5 6-16,-3 5 16,-4 9-16,2-5 0,-1 8 0,4-3 15,1-4-15,2-6 0,1 1 16,2-8-16,1-9 0,1-5 0,3-10 16,3-8-16,-2-1 0,3 0 15,-3 0-15</inkml:trace>
  <inkml:trace contextRef="#ctx0" brushRef="#br0" timeOffset="276331.7138">13662 14489 0,'0'0'0,"0"0"16,0 0-16,0 0 0,-18 15 0,18-15 15,-25 15-15,25-15 0,-35 21 16,19-7-16,1 2 15,2 1-15,5 0 0,2 4 0,7-1 16,6 0-16,5-1 0,2-1 16,3 0-16,2-1 0,3-1 15,2 1-15,-1 0 0,-4-2 16,-4-1-16,-3 0 0,-3 0 16,-5 0-16,-2 0 0,-10 0 15,-6 0-15,-1-3 0,-2-1 0,-13 3 16,-5 1-1,0-5-15,3-3 0,-2-3 0,-2-1 16,-4-2-16,5-2 0,5-3 16,5-5-16,5 0 0,4-1 0,5 2 15,4 3-15,5-2 0,2 1 16,4 0-16,4 1 0,5 2 16,6 1-16,3 4 15,3 4-15,0 2 0,2 5 0,-3 1 16,-1 2-16,-4 0 0,-4 0 15,-4-1-15,-3 0 0,-6 0 16,-4 1-16,-8 0 0,-7 0 16,-5-2-16,-5-1 0,-5 0 15,-4 0-15,-5-2 0,-4-1 0,-15 0 16,-3-1-16,9-1 16,8-1-16,-4-1 0,4-1 15,9-1-15,5-1 0,13 0 16,9 1-16,20 2 15,14 2-15,2 0 0,4 1 0,20 0 16,14 1-16,2 2 16,2 0-16,13 3 0,-1 0 15,-6-2-15,-14-3 0,18-1 0,-12-4 16,-19-5-16,-17-3 0,-8 2 16,-7 0-16,-5 1 0</inkml:trace>
  <inkml:trace contextRef="#ctx0" brushRef="#br0" timeOffset="276520.0846">13422 15085 0,'0'0'15,"0"0"-15,0 0 0,-6 26 16,6-26-16,-13 26 0,-1-5 16,0 2-16,-1 3 0,-10 10 15,-2 2-15,0-3 0,1-2 0,-5 5 16,2-2-16,2-6 0,-1-4 0,-3-8 15,4-9 1,5-2-16,4-2 0,5-1 0</inkml:trace>
  <inkml:trace contextRef="#ctx0" brushRef="#br0" timeOffset="276668.5833">13242 15413 0,'0'0'0,"0"0"16,10 21-16,-4-5 0,2 2 0,8 7 15,6 2-15,1 0 0,-1-1 16,10 5-16,3-1 0,-1-5 16,0-4-16,-2-1 0,-7-5 15,-5-3-15</inkml:trace>
  <inkml:trace contextRef="#ctx0" brushRef="#br0" timeOffset="276864.3792">14191 14902 0,'0'0'0,"0"0"16,0 0-16,36 8 0,-20-3 0,2-2 15,3 1-15,9 2 0,2-1 16,-4-1-16,-5 0 0,-3-1 15</inkml:trace>
  <inkml:trace contextRef="#ctx0" brushRef="#br0" timeOffset="277031.1096">14094 15119 0,'0'0'0,"0"0"16,26 6-16,-7-2 0,3 0 15,14 0-15,7-2 0,5-3 16,4-3-16,1 0 0,-10 1 16,-8 1-16</inkml:trace>
  <inkml:trace contextRef="#ctx0" brushRef="#br0" timeOffset="277516.6401">15068 14555 0,'0'0'0,"0"0"0,0 0 0,0 22 15,0-22-15,-1 32 0,-2-9 16,-1 3-16,-2 2 0,-6 13 16,-3 3-16,0-3 0,1-2 0,-2 3 15,3-6-15,2-6 0,2-5 16,1-1-16,1-5 0,2-8 15,2-2-15,1-8 0,1-6 16,2-4-16,2-2 0,2-9 16,1-7-16,4-3 0,5-3 15,0-2-15,3-2 16,-3 4-16,-1 5 0,4-1 0,2 4 16,-1 5-16,-2 4 0,3 2 15,1 2-15,-3 5 0,-3 2 0,-1 4 16,0 4-16,-3 0 0,1 2 15,1 2-15,1 3 0,-1-1 16,-5-3-16,0-1 0</inkml:trace>
  <inkml:trace contextRef="#ctx0" brushRef="#br0" timeOffset="277898.6761">15341 14855 0,'0'0'0,"0"0"0,13 8 0,-3-4 16,2 0-16,10 0 0,7 2 15,3-1-15,3-2 0,2-2 16,2-3-16,6-2 0,-2 0 0,2-5 16,-5-4-16,-8-1 0,-7-1 15,-6-6-15,-6-3 16,-5 1-16,-3 0 0,-12-3 0,-7-2 15,-6 4-15,-5 0 0,-4 7 16,-4 2-16,-2 4 0,1 4 16,-6 7-16,-5 6 0,6 3 15,2 5-15,-3 8 0,1 5 16,8 0-16,6 2 0,8 3 16,7 2-16,8-1 0,5 1 0,10 2 15,5 1-15,15-4 16,10-3-16,11-6 0,9-4 15,-7-5-15,-3-2 0,-9-4 0,-12-2 16,-8-1-16</inkml:trace>
  <inkml:trace contextRef="#ctx0" brushRef="#br0" timeOffset="278114.9696">16355 14653 0,'0'0'0,"0"0"0,-24 4 16,8 1-16,-1 1 0,-5 3 0,-5 3 16,-6 7-16,1 2 0,3 2 15,3 2-15,1 7 0,5 1 16,9-2-16,5 0 16,10-3-16,5-3 0,12 2 0,8-4 15,7-4-15,6-4 0,-9-4 16,-7-2-16,-6-1 0</inkml:trace>
  <inkml:trace contextRef="#ctx0" brushRef="#br0" timeOffset="278447.9933">16687 14798 0,'0'0'0,"-7"4"15,-2 3-15,-2 1 0,-2 1 0,-3 9 16,-1 4-16,4 1 0,2 0 15,6 1-15,8 2 0,8 3 16,6-2-16,10-2 0,7-2 16,2-5-16,3-4 0,9-3 15,3-6-15,-4-4 0,-1-5 0,1-9 16,-3-5-16,-12-5 0,-8-2 16,-9-9-16,-9-5 15,-11 2-15,-8 2 0,-11 0 16,-6 3-16,-2 7 0,-3 6 0,-8 1 15,-2 4-15,7 6 0,4 5 16,3 6-16,3 3 0,12 5 16,5 4-16,13 4 0,11 5 15,7-4-15,5-2 0,-6-5 16,-5-3-16,-4-2 0</inkml:trace>
  <inkml:trace contextRef="#ctx0" brushRef="#br0" timeOffset="278881.7333">17736 14737 0,'0'0'0,"-8"-3"0,-6-2 16,-2 1-16,-4 0 0,-12 2 16,-6 1-16,0 2 0,-2 2 15,-6 7-15,2 6 0,6 3 16,6 3-16,8 8 0,11 2 15,7-2-15,7-1 0,14-1 0,9-1 16,6-8-16,3-7 0,5-3 16,5-3-16,2-4 0,-7-2 0,1-10 15,0-7-15,-6-8 16,-4-6-16,-8 1 0,-4-1 16,-6 5-16,-4 3 0,-2 5 15,-3 5-15,-1 3 0,0 4 0,-3 10 16,-1 8-16,-3 6 0,-2 8 15,0 14-15,-2 13 0,-1 1 16,-1 1-16,-2 11 0,2 1 16,1-8-16,2-3 0,-3 2 15,-1-4-15,-4-7 0,0-6 0,-9-5 16,-4-5-16,1-12 16,2-7-16,-9-12 0,-7-9 15,5-5-15,3-7 0,4-12 16,3-10-16,8 0 0,7-1 0,4 13 15,2 8-15,3 7 0</inkml:trace>
  <inkml:trace contextRef="#ctx0" brushRef="#br0" timeOffset="279682.0226">18080 14461 0,'0'0'16,"0"0"-16,0 0 0,5 21 15,-5-21-15,1 28 0,-3-6 0,-2 2 16,0 3-16,1 4 16,0 3-16,1 7 0,0-4 0,0 5 15,0-2-15,-1-5 0,1-4 16,1-5-16,0-6 16,0-3-16,0-4 0,0-4 0,1-1 15,0-5-15,0-3 0,0-6 16,1-5-16,1-3 0,1-3 0,5-6 15,4-7 1,6 0-16,4 0 16,5 0-16,1 4 0,0 2 0,0 2 15,2 1-15,-3 3 0,2 4 16,1 3-16,-6 2 0,-4 4 0,-2 3 16,-4 3-16,-2 4 15,-3 2-15,-4 6 0,-2 5 16,-2 2-16,-1 3 0,-4 2 15,-1 4-15,-1-1 0,2-1 0,-1 8 16,-2 0-16,1-7 0,2-5 0,1-5 16,0-4-16,2-6 15,1-4-15,0-1 0,0-1 16,0-2-16</inkml:trace>
  <inkml:trace contextRef="#ctx0" brushRef="#br0" timeOffset="279848.4085">18787 14711 0,'0'0'0,"0"0"0,0 0 0,0 0 16,0 0-16,-3 34 0,3-34 15,-11 30-15,2-14 0,-2 1 16,-1 2-16,0 1 0,-1 0 16,0 2-16,2-4 0,1-3 15,3-3-15,0-1 0</inkml:trace>
  <inkml:trace contextRef="#ctx0" brushRef="#br0" timeOffset="280001.9724">18753 14490 0,'0'0'15,"0"0"-15,0 0 0,0 0 0,21 17 16,-10-12-16,4 0 0,-2 0 15,0-2-15,-3-1 0</inkml:trace>
  <inkml:trace contextRef="#ctx0" brushRef="#br0" timeOffset="280218.7454">19146 14637 0,'0'0'0,"-5"10"15,-3 4-15,-1 2 0,1 0 0,-8 10 16,-5 8-16,4 0 0,3 0 0,4 3 16,6-2-16,6-7 15,5-5-15,4-5 0,4-4 16,0-4-16,-1-2 0,6-4 16,3-4-16,-4-5 0,-2-5 15,-2 2-15,-3 1 0,-2 2 16</inkml:trace>
  <inkml:trace contextRef="#ctx0" brushRef="#br0" timeOffset="280366.3686">19022 14735 0,'0'0'16,"0"0"-16,24 0 0,-7-1 15,2 0-15,13 0 0,6-2 16,2 2-16,0 1 0,2 0 0,-9 0 15,-5 0-15</inkml:trace>
  <inkml:trace contextRef="#ctx0" brushRef="#br0" timeOffset="280565.4183">19595 14755 0,'0'0'0,"0"0"0,0 0 15,-6 31-15,1-19 0,0 4 0,-3 3 16,-2 3-16,1 0 0,3-2 16,1 0-16,2-4 0,1-3 15,2-4-15,1-6 0,0 1 16,0-1-16,0-1 0</inkml:trace>
  <inkml:trace contextRef="#ctx0" brushRef="#br0" timeOffset="280714.7949">19719 14403 0,'0'0'0,"0"0"0,0 0 16,18 18-16,-18-18 0,22 20 16,-7-7-16,-3-1 0,-1-2 0,-2-2 15</inkml:trace>
  <inkml:trace contextRef="#ctx0" brushRef="#br0" timeOffset="281034.8026">19904 14733 0,'0'0'0,"0"0"0,0 0 16,-30 25-16,16-10 0,0 4 15,2 4-15,-1 7 0,4 0 0,8-3 16,7 1-16,5-3 0,5-4 15,15 0-15,8-3 0,-1-6 16,1-2-16,7-4 0,1-4 16,-9-3-16,-5-2 0,-3-8 15,-4-3-15,-7-5 0,-7-5 16,-6 0-16,-6 0 0,-4-1 16,-1-1-16,-13 0 15,-8 1-15,-2 7 0,0 4 0,-5 3 16,-3 1-16,4 3 0,3 2 15,1 2-15,6 3 0,9-1 16,3-1-16,2 1 16,3 0-16,0-1 0</inkml:trace>
  <inkml:trace contextRef="#ctx0" brushRef="#br0" timeOffset="281364.7755">20558 14852 0,'0'0'16,"-4"9"-16,0 3 0,-3 3 15,0 2-15,-6 3 0,-1-2 16,-1 2-16,0-3 0,4-3 16,2-3-16,3-1 0,0-3 0,3-5 15,0-4-15,2-2 0,1-1 16,3-7-16,5-5 15,3-5-15,4-4 0,4-2 0,2 0 16,6-2-16,2 3 0,7 1 16,3 5-16,2 6 0,0 3 0,-1 6 15,0 4-15,-4 4 16,0 5-16,-5 7 0,-4 6 16,-6 3-16,-5 3 0,-11 12 0,-9 6 15,-7 0-15,-6-1 0,5-11 16,2-8-16,3-6 0</inkml:trace>
  <inkml:trace contextRef="#ctx0" brushRef="#br0" timeOffset="294631.6963">20436 16460 0,'0'0'16,"0"0"-16,0 0 0,0 0 0,28-5 16,-28 5-16,29-2 0,-11 1 15,3 1-15,5-1 0,2-2 16,6 2-16,6-1 0,21-1 16,6 0-16,12-1 0,-4 0 0,25 0 15,5 2-15,18-1 0,-3-1 16,65-2-16,22-2 15,-27 2-15,-20 2 0,-3 0 0,-4-1 16,6 0-16,4-1 0,9-2 16,6-1-16,-9 1 0,-7 0 15,10 1-15,8 0 0,-6 1 16,-4 1-16,4-3 0,4 1 16,-6-1-16,-4-1 0,3-2 15,2-2-15,-3 0 0,-3 2 0,9-2 16,3 1-16,-10-9 15,-7-4-15,2 4 0,4 3 0,-5 6 16,-2 4-16,6 2 0,3 0 16,-14 5-16,-11 1 15,3-1-15,1-1 0,-4 2 0,-2 0 16,4 3-16,4 1 0,-11 7 16,-7 6-16,-3 9 0,-2 7 15,-9-1-15,-8-1 0,-7-3 16,-6-1-16,-15-6 0,-12-4 15,-21-5-15,-16-3 0,-11-4 0</inkml:trace>
  <inkml:trace contextRef="#ctx0" brushRef="#br0" timeOffset="298598.4478">13713 16556 0,'0'0'0,"0"0"15,-25-10-15,13 4 0,-1-1 0,-8-2 16,-6 0-16,-11-5 0,-4 1 16,-6 2-16,-4 2 0,-8 1 15,5 2-15,-17 2 0,-2 2 16,-9 2-16,2 4 0,2 6 16,-1 5-16,-6 5 0,4 1 15,3 3-15,3 2 0,-11 7 16,23-4-16,7 2 0,4 1 15,7-1-15,5 1 0,13 6 0,10 3 16,4-8-16,7-6 0,4 5 16,5 2-16,3-6 0,4-3 0,5 3 15,6 3-15,0-14 0,6 1 16,7 1-16,4 1 0,4 0 16,2 0-16,4-2 15,4 0-15,-1-1 0,1-2 0,7 1 16,4 0-16,31 0 0,-6-6 15,-1-1-15,1-1 0,-5-2 16,-4 0-16,2-4 0,3-3 16,-3 2-16,-3 0 0,16 1 15,12-1-15,-17 0 0,-10-1 16,0 3-16,1 2 0,1-1 0,-1-2 16,18-2-1,13-1-15,-23 2 0,-16 1 0,-3-1 16,-1-2-16,5 1 0,3 0 0,9 1 15,5 0 1,-12-1-16,-8 1 0,-2 1 0,-1 0 16,5 1-16,3 1 0,2-1 15,2-1-15,-3 0 0,-4 0 0,20 1 16,13-1-16,-18 1 16,-12-1-16,0 4 0,0 2 0,1-3 15,0 0-15,14 0 16,11 0-16,-1 1 0,1 2 15,-19-3-15,-15-2 0,17-1 16,10 0-16,-7-1 0,-5 1 0,1 0 16,3 0-16,-12-1 0,-9-2 15,16 0-15,12 0 16,-7-1-16,-5-1 0,4 1 0,2 1 16,-13-2-16,-8-1 0,14 0 15,11 1-15,2 0 16,3-2-16,-7 1 0,-3 2 0,-9 0 15,-5 1-15,8 0 0,7 0 16,0 2-16,0 2 0,3-2 16,3 1-16,-6 5 0,-5 2 0,11-4 15,6-2-15,0 1 16,0 1-16,-3 1 0,-2 2 16,-12-3-16,-8 1 0,12-1 15,7 0-15,-5 1 0,-3 0 0,2 0 16,2 1-16,-7 0 0,-4 0 15,6 0-15,3 1 0,-6-2 16,-2-2-16,0-4 0,1-4 16,-9-2-16,-6-3 0,5-1 15,4-2-15,-9 3 0,-8 3 0,5-2 16,3-1-16,-4-2 0,0 0 16,-3-1-16,-1-1 15,-7 0-15,-5-2 0,0 2 0,1 0 16,-2-1-16,-2-2 0,-8 1 15,-3 0-15,-8-2 0,-5-2 0,-5-5 16,-4-2-16,-2 3 16,-2 2-16,-9-8 0,-5-5 15,-5 1-15,-4 1 0,-5 0 16,-3 0-16,5 13 0,-4-4 16,-6 1-16,-3 0 0,1 2 0,0 5 15,-11-5-15,-7-4 0,-1 3 16,-1 1-16,-35-10 0,-2 4 15,5 6-15,3 6 0,-8-2 16,-5 0-16,7 3 0,4 2 16,-17 1-16,-13 1 0,11 8 0,8 4 15,-12-8-15,-10-4 16,8 1-16,5 1 0,-14 4 0,-10 4 16,9-7-16,7-3 0,-15 0 15,-10 1-15,8 3 0,6 0 16,-11 1-16,-9 0 0,7 0 15,2 0-15,-10-7 0,-9-3 16,19 0-16,11 1 0,-15-5 16,-9-3-16,-11 5 0,-5 1 15,-4 2-15,-1 1 0,34 2 16,22 1-16,-18-3 0,-12-5 16,3 1-16,1 1 0,-1 2 15,0 0-15,-1 6 0,-3 1 0,-3 2 16,-3 1-16,12 0 0,9 0 15,-6 3-15,-4 4 0,8-2 16,4-2-16,0 3 0,-2 2 16,5 3-16,3 1 0,2 3 15,2 2-15,8 0 0,5 1 0,-6 2 16,-6 0-16,11-4 0,8-4 16,0 0-16,0 0 0,31-2 15,20-3-15,15-1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17T03:10:09.97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3249 2428 0,'0'0'0,"0"0"15,0 0-15,0 0 0,0 0 0,0 0 16,0 0-16,13 25 0,-13-25 16,27 20-16,-6-8 0,4-3 15,1 0-15,11 0 16,2 1-16,17 2 0,1-1 0,20 3 15,5-1-15,12-1 0,0-2 16,15 1-16,2-2 0,4-2 16,-9-4-16,51-6 0,-10-6 15,-19-2-15,-14-1 0,-4-4 16,-3 0-16,-9 4 0,-9 4 0,0-14 16,-1-9-16,-12-1 15,-6-1-15,-2-1 0,-3 0 16,-11 0-16,-7 2 0,-3-7 0,-1-6 15,-13 6-15,-6 4 0,-10-12 16,-6-7-16,-8 5 0,-2 4 0,-14-3 16,-10-2-16,-8 12 15,-7 8-15,-14-8 0,-11-9 16,0 4-16,1 1 0,-18 6 16,-12 4-16,1 10 0,-1 6 0,-12 2 15,-9 0-15,7 3 0,4 1 16,-15 7-16,-10 5 0,6 3 15,9 2-15,-12 8 0,-7 3 16,10 4-16,8 1 0,-6 11 16,-5 7-16,13-1 0,7-1 15,3 10-15,0 6 0,15-6 16,9-5-16,14 7 0,10 8 16,14-6-16,10-4 0,17 4 15,8 4-15,5-7 0,2-5 0,19-2 16,9 3-16,8-9 0,3-5 15,22 3-15,15 1 0,3-9 16,4-7-16,15 2 0,11 0 16,-3 0-16,-2 0 0,-33-8 15,-22-4-15,-15-4 0</inkml:trace>
  <inkml:trace contextRef="#ctx0" brushRef="#br0" timeOffset="13083.2853">3284 2574 0,'0'0'15,"0"0"-15,32-7 0,-16 2 16,2-1-16,11 0 0,7-2 0,7 1 15,6 3-15,16-3 0,4 0 16,4 3-16,3 0 0,19-1 16,19 2-16,-4 1 0,-3 2 15,42 3-15,3-1 0,-24-1 16,-14-2-16,-11 2 0,-9 3 16,-14 2-16,-8 2 0,-12-3 0,-7-2 15,-11 3-15,-7 3 0,-10-6 16,-7-4-16,-7-1 0,-2 1 15,-3 0-15</inkml:trace>
  <inkml:trace contextRef="#ctx0" brushRef="#br0" timeOffset="13383.161">3439 2681 0,'0'0'0,"0"0"16,0 0-16,0 0 0,20-21 0,-20 21 15,38-8-15,-10 4 0,1 1 16,11 0-16,7 2 16,16 1-16,2-1 0,23 3 0,6 2 15,13-1-15,-8 0 0,20-3 16,10-4-16,-17 2 0,-14 0 15,34-4-15,-18 0 0,-28 2 16,-20-1-16,-13 2 0,-7 2 16,-15-2-16,-11-1 0,-16 0 0,-9 2 15,1-1-15,2 2 0,1 0 16</inkml:trace>
  <inkml:trace contextRef="#ctx0" brushRef="#br0" timeOffset="13600.223">3888 2659 0,'0'0'0,"19"-3"0,3-1 0,-2 2 16,4 1-16,20 0 0,22 0 15,4 2-15,3 0 0,21-2 16,9-1-16,11-2 0,-7 3 15,50-5-15,11-2 0,-32 4 16,-20 3-16,-35 1 0,-26 0 16,-17 0-16</inkml:trace>
  <inkml:trace contextRef="#ctx0" brushRef="#br0" timeOffset="14633.6814">3606 2573 0,'0'0'0,"25"-6"16,4 0-16,4 0 0,4 1 0,17-1 15,18-3-15,1 4 0,3-1 16,19 1-16,3-1 0,9 2 15,-8-1-15,39-1 0,-17 2 16,-24 3-16,-17 4 0,-11-1 16,-6 1-16,-16-1 0,-9 1 0,-13-2 15,-6 1-15,-8-1 0</inkml:trace>
  <inkml:trace contextRef="#ctx0" brushRef="#br0" timeOffset="14833.4136">4002 2724 0,'0'0'0,"0"0"0,34-9 16,-15 6-16,4-1 0,18-2 15,8-4-15,15 2 0,2 1 0,27 0 16,8 1-16,-9 0 15,-24 3-15,-17-1 16</inkml:trace>
  <inkml:trace contextRef="#ctx0" brushRef="#br0" timeOffset="15150.4525">6374 1932 0,'0'0'15,"14"-3"-15,8 0 0,0-1 0,3 2 16,8-2-16,1-2 0,9-3 16,1-1-16,-4 1 0,-4 0 15,0-2-15,-4 2 0,-7-2 16,-6-3-16,-4 5 0,-3 0 0,-3 3 16</inkml:trace>
  <inkml:trace contextRef="#ctx0" brushRef="#br0" timeOffset="15350.5736">6610 1733 0,'0'0'0,"0"0"15,0 0-15,0 0 0,-3 25 16,3-25-16,-10 26 0,10-26 16,-10 38-16,5-15 0,-1 3 15,1 1-15,-1-1 0,1 6 16,-1-3-16,1-2 0,-4-3 0,3-3 15,3-4-15,1-2 0,0-2 16,-1-3-16</inkml:trace>
  <inkml:trace contextRef="#ctx0" brushRef="#br0" timeOffset="15500.2239">6217 2214 0,'0'0'0,"0"0"0,0 0 0,-21 3 16,14-3-16,2 1 0,0 1 0,2-1 16,3-1-16,3 2 15,7-5-15,8-3 0,7-2 16,7-2-16,7-1 0,18-5 15,8 2-15,11-6 0,0 2 0,9-1 16,-4 1-16,0-3 0,-11 0 16,-8 0-16,-11 3 0,-13 5 15,-13 4-15,-6 2 0</inkml:trace>
  <inkml:trace contextRef="#ctx0" brushRef="#br0" timeOffset="15701.7741">6877 1778 0,'0'0'0,"0"0"16,0 0-16,-18 25 0,18-25 15,-24 30-15,7-7 0,-4 3 16,-3 4-16,-11 10 0,-5 0 16,-9 13-16,-1 2 0,-9 9 15,1 1-15,-3 2 0,3-7 0,14-7 16,9-6-16,5-7 0,9-12 15,6-7-15</inkml:trace>
  <inkml:trace contextRef="#ctx0" brushRef="#br0" timeOffset="15883.5637">6972 2267 0,'0'0'0,"0"0"0,-25 14 0,6-3 15,-5 2-15,-5 4 0,-5 2 16,-10 4-16,-2 0 0,-3 2 16,4-1-16,-2-1 0,8-5 15,8-4-15,6-3 0,8-3 16</inkml:trace>
  <inkml:trace contextRef="#ctx0" brushRef="#br0" timeOffset="16068.3638">6572 2382 0,'0'0'0,"-1"8"0,-2 3 16,2 4-16,1 4 0,4 6 15,3 3-15,3 1 0,2 0 16,6-4-16,4-4 0,7-1 16,3-5-16,6-6 0,6-4 15,0-8-15,1-8 0,5-7 16,0-3-16,-12 4 0,-7 3 0,-9 5 15</inkml:trace>
  <inkml:trace contextRef="#ctx0" brushRef="#br0" timeOffset="16270.9459">7626 1880 0,'0'0'0,"0"0"0,0 0 16,-16 18-16,16-18 0,-28 31 0,9-9 15,-5 3-15,-4 3 0,-7 11 16,-1 5-16,-5 6 0,-2-3 16,4-4-16,4-3 0,-2 0 15,10-7-15,6-9 0,4-7 16,5-3-16,2-3 0,3-4 16</inkml:trace>
  <inkml:trace contextRef="#ctx0" brushRef="#br0" timeOffset="16468.4919">7440 2205 0,'0'0'0,"0"0"0,0 0 15,-5 25-15,5-25 0,-7 37 16,3-17-16,1 2 0,-3 1 0,3-2 16,1-1-16,0 4 0,2-2 15,3-3-15,0-2 16,1-5-16,3-3 0,3-7 0,3-4 15,-2 1-15,-2 0 0,-1 0 16</inkml:trace>
  <inkml:trace contextRef="#ctx0" brushRef="#br0" timeOffset="16684.2129">7863 1949 0,'0'0'0,"0"0"15,0 0-15,-19 13 0,19-13 16,-25 24-16,9-7 0,-1 3 15,0 0-15,4 1 0,0 0 16,5 5-16,6 0 0,6-5 16,6-3-16,5-5 0,6-3 15,6-6-15,4-4 0,11-2 16,3-2-16,-2-3 0,-1-3 16,4-2-16,-6 0 0,-7-4 15,-6-1-15,-6 4 0,-4 2 0,-4 3 16</inkml:trace>
  <inkml:trace contextRef="#ctx0" brushRef="#br0" timeOffset="16883.8534">8021 1949 0,'0'0'0,"0"0"16,0 0-16,0 0 0,-14 30 0,14-30 15,-20 40-15,7-16 0,-1 4 16,-4 2-16,-2 4 0,-4 10 15,2-2-15,-6 8 0,2-5 16,1-5-16,0-4 0,0 4 16,5-3-16,1-5 0,6-6 15,2-5-15,2-5 0,3-3 0</inkml:trace>
  <inkml:trace contextRef="#ctx0" brushRef="#br0" timeOffset="17068.0596">7962 2371 0,'0'0'0,"0"0"0,0 0 16,14 16-16,-14-16 0,18 20 15,-6-7-15,0 1 0,1-1 16,2-1-16,1 0 0,6 2 16,0-3-16,0-2 0,0-2 0,-2-4 15,-2-2-15,0-2 0,-1-2 16,-2 0-16,-3 0 0,-2 1 15</inkml:trace>
  <inkml:trace contextRef="#ctx0" brushRef="#br0" timeOffset="17253.9497">8663 1860 0,'0'0'0,"0"0"0,0 0 0,19 10 16,-19-10-16,0 0 0,17 26 16,-12-13-16,-2 0 0,-1-1 15,1-1-15,-1-3 0</inkml:trace>
  <inkml:trace contextRef="#ctx0" brushRef="#br0" timeOffset="17566.9957">8587 2096 0,'0'0'0,"7"-1"0,1 1 15,3 0-15,4 0 0,-2 1 0,1-1 16,3 3-16,-3-1 0,-3 2 16,-2 2-16,-2 0 0,-4 1 15,-3 4-15,-4 5 0,-4 1 16,-3 0-16,-2 4 0,-2 1 15,2 1-15,1 0 0,2-2 16,2 0-16,1 3 0,1-4 0,3-1 16,2-3-16,4-3 15,4-3-15,4-4 0,5-2 0,2-2 16,-1-2-16,3-2 0,2-1 16,5-2-16,-1-1 0,-3-2 15,-1-3-15,-4 1 0,-4 3 16,-1 1-16</inkml:trace>
  <inkml:trace contextRef="#ctx0" brushRef="#br0" timeOffset="17784.0698">8964 2173 0,'0'0'0,"0"0"16,25-4-16,-6 2 0,2-2 15,6 1-15,2-1 0,11-1 16,2-1-16,6 0 0,-1-2 15,-5 1-15,-4 0 0,-5 2 16,-3 0-16,-5 1 0,-6 1 0,-3 1 16,-5-2-16,-8 3 0,-6 0 15,-7 2-15,-6 1 0,4-1 16,2 1-16,2-1 16</inkml:trace>
  <inkml:trace contextRef="#ctx0" brushRef="#br0" timeOffset="18000.2338">9226 1888 0,'0'0'15,"0"0"-15,0 0 0,0 0 16,0 0-16,0 0 0,-7 26 16,7-26-16,-12 38 0,4-13 15,0 4-15,2 2 0,-1 4 0,0 12 16,2 0-16,2-3 0,0-1 15,2 7-15,1-3 0,2-2 16,4-3-16,1 6 0,-1-2 16,0-11-16,-2-7 0,-1-6 15</inkml:trace>
  <inkml:trace contextRef="#ctx0" brushRef="#br0" timeOffset="74250.897">3394 2659 0,'0'0'0,"0"0"16,0 0-16,24-9 0,-24 9 0,34-6 16,-9 3-16,4 0 0,2 0 15,17-2-15,6-1 16,15 1-16,-3 0 0,17 1 0,6-1 16,-7 0-16,-1 3 0,14-4 15,-1 2-15,1 0 0,-10 2 16,30 0-16,-14 1 0,-19 1 0,-15 1 15,-11-1-15,-6 0 16,-14-1-16,-8 1 0,-13 0 0,-10 0 16,-6 3-16,-9 0 0,5 0 15,2-2-15,2-1 0</inkml:trace>
  <inkml:trace contextRef="#ctx0" brushRef="#br0" timeOffset="74450.493">3968 2706 0,'0'0'0,"0"0"0,24-6 0,-8 2 16,4-1-16,17-4 0,5 1 16,4 1-16,5-1 0,19 0 15,10 1-15,13 0 0,-5 2 16,21 3-16,1 2 0,-19 0 0,-25 0 15,-18 0-15</inkml:trace>
  <inkml:trace contextRef="#ctx0" brushRef="#br0" timeOffset="75383.8597">11245 1909 0,'0'0'0,"0"0"0,0 0 0,-24-8 15,15 7-15,-8-3 0,-6 1 16,-8 0-16,1 1 0,-7 1 16,-4 1-16,1 3 15,-1 5-15,-17 5 0,-3 4 16,8-1-16,7-2 0,1 5 0,11 0 15,6-2-15,8-4 0,9-3 16,6-3-16,13-1 0,10 0 0,7 1 16,7 2-16,3 0 0,4 2 15,4-1-15,2 2 16,-4 3-16,-4 1 0,1 4 0,-6 2 16,-11-1-16,-8-1 0,-10 1 15,-7 2-15,-7-2 0,-7 2 16,-6-4-16,-5-1 0,-4-1 15,-4 1-15,-5 0 0,2-3 16,6-5-16,3-4 0,6-7 16,3-4-16,7-2 0,7-3 0,2 4 15,2 0-15,0 2 0</inkml:trace>
  <inkml:trace contextRef="#ctx0" brushRef="#br0" timeOffset="75607.223">11452 2081 0,'0'0'0,"0"0"15,-6 18-15,6-18 0,-15 38 0,4-11 16,-2 6-16,-8 12 0,-2 1 16,-5 9-16,1-1 0,-2 1 15,4-6-15,4-7 0,3-5 16,4-6-16,2-7 0,2-6 15,1-2-15,4-5 0,1-3 0,1-5 16,1-6-16,2 3 16,-2-2-16,2 2 0</inkml:trace>
  <inkml:trace contextRef="#ctx0" brushRef="#br0" timeOffset="75867.0431">11429 2023 0,'0'0'15,"10"-3"-15,4 0 0,5 0 16,3 1-16,8 0 0,1 4 16,2 2-16,2 4 0,4 3 15,-5 0-15,-6 2 0,-6 0 0,-6 0 16,-4 3-16,-5 0 0,-5 2 16,-9-2-16,-6 0 0,-7-2 15,-4 1-15,-8 1 0,-5 0 16,-4 3-16,-1-1 0,-7 0 15,4-3-15,7-6 0,5-1 0,2-3 16,5-4-16,10 0 16,3 0-16,3 0 0</inkml:trace>
  <inkml:trace contextRef="#ctx0" brushRef="#br0" timeOffset="76238.3428">12124 2085 0,'0'0'0,"0"0"15,-15 17-15,4-3 0,-1 4 0,-5 10 16,-2 4-16,2-1 0,3-2 16,2 2-16,3-3 0,6-6 15,4-5-15,8-5 0,5-5 16,7-4-16,5-3 0,5-7 15,5-7-15,-3-4 0,-1-3 0,1-6 16,-4-2-16,-1 0 0,-3 1 16,-7-3-16,-8 2 0,-6 1 15,-4 3-15,-5 3 0,-5 2 16,-7 6-16,-5 5 0,-7 5 16,-7 6-16,-1 2 0,-3 1 15,4 2-15,3 3 0,6-1 16,6-1-16,7 2 0,6 1 15,4-1-15,4-3 0,11-2 0,10-2 16,-6-1-16,-3 0 16,-2 0-16</inkml:trace>
  <inkml:trace contextRef="#ctx0" brushRef="#br0" timeOffset="76550.6574">12685 1960 0,'0'0'0,"0"0"0,-12 20 16,12-20-16,-22 35 0,7-14 16,-1 3-16,-4 9 0,1 1 0,5-3 15,2-2-15,1 3 16,3-5-16,3-6 0,1-4 16,3-5-16,1-3 0,3-5 15,4-4-15,-1-5 0,0-3 0,1-5 16,-1-3-16,3-4 0,1-4 15,2-5-15,0 1 0,-1 2 16,-2 5-16,1 2 0,0 2 16,2 4-16,0 3 0,5 3 15,2 3-15,-1 2 0,2 2 0,2 2 16,3 2-16,2-1 0,3 2 16,0-1-16,-1 1 0,-4-2 15,-7 0-15,-2-1 0</inkml:trace>
  <inkml:trace contextRef="#ctx0" brushRef="#br0" timeOffset="76816.7562">13363 1784 0,'0'0'0,"0"0"0,0 0 15,-17 15-15,10-6 0,-4 7 0,-4 4 16,-1 5-16,-2 2 0,-5 12 16,1 1-16,-1 2 0,3-3 15,4-2-15,4-2 0,1-3 16,4-8-16,7-5 0,4-1 16,4-5-16,2-5 0,5-3 15,6-4-15,-1-2 0,0-2 16,-4 1-16,-3-1 0,-1 2 0</inkml:trace>
  <inkml:trace contextRef="#ctx0" brushRef="#br0" timeOffset="77017.7603">13141 1948 0,'0'0'0,"0"0"0,23-2 15,-7 1-15,0 0 0,13-2 16,6 2-16,0-2 0,-2-3 16,5 2-16,5-1 0,3 0 0,-5 1 15,8 2-15,-1 1 0,-10 0 16,-8 0-16,-7 0 0</inkml:trace>
  <inkml:trace contextRef="#ctx0" brushRef="#br0" timeOffset="77234.0614">13817 1952 0,'0'0'0,"0"0"15,0 0-15,0 0 0,-13 29 16,13-29-16,-13 32 0,4-13 16,0 0-16,-3 3 15,-2 3-15,-2 4 0,2-5 0,1-1 16,2-1-16,1-5 0,1-4 0,2-2 15,5-6-15,2-5 0,2-1 16,0-2-16,-2 3 0,3-3 16</inkml:trace>
  <inkml:trace contextRef="#ctx0" brushRef="#br0" timeOffset="77367.4399">14003 1696 0,'0'0'0,"0"0"15,0 0-15,26-1 0,-14 2 0,4 1 16,4 1-16,0 1 0,0-1 16,2 0-16,-3 0 0,-4 0 15</inkml:trace>
  <inkml:trace contextRef="#ctx0" brushRef="#br0" timeOffset="77719.2301">14227 1951 0,'0'0'15,"0"0"-15,0 0 0,-19 33 0,10-19 16,-4 4-16,0 3 16,-3 5-16,-1-1 0,1 1 0,-1 1 15,-1 1-15,4-3 0,3-9 16,2-2-16,3-8 0,0-2 16,6-4-16,3-8 0,3 0 15,1-3-15,2-5 0,4-4 16,0-1-16,1-1 0,8-11 15,5-2-15,-2 3 0,-1 5 0,6-4 16,0 6-16,-3 6 0,-1 3 16,-5 2-16,-3 2 15,-2 5-15,-3 2 0,-2 5 0,-2 4 16,-4 3-16,1 4 0,-6 4 16,-3 2-16,-2 4 0,-1 6 15,-4 0-15,-4 2 0,2-3 16,0 1-16,6 6 0,6-1 15,0-7-15,0-6 0,0-4 0</inkml:trace>
  <inkml:trace contextRef="#ctx0" brushRef="#br0" timeOffset="78183.9325">15012 1899 0,'0'0'0,"0"0"0,0 0 16,-33 8-16,19-3 0,-6 3 0,-4 4 16,-6 7-16,2 1 0,1 4 15,0 1-15,-2 4 0,2-4 0,8-1 16,5-1-16,7-6 16,7-4-16,6-1 0,4-2 15,3-5-15,3-4 0,7-6 16,5-5-16,1-1 0,0 0 0,7-8 15,2-5-15,-7 1 16,-3 0-16,0-4 0,-1-1 16,-4 5-16,-4 3 0,-3 6 0,-3 7 15,-3 0-15,-4 0 0,-4 5 16,-2 2-16,-4 5 0,-4 1 16,-2 9-16,-1 4 0,-1 5 15,-1 2-15,-5 4 0,-3 4 16,3 2-16,0 1 0,-1 7 15,2-1-15,1-6 0,3-6 0,1-2 16,1-1-16,0-2 0,-1-2 16,-2-5-16,-1-3 0,-3-5 15,0-3-15,-2-4 0,0-1 16,1-5-16,2-2 0,1-5 16,3-4-16,6-6 0,4-4 15,0 5-15,1 3 0,-1 2 16</inkml:trace>
  <inkml:trace contextRef="#ctx0" brushRef="#br0" timeOffset="78634.3401">15858 1622 0,'0'0'0,"0"0"16,0 0-16,-17 26 0,7-11 0,-3 9 15,-3 6-15,-5 9 0,-1 1 16,-7 10-16,-1 3 0,5-6 16,3-5-16,0 5 0,3-5 15,5-9-15,3-6 0,2-8 16,1-5-16,4-3 0,0-2 0,4-4 15,4-5-15,0-6 16,3-5-16,5-5 0,5-5 16,0-1-16,1-3 0,1-2 0,3 1 15,4-3-15,-1 4 0,3 1 16,0 0-16,-1 4 0,-4 3 16,1 4-16,2 2 0,-3 4 15,-2 3-15,-3 6 0,0 5 16,-5 0-16,-2 2 0,-5 7 15,-4 5-15,-3-1 0,-3 5 0,-7 4 16,-5 0-16,2-4 0,1 0 16,3-1-16,1 1 0,3-5 15,4-4-15,0-4 0,1-2 16,0-2-16</inkml:trace>
  <inkml:trace contextRef="#ctx0" brushRef="#br0" timeOffset="79000.5155">16313 1957 0,'0'0'0,"0"0"0,0 0 16,-21 25-16,13-11 0,0 5 15,-3 4-15,-2 6 0,4-1 0,1 3 16,5-2-16,3-6 0,4-4 15,7-7-15,7-4 16,-1-5-16,2-3 0,7-3 16,6-4-16,-2-2 0,-2-3 0,1-7 15,0-3-15,-5 1 0,-3-1 0,-4-2 16,-3-5-16,-5 3 16,-3 4-16,-8 2 0,-3 0 15,-3 2-15,-2 1 0,-8 2 16,-8 2-16,1 3 0,-1 3 0,-1 4 15,-3 3-15,3 1 0,0 1 16,4 3-16,2 4 16,4-2-16,5 0 0,2-1 0,3-2 15,1 0-15</inkml:trace>
  <inkml:trace contextRef="#ctx0" brushRef="#br0" timeOffset="79452.1345">16859 1835 0,'0'0'0,"0"0"15,0 0-15,-7 24 0,7-24 0,-13 28 16,2-8-16,-1 2 16,-1 1-16,-2 5 15,1 5-15,0 3 0,1-3 0,4 1 16,3-2-16,4-7 0,2-1 15,5-9-15,5-8 0,3-3 16,5-3-16,3-2 0,3-3 16,-1-3-16,0-3 0,0-3 15,0-2-15,-1-3 0,0-3 0,1-1 16,2-3-16,0-2 0,-2-2 16,2 0-16,-3 2 0,-3 2 15,-4 1-15,0 3 0,-2 4 16,-3 5-16,-3 2 0,-5 5 15,-2 3-15,-1 4 0,-3 3 0,-1 4 16,-3 0-16,-3 5 0,-3 0 16,-1 7-16,1 2 15,0 2-15,-1 2 0,3 1 16,2-1-16,3-2 0,2-1 0,6-4 16,5-5-16,7-2 0,6-3 15,4-3-15,5-5 0,-6 0 16,-4 1-16,-3-2 0</inkml:trace>
  <inkml:trace contextRef="#ctx0" brushRef="#br0" timeOffset="79750.7287">17687 1796 0,'0'0'0,"0"0"15,0 0-15,-30 5 0,11-1 16,-2 4-16,-2 1 0,-2 2 15,-2 0-15,-5 5 0,3 1 16,3 1-16,5 4 0,1 2 16,7 1-16,7-4 0,5-1 0,6-4 15,6-2-15,2-2 16,2-1-16,-1 1 0,0 0 0,-2-1 16,-1-2-16,-2 0 0,-3 0 15,-4 2-15,-4 2 0,-5-1 16,-3-1-16,-4 1 0,-4-1 15,-3 0-15,-2 0 0,-7 2 16,0-2-16,3-1 0,3 0 16,4-2-16,5-1 0,1-2 0</inkml:trace>
  <inkml:trace contextRef="#ctx0" brushRef="#br0" timeOffset="80085.9913">17693 2074 0,'0'0'16,"0"0"-16,0 0 0,32-1 16,-16-1-16,3 0 0,3 0 15,1 0-15,1 0 0,7-5 16,0-1-16,0 1 0,-1-2 0,-1-3 16,-1 0-16,1-4 0,-3 2 15,-4-2-15,-3 0 0,-5 0 16,-4 0-16,-5 0 0,-4-1 15,-4 3-15,-5 3 0,-6 4 16,-7 2-16,-1 3 0,-1 4 0,-5 5 16,-2 4-16,0 1 15,0 3-15,1 7 0,2 5 0,-2 8 16,5 0-16,6 0 0,7 0 16,8-2-16,4-2 0,7-2 15,5 1-15,8-5 0,6-2 16,7-2-16,4-4 0,4-3 15,2-3-15,-4-1 0,-10-2 16,-8-3-16</inkml:trace>
  <inkml:trace contextRef="#ctx0" brushRef="#br0" timeOffset="80884.2241">11845 2626 0,'0'0'0,"0"0"15,0 0-15,0 0 16,39-9-16,-20 8 0,2-2 0,5 2 15,3 0-15,2 1 0,2-1 16,15 1-16,3 0 16,10-1-16,-4-1 0,14 2 15,9 0-15,9 0 0,-8 0 0,14-2 16,-2-2-16,10-2 0,-3 0 16,41-4-16,-11 1 0,-7-1 15,-4 1-15,0 1 0,0 2 16,-2 1-16,0 4 0,2-2 15,1 2-15,2-6 0,-1-4 0,7 3 16,5 1-16,-1 7 16,0 5-16,0-1 0,1-1 0,0 4 15,-1 0-15,5-3 0,3-3 16,-4 4-16,0 0 0,3 2 16,2 1-16,-6-2 0,-5 0 15,0 1-15,0 1 0,-6-1 16,-1-1-16,0 3 0,0 2 15,-10 0-15,-6 3 0,-9-1 16,-4 2-16,-8-3 0,-6-1 0,-8 1 16,-7-1-16,-21-3 0,-13-2 15,-10-2-15</inkml:trace>
  <inkml:trace contextRef="#ctx0" brushRef="#br0" timeOffset="103834.0221">11904 3477 0,'0'0'0,"26"-6"16,5-2-16,4 0 0,3 1 0,27-3 16,16 0-16,17-1 15,0 2-15,30-2 0,25-2 0,44-3 0,-29 3 16,-9 0-16,-7 1 16,-21 0-16,-15 0 0,-6 5 15,-2 3-15,-25 1 0,-17 2 16,-12 4-16,-9 2 0,-18-2 0,-13 0 15,-4-1-15,-2-1 0,-4 0 16</inkml:trace>
  <inkml:trace contextRef="#ctx0" brushRef="#br0" timeOffset="104101.0389">11698 3709 0,'0'0'0,"19"-7"0,5-1 0,0 1 16,5 0-16,21-7 0,9-2 16,20-4-16,2 2 0,29-7 15,26-3-15,7 0 0,-10 2 0,61-7 16,-10 5-16,-22 6 15,-16 4-15,-4 6 0,-6 5 16,-26 3-16,-18 4 0,-29 0 0,-20 0 16,-13 0-16</inkml:trace>
  <inkml:trace contextRef="#ctx0" brushRef="#br0" timeOffset="104566.7721">11844 3854 0,'0'0'0,"0"0"16,23-4-16,-23 4 0,25-3 0,-7 4 15,3 3 1,1 2-16,2 1 0,6 3 0,-1 1 16,-4-1-16,-3 1 0,1 0 15,-4-2-15,-4-2 0</inkml:trace>
  <inkml:trace contextRef="#ctx0" brushRef="#br0" timeOffset="104702.0089">11803 4164 0,'0'0'0,"0"0"0,0 0 0,33-11 16,-15 7-16,4 0 0,4 1 15,8-2-15,2 0 0,-3 3 16,0 2-16,0 0 0,-7 0 0,-4 0 15</inkml:trace>
  <inkml:trace contextRef="#ctx0" brushRef="#br0" timeOffset="104833.9397">11856 4451 0,'0'0'0,"-8"6"0,0 1 15,-2 2-15,2-1 0,1-1 16,3-2-16,1 0 0,2-3 0,9-5 16,7-8-16,8-1 15,4-4-15,16-12 0,9-6 16,1-1-16,2-1 0,-3 2 0,-11 7 15,-9 6-15</inkml:trace>
  <inkml:trace contextRef="#ctx0" brushRef="#br0" timeOffset="104985.0845">12449 3625 0,'0'0'0,"0"0"0,0 0 15,7 22-15,-7-22 0,4 29 0,-2-9 16,0 1-16,1 1 0,-1 1 16,0-4-16,0-2 0</inkml:trace>
  <inkml:trace contextRef="#ctx0" brushRef="#br0" timeOffset="105151.1377">12214 3774 0,'0'0'0,"0"0"16,0 0-16,22 3 0,-22-3 0,27 3 15,-27-3-15,39 8 0,-16-4 16,-3 0-16,-2-1 0,-3 0 0</inkml:trace>
  <inkml:trace contextRef="#ctx0" brushRef="#br0" timeOffset="105300.5414">12673 3680 0,'0'0'16,"-10"5"-16,-7 4 0,-1 1 0,-3 1 15,-12 11-15,-6 3 0,-5 4 16,4-2-16,-3 5 0,5 0 16,6-3-16,5-5 0,4-2 15,5-5-15,5-4 0</inkml:trace>
  <inkml:trace contextRef="#ctx0" brushRef="#br0" timeOffset="105467.8993">12328 4023 0,'0'0'0,"0"0"16,0 0-16,14 25 0,-14-25 0,15 34 16,-5-7-16,1 1 0,0 1 15,2 7-15,-1-2 0,0 4 0,-1-5 16,-2-3-16,-3-2 15,-1-6-15,-2-4 0,-1-3 16,0-4-16,1-1 0</inkml:trace>
  <inkml:trace contextRef="#ctx0" brushRef="#br0" timeOffset="105735.7927">12367 4034 0,'0'0'0,"10"-5"0,6-1 16,0-3-16,3 2 0,13-5 0,5-1 15,2 3-15,0-1 0,5 2 16,-3 3-16,-5 1 0,-2 2 16,5 4-16,-3 4 0,-6 4 15,-6 2-15,-4 8 0,-5 7 16,-3 0-16,-4-1 0,-2 8 16,-3 7-16,-1-5 0,-1-2 15,-1-2-15,-2 0 0,-1-7 16,-2-3-16,0-3 0,-2-2 15,-3-4-15,-2-2 0,-4-4 0,-4-4 16,4-1-16,4 1 0,2-1 16</inkml:trace>
  <inkml:trace contextRef="#ctx0" brushRef="#br0" timeOffset="105867.6221">12448 4160 0,'0'0'0,"0"0"0,0 0 16,0 0-16,27-16 0,-27 16 15,36-13-15,-15 5 0,1 2 0,2 2 16,2 0-16,3 0 0,-5 2 16,-3-2-16</inkml:trace>
  <inkml:trace contextRef="#ctx0" brushRef="#br0" timeOffset="106001.2021">12615 4243 0,'0'0'15,"9"-3"-15,4-3 0,6-4 0,3-2 16,15-6-16,5-2 0,8-4 16,0 1-16,-3 1 0,-9 4 15,-10 5-15</inkml:trace>
  <inkml:trace contextRef="#ctx0" brushRef="#br0" timeOffset="106201.1241">13249 3553 0,'0'0'16,"0"0"-16,0 0 0,11 26 0,-11-26 16,9 27-16,-4-8 0,-1 0 0,2 2 15,-1-1-15,1 1 16,0 1-16,1-4 0,-2-2 0,1-3 15,-2-1-15</inkml:trace>
  <inkml:trace contextRef="#ctx0" brushRef="#br0" timeOffset="106534.2887">13304 3614 0,'0'0'15,"0"0"-15,0 0 0,29-17 0,-29 17 16,34-15-16,-12 7 0,5-2 15,1-1-15,12-1 0,2 0 16,-4 1-16,-3 0 0,2 0 16,-5 3-16,-6 2 0,-7 1 15,-6 6-15,-8 6 0,-9 2 0,-10 2 16,-11 5-16,-9 4 16,-4 1-16,-1 2 0,-9 0 15,1-3-15,6-1 0,7-1 0,8-5 16,7-2-16,9-1 0,7-4 15,12-5-15,11-5 0,9-4 16,5-2-16,7-3 0,4-3 16,0 0-16,2 2 0,1-4 15,-3-1-15,-5 5 0,-5 1 0,-9 1 16,-8 1-16,-3 2 0,-5 2 16,-3 2-16</inkml:trace>
  <inkml:trace contextRef="#ctx0" brushRef="#br0" timeOffset="106720.9341">13470 3448 0,'0'0'0,"0"0"0,0 0 16,0 0-16,13 17 0,-13-17 15,3 26-15,0-8 0,-1 1 0,0 1 16,0 1-16,0-1 0,-1 0 15,1 5-15,-2-3 0,0-2 16,0-4-16,0-2 0</inkml:trace>
  <inkml:trace contextRef="#ctx0" brushRef="#br0" timeOffset="106900.6312">13304 3828 0,'0'0'15,"0"0"-15,0 0 0,34-8 0,-34 8 16,45-15-16,-13 2 15,5 1-15,5-1 0,13-5 0,1 1 16,7-1-16,-5 3 0,2-1 16,-6 5-16,-13 2 0,-9 1 15,-11 1-15,-8 1 0,-3 0 0,-2 2 16,-2 0-16</inkml:trace>
  <inkml:trace contextRef="#ctx0" brushRef="#br0" timeOffset="107083.9439">13462 3966 0,'0'0'0,"0"0"0,0 0 0,10 17 15,-10-17-15,10 25 0,-3-10 16,-1 3-16,0 0 0,0 0 16,1 0-16,0-3 0,-2-2 0,2 3 15,-2-1-15,0-3 0,-1-1 16,-3-6-16,-1-3 0,0 1 15,0-1-15,0-2 0</inkml:trace>
  <inkml:trace contextRef="#ctx0" brushRef="#br0" timeOffset="107367.0171">13625 3907 0,'0'0'0,"0"0"15,20-8-15,-6 3 0,2-1 0,0 2 16,1 2-16,5-2 0,0 1 15,-3 2-15,-4 2 0,-4 1 16,-5 2-16,-6 3 0,-6 2 16,-3 3-16,-3 0 0,-5 1 15,-6 3-15,2 0 0,1-1 0,-2 3 16,3-4-16,4-2 0,3-2 16,5-3-16,3-2 15,4-5-15,7 2 0,5-3 16,6-2-16,1-2 0,0 0 0,3-1 15,4 0-15,2-1 0,1 1 16,-6 3-16,-3 3 0,-3 0 16,-4 0-16,-2 0 0</inkml:trace>
  <inkml:trace contextRef="#ctx0" brushRef="#br0" timeOffset="107650.9857">13630 4166 0,'0'0'0,"0"0"16,23-6-16,-8 1 0,2 0 16,2 0-16,1-1 0,6 1 15,-2 1-15,-4-1 0,-4 1 16,-2 3-16,-3 1 0,-7 1 16,-6 4-16,-5 1 0,-4 3 0,-3 3 15,-3 3-15,-1 0 0,-3 0 16,0-1-16,1 1 0,0 0 15,5-1-15,4-3 0,3-3 16,8-1-16,7-2 0,4-5 16,5-3-16,3-1 0,2-1 15,7-2-15,3 0 0,-4 1 0,-3-1 16,-5 1-16,-4 2 0,-2 0 16</inkml:trace>
  <inkml:trace contextRef="#ctx0" brushRef="#br0" timeOffset="108034.3645">13192 4079 0,'0'0'0,"0"0"15,0 0-15,0 0 0,18 21 16,-18-21-16,12 23 0,-6-9 0,1 2 15,-1 1-15,-1-2 16,-1 1-16,1 0 0,-2-2 16,-1 0-16,-1 2 0,-1-1 0,-3-1 15,-2-1-15,-1-2 0,0-1 16,0-3-16,-1-2 0,3 1 16,1 0-16,2-1 0,2-1 15,3 0-15,3-1 0,4-2 16,3 0-16,5 1 0,4 0 15,12 0-15,5-1 0,1 0 0,2-1 16,13 0-16,2 1 0,3 1 16,1-2-16,10 0 0,-1-2 15,-9 0-15,-6-1 0,-3 1 16,-10 1-16,-11 1 0,-8-1 0,-6 1 16</inkml:trace>
  <inkml:trace contextRef="#ctx0" brushRef="#br0" timeOffset="108172.275">14280 4266 0,'0'0'0,"0"0"16,0 0-16,0 0 0,24 15 0,-24-15 16,20 17-16,-9-10 0,0-1 15,-1 0-15,-2-2 0,0 1 16</inkml:trace>
  <inkml:trace contextRef="#ctx0" brushRef="#br0" timeOffset="108401.7041">14823 3459 0,'0'0'0,"0"0"16,0 0-16,0 0 0,-15 24 16,15-24-16,-21 35 0,7-14 15,-3 1-15,-8 9 0,-3 3 16,5-6-16,5-4 0,1-3 16</inkml:trace>
  <inkml:trace contextRef="#ctx0" brushRef="#br0" timeOffset="108553.4093">14733 3730 0,'0'0'0,"0"0"16,0 0-16,13 18 0,-13-18 0,0 0 16,18 26-16,-12-16 0,-1-1 15,0 0-15,-1-2 16,-1 0-16</inkml:trace>
  <inkml:trace contextRef="#ctx0" brushRef="#br0" timeOffset="108722.5259">14853 3581 0,'0'0'0,"0"0"16,0 0-16,0 0 0,14 19 0,-14-19 15,0 0-15,13 25 0,-13-25 16,10 18-16,-10-18 0,0 0 16</inkml:trace>
  <inkml:trace contextRef="#ctx0" brushRef="#br0" timeOffset="108884.3964">15205 3558 0,'0'0'0,"0"0"15,0 0-15,-22 17 0,22-17 0,-31 21 16,11-5-16,-2 2 0,-2 1 16,-8 6-16,0 1 0,5-5 15,3-3-15,5-2 0</inkml:trace>
  <inkml:trace contextRef="#ctx0" brushRef="#br0" timeOffset="109050.9207">14581 3932 0,'0'0'0,"0"0"0,0 0 16,0 0-16,10 22 0,-10-22 0,10 24 15,-3-11-15,0 3 0,3-2 16,1 1-16,0-4 0,0-1 0,3-2 16,-3-4-16,-4-2 15,0 1-15,-2-2 0</inkml:trace>
  <inkml:trace contextRef="#ctx0" brushRef="#br0" timeOffset="109357.2803">14723 4005 0,'0'0'0,"0"0"0,0 0 0,0 0 16,1-23-16,-1 23 0,0 0 0,15-20 16,-2 13-16,4-3 15,1 0-15,8-2 0,3 0 16,2-1-16,1 0 0,12-4 16,3 2-16,1 0 0,-5 3 15,-5 3-15,-6 1 0,-6 2 16,-5 2-16,-10 3 0,-9 2 15,-6 5-15,-6 3 0,-11 4 16,-8 5-16,-5 0 0,-3 3 0,-12 6 16,0 2-16,6-5 0,4-1 15,3-1-15,6-2 0,9-3 16,7-4-16,9-5 0,8-2 16,7-5-16,6-2 0,7-5 15,6-2-15,3-2 0,3 1 16,-1-2-16,0-4 0,-2 3 0,-1 0 15,-5-3-15,-2 1 16,-7 2-16,-5 1 0,-2 3 0,-2 1 16,-2 2-16</inkml:trace>
  <inkml:trace contextRef="#ctx0" brushRef="#br0" timeOffset="109500.266">14925 3904 0,'0'0'0,"0"0"0,0 0 15,0 0-15,-8 19 0,8-19 16,-5 28-16,2-8 0,-1 4 0,1 2 15,-1 5-15,-3 10 0,-1 0 16,2 9-16,1-3 0,2-5 16,1-7-16,1-6 0,-1-6 15,1-3-15</inkml:trace>
  <inkml:trace contextRef="#ctx0" brushRef="#br0" timeOffset="109900.8604">14970 4117 0,'0'0'16,"9"-3"-16,5-4 0,3 2 0,2-3 16,8-1-16,4 0 0,-2 0 15,-2 2-15,4 2 0,-3 1 16,-5 2-16,-4 1 0,-6 2 16,-4 3-16,-6 3 0,-3 2 0,-7 7 15,-5 4-15,-4 3 0,-4 2 16,-5 1-16,-5 2 15,1-3-15,0-2 0,-6 1 0,-1-3 16,5-3-16,4-3 0,2-7 16,2-6-16,4-2 0,4-2 15,3 0-15,2 0 0,4-15 16,4-12-16,5 2 0,5 2 16,0 5-16,-1 7 0,5 3 15,1 3-15,2 6 0,2 3 16,4 4-16,4 5 0,-4 1 0,0 1 15,10 10-15,4 2 16,-4-3-16,-4-3 0,5-3 0,3-4 16,-3-1-16,-2-1 0,-1-5 15,-1-4-15,-6-3 0,-5-2 0,-2 0 16,-4 2-16,-2-1 16</inkml:trace>
  <inkml:trace contextRef="#ctx0" brushRef="#br0" timeOffset="110203.4241">15717 3568 0,'0'0'0,"0"0"0,0 0 16,0 0-16,-7 24 0,7-24 15,-22 38-15,7-12 0,-2 5 16,-1 5-16,0 4 0,-2 9 0,4-5 15,4 7-15,6-5 16,2-6-16,4-6 0,8-2 0,6-5 16,5-6-16,3-2 0,1-4 15,3-6-15,-2-3 0,0-3 16,0 0-16,2 1 0,-5 0 16,-4-1-16,-2 1 0,-4-3 15,-4-1-15,-1-1 0,-3-1 16,-1 0-16,-3-7 0,-2-6 0,0 4 15,1 1-15,-1 3 0</inkml:trace>
  <inkml:trace contextRef="#ctx0" brushRef="#br0" timeOffset="110367.545">15811 3866 0,'0'0'0,"0"0"0,0 0 16,-17 16-16,17-16 0,-19 24 15,7-2-15,-2 1 0,-3 1 0,-5 13 16,-1 4-16,1-2 15,2-3-15,-3 4 0,2-3 16,2-9-16,3-4 0,-4-4 0,-1-8 16,8-3-16,2-2 0,2-1 15</inkml:trace>
  <inkml:trace contextRef="#ctx0" brushRef="#br0" timeOffset="110533.8774">15535 3902 0,'0'0'0,"0"0"0,18-9 16,-3 3-16,1 0 0,12-2 16,4-3-16,1 2 0,1-1 15,8 2-15,0 1 0,-5 3 16,-1 0-16,-8 1 0,-4 0 16,-6 2-16</inkml:trace>
  <inkml:trace contextRef="#ctx0" brushRef="#br0" timeOffset="110884.131">16044 3699 0,'0'0'15,"0"0"-15,0 0 0,34-5 0,-18 4 16,2 0-16,3 0 0,0-1 16,1 1-16,4 1 0,-3 0 15,-4 4-15,-4 0 0,-8 2 16,-7 1-16,-5 1 0,-2 2 0,-8 2 15,-4 4-15,-1-1 0,-3 3 16,-2 4-16,1 3 0,4-2 16,3-1-16,6 0 0,5 0 15,5-1-15,5-3 0,6 1 16,4-1-16,2-2 0,-1-3 16,1 0-16,-1 1 0,1-2 0,-2-1 15,-2-1-15,-2-1 16,-2 0-16,-3 0 0,-1 1 0,-2-1 15,-4 1-15,-3 1 0,-2-3 16,-2 1-16,-5 1 0,-2 1 16,-5 2-16,-5 3 15,-4-1-15,0-4 0,6-2 0,4-1 16,3-1-16</inkml:trace>
  <inkml:trace contextRef="#ctx0" brushRef="#br0" timeOffset="111034.4879">15989 3999 0,'0'0'0,"11"-4"0,7-2 0,1-2 16,4-1-16,12-3 0,13-4 15,1 0-15,-1 0 0,12-2 16,0 0-16,-3 4 0,-4 1 0,-6 2 16,-12 3-16,-8 2 0</inkml:trace>
  <inkml:trace contextRef="#ctx0" brushRef="#br0" timeOffset="111172.0921">17046 3888 0,'0'0'0,"0"0"16,0 0-16,0 0 0,0 0 0,0 0 15,-19 16-15,19-16 0</inkml:trace>
  <inkml:trace contextRef="#ctx0" brushRef="#br0" timeOffset="144201.8731">25272 3449 0,'0'0'0,"17"1"15,8 2-15,9-2 0,9 1 0,22 1 16,21 0-16,21-3 0,4-2 16,62-4-16,-4 0 0,-6-1 15,-3-1-15,5 1 0,4 1 16,2 1-16,2 3 0,8-2 15,6-1-15,-14-1 0,-10 2 0,-6-1 16,-4 2-16,-7-4 0,-6-1 16,-10 0-16,-6-3 15,-17 1-15,-12-1 0,-6-8 16,-5-6-16,-14-1 0,-11-1 0,-12-2 16,-11 0-16,-9-3 0,-7-5 15,-15-3-15,-12-4 0,-13 1 0,-8-2 16,-19 0-16,-10 1 15,-11-1-15,-8-1 0,-17 0 0,-12 0 16,-6 4-16,-5 6 0,-13-4 16,-11-1-16,-2 4 0,-3 2 15,-14 9-15,-10 4 0,5 1 16,2 1-16,-8 5 0,-4 6 16,3 5-16,2 5 0,-1 14 15,0 9-15,8-3 0,7-3 0,4 6 16,2 4-16,19 8 0,12 5 15,9 1-15,6 1 16,6 4-16,4 1 0,9 6 0,7 7 16,16 0-16,11 2 15,16-2-15,10 0 0,15-8 0,10-6 16,20-7-16,15-5 0,14-4 16,11-3-16,18-6 0,13-3 15,4-5-15,4-3 0,10 0 16,8-4-16,-37-1 0,-26-2 15,-17 0-15</inkml:trace>
  <inkml:trace contextRef="#ctx0" brushRef="#br0" timeOffset="144783.9717">22057 3542 0,'0'0'16,"-9"9"-16,0 2 0,2-3 0,-1 2 16,-8 6-16,-3 4 0,-2 5 15,0 1-15,-7 17 0,1 4 16,2 1-16,3-3 0,5 11 15,6 0-15,7-7 0,9-4 0,8-1 16,6-5-16,6-10 0,5-7 16,4-6-16,3-2 0,3-3 15,2-2-15,2-3 0,2-3 16,-1-3-16,-4-2 0,-10 1 16,-8 0-16,-5-1 0</inkml:trace>
  <inkml:trace contextRef="#ctx0" brushRef="#br0" timeOffset="145400.5809">22228 3905 0,'0'0'0,"0"0"15,0 0-15,25-7 0,-25 7 0,38-12 16,-9 1-16,6 0 0,2-1 16,16-4-16,4-2 15,8-2-15,-6 2 0,-3 1 0,-12 4 16,-10 3-16</inkml:trace>
  <inkml:trace contextRef="#ctx0" brushRef="#br0" timeOffset="145634.4266">22681 3627 0,'0'0'0,"0"0"0,0 0 16,4 27-16,-4-27 0,3 37 15,-2-7-15,-1 2 0,-1 3 0,-1 9 16,2 4-16,-1 4 15,0-3-15,0-6 0,0-3 16,0 0-16,-1-8 0,-2-5 0,0-3 16,-5-2-16,-3-1 0,2-4 15,2-4-15,3-3 0</inkml:trace>
  <inkml:trace contextRef="#ctx0" brushRef="#br0" timeOffset="145769.0029">22459 4091 0,'0'0'15,"0"0"-15,0 0 0,25-13 0,-12 5 16,4 0-16,5-2 16,3 0-16,0 2 0,7-5 0,1 2 15,-5 1-15,-5 1 0,-3 2 16</inkml:trace>
  <inkml:trace contextRef="#ctx0" brushRef="#br0" timeOffset="145917.7469">22889 3905 0,'0'0'16,"0"0"-16,0 0 0,38-13 0,-21 7 16,7-2-16,3 0 0,10-4 15,-1 1-15,8-2 0,-2-1 16,-7 4-16,-4 2 0,-8 1 16,-6-2-16,-4 3 0,-2 0 0,-2 2 15</inkml:trace>
  <inkml:trace contextRef="#ctx0" brushRef="#br0" timeOffset="146101.1369">23106 3937 0,'0'0'0,"0"0"0,0 0 0,6 25 16,-6-25-16,4 33 0,-4-9 16,0-1-16,0 1 0,-3 5 15,-4 1-15,0-4 0,-2 0 16,-3-2-16,-3-1 0,0-1 15,-1-4-15,-4-1 0,0-3 0,5-6 16,6-4-16,1-1 0,1 0 16,2-1-16</inkml:trace>
  <inkml:trace contextRef="#ctx0" brushRef="#br0" timeOffset="146300.6157">23648 3630 0,'0'0'0,"0"0"0,0 0 0,-19 29 16,19-29-16,-30 35 0,8-6 15,-3 0-15,-3 1 0,-8 12 16,-9 8-16,3-7 0,3-5 16,-2-1-16,5-4 0,6-10 15,6-7-15,5-4 0,5-2 0,3-3 16</inkml:trace>
  <inkml:trace contextRef="#ctx0" brushRef="#br0" timeOffset="146534.4358">23332 3788 0,'0'0'0,"0"0"15,0 0-15,34-2 0,-34 2 0,37 0 16,-13 4-16,1 1 16,0-1-16,7 7 0,0 4 15,-3 1-15,-3 1 0,3 7 16,-4 1-16,-3-1 0,-3-2 0,-6 0 15,-4 1-15,-6-3 0,-4-1 16,-7 2-16,-5 1 16,-2 1-16,-2-1 0,-5-1 0,-3-1 15,0-4-15,3-5 0,0 1 16,4-3-16,2-7 0,2-7 0,5 1 16,1 2-16,2 0 0</inkml:trace>
  <inkml:trace contextRef="#ctx0" brushRef="#br0" timeOffset="146701.8809">23635 3921 0,'0'0'16,"0"0"-16,0 0 0,0 0 0,0 0 16,0 0-16,-17 29 0,17-29 15,-22 32-15,7-7 0,-4 4 16,-1 0-16,-1-1 0,-7 7 16,2-1-16,3-5 0,4-3 15,0-3-15,6-7 0,5-6 0,5-6 16,0 0-16,1-1 0,-1-1 15</inkml:trace>
  <inkml:trace contextRef="#ctx0" brushRef="#br0" timeOffset="146884.1878">23687 3820 0,'0'0'0,"0"0"0,0 0 16,32-13-16,-17 8 0,5-1 15,5-2-15,8-2 0,0 0 0,4-1 16,2 0-16,4 0 0,-5 1 15,-5 0-15,-3 0 16,-6 1-16,-4 4 0,-8-2 0,-6 1 16,-5 3-16,-3 2 0,2 1 15,-2-2-15,2 2 0</inkml:trace>
  <inkml:trace contextRef="#ctx0" brushRef="#br0" timeOffset="147050.6693">23819 3579 0,'0'0'0,"0"0"0,0 0 0,0 0 16,0 0-16,7 28 0,-7-28 15,-1 31-15,1-31 0,-3 37 16,0-12-16,0-1 0,1 1 16,0 1-16,0-2 0,1-3 15,0-4-15,0-2 0</inkml:trace>
  <inkml:trace contextRef="#ctx0" brushRef="#br0" timeOffset="147333.9699">24050 3557 0,'0'0'0,"0"0"0,0 0 15,-8 18-15,8-18 0,-12 28 16,1-6-16,-2 3 0,-2 2 0,-9 11 15,-2 2-15,1-3 0,0-2 16,-1 3-16,2-5 16,4-8-16,3-6 0,2-1 0,4-6 15,6-5-15,4-4 0,9-5 16,8-5-16,4-3 0,7-1 16,7-2-16,6-1 0,-2 1 15,1 0-15,6-1 0,-1 0 16,-6 5-16,-6 2 0,-8 1 0,-4 3 15,-5-1-15</inkml:trace>
  <inkml:trace contextRef="#ctx0" brushRef="#br0" timeOffset="147801.4431">23842 4121 0,'0'0'0,"0"0"0,0 0 15,-5 25-15,5-25 0,-4 28 0,1-10 16,-1 0-16,1-1 0,1-2 16,0 1-16,-1 0 0,1-2 15,0-4-15,1-1 0,1-6 16,0-3-16,2-2 0,3-6 16,-1-1-16,1-2 0,5-9 15,3-2-15,0-2 0,1-1 0,3 0 16,0 0-16,6-1 15,2 2-15,0 5 0,0 2 16,-1 6-16,-4 4 0,0 4 0,0 6 16,-2 1-16,-2 3 0,0 7 15,-2 6-15,-3 0 16,-3 1-16,-3 2 0,0 0 0,-4-2 16,-2-3-16,-5 0 0,-4-1 15,0 0-15,1 0 0,-8-3 16,-4-1-16,1-4 0,1-1 0,1-3 15,-1-3-15,4-3 0,1-3 16,4-2-16,3-3 16,1-2-16,2-2 0,4 0 0,4-1 15,5 0-15,4 1 0,6-2 16,5 1-16,2-1 0,1 1 16,4 0-16,2 0 0,-5 2 15,-6 3-15,-5 1 0</inkml:trace>
  <inkml:trace contextRef="#ctx0" brushRef="#br0" timeOffset="147954.5833">24614 4218 0,'0'0'0,"0"0"0,0 0 15,0 0-15,0 0 0,5 29 16,-5-29-16,3 23 0,1-13 0,-1-1 15,-1-1-15,0-2 0</inkml:trace>
  <inkml:trace contextRef="#ctx0" brushRef="#br0" timeOffset="149084.2105">25081 3586 0,'0'0'0,"0"0"15,0 0-15,0 0 0,0 0 0,0 0 16,-13 26-16,13-26 15,-22 22-15,22-22 0,-31 29 0,14-14 16,2 1-16,-2-1 0,2-2 16,-3 2-16,4-2 0,6-3 15,5-3-15,4-3 0,5-1 16,8-2-16,8-2 0,1-2 16,1 0-16,5-3 0,4-1 15,3-2-15,-1 3 0,-5 0 16,-1 2-16,-6 2 0,-4 1 0,-4-1 15,-2 1-15,-3 1 0</inkml:trace>
  <inkml:trace contextRef="#ctx0" brushRef="#br0" timeOffset="149250.7925">24838 3970 0,'0'0'0,"0"0"0,0 0 16,28-3-16,-28 3 0,33-6 15,-8 2-15,1-1 0,-1-1 0,9-1 16,2 1-16,-3 1 0,-4 0 16,1-1-16,-6 2 0,-4 1 15</inkml:trace>
  <inkml:trace contextRef="#ctx0" brushRef="#br0" timeOffset="149434.3641">24771 4130 0,'0'0'15,"0"0"-15,0 0 0,0 0 0,0 0 16,0 0-16,29-3 16,-29 3-16,37-6 0,-11 0 0,3-3 15,1 1-15,0 2 0,9-4 16,0 1-16,-3-2 0,-4-4 0,1-1 16,-6 1-16,-5 1 15,-4 4-15,-4 2 0</inkml:trace>
  <inkml:trace contextRef="#ctx0" brushRef="#br0" timeOffset="149617.3666">25073 3949 0,'0'0'0,"0"0"0,0 0 15,0 0-15,-6 18 0,6-18 0,-3 25 16,2-8-16,0 2 0,1 2 16,0 3-16,1-2 0,2-1 15,0 6-15,1-3 0,1-2 16,-1-5-16,4-5 0,3-6 15,2-2-15,4-3 0,0-9 16,3-4-16,0-6 0,-1-2 0,1-2 16,-5 6-16,-2 3 0</inkml:trace>
  <inkml:trace contextRef="#ctx0" brushRef="#br0" timeOffset="150083.9289">25630 3537 0,'0'0'0,"0"0"0,0 0 16,0 0-16,0 0 0,-25 5 15,25-5-15,-30 18 0,12-8 0,1 5 16,-1 2-16,4-1 0,2 1 16,0 3-16,6 1 0,4-5 15,4-3-15,8-2 0,7 0 16,3-4-16,1-2 0,5-1 16,1 2-16,-2-4 0,-1-1 0,2 0 15,-2 1-15,-2 0 16,-1 3-16,-4 2 0,-4 2 15,-3 3-15,-2 1 0,-2 7 0,0 5 16,-4 0-16,-1 0 0,-1 4 16,-2 1-16,1 1 0,1-1 15,0-1-15,0 0 0,0-3 16,0-5-16,-1 1 0,0-5 16,0-5-16,-2-1 0,-3-1 15,-4-2-15,-1-1 0,-1 0 16,-6-5-16,-4-2 0,-1-3 0,-1-2 15,4 0-15,3 2 0,-5-10 16,-3-9-16,3 2 0,4 2 16,3 2-16,3 4 0,2 1 15,3 2-15,5 4 0,3 1 16,7-1-16,6 2 0,0 1 16,2 2-16,7-1 0,8-2 15,0 1-15,-1-3 0,9-2 16,5-4-16,2-3 0,2-1 0,-4 0 15,-9 4-15,-7 1 0</inkml:trace>
  <inkml:trace contextRef="#ctx0" brushRef="#br0" timeOffset="150301.3271">26245 3504 0,'0'0'16,"0"0"-16,0 0 0,0 0 0,-12 25 15,12-25-15,-3 20 0,3-20 16,3 18-16,4-10 0,4 2 16,2-3-16,2 0 0,2-1 15,2-1-15,-2 0 0,0 0 16,3 1-16,-3-1 0,-5 1 16,-3 1-16,-8 1 0,-5 0 15,1-1-15,-1 0 0,2-1 16</inkml:trace>
  <inkml:trace contextRef="#ctx0" brushRef="#br0" timeOffset="150470.7052">26242 3828 0,'0'0'0,"0"0"0,0 0 16,0 0-16,0 27 0,0-27 15,-3 23-15,0-9 0,0 0 0,0 1 16,-2 1-16,2-2 15,0-2-15,1-2 0,-1-1 0,2-1 16,0-2-16,0 0 0</inkml:trace>
  <inkml:trace contextRef="#ctx0" brushRef="#br0" timeOffset="150950.7933">26629 3818 0,'0'0'0,"0"0"0,0 0 15,0 0-15,20 18 0,-20-18 0,6 20 16,-5-9-16,-1 0 0,-4 3 16,-4 1-16,-1-1 0,0-1 15,-5 1-15,0-1 0,-7 3 16,-1-2-16,-1 1 0,-1-3 16,0-1-16,2-1 0,3-4 15,2-4-15,3-2 0,2 0 16,4-4-16,2-3 0,5-1 15,2 0-15,5-1 0,3 0 16,2 2-16,3-1 0,3 2 0,2 0 16,-1 4-16,-1 1 0,1 1 15,0 1-15,-6 1 0,-1 1 16,-3 0-16,-2 4 0,-2 0 16,-4 3-16,-5 1 0,-1 1 15,-5 1-15,-4 1 0,-5 0 16,-5 3-16,-1 1 0,-3 1 0,-6 1 15,-1-2-15,6-2 16,2-2-16,-1 0 0,4-2 0,6-4 16,6 1-16,8-4 0,2-2 15,6 0-15,2-2 0,10-1 16,10-1-16,3-1 0,4 1 16,8 0-16,6 0 0,1-1 15,-1-2-15,12 0 0,1-1 16,-7 1-16,-6-1 0,-5 0 15,-10 1-15,-8 2 0</inkml:trace>
  <inkml:trace contextRef="#ctx0" brushRef="#br0" timeOffset="151238.5287">26967 3705 0,'0'0'0,"0"0"16,0 0-16,25 13 0,-25-13 0,19 25 16,-6-5-16,-2 2 0,-2 2 15,1 10-15,-2 5 0,-1-3 16,-2-2-16,0 5 0,-3-2 16,-2-5-16,-2-4 0,-4 2 15,-3-3-15,0-7 0,0-2 0,-13 1 16,-8-3-16,8-6 0,1-3 15,-6-4-15,2-6 16,7-3-16,3-3 0,1 1 0,3 1 16,2 2-16</inkml:trace>
  <inkml:trace contextRef="#ctx0" brushRef="#br0" timeOffset="151452.1734">27834 3464 0,'0'0'0,"0"0"0,0 0 15,-23 11-15,23-11 0,-37 19 16,8-3-16,-1 1 0,-1 1 16,-13 8-16,-5 5 0,5-5 15,5 0-15,-4 2 0,-2 0 16,10-6-16,6-3 0,7-4 0,5-4 15,4-3-15</inkml:trace>
  <inkml:trace contextRef="#ctx0" brushRef="#br0" timeOffset="151618.0559">27460 3665 0,'0'0'0,"0"0"16,0 0-16,11 19 0,-11-19 0,10 17 15,-10-17-15,11 21 0,-5-10 16,0-1-16,2 0 0,-1-2 16,-2 0-16,1-2 0</inkml:trace>
  <inkml:trace contextRef="#ctx0" brushRef="#br0" timeOffset="151769.804">27709 3560 0,'0'0'16,"0"0"-16,0 0 0,0 0 0,0 0 16,20 13-16,-20-13 0,0 0 15,20 24-15,-20-24 0,19 20 16,-10-11-16,-2-1 0,0-1 16</inkml:trace>
  <inkml:trace contextRef="#ctx0" brushRef="#br0" timeOffset="151921.3858">28042 3558 0,'0'0'0,"0"0"16,0 0-16,-24 12 0,24-12 15,-34 16-15,12-3 0,-5 3 16,-4 0-16,-10 8 0,-2 1 16,0-1-16,0 0 0,0 0 15,7-4-15,8-3 0</inkml:trace>
  <inkml:trace contextRef="#ctx0" brushRef="#br0" timeOffset="152400.7932">27396 3891 0,'0'0'0,"0"0"16,0 0-16,7 18 0,-7-18 0,9 21 15,-4-7-15,1-1 16,0-1-16,2-1 0,1-2 15,-2-2-15,2-1 0,-2-2 0,0-3 16,-3-1-16,0-4 0,0 1 16,-1-2-16,0-2 0,-1-1 15,1-1-15,-1-3 0,1-2 16,2 1-16,3-3 0,6-1 16,7-4-16,2 2 0,4 2 15,4 1-15,2 2 0,1 0 0,12 0 16,1 0-16,-4 4 0,-4 1 15,1 1-15,-4 3 16,-9 1-16,-6 4 0,-8 3 0,-6 1 16,-9 3-16,-6 1 0,-8 4 15,-8 2-15,-3 3 0,-5 1 16,-7 2-16,-5 2 0,-8 1 16,2-1-16,4-3 0,7-1 15,1 0-15,10-4 0,7-2 16,5-4-16,6-2 0,6-5 15,9 0-15,8 0 0,9-4 16,6-5-16,10-2 0,6-2 0,0-1 16,0 0-16,0 1 0,1 2 15,3-4-15,-6 0 0,-9-15 16,-6-11-16,-6 9 0,-5 9 16,-5 6-16</inkml:trace>
  <inkml:trace contextRef="#ctx0" brushRef="#br0" timeOffset="152567.5755">27837 3873 0,'0'0'16,"0"0"-16,0 0 0,0 0 0,0 0 16,-16 26-16,16-26 0,-17 29 15,6-11-15,-1 3 0,-1 4 16,-1 2-16,1 2 0,-6 9 16,1-1-16,-2-1 0,-1-3 0,-2-2 15,2-7-15,4-4 16,3-5-16,3-2 0</inkml:trace>
  <inkml:trace contextRef="#ctx0" brushRef="#br0" timeOffset="152818.1591">27868 4002 0,'0'0'16,"0"0"-16,22-9 0,-7 5 15,3-1-15,2 1 0,2 1 16,4 0-16,-1 3 0,-3 1 15,-2 3-15,-4 0 0,-1 1 0,-7 2 16,-3 4-16,-6-1 0,-5-1 16,-4 6-16,-4 3 0,-5 1 15,-4 2-15,-8 4 0,-1-3 16,-1 0-16,-1 0 0,0-5 16,-2-2-16,1-2 0,6-2 0,6-10 15,5-7-15,3 1 0,4 1 16,2 2-16</inkml:trace>
  <inkml:trace contextRef="#ctx0" brushRef="#br0" timeOffset="152953.1129">27784 4042 0,'0'0'0,"0"0"0,0 0 0,0 0 16,24-1-16,-24 1 0,23 4 15,-23-4-15,30 13 0,-13-2 16,1 2-16,-1 2 0,1 2 16,5 5-16,1 1 0,1-4 15,-2 1-15,-1-6 0,-1-2 0,3-2 16,-2-5-16,-8-2 0,-2 1 15,-1-2-15</inkml:trace>
  <inkml:trace contextRef="#ctx0" brushRef="#br0" timeOffset="153250.3175">28564 3668 0,'0'0'0,"0"0"0,0 0 16,-14 28-16,14-28 0,-17 33 16,2-6-16,1 2 0,-1-1 0,-4 8 15,2 1-15,2 2 16,4-4-16,5-6 0,6-5 16,5-3-16,4-5 0,6-2 15,6-4-15,2-2 0,1-1 0,3-2 16,3-2-16,-4 0 0,0 0 15,2 0-15,0 3 16,-7-3-16,-5 0 0,-4 1 0,-3 0 16,-7-2-16,-5-2 0,1 2 15,0-2-15,-1 1 0</inkml:trace>
  <inkml:trace contextRef="#ctx0" brushRef="#br0" timeOffset="153452.6002">28651 3881 0,'0'0'16,"0"0"-16,0 0 0,-9 30 0,2-16 15,-3 6-15,-3 7 0,-3 6 16,-1-1-16,-2 2 0,0 0 16,-5 4-16,2-4 0,-5 1 15,-2-6-15,5-6 0,4-3 0,5-6 16,2-3-16,5-3 0</inkml:trace>
  <inkml:trace contextRef="#ctx0" brushRef="#br0" timeOffset="153600.6138">28298 3920 0,'0'0'0,"0"0"0,0 0 15,25-11-15,-25 11 0,31-11 16,-9 4-16,3 0 0,0 0 0,9-2 15,1 1-15,-2 1 0,-1 1 16,1 0-16,-6 0 0,-5 2 16</inkml:trace>
  <inkml:trace contextRef="#ctx0" brushRef="#br0" timeOffset="153988.662">28955 3620 0,'0'0'16,"0"0"-16,19-2 0,-6 1 0,1 2 16,7-1-16,2 0 15,-1 1-15,1 1 0,-4 2 0,-1-1 16,-5 3-16,-2-2 0,-5 2 16,-6 2-16,-2 2 0,-3 0 15,-6 2-15,-5 2 0,-1 1 0,1 2 16,-4 4-16,1-1 15,4 0-15,2-2 0,5 0 0,2 1 16,4-1-16,2-1 0,5 0 16,4 1-16,3-2 0,3-3 15,-1 4-15,1 0 0,-1-1 16,-2-1-16,-2-1 0,-3-1 16,0 0-16,-1 1 0,-4 0 15,-1 1-15,-2 0 0,0 0 16,-6 0-16,-4 3 0,0-6 0,-1-1 15,-6 4-15,-2 2 16,-2-1-16,-1-2 0,4-2 0,4-2 16,3-2-16</inkml:trace>
  <inkml:trace contextRef="#ctx0" brushRef="#br0" timeOffset="154150.7198">28872 3963 0,'0'0'0,"10"-3"0,6-3 15,1 1-15,3-2 0,12-4 16,7-3-16,-1 2 0,1 0 0,9-4 16,2 2-16,4-1 0,-5 2 15,-5-1-15,-4 2 0,-8 3 16,-6 1-16,-6 3 0</inkml:trace>
  <inkml:trace contextRef="#ctx0" brushRef="#br0" timeOffset="154350.682">29609 3599 0,'0'0'0,"6"-1"0,4 1 0,4 1 16,0 0-16,7-2 0,1-1 15,1 0-15,0 0 0,1 1 16,2-2-16,-4 2 0,-1 0 0,-1-4 15,-5-2-15,-4 2 0,-2 2 16,-1-1-16</inkml:trace>
  <inkml:trace contextRef="#ctx0" brushRef="#br0" timeOffset="154533.8164">29780 3480 0,'0'0'0,"0"0"15,0 0-15,0 0 0,0 0 0,0 0 16,0 0-16,6 24 0,-6-24 16,-3 27-16,3-27 0,-10 33 15,5-16-15,-3 2 0,-2 2 16,0 0-16,0-1 0,-1 1 16,2-2-16,2-4 0</inkml:trace>
  <inkml:trace contextRef="#ctx0" brushRef="#br0" timeOffset="154753.6727">29448 3842 0,'0'0'0,"0"0"0,0 0 15,25-8-15,-25 8 0,35-10 16,-8 1-16,2 2 0,3-1 16,14-2-16,5 0 0,8-2 15,-4-1-15,9-3 0,-2-1 16,-6 1-16,-4 3 0,1 1 15,-8 2-15,-10 1 0,-7 0 0,-8 1 16,-6 2-16,-7 3 0,-5-1 16,0 2-16,-2 2 0,2-3 15</inkml:trace>
  <inkml:trace contextRef="#ctx0" brushRef="#br0" timeOffset="155001.1947">30254 3470 0,'0'0'0,"0"0"16,0 0-16,0 0 0,0 0 0,-19 14 16,19-14-16,-28 22 0,13-7 15,-6 4-15,-5 5 0,-1 1 16,0 2-16,-14 12 0,-3 5 16,-6 7-16,4-3 0,-7 8 15,3-3-15,9-5 0,7-4 16,0-1-16,5-4 0,6-6 0,6-5 15,0-4-15,2-2 16,3-7-16,3-4 0,1-7 0,1-5 16,3 0-16,1 1 0,0-2 15</inkml:trace>
  <inkml:trace contextRef="#ctx0" brushRef="#br0" timeOffset="155200.7798">29782 4003 0,'0'0'15,"0"0"-15,0 0 0,0 0 0,2 28 16,-2-28-16,-3 38 0,1-16 16,-1 1-16,0 0 0,-1 2 15,-3 5-15,0-2 0,2-2 16,1-3-16,0-4 0,2-2 0,0-5 16,0-3-16,0-2 15,2-2-15,0-2 0,0-3 16,0 3-16,0-3 0,0 2 15</inkml:trace>
  <inkml:trace contextRef="#ctx0" brushRef="#br0" timeOffset="155456.8365">29811 3987 0,'0'0'0,"0"0"16,0 0-16,0 0 0,23-14 0,-23 14 16,25-10-16,-10 6 0,1-1 0,2 2 15,1 2-15,1 0 16,0 0-16,3 2 0,-1 2 15,-1 1-15,-2 3 0,-4 2 16,-1 2-16,-2 2 0,-1 2 0,-2 3 16,-3 2-16,-1 0 0,-3 0 15,-2 0-15,-1 2 0,-1-4 16,-1 0-16,-2 4 0,-3-1 16,0-2-16,0-1 0,-6-3 15,-2-1-15,-2-2 0,1-1 0,-4-2 16,-3-2-16,6-1 0,2-1 15,4-1-15</inkml:trace>
  <inkml:trace contextRef="#ctx0" brushRef="#br0" timeOffset="155600.6376">29738 4148 0,'0'0'0,"0"0"0,0 0 0,0 0 16,0 0-16,23-9 0,-23 9 15,29-8-15,-29 8 0,37-8 16,-16 3-16,1 2 0,0 1 0,1-1 15,2 2-15,1 0 0,-4 0 16,-3 0-16</inkml:trace>
  <inkml:trace contextRef="#ctx0" brushRef="#br0" timeOffset="155739.6815">29844 4274 0,'0'0'0,"0"0"0,0 0 16,30-5-16,-30 5 0,38-5 0,-10 2 16,-4 0-16,-3 1 0,-4-1 15</inkml:trace>
  <inkml:trace contextRef="#ctx0" brushRef="#br0" timeOffset="155859.683">30836 4138 0,'0'0'0,"0"0"16,0 0-16,0 0 0</inkml:trace>
  <inkml:trace contextRef="#ctx0" brushRef="#br0" timeOffset="487289.2649">2798 4607 0,'0'0'16,"12"2"-16,4-1 0,4 0 0,3-1 15,11 0-15,7 2 0,5 0 16,8 0-16,12-2 0,5-1 16,4-1-16,1-1 0,15 3 15,4 1-15,13-2 0,-4-3 0,51 1 16,-7 2-16,-13-4 16,-5-1-16,3 5 0,1 4 0,-5-2 15,-3-2-15,4-4 0,2-1 16,-5 5-16,-3 2 0,1 1 15,2 0-15,-8-1 0,-3-1 16,1-2-16,2 1 0,-12 1 16,-6 1-16,-9-1 0,-9 0 15,-4-2-15,-4-1 0,-19 3 16,-10 1-16,-13 0 0,-8 0 0,-9-1 16,-5 0-16,-3 0 0</inkml:trace>
  <inkml:trace contextRef="#ctx0" brushRef="#br0" timeOffset="490897.5824">6980 3506 0,'0'0'0,"0"0"0,0 0 15,0 0-15,0 0 0,0 0 16,-27 22-16,27-22 0,-31 25 0,11-7 15,-2 6-15,-3-1 0,0 2 16,-8 10-16,1 4 16,5-4-16,3-2 0,4 0 15,5-9-15,6-2 0,4-4 0,2-2 16,-1-3-16,1-3 0</inkml:trace>
  <inkml:trace contextRef="#ctx0" brushRef="#br0" timeOffset="491090.4629">7123 3626 0,'0'0'0,"0"0"16,0 0-16,0 0 0,-29 11 0,29-11 15,-35 25-15,13-7 0,-3 2 16,-10 13-16,-1 4 16,1-1-16,-1-3 0,-3 8 0,4-3 15,3 0-15,6-7 0,7-9 16,10-7-16,-1-3 0,4-3 0,-1-2 15</inkml:trace>
  <inkml:trace contextRef="#ctx0" brushRef="#br0" timeOffset="491239.4952">6811 3995 0,'0'0'0,"0"0"0,0 0 0,0 30 15,0-30-15,-3 37 0,-1-14 16,2 9-16,0 4 0,0 0 15,1 2-15,0 3 0,1-5 0,2-4 16,1-4-16,0-6 0,-2-3 16,2-3-16</inkml:trace>
  <inkml:trace contextRef="#ctx0" brushRef="#br0" timeOffset="491423.2988">7163 3836 0,'0'0'0,"0"0"0,0 0 16,24-13-16,-24 13 0,25-10 0,-6 5 15,-2 0-15,0 0 0,7 2 16,1 1-16,-4 1 0,-2 1 0,-4-1 16,-2 1-16,-2-1 0</inkml:trace>
  <inkml:trace contextRef="#ctx0" brushRef="#br0" timeOffset="491606.8076">7049 4049 0,'0'0'0,"0"0"16,27-10-16,-5 3 0,4-2 0,13-4 16,5-1-16,5 0 0,-1 1 15,4 0-15,-2 1 0,-7 2 16,-7 1-16,-10 4 0,-6 0 15,-9 3-15,-7 2 0,1 0 16,-2 0-16,-1 0 0</inkml:trace>
  <inkml:trace contextRef="#ctx0" brushRef="#br0" timeOffset="491806.339">7343 4060 0,'0'0'0,"0"0"0,0 0 16,8 22-16,-8-22 0,5 28 15,-2-7-15,-1-2 0,0 1 0,-1 3 16,-2 1-16,0-5 0,-1 1 16,-1-2-16,-2-2 15,1 0-15,-3-1 0,1-4 0,-2-1 16,-1-5-16,-1 0 0,2-8 16,2-4-16,-2-5 0,1-7 15,2 4-15,-1 3 0,2 1 16</inkml:trace>
  <inkml:trace contextRef="#ctx0" brushRef="#br0" timeOffset="491989.6854">7758 3714 0,'0'0'0,"0"0"0,0 0 16,0 0-16,0 0 0,-18 29 15,6-10-15,-1 4 0,-1 2 16,-4 6-16,-3 2 0,-5 9 15,0 2-15,-1 4 0,4-5 16,4-7-16,3-8 0,3-5 0</inkml:trace>
  <inkml:trace contextRef="#ctx0" brushRef="#br0" timeOffset="492174.965">7692 4021 0,'0'0'0,"0"0"16,-3 24-16,3-24 0,-9 37 0,3-4 16,1 6-16,-1-3 0,2-1 15,0 3-15,3-4 16,0-7-16,2-7 0,3-5 0,-1-6 16,0-6-16,2-4 0,-2-2 15,0 2-15,-1 0 0</inkml:trace>
  <inkml:trace contextRef="#ctx0" brushRef="#br0" timeOffset="492339.6091">7797 3818 0,'0'0'0,"0"0"16,18-10-16,-4 3 0,1-1 0,6 0 16,3-2-16,8-1 0,0 2 15,1 0-15,0 1 0,4 1 0,-5 3 16,-6-1-16,-4 1 15,-4 2-15,-4-1 0,-2 2 16</inkml:trace>
  <inkml:trace contextRef="#ctx0" brushRef="#br0" timeOffset="492494.8876">7923 3905 0,'0'0'0,"0"0"0,0 0 16,0 0-16,0 20 0,0-20 15,0 23-15,0-23 0,0 25 0,1-11 16,1-2-16,-1-4 0,0-3 16,0 0-16,0-1 0,0-1 15</inkml:trace>
  <inkml:trace contextRef="#ctx0" brushRef="#br0" timeOffset="492822.6677">7853 3963 0,'0'0'0,"0"0"16,0 0-16,0 0 0,0 0 0,33-13 15,-33 13-15,34-12 0,-12 5 16,3-1-16,1 0 16,1 2-16,1 1 0,5-2 15,-4-1-15,-6 3 0,-2 1 0,-4 0 16,-2 3-16,-4 3 0,-2 2 16,-11 2-16,-6 2 0,-6 3 15,-2 0-15,-7 6 0,-7 4 16,-4 4-16,2-3 0,3-1 15,3-2-15,5-3 0,4-3 0,5 0 16,3-4-16,8-3 16,4-2-16,11-5 0,7-3 15,3-1-15,2-3 0,6 0 0,6 0 16,-5-1-16,-2-1 0,0 1 16,-3 0-16,-5 1 0,-4 2 15,-7-3-15,-4 1 0,-2 2 16,-2 1-16,-1 2 0</inkml:trace>
  <inkml:trace contextRef="#ctx0" brushRef="#br0" timeOffset="493089.8692">8006 3653 0,'0'0'0,"0"0"0,0 0 0,0 0 15,0 0-15,12 25 0,-12-25 16,10 36-16,-4-13 0,-3 6 0,1 4 16,2 2-16,-1 1 0,2 11 15,0 3-15,0 3 0,1-6 16,-4-2-16,2-4 0,-2 2 16,-1-6-16,-3-4 0,-3-7 15,-3 0-15,-4 0 0,-7-3 16,-7 0-16,5-6 0,5-3 0,3-4 15</inkml:trace>
  <inkml:trace contextRef="#ctx0" brushRef="#br0" timeOffset="493239.2109">7863 4257 0,'0'0'0,"0"0"0,0 0 0,34 3 15,-18 0-15,6 4 0,5 4 16,9 3-16,3 0 0,3 3 15,2 3-15,10 5 0,-1-1 16,9 3-16,-1-1 0,-13-6 0,-11-4 16,-8-4-16</inkml:trace>
  <inkml:trace contextRef="#ctx0" brushRef="#br0" timeOffset="503006.1826">15429 5534 0,'0'0'0,"0"0"0,0 0 16,27 0-16,-27 0 0,31 0 16,-10 0-16,4 0 0,2 1 0,14-1 15,4-1-15,4 1 0,1-1 16,18 1-16,3-1 0,14-3 16,-1-1-16,15-2 0,0-2 15,-1 2-15,-1 2 0,17-1 16,0 0-16,45-1 0,-12-1 15,-7-3-15,-4-3 0,-3 5 16,-1 0-16,4 2 0,3-1 16,-5 0-16,-4-2 0,13 3 15,7 2-15,-4 2 0,0-1 0,6 0 16,3 1-16,0-1 0,-2 1 16,4-2-16,1 2 0,0 2 15,0 2-15,1-1 0,1-1 16,-5 0-16,-4-3 0,9 3 15,6 2-15,-7-2 0,-6-1 0,2 0 16,2-2-16,-4-2 16,-1-1-16,3 6 0,0 4 0,-6-3 15,-5-2-15,3 0 0,1-1 16,-9 3-16,-5 2 0,0-2 16,-2 1-16,-8-4 0,-4-1 15,-4 4-15,-2 2 0,-6 2 16,-3 0-16,-4 1 0,-2 1 15,-5 0-15,-5-1 0,-5 0 16,-3 0-16,-10 0 0,-5 0 0,-4-1 16,-2 0-16,-18 0 15,-14-3-15,-8 1 0</inkml:trace>
  <inkml:trace contextRef="#ctx0" brushRef="#br0" timeOffset="504173.1025">24518 5304 0,'0'0'16,"0"0"-16,0 0 0,0 0 0,0 0 16,0 0-16,13-22 15,-13 22-15,0 0 0,-2-29 16,-2 15-16,0 0 0,0 0 0,-2 0 16,-2-4-16,1 0 0,-2-1 15,-2-6-15,-1-1 0,-2-2 16,1-1-16,-1 0 0,-1 2 15,1 0-15,0 1 0,-3-7 16,3 0-16,1 0 0,1 2 0,-1 2 16,0 0-16,1 2 15,0 0-15,-1 3 0,-2 1 16,0 4-16,-3 1 0,1 1 16,-1 0-16,-4-2 0,-2-1 0,-5 4 15,-3 3-15,-5 1 0,-5 2 16,-10-2-16,-1 0 0,-3 1 15,-4 2-15,-15 1 0,-2 1 16,-2 1-16,-2 0 0,-15 0 16,0-1-16,-1 1 0,0 3 0,-45-3 15,10 2-15,10 2 16,7-1-16,-3 2 0,-2 2 0,6-2 16,5 0-16,-5 0 0,-1 0 15,-1 2-15,0 1 0,0-4 16,1-3-16,0 5 0,0 1 15,0-2-15,-2-1 0,-1 2 16,-2 2-16,-3-4 0,-1-2 16,-1 4-16,1 1 0,-3-1 15,-1-1-15,1 0 0,0-1 0,-3 2 16,-3 2-16,7-1 0,7 0 16,-6 0-16,-2 3 0,3 2 15,3 2-15,-3-6 0,0-4 16,6 0-16,4-2 0,0 7 15,-1 1-15,2 0 0,3 0 0,3-5 16,1-4-16,8 3 16,6 1-16,-4 1 0,-2 0 15,6-1-15,5-3 0,0 3 16,0 0-16,9 2 0,5 0 0,2-1 16,2 0-16,1 2 0,-1 1 15,1 1-15,-3 0 0,5-2 16,2 0-16,1 0 0,2 0 15,4 2-15,6 1 0,-6 0 16,-2 3-16,0 1 0,3 0 16,0 4-16,0 4 0,2 5 15,0 4-15,1-1 0,0 0 16,2 0-16,3-1 0,-4 3 16,-1 4-16,9-2 0,6 1 0,2-4 15,1-1-15,5-1 0,4 2 16,9 0-16,5 2 0,2-1 15,2-1-15,6 1 0,3 2 16,2 1-16,2 2 0,2 2 16,3 1-16,1 3 0,1-2 0,-3-12 15,3 5-15,6 4 0,3 5 16,-2 0-16,-2 0 0,-3-10 16,-6-8-16,-1-6 0</inkml:trace>
  <inkml:trace contextRef="#ctx0" brushRef="#br0" timeOffset="505527.9148">17206 5674 0,'0'0'0,"0"0"15,25-7-15,-9 3 0,2 0 0,4 1 16,3-1-16,10-3 0,2-2 0,1 2 16,1 1-16,4 1 15,-5 1-15,-3 2 0,-5 0 16,-4 2-16,-6-1 0,-4 1 0</inkml:trace>
  <inkml:trace contextRef="#ctx0" brushRef="#br0" timeOffset="505708.0585">17085 5919 0,'0'0'0,"0"0"0,0 0 15,39-4-15,-14 0 0,6-1 16,5-3-16,14-3 0,0-1 0,13-4 16,0-2-16,-3 2 0,-3 3 15,0-3-15,-9 3 0,-11 3 16,-8 1-16,-6 4 0</inkml:trace>
  <inkml:trace contextRef="#ctx0" brushRef="#br0" timeOffset="505889.6791">17442 5757 0,'0'0'0,"0"0"15,0 0-15,-12 18 0,12-18 16,-13 30-16,3-8 0,0 3 15,1 3-15,-2 9 0,0 1 16,2-4-16,1 0 0,1 1 16,1-5-16,3-7 0,2-5 0,0-4 15,0-2-15,-1-2 0</inkml:trace>
  <inkml:trace contextRef="#ctx0" brushRef="#br0" timeOffset="506056.3412">17454 6043 0,'0'0'0,"0"0"16,0 0-16,5 23 0,-5-23 0,7 29 16,-1-13-16,3 0 15,2-2-15,4-2 0,4 0 0,7-1 16,2-5-16,3-3 0,2-3 16,-6 0-16,-4 0 0,-3 0 15</inkml:trace>
  <inkml:trace contextRef="#ctx0" brushRef="#br0" timeOffset="506223.0137">18127 5610 0,'0'0'0,"0"0"0,0 0 0,0 0 16,0 0-16,-30 24 0,30-24 15,-30 26-15,15-10 0,-3 4 16,-1 2-16,2 1 0,0-2 15,-2 2-15,4-3 0,2-3 16</inkml:trace>
  <inkml:trace contextRef="#ctx0" brushRef="#br0" timeOffset="506390.57">17939 5913 0,'0'0'0,"0"0"0,0 22 0,0-7 15,0 2-15,0 4 0,0 3 16,1 5-16,0-3 0,1-5 16,-1-5-16,0-2 0,1-4 0,-1-1 15,0-1-15,0-1 0</inkml:trace>
  <inkml:trace contextRef="#ctx0" brushRef="#br0" timeOffset="506623.8576">17968 5853 0,'0'0'0,"0"0"0,0 0 15,19-11-15,-19 11 0,26-8 16,-8 4-16,-1 1 0,0-1 0,1 3 16,-1 2-16,-1 0 0,-2 3 15,-2 0-15,-5 4 16,-6-1-16,-3 2 0,-7 3 16,-4 1-16,-4 3 0,-3 0 0,0 0 15,-1 1-15,3-2 0,-1-1 16,0-3-16,4-2 0,5-4 15,5-2-15,8-4 0,4-4 16,4-4-16,4-6 0,-4 3 16,-1 3-16,-2 0 0</inkml:trace>
  <inkml:trace contextRef="#ctx0" brushRef="#br0" timeOffset="506773.3942">18465 5545 0,'0'0'0,"0"0"0,0 0 15,0 0-15,-20 25 0,20-25 16,-30 31-16,12-11 0,-2 4 16,-2 0-16,-2 4 0,-5 4 15,2 0-15,5-7 0,4-2 0,2-5 16</inkml:trace>
  <inkml:trace contextRef="#ctx0" brushRef="#br0" timeOffset="506924.4578">18247 5794 0,'0'0'16,"0"0"-16,0 0 0,0 0 16,12 22-16,-12-22 0,3 30 15,-3-8-15,-1 3 0,-1 2 16,-1 2-16,-2 5 0,2-2 0,-3-4 16,1-3-16,0-3 0,1-4 15,1-4-15</inkml:trace>
  <inkml:trace contextRef="#ctx0" brushRef="#br0" timeOffset="507056.655">18311 5964 0,'0'0'0,"0"0"0,11-16 16,0 5-16,3-1 0,5-3 15,2 0-15,7-5 0,2 3 0,0 0 16,-1 1-16,3 0 0,-5 1 16,-4 3-16,-2 1 15,-4 2-15,-4 2 0,-2 1 0</inkml:trace>
  <inkml:trace contextRef="#ctx0" brushRef="#br0" timeOffset="507256.8734">18472 5932 0,'0'0'0,"0"0"0,0 0 16,3 34-16,-2-16 0,0 3 0,-1 3 15,0 1-15,0 2 0,0 8 16,0-1-16,-1-2 0,1-3 15,-1 3-15,0-5 0,0-5 16,0-3-16,0-8 0,-2-5 16,2-3-16,0 0 0,0-1 0</inkml:trace>
  <inkml:trace contextRef="#ctx0" brushRef="#br0" timeOffset="507423.1555">18778 5733 0,'0'0'16,"10"-5"-16,7 0 0,1-2 16,2 0-16,9-2 0,2 1 15,5 0-15,-2-1 0,-3 2 16,-2 2-16,-3 0 0,-3 0 0,-4 2 16,-3 1-16,-4 0 0</inkml:trace>
  <inkml:trace contextRef="#ctx0" brushRef="#br0" timeOffset="507623.747">18933 5770 0,'0'0'16,"0"0"-16,0 0 0,-11 24 0,11-24 16,-19 34-16,6-13 0,-1 4 15,0 3-15,-6 7 0,-1-1 16,1-3-16,2-2 0,-2 0 15,3-5-15,4-7 0,3-3 16,2-17-16,4-13 0,0 4 16,0 0-16,2 4 0</inkml:trace>
  <inkml:trace contextRef="#ctx0" brushRef="#br0" timeOffset="507793.6487">18926 5897 0,'0'0'0,"0"0"0,0 0 15,3 20-15,-3-20 0,1 33 16,-2-10-16,0 3 0,-1 2 16,0 3-16,0-3 0,-1-3 15,2-4-15,1-3 0,0-3 0,0-3 16,1-3-16,0-6 16,2-5-16,-2-1 0,-1 3 0,2-2 15</inkml:trace>
  <inkml:trace contextRef="#ctx0" brushRef="#br0" timeOffset="507925.3055">18981 5935 0,'0'0'16,"0"0"-16,0 0 0,0 0 16,0 0-16,0 0 0,0 0 15,27 18-15,-27-18 0,18 19 16,-9-7-16,-1 0 0,0 1 0,-1-1 16,0-2-16,-2 0 0,0-2 15,-1-1-15</inkml:trace>
  <inkml:trace contextRef="#ctx0" brushRef="#br0" timeOffset="508123.5227">19359 5773 0,'0'0'0,"10"-2"0,6-2 0,2 1 15,4-1-15,9-1 0,0 0 16,2 1-16,1 0 0,6-3 15,-4 3-15,-3-1 0,-3 0 16,-4 2-16,-3 0 0,-5-1 16,-2 2-16,-4 0 0</inkml:trace>
  <inkml:trace contextRef="#ctx0" brushRef="#br0" timeOffset="508324.8918">19550 5628 0,'0'0'0,"0"0"0,0 0 16,0 0-16,-8 23 0,8-23 15,-15 36-15,4-12 0,-1 3 0,-3 5 16,0 2-16,-7 13 0,0-1 16,-5 6-16,2-4 0,4-7 15,3-7-15,3-2 0,3-8 16,2-5-16,2-5 0,3-3 15</inkml:trace>
  <inkml:trace contextRef="#ctx0" brushRef="#br0" timeOffset="508507.1266">19487 5911 0,'0'0'0,"0"0"0,0 0 15,0 0-15,0 35 0,0-35 16,-4 37-16,0-15 0,0 1 15,0 0-15,0 1 0,1 4 16,1-2-16,0-6 0,0-5 16,1-2-16,0-3 0,0-1 0</inkml:trace>
  <inkml:trace contextRef="#ctx0" brushRef="#br0" timeOffset="508657.2208">19476 6040 0,'0'0'0,"0"0"0,0 0 16,0 0-16,21-15 0,-9 8 15,4 0-15,2-1 0,3 0 16,1 0-16,0 0 0,5-3 16,-3 2-16,-1 0 0,-1 2 15,-2 1-15,-1 1 0,-4 1 0,-1 1 16,-3-1-16</inkml:trace>
  <inkml:trace contextRef="#ctx0" brushRef="#br0" timeOffset="508823.6998">19694 5853 0,'0'0'0,"0"0"0,0 0 16,1 21-16,-1-21 0,-2 28 0,-1-8 16,-1 2-16,-1 2 0,0 1 15,-1-1-15,-2 4 0,0-4 16,0-3-16,2-3 0,1-4 15</inkml:trace>
  <inkml:trace contextRef="#ctx0" brushRef="#br0" timeOffset="508956.294">19534 6200 0,'0'0'15,"0"0"-15,0 0 0,0 0 0,0 0 16,25-11-16,-25 11 0,34-8 16,-12 3-16,2-1 0,4 0 15,0-2-15,2 1 0,9-3 16,-1 0-16,-6 2 0,-4 1 15,-5 1-15</inkml:trace>
  <inkml:trace contextRef="#ctx0" brushRef="#br0" timeOffset="509173.8334">20240 5629 0,'0'0'16,"0"0"-16,0 0 0,0 0 0,0 0 16,-11 22-16,11-22 0,-22 31 15,10-13-15,-4 4 0,-2 4 16,0 0-16,0-1 0,-7 12 16,-1 7-16,-1-2 0,6-6 0,4-8 15</inkml:trace>
  <inkml:trace contextRef="#ctx0" brushRef="#br0" timeOffset="509374.3541">20025 5899 0,'0'0'0,"0"0"0,0 0 16,6 18-16,-6-18 0,4 26 15,-2-6-15,-1 0 0,0 0 16,1 1-16,-1 1 0,-1 4 0,-1-2 15,1-3-15,0-4 16,0-5-16,0-2 0,0-2 0,0-1 16,0-1-16</inkml:trace>
  <inkml:trace contextRef="#ctx0" brushRef="#br0" timeOffset="509590.4725">20078 5913 0,'0'0'15,"0"0"-15,0 0 0,0 0 16,25-11-16,-25 11 0,30-9 15,-14 5-15,-1 2 0,3 0 16,1 1-16,0-1 0,0 2 0,2 3 16,-3 1-16,-4 2 0,-2-1 15,-2 5-15,-2 2 0,-3 3 16,-2 2-16,-4 0 0,-3 3 16,-2-1-16,0-2 0,-2 1 15,-1 0-15,0-1 0,1-2 16,-3-2-16,-3 0 0,3-3 0,3-1 15,0-1-15</inkml:trace>
  <inkml:trace contextRef="#ctx0" brushRef="#br0" timeOffset="509739.8013">20064 6051 0,'0'0'0,"0"0"16,0 0-16,0 0 0,0 0 0,0 0 15,24-5-15,-24 5 16,27-2-16,-27 2 0,34-3 15,-17 1-15,1-1 0,-1 2 16,1 1-16,-2 0 0,-2 0 0,-2 0 16</inkml:trace>
  <inkml:trace contextRef="#ctx0" brushRef="#br0" timeOffset="509890.7188">20123 6159 0,'0'0'0,"0"0"15,0 0-15,26-9 0,-26 9 0,26-8 16,-11 3-16,2 0 0,1 0 16,0-2-16,1-2 0,-2 2 15,-3 0-15,-1 2 0</inkml:trace>
  <inkml:trace contextRef="#ctx0" brushRef="#br0" timeOffset="510273.3946">20628 5676 0,'0'0'0,"0"0"0,0 0 0,0 0 16,-19 17-16,19-17 0,-23 24 16,9-9-16,-2-1 0,1 3 15,0 1-15,1-4 0,2-2 16,0 1-16,2-2 0,5-2 0,1-4 15,7-3-15,3-2 16,3-1-16,1-3 0,4-4 0,2-1 16,0 1-16,3 2 0,2-1 15,2 0-15,-2 2 0,-3 1 16,-2 1-16,1 2 0,-3 3 16,-1 1-16,-2 5 0,-2 5 15,-2 0-15,-3 2 0,-3 5 16,-2 3-16,-1 3 0,-1 2 0,-5 3 15,-2 0-15,-1-3 16,-1-2-16,-2-3 0,-2-4 0,1-1 16,-1-3-16,-5-1 0,-4-1 15,-3-2-15,-1-4 0,1 1 16,6-1-16,4-2 0</inkml:trace>
  <inkml:trace contextRef="#ctx0" brushRef="#br0" timeOffset="510377.6876">20393 6002 0,'0'0'0,"0"0"0,0 0 16,26-5-16,-26 5 0,34-1 0,-11 2 16,2 2-16,2 2 0,1 0 15,-3-1-15,-4 0 0</inkml:trace>
  <inkml:trace contextRef="#ctx0" brushRef="#br0" timeOffset="517841.106">15899 4656 0,'0'0'0,"-6"-1"16,-1-1-16,-1 1 0,-2 0 0,-6 1 16,-2 3-16,-10 3 0,-2 1 0,-3 1 15,-2 3-15,-4 3 0,-3 3 16,-12 9-16,0 7 16,-11 7-16,2 3 0,-1 3 0,1 2 15,-6 10-15,6 2 0,2 9 16,8-1-16,-1 24 0,17-11 15,17-3-15,12-4 0,8-8 16,6-6-16,17-8 0,12-3 16,9-13-16,5-7 0,13-9 15,7-8-15,9-7 0,4-4 0,13-12 16,8-6-16,-4-7 16,-2-5-16,7-10 0,2-7 0,-1-2 15,-1-2-15,-2-3 0,1-1 16,-9-2-16,-7-1 0,-8-5 15,-6-3-15,-13 0 0,-7 2 16,-9-2-16,-4-3 0,-13 7 16,-10 6-16,-15-5 0,-10-6 15,-11 12-15,-8 7 0,-16 8 16,-12 6-16,-11 12 0,-8 8 0,-18 13 16,-15 7-16,-9 14 0,-6 11 15,-8 12-15,-6 13 0,-2 13 16,-1 7-16,5 18 0,1 9 15,42-31-15,28-24 0,20-14 16</inkml:trace>
  <inkml:trace contextRef="#ctx0" brushRef="#br0" timeOffset="518673.6424">21694 6002 0,'0'0'0,"18"-1"0,2 0 0,-4 0 16,3 1-16,11-2 0,5-1 15,7-4-15,-1-1 0,2-1 16,1-4-16,0-3 0,-8-1 0,-3-5 15,-3-1-15,-7 0 16,-5-1-16,-8 2 0,-6 0 16,-4 1-16,-3 3 0,-7 4 0,-5 3 15,-5 2-15,-3 3 0,-6 7 16,-4 6-16,-1 3 0,-3 5 0,-2 4 16,-3 6-16,4 5 15,4 0-15,0 11 0,5 2 16,9-5-16,7-4 0,9-2 15,6-2-15,8-3 0,7-5 0,7-3 16,4-4-16,4-6 0,4-4 16,2-5-16,3-5 0,-2-2 15,-3-1-15,0-4 0,2-4 16,-4-1-16,-1-2 0,-9 5 16,-5 3-16,-6 3 0</inkml:trace>
  <inkml:trace contextRef="#ctx0" brushRef="#br0" timeOffset="519207.3114">22490 5732 0,'0'0'16,"0"0"-16,0 0 0,-6 22 0,6-22 15,-9 24-15,1-5 0,0 4 16,0 2-16,1 2 0,1 4 16,1 5-16,2-3 0,4-3 15,4-4-15,4 0 0,1-5 16,3-7-16,1-7 0,3-3 0,1-3 15,4-6-15,2-6 16,-2-2-16,-3 0 0,-2-5 0,0-3 16,-4-2-16,-1 1 0,-1-3 15,-1-3-15,-2 3 0,-1 1 16,-2 2-16,-2 4 16,0 6-16,-1 2 0,0 4 0,1 5 15,0 3-15,-2 2 0,3 3 16,2 3-16,1-1 0,3 3 15,5 0-15,2 2 0,2-3 16,1-1-16,9-3 0,6-2 16,-2-2-16,-1-2 0,2-2 0,1-2 15,-5-2-15,-5 0 0,4-6 16,-1-1-16,-10 1 0,-1-1 16,-4-5-16,-5-1 0,-6 3 15,-2 0-15,-4 3 0,-4-1 16,-3 4-16,-2 2 0,-7 6 15,-6 4-15,2 3 0,1 1 0,-2 7 16,-3 6-16,2 2 0,-1 1 16,1 9-16,5 4 0,5-4 15,5 0-15,8-4 0,6 0 16,6-5-16,5-2 0,6-3 16,6-4-16,2-4 0,3-3 15,7-9-15,4-6 0,-9 1 16,-8 3-16,-5 0 0</inkml:trace>
  <inkml:trace contextRef="#ctx0" brushRef="#br0" timeOffset="519490.5004">23647 5691 0,'0'0'0,"0"0"0,0 0 0,0 0 15,-12 30-15,12-30 0,-22 40 16,8-16-16,2 2 0,0 2 15,0 2-15,-2 4 0,1-3 0,1 1 16,2-4-16,3-9 0,1-5 16,2-7-16,-1-6 0,5-1 15,-1-4-15,2-6 0,2-5 16,0-2-16,1-1 0,3-4 16,3-3-16,1-3 0,-1 2 0,2 3 15,1 4-15,-1 2 16,-1 2-16,1 4 0,1 3 15,1 3-15,1 4 0,4 3 16,3 3-16,-2 5 0,0-1 0,-5 0 16,-2-2-16,-2-1 0</inkml:trace>
  <inkml:trace contextRef="#ctx0" brushRef="#br0" timeOffset="519659.3244">23971 5926 0,'0'0'0,"0"0"0,0 0 15,34 3-15,-19 0 0,5-2 0,5-1 16,5-1-16,2 1 0,-5-1 16,-4 1-16,-4-1 0</inkml:trace>
  <inkml:trace contextRef="#ctx0" brushRef="#br0" timeOffset="519907.4418">24653 5503 0,'0'0'0,"0"0"15,0 0-15,0 0 0,0 0 0,-1 24 16,1-24-16,-10 35 0,4-16 15,-4 9-15,-2 8 16,-1-3-16,0 2 0,-1 12 0,3 3 16,0 3-16,3-6 0,4 4 15,3-6-15,4-8 16,2-6-16,0-6 0,-2-6 0,0-3 16</inkml:trace>
  <inkml:trace contextRef="#ctx0" brushRef="#br0" timeOffset="520306.8923">25258 5773 0,'0'0'0,"0"0"16,0 0-16,0 0 0,-27-10 0,27 10 16,-40 0-16,13 4 15,-4 2-15,-4 3 0,-5 4 16,-9 5-16,3 1 0,-5 9 15,6 3-15,9-1 0,6-1 0,6 3 16,9-5-16,9-7 0,6-2 16,9-8-16,6-5 0,6-1 15,5-3-15,4-6 0,2-3 16,1 0-16,0 1 0,-1-5 16,-2-1-16,-3-4 0,-4-3 15,-2-1-15,0 0 0,-2 1 16,0 2-16,-5 2 0,-3 3 15,-2 3-15,-2 4 0,-2 1 16,-1 3-16,-2 3 0,0 2 0,-2 5 16,0 4-16,0 4 0,0 1 15,1 2-15,0 3 0,3 0 16,0-1-16,4-1 0,3-3 16,-2-4-16,-3 0 0,0-5 15</inkml:trace>
  <inkml:trace contextRef="#ctx0" brushRef="#br0" timeOffset="520607.2158">25801 5688 0,'0'0'0,"0"0"0,0 0 0,-30 14 16,30-14-16,-42 15 0,17-3 15,-2 1-15,0 1 0,-4 5 16,3 3-16,6-2 15,6-3-15,11 3 0,10 2 16,4-3-16,2-4 0,10 2 0,5-2 16,-1-3-16,0-2 0,-4-2 0,-2 1 15,-3-2-15,-4 1 0,-4-1 16,-5 0-16,-3 1 0,-2 3 16,-7 0-16,-4 0 15,-4 0-15,-1-2 0,-1 0 0,0-3 16,3-1-16,1-1 0,4-8 15,3-3-15,3 1 0,1 0 0,-1 2 16</inkml:trace>
  <inkml:trace contextRef="#ctx0" brushRef="#br0" timeOffset="520823.5537">26209 5603 0,'0'0'0,"0"0"0,0 0 15,-20 33-15,7-15 0,-4 8 16,-2 7-16,-6 9 0,0 2 0,-3 4 16,5-2-16,5-6 0,6-6 15,5-1-15,5-6 0,7-7 16,4-5-16,2-9 0,3-3 16,3-3-16,2-2 0,1-3 15,0 0-15,-3 2 0,-4-1 16,-2 1-16</inkml:trace>
  <inkml:trace contextRef="#ctx0" brushRef="#br0" timeOffset="520973.6936">25847 5897 0,'0'0'16,"0"0"-16,0 0 0,24-7 0,-24 7 15,39-10-15,-13 3 0,5 1 16,4-1-16,10 0 0,1 1 15,-1 1-15,-1 1 0,2-1 16,-10 1-16,-6 2 0</inkml:trace>
  <inkml:trace contextRef="#ctx0" brushRef="#br0" timeOffset="521173.7624">26562 5830 0,'0'0'0,"0"0"15,0 0-15,-8 22 0,8-22 16,-16 29-16,5-8 0,-1-1 0,-1 3 16,0-1-16,-2 2 15,-1 3-15,1-2 0,1-4 0,2-3 16,1-4-16,2-3 0,2-3 16,0-1-16,1 0 0</inkml:trace>
  <inkml:trace contextRef="#ctx0" brushRef="#br0" timeOffset="521307.6867">26729 5607 0,'0'0'0,"0"0"16,22 0-16,-22 0 16,31 2-16,-13 0 0,-1 0 0,2 2 15,-2-2-15,-4-1 0</inkml:trace>
  <inkml:trace contextRef="#ctx0" brushRef="#br0" timeOffset="521625.2005">26823 5938 0,'0'0'0,"0"0"16,0 0-16,-18 27 0,9-11 0,1 0 16,-2 2-16,-1 3 0,2 0 15,1-4-15,2-3 0,0-3 16,2-3-16,0-5 0,2-3 15,3-3-15,2-5 0,5-2 16,3-5-16,4-3 0,2-4 0,2 1 16,1 0-16,3 0 0,3-1 15,6-2-15,-1 1 16,-1 5-16,0 2 0,-2 5 0,0 3 16,-3 6-16,-2 3 0,-4 4 15,-3 4-15,-4 3 0,-3 2 16,-6 7-16,-4 4 0,-4 1 15,-2 2-15,0 0 0,0-1 16,1 2-16,0-4 0,6-3 16,5-4-16,-2-3 0,-1-4 0,0-3 15</inkml:trace>
  <inkml:trace contextRef="#ctx0" brushRef="#br0" timeOffset="522107.23">27763 5830 0,'0'0'0,"0"0"16,0 0-16,0 0 0,0 0 16,-37-8-16,15 10 0,-5 3 15,-2 1-15,-5 4 0,-1 3 16,-9 6-16,1 3 0,-2 5 0,5 2 16,10-6-16,9-2 0,10-3 15,8-1-15,6-2 0,6-3 16,10-4-16,6-5 0,2-3 15,0-2-15,2-4 0,2-2 16,3-4-16,-2-2 0,-4-2 16,-5-2-16,-3 1 0,-3 2 0,-4 3 15,-1 3-15,-4 2 16,-1 1-16,-4 5 0,-2 4 16,-2 2-16,-2 1 0,-1 8 0,-1 6 15,-1 4-15,-2 5 0,-3 7 16,-2 5-16,0 1 0,2 2 15,-1 4-15,1-1 0,2-6 16,2-3-16,-1-5 0,1-1 16,1-5-16,-1-3 0,-1-6 15,0-5-15,-1-2 0,0-2 0,-5-3 16,-4-3-16,-1-4 0,-3-1 16,-1-2-16,-1 0 0,0-4 15,-1-3-15,1-5 0,-1-2 16,-1-2-16,6-3 0,5 2 15,4-1-15,7-1 0,4 0 16,0 5-16,0 3 0,0 4 16</inkml:trace>
  <inkml:trace contextRef="#ctx0" brushRef="#br0" timeOffset="522235.2844">28206 6269 0,'0'0'0,"0"0"16,-26 9-16,26-9 0,-29 7 0,18-4 16</inkml:trace>
  <inkml:trace contextRef="#ctx0" brushRef="#br0" timeOffset="529226.5274">20326 5503 0,'0'0'0,"0"0"0,0 0 0,29-4 16,-16 3-16,8 1 0,5-1 16,12 0-16,3 1 0,17-1 15,6 0-15,1 0 0,0 0 16,20-2-16,6 1 0,12-3 15,-6 1-15,21 1 0,3 1 16,37-3-16,-20 1 0,4-2 0,3-3 16,-12 1-16,-10 1 0,7 0 15,6 0-15,-9 3 0,-7 2 16,10 0-16,7 0 0,-15-2 16,-9-1-16,1 3 0,4 2 15,-14 2-15,-11 1 0,-1 0 16,-3 0-16,-17 4 0,-13 1 0,-9-2 15,-8 0-15,-12-3 0,-10-1 16,-6 1-16</inkml:trace>
  <inkml:trace contextRef="#ctx0" brushRef="#br0" timeOffset="531107.9573">10375 6683 0,'0'0'0,"12"-4"0,0 2 16,-1 0-16,3 0 0,8 0 0,3-2 15,5 3-15,3 0 0,13 0 16,4 1-16,2 0 0,1 0 15,14 1-15,2 1 0,1-2 16,0 0-16,17-1 0,2 1 16,11-3-16,-1-1 0,1 1 15,3 3-15,40-4 0,-13-3 0,3-1 16,1 0-16,-3 1 0,-3 0 16,7 1-16,3 0 0,-1-1 15,2-3-15,4-1 0,3 0 16,-1 4-16,-3 0 0,8 2 15,5-2-15,-2 5 0,0 5 16,4-6-16,4-4 0,-5 3 16,-5 3-16,2 1 0,0 1 15,-4-2-15,-3-2 0,0 2 16,1-1-16,-7-4 0,-5-2 0,-3 3 16,-5 1-16,-12 0 0,-9 2 15,-2 1-15,-3 2 0,-9-4 16,-8 0-16,-10-2 0,-6 0 15,-12 6-15,-7 7 0,-14-4 16,-12 0-16,-7-2 0</inkml:trace>
  <inkml:trace contextRef="#ctx0" brushRef="#br0" timeOffset="551874.6606">10200 6587 0,'0'0'0,"0"0"0,20-5 16,-9 3-16,2 0 0,5 1 15,3-2-15,2 1 0,2 2 0,13-1 16,3-1-16,1 1 0,0 1 16,17-1-16,2 1 15,1 0-15,0 1 0,16 0 0,4 0 16,8-1-16,-5 0 0,16-5 16,2-1-16,-7 3 0,-5 0 15,48-2-15,-6 2 0,-16-2 16,-11 1-16,10 4 0,5 4 15,-9-4-15,-9-4 0,13 4 16,7 2-16,-11-7 0,-7-1 0,7-3 16,5-2-16,-9 5 0,-5 1 15,9 5-15,6 4 16,-12-2-16,-8 1 0,9-5 0,7-4 16,-12 2-16,-8 2 0,4 3 15,3 4-15,-3-1 0,-2-2 16,6-4-16,3-2 0,-8 3 15,-6 4-15,6-2 0,4 2 16,-8 0-16,-6 1 0,4-1 0,1 1 16,-7-2-16,-7 1 0,9-3 15,6-1-15,-12 1 0,-10 3 16,5 1-16,4 0 0,-6 2 16,-5-1-16,0-2 0,2 0 15,-11-5-15,-9-2 0,0 3 16,-1 0-16,-6 2 0,-3 3 0,-7-1 15,-3 1-15,-12 2 0,-5 2 16,-12 5-16,-8 4 16,3-6-16,1-3 0,0-3 0</inkml:trace>
  <inkml:trace contextRef="#ctx0" brushRef="#br0" timeOffset="594827.7328">2017 7640 0,'0'0'0,"0"0"16,0 0-16,31 0 0,-31 0 0,30 0 15,-5 2-15,3-3 0,4-1 16,15 1-16,6 1 15,5-3-15,-2-1 0,27 0 0,23 0 16,-1-2-16,-6-1 0,27-3 16,22-2-16,38-4 0,-25 2 15,1 4-15,-1 3 0,-21 2 16,-13 0-16,2-1 0,2-2 16,-20 4-16,-15 1 0,-9 8 15,-10 5-15,-26-3 0,-14-2 0,-12-2 16</inkml:trace>
  <inkml:trace contextRef="#ctx0" brushRef="#br0" timeOffset="596235.7457">5404 6814 0,'0'0'16,"0"0"-16,0 0 0,0 27 16,0-27-16,-1 26 0,-1-7 15,0 0-15,-1 1 0,0 6 16,0 1-16,0-4 0,-2-3 0,1-1 15,-2-1-15,2-4 0,1-1 16,-1-3-16</inkml:trace>
  <inkml:trace contextRef="#ctx0" brushRef="#br0" timeOffset="596560.0821">5383 6829 0,'0'0'0,"0"0"0,0 0 16,31-8-16,-15 4 0,6 0 0,6-2 15,1 1-15,0 0 0,11-1 16,4-1-16,7 1 0,-7 0 16,0 3-16,1 2 0,-7 1 15,-7 1-15,-1 2 0,-6 4 16,-9 2-16,-4 1 0,-8 2 16,-10 4-16,-4 0 0,-7-1 0,-6 4 15,-7 3-15,-1-3 16,-1-2-16,-8 5 0,-3 2 15,5-4-15,2-2 0,4-1 0,7-4 16,9-4-16,5-3 0,4-2 16,3 1-16,5-2 0,4-3 15,9-4-15,9-2 0,1 0 0,1-2 16,4 0-16,8 1 16,-5 1-16,-3 0 0,-1 0 15,-6 2-15,-5 0 0</inkml:trace>
  <inkml:trace contextRef="#ctx0" brushRef="#br0" timeOffset="596943.0094">5564 6964 0,'0'0'15,"0"0"-15,0 0 0,-7 22 0,7-22 16,-7 24-16,0-5 15,2-1-15,1 2 0,-2 0 0,0 0 16,1 4-16,0-4 0,3-3 16,1-3-16,1-3 0,1-1 15,5-3-15,2-4 0,3-1 16,4-2-16,2-2 0,4-4 16,1-1-16,0-1 0,5 1 15,3 3-15,-4 0 0,-2 0 0,2 1 16,-1 1-16,-2 4 0,1 2 15,-5 6-15,-4 2 0,-3 3 16,-2-1-16,-4 6 0,-1 2 16,-5 0-16,-5-1 0,-3 2 15,-1 0-15,-2-2 0,0-2 16,-10 2-16,-6 1 0,0-3 16,-1-1-16,-12 2 0,-7-3 15,4-2-15,2-4 0,11-1 16,5-3-16,6-2 0</inkml:trace>
  <inkml:trace contextRef="#ctx0" brushRef="#br0" timeOffset="597060.0126">5240 7473 0,'0'0'16,"0"0"-16,0 0 0,0 0 16,0 0-16,0 0 0,23-11 15,-23 11-15,35-12 0,-5 3 16,9-1-16,2-1 0,0-1 0,20-4 16,4 1-16,1-2 0,-12 4 15,-12 3-15</inkml:trace>
  <inkml:trace contextRef="#ctx0" brushRef="#br0" timeOffset="597644.2584">6412 6999 0,'0'0'0,"0"0"0,0 0 0,0 0 16,0 0-16,25 9 0,-25-9 15,0 0-15,11 20 0,-11-20 16</inkml:trace>
  <inkml:trace contextRef="#ctx0" brushRef="#br0" timeOffset="597842.9545">6492 7371 0,'0'0'0,"0"0"15,0 0-15,10 18 0,-10-18 0,4 21 16,-4-7-16,-2 1 16,-1 0-16,-3 3 0,-3 1 15,-1-1-15,-5 0 0,-5 5 16,-5 2-16,4-5 0,4-2 0,2-4 15</inkml:trace>
  <inkml:trace contextRef="#ctx0" brushRef="#br0" timeOffset="598160.1335">6975 6835 0,'0'0'16,"0"0"-16,0 0 0,8 22 0,-8-22 15,4 33-15,-4-10 0,-1 6 16,-1 3-16,-2 6 0,-1 4 15,-4 13-15,1-1 0,-3 6 0,0-5 16,1 3-16,1-8 0,2-9 16,3-8-16,0-5 0,2-5 15,1-8-15,-1-5 0,0-9 16,1-7-16,0 3 0,-1 1 16,1 0-16</inkml:trace>
  <inkml:trace contextRef="#ctx0" brushRef="#br0" timeOffset="598493.1934">6976 6798 0,'0'0'0,"0"0"15,27-14-15,-5 4 0,4 0 16,15-3-16,4 1 0,5 1 16,1 1-16,15-1 0,-1 1 15,9 2-15,-5 3 0,4 4 16,-12 3-16,-7 5 0,-6 2 0,-7 7 15,-5 6-15,-10 3 0,-4 6 16,-9 9-16,-3 7 16,-6 5-16,-4 6 0,-3 10 15,-4 1-15,0-7 0,-2-6 0,2-3 16,0-4-16,-1 13 0,0-13 16,1-7-16,2-6 0,-2-17 15,-1-2-15,2-4 0,-2-2 16,-2 2-16,-2-1 0,-9-6 15,-9-3-15,-3-7 0,-2-3 0,-8-3 16,-4-1-16,10 3 0,11 1 16,7 3-16</inkml:trace>
  <inkml:trace contextRef="#ctx0" brushRef="#br0" timeOffset="598659.8295">7199 6763 0,'0'0'0,"0"0"0,0 0 16,18 9-16,-18-9 0,15 13 0,-15-13 15,17 22-15,-9-9 0,0-1 16,-1-2-16,-1 0 0</inkml:trace>
  <inkml:trace contextRef="#ctx0" brushRef="#br0" timeOffset="598909.9643">7623 6782 0,'0'0'0,"0"0"0,0 0 15,-29 14-15,29-14 0,-43 18 0,13-6 16,-1 0-16,-1 3 0,-9 3 16,2 1-16,3-2 0,3-2 15,2-1-15,6-3 0,8-1 0,8-3 16,11-1-16,9-3 15,9-4-15,3-3 0,7-2 16,5-2-16,3 1 0,4-1 0,7-3 16,-4 1-16,-7 2 0,-7 1 15,-6-1-15,-8 0 0,-2 2 16,-4 1-16,-2 0 0</inkml:trace>
  <inkml:trace contextRef="#ctx0" brushRef="#br0" timeOffset="599076.7242">7019 7143 0,'0'0'16,"0"0"-16,0 0 0,0 0 16,0 0-16,40-1 0,-40 1 0,47-6 15,-16 2-15,5-3 0,3-1 16,14-2-16,1-1 0,-3 1 16,-3-1-16,6-3 0,-5 1 15,-2-1-15,-8 1 0,-9 3 16,-6 2-16,-5 2 0</inkml:trace>
  <inkml:trace contextRef="#ctx0" brushRef="#br0" timeOffset="599280.1498">7449 6813 0,'0'0'0,"0"0"15,0 0-15,-17 25 0,6-9 0,-5 5 16,0 6-16,-3 4 15,-2 3-15,-8 11 0,0 3 0,-2 6 16,5-7-16,1 2 16,3-7-16,4-11 0,4-8 0,3-7 15,3-5-15,4-8 0,2-7 16,-1 3-16,2-2 0,1 3 16</inkml:trace>
  <inkml:trace contextRef="#ctx0" brushRef="#br0" timeOffset="599410.2189">7399 7069 0,'0'0'15,"0"0"-15,0 0 0,22 5 16,-22-5-16,22 8 0,-9-2 16,0-1-16,1 2 0,0 0 0,-2 3 15,-2 0-15,-6 1 0,1-2 16,-1-1-16,-1-1 0</inkml:trace>
  <inkml:trace contextRef="#ctx0" brushRef="#br0" timeOffset="599609.554">7279 7271 0,'0'0'0,"0"0"16,0 0-16,0 0 0,30 5 0,-30-5 15,28 5-15,-28-5 0,28 7 16,-15-2-16,-2 1 0,-1-1 16,-4 1-16,0 0 0,-2 0 15,-2 1-15,-2 1 0,-3 0 16,-4 0-16,-1-2 0,-6 1 0,2-1 15,-3-2-15,3 1 16,1-2-16,2-1 0</inkml:trace>
  <inkml:trace contextRef="#ctx0" brushRef="#br0" timeOffset="599776.8672">7253 7321 0,'0'0'0,"0"0"0,0 0 16,0 0-16,0 0 0,11 25 15,-11-25-15,0 0 0,10 29 0,-10-29 16,13 25-16,-3-14 15,2-1-15,3-2 0,0-2 16,0 0-16,1-2 0,-2 1 0,1-2 16,-4 0-16,0-1 0,-4 0 15,-1-1-15,-2 0 0,1 0 16,-2 0-16</inkml:trace>
  <inkml:trace contextRef="#ctx0" brushRef="#br0" timeOffset="599926.9246">7027 7599 0,'0'0'0,"0"0"0,0 0 16,28 2-16,-28-2 0,37-1 15,-8-2-15,4 1 0,4-1 0,15-2 16,3 1-16,1-1 0,1 1 16,0 0-16,-10 0 0,-10 2 0</inkml:trace>
  <inkml:trace contextRef="#ctx0" brushRef="#br0" timeOffset="600060.3807">8254 7558 0,'0'0'0,"0"0"16,0 0-16,0 0 0,-23 5 0,23-5 15,0 0-15,-29 7 16</inkml:trace>
  <inkml:trace contextRef="#ctx0" brushRef="#br0" timeOffset="604394.3484">9196 6905 0,'0'0'0,"0"0"0,0 0 0,0 0 16,0 0-16,3 31 0,-3-31 15,-6 39-15,-1-15 0,-3 8 16,-2 9-16,-1 2 0,1 3 0,-5 14 16,-6 17-16,1-9 15,1-7-15,-1-1 0,-1-1 16,7-13-16,3-11 0,3-9 15,3-6-15,1-8 0,-1-5 0,5-11 16,3-9-16,0 3 0,-1 2 0,0 3 16</inkml:trace>
  <inkml:trace contextRef="#ctx0" brushRef="#br0" timeOffset="604595.6126">9060 6972 0,'0'0'0,"12"-5"0,7-1 15,1-1-15,1 0 0,10 1 16,4 1-16,8 4 0,-1 4 0,-4 2 16,-2 3-16,-6 2 0,-2 2 15,-4 1-15,-5 2 0,-7 1 16,-4 2-16,-11-2 0,-5 3 16,-4-1-16,-4 1 0,-5 3 15,-4 2-15,-8 4 0,-1-1 16,-3-3-16,0-2 0,4-2 0,1-4 15,8-2-15,5-3 0,3-2 16</inkml:trace>
  <inkml:trace contextRef="#ctx0" brushRef="#br0" timeOffset="604926.4361">9447 7213 0,'0'0'15,"0"0"-15,25-1 16,-5 0-16,3 1 0,9-4 0,1-1 15,3-1-15,0-2 0,7-2 16,-2 2-16,-4-3 0,-1-3 0,-4 1 16,-4-3-16,1-1 0,-6 0 15,-11 0-15,-9-1 16,-5 3-16,-4 2 0,-5 0 0,-4 0 16,-5 4-16,-3 4 0,-3 4 15,-2 4-15,-3 6 0,-2 3 16,-3 6-16,2 4 0,5 3 15,5 2-15,5 1 0,4 0 16,6 0-16,7 0 0,5-4 16,7-5-16,11-3 0,7-2 0,9-5 15,6-6-15,3-3 0,3-3 16,10-6-16,3-6 0,-6-2 16,-3-3-16,-13 4 0,-10 4 15,-8 3-15</inkml:trace>
  <inkml:trace contextRef="#ctx0" brushRef="#br0" timeOffset="605259.9339">10276 7043 0,'0'0'0,"0"0"0,-14 20 16,5-5-16,-1 3 0,-4 8 0,-2 4 16,1-2-16,-1 0 0,-1 3 15,1-6-15,4-3 0,2-5 16,2-3-16,2-4 0,1-6 15,3-4-15,3-4 0,4-3 16,1-6-16,3-3 0,2-6 16,1-5-16,7-9 0,2 1 0,4 0 15,5 3-15,1 3 0,0 4 16,7 3-16,1 6 0,-4 4 16,-3 3-16,-2 6 0,-2 5 15,-3 4-15,-2 2 0,-4 7 16,-4 3-16,-4 2 0,-3 1 15,-5 4-15,-2 1 0,-3 1 16,-2 1-16,-3 0 0,0-1 16,0-2-16,1-2 0,2-6 15,1-3-15,-1-3 0</inkml:trace>
  <inkml:trace contextRef="#ctx0" brushRef="#br0" timeOffset="605665.0549">11592 7002 0,'0'0'0,"0"0"0,0 0 0,-33 1 16,33-1-16,-37 8 0,11 0 15,-9 4-15,-3 2 0,0 2 16,1 3-16,-8 8 0,5 1 0,4 1 15,7-1-15,4 2 0,10-5 16,11-5-16,8-6 0,9-2 16,6 0-16,10-7 0,6-5 15,6-3-15,5-2 0,0-9 16,1-4-16,-3-3 0,0-1 0,0-4 16,-6 0-16,-6 3 0,-4-1 15,-6 3-15,-4 2 16,-8 5-16,-7 0 0,-3 7 0,-3 3 15,-4 5-15,-3 5 0,0 5 16,0 4-16,1 2 16,2 4-16,3 4 0,3 8 15,1 0-15,2-5 0,8-5 0,5-4 16,-4-3-16,-2-5 0,-3-2 16</inkml:trace>
  <inkml:trace contextRef="#ctx0" brushRef="#br0" timeOffset="606129.0828">12575 6949 0,'0'0'16,"0"0"-16,0 0 15,-18 24-15,6-7 0,-4 7 0,-1 7 16,-3 2-16,-2 5 0,-5 13 15,2 1-15,-2 9 0,1-4 0,0 2 16,1-7-16,5-12 16,1-8-16,2-4 0,4-8 15,2-7-15,1-7 0,1-5 0,2-6 16,0-8-16,1-9 0,3 7 16,1 3-16,1-16 0,1-12 15,2-10-15,1-3 0,2 6 16,-1 5-16,6 3 0,4 3 15,6-1-15,2 6 0,8 3 16,5 3-16,4 3 0,2 4 16,5 4-16,4 4 0,-2 4 0,-2 4 15,-3 5-15,-2 3 16,-8 4-16,-6 3 0,-5 2 0,-3 2 16,-8 0-16,-5-2 0,-6 1 15,-4-3-15,-8 3 0,-6 2 16,-5-2-16,-7 2 0,-3 2 15,-3-1-15,-7 1 0,1-6 16,3 1-16,2-2 0,6-4 16,4-5-16,7 0 0,6-2 0,3 0 15</inkml:trace>
  <inkml:trace contextRef="#ctx0" brushRef="#br0" timeOffset="606459.9608">12989 7107 0,'0'0'0,"-4"10"15,-3 5-15,1 2 0,-2 1 0,-2 6 16,1 2-16,2-4 0,3-2 0,4 0 16,4-6-16,7-5 15,5-7-15,7-3 0,7-4 16,2-5-16,1-3 0,0-4 0,0-3 15,-4 0-15,-5-2 0,1-4 16,-3-1-16,-7 0 0,-7 1 16,-4 5-16,-5 2 0,-6 3 15,-3 0-15,-10 6 0,-7 4 16,-5 6-16,-2 6 0,-2 1 16,1 2-16,4 5 0,4 3 15,5 0-15,3 1 0,8 0 16,5-1-16,2-4 0,1-2 15,-1-3-15</inkml:trace>
  <inkml:trace contextRef="#ctx0" brushRef="#br0" timeOffset="606810.1194">13332 7242 0,'0'0'0,"0"0"0,0 0 16,0 0-16,25-1 0,-25 1 0,31-7 15,-11 1-15,2-3 0,2 0 16,2-1-16,0-1 0,2-1 16,5-8-16,-1-1 0,-5 2 15,-3 1-15,-6 1 0,-2 1 16,-3-4-16,-5-2 0,-7 5 16,-6 2-16,-5 7 0,-5 2 0,-10 2 15,-7 4-15,-1 7 0,-2 5 16,-2 5-16,-2 4 15,-1 7-15,5 1 0,9 1 16,5 1-16,8-2 0,5-2 0,10-2 16,8-2-16,9-4 0,5-3 15,11-6-15,8-5 16,5-3-16,3-3 0,8-5 0,0-4 16,-15 3-16,-11 1 0,-9 2 15</inkml:trace>
  <inkml:trace contextRef="#ctx0" brushRef="#br0" timeOffset="607327.5845">14042 6984 0,'0'0'16,"0"0"-16,0 0 0,-17 22 16,17-22-16,-18 30 0,6-9 15,-1 2-15,1 4 0,-1-1 0,-1 0 16,-3 1-16,4-4 0,2-4 15,1-6-15,2-1 0,3 0 16,4-5-16,3-4 16,3-4-16,3-7 0,3-4 0,4-2 15,2-4-15,4-3 0,3-2 16,3-2-16,7-1 0,1 3 16,-3 4-16,-1 1 0,-1 2 0,-6 4 15,-3 5-15,-3 6 16,-4 4-16,-2 3 0,-7 6 15,-4 4-15,-3 2 0,-3 1 0,-3 2 16,-2 2-16,-2 0 0,-1-3 16,0 0-16,0-2 0,2-2 15,2-3-15,2-2 0,2-3 16,1-3-16,2-1 0,4-6 16,5-6-16,2-1 0,2-3 0,3-4 15,3-4-15,8-5 16,5-2-16,2-1 0,3 1 15,1 6-15,3 5 0,5-1 0,-2 3 16,-6 3-16,-3 2 0,-4 7 16,-1 3-16,-6 4 0,-5 1 15,-4 6-15,-6 4 0,-5 0 16,-4 2-16,-4 2 0,-5 2 16,-2 0-16,0-1 0,0 0 15,0 1-15,0 0 0,0-1 0,3-4 16,3-4-16,1-2 0</inkml:trace>
  <inkml:trace contextRef="#ctx0" brushRef="#br0" timeOffset="610166.7235">15350 7334 0,'0'0'0,"0"0"15,0 0-15,0 0 0,-3 29 0,3-29 16,-12 29-16,2-11 16,-2 0-16,-1 1 0,-3 2 15,0-1-15,-2 0 0,-6 2 16,0-2-16,1-3 0,2-2 0,0-1 16,3-2-16,4-2 0</inkml:trace>
  <inkml:trace contextRef="#ctx0" brushRef="#br0" timeOffset="610409.6651">16126 7191 0,'0'0'0,"-4"12"15,-2 7-15,-2 5 0,-1 2 16,-4 18-16,-5 17 0,1-3 0,-2-3 16,-5 9-16,-7 5 15,5-12-15,4-8 0,0-6 16,4-9-16,3-11 0,5-5 0,4-5 16</inkml:trace>
  <inkml:trace contextRef="#ctx0" brushRef="#br0" timeOffset="610676.423">16385 7017 0,'0'0'0,"13"1"0,1 0 15,1 1-15,-1 3 0,3 5 0,-1 3 16,-2 2-16,-1-2 0,-1 8 15,-4 2-15,-5 0 0,-6-1 16,-8 1-16,-7 0 0,-4-1 16,-3-2-16,-5 1 0,-7 1 15,-3-1-15,4-4 0,0-4 16,-1-3-16,9-4 0,3-6 16,7 1-16,3 0 0,4-1 0</inkml:trace>
  <inkml:trace contextRef="#ctx0" brushRef="#br0" timeOffset="611033.5902">16728 7081 0,'0'0'0,"0"0"16,-10 24-16,2-7 0,-1 4 0,-5 9 15,-2 3-15,4-3 0,3-2 16,5 4-16,5-6 15,5-4-15,2-8 0,11-5 0,7-8 16,2-5-16,4-4 0,6-4 16,4-3-16,4-4 0,-2-3 0,-1-6 15,-2-3-15,-3-6 16,-8 0-16,-7 3 0,-4 0 16,-7 10-16,-3 6 0,-5 5 0,-3 4 15,-3 5-15,-3 2 0,-7 7 16,-6 9-16,0 4 0,0 6 15,0 3-15,0 1 0,1 3 16,-1 4-16,5-2 0,2-1 16,7-4-16,7-4 0,9-2 15,8-7-15,2-8 0,3-4 0,-5-1 16,-5 0-16,-3-1 16</inkml:trace>
  <inkml:trace contextRef="#ctx0" brushRef="#br0" timeOffset="611260.6956">17729 6865 0,'0'0'0,"0"0"0,0 0 15,-21 27-15,21-27 0,-28 32 16,4-5-16,-1 3 0,-1 3 0,-8 17 16,0 3-16,0 7 0,7-6 15,11-2-15,12-10 16,7-11-16,4-9 0,9-6 0,5-6 15,3-6-15,3-5 0,-2-4 16,-2-3-16,-4-5 0,-4-5 16,-3 4-16,-2 4 0,-2 2 0</inkml:trace>
  <inkml:trace contextRef="#ctx0" brushRef="#br0" timeOffset="611376.8998">17332 7152 0,'0'0'0,"0"0"16,0 0-16,0 0 0,0 0 0,0 0 15,37-2-15,-12 1 0,3-2 16,7 0-16,8-1 0,2 0 16,1-2-16,3 1 0,2-1 15,-10 1-15</inkml:trace>
  <inkml:trace contextRef="#ctx0" brushRef="#br0" timeOffset="611643.8035">18651 6918 0,'0'0'0,"0"0"0,0 0 16,0 0-16,-10 25 0,10-25 16,-22 42-16,8-16 0,-1 2 0,-3 9 15,-1 7-15,-5 9 0,0-4 16,-7 15-16,-5 11 0,6-12 15,7-10-15,1-2 0,4-7 16,4-10-16,3-8 0,1-9 16,0-9-16,0-7 0,1-6 0,3 2 15,2 0-15,1 2 0</inkml:trace>
  <inkml:trace contextRef="#ctx0" brushRef="#br0" timeOffset="611860.469">18548 6984 0,'0'0'0,"9"-3"0,4-3 16,2 0-16,3-1 0,9 1 0,4 3 16,1 2-16,1 1 0,6 5 15,-2 5-15,-6 1 0,-5 0 0,-5 4 16,-6 3-16,-3-1 16,-3 1-16,-7-1 0,-5 1 0,-6 0 15,-5 1-15,-8 3 0,-6 2 16,-5-2-16,-3-1 0,-8 3 15,-3-1-15,5-3 0,4-6 16,3 0-16,8-5 0,7 0 16</inkml:trace>
  <inkml:trace contextRef="#ctx0" brushRef="#br0" timeOffset="612176.9419">19118 7147 0,'0'0'0,"0"0"0,22 0 15,-8 0-15,2-1 0,6-1 16,3 0-16,0-2 0,1-2 0,-2-2 16,0 0-16,2-4 15,-5 0-15,-5-3 0,-3-1 16,-4 1-16,-2-1 0,-7 0 16,-6 1-16,-3 1 0,-3 3 0,-5 4 15,-4 2-15,-2 6 0,-2 3 16,-2 6-16,-4 3 0,3 4 15,2 3-15,2 5 0,-1 4 16,1 6-16,4-1 0,10-1 16,8-3-16,5-4 0,4-5 15,11-2-15,7-2 0,4-7 16,3-3-16,10-9 0,8-5 16,-10 2-16,-9 1 0,-7 1 0</inkml:trace>
  <inkml:trace contextRef="#ctx0" brushRef="#br0" timeOffset="612529.059">19787 7008 0,'0'0'0,"0"0"0,0 0 16,-10 20-16,10-20 0,-15 28 16,0-8-16,0 3 0,-2 1 0,-5 7 15,1-1-15,1-2 0,2-4 16,-2 1-16,4-4 0,3-5 15,2-3-15,3-8 0,4-7 16,4-2-16,2-3 0,4-6 16,1-2-16,5-4 0,1-3 0,9-9 15,4-2-15,0 3 16,-1 4-16,7 0 0,1 6 16,-2 1-16,-2 1 0,-1 7 0,0 4 15,-2 4-15,0 3 0,-2 4 16,-1 5-16,-4 5 0,-4 4 15,-7 5-15,-5 5 0,-3 1 16,-2 0-16,-4 2 0,-1-1 16,-1-3-16,1-4 0,3-3 15,2-2-15,3-6 0,3-4 16,0-1-16,-2-1 0,0-2 0</inkml:trace>
  <inkml:trace contextRef="#ctx0" brushRef="#br0" timeOffset="612777.5276">20849 6882 0,'0'0'0,"0"0"0,-21 23 16,4-5-16,-2 3 0,-10 14 15,-6 6-15,-2 8 0,3-1 0,2 2 16,8-6-16,8-9 0,6-7 15,8-3-15,8-7 0,5-7 16,4-5-16,8-5 0,6-5 16,-2-1-16,1-2 0,1 5 15,1 5-15,-5-2 0,-7 0 0,-3 1 16</inkml:trace>
  <inkml:trace contextRef="#ctx0" brushRef="#br0" timeOffset="612926.9798">20524 7076 0,'0'0'0,"0"0"16,0 0-16,37-5 0,-37 5 0,46-4 15,-14 1-15,10-1 16,0 1-16,12-2 0,2 0 16,-11 1-16,-7 1 0,-8 1 0</inkml:trace>
  <inkml:trace contextRef="#ctx0" brushRef="#br0" timeOffset="613231.7198">21077 7116 0,'0'0'0,"-7"6"0,-2 3 16,1 0-16,-1 3 0,-4 7 16,-2 4-16,4 1 0,2-2 0,8 3 15,8-3-15,5-5 0,3-4 16,12-6-16,8-5 0,3-2 15,1-1-15,4-6 0,3-5 16,0-3-16,-5 1 0,-6-5 16,-4-4-16,-8 2 0,-7 3 15,-8-5-15,-10 0 0,-7 6 16,-4 0-16,-9 4 0,-7 2 16,-3 4-16,-2 3 0,-5 5 0,-4 4 15,5 1-15,2 1 0,1 3 16,9 1-16,8 0 0,8 0 15,13-4-15,10-2 0,-6-1 16,0-2-16,-1 0 0</inkml:trace>
  <inkml:trace contextRef="#ctx0" brushRef="#br0" timeOffset="613477.0511">22059 7022 0,'0'0'0,"0"0"0,-9 24 0,3-7 16,-3 1-16,-9 16 0,-5 8 15,1 2-15,0 1 0,-7 14 16,1 3-16,-3 2 0,3-8 0,2 0 16,5-9-16,4-10 0,5-9 15,3-8-15,3-6 16,0-10-16,1-5 0,0-9 0,1-7 15,1 4-15,0 3 0,1 2 16</inkml:trace>
  <inkml:trace contextRef="#ctx0" brushRef="#br0" timeOffset="613698.5559">21878 6995 0,'0'0'0,"0"0"16,26-11-16,-9 5 0,3 0 0,13-2 15,7 0-15,11 1 0,0 3 16,1 6-16,0 6 0,2 4 15,-6 2-15,-10 3 0,-6 3 16,-8-1-16,-5 2 0,-8 3 16,-9 3-16,-7-8 0,-5-1 0,-7 1 15,-5 0-15,-4 0 16,-5-1-16,-7-1 0,-5-2 16,-3-2-16,3-4 0,7-4 0,4-2 15,8-1-15,5-5 0,4 2 16,4 0-16,4 0 0</inkml:trace>
  <inkml:trace contextRef="#ctx0" brushRef="#br0" timeOffset="614129.1798">23119 6990 0,'0'0'0,"0"0"16,0 0-16,0 0 0,-35-5 0,35 5 16,-43 3-16,16 0 0,-4 2 15,-3 3-15,-4 2 0,-8 7 16,1 1-16,1 7 16,1 3-16,0 1 0,7-4 0,6 2 15,9-4-15,7-4 0,8-3 0,14-4 16,9-3-16,7-6 15,6-5-15,5-4 0,6-6 16,0-2-16,0 0 0,-4-2 0,-1-1 16,0-3-16,-4 0 0,-7-1 15,-3 0-15,-4 4 0,-4 2 16,-4 5-16,-3 3 0,-4 2 16,-2 0-16,-3 4 0,-3 5 15,-1 4-15,-2 6 0,1 0 16,-1 2-16,2 1 0,2 1 15,1 4-15,2 1 0,1 1 0,2-1 16,4-2-16,4-2 0,5-6 16,1-5-16,-3-2 0,-2-1 15,-2-2-15</inkml:trace>
  <inkml:trace contextRef="#ctx0" brushRef="#br0" timeOffset="614360.6558">23552 6979 0,'0'0'0,"0"0"0,0 0 0,-16 20 15,8-4-15,-3 7 0,-4 4 16,-6 14-16,-2 4 0,-1 4 16,0 1-16,-5 11 0,1-2 0,-1 0 15,2-9-15,2-4 16,4-11-16,7-12 0,4-9 15,3-9-15,3-7 0,0 1 0,2 1 16,0-1-16</inkml:trace>
  <inkml:trace contextRef="#ctx0" brushRef="#br0" timeOffset="614610.8958">23504 6904 0,'0'0'0,"10"-2"15,7-1-15,2 3 0,2 1 0,7 5 16,2 2-16,-2 3 0,-3 3 16,1 7-16,-4 4 0,-4-1 15,-4 1-15,-4-3 0,-3-2 16,-4-2-16,-3-1 0,-6-1 16,-5-1-16,-6-2 0,-4-1 0,-4-1 15,-3 0-15,-3-4 16,-3 0-16,-1-1 0,-1 0 15,-4 2-15,3 0 0,8-4 0,4-3 16,7 0-16,2 0 0,4 0 16</inkml:trace>
  <inkml:trace contextRef="#ctx0" brushRef="#br0" timeOffset="615011.2354">23845 7147 0,'0'0'0,"0"0"0,0 0 16,28 2-16,-28-2 0,24 0 15,-8 0-15,4 0 0,2-2 0,3 1 16,1-1-16,9-3 0,2-1 16,-4-2-16,-1-1 15,-5-1-15,-1-1 0,1-4 0,-1-1 16,-8 0-16,-4 2 0,-8-2 15,-5-1-15,-5 2 0,-4 3 16,-9 3-16,-8 5 0,-1 2 16,-3 0-16,-3 7 0,-3 4 15,1 2-15,1 3 0,-5 9 16,2 4-16,6-2 0,5-1 0,5 5 16,4 3-16,6-2 0,5-2 15,8-3-15,7-3 16,7-4-16,4-5 0,8-3 0,9-3 15,1-5-15,0 0 0,4-7 16,4-1-16,2-6 0,-3 0 16,-11 3-16,-10 2 0,-5 2 15</inkml:trace>
  <inkml:trace contextRef="#ctx0" brushRef="#br0" timeOffset="615310.243">24531 6949 0,'0'0'0,"0"0"0,0 0 16,0 0-16,-11 33 0,11-33 16,-16 38-16,6-15 0,-1 3 0,-1 1 15,-2 2-15,-3 5 16,2-4-16,3-5 0,2-4 16,2 0-16,4-5 0,4-7 0,3-4 15,3-3-15,1-3 0,0-6 16,0-3-16,-2-4 0,1-3 15,-1-5-15,2-4 0,0-6 16,1-2-16,1 6 0,1 6 16,1 0-16,1 4 0,1 3 15,3 4-15,-1 3 0,2 2 0,3 7 16,3 5-16,3 1 0,4 2 16,-6-3-16,-4 0 0,-5-1 15</inkml:trace>
  <inkml:trace contextRef="#ctx0" brushRef="#br0" timeOffset="621161.1248">25050 6787 0,'0'0'0,"0"0"0,0 0 16,0 0-16,32-3 0,-12 1 16,9-1-16,4-2 0,4 1 0,23-3 15,9 0-15,-2-2 0,-2 1 16,20-2-16,18-1 15,-2 2-15,-15 0 0,-5 2 0,-15 0 16,-18 4-16,-11 3 0,-13 1 16,-21 3-16,-5 1 0,-6 1 0,-14-1 15,-11 3-15,1-2 16,1 0-16,8-2 0,6-1 16,3-1-16</inkml:trace>
  <inkml:trace contextRef="#ctx0" brushRef="#br0" timeOffset="621361.8439">25537 6572 0,'0'0'0,"0"0"0,0 0 16,0 0-16,4 28 0,-4-28 16,-2 37-16,-2-15 0,-1 2 0,-1 3 15,2 2-15,-2 6 0,1-3 16,-1-3-16,2-3 0,1 1 15,0-6-15,1-5 0,1-2 16,0-2-16</inkml:trace>
  <inkml:trace contextRef="#ctx0" brushRef="#br0" timeOffset="621511.0014">25837 6557 0,'0'0'16,"0"0"-16,0 0 0,0 0 0,10 19 15,-10-19-15,-1 28 0,0-8 16,0 0-16,-4 2 0,-1 2 16,-3 8-16,0-3 0,2-3 15,0-5-15,1-4 0</inkml:trace>
  <inkml:trace contextRef="#ctx0" brushRef="#br0" timeOffset="621693.655">25292 7023 0,'0'0'15,"0"0"-15,0 0 0,21 9 0,-21-9 16,19 8-16,-7-1 16,1-1-16,-2 0 0,0 2 15,0 1-15,-1-2 0,-2-1 0,0 0 16</inkml:trace>
  <inkml:trace contextRef="#ctx0" brushRef="#br0" timeOffset="621877.4202">25047 7340 0,'0'0'15,"0"0"-15,0 0 0,0 0 0,27-5 16,-27 5-16,29-2 0,-11 1 15,-1-2-15,2 2 0,1 2 16,-2-1-16,-2 2 0,2-2 16,-4 0-16,-2 1 0</inkml:trace>
  <inkml:trace contextRef="#ctx0" brushRef="#br0" timeOffset="621997.6718">25086 7602 0,'0'0'0,"0"0"0,0 0 16,0 0-16,0 0 0,0 0 0,0 0 15,0 0-15,0 0 0,39-12 16,-14-2-16,5-5 0,3-1 16,-4 3-16,-4 1 0,-3 2 0</inkml:trace>
  <inkml:trace contextRef="#ctx0" brushRef="#br0" timeOffset="622327.7094">25811 6915 0,'0'0'0,"0"0"0,0 0 16,-28 19-16,16-10 0,-4 5 16,-5 3-16,-4 5 0,3 0 15,5-1-15,3-1 0,5 0 16,5-2-16,11-5 0,7-5 16,4-4-16,1-4 0,8-1 0,7-5 15,-1 0-15,-1-1 0,-1 1 16,0 2-16,0-1 0,-6 3 15,-6 3-15,-5 2 0,-8 4 16,-4 3-16,-10 5 0,-7 3 16,-4 5-16,-3 3 0,-6 3 15,-8 1-15,-9 5 0,-2-1 0,-7 5 16,0 0-16,4-8 0,5-3 16,0-2-16,5-6 0,8-6 15,7-8-15,7-1 0,5-2 16,4-1-16</inkml:trace>
  <inkml:trace contextRef="#ctx0" brushRef="#br0" timeOffset="622493.6912">25621 7241 0,'0'0'0,"0"0"16,28 1 0,-1 0-16,11 2 0,-2-2 0,1-1 0,13 2 15,13-1-15,-4-1 16,-5 0-16,5 3 0,3 3 15,-14-1-15,-10 2 0,-13-3 16,-8-2-16,-4-1 0,-3 0 0,-4-1 16</inkml:trace>
  <inkml:trace contextRef="#ctx0" brushRef="#br0" timeOffset="622810.2004">25707 7595 0,'0'0'0,"0"0"0,0 0 0,0 0 16,0 0-16,16 23 0,-16-23 15,27 6-15,-27-6 0,45-3 16,-14-3-16,1-3 0,1-1 0,10-8 16,0-4-16,4-1 0,-8 3 15,-8 0-15,-7 2 16,-6 1-16,-6 2 0,-12-1 0,-12 0 15,-6 8-15,-4 4 0,-10 5 16,-7 6-16,-12 2 0,-2 2 16,1 3-16,3 4 0,1 2 15,11-3-15,8-4 0,7-2 16,11-4-16,8-3 0,13-10 16,9-8-16,-5 5 0,-4 2 0,-3 0 15</inkml:trace>
  <inkml:trace contextRef="#ctx0" brushRef="#br0" timeOffset="623077.3497">26669 6676 0,'0'0'0,"0"0"0,-24 12 0,8-3 16,-3 3-16,-10 7 0,-3 4 15,4-2-15,2 2 0,2 1 16,8-3-16,5-2 0,5-4 16,12-6-16,9-4 0,6-4 15,4-3-15,8-4 0,6-4 16,-1 0-16,-2 3 0,7-3 16,-1 2-16,-8 0 0,-6 1 0,-9 1 15,-5 1-15,-3 1 0,-3 0 16,-1 2-16</inkml:trace>
  <inkml:trace contextRef="#ctx0" brushRef="#br0" timeOffset="623189.5944">26568 6931 0,'0'0'15,"0"0"-15,0 0 0,0 0 16,0 0-16,6 21 0,-6-21 16,0 0-16,20 21 0,-20-21 15,28 7-15,-13-5 0,-3 1 0,-1-2 16</inkml:trace>
  <inkml:trace contextRef="#ctx0" brushRef="#br0" timeOffset="623444.4145">27175 6620 0,'0'0'0,"0"0"0,0 0 15,-25 17-15,25-17 0,-27 22 0,8-5 16,-1 2-16,-1 0 0,-2 7 15,2-2-15,5-2 0,2-1 16,9-3-16,5-3 0,5-1 16,5-4-16,6-4 0,5-1 15,2-4-15,1-2 0,6-3 16,0 0-16,-4 1 0,-2-2 16,-7 2-16,-7 1 15,-8 1-15,-5 2 0,0-1 0,1 0 16,0 1-16</inkml:trace>
  <inkml:trace contextRef="#ctx0" brushRef="#br0" timeOffset="623594.364">26729 6981 0,'0'0'0,"0"0"15,0 0-15,0 0 0,0 0 0,30 7 16,-30-7-16,37 2 16,-12-2-16,1 0 0,3 0 15,-1-1-15,2 1 0,8-1 16,-2-2-16,-5 2 0,-6 1 0,-3 0 15,-3 0-15,-3 0 0</inkml:trace>
  <inkml:trace contextRef="#ctx0" brushRef="#br0" timeOffset="623800.1024">26509 7239 0,'0'0'16,"0"0"-16,0 0 0,27-7 0,-27 7 15,42-10-15,-14 3 0,1 0 16,5 0-16,10-2 0,1 1 16,-3-1-16,-1 1 0,2 0 15,-6-1-15,-9 3 0,-9 2 16,-6 3-16,-7 1 0,-9 3 16,-9 0-16,2 1 0,2-3 15,1 1-15</inkml:trace>
  <inkml:trace contextRef="#ctx0" brushRef="#br0" timeOffset="624280.651">26398 7406 0,'0'0'0,"0"0"0,0 0 0,0 0 16,0 0-16,0 0 0,40-18 15,-17 9-15,5 0 0,6-3 16,5 1-16,0-1 0,2-2 0,12-4 16,0 2-16,3-2 15,-6 3-15,-3 2 0,-10 4 16,-11 2-16,-7 3 0,-13 5 15,-9 5-15,-10 2 0,-8 5 0,-10 3 16,-9 4-16,-3 2 0,-3 4 16,-6 4-16,3-1 0,-3 1 15,5-2-15,13-7 0,9-4 16,8-3-16,7-2 0,9-4 16,7-2-16,7-5 0,8-4 0,10-7 15,9-4-15,6-3 0,5-5 16,10-3-16,2-2 0,-11 1 15,-7-1-15,-2 1 0,-5 2 16,-10 2-16,-4 1 0,-12 3 16,-8 2-16,-7 5 0,-6 2 15,-7 0-15,-3 1 0,-9 5 16,-5 5-16,4 4 0,0 3 16,-2 4-16,-1 5 0,0 6 15,3 3-15,7 5 0,6 3 0,3 2 16,6 1-16,3 0 15,4 0-15,7-5 0,5-3 16,6-5-16,5-4 0,2-5 0,3-4 16,6-7-16,5-4 0,0-6 15,2-2-15,-2-4 0,-1-2 16,-9 4-16,-7 2 0,-6 2 0</inkml:trace>
  <inkml:trace contextRef="#ctx0" brushRef="#br0" timeOffset="624425.0404">27415 7477 0,'0'0'0,"0"0"0,0 0 0,14 20 16,-14-20-16,13 20 0,-5-10 16,-1 0-16,-1-2 0,0-1 15</inkml:trace>
  <inkml:trace contextRef="#ctx0" brushRef="#br0" timeOffset="624643.7756">27858 6813 0,'0'0'0,"0"0"0,0 0 16,3 27-16,-3-27 0,-1 31 16,0-10-16,1-2 0,0-1 15,0 2-15,0-4 0,0-1 0</inkml:trace>
  <inkml:trace contextRef="#ctx0" brushRef="#br0" timeOffset="624944.1372">28015 6827 0,'0'0'0,"0"0"15,12-11-15,-1 5 0,2-1 0,6 0 16,5-3-16,9-1 0,2 1 16,5 2-16,4 2 0,8-2 15,-5 3-15,6-1 0,-3 3 16,-9 3-16,-6 4 0,-9 3 16,-5 2-16,-10 2 0,-6 1 0,-15 6 15,-12 2-15,-6 4 0,-5-1 16,-9 5-16,-6 3 0,-1-2 15,1-1-15,-7 1 0,2-5 16,11-5-16,10-5 0,5-1 16,9-2-16,8-5 0,3-2 0,16-4 15,10-1-15,3-2 16,5-1-16,7-3 0,7-3 16,-2 0-16,-3-2 0,8-2 15,2 1-15,-13 3 0,-8 3 0,-6 2 16</inkml:trace>
  <inkml:trace contextRef="#ctx0" brushRef="#br0" timeOffset="625443.8107">28112 6956 0,'0'0'15,"0"0"-15,0 0 0,0 0 0,-4 22 16,4-22-16,-8 32 15,3-11-15,1 1 0,-1 2 16,0 3-16,0-2 0,2 0 0,2 1 16,3-4-16,3-3 0,1-1 15,5-7-15,4-3 0,-1-3 0,0-2 16,5-3-16,2-3 16,-1-1-16,-2-1 0,5-2 15,-3-1-15,-2 2 0,-2 2 0,-1 3 16,2 1-16,-6 3 0,0 2 15,-3 5-15,0 2 0,-2 2 16,-2 1-16,-2 5 0,-2 4 16,-1-1-16,-1 0 0,-2 6 15,-2 1-15,-1-1 0,1-2 16,-4-5-16,-1-1 0,-5-6 0,-1-1 16,-4-4-16,-2-2 15,0-3-15,-2-2 0,-2-3 16,-3-1-16,1-5 0,2-1 0,-3-3 15,2-1-15,9 1 0,2 0 16,2 0-16,2 2 0,6 2 16,1 2-16,8-1 0,6 0 15,4-2-15,5 2 0,9-5 16,10-2-16,3 0 0,4 0 0,8-4 16,5-1-16,9-5 0,-3-1 15,-7 4-15,-13 3 0,-11 5 16</inkml:trace>
  <inkml:trace contextRef="#ctx0" brushRef="#br0" timeOffset="625644.4452">29020 6798 0,'0'0'0,"0"0"15,0 0-15,0 0 0,0 0 16,-15 30-16,15-30 0,-28 37 15,10-16-15,-2 6 0,-4 5 16,-5 9-16,0-2 0,-5 8 16,1-3-16,5-7 0,6-5 0,1-3 15,5-5-15,2-6 16</inkml:trace>
  <inkml:trace contextRef="#ctx0" brushRef="#br0" timeOffset="625845.8576">28968 7107 0,'0'0'16,"0"0"-16,0 0 0,1 28 15,-1-28-15,-3 39 0,-2-10 16,-4 10-16,-2 0 0,0 5 16,0 4-16,-1 2 0,1-6 0,-1-1 15,3-6-15,1-8 0,1-8 16,4-7-16,3-4 15,0-10-15,-2-7 0,1 4 0,0-1 16,1 1-16</inkml:trace>
  <inkml:trace contextRef="#ctx0" brushRef="#br0" timeOffset="626028.4442">29403 6629 0,'0'0'0,"0"0"16,0 0-16,24 7 0,-14-3 0,0 3 16,1 1-16,-1 1 0,-1 0 15,-1 2-15,0-2 16,-1-2-16</inkml:trace>
  <inkml:trace contextRef="#ctx0" brushRef="#br0" timeOffset="626194.1207">29195 6929 0,'0'0'0,"0"0"16,22-1-16,-6-2 0,2-1 0,5-1 15,5-1-15,10-2 16,0 1-16,9 0 0,-3 0 16,-6 1-16,-2 1 0,-8 1 0,-5 1 15,-4 0-15,-3 1 0,-4 0 16</inkml:trace>
  <inkml:trace contextRef="#ctx0" brushRef="#br0" timeOffset="626360.3359">29160 7110 0,'0'0'0,"0"0"0,0 0 15,38-12-15,-22 7 0,5 0 16,4 2-16,7-4 0,-1 1 0,0 1 15,0 1-15,-5 0 0,-3 0 0,-5 1 16</inkml:trace>
  <inkml:trace contextRef="#ctx0" brushRef="#br0" timeOffset="626514.7082">29059 7332 0,'0'0'0,"0"0"0,0 0 15,27-4-15,-27 4 0,37-7 16,-11 3-16,5 0 0,3-3 0,15-2 16,4-1-16,-4 2 15,-1 1-15,-1 0 0,-8 1 0,-9 1 16</inkml:trace>
  <inkml:trace contextRef="#ctx0" brushRef="#br0" timeOffset="626711.8752">29178 7499 0,'0'0'0,"0"0"16,0 0-16,6 27 0,-2-15 0,0 4 16,0 1-16,2-1 0,0-1 15,2 4-15,2-1 0,-1-5 16,-1-2-16,-3-2 0,1 0 15,-2-2-15</inkml:trace>
  <inkml:trace contextRef="#ctx0" brushRef="#br0" timeOffset="626960.7089">29352 7491 0,'0'0'0,"0"0"0,23-1 15,-9 0-15,2-1 0,11 1 16,6 2-16,-1 1 0,-2 1 0,4 2 15,-3 1-15,-5 1 0,-5-1 0,-13 5 16,-9 3-16,-4 0 16,-4-1-16,-12 3 0,-9 2 15,3-2-15,0 1 0,-5 1 16,1-1-16,6-4 0,5 0 0,11-2 16,9-1-16,8-3 0,5 0 15,12-6-15,10-2 16,-6 0-16,-6 1 0,-5-1 0</inkml:trace>
  <inkml:trace contextRef="#ctx0" brushRef="#br0" timeOffset="633160.8329">3868 6617 0,'0'0'0,"0"0"0,0 0 16,-27 11-16,27-11 0,-34 17 16,8-3-16,0 4 0,-3 2 0,-15 11 15,-2 4-15,-9 10 0,2 0 16,-11 16-16,1 5 16,-3 8-16,6-3 0,6 13 15,10 0-15,16-6 0,6-5 0,18 26 16,20-13-16,12-20 0,13-14 15,20-6-15,9-5 0,5-13 16,0-11-16,11-8 0,10-8 16,-2-6-16,-3-1 0,17-9 15,15-5-15,-12-3 0,-6-4 0,4-8 16,2-5-16,-15-1 16,-9 0-16,-2-12 0,1-6 15,-16 2-15,-11 3 0,-5-7 0,-5-6 16,-12 1-16,-8 1 0,-15-4 15,-10-4-15,-12 4 0,-7 2 16,-21-1-16,-16-2 0,-12 10 16,-7 9-16,-26 8 0,-18 4 15,-5 12-15,-3 11 0,-30 14 16,-22 8-16,54-1 0,38-3 0,27 0 16</inkml:trace>
  <inkml:trace contextRef="#ctx0" brushRef="#br0" timeOffset="635547.2503">3660 8682 0,'0'0'0,"0"0"0,0 0 0,0 0 16,0 0-16,22 4 0,-22-4 15,0 0-15,26 3 0,-26-3 16,29 3-16,-11-2 0,1 1 0,3-1 16,3 2-16,2-1 0,0 1 15,15-3-15,4-1 0,-2-1 16,-2 1-16,18 0 0,6 0 15,-4 1-15,1 0 0,18-1 16,17 0-16,-12-1 0,-7 1 0,15 0 16,4 0-16,-8-1 0,-6-1 15,49 2-15,0-1 16,-19 4-16,-14-1 0,10 0 16,11-1-16,-18-1 0,-11-2 0,16 2 15,10 2-15,-15 1 0,-8-2 16,10-3-16,8-2 15,-12 3-15,-10 1 0,0 2 0,-2 0 16,-12 0-16,-7 0 0,-8-1 16,-3 0-16,-16 0 0,-9 0 0,-17-1 15,-12 0-15,-13-4 0,-7 1 16,4 0-16,4 2 16,1 1-16</inkml:trace>
  <inkml:trace contextRef="#ctx0" brushRef="#br0" timeOffset="635978.8249">4053 8683 0,'0'0'0,"13"0"16,2 0-16,1 0 0,2 0 0,13 0 16,9 3-16,1-2 0,2 0 15,21 0-15,11 0 16,11 0-16,-6 0 0,29-1 0,11 0 15,4 0-15,-11 0 0,71 0 16,-4 0-16,-23-2 0,-19-1 0,12-1 16,8-1-16,-22 3 15,-19 1-15,11 1 0,6 1 16,-20 0-16,-13 0 0,-13 0 0,-8-1 16,-22 1-16,-15 0 0,-12-2 15,-8-1-15,-14 0 0,-12 0 16,-23-7-16,-17-3 0,14 4 15,10 1-15,5 4 0</inkml:trace>
  <inkml:trace contextRef="#ctx0" brushRef="#br0" timeOffset="636360.8145">3759 8629 0,'0'0'0,"0"0"16,0 0-16,40 0 0,-40 0 0,40 1 15,-7-1-15,5-1 0,6 0 16,26-2-16,7 0 15,20 1-15,1 0 0,31-1 0,26-1 16,12-3-16,-14 0 0,73 1 16,-11 1-16,-28 5 0,-20 3 0,1 0 15,3 0-15,-22-3 16,-16-2-16,5 2 0,2 2 16,-24 0-16,-18 2 0,-17-1 0,-8 0 15,-19-3-15,-14-1 0,-19-3 16,-13-1-16,-12 1 0,-9 1 15,-28-4-15,-17 0 0,-5-2 16,-2-1-16,21 3 0,13 1 16,10 2-16</inkml:trace>
  <inkml:trace contextRef="#ctx0" brushRef="#br0" timeOffset="636727.328">3687 8686 0,'0'0'16,"17"0"-16,5 0 0,-1 0 0,6-1 15,18 1-15,12-2 0,18 2 16,3-1-16,34-2 0,8 0 15,19-2-15,-6 1 0,70 0 16,17 0-16,-30 1 0,-19-1 16,7 0-16,5-1 0,-20 3 15,-18 2-15,10 0 0,5-1 16,-18 0-16,-11-1 0,-9 1 0,-4 0 16,-23-1-16,-16 1 0,-15-1 15,-10-3-15,-18 3 0,-15 0 16,-15-2-16,-8-4 0,-19 2 15,-11 1-15,10 2 0,7 0 16,5 2-16</inkml:trace>
  <inkml:trace contextRef="#ctx0" brushRef="#br0" timeOffset="637344.5886">7346 8426 0,'0'0'0,"0"0"16,0 0-16,31-6 0,-31 6 0,37-5 16,-3 1-16,4 0 15,2-3-15,22-1 0,5-1 16,13-2-16,-5 0 0,11-3 16,7 0-16,-19 3 0,-14 3 0,-9 2 15,-14 3-15,-15 1 0,-11 1 0,-3 0 16,-3 1-16,0-1 15</inkml:trace>
  <inkml:trace contextRef="#ctx0" brushRef="#br0" timeOffset="637546.442">7733 8247 0,'0'0'0,"0"0"16,0 0-16,0 0 0,21 18 0,-21-18 15,14 31-15,-6-10 16,0 1-16,1 4 0,1 4 16,2 4-16,0-2 0,2 6 15,-3-2-15,-3-5 0,1-4 0,-5-2 16,-2-4-16,-3-6 0,-3-6 16,1-2-16,1-1 0,0-2 15</inkml:trace>
  <inkml:trace contextRef="#ctx0" brushRef="#br0" timeOffset="637728.1176">7819 8407 0,'0'0'0,"0"0"0,0 0 0,0 0 0,0 0 16,-8 25-16,8-25 16,-10 22-16,10-22 0,-17 28 0,4-11 15,0 0-15,0 1 0,-2-1 16,0 0-16,-4 3 0,3-4 15,1-1-15,3-4 0,2-1 0</inkml:trace>
  <inkml:trace contextRef="#ctx0" brushRef="#br0" timeOffset="637877.6637">7826 8510 0,'0'0'0,"0"0"15,0 0-15,22 12 0,-22-12 16,21 16-16,-12-5 0,1 0 15,-1-1-15,1 2 0,0 0 16,-1 0-16,-1-3 0,2 1 16,-1 0-16,-2-3 0</inkml:trace>
  <inkml:trace contextRef="#ctx0" brushRef="#br0" timeOffset="638046.0962">8070 8387 0,'0'0'0,"9"-2"0,5 0 0,4-1 16,3-1-16,11-2 0,5 0 16,-3 0-16,2 2 0,8 0 15,-1 0-15,-5 0 0,-4 2 0,0-2 16,-7 3-16,-10-1 0,-5 0 16,-2 0-16,-1 1 0,-3 0 15</inkml:trace>
  <inkml:trace contextRef="#ctx0" brushRef="#br0" timeOffset="638261.7444">8234 8246 0,'0'0'0,"0"0"0,0 0 16,9 19-16,-9-19 0,7 29 0,-4-7 15,0 4-15,1 3 0,0 9 16,3 1-16,-3-4 0,3-3 15,-1 2-15,2-5 0,-4-6 16,2-4-16,-3-3 0,-3-3 16,-2-3-16,-1-2 0,0-4 0,1 1 15,0-2-15</inkml:trace>
  <inkml:trace contextRef="#ctx0" brushRef="#br0" timeOffset="638411.4546">8137 8438 0,'0'0'0,"0"0"0,0 0 16,0 0-16,0 0 0,-11 23 16,11-23-16,-14 28 0,5-13 0,-2 1 15,0 1-15,-2 0 0,1 2 16,-2 0-16,3-3 0,1-2 16</inkml:trace>
  <inkml:trace contextRef="#ctx0" brushRef="#br0" timeOffset="638560.9331">8293 8533 0,'0'0'16,"0"0"-16,0 0 0,31-1 0,-18 1 15,0 2-15,0 0 16,-1 2-16,-1 2 0,1 1 0,-2 1 16,-4 1-16,-3 0 0,-1 0 15,1-3-15,-2 0 0</inkml:trace>
  <inkml:trace contextRef="#ctx0" brushRef="#br0" timeOffset="638761.8885">7798 8721 0,'0'0'16,"0"0"-16,0 0 0,33-8 0,-33 8 15,39-9-15,-9 3 0,1 0 16,2 0-16,8-2 0,3 1 15,-3 0-15,-3 2 0,8 2 16,-2 3-16,-9-2 0,-6 2 0,-6 0 16,-4 0-16,-4 0 0</inkml:trace>
  <inkml:trace contextRef="#ctx0" brushRef="#br0" timeOffset="638944.8144">7795 8843 0,'0'0'0,"0"0"0,0 0 16,0 0-16,0 0 0,28-8 16,-28 8-16,42-14 0,-15 10 0,7-4 15,4 0-15,-1 0 0,0-1 16,13-1-16,-1 1 16,6 0-16,-6 0 0,-4 0 0,-10 0 15,-7 2-15,-6 2 0,-6 2 16</inkml:trace>
  <inkml:trace contextRef="#ctx0" brushRef="#br0" timeOffset="639144.2237">8176 8807 0,'0'0'16,"0"0"-16,0 0 0,3 19 0,-3-19 16,3 23-16,-3-23 0,4 33 15,-1-17-15,-1 1 0,0 1 16,1-1-16,-1-2 0,1 1 15,-1-2-15,-1-2 0,1-1 0,-5-3 16,-1-2-16,-2-2 16,0 0-16,-2-3 0,-4-1 15,-1-1-15,-2-1 0,-1-1 0,3 1 16,2 1-16</inkml:trace>
  <inkml:trace contextRef="#ctx0" brushRef="#br0" timeOffset="639281.2956">7991 8910 0,'0'0'0,"0"0"15,0 0-15,0 0 0,0 0 0,0 0 16,2 23-16,-2-23 0,0 0 0,-4 30 16,4-30-16,-5 27 0,5-27 15,-3 29-15,2-13 16,-1-2-16,1-2 0,0-2 0</inkml:trace>
  <inkml:trace contextRef="#ctx0" brushRef="#br0" timeOffset="639429.6234">8407 8995 0,'0'0'0,"0"0"0,0 0 15,0 0-15,20 5 0,-12-3 0,1 0 16,2 1-16,1 1 0,-1-3 16,-1-2-16,-1 1 0,-2-1 0,0 1 15</inkml:trace>
  <inkml:trace contextRef="#ctx0" brushRef="#br0" timeOffset="639628.386">8736 8417 0,'0'0'0,"0"0"0,0 0 16,3 18-16,-3-18 0,2 21 15,-2-21-15,4 30 0,-4-13 0,1-3 16,0 2-16,0-3 16,1-2-16,0 0 0,1-1 0,-2-3 15</inkml:trace>
  <inkml:trace contextRef="#ctx0" brushRef="#br0" timeOffset="639965.7115">8718 8474 0,'0'0'0,"0"0"16,0 0-16,0 0 0,27-6 0,-27 6 16,32-7-16,-13 4 0,2 1 15,4-1-15,1-1 16,0 1-16,-1-1 0,6 1 0,-3 2 16,-2-1-16,-3 1 0,-3 2 15,-3 2-15,-4 1 0,-5 1 16,-5 4-16,-7 3 0,-3 1 15,-5 2-15,-4 2 0,-6 1 16,0-3-16,1 0 0,-4 2 16,0-3-16,2-1 0,3-2 0,4-3 15,3 2-15,3-5 0,2 1 16,7-4-16,5-1 16,3-1-16,2 0 0,4-1 0,2-2 15,2 0-15,0 0 0,2-1 16,-4 2-16,-3 0 0</inkml:trace>
  <inkml:trace contextRef="#ctx0" brushRef="#br0" timeOffset="640195.3474">8945 8698 0,'0'0'0,"0"0"0,0 0 15,-6 26-15,6-26 0,-7 26 0,3-11 16,-1 1-16,1 0 0,1-1 15,-1-3-15,2-1 0,0-3 16,2 0-16,1-1 0,2-1 16,3-2-16,3-2 0,3-2 15,2-1-15,1-1 0,1-4 16,-1 1-16,4-4 0,-1 1 0,-3 0 16,-2 1-16,-3 0 0,-3 1 15,-2-1-15,0 3 0,-1-1 16</inkml:trace>
  <inkml:trace contextRef="#ctx0" brushRef="#br0" timeOffset="640430.2661">8706 8729 0,'0'0'0,"0"0"0,0 0 15,0 0-15,0 0 0,12 22 0,-12-22 16,11 27-16,-11-27 0,13 32 15,-6-13-15,0-1 0,-2 2 0,1-1 16,-1-2-16,1 0 0,-1 0 16,1 1-16,-1-2 15,-1-2-15,-1-2 0,-3-2 16,-2-4-16,-2-2 0,1-2 0,-2-3 16,-1-2-16,2 1 0,-1 0 15,3 1-15</inkml:trace>
  <inkml:trace contextRef="#ctx0" brushRef="#br0" timeOffset="640594.7684">8847 8901 0,'0'0'0,"0"0"0,20 6 16,-5-2-16,4 0 0,5 0 15,6 2-15,12 0 0,3 1 0,15 2 16,2 1-16,-2-1 0,0 0 16,5-1-16,-5-2 0,0 1 15,-9-2-15,-9 1 0,-7 0 16,-14-2-16,-10 0 0,-3-2 15,-2-1-15,-1 0 0</inkml:trace>
  <inkml:trace contextRef="#ctx0" brushRef="#br0" timeOffset="644861.7992">22669 8621 0,'0'0'0,"14"1"0,8 1 16,10 0-16,3 1 0,30-2 16,18-1-16,17 0 0,1-1 0,37-5 15,32-3-15,49-4 0,-31 1 16,3 2-16,1 2 16,-31-1-16,-20 0 0,1 5 15,1 4-15,-27-4 0,-20-3 0,-13 3 16,-9 2-16,-24-2 0,-13 1 0,-23 0 15,-13-3-15,-12 1 16,-9 0-16,7 2 0,4 0 16,3 1-16</inkml:trace>
  <inkml:trace contextRef="#ctx0" brushRef="#br0" timeOffset="645145.1138">23160 8746 0,'8'-1'16,"33"-5"-16,15-2 0,20-2 0,19-1 15,78-8-15,34-4 0,6 2 16,-20 3-16,-2 0 0,-3 2 15,-21 7-15,-16 7 0,-20 4 16,-12 3-16,-34-1 0,-23-1 0,-27 3 16,-18 2-16,-5-2 0,-5-2 15,-1-1-15</inkml:trace>
  <inkml:trace contextRef="#ctx0" brushRef="#br0" timeOffset="645394.3728">23056 8899 0,'0'0'0,"0"0"0,20 19 0,-12-9 16,1 2-16,0 9 0,0 8 15,0 11-15,-2 2 0,2 16 16,-1 4-16,0-4 0,-2-4 0,-1 5 16,-3-6-16,-1-12 15,-1-9-15,0-3 0,0-8 16,0-4-16</inkml:trace>
  <inkml:trace contextRef="#ctx0" brushRef="#br0" timeOffset="645729.7326">23192 8968 0,'0'0'0,"14"-5"0,6-3 15,13-3-15,4 0 0,22-4 16,8-1-16,12-1 0,-1 1 0,21 0 16,2 3-16,-1 3 0,-13 3 15,27 12-15,-17 9 0,-24 6 16,-16 4-16,-14 12 0,-10 9 15,-13 5-15,-9 4 0,-12 12 16,-9 9-16,0-9 0,1-8 16,-10-1-16,-6 0 15,4-8-15,2-8 0,6-6 0,3-5 16,0-4-16,0-2 0,-5-5 16,-4-3-16,1-5 0,-1-1 0,-4-7 15,-4-3-15,10-3 0,-4-3 16,-9-9-16,-7-7 0,11 7 15,7 4-15,5 2 0</inkml:trace>
  <inkml:trace contextRef="#ctx0" brushRef="#br0" timeOffset="645862.3391">23469 8931 0,'0'0'0,"0"0"16,0 0-16,0 0 0,0 0 15,0 0-15,17 25 0,-17-25 0,17 18 16,-17-18-16,17 15 0,-17-15 16</inkml:trace>
  <inkml:trace contextRef="#ctx0" brushRef="#br0" timeOffset="646111.6229">24022 8950 0,'0'0'0,"0"0"15,0 0-15,0 0 0,0 0 16,0 0-16,0 0 0,-32 13 15,32-13-15,-46 14 0,17-2 16,-3-1-16,-3 1 0,-11 4 16,-2 0-16,6-2 0,4 0 0,1 0 15,7-2-15,7-2 0,5-4 16,15-1-16,12-3 0,6-3 16,6-4-16,11-1 0,10-3 15,0 0-15,1-1 0,10 0 16,1 2-16,-6 0 0,-3 2 15,-3-2-15,-10 0 0,-7 3 16,-8 1-16,-4 2 0</inkml:trace>
  <inkml:trace contextRef="#ctx0" brushRef="#br0" timeOffset="646280.3499">23356 9301 0,'0'0'0,"0"0"0,0 0 16,0 0-16,25-4 0,-5 1 15,6 0-15,4-3 0,3 0 16,5-1-16,4-2 0,12-3 16,1 3-16,10-5 0,-2 0 15,-4 1-15,-13 2 0,-9 3 0</inkml:trace>
  <inkml:trace contextRef="#ctx0" brushRef="#br0" timeOffset="646461.6714">23762 8988 0,'0'0'0,"0"0"15,0 0-15,-22 31 0,11-12 0,-1 3 16,-2 6-16,-5 10 0,0 3 16,-4 11-16,1 1 0,3-6 15,5-7-15,-1 4 0,1-7 16,3-8-16,3-7 0,1-5 15,2-3-15,1-4 0</inkml:trace>
  <inkml:trace contextRef="#ctx0" brushRef="#br0" timeOffset="646628.1904">23820 9342 0,'0'0'15,"0"0"-15,21 1 0,-8 0 16,2 1-16,6 0 0,1 1 15,-1 1-15,-1 0 0,-2 1 16,-3-1-16,-3 2 0,-2 1 0,-1-1 16,-2-1-16,-2-2 0</inkml:trace>
  <inkml:trace contextRef="#ctx0" brushRef="#br0" timeOffset="646962.8687">23672 9473 0,'0'0'0,"0"0"0,0 0 0,0 0 15,32 5-15,-32-5 0,29 2 16,-29-2-16,36 5 0,-16-1 16,1-2-16,-2 1 0,-2 2 0,3-1 15,-3 1-15,-4 0 0,-2-1 16,-5-1-16,-3 0 16,-3-3-16,-6 3 0,-3-1 0,-4-1 15,0-2-15,0-2 0,-8 1 16,-4 1-16,1 0 0,-1 1 0,2 2 15,1 0-15,2 2 16,2 0-16,3 4 0,1 2 16,3 0-16,3 0 0,4 1 15,4 3-15,4 0 0,1 1 0,9 0 16,10 1-16,1-4 0,3-3 16,15-2-16,6-4 0,1-3 15,0-3-15,17-6 0,2-3 16,-4 0-16,-4-1 0,-7 2 15,-13 3-15,-11 1 0</inkml:trace>
  <inkml:trace contextRef="#ctx0" brushRef="#br0" timeOffset="647194.2736">24530 9044 0,'0'0'0,"0"0"16,0 0-16,39-5 0,-18 0 0,9 0 16,7-1-16,11-3 15,1 1-15,14-3 0,4 1 16,-7 0-16,-3 1 0,2-1 0,-7 3 16,-4-4-16,-10 0 0,-11 2 15,-6 2-15,-5 3 0</inkml:trace>
  <inkml:trace contextRef="#ctx0" brushRef="#br0" timeOffset="647427.7796">24919 8754 0,'0'0'0,"0"0"0,0 0 15,3 23-15,-3-23 0,0 34 16,-2-9-16,0 4 0,0 3 0,-1 14 15,1 1-15,1-2 16,1-1-16,2 2 0,2-5 16,-1-8-16,1-6 0,2-2 15,-1-5-15,1-10 0,0-5 0,-1-3 16,-3-5-16,0 0 0,1 2 16,-3 1-16</inkml:trace>
  <inkml:trace contextRef="#ctx0" brushRef="#br0" timeOffset="647578.131">24875 9109 0,'0'0'16,"0"0"-16,0 0 0,-21 16 16,21-16-16,-23 21 0,9-4 15,0 1-15,0-1 0,-7 6 16,-1-2-16,2-1 0,2-1 0,4-2 16,2-2-16,3-5 0,4-2 15,1-7-15,4-6 0,0 2 16,0 0-16,0 0 0</inkml:trace>
  <inkml:trace contextRef="#ctx0" brushRef="#br0" timeOffset="647728.3441">24956 9178 0,'0'0'0,"0"0"0,0 0 16,24 9-16,-24-9 0,25 9 0,-12-4 16,0 2-16,1 0 0,0-1 15,1-2-15,2-1 0,-1-2 16,4-1-16,-1-3 0,-4-2 15,-1-4-15,-3 2 0,-2 1 16,-2 2-16</inkml:trace>
  <inkml:trace contextRef="#ctx0" brushRef="#br0" timeOffset="647894.6086">25105 9017 0,'0'0'0,"0"0"16,0 0-16,23-2 0,-23 2 15,31-3-15,-9 1 0,3-1 16,1 0-16,4 0 0,2-1 15,9 0-15,-2-3 0,-2 2 16,-4-3-16,2 0 0,-5-1 16,-8 0-16,-6 2 0,-5-2 0,-4-1 15,-2 3-15,0 0 0,-2 2 16</inkml:trace>
  <inkml:trace contextRef="#ctx0" brushRef="#br0" timeOffset="648081.3894">25353 8773 0,'0'0'0,"0"0"15,0 0-15,0 0 0,0 0 16,4 24-16,-4-24 0,2 34 16,-2-13-16,0 8 0,0 5 15,0 1-15,0 2 0,0 10 16,1 0-16,1 5 0,0-6 0,3 0 16,0-8-16,1-9 0,-1-6 15,1-5-15,-1-5 0,-1-11 16,-1-7-16,-1 2 0,0 1 15,1 0-15</inkml:trace>
  <inkml:trace contextRef="#ctx0" brushRef="#br0" timeOffset="648244.8249">25303 9084 0,'0'0'16,"0"0"-16,0 0 0,0 0 0,0 0 16,-26 17-16,26-17 0,-25 28 15,11-13-15,-2 4 0,0 0 16,1-1-16,2 0 0,-2 5 15,0 0-15,3-6 0,2-6 0,1-1 16,2-2-16,1-1 0</inkml:trace>
  <inkml:trace contextRef="#ctx0" brushRef="#br0" timeOffset="648378.0718">25429 9215 0,'0'0'0,"0"0"0,0 0 16,28 7-16,-28-7 0,24 7 0,-12-3 15,-1 1-15,-1-1 0,-2 1 16,-1 1-16,-5 1 0,-3-2 0,0 1 16,-1-2-16,1 0 0</inkml:trace>
  <inkml:trace contextRef="#ctx0" brushRef="#br0" timeOffset="648578.6642">24865 9433 0,'0'0'0,"12"-2"16,6-4-16,4 0 0,2 0 0,13-4 15,14-3-15,-3 0 0,-4 1 16,6 0-16,-1 2 16,-9 3-16,-7 1 0,-12 2 0,-9 3 15,-10 2-15,-8 4 0,3-3 16,0 1-16,1-1 0</inkml:trace>
  <inkml:trace contextRef="#ctx0" brushRef="#br0" timeOffset="648745.3842">24777 9585 0,'0'0'0,"0"0"16,27-8-16,-7 2 0,3-1 0,16-4 15,5-2-15,12-2 0,0 3 16,8 0-16,-2 1 0,-8 0 15,-4 1-15,-2 2 0,-7 0 16,-10 3-16,-8 1 0,-5 2 16</inkml:trace>
  <inkml:trace contextRef="#ctx0" brushRef="#br0" timeOffset="648965.0429">25157 9546 0,'0'0'0,"0"0"0,0 0 0,9 25 16,-5-14-16,1 3 0,-1 1 16,1 2-16,-1-1 0,0 4 15,1 0-15,-2-1 0,-1-2 0,0-4 16,1-3-16,-1-1 0,-1-1 16,-2-3-16,-1 0 0,-4-3 15,-2-2-15,1-1 0,-2-1 16,-1-2-16,-1-1 0,-1-1 15,2 2-15,1 0 0</inkml:trace>
  <inkml:trace contextRef="#ctx0" brushRef="#br0" timeOffset="649083.4309">24797 9705 0,'0'0'0,"0"0"0,0 0 16,0 0-16,0 0 0,6 25 0,-6-25 15,9 18-15,-9-18 0,20 20 16,-6-13-16,-1 1 0,-2-2 0,-1 1 15</inkml:trace>
  <inkml:trace contextRef="#ctx0" brushRef="#br0" timeOffset="649214.885">25735 9736 0,'0'0'0,"0"0"15,0 0-15,-7 20 0,7-20 16,-27 21-16,3-6 0,3-3 15,4-1-15,1 0 0</inkml:trace>
  <inkml:trace contextRef="#ctx0" brushRef="#br0" timeOffset="659228.5734">2835 10700 0,'0'0'15,"0"0"-15,0 0 0,0 0 0,29-4 0,-29 4 16,38-2-16,-15 2 15,4 0-15,17 0 0,10-1 16,2 1-16,0-1 0,29-1 16,13-2-16,13 1 0,-5 0 0,30 1 15,26-1-15,34 0 16,-33 0-16,-1 2 0,-1 1 16,-28 0-16,-17-1 0,-6 3 0,-1 3 15,-28-1-15,-14-3 0,-17-1 16,-11-1-16,-20-1 0,-10 4 15,-2-2-15,-3 0 0,1 0 16</inkml:trace>
  <inkml:trace contextRef="#ctx0" brushRef="#br0" timeOffset="659528.5819">3091 10836 0,'0'0'0,"23"-3"0,5-1 16,5 1-16,5 2 0,19-1 0,8 1 15,15 1-15,4 0 0,26-1 16,12-2-16,8 0 0,-8 0 15,64-3-15,-6-3 0,-21 1 16,-14 1-16,3 1 0,-1-1 16,-16 3-16,-14-1 0,-10 3 15,-7 2-15,-23-5 0,-18-2 16,-19 1-16,-12 3 0,-8 1 0</inkml:trace>
  <inkml:trace contextRef="#ctx0" brushRef="#br0" timeOffset="660746.1492">3216 10805 0,'0'0'0,"28"-4"0,9 2 15,4-2-15,4 1 0,24-3 16,23 0-16,18 1 0,4-1 0,19 1 16,3 0-16,47-1 0,-18 1 15,-11 1-15,-7 1 0,-19-1 16,-11 2-16,-14-1 0,-6 2 15,-13-1-15,-8 1 0,-20-9 16,-10-5-16,-15 5 0,-9 3 0,-9 3 16</inkml:trace>
  <inkml:trace contextRef="#ctx0" brushRef="#br0" timeOffset="660961.7091">5578 10143 0,'0'0'15,"20"-3"-15,6-1 0,-2 2 16,2-1-16,21-2 0,20-2 16,1 1-16,3 0 0,17-2 0,16-1 15,-15 0-15,-8 2 0,-8-2 16,-15 2-16,1 0 0,-18 2 0,-12 1 15</inkml:trace>
  <inkml:trace contextRef="#ctx0" brushRef="#br0" timeOffset="661180.4627">5995 9837 0,'0'0'15,"0"0"-15,0 0 0,0 0 0,0 0 16,0 0-16,0 0 15,17 30-15,-17-30 0,13 36 0,-6-7 16,-1 2-16,0 1 0,2 16 16,-2 4-16,1-2 0,-1-2 0,1 8 15,-3-2-15,-2 3 0,-3-7 16,-4-7-16,-5-6 16,-2-7-16,-5-6 0,5-4 0,2-6 15,2-2-15</inkml:trace>
  <inkml:trace contextRef="#ctx0" brushRef="#br0" timeOffset="661311.6488">5663 10476 0,'0'0'0,"0"0"0,0 0 16,0 0-16,18-23 0,0 12 15,7-2-15,5-2 0,4 1 0,19-7 16,3 0-16,2-1 16,2 1-16,13-6 0,9-5 15,-17 6-15,-14 6 0,-11 5 0</inkml:trace>
  <inkml:trace contextRef="#ctx0" brushRef="#br0" timeOffset="661500.2916">6567 9869 0,'0'0'0,"0"0"0,0 0 16,-12 24-16,12-24 0,-12 32 0,4-7 15,2 1-15,0 1 0,-2 9 16,3 0-16,1-5 15,2-3-15,0 0 0,2-3 0,2-6 16,-2-4-16,2-8 0,0-6 16,-2-1-16,2 1 0,-2-1 15</inkml:trace>
  <inkml:trace contextRef="#ctx0" brushRef="#br0" timeOffset="661729.0253">6487 9888 0,'0'0'0,"0"0"16,0 0-16,21-7 0,-21 7 0,27-6 15,-8 5-15,1 1 0,2 0 16,1 1-16,2 2 0,5 2 16,-2 1-16,-1 3 0,1 1 0,-5 3 15,-3 0-15,0 8 16,-5 4-16,-4-2 0,-4-3 0,-7 1 16,-7 0-16,0-1 0,-2-1 15,-10-1-15,-6 3 0,-1-4 16,-1-4-16,-4-3 0,-2-3 15,5-1-15,6-1 0,4-2 16</inkml:trace>
  <inkml:trace contextRef="#ctx0" brushRef="#br0" timeOffset="661878.1022">6468 10069 0,'0'0'16,"0"0"-16,0 0 0,30-3 0,-30 3 16,35-2-16,-12-1 0,3 2 15,1 1-15,8 0 0,0 1 16,-3 2-16,-3-1 0,6 1 15,-2 2-15,-10-1 0,-6 1 0,-7 0 16,-10 0-16,0-3 16,0 0-16,0 1 0</inkml:trace>
  <inkml:trace contextRef="#ctx0" brushRef="#br0" timeOffset="662028.2452">6414 10222 0,'0'0'0,"0"0"0,0 0 0,0 0 16,0 0-16,24-3 0,-24 3 15,39-2-15,-15-2 0,6-1 16,4 1-16,0 1 0,-2-1 16,11 0-16,0 1 0,-6-1 0,-5 1 15,-2 1-15,-4-1 0,-5 1 16</inkml:trace>
  <inkml:trace contextRef="#ctx0" brushRef="#br0" timeOffset="662428.8436">6457 10367 0,'0'0'16,"0"0"-16,0 0 0,0 0 16,0 0-16,34 1 0,-34-1 15,36 6-15,-20-2 0,3 2 16,1 1-16,-2 1 0,0-2 0,-4 2 16,-2 2-16,2 2 0,-3 0 15,-2 0-15,-2 0 16,0-2-16,-2-2 0,1 0 0,1-2 15,-1-1-15,2-1 0,3-2 16,2-2-16,3-2 0,-1-1 16,4-3-16,2-1 0,2-3 15,-3 3-15,-4-4 0,-3-3 16,-4 3-16,-3 1 0,-12 1 0,-5 1 16,-3 3-16,-3-1 0,-8 6 15,-7 2-15,1 3 0,0 0 16,-10 7-16,-2 2 15,6 3-15,5 0 0,-1 6 0,7 3 16,6-3-16,9 0 0,8 1 16,9-1-16,8-3 0,8-5 15,15-2-15,9-6 0,3-1 16,2-4-16,18-3 0,5-2 0,-19-1 16,-13 2-16,-12 0 0</inkml:trace>
  <inkml:trace contextRef="#ctx0" brushRef="#br0" timeOffset="662811.633">7326 10008 0,'0'0'0,"0"0"0,0 0 0,0 0 15,-16 28-15,16-28 0,-8 31 16,3-13-16,2 1 0,3-1 15,4 0-15,5-1 0,0-2 0,10 0 16,5-1-16,0-5 16,1-4-16,3-1 0,2-2 15,1 0-15,-5-1 0,-2-3 0,-2-3 16,-3-2-16,-4 0 0,-3-2 16,-1-2-16,-1 0 0,-4 0 15,1 3-15,-2 1 16,-1 2-16,-1 1 0,-1 5 0,0 5 15,-1 0-15,1 2 0,-2 3 16,0 4-16,0 2 0,0 1 0,0 2 16,0 3-16,0-2 15,1-1-15,0-2 0,1-2 16,0-4-16,0-4 0,2-4 0,0-4 16,1 1-16,-2-1 0,0 1 15</inkml:trace>
  <inkml:trace contextRef="#ctx0" brushRef="#br0" timeOffset="663013.0256">7539 9929 0,'0'0'15,"0"0"-15,0 0 0,0 0 0,0 0 0,2 27 16,-2-27 0,-2 38-16,0-15 0,2 4 15,2 6-15,0 0 0,-2 0 0,3 9 16,1-1-16,2 3 0,-2-7 15,2-1-15,-1-3 16,0-5-16,-2-4 0,-2-6 0,-1-4 16,0-3-16,0-2 0,0-2 0</inkml:trace>
  <inkml:trace contextRef="#ctx0" brushRef="#br0" timeOffset="663295.6416">7310 10532 0,'0'0'0,"0"0"16,0 0-16,-5 21 0,5-21 0,-3 21 15,3-6-15,2-1 0,1-1 0,6-1 16,4 0-16,3-1 0,1-1 16,12 0-16,6-2 15,-1-5-15,0-2 0,13-3 16,-2-3-16,-3-3 0,-5-1 0,6-6 16,-5-2-16,-5 2 0,-4 3 15,-7 0-15,-4 0 0,-4 3 16,-3 2-16,-5 2 0,0 4 15,-4 2-15,-1 3 0,-1 6 16,0 4-16,0 0 0,0 1 16,1 5-16,1 0 0,2-1 0,0 0 15,2-2-15,1-2 16,2-2-16,1-3 0,-2-1 16,-2-2-16,0-1 0</inkml:trace>
  <inkml:trace contextRef="#ctx0" brushRef="#br0" timeOffset="663561.8531">8322 9968 0,'0'0'0,"0"0"0,-13 23 0,3-5 16,0 3-16,-5 17 0,-6 11 15,3 2-15,2 2 0,0 13 16,3 10-16,7-9 0,4-8 0,12 0 16,9-9-16,2-9 0,1-9 15,13-2-15,7-7 16,-4-10-16,0-3 0,11-11 0,3-8 16,-5-4-16,-2-2 0,-12 4 15,-10 3-15,-6 2 0</inkml:trace>
  <inkml:trace contextRef="#ctx0" brushRef="#br0" timeOffset="663764.3818">8503 10074 0,'0'0'16,"0"0"-16,0 0 0,0 0 0,0 0 0,41 0 15,-17 0-15,4 0 16,2-2-16,6-1 0,6-1 15,11-1-15,-1 1 0,9-3 16,0-1-16,-7 0 0,-5 1 0,-2-2 16,-8-1-16,-12-1 15,-7 1-15,-5 3 0,-3 1 0,-2 1 16</inkml:trace>
  <inkml:trace contextRef="#ctx0" brushRef="#br0" timeOffset="663979.0413">8921 9803 0,'0'0'0,"0"0"0,0 0 15,2 29-15,-2-29 0,-1 40 0,-1-6 16,-1 2-16,-2 4 0,0 15 16,-1 4-16,1 3 0,0-7 15,3 2-15,2-8 16,2-9-16,1-8 0,0-10 0,1-7 15,0-4-15,-2-3 0,0-2 16</inkml:trace>
  <inkml:trace contextRef="#ctx0" brushRef="#br0" timeOffset="664181.2394">8695 10223 0,'0'0'0,"0"0"0,0 0 16,-25 21-16,15-11 0,2 3 15,1 2-15,3 4 0,3-2 16,11 0-16,5-2 0,6-2 16,5-3-16,7-5 0,6-5 15,12-2-15,1-2 0,13-8 0,2-4 16,-7-2-16,-6-2 0,4-9 16,-4-4-16,-13 8 0,-11 7 0,-7 4 15</inkml:trace>
  <inkml:trace contextRef="#ctx0" brushRef="#br0" timeOffset="664361.6418">9244 9991 0,'0'0'16,"0"0"-16,0 0 0,0 0 0,-7 21 15,4-6-15,-1 6 0,-1 2 16,0 3-16,-1 13 0,1 4 16,1-3-16,3-1 0,2 2 15,3-5-15,0-7 0,2-4 16,-2-6-16,3-4 0,2-7 15,0-5-15,0-8 0,-2-7 16,-2 2-16,0 2 0,-1 1 0</inkml:trace>
  <inkml:trace contextRef="#ctx0" brushRef="#br0" timeOffset="664595.3626">9322 9964 0,'0'0'0,"0"0"0,0 0 0,24 0 16,-24 0-16,24-1 0,-5 2 15,0 0-15,1 1 0,0 2 16,0 4-16,4 4 0,-2 1 0,-2 5 16,-3 3-16,-3 1 0,-1 1 15,-4 7-15,-7 2 0,-3-1 16,-2 1-16,-3-2 0,0-1 16,-5-1-16,0-3 0,-10 0 15,-5-2-15,2-8 0,1-4 0,-4-8 16,-1-5-16,6 1 15,4-2-15,5 2 0</inkml:trace>
  <inkml:trace contextRef="#ctx0" brushRef="#br0" timeOffset="664745.4347">9219 10149 0,'0'0'16,"0"0"-16,0 0 0,31 0 0,-15 0 15,2 1-15,4 0 0,8 1 16,0-1-16,1 0 0,-1 1 15,-2-1-15,-3 2 0,0-1 16,-4 0-16,-3 0 0,-4-1 0,-3 0 16</inkml:trace>
  <inkml:trace contextRef="#ctx0" brushRef="#br0" timeOffset="664911.4377">9194 10272 0,'0'0'16,"0"0"-16,0 0 0,0 0 15,0 0-15,36 3 0,-36-3 0,36 3 16,-16-2-16,1 0 16,2 0-16,0 0 0,1 0 0,4 1 15,-3-2-15,-6 0 0,-5-2 16,-1 2-16,-3-1 0,-2 1 16</inkml:trace>
  <inkml:trace contextRef="#ctx0" brushRef="#br0" timeOffset="665495.188">9071 10419 0,'0'0'16,"0"0"-16,0 0 0,25-1 0,-25 1 15,39-1-15,-16-2 0,4 1 16,0 0-16,2-1 0,-1 2 16,8 0-16,-3 2 0,-5-1 15,-3 0-15,-5 0 0,-4 0 16,-8 2-16,-8 3 0,-5 1 15,-6 4-15,-7 3 0,-10 2 16,-3 1-16,-2 1 0,-12 7 16,-2 4-16,-11 4 0,1-1 0,2-1 15,3 0-15,-2 1 0,5-2 16,11-5-16,6-4 0,8-4 16,4-2-16,7-7 0,5-4 15,4-7-15,6-5 0,5-5 16,7-3-16,3 0 0,4 1 0,4 0 15,2 1-15,3 1 16,2 1-16,-1 4 0,-2 6 16,-1 4-16,-1 5 0,3 1 0,3-1 15,-3 6-15,-2 3 0,1 2 16,1 1-16,3-2 0,1 0 16,-1-4-16,1-1 0,-1-2 15,-1-2-15,1-5 0,-4-5 16,-8-1-16,-3-2 0,-5-4 15,-4-2-15,-5-1 0,-1 1 16,-9-2-16,-5 0 0,-5-1 0,-5 0 16,1 2-16,-2-1 15,-4 0-15,1 2 0,3 3 16,0 2-16,5 2 0,5 2 0,6-1 16,1 2-16,9 2 0,7 2 15,4-1-15,8-2 0,7 0 16,4-2-16,8-1 0,7 0 15,-1-3-15,2 0 0,9-5 16,0 0-16,-14 2 0,-10 2 0,-7 2 16</inkml:trace>
  <inkml:trace contextRef="#ctx0" brushRef="#br0" timeOffset="665680.9307">9940 10153 0,'0'0'0,"0"0"0,0 0 15,30 11-15,-19-6 0,1 1 0,2 2 16,1-1-16,1 1 0,4 2 16,-2 0-16,-2-2 0,-3-1 0,-2-1 15</inkml:trace>
  <inkml:trace contextRef="#ctx0" brushRef="#br0" timeOffset="665861.634">9805 10425 0,'0'0'0,"0"0"16,0 0-16,22 9 0,-22-9 0,25 9 15,-7-2-15,2 0 0,1-2 16,1 2-16,1-1 0,5 4 15,-3-1-15,-5 0 0,-5-1 16,-1-2-16,-3-1 0,-2 0 0</inkml:trace>
  <inkml:trace contextRef="#ctx0" brushRef="#br0" timeOffset="665995.9783">9841 10736 0,'0'0'0,"0"0"0,0 0 15,0 0-15,0 0 0,0 0 16,28-10-16,-28 10 0,40-15 0,-13 3 15,5-2-15,-1-2 16,0-1-16,2-2 0,-4 3 16,-5 3-16</inkml:trace>
  <inkml:trace contextRef="#ctx0" brushRef="#br0" timeOffset="666178.6453">10340 10233 0,'0'0'0,"8"2"16,4-2-16,3 0 0,3 0 0,9 0 15,4 0-15,1-1 0,0 0 16,7-3-16,-1-4 0,-2 2 16,-4 2-16,-6 0 0,-5 0 15,-3 2-15</inkml:trace>
  <inkml:trace contextRef="#ctx0" brushRef="#br0" timeOffset="666361.7339">10533 10018 0,'0'0'0,"0"0"0,0 0 16,2 22-16,-2-22 0,0 27 15,-1-7-15,0 0 0,0 2 16,0 11-16,0 1 0,-1 0 15,1-2-15,0 5 0,0-5 16,0-6-16,1-4 0,0-5 0</inkml:trace>
  <inkml:trace contextRef="#ctx0" brushRef="#br0" timeOffset="666831.8156">10344 10449 0,'0'0'0,"0"0"0,0 0 0,0 0 16,0 0-16,0 0 0,0 0 15,31 8-15,-31-8 0,37 1 16,-14-1-16,2-1 0,4-1 0,-2 1 16,1 0-16,4 0 0,-3 1 15,-5 0-15,-4 0 0,-5 0 16,-4 0-16,-7 2 0,-5 2 16,-7 2-16,-8 2 0,-6 5 15,-5 0-15,-5 4 0,-4 4 0,-6 5 16,2 2-16,2-1 15,4-1-15,3 0 0,8-3 16,6-4-16,7-2 0,9-2 16,8-3-16,5-2 0,6-3 0,4-6 15,6-3-15,2-2 0,1-3 16,9-4-16,1-1 0,-6 1 16,-3 2-16,-6 0 0,-3 0 15,-4 0-15,-5-1 0,-2 2 16,-5 0-16,-1 2 0,-4 2 0,-2 4 15,-2-1-15,0 5 16,-1 4-16,1 5 0,1 3 16,1 0-16,1 2 0,1 3 0,3-1 15,1 0-15,2-1 0,1 0 16,1-1-16,0-3 0,0-2 16,-3-6-16,0-4 0,-3-4 15,0-5-15,-3-3 0,-2-3 16,0 2-16,0 2 0,-1 1 15</inkml:trace>
  <inkml:trace contextRef="#ctx0" brushRef="#br0" timeOffset="667012.5172">10944 10257 0,'0'0'0,"0"0"0,23 4 16,-5 2-16,3 3 0,10 7 0,3 4 15,1 6-15,2 4 0,1 10 16,-4 4-16,-3 9 0,-8 0 0,-7-1 15,-6-3-15,-11 4 16,-9-4-16,-15-4 0,-10-5 16,-17-6-16,-12-5 0,10-5 15,15-6-15,10-5 0</inkml:trace>
  <inkml:trace contextRef="#ctx0" brushRef="#br0" timeOffset="671929.013">3494 11810 0,'0'0'0,"0"0"16,21-4-16,-7 2 0,4 0 0,4 0 15,4-1-15,14 1 0,1 0 16,16 2-16,2 4 16,2 0-16,-3-1 0,23 1 0,7-1 15,14 0-15,-1 0 0,17 0 16,1 1-16,-5 1 0,-1-1 15,66 2-15,0-2 0,-21-1 0,-16-1 16,17 1-16,11 0 16,-8-2-16,-6-1 0,15-1 0,16 0 15,-14-5-15,-7 0 0,21 0 16,13 1-16,-9 0 0,-7-1 16,17-1-16,10-2 0,-11 2 15,-9 1-15,6 0 0,4 0 16,-22 1-16,-14 1 0,10-4 15,9-3-15,-21 1 0,-13 2 0,1 2 16,0 5-16,-24-2 0,-17 0 16,-6 0-16,-5 0 15,-17 0-15,-13-2 0,-19 4 0,-14 1 16,-17-1-16,-13-2 0,-1 2 16,-2 0-16,-1 0 0</inkml:trace>
  <inkml:trace contextRef="#ctx0" brushRef="#br0" timeOffset="674530.1244">12063 11944 0,'0'0'0,"17"0"0,2 0 16,1 0-16,3 2 0,14 0 15,6 1-15,11 1 0,1-1 16,9 0-16,6 0 0,13 0 15,-2 1-15,21-2 0,6 0 16,8 2-16,-6 1 0,57-1 0,-6-1 16,-17 1-16,-12-1 0,17 3 15,10 2-15,-14-5 0,-9-2 16,21-1-16,12 0 0,-11 2 16,-8 3-16,16-1 0,12 1 15,-13-4-15,-7-2 0,22-1 16,16 2-16,-13 2 0,-9 1 0,16-3 15,9-1-15,1 2 16,-1 0-16,27 2 0,19-2 16,-27 2-16,-18 1 0,3 3 15,3 4-15,-40-7 0,-27-4 0,-44 0 16,-30 0-16,-20 0 0</inkml:trace>
  <inkml:trace contextRef="#ctx0" brushRef="#br0" timeOffset="675782.4844">2365 12860 0,'0'0'0,"13"1"16,6 0-16,-3-1 0,6 1 0,18 1 15,7 1-15,14 0 0,2 0 16,21 2-16,6 2 0,-1-2 16,2-1-16,27-1 15,23-1-15,4-1 0,-9 1 0,55-4 16,2-1-16,-18 5 0,-12 3 15,17-1-15,12-2 0,-15-3 16,-7-1-16,14 7 0,9 6 16,-17 0-16,-11 1 0,3 2 0,5 4 15,-27-5-15,-17-3 0,-43-3 16,-26-1-16,-17-2 0</inkml:trace>
  <inkml:trace contextRef="#ctx0" brushRef="#br0" timeOffset="684263.9246">12695 9518 0,'0'0'0,"0"0"0,0 0 16,0 0-16,0 0 0,-29 10 0,29-10 15,-35 23-15,13-10 0,-4 5 16,-2 6-16,-1 1 0,0 2 16,-6 11-16,2 5 0,-2 4 15,4-3-15,6 5 0,8-4 16,9-8-16,7-6 0,13-4 15,9-6-15,5-5 0,3-7 0,12-5 16,10-6-16,1-1 0,2-4 16,-6 2-16,-11 1 0,-10 2 15</inkml:trace>
  <inkml:trace contextRef="#ctx0" brushRef="#br0" timeOffset="684579.583">12942 9725 0,'0'0'0,"-7"10"16,-4 4-16,-1 2 0,-1 4 15,-3 10-15,2 5 16,1 4-16,3-3 0,9-5 0,5-5 16,9-1-16,6-8 0,10-11 15,8-10-15,2-4 0,-2-4 16,5-5-16,3-1 0,-5-3 15,-6-4-15,0-6 0,-6-3 16,-8 2-16,-6 1 0,-9-1 16,-9 2-16,-5 6 0,-3 5 0,-12 3 15,-10 4-15,-1 6 0,-2 4 16,-2 4-16,-3 4 0,5 4 16,6 2-16,5 3 0,3 3 15,6-3-15,7-1 0,3-4 16,1-1-16,2-4 0</inkml:trace>
  <inkml:trace contextRef="#ctx0" brushRef="#br0" timeOffset="685112.756">13534 9731 0,'0'0'0,"-6"8"0,-1 3 16,-2 3-16,-1 3 0,-6 10 15,-1 4-15,0-1 0,1 0 0,-2 0 16,3-5-16,2-5 0,5-5 16,2-5-16,4-5 0,4-6 15,5-4-15,4-7 0,3-5 16,5-1-16,3-4 0,4-6 16,4-5-16,1 0 0,0-2 0,9-3 15,1 4-15,-4 6 16,-5 6-16,1 5 0,-2 7 15,-6 6-15,-4 6 0,-7 10 16,-4 8-16,-6 1 0,-6 5 0,-5 4 16,-5 2-16,0-2 0,0-4 15,0 4-15,1 0 0,3-13 16,-1-5-16,1-1 0,2-1 16,1-3-16,1-3 0,1-3 15,2-4-15,3-4 0,2-4 16,5-6-16,3-6 0,4 0 15,5-1-15,7-4 0,5-3 16,1 4-16,1 1 0,8 3 16,-1 6-16,-3 5 0,-4 3 0,1 6 15,-4 6-15,-6 5 0,-6 3 16,-6 7-16,-3 5 16,-6 0-16,0 0 0,-5 5 0,-3 4 15,-3-4-15,-1-2 0,-2 1 16,-5-1-16,2-4 0,1-2 15,1-5-15,0-6 0,3-2 0,0-1 16,3-1-16</inkml:trace>
  <inkml:trace contextRef="#ctx0" brushRef="#br0" timeOffset="685429.8792">14384 9787 0,'0'0'0,"0"0"0,0 0 16,21 9-16,-21-9 0,27 9 15,-7-4-15,1-1 0,1-1 0,10-1 16,3-2-16,-2-2 16,-1-1-16,0-2 0,1-3 0,3 0 15,-6-1-15,-6-4 0,-5-2 16,-7-1-16,-4 0 0,-8-1 16,-5-1-16,-5 3 0,-2 2 15,-4 3-15,-2 5 0,-3 3 16,-2 5-16,-3 6 0,-1 6 15,0 3-15,2 5 0,-3 11 16,4 6-16,9-2 0,6-3 0,9 2 16,9 2-16,5-7 0,5-5 15,19-6-15,12-10 0,3-5 16,2-5-16,9-11 0,6-7 16,-10 1-16,-17 5 0,-12 3 15</inkml:trace>
  <inkml:trace contextRef="#ctx0" brushRef="#br0" timeOffset="685779.598">15674 9622 0,'0'0'0,"0"0"0,0 0 0,-17 22 16,17-22-16,-22 31 0,9-9 15,0 1-15,-1 1 0,1 7 16,4-1-16,4-5 0,3-4 0,6 1 15,7-3-15,6-8 16,5-4-16,6-6 0,6-6 16,0-2-16,-1-3 0,0-4 0,1-3 15,3-5-15,-2-4 0,-5-2 16,-2-3-16,-6 3 0,-3 5 0,-3 2 16,-5 6-16,-4 6 15,-2 1-15,-3 5 0,-2 3 16,-5 6-16,0 6 0,-5 5 15,-5 4-15,1 4 0,1 2 16,2 3-16,1 3 0,2 1 0,5-4 16,8-4-16,7-4 0,4-7 15,3-5-15,-5-2 0,-3-1 16,-2-3-16</inkml:trace>
  <inkml:trace contextRef="#ctx0" brushRef="#br0" timeOffset="685979.7298">16470 9615 0,'0'0'0,"0"0"15,-12 20-15,2-2 0,-1 1 0,-6 17 16,-2 8-16,-1 2 0,1 4 16,-8 16-16,1 5 0,-1 6 15,4-6-15,-1 0 0,3-8 16,4-15-16,4-10 0,3-14 15,5-14-15,1-3 0,2-1 0,0-3 16</inkml:trace>
  <inkml:trace contextRef="#ctx0" brushRef="#br0" timeOffset="686212.4996">16469 9596 0,'0'0'0,"13"-2"16,6 0-16,3 0 0,2 2 0,11 1 15,12 2-15,-6 6 0,-4 5 16,1 9-16,-4 5 16,-9 1-16,-8-2 0,-9-1 0,-8-3 15,-5 1-15,-4 0 0,-11-3 16,-10-3-16,-2-1 0,-2-2 0,-5-4 16,-3-1-16,-3-1 15,3-3-15,7-5 0,5-5 16,7 1-16,7 0 0,2 2 15</inkml:trace>
  <inkml:trace contextRef="#ctx0" brushRef="#br0" timeOffset="686645.9469">17522 9621 0,'0'0'0,"0"0"0,0 0 15,-4 34-15,4-34 0,-9 37 16,2-11-16,-2 4 0,0-3 0,3-4 16,3-2-16,2-2 0,3-3 15,7-3-15,5-5 0,2-6 16,4-3-16,6-6 0,3-5 16,-1-1-16,1-1 0,1-6 15,0-5-15,-4 0 0,-2 1 0,4-5 16,-3-2-16,-5 8 15,-3 4-15,-6 6 0,-4 6 16,-3 2-16,-4 5 0,-6 8 16,-4 6-16,3 2 0,-1 4 0,-1 6 15,0 5-15,4-4 0,1-2 16,4 2-16,4-4 16,3-4-16,5-4 0,9-7 0,8-4 15,-1-2-15,-2-2 0,7-6 16,5-6-16,-6 0 0,-5-1 0,1-4 15,0-3-15,-2-1 0,-4-1 16,-1-12-16,-5-5 16,-6 5-16,-4 2 0,-2 8 15,-1 7-15,0 4 0</inkml:trace>
  <inkml:trace contextRef="#ctx0" brushRef="#br0" timeOffset="686845.7034">18550 9692 0,'0'0'0,"0"0"0,-12 18 0,3-6 16,-1 2-16,-8 9 0,-4 4 15,0-1-15,1-2 0,-1-2 16,3-5-16,3-5 0,4-4 0,2-2 15,1-1-15,3-1 0</inkml:trace>
  <inkml:trace contextRef="#ctx0" brushRef="#br0" timeOffset="686985.069">18498 9424 0,'0'0'16,"0"0"-16,0 0 0,21 10 15,-21-10-15,23 10 0,-7-4 16,-3 0-16,-1-1 0,-2-2 0</inkml:trace>
  <inkml:trace contextRef="#ctx0" brushRef="#br0" timeOffset="687196.1102">18926 9559 0,'0'0'0,"0"0"0,-16 16 0,4-4 0,-1 2 16,-6 12-16,0 5 16,1-2-16,1 0 0,3 4 15,4-2-15,5-5 0,2-4 0,7-3 16,3-4-16,6-3 0,4-4 16,4-5-16,2-5 0,-2-2 15,-1-2-15,-4 1 0,-3 2 16,-2-1-16</inkml:trace>
  <inkml:trace contextRef="#ctx0" brushRef="#br0" timeOffset="687362.7734">18575 9615 0,'0'0'16,"0"0"-16,0 0 0,0 0 15,33-4-15,-33 4 0,43-3 0,-13 2 16,5-1-16,5 1 0,4 1 15,11 1-15,-2 1 0,1-1 16,-10 1-16,-8-1 0</inkml:trace>
  <inkml:trace contextRef="#ctx0" brushRef="#br0" timeOffset="687746.4523">19311 9331 0,'0'0'0,"0"0"0,0 0 15,0 0-15,5 33 0,-5-33 0,-6 40 16,0-18-16,-1 3 0,-2 6 16,-6 5-16,-4 6 0,1-4 0,-4 7 15,2-3-15,4-5 16,3-7-16,1 0 0,2-7 15,2-6-15,3-3 0,3-9 16,2-5-16,0 0 0,5-5 0,5-5 16,6-5-16,0 0 0,2-2 15,5-6-15,4-3 0,3 4 16,1 3-16,10-1 0,2 1 16,-3 7-16,-4 3 0,-2 7 15,-2 4-15,-3 3 0,-4 3 0,0 12 16,-2 8-1,-10 0-15,-4 1 0,-9 14 0,-8 5 16,-2-4-16,0-4 0,2-10 0,3-8 16,0-5-16</inkml:trace>
  <inkml:trace contextRef="#ctx0" brushRef="#br0" timeOffset="691346.8989">12944 10440 0,'0'0'0,"0"0"0,0 0 16,0 0-16,-2 30 0,2-30 16,-11 39-16,2-13 0,-2 3 0,-2 3 15,-3 6-15,-4 9 0,2 0 16,-8 9-16,1-2 0,2-6 16,2-3-16,2-2 0,4-8 15,3-1-15,2-2 0,2-6 16,2-6-16,2-5 0</inkml:trace>
  <inkml:trace contextRef="#ctx0" brushRef="#br0" timeOffset="691579.9641">12863 10425 0,'0'0'0,"9"-1"15,6-1-15,0-1 0,2 1 0,10 2 16,5 2-16,0 2 15,1 2-15,8 5 0,0 1 16,-5 3-16,-4-1 0,-1 5 16,-6 0-16,-7-1 0,-5-1 0,-8 0 15,-8 4-15,-3-6 0,-5 2 16,-9-1-16,-8 0 0,-1-1 16,-2 0-16,-10 2 0,-1-1 15,2-7-15,4-5 0,7 0 16,6-1-16,6-1 0</inkml:trace>
  <inkml:trace contextRef="#ctx0" brushRef="#br0" timeOffset="691939.3195">13588 10496 0,'0'0'0,"0"0"16,0 0-16,0 0 0,-15 29 0,4-14 15,-2 6-15,0 1 0,0 3 16,-3 6-16,3-1 0,3-3 16,4-3-16,4-4 0,6-3 15,7-3-15,5-3 0,6-5 16,4-6-16,8-5 0,2-3 0,0-3 16,-2-3-16,0-1 0,-1-1 15,2-7-15,-4-1 0,-6 1 16,-4-1-16,-4 2 0,-5 2 15,-3 4-15,-2 4 0,-4 4 16,-2 5-16,-1 3 0,-4 3 16,-3 7-16,-2 5 0,-1 5 15,-1 3-15,0 3 0,1 2 16,2 2-16,3-1 0,5-2 16,5-1-16,7-2 0,2-8 0,-3-2 15,-2-4-15,-3-2 0</inkml:trace>
  <inkml:trace contextRef="#ctx0" brushRef="#br0" timeOffset="692180.3332">14492 10350 0,'0'0'0,"0"0"0,0 0 15,-23 29-15,9-12 0,-3 6 16,-5 6-16,0 3 0,1 2 15,-2 10-15,3-1 0,1 2 16,6-6-16,5-6 0,5-4 16,7-3-16,7-6 0,4-8 15,3-4-15,0-3 0,0-4 0,-1-5 16,2-5-16,-5 1 0,-2 2 16,-2 0-16</inkml:trace>
  <inkml:trace contextRef="#ctx0" brushRef="#br0" timeOffset="692296.5862">14223 10567 0,'0'0'0,"0"0"16,0 0-16,0 0 0,0 0 15,33-5-15,-9 3 0,7-1 0,6 0 16,9-1-16,7 1 0,4 0 16,-9 1-16,-7 0 0</inkml:trace>
  <inkml:trace contextRef="#ctx0" brushRef="#br0" timeOffset="692563.2848">15658 10266 0,'0'0'0,"0"0"0,-22-1 16,7 3-16,-3 2 0,-4 3 15,-4 3-15,-9 7 0,2 4 16,-1 7-16,0 4 0,-3 12 15,2 4-15,2 6 0,8-3 16,5-8-16,5-4 0,2-5 16,4-6-16,0-5 0,1-4 15,1-2-15,2-3 0,-4-2 0,-2-1 16,-4-5-16,-4-2 16,2-4-16,0-1 0,2-1 0,3 1 15,2 0-15</inkml:trace>
  <inkml:trace contextRef="#ctx0" brushRef="#br0" timeOffset="692664.8437">15064 10535 0,'0'0'16,"0"0"-16,29-3 0,-6 1 15,5-2-15,14-1 0,5 1 16,1 2-16,3 1 0,1-1 0,-10 2 16,-8-1-16</inkml:trace>
  <inkml:trace contextRef="#ctx0" brushRef="#br0" timeOffset="692987.8014">15712 10544 0,'0'0'0,"-6"7"0,-3 4 16,-2 4-16,-2 2 0,-3 8 0,2 2 15,4-1-15,4-1 0,10 2 16,8-5-16,3-6 0,4-4 15,7-6-15,7-3 0,1-3 16,0-4-16,-1-3 0,-1-3 16,2-2-16,-4-1 0,-7-5 15,-5-2-15,-9-3 0,-3 0 0,-9-1 16,-6 1-16,-8 2 16,-5 0-16,-8 4 0,-6 3 0,1 5 15,1 2-15,1 3 0,2 1 16,5 2-16,3 1 0,9 3 15,7 2-15,8-2 0,8-2 16,-3 0-16,-2-1 0,-1 2 16</inkml:trace>
  <inkml:trace contextRef="#ctx0" brushRef="#br0" timeOffset="693279.709">16329 10471 0,'0'0'0,"0"0"0,0 0 0,-21 25 16,21-25-16,-22 31 0,8-11 16,0 2-16,0 2 0,-5 2 15,0-1-15,4-2 0,3-6 0,1-2 16,2-3-16,3-3 0,4-4 16,2-5-16,0 0 0,4-5 15,2-4-15,1-3 0,0-2 16,3-2-16,2-1 0,4-2 15,1-1-15,2 3 0,0 3 16,3-1-16,0 3 0,0 4 16,0 4-16,2 5 0,2 5 15,-3 0-15,-1 0 0,-4 0 0,-4-2 16,-3 0-16</inkml:trace>
  <inkml:trace contextRef="#ctx0" brushRef="#br0" timeOffset="693779.1233">16785 10527 0,'0'0'0,"0"0"16,0 0-16,-13 20 0,6-9 0,-1 4 15,0 2-15,-2 5 0,1 1 16,2-3-16,2-1 0,1-2 15,3-3-15,5-4 0,2-3 16,3-5-16,2-2 0,2-5 16,3-2-16,-1-1 0,-1-3 0,3-7 15,2-5-15,4-4 0,-1 3 16,0-1-16,-1-1 16,-3 5-16,-4 3 0,-4 6 0,-4 2 15,-1 7-15,-2 5 0,-2 6 16,-1 3-16,-1 2 0,-2 4 0,-4 8 15,0 5-15,3-3 16,4 0-16,6-2 0,3-3 16,5-3-16,4-2 0,4-6 0,4-3 15,-1-5-15,-1-2 0,1-3 16,1-3-16,1-3 0,-1-1 16,2-8-16,-4-4 0,-2-2 15,-2-2-15,-5-3 0,-1-3 16,-4 3-16,-4 0 0,-4 2 15,-4 2-15,-1 5 0,-3 3 16,-2 5-16,-3 4 0,-3 4 0,-1 2 16,4 5-16,1 4 0,2 3 15,3 4-15,0-3 0,2-3 16,0-2-16</inkml:trace>
  <inkml:trace contextRef="#ctx0" brushRef="#br0" timeOffset="694162.9935">17914 10432 0,'0'0'0,"0"0"16,0 0-16,-34 5 0,17 0 16,-6 3-16,-6 5 0,-8 6 15,-2 2-15,-7 11 0,1 3 16,6-1-16,6-2 0,2 4 15,9-3-15,8-6 0,6-3 16,7-6-16,5-6 0,9-4 0,5-5 16,7-4-16,4-5 15,-1-2-15,-2-3 0,4-5 0,2-3 16,-4-2-16,-4-1 0,-1-4 16,-1-4-16,-1 5 0,-1 5 15,-4 0-15,-5 4 0,-4 6 16,-1 3-16,-3 2 0,-2 1 15,-1 4-15,-4 3 0,-1 4 16,0 6-16,-2 1 0,-1 2 0,1 4 16,-1 3-16,2 1 0,2-3 15,3-1-15,2-1 0,0-3 16,0-3-16,0-3 0</inkml:trace>
  <inkml:trace contextRef="#ctx0" brushRef="#br0" timeOffset="694483.4607">18185 10497 0,'0'0'0,"0"0"0,-11 16 16,3-3-16,0 1 0,-9 10 0,-3 2 15,1 1-15,1-2 0,-1 4 16,3-2-16,4-6 0,2-4 0,5-6 15,3-4-15,2-4 16,2-5-16,3-2 0,5-2 0,0-3 16,-1-5-16,2-5 0,1-5 15,3-4-15,-2 1 0,3 0 16,3 0-16,-2 4 0,-1 4 16,0 5-16,-1 3 0,-1 5 15,1 1-15,-1 6 0,0 5 16,2 2-16,-1 0 0,3 5 15,2 3-15,-2 1 0,-1 2 0,-3-3 16,-3-2-16,-2-5 0</inkml:trace>
  <inkml:trace contextRef="#ctx0" brushRef="#br0" timeOffset="694913.4274">18934 10671 0,'0'0'15,"0"0"-15,0 0 0,0 0 0,-4-25 16,4 25-16,-13-23 16,13 23-16,-22-25 0,7 14 0,-4 1 15,-2 1-15,-2 2 0,-8 2 16,-1 3-16,0 3 0,0 2 0,-7 8 16,2 5-16,5 2 15,5 1-15,7 2 0,4 1 16,6-1-16,5 0 0,11 0 15,11 0-15,2-5 0,2-4 0,14-4 16,8-4-16,-4-4 0,0-2 16,2-8-16,2-7 15,-5 0-15,-3-1 0,2-13 0,-1-5 16,-5 0-16,-3-1 0,-5-5 16,-3-3-16,-4 4 0,-2 4 15,-3-1-15,-2 4 0,-4 8 16,-1 5-16,0 9 0,-2 6 15,-1 4-15,-1 2 0,-2 9 16,-1 9-16,-2 3 0,0 4 0,-9 10 16,-4 7-16,0 4 0,0 3 15,-1 10-15,0 0 0,4-13 16,4-12-16,4-9 0</inkml:trace>
  <inkml:trace contextRef="#ctx0" brushRef="#br0" timeOffset="701213.5527">21178 10033 0,'0'0'0,"0"0"0,0 0 16,0 0-16,0 0 0,-34 3 15,34-3-15,-34 7 0,14-1 0,-5 5 16,-5 3-16,0 1 0,0 1 16,-8 10-16,0 0 15,-1 8-15,4 0 0,2 7 0,7 1 16,7-5-16,8-3 0,9-1 16,9-2-16,6-5 0,6-8 15,9-1-15,10-4 0,0-3 16,2-3-16,-4-1 0,-9-1 15,-7-1-15</inkml:trace>
  <inkml:trace contextRef="#ctx0" brushRef="#br0" timeOffset="701563.6222">21539 10196 0,'0'0'0,"0"0"15,0 0-15,0 0 0,0 0 0,-36 13 16,36-13-16,-34 26 0,17-12 15,-2 5-15,-1 5 16,-3 6-16,2-1 0,4 2 16,5-2-16,2 3 0,5-3 0,9-7 15,8-6-15,4-4 0,3-4 16,6-5-16,6-4 0,1-3 16,1 0-16,8-9 0,-1-4 15,-4-1-15,-5-1 0,-3-3 16,-1-2-16,-6 0 0,-6 1 0,-5-5 15,-8 1-15,-4 6 16,-5 0-16,-4 6 0,-4 4 16,-3 1-16,-3 2 0,-5 5 15,-5 4-15,3 2 0,3 2 0,2 3 16,1 2-16,5 3 0,5 2 16,10-2-16,9 0 0,-2-3 15,0-2-15,-2-1 0</inkml:trace>
  <inkml:trace contextRef="#ctx0" brushRef="#br0" timeOffset="701912.5946">22126 10264 0,'0'0'0,"0"0"16,0 0-16,-12 18 0,12-18 0,-16 26 15,5-10-15,0 2 16,1 0-16,-1 0 0,0 1 15,-3 2-15,3-3 0,3-3 16,0-5-16,1-2 0,2-3 0,1-4 16,3-5-16,2-3 15,3-3-15,1-2 0,3-4 16,2 1-16,2-2 0,5-1 0,4-1 16,-1 0-16,1 2 0,7-1 15,2 3-15,-3 2 0,-1 2 16,-3 6-16,-2 5 0,-4 1 0,-2 3 15,-4 7-15,-2 5 16,-4 1-16,0 2 0,-4 4 16,-1 5-16,-3 0 0,0 1 0,-1-1 15,-1 1-15,1-3 0,1-2 0,0-1 16,1-5 0,0-5-16</inkml:trace>
  <inkml:trace contextRef="#ctx0" brushRef="#br0" timeOffset="702163.632">22939 10151 0,'0'0'0,"0"0"16,-23 11-16,6-2 0,-2 1 0,-9 11 15,-5 3-15,2 4 0,1 1 16,-2 8-16,5 1 0,6-4 15,4-4-15,7 1 0,9-4 16,5-6-16,5-4 0,10-3 16,9-3-16,-2-4 0,1-4 0,0-5 15,2-2-15,-6 1 0,-5 1 0,-4 0 16</inkml:trace>
  <inkml:trace contextRef="#ctx0" brushRef="#br0" timeOffset="702506.2646">22886 10412 0,'0'0'0,"0"0"16,0 0-16,0 0 0,0 0 0,0 0 16,29 5-16,-29-5 0,37 2 15,-12-2-15,6-1 0,1-1 16,2-1-16,9 0 0,0-2 16,-1 1-16,-2-1 0,3-3 15,-5-2-15,-9 0 0,-4-1 0,-8 0 16,-5-2-16,-7 2 0,-6 0 15,-9-2-15,-7 0 16,-2 2-16,0 1 0,-9 5 16,-5 2-16,-1 4 0,-1 2 0,-8 7 15,-2 5-15,7 3 0,4 1 0,4 5 16,3 2-16,8-2 16,4-1-16,10 0 0,5 0 15,6-2-15,5 0 0,11-2 16,9-2-16,2-5 0,2-3 0,6-4 15,8-2-15,9-4 0,0-2 16,0-3-16,2-1 0,-16 2 16,-11 1-16,-8 1 0</inkml:trace>
  <inkml:trace contextRef="#ctx0" brushRef="#br0" timeOffset="702679.8251">23848 10289 0,'0'0'0,"0"0"15,0 0-15,0 0 0,-17 26 0,17-26 16,-20 27-16,9-11 0,0 2 16,-1 2-16,-1 1 15,0-2-15,2-1 0,-1 4 0,2 1 16,3-8-16,0-4 0,1-3 16,2 0-16,0-2 0</inkml:trace>
  <inkml:trace contextRef="#ctx0" brushRef="#br0" timeOffset="702815.3599">23819 10126 0,'0'0'0,"0"0"16,0 0-16,0 0 0,0 0 16,0 0-16,25 8 0,-25-8 15,20 12-15,-20-12 0,0 0 16,23 16-16</inkml:trace>
  <inkml:trace contextRef="#ctx0" brushRef="#br0" timeOffset="703113.0509">24123 10367 0,'0'0'0,"0"0"0,-2 18 15,0-6-15,-2 3 0,1 1 16,-1 2-16,-1 6 0,1-2 0,0-3 15,2-1-15,1-3 0,1-2 16,2-5-16,3-6 0,0-2 16,2-1-16,3-5 0,2-1 15,2-4-15,3-2 0,0-4 16,3-4-16,0-1 0,1-3 0,7-6 16,0-3-16,-1 5 15,-3 2-15,1-4 0,-2 2 16,-3 4-16,-2 4 0,-4 2 0,0 3 15,-3 5-15,-3 1 16,-1 3-16,-2 2 0,0 1 0</inkml:trace>
  <inkml:trace contextRef="#ctx0" brushRef="#br0" timeOffset="703480.3404">24572 10476 0,'0'0'0,"0"0"0,0 0 16,28 2-16,-13-2 0,6 0 0,3-1 15,1 0-15,1 0 0,2-2 16,3 0-16,-2-2 0,-3-1 0,5-3 16,-2-1-1,-5-1-15,-3 0 0,-5-2 0,-2-3 16,-3 1-16,-2 0 0,-7 0 15,-4-1-15,-3 3 0,0 2 0,-6 0 16,-5 0-16,-4 2 0,-4 3 16,-5 6-16,-3 5 0,-1 2 15,-1 3-15,0 6 0,0 7 16,-4 3-16,5-1 0,11 4 16,9 1-16,9-2 0,6-1 0,12-4 15,11-2-15,7-3 16,6-1-16,18-2 0,8-3 15,-16-3-15,-12-3 0,-10-1 0</inkml:trace>
  <inkml:trace contextRef="#ctx0" brushRef="#br0" timeOffset="725296.7979">3257 9793 0,'0'0'0,"0"0"16,0 0-16,0 0 0,0 0 0,0 0 15,-5 25-15,5-25 16,-2 32-16,1-8 0,0 6 16,1 2-16,0 1 0,-1 17 15,1 6-15,0-2 0,0-2 0,0 14 16,0 12-16,0-11 15,0-7-15,0 3 0,1-6 16,0-11-16,0-8 0,1 2 0,-2-4 16,0-11-16,0-3 0,-3-6 15,1-3-15,-1-4 0,2-4 16,-1-2-16,1-1 0,1 0 16</inkml:trace>
  <inkml:trace contextRef="#ctx0" brushRef="#br0" timeOffset="725784.1461">3058 9768 0,'0'0'0,"0"0"15,0 0-15,0 0 0,31-7 0,-12 5 16,5-1-16,2-1 0,3 1 16,17-2-16,6 0 0,1-2 15,-2 3-15,22-2 0,24-1 16,-8-2-16,-4-1 0,21-1 16,18-2-16,-12 3 0,-12 3 0,52-4 15,-3 0-15,-26 4 0,-16-1 16,-1 5-16,3 0 15,-19 2-15,-14 0 0,0 2 0,0 4 16,-17 0-16,-11 2 0,-1 4 16,1 1-16,-12-1 0,-7 1 15,-4 6-15,-3 6 0,-2-1 16,-1-2-16,-4 7 0,0 6 16,-6-3-16,-1-2 0,-5 10 15,0 5-15,0-1 0,3-2 0,1 5 16,0 5-16,-2-7 0,-1-4 15,0 7-15,0 5 16,1-9-16,0-10 0,-1 9 0,-1 4 16,-2-8-16,-1-4 0,-10 5 15,-6 6-15,-9-4 0,-5-3 0,10-11 16,5-9-16,6-5 0</inkml:trace>
  <inkml:trace contextRef="#ctx0" brushRef="#br0" timeOffset="727497.9438">3243 13859 0,'0'0'16,"0"0"-16,0 0 0,0 0 0,0 0 16,0 0-16,9-23 0,-9 23 15,0 0-15,17-14 16,-17 14-16,23-8 0,-8 3 16,6 2-16,5 0 0,2 1 15,4 1-15,21-1 0,11 2 16,14-1-16,12 0 15,17 0-15,-8 2 0,32-1 0,29 0 16,3 2-16,-2 4 0,51-2 16,-7 0-16,-34 0 0,-25 1 15,14-1-15,8-1 0,-25 0 16,-15 0-16,8 0 0,4 2 16,-24-2-16,-14-1 0,1-5 15,1-2-15,-18 1 0,-13 0 0,-7-1 16,-4 0-16,-15-4 15,-7-2-15,-15 3 0,-12 1 16,-7 2-16,-9 1 0,3 1 0,-3 1 16,3 2-16</inkml:trace>
  <inkml:trace contextRef="#ctx0" brushRef="#br0" timeOffset="727930.6372">3579 13805 0,'0'0'0,"19"2"16,7 0-16,-4 1 0,2 0 0,17 1 15,4 1-15,16 1 0,4-1 16,23 0-16,10 0 0,12 1 16,-4 0-16,32-1 0,7-2 15,54 1-15,-18 0 0,8 2 16,6 0-16,-17 1 0,-14 1 0,8 2 15,5 3-15,-8 0 16,-4 1-16,-12-2 0,-7-1 16,-37-4-16,-31-2 0,-14-3 0,-9-2 15,-10-4-15,-6-2 0,-21-10 16,-14-7-16,-3 7 0,1 5 16,-2 4-16</inkml:trace>
  <inkml:trace contextRef="#ctx0" brushRef="#br0" timeOffset="728830.7013">3657 13873 0,'0'0'0,"0"0"0,25 3 15,-25-3-15,35 4 0,-5-2 16,10-1-16,12 0 0,4-1 0,29-1 15,7-2-15,21-2 0,-2 1 16,34-6-16,23-5 16,43-1-16,-33 4 0,-8 2 0,-7 0 15,-24 2-15,-17 2 0,-6 1 16,-1 1-16,-21 2 0,-16 2 16,-17-2-16,-14-2 0,-19 2 15,-12-1-15,-28-4 0,-17-4 16,10 4-16,7 2 0,0 1 0</inkml:trace>
  <inkml:trace contextRef="#ctx0" brushRef="#br0" timeOffset="729097.5788">3598 13932 0,'0'0'0,"0"0"16,40 9-16,-15-4 0,4-2 0,22 3 16,12 3-16,26-1 15,11-4-15,40 0 0,16-1 16,6 1-16,-18-1 0,60-3 0,2-3 16,-23-1-16,-15 3 0,-9 1 15,-6 2-15,-35-2 0,-21-2 16,-27-5-16,-17-3 0,-17 4 15,-12 1-15,-8 2 0</inkml:trace>
  <inkml:trace contextRef="#ctx0" brushRef="#br0" timeOffset="729350.4834">4379 13965 0,'0'0'0,"31"0"16,6-1-16,8-1 0,8 1 15,36-1-15,35-1 0,21-1 16,16 1-16,77 1 0,-9 3 16,-39 1-16,-26 2 0,-3 0 15,0 0-15,-23 3 0,-17 2 0,-13 3 16,-9 0-16,-26-2 0,-18-3 15,-17-2-15,-12-2 16,-8 0-16</inkml:trace>
  <inkml:trace contextRef="#ctx0" brushRef="#br0" timeOffset="730947.4939">8198 13619 0,'0'0'16,"-16"-4"-16,-3 1 0,-1 2 15,-3 1-15,-18 0 0,-8 1 16,-11 2-16,-2 1 0,-21 6 15,-8 3-15,1 4 0,2 3 0,-25 12 16,-22 12-16,-34 19 0,24-5 16,9 12-16,7 5 0,19-2 15,14-2-15,5 9 0,4 8 16,16-6-16,14-3 0,20-1 16,20 1-16,17-10 0,12-6 15,26 2-15,20 2 0,11-10 16,11-6-16,32-5 0,25-5 15,-5-6-15,0-3 0,30 6 16,19 4-16,-9-6 0,-6-6 0,17-1 16,13-1-16,-15-3 0,-11-4 15,13-1-15,8-4 0,-24-7 16,-16-5-16,-4-11 0,0-7 16,-19-3-16,-13-4 0,-12-14 15,-6-11-15,-22-5 0,-15-4 0,-16-13 16,-11-10-16,-13-1 0,-9 0 15,-24-11-15,-16-8 16,-4 5-16,-4 6 0,-20-9 0,-15-4 16,-7 12-16,-6 9 0,-17-3 15,-13-3-15,-1 12 0,-1 8 16,-22 9-16,-15 5 0,1 9 16,1 6-16,-37 7 0,-24 3 15,10 13-15,5 9 0,63 1 16,42 1-16,29 1 0</inkml:trace>
  <inkml:trace contextRef="#ctx0" brushRef="#br0" timeOffset="733280.5628">7413 12979 0,'0'0'0,"0"0"15,0 0-15,0 0 0,0 0 16,0 0-16,26 5 0,-26-5 0,41 4 16,-9-2-16,8 0 15,4 0-15,3 0 0,19-1 16,5 2-16,12-2 0,-4 1 0,9 0 15,-7 2-15,-4-1 16,-14-1-16,-18-2 0,-13-3 16,-13 0-16,-9 0 0,-4 1 0,0 0 15,-2 0-15</inkml:trace>
  <inkml:trace contextRef="#ctx0" brushRef="#br0" timeOffset="733681.303">7981 12768 0,'0'0'16,"0"0"-16,0 0 0,-1 21 0,1-21 16,-7 26-16,1-8 0,-5 3 15,-2 1-15,-2 2 0,-2 2 16,-3 7-16,2-1 0,2-3 16,4 0-16,2 3 0,4-2 0,9-2 15,8-2-15,4-5 0,5-2 16,7-2-16,5-2 0,0-2 15,1-2-15,7-1 16,3-1-16,-8-2 0,-8-3 16,-11 0-16,-11-2 0,-13 0 15,-9-1-15,-10 2 0,-8 0 16,-9 3-16,-4 2 0,-10 4 16,0 2-16,4 0 0,3 1 0,3 1 15,11 0-15,7-2 0,9-2 16,11 1-16,10 0 15,11 0-15,10-1 0,14 0 0,9-3 16,4-2-16,4 0 0,5-1 16,4-2-16,0-1 0,-4-2 15,-1-1-15,-7-1 0,-10-4 16,-6-6-16,-8-1 0,-11-3 16,-3 3-16,-2 5 0,-4 1 15</inkml:trace>
  <inkml:trace contextRef="#ctx0" brushRef="#br0" timeOffset="733868.4929">8052 13128 0,'0'0'0,"0"0"0,0 0 16,0 0-16,-17 19 0,17-19 15,-15 38-15,7-10 16,-1 6-16,-2 15 0,1 5 0,1 3 16,3 2-16,-1 12 0,3-4 15,1 2-15,2-10 0,3-4 16,3-11-16,3-12 0,2-9 15,5-9-15,2-9 0,-1-9 0,-1-8 16,-3 2-16,-2 2 16,-2 2-16</inkml:trace>
  <inkml:trace contextRef="#ctx0" brushRef="#br0" timeOffset="734030.8213">8440 13197 0,'0'0'0,"0"0"15,30 0-15,-8 0 0,4 0 0,11 0 16,3 1-16,3-1 0,3 2 16,8 0-16,-2-1 0,5 0 15,-5-2-15,-11 1 16,-10-1-16,-7 1 0</inkml:trace>
  <inkml:trace contextRef="#ctx0" brushRef="#br0" timeOffset="734197.5922">8697 13021 0,'0'0'16,"0"0"-16,0 0 0,0 0 0,7 26 15,-7-26-15,4 25 0,-4-25 16,5 29-16,-3-11 0,0 3 16,-1 1-16,-1-2 0,-1 0 15,-1-2-15,-1 2 0,0-3 16,1-3-16</inkml:trace>
  <inkml:trace contextRef="#ctx0" brushRef="#br0" timeOffset="734633.5558">8481 13311 0,'0'0'0,"0"0"0,0 0 16,42 3-16,-19-2 0,4 0 0,2 4 15,11 0-15,2 0 0,-2 0 16,-3 0-16,6 3 0,-4 0 15,-9-3-15,-7-1 16,-8-1-16,-5 0 0,-10-3 0,-5 3 16,-12-1-16,-6 2 0,-8 0 15,-5 0-15,-3 3 16,-2 1-16,7 1 0,5 0 0,1 2 16,5-1-16,6-1 0,6-1 15,9 4-15,7 4 0,5-4 16,6 0-16,5 1 0,4-1 15,0-2-15,0-1 0,2 3 16,1 0-16,-7-2 0,-5-2 0,-6-1 16,-4 0-16,-9-1 15,-8-1-15,-5 1 0,-7 1 16,-2 0-16,-1-2 0,0 2 16,-1 1-16,4-1 0,3-1 0,2 1 15,2 0-15,7 1 0,4 2 16,5 0-16,5-1 0,5 1 15,3 1-15,12 0 0,9 1 16,2-3-16,3-1 0,15-2 16,6-3-16,-12 0 0,-12-1 15,-7 0-15</inkml:trace>
  <inkml:trace contextRef="#ctx0" brushRef="#br0" timeOffset="734847.4674">9219 13309 0,'0'0'15,"0"0"-15,0 0 0,38 1 16,-38-1-16,46 2 0,-16 1 0,3-2 16,4 2-16,10 1 0,3 2 15,7 0-15,-3 0 0,-6-1 16,-8-2-16,-1-1 0,-8 1 0,-7-1 15</inkml:trace>
  <inkml:trace contextRef="#ctx0" brushRef="#br0" timeOffset="735147.1793">9501 13214 0,'0'0'0,"0"0"15,0 0-15,7 25 0,-7-25 16,3 36-16,-2-10 0,-2 6 15,-1 4-15,-2 13 0,0 2 16,-2-2-16,0 0 0,-2 6 16,2 4-16,0-8 0,2-8 0,-3-9 15,-2-8-15,-1-9 0,-1-7 16,-1-13-16,0-9 0,-3-2 16,-3-3-16,0-6 0,2-6 15,2 1-15,3-1 0,2 1 16,1 2-16,1 7 0,2 6 0,2 1 15,5 3-15,9 2 0,8 1 16,8-1-16,8-2 0,8-1 16,6-1-16,18-5 15,8 0-15,-17 3 0,-11 4 0,-11 0 16</inkml:trace>
  <inkml:trace contextRef="#ctx0" brushRef="#br0" timeOffset="735371.2618">10359 13052 0,'0'0'16,"0"0"-16,0 0 0,-29 1 16,12 1-16,0 1 0,-1 3 15,2 1-15,-1 1 0,1 4 16,2 2-16,7-1 0,4 2 0,6 3 16,2 2-1,6 1-15,6 1 0,-2-4 0,-1-3 16,-1 3-16,-6-2 0,-7-3 15,-4-3-15,-8 0 0,-8 0 16,-2-3-16,-1-4 0,-2 1 16,7-1-16,2 0 0</inkml:trace>
  <inkml:trace contextRef="#ctx0" brushRef="#br0" timeOffset="735531.6212">9854 13319 0,'0'0'0,"0"0"0,0 0 16,0 0-16,7 26 0,-7-26 0,5 32 15,-4-14-15,0 1 0,0 1 16,0 3-16,-1-3 0,0 0 16,1 2-16,0-3 0,1-5 15,-1-2-15,0-2 0,-1-1 16,0-3-16</inkml:trace>
  <inkml:trace contextRef="#ctx0" brushRef="#br0" timeOffset="735863.8269">10047 13413 0,'0'0'0,"11"2"0,5 1 0,2 1 16,1 0-16,10 2 0,7 2 15,-3-2-15,-1 0 0,6 3 16,1 2-16,-7-1 0,-5-1 16,-1 0-16,-7 0 0,-12-3 15,-5 1-15,-13 0 0,-10 0 16,-7 0-16,-7 0 0,-12-2 0,-7 1 15,-12 0-15,0-3 0,-9 1 16,3 1-16,12 1 0,8 2 0,6-1 16,9-2-16,11 1 15,7-3-15,13 1 0,11 2 16,8-3-16,8 2 0,22 2 16,17 1-16,-2 0 0,-1 1 0,11-1 15,5 0-15,-5-2 16,-5-1-16,21-4 0,-3-5 0,-25-3 15,-17-2-15,-13 2 0,-7 3 16,-6 1-16</inkml:trace>
  <inkml:trace contextRef="#ctx0" brushRef="#br0" timeOffset="736034.1565">10203 13469 0,'0'0'0,"0"0"15,0 0-15,0 0 0,-19 27 0,19-27 16,-22 31-16,9-9 0,-1 4 15,-3 3-15,0 3 0,-8 8 16,1-1-16,-3 4 0,1-3 16,4-6-16,3-5 0,0-3 15,1-5-15,4-9 0,-1-4 0,4-2 16,2 0-16,2-2 0</inkml:trace>
  <inkml:trace contextRef="#ctx0" brushRef="#br0" timeOffset="736197.7262">10214 13885 0,'0'0'0,"0"0"0,21 19 15,-5-5-15,1 2 0,9 8 16,1 1-16,8 4 0,1-1 0,-1-3 16,0 0-16,1-6 15,-1-3-15,-2-1 0,-8-4 16,-5-1-16</inkml:trace>
  <inkml:trace contextRef="#ctx0" brushRef="#br0" timeOffset="736447.9506">11187 13387 0,'0'0'0,"0"0"0,25 6 15,-8-2-15,-1 0 0,12 2 16,4 0-16,-2 0 0,0 2 16,7 1-16,-1 1 0,-5-4 0,-4 0 15,-5-1-15,-4 0 0,-4-3 16</inkml:trace>
  <inkml:trace contextRef="#ctx0" brushRef="#br0" timeOffset="736580.9898">11097 13641 0,'0'0'16,"0"0"-16,26 6 0,-5-2 0,4-1 16,17 2-16,7 0 15,4 1-15,4 1 0,0 1 16,-11-1-16,-8-2 0</inkml:trace>
  <inkml:trace contextRef="#ctx0" brushRef="#br0" timeOffset="737580.5716">12405 13228 0,'0'0'0,"0"0"0,0 0 16,0 0-16,0 0 0,-21-12 0,21 12 16,-39-7-16,12 6 0,-7 2 15,-6 5-15,4 1 0,2 3 0,-2 5 16,0 2-16,10 2 16,10 1-16,15 3 0,13 5 15,7-3-15,4-2 0,6 1 16,7 1-16,3 3 0,-2-3 0,3 3 15,-4-3-15,-10-6 0,-7-4 16,-12-2-16,-11-2 0,-6 0 16,-5 2-16,-10-3 0,-8-1 15,0-2-15,-1-3 0,-5-2 16,-6-2-16,5-2 0,5 1 0,-7-7 16,1-4-1,10-3-15,9-2 0,5 4 0,4 4 16,3 1-16</inkml:trace>
  <inkml:trace contextRef="#ctx0" brushRef="#br0" timeOffset="737981.0473">12763 13291 0,'0'0'15,"0"0"-15,0 0 0,-17 25 16,5-6-16,0 2 0,-1 3 15,-3 7-15,1 0 0,3-2 0,3-3 16,2 2-16,1-7 0,5-1 16,3-3-16,6-5 0,4-4 15,6-4-15,4-3 0,3-5 16,2-4-16,3-5 0,5-6 16,-2-2-16,-1-3 0,6-9 15,1-3-15,-7 4 0,-6 5 0,-6 7 16,-6 4-16,-4 5 15,-4 4-15,-9 7 0,-6 6 16,-6 7-16,-3 5 0,-2 9 16,0 8-16,8-3 15,4 2-15,3 0 0,2-5 0,9-3 16,6-2-16,5-4 0,2-3 16,9-7-16,4-3 15,0-3-15,1-4 0,0-5 0,0-6 16,-2-6-16,0-2 0,4-12 15,0-5-15,-8 8 0,-7 6 16,-5 7-16</inkml:trace>
  <inkml:trace contextRef="#ctx0" brushRef="#br0" timeOffset="738214.5702">13732 13608 0,'0'0'16,"0"0"-16,0 0 0,-28 28 0,15-13 16,0 0-16,0 1 15,-2 2-15,0-2 0,4-3 16,2-2-16,2-2 0,0-2 15,2-1-15</inkml:trace>
  <inkml:trace contextRef="#ctx0" brushRef="#br0" timeOffset="738381.0826">13874 13169 0,'0'0'0,"0"0"15,0 0-15,0 0 0,8 24 0,-8-24 16,16 21-16,-16-21 0,29 20 16,-14-11-16,-2-1 0,-2-1 15</inkml:trace>
  <inkml:trace contextRef="#ctx0" brushRef="#br0" timeOffset="738580.573">14257 13383 0,'0'0'0,"-8"8"16,-2 5-16,-2 2 0,-2 2 0,-5 8 16,2 3-16,-1 4 0,5-2 15,4-2-15,3-2 0,5 0 16,3-2-16,7-4 0,7-5 16,0-6-16,3-4 0,0-8 15,1-6-15,-4 2 0,-3 2 0,-2 0 16</inkml:trace>
  <inkml:trace contextRef="#ctx0" brushRef="#br0" timeOffset="738717.2879">14035 13369 0,'0'0'16,"0"0"-16,0 0 0,0 0 16,0 0-16,26 7 0,-26-7 15,42 9-15,-16-4 0,7 1 16,6 0-16,-5 0 0,-4-1 0,-4 0 15</inkml:trace>
  <inkml:trace contextRef="#ctx0" brushRef="#br0" timeOffset="738933.6993">15011 13390 0,'0'0'0,"0"0"15,0 0-15,-24-7 0,24 7 0,-31-3 16,8 3-16,-3 4 0,-1 1 15,-5 3-15,-3 3 0,-8 6 16,3 2-16,-4 9 16,3 4-16,10-3 0,9-3 15,11 6-15,11 1 0,9-4 0,6-3 16,12-9-16,7-6 0,7-7 16,5-2-16,-10-1 0,-7 0 15,-7 0-15</inkml:trace>
  <inkml:trace contextRef="#ctx0" brushRef="#br0" timeOffset="739314.6862">15346 13207 0,'0'0'0,"0"0"15,-19 24-15,7-7 0,-1 1 16,-7 13-16,-2 6 0,-5 7 0,-1 0 15,4-5-15,3-3 16,2-2-16,5-5 0,3-6 0,2-6 16,2-5-16,2-2 0,3-5 15,2-2-15,5-4 0,5-4 16,6-8-16,3-10 0,3-1 16,4-2-16,2-2 0,4 0 15,5-1-15,-4 5 0,1 7 16,2 5-16,-3 4 0,-2 5 0,-2 4 15,-3 3-15,-1 5 16,-2 4-16,-4 5 0,-4 2 0,-4 2 16,-3 1-16,-6 3 0,-3 0 15,-2 5-15,-3-1 0,-2 3 16,-2 1-16,2-4 0,0-2 16,0-6-16,2-3 15,0-4-15,2-4 0,0-3 0</inkml:trace>
  <inkml:trace contextRef="#ctx0" brushRef="#br0" timeOffset="739482.3425">16176 13721 0,'0'0'0,"0"0"0,0 0 15,0 0-15,-22 26 0,22-26 16,-32 22-16,9-10 0,-4 0 0,-1-4 15,1-2-15,-3 0 0,4-1 16,5 0-16</inkml:trace>
  <inkml:trace contextRef="#ctx0" brushRef="#br0" timeOffset="739847.8539">16912 13279 0,'0'0'0,"0"0"0,0 0 15,-16-17-15,16 17 0,-24-15 0,3 7 16,-3 3-16,-4 1 0,-3 2 16,-2 0-16,-5 6 0,2 2 15,4 2-15,3 2 0,0 4 16,7 1-16,9 5 0,8 3 15,6 0-15,5 1 0,9 4 16,9 1-16,1 3 16,2 0-16,-4-4 0,-5-4 15,-2 1-15,-5-3 0,-7-6 16,-4-3-16,-5-3 0,-5-1 16,-4-4-16,-3-3 0,-6-3 15,-5-5-15,1-3 0,-2-5 0,-2-9 16,2-7-16,7 6 0,5 6 15,3 5-15</inkml:trace>
  <inkml:trace contextRef="#ctx0" brushRef="#br0" timeOffset="740248.3079">17328 13059 0,'0'0'0,"0"0"16,-8 29-16,-1-9 0,-2 4 0,-8 10 16,-4 5-16,-5 8 0,3-2 0,-4 2 15,2-5-15,5-5 16,4-3-16,4-7 0,1-4 16,3-5-16,2-5 0,2-1 15,2-2-15,2-4 0,2-6 0,5-4 16,5-6-16,3-3 0,3-3 15,7-6-15,7-5 0,1 1 16,1 2-16,9 0 0,4 1 16,-6 7-16,-2 4 0,-4 3 15,-1 3-15,-6 4 0,-3 2 16,-3 7-16,-3 4 0,-6 3 16,-5 2-16,-8 5 0,-7 4 15,-1 2-15,-2 2 0,-5 3 0,-4 4 16,1-3-16,1-5 0,-1 4 15,2-2 1,6-9-16,5-3 0,0-3 0,2-2 16,0-4-16</inkml:trace>
  <inkml:trace contextRef="#ctx0" brushRef="#br0" timeOffset="740430.9694">17933 13547 0,'0'0'0,"0"0"16,-13 19-16,5-7 0,-3 2 0,0 2 15,0 3-15,-4 3 16,1-2-16,1-6 0,1-4 0,2-2 16,1 0-16,1-3 0</inkml:trace>
  <inkml:trace contextRef="#ctx0" brushRef="#br0" timeOffset="740580.6513">17935 13106 0,'0'0'0,"0"0"0,0 0 16,16 17-16,-16-17 0,26 19 15,-6-6-15,2 0 0,1 0 16,-2-1-16,-4-2 0,-1-1 15</inkml:trace>
  <inkml:trace contextRef="#ctx0" brushRef="#br0" timeOffset="740848.2689">18513 13171 0,'0'0'0,"0"0"0,0 0 0,-24 25 16,11-9-16,-3 6 0,-5 6 15,-6 10-15,1 3 0,-8 12 16,-1 1-16,4-1 0,4 0 0,0 2 16,8-5-16,1 0 15,5-9-15,2-5 0,2-4 0,2-5 16,2-4-16,0-7 0,1-4 16,0-5-16,-2-2 0,-9-5 15,-9-4-15,1-7 0,-1-4 16,3-8-16,1-6 0,5 6 15,3 6-15,3 3 0</inkml:trace>
  <inkml:trace contextRef="#ctx0" brushRef="#br0" timeOffset="740985.2996">18262 13391 0,'0'0'15,"8"3"-15,4 1 0,4 1 16,1 0-16,9 2 0,1 1 15,4-2-15,2-1 0,0 1 16,-5-3-16,-6 1 0</inkml:trace>
  <inkml:trace contextRef="#ctx0" brushRef="#br0" timeOffset="741157.7498">18650 13424 0,'0'0'0,"0"0"15,0 0-15,33 7 0,-33-7 16,35 5-16,-13-1 0,2-1 16,2 0-16,11 0 0,0 0 15,-2-1-15,0-1 0,-6 1 0,-4-1 16,-4 0-16</inkml:trace>
  <inkml:trace contextRef="#ctx0" brushRef="#br0" timeOffset="741364.0576">18831 13307 0,'0'0'0,"0"0"0,0 0 16,-15 26-16,8-12 0,-1 1 16,1 2-16,-4 6 0,0 2 0,2 2 15,2 1-15,3-1 16,2-2-16,4 6 0,3-2 15,5-5-15,2-2 0,-2-4 0,-1-3 16,-2-4-16</inkml:trace>
  <inkml:trace contextRef="#ctx0" brushRef="#br0" timeOffset="741474.1483">19762 13977 0,'0'0'0,"0"0"0,0 0 15,0 0-15,0 0 0,0 0 16</inkml:trace>
  <inkml:trace contextRef="#ctx0" brushRef="#br0" timeOffset="742148.0436">13544 13841 0,'0'0'0,"0"0"15,0 0-15,0 0 0,0 0 0,0 0 16,0 0-16,-18-20 0,18 20 15,-32-7-15,7 4 16,-5 3-16,-2 0 0,-18 6 0,-7 3 16,0 4-16,-2 3 0,-17 10 15,-15 11-15,8 2 0,8 2 16,-5 10-16,7 2 0,9 3 16,16-6-16,7 29 0,19-1 15,18-9-15,14-5 0,24 5 16,18 5-16,9-10 0,6-7 0,19 1 15,12-1-15,4-6 0,0-4 16,11-13-16,6-8 16,-12-8-16,-8-5 0,10-9 0,8-6 15,-12-5-15,-10-3 0,-2-15 16,-3-10-16,-13-4 0,-11-1 16,-15-14-16,-9-8 0,-17 9 15,-12 5-15,-21-22 0,-14-16 16,-15 4-16,-12 3 0,-26-5 15,-19-4-15,-5 9 0,-3 6 0,-24 8 16,-16 3-16,4 13 16,2 8-16,-14 9 0,-8 6 15,49 8-15,34 6 0,23 4 0</inkml:trace>
  <inkml:trace contextRef="#ctx0" brushRef="#br0" timeOffset="748614.7738">12269 15009 0,'0'0'15,"0"0"-15,0 0 0,0 0 0,0 0 16,0 0-16,27 3 0,-27-3 16,24 4-16,-24-4 0,39 9 15,-14-2-15,2 2 0,8 3 16,4 4-16,13 2 0,-1-1 0,17 11 16,4 4-16,-4-2 15,-3-2-15,12 2 0,12 2 16,-18-4-16,-11-3 0,0-1 15,-4-3-15,-15-7 0,-9-4 0,-8-4 16,-9-2-16,-6-1 0,-6 0 16,-11-1-16,-8 0 15,-4 0-15,-2 0 0,-8 1 0,-7 1 16,-1-2-16,0-1 0,-15-1 16,-5 1-16,-1 2 0,-3 3 15,-3-1-15,-2 1 0,1-2 16,10-1-16,-3-1 0,1 0 15,9 1-15,8-1 0,-16 0 16,6-1-16,28-2 0,6-2 0,5 1 16,7 0-16,2-5 0,2-3 15,9-2-15,8-2 0,4-2 16,3 0-16,7-6 0,4-4 16,2-3-16,3-1 0,8-1 15,7-1-15,-6 5 16,-4 1-16,6 0 0,1 4 0,-8 3 15,-7 3-15,0 7 0,-2 2 16,-7 4-16,-3 3 0,-3 4 16,-3 4-16,-6 3 0,-3 4 15,-3 2-15,-4 4 0,-3 5 0,-4 3 16,-4 6-16,-6 4 16,1-3-16,-2 3 0,0 5 15,-1-1-15,2 0 0,2 0 0,-1 1 16,2 2-16,1-6 0,1-2 15,-1-1-15,0-3 0,4-7 16,2-3-16,2-9 0,0-2 16,-1-4-16,2-2 0,2-7 15,2-1-15,2-8 0,0-4 0,0-7 16,0-3-16,-2-1 0,-1-6 16,-3-11-16,-3-5 0,-3-2 15,-5-1-15,-2 1 0,-1-1 16,-7-8-16,0 1 0,-6 1 15,-6 1-15,-3-2 0,-1 5 16,12 15-16,7 9 0,5 8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17T03:22:44.84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3200 2340 0,'0'0'15,"0"0"-15,0 0 0,-10-12 0,7 10 0,2-2 16,1 1-16,1-2 16,1 1-16,3 1 0,2 1 15,3 0-15,4 1 0,2 0 16,8 2-16,2 0 0,2 2 0,20 2 15,8 0-15,17 1 0,0 0 16,21 0-16,8-3 16,-2-1-16,3-2 0,29-1 0,26-4 15,44-1-15,-24 0 0,-3 4 16,-1 0-16,-18-3 0,-14-3 0,12 3 16,7 0-16,-18 3 15,-12-1-15,-2 3 0,-3 2 0,-20 1 16,-13 1-16,-7 3 0,-5 3 15,-19 5-15,-10 3 0,-17-5 16,-10-5-16,-9-1 0</inkml:trace>
  <inkml:trace contextRef="#ctx0" brushRef="#br0" timeOffset="3526.0035">8086 3350 0,'0'0'0,"15"-2"16,1 0-16,-1 0 0,1 0 0,12 0 15,5 1-15,2-1 0,2 1 16,13-1-16,5-1 15,-1 1-15,-1 0 0,15-1 0,3 1 16,7-1-16,-5 0 0,4-1 16,5 1-16,5 2 0,-10 2 15,39-4-15,-7-3 0,-12 4 16,-8 3-16,9-2 0,4-3 16,-10-1-16,-8-3 0,11 7 15,8 3-15,-8-2 0,-6-1 0,12-5 16,8-2-16,-4 2 0,-3 2 15,12 1-15,10 1 16,-8 2-16,-6 1 0,11-2 0,7-3 16,-11 2-16,-8 2 0,12-2 15,9 0-15,-11 2 0,-6 1 16,6 7-16,5 4 0,-13-2 16,-10-2-16,3-5 0,3-3 0,-16 0 15,-8 3-15,-5 2 16,-3 5-16,-11-2 0,-8-1 0,-12-1 15,-7-1-15,-14-2 0,-9 0 16,-14-3-16,-12 1 0,-7-2 16,-5-2-16,6 2 0,6 1 15,5-1-15</inkml:trace>
  <inkml:trace contextRef="#ctx0" brushRef="#br0" timeOffset="4049.7255">7967 3420 0,'0'0'0,"0"0"16,24-5-16,-24 5 0,26-5 0,-5 1 16,5 1-16,3-1 15,2 1-15,24-1 16,10-1-16,10 0 0,-5 1 0,17 0 15,2 0 1,15 0-16,-2 0 0,18 0 0,2-1 0,45-2 0,-15-2 16,2 4-16,1 2 15,-5-1-15,-2 2 0,4-2 16,3 1-16,3-1 0,0 0 0,5 3 16,5 1-16,-2-1 0,-2-3 15,1 4-15,2 3 0,-6 0 16,-4 2-16,1-1 0,0-3 15,-13 2-15,-7 1 0,-9 1 16,-8 1-16,-13 2 0,-9-2 0,-15 4 16,-8 0-16,-15-4 0,-10-4 15,-19 2-15,-11 2 16,-17-2-16,-9-3 0,1 1 0,2-1 16,0 0-16</inkml:trace>
  <inkml:trace contextRef="#ctx0" brushRef="#br0" timeOffset="4599.9892">11018 3269 0,'0'0'0,"0"0"0,0 0 0,0 0 0,0 0 16,0 0-16,-30-3 15,30 3 1,-40 13-16,9-2 0,-9 5 0,-4 2 0,-4 3 16,-21 14-16,-8 8 0,-7 5 0,10-5 15,-5 5-15,-3 2 0,8-5 16,16-7-16,4 4 0,20-13 16,18-16-16,6-4 0,10-5 15,7-4-15,-3 0 0,0 0 16,-2 0-16</inkml:trace>
  <inkml:trace contextRef="#ctx0" brushRef="#br0" timeOffset="4783.6803">10663 3420 0,'0'0'0,"0"0"16,26 4-16,-6-1 0,3 1 15,13 4-15,4 2 0,2 1 0,0 0 16,12 1-16,1 0 15,7 0-15,-3-1 0,-11-2 16,-7-3-16,-10 0 0,-8-3 0,-9 1 16,-7 1-16,-12-1 0,-8 0 15,3-1-15,3 1 0,1-2 16</inkml:trace>
  <inkml:trace contextRef="#ctx0" brushRef="#br0" timeOffset="4949.8741">10479 3673 0,'0'0'16,"0"0"-16,29-2 16,0-1-16,11 0 0,0 0 15,-2 0-15,15 1 0,12 0 16,-7 1-16,-8-1 0,3 2 16,-1 2-16,-19 0 0,-14 1 0,-5 0 15,-4-2-15,-2 0 0</inkml:trace>
  <inkml:trace contextRef="#ctx0" brushRef="#br0" timeOffset="5133.1005">10277 3978 0,'0'0'15,"0"0"-15,0 0 0,0 0 16,0 0-16,23-5 0,-23 5 16,45-6-16,-17 2 0,7-2 15,6 0-15,3 0 0,1-1 0,16-3 16,13-1-16,-9 1 15,-8 0-15,2-1 0,-10-1 0,-10 3 16,-10 2-16,-6 2 0,-6 1 16,-2 1-16</inkml:trace>
  <inkml:trace contextRef="#ctx0" brushRef="#br0" timeOffset="5450.4326">10863 3760 0,'0'0'0,"0"0"0,0 0 0,0 0 15,6 24-15,-6-24 0,1 37 16,-1-13-16,-1 0 0,0 4 16,0 3-16,0 8 0,0 1 15,0-5-15,-2-1 0,1 3 16,1-7-16,-1-3 0,0-4 16,-1-4-16,0-2 0,-3-4 15,-3-3-15,-2-2 0,-3-2 0,2-6 16,-1-3-16,1 0 15,1-1-15,0-4 0,1-4 0,2 1 16,3-1-16,3 1 0,3-1 16,4 1-16,5 0 0,9 0 15,7-1-15,3 0 0,2 0 16,13-2-16,6 3 0,-4 0 16,-2 0-16,-2 1 0,-9 2 15,-8 1-15</inkml:trace>
  <inkml:trace contextRef="#ctx0" brushRef="#br0" timeOffset="5633.8085">11517 3384 0,'0'0'16,"0"0"-16,0 0 0,0 0 15,27 8-15,-27-8 0,22 14 0,-10-6 16,-1-2-16,-1 1 0,-1-2 16,-2 0-16</inkml:trace>
  <inkml:trace contextRef="#ctx0" brushRef="#br0" timeOffset="5817.3389">11329 3598 0,'0'0'0,"0"0"16,0 0-16,-5 22 0,5-22 0,-5 23 15,2-7-15,-1 0 16,2 0-16,-2 0 16,-3-3-16,2-3 0,-1-1 0,2-2 15</inkml:trace>
  <inkml:trace contextRef="#ctx0" brushRef="#br0" timeOffset="5999.9812">11432 3586 0,'0'0'0,"0"0"0,26-11 15,-7 6-15,2-2 0,13 0 0,5-2 16,0 1-16,-2 0 0,6 1 16,-1 3-16,1 1 0,-6 2 0,-9 1 15,-4 1-15,-8 2 16,-4 0-16,-12 6 0,-9 4 15,-2-1-15,-3 1 0,-8 3 0,-7 1 16,5-2-16,5-3 0,4-3 16</inkml:trace>
  <inkml:trace contextRef="#ctx0" brushRef="#br0" timeOffset="6450.4231">11561 3630 0,'0'0'0,"0"0"15,0 0-15,0 0 0,0 0 0,0 0 16,0 0-16,0 0 0,0 0 15,-9 29-15,9-29 0,-11 23 16,11-23-16,-7 27 0,7-13 16,2-2-16,3-1 0,3-1 15,6-4-15,0-1 0,0-1 16,2-2-16,1-3 0,-1 1 16,-2 1-16,3-1 0,-3 1 15,-2 0-15,-1 1 0,-5 1 16,-5 2-16,-3 3 0,-4 4 0,-3 1 15,-3 3-15,-3-1 0,-3 3 16,-4 3-16,-3 4 0,-3-1 16,-1-5-16,-6 6 0,1 0 15,3-3-15,3-2 0,-4 0 16,3-4-16,4-5 0,7-2 16,3-7-16,4-4 0,6-2 15,2-2-15,4-2 0,3-3 16,2-2-16,1-4 0,3-1 15,2 1-15,2 2 0,0 2 0,7 4 16,4 2-16,1 1 0,-1 1 16,6 2-16,4 1 0,-1 1 15,0-2-15,9 1 0,4 1 16,-5 1-16,-4 1 0,-3 0 16,0 0-16,-9 1 0,-5-2 0,-6 1 15</inkml:trace>
  <inkml:trace contextRef="#ctx0" brushRef="#br0" timeOffset="6716.6977">11552 4099 0,'0'0'0,"0"0"16,0 0-16,-11 23 0,7-12 0,2 0 16,1 1-16,3-1 0,1-1 15,5-3-15,4-1 16,3-2-16,0-2 0,9-4 15,4-4-15,-3-4 0,-2 0 0,-2-1 16,-2-1-16,-2 1 0,-4-1 16,-2-1-16,-3 1 0,-6 1 15,-4 0-15,-8 3 0,-7 1 16,2 5-16,-1 2 0,-7 0 16,-3 0-16,1 0 0,3 1 0,5-2 15,3 0-15,7 0 0,3-2 16,1 0-16,1 2 0,0 0 15</inkml:trace>
  <inkml:trace contextRef="#ctx0" brushRef="#br0" timeOffset="6949.6712">12026 3518 0,'0'0'0,"0"0"0,0 0 15,35-9-15,-19 6 0,8-1 16,3 0-16,10-3 0,-1 0 16,1 0-16,1 2 0,3 0 15,-6 4-15,-5-2 0,-5 1 16,-5 1-16,-5 1 0,-8 1 16,-7-1-16,-2 0 0,2 0 0,0 0 15</inkml:trace>
  <inkml:trace contextRef="#ctx0" brushRef="#br0" timeOffset="7100.1114">12257 3537 0,'0'0'0,"0"0"0,0 0 15,0 0-15,0 0 0,0 0 16,-13 22-16,13-22 0,-16 22 0,16-22 16,-23 35-16,10-15 0,-1 0 15,-3 2-15,0 2 16,-3 4-16,3-2 0,3-4 15,2-4-15,2-2 0</inkml:trace>
  <inkml:trace contextRef="#ctx0" brushRef="#br0" timeOffset="7533.3184">12120 3784 0,'0'0'0,"0"0"16,0 0-16,-5 28 0,5-28 0,-3 27 15,-1-10-15,0 0 0,-1-1 16,2 4-16,1-4 0,0-2 16,1-2-16,-2-3 0,1-2 15,2-4-15,0-3 0,4 0 16,-1-3-16,-1-3 0,0-3 16,0-2-16,1-3 0,0-1 15,0-1-15,3-5 0,0 0 16,1 1-16,1 2 0,3 1 15,4 2-15,4 0 0,2-1 0,2 3 16,4 1-16,-2 2 0,1 3 16,5-2-16,-1 2 0,-5 3 15,-2 0-15,-2 2 0,-2 2 16,-2 2-16,-3 2 0,-3 3 16,-3 2-16,-3 4 0,0-1 0,-5 6 15,-4 3-15,0 0 0,0 1 16,-1 0-16,0-1 0,-1-2 15,2-2-15,-2 0 0,2-1 16,-2-1-16,0-1 0,-3-5 16,-2-2-16,2-3 0,2 0 0,2-2 15</inkml:trace>
  <inkml:trace contextRef="#ctx0" brushRef="#br0" timeOffset="7733.4374">12307 3780 0,'0'0'0,"0"0"0,0 0 0,0 0 16,0 27-16,0-27 0,-4 31 16,1-11-16,-2 2 0,-3 2 15,-2 3-15,1-2 0,0 0 16,-2 6-16,0-2 0,0-2 16,1-2-16,-2 0 0,1-2 15,2-9-15,2-2 0,-2-2 16,-1-5-16,2 1 0,2-2 0,0-1 15</inkml:trace>
  <inkml:trace contextRef="#ctx0" brushRef="#br0" timeOffset="7900.689">12356 4041 0,'0'0'0,"0"0"15,0 0-15,12 18 0,-12-18 0,15 18 16,-15-18-16,19 23 15,-10-9-15,1 0 0,1 1 0,0-2 16,2-1-16,2 3 0,2-3 16,-3-1-16,-2-3 0,-2 0 15</inkml:trace>
  <inkml:trace contextRef="#ctx0" brushRef="#br0" timeOffset="8038.3159">12816 4203 0,'0'0'0,"0"0"0,0 0 0,0 0 16,0 0-16,20 17 0,-20-17 15,0 0-15,19 25 0,-19-25 16,0 0-16,14 22 0</inkml:trace>
  <inkml:trace contextRef="#ctx0" brushRef="#br0" timeOffset="9507.258">13626 3311 0,'0'0'0,"0"0"0,0 0 16,0 0-16,0 0 0,-28 20 16,28-20-16,-30 24 0,15-9 0,-3 3 15,-1 3-15,0 2 0,1 0 16,-8 6-16,1 1 15,3-2-15,2-2 0,-1 3 0,3-3 16,4-5-16,2-5 0,2-2 16</inkml:trace>
  <inkml:trace contextRef="#ctx0" brushRef="#br0" timeOffset="9733.6933">13458 3481 0,'0'0'16,"0"0"-16,23-7 0,-8 3 0,3-2 15,9 1-15,5 0 16,-1 0-16,-2 2 0,3 1 0,-3 1 16,-5 0-16,-4 1 0,-4 1 15,-3 1-15,-3 2 0,-2 3 16,-7 2-16,-3 3 0,-3 1 0,-3 0 16,-4 2-16,-5 0 15,-2 2-15,0 0 0,-10 5 16,-2 3-16,2-3 0,2-1 0,5-3 15,4-4-15,4-3 0</inkml:trace>
  <inkml:trace contextRef="#ctx0" brushRef="#br0" timeOffset="9933.6628">13469 3689 0,'0'0'0,"0"0"0,0 0 16,-2 18-16,2-18 0,-4 26 0,1-7 15,0 2-15,0 2 0,1-1 16,0 1-16,0 2 0,1-2 16,1-3-16,0-4 15,1-2-15,0-5 0,1-5 0,0-5 16,-2 1-16,2-1 0,-2 1 16</inkml:trace>
  <inkml:trace contextRef="#ctx0" brushRef="#br0" timeOffset="10149.9988">13480 3749 0,'0'0'0,"0"0"0,0 0 15,0 0-15,22-14 0,-22 14 0,33-13 16,-11 5-16,2 0 0,3 0 16,1-1-16,8 1 0,-3 1 15,-1 0-15,-2 0 0,2 2 16,-4 3-16,-6 2 0,-3 2 16,-4 3-16,-3 3 0,-5 2 15,-3 5-15,-2 2 0,-4 1 0,-2 9 16,-3 3-16,0-3 15,-1-3-15,-1-1 0,-1-2 0,1-2 16,1-2-16,-2-1 0,0-4 16,1-4-16,1-5 0,2 1 15,0-2-15,2-1 0</inkml:trace>
  <inkml:trace contextRef="#ctx0" brushRef="#br0" timeOffset="10349.8754">13764 3753 0,'0'0'0,"0"0"16,0 0-16,-11 25 0,11-25 0,-15 32 16,1-11-16,1 3 15,-1 1-15,-5 10 0,-1 2 0,1 0 0,-1-2 16,-2 4-16,1-5 16,3-7-16,3-6 0,1-4 15,4-5-15,3-4 0,2-5 0,1 1 16,1-1-16,0-1 0</inkml:trace>
  <inkml:trace contextRef="#ctx0" brushRef="#br0" timeOffset="10499.8898">13695 3960 0,'0'0'0,"0"0"0,0 0 16,0 0-16,17 24 0,-17-24 16,14 29-16,-8-11 0,1 2 0,3 3 15,1 0-15,4 6 0,2-3 16,0-4-16,2-2 15,0-3-15,-1-3 0,8-6 0,4-7 16,-6 0-16,-4-1 0,-5 1 16</inkml:trace>
  <inkml:trace contextRef="#ctx0" brushRef="#br0" timeOffset="10733.2855">14541 3457 0,'0'0'0,"0"0"16,0 0-16,0 0 0,-25 24 16,9-7-16,-5 3 0,-3 5 15,-2 5-15,-10 11 0,-4 5 16,2-3-16,2-3 0,-4 8 16,0 3-16,6-8 0,8-7 0,3-8 15,7-10-15,9-7 16,3-6-16,9-10 0,4-9 0,-3 4 15,0 2-15,-2 1 0</inkml:trace>
  <inkml:trace contextRef="#ctx0" brushRef="#br0" timeOffset="10925.1667">14428 3673 0,'0'0'0,"0"0"0,0 0 0,-2 29 15,2-29-15,-4 35 0,2-8 16,-1 1-16,0 3 0,-2 8 15,1-1-15,-1 1 0,2-1 0,1 3 16,1-4-16,1-8 0,1-7 16,0-5-16,1-3 0,1-6 15,2-3-15,-1-6 0,2-6 16,-2 0-16,-1 3 0,0 0 16</inkml:trace>
  <inkml:trace contextRef="#ctx0" brushRef="#br0" timeOffset="11134.0308">14731 3521 0,'0'0'0,"0"0"16,20-4-16,-5 3 0,3-2 0,2 1 16,2-2-16,8 0 15,-1 2-15,0 0 0,-1-2 16,-4 1-16,-3 2 0,1 0 15,-3-1-15,-5 1 0,-3-2 16,-8 6-16,-4 0 0,0 1 16,0-2-16,0 1 0</inkml:trace>
  <inkml:trace contextRef="#ctx0" brushRef="#br0" timeOffset="11302.4835">14728 3631 0,'0'0'0,"0"0"15,0 0-15,31-8 0,-14 5 16,3 0-16,2 1 0,8-3 16,1 1-16,-3-2 0,0 2 15,-5-1-15,-2 2 0,-4 0 16,-4-1-16,-2 2 0,-1 0 0,-1 0 16</inkml:trace>
  <inkml:trace contextRef="#ctx0" brushRef="#br0" timeOffset="11654.3248">14868 3367 0,'0'0'16,"0"0"-16,0 0 0,0 0 16,-7 22-16,7-22 0,-9 27 15,4-9-15,-1 3 0,0 0 16,-1 2-16,0 0 0,1 1 0,-3 6 15,1-3-15,1-2 0,0-3 16,-3-1-16,-1-1 0,-2-1 16,-3-1-16,-1-4 0,-3-1 15,2-5-15,2 0 0,1-2 16,2-4-16,2 0 0,2 1 0,3-2 16,1-1-16,5 0 15,7-1-15,6-3 0,7-1 16,3 0-16,4 1 0,3-3 15,6 0-15,9-2 0,0 0 0,-3 2 16,-3 1-16,-4 1 0,-2 3 16,-2 0-16,-7 0 0,-5 1 15</inkml:trace>
  <inkml:trace contextRef="#ctx0" brushRef="#br0" timeOffset="11999.9782">14716 3880 0,'0'0'0,"0"0"0,0 0 16,0 0-16,-15 18 0,15-18 0,-12 19 15,6-9-15,-1 0 0,1-2 16,2 0-16,0-1 0,-1-1 0,3-3 16,2-3-16,3 2 15,4-6-15,3-1 0,2-2 16,2-2-16,4 0 0,3-4 15,3 0-15,8-4 0,1 0 0,0 3 16,-1 1-16,3 1 0,-3 5 16,-4 3-16,-5 4 0,-2 1 15,-2 2-15,-5 4 0,-4 3 16,-3 1-16,-3 0 0,-2 2 16,-2 2-16,-2-2 0,-2-1 15,-4 4-15,-2 1 0,-2-5 0,-2 0 16,-7 1-16,0-1 15,2-5-15,2-3 0,4-2 0,2 0 16,2 1-16</inkml:trace>
  <inkml:trace contextRef="#ctx0" brushRef="#br0" timeOffset="12183.4705">14899 3857 0,'0'0'15,"0"0"-15,0 0 0,-10 20 0,10-20 16,-16 25-16,16-25 0,-23 32 15,11-12-15,-1 3 0,0 0 16,-4 7-16,2-1 0,-1-2 16,1-4-16,-1-1 0,2-3 0,1-3 15,-1-1-15,3-4 0,3-2 16,0-4-16,1-2 0,2-2 16,0 1-16,1-1 0</inkml:trace>
  <inkml:trace contextRef="#ctx0" brushRef="#br0" timeOffset="12433.5473">14894 4032 0,'0'0'0,"0"0"15,0 0-15,23 11 0,-23-11 0,29 15 16,-11-7-16,0 1 0,3 1 16,1 0-16,3 2 0,3 2 15,-1-2-15,-1-2 16,0-3-16,-2 2 0,-1-3 0,-3 1 15,-3-2-15,-1 0 0,-3 0 16,-2-2-16,-2-1 0,-2 1 16,-2 1-16,0-2 0,-2-1 15,-1 0-15,-2-1 0,0 0 16,0-2-16,0 2 0,-1-5 0,1 3 16,0 2-16,0-3 0</inkml:trace>
  <inkml:trace contextRef="#ctx0" brushRef="#br0" timeOffset="12658.0449">15619 4070 0,'0'0'0,"0"0"15,0 0-15,0 0 0,0 0 0,19 23 16,-19-23-16,13 17 0,-13-17 16,9 22-16,-9-22 0,6 17 15,-4-10-15,0-1 0</inkml:trace>
  <inkml:trace contextRef="#ctx0" brushRef="#br0" timeOffset="13050.3617">16120 3396 0,'0'0'0,"0"0"0,0 0 16,0 0-16,0 0 0,-19 26 0,19-26 15,-23 28-15,9-11 0,-3 1 16,0 1-16,1-1 0,3-1 16,1 1-16,4-2 0,6-4 15,5-2-15,9-6 0,7-4 16,5 0-16,6-2 0,7-4 16,6-1-16,7-2 0,-1 3 0,5-1 15,-3 0-15,-11 3 0,-7 1 16,-6 3-16,-7 3 15,-6 2-15,-4 2 0,-9 4 0,-6 3 16,-8 1-16,-4 0 0,-5 3 16,-2 1-16,-2 0 0,1 2 0,-3 0 15,0 0-15,3-6 16,4-5-16,5-2 0,3-1 16,3-3-16</inkml:trace>
  <inkml:trace contextRef="#ctx0" brushRef="#br0" timeOffset="13251.1222">16185 3646 0,'0'0'16,"0"0"-16,0 0 0,0 0 0,0 0 0,0 0 16,0 0-16,-6 28 15,6-28-15,-13 30 0,2-7 16,-1 0-16,0 4 0,-1-1 16,0 2-16,-5 7 0,2 1 15,-5 3-15,0-3 0,1-5 0,2-3 16,4-6-16,2-5 0,2-6 15,1-5-15,2-1 0,2-2 16,0 1-16</inkml:trace>
  <inkml:trace contextRef="#ctx0" brushRef="#br0" timeOffset="13434.175">16246 3933 0,'0'0'0,"0"0"0,0 0 16,16 22-16,-7-11 0,1 2 0,1 1 15,0 1-15,0 0 0,5 2 16,1 1-16,1-3 0,0-3 16,0-3-16,1-3 0,0-2 15,-2-3-15,1-4 0,1-6 16,-4 2-16,-2 1 0,-2 2 16</inkml:trace>
  <inkml:trace contextRef="#ctx0" brushRef="#br0" timeOffset="13634.2689">16864 3389 0,'0'0'0,"0"0"16,29-7-16,-9 3 0,1 1 0,11-1 16,2 1-16,-2-1 15,-1 2-15,3 0 0,-3 4 16,-4-2-16,-2 1 0,-7 0 0,-2 1 15,-7 0-15,-5-1 0,-4-1 16,-7 2-16,4 0 0,0-1 16,1 0-16</inkml:trace>
  <inkml:trace contextRef="#ctx0" brushRef="#br0" timeOffset="13983.3805">17010 3305 0,'0'0'0,"0"0"0,0 0 15,0 0-15,0 0 0,0 0 0,11 25 16,-11-25-16,0 0 0,4 34 16,-4-34-16,-5 30 0,1-12 15,-1 2-15,-2 1 0,-1 0 16,-2-1-16,-7 4 0,-3-1 16,1-2-16,2-2 0,-4 0 15,-2 0-15,3-4 0,1-5 0,2-1 16,2-2-16,6-4 15,3-2-15,6-3 0,5-5 0,7 1 16,6 1-16,6-2 0,7-2 16,4 2-16,5 0 0,10-3 15,2 1-15,2 0 0,-6 1 16,-7 0-16,-7 0 0,-6 3 16,-7 1-16,-7 4 0,-6 4 15,-8 3-15,-7 5 0,-11 1 16,-8 1-16,8-4 0,4-3 0,3 0 15</inkml:trace>
  <inkml:trace contextRef="#ctx0" brushRef="#br0" timeOffset="14151.1675">16675 3817 0,'0'0'0,"0"0"16,0 0-16,0 0 0,0 0 0,24-14 16,-24 14-16,37-12 15,-16 5-15,6 0 0,4 0 16,0 1-16,-1 1 0,11-2 15,1 1-15,-4 3 0,-3 1 16,1 2-16,-6 1 0,-7-1 0,-6 1 0,-3-1 16,-3 1-16,-2 0 15</inkml:trace>
  <inkml:trace contextRef="#ctx0" brushRef="#br0" timeOffset="14333.9019">16678 3985 0,'0'0'0,"0"0"15,0 0-15,29-8 0,-29 8 16,38-13-16,-9 8 0,3-1 16,2 2-16,13-6 0,4-1 15,9-2-15,-4 1 0,3-2 16,-5 2-16,-8 2 0,-8 1 0,-8 1 16,-8 3-16,-8 1 0,-5 1 15,-2 1-15,-2 0 0,0 0 16</inkml:trace>
  <inkml:trace contextRef="#ctx0" brushRef="#br0" timeOffset="14600.489">16994 3899 0,'0'0'0,"0"0"0,0 0 16,0 0-16,0 0 0,0 0 16,9 26-16,-9-26 0,7 26 0,-7-26 15,10 26-15,-7-14 0,-2 0 16,0 3-16,0 0 0,-1 1 15,-1 0-15,-2-3 0,-1 0 16,-1 0-16,1-1 0,-4-3 16,-2-1-16,-1-2 0,0-1 15,-1-3-15,0-3 0,1-1 16,0-1-16,0-5 0,3-4 16,4 1-16,2 1 0,7-7 15,5-4-15,4 0 0,4 1 0,8-7 16,7-3-16,0-1 0,-5 5 15,-6 4-15</inkml:trace>
  <inkml:trace contextRef="#ctx0" brushRef="#br0" timeOffset="14935.0218">17665 3350 0,'0'0'0,"0"0"0,0 0 15,0 0-15,0 0 0,-28 21 16,28-21-16,-42 27 0,19-11 0,-3 3 15,-3 3-15,-5 4 0,4-4 16,5-2-16,3-3 0,0 1 16,4-2-16,7-6 0,5-5 15,6-5-15,5 0 0,8-2 16,8-1-16,1-2 0,1-1 0,10-1 16,3-2-16,-4 3 15,-3 2-15,-2 0 0,-3 1 16,-3 2-16,-3 3 0,-5 3 0,-3 0 15,-6 3-15,-3 3 0,-5 3 16,-4-1-16,-3 3 0,-2 1 16,-5 1-16,-4 0 0,2 1 15,2 1-15,0-2 0,0 1 16,3-5-16,1-6 0,3-1 16,2-1-16,1-2 0</inkml:trace>
  <inkml:trace contextRef="#ctx0" brushRef="#br0" timeOffset="15134.2487">17424 3761 0,'0'0'15,"0"0"-15,0 0 0,-5 19 16,5-19-16,-8 23 0,3-6 16,-1 0-16,0 0 0,-2 2 0,-1 0 15,-2 5-15,1-1 0,-3-1 16,-2-1-16,1-1 0,0-3 15,-2-1-15,1-2 0,2-1 16,1-1-16,2-2 0,2-2 16,1-2-16</inkml:trace>
  <inkml:trace contextRef="#ctx0" brushRef="#br0" timeOffset="15283.864">17364 3990 0,'0'0'15,"0"0"-15,0 0 0,0 0 0,31 2 16,-31-2-16,26 8 15,-12-3-15,2-1 0,1 3 0,4 1 16,-1 0-16,0 1 0,8 1 16,-1 1-16,1-2 0,-1 1 15,-3-2-15,-6-1 0,-1-1 16</inkml:trace>
  <inkml:trace contextRef="#ctx0" brushRef="#br0" timeOffset="21184.3832">19099 3691 0,'0'0'0,"0"0"0,0 0 0,0 0 15,0 0-15,13-19 0,-13 19 16,0 0-16,1-17 0,-4 11 16,-2 1-16,-3 0 0,-2 0 0,-4 1 15,-5 1-15,-2 0 0,-1-1 16,-11 0-16,-4 2 0,1 3 15,1 1-15,-9 4 0,-2 1 16,6-1-16,2 0 0,-3 1 16,5 0-16,7 3 15,6 0-15,12-1 0,6 1 0,5-1 16,5 0-16,5 2 0,4 0 16,5-1-16,3-2 0,4 1 0,3-1 15,0 0-15,0 1 0,-2 1 16,0 1-16,-5 1 0,-5-1 15,-5 5-15,-6 0 0,-9-2 16,-6 1-16,-7 0 0,-3 2 16,-7 0-16,-4 2 0,1-2 15,0-1-15,0 0 0,5-5 0,9-4 16,5-5-16,2 0 16,2-1-16,2 1 0</inkml:trace>
  <inkml:trace contextRef="#ctx0" brushRef="#br0" timeOffset="21450.3967">19441 3449 0,'0'0'16,"0"0"-16,0 0 0,-17 25 15,7-11-15,-3 8 0,-3 7 16,-5 11-16,1 1 0,-6 11 0,1 0 15,4-5-15,5-5 0,6-2 16,9-6-16,4-9 0,5-5 16,9-8-16,9-7 0,2-2 15,3-2-15,2-6 0,4-5 16,-4-1-16,-3 0 0,-3-1 16,-4 0-16,-6 2 0,-5 2 0,-2 2 15,-3 2-15,-1 0 0</inkml:trace>
  <inkml:trace contextRef="#ctx0" brushRef="#br0" timeOffset="21601.2406">19077 3720 0,'0'0'0,"0"0"16,0 0-16,21-7 0,-21 7 0,37-7 16,-9 2-16,3 0 0,1 1 15,13-3-15,4 3 16,9-4-16,-2-1 0,-10 2 0,-8 2 15,-7-1-15</inkml:trace>
  <inkml:trace contextRef="#ctx0" brushRef="#br0" timeOffset="21923.6082">19862 3612 0,'0'0'0,"0"0"0,0 0 0,-4 18 15,4-18-15,-8 25 0,2-5 16,0 3-16,-1 2 0,-2 5 16,0-1-16,1-4 0,0-5 0,1-2 15,2-1-15,-1-4 16,2-2-16,-2-4 0,1-2 16,1-4-16,2-4 0,2-5 15,1-6-15,3-3 0,1-1 0,4-3 16,3-4-16,2 0 0,2-1 15,5-1-15,2 5 0,-3 1 16,-1 3-16,3 2 0,2 4 16,-1 2-16,0 1 0,0 4 15,1 0-15,-2 4 0,-1 2 0,-5 0 16,-3 0-16,-2-1 0</inkml:trace>
  <inkml:trace contextRef="#ctx0" brushRef="#br0" timeOffset="22134.3328">20334 3613 0,'0'0'15,"0"0"-15,0 0 0,0 0 16,-18 26-16,18-26 0,-18 32 16,9-14-16,0 3 0,0-1 0,0 1 15,-2 2-15,1-2 0,2-4 16,3-3-16,2-4 0,2-3 15,1-7-15,2 0 0,0-2 16,-2 2-16,2-3 0</inkml:trace>
  <inkml:trace contextRef="#ctx0" brushRef="#br0" timeOffset="22267.8604">20300 3337 0,'0'0'0,"0"0"15,0 0-15,27 0 0,-27 0 0,23 4 16,-9 1-16,-1 1 16,-1 2-16,-1-1 0,-1-1 15,-2-1-15</inkml:trace>
  <inkml:trace contextRef="#ctx0" brushRef="#br0" timeOffset="22484.1589">20574 3351 0,'0'0'0,"0"0"16,0 0-16,-2 22 0,2-22 0,-8 27 16,0-2-16,-1 2 15,-2 2-15,-5 12 0,1 4 16,0-4-16,2-3 0,-1 7 16,3-3-16,1-6 0,2-6 0,0 1 15,3-5-15,2-8 0,1-3 16,2-5-16,2-3 15,-1-1-15,0-2 0,-1 0 0</inkml:trace>
  <inkml:trace contextRef="#ctx0" brushRef="#br0" timeOffset="22734.5102">20909 3455 0,'0'0'0,"0"0"15,0 0-15,0 0 0,0 0 0,-36 4 16,14 2-16,-6 6 0,-4 3 15,-3 3-15,-1 1 0,-11 7 16,3-2-16,-1 5 16,8-3-16,8-4 0,7-4 0,8 1 15,6-1-15,7-2 0,5-2 0,8-3 16,7-3-16,3 0 16,3-1-16,3-1 0,1-2 15,-4 2-15,-2 0 0,-1-3 16,-2 2-16,-2-2 0,-3 1 0,-3-2 15,-2 1-15,-2-2 0</inkml:trace>
  <inkml:trace contextRef="#ctx0" brushRef="#br0" timeOffset="23067.6114">20914 3745 0,'0'0'16,"0"0"-16,0 0 0,32-8 0,-17 4 15,2 1-15,-1 0 0,3-3 16,1-2-16,4-3 0,-1-2 16,-2 1-16,-2 1 0,-4-2 15,-3-2-15,-2 1 0,-3 0 16,-4 0-16,-3-1 0,-4 1 16,-4-1-16,-4 4 0,-3 1 15,-2 4-15,-1 4 0,-1 3 16,-2 4-16,-1 5 0,-1 4 0,-2 4 15,2 2-15,2 2 0,2 1 16,3 5-16,1 3 0,8-1 16,3 1-16,8 4 0,5-2 15,6-7-15,6-3 0,8-5 16,4-4-16,6-4 0,7-3 0,-11-2 16,-8 0-16,-6-2 0</inkml:trace>
  <inkml:trace contextRef="#ctx0" brushRef="#br0" timeOffset="23533.89">22107 3596 0,'0'0'15,"0"0"-15,0 0 0,0 0 0,0 0 16,-13-25-16,13 25 15,-21-15-15,21 15 0,-30-15 0,9 9 16,-1 3-16,-2 2 0,-9 3 16,-3 4-16,2 2 0,2 3 15,0 1-15,0 2 0,-3 4 16,3 1-16,3 5 0,4 2 16,5-2-16,4-1 0,9 4 15,7-2-15,5-6 0,6-2 0,8-6 16,5-3-16,5-3 0,2-4 15,9-5-15,2-5 0,-2-3 16,-1-3-16,-5-1 0,-3 1 16,-5-4-16,-3 0 0,-1-5 15,-3-2-15,-8 7 0,-4 2 16,-4 1-16,-3 2 0,-1 3 0,-1 2 16,-3 7-16,0 5 15,-1 1-15,1 1 0,0 4 0,1 4 16,2 4-16,1 3 0,3 3 15,2 3-15,3-2 0,2 1 16,6-3-16,6-2 0,0-2 16,1-2-16,8-4 0,2-8 15,-7-1-15,-5-1 0,-5 1 16</inkml:trace>
  <inkml:trace contextRef="#ctx0" brushRef="#br0" timeOffset="23985.3072">22750 3320 0,'0'0'0,"0"0"0,0 0 16,0 0-16,-11 27 0,5-9 16,-3 8-16,-1 3 0,-1 1 0,-7 15 15,-2 2-15,2-3 16,1-3-16,0 5 0,1-3 0,3-6 15,3-5-15,1-4 0,4-9 16,0-5-16,2-6 0,2-5 16,1-3-16,-1-3 0,1-2 0,-1-7 15,0-6-15,1 0 16,2 1-16,4-6 0,4-4 16,1 4-16,0 0 0,5 1 0,1 1 15,3 3-15,1 3 0,10-1 16,4 5-16,-2 3 15,-1 4-15,3 5 0,1 5 0,-6 3 16,-5 2-16,-6 7 0,-6 6 16,-5-3-16,-4-2 0,-7-1 15,-8 2-15,-4-3 0,-2-4 0,-6 0 16,-5 1-16,-2-3 0,-1-2 16,-3 0-16,-2-1 15,5-2-15,5 0 0,-3-4 0,4-3 16,8-1-16,6-3 0,2 2 15,1-1-15,3 3 0</inkml:trace>
  <inkml:trace contextRef="#ctx0" brushRef="#br0" timeOffset="24451.0279">23487 3537 0,'0'0'0,"0"0"0,0 0 0,0 0 15,-24-12-15,24 12 0,-36-5 16,14 3-16,-1 0 0,-4 2 16,-5 1-16,-8 0 0,1 3 0,1 4 15,0 2-15,-3 6 0,6 1 16,3 2-16,4 3 0,4 1 15,6 2-15,7 2 0,8 2 16,7-5-16,3-4 0,11-7 16,7-3-16,3-5 0,3-5 15,5-5-15,5-5 0,-5-1 16,-3-1-16,-1-5 0,0-2 16,-4 1-16,-4 1 0,-1-4 15,-4 0-15,-7 2 0,-3 1 0,-2 1 16,-2 1-16,-2 5 0,0 4 15,-2 3-15,-1 4 16,0 4-16,-1 2 0,-3 5 0,0 2 16,0 4-16,-1 1 0,2 4 15,0 3-15,3-1 0,2 0 0,4-2 16,4-2-16,0-1 16,1-2-16,-2-4 0,-1-2 15,-3-3-15</inkml:trace>
  <inkml:trace contextRef="#ctx0" brushRef="#br0" timeOffset="24686.7028">23909 3309 0,'0'0'16,"0"0"-16,-10 20 0,4-4 0,-2 2 15,-5 13-15,-3 9 0,1 1 16,-1 2-16,-1 9 0,0-2 16,3 2-16,4-7 0,2-5 15,4-5-15,4-8 0,3-7 0,5-3 16,4-5-16,1-5 16,3-4-16,-4 0 0,-4-2 0,-1 1 15</inkml:trace>
  <inkml:trace contextRef="#ctx0" brushRef="#br0" timeOffset="25151.6089">24449 3496 0,'0'0'0,"0"0"0,0 0 16,0 0-16,0 0 0,-23-9 15,23 9-15,-30-2 0,30 2 0,-39 4 16,13-2-16,1 3 0,0 1 15,-11 6-15,1 3 0,2 1 16,3-1-16,-2 7 0,5 3 16,5-2-16,4-3 0,6 0 15,4-3-15,7 0 0,4-1 0,8-4 16,7-3-16,2-2 0,1-3 16,6-4-16,5-2 15,-2-5-15,-1-1 0,-2-3 0,1-1 16,3-4-16,-3 2 0,-3-3 15,-5-2-15,-5 3 0,-3-1 16,-4-1-16,-3 1 0,-1 2 16,-4 4-16,0 4 0,-1 1 15,-1 1-15,0 3 0,-1 4 16,-2 3-16,1 1 0,-1 2 0,0 5 16,2 0-16,1 1 0,2 1 15,2 3-15,2 2 16,2-2-16,0-4 0,4 6 0,1-2 15,3-5-15,1-5 0,6-4 16,4-2-16,0-2 0,-2-1 16,-5 0-16,-2 0 0,-4 0 0</inkml:trace>
  <inkml:trace contextRef="#ctx0" brushRef="#br0" timeOffset="25527.9908">24754 3518 0,'0'0'0,"0"0"0,0 0 0,-7 25 16,3-13-16,-3 3 0,-1 4 15,0 1-15,1-1 0,-2 5 16,1-2-16,2-4 0,0-3 0,3-2 16,1-3-16,-1-3 15,2-4-15,1-3 0,5 0 16,-2-3-16,1-4 0,1-2 0,0-3 15,1-1-15,0 0 0,2-4 16,2-4-16,0 0 0,1 0 0,2-1 16,4 0-16,-1 5 15,2 3-15,3-1 0,1 2 16,-2 5-16,0 4 0,-2 3 16,0 3-16,-1 3 0,-1 1 0,-6 7 15,-6 5-15,-2-1 0,-4 1 16,-2 2-16,-3 3 0,1-1 15,-1 1-15,-2-1 0,-1 2 16,3-3-16,1-3 0,5-2 16,4-4-16,3-4 0,2 1 0,-2-3 15,0-1-15,-2-2 0</inkml:trace>
  <inkml:trace contextRef="#ctx0" brushRef="#br0" timeOffset="25784.2484">25429 3399 0,'0'0'16,"0"0"-16,0 0 0,0 0 15,-25 15-15,25-15 0,-36 22 16,14-8-16,-3 2 0,0 3 16,-1 5-16,-3 5 0,5 0 0,-1 4 15,8 1-15,3-6 0,6-5 16,8-1-16,7-4 0,7-3 15,3-3-15,6-4 0,5-4 16,-3 0-16,0-2 0,-1-2 16,-1-2-16,-4 0 0,-4-1 0,-2 2 15</inkml:trace>
  <inkml:trace contextRef="#ctx0" brushRef="#br0" timeOffset="26117.4504">25425 3655 0,'0'0'0,"0"0"15,0 0-15,0 0 0,0 0 16,0 0-16,41 4 0,-41-4 16,37 0-16,-16-2 0,2-1 15,2-1-15,0 0 0,8-1 0,1-1 16,-1-2-16,1-1 0,-3 0 16,-2-1-16,-4-1 0,-2-1 15,2-2-15,-5 0 0,-5-2 16,-3 0-16,-5 1 0,-5 3 15,-3 1-15,-2 3 0,-6 0 16,-4 3-16,-6 3 0,-3 2 0,-4 5 16,-1 2-16,-8 6 15,-1 2-15,4 4 0,2 2 16,4 2-16,2-1 0,2 4 0,5-1 16,7 0-16,6-1 0,6-4 15,5 1-15,8-3 0,6-4 16,6-1-16,3-2 0,5-3 15,1-2-15,-7-1 0,-7-2 16,-5 0-16</inkml:trace>
  <inkml:trace contextRef="#ctx0" brushRef="#br0" timeOffset="29702.7286">26392 2908 0,'0'0'0,"0"0"16,0 0-16,0 0 0,0 0 0,0 0 15,-5 23-15,5-23 0,-7 25 0,0-6 16,-1 5-16,0 1 15,-2 3-15,-1 7 0,0 5 16,-4 13-16,2-2 0,-5 14 16,0 5-16,-3 5 0,1-9 15,-1 3-15,1-9 0,5-13 16,2-9-16,4-8 0,1-8 16,2-6-16,2-5 0,2-9 0,2-5 15,0-4-15,1-1 0,3-6 16,4-4-16,2 0 0,2-2 15,5-9-15,0-3 0,2-2 16,1 1-16,3-1 0,3 0 16,0 5-16,-3 2 0,4 1 15,0 4-15,-5 5 0,-4 5 0,-1 6 16,2 5-16,-6 3 0,-2 2 16,-2 7-16,-3 8 0,-4 1 15,-3 3-15,-7 4 0,-5 3 16,-3-2-16,1-1 0,-4-3 15,-1 1-15,-1-5 0,-1-2 16,-3-4-16,-4-3 0,3-1 16,2-1-16,-3-3 0,-1-2 15,5-4-15,2-1 0,3-2 16,1-1-16,4 0 0,2 0 0,3-3 16,3-4-16,4 1 0,2-2 15,0 2-15,0 3 0,0 0 16</inkml:trace>
  <inkml:trace contextRef="#ctx0" brushRef="#br0" timeOffset="30034.3774">26424 3552 0,'0'0'0,"0"0"15,0 0-15,25 3 0,-25-3 0,32 1 16,-11-2-16,2 1 0,1-2 16,12 0-16,1-1 0,-1-2 15,-2 0-15,5-5 0,-2-4 16,-6 2-16,-5 0 0,-4-3 15,-4-1-15,-5 0 0,-4 0 16,-7 1-16,-5 0 0,-4 2 16,-2 0-16,-7 5 0,-6 1 15,0 4-15,0 7 0,-5 2 16,-4 2-16,3 5 0,1 2 0,-3 9 16,2 5-16,3-1 0,6 1 15,5 0-15,6 2 0,4-4 16,6-3-16,7 0 0,5-3 15,5-3-15,7-3 0,5-9 16,4-5-16,1-2 0,1-3 0,-1-5 16,1-6-16,-8 3 15,-6 3-15,-5 2 0</inkml:trace>
  <inkml:trace contextRef="#ctx0" brushRef="#br0" timeOffset="30284.8384">27047 3219 0,'0'0'0,"0"0"0,0 0 15,-7 25-15,7-25 0,-12 36 0,0-11 16,0 4-16,1 3 0,-4 12 16,1 2-16,2-2 0,2-3 15,3 3-15,5-8 0,2-2 16,2-9-16,9-9 0,8-6 15,-3-7-15,0-5 0,4-6 16,4-7-16,-2-1 0,-1 0 16,2-6-16,-1-2 0,-4 6 0,-5 4 15,-3 3-15</inkml:trace>
  <inkml:trace contextRef="#ctx0" brushRef="#br0" timeOffset="30434.5635">26864 3394 0,'0'0'0,"0"0"0,0 0 0,0 0 16,22-12-16,-22 12 0,37-5 15,-14 3-15,2 0 0,1-1 16,3 0-16,-2 0 0,1-1 0,2 0 16,-5 1-16,-4 0 0</inkml:trace>
  <inkml:trace contextRef="#ctx0" brushRef="#br0" timeOffset="31501.1278">27210 3404 0,'0'0'16,"0"0"-16,-3 17 0,0-4 0,2 2 16,0 4-16,0 5 0,0 4 15,1 0-15,1-3 0,1-3 16,2-4-16,0-4 0,5-2 15,2-5-15,0-5 0,2-5 16,1-4-16,2-4 0,-2-2 16,-1-3-16,4-7 0,-1-2 15,1-1-15,-2 1 0,1-2 16,0-1-16,0 4 16,-3 0-16,1 3 0,-1 4 0,-6 6 0,-1 3 15,-2 4-15,-1 3 0,-1 5 16,-2 4-16,-2 5 0,-1 7 15,0-2-15,0 2 0,-2 12 16,1 4-16,-1-5 0,2-4 16,4-2-16,2-4 0,3-3 15,1-2-15,2-5 0,4-4 16,1-4-16,1-4 0,3-6 16,1-4-16,-2-2 0,0-1 0,-1-3 15,0-3-15,-3 1 0,-2 0 16,-2 0-16,-2 0 0,-3 1 15,-1 1-15,-1 2 0,0 3 16,-2 2-16,-2 2 0,1 3 16,0 3-16,1 2 0,0 0 15,0 6-15,1 2 0,2 0 0,-1 3 16,6 0-16,5 1 16,2 0-16,4 0 0,5-2 0,5-4 15,2-2-15,1-3 0,8-5 16,1-2-16,-4-2 0,-3 0 15,0-4-15,-5-3 0,-7 2 16,-5 1-16,-8 0 0,-6-1 16,-5 2-16,-3 0 0,-8 1 15,-6 1-15,-1 3 0,-1 4 0,-5 4 16,-4 5-16,3 0 0,4 0 16,-4 9-16,0 3 0,4 2 15,2 1-15,2 5 0,3 3 16,6-2-16,5 1 0,9-4 15,6 0-15,1-6 0,2-2 16,9-3-16,8-4 0,-2-2 16,1-4-16,2-3 0,3-3 15,-4-1-15,-3-2 0,-3 1 16,-3-2-16,-6 0 0,-3-3 0,-2 1 16,-3-4-16,-4 2 15,-3 2-15,-2-2 0,-3 1 16,2 1-16,0 2 0,-1 1 0,2 1 15,0 1-15,1 0 0,1 3 16,2-2-16,1 2 0,3-1 16,5-1-16,5 0 0,4-2 15,2 1-15,5-2 0,3-3 16,-1 0-16,0-1 0,4-2 16,-2-4-16,-6 2 0,-3 0 0,-2 0 15,-1-1-15,-6 1 0,-3 1 0,-4 0 16,-4 1-16,-2-1 15,-2 1-15,-6 1 0,-4 3 16,-1 4-16,-3 2 0,-7 7 16,-3 3-16,-2 3 0,0 0 0,1 4 15,0 3-15,4 2 16,3 1-16,3 6 0,3 1 16,5-4-16,3-3 0,8 1 0,8 1 15,6-5-15,5-5 0,7-2 16,6-7-16,3 0 0,0-3 15,7-3-15,6-5 0,-5-2 16,-2-5-16,-4 3 0,-11 2 16,-6 3-16</inkml:trace>
  <inkml:trace contextRef="#ctx0" brushRef="#br0" timeOffset="32134.7661">28741 3308 0,'0'0'0,"0"0"0,0 0 0,0 0 15,-15 21-15,15-21 0,-15 28 16,8-10-16,-1 1 0,0 3 16,2 3-16,-1-2 0,2 1 15,-2 5-15,1-4 0,1-3 16,0-4-16,2-2 0,0-4 16,1-4-16,-1-1 0,1-6 0,1-3 15,1-4-15,0 1 0,2-6 16,2-5-16,1-1 0,3-1 15,3-3-15,4-4 0,2 1 16,0-1-16,7-1 0,1 2 16,-1 4-16,-1 4 0,2 4 15,0 2-15,-3 4 0,-2 3 0,-4 5 16,-2 6-16,-3 3 0,-4 4 16,-1 4-16,-4 7 0,-1-1 15,-2 1-15,-3 1 0,-4-2 16,1 0-16,1-3 0,0 4 15,2-2-15,3-5 0,3-3 16,-1-5-16,0-2 0,0-2 0</inkml:trace>
  <inkml:trace contextRef="#ctx0" brushRef="#br0" timeOffset="32401.4489">29751 2985 0,'0'0'0,"0"0"0,0 0 16,0 0-16,-24 26 0,7-10 15,-5 5-15,-2 2 0,-1 3 0,-12 15 16,-4 6-16,-5 7 16,4-2-16,3 2 0,1 3 15,2-4-15,6-9 0,5-6 16,7-11-16,7-9 0,5-7 0,6-11 15,9-5-15,2-5 0,4-6 16,0-5-16,3-3 0,3-6 16,3-5-16,-5 8 0,-5 6 15,-2 5-15</inkml:trace>
  <inkml:trace contextRef="#ctx0" brushRef="#br0" timeOffset="32584.9134">29783 3016 0,'0'0'0,"0"0"0,0 0 16,0 0-16,0 0 0,6 28 0,-6-28 15,-2 30-15,1-9 0,-2 5 16,-3 6-16,0 2 0,-2 4 16,-1 11-16,2 1 0,0 7 15,3-5-15,1-7 0,2-5 16,-2-1-16,0-9 0,-3-5 16,0-5-16,-1-7 0,-2-2 0,2-2 15,2-2-15,1-1 0</inkml:trace>
  <inkml:trace contextRef="#ctx0" brushRef="#br0" timeOffset="32717.9904">29394 3445 0,'0'0'0,"0"0"16,0 0-16,35-4 0,-13-2 0,5 3 16,3-2-16,4 2 0,1 0 15,16 1-15,3 2 16,1-2-16,-11 2 0,-8 0 0</inkml:trace>
  <inkml:trace contextRef="#ctx0" brushRef="#br0" timeOffset="33234.0349">30526 3308 0,'0'0'0,"0"0"16,0 0-16,-5 21 0,-1-10 0,-2 4 15,-2 3-15,-1 2 0,-2 2 16,-8 6-16,-2-1 0,-1-4 16,0-3-16,-11 2 0,-3-4 15,1-3-15,2-2 0,1-6 16,1-4-16,2-3 0,2-3 0,0-5 16,4-3-16,9-1 15,1-2-15,4-1 0,3-4 16,5-2-16,7-2 0,7 0 0,6-2 15,3 1-15,2 0 0,11-3 16,6 2-16,2-2 0,1 1 16,1 0-16,1 2 0,6-3 15,0 3-15,0-1 0,-2 1 16,-5 2-16,-4 3 0,-6-1 16,-6 0-16,-5 1 0,-3 0 0,-8 2 15,-6 1-15,-8 0 16,-4 2-16,-10 2 0,-6 2 15,-1 7-15,-4 3 0,-4 5 0,-2 1 16,3 6-16,2 3 0,3 2 16,2 1-16,5 0 0,5-2 15,6 8-15,5 2 0,7 1 16,5 1-16,4 6 0,5 4 16,3-1-16,4 1 0,5 6 15,0 2-15,-2-8 0,1-2 0,0-5 16,-1-2-16,-3-5 0,-5-3 15,-4-5-15,-5-4 0,-2-4 16</inkml:trace>
  <inkml:trace contextRef="#ctx0" brushRef="#br0" timeOffset="33534.3687">31104 2941 0,'0'0'0,"0"0"0,0 0 0,0 0 16,0 0-16,9 33 0,-9-33 15,-5 40-15,1-14 0,-5 4 16,-3 7-16,-7 10 0,-2-1 0,-3 14 16,1 0-16,3-9 0,3-5 15,1 0-15,1-6 16,4-9-16,4-7 0,2-7 0,3-4 15,2-4-15,2-3 0,1-9 16,0-6-16,0-5 0,0-4 0,0-4 16,-2-8-16,-1 7 0,0 5 15,0 2-15</inkml:trace>
  <inkml:trace contextRef="#ctx0" brushRef="#br0" timeOffset="33901.2141">30986 3078 0,'0'0'15,"0"0"-15,0 0 0,23-10 16,-11 6-16,6 2 0,4 0 0,2-1 15,1 3-15,12 0 0,1 3 16,-1-3-16,-2 0 0,6 4 16,-4 5-16,-4 2 0,-4 1 15,-6-1-15,-4 1 0,-7 1 16,-5 1-16,-12 0 0,-7 3 16,-7 0-16,-5-1 0,-9 2 0,-8 2 15,-1-2-15,-1 1 0,-8 2 16,-1-3-16,2 2 0,10-6 15,14-3-15,8-4 0,6-5 16,4-3-16,15-1 0,10-2 16,5 1-16,3-1 0,9 0 15,7 3-15,0 0 0,0 2 0,-1 4 16,2 2-16,-1 1 16,-7 0-16,-8 2 0,-8 2 15,-7-2-15,-5-2 0,-11 2 16,-4 3-16,-9-1 0,-5-2 0,-10 0 15,-8 0-15,-2-1 0,-2 0 16,-10 1-16,-8 2 0,-10 3 16,1 0-16,12-2 0,16-4 15,13-3-15</inkml:trace>
  <inkml:trace contextRef="#ctx0" brushRef="#br0" timeOffset="54318.2816">19041 4150 0,'0'0'0,"0"0"0,0 0 15,0 0-15,0 0 0,0 0 16,0 0-16,0 0 0,0 0 0,0 27 16,0-27-16,-16 29 0,6-12 15,-3 5-15,-2 3 0,-3 1 16,-1 2-16,-4 7 0,1-2 15,3-3-15,4-4 0,0 0 16,6-3-16,4-6 0,6-2 16,10-6-16,9-5 0,2-4 15,1-3-15,6-2 0,3-2 16,-2 0-16,-4-2 0,2-1 16,0-1-16,0 0 0,-7 3 0,-5 1 15</inkml:trace>
  <inkml:trace contextRef="#ctx0" brushRef="#br0" timeOffset="54518.0056">18720 4367 0,'0'0'0,"9"-2"15,4-2-15,2 0 0,2 1 0,10-2 16,6 2-16,2-1 0,0 0 0,9-2 15,1 1-15,-2-1 16,-2 1-16,7-1 0,-1 2 16,-11 1-16,-7-1 0,-7 2 15</inkml:trace>
  <inkml:trace contextRef="#ctx0" brushRef="#br0" timeOffset="54703.8485">19539 4267 0,'0'0'16,"0"0"-16,0 0 0,-11 18 16,11-18-16,-16 24 0,7-5 15,-1 1-15,0 0 0,-1 3 16,0 2-16,-3 3 0,2-2 0,0-6 16,1-3-16,2-7 0,3-4 15,0-1-15,2-1 0,0 0 16</inkml:trace>
  <inkml:trace contextRef="#ctx0" brushRef="#br0" timeOffset="54851.9516">19512 4141 0,'0'0'0,"0"0"0,0 0 0,27 3 15,-27-3-15,24 6 0,-7 1 16,-1 1-16,0 0 0,-2 0 15,-2-2-15,-1-2 0</inkml:trace>
  <inkml:trace contextRef="#ctx0" brushRef="#br0" timeOffset="55053.7016">19819 4297 0,'0'0'0,"0"0"0,-11 19 16,4-5-16,0 2 0,-4 8 0,-5 6 15,-4 12-15,0 1 0,-3 13 16,0-1-16,3-6 0,3-4 0,-2-1 16,2-8-16,4-8 0,3-6 15,2-7-15,2-4 16,-1-7-16,2-6 0,0-1 0,2 2 16,1 0-16</inkml:trace>
  <inkml:trace contextRef="#ctx0" brushRef="#br0" timeOffset="55301.3485">19918 4231 0,'0'0'15,"8"-1"-15,3 2 0,2 0 16,1 2-16,5 3 0,0 3 0,-1 1 16,-2 0-16,-2 4 0,-3 1 15,-2 0-15,-2-2 0,-4 2 16,-4 0-16,-2 1 0,-3-1 15,-7 2-15,-6-1 0,-1-2 16,0 0-16,-10 0 0,-3 0 16,2-2-16,2-1 0,5-2 15,3-4-15,4-2 0,3-4 0,3 1 16,2-1-16,2 0 0</inkml:trace>
  <inkml:trace contextRef="#ctx0" brushRef="#br0" timeOffset="55552.3016">20735 4162 0,'0'0'16,"0"0"-16,0 0 0,-9 26 0,9-26 15,-18 31-15,1-5 0,0-1 16,1 1-16,-3 9 0,2-2 15,0 3-15,5-5 0,4-5 16,4-5-16,3-6 0,3-2 16,11-6-16,9-6 15,-1-1-15,-1-1 0,-1-3 0,-2-2 16,-2 1-16,-3 2 0,-2-1 0</inkml:trace>
  <inkml:trace contextRef="#ctx0" brushRef="#br0" timeOffset="55704.7282">20424 4388 0,'0'0'0,"0"0"0,0 0 15,24-4-15,-24 4 0,39-9 16,-11 5-16,0-2 0,2 1 0,10-3 16,0-1-16,1 0 0,0 0 15,0 0-15,-8 1 0,-7 2 16</inkml:trace>
  <inkml:trace contextRef="#ctx0" brushRef="#br0" timeOffset="56102.042">21215 4037 0,'0'0'15,"0"0"-15,0 0 0,0 0 0,0 0 16,-9 26-16,9-26 0,-24 36 15,8-11-15,0 4 0,-3 3 16,-1 1-16,-2 1 0,-4 9 16,1-2-16,-1 3 0,4-8 15,3-7-15,5-6 0,2-6 16,3-4-16,3-5 0,3-5 16,4-6-16,3-5 0,6-5 15,5-5-15,1-4 0,2-2 0,5-3 16,6-3-16,0 2 0,2 2 15,5 2-15,-3 4 0,-4 6 16,-1 4-16,-4 6 0,-1 2 16,-5 6-16,-4 1 0,-4 3 15,-3 6-15,-8 1 0,-6 3 0,-2 2 16,-3 4-16,0 0 16,-1 1-16,-1 3 0,0-3 0,3-1 15,2-2-15,2-7 0,0-7 16,3-2-16,-1-1 0,2-1 15</inkml:trace>
  <inkml:trace contextRef="#ctx0" brushRef="#br0" timeOffset="56402.8635">21421 4417 0,'0'0'0,"0"0"0,0 0 16,28-1-16,-28 1 0,29-5 15,-12 1-15,1 0 0,4 1 0,-1-2 16,0 0-16,4-2 0,-3-1 15,-2-2-15,-2-3 0,-2 0 16,-3 0-16,-4-2 0,-5 0 16,-3 0-16,-3 2 0,-3 2 15,-3 0-15,-4 4 0,-5 1 0,0 4 16,-3 4-16,-1 3 16,-1 3-16,-6 6 0,-1 5 0,5 5 15,4 3-15,5 0 0,4 1 16,5 0-16,5-2 0,9-3 15,9-1-15,9-4 0,6-3 16,5-7-16,6-7 0,4-2 16,3-5-16,-10 2 0,-9 2 15,-7-1-15</inkml:trace>
  <inkml:trace contextRef="#ctx0" brushRef="#br0" timeOffset="56852.7602">22361 4017 0,'0'0'0,"0"0"15,0 0-15,0 0 0,-4 29 0,4-29 16,-15 40-16,3-14 0,-2 1 16,-1 7-16,-3 4 0,-3 8 15,1-1-15,-4 3 0,2-3 16,2-8-16,2-7 0,2-2 15,3-7-15,4-6 0,2-4 16,5-6-16,1-2 0,1-3 16,2-7-16,5-5 0,3-6 15,1-4-15,0-3 0,5-2 16,6-1-16,2 0 0,2 0 0,8 2 16,2 5-16,2 3 0,-1 2 15,1 7-15,0 5 0,-1 3 16,-2 4-16,-1 6 0,-6 4 15,-11-1-15,-3 3 0,-7 1 16,-4 2-16,-6-3 0,-2 0 0,-11 0 16,-6 1-16,-2-2 15,-1-1-15,-8-1 0,-6-1 16,2 1-16,0-1 0,0 0 0,-2 0 16,8-5-16,6-2 15,3-5-15,5-3 0,9-1 0,4-3 16,1 3-16,1 0 0,0 1 15</inkml:trace>
  <inkml:trace contextRef="#ctx0" brushRef="#br0" timeOffset="57284.8091">23140 4248 0,'0'0'0,"0"0"0,0 0 0,0 0 16,0 0-16,-26-8 0,26 8 16,-30-5-16,14 3 0,-5 3 15,-4 3-15,-1 1 0,1 3 0,-10 5 16,-2 4-16,4 0 0,2 2 16,-2 6-16,6 3 0,6-4 15,3-1-15,6-2 0,4-2 16,6-5-16,3-3 0,11-3 15,9-3-15,3-4 0,3-2 16,3-6-16,4-4 0,-3-3 16,-3 0-16,7-7 0,-2-1 15,-5 0-15,-2 2 0,-5-1 16,-3 2-16,-4 4 0,-6 4 0,-1 3 16,-3 2-16,-3 1 0,-2 2 15,-4 6-15,-4 3 0,0 4 16,0 3-16,2 2 0,-1 3 15,1 0-15,3 0 0,2 4 16,2 0-16,2-3 0,3-2 0,6-5 16,5-2-16,-2-4 0,-1-4 15,-1 1-15,-4-1 0,-1-1 16</inkml:trace>
  <inkml:trace contextRef="#ctx0" brushRef="#br0" timeOffset="57501.729">23549 3974 0,'0'0'15,"0"0"-15,0 0 0,0 0 0,-8 24 16,8-24-16,-18 36 16,5-13-16,-2 1 0,-4 7 0,-3 2 15,-5 11-15,3-1 0,-1 6 16,4-2-16,4-9 0,5-5 0,4-2 15,6-4-15,3-6 16,3-7-16,-2-3 0,0-3 16,-1-1-16</inkml:trace>
  <inkml:trace contextRef="#ctx0" brushRef="#br0" timeOffset="57918.9229">23814 4220 0,'0'0'0,"0"0"0,0 0 16,0 0-16,0 0 0,-23-6 16,23 6-16,-31 3 0,31-3 0,-38 11 15,13-1-15,1 1 0,-1 2 16,-6 7-16,1 2 0,3 0 16,1 0-16,2 3 0,6-2 15,6-3-15,4-3 0,7-4 16,6-1-16,5-3 0,4-5 0,7-5 15,7-5-15,-1-1 16,1-2-16,0-3 0,3-2 16,-4-2-16,-3-1 0,1-5 15,-2-1-15,-4 3 0,-3 1 0,-5 4 16,-4 4-16,0 2 0,-3 3 16,-4 3-16,-3 2 0,-1 2 15,-1 2-15,-1 7 0,-2 4 16,1-2-16,1 2 0,-1 4 15,2 3-15,0-2 0,2 0 16,4-1-16,4-3 0,2-3 16,1-4-16,3-2 0,2-3 15,-4 0-15,-1-1 0,-2 0 0</inkml:trace>
  <inkml:trace contextRef="#ctx0" brushRef="#br0" timeOffset="58285.5542">24095 4230 0,'0'0'16,"0"0"-16,0 0 0,-7 18 0,7-18 15,-16 25-15,4-7 16,0 4-16,0 2 0,-1 4 0,0-3 16,4-3-16,1-5 0,1-3 15,2 0-15,0-5 0,2-5 16,1-3-16,1-4 0,1-3 15,0-1-15,2-6 0,1-2 16,3-2-16,1-3 0,6-3 16,2-3-16,0 1 0,2 1 15,5 0-15,1 2 0,1 4 0,2 2 16,-1 6-16,-1 3 0,-3 4 16,-3 3-16,-4 4 0,-2 5 15,-4-1-15,-2 2 0,-4 8 16,-3 5-16,-4 0 0,-1-1 15,-3 1-15,-2 1 0,1 0 16,1-4-16,3 0 0,1-1 16,2-6-16,2-3 0,0-3 15,0-1-15,-1 0 0</inkml:trace>
  <inkml:trace contextRef="#ctx0" brushRef="#br0" timeOffset="58503.9981">24674 4127 0,'0'0'0,"0"0"16,0 0-16,-22 15 0,22-15 0,-30 21 15,8-5-15,0 5 16,0 2-16,-5 9 0,1 0 16,4-2-16,2-3 0,3 3 0,6-2 15,5-6-15,5-3 0,7-4 16,5-5-16,3-3 0,3-2 0,2-5 15,5-2-15,-5-2 16,-1-1-16,-4 0 0,-2 2 16,-3 0-16</inkml:trace>
  <inkml:trace contextRef="#ctx0" brushRef="#br0" timeOffset="58834.9362">24637 4382 0,'0'0'0,"0"0"0,0 0 0,0 0 15,26-2-15,-26 2 0,31-3 16,-31 3-16,36-4 0,-14-1 16,4-1-16,-2-1 0,-1 0 0,6-4 15,0-1-15,-6 1 16,-5-1-16,-3-1 0,-4-1 16,-3 2-16,-5 1 0,-4 0 0,-5 0 15,-2 1-15,-3 2 0,-5 3 16,-6 3-16,-1 2 0,0 4 0,-8 6 15,-2 5-15,3 2 16,2 2-16,6 2 0,4 2 16,3-1-16,4-2 0,6 6 15,5-2-15,4-6 0,5-2 0,10-1 16,6-4-16,0-4 16,5-2-16,11-4 0,4-5 0,-10 1 15,-7 1-15,-6 0 0</inkml:trace>
  <inkml:trace contextRef="#ctx0" brushRef="#br0" timeOffset="59101.4373">25523 3941 0,'0'0'0,"0"0"0,0 0 15,0 0-15,-31 13 0,31-13 16,-37 26-16,14-7 0,-2 2 16,-9 12-16,-2 5 0,2-1 15,2 2-15,-1 8 0,5-1 16,3 3-16,6-5 0,9-5 16,8-4-16,7-6 0,7-7 0,8-7 15,8-6-15,3-3 0,3-1 16,-8-2-16,-5-1 0,-5 0 15</inkml:trace>
  <inkml:trace contextRef="#ctx0" brushRef="#br0" timeOffset="59488.3366">26014 4125 0,'0'0'0,"0"0"0,0 0 16,0 0-16,0 0 0,-27-4 15,27 4-15,-30 5 0,12-3 0,-5 4 16,-3 1-16,0 1 16,-1 3-16,-6 2 0,1 1 0,5-1 15,4-1-15,6 0 0,6-1 16,5 0-16,5 0 0,7 0 15,6 0-15,3-2 0,3 1 16,6 1-16,2-2 0,-4-1 16,-2-1-16,-4 1 0,-3-2 15,-3 1-15,-3-1 0,-6 1 16,-5 1-16,-4-1 0,-3-1 0,-4 0 16,-2 1-16,-2-1 0,0-1 15,-6 3-15,-1-1 0,3-1 16,6-3-16,4-4 0,4-3 15,1 0-15,3 0 0,0 2 16</inkml:trace>
  <inkml:trace contextRef="#ctx0" brushRef="#br0" timeOffset="59768.6115">26455 4088 0,'0'0'0,"0"0"0,0 0 15,0 0-15,-23-1 0,23 1 0,-35 8 16,14 0-16,-1 1 0,-4 2 16,-4 4-16,-5 3 0,3 0 15,-2 7-15,4 3 16,6-4-16,4-2 0,7-2 0,5 1 15,5-4-15,3-2 0,9 0 16,10 2-16,2-4 0,1-3 0,-4-2 16,-4-1-16,-3-2 15</inkml:trace>
  <inkml:trace contextRef="#ctx0" brushRef="#br0" timeOffset="60187.1675">26860 4149 0,'0'0'0,"0"0"0,0 0 0,0 0 16,0 0-16,-15-24 0,15 24 15,-25-7-15,10 4 0,-2 3 16,-3 1-16,-2 1 0,0 1 0,-9 6 16,-1 2-16,2 2 0,1 0 15,2 4-15,0 2 0,0 2 16,4-2-16,6 0 0,5-1 15,4-2-15,5-3 0,8-2 16,8-1-16,1-6 0,2-1 0,8-4 16,4-3-16,0-3 15,-1-1-15,1-5 0,0-3 16,-3 3-16,-1 4 0,3-8 0,-3-3 16,-5 1-16,-6 1 0,-2 1 15,-2 3-15,-4 2 0,-2 2 16,-1 3-16,-4 2 0,-2 4 15,-1 2-15,-1 6 0,-1 5 16,2-2-16,-1 2 0,2 4 16,1 3-16,2 6 0,2-2 15,4 1-15,4 3 0,2-8 0,2-2 16,4-3-16,3-4 16,-5-1-16,-2-2 0,-2-1 0</inkml:trace>
  <inkml:trace contextRef="#ctx0" brushRef="#br0" timeOffset="60452.0375">27371 3853 0,'0'0'0,"0"0"15,0 0-15,-13 20 0,13-20 16,-24 29-16,6-6 0,-2 4 15,-1 3-15,-8 12 0,1 4 16,1-2-16,4-2 0,1 4 16,5-3-16,3-2 0,5-9 0,7-6 15,5-5-15,7-6 0,5-6 16,0-3-16,3-3 16,-4-3-16,0-4 0,-2 2 0,-2-1 15,-2 2-15</inkml:trace>
  <inkml:trace contextRef="#ctx0" brushRef="#br0" timeOffset="60769.0542">27290 4306 0,'0'0'0,"0"0"0,0 0 16,25 2-16,-25-2 0,28 1 0,-28-1 16,41-2-16,-19 0 0,3-1 15,4-2-15,5-4 0,-1 1 16,-3-2-16,-2 0 0,-4-1 15,-3 1-15,-1-5 0,-5 1 16,-4 0-16,-4 2 0,-7 1 16,-4-1-16,-2 1 0,-3 3 15,-5 0-15,-5 4 0,0 1 0,1 3 16,-8 6-16,0 4 16,0 3-16,2 4 0,1 2 0,1 3 15,4 0-15,4 2 0,4 1 16,3 0-16,6-3 0,5-1 15,11 1-15,10-2 0,0-8 16,1-3-16,15-14 0,5-13 16,-9 3-16,-9 3 0,-6 3 0</inkml:trace>
  <inkml:trace contextRef="#ctx0" brushRef="#br0" timeOffset="61038.0123">28143 4098 0,'0'0'0,"0"0"0,-28 6 16,9-2-16,-1 2 0,-7 5 16,-3 3-16,4 0 0,1-1 0,1 4 15,5 0-15,5 0 16,4-2-16,8 0 0,6-1 16,6-1-16,3-3 0,4-1 15,2 0-15,-3-1 0,1 1 0,-3-1 16,-1 0-16,-3-1 0,-2-3 0,-5 2 15,-2-2-15,-3 1 16,-1 2-16,-5 0 0,-2 1 16,-3-1-16,-2 1 0,-4-2 15,-2 1-15,3-1 0,3-1 0,3-2 16</inkml:trace>
  <inkml:trace contextRef="#ctx0" brushRef="#br0" timeOffset="61268.6609">28634 4055 0,'0'0'0,"0"0"0,10 14 16,-4-2-16,-2 2 0,0 9 0,-1 3 15,-1-2-15,-1 0 0,-4 0 16,-4-1-16,-3-2 0,-3-1 0,-11 5 15,-7 0-15,-4-3 16,-4-2-16,-22 4 0,-9 2 16,15-7-16,12-4 0,8-3 15</inkml:trace>
  <inkml:trace contextRef="#ctx0" brushRef="#br0" timeOffset="61902.4547">22680 4736 0,'0'0'0,"0"0"0,0 0 16,34 3-16,-17-1 0,8 0 16,7 2-16,10-1 0,1 0 0,20 1 15,7-2-15,-2 0 0,-2 0 16,23-5-16,22 0 16,-8-2-16,-7 1 0,51-5 0,17-1 15,-26 0-15,-14 1 0,14 1 16,11 2-16,-18-1 0,-12-1 15,15 2-15,11 1 0,-15-1 16,-9 1-16,18-2 0,12 3 16,-15 2-16,-10 2 0,20 0 15,12-1-15,-17 0 0,-12-1 0,17 2 16,13 2-16,-18-2 0,-12-2 16,15 3-16,9 0 15,-20 3-15,-13-1 0,8-1 0,6-3 16,-21-1-16,-14 0 0,-2 2 15,0 2-15,-15-1 0,-11-2 0,-7 0 16,-4-3-16,-12 0 16,-12-2-16,-11 2 0,-7 1 15,-6 1-15</inkml:trace>
  <inkml:trace contextRef="#ctx0" brushRef="#br0" timeOffset="62155.7692">29191 4049 0,'0'0'0,"14"-3"0,4-1 16,-2 1-16,4 1 0,13-3 15,6 2-15,1-2 0,0 2 16,11-1-16,0-1 0,-6 1 16,-4 1-16,-5 0 0,-10 1 15,-7 1-15,-3-1 0,-4 1 0</inkml:trace>
  <inkml:trace contextRef="#ctx0" brushRef="#br0" timeOffset="62354.7741">28972 4315 0,'0'0'0,"0"0"0,28-7 16,-7 1-16,3-1 0,17-4 15,8-2-15,1 1 0,2 0 0,14-4 16,14-2-16,-10 0 0,-7 3 16,3-2-16,-6 2 0,-14 5 15,-9 5-15,-9-1 16,-9 2-16,-12 1 0,-7 0 0,0 1 15,0 2-15,0-3 0</inkml:trace>
  <inkml:trace contextRef="#ctx0" brushRef="#br0" timeOffset="62568.3529">29467 4107 0,'0'0'0,"0"0"16,0 0-16,-5 27 0,5-27 0,-12 33 15,1-8-15,-1 3 16,-1 2-16,-5 11 0,-1 0 16,-3 9-16,0-4 0,0-4 15,0-3-15,0-1 0,3-8 0,4-8 16,4-4-16,4-7 0,5-5 16,1-2-16,0-2 0,0 0 15</inkml:trace>
  <inkml:trace contextRef="#ctx0" brushRef="#br0" timeOffset="62735.6716">29505 4409 0,'0'0'15,"0"0"-15,0 0 0,18 20 0,-18-20 16,17 24-16,-4-7 16,-2 0-16,0 1 0,5 2 0,2 1 15,1-3-15,1-2 0,1-7 16,0-2-16,-3-1 0,-4-2 15,-2 0-15</inkml:trace>
  <inkml:trace contextRef="#ctx0" brushRef="#br0" timeOffset="62885.0836">30123 4027 0,'0'0'0,"0"0"0,25-10 0,-9 3 15,1 2-15,7-2 0,3 1 16,-3 2-16,-2 0 0,-3 1 16,-4 1-16,-2 0 0</inkml:trace>
  <inkml:trace contextRef="#ctx0" brushRef="#br0" timeOffset="63052.247">30120 4211 0,'0'0'0,"0"0"16,0 0-16,0 0 0,0 27 0,0-27 16,0 23-16,0-10 0,0-1 15,4-2-15,1-1 16,3-3-16,2-1 0,-1-2 0,-2 1 16,0-2-16</inkml:trace>
  <inkml:trace contextRef="#ctx0" brushRef="#br0" timeOffset="63302.3386">30556 4177 0,'0'0'0,"0"0"0,0 0 0,0 0 16,-29 17-16,9-6 0,-6 1 15,-3 1-15,-1 3 0,-15 8 16,-5 4-16,-1 1 0,0-1 0,-4 5 16,-1 4-16,12-6 0,9-6 15,10 0-15,11-5 0,12-8 16,7-2-16,16-6 0,12-4 15,8-4-15,4-3 0,9-3 16,6-2-16,5-1 0,-4-2 0,0-1 16,-7 1-16,-10 3 15,-7 0-15,-10-1 0,-6 0 16,-10-1-16,-5 3 0,-3 3 0,-1 3 16,0 0-16</inkml:trace>
  <inkml:trace contextRef="#ctx0" brushRef="#br0" timeOffset="63453.145">30255 4236 0,'0'0'0,"0"0"0,0 0 15,-5 27-15,5-27 0,-1 35 16,1-8-16,0 4 0,1 5 0,2 16 16,-1 5-16,1 9 0,2-2 15,-1-5-15,-1-13 0,-1-9 16</inkml:trace>
  <inkml:trace contextRef="#ctx0" brushRef="#br0" timeOffset="76669.5691">2972 4248 0,'0'0'0,"0"0"15,0 0-15,0 0 0,0 0 0,29 16 16,-29-16-16,27 21 16,-27-21-16,38 28 0,-13-8 15,2 2-15,4 0 0,16 6 0,7 0 16,15 1-16,2-2 0,23-3 16,3-7-16,9 0 0,-8-3 15,21-5-15,1-6 0,29-12 16,-20-9-16,-2-1 0,2 0 15,-20-4-15,-11-2 0,-1-10 16,0-7-16,-18 3 0,-9 1 0,-12-1 16,-6 0-16,-10-1 0,-5-2 15,-11-6-15,-8-4 0,-10 6 16,-7 5-16,-15-12 0,-12-6 16,-8 2-16,-6 1 0,-18 4 15,-9 0-15,1 4 0,3 4 16,-16-2-16,-13-1 0,3 11 15,2 7-15,-13 8 0,-6 7 16,5 6-16,5 3 0,-12 8 16,-9 4-16,10 7 0,6 1 0,-3 14 15,0 10-15,9 0 0,10 1 16,-3 10-16,-2 6 0,15 3 16,9 2-16,9 10 0,6 7 15,16-11-15,10-8 0,13 4 16,9 3-16,10-4 0,7-2 15,18 1-15,12-2 0,10-11 16,4-8-16,25-12 0,20-7 16,-5 0-16,-1-2 0,11-5 0,9-6 15,-13-2-15,-10-1 0,-27-1 16,-23-2-16,-14-1 0</inkml:trace>
  <inkml:trace contextRef="#ctx0" brushRef="#br0" timeOffset="77519.0676">2070 4332 0,'0'0'0,"0"0"0,0 0 16,0 0-16,14-23 0,-14 23 15,23-18-15,-6 7 0,3-2 16,6-1-16,4-1 0,9-4 0,2 2 16,12-4-16,2-1 15,-6 2-15,-1 2 0,3 0 0,-3 3 16,-7 3-16,-7 2 0,-6 3 16,-9 3-16,-2 2 0,-3 4 0,-9 6 15,-3 7-15,-9 0 16,-4 4-16,-10 5 0,-6 6 15,-14 5-15,-1-1 0,-9 9 16,-5 5-16,-3 8 0,5-2 0,-10 7 16,-2-4-16,12-6 15,6-5-15,-7 4 0,19-16 16,11-13-16,12-9 0,8-7 0,5-5 16,2-8-16,1-2 0,13-8 15,7-6-15,-1-4 0,2-4 16,6-7-16,4-5 0,-2 2 15,-1 2-15,-1-14 0,-1-6 16,-3 7-16,-4 7 0,0 0 16,-2 1-16,-7 9 0,-3 5 0,1-10 15,-3 7-15,-5 22 0,1 6 16,-3 2-16,2 2 16,0 3-16,0 3 0,4 8 0,2 5 15,-3 1-15,4 3 0,2 8 16,5 8-16,-1 1 0,0 2 15,-1 5-15,1 5 0,2 2 16,-1-5-16,-1-3 0,2-3 16,-5-6-16,-1-6 0,1-3 0,-3-7 15,-4-7-15,0-2 0,-3-2 16,-3 0-16,-3-6 0,-6-2 16,-7-4-16,-2-5 0,-6-3 15,-1-4-15,-9-6 0,-4-2 16,0-2-16,-3 1 0,-5-2 15,-2-1-15,-3-2 0,3 2 16,1 4-16,-1 4 0,8 5 0,1 3 16,7 2-16,10 3 0,4 1 15</inkml:trace>
  <inkml:trace contextRef="#ctx0" brushRef="#br0" timeOffset="81252.8544">5904 3393 0,'0'0'0,"0"0"16,0 0-16,0 0 0,-21 16 0,21-16 15,-20 22-15,20-22 0,-26 30 16,12-11-16,0 1 0,-2 1 16,1 1-16,-2 5 0,5-2 15,2-4-15,2-2 0,8-6 16,6-4-16,6-4 0,4-3 0,6-6 15,4-2-15,3-3 16,1 0-16,8-4 0,0-4 16,-2 2-16,-2 1 0,0 0 15,-5 2-15,-7 2 0,-5 3 0,-6 5 16,-5 5-16,-2 2 0,-7 3 16,-8 6-16,-7 5 0,-3 7 15,-1 4-15,-6 3 0,-5 3 16,-6 8-16,2-2 0,-13 11 15,-3-2-15,8-7 0,7-5 0,-6-1 16,-1-7-16,8-8 16,5-5-16,7-3 0,-1-2 15,5-9-15,3-4 0,4-6 0,2-6 16,5 0-16,0-3 0,8-3 16,8-3-16,0 2 0,1-1 15,4 2-15,4 1 0,4 2 16,1 0-16,11 2 0,7-1 15,3 2-15,2 0 0,16 0 16,4 0-16,-4 3 0,-2 3 0,4 4 16,-1 2-16,-11 0 0,-7 2 15,-8 1-15,-7 1 16,-10 1-16,-6-1 0,-9 4 0,-6 2 16,-8 0-16,-4 2 0,-14 5 15,-6 2-15,-4 1 0,-5 0 0,-9 5 16,-7 4-16,4-1 15,2 0-15,-5 0 0,2-5 16,13-3-16,10-2 0,11-8 16,9-6-16,5 0 0,4 0 0,17-2 15,11-4-15,4-4 0,3-3 16,15-4-16,13-1 0,-1-1 16,0 1-16,9-3 0,-1 1 15,-12 4-15,-11 2 0,-9 0 16,-8 0-16,-6 3 0,-4 1 0,-14 1 15,-8 2-15,1 1 0,2-1 16,0 2-16</inkml:trace>
  <inkml:trace contextRef="#ctx0" brushRef="#br0" timeOffset="81468.9547">6035 4005 0,'0'0'0,"0"0"0,0 0 16,0 0-16,0 0 0,17 27 15,-17-27-15,7 34 0,-5-13 0,2 5 16,0 4-16,-2 0 16,2 0-16,-4 8 0,0-3 0,0-3 15,0-3-15,0 2 0,-4-3 16,-1-6-16,0-4 0,-2-3 16,-4-2-16,0-2 0,-1-2 15,0-7-15,-5-1 0,3 0 16,3-1-16,3 1 0</inkml:trace>
  <inkml:trace contextRef="#ctx0" brushRef="#br0" timeOffset="81602.2745">5714 4366 0,'0'0'0,"0"0"0,0 0 16,0 0-16,-10 25 0,10-25 0,-11 29 16,6-13-16,-1 3 0,3-1 15,1 1-15,2-3 0,0-1 16,0-1-16,0-1 0,0-3 0</inkml:trace>
  <inkml:trace contextRef="#ctx0" brushRef="#br0" timeOffset="81706.3951">6199 4327 0,'0'0'15,"0"0"-15,16 1 0,-8 2 0,1 2 16,-1 2-16,0 4 0,-3 3 16,-3 4-16,-6 12 0,-5 3 15,-1-5-15,2-6 0,4-2 16</inkml:trace>
  <inkml:trace contextRef="#ctx0" brushRef="#br0" timeOffset="82119.1095">6543 3825 0,'0'0'16,"0"0"-16,0 0 0,0 0 0,0 0 16,28 4-16,-28-4 15,18 12-15,-18-12 0,17 21 0,-17-21 16,12 32-16,-8-14 0,0-3 15,-1-1-15,0-3 0</inkml:trace>
  <inkml:trace contextRef="#ctx0" brushRef="#br0" timeOffset="82238.1078">6477 4224 0,'0'0'15,"0"0"-15,0 0 0,0 0 0,0 0 16,0 0-16,0 0 0,0 0 16,0 0-16,25 1 0,-25-1 15,33-19-15,-10 3 0,2-2 16,-1 0-16,6-12 0,-2-3 15,-2 4-15,-7 4 0,-3 5 16</inkml:trace>
  <inkml:trace contextRef="#ctx0" brushRef="#br0" timeOffset="82436.3685">6852 3584 0,'0'0'0,"0"0"15,0 0-15,3 28 0,-3-28 16,-2 38-16,-1-5 0,-1 4 15,0 4-15,-2 16 0,1 3 16,-2 11-16,2-7 0,-3 9 16,-3-5-16,3-1 0,2-12 15,-1-8-15,-2-9 0,3-7 0,-1-7 16,4-8-16,0-6 0,2-1 16,0-3-16,0-2 0</inkml:trace>
  <inkml:trace contextRef="#ctx0" brushRef="#br0" timeOffset="82619.2987">6943 3988 0,'0'0'0,"10"-4"0,3-1 16,4 0-16,2-1 0,9-5 0,5-1 16,-2-1-16,1-3 0,5-2 15,-4 2-15,-6 1 0,-4 1 0,-2-4 16,-4 0-16,-8 6 15,-2 0-15,-2 4 0,-1 1 16,0 0-16</inkml:trace>
  <inkml:trace contextRef="#ctx0" brushRef="#br0" timeOffset="82802.4981">7131 3762 0,'0'0'0,"0"0"16,0 0-16,0 0 0,0 0 0,-1 28 15,1-28-15,-3 38 16,1-16-16,-2 6 0,-2 4 15,-1 3-15,-2 2 0,-3 11 16,-1 0-16,-2 5 0,1-7 0,-2 2 16,6-7-16,-1-10 0,4-9 15,-2-7-15,2-7 0,2-2 16,0-1-16,0-1 0,1-1 16,2 1-16</inkml:trace>
  <inkml:trace contextRef="#ctx0" brushRef="#br0" timeOffset="82969.7732">7139 4133 0,'0'0'16,"0"0"-16,0 0 0,15 20 0,-15-20 16,15 26-16,-4-7 15,1 0-15,2 0 0,0 6 0,1 1 16,0-4-16,-2-3 0,-1-4 16,0-3-16,-2-4 0,0-5 15,-3-3-15,-1-2 0,0-1 16,-1 1-16,0 0 0</inkml:trace>
  <inkml:trace contextRef="#ctx0" brushRef="#br0" timeOffset="83136.0824">7410 3624 0,'0'0'0,"0"0"0,0 0 0,1 22 15,-1-22-15,3 31 0,-1-10 16,0-3-16,1-2 0,-2-3 0</inkml:trace>
  <inkml:trace contextRef="#ctx0" brushRef="#br0" timeOffset="83372.9004">7910 3649 0,'-1001'0'15,"2002"0"-15,-1001 0 0,-19 18 16,19-18-16,-22 24 0,6-6 16,-1 1-16,1 3 0,-1 3 0,1 0 15,5-4-15,4-3 0,7-3 16,6-5-16,3-4 0,5-2 16,5-5-16,7-4 0,1 1 15,2-1-15,7-4 0,1-2 16,-4 2-16,-3 2 0,-1-3 15,-3-1-15,-10 4 0,-2 0 0,-2 1 16,-5 3-16,1-1 0</inkml:trace>
  <inkml:trace contextRef="#ctx0" brushRef="#br0" timeOffset="83552.9057">7974 3780 0,'0'0'0,"0"0"0,0 0 16,0 0-16,1 36 0,-1-36 0,-1 42 15,-1-16-15,0 3 0,-1 12 16,0 4-16,-1-2 0,0-1 0,1 4 16,0-5-16,-1-7 0,2-4 15,-2-6-15,-1-3 0,1-4 16,1-3-16,1-2 0</inkml:trace>
  <inkml:trace contextRef="#ctx0" brushRef="#br0" timeOffset="83669.7004">7735 4213 0,'0'0'0,"0"0"0,0 0 16,0 0-16,26-19 0,-26 19 16,39-19-16,-17 7 0,3-2 0,12-4 15,3-3-15,-5 4 0,-7 2 16,-3 3-16</inkml:trace>
  <inkml:trace contextRef="#ctx0" brushRef="#br0" timeOffset="84052.3533">8432 3591 0,'0'0'0,"0"0"15,0 0-15,-27 24 0,13-12 0,-3 5 16,0 4-16,-4 5 0,3-1 16,3-1-16,5-2 0,4-4 15,6-2-15,9-6 0,5-3 16,7-6-16,3-1 0,13-5 15,5-5-15,-1 2 0,-1-1 0,7-1 16,-2 0-16,-5 3 0,-5 0 16,-3 1-16,-1 4 15,-8 3-15,-3 1 0,-7 8 0,-4 4 16,-4 4-16,-1 4 0,-6 5 16,-6 4-16,-1 3 0,-2 5 15,1 2-15,1 1 0,-3-1 16,0-4-16,-1 2 0,-1-3 15,1-8-15,0-5 0,-3-5 16,0-5-16,0-6 0,0-1 0,-5-2 16,-4-2-16,-2-3 0,1-3 15,-3-3-15,0-3 0,6 4 16,6 0-16,2 1 0</inkml:trace>
  <inkml:trace contextRef="#ctx0" brushRef="#br0" timeOffset="84203.049">8260 3977 0,'0'0'0,"0"0"0,0 0 0,0 0 16,0 0-16,-3 28 0,3-28 0,-6 27 15,6-27-15,-13 35 0,4-15 16,0-1-16,0 0 0,2-3 16,1-3-16,-1 1 0,2-1 15,0-3-15</inkml:trace>
  <inkml:trace contextRef="#ctx0" brushRef="#br0" timeOffset="84352.7885">8488 3924 0,'0'0'0,"0"0"0,0 0 0,0 0 16,6 29-16,-6-29 0,-13 35 16,2-13-16,-2 4 0,-5 4 15,-4 3-15,-4 10 0,-3-1 16,2 1-16,5-9 0,5-6 15</inkml:trace>
  <inkml:trace contextRef="#ctx0" brushRef="#br0" timeOffset="84969.3919">8215 4570 0,'0'0'0,"0"0"0,-25 6 16,5-1-16,-3 1 0,-7 2 0,-6 2 16,-16 3-16,-4 0 0,-21 2 15,-5 3-15,-18 2 0,0-1 0,-20 2 16,3-3-16,-16 1 0,6-2 16,-53 2-16,14-6 0,20 0 15,11-1-15,7-3 0,5-3 16,0-4-16,5-4 0,2-5 15,-1-3-15,13-5 0,8 0 16,5-7-16,2-2 0,5-2 16,1 0-16,7-4 0,3 0 15,11-8-15,8-3 0,17-5 16,10-2-16,15-8 0,6-6 0,19-13 16,12-8-16,17 1 15,10 2-15,17-8 0,15-4 16,8 5-16,5 3 0,16 7 0,11 3 15,-3 9-15,0 7 0,14 4 16,7 2-16,-1 13 0,-2 9 16,4 10-16,4 5 0,-6 8 15,-3 3-15,7 8 0,6 3 16,-5 7-16,-5 4 0,6 6 16,3 4-16,-6 3 0,-3 4 0,-4 7 15,-3 4-15,-8 5 0,-7 3 16,-5 7-16,-5 6 0,-13-4 15,-10-1-15,-14 2 0,-9 1 16,-21-2-16,-14-3 0,-16 3 16,-11 4-16,-8-13 0,-5-5 0,-21-4 15,-14-2-15,-15 1 16,-7-1-16,-21-7 0,-11-1 16,-12-5-16,-7-2 0,-26 3 15,-20 3-15,0-3 0,0-1 0,53-9 16,35-6-16,24-5 0</inkml:trace>
  <inkml:trace contextRef="#ctx0" brushRef="#br0" timeOffset="137604.7717">5133 4720 0,'0'0'0,"0"0"0,0 0 16,28-3-16,-19-1 0,7 0 16,4 2-16,3-2 0,4 0 0,12 0 15,2 1-15,5 1 0,2 0 16,16-1-16,2-1 0,13 0 16,0-1-16,2 1 0,2 0 15,11 0-15,-1 1 0,12-1 16,-3 0-16,38-5 0,-14 1 15,1 3-15,1 3 0,-7-2 16,-4-1-16,-4-1 0,0-4 16,3 5-16,0 3 0,-2 3 15,-1 3-15,-4-4 0,-6-5 0,4-2 16,2-1-16,-7 6 0,-6 3 16,-6-1-16,-4-1 0,-11 0 15,-8 0-15,-8 1 0,-10 0 16,-7-1-16,-5-2 0,-13 4 15,-7 3-15,-8-2 0,-5-1 0,-10-1 16,-4-1-16,-11 1 16,-8 0-16,-7 3 0,-6-1 15,-10-2-15,-5-2 0,-9-2 0,-5-1 16,-3 5-16,-2 4 0,-7-3 16,-7-1-16,1 0 0,-1 0 15,-6 2-15,-4 3 0,-2-3 16,-3 1-16,-6 1 0,-3 2 15,4 1-15,3 1 0,-6 2 16,-5-1-16,4 0 0,4 0 0,-4 1 16,-4 0-16,9 1 15,4-1-15,4-1 0,1-2 16,4 4-16,2 0 0,5-1 0,1 0 16,8 0-16,5 1 0,6-6 15,2-4-15,5-1 0,7 1 16,5 2-16,8 2 0,4-1 15,4 2-15,8-5 0,5-3 16,9 2-16,8 0 0,4 0 16,0-5-16,7 4 0,4 0 0,11 1 15,8-1-15,4 1 0,4 0 16,-7-2-16,7-1 0,7-1 16,6 1-16,8-1 0,5 1 15,3-1-15,3-2 0,43-1 16,-3 0-16,-3 0 0,-2-3 15,2 5-15,1 4 0,1-1 16,2-3-16,3-1 0,4-4 16,-1 6-16,-2 6 0,3-2 15,2 0-15,-2-9 0,-1-3 0,0 7 16,0 7-16,-8-5 0,-4-2 16,-4-1-16,-2 0 0,-8 1 15,-7 1-15,-5 4 0,-3 2 16,-6 2-16,-9 1 0,-8-1 15,-8 0-15,-14 2 0,-10 1 16,-8-2-16,-5-2 0,-3 0 0,-5 0 16,-8-2-16,-6-1 15,-12-1-15,-9-1 0,-6 1 16,-5 0-16,-8 1 0,-7 0 0,-8-2 16,-8 0-16,-8 0 0,-5 2 15,-6-3-15,-4 0 0,-4-3 16,-1-4-16,-6 6 0,0 3 15,0 5-15,2 3 0,-2-5 16,0-3-16,2 4 0,3 1 0,-1-1 16,-1-1-16,7 3 0,7 0 15,6 0-15,3 0 0,8 0 16,5 2-16,4-1 0,3 0 16,11-2-16,4-3 0,10 3 15,6 0-15,12 0 0,5-3 16,10 1-16,7-2 0,5 2 15,4-2-15,12 0 0,9 1 16,11 2-16,6-1 0,11-1 16,11-1-16,0-3 0,4-2 0,9 3 15,7 3-15,2 2 0,4 1 16,8-4-16,4-1 0,0 2 16,0 0-16,6 1 0,4 1 15,-5 3-15,-2 1 0,-35-3 16,-24 0-16,-15-2 0</inkml:trace>
  <inkml:trace contextRef="#ctx0" brushRef="#br0" timeOffset="159455.0572">5158 4770 0,'0'0'0,"0"0"0,0 0 0,0 0 16,0 0-16,0 0 0,0 0 15,16-18-15,-16 18 0,0 0 16,23-5-16,-23 5 0,24-1 0,-24 1 16,30-3-16,-12 3 0,1 2 15,6 0-15,0 0 0,2 1 16,1-2-16,12 3 0,2-1 16,3 1-16,2-1 0,15-1 15,-1-1-15,-1 0 0,0 2 16,13-2-16,2 0 0,8-1 15,-1 0-15,1-2 0,0-1 16,9 2-16,-1-1 0,1 0 16,2 0-16,36-3 0,-12 0 0,-5 1 15,-6 1-15,-4-2 0,-3 1 16,-4 0-16,-1-2 0,-5 4 16,-6 2-16,2 4 0,3 1 15,-5-4-15,0-2 0,-5-2 16,1 1-16,-5-2 0,-5-1 0,-3 2 15,-3-2-15,-9 0 16,-6-1-16,-4 4 0,-1 4 16,-10 1-16,-5 1 0,-7-7 15,-4-6-15,-4 3 0,-3 1 0,-4 3 16,-4 0-16,-3 2 0,-3-1 16,-5 0-16,-2 0 0,-2 0 15,-7 0-15,-4-1 0,-6 0 16,-1 1-16,-3-1 0,-9 0 15,-7 0-15,-7 0 0,-5 4 0,-7-1 16,-6 0-16,-11-1 16,1 0-16,-6 4 0,-6 2 0,-40 0 15,13-1-15,-1 2 0,0 3 16,4-2-16,3 1 0,-2-3 16,-2-1-16,5 0 0,2 1 15,-3 1-15,-2 1 0,6 2 16,4 0-16,3 3 0,3 1 15,4-1-15,2-3 0,4-6 16,5-1-16,9 2 0,9-1 0,4-2 16,3-6-16,6 2 0,4-1 15,11 0-15,5 0 16,8 5-16,4 4 0,4-5 0,2-1 16,8-1-16,2-3 0,7 1 15,4-1-15,7 5 0,5 3 16,7-3-16,2-3 0,-5 1 15,2 1-15,11-2 0,7-2 16,5 3-16,3 3 0,7-3 16,2-2-16,6 1 0,3 2 0,9-2 15,6-1-15,4 1 0,2-2 16,45-2-16,-6-3 0,-8 4 16,-4 2-16,2-3 15,3-1-15,-2-2 0,1 1 0,1 2 16,-1 1-16,2 1 0,0 0 15,0 0-15,-1-2 0,-7 1 16,-4 0-16,-2-1 0,0 0 16,-10 4-16,-4 2 0,-9-2 15,-5 2-15,-11-1 0,-7 0 0,-6 2 16,-6 3-16,-13-3 0,-8 1 16,-8 5-16,-6 3 0,-3-2 15,-3-4-15,-2 0 0</inkml:trace>
  <inkml:trace contextRef="#ctx0" brushRef="#br0" timeOffset="162354.4167">8953 4726 0,'0'0'0,"0"0"16,0 0-16,0 0 0,20 20 0,-20-20 16,18 19-16,-9-8 0,0 0 15,0 1-15,0 2 16,0-3-16,0-1 0,0 2 0,0-2 15,-2-2-15</inkml:trace>
  <inkml:trace contextRef="#ctx0" brushRef="#br0" timeOffset="162646.078">9288 4370 0,'0'0'0,"0"0"0,23-10 16,-7 4-16,0-2 0,9 0 0,1 1 16,-1 1-16,0-1 0,-2 3 15,-2 0-15,-3 3 0,1 0 0,-2 2 16,-2 1-16,-5 3 0,-2 2 16,-4 0-16,0 0 0,-4 2 15,-2 4-15,-3-1 0,-3-1 16,-3 1-16,-2-1 0,-1 0 15,-2 0-15,0-2 0,-2 1 16,1-1-16,2-4 0,2 1 0,2-3 16,2 1-16</inkml:trace>
  <inkml:trace contextRef="#ctx0" brushRef="#br0" timeOffset="162806.4051">9419 4337 0,'0'0'0,"0"0"0,0 0 0,0 0 16,0 0-16,11 22 0,-11-22 15,5 30-15,-4-7 0,-2 3 16,-1 2-16,-1 1 0,3 1 16,-3 8-16,2-1 0,0-4 0,0-4 15,1 1-15,0-4 0,2-8 16,2-4-16,0-5 0,-2-1 16,0 0-16</inkml:trace>
  <inkml:trace contextRef="#ctx0" brushRef="#br0" timeOffset="163121.9057">9857 4038 0,'0'0'0,"0"0"0,0 0 0,0 0 16,0 0-16,0 0 0,1 29 15,-1-29-15,-14 28 0,3-10 16,-4 0-16,1 0 0,0 1 15,-4 0-15,-2-1 0,-4 1 16,0 0-16,2-4 0,3-2 16,4-3-16,1-3 0,4-2 15,4-1-15,6-4 0,6-1 0,8-3 16,6-1-16,5-2 0,5-2 16,3-1-16,2-2 0,9-1 15,0 1-15,-2 0 0,-2 0 16,2 0-16,-5 2 0,-7 3 15,-7 1-15,-5 2 0</inkml:trace>
  <inkml:trace contextRef="#ctx0" brushRef="#br0" timeOffset="163272.5954">9845 4309 0,'0'0'0,"0"0"16,0 0-16,0 0 0,-4 30 15,4-30-15,-3 27 0,3-27 16,-1 30-16,1-14 0,0-3 16,0 0-16,0-2 0,0-2 0</inkml:trace>
  <inkml:trace contextRef="#ctx0" brushRef="#br0" timeOffset="163538.9188">10098 4282 0,'0'0'16,"0"0"-16,0 0 0,0 0 16,-30 23-16,12-12 0,-5 1 15,-3 4-15,0 1 0,-4 4 0,-2 0 16,-7 4-16,1-4 0,-4 1 16,4-3-16,7-4 0,7-2 15,5-3-15,6 0 0,8-5 16,7-1-16,9-5 0,7-2 15,3-1-15,5-1 0,11-5 16,4-1-16,-1-1 0,2 0 0,8 0 16,-2 2-16,-5 0 0,-4 2 15,-9 0-15,-7 3 0,-4 1 16</inkml:trace>
  <inkml:trace contextRef="#ctx0" brushRef="#br0" timeOffset="163738.7213">9811 4626 0,'0'0'0,"0"0"16,0 0-16,-4 19 0,4-19 0,-1 25 16,0-10-16,0 1 0,0 1 0,1-1 15,0-1-15,0-3 16,1-2-16,-1-1 0,0-2 0,0-1 15</inkml:trace>
  <inkml:trace contextRef="#ctx0" brushRef="#br0" timeOffset="164204.9407">10069 4570 0,'0'0'0,"0"0"15,0 0-15,0 0 0,0 0 0,18 17 16,-18-17-16,8 20 15,-6-10-15,-1 3 0,1-2 0,-2 1 16,-2 1-16,-2-1 16,-3 0-16,-1 1 0,-3 0 0,-5-1 15,-4-1-15,-5 3 0,1-1 16,-1-2-16,1-3 0,1-2 16,1-4-16,3-4 0,3-3 15,4-3-15,3 0 0,5-1 16,6 1-16,3-2 0,4 2 15,4-3-15,4 1 0,3 2 0,3 2 16,3-1-16,-2 2 0,-2 1 16,-2 1-16,-3 3 0,-3 0 15,-3 3-15,-2 3 0,-8 0 16,-3 5-16,-5 1 0,-2 3 16,-6 1-16,-6 3 0,-8 5 15,-1 0-15,-2-2 0,-1-1 16,3-2-16,2-2 0,2 0 15,5-5-15,5-1 0,5-1 0,5-6 16,2-2-16,8-4 0,5-2 16,9-3-16,8-2 0,2-1 15,3-1-15,4 1 0,4-1 16,0 0-16,-1-1 0,5-1 16,-3-1-16,-5 4 0,-4 2 15,-7 1-15,-4 1 0,-4 2 0</inkml:trace>
  <inkml:trace contextRef="#ctx0" brushRef="#br0" timeOffset="164406.1789">10042 4725 0,'0'0'0,"0"0"0,0 0 0,0 29 15,0-29-15,-1 38 0,0-12 16,0 4-16,0 2 0,0 9 15,0 2-15,0-3 0,1-3 0,0 4 16,0-6-16,1-9 0,0-8 16,0-4-16,0-2 0,0-2 15</inkml:trace>
  <inkml:trace contextRef="#ctx0" brushRef="#br0" timeOffset="164672.846">10375 4414 0,'0'0'0,"9"-3"16,5-1-16,2-1 0,1-2 15,8 0-15,1 2 0,1 2 16,-1 1-16,3 1 0,-5 0 16,-5 3-16,-5 2 0,-6 2 15,-6 2-15,-5 0 0,-5 2 16,-4 4-16,-4 3 0,-3 2 0,-6 2 15,-7 7-15,-2 4 16,-1-1-16,-2 0 0,-4 7 0,-1-1 16,5-1-16,5-2 0,3-1 15,4-7-15,7-5 0,4-5 16,4-5-16</inkml:trace>
  <inkml:trace contextRef="#ctx0" brushRef="#br0" timeOffset="164855.3539">10476 4645 0,'0'0'0,"0"0"0,0 0 15,0 0-15,6 23 0,-6-23 16,3 34-16,-1-12 0,0 2 16,0 1-16,-1 1 0,0-2 15,1-2-15,1 1 0,-2-3 0,1-7 16,1-3-16,1-1 15,-1-2-15,-1-2 0</inkml:trace>
  <inkml:trace contextRef="#ctx0" brushRef="#br0" timeOffset="165105.6015">10456 4705 0,'0'0'0,"0"0"0,0 0 15,24-9-15,-24 9 0,31-8 16,-9 2-16,0 2 0,1 0 15,0 2-15,1-2 0,6 3 16,-2 1-16,-4 0 0,-4 0 0,-4 0 16,-2 1-16,-4-1 0,-4 3 15,-5 3-15,-5 2 0,-5 4 16,-4 2-16,-6 1 0,-3 1 16,-3 2-16,-3 0 0,-6 2 15,0-3-15,2-5 0,3-5 16,5 0-16,5-3 0,4 0 15</inkml:trace>
  <inkml:trace contextRef="#ctx0" brushRef="#br0" timeOffset="165339.1034">10928 4274 0,'0'0'0,"0"0"0,0 0 15,2 18-15,-2-18 0,-1 28 16,0-5-16,-2 1 0,1 2 0,-1 5 16,0 1-16,0-6 0,1-1 15,1-4-15,1-3 0,1-4 16,0-2-16,1-4 0,2-4 16,0-3-16,2-2 0,-3-5 15,-1-2-15,0-1 0,1 2 0,-2 1 16</inkml:trace>
  <inkml:trace contextRef="#ctx0" brushRef="#br0" timeOffset="165559.389">10968 4327 0,'0'0'0,"0"0"0,0 0 0,0 0 15,27-12-15,-27 12 0,30-10 16,-13 4-16,2 0 0,3 1 16,3 2-16,6-1 0,-1 0 0,-2 1 15,-3 2-15,-2 1 0,-3 1 16,-2 0-16,-3 2 15,-2 1-15,-2 2 0,-4 3 16,-4 2-16,-3 1 0,-1 3 0,-7-1 16,-5 0-16,-3 0 15,-3 0-15,-4 2 0,-4 5 0,-4-1 16,3-2-16,5-5 0,4-1 16,3-3-16</inkml:trace>
  <inkml:trace contextRef="#ctx0" brushRef="#br0" timeOffset="165705.8193">10937 4427 0,'0'0'16,"0"0"-16,0 0 0,21-11 0,-21 11 16,25-10-16,-8 4 0,1 1 15,1 2-15,-1-1 0,2-1 16,5 0-16,-2 1 0,-1 1 16,0 2-16,-5 1 0,-1 1 15,-3 0-15,-2 0 0,-2-1 0</inkml:trace>
  <inkml:trace contextRef="#ctx0" brushRef="#br0" timeOffset="165889.0338">10924 4527 0,'0'0'0,"0"0"0,0 0 16,30-7-16,-30 7 0,32-10 15,-9 2-15,0 2 0,-1-2 16,8 0-16,0 1 0,-3 1 15,-1-1-15,-5 4 0,-4-1 16,-3 4-16,-6 2 0,0-2 16,-1 1-16,-2-1 0</inkml:trace>
  <inkml:trace contextRef="#ctx0" brushRef="#br0" timeOffset="166089.785">10748 4668 0,'0'0'0,"0"0"16,0 0-16,0 0 0,24-8 0,-24 8 15,33-15-15,-11 9 0,4-1 16,3-2-16,4-2 0,-1 1 16,0-1-16,8-2 0,0 2 15,3-2-15,-6 1 0,-8 5 16,-7 1-16,-9 3 0,-7 1 16,-10 4-16,-6 2 0,4 0 15,0-2-15,2 0 0</inkml:trace>
  <inkml:trace contextRef="#ctx0" brushRef="#br0" timeOffset="166255.0917">10692 4817 0,'0'0'0,"0"0"0,0 0 0,0 0 0,0 0 0,0 0 16,0 0-16,0 0 15,0 0-15,28-7 0,-2-3 16,3-1-16,6-1 0,15-6 16,7 1-16,9-2 0,-1 1 15,6-3-15,-3 0 0,-10 4 16,-5 4-16,-2 1 0,-9 2 15,-13 2-15,-9 3 0,-4 0 16,-5 3-16,-3-1 0</inkml:trace>
  <inkml:trace contextRef="#ctx0" brushRef="#br0" timeOffset="166589.1246">11090 4642 0,'0'0'0,"0"0"0,0 0 16,0 0-16,0 0 0,0 0 0,28 4 15,-28-4-15,0 0 0,23 16 16,-23-16-16,13 26 0,-9-11 16,-1 5-16,1-1 0,-1 0 15,-1 0-15,0 4 0,0-2 16,0-2-16,-1-1 0,-1-2 16,0-3-16,-3 0 15,0 0-15,-6-2 0,-5-2 0,-1 1 0,-3-3 16,-2-1-16,-2-1 15,0-2-15,0-2 0,-1-2 0,0-5 16,3 1-16,3-4 16,1-2-16,4 2 0,5 1 15,5 1-15,8 0 0,9 0 0,1-1 16,3 1-16,13-4 0,7-2 16,0 2-16,3-1 0,4 4 15,3 1-15,-3 0 0,-9 1 0,-9 2 16</inkml:trace>
  <inkml:trace contextRef="#ctx0" brushRef="#br0" timeOffset="166772.8086">11765 4759 0,'0'0'15,"0"0"-15,0 0 0,0 0 0,0 0 16,0 0-16,0 0 16,0 0-16,0 0 0,0 0 0</inkml:trace>
  <inkml:trace contextRef="#ctx0" brushRef="#br0" timeOffset="193989.4052">2941 5485 0,'0'0'16,"0"0"-16,0 0 0,0 0 0,0 0 15,0 0-15,0 0 0,0 0 16,0 0-16,0 0 0,0 0 15,0 0-15,0 0 0,0 0 16,0 0-16,0 0 0,0 0 16,25-6-16,-25 6 0,0 0 15,0 0-15,0 0 0,27 3 16,-27-3-16,0 0 0,22 2 16,-22-2-16,0 0 0,27 4 0,-19-3 15,2 1-15,-1-1 16,1 0-16,2-1 0,-1 1 0,1 0 15,2 0-15,0-1 0,1 1 16,-1 1-16,1 1 0,-2-2 16,3 1-16,-1-1 0,-1 0 15,4 1-15,1-2 0,0 1 16,-3 1-16,6 1 0,0-2 16,0-1-16,0 0 0,1 0 0,2 1 15,-2 0-15,-1 2 0,2-1 16,2-1-16,-3-1 0,1 0 15,1 0-15,1-1 0,-1 1 16,-2-1-16,8 1 0,3 0 16,-5 1-16,-2 0 0,3-1 15,1 0-15,-2-1 0,-1 1 16,-1-1-16,0 1 0,1-1 16,-3 1-16,4-1 0,1-1 15,-3 2-15,1-1 0,1 2 0,-1 1 16,1-2-16,-3 0 0,4 0 15,-1-2-15,-1 2 0,-1 2 16,9-1-16,0 0 0,-2-1 16,-4-2-16,3 2 0,2 0 15,-3 2-15,-6 1 0,5-2 16,3-1-16,-1-1 0,-2 0 0,1 0 16,0 1-16,1-1 0,-3 0 15,1 2-15,1 1 0,-1-1 16,-3-2-16,4 0 0,3 0 15,-3 0-15,-2-2 0,6 2 16,-1-1-16,-3 2 0,-3 1 16,4 0-16,0-1 0,0-1 15,-1-1-15,1 0 0,0 0 16,-1 1-16,-1-1 0,1 2 16,-2 0-16,0 0 0,0 0 0,3-1 15,0 0-15,0 0 0,-3 0 16,2 1-16,1 1 0,-1 0 15,-4-2-15,2 1 0,1 0 16,0 0-16,0 1 0,1-1 16,0-1-16,-3 1 0,-1 0 15,3 0-15,2 1 0,-2-1 16,-2-1-16,2 0 0,1 2 16,-1 0-16,-2 0 0,2 0 0,1-2 15,-1 1-15,0 0 0,1-1 16,0 0-16,0 1 0,0 3 15,0-1-15,0-2 0,-1-2 16,0 1-16,1 0 0,3-1 16,-2 3-16,-2 1 0,2-1 15,1-1-15,-2 0 0,0 0 16,0 0-16,2 2 0,0-1 0,-1 0 16,0-1-16,1 0 15,0 0-15,-2 2 0,8-1 0,-2 0 16,-6-1-16,-1 0 0,7 1 15,0-1-15,-6 0 0,-4-1 16,11 0-16,2-2 0,-4 2 16,-2 2-16,2 1 0,2-1 15,-4 1-15,-2 0 0,2 0 16,3-4-16,-3 0 0,-2 0 0,2-1 16,2 1-16,-2 3 15,-1 3-15,1-3 0,2-1 0,-2-1 16,0 0-16,2-2 15,0 0-15,0 2 0,-2 0 0,1 0 16,1 0-16,-3 0 0,-2-1 0,3 1 16,3 0-16,-2 1 15,0 1-15,2-3 0,0-1 16,-4 0-16,-3 1 0,6 1 0,3 0 16,-5 1-16,-2 1 0,3-1 15,3-1-15,-4 1 0,-3 0 16,2 0-16,2 0 15,-2-3-15,-1-2 0,-1 2 0,0-2 16,2 5-16,0 3 0,-1-1 16,-1 0-16,-1-3 0,-1-1 15,3 0-15,3 0 0,-3 2 16,-1 3-16,2-4 0,3-4 16,-4 5-16,-2 2 0,2 1 15,1-2-15,-1 3 0,0 2 0,-1-7 16,-1-5-16,1 5 0,0 2 15,0-1-15,1 1 0,-5-1 16,0 0-16,8 0 0,0 1 16,-7-2-16,-1-2 0,10 1 15,3 0-15,-10 2 0,-1 2 16,8-1-16,1 0 0,-2-2 0,-3-2 16,3 3-16,4 0 15,-3 0-15,-4 0 0,3 0 0,3 3 16,-4-3-16,0-1 0,0-1 15,2 2-15,-2-3 0,0-1 16,1 1-16,0 3 0,-1 0 16,-2 3-16,1-3 0,2-1 15,1-1-15,1 1 0,-3 1 16,0-1-16,2 2 0,-1 2 0,1-3 16,-1-2-16,-1 2 15,-3 2-15,5 0 0,4 0 0,-6-2 16,-2-3-16,3 0 0,3 3 15,-5 0-15,-4-1 0,5 0 16,4-2-16,-5 3 0,-2 4 16,3-3-16,1 1 0,-3-2 15,-2-2-15,1 5 0,3 1 16,-3-2-16,-3-4 0,2 2 0,2 0 16,-4 2-16,0-1 0,2-1 15,2-2-15,-3 0 0,-2 0 16,4 2-16,3 2 0,-4 0 15,-3 2-15,4-3 0,3-2 16,-7-1-16,-1 1 0,4 2 16,0 2-16,-5-3 0,1 0 15,4 0-15,0 1 0,-6 0 16,1 0-16,1 3 0,3 0 16,-3-2-16,-3-3 0,4 0 15,2 0-15,-2 3 0,0 0 0,-1-1 16,0-1-16,-1 0 15,-2 0-15,1-1 0,2 0 0,-3 1 16,-1 2-16,2-3 0,2-1 16,-2 0-16,-1 1 0,0 3 15,-1 1-15,-1-2 0,0-1 0,4-2 16,2-1-16,-2 0 16,-3 1-16,1 0 0,1 1 15,-1 1-15,1 1 0,-1-1 0,1-2 16,-6 2-16,0 1 0,4-1 15,1 0-15,-5-1 0,1 1 16,1 0-16,2 1 0,-3-1 16,-2-1-16,3 1 0,2 0 15,-2 1-15,-1 0 0,-2-2 16,1-4-16,0 2 0,0 2 0,1 1 16,1 1-16,0 1 0,-1-2 15,-1 0-15,-1-3 0,-1 3 16,1 0-16,-4 1 0,-2-1 15,-3 1-15</inkml:trace>
  <inkml:trace contextRef="#ctx0" brushRef="#br0" timeOffset="197740.2366">15432 5512 0,'0'0'0,"0"0"0,0 0 0,0 0 15,0 0-15,0 0 0,23-3 16,-23 3-16,0 0 0,24-4 16,-24 4-16,0 0 0,26-3 0,-17 3 15,1-2-15,1 2 0,0-1 16,1 0-16,1 0 15,0 0-15,1 1 0,0 1 0,0 1 16,1-2-16,-1 0 0,1 0 16,2 1-16,1-1 0,-1-1 15,2 1-15,0-1 0,3 1 16,-1-1-16,2 0 0,2 1 16,-1 1-16,0 0 0,-2-3 15,0 0-15,0 1 0,0 1 0,1-1 16,1 1-16,-1-1 0,0-1 15,0 2-15,-1 0 0,-1 2 16,-1-1-16,3-1 0,0 0 16,-2 0-16,-2 1 0,6-1 15,-2 1-15,-3-1 0,0-1 0,5 1 16,0 0-16,-2 0 16,-1-1-16,2 1 0,0 1 15,0-1-15,0 1 0,2-1 0,0 1 16,0-1-16,0-2 0,0 1 15,1-2-15,-1 2 0,0 1 16,0 0-16,3 0 0,-3 1 16,0 2-16,1-2 0,2-1 15,-2 1-15,0 0 0,0 1 16,2 1-16,-2 1 0,-2-2 0,1 1 16,2-1-16,-2 2 0,0-2 15,0 1-15,2-1 16,-2 1-16,0 0 0,1 0 15,3-1-15,-1 1 0,-3 0 0,7 2 16,0-1-16,-5-2 0,-1-1 0,6 2 16,-1 3-16,-1-4 15,0 0-15,1-2 0,1 0 16,-4 2-16,-4 3 0,6-3 16,3-2-16,-3 0 0,-2 0 0,-1 0 15,2 1-15,-1 0 0,0-1 16,-1 0-16,1 0 15,0 0-15,-2 2 0,3-4 0,1 0 16,-3 3-16,-1 3 0,2-4 16,1-1-16,1 1 0,-1 0 0,-1 1 15,-1 2-15,2-3 16,1-2-16,1 2 0,1 0 16,-2-1-16,-2 0 0,4-1 0,2 1 15,-3 2-15,-3 2 0,4-3 16,4-1-16,-3-1 15,-3 2-15,1-3 0,0-2 0,0 3 16,0 3-16,1 3 0,0-1 16,-1-1-16,-1-2 0,2-1 15,1-1-15,-2 1 0,0-2 16,2 2-16,3 1 0,-5 1 0,-4 1 16,4-2-16,3-3 15,-2 0-15,-2 0 0,2 1 0,2-3 16,-2 3-16,-1 0 0,5 0 15,1-2-15,-6 3 0,0 0 16,5-2-16,1 1 0,-6 0 0,2 1 16,6-2-16,-1-3 15,-2 3-15,-4 1 0,2 0 16,1 2-16,-2-1 0,-4-2 0,3 0 16,4 2-16,-5 0 0,-2 1 15,2-3-15,1-1 0,-7 2 16,-1 2-16,6-2 0,0-1 15,-3 1-15,0 0 0,1 3 16,0 1-16,-3-3 0,0-3 16,2 3-16,4 1 0,-2 1 15,-2 2-15,2-2 0,3-1 16,-2-1-16,-1 0 0,1-1 16,1 1-16,-1 1 0,1 1 0,1-2 15,2 0-15,-2-1 0,-2-1 16,3 2-16,3 3 0,-4 0 15,-1 0-15,4-1 0,3-1 16,-4-1-16,-3-2 0,6 2 16,1 3-16,-9 0 0,-3 0 15,5 0-15,-1-1 0,-4-1 16,-1 0-16,-2 1 0,0 1 16,-6-1-16,-1 1 0,-3-2 15,-1 0-15,-2-1 0,-1-1 0,-3 0 16,-2 1-16,0 2 0,-2 1 15,-1-2-15,1-1 0,-3 1 16,0 0-16,-2 2 0,0 0 16,-1-1-16,-1 3 0,-3-3 15,-2-1-15,1 1 0,0 0 0,-5 0 16,-1 1-16,-4-2 16,1 1-16,-4 0 0,-3 1 15,-2-1-15,0 0 0,-3 0 0,-3-1 16,0-2-16,0-1 0,-12 1 15,-3 0-15,2 1 0,0 1 16,-12-1-16,-2-1 0,1 1 16,1 1-16,-10-4 0,1 0 15,3 1-15,2 1 0,-5 2 16,-4 2-16,-3-2 0,5 0 0,-2-3 16,-3 0-16,7 0 0,4 0 15,-32 0-15,6 1 16,10-1-16,6 0 0,-2-2 0,1-2 15,10 4-15,6 4 0,-5 1 16,-7 2-16,8 0 0,4-2 16,-8 1-16,-5 2 0,8-8 15,6-5-15,-5 4 0,-3 4 16,5 2-16,1 3 0,-6-3 16,-4-1-16,5-6 0,5-6 0,-4 3 15,-2 1-15,7 6 0,4 5 16,-8-3-16,-4-2 0,7-5 15,4-4-15,-6 8 0,-3 4 16,7-2-16,4 2 0,-3-5 16,-2-2-16,5 5 0,2 4 15,-3-6-15,-2-2 0,4-2 0,2-1 16,-6 10-16,-6 4 16,5-3-16,4-4 0,-2-5 15,0-1-15,3 3 0,3 3 0,-6-2 16,-4-2-16,2 4 0,3 1 15,-4 3-15,-2 1 0,4-3 16,3 1-16,-6-2 0,-2-1 16,5 3-16,4-1 0,-4-2 15,-4-1-15,4-3 0,3-1 0,-5 0 16,-2 0-16,5 13 16,5 6-16,-6-7 0,-5-5 15,10-4-15,6-1 0,-4-1 0,-3 2 16,5 1-16,4 2 0,-2-6 15,-1-5-15,3 8 0,2 3 16,1-2-16,0-3 0,4 2 16,2 2-16,-3-4 0,1 0 15,6 5-15,7 2 0,5-3 16,-5-4-16,4 0 0,2 1 0,-1 2 16,1 1-16,3-1 15,3 0-15,2 2 0,-1 2 16,3 0-16,2-2 0,1-1 0,0 2 15,1-4-15,1-1 0,1 3 16,2-1-16,0 1 0,2 0 16,1 0-16,4 0 0,1 1 15,1 0-15,3 4 0,4 1 16,-1-2-16,-1 0 0,4-1 16,2 0-16,1-2 0,1 0 0,3-1 15,3 0-15,6 3 16,0 1-16,3 2 0,2 0 0,0-1 15,-1-2-15,11 1 0,2 1 16,-3-3-16,-3-1 0,5 2 16,3-1-16,-3-4 0,-3-3 15,13 3-15,2 3 0,-4 0 16,-4 1-16,10 1 0,0-2 16,-4 1-16,-5 0 0,6-1 0,2-1 15,-4 4-15,-5-1 0,32-2 16,-4-3-16,-9 0 15,-7-1-15,2 3 0,0 3 16,-7-6-16,-4-1 0,4 2 0,5 1 16,-8-2-16,-5-1 0,7 5 15,3 4-15,-2-3 0,-2 0 0,4-5 16,3-3-16,-7-1 16,-6 1-16,3 6 0,3 3 15,-3 1-15,1 1 0,0-4 0,2-1 16,-5-5-16,-2-3 0,5 6 15,3 5-15,-3 0 0,-4 1 16,5-1-16,2-2 0,-5-6 16,-4-2-16,4 5 0,2 4 15,-3 0-15,-4-1 0,4-2 16,1-1-16,-5 5 0,-4 3 0,4-1 16,2-3-16,-5-2 15,-5-3-15,5 3 0,5 1 0,-7 1 16,-7 0-16,6-1 0,2 2 15,-3-7-15,-2-7 0,3 6 16,0 4-16,-5 0 0,-4-1 16,2 5-16,1 0 0,-3-3 15,-3-2-15,4 2 0,2 1 16,-1-2-16,-2-1 0,1 3 16,-1 1-16,-16-3 0,2-3 0,6 4 15,5 2-15,0-2 0,1 0 16,2-4-16,2-1 0,-2 0 15,-2-1-15,6 1 0,2 0 16,-3 3-16,-4 3 0,4-1 16,2-1-16,-4 1 0,-1-1 0,3-1 15,1 1-15,-1 0 16,-2 2-16,2-1 0,2 0 16,-4 0-16,-3 0 0,1 0 0,3 1 15,-10-1-15,-3-3 0,4 2 16,-1-2-16,-6 3 0,-1 3 15,1-2-15,1-1 0,-3 0 16,-2-1-16,-1 1 0,-1 1 16,-6-1-16,-2 2 0,-1-2 15,-3 0-15,0 0 0,-2 0 16,-1 0-16,-2 0 0,1 3 16,-1-3-16,-5 2 0,-2-1 15,-1 1-15,1-1 0,-5 1 0,-3 3 16,0-1-16,-1-3 0,-1-1 15,-3 0-15,-2 0 0,-2 0 16,-4 2-16,-3 1 0,-1-2 16,0-1-16,-10 0 0,-2-1 15,0 2-15,0 2 0,-13 1 16,-3 2-16,4-3 0,4-2 0,-11 0 16,-2 1-16,6-4 15,2 0-15,-2 0 0,-3 0 0,4 3 16,2 4-16,-13-2 0,1-1 15,7-4-15,7-2 0,-32 5 16,2 6-16,13-2 0,8 0 16,0-6-16,0-5 0,6 5 15,5 2-15,-2 2 0,0 1 16,3-5-16,4-3 0,-3 2 16,-1 2-16,3 0 0,3-3 0,-4 5 15,-1 0-15,3 2 0,4-1 16,-1-4-16,0-4 0,4 5 15,5 4-15,-6-3 0,-4-1 16,7-2-16,3 0 0,0 1 16,0 2-16,15-1 0,-2-1 15,-7 1-15,-4 1 0,1-2 16,1 0-16,-1 0 0,0 1 16,3 0-16,1 2 0,-4 2 15,-2 1-15,9-3 0,2 0 0,-3-2 16,0-1-16,0-1 0,2 1 15,1 0-15,0-1 16,3 4-16,2-1 0,1 0 0,-2-1 16,0-1-16,2 0 0,-1 2 15,1 1-15,3 0 0,1 1 16,1-3-16,1-3 0,2 2 16,1 0-16,-1 1 0,0 0 15,2-1-15,-1 1 0,3 0 0,-1 0 16,2 1-16,-1-1 0,1 1 15,0 0-15,1-1 0,1-1 16,2 1-16,-2 1 0,2-1 16,-2 1-16,2-1 0,-3-1 15,3 1-15,-2-1 0,2 1 16,0 0-16,0 0 0,0 0 0,0 0 16,0 0-16,0 0 0,-2 1 15,0 0-15,-2 0 16,0 2-16,-3-2 0,2 1 0,0-1 15,1 0-15</inkml:trace>
  <inkml:trace contextRef="#ctx0" brushRef="#br0" timeOffset="200624.2161">22785 5489 0,'0'0'0,"0"0"0,0 0 15,0 0-15,22-2 0,-22 2 16,18-5-16,-4 2 0,1 2 0,2 0 16,0-1-16,1 0 15,1-1-15,3 1 0,3 2 16,6 0-16,-1 0 0,3 0 0,3 0 15,-2 1-15,-1 0 0,13-1 16,1-1-16,-3-1 0,-2 1 16,3 0-16,4 1 0,4-2 15,-4-1-15,3 1 0,2 2 16,-2 0-16,-1-2 0,10 0 16,2 1-16,-4 0 0,-4-2 0,12 0 15,2-2-15,-6 2 0,-4 0 16,1-1-16,3 0 0,-3 2 15,-3 2-15,33 0 0,-4 2 16,-12-4-16,-10-2 0,2 2 16,3 0-16,-6 3 0,-5 0 15,6 3-15,5 0 0,-9 0 0,-7-1 16,6-1-16,7-1 16,-3-2-16,-2-3 0,3 9 15,3 3-15,-6-4 0,-5-1 0,8-5 16,6 1-16,-9-1 15,-8 0-15,7 2 0,4 1 0,-5 1 16,-2 2-16,4-4 0,2-2 16,-5 8-16,-4 3 0,7-6 15,5-5-15,-6 0 0,-6-1 16,6 2-16,4 0 0,-4 1 16,-4-1-16,5 3 0,3 3 15,-5-3-15,0-1 0,2-2 16,3-2-16,-6 6 0,-6 5 0,7-6 15,4-2-15,-7-3 0,-4-3 16,3 5-16,3 4 0,-1-2 16,-3 1-16,4 2 0,5 1 15,-9-1-15,-6-4 0,6 3 16,4 1-16,-6-2 0,-4-2 0,2 0 16,1-1-16,-4 0 0,-4 0 15,0 1-15,0 2 16,-4-1-16,-2-1 0,-2-1 15,0-1-15,-6 2 0,-5 1 0,-2 1 16,-1 2-16,-7-5 0,0-2 16,-1 2-16,-1 1 0,-2 1 15,-2-1-15,-2 0 0,1 0 16,-1-1-16,-2 0 0,-2-1 16,-1-3-16,0 2 0,-1 3 0,2 3 15,-4 3-15,0-4 0,0-2 16,-2 1-16,-2-1 15,-2 1-15,1-1 0,-5 0 0,-4 1 16,-2 1-16,-1 1 0,-5-1 16,-2-1-16,-3 1 0,0 0 15,-13-2-15,-4-2 0,2 0 16,1 0-16,-13 3 0,-3 1 16,0-1-16,1-2 0,-15-1 15,-2-2-15,8 3 0,4 0 0,-13-1 16,-1 1-16,5 1 0,4 1 15,-34 0-15,7-2 0,12-2 16,7-1-16,-3 1 0,0-1 16,9 3-16,8 1 0,-9-5 15,-5-3-15,5 6 0,6 4 16,-5 0-16,-5-1 0,5-2 16,4-3-16,-4 6 0,-4 4 15,8-9-15,6-4 0,-7 0 0,-4 2 16,6 5-16,5 2 0,-8-4 15,-1-4-15,3 2 0,3 3 16,-4 3-16,-3 4 0,4-6 16,3-3-16,-4 2 0,-2 2 15,7-4-15,6-2 0,-7 5 16,-6 4-16,5-3 0,3-3 0,-6 1 16,-3 0-16,11-1 15,4-3-15,-3 4 0,-5 5 0,1-3 16,3 0-16,-4-1 0,-2 0 15,9 2-15,4 2 0,-5 0 16,-6-1-16,6-1 0,1-1 0,-3 3 16,-4 0-16,7-1 15,5-4-15,-6-1 0,-5 0 16,8 4-16,4 4 0,-6 0 16,-3 0-16,4-1 0,3-2 0,-2 1 15,-3-1-15,6 0 16,2-1-16,-5 2 0,-3 2 0,9-8 15,8-3-15,-6 6 0,0 5 16,5-5-16,6 0 0,0-3 16,-1-2-16,8 4 0,4 1 0,4 2 15,3-2-15,2-1 16,0-1-16,8-1 0,-1 0 16,1 0-16,2 1 0,2-2 15,3 3-15,-3-1 0,3 1 0,-2 1 16,2-1-16,0 0 15,7 3-15,0-5 0,3 0 16,1 1-16,2 0 0,1 0 0,1-1 16,0 0-16,1 0 0,7 0 15,3-1-15,-2 0 0,-1 0 0,6 1 16,5 1-16,-1 0 16,-1 1-16,3-1 0,5-1 15,-3 1-15,0 2 0,10-2 0,3 0 16,-3 0-16,-3 0 0,6 0 15,3 1-15,-2-1 0,-1-1 16,11-2-16,0 0 0,-5 3 16,-4 1-16,13-1 0,2-2 15,-5 1-15,-4 0 0,3-1 16,2 1-16,-5-1 0,-2 0 0,32 0 16,-3 3-16,-15 0 15,-11-1-15,5 4 0,5 0 16,-4-1-16,-3 1 0,5-2 0,2-2 15,-9 1-15,-6 0 0,4-1 16,5-1-16,-5 3 0,-1 1 16,6 2-16,5-1 0,-9 0 15,-5-3-15,7-2 0,4-1 16,-4 2-16,-4 0 0,5 2 16,3 3-16,-8-4 0,-4-2 0,4-5 15,4 0-15,-3 4 16,0 4-16,0 1 0,3-2 0,-8-2 15,-4 1-15,6-1 0,5-2 16,-4 2-16,-1-2 0,1 1 16,2-2-16,-4 3 0,-1 0 15,3-1-15,4 1 0,-8 1 0,-2 1 16,3 0-16,2 0 16,-1 0-16,0-2 0,2 2 15,2 1-15,-7 0 0,-2 1 0,5-3 16,2 0-16,-5 0 15,-4 0-15,3 0 0,2-1 0,-5 2 16,-1 0-16,3 0 0,1 0 16,-4-1-16,-2-1 0,2 2 15,2 2-15,-4-1 0,-2-1 0,0 0 16,0 2-16,-4-2 16,-2-1-16,1 3 0,-1 1 15,-3 1-15,-3 0 0,0-1 16,0 0-16,-17-1 0,0 1 0,4-1 15,1-2-15,-1 0 0,-2 1 16,-1-1-16,0-1 0,-2 2 16,-2 0-16,0 1 0,-1-1 15,-3-1-15,0-1 0,-2 1 16,1 0-16,-2-1 0,-1 0 0,0 0 16,1-2-16,-3 3 15,0 0-15,0 0 0,2 0 0,-2 0 16,-2-1-16,-3 0 15,-1 1-15,-2 0 0,-2 1 0,2 0 16,0 1-16,2-1 0</inkml:trace>
  <inkml:trace contextRef="#ctx0" brushRef="#br0" timeOffset="207608.2469">1960 6427 0,'0'0'16,"0"0"-16,0 0 0,0 0 0,0 0 15,0 0-15,0 0 0,0 0 16,0 0-16,0 0 0,0 0 15,0 0-15,0 0 0,0 0 16,0 0-16,0 0 0,0 0 16,0 0-16,0 0 0,0 0 15,0 0-15,0 0 0,0 0 16,0 0-16,0 0 0,0 0 0,0 0 16,0 0-16,0 0 0,0 0 15,0 0-15,0 0 0,0 0 16,0 0-16,0 0 15,0 0-15,25 8 0,-25-8 0,0 0 16,0 0-16,23-1 0,-23 1 16,0 0-16,25 0 0,-25 0 15,15-2-15,-5 1 0,-3 1 16,2 0-16,-2-2 0,4 0 16,-1 1-16,0 0 0,-1 0 0,2-1 15,0 2-15,2 0 0,-1-1 16,3 0-16,-1-1 0,-3 0 15,3 1-15,0 1 16,1 0-16,-3 0 0,5 0 0,-2-1 16,1 1-16,-2 1 0,1-1 15,3 1-15,-4-1 0,2-1 16,5 1-16,1-1 0,0 1 0,-2 0 16,0-1-16,1 1 15,-3 0-15,2 2 0,1-1 0,-1 0 16,1 0-16,-1 1 0,0-1 15,1 0-15,-3-1 0,1 2 16,0-2-16,2 1 0,1 0 16,-1-1-16,1 0 0,-2 0 15,1-1-15,-3 0 0,4-1 16,4 1-16,-4 0 0,0 1 16,4 1-16,2 0 0,-3 1 0,0 0 15,1-1-15,3-2 16,-4 1-16,-3 0 0,3 0 0,1-2 15,-3 2-15,1-1 0,0 1 16,1 0-16,-2 0 0,0 0 16,1 0-16,5-1 0,-3 1 15,0 0-15,-1 1 0,0 1 16,1 0-16,1-1 0,-1 0 0,1-1 16,-2 0-16,1 2 0,3-1 15,0 1-15,0-2 0,-1 0 16,0 0-16,3 1 0,-2 0 15,-2 0-15,9 3 0,-4 0 16,-2-3-16,-1-1 0,3 0 16,3 0-16,-3 1 0,-1 2 15,0-1-15,4-1 0,-5 0 0,-1-1 16,2 1-16,3 0 16,-2-1-16,0-1 0,1 1 15,2 1-15,-2 0 0,0 1 0,0-1 16,1 0-16,1 0 0,-6-1 15,6 0-15,2 0 0,-3 0 16,-2 0-16,5 1 0,2 0 16,-5 0-16,-2 0 0,13 1 15,-1 2-15,-11-2 0,-4 0 16,11-1-16,3-1 0,-5 0 0,-3 0 16,1 0-16,4 1 15,-3 0-15,-1 1 0,-1-1 0,1 0 16,0 0-16,-4 0 0,3 0 15,1-1-15,1 0 0,-1-1 16,3 1-16,-2 1 0,2-1 16,-2 2-16,1-1 0,1 0 15,-1 0-15,-1-2 0,2 2 16,2-1-16,-3 0 0,0-2 0,0 2 16,2 0-16,1-1 0,-4 1 15,3 0-15,0 1 0,-1-2 16,2-1-16,0 0 0,0 1 15,0 1-15,-1 0 0,8 1 16,-4 3-16,-6-3 0,2-4 0,5 3 16,-1 2-16,-6-2 15,-1-2-15,9 4 0,-4 0 16,1-2-16,0 0 0,0 1 16,-2 1-16,2-1 0,-2-2 0,3 3 15,1 2-15,-2-3 0,0-2 16,0 1-16,-1 0 0,0 1 15,0 2-15,4-4 0,4-1 16,-5 1-16,-2-1 0,1 0 16,4 0-16,-6 2 0,-2 0 0,5 1 15,2 0-15,-5 0 16,-4 0-16,5-1 0,4-1 16,-4 1-16,-4 1 0,7 2 15,3 0-15,-7-2 0,-3-3 0,4 3 16,3 1-16,-6-3 15,-5-1-15,6 0 0,3 1 0,-4-1 16,-4 4-16,5-2 0,3 0 16,-7 3-16,-3 1 0,5-3 15,4-2-15,-7-1 0,-2 0 0,1 0 16,2-1-16,-1 2 0,-2 0 16,-1-1-16,-1-1 15,-5 1-15,2-1 0,-1 2 16,0 1-16,-2 1 0,-3-1 0,4-1 15,3-1-15,-2-1 0,-3 1 16,-2 0-16,-2 1 16,-4 0-16,-2 0 0,2 0 0,0-3 15,-1 3-15,-2-1 0,-1 1 16,0 0-16,-4 1 0,-1 2 0,-1-2 16,-2 0-16,0 0 15,-2 2-15,-1-1 0,-2-1 16,2 1-16,-2-1 0,0 0 0,0 0 15,0 0-15,0 0 0,0 0 16,0 0-16,-3-1 0,1 1 0,-3 0 16,1 1-16,-2-1 15,1 2-15,-3-1 0,-1 1 16,1-1-16,-2 1 0,0-1 16,0 0-16,-1 0 0,0-1 0,-4 0 15,-2 3-15,-1-3 0,-1-2 16,0 2-16,-1 2 15,-7-1-15,2 1 0,-4-1 0,-1 2 16,1-1-16,0-1 0,-3 2 16,-2-1-16,-6 1 0,4-2 15,-3 2-15,-2 1 0,4-1 16,3-3-16,-4 2 0,-3 2 16,-3-3-16,6-1 0,-3 1 15,-1 1-15,2 2 0,2 2 0,-2-5 16,-1-3-16,5 1 0,2 1 15,-1 1-15,-2 0 0,1-1 16,2 0-16,-8 2 0,1 0 16,7-1-16,1-2 0,-8 1 15,0 1-15,2-1 0,3 0 16,-2 2-16,-5 1 0,4-2 16,4-2-16,-5 1 0,-1 2 15,1-2-15,0-1 0,0 1 0,0 1 16,0 2-16,-1 0 0,-1 0 15,-1-1-15,2-3 0,2-2 16,-2 2-16,-4 1 0,1-1 16,0-1-16,-6 2 0,-1 0 15,10 0-15,-1 1 0,-6-1 16,-2-1-16,4-2 0,1-1 0,-2 0 16,1 3-16,2 0 15,1 1-15,-3 0 0,-3 1 16,5-1-16,3-1 0,-6 2 0,-4-1 15,1 1-15,5-1 0,-4 3 16,-2 0-16,6-3 0,2-2 16,-3 2-16,-1 1 0,1-1 15,1-1-15,-2 1 0,-1-1 16,1-1-16,2-1 0,-9 0 16,-3 1-16,13 1 0,0-1 0,-25 2 15,2 2-15,27-4 16,5 2-16,-24 0 0,-3-1 0,22 1 15,2 1-15,-22-1 0,3-1 16,3-1-16,0 2 0,0-2 16,-1 0-16,5 1 0,4-1 15,-5 1-15,-6 0 0,9 0 16,4 0-16,-6 2 0,-4 1 16,7-1-16,6-2 0,-7 0 15,-5-1-15,5 0 0,7 0 0,-4 1 16,-2 1-16,1-2 0,2 0 15,-2 0-15,-1-1 0,4 2 16,2 0-16,-4 1 0,0-1 16,2-1-16,4 0 0,-5 1 15,-2 1-15,20-1 0,-2 1 0,-12 1 16,-4 0-16,10-1 0,-1-1 16,-3-3-16,-5-1 15,3 3-15,1 3 0,-3-2 0,-2 1 16,2-1-16,1 1 0,-3 0 15,1 1-15,4-1 0,1 0 16,-5 0-16,-1 2 0,4 0 16,4-1-16,-2 0 0,2-1 15,-4-1-15,4-1 0,-4 0 16,1 0-16,4 2 0,1 0 0,-1-2 16,0 1-16,1 0 15,1 0-15,0-1 0,0-1 0,6 0 16,3 2-16,-3-1 0,-2 0 15,0 0-15,2 4 0,0 0 16,-1-1-16,4-3 0,4-4 0,-5 3 16,0 2-16,5-2 15,2-1-15,-1 0 0,0 1 16,0 1-16,3 2 0,-3 0 16,4-1-16,-1 0 0,4 0 0,2 1 15,2 1-15,0-4 0,-2 0 16,4 1-16,1 2 0,0-2 15,2 0-15,0 0 0,-1 2 16,2 0-16,2 0 0,-1 0 16,1 0-16,-2 3 0,2-3 0,3 3 15,-1-3-15,3 0 16,0 1-16,0 0 0,2-1 16,0 1-16,3 1 0,-1 0 15,1 0-15,0-2 0,2 0 0,0 1 16,1 1-16,-1 0 15,2-2-15,4 1 0,1 1 0,-3-1 16,3 1-16,4 0 0,3-1 16,1 0-16,1 1 0,-2-1 15,3 0-15,-2 0 0,2 0 0,5 0 16,3 0-16,-3-1 16,0-1-16,4 0 0,0-1 15,-3 2-15,0 0 0,2-1 16,4 0-16,-6 1 0,0-1 0,12 1 15,-2 0-15,-3 0 0,-3 0 16,2 0-16,3 0 0,-2-1 16,-1 0-16,8 1 0,3 1 15,-6 0-15,-3-2 0,1 2 16,1 0-16,-2-1 0,-1 0 0,3 0 16,2 2-16,0-2 0,-3-1 15,3 1-15,4 0 16,-3 0-16,-1 0 0,9 0 15,-2 0-15,-3 0 0,-3 0 0,3 1 16,4-1-16,-7 1 0,-3 0 16,8-3-16,1-1 0,-4 1 15,-2 2-15,25-1 0,-1 0 16,-25 0-16,-2 1 0,19-1 16,1 0-16,-8 0 0,-5-3 0,6 3 15,3 3-15,-8-4 0,-5 0 16,5 3-16,4 2 0,-3-2 15,0-1-15,2-2 0,4-1 16,-6 0-16,-3-2 0,3 1 16,6 2-16,-10 2 0,-2 0 15,4 2-15,1 1 0,0-5 16,-3-3-16,2 2 0,3 2 16,-3 2-16,-2 1 0,1-3 0,2-2 15,-5 1-15,-4 4 0,1-4 16,5 2-16,-6-1 0,-5-1 15,7 3-15,3 3 0,-4-2 16,-3-2-16,1 2 0,3 2 16,-6-4-16,-1-1 0,4-3 15,2 1-15,-4 0 0,-4 3 0,4 0 16,3 0-16,-18 0 16,0-1-16,12-1 0,3 1 15,-5 0-15,-1-1 0,4 1 0,3 2 16,-2 0-16,0 0 0,2 0 15,3 2-15,-1-3 0,-4-2 16,5 0-16,2 1 0,-4 1 16,-2-1-16,2 1 0,1 0 15,-2-3-15,-2 1 0,2 2 16,2 2-16,-4-2 0,0-1 0,2 1 16,1 1-16,-2 1 0,-1-1 15,3 0-15,1 1 16,-3-1-16,-5-1 0,4 1 15,2 0-15,-4-1 0,-1 1 0,2 0 16,2-1-16,-1 2 0,-2-2 16,2 1-16,1-1 0,-1 1 15,-2-1-15,1 1 0,0-1 16,-2 1-16,-4 2 0,3-2 16,3-2-16,-8 2 0,0 0 0,7 2 15,3 0-15,-10-3 0,-3-2 16,4 0-16,2-1 15,-4 2-15,-1 1 0,2 1 0,2 1 16,-2-1-16,-2-2 0,-2 0 16,0-1-16,-2 3 0,0 0 15,1-1-15,-1-1 0,-4 2 16,-1 3-16,-2-2 0,1 2 16,-2-3-16,-2-2 0,0 0 0,-1 1 15,-1 0-15,-1 1 0,-2-1 16,0 0-16,-1 0 0,-1 0 15,-1 0-15,0 0 0,-3 0 16,1 0-16,-2-1 0,0 1 16,0-2-16,-1 2 0,0 0 15,0 2-15,-2-2 0,2 1 16,-2-1-16,0 0 0,0 0 0,0 0 16,0-3-16,0 3 15,0 0-15,0 0 0,-3 0 16,-2 2-16,-2-2 0,0 1 0,1-1 15,0 1-15,2-1 0</inkml:trace>
  <inkml:trace contextRef="#ctx0" brushRef="#br0" timeOffset="214740.1252">3668 6558 0,'0'0'16,"0"0"-16,0 0 0,0 0 16,0 0-16,-23 6 0,23-6 15,-28 10-15,14-7 0,-5 1 16,-3 1-16,0-1 0,0 2 0,-12 0 15,-7-1-15,2-1 0,2 1 16,-16-1-16,-4 0 0,1-1 16,4 2-16,-18-4 0,-3-3 15,5 0-15,6 0 0,-19-1 16,-5-4-16,-3 1 0,13 1 0,-37-5 16,6-2-16,21 4 0,13 3 15,-5-7-15,-4-5 16,16-1-16,11 1 0,0-4 0,1-2 15,10 4-15,5 3 0,7-8 16,4-6-16,6 2 0,6 3 0,6-4 16,1-4-16,8-2 15,5 0-15,3-2 0,8-4 16,-4 3-16,0 3 0,6-6 0,5-2 16,4 9-16,3 6 0,10-5 15,8-3-15,-2 2 16,-5 4-16,8-4 0,6-4 0,0 10 15,-1 5-15,7-6 16,10-5-16,-6 3 0,-5 1 16,23 4-16,13 1 0,-6 2 15,-1-1-15,-5 3 0,0 2 0,0 8 16,0 4-16,17-4 16,9-3-16,-17-3 0,-13 1 0,5 2 15,2 3-15,6 4 0,2 1 0,5 1 16,1-2-16,-2 1 0,-3 2 15,1 2-15,1 1 0,-2 1 16,-3 0-16,0 0 0,-2 1 16,-3 2-16,0 5 0,-4-1 15,0 0-15,-6 5 0,-3 1 16,-5 3-16,-3 2 0,0 0 16,-3 1-16,1 1 0,-1-4 15,-3 5-15,-3 3 0,-5 1 16,-3 0-16,2-2 0,2 0 0,-13 3 15,-4 0-15,-6-1 16,0-1-16,-4 6 0,-2 4 0,-7-2 16,-5-2-16,-3-3 0,0-4 15,-4 0-15,-2 2 0,-6 3 16,-5 1-16,0-1 0,-2-1 16,-6-1-16,-3 0 0,3-13 15,-5 2-15,-2 5 0,-1 5 16,0-6-16,-1-4 0,-6 4 15,-3 4-15,-2 0 0,-2-1 0,1 0 16,-2 0-16,2-1 0,-1 1 16,-4 3-16,-2 0 0,-2-4 15,1-4-15,-3-2 0,-1 0 16,-2 1-16,-2 0 0,-4 2 16,-5 0-16,3-4 0,2-3 0,-28 6 15,6-3-15,3 1 0,3-1 16,-2-2-16,2-3 15,3-3-15,0-2 0,4 0 16,-2 0-16,3-2 0,-1 0 0,-4-2 16,1-1-16,3-1 0,-3-2 15,-1 0-15,-3-1 0,0 0 16,-3 0-16,0-1 0,-2-4 16,5 4-16,0 3 0,2-6 15,3-2-15,-1 3 0,-1 0 0,1-1 16,2 0-16,1 0 0,3-1 15,-3-1-15,-4-1 16,1 1-16,2 0 0,5 1 0,1 2 16,4-3-16,3-2 0,-3 0 15,-3 0-15,6-2 0,1-1 16,7-3-16,3-3 0,5 3 16,3 2-16,-3-3 0,1-1 15,8-1-15,4 0 0,4-1 16,2 0-16,3-3 0,0-2 0,3 1 15,3 0-15,1 0 0,6 2 16,2 8-16,-1-2 0,4 0 16,-1-1-16,8-2 0,2 0 15,3-1-15,5-1 0,3-3 16,3-1-16,1 3 0,-1 0 0,7 0 16,3-3-16,6 2 15,1 1-15,4 0 0,5 2 16,5-4-16,-2 1 0,6-2 15,4 0-15,-2 4 0,1 4 0,35-9 16,-3 3-16,-7 2 0,-2 2 16,-1 1-16,1 1 0,-1 3 15,-1 4-15,3 0 0,2 2 16,-2 0-16,-3 0 0,7 3 16,3 2-16,-2 1 0,-6 0 0,3 3 15,2 2-15,0-1 0,4-1 16,0 2-16,-3 2 15,-1 0-15,-5 2 0,7-2 16,6 0-16,-7 6 0,-4 2 0,4 1 16,-1-1-16,-4 1 0,1-1 15,-4 3-15,-3 2 0,-4-1 16,-1 0-16,-9 2 0,-3 1 16,-5 1-16,-5 0 0,-2 0 15,-4-1-15,-6 3 0,-6 1 16,-2 2-16,-6 3 0,-4-4 0,1-3 15,-4 5-15,-2 2 0,-4-4 16,-4-3-16,-2 4 0,-1 4 16,-4 2-16,-4 4 0,-2-2 15,-3-2-15,3-1 0,0-2 16,-4-8-16,-3 3 0,1-1 16,-2 2-16,0 1 0,-1 4 15,-6 2-15,-4 1 0,-3-3 16,-2-3-16,3-3 0,1 0 0,-5 3 15,-4 0-15,-4-1 0,-2-1 16,-5 2-16,-4 3 0,-3 0 16,2-1-16,-6-3 0,-5-1 15,2-5-15,-1-3 0,1-2 16,-1 1-16,0 1 0,0 1 0,-28 7 16,6-3-16,5-3 15,1-4-15,7-7 0,0-5 16,0 8-16,-1 4 0,-8 3 15,-4-1-15,6-6 0,1-6 0,-2 0 16,-2-2-16,-2-2 0,-1 1 16,-3-2-16,-4-1 0,2 0 15,4-1-15,-6-3 0,-3-4 16,1 0-16,1 1 0,-6 1 16,-5 1-16,1-3 0,5-2 0,-9 1 15,-1 0-15,-1 0 0,2-1 16,31 5-16,22 3 0,16 1 15</inkml:trace>
  <inkml:trace contextRef="#ctx0" brushRef="#br0" timeOffset="218290.9199">5551 6096 0,'0'0'0,"0"0"16,0 0-16,0 0 0,31 8 0,-31-8 16,33 16-16,-11-4 15,3 4-15,5 3 0,4 6 16,11 7-16,-4 3 0,15 7 16,5-1-16,4 6 0,-3-3 0,7 6 15,-3 0-15,-6-6 0,-5-6 16,2 3-16,-4-3 0,-6-4 15,-4-3-15,-7-4 0,-4 0 16,-7-6-16,-6-6 0,-2 1 16,-1 1-16,-2-5 0,0-4 15,-6-3-15,-1-1 0,-3-1 0</inkml:trace>
  <inkml:trace contextRef="#ctx0" brushRef="#br0" timeOffset="218475.4968">7292 6541 0,'0'0'16,"0"0"-16,0 0 0,12 18 0,-12-18 16,10 21-16,-10-21 15,10 27-15,-5-14 0,-3-1 0,-1 1 16,1-3-16,-1 0 0,0-3 15</inkml:trace>
  <inkml:trace contextRef="#ctx0" brushRef="#br0" timeOffset="218690.7283">6965 6786 0,'0'0'0,"0"0"0,0 0 15,0 30-15,0-30 0,0 28 16,-1-11-16,0 0 0,1 0 0,0 3 16,0 0-16,0-4 15,1-3-15,-1-3 0,0-4 16,0-1-16,0 0 0,0 0 0</inkml:trace>
  <inkml:trace contextRef="#ctx0" brushRef="#br0" timeOffset="218975.1836">7045 6797 0,'0'0'0,"0"0"0,0 0 16,34-6-16,-14 1 0,6 0 16,7-2-16,11 0 0,2-1 0,11 0 15,2 1-15,-6 3 0,-5 2 16,0-1-16,-6 2 16,-9 2-16,-7 0 0,-17 4 0,-7 3 15,-9 4-15,-6 5 0,-10 0 16,-11 2-16,-11 3 0,-3-2 0,-5 0 15,-4-1-15,-1 2 16,7-2-16,6-3 0,3-3 16,10-4-16,8-2 0,9-2 15,9 0-15,11-4 0,7-2 16,10-4-16,13-3 0,3-2 0,-2 0 16,7-1-16,4 0 15,5 0-15,-3 2 0,-13 3 0,-9 0 16,-8 2-16</inkml:trace>
  <inkml:trace contextRef="#ctx0" brushRef="#br0" timeOffset="219157.9789">7260 6873 0,'0'0'0,"0"0"15,0 0-15,0 0 0,0 0 0,-9 24 16,9-24-16,-10 27 0,7-12 15,-1 2-15,1 2 0,1 1 16,0-2-16,2-1 0,1-1 16,0-3-16,1-2 0,-2 0 0</inkml:trace>
  <inkml:trace contextRef="#ctx0" brushRef="#br0" timeOffset="219306.8547">7499 6801 0,'0'0'0,"0"0"15,0 0-15,0 0 0,0 0 0,-13 23 16,13-23-16,-12 29 16,3-11-16,-2 4 0,0 0 15,-1 1-15,2 0 0,-4 1 0,6-2 16,-2-5-16</inkml:trace>
  <inkml:trace contextRef="#ctx0" brushRef="#br0" timeOffset="219658.8703">7243 7142 0,'0'0'16,"0"0"-16,0 0 0,-14 21 0,14-21 15,-15 28-15,7-10 16,-1 0-16,1-4 0,0 2 16,2-1-16,-2 3 0,0-1 0,2-4 15,-1-2-15,2-4 0,0-3 16,1-4-16,3-5 0,1 0 15,1-1-15,3-4 0,4-3 16,6-7-16,5-2 0,3 1 16,3 0-16,2 2 0,1 2 15,9-2-15,1 4 0,-4 2 0,-1 4 16,-6 3-16,1 2 0,-5 4 16,-3 4-16,-6 0 15,-3 3-15,-4 1 0,-4 4 0,-6 1 16,-7 4-16,-2 0 0,-2-2 0,-7 3 15,-2 2-15,0-3 16,1-3-16,-1 0 0,-1-2 16,3-5-16,2-6 0,0 1 0,6-1 15,1 0-15</inkml:trace>
  <inkml:trace contextRef="#ctx0" brushRef="#br0" timeOffset="219824.3251">7343 7156 0,'0'0'0,"0"0"0,0 0 16,0 0-16,0 0 0,-5 22 15,5-22-15,-9 31 0,1-11 0,-2 0 16,-3 2-16,-1 1 16,-2 0-16,-3 7 0,-1 2 15,3-3-15,1-4 0,0 2 16,3-5-16,2-5 0,2-6 0,4-4 16,-1 0-16,2-2 0</inkml:trace>
  <inkml:trace contextRef="#ctx0" brushRef="#br0" timeOffset="220006.7223">7326 7355 0,'0'0'16,"0"0"-16,0 0 0,6 22 15,-6-22-15,10 20 0,0-7 0,2-1 16,1-2-16,3 0 16,5-1-16,1-2 0,2-2 0,10-4 15,4-4-15,-2-2 0,0-3 16,4-6-16,-1-4 0,-6-1 15,-3-1-15,0-10 0,-5-3 16,-4 6-16,-7 7 0,-2 4 0</inkml:trace>
  <inkml:trace contextRef="#ctx0" brushRef="#br0" timeOffset="220224.6253">7747 6897 0,'0'0'0,"0"0"16,0 0-16,0 0 0,33-13 0,-12 7 15,7-1-15,2 1 16,6-2-16,18-1 0,6-2 16,0 1-16,-1 1 0,12-2 15,7-1-15,-12-1 0,-7 2 0,-4 0 16,-10 3-16,-13 3 0,-10 1 16,-12 4-16,-9 3 0,-10 0 15,-6 0-15,3-1 0,2 0 16,2-1-16</inkml:trace>
  <inkml:trace contextRef="#ctx0" brushRef="#br0" timeOffset="220423.748">7932 6752 0,'0'0'0,"0"0"15,0 0-15,0 0 0,0 0 0,8 28 16,-8-28-16,3 30 0,-3-30 15,2 37-15,-1-17 0,1-1 16,-1-1-16,0-4 0,0 0 16,0-3-16,0 0 0,0-4 15,0-4-15,0 0 0,1 0 0,-1 0 16</inkml:trace>
  <inkml:trace contextRef="#ctx0" brushRef="#br0" timeOffset="220607.398">8100 6734 0,'0'0'0,"0"0"16,0 0-16,0 0 0,0 0 0,4 24 15,-4-24-15,0 28 0,-1-11 16,0 1-16,0 3 16,0-3-16,0-2 0,0 3 0,1-2 15,0-4-15,0-3 0,0-2 16,0-1-16,0-1 0</inkml:trace>
  <inkml:trace contextRef="#ctx0" brushRef="#br0" timeOffset="220762.3858">8413 6569 0,'0'0'0,"0"0"15,0 0-15,0 23 0,0-23 0,-7 33 16,-1-11-1,-3 3-15,-2 4 0,-7 11 0,-2 3 16,1-5-16,2-1 0,-1 0 16,3-6-16,4-6 0</inkml:trace>
  <inkml:trace contextRef="#ctx0" brushRef="#br0" timeOffset="220974.2814">7810 7081 0,'0'0'0,"0"0"0,0 0 16,0 0-16,1 23 0,-1-23 15,2 28-15,-2-28 0,1 35 0,0-16 16,0 2-16,0-1 0,-1-2 16,2 3-16,-1 0 0,1-3 15,-2-3-15,1-2 0,1-2 16,-2-1-16</inkml:trace>
  <inkml:trace contextRef="#ctx0" brushRef="#br0" timeOffset="221207.2634">8030 7065 0,'0'0'0,"12"-2"16,5-2-16,3-1 0,3 0 15,10-2-15,11 1 0,-2 1 16,0-1-16,3 0 0,-3 1 15,-7 4-15,-6 1 0,-4 1 16,-3 0-16,-4 1 0,-3-1 0,-9 3 16,-7 2-16,-6 1 15,-4 0-15,-6 5 0,-6 4 0,-1-1 16,-1-1-16,-7 1 0,-4 0 16,1 0-16,8-3 0,6-4 15</inkml:trace>
  <inkml:trace contextRef="#ctx0" brushRef="#br0" timeOffset="221374.3761">7921 7250 0,'0'0'0,"0"0"16,0 0-16,0 0 0,13 20 0,-13-20 16,10 23-16,-5-9 0,-1 1 15,1 2-15,1 0 0,-1-1 16,0-2-16,2 4 0,-2 0 15,2-5-15,2-2 0,-2-3 16,-1-1-16,-1 0 0</inkml:trace>
  <inkml:trace contextRef="#ctx0" brushRef="#br0" timeOffset="221624.1475">8028 7342 0,'0'0'0,"0"0"0,0 0 0,18-11 15,-18 11-15,24-10 0,-3 5 16,0-1-16,1 0 0,3 1 15,3 0-15,6 1 0,-2 1 0,-1-1 16,-1-1-16,-4 2 16,-1 0-16,1 3 0,-1 2 15,-9 0-15,-2 1 0,-3 1 0,-3 1 16,-3 1-16,-3 0 0,-4 1 16,-3 2-16,-2 1 0,0-1 15,-3 0-15,-3 0 0,-1-2 16,-2 0-16,-1 0 0,-2-2 15,1 0-15,2-1 0,2-2 16,1 2-16,4-2 0</inkml:trace>
  <inkml:trace contextRef="#ctx0" brushRef="#br0" timeOffset="221857.5355">8212 7175 0,'0'0'0,"0"0"0,0 0 0,0 0 15,12 26-15,-12-26 0,6 30 16,-4-11-16,0 5 0,-2 1 16,0 5-16,0 9 0,1 0 0,2-2 15,-1-1-15,1 2 0,0-3 16,1-5-16,-2-2 16,0-3-16,-1-3 0,0-2 0,0-6 15,-1-2-15,1-1 0,-3-4 16,-2-1-16,1-2 0,0 0 0,1-1 15</inkml:trace>
  <inkml:trace contextRef="#ctx0" brushRef="#br0" timeOffset="234091.126">12325 6378 0,'0'0'0,"0"0"0,0 0 16,0 0-16,0 0 0,0 0 15,0 0-15,0 0 0,0 0 16,0 0-16,10-21 0,-10 21 16,0 0-16,0 0 0,29-7 15,-29 7-15,23-1 0,-23 1 0,30 4 16,-13-1-16,1 0 0,4 1 16,3-1-16,0 1 0,1 0 15,11-2-15,1-2 16,2 1-16,1-1 0,12 0 0,2-1 15,-1 0-15,-1 2 0,13-2 16,2 0-16,-4 1 0,-4-2 16,14-1-16,1-2 0,-7 2 15,-4 2-15,12-2 0,1-1 16,-4 1-16,-5 1 0,36 2 16,-5 3-16,-16-3 0,-12-2 0,8 0 15,3 0-15,-7-1 0,-4 2 16,4 2-16,4 0 15,-8-2-15,-7 0 0,5-1 0,4 1 16,-4 0-16,-2 2 0,2 0 16,4 2-16,-8 1 0,-4-1 0,6 1 15,4 1-15,-4-2 16,-5 0-16,7 0 0,4 1 0,-6 2 16,-3-1-16,4 0 0,3-1 15,-9-3-15,-4-1 0,2-1 16,4-2-16,-3 2 0,-3 2 15,3 0-15,2 2 0,-8-7 16,-5-3-16,6 3 0,5 2 16,-7 3-16,-5 4 0,4-1 15,3-2-15,-7 2 0,-4-1 0,2-2 16,3-4-16,-5 2 0,-3-2 16,-4 2-16,-3 1 0,-6 0 15,-4 1-15,-2-1 0,-2 0 16,-6-1-16,-2 1 0,-5-3 15,-1-3-15,-4 3 0,1 0 16,-4 3-16,0 0 0,0 0 16,0 0-16,-5 2 0,1 1 15,-2 0-15,0-1 0,-3 0 0,-2-2 16,-1 0-16,-3-2 0,-3 1 16,-4-1-16,-3 0 0,0 0 15,-8 1-15,-6 1 16,1 1-16,-1 1 0,-14-5 0,-4-7 15,1 5-15,2 5 0,-14-2 16,-2-2-16,1 1 0,3 0 16,-14-1-16,-3 0 0,7 1 15,4-1-15,-37 1 0,6 2 16,14-3-16,12-1 0,-3 2 0,-2-2 16,5 4-16,3 0 0,-5 1 15,-5 0-15,10 0 0,8-1 16,-8 1-16,-4 0 0,4 1 15,2-1-15,-4 2 0,-3 3 16,5-2-16,5 2 0,-8-2 16,-3-1-16,8 0 0,5 3 15,-7-1-15,-4 2 0,9-4 0,6 0 16,-8 4-16,-5 2 16,5-1-16,5 0 0,-2 2 0,-1 2 15,3-10-15,4-5 0,-5 2 16,-1 1-16,8 1 0,4 3 15,-3 0-15,-4 2 0,6-4 16,5-2-16,-2 2 0,-1 2 16,5-1-16,4-1 0,3 2 15,2 1-15,2-1 0,2-3 0,3-2 16,2 1-16,8 2 0,5 2 16,-3-2-16,-2-2 15,6-2-15,5 0 0,5 1 0,4 0 16,4 2-16,0 0 0,0 0 15,-2-2-15,2 2 0,3 1 16,0-1-16,2 1 0,3-1 0,1 0 16,3 0-16,4 2 15,0 0-15,2 3 0,2-4 0,2-1 16,1-1-16,2 1 16,4-2-16,3 4 0,0-2 0,0 1 15,4-1-15,3 1 16,7 1-16,0 1 0,5-1 0,3 2 15,-3-2-15,-2 1 0,14-2 16,2-1-16,-2 0 0,-3 0 16,12 0-16,2 0 0,-5 0 15,-5-1-15,5 1 0,5 1 16,24-1-16,-12-1 0,-1 1 0,1 1 16,-10 1-16,-7-1 0,10 1 15,6 1-15,-11-3 0,-5-2 0,5 1 16,5 1-16,-5 0 15,-5 0-15,6 0 0,3 0 16,-4 1-16,-1 0 0,3 1 16,3 1-16,-9-1 0,-4 0 0,7 3 15,4 1-15,-6-2 16,-3-3-16,2-2 0,1-2 16,-7 3-16,-4 1 0,4 1 0,4 0 15,-7-2-15,-5 0 0,3 0 16,3 1-16,-8-1 0,-5 1 15,1 2-15,3 2 0,-5-5 16,-4-3-16,-2-1 0,-1 1 16,-8 1-16,-6 0 0,-5 0 15,-2-1-15,-7 1 0,-4 1 0,-2-3 16,-3-2-16,-4 6 0,0 0 16,0 3-16,0 0 0,0 0 15,0-3-15,0 3 0</inkml:trace>
  <inkml:trace contextRef="#ctx0" brushRef="#br0" timeOffset="236825.9049">18033 6539 0,'0'0'0,"0"0"16,0 0-16,0 0 0,25 0 0,-25 0 16,21-5-16,-21 5 0,27-5 15,-10 3-15,3-1 16,1 3-16,1 4 0,2-3 0,3 0 15,7-1-15,0 1 0,3 1 16,1 1-16,1 0 0,0-2 16,12 0-16,1-2 0,0 2 15,0 1-15,9 1 0,0 0 0,1-1 16,-1 0-16,11 2 16,-1 0-16,-4-2 0,-2-3 0,2-1 15,1-1-15,8 2 0,-3 2 16,2 1-16,1 0 0,30-1 15,-10-3-15,-4-2 0,-4-2 16,-5 2-16,-4 1 0,0 6 16,1 4-16,-2-7 0,-1-6 15,4 2-15,0 2 0,-1 6 0,-2 3 16,0 0-16,2-1 16,-3-4-16,0-4 0,2 1 15,3-2-15,-2 2 0,0 1 0,2-1 16,4 1-16,-3 0 0,-2-1 15,3-1-15,4-1 0,-5 3 16,-1 1-16,3 3 0,1 1 16,-1-8-16,-3-7 0,2 5 15,0 2-15,-1 3 0,-2 1 0,5-2 16,1-2-16,-2 2 0,-2 1 16,2 3-16,2 5 15,-3-9-15,-3-4 0,2 3 0,1 1 16,-2 4-16,0 2 0,0-2 15,-1-1-15,0-1 0,-3 2 16,3-1-16,4 1 0,-3-2 16,-3 0-16,2-1 0,0 0 15,-2-3-15,-2 0 0,1 1 16,1 2-16,0 0 0,-2 1 0,0-1 16,0-1-16,-1 5 0,-1 5 15,4-7-15,0-4 0,-1 1 16,-1 3-16,-2 0 15,0 0-15,-2-2 0,-1-4 0,1 3 16,0 2-16,0-2 0,0-1 16,1-1-16,1 2 0,-4 1 15,-1 2-15,-1 0 0,1-1 0,3-5 16,2-2-16,-3 5 16,-1 3-16,-5-2 0,-4-1 0,2-1 15,2 0-15,-1-1 0,0-1 16,-2-1-16,-3-1 15,-7 8-15,-4 2 0,-2-3 0,1-2 16,-8 1-16,-3 1 0,-2-3 16,1-3-16,-1-1 0,-1-4 15,-7 7-15,-3 4 0,-6 0 0,-1 1 16,-6-1-16,-2-2 16,-7 0-16,-2 1 0,0 0 15,0 0-15,0-2 0,0 2 0,-5-4 16,0 3-16,-5 0 0,-3-1 15,-5 0-15,-3 2 0,4-1 16,-1 0-16,-3-2 0,-3-3 16,-3 3-16,0 1 0,-3 2 15,-1 1-15,-2 1 0,-2-2 0,-8 0 16,-1 0-16,0 1 0,-2 2 16,0 0-16,-3 2 15,1-1-15,-1-3 0,-8 0 0,-1 1 16,1-3-16,3 0 0,-1 2 15,-1 3-15,-1 0 0,-1 1 16,-10-1-16,0-1 0,4-1 16,2 0-16,-4 2 0,-4 1 15,-24 1-15,10-1 0,4-3 16,6 0-16,-1-4 0,1-2 0,0-2 16,1 1-16,6-2 0,3-3 15,-6 7-15,-2 6 0,-3 3 16,-1 2-16,1-5 0,1-5 15,4 4-15,3-1 0,-2-4 16,-2-1-16,-1 0 0,1 1 16,-4 3-16,-1 2 0,4-1 15,4 0-15,-5-2 0,-1 0 16,-5 0-16,-5 0 0,5 1 16,0-1-16,10-2 0,6-3 0,-3 2 15,-3 1-15,-3 7 0,-4 5 16,0-7-16,1-3 0,-1-4 15,-1-1-15,-2 3 16,-1 3-16,0 0 0,2 2 0,-4-5 16,-1 1-16,1 0 0,3 0 15,-3 1-15,-1 0 0,2-2 0,0 0 16,-1-1-16,-1 1 16,0 0-16,3-1 0,-8 0 15,-5 0-15,5 1 0,3 1 0,0 0 16,1-1-16,1-1 0,3 0 15,-5 0-15,-1 2 0,2 0 16,3 1-16,-3 1 0,-2 1 16,3-3-16,4-1 0,-3 1 15,0 0-15,0 2 0,0 1 0,1 0 16,-1-1-16,3 0 0,1 0 16,-4 2-16,-2 4 15,5-4-15,3-1 0,0 0 0,-1 2 16,3-3-16,2-1 0,-3 2 15,-1 1-15,3 0 0,4-1 16,-3 0-16,-1 0 0,5 2 16,2-1-16,-1-1 0,-1-1 15,7-1-15,3 1 0,1 0 16,0 2-16,3-2 0,2 0 0,4-1 16,3 0-16,1-1 0,0-2 15,5 0-15,4 1 0,0-1 16,0 2-16,2-1 0,2 1 15,6 4-15,7 3 0,-1-6 16,0-5-16,-1 2 0,2 1 16,7 1-16,-3 0 0,3 1 15,3 0-15,2 1 0,2 1 16,-1-1-16,2 1 0,1-2 16,-1 0-16,3 1 0,-2 0 0,2 0 15,0 0-15,2 3 0,2 0 16,0-2-16,2 0 0,1 1 15,3 1-15,1-1 0,1 0 16,2 0-16,0-2 0,1 2 16,2 1-16,2-1 0,2 0 15,1 0-15,2-1 0,1 0 0,2 2 16,3-2-16,3 1 16,6-1-16,0 0 0,1 0 15,2 0-15,-1-1 0,1-2 0,9 3 16,0 1-16,1-1 0,-1 0 15,2-1-15,0-1 0,-2 0 16,0 0-16,8 1 0,1 1 16,-6 1-16,-4 2 0,3-3 15,1 0-15,7-2 0,-1 0 16,-3 3-16,-1 2 0,-1-2 16,0-1-16,0-2 0,1 0 15,-3 2-15,-3 2 0,5-2 0,3-2 16,5 1-16,-4-1 0,17 2 15,-6 0-15,-8 2 0,-3-2 16,-2-1-16,-2 0 0,-1-1 16,-2 1-16,2 0 0,2-2 15,-4 0-15,-4-1 0,-1 2 16,2 1-16,1 0 0,2-1 16,-1 1-16,-2 1 0,0-2 15,-1-3-15,1 2 0,-1 0 0,-4 1 16,-2 1-16,4-2 15,1 0-15,-4-1 0,-2 1 0,0-3 16,-1 1-16,-1 4 0,-3 5 16,-11-6-16,3-3 0,1 2 15,-2 0-15,0-1 0,-2-1 16,3 2-16,1-1 0,-1 1 16,1 0-16,-8 0 0,-2-1 0,1-1 15,4 1-15,-2-1 0,-1 1 16,-3 2-16,0 1 0,-6-1 15,0 1-15,-2-2 0,-1-2 16,-1 1-16,-2 0 0,0 2 16,-2 2-16,0 0 0,-2-1 15,-2 0-15,2-4 0,-2 4 0,0 0 16,-2 1-16,-3 0 16,-3 0-16,-6 0 0,3 2 0,2-2 15,2 0-15</inkml:trace>
  <inkml:trace contextRef="#ctx0" brushRef="#br0" timeOffset="237240.5621">19444 6778 0,'0'0'0,"0"0"0,0 0 16,0 0-16,24 15 0,-24-15 0,18 10 16,-18-10-16,18 12 0,-11-3 15,1-1-15,-1 0 0,-2-1 16,1-1-16</inkml:trace>
  <inkml:trace contextRef="#ctx0" brushRef="#br0" timeOffset="237391.4708">19291 6947 0,'0'0'0,"0"0"0,0 0 0,24 5 16,-24-5-16,22 10 0,-8-4 15,1 0-15,-1 1 0,-2-5 16,-1-4-16,-1 0 0,-1 0 0,-1 0 16</inkml:trace>
  <inkml:trace contextRef="#ctx0" brushRef="#br0" timeOffset="237526.4761">19139 7260 0,'0'0'15,"0"0"-15,0 0 0,0 0 0,0 0 16,0 0-16,0 0 0,29-4 15,-29 4-15,41-10 0,-10 0 16,1 1-16,1-1 0,12-8 16,3-3-16,-9 4 0,-5 2 0,-7 3 15</inkml:trace>
  <inkml:trace contextRef="#ctx0" brushRef="#br0" timeOffset="237707.6524">19726 6645 0,'0'0'16,"0"0"-16,0 0 0,0 0 0,0 0 15,25 11-15,-25-11 0,17 11 16,-17-11-16,21 17 0,-9-8 16,-2-2-16,-1-1 0,-1 0 15</inkml:trace>
  <inkml:trace contextRef="#ctx0" brushRef="#br0" timeOffset="238140.9943">19602 6818 0,'0'0'0,"0"0"16,0 0-16,0 0 0,30-2 0,-30 2 16,40-6-16,-14 2 0,2 0 15,5-1-15,5 0 0,7-3 16,-2 1-16,8-2 0,-4 1 15,-5 2-15,-4 1 0,-9 1 16,-6 1-16,-6 1 0,-6 0 16,-11 2-16,-9 5 0,-5 3 15,-6 1-15,-10 3 0,-9 2 16,-2 2-16,-2 0 0,-11 7 0,0 3 16,5-3-16,5 0 15,3 0-15,8-2 0,9-4 0,6-3 16,7-4-16,7-2 0,5-2 15,5 1-15,10-6 0,9-2 16,3-4-16,0 0 0,6-3 16,4-3-16,-3 0 0,-5-1 0,2-1 15,3 0-15,-7 0 0,-2 2 16,-2-1-16,-3 3 0,-8 3 16,-1 2-16,-2 4 0,-2 3 15,-3 2-15,0 0 0,-4 5 16,-1 1-16,-1 2 0,-2 0 0,-1 2 15,-3 1-15,-1-3 16,-2 0-16,1-3 0,2-2 0,2 0 16</inkml:trace>
  <inkml:trace contextRef="#ctx0" brushRef="#br0" timeOffset="238324.4677">19613 7098 0,'0'0'0,"0"0"15,0 0-15,0 0 0,0 0 0,0 0 16,14 20-16,-14-20 0,0 0 16,16 28-16,-16-28 15,9 26-15,-5-12 0,-2 0 16,0-2-16,0-1 0,1-2 0,-2 0 16,0-3-16,0 1 0</inkml:trace>
  <inkml:trace contextRef="#ctx0" brushRef="#br0" timeOffset="238476.6215">19798 7150 0,'0'0'0,"0"0"15,0 0-15,0 0 0,0 0 0,0 0 16,0 0-16,14 27 0,-14-27 16,1 22-16,-1-22 0,0 23 15,0-13-15,2 0 0,-1-2 16,0-1-16,0-1 0,0 0 15</inkml:trace>
  <inkml:trace contextRef="#ctx0" brushRef="#br0" timeOffset="238741.3063">20012 7100 0,'0'0'0,"0"0"16,0 0-16,0 0 0,-2 25 15,2-25-15,1 28 0,-1-28 16,5 31-16,2-16 0,2-1 15,2-2-15,2-2 0,5-2 16,5-2-16,7-1 0,-1-2 16,2-3-16,1-3 0,-2-1 0,-4-3 15,2-2-15,-5-1 0,-5-2 16,-5 0-16,-6-4 0,-5-1 16,-6 2-16,-2 1 0,-7 0 15,-7 0-15,1 3 0,1 4 16,-1-3-16,-2-1 0,4-1 15,5-1-15,2 2 0,1 1 16,3 4-16</inkml:trace>
  <inkml:trace contextRef="#ctx0" brushRef="#br0" timeOffset="238975.0111">20681 6559 0,'0'0'15,"0"0"-15,0 0 0,0 0 16,11 25-16,-11-25 0,7 30 16,-5-12-16,0 0 0,0 3 15,1-2-15,-2 1 0,0-2 0,0 3 16,1-3-16,0-3 0,0-1 16,1-3-16,-2-3 0,0-1 15,-1-3-15,0-1 0,0-1 16,0 1-16</inkml:trace>
  <inkml:trace contextRef="#ctx0" brushRef="#br0" timeOffset="239240.7631">20737 6606 0,'0'0'0,"0"0"0,0 0 0,30-6 16,-30 6-16,30-1 0,-11 1 15,0 0-15,1 0 0,7 0 16,0 0-16,-2 1 0,-3-1 15,-3 2-15,-1 2 0,-3-1 16,0-1-16,-3 2 0,-2 0 16,-2 2-16,-3-1 0,-2 2 15,0 1-15,-3 1 0,-1 2 0,-2 2 16,-1 4-16,-2 0 0,0-1 16,-3 1-16,-2 0 0,-2 1 15,-1-1-15,-1-1 0,-2-2 16,2-2-16,1-1 0,2-2 15,2-1-15,2-2 16</inkml:trace>
  <inkml:trace contextRef="#ctx0" brushRef="#br0" timeOffset="239424.731">20719 6710 0,'0'0'0,"0"0"0,0 0 15,0 0-15,23-6 0,-23 6 16,31-2-16,-14 0 0,0 1 15,1 1-15,2 0 0,0 1 16,-1-1-16,2 0 0,-2 3 16,-6 0-16,-3 2 0,-7 1 15,-5 0-15,0-1 0,1-2 0,-1 1 16</inkml:trace>
  <inkml:trace contextRef="#ctx0" brushRef="#br0" timeOffset="239574.2773">20584 6864 0,'0'0'0,"0"0"15,0 0-15,0 0 0,0 0 0,30-10 16,-30 10-16,34-5 16,-15 3-16,4-2 0,4 0 15,-1 2-15,-2 0 0,8-2 0,0-1 16,-3 1-16,-3 0 0,-4 0 16,-3 1-16,-4 1 0</inkml:trace>
  <inkml:trace contextRef="#ctx0" brushRef="#br0" timeOffset="239781.9522">20474 6991 0,'0'0'0,"0"0"0,25-1 16,-5-1-16,3-2 0,16-3 15,7-2-15,11 0 0,0 0 16,11-5-16,0 0 0,-5 3 15,-6 3-15,3-1 0,-8 1 16,-13 1-16,-8 0 0,-11 2 16,-8 2-16,-7-1 0,-5 4 0,-1-3 15,1 3-15,0 0 0</inkml:trace>
  <inkml:trace contextRef="#ctx0" brushRef="#br0" timeOffset="239974.9416">20687 7002 0,'0'0'16,"0"0"-16,0 0 0,0 0 0,0 0 0,-5 27 16,5-27-16,-2 25 0,2-25 15,0 29-15,1-14 0,0-2 16,0 0-16,1-2 0,1-1 16,0-2-16,0-1 0,-1-4 15,1-1-15,-3-2 0,2 5 0,-2-5 16</inkml:trace>
  <inkml:trace contextRef="#ctx0" brushRef="#br0" timeOffset="240193.9513">20699 7043 0,'0'0'15,"0"0"-15,0 0 0,0 0 0,32-6 16,-32 6-16,38-5 16,-15 4-16,3 0 0,1 0 0,4-1 15,7 0-15,-2 1 0,-2 0 16,-1 1-16,3-1 0,-6 1 15,-5 0-15,-4 2 0,-6 0 16,-3 1-16,-4 3 0,-4 1 16,-5-1-16,-2 1 0,-7 2 15,-7 2-15,0 0 0,-1-2 0,-5 0 16,-5 1-16,-3-2 0,1 1 16,5-4-16,6 1 0,3-2 15</inkml:trace>
  <inkml:trace contextRef="#ctx0" brushRef="#br0" timeOffset="240877.1211">20760 7117 0,'0'0'16,"0"0"-16,0 0 0,21-10 0,-21 10 16,22-7-16,-8 3 15,0 0-15,1 0 0,2 2 0,2-1 16,-2 1-16,0 2 0,-3 0 16,-1 2-16,-2 1 0,-1-1 15,-4 2-15,-5-1 0,-3 1 16,-4 1-16,-3 1 0,-2 2 15,-2-1-15,-2 1 0,-7-1 16,-3-1-16,3 0 0,1-2 0,3 0 16,0-3-16,3-1 0,1-2 15,6-4-15,3 0 16,3-1-16,2 0 0,2-2 0,3 0 16,0 0-16,1 0 0,0 1 15,1 3-15,1 0 0,-1 4 16,2 1-16,0 3 0,-1 4 15,-2 1-15,0 4 0,-2 2 16,-1 1-16,1 2 0,-1 2 16,0 2-16,1-2 0,-1-3 0,-1 0 15,0-1-15,1-3 0,-2-1 16,-2-1-16,-3 0 0,-1-4 16,-2 0-16,-4-3 0,-2-3 15,0 0-15,0 0 0,-2-1 16,0-1-16,-1-2 0,1 0 15,1-1-15,0-1 0,3-1 16,1 0-16,4 3 0,2 1 16,3-1-16,4 0 0,3-2 15,5-1-15,4 1 0,3 1 0,4 1 16,4 0-16,-3 0 0,0 0 16,1 1-16,2 1 0,-5 2 15,-3 1-15,1 1 0,-4 2 16,-6 0-16,-3 1 0,-8 3 15,-8 2-15,-2-1 0,-2 1 16,-6 2-16,-5 0 0,-5 4 16,2 0-16,-1-2 0,0-1 15,6-1-15,6-1 0,2-2 0,3 1 16,5-4-16,5-1 0,8-2 16,6-2-16,7-1 0,6-1 15,9-2-15,7-3 0,2 1 16,2-2-16,15-1 0,3 0 15,-15 2-15,-9 0 0,-10 2 16</inkml:trace>
  <inkml:trace contextRef="#ctx0" brushRef="#br0" timeOffset="310660.7272">3287 4539 0,'0'0'0,"0"0"0,0 0 16,29-1-16,-13-1 0,6 0 0,6-2 15,1 0-15,3 1 0,18-4 16,4 0-16,12-1 0,-2 3 16,22-3-16,7 2 0,-11-1 15,-6 2-15,19-2 0,13 1 16,-17-1-16,-11 1 16,8 2-16,7 2 0,15-4 0,-27-1 15,-24 5-15,-15 2 0,-10-2 16,-7-3-16,-12 3 0,-7 1 15,-8 1-15,-8 1 0,-9-3 16,-6-1-16,-6 1 0,-6 1 0,-6 1 16,-9 3-16,-5 0 0,-4 2 15,-20 2-15,-2 2 0,-3 1 16,-4 0-16,-46 6 0,9-1 16,12 1-16,8 4 0,10-2 15,3 1-15,7 1 0,9 1 16,13-9-16,13-4 0,8-2 0,5 0 15,14-2-15,9 0 0,9-3 16,9-1-16,5-3 0,5 1 16,12-5-16,11-4 0,-3 5 15,8-2-15,7-3 0,3-3 16,11 1-16,9-2 0,4 3 16,2 1-16,42-9 0,-3-1 15,-12 5-15,-9 3 0,-5 2 16,-4 2-16,-10 1 0,-7 1 0,-9 0 15,-6 3-15,-16 1 0,-6 3 16,-11 2-16,-6-1 0,-9 0 16,-10 1-16,-7 1 0,-6-2 15,-8 2-15,-5-1 0,0-3 16,-10-2-16,-8 6 0,-3 4 16,-9-2-16,-4 1 0,-6 1 15,-5 0-15,-13 2 0,-2-2 16,-23 5-16,9 0 0,7 1 15,5 0-15,12-2 0,4 1 0,9-4 16,5 0-16,14-2 0,8-3 16,7 3-16,5 1 0,10-7 15,8-6-15,6-1 0,3 0 16,9 4-16,4 4 0,2-2 16,8 0-16,3-2 0,5-2 0,6-5 15,11-4-15,0 0 16,5 2-16,3-1 0,5 2 15,8-3-15,1 2 0,-1 0 16,2 1-16,26 0 0,-15 4 0,-12 1 16,-7 0-16,-11-4 0,-9-2 15,-12 5-15,-8 5 0,-10 3 16,-6 1-16,-7-2 0,-5 3 16,-5-5-16,-5 1 0,-7 0 15,-10 2-15,-5 2 0,-2 0 0,-11 1 16,-4 2-16,-6 1 0,-6 3 15,-4-3-15,-6-1 0,-9 4 16,-1 2-16,-33 8 0,12-3 16,18 6-16,9 2 0,21-8 15,12-7-15,18-5 0,8-4 16,16-1-16,12-1 0,9-2 16,9 0-16,0-2 0,10-2 15,7-3-15,8-3 0,7 2 16,9-1-16,6 2 0,2-1 0,7 1 15,4 3-15,39-3 0,-7 1 16,-10 6-16,-3 2 16,-11 4-16,-9 3 0,-26-1 0,-18-2 15,-11-1-15</inkml:trace>
  <inkml:trace contextRef="#ctx0" brushRef="#br0" timeOffset="315244.01">11494 6505 0,'0'0'16,"0"0"-16,0 0 0,0 0 0,0 0 16,0 0-16,0 0 0,7 30 15,-7-30-15,-1 39 0,-1-10 16,-2 1-16,-1 2 0,-5 13 16,-2 3-16,0-2 0,-1-2 0,-1 7 15,2-4-15,2-5 16,2-6-16,-1 0 0,3-7 15,0-7-15,2-4 0,1-5 0,0-5 16,1-3-16,0-4 0,0-2 16,0-2-16,1-3 0,-1-2 15,4-6-15,1-3 0,1-2 16,2 0-16,7-7 0,5-2 16,0 2-16,2 1 0,6 3 15,3 1-15,1 4 0,0 1 0,6 4 16,1 3-16,-3 6 15,-2 2-15,-5 4 0,-4 3 16,-4 5-16,-3 2 0,-5 3 0,-4 1 16,-3 0-16,-3-1 0,-10 1 15,-6 0-15,-2-3 0,-3 1 16,-11 5-16,-4-1 0,1-2 16,1-3-16,-1 0 0,-2-1 15,3-1-15,3-2 0,2-5 16,0-5-16,6-2 0,6-1 0,4 1 15,2 0-15,2 0 0</inkml:trace>
  <inkml:trace contextRef="#ctx0" brushRef="#br0" timeOffset="315728.0342">12271 6869 0,'0'0'0,"0"0"0,0 0 0,0 0 15,-18-15-15,18 15 0,-18-10 16,18 10-16,-21-9 0,7 6 16,-3 2-16,0 2 0,-3 1 0,-1 3 15,-2 5-15,-7 6 16,1 4-16,-1 4 0,1 2 15,-1 6-15,6 1 0,5-1 0,6-1 16,5-4-16,5-3 0,8-1 16,10-4-16,-1-9 0,4-3 15,8-7-15,8-5 0,-1-2 16,-1-4-16,9-5 0,2-4 16,-6-1-16,-3-2 0,-1-5 15,-6-2-15,-5 3 0,-4 2 0,-7 4 16,-5 2-16,-3 5 0,-6 4 15,-1 4-15,-4 4 16,1 6-16,-2 2 0,-5 7 0,-5 5 16,6-2-16,2 0 0,1 4 15,2 2-15,2-2 0,3-1 16,6 4-16,6-1 0,1-9 16,3-4-16,4-2 0,4-3 15,3-2-15,3-1 0,-5 0 0,-5-1 16,-2 1-16</inkml:trace>
  <inkml:trace contextRef="#ctx0" brushRef="#br0" timeOffset="316010.3534">12730 6826 0,'0'0'0,"0"0"15,0 0-15,-18 28 0,10-12 0,-3 11 16,-2 8-16,2-4 0,0 1 15,0 0-15,3-2 16,0-8-16,2-4 0,2-4 0,1-4 16,-1 0-16,2-2 0,2-8 15,0 0-15,2-7 0,-1-3 0,2-4 16,0-6-16,0-1 16,1-1-16,3-8 0,3 0 15,-1 4-15,-1 2 0,3 5 16,1 5-16,1 2 0,0 4 0,4 3 15,3 4-15,1 1 0,1 2 16,-5 1-16,-2-2 0,-3 1 16</inkml:trace>
  <inkml:trace contextRef="#ctx0" brushRef="#br0" timeOffset="316743.6973">13609 6609 0,'0'0'0,"0"0"16,0 0-16,0 0 0,3 30 0,-3-30 16,-2 39-16,0-15 0,-2 3 15,-1 7-15,-3 5 0,-3 8 16,-1-4-16,-3 4 0,-1-4 16,2-5-16,2-4 0,-2-6 15,2-8-15,3-5 0,2-4 0,1-1 16</inkml:trace>
  <inkml:trace contextRef="#ctx0" brushRef="#br0" timeOffset="316993.7765">13590 6693 0,'0'0'16,"0"0"-16,22-16 0,-5 6 16,1 0-16,13-4 0,7-2 15,0 5-15,1 1 0,10 1 16,3 1-16,-5 4 0,-4 1 0,6 7 15,-1 3-15,-9 4 0,-6 5 16,-5 4-16,-5 6 0,-4 2 16,-4 2-16,-2 9 0,-3 2 15,-3-3-15,-3-2 0,-2-1 16,-4 1-16,1-5 0,-1-3 0,-2-4 16,-1-2-16,0-1 15,-2-3-15,-9-3 0,-8-3 16,2-5-16,-1-2 0,5-1 0,3-1 15,4 0-15</inkml:trace>
  <inkml:trace contextRef="#ctx0" brushRef="#br0" timeOffset="317144.1884">13753 6820 0,'0'0'15,"0"0"-15,0 0 0,33-13 0,-16 9 16,2-1-16,1-1 0,8-1 15,1 1-15,-2 1 0,1 2 16,-5 2-16,-3 2 0,-4 0 16,-1 1-16,-4-2 0</inkml:trace>
  <inkml:trace contextRef="#ctx0" brushRef="#br0" timeOffset="317297.237">13697 7011 0,'0'0'0,"0"0"15,0 0-15,34-5 0,-34 5 0,38-13 16,-11 5-16,2-2 0,2 0 16,8-3-16,1 0 0,2-2 15,-6 1-15,-6 2 0,-6 3 16,-4 2-16</inkml:trace>
  <inkml:trace contextRef="#ctx0" brushRef="#br0" timeOffset="317510.3522">13944 6715 0,'0'0'0,"0"0"0,0 0 15,0 0-15,5 26 0,-5-26 16,2 33-16,-4-9 0,1 4 0,-1 5 16,0 4-16,0 8 15,1-2-15,-1 8 0,2-3 16,2-7-16,-1-6 0,3-3 0,4-6 15,-2-11-15,1-1 0,-1-4 16,-2-2-16,-1-1 0</inkml:trace>
  <inkml:trace contextRef="#ctx0" brushRef="#br0" timeOffset="317693.8096">14823 6721 0,'0'0'0,"12"-4"16,5-1-16,3 0 0,2 1 0,9-2 16,8-1-16,-1 3 0,0 1 15,1-1-15,-3 0 0,-10 1 16,-6-2-16,-5 1 0,-2 1 16,-5 0-16</inkml:trace>
  <inkml:trace contextRef="#ctx0" brushRef="#br0" timeOffset="317926.6582">15008 6495 0,'0'0'0,"0"0"0,0 0 0,2 26 16,-2-26-16,-2 37 0,-3-7 15,0 3-15,-1 5 0,-1 14 16,-1 2-16,0 8 0,0-6 0,2 3 15,1-6-15,2-9 0,1-7 16,-1-5-16,-1-2 16,0-6-16,-1-3 0,0-5 0,-1-6 15,2-2-15,1-2 0,-1 0 16</inkml:trace>
  <inkml:trace contextRef="#ctx0" brushRef="#br0" timeOffset="318094.2366">14972 6810 0,'0'0'0,"0"0"0,0 0 0,-18 25 15,18-25-15,-25 30 0,8-7 16,-2 0-16,-1 2 0,-5 7 16,1-1-16,-5 4 0,1-3 0,6-5 15,5-6-15,2-3 0</inkml:trace>
  <inkml:trace contextRef="#ctx0" brushRef="#br0" timeOffset="318244.9751">15043 6905 0,'0'0'0,"0"0"0,0 0 16,10 20-16,-10-20 0,10 24 15,-5-9-15,1 1 0,-1 1 0,2-1 16,2-1-16,1-3 0,0-1 15,1 1-15,-2-3 0,-2 0 16</inkml:trace>
  <inkml:trace contextRef="#ctx0" brushRef="#br0" timeOffset="318860.0183">15717 6414 0,'0'0'0,"0"0"16,0 0-16,-22 18 0,22-18 0,-27 21 16,13-7-16,1 1 0,2-1 15,1 7-15,4 0 0,6-5 16,6-1-16,4-3 0,4-1 16,1-3-16,1 0 0,3 0 15,0-2-15,0 1 0,-1-1 0,-3 1 16,-3 0-16,-2 0 0,-1 0 15,-6 2-15,-3 4 0,-5-1 16,-4 1-16,-4 0 0,-4 2 16,-2-2-16,-1-1 0,-9 4 15,-2-3-15,-1 1 0,0-2 0,-1-3 16,1 0-16,3-4 16,5-1-16,0-4 0,3-3 15,8-1-15,2 1 0,5-4 0,5-1 16,3-2-16,4 0 0,7 1 15,7-1-15,2 3 0,1 2 16,8 0-16,6 3 16,0 2-16,-2 2 0,9 4 0,2 3 15,-5-2-15,-5 0 0,-6 2 16,-2-1-16,-5 1 0,-2 0 0,-9 0 16,-5 1-16,-8-1 0,-6 1 15,-7 1-15,-7 2 16,-6 1-16,-4-1 0,-13 3 0,-5 0 15,4-2-15,3 1 0,2-3 16,1 0-16,3-3 0,6-2 16,9 0-16,6 2 0,8-4 15,5-1-15,11 0 0,8-2 16,7-1-16,3-1 0,8-2 16,6-1-16,0-2 0,0 1 0,0-2 15,-1-2-15,-4 0 0,-4 1 16,-4-1-16,-7 2 15,-5 2-15</inkml:trace>
  <inkml:trace contextRef="#ctx0" brushRef="#br0" timeOffset="319077.0268">15826 6971 0,'0'0'0,"0"0"15,0 0-15,-1 27 0,1-27 0,-5 34 16,0-7-16,-1 2 0,1 1 15,-3 9-15,0 1 16,-1 4-16,2-6 0,-1-6 0,0-4 16,1-6-16,-2-2 0,-1-6 15,-1-2-15,-1-2 0,-1-3 16,-3-6-16,0-3 0,1-6 0,2-1 16,2 0-16,2 3 0,3 1 15</inkml:trace>
  <inkml:trace contextRef="#ctx0" brushRef="#br0" timeOffset="319193.6021">15594 7173 0,'0'0'0,"0"0"0,0 0 16,0 0-16,0 0 0,-12 19 16,12-19-16,-17 27 0,2-8 15,1 0-15,0 1 0,1 1 16,2 0-16,0 4 0,3-3 0,0-3 16,1-3-16,2-3 0</inkml:trace>
  <inkml:trace contextRef="#ctx0" brushRef="#br0" timeOffset="319337.6706">16093 7288 0,'0'0'0,"0"0"0,0 0 0,17 15 16,-17-15-16,13 10 0,-5-5 15,-1 1-15,-2-2 0,0 0 0</inkml:trace>
  <inkml:trace contextRef="#ctx0" brushRef="#br0" timeOffset="319527.2212">16345 6764 0,'0'0'0,"11"-2"0,5-1 16,0 0-16,3 0 0,9 1 0,6-2 15,5 2-15,0-1 0,-2 1 16,1 0-16,-8 0 0,-7 1 16,-1 0-16,-5 0 0,-3 0 0</inkml:trace>
  <inkml:trace contextRef="#ctx0" brushRef="#br0" timeOffset="319711.0449">16516 6624 0,'0'0'0,"0"0"16,0 0-16,0 0 0,0 0 0,0 26 16,0-26-16,1 24 0,-1-24 0,-1 35 15,-1-15-15,-2 2 16,0 1-16,-1 1 0,-3-1 16,-3 5-16,-2-4 0,2-3 15,2-4-15,1-3 0</inkml:trace>
  <inkml:trace contextRef="#ctx0" brushRef="#br0" timeOffset="319844.2618">16324 7011 0,'0'0'0,"0"0"0,0 0 0,0 0 16,0 0-16,0 0 0,34-15 16,-34 15-16,37-6 0,-14 1 15,4 0-15,1 2 0,0-1 0,5-2 16,-4 1-16,-2 0 16,-3 4-16,-6 1 0,-6 1 15,-4 3-15,-4-1 0,-1 1 0,1-1 16,-2 0-16</inkml:trace>
  <inkml:trace contextRef="#ctx0" brushRef="#br0" timeOffset="319995.636">16241 7186 0,'0'0'0,"0"0"0,0 0 0,0 0 16,0 0-16,32-11 0,-32 11 16,41-4-16,-17 0 0,4-1 15,3-2-15,1-1 0,0 0 0,8 0 16,-2-1-16,-6 0 0,-4-2 15,-1-1-15,-5 4 0,-4 1 16</inkml:trace>
  <inkml:trace contextRef="#ctx0" brushRef="#br0" timeOffset="320194.5451">16480 7133 0,'0'0'0,"0"0"16,-7 16-16,4-5 0,0 0 0,2 2 15,2 3-15,3 1 0,1-4 16,4 0-16,4-2 0,2-2 16,1-2-16,4-5 0,4-4 15,-1-4-15,-1-1 0,1-3 16,-1 0-16,1-4 0,-3 0 0,-5 1 16,-2 3-16,-3 3 15</inkml:trace>
  <inkml:trace contextRef="#ctx0" brushRef="#br0" timeOffset="320344.1625">16786 6961 0,'0'0'0,"0"0"0,0 0 16,30-14-16,-15 7 0,7 1 15,5-2-15,0 2 0,2 1 16,7-1-16,1-3 0,-4 3 0,-3 1 16,2-2-16,-5 1 15,-7-2-15,-6 3 0,-2-1 0,-2 2 16,-2 0-16</inkml:trace>
  <inkml:trace contextRef="#ctx0" brushRef="#br0" timeOffset="320661.0139">17104 6727 0,'0'0'0,"0"0"0,0 0 16,0 0-16,0 0 0,13 29 15,-13-29-15,3 30 0,-2-9 0,-3 6 16,-2 7-16,-1 1 0,0 0 15,-2 12-15,-1 4 16,1 1-16,1-8 0,-3-5 0,0-10 16,3-7-16,0-2 0,-5-1 15,-2-5-15,1-3 0,-2-4 16,-1-3-16,0-4 0,-2-3 16,0-2-16,1-5 0,2-4 15,3 1-15,2 0 0,4-2 0,1-2 16,5 4-16,3 2 0,8 0 15,8 0-15,3-1 0,2 0 16,9-3-16,7-1 0,0-1 16,0 0-16,-3 0 0,-7 4 15,-8 3-15</inkml:trace>
  <inkml:trace contextRef="#ctx0" brushRef="#br0" timeOffset="320863.6286">17712 6736 0,'0'0'0,"0"0"16,0 0-16,-19 16 0,19-16 0,-23 23 15,4-7-15,-1 3 0,-3 3 16,-7 9-16,-3 0 0,3-3 16,3-3-16,0 1 0,5-4 15,5-6-15,5-1 0,8-6 16,6-8-16,3-1 0,3-5 0,-1 1 15,-2 1-15,0 0 0</inkml:trace>
  <inkml:trace contextRef="#ctx0" brushRef="#br0" timeOffset="321060.9772">17665 6910 0,'0'0'0,"0"0"0,0 0 16,1 23-16,-1-23 0,-2 32 15,-2-7-15,1 3 0,0 1 0,-3 11 16,0 2-16,-1-3 15,0-3-15,1 3 0,0-3 16,2-6-16,0-4 0,3-6 0,1-5 16,0-9-16,0-6 0,0-4 15,0-7-15,0 4 0,0 0 0,0 3 16</inkml:trace>
  <inkml:trace contextRef="#ctx0" brushRef="#br0" timeOffset="321194.5736">18099 6650 0,'0'0'0,"7"2"0,3 1 15,1-1-15,0 1 0,4 3 16,1 2-16,-3 0 0,-2 2 0,-2-2 16,-2-2-16,0 0 0</inkml:trace>
  <inkml:trace contextRef="#ctx0" brushRef="#br0" timeOffset="321360.7095">17866 6928 0,'0'0'0,"0"0"0,0 0 16,28-4-16,-28 4 0,33-3 16,-9-1-16,1 1 0,0-1 0,9-1 15,3 0-15,-4 2 16,-3 0-16,-3-1 0,-5 2 15,-3 0-15</inkml:trace>
  <inkml:trace contextRef="#ctx0" brushRef="#br0" timeOffset="321543.9045">17832 7128 0,'0'0'0,"0"0"0,23-3 16,-23 3-16,35-5 0,-11 1 0,5 1 15,7-2-15,-1 1 0,2-1 16,0 0-16,3-1 0,-6-1 16,-7 1-16,-4-1 0,-5 3 15,-2-1-15,-4 1 0</inkml:trace>
  <inkml:trace contextRef="#ctx0" brushRef="#br0" timeOffset="321727.2054">18052 6989 0,'0'0'16,"0"0"-16,0 0 16,1 20-16,-1-20 0,-1 25 0,1-25 15,-6 34-15,3-14 0,-2 2 16,1 2-16,0 1 0,-2-3 0,-1 4 16,1-2-16,-2-3 0,0-2 15,2-3-15,0-3 16,2 0-16</inkml:trace>
  <inkml:trace contextRef="#ctx0" brushRef="#br0" timeOffset="321860.8965">17865 7340 0,'0'0'0,"0"0"0,0 0 16,0 0-16,25-3 0,-25 3 15,27-5-15,-6 4 0,6-2 16,0 2-16,2-1 0,4-1 16,3 1-16,12-2 0,-1 2 0,10-3 15,0 1-15,-6 1 0,-2 0 16,-3 1-16,-9 0 0,-10 0 15</inkml:trace>
  <inkml:trace contextRef="#ctx0" brushRef="#br0" timeOffset="321966.1207">18766 7269 0,'0'0'0,"0"0"15,-32 2-15,14 1 0,3-2 0,2-1 16</inkml:trace>
  <inkml:trace contextRef="#ctx0" brushRef="#br0" timeOffset="326960.9709">4507 6350 0,'0'0'0,"0"0"0,-24-5 0,7 1 15,-2 0-15,-13 2 0,-8-1 16,-5 3-16,-2 2 0,-21 5 16,-6 3-16,-12 6 0,4 2 0,-18 6 15,-2 4-15,-1 7 16,10 0-16,-30 34 0,10 8 16,22-12-16,11-8 0,16 8 15,12 4-15,15-5 0,11-2 0,18-1 16,9 3-16,13-9 0,6-3 15,24-2-15,17-2 16,4-12-16,5-10 0,21-8 0,17-5 16,0-3-16,0-3 0,17-8 15,13-5-15,-7-2 0,-7 0 0,15-6 16,9-4-16,-12-3 16,-12-3-16,4-9 0,-1-7 15,-16-1-15,-11 4 0,-4-9 0,-2-5 16,-21 0-16,-14 1 0,-11-5 15,-9-5-15,-11 5 0,-9 3 16,-23-7-16,-16-4 0,-14 6 16,-10 6-16,-25 1 0,-15 4 15,-3 10-15,-3 4 0,-24 9 16,-14 5-16,6 13 0,7 7 0,-12 13 16,-7 8-16,42-7 0,30-5 15,17-4-15</inkml:trace>
  <inkml:trace contextRef="#ctx0" brushRef="#br0" timeOffset="327477.8682">4899 7548 0,'0'0'0,"19"-4"0,1 0 15,-2 0-15,0-1 0,14-1 16,13-4-16,5-1 0,1 0 0,5-1 16,-1 1-16,-5-1 0,-5 0 0,-5 1 15,-11 3-15,-5 2 16</inkml:trace>
  <inkml:trace contextRef="#ctx0" brushRef="#br0" timeOffset="327794.2821">5244 7302 0,'0'0'0,"0"0"15,0 0-15,7 27 0,-7-10 0,-1 8 16,-5 4-16,1 4 15,-1 4-15,1 11 0,2 1 16,-1 6-16,2-7 0,1-4 16,2-2-16,1 0 0,-2-6 0,-3-8 15,-4-5-15,-2-5 0,-4-3 16,-4-6-16,-5-5 0,2-2 16,-1-2-16,1-2 0,1-2 15,3-5-15,-2-5 0,3 3 16,1 0-16,3 1 0,2 0 0,7 0 15,4 2-15,6-4 16,4-2-16,13-2 0,7-4 16,5-1-16,8-2 0,5 0 0,4-1 15,-3 2-15,-13 5 0,-7 3 16</inkml:trace>
  <inkml:trace contextRef="#ctx0" brushRef="#br0" timeOffset="327994.4286">5616 7281 0,'0'0'0,"0"0"15,0 0-15,-22 21 0,22-21 16,-28 27-16,10-6 0,-1 2 16,-1 3-16,-4 6 0,1 0 15,4-3-15,1-3 0,2 2 16,2-4-16,6-7 0,1-5 0,1-3 15,2-1-15,1-1 0</inkml:trace>
  <inkml:trace contextRef="#ctx0" brushRef="#br0" timeOffset="328164.7165">5626 7321 0,'0'0'0,"0"0"0,0 0 16,4 25-16,-4-25 0,0 32 15,-1-13-15,-2 4 0,-3 2 16,0 8-16,-1-2 0,2-2 0,0-3 16,1-5-16,2-1 0,0-4 15,1-2-15,0-3 0</inkml:trace>
  <inkml:trace contextRef="#ctx0" brushRef="#br0" timeOffset="328327.2656">5778 7132 0,'0'0'0,"0"0"15,15-1-15,-4-1 0,2 2 0,1 2 16,2 1-16,1 1 0,-2 1 16,2 1-16,-3-2 0,-2 0 0</inkml:trace>
  <inkml:trace contextRef="#ctx0" brushRef="#br0" timeOffset="328510.7392">5654 7331 0,'0'0'0,"0"0"16,0 0-16,25-7 0,-25 7 0,39-7 16,-13 3-16,1-1 0,3 0 15,8-2-15,-1 0 0,-2 1 16,-2 2-16,0 3 0,-5 2 15,-9 0-15,-10 0 0,-3 0 0,1 0 16,-4-1-16</inkml:trace>
  <inkml:trace contextRef="#ctx0" brushRef="#br0" timeOffset="328677.1243">5635 7452 0,'0'0'0,"0"0"15,0 0-15,0 0 0,0 0 16,35-12-16,-35 12 0,44-11 15,-14 4-15,0-1 0,0 0 0,10-1 16,-1 1-16,-3 2 0,-1 0 16,-2 2-16,-4 4 15,-9-2-15,-7-1 0,-2 2 0,-2-1 16,-2 1-16</inkml:trace>
  <inkml:trace contextRef="#ctx0" brushRef="#br0" timeOffset="328827.6643">5668 7559 0,'0'0'15,"0"0"-15,0 0 0,0 0 0,0 0 16,0 0-16,37-14 16,-17 8-16,2-1 0,5 0 0,3-1 15,0 0-15,0 0 0,10-1 16,-3 2-16,-2-1 0,-6-2 0,2 0 16,-6 2-16,-5 1 0</inkml:trace>
  <inkml:trace contextRef="#ctx0" brushRef="#br0" timeOffset="328993.9007">5954 7337 0,'0'0'0,"0"0"0,0 0 16,0 0-16,0 0 0,7 29 16,-7-29-16,3 27 0,-3-27 0,1 34 15,-1-15-15,-1 2 0,-1-3 16,-2-1-16,-3-2 15,2-2-15,0-1 0,1-2 16</inkml:trace>
  <inkml:trace contextRef="#ctx0" brushRef="#br0" timeOffset="329643.9584">5681 7678 0,'0'0'0,"0"0"16,0 0-16,0 0 0,0 0 0,0 0 16,0 0-16,27-11 0,-27 11 15,42-10-15,-12 4 16,0-1-16,1 2 0,1-1 15,3 1-15,6-2 0,-4 0 0,2 1 16,-6 4-16,-9 1 0,-6 1 16,-10 1-16,-10 1 0,-4 2 15,-6 1-15,-10 4 0,-9 3 16,-9 3-16,0 2 0,-1-2 16,-6-1-16,3-2 0,9-2 0,8-3 15,9 0-15,2-4 16,6 0-16,5-1 0,7 0 15,8-4-15,6 0 0,9-2 0,4-1 16,3 2-16,3 1 0,0-1 16,-2-3-16,-4 3 0,-4 3 15,-5 4-15,-4 2 0,-5 0 16,-3 0-16,-7 0 0,-3 3 16,-2 2-16,-2-2 0,-1 3 15,1 1-15,1-2 0,1 2 0,1-2 16,1-1-16,0-2 0,2 0 15,2-2-15,0 1 16,1-1-16,0-2 0,-2 0 0,1 0 16,-1-2-16,-1-2 0,-3 4 15,0-3-15,-1 2 0,-3-1 16,-5-1-16,-5 1 0,0 1 16,-2 0-16,-7 0 0,-5-2 15,2 0-15,4-1 0,-1-1 16,2-3-16,4-2 0,4-2 0,-2-9 15,3-4-15,3 5 0,2 2 16,6-11-16,8-11 16,0 6-16,0 4 0,0 7 0,-2 7 15,1 1-15,-2 3 0,-1 8 16,3 1-16,-3 7 0,-4 4 0,-5 9 16,0 6-16,-5 2 15,2 2-15,-1 3 0,1 2 16,-1-4-16,0-2 0,2 2 15,4-3-15,0-6 0,2-7 0,3-5 16,6-4-16,-3-2 0,1-1 16,-2-2-16</inkml:trace>
  <inkml:trace contextRef="#ctx0" brushRef="#br0" timeOffset="329878.1387">6324 7236 0,'0'0'16,"14"-2"-16,7-2 0,9-2 0,3 0 15,13-4-15,6-1 0,3 2 16,-2-1-16,-7 4 0,-4 1 16,-4 1-16,-6 2 0,-10 1 15,-10 1-15,-8 1 0,-5 2 0,-11 0 16,-12 0-16,5-1 0,5 0 15,3-1-15</inkml:trace>
  <inkml:trace contextRef="#ctx0" brushRef="#br0" timeOffset="330060.8078">6315 7136 0,'0'0'0,"0"0"16,0 0-16,2 19 0,-2-19 0,1 24 15,-1-24-15,-3 41 16,0-18-16,-1 2 0,1-1 16,-1 4-16,-1-3 0,2-6 0,1-5 15,-2-3-15,0-4 0,-1-1 16,2-1-16,0-1 0</inkml:trace>
  <inkml:trace contextRef="#ctx0" brushRef="#br0" timeOffset="330227.3144">6472 7127 0,'0'0'0,"0"0"15,0 0-15,-2 22 0,2-22 0,-4 28 16,1-10-16,-2 2 16,1 0-16,-2 5 0,1-3 15,0-4-15,2-2 0,0-3 0</inkml:trace>
  <inkml:trace contextRef="#ctx0" brushRef="#br0" timeOffset="330394.7486">6663 7090 0,'0'0'0,"0"0"15,0 0-15,-1 21 0,1-21 0,-7 29 16,0-6-16,-1 2 15,-3 0-15,-5 9 0,-3 0 16,2-5-16,4-4 0,2-4 0</inkml:trace>
  <inkml:trace contextRef="#ctx0" brushRef="#br0" timeOffset="330560.9168">6274 7504 0,'0'0'15,"0"0"-15,0 0 0,1 22 0,-1-22 16,-1 26-16,-1-10 16,-1 4-16,-1 3 0,0-2 0,-4-1 15,0 2-15,2-3 0,-2-2 16,3-3-16,0-2 0</inkml:trace>
  <inkml:trace contextRef="#ctx0" brushRef="#br0" timeOffset="330733.4758">6242 7606 0,'0'0'0,"0"0"15,0 0-15,23-18 0,-23 18 0,33-17 16,-6 7-16,4-1 0,-1-1 16,16 0-16,2 0 0,7 0 15,-3 0-15,4 3 0,-8 3 16,-7 1-16,-9 2 0,-8 1 16,-4 4-16,-10 2 0,-7 6 0,-10 2 15,-8 4-15,-5 2 16,-8 0-16,3 0 0,5-5 15,5-3-15</inkml:trace>
  <inkml:trace contextRef="#ctx0" brushRef="#br0" timeOffset="330911.2825">6401 7656 0,'0'0'0,"0"0"15,0 0-15,0 0 0,5 24 0,-5-24 16,0 24-16,0-8 0,0 2 15,0 0-15,-2 2 16,2-3-16,2-1 0,-2 0 16,-2-2-16,2-3 0,0-1 0,0-3 15</inkml:trace>
  <inkml:trace contextRef="#ctx0" brushRef="#br0" timeOffset="331377.793">6480 7743 0,'0'0'0,"0"0"16,0 0-16,33-8 0,-15 3 0,6 2 15,6 0-15,7 0 0,3 1 16,9-2-16,1 0 16,-3 3-16,-8 2 0,-2 1 0,-4 0 15,0 3-15,-4 2 0,-7 1 16,-6 0-16,-9-1 0,-5 1 0,-8 2 16,-5 3-16,-3 1 15,-2-1-15,-8 0 0,-3-1 16,-2-1-16,4-1 0,-12-2 15,1-6-15,4-3 0,3-1 0,6-7 16,4-5-16,2-2 0,1 0 16,8-8-16,4-6 0,3 2 15,1 0-15,3-1 0,4 1 16,0 2-16,-1 2 0,3 5 16,-2 4-16,-4 3 0,-1 4 0,2 4 15,-1 6-15,-1 4 16,3 2-16,-5 9 0,-4 7 15,0 3-15,-3 5 0,3 9 16,0 7-16,-1 4 0,2-3 0,0-1 16,1-1-16,1-4 0,1-5 15,1 4-15,0-1 0,-1-9 16,-1-7-16,0-4 16,1-4-16,0-1 0,0-4 0,-1-1 15,-2 1-15,1-6 0,0-3 0,-1 0 16,-2-2-16,-2-2 0,-2 0 15,1-2-15,3 2 16,1 0-16</inkml:trace>
  <inkml:trace contextRef="#ctx0" brushRef="#br0" timeOffset="331514.0505">7155 8067 0,'0'0'0,"0"0"16,0 0-16,0 0 0,-24 5 0,24-5 16</inkml:trace>
  <inkml:trace contextRef="#ctx0" brushRef="#br0" timeOffset="331845.3858">4533 8072 0,'0'0'15,"0"0"-15,0 0 0,0 0 0,-16 24 16,16-24-16,-29 32 16,10-13-16,-2 3 0,-2 2 0,-5 3 15,-8 8-15,2-2 0,-10 7 16,0-3-16,3-4 0,6-5 0,-8-3 16,1-5-16,7-7 15,0-4-15,9-2 0,7-2 16,4-1-16</inkml:trace>
  <inkml:trace contextRef="#ctx0" brushRef="#br0" timeOffset="332010.5766">4194 8251 0,'0'0'0,"13"5"16,6 0-16,6 5 0,0 1 0,19 5 15,5 3-15,4 2 0,-1-1 16,9 11-16,-1 4 15,1-1-15,-7-3 0,-10-6 0,-13-7 16,-8-5-16</inkml:trace>
  <inkml:trace contextRef="#ctx0" brushRef="#br0" timeOffset="332310.9555">3405 9621 0,'0'0'0,"0"0"16,0 0-16,0 0 0,22 17 0,-22-17 15,40 13-15,-11-6 0,1 0 16,10 0-16,10 0 15,16 0-15,-1 0 0,30-1 0,30-3 16,-14-1-16,-6-2 0,26-3 16,22-1-16,30-1 0,-32 1 15,-12 3-15,-9 1 0,-23 2 16,-18 3-16,-26-3 0,-20 1 16,-13-2-16</inkml:trace>
  <inkml:trace contextRef="#ctx0" brushRef="#br0" timeOffset="337194.7648">6037 9120 0,'0'0'0,"20"-5"0,5 1 0,-2-1 16,4-1-16,15-3 0,16-4 16,-3 0-16,-2 0 0,7 0 15,-1 1-15,-1 2 0,-12 1 16,-13 2-16,-11 1 0,-7 1 0,-1 2 16,-6 0-16</inkml:trace>
  <inkml:trace contextRef="#ctx0" brushRef="#br0" timeOffset="337445.1725">6406 8806 0,'0'0'16,"0"0"-16,0 0 0,0 0 15,12 26-15,-12-26 0,4 37 16,-5-12-16,-2 7 0,-1 17 0,-3 10 15,1 3-15,-1 0 0,2 14 16,1 9-16,3-15 0,2-12 16,3 3-16,1-8 0,-1-10 15,-1-8-15,-5-2 0,-3-5 16,-3-11-16,-3-6 0,4-3 16,1-2-16,1-1 0</inkml:trace>
  <inkml:trace contextRef="#ctx0" brushRef="#br0" timeOffset="337594.4237">6308 9317 0,'0'0'0,"13"-4"16,6 1-16,8-1 0,0-1 0,15-4 16,8 0-16,-2-3 0,1-3 15,-3 1-15,-10 4 0,-9 2 16</inkml:trace>
  <inkml:trace contextRef="#ctx0" brushRef="#br0" timeOffset="337794.2901">6899 9131 0,'0'0'15,"12"-2"-15,7-1 0,4-1 16,0 1-16,17-3 0,12-1 0,-3-1 15,-1 1-15,7-1 0,-1 0 16,-11 2-16,-8-1 0,-6 0 16,-10 1-16,-7 1 0,-2 3 0,-3 0 15</inkml:trace>
  <inkml:trace contextRef="#ctx0" brushRef="#br0" timeOffset="338011.2967">7111 9188 0,'0'0'0,"0"0"0,0 0 0,11 22 16,-11-22-16,12 28 0,-4-8 16,-2 4-16,0 2 0,2 9 15,-1 2-15,0-2 0,1-3 16,-3 5-16,1-4 0,-2-7 0,0-3 16,-4-3-16,-3-3 15,-3-3-15,-3-3 0,-5-3 16,-1-1-16,-4-5 0,-1-3 0,-5-4 15,0-1-15,4 2 0,4 0 0,4 1 16</inkml:trace>
  <inkml:trace contextRef="#ctx0" brushRef="#br0" timeOffset="338162.7997">7732 9068 0,'0'0'0,"14"-1"15,7-2-15,7 1 0,2 0 0,12-1 16,4 2-16,-4 1 0,-5 0 16,-2 0-16,-7 0 0,-8 0 15</inkml:trace>
  <inkml:trace contextRef="#ctx0" brushRef="#br0" timeOffset="338328.1656">7611 9271 0,'0'0'0,"0"0"0,0 0 16,40-3-16,-18 2 0,7-2 0,6-1 15,12-3-15,2 0 0,14-3 16,2 0-16,-7 0 0,-6 1 0,-2-1 16,-12 3-16,-7 2 0</inkml:trace>
  <inkml:trace contextRef="#ctx0" brushRef="#br0" timeOffset="338561.0542">7910 8852 0,'0'0'0,"0"0"16,0 0-16,8 23 0,-8-23 0,3 32 15,-2-7-15,-1 3 0,-1 2 16,1 13-16,1 3 0,1-3 16,1 0-16,0 4 0,1-3 15,1 1-15,-1-7 0,-3-7 16,-2-4-16,0-6 0,1-5 0,0-3 16</inkml:trace>
  <inkml:trace contextRef="#ctx0" brushRef="#br0" timeOffset="338916.1038">7596 9457 0,'0'0'0,"0"0"0,0 0 16,0 0-16,4 24 0,-4-24 16,3 23-16,-3-23 0,4 26 0,-4-26 15,15 22-15,-1-13 0,0-1 16,6-2-16,3-2 15,3-2-15,3-1 0,15 0 0,6-1 16,-2-2-16,1-2 0,9-2 16,2-2-16,1 1 0,-8 0 15,-4 1-15,-3 0 0,-9-1 16,-7 0-16,-3-1 0,-8 0 16,-7 2-16,-5-1 0,-1 1 0,-3-4 15,-2 4-15,-1-2 0,0 4 16,0-2-16,-2 5 0,-1 3 15,2 6-15,2 4 16,0 3-16,0 5 0,-2 5 0,-1 7 16,-3 6-16,0 0 0,0-9 15,2-4-15,1-4 0</inkml:trace>
  <inkml:trace contextRef="#ctx0" brushRef="#br0" timeOffset="340994.7425">7601 9917 0,'0'0'0,"0"0"0,0 0 16,-25-17-16,25 17 0,-39-10 0,8 4 15,-4 1-15,-2 0 0,-23 1 16,-22 2-16,2 2 0,4 3 15,-22 5-15,-15 6 16,9-1-16,10 0 0,-37 15 0,-5 8 16,26-2-16,18-2 0,4 0 15,5 1-15,20-3 0,15 0 0,2 3 16,4 2-16,14-6 16,9-4-16,17 3 0,10 3 15,11-4-15,3-4 0,26 1 16,18-3-16,-2-4 0,2-7 0,28 0 15,20 0-15,-8-2 0,-3-1 16,24-2-16,21-3 0,-14 6 16,-12 3-16,29 2 0,17 2 15,-17-8-15,-9-5 0,24 5 16,17 4-16,-21-1 0,-13 1 0,25 3 16,19 2-16,-16-7 0,-13-4 15,21 2-15,15 2 16,-23-2-16,-15 0 0,24 2 0,15 2 15,-24-6-15,-19-3 0,18-3 16,11-3-16,-26 1 0,-18 0 16,8-7-16,6-3 0,-26 0 15,-17 2-15,-1-11 0,1-8 16,-22 5-16,-13 4 0,-5-5 16,-3-2-16,-17 0 0,-12-1 0,-15-12 15,-11-9-15,-11 7 0,-10 4 16,-21-7-16,-15-7 15,-5 6-15,-4 5 0,-28-2 0,-20 0 16,5 4-16,3 3 0,-29 0 16,-20 0-16,12 9 0,9 6 0,-33 0 15,-22 2-15,17 4 16,13 4-16,-35 0 0,-22 2 16,17 4-16,13 2 0,-32 9 0,-22 7 15,27 0-15,19 2 0,-30 5 16,-19 6-16,33 1 0,22 1 15,-12 2-15,-9 2 16,31-3-16,21-1 0,-6 5 0,-4 5 16,26-5-16,17-3 0,1-2 15,1 1-15,19-7 0,12-5 0,5-2 16,4 0-16,19-3 16,13 0-16,4-3 0,4-4 15,8-1-15,4 0 0,14 2 0,10 0 16,-3 0-16,-3-3 0,0 0 15</inkml:trace>
  <inkml:trace contextRef="#ctx0" brushRef="#br0" timeOffset="341329.2356">9363 9175 0,'0'0'0,"0"0"0,26-8 16,-11 6-16,4 1 0,6-3 16,6-2-16,10-1 0,1-1 15,12-1-15,2 1 0,-3 2 16,-3 0-16,6 2 0,-6-1 16,-11 3-16,-9 1 0,-7 0 0,-6 1 15,-2 0-15</inkml:trace>
  <inkml:trace contextRef="#ctx0" brushRef="#br0" timeOffset="341494.4543">9357 9346 0,'0'0'16,"0"0"-16,0 0 0,36-3 0,-13 1 16,10 0-16,9 0 15,4 0-15,4-1 0,21 1 16,20-3-16,-4 2 0,-20 0 0,-14 1 15</inkml:trace>
  <inkml:trace contextRef="#ctx0" brushRef="#br0" timeOffset="342027.7707">10936 9201 0,'0'0'0,"0"0"15,0 0-15,9-18 0,-9 18 0,0-17 16,-5 4-16,-4 0 16,-2-2-16,-5 1 0,-3 0 15,-9-2-15,-2 4 0,-5 4 16,-5 3-16,-6 2 0,3 4 0,0 9 15,0 9-15,5-1 0,4 0 16,1 10-16,7 3 0,6 1 16,4-2-16,9 3 0,3 1 15,9-3-15,5-2 0,13-4 16,8-7-16,0-9 0,4-4 0,10-11 16,3-9-16,-3-5 0,-2 0 15,-2-8-15,-2-3 16,-3-2-16,-3 0 0,-1-13 0,-5-6 15,-5 4-15,-3 0 0,-5 0 16,-2-1-16,-3 9 0,-1 4 16,0-6-16,-4 9 0,-1 20 15,0 2-15,-3 9 0,-2 6 16,0 3-16,0 2 0,-5 12 16,-1 7-16,-2 1 0,-1 2 0,-6 19 15,-2 8-15,3-3 16,3-3-16,4 1 0,3-1 15,1 3-15,0-5 0,5-9 0,4-3 16,0-13-16,3-6 0,-3-5 16,-1-4-16,0-3 0</inkml:trace>
  <inkml:trace contextRef="#ctx0" brushRef="#br0" timeOffset="342361.5981">11086 9239 0,'0'0'0,"0"0"0,0 0 0,29-3 16,-29 3-16,29-2 0,-8 0 16,0-2-16,1 1 0,1-1 15,2-1-15,5-1 0,-1-1 16,-2-3-16,-2-2 0,-3-1 0,-3 0 16,-1-6-16,-5-3 15,-5 6-15,-3 0 0,-4-2 16,-5 3-16,-4 0 0,-2 4 0,-5 5 15,-5 3-15,-2 5 0,-1 4 16,-5 6-16,-3 7 0,5 1 16,2 0-16,2 9 0,2 6 15,2 3-15,6-4 0,9 0 16,6 0-16,6-6 0,4-3 0,12-3 16,9-4-16,4-3 15,5-5-15,16-6 0,3-4 16,-14-1-16,-13 1 0,-8-1 0</inkml:trace>
  <inkml:trace contextRef="#ctx0" brushRef="#br0" timeOffset="342744.3095">12026 9110 0,'0'0'0,"0"0"16,0 0-16,0 0 0,-19-17 0,7 15 15,-6 2-15,-2 2 16,-1 2-16,-4 3 0,-6 4 0,-6 3 15,1 2-15,-6 8 0,2 3 16,5 0-16,8-1 0,6-2 16,7-1-16,6 0 0,5-3 15,8 0-15,7-3 0,3-8 16,3-4-16,8-3 0,6-7 16,-2-1-16,1-1 0,7-6 0,0-2 15,-6-3-15,-4 0 0,-4-4 16,-2-5-16,-3 4 15,-4 2-15,-4 3 0,-3 2 0,-2 4 16,-2 4-16,-2 0 0,-1 3 16,-1 5-16,-3-1 0,-1 6 15,-2 6-15,2 2 0,-1 2 16,2 2-16,1 5 0,1 0 0,0 0 16,3 1-16,2 1 15,3-3-15,1-1 0,3-4 0,2-4 16,-2-3-16,-2 0 0,-2-3 15</inkml:trace>
  <inkml:trace contextRef="#ctx0" brushRef="#br0" timeOffset="342994.3991">12484 8763 0,'0'0'0,"0"0"0,0 0 16,-2 29-16,2-29 0,-7 37 0,-1-7 16,-5 4-16,-1 3 0,-6 15 15,0 1-15,-1 6 0,3-6 16,1 3-16,5-6 0,4-9 16,3-4-16,6-8 0,6-5 15,5-5-15,3-5 0,9-5 16,6-2-16,3-5 0,4-3 0,-9 0 15,-6 1-15,-4-1 0</inkml:trace>
  <inkml:trace contextRef="#ctx0" brushRef="#br0" timeOffset="343814.8185">13345 9138 0,'0'0'15,"0"0"-15,0 0 0,-22-12 0,10 10 16,-7 0-16,-5 1 0,-1 1 16,-2 1-16,-7 2 0,1 1 15,4 2-15,5-1 0,1 3 16,5-1-16,7 2 0,7-1 16,8 3-16,7 2 0,1-1 15,2 1-15,4 1 0,4 1 16,-2-1-16,-1 1 0,-4-2 0,-2 2 15,-3-2-15,-4 0 0,-5 1 16,-5 0-16,-3 0 0,-3-1 16,-2-1-16,-2 0 0,0-2 15,-1-1-15,0-5 0,-2-1 16,4-1-16,2 1 0,2-2 16</inkml:trace>
  <inkml:trace contextRef="#ctx0" brushRef="#br0" timeOffset="344261.2243">13769 8810 0,'0'0'0,"0"0"0,0 0 16,-7 34-16,4-15 0,-6 7 0,-4 9 15,-6 12-15,-1 0 0,-5 14 16,0-2-16,3-5 0,4-6 15,-1 2-15,5-10 16,1-9-16,2-6 0,1-4 0,4-6 16,3-5-16,0-4 0,7-8 15,4-7-15,0-2 0,1-5 16,3-6-16,2-7 0,2-1 16,2 0-16,7-8 0,5 2 15,-3 4-15,0 5 0,2 6 0,5 3 16,-4 7-16,0 5 0,5 8 15,2 7-15,-11 2 0,-1 3 16,-1 7-16,-4 3 0,-8-5 16,-3 0-16,-4 4 0,-3 0 15,-3-5-15,-2 0 0,-7 0 16,-4 0-16,-3-4 0,-2-1 0,-4-3 16,-3-2-16,-3 2 15,-2-3-15,-1 0 0,0-3 16,1 1-16,2-2 0,1-6 0,3-5 15,6 1-15,4 3 0,2 0 16</inkml:trace>
  <inkml:trace contextRef="#ctx0" brushRef="#br0" timeOffset="344380.6549">14256 9353 0,'0'0'0,"0"0"0,0 0 16,0 0-16,11 24 0,-11-24 15,0 0-15,1 23 0,-1-23 0,0 12 16</inkml:trace>
  <inkml:trace contextRef="#ctx0" brushRef="#br0" timeOffset="344828.1997">15395 9109 0,'0'0'0,"0"0"0,0 0 0,0 0 15,-9-21-15,9 21 0,-30-16 16,9 9-16,-2 2 0,-5 3 16,-3 2-16,-11 3 0,0 3 0,-9 7 15,0 4-15,5 3 16,3 1-16,0 8 0,7 2 15,9-4-15,8-2 0,12-1 0,8 1 16,7-5-16,5-3 0,11-5 16,9-5-16,0-4 0,1-5 15,5-6-15,3-5 0,-6-1 16,-3 0-16,5-7 0,-2-3 16,-7 1-16,-6 2 0,-7-2 15,-2-1-15,-4 4 0,-3 5 0,-1 4 16,-3 3-16,-3 4 0,0 4 15,-3 7-15,0 6 16,-2 1-16,1 2 0,0 4 0,3 5 16,2 1-16,4 1 0,4 6 15,4 3-15,0-6 0,1-2 0,7-8 16,6-3-16,-6-4 0,-6-4 16,-3-1-16</inkml:trace>
  <inkml:trace contextRef="#ctx0" brushRef="#br0" timeOffset="345261.7856">16025 8948 0,'0'0'0,"0"0"15,-2 19-15,2-19 0,-5 34 0,-4-2 16,-3 6-16,0 0 0,-1 0 15,-1 7-15,1-2 16,2-5-16,3-5 0,2-3 0,1-6 16,2-5-16,1-4 0,2-8 15,2-3-15,1-5 0,2-4 16,1-8-16,3-8 0,1 2 16,1-2-16,1-1 0,1-2 15,2 3-15,1 3 0,7 3 16,6 1-16,1 3 0,1 4 0,12 3 15,5 4-15,-3 5 0,-2 1 16,-3 7-16,-1 3 16,-9 0-16,-4 1 0,-6 3 0,-7-1 15,-8-1-15,-2-1 0,-12 0 16,-9-1-16,-2-1 0,-2-2 16,-10-3-16,-7-2 0,0-3 15,1-2-15,-8-4 0,-1-4 0,8-4 16,8-4-16,7-6 15,5-6-15,6 7 0,3 5 0,2 3 16</inkml:trace>
  <inkml:trace contextRef="#ctx0" brushRef="#br0" timeOffset="345461.7926">16829 8844 0,'0'0'0,"0"14"0,-1 6 16,-2 2-16,-2 2 0,-6 15 16,-6 19-16,-1-6 0,1-1 15,0 6-15,1-4 0,1 1 16,3-7-16,1-12 0,1-8 16,5-12-16,5-8 0,0-2 15,0-1-15,0 0 0</inkml:trace>
  <inkml:trace contextRef="#ctx0" brushRef="#br0" timeOffset="345778.8586">17124 9192 0,'0'0'0,"0"0"16,0 0-16,-12 18 0,12-18 0,-14 20 15,3-4-15,1 2 0,1 0 16,3 1-16,2 0 0,8 0 15,6-3-15,5-4 0,6-2 16,4-6-16,4-3 0,1-4 16,1-4-16,3-2 0,-3-3 15,-4-3-15,-3-2 0,-6-1 16,-5-2-16,-8-7 0,-11-2 16,-1 6-16,-3 2 0,-11-1 15,-8 5-15,-1 4 0,-1 5 0,-2 6 16,0 3-16,2 3 0,2 3 15,5-1-15,7-1 16,5 0-16,4 1 0,12 1 0,11 4 16,-4-3-16,-2-1 0,-3-1 15</inkml:trace>
  <inkml:trace contextRef="#ctx0" brushRef="#br0" timeOffset="346211.654">17643 9044 0,'0'0'0,"0"0"0,0 0 0,-14 25 16,14-25-16,-19 32 0,5-11 15,2 0-15,1 2 0,0 3 16,5-4-16,2 0 0,4-2 0,9-3 16,7-2-16,2-5 15,4-1-15,9-4 0,2-3 16,-2-3-16,-2-3 0,1-6 15,0-4-15,-2-3 0,-3 0 0,1-7 16,-5-3-16,-5 4 0,-4 3 16,-4 4-16,-2 4 0,-5 3 15,-5 2-15,-4 7 0,-6 5 16,0 2-16,-1 3 0,0 8 16,2 6-16,3 1 0,2-1 0,5 1 15,4 2-15,6-4 0,4 0 16,7 1-16,7-5 15,0-4-15,2-5 0,3-6 16,6-4-16,-5-6 0,-4-2 0,5-6 16,2-4-16,-3-3 0,-2-4 15,-5-6-15,-3-7 0,-6-1 16,-2-1-16,-7-6 0,-4 3 16,-6 4-16,-6 5 0,2 9 15,3 6-15,0 6 0</inkml:trace>
  <inkml:trace contextRef="#ctx0" brushRef="#br0" timeOffset="350162.7814">20338 8891 0,'0'0'16,"0"0"-16,0 0 0,0 0 16,9-22-16,-9 12 0,0 0 0,-2 0 15,-2-1-15,-2 0 0,-5 1 16,0 0-16,-1 1 0,-10 1 15,-5 3-15,1 4 0,-1 3 16,0 6-16,-2 4 0,-1 2 16,1 0-16,-5 6 0,5 5 15,2 0-15,3 2 0,0 7 16,3 2-16,5-3 0,6-2 0,7-4 16,5-1-16,4-5 0,3 0 15,12-10-15,9-7 16,2-3-16,3-3 0,3-7 15,5-4-15,-2-3 0,-2-1 0,6-7 16,-1-4-16,-9 2 0,-6-1 16,-5-1-16,-3-1 0,-4 6 15,-4 0-15,-6 5 0,-2 2 16,-3 5-16,-2 2 0,-3 4 16,-3 3-16,0 4 0,-1 4 0,-1 6 15,1 4-15,0 0 0,0 1 16,1 6-16,0 5 0,2 3 15,2 2-15,3 5 0,2 0 16,3-5-16,0-2 0,6-5 16,5-2-16,-5-5 0,-2-5 0,-2-3 15</inkml:trace>
  <inkml:trace contextRef="#ctx0" brushRef="#br0" timeOffset="350578.1676">21433 8575 0,'0'0'16,"0"0"-16,0 0 0,0 0 0,1 26 16,-1-26-16,-9 35 0,3-10 15,-2 4-15,-4 4 0,-4 4 16,-4 7-16,1-1 0,-5 9 15,2-2-15,5-6 0,2-8 16,1 0-16,3-7 0,2-8 16,4-5-16,1-6 0,3-4 15,4-6-15,1-3 0,7-5 16,4-8-16,3-1 0,2-1 0,3-6 16,2-4-16,4 2 15,2 1-15,6-3 0,2 2 0,-3 5 16,-1 4-16,-3 6 0,-3 5 15,-3 5-15,-4 3 0,-2 6 16,-3 4-16,-4 4 0,-3 2 16,-3 4-16,-4 2 0,-2 3 15,-1 1-15,-3 1 0,-2 1 16,0-4-16,1 0 0,-1-2 16,1-2-16,1-4 0,0-5 0,1-3 15</inkml:trace>
  <inkml:trace contextRef="#ctx0" brushRef="#br0" timeOffset="350911.1193">21980 9017 0,'0'0'16,"0"0"-16,0 0 0,28-3 15,-14 2-15,3 0 0,3 0 16,5-3-16,0 1 0,2-2 0,3-5 15,-3-1-15,-2 0 0,0-5 16,-3 2-16,-5-2 0,-4 1 16,-5-2-16,-4-1 0,-5 3 15,-3-1-15,-10 4 0,-4 2 16,-4 5-16,-3 4 0,-5 4 16,-7 4-16,2 4 0,1 3 0,-7 9 15,0 5-15,8-1 0,7-2 16,7 7-16,7 1 15,7-1-15,6-1 0,17-1 0,11-3 16,6-7-16,6-3 0,8-6 16,9-4-16,-15-2 0,-11-2 0,-8 0 15</inkml:trace>
  <inkml:trace contextRef="#ctx0" brushRef="#br0" timeOffset="351312.011">22834 8796 0,'0'0'0,"0"0"0,0 0 0,-25-2 15,25 2-15,-33 7 0,11 0 16,-4 3-16,-1 2 0,-10 7 16,0 4-16,2 2 0,2-2 0,-4 7 15,5 2-15,8-6 0,5-1 16,8 1-16,8-3 15,6-6-15,6-3 0,8-8 0,7-3 16,3-4-16,3-3 0,4-6 16,-1-4-16,-2-3 0,-2-1 15,0-1-15,-2-4 0,-5 1 16,-3-1-16,-5 0 0,-3 2 16,-3 3-16,-1 3 0,-3 4 15,-1 3-15,0 3 0,-2 3 0,-2 4 16,-2 5-16,0 4 0,-1 2 15,-1 5-15,0 6 0,0 1 16,1 1-16,3 2 0,3 1 16,1-1-16,3-3 0,1 3 15,3-3-15,1-9 0,4-4 0,-3-3 16,-2-2-16,-2-1 0</inkml:trace>
  <inkml:trace contextRef="#ctx0" brushRef="#br0" timeOffset="351594.5344">23165 8885 0,'0'0'0,"0"0"0,-6 22 16,2-7-16,-2 1 0,0 12 0,-1 5 15,2-4-15,1 0 0,4-1 16,5-6-16,0-5 0,3-4 15,7-7-15,6-4 0,1-5 16,1-3-16,2-6 0,2-4 16,0-3-16,-1-1 0,1-3 15,-1-2-15,0-4 0,-7 1 16,-3 2-16,-4 1 0,-3 2 16,-4 5-16,-4 4 0,-2 2 15,-2 5-15,-1 3 0,1 1 0,1 1 16,0 0-16</inkml:trace>
  <inkml:trace contextRef="#ctx0" brushRef="#br0" timeOffset="352028.6098">23799 8874 0,'0'0'16,"0"0"-16,-12 19 0,2-6 0,-1 2 15,-5 10-15,0 5 16,3-3-16,2-1 0,3 1 0,7-5 16,5-3-16,6-4 0,8-6 15,5-5-15,3-4 0,4-4 16,2-6-16,2-3 0,0-2 0,-1-1 16,5-9-16,-3-2 15,-5 3-15,-4 2 0,-4 0 0,-3 1 16,-4 5-16,-6 5 0,-1 2 15,-2 4-15,-3 2 0,-1 6 16,-3 5-16,-2 7 0,-2 4 16,1 2-16,0 12 0,-2 8 15,-1 0-15,1-1 0,-2 10 16,2 1-16,0-6 0,2-5 0,-2 1 16,-1-6-16,2-5 0,1-5 15,-2-5-15,1-4 16,-2-9-16,-1-3 0,-3 1 0,-4-1 15,0-4-15,2-2 0,0-5 16,0-6-16,-1-5 0,2-4 16,2 4-16,2 3 0,1 3 0</inkml:trace>
  <inkml:trace contextRef="#ctx0" brushRef="#br0" timeOffset="352461.4153">24938 8633 0,'0'0'15,"0"0"-15,0 0 0,-5 28 16,5-28-16,-15 43 0,0-12 16,-3 9-16,-1 0 0,-1 10 15,3-1-15,1-6 0,2-3 0,2-1 16,3-6-16,1-9 0,3-6 15,0-4-15,2-7 0,1-2 16,1-2-16,2-6 0,1-5 16,2-5-16,3-4 0,4-6 15,4-6-15,5 0 0,3 0 0,3 1 16,0 3-16,2 4 0,0 4 16,8 1-16,0 4 15,-2 5-15,-1 4 0,-1 8 0,-2 6 16,-6 3-16,-5 0 0,-7 3 15,-4 4-15,-6 2 0,-4 0 16,-9 4-16,-8 2 0,0-4 16,2-4-16,-9-2 0,-6-1 15,-1-5-15,0-2 0,-11-2 16,-4-2-16,9-5 0,7-4 16,8-10-16,6-8 0,5 5 0,3 4 15,3 2-15</inkml:trace>
  <inkml:trace contextRef="#ctx0" brushRef="#br0" timeOffset="352662.6499">25598 8593 0,'0'0'0,"0"0"0,-3 31 15,-3-8-15,-1 2 0,-11 17 0,-6 8 16,-5 12-16,1 0 0,-1 8 15,1-3-15,3 0 0,6-11 16,4-8-16,5-12 0,8-15 16,6-9-16,-1-2 0,-1-2 15,-1-2-15</inkml:trace>
  <inkml:trace contextRef="#ctx0" brushRef="#br0" timeOffset="352977.7773">25855 8907 0,'0'0'0,"0"0"0,0 0 0,-25 26 15,25-26-15,-27 33 0,12-8 16,-1 0-16,2 0 0,4 3 16,8-4-16,5-3 0,4-2 0,11-3 15,10-7-15,0-4 16,0-5-16,4-5 0,3-2 0,-4-2 15,-4-2-15,-1-9 0,-4-5 16,-6 3-16,-5 0 0,-8 1 16,-6-1-16,-7 1 0,-6 1 15,-6 5-15,-5 3 0,-3 5 16,-2 4-16,-2 4 0,-2 4 16,4 1-16,4 3 0,2 2 15,0 0-15,10-1 0,6-1 0,2-3 16,2 0-16,2-2 0</inkml:trace>
  <inkml:trace contextRef="#ctx0" brushRef="#br0" timeOffset="353394.9197">26369 8848 0,'0'0'0,"0"0"16,0 0-16,-16 22 0,16-22 0,-19 29 15,6-7-15,1 1 0,1 2 16,0 6-16,1-2 0,4-3 16,2-2-16,8-2 0,5-4 15,6-8-15,4-3 0,3-6 16,3-2-16,0-4 0,1-2 0,0-7 16,1-4-16,-3 1 0,-1-1 15,5-8-15,-2-4 16,-4 4-16,-3 4 0,-5 4 0,-3 5 15,-3 5-15,-3 2 0,-5 6 16,-3 7-16,-4 4 0,0 3 16,-2 7-16,0 6 0,1 1 0,2 1 15,6 0-15,4 0 16,5-5-16,4-2 0,6-4 16,3-4-16,2-6 0,3-2 0,3-7 15,1-6-15,-2-3 0,-4-3 16,2-10-16,-1-5 15,-1 0-15,-2 0 0,-6-7 0,-3-6 16,-4 0-16,-4 1 0,1 5 16,-3 10-16,0 4 0</inkml:trace>
  <inkml:trace contextRef="#ctx0" brushRef="#br0" timeOffset="361561.4971">1838 11765 0,'0'0'0,"0"0"0,27 0 0,-8 1 16,4 0-16,18-1 0,9 1 15,10 0-15,0-1 0,22 3 16,11-1-16,-1-1 0,-1 0 0,28 1 16,20 0-16,7 0 15,-13 0-15,50 0 0,-3 1 16,-23-3-16,-10 0 0,7 3 15,4 1-15,-11-2 0,-6-2 0,5-2 16,5 0-16,-13 0 0,-8 0 16,-4 2-16,-3 2 0,-18-4 0,-13-2 15,-1-3-15,1-3 16,-4-1-16,-2-2 16,1-8-16,2-5 0,-20 3 15,-14 0-15,-12 1 0,-7-1 0,-3-8 16,0-4-16,-7-5 15,-10-4-15,-13 1 0,-8 1 0,-14-8 16,-9-4-16,-8 0 0,-2 1 16,-16-2-16,-13-1 0,-9-2 15,-8-1-15,-12-1 0,-8-2 16,-6 10-16,-5 7 0,-13-6 16,-7-5-16,-2 11 0,0 8 0,-16 2 15,-9 5-15,3 7 16,1 6-16,-15 5 0,-11 3 15,6 9-15,2 6 0,-7 11 16,-3 5-16,3 7 0,3 4 0,5 11 16,5 7-16,13 10 0,10 5 0,12 6 15,12 4-15,25 1 16,19-1-16,16-2 0,10-4 16,23-3-16,11-2 0,16-5 15,11-2-15,14-11 0,11-7 0,21 0 16,12 1-16,11-14 0,7-8 15,21-2-15,13-2 0,7-5 16,4-4-16,17-6 0,11-5 16,-1-2-16,-4-2 0,21-4 15,10-2-15,-56 5 16,-39 3-16,-29 2 0</inkml:trace>
  <inkml:trace contextRef="#ctx0" brushRef="#br0" timeOffset="362295.7286">6129 10983 0,'0'0'0,"0"0"15,0 0-15,22-9 0,-14 4 0,9 3 16,5-1-16,6 0 16,4 0-16,18-1 0,6 1 15,14-1-15,-2 0 0,17 1 16,1 3-16,-10 2 0,-7 0 0,3 3 16,-6 0-16,-5 1 15,-11-1-15,-15 5 0,-7 1 16,-12-1-16,-6-2 0,-11 4 0,-8 4 15,-5-2-15,-6 0 0,-10 5 16,-7 3-16,-10-4 0,-1 0 16,-11 3-16,-2 4 0,0-3 15,5 0-15,-10 1 0,-3-3 16,6-3-16,5-3 0,-18 1 16,12-5-16,19-7 0,12-4 0,11-8 15,5-3-15,12 1 0,1-3 16,9-10-16,4-6 15,6 1-15,5 2 0,1-5 0,-1-10 16,5 4-16,4-2 0,5-4 16,1 0-16,-4 6 0,-3 5 15,1 0-15,3 1 0,-3 8 16,-4 6-16,-4 4 0,-2 2 16,-4 4-16,1 4 0,2 8 15,0 4-15,-2 3 0,-3 1 0,0 8 16,1 6-16,-2 0 0,-1 4 15,0 10-15,0 4 16,-4-1-16,1-1 0,2 0 0,1 0 16,0-4-16,-1-2 0,2 2 15,-2 1-15,-3-6 0,-4-5 16,0-3-16,1-1 0,-4-5 16,-2-2-16,-6-6 0,-2-6 15,-2-4-15,-3-4 0,-9-6 16,-11-8-16,0-1 0,4 0 0,-12-9 15,-5-7-15,-8-7 0,-1 0 16,-4-1-16,-2-3 0,-4-2 16,4 3-16,-32-15 0,5 6 15,28 17-15,18 12 0,15 7 16</inkml:trace>
  <inkml:trace contextRef="#ctx0" brushRef="#br0" timeOffset="397847.757">19863 11431 0,'0'0'0,"-11"-4"0,-8-1 16,-4 0-16,-4-1 0,-19 3 0,-18 2 16,-2 4-16,-2 4 0,-19 11 15,-4 6-15,-3 10 0,9 2 0,-3 16 16,6 8-16,-5 28 0,24-4 16,28 2-16,19 2 15,16-7-15,12-8 0,28 4 0,19 2 16,9-5-16,7-3 0,24-2 15,18-1-15,-1-7 0,-2-4 0,21-3 16,13-2-16,-11-11 16,-7-8-16,14-9 0,8-6 15,-12-6-15,-8-3 0,5-10 0,2-7 16,-18-7-16,-12-4 0,-5-14 16,-5-9-16,-13-4 0,-11-1 15,-8-18-15,-5-11 0,-18 1 16,-12 1-16,-15-14 0,-11-7 15,-8 5-15,-7 3 0,-21-8 16,-12-4-16,-9 11 0,-5 11 16,-24-3-16,-14-2 0,-5 13 15,-3 10-15,-27 8 0,-19 3 16,7 9-16,3 6 0,-28 8 16,-21 6-16,6 11 0,6 10 0,-28 18 15,-17 15-15,69-11 0,46-8 0,33-5 16</inkml:trace>
  <inkml:trace contextRef="#ctx0" brushRef="#br0" timeOffset="402980.5647">21086 10824 0,'0'0'0,"0"0"16,0 0-16,0 0 0,0 0 15,0 0-15,0 0 0,0 0 16,23-16-16,-3 14 0,7 0 15,4-1-15,3 2 0,20-2 16,8 1-16,2 1 0,1 0 16,19 1-16,16-1 0,-13 2 15,-10 2-15,5 0 0,0 1 16,-23-1-16,-15-1 0,-18 0 16,-13-1-16,-15 2 0,-9 1 0,3-1 15,2-2-15,2 1 0</inkml:trace>
  <inkml:trace contextRef="#ctx0" brushRef="#br0" timeOffset="403164.6509">21436 10654 0,'0'0'0,"0"0"0,0 0 0,11 25 16,-11-25-16,9 26 0,-6-5 15,1 1-15,-2 0 0,2 8 16,2 0-16,0-5 0,1-6 16,-1-2-16,-1-4 0,-1-2 15</inkml:trace>
  <inkml:trace contextRef="#ctx0" brushRef="#br0" timeOffset="403312.9645">21927 10521 0,'0'0'0,"0"0"0,0 0 16,0 0-16,0 0 0,0 0 16,5 28-16,-5-28 0,-14 29 0,0-8 15,-6 4-15,-2 2 0,-2 1 16,-3 3-16,5-5 16,3-4-16</inkml:trace>
  <inkml:trace contextRef="#ctx0" brushRef="#br0" timeOffset="403496.659">21556 11040 0,'0'0'16,"0"0"-16,26-4 0,-10 3 0,1 0 16,9 1-16,5 1 15,-1-1-15,0-1 0,8-1 0,2-2 16,-4 1-16,-3 0 0,-5 2 15,-6-1-15,-4 1 0</inkml:trace>
  <inkml:trace contextRef="#ctx0" brushRef="#br0" timeOffset="403780.2152">21929 11004 0,'0'0'0,"-7"1"16,-2 1-16,-3-1 0,0 1 0,-5 0 16,-5 2-16,-8 1 0,1 2 15,-4 2-15,-2 1 0,1 1 16,2 0-16,-9 3 0,-1-1 15,3-1-15,4-1 0,-6 3 16,3 1-16,4-2 0,3-2 16,4-1-16,4-3 0,6 1 15,3-2-15,7 2 0,3 1 16,6-1-16,5-1 0,9 0 0,7-2 16,5 1-16,5-1 0,7-1 15,5 0-15,-2-1 0,-2 0 16,9 0-16,0-2 0,-4 0 15,-5 1-15,4 1 0,-5-1 16,-5-4-16,-6-4 0,-7 2 16,-5 1-16,-4 1 0</inkml:trace>
  <inkml:trace contextRef="#ctx0" brushRef="#br0" timeOffset="404030.4443">21726 11030 0,'0'0'0,"0"0"16,0 0-16,-5 24 0,5-24 0,-5 34 16,2-8-16,0 3 0,-1 3 15,0 15-15,0 4 16,-1 1-16,1-2 0,-2 11 0,2-3 16,-1 2-16,3-9 0,0 2 15,0-7-15,0-11 0,-1-7 16,1-8-16,0-3 0,0-7 15,0-4-15,-5-8 0,-3-7 16,1 0-16,0-2 0,3 2 16,0 3-16,2 0 0</inkml:trace>
  <inkml:trace contextRef="#ctx0" brushRef="#br0" timeOffset="404763.3542">21438 11392 0,'0'0'0,"0"0"0,0 0 0,-9 25 16,9-25-16,-9 25 0,4-7 16,1 0-16,-1 1 0,1 2 15,0-4-15,1-4 0,1-1 0,2-5 16,2-2-16,2-5 0,1-2 16,2-4-16,2-5 0,5-3 15,3 0-15,0 0 0,3 1 16,3 2-16,3 1 0,9 1 15,3 3-15,1 4 0,0 2 0,-3 1 16,-1 2-16,-3 0 16,-3 1-16,2 4 0,-4 1 15,-6 0-15,-5 1 0,-10 0 0,-7 2 16,-5-2-16,-7-1 0,-9 1 16,-7 0-16,-3-2 0,-2-1 15,-6-3-15,-4-1 0,-5-3 16,4-1-16,3-6 0,4-3 15,8 1-15,7 2 0,6-2 16,8-1-16,11 2 0,8 0 16,9 1-16,6 1 0,7 3 0,6-1 15,2 4-15,2 2 16,-2-2-16,1-2 0,1 6 0,-6 2 16,-6 0-16,-7 1 0,-9 4 15,-9 1-15,-7 2 0,-6-1 0,-13 3 16,-11-2-16,-2 2 15,-1 0-15,-6 0 0,-4-1 16,2-2-16,3-3 0,-2-1 16,5-4-16,8-1 0,7-2 0,11-5 15,8-4-15,11-2 0,9-3 16,13 1-16,11-1 0,3 3 16,2 0-16,7 2 15,5 1-15,2 0 0,-7 1 0,-5 1 16,-8 1-16,-12 3 0,-10 2 15,-11 3-15,-10 1 0,-12 2 16,-8 3-16,-15 3 0,-13 2 16,0 2-16,0-1 0,-2 1 15,-1 0-15,7-5 0,4-4 0,2 2 16,6 1-16,13-4 0,9 0 16,18-2-16,13 0 15,5-1-15,7-1 0,16-3 0,12-3 16,5-2-16,2-5 0,13-1 15,9-1-15,3-4 16,-7-3-16,10-1 0,-29 6 0,-20 3 16</inkml:trace>
  <inkml:trace contextRef="#ctx0" brushRef="#br0" timeOffset="404968.0474">22424 11029 0,'0'0'0,"0"0"0,25 0 0,-25 0 0,37 1 15,-9 1-15,10 0 16,10 0-16,1 1 0,14-2 16,2 1-16,-7-2 0,-5 0 0,-2-2 15,-11 2-15,-10-1 0</inkml:trace>
  <inkml:trace contextRef="#ctx0" brushRef="#br0" timeOffset="405130.4911">22497 11133 0,'0'0'16,"0"0"-16,0 0 0,-6 22 0,6-22 15,-5 27-15,1-8 0,1 1 16,1 1-16,1-2 0,0-1 15,1 1-15,1-1 0,0-4 16,-1-1-16,0-2 0</inkml:trace>
  <inkml:trace contextRef="#ctx0" brushRef="#br0" timeOffset="405813.8423">22541 11178 0,'0'0'0,"0"0"0,32 2 16,-9 0-16,3-1 0,14 2 15,4 0-15,6 1 0,-4 0 16,3 2-16,-6 2 0,-9-1 16,-8 1-16,-10-1 0,-10 2 15,-8-1-15,-8 2 0,-12-1 16,-11 1-16,-7 1 0,-4-1 0,-16 3 16,-6 0-16,3-2 0,3-1 15,-3 1-15,7-1 0,8-3 16,11-1-16,13-3 0,9 0 15,11-3-15,8-2 0,15-2 16,16-1-16,3 2 0,5 2 16,10 0-16,8-2 0,-5 0 15,-1 1-15,5 2 0,-4 4 16,-13-1-16,-9 0 0,-11 3 0,-7-2 16,-15 3-16,-11 0 0,-13 3 15,-12 3-15,-5 0 0,-7 0 16,-7-1-16,-6-2 0,3-1 15,5-1-15,-5 1 0,7 2 16,9-4-16,9-3 0,9-1 16,7-1-16,9-2 0,5-3 15,16-3-15,10-1 0,6 0 0,4 3 16,13 0-16,11-1 16,-1 0-16,1 2 0,1 1 15,-1 0-15,2 1 0,-7 0 0,-14 4 16,-8 2-16,-11-1 0,-8-1 15,-15 1-15,-10 2 0,-11 2 16,-7 2-16,-18 4 0,-11 2 16,-1 1-16,-2-2 0,-10 5 15,1 3-15,16-2 0,11-1 0,3-1 16,7-2-16,15-6 0,7-2 16,12-2-16,8-1 15,8-2-15,5-1 0,13-2 0,12-2 16,7-6-16,4-3 0,8-3 15,5-3-15,4-1 0,-6 2 16,22-12-16,-15-2 0,-15-1 16,-13 0-16,-16 0 0,-12 1 15,-12 3-15,-7 0 0,1 9 0,0 4 16,0 5-16</inkml:trace>
  <inkml:trace contextRef="#ctx0" brushRef="#br0" timeOffset="406063.1866">22811 10767 0,'0'0'0,"0"0"15,0 0-15,0 27 0,0-27 0,-1 36 16,-2-5-16,-2 4 0,0 6 16,-4 26-16,-1 8 15,-1 16-15,1-5 0,0 14 0,1 10 16,0-8-16,3-18 0,-1 14 15,2-18-15,-2-22 0,-1-14 16,1-7-16,-2-5 0,1-9 16,-1-8-16,-7-20 0,-7-6 15,3-5-15,-1-4 0,6 6 0,4 4 16,4 3-16</inkml:trace>
  <inkml:trace contextRef="#ctx0" brushRef="#br0" timeOffset="406347.1473">23896 11017 0,'0'0'0,"0"0"0,0 0 15,-31-2-15,31 2 0,-43 2 0,10 2 16,-2 0-16,-2 1 0,-10 2 15,-1 1-15,8-1 0,4 1 16,3 1-16,8 1 0,11 0 16,7 1-16,12-2 0,11 1 15,6-1-15,7-2 0,8 1 16,8-1-16,4 1 0,-4-2 0,0 1 16,2 3-16,-11-3 0,-7-1 15,-7-1-15</inkml:trace>
  <inkml:trace contextRef="#ctx0" brushRef="#br0" timeOffset="406513.9942">23295 11273 0,'0'0'0,"0"0"16,0 0-16,39 11 0,-20-8 0,8 1 15,5 0-15,9 0 0,-2-1 16,4 0-16,3 2 0,4-1 15,-5 0-15,-4 0 0,-4-2 16,-3 0-16,-7 0 0,-6-1 16</inkml:trace>
  <inkml:trace contextRef="#ctx0" brushRef="#br0" timeOffset="406963.9938">23177 11433 0,'0'0'0,"0"0"0,0 0 15,31 6-15,-31-6 0,40 4 16,-11-2-16,4 1 0,3-1 0,11 1 16,1-1-16,-2 1 15,-1 0-15,5 1 0,-6-1 16,-8 1-16,-7 0 0,-4 0 0,-8-1 16,-12 1-16,-7-1 0,-13 4 15,-12 1-15,-5 1 0,-4-1 0,-7 4 16,-5 2-16,-5 2 15,5-4-15,0 3 16,3 1-16,1 2 0,9-1 0,10-1 16,6-2-16,10 0 0,7-3 0,13-1 15,11 0-15,0-3 0,3-1 16,11-2-16,7-1 0,0-2 16,1-2-16,6-3 0,0-2 15,-8 1-15,-5 1 0,-6-3 16,-4-1-16,-9-1 0,-3 2 15,-8-3-15,-4-2 0,-6 2 0,-1 1 16,-4-1-16,-2 0 16,0 3-16,1 1 0,1 7 15,1 5-15,3 5 0,2 6 0,5 6 16,5 7-16,3 5 0,2 5 16,5 15-16,1 5 0,-3-14 15,-4-9-15,-2-8 0</inkml:trace>
  <inkml:trace contextRef="#ctx0" brushRef="#br0" timeOffset="480232.2188">21733 10285 0,'0'0'0,"0"0"0,0 0 0,-29 12 15,16-5-15,-7 5 0,-6 2 16,-10 7-16,-1 0 0,-14 11 16,-4 7-16,4 0 0,6-1 0,-14 15 15,-4 5-15,-3 5 16,6-5-16,-6 18 0,2 4 15,3-1-15,9-11 0,-5 28 16,9-1-16,15-13 0,8-11 0,13 3 16,8 0-16,5-14 0,4-13 15,15 3-15,9 0 0,7-3 16,5-5-16,19-2 0,13-2 16,-5-11-16,-5-7 0,20-1 15,17-1-15,-6-2 0,-2-2 16,17-6-16,12-4 0,-7 1 0,-5 0 15,18-2-15,11-3 16,-15-4-16,-9-1 0,20-2 0,14 2 16,-18 1-16,-12 2 0,12-7 15,9-5-15,-16 2 0,-9 3 0,9-4 16,9-2-16,-20 1 16,-12 0-16,10-4 0,4-4 15,-21 2-15,-15 4 0,0-9 16,2-5-16,-17 2 0,-11 1 0,-5-9 15,-5-7-15,-13 6 0,-5 3 16,-10-11-16,-5-7 0,-8 1 16,-7 1-16,-10-9 0,-8-6 15,-4 10-15,-3 8 0,-10-9 16,-6-6-16,0 1 0,0 4 16,-19-5-16,-13-5 0,4 11 15,3 7-15,-13-5 0,-7-7 16,4 10-16,5 6 0,-20-2 15,-13-2-15,13 6 0,8 2 0,-20 4 16,-13 3-16,12 4 0,8 5 16,-25 2-16,-16 2 0,17 7 15,11 7-15,-20 4 0,-15 3 16,13 8-16,8 3 0,-26 14 16,-16 9-16,20-1 0,15 0 0,-23 24 15,-15 18-15,57-23 0,38-16 16,26-12-16</inkml:trace>
  <inkml:trace contextRef="#ctx0" brushRef="#br0" timeOffset="490649.5716">2536 13849 0,'0'0'0,"0"0"0,0 0 0,0 0 0,0 0 16,0 0-16,25-9 15,-25 9-15,0 0 0,29-10 0,-29 10 16,32-3-16,-15 0 0,0 2 16,2 1-16,0 0 0,3-1 15,3 0-15,1 1 0,8 0 16,0-3-16,4 3 0,4 0 16,2 0-16,0-2 0,10 2 15,2 2-15,-5-1 0,0 1 0,12 0 16,3 1-16,-2 0 0,-5 0 15,11 0-15,0 1 0,-3-2 16,-2 0-16,14 1 0,3 0 16,-5-1-16,-3-1 0,38-1 15,-11-2-15,-9-1 0,-11 2 0,5 0 16,4 2-16,-7-1 0,-5 0 16,5-1-16,7 0 15,-11 0-15,-3-1 0,7 1 0,4-2 16,-1 1-16,0-1 0,1-2 15,-3 0-15,-4 4 0,-3 3 16,7-4-16,6-4 16,-6 2-16,-4-1 0,13 0 15,12 1-15,-14 1 0,-10 2 0,15-4 16,9-1-16,-4 2 0,-5-1 16,6 4-16,1 1 15,17-4-15,14-4 16,-35 4-16,-23 3 0,12 0 15,7-1-15,-12 2 0,-8 1 0,11-4 16,9-3-16,-7 2 0,-2 1 16,9 2-16,6-1 15,-8 0-15,-5 1 0,-1 0 16,-1 0-16,-3 1 0,-2 2 0,12-1 16,7 0-16,-13-2 0,-10-2 15,4 0-15,0-1 0,3 3 16,0 0-16,3 0 0,1-1 15,-1 0-15,-1 0 0,0 2 16,0 2-16,-1-1 0,-1 1 0,2 0 16,1-1-16,0-1 0,0-1 15,6 1-15,4 2 16,-4-1-16,-2 1 0,4 3 0,3 2 16,-2-5-16,-1-4 0,-2 1 15,0 2-15,-4 0 0,0 1 0,2 1 16,2 2-16,-1-4 15,1-2-15,2 3 0,2 2 16,-1 0-16,-2 0 0,3-1 16,2-3-16,-6 1 0,-1 0 0,1-1 15,3-1-15,-2 1 0,-1 1 16,4 0-16,3 0 0,-2-2 16,0-1-16,-1 1 0,-1 2 15,-3 1-15,-2 0 0,5 0 16,5 1-16,-2-2 0,-2-2 0,5-1 15,4 0-15,-7 0 16,-3 0-16,2 4 0,3 3 16,0-4-16,1-3 0,3 2 0,5 2 15,-9-1-15,-5 0 0,4-1 16,3 1-16,-2-1 0,1 1 16,2-3-16,3-2 0,-5 1 15,-4-1-15,3 8 0,3 4 16,-2-6-16,1-3 0,1-2 15,1-2-15,-3 2 0,-5 1 0,4 4 16,2 2-16,-3-5 0,-1-2 16,2-1-16,0-2 0,-4 2 15,-4 2-15,3 3 0,2 1 16,-1-3-16,0-1 0,0 0 16,-1 0-16,-3 1 0,0 3 15,1-2-15,2 1 0,-6-2 16,-3 1-16,2-2 0,3 1 15,-3 4-15,-1 3 0,6-4 0,3-3 16,-3 5-16,-3 4 0,1-7 16,-1-2-16,-3-5 0,-2-1 15,1 5-15,2 4 0,-5 0 16,-4-2-16,-2 0 0,-1 0 16,-6 3-16,-1 3 0,-4-4 15,-1-4-15,-7 3 0,-4 1 0,-1 0 16,-2 0-16,-9 0 0,-7 0 15,-7-3-15,-6 0 16,-8-3-16,-5-1 0,-3 1 0,-1 2 16,-2 0-16</inkml:trace>
  <inkml:trace contextRef="#ctx0" brushRef="#br0" timeOffset="500616.8195">20129 12659 0,'0'0'16,"0"0"-16,0 0 0,-25 3 16,25-3-16,-26 2 0,5 2 15,-2 0-15,0-1 0,-13 6 16,-3 1-16,-1 0 0,0 1 0,-8 7 15,-1 5-15,2-1 0,2-2 16,-7 10-16,1 2 0,5-3 16,4-2-16,-3 9 0,3 4 15,9-2-15,6 0 0,6 3 16,4 3-16,6-5 0,4-1 0,5-2 16,3 2-16,5 1 0,4-2 15,14 4-15,10-3 16,-2-7-16,2-2 0,19 4 0,8-1 15,-1-4-15,1-3 0,47 9 16,3-5-16,-8-3 0,-5-2 0,14-6 16,11-5-16,-10-4 15,-5-2-15,15 0 16,8 0-16,-11-3 0,-6-4 0,28 6 16,21 0-16,-12 1 0,-8-1 15,-9-5-15,-6-3 16,-8-2-16,-4-4 0,-3-1 0,0-3 15,-8-1-15,-2-1 0,-6 2 16,-3 0-16,-7-3 0,-3-4 16,1-5-16,0-3 0,-11 1 0,-9 2 15,-9-1-15,-8 0 0,-3-2 16,-2-1-16,-7-4 0,-6-1 16,-12-4-16,-8-3 0,-8-2 15,-4 1-15,-10 5 0,-6 3 0,-9-5 16,-8-3-16,-2-3 15,-3 0-15,-16 1 0,-11 2 16,-5 3-16,-3 2 0,-11 4 16,-8 1-16,-8-2 0,-7 1 0,-9 1 15,-8 2-15,-8 4 0,-6 0 16,-17 1-16,-10 1 0,-2 4 16,-1 5-16,-17 4 0,-13 4 15,-2 7-15,-1 5 0,-14 6 16,-10 5-16,72-6 0,48-2 15,33-4-15</inkml:trace>
  <inkml:trace contextRef="#ctx0" brushRef="#br0" timeOffset="506104.3163">24120 12686 0,'0'0'0,"0"0"15,0 0-15,0 0 0,0 0 16,0 0-16,0 0 0,-28 22 16,28-22-16,-32 24 0,12-10 15,-1 1-15,-1 0 0,-10 6 16,-2 0-16,1 0 0,0-1 0,3 1 16,3 0-16,-1 1 15,7-5-15,5-3 0,1-2 0,4-3 16</inkml:trace>
  <inkml:trace contextRef="#ctx0" brushRef="#br0" timeOffset="506266.5887">24235 12844 0,'0'0'16,"0"0"-16,0 0 0,0 0 0,0 0 16,-23 18-16,23-18 0,-33 27 15,11-11-15,-4 4 0,-4 3 16,-9 7-16,0 0 0,-7 6 15,3 0-15,7-7 0,5-3 16,6-6-16,4-2 0,4-5 16</inkml:trace>
  <inkml:trace contextRef="#ctx0" brushRef="#br0" timeOffset="506466.5812">24153 13114 0,'0'0'0,"0"0"0,-4 20 0,2-6 16,-1 2-16,-3 3 0,0 4 16,-3 7-16,0 1 0,-1-1 15,-1-1-15,1 2 0,4-6 0,-1-6 16,0-4-16,3-4 16,2-2-16,1-3 0,0-1 0,-1-1 15</inkml:trace>
  <inkml:trace contextRef="#ctx0" brushRef="#br0" timeOffset="506618.0607">24525 12882 0,'0'0'0,"11"0"0,7 0 16,2 1-16,1 0 0,7 3 15,3 2-15,8 0 0,-2 0 0,-2 2 16,-3 0-16,-7-2 0,-4-1 15,-5 0-15</inkml:trace>
  <inkml:trace contextRef="#ctx0" brushRef="#br0" timeOffset="506767.1544">24293 13036 0,'0'0'0,"0"0"16,0 0-16,0 0 0,0 0 0,0 0 15,41 8-15,-15-7 0,6 1 16,8-2-16,6 1 15,0-1-15,-1 1 0,14-1 0,10-2 16,-12 1-16,-12-1 0,-8 2 16</inkml:trace>
  <inkml:trace contextRef="#ctx0" brushRef="#br0" timeOffset="507000.1642">24751 13121 0,'0'0'0,"0"0"0,0 0 15,-1 22-15,1-22 0,-5 29 16,1-9-16,-1 2 0,-2 1 16,-2 9-16,0 2 15,-1-6-15,0-1 0,-1 2 0,0-2 16,1-5-16,1-4 0,1-3 16,0-5-16,2-6 0,-1-3 15,1-4-15,-1-4 0,0-6 16,2-4-16,-1 3 15,2 2-15,1 2 16</inkml:trace>
  <inkml:trace contextRef="#ctx0" brushRef="#br0" timeOffset="507216.1712">25381 12935 0,'0'0'0,"0"0"0,-7 26 15,0-7-15,-3 5 0,-5 9 16,0 5-16,-2 6 0,3-2 16,3-6-16,3-5 0,1 0 15,1-6-15,2-4 0,0-3 16,2-8-16,1-5 0,2-10 16,2-8-16,1 2 0,-2 3 15,0 1-15</inkml:trace>
  <inkml:trace contextRef="#ctx0" brushRef="#br0" timeOffset="507400.4202">25480 12869 0,'0'0'0,"0"0"0,0 0 15,0 0-15,8 25 0,-8-25 16,-5 33-16,0-7 0,-2 5 16,0 6-16,-2 4 0,-2 8 15,1-3-15,1 6 0,2-2 16,1-8-16,-1-4 0,-1 0 15,0-4-15,-1-10 0,-1-6 0,2-3 16,3-4-16,0-3 0</inkml:trace>
  <inkml:trace contextRef="#ctx0" brushRef="#br0" timeOffset="507733.7586">25016 13203 0,'0'0'0,"0"0"0,0 0 15,35-9-15,-15 6 0,4 1 0,5-1 16,4 1-16,5 2 0,11 0 16,3 0-16,6 2 0,-5 1 0,-3 1 15,-4 3 1,-8 1-16,-9 2 0,-11 4 0,-15 2 16,-12 2-16,-10 0 0,-11 2 15,-11 2-15,-13 6 16,-4 2-16,-9 1 0,1-2 0,6-2 15,2-1-15,6-2 0,9-3 16,14-5-16,10-3 0,15-1 16,10-1-16,12-4 0,10-1 15,13-2-15,11-1 0,10-2 0,6-1 16,18 0-16,4 0 16,-4-1-16,-4-2 0,32-1 15,-17-2-15,-24 0 0,-16-1 0,-17 3 16,-14 2-16,-7-1 0</inkml:trace>
  <inkml:trace contextRef="#ctx0" brushRef="#br0" timeOffset="513634.0186">3484 14837 0,'0'0'0,"0"0"0,0 0 16,27-4-16,-27 4 0,27-3 15,-5 3-15,2-1 0,-1 1 16,8 0-16,5-2 0,16 0 0,2-1 15,19 0-15,3 3 0,16-3 16,-4 1-16,25-3 0,8 0 16,9-2-16,-8 0 0,65-3 15,-4 3-15,-24 6 0,-14 4 16,12-2-16,12-1 0,-14-3 16,-8-1-16,15 3 0,10 3 15,-10-1-15,-6 0 0,13-2 0,12 0 16,-10 4-16,-10 3 0,19-3 15,13-1-15,-18 1 16,-12 1-16,16 2 0,11 2 0,-15-3 16,-16-1-16,10 0 0,5 0 15,-25-1-15,-17 1 0,13 1 16,7 4-16,-20-4 0,-14-1 16,-7-1-16,-7 0 0,-14-2 15,-13 1-15,-8-2 0,-4-2 16,-20 1-16,-13-2 0,-17-2 0,-12 0 15,-1 1-15,0 2 0,-2 2 16</inkml:trace>
  <inkml:trace contextRef="#ctx0" brushRef="#br0" timeOffset="514101.2726">6863 13379 0,'0'0'0,"0"0"0,-13 23 15,5-11-15,-1 0 0,-8 8 16,-5 6-16,-7 10 0,-1 4 0,-13 13 16,-5 3-16,0-4 0,1-6 15,-9 7-15,0 4 0,7-13 16,3-7-16,2-6 0,7-7 16,7-10-16,8-9 0,8-1 15,2-1-15,3-1 0</inkml:trace>
  <inkml:trace contextRef="#ctx0" brushRef="#br0" timeOffset="514267.5784">7016 13487 0,'0'0'0,"0"0"0,26 12 0,-10-4 16,0 1-16,10 6 0,4 2 15,-2 2-15,-1-2 0,6 6 0,0 0 16,-2-1-16,-4-3 0,-5-1 15,-2 0-15,-10-6 0,-4-3 16,-2-1-16,-1-3 0,1 0 16</inkml:trace>
  <inkml:trace contextRef="#ctx0" brushRef="#br0" timeOffset="514466.6344">6852 13621 0,'0'0'0,"0"0"0,23 3 16,-23-3-16,35 5 0,-12-2 16,5 1-16,8 2 0,2 1 15,7 2-15,-1 0 0,-5 0 16,-6-1-16,-8 0 0,-5-1 16,-5-1-16,-1-2 0,-2 1 15</inkml:trace>
  <inkml:trace contextRef="#ctx0" brushRef="#br0" timeOffset="514634.1395">6691 13795 0,'0'0'0,"0"0"16,0 0-16,0 0 0,0 0 0,0 0 15,34 4-15,-34-4 16,40 2-16,-15-1 0,5 2 16,3-3-16,2 0 0,9-1 15,0 0-15,-3 0 0,-2-1 16,0 0-16,-7 1 15,-6 0-15</inkml:trace>
  <inkml:trace contextRef="#ctx0" brushRef="#br0" timeOffset="514783.8117">7052 13694 0,'0'0'15,"0"0"-15,0 0 0,4 26 0,-3-16 16,-1 5-16,-1 5 15,0-1-15,-1 2 0,2 3 0,0-2 16,-1 0-16,-2-1 0,2-3 16,-2-3-16,0-2 0</inkml:trace>
  <inkml:trace contextRef="#ctx0" brushRef="#br0" timeOffset="514934.1238">6761 13952 0,'0'0'0,"0"0"0,0 0 15,36 2-15,-14-2 0,9 0 16,7-1 0,4 0-16,3 0 0,18-3 0,16-4 15,-4 1-15,-16 1 0,-13 2 0</inkml:trace>
  <inkml:trace contextRef="#ctx0" brushRef="#br0" timeOffset="515186.3385">7642 13429 0,'0'0'0,"0"0"0,0 0 16,38 5-16,-38-5 0,38 4 0,-12 0 16,8 0-16,0 1 0,2 2 15,3 1 1,-6 1-16,-4 0 0,-8 0 0,-5-1 15,-13 5-15,-15 0 16,-6 3-16,-8-1 0,-11 1 0,-11-1 16,3 1-16,-1 2 0,-14 2 15,-4 2-15,7-3 16,14-5-16,11-3 0</inkml:trace>
  <inkml:trace contextRef="#ctx0" brushRef="#br0" timeOffset="515349.8878">7595 13698 0,'0'0'16,"0"0"-16,2 24 0,-1-7 15,0 0-15,0 9 0,0 3 16,1 1-16,-1 0 0,2 3 0,1-4 16,1-5-16,-1-4 0,-1-4 15,1-2-15,-2-4 16</inkml:trace>
  <inkml:trace contextRef="#ctx0" brushRef="#br0" timeOffset="515599.8934">7627 13669 0,'0'0'0,"0"0"0,32-2 16,-6 1-16,5-1 0,15 2 15,6 2-15,13 1 0,2 1 0,10 4 16,-5 0-16,-4 0 0,-7 0 15,1 4-15,-10 1 0,-9-2 16,-7-1-16,-10 3 0,-9 2 16,-12 1-16,-10 1 0,-8 7 15,-8 3-15,-5-3 0,-7 2 0,-9 4 16,-2 0-16,-1-2 0,2-3 16,-4-7-16,-4-8 15,13-2-15,9-2 0,8-1 0</inkml:trace>
  <inkml:trace contextRef="#ctx0" brushRef="#br0" timeOffset="515800.8806">7780 13717 0,'0'0'0,"0"0"0,0 0 0,0 26 16,0-26-16,-1 29 0,0-8 15,-1 1-15,-2 3 0,1 6 16,0-2-16,-1-2 0,0-2 0,-2-5 16,1-3-16,1-2 0,-1-4 15,2-1-15</inkml:trace>
  <inkml:trace contextRef="#ctx0" brushRef="#br0" timeOffset="515952.0638">7745 13827 0,'0'0'16,"0"0"-16,0 0 0,0 0 15,0 0-15,34-12 0,-34 12 16,34-7-16,-14 4 0,2 0 16,2-1-16,2 2 0,0-1 0,7 1 15,-2 2-15,-1-2 0,-2 0 16,-3 0-16,-4 0 0,-4 1 16</inkml:trace>
  <inkml:trace contextRef="#ctx0" brushRef="#br0" timeOffset="516084.1373">7765 13927 0,'0'0'16,"0"0"-16,0 0 0,0 0 15,0 0-15,39 0 0,-39 0 16,41-1-16,-16 0 0,-3-1 16,-2 2-16,-2-1 15</inkml:trace>
  <inkml:trace contextRef="#ctx0" brushRef="#br0" timeOffset="516285.5127">8116 13697 0,'0'0'0,"0"0"16,0 0-16,5 26 0,-5-26 0,-1 28 15,-2-7-15,1 0 16,0-2-16,-1 8 0,-4-1 15,0 0-15,0 1 0,-5-4 16,-3-1-16,1-4 0,3-3 0,2-2 16</inkml:trace>
  <inkml:trace contextRef="#ctx0" brushRef="#br0" timeOffset="516418.6114">7695 14035 0,'0'0'0,"0"0"0,0 0 16,0 0-16,33 2 0,-33-2 0,44 2 15,-15-2-15,4 0 0,6-2 16,0-1-16,14-1 0,1-2 16,0 0-16,-10 2 15,-7-1-15</inkml:trace>
  <inkml:trace contextRef="#ctx0" brushRef="#br0" timeOffset="516617.3264">8802 13448 0,'0'0'0,"0"0"0,0 0 0,0 0 16,0 0-16,-19 27 0,19-27 16,-18 31-16,4-12 0,0 4 15,-3 4-15,1-2 0,0-1 0,-1 3 16,2-6-1,3-2-15</inkml:trace>
  <inkml:trace contextRef="#ctx0" brushRef="#br0" timeOffset="516800.8045">8598 13662 0,'0'0'0,"0"0"0,0 0 0,0 0 16,12 31-16,-12-31 0,6 32 15,-4-13-15,-1 2 0,0 1 16,0 2-16,1-2 0,3-1 16,-3 2-16,2-5 0,0-3 15,-1-2-15,-1-2 0</inkml:trace>
  <inkml:trace contextRef="#ctx0" brushRef="#br0" timeOffset="517050.0938">8618 13769 0,'0'0'0,"0"0"0,0 0 0,0 0 15,14-18-15,-14 18 0,20-14 16,-7 8-16,2 0 0,3 1 16,7 0-16,-2 2 0,1 0 15,8 3-15,-1 0 0,1 3 16,-2 2-16,-4 3 0,-2 3 16,-3-1-16,-3 0 0,0 5 15,-4 1-15,-4 2 0,-2 1 0,-3 0 16,-2 0-16,-4-3 0,-2 0 15,-4 0-15,-3 0 16,-2-3-16,-4-2 16,1 0-16,2-1 0,-1 1 0,3-3 15,2-1-15</inkml:trace>
  <inkml:trace contextRef="#ctx0" brushRef="#br0" timeOffset="517201.8165">8746 13795 0,'0'0'16,"0"0"-16,0 0 0,33-1 0,-19 3 16,3-1-16,1-1 15,3 2-15,3 1 0,4 1 0,0 0 16,-6-1-16,-3-1 0,-4-1 16,-2 1-16,-2-1 0</inkml:trace>
  <inkml:trace contextRef="#ctx0" brushRef="#br0" timeOffset="517367.8001">8598 13940 0,'0'0'0,"0"0"0,0 0 15,0 0-15,35 1 0,-35-1 16,40 1-16,-16-1 16,2 1-16,2-2 0,3 0 0,10-2 15,1-1-15,-9 1 16,-4-1-16,-5 2 15</inkml:trace>
  <inkml:trace contextRef="#ctx0" brushRef="#br0" timeOffset="517784.1574">9256 13479 0,'0'0'0,"0"0"0,0 0 15,0 0-15,0 0 0,0 0 16,0 0-16,0 0 0,-15 22 0,15-22 15,-17 26-15,17-26 0,-17 24 16,9-11-16,2 0 16,0-1-16,1-2 0,1 0 0,0 2 15,2-3-15,2 0 0,4-4 16,2 1-16,1-2 0,1 0 0,3-4 16,3-1-16,1-1 15,2 1-15,5-1 0,0-1 16,-1 0-16,-1 0 0,0 1 15,1 1-15,-4 0 0,-2 1 16,-3 2-16,-3 1 0,-3 4 16,-1 0-16,-4 5 0,-1 4 15,-4 3-15,-1 1 0,-1 1 0,0 0 16,0 0-16,1 0 0,-1-2 16,1-1-16,-2 2 0,1-3 15,-2 1-15,1 0 16,-1-4-16,0-1 0,-4-4 0,-2 1 15,-1-3-15,-2 0 0,-5-2 16,-4-1-16,4-2 0,3 1 16,2-2-16</inkml:trace>
  <inkml:trace contextRef="#ctx0" brushRef="#br0" timeOffset="517918.4687">9185 13875 0,'0'0'15,"0"0"-15,19 8 0,-4-4 16,-2 0-16,2 1 0,2 0 0,3 1 16,0-1-16,-4-1 0,0 1 15,-6-3-15</inkml:trace>
  <inkml:trace contextRef="#ctx0" brushRef="#br0" timeOffset="542734.2622">2305 15809 0,'0'0'0,"0"0"0,0 0 15,0 0-15,0 0 0,0 0 16,0 0-16,0 0 0,29 2 0,-29-2 16,0 0-16,31 5 15,-31-5-15,25 5 0,-5-1 16,1-2-16,1 1 0,7-1 16,3 0-16,0 1 0,-1-1 0,17-2 15,5-1-15,10 1 0,-1 1 16,18 0-16,-1 0 15,-6 1-15,-6-1 0,18 0 0,3 0 16,2 1-16,-10 0 0,38-1 16,-4 2-16,-20-1 0,-12 1 0,6-2 15,4-2-15,-13 2 16,-5 1-16,10-2 0,6-3 16,-9 0-16,-9 1 0,12 3 15,9 3-15,-13-1 0,-7 1 0,15-2 16,9-2-16,-17 5 0,-13 1 15,14-3-15,12-2 0,-12-3 16,-13 0-16,12 4 0,9 2 16,-10-1-16,-6 0 0,9-2 15,10-2-15,-14 0 0,-11 1 0,12 0 16,7 1-16,-10-1 0,-5 1 16,9-2-16,8-1 15,-12-2-15,-5-2 0,6 1 0,6 0 16,-10 1-16,-1 2 0,4-1 15,7-1-15,-10 0 0,-6 2 16,8-4-16,5-2 0,-10 5 16,-10 2-16,11 0 0,7-1 15,-12-2-15,-7-5 0,9 2 16,6 1-16,-5 3 0,-1 1 0,2 1 16,4 1-16,-11-3 0,-8-1 15,7 0-15,4 1 16,-7 2-16,-3-1 0,8 1 0,7-1 15,-11 1-15,-10 1 0,12 0 16,8-1-16,-9 1 0,-4-1 16,7 0-16,4-1 0,-9 2 15,-3 1-15,4-1 0,5 0 16,-6-1-16,-6 0 0,8-1 16,8 0-16,-9 3 0,-5 2 0,4-3 15,0 0-15,-6-3 0,-3-2 16,7 3-16,6 3 0,-11 3 15,-8 3-15,8-4 0,4-3 16,-3-1-16,-3 0 0,1 0 16,2 1-16,-3-2 0,-3-2 0,8 3 15,5 2-15,-10-2 16,-7-2-16,5 2 0,5-1 16,-8 3-16,-5 1 0,10-3 15,6-4-15,-9 5 0,-7 3 0,7-3 16,5-3-16,-2-1 0,-3 0 15,5 2-15,3 1 0,-4-1 16,-3 0-16,4-3 0,2 1 16,-8 1-16,-5 0 0,11 0 15,8 0-15,-12 0 0,-6-1 0,5 0 16,6 0-16,-8 1 0,-5 1 16,4 2-16,4-2 15,-2-1-15,-2-1 0,0-1 16,-1 0-16,-3 2 0,-3 1 0,2 0 15,1 1-15,-4 0 0,-2 1 0,1-2 16,2 2-16,-12-1 16,-6-1-16,-4 1 0,5 2 15,-5 1-15,-3 1 0,-1-3 16,0-4-16,-4 2 0,-1 1 0,-6 1 16,-7-3-1,4 2-15,0 1 0,0-1 16</inkml:trace>
  <inkml:trace contextRef="#ctx0" brushRef="#br0" timeOffset="544420.2866">15052 15822 0,'0'0'0,"0"0"16,0 0-16,0 0 0,0 0 0,32 4 15,-32-4-15,33 4 16,-17-3-16,5 1 0,4 0 15,0 0-15,1-1 0,14 1 0,4-1 16,-2 0-16,-2-1 0,15-1 16,4 0-16,0 1 0,-1 1 0,17 0 15,5 0-15,7-1 16,-7 0-16,18-2 0,4 0 16,-10-1-16,-6 1 0,51-6 15,-2-4-15,-16 4 0,-12 4 0,12-1 16,9-1-16,-16 3 0,-12 1 15,16-5-15,11-3 0,-14 1 16,-7 0-16,14 3 0,12 2 16,-15 0-16,-11 1 0,14 2 15,7 2-15,-15 2 0,-11 1 0,16 5 16,10 4-16,-18 1 0,-11 2 16,4-5-16,1-3 15,-14-2-15,-8-2 0,2 0 0,0 0 16,-14-2-16,-12-1 0,-2-9 15,-1-8-15,-10-5 0,-6-4 16,-7-12-16,-5-10 0,-12 5 16,-7 3-16,-3 12 0,0 9 15,-2 5-15</inkml:trace>
  <inkml:trace contextRef="#ctx0" brushRef="#br0" timeOffset="548484.4001">17821 13457 0,'0'0'0,"-20"0"0,-3 1 15,3 0-15,-3 2 0,-15 5 0,-20 3 16,1 2-16,1 2 0,-15 6 15,0 4-15,-3 5 0,8 1 0,-11 11 16,4 2 0,8-4-16,6-4 0,-10 19 0,15-4 15,8 0-15,8 1 0,9-4 16,7-2-16,9-5 0,6-3 16,6 4-16,5 3 0,9-1 15,7-1-15,9-1 0,9-1 16,8-1-16,6-2 0,13 1 15,11 0-15,7-2 0,4-3 0,7 1 16,4 0-16,-1-7 0,-2-6 16,36 4-1,26 3-15,-2-12 16,-3-8-16,-44-13 0,-31-7 0,6-5 16,3-4-16,-7 1 0,-4 1 0,-1-11 15,0-6-15,-11-6 16,-7-4-16,-6-3 0,-4-2 15,-15 3-15,-11 3 0,-12-11 0,-5-8 16,-9 2-16,-4 2 0,-21-12 16,-15-8-16,-3 14 0,0 8 0,-22-1 15,-13-2-15,1 2 16,-1 2-16,-26 3 0,-18-1 16,-2 10-16,-4 6 0,-26 4 15,-18 2-15,5 9 0,3 5 0,53 6 16,37 3-16,24 3 0</inkml:trace>
  <inkml:trace contextRef="#ctx0" brushRef="#br0" timeOffset="552335.9526">28202 15738 0,'0'0'0,"0"0"0,0 0 16,0 0-16,30-1 0,-30 1 16,25 4-16,-8-4 0,0 1 0,7-1 15,3 0-15,4 1 0,2 0 16,14 0-16,5 1 15,9 2-15,-3 0 0,17 2 0,4-1 16,-4-1-16,-2-2 0,19-1 16,2-1-16,-8 0 0,-6 1 0,45 0 15,11-1 1,-17 1-16,-13-1 0,8 1 0,5-1 16,-12 2-16,-8 1 0,10 2 15,7 2-15,-14-1 0,-9 0 0,8 8 16,6 6-16,-6-1 0,-4-1 15,1 4-15,1 3 0,-14-4 16,-9-2-16,-1 1 0,-1 0 16,-10 1-16,-8-1 0,-2 0 15,-2 1-15,-11-6 0,-8-4 0,-7-5 16,-4-4-16,-6-9 0,-4-7 16,-3 4-16,-4 3 0,-2 3 15</inkml:trace>
  <inkml:trace contextRef="#ctx0" brushRef="#br0" timeOffset="553718.6196">2747 16900 0,'0'0'0,"0"0"0,0 0 16,0 0-16,0 0 0,26 6 15,-26-6-15,25 2 0,-25-2 0,37-2 16,-14 0-16,2 0 0,4 1 16,3-1-16,3 0 0,11 0 15,1 0-15,13-2 0,1-1 16,2 2-16,2 1 0,15-1 16,3 0-16,8-2 0,-1 0 0,0 0 15,-2 1-15,10 2 0,-3 1 16,33 1-16,-11 1 15,-5 0-15,-6 0 0,-3-1 0,-4 0 16,-5 0-16,-5-1 0,-3-1 16,-1-2-16,-7 0 0,-7-3 15,-3 2-15,-2 0 0,-3-2 16,1-1-16,-10-4 0,-3-1 16,-11-3-16,-5-1 0,-13 5 15,-7 5-15,-4 2 0</inkml:trace>
  <inkml:trace contextRef="#ctx0" brushRef="#br0" timeOffset="563935.1798">8692 16780 0,'0'0'16,"0"0"-16,0 0 0,0 0 0,0 0 15,0 0-15,0 0 16,5-22-16,-5 22 0,0 0 0,0 0 16,0 0-16,0 0 0,1-21 15,-1 21-15,0 0 0,0 0 16,0 0-16,0 0 0,0 0 16,0 0-16,0 0 0,22-11 15,-22 11-15,0 0 0,29 4 16,-13 0-16,1 0 0,2 1 0,4-1 15,4 0-15,0 0 0,1 0 16,12 0-16,5 0 0,-4 1 16,-1 0-16,13 0 0,3-1 15,-2 0-15,-1-1 0,11 0 16,0 0-16,-2 0 0,-5 0 16,15-1-16,1-1 0,-8-1 0,-6 0 15,11-1-15,0-1 16,-5 1-16,-4 0 0,2-1 0,2-1 15,-8 0-15,-5 2 0,28-6 16,-1-1-16,-8 2 0,-2 2 16,0 0-16,1 1 0,-13-1 15,-10-1-15,11 0 0,4 0 16,0 0-16,0 0 0,1 2 16,0 0-16,-9 0 0,-5-1 0,9 2 15,6 0-15,-3 1 16,-1 0-16,4-2 0,3-2 15,-9 1-15,-5 2 0,8 1 0,5 1 16,1 1-16,1 0 0,2-1 16,3-2-16,-14-1 0,-8 0 15,6-1-15,4 1 0,3 0 16,1 1-16,3-1 0,4-1 16,-11 0-16,-7 1 0,9 2 15,6 2-15,-3 0 0,-1-1 0,5 1 16,2 0-16,-1 3 15,-1 1-15,6-3 0,5-2 16,-6 5-16,-4 1 0,4-1 0,2-1 16,-8-3-16,-5-3 0,6 3 15,4 1-15,-4 1 0,-2 1 16,3 0-16,3 1 0,-2-2 16,-2-1-16,6 3 0,4 1 15,-8-2-15,-2-2 0,4 0 0,3 1 16,-11 1-16,-8 0 0,10 1 15,4-1-15,-8-1 0,-5 0 16,8-2-16,6 1 16,-3 0-16,0 1 0,3 0 0,2 0 15,-9-2-15,-7-1 0,3-2 16,2-2-16,-2 2 0,-3 0 16,8 1-16,6 1 0,-4-4 15,-4 0-15,3-2 0,2 1 16,-9 1-16,-7 1 0,11 0 0,7 0 15,-3 0-15,0 0 0,2 0 16,4 0-16,-5 1 0,-5 0 16,5 1-16,5 0 15,-9 1-15,-4 0 0,12 0 0,8 1 16,-7-1-16,-4 1 0,9-1 16,5 0-16,-8-1 0,-6 0 0,12 0 15,6-2-15,-4 2 0,-4 0 16,6 1-16,4 1 0,-5-3 15,-2-1-15,6 2 0,6 1 16,-10 1-16,-5 1 0,8-1 16,6 1-16,-6 0 0,-4 0 15,3-2-15,3 1 0,-7-4 16,-5-2-16,8 1 0,6 1 16,-11 0-16,-4 2 0,5-1 15,7 0-15,-11-2 0,-5-1 0,7 2 16,7 3-16,-10 1 0,-4 1 15,3-2-15,2-1 16,-4-3-16,-4-3 0,4 0 0,3 0 16,-10 3-16,-5 0 0,6 0 15,2-2-15,-9 1 0,-7-1 16,6-2-16,3-2 0,-5 7 16,-3 4-16,1 1 0,0 0 15,-6 0-15,-4-1 0,-1 1 0,0 2 16,-8-1-16,-4 0 0,-2-1 15,0 1-15,-6 1 0,-5-1 16,-4-1-16,0 1 16,-7-4-16,-4-1 0,-13-11 0,-11-9 15,10 13-15,3 3 0,0 1 16</inkml:trace>
  <inkml:trace contextRef="#ctx0" brushRef="#br0" timeOffset="573952.4449">3227 17688 0,'0'0'0,"0"0"16,0 0-16,0 0 0,0 0 0,0 0 15,0 0-15,0 0 0,0 0 16,0 0-16,0 0 0,0 0 16,0 0-16,0 0 0,17-17 15,-17 17-15,0 0 0,0 0 16,29 6-16,-29-6 0,21 7 0,-21-7 16,29 7-16,-11-2 0,2 0 15,5 1-15,0 0 16,4 1-16,1 0 0,12 2 0,6-2 15,1 0-15,0-1 0,16-1 16,3-1-16,13 0 0,-5-1 16,16 0-16,2 1 0,-8-3 15,-3 0-15,15-3 0,1-4 16,31-2-16,-16 2 0,-4-1 0,1-1 16,-12 0-16,-8-1 0,10-1 15,13-1-15,-17 3 0,-8 1 16,6 0-16,4 0 0,-5-3 15,-5 1-15,5 2 0,1 2 16,-10 3-16,-5 0 0,11 0 16,3-2-16,-9 0 0,-4 1 0,4 0 15,1 0-15,-9 1 0,-5 0 16,4-2-16,4-1 16,-10 1-16,-5 1 0,-3-1 0,0-1 15,-11 6-15,-9 5 0,1-5 16,0-3-16,-9 0 0,-6 1 0,-4 1 15,-3 1-15,-6-1 16,-2 0-16,-4-1 0,0-1 16,-5 2-16,0 1 0,-2 1 15,-2 0-15,-2 2 0,-2 1 0,-2 0 16,-4 1-16,2-1 0,3-1 16,0-2-16</inkml:trace>
  <inkml:trace contextRef="#ctx0" brushRef="#br0" timeOffset="575785.6633">10675 16647 0,'0'0'16,"0"0"-16,0 0 0,0 0 0,4-20 15,-4 20-15,0 0 16,0 0-16,5-22 0,-5 22 0,2-8 15,-1 5-15,0-1 0,-1 1 16,0 0-16,0 2 0,0-2 16,0 3-16,3-2 0,-3 2 0,0 0 15,0-2-15,0 2 16,0 0-16,0 0 0,0 0 0,0 0 16,0 0-16,0 0 0,0 0 15,0 0-15,0 0 0,0 0 16,0 0-16,0 0 0,0 0 15,0 0-15,0 0 16,0 0-16,0 0 16,0 0-16,0 0 0,-5-4 0,5 4 15,-9 0-15,2 1 16,-2-1-16,-3 1 0,-4 1 16,1 1-16,-1-1 0,-4 3 0,-4 2 15,0 1-15,0 2 0,-3 1 16,-3 4-16,-6 6 0,2 2 0,-5 8 15,4 4-15,4 0 16,5 0-16,5 5 0,4 5 16,5 10-16,6 1 0,8 3 15,7 2-15,13 8 0,6-2 16,10 0-16,6-1 0,8 0 0,-2-7 16,41 27-16,2-3 0,-5-17 15,-6-13-15,11-4 0,5-3 16,-7-7-16,-5-4 0,14 3 15,8 2-15,-9-10 0,-6-7 0,7-5 16,6-4-16,6 2 16,5 0-16,-2 0 0,-2-1 15,-14-6-15,-10-5 0,14 2 16,12 1-16,-8-2 0,-7-2 0,2-4 16,-1-4-16,-7 1 0,-5-1 15,9-3-15,7-1 0,-10 0 16,-6 0-16,6-2 0,4-2 15,-5 1-15,-5-2 0,3-1 16,0 0-16,-6 0 0,-3 2 16,4-1-16,2-1 0,-4 0 15,-4 0-15,4-3 0,1-1 16,-6 5-16,-4 3 0,3-3 16,3-4-16,-7 4 0,-4 1 0,4 1 15,2-2-15,-10 3 0,-6 0 16,1-3-16,2-4 0,-5 4 15,-3 2-15,4-3 0,2-3 16,-10 0-16,-8 0 0,2-1 16,1-1-16,-5 1 0,-4-1 15,2 0-15,0-1 0,-9-1 0,-8-1 16,1 0-16,1-2 0,-6 4 16,-5 1-16,-5-7 0,-2-5 15,-3 0-15,0 0 0,-8-1 16,-2 1-16,-4 5 0,-3 6 15,-4-5-15,-3-3 0,8 10 16,-1-4-16,-6-3 0,-4-5 16,-6 3-16,-2 1 0,-6-5 15,-4-1-15,1 4 0,2 5 16,-8-6-16,-5-5 0,5 8 0,3 5 16,-31-11-16,-2 3 0,2 5 15,2 6-15,-4-4 0,-2-1 16,8 2-16,7 2 0,-14 4 15,-9 2-15,7 2 0,4 1 0,-15-1 16,-12-1-16,-10-1 16,-7 0-16,-3 3 0,0 0 15,21 4-15,12 0 0,-8 3 0,-6 1 16,-4-3-16,-4-2 0,-9-2 16,-6-1-16,-1 9 0,-1 5 15,-1 2-15,-2 0 0,2-2 16,2-2-16,-19 6 15,-12 4-15,22 2 0,17 3 0,-1 3 16,0 1-16,5-2 0,4 0 16,-1 4-16,0 3 0,5 0 15,5 0-15,3-1 0,2 1 16,9 1-16,6 2 0,5 5 16,2 5-16,8-4 0,5-2 0,8-1 15,5 0-15,-1-3 0,2-2 16,7 1-16,7 3 0,4 0 15,3-1-15,-4 0 16,-3 2 0,10-6-16,8-4 0,7-6 0,5-5 0,-1 1 15,-1-1-15,3-3 0,1-2 16,1-2-16,1 0 16,0-3-16,0 0 0,0-3 0,0 3 15,0 0-15,0-3 0,0 3 16,0 0-16,0 0 0,0 2 0,0-2 15,0 0-15,0 0 16,0 0-16,0 0 0,0-3 16,0 3-16,0 0 0,0 0 15,0 0-15,0 0 0,0 0 0,0 0 16,0 0-16,0 0 0,0 0 16,0 0-16,0 0 15,0 0-15,0 0 0,0 0 0,0 0 16,0 0-16,0 0 0,0 0 15,0 0-15,0 0 0,0 0 16,-2-3-16,-3-2 0,2 1 16,0 0-16,-1 2 0</inkml:trace>
  <inkml:trace contextRef="#ctx0" brushRef="#br0" timeOffset="581569.8748">16634 16887 0,'0'0'16,"0"0"-16,0 0 0,0 0 0,0 0 15,0 0-15,0 0 16,0 0-16,0 0 0,0 0 0,33 8 16,-33-8-16,39 9 0,-11-1 15,8 0-15,-2 2 0,-2-1 16,16 4-16,7 2 0,9 1 15,-4-3-15,5 2 0,-7 0 16,-7-3-16,-7-2 0,-2-2 16,-9-3-16,-13-6 0,-6-4 0,-3 2 15,-2 0-15,-2 1 0</inkml:trace>
  <inkml:trace contextRef="#ctx0" brushRef="#br0" timeOffset="581752.6474">17039 16750 0,'0'0'0,"0"0"15,0 0-15,0 29 0,0-29 0,0 22 16,0-7-16,-2 3 0,1 1 16,-1 1-16,-1 2 15,-1 2-15,1 2 0,-3 9 0,-2-1 16,-1-3-16,-1-6 0,0 2 15,1-5-15,3-5 0</inkml:trace>
  <inkml:trace contextRef="#ctx0" brushRef="#br0" timeOffset="581926.5591">16707 17127 0,'0'0'0,"0"0"0,29 8 16,-7-3-16,4-1 0,14 3 0,5 1 15,4 0-15,4 0 0,11 3 16,0-2-16,8 5 0,-5-1 16,0 0-16,-9-3 0,-15-2 15,-11-2-15,-8-2 0</inkml:trace>
  <inkml:trace contextRef="#ctx0" brushRef="#br0" timeOffset="582118.9538">16927 17269 0,'0'0'0,"0"0"0,0 0 15,-1 24-15,1-24 0,-1 27 16,0-9-16,0 2 0,1-1 0,-2 2 16,-2 0-16,-1 5 0,-2-1 15,2-1-15,0-3 0,3-3 16,2-3-16,0-2 0,0-2 15,0-2-15</inkml:trace>
  <inkml:trace contextRef="#ctx0" brushRef="#br0" timeOffset="582336.951">17213 17325 0,'0'0'0,"0"0"0,0 0 16,2 21-16,-2-21 0,-2 35 15,-2-14-15,0 3 0,-2 4 16,-1 8-16,-1 0 0,1-1 16,1-2-16,-4 4 0,-1-3 15,-1-6-15,0-4 0,-2-6 16,0-5-16,-2-6 0,-2-4 0,4-1 16,3 0-16,1-1 0</inkml:trace>
  <inkml:trace contextRef="#ctx0" brushRef="#br0" timeOffset="582486.407">16653 17340 0,'0'0'0,"0"0"15,0 0-15,0 0 0,-10 23 0,10-23 16,-6 29-16,4-13 0,1-1 16,3 2-16,3 1 0,0 0 15,2 0-15,-2-4 0,1 0 16,-2-3-16</inkml:trace>
  <inkml:trace contextRef="#ctx0" brushRef="#br0" timeOffset="582670.831">17368 17636 0,'0'0'0,"0"0"15,0 0-15,6 23 0,-6-23 0,1 26 16,-3-12-16,-1 1 0,1 0 15,0-3-15,1-2 0,0 0 16,0-2-16,0-1 16</inkml:trace>
  <inkml:trace contextRef="#ctx0" brushRef="#br0" timeOffset="582838.3957">18006 16813 0,'0'0'15,"0"0"-15,0 0 0,25 17 0,-13-11 16,-1 2-16,0 2 16,0 2-16,0 2 0,-2-1 15,-2-2-15,0-1 0</inkml:trace>
  <inkml:trace contextRef="#ctx0" brushRef="#br0" timeOffset="583052.7052">17797 16987 0,'0'0'15,"0"0"-15,0 0 0,-17 29 0,10-15 16,-3 2-16,-1 3 0,-2 4 15,0 0-15,2 1 16,3 2-16,0-5 0,2-2 0,1-5 16,0-2-16,2-2 0,1-2 15,0-1-15</inkml:trace>
  <inkml:trace contextRef="#ctx0" brushRef="#br0" timeOffset="583235.4785">17808 17050 0,'0'0'16,"0"0"-16,0 0 0,25-2 15,-25 2-15,36 4 0,-15-1 16,3 1-16,3 3 0,6 3 0,-2 2 16,-1 1-16,-1-2 0,-3 0 15,0 0-15,0 0 0,-4-1 16,-9 1-16,-7 1 0,-8-3 16,-6 0-16,-5 0 0,-5 1 15,3-2-15,1-1 0,3-1 16</inkml:trace>
  <inkml:trace contextRef="#ctx0" brushRef="#br0" timeOffset="583718.8894">17764 17224 0,'0'0'0,"0"0"16,0 0-16,0 0 0,0 0 15,27 11-15,-27-11 0,36 17 16,-15-8-16,1 1 0,1 0 16,1 1-16,0 1 0,6 4 15,-2 2-15,-5-2 0,-3-1 16,-4-2-16,-2-1 0,-6 0 0,-1-1 15,-14-2 1,-9-2-16,-3-2 16,-1-3-16,0 0 0,1-2 0,-8 0 15,0-1-15,2-2 0,4 1 16,6-1-16,3 1 0,3 2 0,2 0 16,6 3-16,6 3 0,3 0 15,7 2-15,7 5 16,6 5-16,-1-1 15,-2-1-15,5 6 0,-2 0 0,-5 1 16,-2 0-16,-1 4 0,-5 0 16,-4-2-16,-4-2 0,-5-2 0,-4-1 15,-6-5-15,-5 0 0,-7-2 16,-4-4-16,-3-4 0,-2-5 16,-8-2-16,-3-3 0,1-4 15,-2-3-15,2-3 0,3-4 16,5-1-16,5 0 0,3 1 15,5 2-15,5 1 0,5 2 0,6 0 16,5 0-16,10 4 16,9 2-16,12 3 0,9 2 0,10 7 15,9 4-15,10 5 0,8 2 16,14 5-16,0 3 0,11 1 16,0-1-16,9 3 0,-37-7 15,-24-7-15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17T03:32:34.29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2099 2446 0,'0'0'0,"0"0"16,0 0-16,29-1 0,-16 2 0,9 0 15,3 0-15,11 0 16,0 2-16,9 2 0,6 1 16,12 1-16,-4 0 0,25 1 15,8 0-15,-4 1 0,-1-2 0,24-2 16,21-4-16,7-4 16,-12-4-16,68-2 0,15 2 15,-40 2-15,-25 1 0,-6-3 0,-2-3 16,5 0-16,1-1 0,2 1 15,0 1-15,-10-2 0,-9 1 16,-4 5-16,-3 4 0,-11-3 16,-8 1-16,-8 5 0,-4 5 15,-8-2-15,-5 0 0,-5 1 16,-4 3-16,-21-4 0,-14-2 0,-9 0 16</inkml:trace>
  <inkml:trace contextRef="#ctx0" brushRef="#br0" timeOffset="418.1888">7070 1587 0,'0'0'0,"14"-5"0,4-2 16,-1 2-16,3 0 0,10-3 0,7 0 15,7-2-15,0 1 0,2 0 16,3 2-16,1 0 0,-4 2 15,-3 4-15,-2 2 0,-5 3 16,-5 0-16,-6 9 0,-3 5 16,-8-1-16,-3-2 0,-7 10 15,-7 7-15,-5-1 0,-6 0 0,-4 3 16,-5 2-16,-4-5 0,-3-2 16,-5 3-16,0 1 0,3-9 15,1-4-15,0-4 0,1-5 16,8-6-16,6-4 0,5-1 15,2 2-15,2-2 0</inkml:trace>
  <inkml:trace contextRef="#ctx0" brushRef="#br0" timeOffset="633.2002">7535 1627 0,'0'0'0,"0"0"0,0 0 15,0 0-15,-27 22 0,10-9 16,-5 3-16,-1 2 0,-2 3 15,-14 10-15,-4 4 0,0 1 16,0 0-16,-9 8 0,2-4 16,-2 2-16,6-7 0,3-2 15,9-9-15,8-6 0,5-8 0,9-9 16,6-8-16,4 1 0,1-1 16,0 1-16,1 2 0,0 1 15</inkml:trace>
  <inkml:trace contextRef="#ctx0" brushRef="#br0" timeOffset="751.7032">6972 1871 0,'0'0'0,"0"0"15,0 0-15,0 0 0,23-12 0,-23 12 16,39-6-16,-14 5 16,5 1-16,2 0 0,3 1 15,11 1-15,0 2 0,11 3 16,0 1-16,-7 0 0,-6-1 0,-2-1 16,-9 0-16,-8-2 0</inkml:trace>
  <inkml:trace contextRef="#ctx0" brushRef="#br0" timeOffset="971.4175">7196 2099 0,'0'0'16,"0"0"-16,0 0 0,-12 21 0,12-21 16,-15 29-16,8-7 0,-6 4 15,1 2-15,-6 10 0,-2 2 16,0-2-16,1 1 0,-3 4 15,1-4-15,5-7 0,0-4 0,4-4 16,3-5-16,5-7 16,4-6-16,0-1 0,0-2 0,0 0 15</inkml:trace>
  <inkml:trace contextRef="#ctx0" brushRef="#br0" timeOffset="1252.7876">7191 2428 0,'0'0'0,"0"0"0,21 2 16,-21-2-16,24 5 0,-4-3 0,6 2 15,7 0-15,3-2 0,2 2 16,4-2-16,8-2 0,-1-1 0,-3-3 16,-2 1-16,0-4 15,-5 1-15,-6 0 0,-4-1 16,-12-2-16,-7-1 0,-9 2 0,-6 0 16,-7 4-16,-6 1 0,-6-2 15,-5 1-15,-3-1 0,1 1 16,-4-2-16,2 3 15,7-1-15,8 1 0,3 0 0,6 0 16,3-1-16,4-1 0,12 0 16,8-2-16,7-2 0,2 0 0,9-2 15,3 0-15,2 0 16,0-2-16,6-5 0,1-3 16,-12 4-16,-7 5 0,-7 1 0</inkml:trace>
  <inkml:trace contextRef="#ctx0" brushRef="#br0" timeOffset="1502.0379">8434 1422 0,'0'0'0,"0"0"15,0 0-15,0 0 0,-21 18 0,21-18 16,-32 27-16,13-9 15,0 2-15,-3 3 0,-5 4 16,-5 6-16,2 1 0,-6 2 16,0-4-16,8-6 0,2-6 0,5 1 15,7-5-15,5-6 0,0-4 16,3 1-16,0-2 0,2-2 16</inkml:trace>
  <inkml:trace contextRef="#ctx0" brushRef="#br0" timeOffset="1650.6012">8244 1719 0,'0'0'16,"0"0"-16,0 0 0,0 0 0,5 19 15,-5-19-15,3 21 16,-3-21-16,4 22 0,-2-11 0,2 0 16,0-2-16,1-2 0,-1 0 15,-1-1-15,1-1 0</inkml:trace>
  <inkml:trace contextRef="#ctx0" brushRef="#br0" timeOffset="1816.9781">8427 1601 0,'0'0'16,"0"0"-16,0 0 0,0 0 0,0 0 0,9 27 15,-9-27-15,9 27 16,-4-13-16,5-1 0,1 1 15,4-4-15,-2-4 0,-1 0 16,-1-1-16,-2-1 0</inkml:trace>
  <inkml:trace contextRef="#ctx0" brushRef="#br0" timeOffset="1971.204">8902 1558 0,'0'0'0,"0"0"0,0 0 0,0 0 15,0 0-15,-33 12 0,16-2 16,-3 2-16,-2 2 0,-6 6 15,-3 5-15,-10 6 0,0 0 0,-8 9 16,4 1-16,9-8 16,6-6-16,7-4 0</inkml:trace>
  <inkml:trace contextRef="#ctx0" brushRef="#br0" timeOffset="2550.9191">8301 1930 0,'0'0'0,"0"0"15,0 0-15,-14 27 0,14-27 0,-12 29 16,4-10-16,-1 2 0,0 2 16,-1 5-16,2-1 0,5-3 15,3-4-15,2-5 0,2-2 16,3-4-16,2-3 0,3-3 16,3-5-16,4-3 0,3-4 15,3-3-15,1-6 0,9-4 16,2-3-16,4 1 0,3-1 15,7-3-15,-3 2 0,-1 5 0,0 2 16,-5 3-16,-3 3 0,-2 3 16,-5 4-16,-6 4 0,-5 2 15,-8 6-15,-4 3 0,-8 5 16,-6 3-16,-9 6 0,-8 5 16,-7-2-16,-4 0 0,-5 1 15,-7-1-15,2 1 0,2 0 0,-9 0 16,1-2-16,12-6 0,4-3 15,10-1-15,6-1 16,5-5-16,3-5 0,8-6 0,3-4 16,12-1-16,9-3 0,5-4 15,6-1-15,4-1 0,5 0 16,2 1-16,3 0 0,0 1 16,-5 1-16,-6 5 0,-5 3 15,-6 3-15,-4 2 0,-4 2 16,-4 3-16,-8 3 0,-5 5 0,-6 3 15,-2 7-15,-7 0 0,-3 3 16,-9 0-16,-6 0 0,-1 1 16,-1 0-16,-3-3 0,-3 0 15,0-1-15,3-1 0,1-5 16,-2-3-16,5-4 0,3-1 16,5-5-16,3-4 0,2-1 15,2-2-15,7-6 0,2-4 16,4-4-16,3-3 0,0 4 15,1 4-15,0 2 0</inkml:trace>
  <inkml:trace contextRef="#ctx0" brushRef="#br0" timeOffset="2703.8394">8509 2300 0,'0'0'16,"0"0"-16,0 0 0,25 11 15,-25-11-15,31 11 0,-9-2 16,1 3-16,3 1 0,9 7 16,2 0-16,0-2 0,-1-1 15,8 4-15,-1-3 0,-4 0 16,-5-2-16,-4 0 0,-4-2 0,-3-2 15,-3-2-15,-3-1 16,-4-1-16,-3-2 0,-2-2 0,-3 0 16,-1-2-16,1 0 0</inkml:trace>
  <inkml:trace contextRef="#ctx0" brushRef="#br0" timeOffset="2824.5621">9637 2366 0,'0'0'0,"0"0"0,0 0 16,0 0-16,0 0 0,-19 24 0,19-24 16,0 0-16</inkml:trace>
  <inkml:trace contextRef="#ctx0" brushRef="#br0" timeOffset="10767.0548">9899 1441 0,'0'0'0,"0"0"0,0 0 0,0 0 0,0 0 15,0 0-15,0 0 16,0 0-16,-18 19 0,18-19 0,-28 36 16,10-13-16,-1 2 0,-6 8 15,-6 10-15,-5 11 0,1 1 16,-3 15-16,-3 13 0,11-14 15,9-8-15,11-2 0,10-2 16,5-15-16,3-9 0,15-2 16,10-3-16,-7-9 0,0-5 0,10 0 15,6-3-15,-9-4 0,-1-3 16,5-1-16,1 0 16,-14-2-16,-6 0 0,-5-1 0</inkml:trace>
  <inkml:trace contextRef="#ctx0" brushRef="#br0" timeOffset="10950.9345">10128 1903 0,'0'0'0,"0"0"16,0 0-16,26-8 0,-26 8 0,25-5 15,-5 3-15,0 1 0,0-1 16,5 1-16,0 0 0,1 0 15,-3 1-15,-1 0 0,-2 0 16,-3 0-16,-2 0 0,-3 0 16</inkml:trace>
  <inkml:trace contextRef="#ctx0" brushRef="#br0" timeOffset="11117.4525">10024 2230 0,'0'0'0,"0"0"0,0 0 15,0 0-15,31 6 0,-31-6 16,39-6-16,-14 3 0,4 0 0,3-3 16,3 0-16,8-1 0,-1 0 15,8-1-15,-2-2 16,-9 3-16,-7 1 0,-7 1 0</inkml:trace>
  <inkml:trace contextRef="#ctx0" brushRef="#br0" timeOffset="11302.6028">10775 1814 0,'0'0'16,"0"0"-16,0 0 0,0 0 0,25-1 15,-25 1-15,22 3 0,-22-3 16,22 7-16,-10-2 0,0 3 15,-2-1-15,-1-1 0,-2-2 16</inkml:trace>
  <inkml:trace contextRef="#ctx0" brushRef="#br0" timeOffset="11568.1305">10578 2253 0,'0'0'0,"0"0"0,0 0 0,27 1 15,-27-1-15,28 2 0,-7 2 16,0 1-16,1 0 0,-1 1 16,-1 2-16,-1 0 0,-2-1 0,2 5 15,-4-1-15,-3 0 16,-5-3-16,-1 0 0,-4-2 16,0-1-16,-1-2 0,-1 0 0,0 0 15,0-3-15,2-3 0,5-7 16,4-5-16,5-2 0,2-3 15,14-10-15,6-6 0,-1-1 16,2-3-16,-1 0 0,0 2 16,-9 8-16</inkml:trace>
  <inkml:trace contextRef="#ctx0" brushRef="#br0" timeOffset="11817.8942">11647 1564 0,'0'0'15,"0"0"-15,0 0 0,0 0 0,0 0 16,-18-12-16,18 12 0,0 0 15,-33 6-15,33-6 0,-37 18 16,16-6-16,-2 2 0,-1 4 16,-1 1-16,-6 5 0,3-2 0,-2 3 15,5-4-15,5-4 16,6-2-16,7-3 0,7-2 16,5-2-16,2-2 0,8-2 0,6-3 15,2-2-15,3 0 0,12-4 16,2 0-16,-3 1 0,-4 3 15,2-3-15,-3-2 0,-3 0 16,-3 0-16,-6 1 0,-4 2 16,-4 1-16</inkml:trace>
  <inkml:trace contextRef="#ctx0" brushRef="#br0" timeOffset="12033.4998">11446 1874 0,'0'0'16,"0"0"-16,0 0 0,-20 15 16,20-15-16,-21 24 0,7-6 15,-2 2-15,-1 2 0,-8 7 16,0 1-16,3-1 0,2-2 0,1-1 16,4-3-16,4-4 0,3-2 15,7-1-15,5-3 16,1-2-16,-2-3 0,-1-1 0</inkml:trace>
  <inkml:trace contextRef="#ctx0" brushRef="#br0" timeOffset="12250.5343">11534 2071 0,'0'0'0,"0"0"15,-9 12-15,2-3 0,0 2 0,-5 5 16,-3 2-16,-1 3 15,0 1-15,2-1 0,1-2 16,2-3-16,2-1 0,5-4 16,4-6-16,3-2 0,2-4 0,4-5 15,2-2-15,1-1 0,2 0 16,-3 1-16,-3 2 0,0 0 16</inkml:trace>
  <inkml:trace contextRef="#ctx0" brushRef="#br0" timeOffset="12450.8014">11750 2070 0,'0'0'0,"0"0"16,0 0-16,0 0 0,0 0 15,0 0-15,0 0 0,0 0 16,-6 25-16,6-25 0,-16 28 16,6-10-16,-1 3 0,-4 5 15,-4 3-15,-1 0 0,0 0 0,-5 6 16,-1 0-16,-3 3 0,0-3 16,1-2-16,1-3 0,4-5 15,3-5-15,0-2 0,3-3 16,6-8-16,4-1 0,3-8 15,4-5-15,3-4 0,0-2 0,-1 2 16,0 2-16,1 2 0</inkml:trace>
  <inkml:trace contextRef="#ctx0" brushRef="#br0" timeOffset="12850.5554">12496 1698 0,'0'0'15,"0"0"-15,0 0 0,-12 22 0,12-22 16,-19 21-16,3-3 16,-1 0-16,1 3 0,-11 13 0,-3 6 15,0-2-15,0-1 0,-7 10 16,-2-2-16,-2 0 0,7-7 0,-1 1 15,4-4-15,7-10 16,5-4-16,2-8 0,3-4 16,3-9-16,0-4 0,2 0 0,2 2 15,2 0-15</inkml:trace>
  <inkml:trace contextRef="#ctx0" brushRef="#br0" timeOffset="13084.2645">12074 1962 0,'0'0'0,"0"0"0,0 0 0,29-9 15,-16 6-15,8 1 0,7 0 16,1 2-16,2-1 0,11 4 16,2 2-16,5 4 0,-5 3 0,-5 3 15,-2 3-15,-3 3 16,-9 2-16,-7 0 0,-6 3 16,-5-4-16,-5-3 0,-6 2 0,-6 1 15,-5 3-15,-2 4 0,-2 0 16,-1 2-16,-2-5 0,-1-2 15,1-3-15,1-1 0,3-7 16,5-2-16,2-3 0,3-1 16,2-3-16</inkml:trace>
  <inkml:trace contextRef="#ctx0" brushRef="#br0" timeOffset="13285.3249">12420 2113 0,'0'0'16,"0"0"-16,0 0 0,-25 20 15,25-20-15,-28 27 0,11-6 16,-3 4-16,-2 3 0,-7 9 16,2 2-16,-3 4 0,3-1 0,6-7 15,5-2-15,3-2 0,5-5 16,8-9-16,5-6 0,4-9 16,3-6-16,-2 1 0,-1 1 15,-2 0-15</inkml:trace>
  <inkml:trace contextRef="#ctx0" brushRef="#br0" timeOffset="13501.9926">12647 1900 0,'0'0'0,"0"0"16,0 0-16,25-13 0,-25 13 15,36-14-15,-12 5 0,4-1 16,2-1-16,13-2 0,3-1 15,-2 3-15,-2 0 0,8-2 16,-4 0-16,-8 1 0,-6 2 0,-4 0 16,-5 1-16,-4 1 0,-4 2 15,-5 2-15,-4 2 0,-6 2 16,-5-2-16,2 2 0,1 0 16,0 0-16</inkml:trace>
  <inkml:trace contextRef="#ctx0" brushRef="#br0" timeOffset="13700.6132">13030 1674 0,'0'0'0,"0"0"0,0 0 16,-3 22-16,3-22 0,-7 32 16,4-13-16,1 3 0,0 1 15,0 1-15,0 3 0,-1 6 16,-1-2-16,1-1 0,0-4 15,-1-2-15,1-1 0,-2 1 0,-2-3 16,3-7-16,0-2 0,1-2 16</inkml:trace>
  <inkml:trace contextRef="#ctx0" brushRef="#br0" timeOffset="14200.9594">12814 2077 0,'0'0'0,"0"0"0,0 0 16,0 0-16,0 0 0,-5-20 15,5 20-15,0 0 0,0 0 16,19-21-16,-19 21 0,24-13 15,-8 5-15,2 1 0,1 1 16,3-1-16,2 0 0,3 0 16,0 2-16,-4 2 0,-3 1 0,-4 2 15,-4 2-15,-3 0 0,-5 0 16,-6 6-16,-5 2 0,-7 2 16,-3 0-16,-4 4 0,-4 1 15,-3-2-15,-4 2 0,-5 1 16,3 0-16,6-3 0,3-1 15,7-3-15,3-3 0,8 0 16,4-3-16,8-5 0,5-3 16,10-2-16,8-2 0,9-2 15,4-2-15,4 0 0,0-1 0,9-1 16,0 3-16,-7-1 0,-4 0 16,-2 3-16,-8 1 0,-8 3 15,-4 2-15,-7 1 0,-7 0 16,-7 1-16,-6-2 0,-4 3 15,-2 4-15,0-1 0,-3 0 0,-4 1 16,-4 0-16,-1 3 0,0 3 16,-4 4-16,0 3 0,1 2 15,4 2-15,-5 6 0,1 1 16,4 3-16,2 2 0,2 2 16,1 1-16,3-2 0,1 0 15,4-1-15,4 0 0,4-5 16,2-4-16,2-4 0,3-3 15,-1-4-15,2-3 0,-2-5 16,1-6-16,0 0 0,-2 0 0,-1 0 16</inkml:trace>
  <inkml:trace contextRef="#ctx0" brushRef="#br0" timeOffset="14550.3795">13034 2314 0,'0'0'16,"0"0"-16,9-10 0,-1 2 15,0-1-15,2 2 0,1-2 16,2 3-16,1 1 0,3 0 15,0 2-15,4-2 0,-2 0 0,-2 5 16,-2 2-16,-2 5 0,-2 1 16,-1 6-16,-2 2 0,-3 2 15,-1 2-15,-2-1 0,-1 3 16,-1-2-16,-1-1 0,-2 2 16,-3 2-16,-3 2 0,-2-2 15,-1-1-15,-1-4 0,-1-2 16,-1-4-16,1-2 0,-2-4 15,3-4-15,2-2 0,2-2 16,2-3-16,1-3 0,4-2 0,2-4 16,2-2-16,4-2 0,2 0 15,6 0-15,3 0 0,5-4 16,0 2-16,2 1 0,0 2 16,0 4-16,0 1 0,-1 5 15,1 2-15,-3 1 0,-3 2 16,0 0-16,-1 4 0,-4-1 15,-2 0-15,-2-1 0</inkml:trace>
  <inkml:trace contextRef="#ctx0" brushRef="#br0" timeOffset="14751.2465">13848 1785 0,'0'0'0,"0"0"0,0 0 15,0 0-15,29 6 0,-29-6 16,14 12-16,-9-3 0,-1 0 0,-1 0 16,0-3-16,0 1 0</inkml:trace>
  <inkml:trace contextRef="#ctx0" brushRef="#br0" timeOffset="15050.8092">13637 2080 0,'0'0'16,"0"0"-16,0 0 0,0 0 15,0 0-15,24-9 0,-24 9 16,28-7-16,-28 7 0,33-7 0,-13 6 16,0 1-16,-1 0 0,-2 1 15,-1 2-15,-3 1 0,-2-1 16,-3 4-16,-4 3 0,-4 1 15,-3 1-15,-6 8 0,-3 3 16,0 1-16,0 3 0,0-3 16,1-1-16,-2 2 0,3-2 0,5-4 15,4-4-15,2-4 0,3-1 16,6-6-16,6-4 0,4-4 16,4-4-16,12-7 0,6-3 15,-4 0-15,-3-1 0,7-6 16,-1-3-16,-11 7 0,-5 4 0,-5 5 15</inkml:trace>
  <inkml:trace contextRef="#ctx0" brushRef="#br0" timeOffset="15417.065">14258 1760 0,'0'0'0,"0"0"0,0 0 0,0 0 15,28-12-15,-28 12 0,34-11 16,-13 4-16,2 1 0,3 1 15,4 0-15,8 0 0,-2-1 0,-1 1 16,1 1-16,1 0 16,-5 2-16,-4 2 0,-4 0 15,-3 2-15,-4 2 0,-1 2 16,-3 4-16,-2 0 0,-2 3 0,-5 0 16,-1 5-16,-2 2 0,0 2 15,-3 14-15,-3 5 0,1 0 16,-1 1-16,0 8 0,2 1 15,-1-5-15,1-3 0,2-3 16,0-1-16,0-9 0,-1-4 0,2-3 16,0-4-16,0-6 15,0-3-15,0 0 0,0-3 16,-3 0-16,-2-2 0,-9 0 0,-7 0 16,-2-2-16,-1 0 0,-7-2 15,-5-2-15,1-2 0,-1-1 16,3-1-16,8 0 0,5 2 0</inkml:trace>
  <inkml:trace contextRef="#ctx0" brushRef="#br0" timeOffset="15583.5665">14163 2135 0,'0'0'15,"0"0"-15,0 0 0,17-16 16,-8 9-16,4-4 0,5-2 16,2-1-16,4 0 0,12-7 0,6 1 15,-2 2-15,-2-1 0,10 1 16,-2 3-16,-5 3 0,-5 1 15,-1-1-15,-6 4 0,-8 2 16,-7 4-16,-3-1 0,-2 1 16,-2 0-16</inkml:trace>
  <inkml:trace contextRef="#ctx0" brushRef="#br0" timeOffset="15733.9462">14397 2099 0,'0'0'0,"0"0"0,0 0 15,0 0-15,0 0 0,-10 23 0,8-10 16,0 2-16,-1-2 0,2 3 15,1 1-15,0 1 0,0-1 16,3 3-16,0-5 0,0 0 0,-1-1 16,1-4-16,-1-2 15,0-1-15,0-1 0,-1-2 16</inkml:trace>
  <inkml:trace contextRef="#ctx0" brushRef="#br0" timeOffset="16007.5058">14444 2160 0,'0'0'0,"0"0"0,0 0 15,0 0-15,27-14 0,-27 14 16,27-7-16,-10 3 0,0 0 16,1 1-16,3 2 0,-1 0 15,-2-1-15,2 4 0,-3 0 16,-3 1-16,-2 3 0,-6 2 0,-4 0 16,-5 2-16,-5 0 0,-4 2 15,-2 2-15,-2 1 0,1 0 16,-2-2-16,1 0 0,3-3 15,3-2-15,1-3 0,2 0 16,6-2-16,5 0 0,5-5 16,8-3-16,3-4 0,3-2 15,5-3-15,4-2 0,7-3 0,1 1 16,1-4-16,1 0 0,-3 0 16,-8 6-16,-7 3 0</inkml:trace>
  <inkml:trace contextRef="#ctx0" brushRef="#br0" timeOffset="16267.4876">15277 1544 0,'0'0'0,"0"0"15,0 0-15,-1 22 0,1-22 0,-3 23 16,0-3-16,-1-1 15,-1 2-15,1 1 0,1 2 16,-2 2-16,2 0 0,1-4 16,1-2-16,-1-1 0,2-2 0,0-3 15,0-2-15,0-3 0,2-4 16,-1-1-16,-1-4 16,2 1-16,0-4 0,-2 3 0,2-3 15,-2 3-15</inkml:trace>
  <inkml:trace contextRef="#ctx0" brushRef="#br0" timeOffset="16708.0318">15314 1616 0,'0'0'16,"0"0"-16,0 0 0,0 0 15,28-11-15,-28 11 0,33-10 16,-13 6-16,1 1 0,0 1 16,1 1-16,4 1 0,-1 2 0,-1 0 15,-2 3-15,-4-1 0,-2 1 16,-3 1-16,-3 0 0,-2 2 15,-3 2-15,-4 1 0,-2 1 16,-2 3-16,-3 2 0,0-2 16,-3 2-16,1-1 0,2 0 0,-1 0 15,0 1-15,1-1 16,-1-2-16,1-1 0,-2 1 0,-1-2 16,-1 0-16,-2-1 0,-1-3 15,0 2-15,-1-2 0,-2-2 16,-3-5-16,0 0 0,1 0 0,-1-3 15,1-3-15,1 0 16,-2-1-16,3-1 0,3-2 16,2 1-16,3-1 0,5-1 15,3-2-15,3 3 0,4-1 16,5-1-16,5 1 0,1 0 0,2 1 16,7-2-16,1 4 15,-2 0-15,-3 0 0,-2 4 0,-4 2 16,-2 2-16,-3 1 0,-4 0 15,-5 1-15,-4 1 0,-4 2 16,-6-9-16,-4-5 0,2-1 16,2 3-16,2 1 0</inkml:trace>
  <inkml:trace contextRef="#ctx0" brushRef="#br0" timeOffset="16867.4616">15193 1921 0,'0'0'0,"0"0"15,0 0-15,0 0 0,0 0 0,25-12 16,-25 12-16,30-13 0,-12 8 15,0-1-15,3 1 0,0-1 16,0 1-16,1 0 0,2 1 16,1 0-16,-3 1 0,-4 2 15,-4 1-15,-2 0 0,-1 0 0,-2 0 16</inkml:trace>
  <inkml:trace contextRef="#ctx0" brushRef="#br0" timeOffset="17050.4177">15191 2078 0,'0'0'0,"0"0"16,0 0-16,22-8 0,-22 8 0,28-11 15,-7 5-15,3-1 0,1 2 16,9-5-16,3 0 16,-4 1-16,-1 0 0,4 1 0,-2 1 15,-5 3-15,-6-1 0,-4 3 16,-6 3-16,-2 0 0,-2-1 0,-2 1 15</inkml:trace>
  <inkml:trace contextRef="#ctx0" brushRef="#br0" timeOffset="17485.3881">15424 2081 0,'0'0'0,"0"0"0,0 0 16,0 0-16,0 0 0,0 0 0,0 0 16,0 0-16,0 0 0,3 25 15,-3-25-15,3 20 0,-3-20 16,7 19-16,-2-8 0,1 0 15,0-2-15,2-3 0,1 0 16,0-2-16,-1 0 0,3-2 16,3-2-16,-3 0 0,-1-1 15,1-1-15,1-2 0,0-1 0,-1-2 16,-1 1-16,-2 0 0,-3 0 16,0 0-16,-3 0 0,-3-1 15,-3 3-15,0-1 0,-4 2 16,-2 0-16,-3 2 0,-2-1 15,-9 6-15,-1 1 0,1 2 16,0 1-16,-1 2 0,0 2 16,1 3-16,2-1 0,-1 6 15,3 0-15,5 1 0,5 0 16,6-3-16,5 2 0,5-6 0,1-1 16,7-2-16,3 0 0,2-1 15,2-3-15,6 0 0,5 0 16,3-1-16,-1-1 0,4 1 15,4-2-15,6-1 0,-4-3 16,0 1-16,0 1 16,-4 0-16,-4-1 0,4-3 0,-3-4 15,-11-1-15,-5-2 0,-5 0 0,-3 3 16,-3 1-16</inkml:trace>
  <inkml:trace contextRef="#ctx0" brushRef="#br0" timeOffset="17751.0701">15718 1728 0,'0'0'0,"0"0"15,0 0-15,28-8 0,-28 8 16,33-6-16,-10 1 0,0 2 15,1-1-15,9-2 0,1 0 16,-1 0-16,-2 1 0,3-1 16,-4 3-16,-5 1 0,-4 1 0,-5 0 15,-5-1-15,-6 0 0,-5 2 16,1-2-16,-1 2 0,0-2 16</inkml:trace>
  <inkml:trace contextRef="#ctx0" brushRef="#br0" timeOffset="17869.0189">15889 1745 0,'0'0'0,"0"0"16,0 0-16,0 0 0,0 0 0,-18 14 16,18-14-16,-18 19 0,7-6 15,0 1-15,-1 3 16,0 0-16,1 2 0,-1 1 0,1-4 16,2-1-16</inkml:trace>
  <inkml:trace contextRef="#ctx0" brushRef="#br0" timeOffset="18258.8124">15734 1937 0,'0'0'0,"0"0"16,0 0-16,0 0 0,0 0 0,-6 27 16,6-27-16,-7 25 0,7-25 15,-7 28-15,4-13 0,0-3 16,0-1-16,0-1 0,1-2 15,0 0-15,0-2 0,1-2 16,1-2-16,0-2 0,3-2 16,0-1-16,2-1 0,0-3 0,2 0 15,2-3-15,2-1 16,1 0-16,1 0 0,1 0 16,3 0-16,3-3 0,-2 2 0,3 2 15,1 1-15,-2 2 0,0 3 16,-2 1-16,-2 2 15,-1 0-15,-2 2 0,-2 2 0,-1 5 16,-3 0-16,0 3 0,-2 1 16,-2 2-16,-2 0 0,-1 3 0,-2-3 15,-2 1-15,-1-2 0,-3-2 16,-3 2-16,-2 0 16,1-2-16,1 0 0,1-3 0,2 0 15,2-1-15</inkml:trace>
  <inkml:trace contextRef="#ctx0" brushRef="#br0" timeOffset="18452.4518">15885 2020 0,'0'0'16,"0"0"-16,0 0 0,0 0 0,0 0 16,-15 28-16,15-28 0,-23 24 15,10-9-15,-2 0 0,1 3 16,0-1-16,-1-2 0,-2 6 15,0 2-15,0-3 0,1-2 16,4-4-16,2-2 0,2-1 0,2-2 16,0-2-16</inkml:trace>
  <inkml:trace contextRef="#ctx0" brushRef="#br0" timeOffset="18606.8264">15744 2190 0,'0'0'0,"0"0"0,0 0 15,0 0-15,0 0 0,0 0 16,0 0-16,27 6 0,-27-6 0,0 0 15,29 13-15,-19-7 16,0 2-16,1-2 0,1 2 16,2 1-16,0 0 0,1-2 15,2-3-15,-3 0 0,-2 0 0,-1-2 16</inkml:trace>
  <inkml:trace contextRef="#ctx0" brushRef="#br0" timeOffset="18835.4443">16538 1901 0,'0'0'0,"0"0"16,0 0-16,0 0 0,23 11 0,-23-11 16,10 23-16,-8-7 0,-3 2 0,-3 5 15,-3 5-15,-2 7 16,-1-2-16,-5 3 0,-6 4 15,-4 2-15,0-6 0,-8 6 16,-3-3-16,7-7 0,7-8 0,5-5 16</inkml:trace>
  <inkml:trace contextRef="#ctx0" brushRef="#br0" timeOffset="36284.8276">5806 2562 0,'0'0'0,"0"0"15,0 0-15,0 0 0,31-2 0,-31 2 16,35 0-16,-14 1 15,1-1-15,9 1 16,7-1-16,11 1 0,-2 0 0,14 2 16,0 0-16,13-1 0,0-1 0,4-1 15,4 0-15,14 0 0,-1 0 16,12-3-16,-4-3 0,9 2 16,-9 1-16,35 1 15,-7 3-15,-9-4 0,-9-2 0,-2 0 16,0 1-16,-5 3 0,-2 2 15,-2-1-15,1-1 0,-3 0 16,-3 1-16,-5-4 0,-3 1 0,-4 0 16,-3 4-16,-7-5 0,-5-1 15,-11 3-15,-7 5 0,-10-2 16,-8 0-16,-7-1 0,-5 0 16,-12 4-16,-6 3 0,-17 2 15,-10 3-15,8-5 0,4-2 16,3 0-16</inkml:trace>
  <inkml:trace contextRef="#ctx0" brushRef="#br0" timeOffset="53468.2731">20123 3348 0,'0'0'15,"0"0"-15,33 0 0,-16 1 0,2-1 16,6 1-16,5-1 0,15 0 15,4 0-15,21-1 0,5-1 16,5-3-16,5 0 0,23-1 16,21-2-16,12-4 0,-7-4 0,53-6 15,-13 0-15,-12 3 0,-7 2 16,-5 2-16,-4 1 0,-11 3 16,-8 1-16,-8 0 0,-6 0 15,-10 3-15,-9 1 0,-11 5 16,-7 1-16,-15 3 0,-10-1 15,-15-2-15,-11-2 0,-12 2 16,-11 1-16,-15 0 0,-13-1 16,9 0-16,4 0 0,6 0 15</inkml:trace>
  <inkml:trace contextRef="#ctx0" brushRef="#br0" timeOffset="53834.8589">20003 3501 0,'0'0'15,"0"0"-15,0 0 0,32-8 16,-32 8-16,37-5 0,-6 0 15,4 0-15,3 1 0,25-3 16,10-1-16,14-3 0,-2-1 0,32-4 16,29-5-16,2 0 15,-17 3-15,26-3 0,18-4 16,42-2-16,-37 4 0,-24 8 0,-14 1 16,-8 2-16,-4 2 0,-10 2 15,-7 3-15,-18-1 0,-13-1 16,-17 3-16,-12 3 0,-16 0 15,-12 2-15,-18 3 0,-13 4 16,-15-7-16,-10-2 0,9 0 0,8 0 16,4 0-16</inkml:trace>
  <inkml:trace contextRef="#ctx0" brushRef="#br0" timeOffset="54168.3749">20187 3571 0,'0'0'16,"0"0"-16,0 0 0,27-8 0,-27 8 16,35-7-16,-4 1 0,2-2 15,3 0-15,27-2 0,12-1 16,15-1-16,-1 1 0,20-5 15,19-3-15,19-3 16,-1-1-16,21 1 0,19-2 16,34-1-16,-50 7 0,-25 2 0,-17 1 15,-11 5-15,-9 5 0,-14 2 16,-10-1-16,-18 0 0,-11 0 16,-19 3-16,-12 3 0,-16 1 0,-9 4 15,-21-3-15,-14 2 16,12-3-16,6 0 0,6-1 0</inkml:trace>
  <inkml:trace contextRef="#ctx0" brushRef="#br0" timeOffset="54651.8051">20069 3598 0,'0'0'0,"0"0"16,0 0-16,0 0 0,21-9 0,-21 9 16,28-4-16,-12 1 0,3 0 15,4-2-15,5-2 0,1 0 0,3-1 16,15-2-16,2-1 15,14-2-15,1 2 16,12-4-16,10-3 0,9-1 0,-7 2 16,16-1-16,12-3 0,-7 4 15,-5 3-15,43-7 0,-15 2 16,-15 3-16,-11 3 0,-8 1 16,-4 2-16,-6 4 0,-4 2 0,-5 0 15,0-2-15,-11 2 0,-6 2 16,-6-3-16,-5 2 0,-7-1 15,-4 2-15,-8 2 0,-6 1 16,-9 0-16,-3 1 0,-10 1 16,-4 2-16,0-5 0,-2-1 0,1-2 15,0-1-15,-3 4 16,1 0-16,-1 2 16,-2-1-16,0 1 0,-3 2 0,-5-2 0,-2 2 15,3-1-15,3-1 0,2 0 16</inkml:trace>
  <inkml:trace contextRef="#ctx0" brushRef="#br0" timeOffset="55040.7521">20995 3477 0,'0'0'15,"10"-3"-15,5-1 16,3-2-16,4 3 0,16-4 0,7-2 15,9 0-15,-2 0 0,12-1 16,10-1-16,7-1 0,-6 0 0,9 0 16,6 1-16,-8 4 0,-6 1 15,20-4-15,-16-2 0,-17 4 16,-12 0-16,-9 5 0,-6 0 16,-8-1-16,-6-3 0,-16 8 15,-1 2-15,-8 2 0,-5 1 16,3-2-16,2-1 0,1 0 15</inkml:trace>
  <inkml:trace contextRef="#ctx0" brushRef="#br0" timeOffset="58918.239">9035 4302 0,'0'0'16,"0"0"-16,0 0 0,0 0 0,0 0 15,0 0-15,22 1 0,-22-1 16,0 0-16,20 2 0,-20-2 16,18 3-16,-7-1 0,3-1 15,1 1-15,-1-1 0,1 0 16,2 0-16,4 0 0,0-1 0,1-1 15,8 1-15,0-1 16,1 1-16,-1-1 0,2 1 16,2 0-16,-4-1 0,1 1 15,9 0-15,1 1 0,-3-1 0,0 1 16,0-1-16,2 1 0,-1 0 16,-3 2-16,10-2 0,3 2 15,-4-2-15,-2 0 0,1 0 16,1 0-16,-2 1 0,-1-1 0,10-1 15,2 0-15,-3 0 16,-2 1-16,1-1 0,1 1 0,-3 2 16,0 0-16,7-1 0,1-4 15,-8 5-15,-3 0 0,6 0 16,8 2-16,-8-3 0,-6 0 0,5 3 16,6 3-16,-3-3 15,-3-2-15,8-3 0,-1-2 16,-9 6-16,1 1 0,27-2 15,-1-3-15,-12-2 0,-8 0 0,3 3 16,3 4-16,-3-1 0,-1-2 16,1 0-16,3-2 0,-6 0 15,-4 1-15,6 1 0,6 1 16,-8-5-16,-4-5 0,7 5 16,6 1-16,-6 2 0,-1 0 15,2-2-15,3-1 0,-5 0 16,-4 1-16,5-1 0,5 0 15,-3 1-15,-3 0 0,6 3 16,4 2-16,-7-3 0,-5-2 0,4-2 16,4-2-16,-2 2 0,-3 1 15,7 1-15,4 2 0,-7-2 16,-6-1-16,5 0 0,5 0 16,-4 4-16,0 1 0,3-1 15,2 1-15,-8-4 0,-5-3 0,4 2 16,4-2-16,-2 9 0,-3 4 15,6-6-15,4-2 16,-9-4-16,-5-4 0,6 5 0,2 2 16,-3 2-16,-4 4 0,5-3 15,5-1-15,-6-3 0,-5-3 16,4-3-16,4 0 0,-5 6 16,-3 2-16,7 3 0,5 0 15,-7 2-15,-6-3 0,6-2 16,5-2-16,-7-1 0,-3 0 0,4-4 15,3-1-15,-2 6 0,0 2 16,3-1-16,3-1 16,-8 0-16,-6 0 0,5-2 0,5 1 15,-6 3-15,-4 3 0,4-8 16,4-2-16,-5 1 0,-3 2 16,9 4-16,5 2 0,-7 1 15,-4-1-15,4-1 0,4 0 0,-5-2 16,-3 0-16,6 3 15,2 1-15,-7-7 0,-4-6 0,4 7 16,2 5-16,-2 1 0,-1 2 16,2-5-16,3-3 0,-5 3 15,-3 3-15,8-1 0,3 0 16,-7 1-16,-5-1 0,5-3 16,4-2-16,-2 2 0,0 2 0,2 2 15,3 1-15,-8-5 0,-4-1 16,7 0-16,6 1 15,-6-2-15,-3 1 0,1-1 16,3 0-16,-3 6 0,-1 3 0,4-4 16,3-2-16,-7-2 0,-3-1 15,7 1-15,6-1 0,-4 2 16,-4 0-16,3-3 0,5-2 16,-8 3-16,-4 0 0,5 3 15,6 2-15,-6-3 0,-3-1 0,2-1 16,2 0-16,-1 2 15,-2 1-15,4 0 0,1-1 0,-3-2 16,-5-3-16,6 3 0,2 3 16,-3-1-16,-3 0 0,6-3 15,3-2-15,-6 3 0,-3 3 16,3-1-16,2 0 0,-6 0 0,-6 1 16,8 0-16,5 0 15,-2-3-15,-1-3 0,2-1 0,-1-1 16,-4 3-16,-2 2 0,7 2 15,7 1-15,-6-1 0,-5-2 16,2-2-16,1 1 0,-1 2 16,1 2-16,1-3 0,3 0 15,-7 0-15,-5 2 0,5-1 16,3 1-16,-1 1 0,0 2 0,4-2 16,1 0-16,-6 2 15,-5 0-15,7 0 0,6 0 16,-7-5-16,-4-4 0,1 7 15,2 6-15,-1-2 0,-1-2 0,-1-8 16,-1-6-16,-5 10 0,-3 7 16,2-4-16,2 0 0,-7-2 15,-2 0-15,-6-3 0,-2-2 16,-6 0-16,-3 2 0,-6-3 16,-3 0-16,-8 4 0,-2 1 0,-10 0 15,-6 2-15,4-1 0,3 0 16,2 0-16</inkml:trace>
  <inkml:trace contextRef="#ctx0" brushRef="#br0" timeOffset="68118.6634">10151 3222 0,'0'0'0,"0"0"16,0 0-16,21-13 0,-21 13 16,29-13-16,-5 5 0,5 0 0,3-1 15,14-2-15,4-1 16,9-2-16,0-2 0,-1 3 15,2-1-15,3 1 0,-8 2 0,3 0 16,-5 4-16,-12 2 0,-10 1 16,-14 3-16,-9 1 0,-12 2 15,-10 2-15,5 0 0,1-1 16,2 0-16</inkml:trace>
  <inkml:trace contextRef="#ctx0" brushRef="#br0" timeOffset="68286.3624">10061 3408 0,'0'0'0,"0"0"16,0 0-16,0 0 0,13 20 15,-13-20-15,15 24 0,-15-24 16,18 29-16,-8-14 0,0 2 16,0 0-16,-1 0 0,-1-1 15,-1 0-15,2 1 0,-2-3 0,-2-1 16</inkml:trace>
  <inkml:trace contextRef="#ctx0" brushRef="#br0" timeOffset="68569.019">10256 3403 0,'0'0'0,"0"0"0,29-9 15,-7 2-15,4-2 0,15-1 16,5 0-16,12-2 0,-2 0 0,10 0 15,-1 4-15,-5 4 0,-6 3 16,2 0-16,-6 0 0,-11 4 16,-7 3-16,-8 7 15,-6 7-15,-9-4 0,-4 0 0,-5 5 16,-3 4-16,-7 2 0,-4 2 16,-6 0-16,-5 2 0,-1-3 15,0-1-15,-11 2 0,-3 0 16,0-7-16,3-4 0,-2-4 15,0-4-15,11-2 0,6-3 0,5 0 16</inkml:trace>
  <inkml:trace contextRef="#ctx0" brushRef="#br0" timeOffset="68768.8179">10415 3216 0,'0'0'0,"0"0"0,0 0 15,0 0-15,-5 28 0,5-28 16,-9 33-16,2-12 0,-1 3 0,-1 3 16,1 4-16,-3 8 0,0-1 15,2-2-15,1-1 0,0 0 16,2-3-16,2-8 0,3-4 16,0-3-16,0-3 0,0-3 15</inkml:trace>
  <inkml:trace contextRef="#ctx0" brushRef="#br0" timeOffset="68911.4341">10465 3427 0,'0'0'0,"0"0"15,0 0-15,0 0 16,24 12-16,-24-12 0,25 22 16,-12-11-16,1 0 0,-1-2 15,1 1-15,0-3 0,0-4 16,-2 1-16,-2-2 0,-1 2 0</inkml:trace>
  <inkml:trace contextRef="#ctx0" brushRef="#br0" timeOffset="69103.4425">10805 3169 0,'0'0'0,"0"0"0,0 0 15,0 0-15,3 27 0,-3-27 16,-2 37-16,-1-14 0,-3 3 0,-1 5 15,-2 5-15,-3 9 0,0-2 16,-2 4-16,2-3 0,0-6 16,0-5-16,2-5 0,1-6 15,3-4-15</inkml:trace>
  <inkml:trace contextRef="#ctx0" brushRef="#br0" timeOffset="69252.6687">10869 3453 0,'0'0'0,"0"0"16,0 0-16,19 11 0,-19-11 16,23 14-16,-10-4 0,-1 1 15,0 0-15,2-2 0,0 0 16,-1-2-16,-2 0 0,-1-1 16</inkml:trace>
  <inkml:trace contextRef="#ctx0" brushRef="#br0" timeOffset="69535.491">11493 3081 0,'0'0'16,"9"0"-16,3-1 0,2 0 0,3 0 15,7-2-15,3 2 0,0-1 16,3 1-16,3 0 0,-3 1 15,-5 1-15,-3 1 0,-3 0 16,-4 1-16,-5 1 0,-4 2 0,-6 4 16,-5 4-16,-5-2 0,-5 2 15,-6 6-15,-3 2 0,-13 5 16,-2 0-16,-1 0 0,0 2 16,-6 1-16,3-3 0,7-5 15,5-2-15,7-5 0,5-3 0,3-2 16</inkml:trace>
  <inkml:trace contextRef="#ctx0" brushRef="#br0" timeOffset="69690.3647">11337 3391 0,'0'0'0,"0"0"15,0 0-15,0 0 0,0 0 16,0 0-16,17 16 0,-17-16 16,15 21-16,-15-21 0,14 36 15,-8-15-15,1 1 0,0 1 16,-1-1-16,1 0 0,0 0 15,1-1-15,1-3 0,-2-4 16,-2-1-16,1-3 0</inkml:trace>
  <inkml:trace contextRef="#ctx0" brushRef="#br0" timeOffset="70018.7141">11542 3358 0,'0'0'0,"10"-3"0,5-2 0,6 1 15,4-1-15,13-1 0,4-4 16,4 3-16,4-2 0,12 0 16,2 1-16,8 0 0,-5 1 0,1 2 15,-11 3-15,-9 1 0,-5 2 16,-6 2-16,-5 3 0,-6 2 16,-5-1-16,-8 5 0,-5 1 15,-9 3-15,-5 2 0,-7 5 16,-4 5-16,-4 3 0,-3 4 15,-4-2-15,-5 2 0,-3 0 16,3-6-16,-3-3 0,-4-1 16,4-6-16,3-4 0,-2-3 0,-1-1 15,2-7-15,1-2 0,1-3 16,1-2-16,1-3 0,3-1 16,6 1-16,5 1 0,4 1 15</inkml:trace>
  <inkml:trace contextRef="#ctx0" brushRef="#br0" timeOffset="70202.4834">11660 3427 0,'0'0'0,"0"0"15,0 0-15,0 0 0,4 25 16,-4-25-16,1 33 0,-1-12 16,-1 2-16,0 1 0,0 2 15,0-2-15,0 0 0,-1 1 16,1-4-16,0-2 0,-1-2 0,0-6 15,1-6-15,0 2 16,0-2-16,-1-2 0</inkml:trace>
  <inkml:trace contextRef="#ctx0" brushRef="#br0" timeOffset="70340.527">11652 3555 0,'0'0'0,"0"0"0,0 0 0,0 0 15,22-17-15,-22 17 0,30-10 16,-14 5-16,1 0 0,-1-1 15,2 1-15,-2 1 0,1 1 16,-2 2-16,1 0 0,-5-1 0,-2-1 16,-2 0-16,0 1 0,-1 1 15</inkml:trace>
  <inkml:trace contextRef="#ctx0" brushRef="#br0" timeOffset="70487.9675">11664 3636 0,'0'0'15,"0"0"-15,0 0 0,24-6 16,-24 6-16,33-4 0,-15 2 16,2-1-16,1 0 0,0 1 15,1-1-15,3-4 0,-2-1 0,-3 2 16,-3 1-16,-3 0 0</inkml:trace>
  <inkml:trace contextRef="#ctx0" brushRef="#br0" timeOffset="70718.6522">11980 3369 0,'0'0'0,"0"0"0,0 0 16,0 0-16,0 0 0,0 27 16,0-27-16,-5 28 0,2-10 15,-2 1-15,0 2 0,-1-2 16,0 0-16,-1 0 0,0 0 15,-2 3-15,0-2 0,0-2 0,1 0 16,0-5-16,1 0 16,0-4-16,1 0 0,2-2 0</inkml:trace>
  <inkml:trace contextRef="#ctx0" brushRef="#br0" timeOffset="70852.8964">11634 3714 0,'0'0'0,"0"0"0,0 0 16,0 0-16,0 0 0,0 0 15,29-2-15,-29 2 0,41-2 0,-13-1 16,7 0-16,1 0 0,2 1 16,13-1-16,1 1 15,0 0-15,-10-1 0,-8 2 0</inkml:trace>
  <inkml:trace contextRef="#ctx0" brushRef="#br0" timeOffset="82652.7776">26803 4386 0,'0'0'0,"12"-1"0,5 1 15,5-1-15,1 0 0,14-1 0,6-2 16,16 1-16,5 1 0,7-2 15,8 0-15,17-1 0,2-1 16,20-1-16,1 2 0,53-9 16,-12-2-16,-7 8 0,-3 5 15,-5 1-15,-1 1 0,2 0 16,2 1-16,-1-4 0,-2-2 0,7 2 16,6 4-16,-6-1 0,-3-1 15,3 1-15,1 0 0,-5 6 16,-2 6-16,-3-2 0,-1-2 15,-6-2-15,-5-4 0,-7 1 16,-4 0-16,-14 2 0,-7 0 16,-9 0-16,-4-4 0,-13 1 0,-9-1 15,-9-5-15,-8-2 16,-15 2-16,-10 3 0,-14 0 16,-10 2-16,-19-2 0,-13-2 0,10 2 15,9 1-15,4-1 0</inkml:trace>
  <inkml:trace contextRef="#ctx0" brushRef="#br0" timeOffset="84903.208">2815 5284 0,'0'0'0,"0"0"0,0 0 15,0 0-15,0 0 0,-19-10 0,19 10 16,0 0-16,-8-9 0,5 8 16,3 1-16,-2-1 0,2 1 15,0 0-15,3 3 0,-1-1 16,1 1-16,4 1 0,0 2 15,1-2-15,5 2 0,0-1 16,0 3-16,2-1 0,1-1 0,4 2 16,4 0-16,6 0 0,-2 0 15,5-3-15,4 2 16,-1-4-16,1 0 0,10-1 0,3 0 16,-2 0-16,0 0 0,11 0 15,4-1-15,-4 0 0,-2 1 0,13 1 16,5 1-16,-8-3 15,-3-2-15,17 2 0,2 0 16,-11-1-16,-6 0 0,40 1 16,0 1-16,-21-4 0,-9-3 0,7 0 15,8 2-15,-11-1 0,-5 3 16,5-5-16,7-2 16,-7 1-16,-11 0 0,13 3 0,7 1 15,-7 0-15,-9 3 0,8-7 16,5-4-16,-8 4 0,-5 2 0,10 2 15,8 0-15,-12 2 16,-6-1-16,8 1 0,6 0 16,-8-1-16,-6-1 0,9 1 0,6 1 15,-9 1-15,-5-1 0,11-2 16,6-2-16,-10 1 0,-10 1 16,10 1-16,7 1 0,-10 2 15,-5 3-15,9-2 0,6-1 16,-10 0-16,-6-1 0,9 2 15,8 1-15,-11-2 0,-6-1 16,10 1-16,8-1 0,-11 1 16,-6 1-16,7 0 0,7 2 15,-6-2-15,-6 0 0,7 1 0,9-3 16,-12 0-16,-5 0 0,8 4 16,7-1-16,-9 0 0,-6-2 15,8 0-15,7-1 0,-9-1 16,-8 0-16,12-3 0,8-1 15,-11 4-15,-5 1 0,10-1 16,7-3-16,-12 2 0,-6-1 0,15 2 16,10 0-16,-12-3 0,-7-4 15,14 8-15,8 6 16,-11-3-16,-11-1 0,11-4 0,6-3 16,-8 5-16,-6 3 0,8-2 15,4-1-15,-10-2 0,-6-3 16,17 5-16,11 3 0,-16-5 15,-12-3-15,14 1 0,8 2 16,-8 4-16,-7 5 0,9-5 16,7-4-16,-13 0 0,-7-1 0,13 0 15,8 1-15,-13 3 0,-11 3 16,16-3-16,10 1 0,-15-3 16,-8-1-16,9 0 0,6 1 15,-12 0-15,-8 0 0,7-3 16,4 2-16,-9-1 0,-9 2 0,7-2 15,5-2-15,-13 0 0,-11 1 16,2 1-16,1 0 16,-11 3-16,-4 3 0,-5-4 15,-5-2-15,-7 3 0,-6 0 0,-5 1 16,-5 1-16,-5 0 0,-5 3 16,-12-1-16,-11 1 0,-5 0 15,-4-1-15,9-2 0,6 1 16,4-2-16</inkml:trace>
  <inkml:trace contextRef="#ctx0" brushRef="#br0" timeOffset="86352.9626">6637 5517 0,'0'0'0,"-16"-1"0,-5 0 15,5 1-15,-3 1 0,-13 1 0,-6 0 16,-11 0-16,-1 0 0,-4 0 16,-4-1-16,-8-3 0,4 0 15,-14 0-15,-2-1 0,3 1 16,5-2-16,-12-1 0,-1 1 15,7 0-15,4 1 0,-36-1 16,7-1-16,10-4 0,10-1 0,-3 2 16,-1 0-16,12-2 15,6 0-15,-1-2 0,-3 1 0,6 0 16,6-1-16,0-3 0,3-4 16,9-1-16,8-1 0,-2-5 15,0 0-15,9-1 0,5 2 16,4-1-16,-2-1 0,9-5 15,4-5-15,2 0 0,-2 2 16,9 3-16,8 6 0,5-6 16,5-2-16,1-1 0,0 2 0,10-3 15,4-1-15,-7 18 0,2-2 16,8-7-16,6-4 16,1 4-16,4 4 0,31-17 0,1-1 15,-6 7-15,-6 3 0,5 8 16,3 3-16,-5 2 0,-2 1 0,8-2 15,10 1-15,-6 3 16,0 3-16,6-1 0,5 0 16,-6 3-16,-5 4 0,9 3 15,7 0-15,-7-3 0,-3 0 0,7 2 16,7 4-16,-11 3 0,-5 2 16,9 0-16,7 3 0,-5-5 15,-6-1-15,2 3 0,2 0 16,-6 4-16,-4 3 0,2 4 15,4 0-15,-7-3 0,-7-2 0,3 8 16,0 4-16,-7-2 0,-10-2 16,6-1-16,4-2 0,-8 4 15,-4 0-15,-2 5 0,2 7 16,-7-7-16,-5-2 0,4 3 16,5 1-16,-10-2 0,-5-1 15,0 7-15,-2 3 0,-5-3 16,-6 0-16,1-1 0,1 1 15,-2-2-15,1-5 0,-7 3 16,-2-1-16,-8 0 0,-6 0 0,0 0 16,0 1-16,-3-3 0,0-1 15,-11-2-15,-8 0 0,7-10 16,-3 0-16,-9 3 0,-9 2 16,-1 0-16,-1-2 0,-15-1 15,-10-1-15,-1-3 0,-2-3 0,-15 2 16,-12 2-16,3-2 15,2 1-15,-55 3 0,4-1 16,9-1-16,8 0 0,-8 4 16,-8 4-16,14 0 0,8 0 0,34-5 15,25-5-15,18-1 0</inkml:trace>
  <inkml:trace contextRef="#ctx0" brushRef="#br0" timeOffset="90319.3034">5704 5411 0,'0'0'0,"0"0"0,0 0 0,28-3 15,-28 3-15,36-1 0,-11 0 16,4-1-16,2 2 0,20-2 16,6-1-16,2-1 0,3-1 0,25-4 15,20-4-15,-4 0 0,-5-1 16,18 0-16,13 0 0,26-3 16,-29 4-16,-10 1 0,-8 1 15,-26 6-15,-14 4 0,-24 1 16,-14-1-16,-9 1 0</inkml:trace>
  <inkml:trace contextRef="#ctx0" brushRef="#br0" timeOffset="90586.4325">7483 5479 0,'0'0'0,"0"0"15,0 0-15,0 0 0,0 0 0,0 0 16,0 0-16,0 0 0,-1 26 16,1-26-16,0 0 0,-11 31 15,11-31-15,-10 25 0,6-13 16,1-2-16,0-1 0,6 0 16,2-2-16,7-1 0,2-2 15,5-4-15,5-4 0,2 0 16,5 0-16,9-6 0,4 0 15,-2 1-15,-3-3 0,6-3 16,-3-1-16,-6 3 0,-10 2 0,-4 3 16</inkml:trace>
  <inkml:trace contextRef="#ctx0" brushRef="#br0" timeOffset="90725.0848">8042 5455 0,'0'0'15,"0"0"-15,0 0 0,0 0 0,0 0 16,-11 23-16,11-23 0,-4 22 0,4-22 15,-6 28-15,2-11 16,0 0-16,-1 0 0,0-1 16,-2-2-16,0-2 0,1-1 0,0-2 15,1-1-15,0-1 0</inkml:trace>
  <inkml:trace contextRef="#ctx0" brushRef="#br0" timeOffset="90920.1341">7780 5431 0,'0'0'16,"0"0"-16,0 0 0,-1 22 0,1-22 15,-1 30-15,-1-8 0,1 2 16,1 3-16,-4 9 0,3 1 16,0-3-16,1-5 0,1 5 15,1-4-15,1-5 0,-3-4 0,1-5 16,-1-2-16,0-3 0</inkml:trace>
  <inkml:trace contextRef="#ctx0" brushRef="#br0" timeOffset="91222.4774">7607 5888 0,'0'0'16,"0"0"-16,0 0 0,0 0 0,0 0 0,-6 27 15,6-27-15,4 22 16,-4-22-16,10 21 0,1-11 15,3-2-15,4-1 0,4-4 16,4-2-16,1-3 0,-1-2 0,6-5 16,-1-2-16,-4 2 0,0-1 15,3-5-15,-2-1 16,-3 1-16,-6 1 0,-2 3 0,-5 3 16,-2 3-16,-2 3 0,1 2 15,-2 2-15,-1 1 0,-1 2 16,2 3-16,-3 4 0,1 0 0,-1 1 15,-1 2-15,1 2 16,-1-1-16,1 0 0,0-3 16,-1-2-16,2-3 0,0-1 0,-1-1 15,0-1-15,-1-1 0</inkml:trace>
  <inkml:trace contextRef="#ctx0" brushRef="#br0" timeOffset="91436.9209">8283 5536 0,'0'0'16,"0"0"-16,23-12 0,-8 5 0,3-1 15,12-3-15,6 1 0,-2 0 16,-1 1-16,9-2 0,0-1 16,-5 0-16,-4 2 0,-5-1 15,-2 0-15,-5 4 0,-4 1 0,-6-1 16,-5 0-16,-3 0 15,-2-3-15,-1 3 0,0 1 0,0 1 16</inkml:trace>
  <inkml:trace contextRef="#ctx0" brushRef="#br0" timeOffset="91636.8257">8593 5286 0,'0'0'0,"0"0"0,0 0 0,0 0 16,0 0-16,-5 24 0,5-24 15,-8 29-15,3-11 0,-4 3 16,-1 3-16,-1 0 0,-1 0 15,-1 8-15,2 0 0,3-5 16,1-3-16,4-3 0,2-1 16,4-5-16,4-1 0,4-4 0,2-5 15,2-1-15,1-2 0,-1-2 16,4-2-16,-1 1 0,0-1 16,-1 0-16,-3 1 0,-1 0 15</inkml:trace>
  <inkml:trace contextRef="#ctx0" brushRef="#br0" timeOffset="91836.7293">8213 5918 0,'0'0'0,"0"0"0,0 0 16,20-9-16,-20 9 0,32-13 16,-5 2-16,2-1 0,1 1 15,10-3-15,-1 0 0,1 2 16,-1 1-16,5-3 0,-3 3 15,-7 1-15,-6 1 0,-4 2 16,-6-1-16,-3 0 0,-4-1 0,-2 2 16,-2 1-16,-1 1 0</inkml:trace>
  <inkml:trace contextRef="#ctx0" brushRef="#br0" timeOffset="92053.5937">8605 5559 0,'0'0'0,"0"0"0,0 0 16,0 0-16,-3 29 0,3-29 16,-3 40-16,2-15 0,0 1 15,0 4-15,0 2 0,-1 5 0,-1-2 16,2 5-16,0-5 0,0-5 16,1-5-16,1-7 0,0-4 15,1-4-15,3-4 0,-1-11 16,2-7-16,-2 3 0,1 0 0,-2 2 15</inkml:trace>
  <inkml:trace contextRef="#ctx0" brushRef="#br0" timeOffset="92240.834">8995 5370 0,'0'0'0,"0"0"15,0 0-15,-4 22 0,4-22 0,-8 28 16,2-2-16,0 2 15,-1 3-15,-1 4 0,1 4 16,-2 7-16,1-1 0,-2 2 16,0-7-16,1-6 0,2-5 0,-2-6 15,-4-4-15,2-6 0,0-3 16,2-3-16,2 0 0,2-2 16</inkml:trace>
  <inkml:trace contextRef="#ctx0" brushRef="#br0" timeOffset="92571.2476">8719 5724 0,'0'0'0,"0"0"16,0 0-16,0 0 0,26-17 0,-26 17 16,37-14-16,-10 7 0,1 0 15,13-2-15,1-1 16,-1 1-16,-2 1 0,6 1 0,-6 1 16,-7 0-16,-4 1 0,-5 2 15,-2 0-15,-5 4 0,-3 2 0,-7 8 16,-4 6-16,-5 1 15,-4 3-15,-7 6 0,-8 7 16,1-3-16,1-1 0,-2 5 16,3-2-16,4-5 0,3-5 0,4-6 15,5-4-15,2-7 0,3-2 16,7-5-16,6-3 0,6-2 16,6-1-16,4-3 0,4-3 15,-1-1-15,0 0 0,5-6 16,-3 1-16,-5 0 0,-3 1 15,-4-2-15,-1-2 0,-8-1 0,-4-3 16,-2 7-16,-2 5 0,-2 2 16</inkml:trace>
  <inkml:trace contextRef="#ctx0" brushRef="#br0" timeOffset="107103.439">4334 5403 0,'0'0'0,"0"0"0,-25 3 16,9-2-16,-3 2 0,-14 4 15,-7 1-15,-1 3 0,-7 1 0,-15 7 16,-6 6-16,-11 7 0,4 4 16,-15 8-16,0 5 15,-1 7-15,9 1 0,-23 34 0,19 0 16,19-12-16,11-9 0,19 2 16,15 2-16,12-9 0,11-6 0,21-1 15,12-1-15,11-11 16,7-6-16,18-15 0,15-9 15,5-7-15,5-3 0,18-11 16,14-4-16,-7-1 0,-2-1 16,7-6-16,8-5 0,-12-3 0,-8-1 15,4-11-15,-1-8 0,-16 0 16,-10-1-16,-7-7 0,-5-4 16,-17 0-16,-12 0 0,-10-9 15,-7-6-15,-18 3 0,-11 3 0,-27 0 16,-19-1-16,-16 7 15,-8 7-15,-34 5 0,-22 2 16,-3 16-16,-4 9 0,-28 8 0,-19 6 16,11 6-16,9 4 0,50 0 15,33-1-15,24-2 0</inkml:trace>
  <inkml:trace contextRef="#ctx0" brushRef="#br0" timeOffset="107886.6566">2286 5556 0,'0'0'0,"21"-7"16,5-1-16,2 0 0,4-1 0,19-4 16,12-2-16,13-3 0,0 1 15,17-5-15,1 1 0,2 0 16,-10 4-16,22-1 0,-14 6 15,-28 6-15,-15 4 0,-18 0 16,-11 1-16,-10 5 0,-10 5 0,-7 7 16,-10 5-16,-5-7 0,-8 4 15,-9 8-15,-7 3 16,-2 4-16,2 0 0,-10 6 0,-6 7 16,3-2-16,3 1 0,-31 21 15,3-7-15,13-12 0,10-9 0,14-12 16,6-8-16,10-6 0,11-6 15,0-10-15,4-7 16,5-6-16,3-3 0,5-12 0,5-6 16,0 13-16,5-3 0,4-11 15,2-7-15,2 0 0,1 2 16,0-5-16,1-4 0,0 5 16,1 5-16,11-21 0,-3 8 15,-2 12-15,-7 7 0,-3 9 16,-3 5-16,-6 16 0,0 2 0,3 5 15,6 4-15,3 0 16,-2 4-16,2 6 0,2 9 0,-2 3 16,-1 3-16,2 10 0,2 7 15,-2-1-15,-1-1 0,0 3 16,-1 5-16,-1 3 0,-3-7 16,-4-4-16,-1-3 0,-2-7 0,-4-6 15,-3-5-15,0-2 16,-3-8-16,-3-2 0,-6-5 15,-5-3-15,-5-5 0,-1-3 0,-13-7 16,-6-5-16,4 2 0,0-3 0,-15-8 16,-4-7-1,-1 0-15,4 0 0,-9-3 0,4 2 16,5 8-16,1 4 0,-4-3 16,18 8-16,10 5 0</inkml:trace>
  <inkml:trace contextRef="#ctx0" brushRef="#br0" timeOffset="109154.1806">7719 7582 0,'0'0'15,"0"0"-15,25-5 0,-12 5 0,5-1 16,8 1-16,7-1 16,2 2-16,1 0 0,15 0 0,8-1 15,-5 0-15,-2 1 0,18 2 16,6 0-16,-3 1 0,-3 1 16,21 0-16,20 1 0,-11-4 15,-10-2-15,56 0 0,-2-2 16,-16 2-16,-11 0 0,17-1 15,13-1-15,-15-1 0,-10-2 0,23 1 16,14 1-16,-18 1 16,-11 0-16,22 0 0,16-3 15,-18 3-15,-13 4 0,20-4 0,13-2 16,-19 1-16,-15 2 0,24 0 16,16 0-16,-21 2 0,-14 1 0,20-1 15,13-1-15,-23 3 16,-16 0-16,16 1 0,12 1 15,-19 0-15,-12 2 0,10-2 0,8 1 16,-22-2-16,-15-2 0,5 1 16,5 2-16,-21-2 0,-12-1 15,0 1-15,-2 1 0,-25-5 16,-18-3-16,-11 3 0,-8 2 16,-14 1-16,-9 3 0,-1-3 15,-2-2-15,2 4 0</inkml:trace>
  <inkml:trace contextRef="#ctx0" brushRef="#br0" timeOffset="109636.8134">8414 7614 0,'0'0'0,"0"0"15,0 0-15,27-1 0,-27 1 0,39 4 16,-8-4-16,1-1 16,3 0-16,25 0 0,10 0 15,17-1-15,0-2 0,35 2 0,30 0 16,6-2-16,-16 0 0,89-3 16,4 0-16,-28 0 0,-19 0 0,25 3 15,18 0-15,-23 2 16,-16 0-16,32 0 0,22-1 15,-27 2-15,-17 1 0,30 1 0,21 2 16,-32 0-16,-22 1 0,15 6 16,10 1-16,-40-5 0,-26-3 15,-6 1-15,-3-1 0,-36 3 16,-21 2-16,-25-9 0,-16-7 16,-16 2-16,-11 3 0,-7 0 15</inkml:trace>
  <inkml:trace contextRef="#ctx0" brushRef="#br0" timeOffset="109986.8152">9848 6223 0,'0'0'0,"0"0"0,23-9 16,-23 9-16,30-8 0,-4 2 15,7 0-15,11-2 0,0 0 0,20-3 16,5 0-16,0 1 15,-3-1-15,14-3 0,2 2 16,-3 1-16,-12 3 0,-4 2 0,-12 0 16,-15 0-16,-10 3 0,-19 1 15,-11 3-15,2-1 0,0 0 0,2 0 16</inkml:trace>
  <inkml:trace contextRef="#ctx0" brushRef="#br0" timeOffset="110203.7692">10295 5910 0,'0'0'0,"0"9"0,0 6 0,1 4 16,1 2-16,1 16 0,1 8 16,0 12-16,2 1 0,-1 14 15,2 2-15,-1-9 0,1-5 0,0 1 16,-1-6-16,-1-14 0,-2-8 15,0-6-15,-2-7 16,0-7-16,0-4 0,1-1 0</inkml:trace>
  <inkml:trace contextRef="#ctx0" brushRef="#br0" timeOffset="110370.58">10343 6250 0,'0'0'0,"0"0"16,0 0-16,0 0 0,-21 14 0,21-14 15,-27 29-15,10-9 16,0 2-16,-2 3 0,-2 4 0,-4 7 16,0 0-16,0 4 0,4-3 15,3-10-15,4-4 0,3-5 16,1-4-16,2-2 0</inkml:trace>
  <inkml:trace contextRef="#ctx0" brushRef="#br0" timeOffset="110536.9467">10431 6364 0,'0'0'0,"0"0"16,22 2-16,-8 0 0,0 0 0,4 2 15,4 0-15,4 2 0,0-4 16,-2 0-16,-1-1 0,-2 1 16,-3-4-16,-3 0 0,-2-4 15,-2 0-15,-2-3 0,-1 1 16,-2 2-16,0 1 0</inkml:trace>
  <inkml:trace contextRef="#ctx0" brushRef="#br0" timeOffset="110704.3414">10661 6198 0,'0'0'0,"0"0"0,0 0 0,0 0 16,0 0-16,12 30 0,-9-11 16,-1 2-16,1 3 0,-1 4 15,0 2-15,0 1 0,0 1 0,1 5 16,-1-1-16,1 1 0,0-6 15,0-5-15,-1-6 16,-1-3-16,-2-5 0,1-1 16,0-2-16,0-2 0</inkml:trace>
  <inkml:trace contextRef="#ctx0" brushRef="#br0" timeOffset="110972.3888">10655 6262 0,'0'0'15,"0"0"-15,0 0 0,13-19 16,-5 10-16,5-1 0,5-1 15,1 1-15,1-1 0,9-2 16,4 3-16,-2 2 0,-1 1 0,4 2 16,-2 3-16,-3 4 0,-4 4 15,1 6-15,-2 6 0,-4 2 16,-4 3-16,-1 6 0,-3 5 16,-3 0-16,-2-1 0,-1 5 15,-2 0-15,-2-6 0,-2-4 0,-1-2 16,-2 0-16,-1-4 0,-2-3 15,-5-3-15,-4-2 16,-2-4-16,-1-2 0,-4-5 0,-3-2 16,3-4-16,0-4 0,1 2 15,4-1-15,4 3 0</inkml:trace>
  <inkml:trace contextRef="#ctx0" brushRef="#br0" timeOffset="111103.6063">10719 6366 0,'0'0'15,"0"0"-15,0 0 0,0 0 16,0 0-16,17-17 0,-17 17 0,25-13 15,-8 5-15,1 1 16,3 2-16,2-1 0,3 0 0,-3 2 16,-1 0-16,3 3 0,-3 2 15,-3 0-15,-2-1 0,-4 1 16</inkml:trace>
  <inkml:trace contextRef="#ctx0" brushRef="#br0" timeOffset="111254.1339">10759 6507 0,'0'0'16,"0"0"-16,0 0 0,0 0 16,0 0-16,32-7 0,-32 7 0,32-10 15,-12 5-15,1 0 0,1 0 16,-1 1-16,-2-1 0,-1 2 16,-2 0-16,-3 0 0</inkml:trace>
  <inkml:trace contextRef="#ctx0" brushRef="#br0" timeOffset="111403.382">10805 6637 0,'0'0'0,"0"0"0,0 0 15,0 0-15,0 0 0,34 1 16,-13-6-16,4-2 0,2-1 0,6-3 16,5-3-16,4 0 15,-7 2-15,-5 2 0</inkml:trace>
  <inkml:trace contextRef="#ctx0" brushRef="#br0" timeOffset="111606.0595">11647 6020 0,'0'0'0,"0"0"0,0 0 15,-32 20-15,17-8 0,-5 6 16,-3 5-16,-6 9 0,2 1 0,-4 9 15,1 1-15,5-5 16,3-2-16,0 1 0,4-2 16,5-8-16,3-7 0,7-4 0,4-6 15,-1-1-15,0-3 0,0-1 16</inkml:trace>
  <inkml:trace contextRef="#ctx0" brushRef="#br0" timeOffset="111794.7151">11587 6253 0,'0'0'0,"0"0"0,0 0 16,10 26-16,-10-26 0,5 34 15,-4-7-15,-1 2 0,0 1 16,0 13-16,-1 3 16,1-4-16,0-4 0,0 2 0,1-6 15,2-6-15,-1-6 0,0-4 16,0-3-16,-1-2 0</inkml:trace>
  <inkml:trace contextRef="#ctx0" brushRef="#br0" timeOffset="111973.4251">11888 5842 0,'0'0'16,"0"0"-16,0 0 0,0 0 15,27 4-15,-27-4 0,0 0 16,24 20-16,-18-11 0,0 4 16,-2 3-16,-2 1 0,-1 1 0,0 1 15,1-3-15,-1-2 0</inkml:trace>
  <inkml:trace contextRef="#ctx0" brushRef="#br0" timeOffset="112137.6055">11760 6176 0,'0'0'15,"0"0"-15,0 0 0,0 0 16,27-8-16,-27 8 0,39-10 0,-17 4 16,0-1-16,5-1 0,1-1 15,6 0-15,-3 0 0,-3 2 16,-5 1-16,-3 1 0,-5 1 16,-1 1-16,-3 0 0,-2 1 15</inkml:trace>
  <inkml:trace contextRef="#ctx0" brushRef="#br0" timeOffset="112303.7131">11730 6282 0,'0'0'0,"0"0"0,0 0 15,0 0-15,27-7 0,-27 7 0,36-11 16,-14 7-16,1-2 0,3 2 16,1-1-16,1 1 0,-1 1 0,5-1 15,-3-1-15,-5 4 16,-3 0-16,-7 2 0,-5 0 15,-2 1-15,-2-1 0,1-1 0</inkml:trace>
  <inkml:trace contextRef="#ctx0" brushRef="#br0" timeOffset="112454.0737">11764 6452 0,'0'0'15,"0"0"-15,0 0 0,0 0 16,0 0-16,0 0 0,0 0 16,0 0-16,0 0 0,0 0 15,39-10-15,-16 4 0,2 1 0,7-4 16,5 1-16,9-3 15,-1-1-15,8-2 0,-2 1 0,-9 3 16,-9 3-16,-6-1 0</inkml:trace>
  <inkml:trace contextRef="#ctx0" brushRef="#br0" timeOffset="112754.4941">11849 6643 0,'0'0'0,"0"0"0,0 0 16,1 25-16,-1-25 0,5 19 0,0-9 15,4 0-15,2-2 0,8-1 16,3-6-16,0-1 0,-1-1 16,4-7-16,3-3 0,-3 1 15,-3-1-15,1-4 0,-3-2 16,-5 2-16,-6 0 0,-5-1 15,-6 1-15,-5 2 0,-4 2 0,-8 4 16,-6 0-16,-2 3 0,0 2 16,-3 4-16,-2 4 15,4 3-15,5 1 0,2 6 0,6 2 16,5-3-16,5 0 0,0-5 16,2-2-16,-1-2 0</inkml:trace>
  <inkml:trace contextRef="#ctx0" brushRef="#br0" timeOffset="112884.4999">12660 6674 0,'0'0'0,"0"0"0,0 0 16,-28 10-16,28-10 0,0 0 15</inkml:trace>
  <inkml:trace contextRef="#ctx0" brushRef="#br0" timeOffset="120087.3584">14303 5870 0,'0'0'0,"0"0"0,0 0 0,-3 32 16,0-14-16,-3 7 0,0 5 15,-5 9-15,-3 1 0,-6 16 16,-2 3-16,1-6 0,1-7 15,-1 8-15,2-4 0,3-8 0,3-7 16,2-3-16,3-9 0,3-5 16,2-2-16,-1-11 0,1-3 15,1-7-15,0-3 0,0 0 16,2-3-16,2-2 0,0-3 16,2-6-16,3-5 0,3-1 15,2 1-15,7-1 0,4 0 16,3 0-16,1 5 0,6 3 15,5 3-15,-1 6 0,-2 3 0,4 5 16,0 4-16,-5 1 0,-3 4 16,-2 6-16,-6 4 0,-7-1 15,-3 0-15,-6 1 0,-4 1 16,-4-3-16,-3-2 0,-10 2 16,-8 3-16,-3-2 0,-2-2 15,-9 2-15,-8 2 0,3-3 16,3 0-16,-8 0 0,-2-1 15,7-3-15,7-3 0,6-4 0,5-4 16,6 0-16,4 1 0,3-1 16</inkml:trace>
  <inkml:trace contextRef="#ctx0" brushRef="#br0" timeOffset="120503.8766">14855 6093 0,'0'0'0,"0"0"0,0 0 15,-20 31-15,9-16 0,-3 7 0,0 8 16,-6 6-16,0 0 0,-3 7 16,1-3-16,5-5 0,2-3 15,5-2-15,6-6 0,6-7 0,5-1 16,5-9-16,5-6 15,3-4-15,2-3 0,6-7 0,3-2 16,-1-3-16,-2 0 0,9-8 16,-1-2-16,-5 0 0,-5 1 0,-3-5 15,0-3-15,-1-2 16,-4 4-16,-4 7 0,-6 2 16,-2 6-16,-4 6 0,-2 7 15,0 5-15,-5 5 0,-2 3 0,-3 7 16,-3 7-16,1 0 0,-2 1 15,-4 13-15,-2 6 16,3-2-16,4 1 0,5-3 0,6-1 16,8-6-16,5-4 0,7-3 15,6-5-15,1-11 0,5-5 0,-4-2 16,-6 0-16,-6 0 16</inkml:trace>
  <inkml:trace contextRef="#ctx0" brushRef="#br0" timeOffset="120920.7354">15609 6131 0,'0'0'0,"0"0"0,0 0 16,-16 18-16,16-18 0,-19 27 15,4-7-15,-2 4 0,1 1 16,-3 9-16,2 3 0,3-5 0,4-3 15,7 1-15,6-5 16,6-6-16,4-4 0,8-7 16,6-7-16,2-4 0,0-6 0,3-5 15,2-4-15,6-5 0,-1 0 16,-3-5-16,-2-5 0,-5 5 16,-6 4-16,-1-3 0,-4 4 15,-5 5-15,-3 6 0,-3 3 16,-2 3-16,-5 6 0,-2 2 15,-5 8-15,-2 7 0,1 5 0,-1 3 16,-1 11-16,-1 9 0,-6 8 16,-1-2-16,0 1 0,1 0 15,0-1-15,0-9 0,1-5 16,0-3-16,1-6 0,-1-4 16,-7-3-16,-5-4 0,-1-3 0,0-3 15,-12-2-15,-9-1 16,-2-1-16,0-2 0,12-1 0,11-2 15,7 1-15</inkml:trace>
  <inkml:trace contextRef="#ctx0" brushRef="#br0" timeOffset="123270.933">16783 6085 0,'0'0'15,"0"0"-15,0 0 0,0 0 16,-30-1-16,30 1 0,-38 11 16,15-3-16,-2 2 0,-3 2 0,0 2 15,-5 3-15,3-1 0,5 0 16,4 0-16,6 0 16,6-1-16,8 0 0,7-1 0,5 0 15,3-1-15,9 2 0,4-1 16,-3-3-16,-2-3 0,-4 0 15,-5-3-15,-3 2 0,-5 0 0,-6 2 16,-5 1-16,-8 0 0,-3 2 16,-4-1-16,-1 2 15,-3-1-15,-3-1 0,3-2 0,1 0 16,6-3-16,2-1 0,9-6 16,4-3-16,2 0 0,0 2 15,0 0-15</inkml:trace>
  <inkml:trace contextRef="#ctx0" brushRef="#br0" timeOffset="123688.0147">17188 5910 0,'0'0'16,"0"0"-16,-7 18 0,-2 0 15,-3 4-15,-8 15 0,-4 5 16,-1 8-16,0 3 0,0 7 15,5-7-15,1 0 0,5-10 0,-1-4 16,4-10-16,3-8 0,0-7 16,5-8-16,3-6 0,2-2 15,2-7-15,2-2 0,1-4 16,3-3-16,1-4 0,4-5 16,2-2-16,5 0 0,3 1 15,3 1-15,1 5 0,1 4 16,1 5-16,-2 6 0,0 3 15,-6 6-15,-3 4 0,-5 5 16,-2 5-16,-6 1 0,-1 4 0,-5 0 16,-3 1-16,-6-1 0,-2-2 15,-8-2-15,-6-2 16,-3 1-16,-3-1 0,-4 1 0,-5-1 16,4-2-16,2 0 0,1-3 15,2-1-15,5-5 0,4-1 0,7-7 16,7-4-16,1 3 15,2 0-15,1 1 0</inkml:trace>
  <inkml:trace contextRef="#ctx0" brushRef="#br0" timeOffset="123802.0519">17484 6384 0,'0'0'0,"0"0"0,0 0 15,0 0-15,0 0 0,7 23 16,-7-23-16,3 19 0,-3-19 0,0 0 15,5 23-15,-4-17 0</inkml:trace>
  <inkml:trace contextRef="#ctx0" brushRef="#br0" timeOffset="124122.2981">18347 5992 0,'0'0'16,"0"0"-16,-20 5 0,20-5 0,-37 14 16,4-1-16,-5 4 15,2 1-15,1 2 0,-2 8 0,6 2 16,7-3-16,5-3 0,6 4 16,6-3-16,7-3 0,7-3 15,6 0-15,7-1 0,-4-6 16,-1-1-16,-2 0 0,-2 0 15,-4-3-15,-3 0 0,-4 1 0,-4 2 16,-6 0-16,-4 0 0,-6 0 16,-3 1-16,0-1 0,0-1 15,0-2-15,-1-2 16,5-2-16,6-3 0,2 2 0,2-2 16,2 0-16</inkml:trace>
  <inkml:trace contextRef="#ctx0" brushRef="#br0" timeOffset="124438.1229">18450 6196 0,'0'0'0,"0"0"0,-12 20 16,1-3-16,-3 2 0,-2 10 16,-1 3-16,5 0 0,2-3 0,5 1 15,5-3-15,5-8 0,5-5 16,9-6-16,6-8 15,6-4-15,4-4 0,3-6 0,0-5 16,3-4-16,-4-1 0,-5-6 16,-5-3-16,-7 1 0,-6 3 15,-10-1-15,-12 3 0,-5 5 16,-5 2-16,-7 10 0,-6 4 16,0 4-16,-3 2 0,-9 8 15,-2 4-15,7 0 0,6 2 0,11 0 16,8 2-16,6-2 0,6 0 15,1-4-15,0-2 16,0-3-16</inkml:trace>
  <inkml:trace contextRef="#ctx0" brushRef="#br0" timeOffset="125154.2754">19067 6157 0,'0'0'15,"0"0"-15,-13 19 0,5-6 0,-1 3 16,-4 8-16,-1 6 16,-1-1-16,2-1 0,-1 1 0,1-4 15,2-4-15,2-6 0,2-4 16,2-4-16,1-4 0,2-3 0,3-5 16,3-4-16,1-4 15,2-1-15,3-6 0,2-5 16,6-3-16,4 1 0,1 1 15,-1-2-15,-3 5 0,0 2 0,7 3 16,1 5-16,-6 6 0,-2 3 16,-3 5-16,-1 4 0,-3 1 15,-3 3-15,-4 6 0,-3 3 16,-1 4-16,-1 1 0,-4 0 16,-4-1-16,-2-4 0,-1-2 0,0 0 15,0 1-15,1-5 16,2-2-16,0-2 0,1-3 15,2-2-15,1-3 0,4-4 0,3-5 16,3-1-16,5-2 0,6-7 16,3-4-16,7-6 0,2 0 15,5 1-15,5-1 0,1 3 16,-3 5-16,-2 5 0,0 4 16,-7 5-16,-5 6 0,-4 5 15,-4 4-15,-4 6 0,-3 1 0,-5 8 16,-3 3-16,-2 3 0,-2 3 15,0-1-15,1 1 0,3-5 16,2-2-16,4-5 16,3-1-16,3-5 0,3-3 0,9-6 15,7-6-15,3-5 0,3-3 0,1-3 16,2-4-16,-2-2 16,-3 0-16,3-11 0,-2-5 15,-10 5-15,-5 3 0,-8 1 16,-5-1-16,-8 4 0,-7 3 0,-7 3 15,-7 4-15,2 7 0,0 5 16,-9 8-16,-5 7 16,4 1-16,4 1 0,2 8 0,2 5 15,5-1-15,5 0 0,7 5 16,5 1-16,10-5 0,7-3 16,13-6-16,11-5 0,4-5 0,5-5 15,-14-2-15,-8 0 16,-8-2-16</inkml:trace>
  <inkml:trace contextRef="#ctx0" brushRef="#br0" timeOffset="125404.7078">20895 5907 0,'0'0'0,"0"0"0,0 0 0,-11 21 0,11-21 16,-22 31-16,2-6 15,-2 4-15,-2 4 0,-8 14 0,-1 3 16,0 6-16,5-8 0,5 0 16,6-8-16,9-8 0,4-7 15,14-8-15,10-8 0,3-5 16,4-5-16,5-3 0,4-3 16,-3 0-16,-2-3 0,-7 4 15,-5 0-15,-4 2 0</inkml:trace>
  <inkml:trace contextRef="#ctx0" brushRef="#br0" timeOffset="125554.2498">20517 6216 0,'0'0'0,"0"0"16,0 0-16,34-5 0,-34 5 0,47-4 15,-12 1-15,9-2 16,0 0-16,14-1 0,2 0 15,-12 0-15,-8 2 0,-8 0 0</inkml:trace>
  <inkml:trace contextRef="#ctx0" brushRef="#br0" timeOffset="125737.6658">21335 6149 0,'0'0'0,"0"0"0,0 0 16,-17 21-16,17-21 0,-18 26 15,4-4-15,0 1 0,-1 2 0,-8 7 16,0 1-16,1-3 0,2-3 16,-1 0-16,5-5 0,3-5 15,3-4-15,1-3 0,2-2 16,2-1-16</inkml:trace>
  <inkml:trace contextRef="#ctx0" brushRef="#br0" timeOffset="125870.8818">21257 5937 0,'0'0'0,"0"0"16,0 0-16,0 0 0,34 0 15,-34 0-15,37 2 0,-15 1 16,2 0-16,-3 0 0,-2 1 16,-2-2-16</inkml:trace>
  <inkml:trace contextRef="#ctx0" brushRef="#br0" timeOffset="126604.7474">21605 6215 0,'0'0'0,"0"0"0,-11 18 0,3-5 15,0 2-15,-7 10 0,-4 5 16,1-3-16,-2 0 0,-1 3 16,2-4-16,4-6 0,1-3 0,4-5 15,3-3-15,1-4 16,2-4-16,5-7 0,4-7 15,2 2-15,3-3 0,5-9 0,4-4 16,0-2-16,0 0 0,5 0 16,5 0-16,-4 3 0,-1 4 15,3 0-15,-3 6 0,-4 5 16,-3 5-16,-1 7 0,-2 6 16,-4 1-16,-3 2 0,-5 4 15,-3 7-15,-4-2 0,-1 3 0,-1 0 16,-1 1-16,1-4 0,-1-1 15,0-2-15,0-2 16,2-2-16,-1-4 0,2-1 0,-1-1 16,2-2-16,1-3 0,1-4 15,4-5-15,1 1 0,1 0 0,5-5 16,4-6-16,3 0 16,1-2-16,9-6 0,2-2 15,1 5-15,0-1 0,2 5 16,2 2-16,-6 3 0,-4 4 0,1 1 15,-5 6-15,-3 3 0,-4 4 16,-7 4-16,-2 2 16,-3 4-16,-3 2 0,-3 5 0,-5 7 15,-1-2-15,0-2 0,1 0 16,1-1-16,3-3 0,3-3 16,6 0-16,8-4 0,0-5 15,3-2-15,7-5 0,5-3 16,3-3-16,0-2 0,4-2 15,4-5-15,-2 0 0,-1-2 0,3-10 16,-2-2-16,-3 2 0,-3 3 16,-5-1-16,-3-2 0,-7 5 15,-3 1-15,-8 3 0,-6 1 16,-4 6-16,-3 6 0,-3 5 16,-3 3-16,-1 4 0,0 3 0,-3 5 15,0 3-15,3 2 16,4 0-16,5 4 0,5 0 15,5-2-15,4-3 0,8 0 16,8 1-16,1-2 0,3-2 0,7-3 16,5-2-16,1-6 0,0-1 15,-8-2-15,-7 0 0,-4-1 0</inkml:trace>
  <inkml:trace contextRef="#ctx0" brushRef="#br0" timeOffset="127390.3881">15293 6832 0,'0'0'0,"0"0"0,0 0 0,23 0 16,-23 0-16,29 2 0,-8 0 15,3 0-15,4 2 0,5 1 16,6 1-16,12 1 0,4 3 15,19-1-15,5-1 0,12 0 0,-2-2 16,26-3-16,7-3 16,9-1-16,-9 0 0,62-7 0,-9-2 15,-9-2-15,-9 0 0,10 2 16,6 3-16,-14 0 0,-9-1 16,18-1-16,13-2 0,-12 0 15,-9 0-15,15 5 0,11 1 16,-15 1-16,-11 1 0,17-3 15,13-2-15,-12 4 0,-10 1 0,16-4 16,10-5-16,-15 0 16,-10 0-16,15-6 0,12-3 0,-20 5 15,-11 4-15,2 3 0,3 1 16,-21 4-16,-15 2 0,-10 3 16,-8 4-16,-37-1 0,-24-2 0,-17 0 15</inkml:trace>
  <inkml:trace contextRef="#ctx0" brushRef="#br0" timeOffset="135238.1752">23592 5408 0,'0'0'16,"0"0"-16,0 0 0,0 0 15,-20 23-15,20-23 0,-30 22 0,8-9 16,-5 3-16,-1 4 0,-3 1 15,-9 7-15,2 1 0,-5 5 16,4 0-16,9-6 0,8-2 16,8-8-16,6-3 0,11-3 15,10-2-15,8-4 0,7-3 16,9-2-16,6-1 0,13-3 0,3-2 16,-2 1-16,-3 1 0,2 0 15,-7 0-15,-11 2 0,-9 0 16,-11 2-16,-7 1 0,-13 7 15,-10 3-15,-11 2 0,-10 3 16,-9 1-16,-8 1 0,-7 5 16,-6 3-16,-10 5 0,2-1 0,-6 2 15,5-2-15,15-3 16,10-3-16,1 0 0,19-8 16,14-10-16,10-7 0,13-5 15,10-2-15,5-2 0,8-4 0,10-2 16,9-3-16,2-2 0,2 2 15,8 1-15,-2 2 0,-6 2 16,-4 1-16,-8 1 0,-5 4 16,-10 2-16,-4 3 0,-7 7 15,-2 4-15,-12 2 0,-7 2 0,-6 3 16,-5 4-16,-5 2 0,-4 2 16,-6-1-16,-3 3 15,1-2-15,0 0 0,-3-2 0,-1-1 16,1-3-16,1-4 0,2 3 15,1 0-15,1-4 0,1-2 0,4-5 16,3-3-16,5-3 16,5-3-16,5 0 0,1 0 15,7-2-15,6-2 0,9-3 0,6-1 16,2 0-16,6-1 0,12-2 16,5 0-16,2 1 0,1 3 15,-2-1-15,1 0 0,2 0 16,-7 3-16,-10 2 0,-7 1 15,-8 4-15,-6 1 0,-11 7 16,-8 5-16,-13 2 0,-8 2 16,-14 7-16,-8 1 0,-9 6 15,-4 5-15,-14 5 0,-1 0 0,-1 0 16,12-5-16,7-4 16,11-6-16,8-2 0,18-6 0,12-9 15,9-8-15,11 0 0,9-4 16,10-2-16,8-5 0,8-6 15,5-2-15,5-3 0,2-2 16,7-2-16,-2 2 0,-8 1 16,-5 0-16,-7 2 0,-7 2 0,2-7 15,-14 5-15,-14 12 16,-4 3-16,0 1 0</inkml:trace>
  <inkml:trace contextRef="#ctx0" brushRef="#br0" timeOffset="135455.4364">23499 6061 0,'0'0'0,"0"0"16,0 0-16,0 0 0,0 0 0,0 23 16,0-23-16,-2 35 0,1-12 15,0 5-15,-1 5 0,0 2 16,1 1-16,-1 8 0,0-4 16,0-3-16,0-3 0,0 3 15,0-7-15,-2-4 0,-3-3 16,-5-4-16,-5-2 0,0-3 15,-3-5-15,1 0 0,1-4 16,2-5-16,-1-4 0,4 0 16,2 1-16,2 0 0</inkml:trace>
  <inkml:trace contextRef="#ctx0" brushRef="#br0" timeOffset="135605.0318">24015 5943 0,'0'0'0,"18"-5"0,8-1 15,13 0-15,2 0 0,14-1 16,11-4-16,3 0 0,-7 1 0,-10 3 16,-8 3-16,-12 2 15,-8 2-15,-6 0 0,-5 0 16,-3 0-16</inkml:trace>
  <inkml:trace contextRef="#ctx0" brushRef="#br0" timeOffset="135788.5755">24195 5995 0,'0'0'0,"0"0"0,0 0 0,-10 19 16,10-19-16,-12 25 0,4-10 15,-1 4-15,-1 3 0,-3 2 0,-3 3 16,-2 6-16,0-2 0,3-3 16,1-5-16,2-1 0,3-4 15,5-8-15,3-4 0,0-4 16,1 1-16,0-1 0</inkml:trace>
  <inkml:trace contextRef="#ctx0" brushRef="#br0" timeOffset="135975.3662">24332 6001 0,'0'0'0,"0"0"16,0 0-16,-1 29 0,-1-10 0,-1 3 15,-1 5-15,1 4 0,0 5 16,-2 10-16,1 0 0,0 6 15,0-5-15,1-7 0,0-4 16,-1-1-16,1-6 0,0-3 16,1-3-16,-3-10 0,-3-4 0,3-2 15,1-1-15,-1-1 0</inkml:trace>
  <inkml:trace contextRef="#ctx0" brushRef="#br0" timeOffset="136154.6545">24156 6098 0,'0'0'16,"0"0"-16,0 0 0,30 3 15,-30-3-15,28 6 0,-13-3 0,-1 1 16,0 1-16,1 3 0,-1 3 16,-2-1-16,-3-1 0,1 2 15,-1-2-15,-1-1 0</inkml:trace>
  <inkml:trace contextRef="#ctx0" brushRef="#br0" timeOffset="136304.6663">24052 6316 0,'0'0'15,"0"0"-15,0 0 0,0 0 0,0 0 16,0 0-16,0 0 0,38-2 16,-38 2-16,33-3 0,-33 3 15,39-2-15,-21 2 0,0 0 16,-2 1-16,-1-1 0,-2 1 15,-2-1-15</inkml:trace>
  <inkml:trace contextRef="#ctx0" brushRef="#br0" timeOffset="136455.1791">23923 6580 0,'0'0'0,"0"0"15,0 0-15,0 0 0,30-6 16,-30 6-16,40-14 0,-15 5 15,3-1-15,3-3 0,2-3 16,2-2-16,-5 3 0,-5 3 16</inkml:trace>
  <inkml:trace contextRef="#ctx0" brushRef="#br0" timeOffset="136721.6427">24443 6238 0,'0'0'0,"10"-3"0,5 0 15,4-3-15,2 0 0,12-4 16,5-1-16,10 0 0,-2 2 0,-3 2 16,-1 1-16,-1 1 15,-8 4-15,-8 2 0,-5 3 0,-7 3 16,-4 4-16,-7 2 0,-5 5 16,-7 2-16,-4 2 0,-6 3 15,-3 1-15,-8 6 0,-3 3 16,1-3-16,0-1 0,1-4 15,1-2-15,0-4 0,4-4 16,4-9-16,2-4 0,9-8 16,4-2-16,3 0 0,0 2 0,2 2 15</inkml:trace>
  <inkml:trace contextRef="#ctx0" brushRef="#br0" timeOffset="136855.1658">24615 6266 0,'0'0'0,"0"0"0,0 0 0,0 0 16,24 15-16,-24-15 0,24 26 15,-11-9-15,1 2 0,0 4 16,0 2-16,7 5 0,1 0 16,1-3-16,2-2 0,-4-4 0,-4-3 15,-2-3-15</inkml:trace>
  <inkml:trace contextRef="#ctx0" brushRef="#br0" timeOffset="137354.2729">25244 6082 0,'0'0'0,"0"0"15,0 0-15,0 0 16,3 25-16,-3-25 0,-4 36 0,-1-9 16,-2 5-16,-1 2 0,-1 3 15,-1 6-15,3-6 0,-1 3 16,1-5-16,3-7 0,1-6 15,-1-5-15,2-4 0,1-6 16,1-7-16,2-2 0,2-6 16,0-5-16,3-5 0,0-4 15,1-4-15,3-9 0,2-3 0,5-1 16,3 0-16,1 4 0,1 2 16,5 2-16,-1 5 0,-1 5 15,-2 5-15,1 4 0,1 4 16,-3 7-16,-2 5 0,-4 7 15,-2 4-15,-5 6 0,-3 6 16,-2 7-16,-3 6 0,-2-2 16,-2-1-16,-1-4 0,1-4 15,-2-2-15,-2-2 0,-2-6 16,-5-1-16,-2-5 0,-4-3 0,0-1 16,1-1-16,-1-4 0,0 0 15,0-4-15,2-5 0,6-4 16,2-4-16,5-3 0,4-2 15,4 2-15,5 1 0,2-1 16,2 1-16,4-2 0,1 2 16,7-1-16,3 0 0,3 3 0,1-1 15,-1 2-15,-7 2 0,-5 2 16</inkml:trace>
  <inkml:trace contextRef="#ctx0" brushRef="#br0" timeOffset="137554.3745">25752 6108 0,'0'0'15,"0"0"-15,0 0 0,37-2 0,-37 2 16,43-3-16,-15-1 0,3 0 16,1-2-16,10-1 0,1 2 15,3-1-15,-5 3 0,-5-1 16,-6 0-16,-4 0 0,-5 1 0,-5 1 15</inkml:trace>
  <inkml:trace contextRef="#ctx0" brushRef="#br0" timeOffset="137888.6271">25965 5959 0,'0'0'0,"0"0"0,0 0 0,6 27 15,-6-27-15,3 39 0,-3-11 16,-1 5-16,-1 6 0,-1 14 16,2 2-16,0 9 0,0-3 0,0 4 15,-1-6-15,0-11 0,1-9 16,-1-6-16,1-7 16,-1-5-16,-1-4 0,-5-4 0,-2-3 15,-4-2-15,-4-1 0,-1-7 16,-3-4-16,1-3 0,2-3 15,2-6-15,3-4 0,2 0 16,1-1-16,4 1 0,4-1 16,5-1-16,3-1 0,9-1 15,5-1-15,11-5 0,4-2 0,7-3 16,4-3-16,-9 10 0,-9 5 16,-5 5-16</inkml:trace>
  <inkml:trace contextRef="#ctx0" brushRef="#br0" timeOffset="138038.6333">26560 5896 0,'0'0'0,"10"1"16,5 0-16,0 1 0,2 0 0,5 1 15,0 1-15,-3 0 0,-3-1 16,-3-1-16</inkml:trace>
  <inkml:trace contextRef="#ctx0" brushRef="#br0" timeOffset="138221.216">26384 6268 0,'0'0'0,"0"0"15,0 23-15,-1-5 0,0 4 0,-1 8 16,-1 1-16,2 4 0,1 1 15,1 3-15,2-6 16,-1-5-16,1-6 0,3-5 16,0-5-16,0-1 0,-2-3 0,1-1 15</inkml:trace>
  <inkml:trace contextRef="#ctx0" brushRef="#br0" timeOffset="138504.6193">26860 6082 0,'0'0'0,"15"-2"16,5-1-16,9-2 0,3 1 0,13-1 16,5 1-16,6 2 15,-3 4-15,-6 5 0,-7 2 0,-4 5 16,-6 0-16,-1 9 0,-7 3 16,-7 3-16,-7 1 0,-5 9 15,-6 3-15,0 2 0,-1 2 16,-1-2-16,1 0 0,-2-2 0,0-2 15,-2-5-15,-1-5 16,-1-4-16,-1-5 0,-2-4 16,-1-3-16,-5-6 0,-2-2 0,-6-8 15,-3-2-15,0-3 0,-2-2 16,7 3-16,5 0 0,4 2 16</inkml:trace>
  <inkml:trace contextRef="#ctx0" brushRef="#br0" timeOffset="138688.0603">26645 6324 0,'0'0'0,"0"0"0,0 0 15,0 0-15,8 23 16,-8-23-16,2 28 0,-2-11 0,0 2 16,0 3-16,0 1 0,0-2 15,0 1-15,1 0 0,1-2 16,-2-5-16,0-6 0,0 0 15,0-2-15,0-1 0</inkml:trace>
  <inkml:trace contextRef="#ctx0" brushRef="#br0" timeOffset="138922.2114">26680 6319 0,'0'0'0,"0"0"16,0 0-16,0 0 0,25-16 15,-25 16-15,29-10 0,-12 7 0,2-1 16,1 2-16,1 0 15,0 2-15,0 0 0,3 2 16,-2 3-16,-2 0 0,-3 3 0,-1 1 16,-4 2-16,-2 2 0,-1 0 15,-3 3-15,0 2 0,-4-1 16,-2 0-16,-1 0 0,-2 0 16,-3-1-16,-3 0 0,-2-1 15,-2 3-15,0-2 0,-1-2 16,1-2-16,3-2 0,3-3 0</inkml:trace>
  <inkml:trace contextRef="#ctx0" brushRef="#br0" timeOffset="139071.301">26674 6470 0,'0'0'0,"0"0"16,0 0-16,32-9 0,-15 5 0,2 1 15,5-1-15,0 0 16,0 0-16,7-1 0,-1 1 0,-5 2 15,-3-1-15,-3 2 0,-4 0 16,-1 0-16</inkml:trace>
  <inkml:trace contextRef="#ctx0" brushRef="#br0" timeOffset="139221.1425">26716 6575 0,'0'0'0,"9"-1"15,5-1-15,4 0 0,2 0 0,10-2 16,5 0-16,1-2 0,1 0 16,2 0-16,-8 0 0,-6 2 15</inkml:trace>
  <inkml:trace contextRef="#ctx0" brushRef="#br0" timeOffset="139371.5328">27924 6548 0,'0'0'0,"0"0"0,0 0 16,0 0-16</inkml:trace>
  <inkml:trace contextRef="#ctx0" brushRef="#br0" timeOffset="147655.4412">2191 6696 0,'0'0'0,"3"-6"0,1 0 0,2-1 16,-3 0-16,0-2 0,0 2 16,0-1-16,-2 1 0,1-1 15,-2 3-15,1 1 0,1 1 16,-2 3-16,-6 1 0,3 4 15,-3 1-15,1 2 0,-3 2 16,1 2-16,-2 1 0,-3 9 0,0 3 16,1 0-16,-1 1 0,-1 3 15,-3 2-15,1 0 0,2-1 16,-5 8-16,3-2 0,4-2 16,0-3-16,6 2 0,3-2 15,5-10-15,3-3 0,6-4 16,7-4-16,4-4 0,4-3 15,9-9-15,5-7 0,12-8 0,0-5 16,8-6-16,5-3 0,8-8 16,-1 0-16,11-11 0,-2-1 15,22-16-15,-20 11 0,-4 1 16,-1 4-16,-12 11 0,-10 10 16,-12 2-16,-5 3 0,-14 10 15,-8 7-15,-5 4 0,-4 2 16,-5 2-16</inkml:trace>
  <inkml:trace contextRef="#ctx0" brushRef="#br0" timeOffset="163705.6307">5111 8467 0,'0'0'0,"0"0"16,0 0-16,0 0 0,22 0 0,-22 0 15,26 3-15,-7-2 16,2 0-16,6 1 0,3 0 16,5 1-16,-1 1 0,18 2 15,5 1-15,15 0 0,0-3 16,23 3-16,3 1 0,13-1 0,-4-3 15,23-1-15,0-2 16,44 1-16,-20 1 0,8 0 0,5-1 16,-17-2-16,-11-1 0,14-1 15,8-1-15,-9 2 0,-4 1 16,17 4-16,15 2 0,-15-6 16,-6-4-16,17 5 0,12 3 15,-11-2-15,-7-4 0,18 2 16,13 2-16,-15 0 0,-9 1 0,15-1 15,11-2-15,-18 1 0,-12 2 16,20-4-16,14-2 16,-22-1-16,-14 1 0,10 3 0,6 3 15,-17-3-15,-12-2 0,12 0 16,7 0-16,-18-3 0,-13-2 16,5 0-16,5 0 0,-25 1 15,-15 2-15,-9 1 0,-7-1 16,-15 0-16,-11-2 0,-13-5 15,-10-1-15,-15-2 0,-11 2 0,-8 4 16,-5 3-16,-5 0 0</inkml:trace>
  <inkml:trace contextRef="#ctx0" brushRef="#br0" timeOffset="164021.7661">13926 7683 0,'0'0'16,"0"0"-16,0 0 0,0 30 0,0-30 16,0 29-16,-1-7 0,1 1 15,0 0-15,0 8 0,0 0 16,1-3-16,1-3 0,1-2 16,-1-2-16,1-3 0,0-2 15,1-1-15,-2-1 0,0-4 0</inkml:trace>
  <inkml:trace contextRef="#ctx0" brushRef="#br0" timeOffset="164572.2896">14129 7696 0,'0'0'16,"10"-3"-16,7 2 0,1 0 15,2 1-15,10 2 0,3 1 16,-1 2-16,-1 1 0,9 2 15,0 1-15,-6 0 0,-4 1 0,-5 3 16,-6 2-16,-4 0 0,-5 1 16,-8 2-16,-5 0 0,-9 0 15,-3 0-15,-9-1 0,-6-1 16,-2-1-16,-2 1 0,-11 2 16,-3-2-16,5-3 0,5-5 15,-3 1-15,5-4 0,5-3 16,3-3-16,7-3 0,6-3 0,8-3 15,7 0-15,8-3 0,5-1 16,2-1-16,3 1 0,7 3 16,6 3-16,-2 1 0,-3 1 15,4 3-15,2 3 0,-4 4 16,-4 2-16,-4 4 0,-3 3 16,-4 3-16,-6 3 0,-8-2 15,-8 0-15,-5 2 0,-5 1 0,-10 1 16,-8 1-16,-1-3 0,-3 0 15,-5 3-15,-5 0 0,-5 2 16,4-1-16,4-6 16,5-3-16,11-4 0,8-1 0,9-4 15,5-3-15,10 0 0,7 0 16,17-5-16,12-1 0,7-3 16,4 1-16,21-3 0,6 0 15,-3 1-15,-1 1 0,10 0 16,0 0-16,-14 3 0,-10 0 0,11-2 15,-17 1-15,-16 0 0,-11 1 16,-6 1-16,-6 1 0,-4 1 16</inkml:trace>
  <inkml:trace contextRef="#ctx0" brushRef="#br0" timeOffset="164795.696">14362 8099 0,'0'0'0,"0"0"0,-5 33 16,3-13-16,-1 2 0,-3 15 16,-1 8-16,0 0 0,1 1 0,-1 13 15,-1 7-15,1-9 0,2-7 16,2-5-16,3-8 0,3-11 16,3-9-16,1-13 0,1-8 15,-3 0-15,0 1 0,-2 1 0</inkml:trace>
  <inkml:trace contextRef="#ctx0" brushRef="#br0" timeOffset="164955.1208">14956 7788 0,'0'0'0,"0"0"15,22-6-15,-8 3 0,3 1 0,12-1 16,6-1-16,3 1 0,3 1 15,11-2-15,2 2 0,-3-1 16,-4 1-16,-3 0 0,-8 0 16,-9 1-16</inkml:trace>
  <inkml:trace contextRef="#ctx0" brushRef="#br0" timeOffset="165273.6006">15217 7868 0,'0'0'15,"-9"7"-15,-5 3 0,-1 2 0,-2 2 16,-8 8-16,-4 4 16,-4 4-16,2 1 0,4-2 0,3 1 15,3-1-15,6-4 0,8-5 16,7-3-16,6-4 0,4-3 16,4-5-16,6-3 0,0-2 15,0-1-15,3-1 0,3-2 16,-1 0-16,-3-2 0,-3 3 0,-3 2 15,-6 2-15,-2 2 0,-4 6 16,-4 4-16,-6 0 0,-3 0 16,-7 3-16,-4 5 0,0 0 15,1 1-15,-6 2 0,-3 4 16,0-3-16,2-1 0,-6 2 16,0-1-16,1-6 0,1-4 0,7-2 15,5-3-15,4-3 16</inkml:trace>
  <inkml:trace contextRef="#ctx0" brushRef="#br0" timeOffset="165421.9908">14825 8328 0,'0'0'0,"0"0"16,0 0-16,24 11 0,-24-11 0,24 13 16,-5-6-16,2 1 15,1-2-15,10 1 0,3-4 16,-5 1-16,-5-1 0,-4-1 0</inkml:trace>
  <inkml:trace contextRef="#ctx0" brushRef="#br0" timeOffset="165572.5721">15695 8141 0,'0'0'0,"0"0"0,0 0 15,-26 11-15,26-11 0,-34 16 16,11-3-16,-1 2 0,-3-1 0,-6 5 15,0 2-15,2-1 0,3-3 16,-1 1-16,5-3 0,5-4 16</inkml:trace>
  <inkml:trace contextRef="#ctx0" brushRef="#br0" timeOffset="165828.0276">15310 8179 0,'0'0'0,"0"0"15,0 0-15,-6 27 0,4-13 0,0 5 16,0 2-16,1 8 0,1-1 16,2 1-16,3 1 0,2-3 15,2-3-15,6 3 0,4 0 16,3-7-16,3-3 0,6-2 16,4-4-16,3-3 0,1 0 15,9-6-15,2-2 0,-3-6 16,-1-4-16,2-3 0,0-4 0,1-2 15,-8 0-15,-9 1 0,-8 1 16,-5 4-16,-5 3 0,-4 3 16</inkml:trace>
  <inkml:trace contextRef="#ctx0" brushRef="#br0" timeOffset="166513.3599">12019 7357 0,'0'0'0,"0"0"0,-14-9 16,0 5-16,-2-1 0,-9 3 15,-7 1-15,-15 3 0,-2 2 16,-22 8-16,-7 5 0,-11 6 15,4 3-15,-19 14 0,-3 10 16,-4 5-16,8-2 0,-32 36 0,18-3 16,24-8-16,19-10 0,18-2 15,13-3-15,14-5 0,12-4 16,16-2-16,11 0 0,8-11 16,7-5-16,25-1 0,20 1 15,9-7-15,7-4 0,23-10 16,18-5-16,0-4 0,0-5 0,25-3 15,17-4-15,-11-7 0,-8-3 16,17-4-16,10-1 0,-18 1 16,-13 1-16,3-4 0,2-3 15,-17-1-15,-13 0 0,-10-6 16,-5-6-16,-18-1 0,-10 0 0,-8-7 16,-4-7-16,-21 3 15,-14 3-15,-17-12 0,-12-6 16,-13-2-16,-8 2 0,-27-2 15,-20 0-15,-8 16 0,-5 10 0,-36 0 16,-25 2-16,-5 11 16,0 8-16,-30 10 0,-19 8 0,7 9 15,4 7-15,-31 21 0,-20 15 16,24 10-16,16 7 0,60-21 16,43-15-16,28-8 0</inkml:trace>
  <inkml:trace contextRef="#ctx0" brushRef="#br0" timeOffset="189257.4072">1950 9499 0,'0'0'16,"0"0"-16,0 0 0,0 0 0,0 0 15,0 0-15,26 1 16,-26-1-16,29 4 0,-8-1 0,6-2 16,0 2-16,2-1 0,16 3 15,8 2-15,3 0 0,2-1 0,21 0 16,10 1-16,14 1 16,-7-1-16,29-1 0,24 0 15,-20-4-15,-11-1 0,65 0 16,-3 3-16,-28-3 0,-16-1 0,4-2 15,5-3-15,-26 3 0,-15 0 16,1 1-16,2-2 16,-23 2-16,-11 2 0,-6 1 0,-4-1 15,-12-2-15,-7-2 0,-12 0 16,-8-2-16,-7 1 0,-9-2 0,-1 2 16,0-1-16,0 3 0,-4 0 15,-2-5-15,-2 0 16,0 0-16,0 2 0,0-6 0,-3-2 15,1 5-15,1 2 0,-2-5 16,1-4-16,1-2 0,1-6 16,0-1-16,0-2 15,1-1-15,0 1 0,1-7 0,1-5 16,0 4-16,0 4 0,-1-4 16,-1-4-16,-1 5 0,0 4 0,-2-8 15,-2-4-15,-1 5 16,-3 2-16,-10 0 0,-7-4 15,-3 5-15,3 2 0,-18-5 16,-10 3-16,3 4 0,2 3 0,-15 2 16,-11-1-16,3 5 0,3 1 15,-52 3-15,-6 12 0,14 4 16,9 3-16,-16 14 0,-12 8 16,14 4-16,11 3 0,-3 16 15,-1 12-15,23-3 0,18-2 0,12 12 16,11 11-16,15-12 0,13-5 15,26 0-15,18 1 16,4-10-16,3-7 0,28-8 16,21-7-16,-2-5 0,2-5 0,29 2 15,20 0-15,-13-3 0,-8-2 16,5 4-16,2 2 0,-36-6 16,-25-6-16,-18-4 0</inkml:trace>
  <inkml:trace contextRef="#ctx0" brushRef="#br0" timeOffset="192156.6278">5452 8766 0,'0'0'0,"0"0"0,0 0 0,29-10 16,-29 10-16,29-7 0,-7 4 16,0-1-16,0-3 0,9 1 15,2 0-15,-2 1 0,-2 2 0,-1-1 16,-3 2-16,-6 4 0,-1 3 15,-7 5-15,-3 3 16,-5 1-16,0 1 0,-8 5 0,-4 0 16,-2 5-16,-3-1 0,-1-1 15,-2 0-15,2-4 0,3-2 0,-1-1 16,-1 0-16,-2-5 16,-1-3-16,-3-3 0,-1-6 15,2 0-15,4-2 0,1 1 0,6 0 16,-2 1-16</inkml:trace>
  <inkml:trace contextRef="#ctx0" brushRef="#br0" timeOffset="192339.9094">5565 8723 0,'0'0'0,"0"0"15,0 0-15,0 0 0,0 0 0,10 31 16,-10-31-16,0 42 0,-2-14 0,1 8 16,-4 8-16,0 14 15,-1 1-15,0 13 0,1 1 16,3 4-16,2-9 0,1-2 15,3-14-15,1-10 0,-1-10 0,4-10 16,2-9-16,-2-4 0,-3-2 0,0-2 16</inkml:trace>
  <inkml:trace contextRef="#ctx0" brushRef="#br0" timeOffset="192580.8553">6078 8757 0,'0'0'15,"11"-2"-15,3 0 0,2 0 0,0 1 16,8 0-16,2 2 16,-3 3-16,-2 0 0,3 8 0,-2 3 15,-4 3-15,-3 0 0,-6 6 16,-3 5-16,-3-1 0,-2 0 0,-2 0 16,-1 1-16,-3-2 15,1-2-15,-7 1 0,0-2 16,-6-5-16,0-3 0,-3-5 15,-4-4-15,8-1 0,3-3 0,3 1 16</inkml:trace>
  <inkml:trace contextRef="#ctx0" brushRef="#br0" timeOffset="192690.1013">5964 9000 0,'0'0'0,"0"0"16,0 0-16,0 0 0,27-7 0,-27 7 15,36-8-15,-17 4 16,2-1-16,1 1 0,2 0 15,-1 2-15,-1 1 0,1 0 0,-3 0 16,-3-1-16</inkml:trace>
  <inkml:trace contextRef="#ctx0" brushRef="#br0" timeOffset="192840.1087">5854 9175 0,'0'0'0,"0"0"0,0 0 16,34-2-16,-34 2 0,38-3 0,-10 0 15,1-1-15,-1-3 0,10-1 16,2-2-16,-7 1 0,-4 2 0,-7 1 16</inkml:trace>
  <inkml:trace contextRef="#ctx0" brushRef="#br0" timeOffset="193223.041">6003 8967 0,'0'0'0,"0"0"16,0 0-16,-3 29 0,3-29 0,-5 38 16,3-9-16,-1 0 0,-1 3 15,1 10-15,0 2 0,0 4 16,3-4-16,4-8 0,1-5 16,4-5-16,2-3 0,10-6 15,8-6-15,-7-7 0,1-3 0,11-6 16,5-7-16,-4-3 0,-2-3 15,-1-2-15,2-2 0,-8 1 16,-4 2-16,-10 3 0,-6 2 16,-2-1-16,-8 3 0,-6 1 15,-5 5-15,-4 2 0,-5 3 16,-2 6-16,-3 3 0,6 2 16,4 0-16,5 5 0,3 3 15,4-1-15,5-1 0,11 2 16,8 1-16,2-7 0,4-2 0,17 0 15,5-1-15,0-2 0,-1 0 0,3-6 16,1-4 0,-4 0-16,-11 2 0,-7 0 0</inkml:trace>
  <inkml:trace contextRef="#ctx0" brushRef="#br0" timeOffset="193406.361">6819 8649 0,'0'0'0,"0"0"0,0 0 16,27 10-16,-15-5 0,2 1 16,-1 1-16,-1 2 0,-1-1 0,2 2 15,-4-1-15,0-3 0</inkml:trace>
  <inkml:trace contextRef="#ctx0" brushRef="#br0" timeOffset="193558.7633">6619 8833 0,'0'0'0,"0"0"15,-11 17-15,4-6 0,2 1 0,-4 3 16,0 2-16,-1 4 0,3-2 15,0-3-15,2-2 0,-1-3 16</inkml:trace>
  <inkml:trace contextRef="#ctx0" brushRef="#br0" timeOffset="193742.43">6786 8839 0,'0'0'16,"0"0"-16,22-4 0,-6 2 0,4-1 0,13-2 15,6 2-15,-2-1 16,1 1-16,8 1 0,1 0 15,-6 1-15,-4 2 0,-3 0 0,-6 0 16,-7 3-16,-5 0 0,-11 0 16,-5 0-16,-9 3 0,-6 3 15,-8 0-15,-7 1 0,6-3 16,4-1-16,5-1 0</inkml:trace>
  <inkml:trace contextRef="#ctx0" brushRef="#br0" timeOffset="194141.7869">6814 8871 0,'0'0'0,"0"0"0,0 0 16,0 0-16,0 0 0,0 0 0,0 0 16,-1 27-16,1-27 0,-2 18 15,2-18-15,-2 23 0,4-11 16,2-1-16,5-1 0,4 1 16,5-1-16,1-3 0,1 0 15,2-1-15,2-2 0,6 2 16,-3-3-16,-1 2 0,-8-1 0,0 1 15,-4 1-15,-3 2 0,-3 2 16,-6 1-16,-4 1 0,-8 1 16,-2 0-16,-7 1 0,-2 1 15,-3-1-15,-2-1 0,-7 3 16,-4-1-16,4-3 0,-2-3 16,1-3-16,1-1 0,3-3 15,4-2-15,-1-2 0,4-5 16,7 1-16,4 0 0,4-1 15,4-2-15,4 2 0,4 1 0,7 1 16,7 2-16,4-1 0,7 1 16,5 1-16,8 0 0,2 2 15,-2 1-15,12 3 0,2 3 16,0-1-16,-3 1 0,2 2 16,-6-1-16,-13-1 0,-8-3 0,-8 0 15</inkml:trace>
  <inkml:trace contextRef="#ctx0" brushRef="#br0" timeOffset="194439.7018">6869 9324 0,'0'0'0,"0"0"16,0 0-16,-3 20 0,3-20 16,2 21-16,-2-21 0,12 23 15,-1-14-15,5 0 0,3 0 16,3-5-16,2-1 0,8-1 0,0-4 15,-1-2-15,-3-2 0,-2-1 16,-4-1-16,-7-2 0,-5-1 16,-7-4-16,-6-2 0,-3 4 15,-7 0-15,-8-2 0,-6 1 16,-2 3-16,-1 1 0,0 3 16,-1 0-16,3 2 0,4 0 15,1-1-15,5 1 0,12-2 0,6-1 16,9-5-16,9-6 15,-2 4-15,-7 2 0,0 3 0</inkml:trace>
  <inkml:trace contextRef="#ctx0" brushRef="#br0" timeOffset="194606.8782">7361 8830 0,'0'0'0,"0"0"0,0 0 16,0 0-16,27 1 0,-27-1 15,33 1-15,-11-2 0,3 0 0,4-1 16,3-1-16,-1 0 0,-1 0 16,9 1-16,-3-1 0,-5 1 15,-5 1-15,-4-1 0</inkml:trace>
  <inkml:trace contextRef="#ctx0" brushRef="#br0" timeOffset="194756.8602">7544 8870 0,'0'0'0,"0"0"16,0 0-16,0 0 0,-9 28 0,9-28 16,-13 24-16,4-8 0,0 1 15,-1 1-15,-1 3 0,-1-1 16,-1 0-16,-2 2 0,3-4 16,2-3-16</inkml:trace>
  <inkml:trace contextRef="#ctx0" brushRef="#br0" timeOffset="195089.4414">7415 9110 0,'0'0'0,"0"0"0,0 0 16,-5 23-16,5-23 0,-5 21 16,3-8-16,1 1 0,1-2 0,0-3 15,0-1-15,1 0 0,0-2 16,2-1-16,2-2 0,0-3 15,2-5-15,1-1 0,-1-3 16,4-1-16,3 0 0,5-7 16,4-1-16,-1 0 0,0 1 15,2 3-15,2 3 0,0 0 16,-3 1-16,3 3 0,-3 3 16,-2 4-16,-2 4 0,-3 5 15,-3 2-15,-2 4 0,-5 1 0,-1 4 16,-5 3-16,-1-2 0,-3 2 15,-1-3-15,-4-1 0,-2 0 16,-2-1-16,2-4 0,3-2 16,-1-2-16</inkml:trace>
  <inkml:trace contextRef="#ctx0" brushRef="#br0" timeOffset="195289.4493">7607 9183 0,'0'0'15,"0"0"-15,0 0 0,-1 27 0,1-27 16,-5 30-16,0-10 0,-2 2 16,-2 3-16,0-1 0,-2 0 15,-3 5-15,2-2 0,1-4 16,0-3-16,1-2 0,1-4 0,-1-4 16,1-3-16,1-4 15,1-3-15,2-1 0,0 0 16,2 1-16</inkml:trace>
  <inkml:trace contextRef="#ctx0" brushRef="#br0" timeOffset="195406.5899">7582 9435 0,'0'0'0,"0"0"0,0 0 16,0 0-16,28 12 0,-15-5 15,4 2-15,1 2 0,-1 0 16,2 1-16,1-1 0,7 5 16,2 0-16,-1-4 0,-1-1 0,-5-2 15,-4 0-15,-2-3 0</inkml:trace>
  <inkml:trace contextRef="#ctx0" brushRef="#br0" timeOffset="195559.6018">8268 9529 0,'0'0'0,"0"0"15,0 0-15,0 0 0,21 15 0,-21-15 16,20 15-16,-20-15 0,23 13 15,-12-7-15,-3-1 0,0 0 16</inkml:trace>
  <inkml:trace contextRef="#ctx0" brushRef="#br0" timeOffset="195822.9926">8834 8935 0,'0'0'0,"0"0"16,0 0-16,8 26 0,-6-12 15,-1 7-15,0 7 0,-2 1 16,-1 1-16,1 12 0,0 1 16,-1 3-16,2-4 0,0-6 15,0-3-15,0-5 0,2-5 0,-4-2 16,0-2-16,-1-9 0,-1-3 15,0-2-15,2 0 0,0-2 16</inkml:trace>
  <inkml:trace contextRef="#ctx0" brushRef="#br0" timeOffset="195956.3329">8819 9285 0,'0'0'0,"0"0"16,0 0-16,25-7 0,-25 7 0,30-7 15,-8 4-15,0 0 0,1 0 16,2 1-16,3-1 15,5 1-15,-2 0 0,-4 1 0,-1 0 16,-5 0-16,-4 1 0,-1-1 16</inkml:trace>
  <inkml:trace contextRef="#ctx0" brushRef="#br0" timeOffset="196122.9883">8685 9560 0,'0'0'0,"0"0"15,0 0-15,0 0 0,29 0 0,-29 0 16,44-4-16,-14-1 0,3 0 16,5-3-16,5-2 0,10-3 15,-1 2-15,1-1 0,-10 2 16,-8 2-16</inkml:trace>
  <inkml:trace contextRef="#ctx0" brushRef="#br0" timeOffset="196573.1213">9447 8917 0,'0'0'0,"0"0"16,23-3-16,-23 3 0,32-3 0,-9 3 16,1 2-16,8-1 15,-1 0-15,1 2 0,1 3 16,-4-1-16,-4 2 0,1 0 0,-5 1 15,-5 0-15,-4 1 0,-7 2 16,-7 3-16,-6-3 0,-4 1 16,-10 6-16,-6 2 0,-1-2 15,0-2-15,-2 0 0,-2 0 16,1-3-16,1-2 0,-3-2 16,3-6-16,4-2 0,4-2 0,7 3 15,5 3-15,3-18 0,1-12 16,6 6-16,3-1 15,3 3-15,0 4 0,3 2 0,3 4 16,1 2-16,1 4 0,2 5 16,-1 5-16,-1 5 0,-1 3 15,-2 10-15,-1 6 0,-2 2 16,-3 4-16,1 13 0,-2 5 16,-1-5-16,0-3 0,1 2 15,-1-5-15,-1-12 0,0-6 0,0-7 16,0-5-16,0-5 0,0-3 15,2-10-15,1-6 0,-1 0 16,1 3-16,-3 1 0</inkml:trace>
  <inkml:trace contextRef="#ctx0" brushRef="#br0" timeOffset="196822.8693">10129 8785 0,'0'0'15,"9"0"-15,3 1 0,0 1 0,2 1 16,4 5-16,3 0 0,-1 2 16,-2-1-16,-2 5 0,-1 3 15,-3 0-15,-3 2 0,-3 6 16,-4 1-16,-2 1 0,-1-3 0,-3 2 16,-2 0-16,0-3 15,-1-2-15,0-2 0,-1 0 16,1-1-16,1-4 0,-3 0 15,-2-3-15,-1-3 0,-2-2 0,3-1 16,3-2-16,1 0 0</inkml:trace>
  <inkml:trace contextRef="#ctx0" brushRef="#br0" timeOffset="196973.3677">9923 9075 0,'0'0'0,"0"0"16,0 0-16,33-6 0,-33 6 0,34-6 15,-8 1-15,-2 1 16,1 1-16,8-4 0,2 2 0,-7 1 16,-2 1-16,-1 0 0,-4 0 15,-4 1-15</inkml:trace>
  <inkml:trace contextRef="#ctx0" brushRef="#br0" timeOffset="197123.7913">9899 9263 0,'0'0'0,"0"0"0,0 0 16,28-5-16,-28 5 0,35-7 0,-11 1 16,0 0-16,2-1 0,5-3 15,-3-1-15,-4 3 0,-3 0 0,-3 2 16</inkml:trace>
  <inkml:trace contextRef="#ctx0" brushRef="#br0" timeOffset="197523.2319">10009 9010 0,'0'0'0,"0"0"0,0 0 15,-1 32-15,1-32 0,-7 41 16,2-12-16,-2 3 0,1 3 0,-2 11 16,1 3-16,1 3 15,1-4-15,4-7 0,3-5 16,5 1-16,4-7 0,3-8 0,4-4 15,2-6-15,2-4 0,6-8 16,2-4-16,2-8 0,0-3 16,3-1-16,1-3 0,-5 0 15,-6 1-15,-5-1 0,-5 1 16,-4 2-16,-4 2 0,-7 2 16,-5 2-16,-8-1 0,-5 0 0,-5 6 15,-4 5-15,2 1 16,-3 2-16,-4 2 0,1 3 15,7 0-15,5 1 0,5 3 0,4 0 16,6 2-16,5 1 0,10-1 16,8 0-16,3 0 0,3-1 15,7 0-15,6 2 0,10 0 16,0 1-16,0-4 0,-1-1 16,-2-2-16,-2-2 0,-4-2 0,-10 0 15,-8-2-15</inkml:trace>
  <inkml:trace contextRef="#ctx0" brushRef="#br0" timeOffset="197679.2177">10823 9654 0,'0'0'0,"0"0"15,0 0-15,0 0 0</inkml:trace>
  <inkml:trace contextRef="#ctx0" brushRef="#br0" timeOffset="200473.3439">10910 10694 0,'0'0'0,"22"-1"0,11-2 16,13-3-16,14 0 0,36-3 0,35 0 16,9 0-16,-11 2 0,84-5 15,0-1-15,-30 4 0,-20 2 0,14 3 16,11 2-16,-24 0 16,-15 0-16,7 6 0,6 5 15,-24 0-15,-17 2 0,2-2 16,-1-2-16,-20 1 0,-16-1 0,-16-4 15,-9-3-15,-23-3 0,-12-1 16,-27-7-16,-18-6 0,6 5 16,4 4-16,3 3 0</inkml:trace>
  <inkml:trace contextRef="#ctx0" brushRef="#br0" timeOffset="200806.3775">10632 10643 0,'0'0'0,"30"-2"0,6 0 15,15 0-15,5 2 0,28 2 16,26-2-16,15 0 0,-4 0 0,70 0 16,-4 1-16,-17 0 0,-11-1 15,15-2-15,12 0 0,-9-2 16,-8-1-16,17-4 0,10 0 16,-19-3-16,-12-1 0,0 6 15,3 3-15,-31 1 0,-19 3 0,-22-3 16,-14 0-16,-26-1 15,-17-2-15,-13 2 0,-8 2 0,-6 0 16</inkml:trace>
  <inkml:trace contextRef="#ctx0" brushRef="#br0" timeOffset="201123.0301">10654 10692 0,'0'0'0,"30"-1"15,6 0-15,7-2 0,5 2 0,33-2 16,36-1-16,17-1 0,-5 0 15,83-4-15,30-2 16,-38 2-16,-26 3 0,8 4 0,3 5 16,-29-2-16,-20-1 0,-8 0 15,-5 0-15,-40-1 0,-27 1 0,-18 0 16</inkml:trace>
  <inkml:trace contextRef="#ctx0" brushRef="#br0" timeOffset="201440.3217">11543 9279 0,'0'0'0,"0"0"0,26-1 0,-26 1 15,28-5-15,-6 1 0,8 2 16,0-1-16,2 2 0,15-2 16,3-2-16,9 0 0,-4-1 0,8 1 15,-4 1-15,-10 0 0,-8-1 16,-5 3-16,-8 0 15,-10 1-15,-3-1 0,-4 2 0</inkml:trace>
  <inkml:trace contextRef="#ctx0" brushRef="#br0" timeOffset="201606.9579">11940 9296 0,'0'0'0,"0"0"0,0 0 0,0 0 0,0 0 0,-7 28 16,7-28-16,-6 34 0,3-16 15,1 2-15,0 3 16,1 0-16,0-1 0,-2 6 0,0-2 16,-1-3-16,-1-4 0,1-3 15,1-2-15,0-2 0</inkml:trace>
  <inkml:trace contextRef="#ctx0" brushRef="#br0" timeOffset="201756.8003">11643 9747 0,'0'0'0,"0"0"0,0 0 15,0 0-15,0 0 0,33-5 0,-33 5 16,46-3-16,-17 1 0,7 0 16,6-1-16,12-3 0,0 2 15,17-3-15,2 2 0,-5-3 16,-4 0-16,-3 0 0,-14 3 16,-9 0-16</inkml:trace>
  <inkml:trace contextRef="#ctx0" brushRef="#br0" timeOffset="202921.8947">12663 8918 0,'0'0'0,"0"0"0,0 0 16,0 0-16,19 15 0,-19-15 16,21 16-16,-21-16 0,22 17 0,-11-7 15,1 2-15,-1-1 0,0 1 16,-1-1-16,-1-3 0,-2 1 15</inkml:trace>
  <inkml:trace contextRef="#ctx0" brushRef="#br0" timeOffset="203090.2942">12484 9226 0,'0'0'0,"0"0"15,0 0-15,26-8 0,-26 8 0,33-11 16,-11 5-16,3 1 0,3-2 15,12-4-15,7-3 0,-9 1 16,-5 4-16,-5 0 0</inkml:trace>
  <inkml:trace contextRef="#ctx0" brushRef="#br0" timeOffset="203324.5003">13193 8842 0,'0'0'15,"-7"4"-15,-2 2 0,-2 1 16,0 2-16,-6 4 0,-2 3 0,3-2 16,1 1-16,8-2 0,4-2 15,7-1-15,3-2 0,10-1 16,6-1-16,3-3 0,0-1 16,11 0-16,4-1 0,-5-1 15,-4-1-15,-2 2 0,-4 2 16,-11 0-16,-4 2 0,-7 2 15,-8 3-15,2-3 0,0 0 0,1-2 16</inkml:trace>
  <inkml:trace contextRef="#ctx0" brushRef="#br0" timeOffset="203489.6813">13155 9049 0,'0'0'0,"0"0"16,0 0-16,0 0 0,0 0 0,0 0 15,-6 21-15,6-21 0,-12 23 16,12-23-16,-27 32 16,10-16-16,-2 1 0,-2 2 0,-3 0 15,-5 1-15,4-4 0,3-4 16,3-2-16,4 0 0</inkml:trace>
  <inkml:trace contextRef="#ctx0" brushRef="#br0" timeOffset="203623.6573">13119 9158 0,'0'0'0,"0"0"0,22-3 0,-6 2 16,1 0-16,8 1 0,0 0 16,-1 0-16,-1 1 0,-1 2 15,-2 1-15,-3-1 0,-3-1 0,-3 0 16</inkml:trace>
  <inkml:trace contextRef="#ctx0" brushRef="#br0" timeOffset="203973.2852">12908 9335 0,'0'0'0,"0"0"0,0 0 0,-10 22 16,10-22-16,-12 26 0,5-9 16,1-1-16,2-1 0,1-3 15,0-1-15,2-1 0,1-1 0,4-2 16,2-3-16,1-4 15,2-3-15,1-1 0,1-1 16,5-5-16,3-1 0,5-4 0,4-2 16,-1 2-16,2-2 0,7 0 15,2 4-15,-5 2 0,-3 1 16,-3 4-16,-1 2 0,-4 2 16,-4 0-16,-2 6 0,-3 3 15,-5 0-15,-5 2 0,-5 3 0,-5 4 16,0 1-16,-2 0 0,-4 0 15,-4 1-15,-1-2 0,0-3 16,1-2-16,2-3 16,2-1-16,4-2 0,1-1 0</inkml:trace>
  <inkml:trace contextRef="#ctx0" brushRef="#br0" timeOffset="204124.5643">13201 9359 0,'0'0'0,"0"0"0,0 0 16,0 0-16,0 0 0,-9 18 0,9-18 15,-14 30-15,5-13 0,-5 3 16,-5 3-16,-1 1 0,0 2 16,-5 7-16,0 2 0,1-6 15,1-3-15,-3-2 0,1-5 16,6-5-16,2-3 0,4-1 16</inkml:trace>
  <inkml:trace contextRef="#ctx0" brushRef="#br0" timeOffset="204273.3248">13117 9536 0,'0'0'0,"0"0"16,0 0-16,23 10 0,-23-10 0,26 14 16,-11-5-16,0 0 0,1 1 15,5 4-15,1 1 0,1-4 16,0-1-16,-1-4 0,0-5 16,-3 1-16,-4-1 0,-1 0 15</inkml:trace>
  <inkml:trace contextRef="#ctx0" brushRef="#br0" timeOffset="204440.6661">13627 9210 0,'0'0'0,"0"0"16,0 0-16,0 20 0,0-20 15,0 21-15,0-21 0,-1 35 0,1-14 16,1-3-16,2 0 15,0-3-15,0-3 0,2 1 0,-2-1 16,0-2-16</inkml:trace>
  <inkml:trace contextRef="#ctx0" brushRef="#br0" timeOffset="204726.7475">13655 9240 0,'0'0'0,"0"0"0,0 0 0,0 0 15,0 0-15,30-4 0,-30 4 16,35-3-16,-11 1 0,4 0 15,4 1-15,0 1 0,0-1 0,6 0 16,-1 1-16,-4 2 0,-2-1 16,2 3-16,-5 1 0,-4-1 15,-6 1-15,-6 2 0,-5 2 16,-6-1-16,-3 1 0,-6 0 16,-4-1-16,-5-1 0,-6 0 0,-2 1 15,-2 0-15,-10-2 0,1-2 16,1-5-16,0-2 0,4-4 15,4-2-15,-3-10 0,5-5 16,4 0-16,3-1 0,5 6 16,2 5-16,2 1 0</inkml:trace>
  <inkml:trace contextRef="#ctx0" brushRef="#br0" timeOffset="204907.1061">13808 8844 0,'0'0'0,"0"0"15,0 0-15,0 0 0,20 23 0,-20-23 16,8 32-16,-6-5 0,-1 4 15,-2 9-15,-2 6 16,-2 18-16,1 4 0,1 17 0,2-1 16,1 7-16,1-11 0,5 2 15,4-12-15,-2-6 0,-5-13 16,3-11-16,0-8 0,-1-10 16,-2-8-16,-4-9 0,-3-4 15,0-1-15,1 0 0,1 0 0</inkml:trace>
  <inkml:trace contextRef="#ctx0" brushRef="#br0" timeOffset="205489.8455">14163 8946 0,'0'0'0,"0"0"15,0 0-15,11 36 0,-7-18 0,-2 7 16,-1 6-16,-1 7 0,0 0 16,0 7-16,2-1 0,0-5 15,2-6-15,-1-5 0,-1-5 16,0-3-16,1-3 0,-2-4 16,0-2-16,-1-7 0,0-4 0,0-8 15,1-4-15,-1-1 16,-1-3-16,1-5 0,0-5 15,1-8-15,1 1 0,4-2 0,0 1 16,1 4-16,-1 3 0,4 1 16,2 4-16,2 6 0,0 2 15,5 4-15,3 3 0,-3 4 16,-2-1-16,4 4 0,2 5 16,-1 2-16,0 4 0,0 3 15,1 3-15,-5 2 0,-1 0 0,-1 6 16,-1 0-16,-5-2 15,-4-2-15,-3 1 0,-3 1 0,-2-6 16,-2-1-16,-10 3 0,-7-1 16,1-5-16,-2-2 0,-9 0 15,-4-1-15,0-5 0,2-2 16,2-3-16,1-4 0,2 0 16,3-3-16,6-1 0,5-1 15,4 1-15,2 1 0,11-3 16,9 1-16,3-1 0,2-1 0,9 1 15,6-1-15,0 2 16,0 1-16,8-1 0,3 0 0,-5 4 16,-4 0-16,-4 1 0,-5 0 15,-5 0-15,-5 1 0,-2 0 16</inkml:trace>
  <inkml:trace contextRef="#ctx0" brushRef="#br0" timeOffset="205957.5556">14344 9343 0,'0'0'0,"0"0"15,0 0-15,-12 16 0,6-8 0,1 6 16,-2 3-16,2 3 0,-1 1 16,1 9-16,0 1 15,2-1-15,1 0 0,1 4 0,2-3 16,0-6-16,0-3 0,0-5 16,0-3-16,-1-3 0,0-1 0,0-4 15,-1-1-15,-1-3 16,0-3-16,0-5 0,-1-3 15,1-2-15,1 0 0,2-6 16,2-3-16,3 0 0,3-1 0,3 0 16,2-1-16,1 3 0,-1 3 15,8 1-15,4 2 0,2 4 16,1 3-16,0 2 0,3 4 16,-2 3-16,-2 1 0,-2 5 15,0 3-15,-7 2 0,-2 1 16,-4 6-16,-4 1 0,-7-6 15,-3-1-15,-10 1 0,-8 0 16,-1 0-16,-1-2 0,-6-2 0,-6-1 16,-4 0-16,6-2 0,0-4 15,2-2-15,6-4 0,3-3 16,7-3-16,6-3 0,7-3 16,6-2-16,10 0 0,10-2 15,6-1-15,6-1 0,18-3 16,8-1-16,0 3 0,-1 0 0,19 1 15,4 1-15,0-2 0,-10 3 16,9-2-16,-27 7 0,-17 2 16</inkml:trace>
  <inkml:trace contextRef="#ctx0" brushRef="#br0" timeOffset="206086.6327">15372 9445 0,'0'0'0,"0"0"0,0 0 15,0 0-15,0 0 0,0 0 16,0 0-16,0 0 0,-25 11 16,25-11-16</inkml:trace>
  <inkml:trace contextRef="#ctx0" brushRef="#br0" timeOffset="212590.3684">22187 10574 0,'0'0'16,"0"0"-16,0 0 0,35-3 0,-17 1 15,8-1-15,7-1 16,13 0-16,1 1 0,24 1 15,9-2-15,13 2 0,-3 2 0,32-1 16,13-1-16,5 0 0,-12 0 0,75 2 16,-3 2-16,-24-2 15,-18-2-15,18 2 0,11 0 16,-24 0-16,-17-2 0,11 3 16,8 2-16,-29 1 0,-18 1 0,-6 1 15,-5 2-15,-26-4 0,-16-2 16,-21-1-16,-14 2 0,-17-1 15,-11 1-15,-30-6 0,-18-3 16,14 2-16,10 1 0,6 0 16</inkml:trace>
  <inkml:trace contextRef="#ctx0" brushRef="#br0" timeOffset="212923.9244">22753 10696 0,'0'0'0,"34"-4"0,5-1 15,14-1-15,4 0 0,36-4 16,36-2-16,10 0 0,7-1 0,70-1 15,4 3-15,-27 3 0,-19 5 0,15-2 16,8 3-16,-26 3 16,-19 3-16,7 6 0,5 4 15,-31 0-15,-23 0 0,-19-4 16,-11-4-16,-30 0 0,-18-1 0,-22-5 16,-15-2-16,-12-3 0,-7 0 15,-40-5-15,-26-4 16,7-2-16,6 0 0,24 5 0,17 4 15,10 1-15</inkml:trace>
  <inkml:trace contextRef="#ctx0" brushRef="#br0" timeOffset="213262.377">22494 10736 0,'0'0'0,"20"-3"0,5 1 0,-4 0 0,2-1 16,21-1-16,22 1 16,11-1-16,-3 1 0,25 1 0,9-1 15,-5-3-15,-5 1 0,62-1 16,20-2-16,-29 4 0,-19-1 15,18 0-15,13-1 16,-22 0-16,-15 2 0,10 1 0,10 1 16,-23 1-16,-14-1 0,-6 5 15,0 1-15,-24-2 0,-16-1 0,-17 0 16,-12-1-16,-18-1 16,-13-1-16,-1 1 0,-2 1 0,3-1 15</inkml:trace>
  <inkml:trace contextRef="#ctx0" brushRef="#br0" timeOffset="213674.1822">22894 10690 0,'0'0'15,"24"-4"-15,4 1 0,3 0 0,5 1 16,19-4-16,21-1 0,0 0 15,0 1-15,23-3 0,7 1 16,8 1-16,-8 2 0,53-6 16,-6 0-16,-21 4 0,-14 1 15,3 1-15,4 0 0,-16-1 16,-11 0-16,-1 2 0,0 1 16,-19 2-16,-12 1 0,-12 4 15,-7 1-15,-21-4 0,-13-4 0,-4 0 16,-2 2-16,-3 0 0</inkml:trace>
  <inkml:trace contextRef="#ctx0" brushRef="#br0" timeOffset="214174.1766">23381 10717 0,'0'0'0,"0"0"0,28-2 0,-28 2 16,28-4-16,-5 3 0,8-1 15,5 1-15,2-2 0,22 0 16,20 0-16,-2 0 0,-2 1 0,29-3 16,26-1-16,-12-1 0,-8 1 15,60-1-15,17 0 0,-29 2 16,-21-2-16,15 1 0,10 1 15,-16 1-15,-11 0 0,20-1 16,13-1-16,-24 1 0,-16 0 0,24 1 16,18 0-16,-18 1 15,-11-3-15,16-1 0,13-1 16,-19 5-16,-12 3 0,16 3 16,10 1-16,-19-3 0,-14-2 0,19 0 15,15 0-15,-24 0 0,-16 0 16,14 3-16,11 1 0,-17-4 15,-12-4-15,7 0 0,7-1 16,-20 2-16,-12-1 0,8-1 16,8 0-16,-16 0 0,-11 2 0,7-6 15,4-3 1,-19 4-16,-11 3 0,-3 1 0,-2 1 16,-14 1-16,-10 0 0,-12-1 15,-8 0-15,-10-5 0,-9-2 0,-1 4 16,-3 2-16,-1 1 0</inkml:trace>
  <inkml:trace contextRef="#ctx0" brushRef="#br0" timeOffset="215523.7282">2333 11542 0,'0'0'0,"0"0"16,0 0-16,28 2 0,-28-2 0,32 0 15,-3-1-15,-1-1 0,4 0 16,15-1-16,8 0 15,0-1-15,-3 1 0,21-2 16,18-2-16,-5 4 0,-4 4 0,25-1 16,19 1-16,-14-2 0,-10 0 0,54 0 15,-5-1-15,-20-2 16,-12-2-16,10 5 0,10 2 16,-15-1-16,-8-1 0,12 0 15,10 2-15,-18-2 0,-12-3 0,16 2 16,8 2-16,-17 2 0,-12-1 15,8-4-15,4-1 0,-18 1 16,-12 1-16,2 1 0,-2 2 16,-17-3-16,-18-2 0,-3 2 15,-2 1-15,-15 1 0,-8 1 0,-11-4 16,-10-2-16,-6 0 16,-3-1-16,2 2 0,2 2 15,1 0-15</inkml:trace>
  <inkml:trace contextRef="#ctx0" brushRef="#br0" timeOffset="216024.1538">2146 11519 0,'0'0'0,"0"0"0,26-1 15,-26 1-15,28-3 0,-4 0 0,6 1 16,8-2-16,3 0 0,16-2 16,7 2-16,14-1 0,-2 3 0,21-1 15,6 0-15,9 2 16,-7 1-16,22 4 0,6 3 16,37 4-16,-28-3 0,6 0 15,4-2-15,-10-1 0,-6-2 16,4 1-16,5-1 0,-19-2 0,-12-2 15,7 0-15,6 0 0,4 0 16,1-1-16,3-1 16,0-1-16,-33 1 0,-24-1 0,-8 1 15,-7 2-15,-3-1 0,-4 2 16,-15-2-16,-9-1 0,-17 1 16,-10 2-16,0 0 0,-2 0 15,-1 0-15</inkml:trace>
  <inkml:trace contextRef="#ctx0" brushRef="#br0" timeOffset="216574.1398">2351 11620 0,'0'0'16,"-22"-1"-16,-2-1 0,-1 0 0,-1 0 15,-8-3-15,-3-4 0,2 1 16,3-1-16,4 1 16,6 1-16,8 1 0,1-1 15,8 0-15,5-3 0,11 2 0,6 0 16,8 1-16,6 1 0,7 1 16,3-1-16,18 3 15,6 2-15,5-2 0,8 0 0,23 2 16,17 1-16,-5-1 0,-1-1 0,55 3 15,-7 2-15,-8 3 16,-4 0-16,-1-5 0,0-4 16,-1 4-16,-4 4 0,6-1 15,-2 1-15,-10 1 0,-7-1 0,1-1 16,2-2 0,21 3-16,16 0 0,-45 0 0,-29-1 15,-1-2-15,-1-2 16,-15-3-16,-8-1 0,-4 0 15,0 0-15,-15-2 0,-12-1 0,2 2 16,2 1-16,-13 0 0,-7 0 16,-3-2-16,-3 0 0,-5 1 15,-4 4-15,-4 3 0,-1 2 16,-3-2-16,1 0 0,-1-2 16,2-5-16,-7 1 0,-3 2 0,-1 2 15,-3 2-15,3 0 0,2 1 16,-3-1-16,-1 1 0,-1 0 15,-2 0-15,7-1 0,-2-1 16,3 0-16</inkml:trace>
  <inkml:trace contextRef="#ctx0" brushRef="#br0" timeOffset="218231.0121">15563 11511 0,'0'0'0,"0"0"0,0 0 0,28 1 16,-28-1-16,32 3 0,-7 0 16,2 0-16,0-2 0,16 3 15,7 2-15,1-2 0,0 1 0,23 1 16,20 4-16,-5-3 0,-4 0 16,25 1-16,23 2 15,-15-3-15,-9 0 0,65-3 16,0-4-16,-24 0 0,-16 1 0,14-1 15,13 1-15,-21-2 0,-14 0 16,21 2-16,15 2 0,-19-2 16,-12-2-16,15-1 0,8 0 15,-22-2-15,-15 1 0,8-1 16,7-1-16,-20 1 0,-14 0 0,-1 0 16,-1 0-16,-13-2 0,-8 0 15,-1 0-15,0 0 16,-19-1-16,-12-2 0,-5 3 0,-3 1 15,-11 2-15,-6-1 0,-15-1 16,-9 1-16,-7-6 0,-2-2 16,-24 0-16,-15-1 0,17 5 15,12 2-15,7 2 0</inkml:trace>
  <inkml:trace contextRef="#ctx0" brushRef="#br0" timeOffset="218657.6767">15593 11607 0,'0'0'16,"0"0"-16,34 1 0,-16 0 15,3 0-15,16 1 0,9 0 16,4-1-16,5 2 0,25-3 16,9-1-16,14-1 0,-5 1 0,31 1 15,26-2-15,52 3 0,-18 1 16,7 1-16,5 0 0,2-3 15,2-1-15,10 7 16,7 4-16,-40 1 0,-26 0 0,21-2 16,16-1-16,-19 1 0,-11 1 15,-5 4-15,0 3 0,-27-9 16,-17-4-16,-13-5 0,-7-3 16,-25-2-16,-17-1 0,-17 3 15,-10 0-15,-9 1 0</inkml:trace>
  <inkml:trace contextRef="#ctx0" brushRef="#br0" timeOffset="219040.9198">17123 10242 0,'0'0'0,"0"0"16,0 0-16,0 0 0,-17 20 16,17-20-16,-23 25 0,7-9 15,0 0-15,-5 3 0,-4 2 16,1 2-16,0 0 0,-10 5 16,-3-3-16,-5 5 0,4-3 0,7-4 15,6-6-15,4-2 0</inkml:trace>
  <inkml:trace contextRef="#ctx0" brushRef="#br0" timeOffset="219224.4238">16846 10412 0,'0'0'0,"0"0"15,0 0-15,9 31 0,-3-16 0,-3 8 16,0 5-16,0 7 0,-1 0 15,-2 3-15,-2 1 16,0 4-16,-1-6 0,2-3 0,1-1 16,3-11-16,0-8 0,0-2 15,-1-2-15,1-3 0</inkml:trace>
  <inkml:trace contextRef="#ctx0" brushRef="#br0" timeOffset="219491.0803">16907 10482 0,'0'0'0,"0"0"0,0 0 16,32-7-16,-32 7 0,41-4 16,-12 3-16,2 0 0,2-1 15,12 2-15,2 2 0,8 1 16,-3 4-16,-3 1 0,-5 2 16,2 1-16,-6-2 0,-7 5 0,-4 5 15,-8 1-15,-5 3 0,-8 3 16,-6 6-16,-5-1 0,-5-1 0,-4 0 15,-4-1-15,1-1 16,-2-3-16,-6-2 0,-4-1 16,1-6-16,2-4 0,-8-7 15,-1-8-15,11 1 0,4 1 0,5-1 16</inkml:trace>
  <inkml:trace contextRef="#ctx0" brushRef="#br0" timeOffset="219657.6021">16953 10596 0,'0'0'0,"0"0"0,26-4 0,-7 1 16,3 1-16,4 1 0,5 0 15,7 1-15,-2 0 0,10 1 16,-1 0-16,-4 2 0,-4 2 0,-9-1 16,-3 1-16,-6 1 0,-3-4 15,-3 1-15</inkml:trace>
  <inkml:trace contextRef="#ctx0" brushRef="#br0" timeOffset="219792.8883">16929 10739 0,'0'0'0,"0"0"0,0 0 16,29-2-16,-29 2 0,40-4 16,-11 2-16,3 0 0,3 1 0,12 2 15,4 3-15,-5 0 0,-4-1 16,1 1-16,-8 0 0,-6-1 15</inkml:trace>
  <inkml:trace contextRef="#ctx0" brushRef="#br0" timeOffset="219957.6697">17052 10863 0,'0'0'0,"0"0"0,0 0 16,0 0-16,0 0 0,0 0 15,0 0-15,39-3 0,-39 3 0,49-4 16,-16 1-16,3-1 0,3-1 15,15-4-15,3-4 0,1 1 16,-12 2-16,-7 3 0</inkml:trace>
  <inkml:trace contextRef="#ctx0" brushRef="#br0" timeOffset="220157.5786">17774 10454 0,'0'0'0,"0"0"16,0 0-16,0 0 0,1 31 0,-1-31 16,0 37-16,-1-15 0,0 3 0,-1 2 15,-1 3-15,1 5 16,1-3-16,1-1 0,0-4 16,1 2-16,-1-4 0,1-9 0,-1-7 15,0-2-15,0-1 0,0-2 16</inkml:trace>
  <inkml:trace contextRef="#ctx0" brushRef="#br0" timeOffset="220508.3962">17672 10593 0,'0'0'0,"0"0"15,0 0-15,0 0 0,27-13 0,-27 13 16,43-6-16,-16 3 0,3 0 16,7 2-16,4 0 0,14 2 15,-3 2-15,12 2 0,-1 3 16,-7-1-16,-5 1 0,1 5 15,-7 2-15,-10 2 0,-8-1 0,-8 4 16,-7 0-16,-8 2 16,-6 1-16,-12 0 0,-11 0 15,-3-2-15,-4 1 0,-7-4 16,-6 1-16,-8-4 0,0-4 16,0-6-16,0-3 0,6-4 0,5-5 15,1-1-15,7-3 16,9 1-16,6-1 0,8 0 0,3-2 15,8-1-15,6-2 0,15 0 16,12 1-16,-2 5 0,2 1 16,16 3-16,7 5 0,0-2 15,-1 0-15,0 2 0,0 2 16,1-1-16,-6-1 0,-14-2 16,-10 2-16,-8 1 0</inkml:trace>
  <inkml:trace contextRef="#ctx0" brushRef="#br0" timeOffset="220724.0519">18087 10346 0,'0'0'0,"0"0"0,0 0 16,0 0-16,0 0 0,16 30 0,-12-10 15,-1 1-15,-1 4 0,1 5 16,-2 7-16,0 11 15,0-1-15,0 13 0,1 1 0,1-8 16,1-6-16,1-1 0,3-7 16,1-11-16,1-8 0,-3-6 15,0-1-15,-1-4 0</inkml:trace>
  <inkml:trace contextRef="#ctx0" brushRef="#br0" timeOffset="221227.2217">18739 10359 0,'0'0'15,"0"0"-15,0 0 0,27 6 16,-15-2-16,4 2 0,1 2 16,4 2-16,-1 1 0,-3 2 15,-3 2-15,-2 1 0,-2 0 0,-5 1 16,-1 2-16,-5-1 0,-4 1 15,-4 0-15,-4 1 0,-2-1 16,-2-2-16,-7 0 0,-5-2 16,1-3-16,-1-3 0,-1-3 15,0-3-15,2-3 0,0-2 0,0-5 16,1-4-16,9 0 0,4 0 16,4-2-16,5-2 15,5-2-15,5 1 0,8 0 0,7 3 16,6 1-16,2 4 0,8 4 15,4 3-15,7 2 0,-2 3 16,-3 4-16,-4 2 0,-7 3 16,-5 1-16,-7 8 0,-6 4 15,-9-6-15,-5-1 0,-10 2 16,-8 2-16,-5-2 0,-4-1 0,0 1 16,-2 1-16,2-6 0,3-4 15,1-1-15,4-3 0,8-2 16,3-1-16,8-2 0,5-1 15,8-2-15,6-1 0,7-2 16,10-2-16,0-3 0,0-3 16,-1 1-16,-7 3 0,-6 1 0</inkml:trace>
  <inkml:trace contextRef="#ctx0" brushRef="#br0" timeOffset="221441.2148">19006 10453 0,'0'0'0,"0"0"0,0 0 15,30-1-15,-30 1 0,38-4 16,-10 3-16,4 0 0,4 1 0,13 1 16,3 1-16,-3 1 0,-3-2 15,5 3-15,-6-1 0,-8 1 16,-7 0-16,-5-2 0,-9 0 15,-6-1-15,-1 0 0,-3 0 16</inkml:trace>
  <inkml:trace contextRef="#ctx0" brushRef="#br0" timeOffset="221690.4939">19337 10230 0,'0'0'0,"0"0"0,0 0 0,0 0 15,12 26-15,-12-26 0,9 36 16,-6-13-16,1 2 0,-3 6 16,0 3-16,0 10 0,-1 0 0,2 8 15,0-1-15,1-7 16,-2-4-16,-1 2 0,-1-6 16,0-5-16,1-4 0,-5-5 0,-1-2 15,-3-8-15,-2-4 0,-4-3 16,-1-1-16,-2-5 0,-1-3 15,4 1-15,3 0 0,2 1 16</inkml:trace>
  <inkml:trace contextRef="#ctx0" brushRef="#br0" timeOffset="222173.859">19068 10526 0,'0'0'15,"0"0"-15,0 0 0,24 7 0,-24-7 16,29 8-16,-9-2 0,-1 1 15,-2-1-15,1 2 0,0 2 16,-4 0-16,-2-1 0,-3 4 16,-6-1-16,-4-2 0,-4 0 0,-8 0 15,-5-2-15,-1 1 16,0 1-16,-2-2 0,-1 0 16,2-2-16,3 1 0,0-1 15,5 0-15,5-2 0,5-1 0,8 2 16,7 0-16,7 0 0,6-3 15,10-2-15,7 0 16,7-1-16,-1 0 0,9-1 0,0 1 16,-8-3-16,-6-2 0,2-1 15,-7 0-15,-9 1 0,-7 1 0,-7 1 16,-7 0-16,-4-2 0,-5-1 16,-9-1-16,-7-2 0,1 5 15,-1 0-15,-5 5 0,-5 2 16,2 3-16,2 1 0,-1 5 15,3 2-15,8 0 0,3 3 16,7 3-16,5 3 0,6 1 16,5 0-16,11 5 0,6 0 15,2-5-15,3-3 0,0-5 16,1-5-16,-3-3 0,-1-3 0,0-5 16,-3-7-16,-14-3 0,-5-4 15,-5-3-15,-5-4 0,-1 4 16,0 5-16,0 2 0</inkml:trace>
  <inkml:trace contextRef="#ctx0" brushRef="#br0" timeOffset="222324.8613">19586 10211 0,'0'0'0,"0"0"0,0 0 15,0 0-15,16 18 0,-16-18 0,15 19 16,-15-19-16,19 27 0,-7-10 15,0 2-15,0 0 0,-1-1 0,-1-2 16,-1-2-16,-1-2 16</inkml:trace>
  <inkml:trace contextRef="#ctx0" brushRef="#br0" timeOffset="222523.9768">20001 10272 0,'0'0'16,"0"0"-16,0 0 0,0 0 15,8 24-15,-8-24 0,2 25 16,-1-10-16,0 0 0,-2 2 16,-1 0-16,-1-1 0,2-2 0,-1 1 15,1-1-15,0-3 0</inkml:trace>
  <inkml:trace contextRef="#ctx0" brushRef="#br0" timeOffset="222807.5033">20027 10283 0,'0'0'0,"0"0"0,0 0 0,23-7 16,-23 7-16,29-4 0,-7 6 16,2 0-16,2 2 0,8 3 0,1-1 15,-4 2-15,-3 0 0,1 2 16,-4-1-16,-8 1 15,-5 0-15,-8 0 0,-9-1 0,-5-2 16,-4-1-16,-6 1 0,-5 1 16,-7-2-16,-1-2 0,3 2 15,3-2-15,3 2 0,5-2 0,3 0 16,4-1-16,4 1 16,5 1-16,6 2 0,7 3 15,6 0-15,5-3 0,4-1 0,4 0 16,-1 0-16,1 1 0,-6-3 15,-4 1-15,-4-2 0</inkml:trace>
  <inkml:trace contextRef="#ctx0" brushRef="#br0" timeOffset="223227.8795">19905 10632 0,'0'0'0,"0"0"0,0 0 0,-9 23 16,6-11-16,-2-1 0,1 2 16,1-1-16,-1-1 0,2 3 15,2-3-15,1-3 0,3-1 0,1-2 16,2-2-16,0-3 0,1-2 16,2-4-16,2-1 0,3-4 15,-2 1-15,0-4 16,1-4-16,1 0 0,-2 0 0,1 2 15,2 0-15,0 4 0,1 2 0,8 2 16,4 2-16,-2 4 16,0 2-16,1 5 0,2 2 15,-2 1-15,-3 0 0,-3 3 16,-3 2-16,-4 0 0,-1-1 0,-5 3 16,-1 1-16,-2 0 0,-2 1 15,-3 1-15,-2 1 0,-2-2 16,-3-3-16,-1 1 15,-3 1-15,-4-3 0,0-1 0,-4-4 16,-1-4-16,-1-2 0,1-4 16,1-3-16,3-5 0,2 3 0,2 1 15,2 2-15</inkml:trace>
  <inkml:trace contextRef="#ctx0" brushRef="#br0" timeOffset="223407.4391">20133 10652 0,'0'0'0,"0"0"16,0 0-16,0 0 0,0 0 0,0 0 15,0 0-15,-3 33 16,3-33-16,-8 27 0,1-7 0,-1 0 16,-2 2-16,-3 1 0,-3 4 15,-5 4-15,0-2 0,-1-2 16,-2-2-16,-6 2 0,0-3 0,1-4 16,0-4-16,5-7 0,4-5 15,4 0-15,3-1 0,2-1 16</inkml:trace>
  <inkml:trace contextRef="#ctx0" brushRef="#br0" timeOffset="223558.0236">20219 10979 0,'0'0'16,"8"7"-16,4 4 0,1 1 0,2 2 16,4 8-16,2 4 15,4 5-15,-3 2 0,-4 1 0,-2 2 16,-2-1-16,-2-8 0,-3-6 15</inkml:trace>
  <inkml:trace contextRef="#ctx0" brushRef="#br0" timeOffset="229057.5727">2409 12755 0,'0'0'0,"0"0"0,0 0 15,22-2-15,-22 2 0,26-1 0,-5 1 16,-1 1-16,2 1 0,12 1 16,4-2-16,-2 1 0,2 1 15,18 1-15,5-1 16,-4-1-16,-4 0 0,20 0 0,2-1 15,-2 0-15,-1 0 0,23 1 16,20 0-16,-12 0 0,-10-1 0,56 0 16,-3 1-16,-19-2 15,-16-1-15,16 1 0,9 1 16,-14-1-16,-9 0 0,18-2 0,11 0 16,-16-1-16,-12 2 0,25-4 15,16-1-15,-15 3 0,-11 0 16,18-3-16,13 0 0,-22-1 15,-15-2-15,23 1 0,15-2 16,-19 5-16,-15 3 0,20-3 16,12-1-16,-19 1 0,-13-1 0,12 1 15,11-1-15,-19 0 0,-9 2 16,11 0-16,10 1 16,-23-1-16,-14 1 0,2 4 0,6 3 15,-17-2-15,-11-2 0,-6 0 16,-3 1-16,-18 0 0,-13 0 15,-14 0-15,-10 0 0,-7 0 16</inkml:trace>
  <inkml:trace contextRef="#ctx0" brushRef="#br0" timeOffset="239458.1509">2324 9521 0,'0'0'0,"0"0"0,0 0 0,0 0 0,0 0 16,27-2-16,-27 2 0,26-1 16,-26 1-16,33-1 0,-8-1 15,3 2-15,0 0 0,8 0 16,3-1-16,19 1 0,0 0 16,20-1-16,4-1 0,16 0 15,-3 1-15,19 1 0,-1 1 16,11-2-16,-8-3 0,43 4 15,-13 3-15,-14-2 0,-8-2 0,-9 0 16,-7 1-16,-12 1 0,-5 0 16,-12 2-16,-3-1 0,-16-1 15,-12-2-15,-8 2 0,-6 0 16,-10-1-16,-5-1 0,-12 1 16,-10 0-16,-9-1 0,-5 1 0,-13-5 15,-9-1-15,-6 4 16,-5 2-16,13 1 0,-13 0 15,-7-2-15,-7-1 0,-43 2 0,2 2 16,6-1-16,3-1 0,-5 3 16,-4 2-16,5-1 0,2-1 15,1 2-15,2 3 0,9-2 16,3-1-16,-1 0 0,1 3 16,7-1-16,6 2 0,7-1 15,7 2-15,14-4 0,8 0 0,12-5 16,10-3-16,5 4 0,4 1 15,6-3-15,6-4 0,11 0 16,8-3-16,15 0 16,8-1-16,-10 3 0,10-3 0,12 3 15,7-2-15,6 5 0,2 2 16,51-5-16,-5-3 0,-1 3 16,-2 1-16,2 5 0,4 5 15,-11 2-15,-11 1 0,-4 0 16,-9-1-16,-18 2 0,-13 3 0,-20-2 15,-13-1-15,-24 1 16,-20-1-16,6-3 0,4-2 0,1-2 16</inkml:trace>
  <inkml:trace contextRef="#ctx0" brushRef="#br0" timeOffset="273825.5879">4875 12686 0,'0'0'0,"0"0"16,0 0-16,0 0 0,2-22 0,-2 22 15,0 0-15,-16-23 0,16 23 16,-25-14-16,9 6 0,-3 3 15,-2-2-15,-5 3 16,-6 2-16,-11 0 0,-2 1 0,-17 2 16,-3 2-16,2 2 0,0 2 15,-16 5-15,-6 5 0,-1 2 0,8 0 16,-12 8-16,0 4 16,9-1-16,6 1 0,-32 20 15,12-2-15,10-3 0,9-3 16,9 8-16,8 6 0,17-8 15,9-6-15,10-6 0,4-4 0,12 2 16,5 1-16,10-2 0,5-2 16,9-3-16,7-1 0,15 3 15,13 4-15,3-7 16,-1-3-16,8-3 0,6-2 16,9-1-16,3 0 0,11 0 0,7 0 15,1 2-15,1 0 0,2-4 16,5-4-16,5-3 0,3-4 15,6-3-15,3-2 0,-2-3 16,-4 1-16,3-3 0,1 0 16,-4-2-16,-1-3 0,0-6 15,0-5-15,-8-1 0,-3-3 0,-4-1 16,-6-3-16,-9 0 0,-4 0 16,-7 0-16,-3-2 15,-12 1-15,-6 2 0,-13-5 16,-7-4-16,-7-2 0,-8-1 0,-6-3 15,-6-3-15,-14 4 0,-8 3 16,-12-3-16,-5-2 0,-8 4 0,-2 0 16,-18 3-16,-9 1 15,-8-1-15,-3-3 0,-18-1 16,-8-2-16,-6 8 0,-3 5 0,-21 5 16,-12 3-16,-3 6 0,2 4 15,-21 2-15,-15 2 0,1 8 16,-2 5-16,-19 14 0,-10 10 15,67-9-15,41-7 0,34-4 16</inkml:trace>
  <inkml:trace contextRef="#ctx0" brushRef="#br0" timeOffset="282158.9956">10910 14768 0,'0'0'0,"0"0"0,33 3 16,-14-1-16,3 0 0,6 0 15,7 1-15,14 0 0,6-1 0,24 2 16,6 0-16,17-2 0,1 0 16,27 1-16,6-1 15,17-2-15,-8-1 0,79-4 0,-7 0 16,-9 4-16,-5 2 0,6-1 15,3-1-15,-3 0 0,-2-1 16,11 2-16,7 2 0,-11 0 16,-6 0-16,5 1 0,6 3 15,-14 3-15,-8 4 0,1 0 16,3 1-16,-24-2 0,-14-2 0,-6-1 16,-2 0-16,-23 1 15,-15 2-15,-37-5 0,-25-1 16,-17-2-16</inkml:trace>
  <inkml:trace contextRef="#ctx0" brushRef="#br0" timeOffset="290276.6125">7081 12916 0,'0'0'0,"0"0"16,30-1-16,-15-1 0,7 0 0,17-1 15,6 2-15,5-2 0,2 1 16,17 0-16,4-1 16,4 1-16,-9 0 0,6-1 0,-7 2 15,-15-2-15,-12 1 0,-10-2 16,-12-1-16,-5 2 16,-5 1-16,-1 0 0</inkml:trace>
  <inkml:trace contextRef="#ctx0" brushRef="#br0" timeOffset="290443.4697">7449 12951 0,'0'0'0,"0"0"0,0 0 15,0 0-15,0 0 0,1 33 16,-1-33-16,-1 36 0,0-13 0,-1 2 16,-1 4-16,-1-2 0,1-1 15,0 4-15,1-3 0,-1-2 16,2-3-16,0-5 0,1-6 15,0-2-15,0-1 0,0-2 16</inkml:trace>
  <inkml:trace contextRef="#ctx0" brushRef="#br0" timeOffset="290659.5755">7691 13065 0,'0'0'0,"0"0"0,6 19 0,-2-4 15,-2 2-15,0 6 0,-1 7 16,1 10-16,-2 4 0,0 12 16,0 2-16,0-3 0,0-2 15,0 6-15,0-3 0,0-11 0,1-8 16,1 0-16,-1-9 16,-2-6-16,-2-5 0,-2-12 0,-1-6 15,2 0-15,1 1 0,-1-1 16</inkml:trace>
  <inkml:trace contextRef="#ctx0" brushRef="#br0" timeOffset="290810.1067">7504 13106 0,'0'0'0,"0"0"0,0 0 15,0 0-15,31 10 0,-31-10 0,21 10 16,-10-4-16,0 0 15,-1 0-15,-1-1 0,-1 0 0</inkml:trace>
  <inkml:trace contextRef="#ctx0" brushRef="#br0" timeOffset="290981.1794">7478 13348 0,'0'0'0,"0"0"16,0 0-16,24 8 0,-24-8 15,27 5-15,-13-1 0,1-1 16,2 0-16,-1-1 0,1 0 16,-4-1-16,-4 0 0,-1-1 15,0 1-15,-2 0 0</inkml:trace>
  <inkml:trace contextRef="#ctx0" brushRef="#br0" timeOffset="291121.2674">7282 13574 0,'0'0'16,"0"0"-16,0 0 15,0 0-15,0 0 0,35-2 0,-35 2 16,46-11-16,-17 4 0,3-4 16,2 0-16,11-6 0,2-1 0,-3-6 15,0-1-15,1-1 16,-10 5-16,-6 3 0</inkml:trace>
  <inkml:trace contextRef="#ctx0" brushRef="#br0" timeOffset="291277.367">7982 13070 0,'0'0'0,"0"0"0,0 0 16,0 0-16,-2 31 0,2-31 15,-4 40 1,3-17-16,1-1 0,0-1 16,1-3-16,0-3 0,0-2 0,2 0 15,-2-1-15,0-2 0</inkml:trace>
  <inkml:trace contextRef="#ctx0" brushRef="#br0" timeOffset="291576.3798">8016 13073 0,'0'0'0,"0"0"16,0 0-16,30 2 0,-30-2 0,32 2 16,-11 0-16,0 0 0,0 1 15,6 2 1,2 2-16,-6 1 0,-4-1 0,-6 3 15,-7-1-15,-3 1 0,-6 2 0,-10 2 16,-9 2 0,-8 3-16,-5 1 0,5-2 0,2-3 15,-2 3-15,5-1 16,1 0-16,8-3 0,16-4 16,11 0-16,3-2 0,4-3 0,8-2 15,7-2-15,2-4 0,0-1 16,8-2-16,0 2 0,-8-1 15,-5-1-15,-7 2 0,-4 0 16,-5 1-16</inkml:trace>
  <inkml:trace contextRef="#ctx0" brushRef="#br0" timeOffset="291735.8834">7845 13626 0,'0'0'15,"0"0"-15,0 0 0,12 18 16,-12-18-16,16 15 0,-8-6 16,3-1-16,3-1 0,2-2 15,4-3-15,-2 0 0,-3-1 0,-1 0 16</inkml:trace>
  <inkml:trace contextRef="#ctx0" brushRef="#br0" timeOffset="291893.4348">8174 13658 0,'0'0'0,"0"0"0,0 0 15,18 21-15,-18-21 0,20 18 16,-8-8-16,5-3 0,3-1 0,2-1 16,-5 0-16,-1-1 15</inkml:trace>
  <inkml:trace contextRef="#ctx0" brushRef="#br0" timeOffset="292109.6613">8908 13045 0,'0'0'0,"0"0"15,0 0-15,-33 23 0,16-10 16,-2 3-16,-5 4 0,-9 6 15,-1 3-15,-2 1 0,-3 0 16,-5 4-16,3 0 0,-2-1 16,7-4-16,7-6 0,6-6 0,5-3 15</inkml:trace>
  <inkml:trace contextRef="#ctx0" brushRef="#br0" timeOffset="292296.0491">8686 13392 0,'0'0'16,"1"9"-16,0 3 0,2 4 15,-1 3-15,2 8 0,-2 2 16,1 1-16,-2 0 0,-1 5 0,0-2 16,1-7-16,0-4 0,1-10 15,0-7-15,1-7 0,-1-4 16,-1 1-16,0 2 0,0 1 15</inkml:trace>
  <inkml:trace contextRef="#ctx0" brushRef="#br0" timeOffset="292543.6685">9185 12971 0,'0'0'0,"0"0"0,0 0 0,0 0 16,-30 20-16,30-20 0,-34 24 15,13-9-15,-1 3 0,1-2 16,0-2-16,-1 4 0,3-2 0,6 0 16,1 0-16,7-2 15,6-1-15,9-2 0,8-3 0,4 0 16,3-1-16,6-4 0,4-3 16,9-2-16,-1-1 0,-3-5 15,-3-4-15,-3 2 0,-8 1 16,-5 2-16</inkml:trace>
  <inkml:trace contextRef="#ctx0" brushRef="#br0" timeOffset="292699.2115">8992 13452 0,'0'0'0,"2"6"0,1 2 0,2-1 16,0-2-16,2 2 0,0 1 15,3 1-15,0 0 0,-2-1 16,-1-1-16,-2-3 0</inkml:trace>
  <inkml:trace contextRef="#ctx0" brushRef="#br0" timeOffset="292926.3205">9228 13466 0,'0'0'0,"0"0"0,0 0 16,-28 17-16,15-9 0,-2 1 16,1 1-16,1 0 0,1 0 0,0 4 15,3-1-15,3 1 0,5-1 16,9 0-16,6-1 0,4 1 16,2-1-16,6 0 0,6-1 15,0-1-15,1 0 0,8 0 16,1-2-16,-8-2 0,-6-2 0,-6 0 15</inkml:trace>
  <inkml:trace contextRef="#ctx0" brushRef="#br0" timeOffset="293479.3141">8914 13951 0,'0'0'0,"-15"0"16,-9 1-16,-10 0 0,-4-2 0,-20 0 15,-24-1-15,1 0 0,-2 1 16,-23-4-16,-20 1 0,13-4 16,6-1-16,-49-7 0,12 1 15,22-1-15,14 1 0,1-6 16,1-5-16,14-1 0,14 0 0,1-9 15,1-6 1,10-3-16,6 1 0,16-8 16,8-7-16,10 1 0,9-1 0,9 4 15,6 1-15,13-1 0,9-2 16,9-7-16,7-8 0,8 5 16,6 2-16,15 1 0,10 1 15,6 0-15,5 0 0,12 7 16,10 4-16,2 12 0,2 6 0,12 10 15,10 4-15,-2 8 0,-1 6 16,11 7-16,9 4 0,-8 9 16,-7 4-16,11 16 0,4 10 15,-18-1-15,-14-2 0,-3 13 16,-2 9-16,-19 7 0,-14 5 0,-5-2 16,-4-2-16,-15 5 0,-9 4 15,-13 3-15,-9 1 16,-15-7-16,-10-4 0,-25 0 0,-18-1 15,-10-1-15,-7-2 0,-26-9 16,-16-5-16,-10-12 0,-5-8 16,-21-4-16,-14-4 0,47-7 15,32-8-15,24-3 0</inkml:trace>
  <inkml:trace contextRef="#ctx0" brushRef="#br0" timeOffset="299376.486">4535 14583 0,'0'0'0,"0"0"16,0 0-16,0 0 0,0 0 16,-8-19-16,8 19 0,0 0 15,-27-9-15,27 9 0,-31-3 16,13 2-16,-4 2 0,-7 2 15,-5 1-15,-12 4 0,2 1 0,-18 9 16,-8 4-16,2 1 16,0 0-16,-18 12 0,-18 11 15,12 2-15,7 3 0,-31 26 0,-1 6 16,32-16-16,21-11 0,13 5 16,5 4-16,19-18 0,13-11 0,32 6 15,18 1 1,4-9-16,-2-7 0,34 0 0,23 0 15,-4-5-15,-1-3 0,45 2 16,33 1-16,-11-4 16,-7-4-16,21 3 0,14 3 15,-11-2-15,-10-1 0,-2 1 0,0 0 16,-8-1-16,-3-3 0,0 1 16,5-1-16,-14-3 0,-9-2 15,-4-9-15,-6-5 0,-14-5 16,-8-1-16,-7-13 0,-5-8 15,-19-2-15,-15-1 0,-12-7 16,-9-5-16,-9-8 0,-4-5 0,-7-1 16,-9-1-16,-5-4 0,-5-3 15,-12-6-15,-7-3 0,-11 6 16,-12 2-16,-16-3 16,-10-4-16,1 16 0,1 9 15,-16 2-15,-12 1 0,-8 1 0,-4 0 16,-19 2-16,-11 2 0,-4 7 15,0 7-15,-16 7 0,-11 5 16,-3 11-16,1 6 0,-15 12 0,-13 9 16,5 10-16,2 6 0,4 12 15,1 7-15,19 4 0,16 3 16,47-19-16,33-13 0,23-10 16</inkml:trace>
  <inkml:trace contextRef="#ctx0" brushRef="#br0" timeOffset="299783.5578">7694 15158 0,'0'0'16,"9"7"-16,0-2 0,-3 1 0,1 1 15,0 1-15,-2-2 0,1-1 16</inkml:trace>
  <inkml:trace contextRef="#ctx0" brushRef="#br0" timeOffset="299959.8422">7229 15159 0,'0'0'0,"10"3"0,4 2 16,4 1-16,2 1 0,11 6 15,7 1-15,8 4 0,-1-2 16,-6-2-16,-10-3 0,-5-1 16</inkml:trace>
  <inkml:trace contextRef="#ctx0" brushRef="#br0" timeOffset="300126.3075">7321 15503 0,'0'0'0,"0"0"16,0 0-16,31 6 0,-31-6 0,38 3 16,-10-4-16,2 0 15,0-1-15,17-4 0,7-4 16,-8 2-16,-8 1 0,-5 1 0</inkml:trace>
  <inkml:trace contextRef="#ctx0" brushRef="#br0" timeOffset="300294.3123">8164 14794 0,'0'0'0,"0"0"0,0 0 16,0 0-16,28 18 0,-28-18 0,18 18 15,-9-8-15,0 1 0,-2 0 16,0-2-16,0-1 15</inkml:trace>
  <inkml:trace contextRef="#ctx0" brushRef="#br0" timeOffset="300909.8022">7952 15037 0,'0'0'0,"0"0"0,0 0 0,35 4 15,-35-4-15,36 6 0,-14-3 16,2 1-16,2 1 0,11 2 16,-3 2-16,1-1 0,0 0 15,3 2-15,-5 0 0,-7-1 0,-5-1 16,-4 0 0,-5-1-16,-4 1 0,-4 0 0,-6 4 15,-6 2-15,-3 1 0,-2 2 0,-5 7 16,-1 1-16,1 1 15,1-2-15,3 0 0,1 1 0,2-4 16,1-2-16,1-3 0,1-3 16,3-1-16,0-4 0,2 0 15,0-2-15,1-1 0,-1-1 16,1-1-16,0-3 0,-4-1 16,-1-2-16,-2-3 0,-2-3 15,2-4-15,-1-2 0,1-2 16,3 1-16,-2 1 0,2 3 0,2 2 15,1 1-15,2 0 16,1 0-16,5 3 0,8 2 16,5 3-16,5 3 15,0 0-15,-1 0 0,4 3 0,2 1 16,2 1-16,-4 0 0,-7 3 16,-3 4-16,-5 0 0,-3 0 15,-12 1-15,-9 0 0,-2 0 16,-3 1-16,-6 2 0,-6 2 15,0-2-15,0 0 0,-3 1 16,2-1-16,9-4 0,7-1 0,8-1 16,4 0-16,6 1 15,5-1-15,10-3 0,9 0 16,2-2-16,1-1 0,9-2 0,3-4 16,-3-2-16,-4-2 0,-7 0 15,-7 1-15,-5 1 16</inkml:trace>
  <inkml:trace contextRef="#ctx0" brushRef="#br0" timeOffset="301112.363">7579 14941 0,'0'0'0,"0"0"0,0 0 15,0 0-15,19 25 0,-19-25 16,27 24-16,-9-8 0,3 1 16,6 1-16,5 1 0,5 3 15,-2-2-15,1 0 0,-8-4 16,-4-3-16</inkml:trace>
  <inkml:trace contextRef="#ctx0" brushRef="#br0" timeOffset="301360.4849">8891 15358 0,'0'0'0,"0"0"0,0 0 15,-11 25-15,11-25 0,-18 25 16,2-11-16,1 1 0,-1 1 15,-7 3-15,-6-1 0,3-3 16,2-2-16,-4-5 0,3-8 16,2-3-16,2-4 0,4 2 15,3 1-15,3 1 0</inkml:trace>
  <inkml:trace contextRef="#ctx0" brushRef="#br0" timeOffset="301560.4491">8828 14858 0,'0'0'0,"0"0"15,0 0-15,0 0 0,26 15 16,-26-15-16,21 30 0,-9-7 16,-2 4-16,3 8 15,1 7-15,4 14 0,0-1 0,4 15 16,-2-2-16,4 7 0,-1-4 16,5 2-16,0-6 0,-4-11 15,-2-8-15,-1-6 0,-3-9 16,-5-11-16,-2-9 0,-4-4 15,-2-3-15,-1-1 0</inkml:trace>
  <inkml:trace contextRef="#ctx0" brushRef="#br0" timeOffset="301726.8451">9373 15562 0,'0'0'0,"3"6"0,2 2 15,0 0-15,2 2 0,3 0 0,2 1 16,3 2-16,-1-1 0,-2-1 16,-2-3-16,-1 0 0</inkml:trace>
  <inkml:trace contextRef="#ctx0" brushRef="#br0" timeOffset="301914.2478">9680 15138 0,'0'0'16,"7"3"-16,4 1 0,1 0 0,2 0 16,7 2-16,3 0 0,2 1 15,3 0-15,1 1 0,-6-1 16,-4-3-16</inkml:trace>
  <inkml:trace contextRef="#ctx0" brushRef="#br0" timeOffset="302193.4625">9764 14922 0,'0'0'15,"0"0"-15,0 0 0,0 0 0,27 12 16,-27-12-16,35 14 16,-12-6-16,3-2 0,5 2 15,5-1-15,8 2 0,-2-1 16,13 0-16,2 1 0,-8-2 16,-6 0-16,3 1 0,-3 0 15,-8-3-15,-6-1 0,-11-1 0,-8-2 16,-5-4-16,-4-1 0,0 1 15,1 0-15,-1 2 0</inkml:trace>
  <inkml:trace contextRef="#ctx0" brushRef="#br0" timeOffset="302427.7797">10079 14887 0,'0'0'0,"0"0"16,-14 20-16,3-7 0,-2 2 15,-8 7-15,-3 1 0,2 3 16,1 1-16,3-2 0,3-1 16,1 1-16,3-3 0,6 1 15,5 1-15,6-3 0,5-3 0,7-1 16,8-1-16,0-3 0,1-2 16,4-1-16,2-3 0,3-1 15,-3-3-15,-6-4 0,-5-6 16,-6 3-16,-3 0 0,-3 1 15</inkml:trace>
  <inkml:trace contextRef="#ctx0" brushRef="#br0" timeOffset="302592.9908">9533 15335 0,'0'0'16,"0"0"-16,0 0 0,0 0 15,27 14-15,-27-14 0,41 10 0,-12-6 16,4 1-16,6-1 0,4 0 15,11 0-15,-1-1 0,9-2 16,0-1-16,-7-1 0,-4 0 0,-4-1 16,-9 2-16,-9-1 0</inkml:trace>
  <inkml:trace contextRef="#ctx0" brushRef="#br0" timeOffset="302812.2553">10097 15007 0,'0'0'0,"0"0"16,0 0-16,-5 29 0,5-29 0,-10 45 15,3-13-15,0 3 0,-1 4 16,-4 16-16,-1 4 16,-2 7-16,4-7 0,-1 3 15,2-7-15,4-11 0,1-10 0,1-4 16,2-8-16,4-11 0,3-9 15,0 0-15,-2 0 0,-1-1 16</inkml:trace>
  <inkml:trace contextRef="#ctx0" brushRef="#br0" timeOffset="303059.8956">10846 14873 0,'0'0'0,"0"0"15,0 0-15,0 0 0,-39-7 16,14 7-16,-7 3 16,2 1-16,3 1 0,-4 4 15,4 1-15,6 0 0,5 1 0,8 1 16,7 3-16,9-1 16,7-1-16,15 2 0,7-1 0,5 0 15,4-2-15,10 1 16,2-3-16,-11-2 15,-12-2-15,-8-1 0</inkml:trace>
  <inkml:trace contextRef="#ctx0" brushRef="#br0" timeOffset="303393.9231">10347 15116 0,'0'0'0,"0"0"0,0 0 0,0 0 15,0 0-15,0 0 0,0 0 16,30 21-16,-30-21 0,52 13 15,-15-6-15,-1-1 0,-1-1 0,13 2 16,-1-1-16,8 3 16,-2 0-16,-8-3 0,-5-3 15,-9 1-15,-7 0 0,-7-1 0,-11-3 16,-11 0-16,-10-2 16,-10 1-16,-9 1 0,0 3 0,0 3 15,-12 6-15,-1 5 0,-5 2 16,-2 2-16,-3 14 0,4 5 15,3 3-15,3 1 0,4 9 16,9 1-16,11-12 0,8-8 16,9-3-16,3-1 15,10-8-15,5-6 0,7-8 0,5-7 16,-2-6-16,0-4 0,-5 3 16,-5 1-16,-2 1 0</inkml:trace>
  <inkml:trace contextRef="#ctx0" brushRef="#br0" timeOffset="303926.6591">10517 15326 0,'0'0'0,"0"0"0,0 0 16,0 0-16,25 4 0,-25-4 16,32 10-16,-12-2 0,0 0 15,1 1-15,0 2 0,0 0 16,0 3-16,2 5 0,-3-1 0,-3 7 15,-4 3-15,-3 0 16,-3-3-16,-10 12 16,-8 4-16,-1-4 0,0-4 0,-1-4 15,0-3-15,-5 1 0,-2-4 16,-6-11-16,-6-8 16,4-6-16,1-5 15,2-2-15,3 1 0,-4-10 0,-1-6 16,6 1-16,5-1 0,4-7 15,3-6-15,4 6 0,3 5 0,4 5 16,4 5-16,4 3 16,2 3-16,8 4 15,6 2-15,3 2 0,1 1 0,0 2 16,-1 1-16,-3 1 0,-4 0 0,-4 3 16,-2 1-16,-6 1 15,-5-1-15,-7 2 0,-6 0 16,-4 1-16,-4 0 0,-12 1 15,-9 0 1,-2 0-16,-1 0 0,8-2 0,7-1 0,3 0 31,7-2-31,14 0 0,10 1 16,5-3-16,2-1 0,14-1 0,10-5 16,-2 0-16,-1-1 0,12-5 15,5-3-15,-11 3 0,-10 2 0,-7 1 16</inkml:trace>
  <inkml:trace contextRef="#ctx0" brushRef="#br0" timeOffset="304093.7866">11008 15518 0,'0'0'0,"0"0"0,0 0 0,-2 31 16,1-18-16,-1 1 0,-1 2 15,2 0-15,0 1 0,0 1 16,1-3-16,0-5 0,0-5 16,0 0-16,0-2 0,0 1 15</inkml:trace>
  <inkml:trace contextRef="#ctx0" brushRef="#br0" timeOffset="304343.3995">11177 15343 0,'0'0'0,"0"0"0,0 0 16,4 25-16,-4-25 0,-1 34 16,-1-6-16,-2 1 0,1 1 0,-1 12 15,-1 1-15,2-2 16,1-5-16,-1 11 0,-2-1 16,1-6-16,-1-6 0,0-2 0,-1-6 15,0-2-15,-1-2 16,-4-7-16,-2-4 0,1-7 0,-2-4 15,-1-7-15,-2-3 0,1-9 16,1-7-16,2 4 0,3 5 16,3 3-16</inkml:trace>
  <inkml:trace contextRef="#ctx0" brushRef="#br0" timeOffset="304593.8416">11677 15451 0,'0'0'0,"0"0"0,0 0 16,-17 28-16,7-16 0,-9 7 15,-8 4-15,-8 3 0,0-4 0,-7 4 16,3-2-1,1-5-15,0-4 0,-2-5 0,1-6 16,7-7-16,4-5 0,7 2 16,5 2-16,3 0 0</inkml:trace>
  <inkml:trace contextRef="#ctx0" brushRef="#br0" timeOffset="304794.3358">11601 14994 0,'0'0'0,"0"0"0,17 15 16,-4 1-16,3 3 0,9 14 15,0 5-15,4 4 0,2 4 0,9 16 16,3 5-16,11 12 0,3 0 16,2 10-16,-4-5 15,-1 2-15,-7-10 0,0 3 0,-14-24 16,-10-17-16</inkml:trace>
  <inkml:trace contextRef="#ctx0" brushRef="#br0" timeOffset="309613.9111">13124 15371 0,'0'0'0,"0"0"15,0 0-15,-1 30 0,1-30 0,-5 29 16,1-5-16,-4-1 0,-1 2 15,-3 6-15,-1 0 0,1-4 16,0-3-16,-2-1 0,1-6 16,3-8-16,2-5 0,3-2 15,1 0-15,-1 0 0</inkml:trace>
  <inkml:trace contextRef="#ctx0" brushRef="#br0" timeOffset="309762.4345">13042 15013 0,'0'0'0,"0"0"16,0 0-16,0 0 0,0 0 15,29 12-15,-29-12 16,28 20-16,-10-8 0,-3-3 16,0 0-16,-3-1 0</inkml:trace>
  <inkml:trace contextRef="#ctx0" brushRef="#br0" timeOffset="310146.3459">13476 15264 0,'0'0'0,"0"0"16,0 0-16,-7 20 0,7-20 0,-15 31 16,2-5-1,-1 2-15,-2 2 16,3-3-16,2-4 0,-1 4 0,1-3 15,1-1-15,2-3 0,2-4 16,0-3-16,4-6 0,1-4 0,3-5 16,3-5-16,0-4 0,2-2 15,1-3-15,4-1 0,-1-3 16,1-2-16,1-2 0,2-1 16,7-5-16,3 3 0,-2 2 15,0 3-15,-2 4 0,-1 3 0,2 6 16,1 4-1,-2 4-15,-3 5 0,-3 5 0,-1 2 16,-2 5-16,-2 3 0,-5 7 16,-5 6-1,-2 4-15,-2 1 0,3-5 0,1-5 16,-2 2-16,-2-4 16,0-4-16,1-6 0,1-2 15,-1-4-15,2 0 0</inkml:trace>
  <inkml:trace contextRef="#ctx0" brushRef="#br0" timeOffset="310394.0456">14082 15361 0,'0'0'0,"0"0"16,-1 23-16,-3-2 0,-1 3 0,-6 9 15,-6 10 1,-6 21-16,0 8 0,-5 6 0,3-8 15,-6 4-15,-2 1 16,7-16-16,6-12 0,0-5 0,4-10 16,2-12-16,2-8 0,-6-18 15,-4-13-15,2-13 16,3-9-16,3-12 0,1-10 0,5 16 16,1 12-16,3 8 0</inkml:trace>
  <inkml:trace contextRef="#ctx0" brushRef="#br0" timeOffset="310527.3618">13937 14983 0,'0'0'0,"0"0"0,20 5 0,-7 0 16,3 0-16,0 4 16,2 3-16,1 2 0,-1 3 0,3 1 15,-3-3-15,-3-3 0</inkml:trace>
  <inkml:trace contextRef="#ctx0" brushRef="#br0" timeOffset="310882.2244">14293 15444 0,'0'0'0,"0"0"0,0 0 0,32 7 16,-20-4-16,3-2 0,1 1 15,4-2-15,3 0 0,7-2 0,-1-1 16,-1-2-16,1-3 0,-4-1 16,-1 0-16,-5 0 0,-2 1 15,-2-5-15,-4-2 16,-6 4-16,-5 0 0,-5 0 0,-3 0 16,-5 2-16,-1 5 0,-10 4 15,-7 4-15,-2 5 16,-2 4-16,-7 8 0,1 6 0,-1 5 15,6 1-15,7 1 0,6 1 16,7 1-16,10-5 0,9-1 16,7-2-16,12-5 0,10-4 0,11-5 15,9-3-15,4-5 0,3-5 16,-15 0-16,-11 1 16,-9-2-16</inkml:trace>
  <inkml:trace contextRef="#ctx0" brushRef="#br0" timeOffset="311109.9963">15193 15332 0,'0'0'0,"0"0"0,0 0 16,-30 6-16,30-6 0,-35 13 16,13-1-16,-1 3 0,-2 2 0,-2 9 15,3 2-15,2-1 0,3 0 16,2 4-16,6-1 0,6-3 15,5-2-15,9-2 0,7-3 16,4-6-16,3-5 0,7-7 16,4-8-16,-6 2 0,-5 0 0,-4 2 15</inkml:trace>
  <inkml:trace contextRef="#ctx0" brushRef="#br0" timeOffset="311327.2416">15557 15168 0,'0'0'16,"-7"9"-16,-3 6 0,-4 4 15,-4 3-15,-6 12 0,0 6 16,-3 7-16,4 0 0,2 4 16,5-4-16,6-8 0,4-5 0,6-5 15,5-5-15,5-4 0,3-4 16,8-4-16,6-3 0,0-6 15,-1-6-15,-5 1 0,-4 1 16,-5 0-16</inkml:trace>
  <inkml:trace contextRef="#ctx0" brushRef="#br0" timeOffset="311479.2488">15341 15314 0,'0'0'0,"12"2"0,7 0 0,3-2 16,2 0-16,14 0 0,7 1 16,14 0-16,5 0 0,-4 0 0,-13-1 15,-11 1-15</inkml:trace>
  <inkml:trace contextRef="#ctx0" brushRef="#br0" timeOffset="311651.4375">15991 15766 0,'0'0'15,"0"0"-15,0 0 0,0 0 16,-5 23-16,4-17 0,1 2 0,1-3 16,1-1-16,0 0 15,-1-1-15,0-1 0</inkml:trace>
  <inkml:trace contextRef="#ctx0" brushRef="#br0" timeOffset="312143.6798">16773 15444 0,'0'0'16,"0"0"-16,0 0 0,-8 23 15,8-23-15,-12 34 0,4-14 0,1 2 16,-1 0-16,-4 8 16,-2 1-16,3-3 0,2-5 15,0-3-15,2-5 0,0-5 16,2-5-16,2-7 0,3-5 0,0 0 16,0 2-16,0 0 0</inkml:trace>
  <inkml:trace contextRef="#ctx0" brushRef="#br0" timeOffset="312271.342">16852 15027 0,'0'0'0,"0"0"0,0 0 16,23 4-16,-23-4 0,27 1 16,-27-1-16,28-9 0,-15 5 0,-3 1 15</inkml:trace>
  <inkml:trace contextRef="#ctx0" brushRef="#br0" timeOffset="312644.2318">17140 15471 0,'0'0'0,"-6"10"0,-4 4 16,-1 2-16,-2 3 0,-4 7 15,-1 4-15,-3 0 16,2-2-16,5-6 0,3-4 0,5-7 15,5-2-15,1-9 16,1-3-16,6-8 0,4-6 16,1-4-16,3-3 0,5-12 15,6-10-15,-1 3 0,1 2 16,2-2-16,1 6 0,-3 1 16,-4 8-16,-4 7 0,-4 6 15,-2 6-15,-2 5 0,-3 6 0,-1 4 16,-2 7-16,-1 5 0,-2 6 15,-1 7-15,-1 0 0,0 1 16,0 0-16,0 0 0,1-2 16,0-2-16,-1-3 0,1-3 15,0-2-15,0-3 0,1-5 16,0-4-16,0-4 0,-1-4 16,2 1-16,-2-1 0,3 0 0</inkml:trace>
  <inkml:trace contextRef="#ctx0" brushRef="#br0" timeOffset="312910.3831">17688 15302 0,'0'0'0,"-1"10"0,-1 5 15,-2 2-15,1 1 0,-1 7 0,0 1 16,1 6-16,1 0 0,2-3 15,1-2-15,1-5 0,0-4 0,3-3 16,0-2-16,3-5 16,1-1-16,2-4 0,2-2 15,0-6-15,1-5 0,1-8 16,-1-7-16,4-3 0,2-3 0,3-3 16,2-2-16,-2-1 0,0-1 15,-2 1-15,-4 9 0,-4 5 16</inkml:trace>
  <inkml:trace contextRef="#ctx0" brushRef="#br0" timeOffset="313262.2298">18040 15465 0,'0'0'0,"0"0"15,19 7-15,-5-3 0,0-1 16,10 0-16,5 0 0,0-1 15,-1-1-15,3-1 0,1-2 16,4-2-16,-3-3 0,-4-5 16,-6-4-16,-4-4 0,-4-1 0,-5-1 15,-3-1-15,-6 2 0,-3 2 16,-12 1 0,-10 2-16,-1 6 0,-1 5 0,-4 6 15,-3 5-15,-2 8 0,3 2 0,0 10 16,-2 7-1,11 3-15,8 1 0,7-4 0,7-3 16,15 5 0,13 1-16,5-7 0,5-4 0,6-4 15,5-4-15,2-8 0,3-5 0,-7-1 16,-14-1-16,-9-1 0</inkml:trace>
  <inkml:trace contextRef="#ctx0" brushRef="#br0" timeOffset="313560.8623">19131 15286 0,'0'0'0,"0"0"0,0 0 0,-18-22 0,18 22 15,-33-17-15,5 8 16,-4 6-16,-3 4 0,-3 3 16,4 2-16,0 7 15,6 4-15,8 0 0,6-1 0,7 5 16,7 2-16,6 0 0,5-2 0,6 2 15,6 1 1,-2 0-16,-2-2 0,-2 1 0,-5-3 16,-6-3-16,-3-4 0,-9-1 15,-6-1-15,-3-7 0,-4-1 16,-5-5-16,-5-2 0,0-1 16,1-2-16,-5-7 0,2-3 15,6-1-15,7 0 0,7-6 16,6-5-16,2 7 0,1 5 0,0 3 15</inkml:trace>
  <inkml:trace contextRef="#ctx0" brushRef="#br0" timeOffset="313780.0952">19435 15004 0,'0'0'0,"0"0"0,0 0 16,0 0-16,-11 36 0,0-18 15,-5 5-15,-2 5 0,0 4 0,-5 12 16,0 1 0,3-5-16,3-2 0,-3 5 0,2-1 15,3 0-15,6-7 0,3-2 0,4-4 16,4-6-16,4-3 0,0-5 16,3-4-16,-1-4 0,1-4 15,-1 1-15,-3-3 0,-1 2 0</inkml:trace>
  <inkml:trace contextRef="#ctx0" brushRef="#br0" timeOffset="313944.537">19114 15320 0,'0'0'0,"0"0"0,0 0 16,0 0-16,29-4 0,-29 4 15,49-1-15,-19 1 0,5 0 16,7 0-16,6 2 15,5 0-15,-9-1 0,-6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17T03:37:58.25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15867 3359 0,'0'0'0,"10"-1"0,4 1 16,2-1-16,2-1 0,14-1 15,7-1-15,8 2 16,-1 1 0,12-2-16,8 1 15,5-2-15,-7 2 0,10-3 0,-2 1 0,-3 2 0,-1 3 0,14-5 16,4-2-16,-4 1 0,-4 2 0,35 3 16,-11 3-16,-9-3 0,-6-2 15,2 1-15,2 2 16,-5 0-16,-2 0 0,5 2 0,1 1 15,0-3-15,2-2 0,3 2 16,2 0-16,0 1 0,-1 1 0,5-2 16,4 0-16,1 1 15,-1-1-15,2-1 0,0-1 16,-3 1-16,-3 1 0,0 0 16,0 0-16,-4 0 0,-2-1 0,-2-1 15,-1-1-15,-5-1 0,-4 1 16,-4-1-16,-1 0 0,-10 2 15,-5-1-15,-10 6 0,-5 2 16,-15-2-16,-10-1 0,-7-2 16</inkml:trace>
  <inkml:trace contextRef="#ctx0" brushRef="#br0" timeOffset="3365.7129">17617 3650 0,'0'0'0,"0"0"16,0 0-16,0 0 0,26-12 0,-26 12 15,25-8-15,-10 4 0,2-2 0,0 2 16,0 0-16,2-2 0,1 0 15,0 2-15,-1 0 0,5-2 16,-3 0-16,-3 2 16,0 3-16,-2 4 0,0 1 0,-2 4 15,-2 1-15,-1 4 0,-1 1 16,-2 4-16,-2 2 0,-1 0 16,-1 2-16,-2 0 0,-4 2 15,1-1-15,-1 0 0,-3 0 16,-2-3-16,-1-3 0,-1-2 0,-4-2 15,-2 0-15,-3-2 0,-1-3 16,2-2-16,1-2 0,3-1 16,0-2-16,0-1 0,-1-2 15,3-5-15,0-2 0,5-2 16,2-3-16,4 1 0,3 0 0,2-1 16,4 2-16,4 1 15,3-1-15,1 3 0,3-1 16,3 1-16,-1 5 0,-2 2 15,-1 1-15,-3 3 0,-1 2 0,-5 2 16,-3 4-16,-4 2 0,-4 3 16,-3 3-16,-1 1 0,-3 1 15,-1 1-15,-5 3 0,-3-2 16,3 0-16,1 0 0,2-4 16,1-1-16,4-3 0,3-3 0,4-2 15,5 0-15,4-5 16,3-3-16,0-2 0,2-2 15,4-3-15,3 0 0,0-1 0,-4 0 16,-4 3-16</inkml:trace>
  <inkml:trace contextRef="#ctx0" brushRef="#br0" timeOffset="3817.3758">18408 3395 0,'0'0'16,"0"0"-16,0 0 0,0 0 15,0 0-15,0 0 0,-32 20 0,32-20 16,-31 24-16,13-8 0,0 1 16,1 1-16,2 1 0,-2 2 15,4-1-15,5-4 0,5-2 16,6-4-16,7-2 0,4-4 16,4-4-16,6-2 0,7 0 15,2-3-15,4 0 0,4-2 16,-2-1-16,-5 2 0,-3 1 0,-3 3 15,-9 2-15,-10 6 0,-6 1 16,-11 4-16,-10 2 0,-6 3 16,-6 1-16,-10 3 0,-6 3 15,-11 8-15,-3 0 0,-3 3 16,6-3-16,11-5 0,8-5 16,12-5-16,7-6 0,11-2 15,7-3-15,11-3 0,9-2 16,4-4-16,7-4 0,6-3 15,6-2-15,2-1 0,3 0 0,5 0 16,-2 3-16,-5 1 0,-3-2 16,-9 4-16,-6 2 0,-7 3 15,-6 3-15,-4-4 0,-5 0 16,-4 2-16,-3 2 0,-5-1 16,-7 1-16,0 0 0,-3-1 15,4-1-15,2 2 0,2-1 16</inkml:trace>
  <inkml:trace contextRef="#ctx0" brushRef="#br0" timeOffset="4065.7313">18430 3483 0,'0'0'0,"0"0"0,0 0 16,-6 23-16,6-23 0,-4 36 15,1-10-15,0 5 0,1 4 16,1 14-16,2 3 0,1 9 0,3-3 15,0-5-15,1-1 16,0 1-16,0-6 0,-2-6 16,0-6-16,-2-4 0,-1-5 0,0-4 15,-1-2-15,0-5 0,-1-3 16,-2-3-16,-3-4 0,2-5 16,-2-4-16,2 2 0,1 1 15,0-1-15</inkml:trace>
  <inkml:trace contextRef="#ctx0" brushRef="#br0" timeOffset="4232.3233">18464 3892 0,'0'0'0,"0"0"16,0 0-16,0 0 0,0 0 15,-29 15-15,29-15 0,-32 20 16,16-6-16,-3 2 0,-1 2 16,0 0-16,1 2 0,-6 6 15,3 0-15,6-2 0,2 0 0,5-6 16,2-5-16,1-1 0,2-2 15,0-2-15</inkml:trace>
  <inkml:trace contextRef="#ctx0" brushRef="#br0" timeOffset="4366.7308">18507 3944 0,'0'0'16,"0"0"-16,0 0 0,0 0 16,26 9-16,-26-9 0,22 10 15,-22-10-15,23 16 0,-11-7 0,1-1 16,2 1-16,2-2 0,-1-1 15,1-3-15,-3 0 0,0 0 16,-3-1-16</inkml:trace>
  <inkml:trace contextRef="#ctx0" brushRef="#br0" timeOffset="4599.6291">19085 3548 0,'0'0'0,"0"0"0,0 0 0,-3 23 16,3-23-16,-4 28 0,-1-9 16,-1 5-16,1 1 0,-1 2 15,-1 1-15,1 6 0,0-4 16,2-3-16,2-2 0,-1-4 16,2-2-16,0-4 0,-1-3 15,1-2-15,-1-3 0,0-5 16,-2-4-16,2 1 0,0 0 0,0-1 15</inkml:trace>
  <inkml:trace contextRef="#ctx0" brushRef="#br0" timeOffset="4917.246">18924 3821 0,'0'0'0,"0"0"16,0 0-16,0 0 0,-4 25 16,4-25-16,-1 22 0,1-22 15,1 29-15,1-13 0,-1 2 16,1-4-16,0-2 0,1-1 0,1 0 15,0-3-15,2-3 0,2-2 16,3-3-16,3 0 0,0-3 16,0-2-16,2-3 0,2-4 15,0 0-15,0-4 0,-2 0 16,1 0-16,-1 2 0,0 1 16,-2 1-16,-3 3 0,-1 4 15,0 1-15,0 4 0,-2 3 0,-2 2 16,1 3-16,-2 3 15,0 4-15,-2 2 0,-1 2 0,-1 3 16,-1-1-16,-1-1 0,1-3 16,0-1-16,0-3 0,1-3 15,2-4-15,0-2 0,1-4 16,1-2-16,-2-1 0,0 0 16,0 2-16</inkml:trace>
  <inkml:trace contextRef="#ctx0" brushRef="#br0" timeOffset="5299.066">19590 3339 0,'0'0'16,"0"0"-16,0 0 0,0 0 16,0 0-16,0 0 0,-22 20 15,22-20-15,-21 22 0,21-22 0,-22 29 16,12-14-16,1-3 0,4-1 15,3 0-15,4-3 0,4 0 16,3-1-16,3-2 0,2-2 16,3-2-16,0-1 0,2 0 15,4-1-15,-1-2 0,-3 0 16,-4 0-16,-1 0 0,-4 2 0,-2-1 16,-1 2-16,-3 1 15,-1 1-15,-6 2 0,-2 2 0,-4 0 16,-2 3-16,-4 6 0,-2 4 15,0 1-15,-3 1 0,-1 3 16,-1 1-16,-4 8 0,3-1 16,3-2-16,3-2 0,-1-4 15,3-1-15,-2-3 0,1-5 16,-1 0-16,-1-4 0,4-2 16,3-1-16,2-2 0</inkml:trace>
  <inkml:trace contextRef="#ctx0" brushRef="#br0" timeOffset="6103.8848">19286 3676 0,'0'0'0,"0"0"0,0 0 0,34-8 16,-34 8-16,37-6 0,-13 3 15,3 1-15,0 2 0,12-1 16,1-1-16,-3 1 0,-2 1 0,5 2 16,-4 2-16,-4-1 0,-3 0 15,-7 0-15,-5 0 16,-5-1-16,-3 2 0,-8 1 0,-6 0 15,-1 1-15,-4-1 0,-6 1 16,-4 1-16,-2 0 0,-3 3 16,0-1-16,4-3 0,-9 7 15,-8 4-15,6-2 0,4-2 16,6-2-16,5-5 0,4 1 16,4-1-16,6-1 0,4-2 0,7-1 15,5-2-15,5-2 16,4-1-16,2-1 0,1 0 0,1 2 15,-1 0-15,-2-2 0,-2 1 16,-4 1-16,-5 1 0,-3 3 16,-4 1-16,-6 1 0,-6 0 15,-3 3-15,-4 1 0,-4 2 16,-3 2-16,-7 2 0,-2 1 16,4-3-16,2 0 0,6-1 15,2 0-15,4-4 0,2 0 0,5-1 16,1-2-16,7 0 0,2 0 15,5-4-15,4-3 0,3 2 16,1-3-16,-1 2 0,2-2 16,-3 2-16,-1 0 0,-3 1 15,-2 0-15,-2 1 0,-3-1 0,-5 1 16,-2 6-16,-5 0 16,-2 1-16,-4 4 0,-3 1 15,-2 1-15,-1-1 0,3-1 0,1-1 16,3 1-16,2-1 0,4 0 15,1-1-15,5-1 0,5-1 16,5-2-16,4-3 0,3 0 16,0-2-16,5-2 0,4 0 15,-1-2-15,0-2 0,4 0 16,-3 0-16,-2-2 0,-3 0 0,-4-2 16,-1-1-16,-6 0 0,-4 0 15,-4 0-15,-4-2 16,-1 2-16,-3-3 0,-1 1 0,-3 0 15,-2-1-15,-2-1 0,-1-3 16,1-1-16,0 3 0,3 3 16,2 2-16,3 2 0,0 5 15,2 0-15,2 5 0,1 3 16,1 4-16,1 3 0,0 9 16,1 3-16,0 7 0,2 4 0,-1 16 15,1 6-15,-2 0 0,0-1 16,-4 13-16,0 1 0,0-7 15,0-15-15,1-12 0</inkml:trace>
  <inkml:trace contextRef="#ctx0" brushRef="#br0" timeOffset="9553.3972">27659 2225 0,'0'0'0,"0"0"0,0 0 16,-30 6-16,15-5 0,-4 4 15,-8 4-15,-2 1 0,0 1 0,-18 9 16,-4 4-16,-13 6 0,2 3 16,-15 14-16,-3 6 15,2 6-15,12-3 0,-1 12 0,8 2 16,1 20-16,17-13 0,18-1 16,12 0-16,8-12 0,5-8 0,19-1 15,13-2-15,4-13 16,4-10-16,22-3 0,16-2 15,-2-1-15,0-1 16,35-10-16,22-6 0,-18-6 0,-12-4 0,1-3 16,0-1-16,4-4 0,3-2 15,0-6-15,-1-2 0,-5-4 16,-2 1-16,-6-10 0,-3-5 16,-14-4-16,-8-5 0,-9-4 15,-7-3-15,-8-2 0,-6-1 16,-9-3-16,-6 0 0,-15 6 15,-9 4-15,-11-6 0,-8-5 16,-12 6-16,-8 5 0,-18 3 16,-13 2-16,-8 11 0,-5 7 15,-22 10-15,-15 5 0,-9 8 0,-8 3 16,-18 17-16,-12 10 0,50-8 16,35-4-16,24-5 0</inkml:trace>
  <inkml:trace contextRef="#ctx0" brushRef="#br0" timeOffset="11145.7032">25260 3742 0,'0'0'0,"4"14"16,0-2-16,-1-2 0,-2 0 0,1 3 16,0 0-16,-1 0 0,-1-1 15,-1 1-15,1-3 0,0-2 16</inkml:trace>
  <inkml:trace contextRef="#ctx0" brushRef="#br0" timeOffset="11399.6018">25320 3660 0,'0'0'0,"0"0"16,20-5-16,-7 3 0,2-2 16,2 0-16,3 2 0,1-2 15,0 2-15,2 0 0,-2 2 16,-3 1-16,-3 4 0,-4 0 16,-4 2-16,-5 2 0,-4 0 0,-7 4 15,-5 3-15,-4 1 0,-2 3 16,-4-1-16,-4 3 0,-5 2 15,1-1-15,4-2 0,2-2 16,5-7-16,4-4 0,7-6 16,5-5-16,2 1 0,1 0 15,0 0-15</inkml:trace>
  <inkml:trace contextRef="#ctx0" brushRef="#br0" timeOffset="11616.2192">25733 3550 0,'0'0'0,"0"0"16,0 0-16,-13 36 0,3-13 16,-2 5-16,-2 5 0,-3 10 15,1 1-15,-5 15 0,-1 1 16,1-3-16,0-2 0,-1 0 16,2-6-16,5-11 0,2-9 0,1-9 15,4-10-15,4-11 0,4-6 16,3-10-16,0-4 0,3-5 15,3 1-15,-1 3 0,-2 7 16,-2 1-16</inkml:trace>
  <inkml:trace contextRef="#ctx0" brushRef="#br0" timeOffset="11982.9802">25867 3579 0,'0'0'0,"7"-3"0,1 0 16,4 0-16,0 1 0,3 2 15,3 0-15,2 2 0,-2 2 0,-2 3 16,-4 2-16,-4 3 0,-4 2 15,-10 2-15,-6 4 0,-4 0 16,-3 2-16,-7 4 0,-7 0 16,-8 9-16,-1-1 0,-6 3 15,4-7-15,9-3 0,7-6 16,9-7-16,5-5 0,10-3 0,7-5 16,12-8-16,8-5 15,4 1-15,5 1 0,4-3 16,1 0-16,-1 1 0,0 1 0,-3 4 15,-2 2-15,-6 5 0,-4 3 16,-6 2-16,-2 3 0,-8 1 16,-3 2-16,-8 4 0,-8 2 15,1 0-15,-3 2 0,-5 6 16,-1 1-16,-4 1 0,0-2 0,-2 2 16,1 1-16,1-4 0,3-2 15,-1-5-15,0-6 0,5-5 16,4-2-16,0-6 0,2-2 15,3 0-15,2 1 0,3 1 16</inkml:trace>
  <inkml:trace contextRef="#ctx0" brushRef="#br0" timeOffset="12119.3323">25739 4024 0,'0'0'0,"0"0"0,0 0 16,21 5-16,-21-5 0,29 9 16,-10-1-16,-1 2 0,1 1 0,0 2 15,1 0-15,5 6 0,0-4 16,-3 2-16,-3 0 0,-2-4 15,-3-3-15,-2-1 0,-2-1 16,-1-2-16</inkml:trace>
  <inkml:trace contextRef="#ctx0" brushRef="#br0" timeOffset="12699.8943">26447 3503 0,'0'0'0,"0"0"16,16-2-16,-6 3 0,1 1 0,-1 3 16,0 2-16,-1 2 0,-1 4 15,-4 4-15,-4 2 0,-5 0 16,-4 1-16,-5 2 0,-6 2 16,-2 2-16,-3 0 0,-8 6 15,-3 0-15,2-5 0,2-3 16,-1-3-16,4-4 0,6-5 15,4-3-15,8-5 0,6-2 16,5-2-16,6-7 0,5 1 16,5-2-16,4 0 0,4-4 0,7 0 15,5 1-15,2 1 0,-1 2 16,3 1-16,-4 2 0,-7 3 16,-6 0-16,-8 6 0,-5 2 15,-10 5-15,-5 2 0,-12 2 16,-8 3-16,-6 4 0,-3 3 15,-10 7-15,-1 2 0,3-6 16,3-2-16,4-3 0,7-3 16,9-6-16,6-5 0,11-4 15,9-5-15,4-5 0,4-6 0,12-1 16,7-3-16,1 0 0,1 0 16,1 3-16,0 1 0,-4 2 15,-4 5-15,-3 2 0,-6 4 16,-8 2-16,-4 3 0,-5 5 15,-3 4-15,-5 1 0,-5 2 0,-4 4 16,-4 4-16,-1-4 16,1-1-16,2-6 0,3 0 15,3-6-15,2-4 0,4-6 16,2-5-16,5-4 0,4-3 0,4-9 16,3-8-16,-3 6 0,-2 4 15,-2 5-15</inkml:trace>
  <inkml:trace contextRef="#ctx0" brushRef="#br0" timeOffset="12883.2665">26881 3626 0,'0'0'0,"0"0"0,0 0 0,0 0 15,0 0-15,-3 34 0,3-34 0,-9 42 16,3-11-16,-4 4 0,-2 5 16,-3 15-16,2 0 0,-1 10 15,1-3-15,1-1 0,2-7 16,2-12-16,1-8 0,2-9 15,1-5-15,4-10 0,2-8 16,3-7-16,0-8 0,0 4 16,-2 2-16,-1 1 0</inkml:trace>
  <inkml:trace contextRef="#ctx0" brushRef="#br0" timeOffset="13099.3728">27491 3610 0,'0'0'0,"0"0"0,0 0 16,-19 20-16,19-20 0,-26 29 0,8-5 15,-5 4-15,-3 3 0,-13 15 16,-3 2-16,-8 11 0,4 0 16,-6 5-16,5-7 0,1-4 15,7-10-15,10-14 0,8-11 16,8-9-16,5-9 0,3 1 15,1-1-15,0 0 0</inkml:trace>
  <inkml:trace contextRef="#ctx0" brushRef="#br0" timeOffset="13233.6913">27309 3963 0,'0'0'0,"0"0"0,0 0 16,18 16-16,-18-16 0,18 20 0,-4-5 15,0 3-15,0 1 0,6 6 16,0 1-16,0-3 0,0-3 15,-4-3-15,-1-2 0,-3-3 16</inkml:trace>
  <inkml:trace contextRef="#ctx0" brushRef="#br0" timeOffset="13668.8858">28162 3932 0,'0'0'0,"0"0"15,0 0-15,-17 19 0,17-19 0,-21 22 16,5-7-16,0-1 0,-1 1 15,-7 4-15,-2 0 0,0-4 16,2-3-16,1-3 0,1-7 16,2-2-16,2-2 0,3-7 15,2-3-15,4-3 0,3-4 0,5-5 16,6 0-16,3 2 0,5 1 16,7 2-16,8 2 0,3 2 15,3 3-15,10 3 0,2 2 16,-3 5-16,-2 5 0,-4 5 15,-4 4-15,-8 0 0,-5 1 0,-5 2 16,-4 1-16,-4 1 16,-3 1-16,-4 0 0,-3 3 15,-6-2-15,-3-2 0,-5 1 16,-6 3-16,6-6 0,4-2 0,2-5 16</inkml:trace>
  <inkml:trace contextRef="#ctx0" brushRef="#br0" timeOffset="13927.3114">28976 3646 0,'0'0'0,"0"0"0,0 0 0,-20 25 15,20-25-15,-31 32 0,9-5 16,-10 11-16,-3 2 0,-14 11 16,-3 2-16,2-3 0,3-2 0,-5 2 15,-2-1-15,13-13 0,10-9 16,10-15-16,8-8 0,3-2 16,2 0-16,3-1 0</inkml:trace>
  <inkml:trace contextRef="#ctx0" brushRef="#br0" timeOffset="14083.8992">28803 3966 0,'0'0'0,"0"0"0,0 0 16,14 21-16,-6-9 0,2 3 0,2 6 16,3 4-16,1 1 0,0 1 15,1-1-15,-1-4 0,1-5 16,0 1-16,-3-3 0,-3-3 0</inkml:trace>
  <inkml:trace contextRef="#ctx0" brushRef="#br0" timeOffset="14365.9327">29644 3412 0,'0'0'16,"0"0"-16,0 0 0,-14 24 15,3-7-15,-7 11 0,-5 8 16,-9 16-16,-2 5 0,-9 21 0,-1 7 16,-4 9-16,5-6 0,-2 5 15,-1 2-15,12-20 0,8-12 16,-2 11-16,7-15 0,6-20 15,5-15-15,3-7 0,2-6 16,2-3-16</inkml:trace>
  <inkml:trace contextRef="#ctx0" brushRef="#br0" timeOffset="14572.1466">29812 3510 0,'0'0'16,"16"-6"-16,4 1 0,-2 0 0,2 1 15,13-3-15,6 0 16,12 3-16,0 2 0,6-1 0,-3 0 16,-9 3-16,-6 3 15,-9 0-15,-7-2 0,-4 0 0</inkml:trace>
  <inkml:trace contextRef="#ctx0" brushRef="#br0" timeOffset="14766.7782">29795 3617 0,'0'0'0,"0"0"16,0 0-16,0 0 0,-3 25 0,3-25 15,-3 24-15,3-24 0,-6 27 16,4-11-16,1 0 16,1 0-16,1-1 0,-1-2 15,0-2-15,0-1 0</inkml:trace>
  <inkml:trace contextRef="#ctx0" brushRef="#br0" timeOffset="15866.451">29836 3655 0,'0'0'0,"0"0"0,0 0 0,20-9 15,-20 9-15,28-7 0,-8 4 16,2-1-16,3 0 0,8 0 16,0-2-16,0 3 0,0 0 0,3 0 15,-3 3-15,-6 0 16,-6 0-16,-6 3 0,-3 0 16,-6 0-16,-5 3 0,-11 1 0,-9 3 15,-3 2-15,-2 0 0,-11 4 16,-5-1-16,-1 2 0,0 2 0,-4 0 15,3-3-15,10-4 16,8-4-16,6-2 0,6-1 16,6-1-16,5 0 0,12-7 15,8-2-15,5-3 0,1-2 0,8 0 16,7 0-16,7 0 0,1 2 16,-2 0-16,-1 2 0,-7 1 15,-7 3-15,0-2 0,-5 2 16,-11 2-16,-7 2 0,-11 2 15,-8 3-15,-7 0 0,-5 1 0,-9 5 16,-7 3-16,-4 2 16,-2 0-16,-4 2 0,-2 1 15,-1 0-15,7-3 0,6-2 16,6 0-16,8-4 0,5-2 0,7-3 16,5-3-16,8-4 0,3 2 15,10-5-15,9-1 0,6-5 16,3 0-16,10-3 0,7 0 15,1 0-15,-1-1 0,13-3 16,3 1-16,-8 3 0,-5 2 0,-3 2 16,-7 1-16,-12 2 15,-8 0-15,-10 3 0,-7 0 0,-9 3 16,-7 4-16,-12 2 16,-10 5-16,-7 1 0,-5 2 0,-17 7 15,-6 0-15,4 2 0,2-1 16,-9 2-16,3 2 0,12-5 15,11-4-15,-5 0 0,17-6 16,19-6-16,6-1 0,9-5 16,9-3-16,12-2 0,10 1 0,11-7 15,12-4-15,2 1 16,2 0-16,17-1 0,5 0 16,-11 1-16,-6-1 0,18-2 0,-12 5 15,-25 10-15,-17 6 0,-14-2 16,-11-3-16,-9 1 0,-4 1 15,-18 7-15,-12 4 16,-2-1-16,-5 2 0,-11 4 0,-9 2 16,-2 4-16,5 3 0,-9 3 15,1 0-15,-5 3 0,16-6 0,21-6 16,15-2-16,12-9 0,7-4 16,15-1-16,8-1 0,4-2 15,7-2-15,12-8 0,12-3 16,-7-2-16,1 0 0,14-7 15,2-3-15,-4 3 0,-6 2 0,-4-6 16,-4-3-16,-7 2 16,-5-2-16,2-16 0,-11 1 15,-15 16-15,-6 0 0,-6-4 16,-2-4-16,-3-1 0,-2 1 0,-4-4 16,-1-3-16,-2 0 0,-1-1 15,2 3-15,2 5 0,3 4 16,2 6-16,1 4 0,0 3 15,3 8-15,3 7 0,0 4 16,2 3-16,0 4 0,0 3 0,1 8 16,1 7-16,0 3 15,0 2-15,2 11 0,2 7 16,3 4-16,1 1 0,2 16 0,1 2 16,-3-5-16,-1-5 0,-5 13 15,-4 0-15,-6 0 0,-3-8 16,-23 25-16,-11-5 0,-7-8 15,-4-7-15,17-23 0,13-16 16,8-9-16</inkml:trace>
  <inkml:trace contextRef="#ctx0" brushRef="#br0" timeOffset="30750.6166">2004 4374 0,'0'0'0,"0"0"0,0 0 15,0 0-15,0 0 0,0 0 0,29 10 16,-29-10-16,0 0 0,26 15 16,-26-15-16,25 10 0,-13-5 15,4 2-15,6 0 0,-3-1 16,1 2-16,4 0 0,5-2 15,5 0-15,2 1 0,7-1 16,5 0-16,10 1 0,2 0 0,5-3 16,0 0-16,12-1 15,-4-1-15,18-1 0,2-1 16,-5-1-16,-6-1 0,19-2 0,4-1 16,30-2-16,-18 1 0,0 1 15,1 0-15,-11 1 0,-7 1 16,5 0-16,5 2 0,-8 0 15,-7-2-15,5 0 0,5-1 16,-11 5-16,-5 3 0,3-5 16,5-4-16,-7 0 0,-4 2 0,4 2 15,3 2-15,-12-1 0,-6 1 16,1-2-16,0 0 16,-5 1-16,-5 1 0,-1-1 0,0-1 15,-10 1-15,-5 0 0,-2 2 16,-1 3-16,-9-2 0,-5 2 15,-7 1-15,-5 4 0,-7 2 16,-5 4-16,-3-6 0,0-2 16,-4-3-16</inkml:trace>
  <inkml:trace contextRef="#ctx0" brushRef="#br0" timeOffset="34200.7125">4913 1142 0,'0'0'0,"-17"0"0,-2 0 16,0 1-16,0-1 0,-16 1 15,-8 0-15,-8 0 0,0-1 0,-19 2 16,-4-1-16,6 2 16,3 0-16,-19 4 0,-4 3 15,-2 3-15,9 1 0,-42 17 16,3 7-16,20-8 0,17-4 0,-2 10 16,-1 8-16,13-8 0,10-6 15,-5 12-15,1 6 0,6-3 16,6-4-16,4 13 0,4 10 15,8-14-15,7-10 0,1 12 16,5 5-16,8-3 0,7 0 0,14 1 16,7 3-16,4-14 15,2-6-15,17 6 0,11 5 16,-2-8-16,0-7 0,9-12 0,5-8 16,10 3-16,6 1 0,14-2 15,10-2-15,4-5 0,0-3 16,12-8-16,6-7 0,1 7 15,-2 0-15,6-1 0,7-4 16,-4-5-16,-6-5 0,6 1 16,4-4-16,-4 2 0,-3 0 0,-3-5 15,-5-1-15,-8-4 0,-9 0 16,-3-5-16,-3-2 0,-10-5 16,-7-4-16,-8-5 0,-3-5 15,-11-2-15,-8-2 0,-12-7 16,-11-8-16,-7 4 0,-4 2 15,-14-8-15,-4-5 0,-9 3 16,-6 4-16,-21 7 0,-11 4 16,-10 9-16,-7 7 0,-16 2 15,-13-1-15,-11 14 0,-8 8 0,-22 15 16,-14 8-16,-6 11 0,-1 6 16,-26 22-16,-17 13 0,-1 19 15,-3 13-15,65-26 0,46-18 16,31-12-16</inkml:trace>
  <inkml:trace contextRef="#ctx0" brushRef="#br0" timeOffset="35769.6205">7735 3922 0,'0'0'0,"0"0"0,0 0 0,-7-19 16,7 19-16,0 0 0,-16-27 16,9 16-16,-2 0 0,-1 0 15,-1 2-15,0 0 0,0-1 0,-4 1 16,-4 0-16,1 2 16,2 2-16,-8 2 0,0 3 0,-1 2 15,1 2-15,-1 4 0,-2 2 16,4 3-16,2 3 0,-1 6 15,3 3-15,4 0 0,3 1 0,3 2 16,3 3-16,4-4 16,2-1-16,6-5 0,3 0 15,7-5-15,5-5 0,3-5 16,5-6-16,2-4 0,0-3 0,7-9 16,1-7-16,-2-1 0,1-1 15,-1-6-15,1-6 0,0-3 16,-2 1-16,-1-5 0,2-5 15,-9 6-15,-4 3 0,6-8 16,0 2-16,-8 10 0,-6 7 0,-4 6 16,-3 5-16,-3 5 0,-4 6 15,-5 6-15,-5 4 16,-5 5-16,-5 4 0,-2 8 0,-4 8 16,-1 2-16,-2 2 0,-1 14 15,4 5-15,3 0 0,6 0 16,-1 3-16,7-4 0,3-10 15,6-6-15,7-7 0,5 0 16,3-6-16,1-6 0,5-5 16,4-5-16,-1-5 0,0-6 0,-5 2 15,-6 1-15,-3 1 0</inkml:trace>
  <inkml:trace contextRef="#ctx0" brushRef="#br0" timeOffset="36083.2483">8257 3741 0,'0'0'0,"0"0"0,0 0 16,0 0-16,-14 32 0,14-32 15,-16 37-15,4-13 0,3-1 0,-1 4 16,0 2-16,0 4 0,2-4 16,0-5-16,2-4 15,0-4-15,2-3 0,2-4 0,2-4 16,0-5-16,3-3 0,0-4 15,1-3-15,1-2 0,1-1 16,0-6-16,2-5 0,0 1 16,0 0-16,1-5 0,0 3 15,0 7-15,-1 7 0,0 1 16,2 0-16,1 3 0,3 2 0,1 5 16,4 4-16,-3 2 0,1 0 15,5 6-15,1 1 0,-4-2 16,-4-2-16,-3-2 0</inkml:trace>
  <inkml:trace contextRef="#ctx0" brushRef="#br0" timeOffset="36518.5438">8994 3782 0,'0'0'0,"0"0"15,0 0-15,0 0 0,-8-18 16,8 18-16,0 0 0,-24-15 15,13 12-15,-6 0 0,-3 1 16,0 1-16,-4 1 0,-1 5 16,-3 3-16,-6 6 0,1 0 0,2 7 15,2 3-15,-3 6 0,3 0 16,7 1-16,5 1 16,5-4-16,4-3 0,6 1 0,7-4 15,2-6-15,2-4 0,10-6 16,7-6-16,-4-3 0,2-1 15,5-6-15,3-2 0,-3-3 16,-4 0-16,-1-2 0,-2-3 16,-5-1-16,-2 0 0,-4 1 15,-1-1-15,-4 4 0,0 3 0,-3 2 16,0 2-16,-2 5 0,0 3 16,-2 4-16,0 4 0,-1 4 15,-1 3-15,-2 5 0,1 3 16,1 1-16,0 1 0,5-1 15,2 1-15,3-3 0,1 0 0,8-9 16,5-4-16,-5-3 16,-3 0-16,-1 0 0</inkml:trace>
  <inkml:trace contextRef="#ctx0" brushRef="#br0" timeOffset="36950.6795">9312 3837 0,'0'0'0,"0"0"0,0 0 16,-9 25-16,9-25 0,-9 29 15,3-9-15,2 0 0,0 1 0,2 4 16,2-3-16,4-3 0,2-5 16,3-1-16,5-5 0,1-3 15,0-4-15,3-5 0,2-5 16,-1-1-16,2-2 0,3-2 15,-2-1-15,-4-2 0,-1-5 0,-2-1 16,-1-1-16,-2 2 16,-1 3-16,-4 5 0,-1 1 15,-2 4-15,0 4 0,-4 5 16,0 4-16,-4 4 0,0 2 0,-2 7 16,1 5-16,-2 2 0,1 1 15,1 4-15,5 0 0,4-4 16,1-2-16,8-6 0,7-3 15,3-6-15,4-3 0,6-5 16,5-3-16,-3-6 0,-3-2 16,4-6-16,-2-5 0,-5 2 0,-4-1 15,-4-4-15,-4-3 16,-6 0-16,-6 1 0,-6-1 0,-6-1 16,-2 15-16,-5 8 0,4 3 15,3 0-15,1 1 0</inkml:trace>
  <inkml:trace contextRef="#ctx0" brushRef="#br0" timeOffset="37283.3526">10796 3455 0,'0'0'16,"0"0"-16,0 0 0,0 0 0,0 0 15,-14 34-15,3-14 16,-1 1-16,-1 2 0,-7 8 0,-4 6 16,-5 10-16,2-2 0,-2 8 15,1-1-15,3-1 0,5-8 0,8-7 16,6-6-16,4-6 15,3-3-15,9-6 0,6-1 16,3-6-16,3-5 0,7-3 16,4-1-16,0-5 0,-1-2 0,-6 2 15,-7 2-15,-3 1 0</inkml:trace>
  <inkml:trace contextRef="#ctx0" brushRef="#br0" timeOffset="37583.4786">11149 3797 0,'0'0'0,"0"0"16,0 0-16,-16 17 0,16-17 0,-21 24 16,7-6-16,2 1 0,1 0 15,0 7-15,4-2 16,1-1-16,3-3 0,7-6 0,6-3 16,3-3-16,4-4 0,5-4 15,5-3-15,0-2 0,-1-3 16,5-4-16,-2-3 0,-5 1 15,-3-2-15,-1-7 0,-4-2 16,-6 2-16,-4 0 0,-6 2 16,-3 1-16,-3 6 0,-2 4 0,-11 0 15,-9 2-15,5 3 0,1 2 16,-9 4-16,-3 3 16,6 2-16,5-1 0,4 4 0,3 2 15,6-1-15,5-2 0,2-1 16,1-2-16,0 0 0</inkml:trace>
  <inkml:trace contextRef="#ctx0" brushRef="#br0" timeOffset="37835.855">11808 3560 0,'0'0'0,"0"0"16,0 0-16,-24 24 0,24-24 0,-26 26 15,9-6-15,-3 4 0,-3 4 16,-7 11-16,2 2 0,-2 10 16,6-4-16,5-5 0,6-9 15,3 1-15,5-7 0,8-7 16,4-7-16,7-4 0,4 0 0,-1-7 16,-1-3-16,1-2 0,-2-3 15,1-2-15,-1 0 0,-2 1 16,-3 1-16,-1 2 0</inkml:trace>
  <inkml:trace contextRef="#ctx0" brushRef="#br0" timeOffset="38016.8625">11456 3779 0,'0'0'0,"0"0"0,0 0 0,29-6 15,-10 1-15,3 0 0,5 2 16,2-1-16,6-1 0,10 0 15,2 0-15,8 2 0,-3 2 16,0-1-16,0 2 0,-4 0 16,-9 0-16,-9 0 0</inkml:trace>
  <inkml:trace contextRef="#ctx0" brushRef="#br0" timeOffset="38333.8097">12439 3695 0,'0'0'0,"0"0"0,0 0 0,0 0 16,0 0-16,-28-15 0,28 15 16,-32-4-16,13 3 0,-5 1 15,-2 1-15,-2 1 0,0 1 0,-9 3 16,2 1-16,4 0 0,4-1 16,5 2-16,3 1 0,5 2 15,3 2-15,5 0 0,5 0 16,5 1-16,6 0 0,2 2 15,4 1-15,4 2 0,1 0 16,0-1-16,0-3 0,-4 1 16,-1-3-16,-5 0 0,-5-2 15,-4 0-15,-4-1 0,-8 0 16,-5 0-16,-9 0 0,-7 0 0,-8-1 16,-5-1-16,-7 1 0,-4 0 15,3-1-15,12-2 0,8-1 16</inkml:trace>
  <inkml:trace contextRef="#ctx0" brushRef="#br0" timeOffset="41767.5234">12927 3835 0,'0'0'0,"14"-5"0,4 0 16,9-1-16,3 0 0,12-5 16,5 0-16,0-2 0,1-2 0,5 0 15,-3 0-15,-7 3 0,-6 3 16,-2 1-16,-5 2 0,-11 2 15,-8 2-15,-11 2 0,-8 6 16,1-3-16,3 0 0,0-1 16</inkml:trace>
  <inkml:trace contextRef="#ctx0" brushRef="#br0" timeOffset="42103.6393">13117 3612 0,'0'0'15,"0"0"-15,0 0 0,0 0 0,0 0 16,3 27-16,-3-27 16,-1 34-16,-1-14 0,0 7 15,0 5-15,-1 4 0,1 0 0,-1 15 16,0 1-16,-1 8 0,2-8 16,0 1-16,1-9 0,0-8 15,-2-7-15,2-6 0,1-4 16,-2-4-16,-1-4 0,-6-5 15,-5-2-15,-2-1 0,0-1 0,-2-2 16,-1-3-16,0-3 16,-1-1-16,-1-4 0,0-5 15,3 2-15,3 0 0,4 2 0,3 0 16,5 0-16,4-3 0,10 1 16,8-2-16,3-1 0,2-1 15,10-2-15,9-2 0,2 1 16,3 0-16,8 1 0,-1 4 15,-12 3-15,-10 3 0,-7 2 16</inkml:trace>
  <inkml:trace contextRef="#ctx0" brushRef="#br0" timeOffset="42300.334">13370 3938 0,'0'0'0,"0"0"15,0 0-15,8 18 0,-8-18 0,7 25 16,-5-5-16,0 0 0,1 1 16,0 8-16,1 0 15,0-3-15,-2-2 0,-2-2 0,-2-3 16,-1-3-16,1-2 0,1-2 16</inkml:trace>
  <inkml:trace contextRef="#ctx0" brushRef="#br0" timeOffset="42718.0957">13239 4130 0,'0'0'15,"0"0"-15,0 0 0,8-23 16,-2 16-16,6-2 0,5-2 16,5 0-16,4-1 0,16-6 15,7 0-15,2 0 0,1 0 0,15-1 16,12-3-16,-7 5 0,-6 2 16,4 2-16,-9 2 0,-11 5 15,-9 1-15,-6 8 0,-7 3 16,-12 1-16,-4 2 0,-8 6 15,-9 7-15,-2 1 0,-3 2 0,-14 7 16,-7 5-16,2-6 16,-1 2-16,-15 1 0,-7-3 15,1-2-15,1-2 0,-13 1 0,-1-4 16,8-7-16,5-4 0,-16-8 16,10-7-16,29-4 0,1-4 15,4-8-15,4-3 0,11 2 16,4 1-16,13-4 0,10-1 15,1 4-15,3 0 0,13-1 16,12-1-16,-3 2 0,-2 1 16,12 1-16,3 2 0,-2 4 15,-4 2-15,-2 0 0,-1-2 16,-6 2-16,-4 2 0,-6 0 0,-4-2 16,-8 2-16,-7-1 0,-6 4 15,-5 2-15,-6-2 0,-4-1 0,2 1 16,0 2-16,2 0 0</inkml:trace>
  <inkml:trace contextRef="#ctx0" brushRef="#br0" timeOffset="42917.2977">13733 3771 0,'0'0'0,"0"0"0,0 0 15,0 0-15,-13 29 0,8-10 16,-1 4-16,1 3 0,-1 3 0,-1 13 15,2 4-15,1-3 16,1-2-16,4 5 0,3-5 16,2-5-16,3-5 0,1-5 15,0-6-15,-3-8 0,-2-1 0,0-3 16</inkml:trace>
  <inkml:trace contextRef="#ctx0" brushRef="#br0" timeOffset="43184.8469">14649 3388 0,'0'0'0,"0"0"0,0 0 0,-22 11 16,22-11-16,-33 20 0,6-2 15,-2 1-15,-1 2 0,-7 5 16,2 2-16,0 1 0,8-3 0,8-6 15,8-6-15,8-2 16,5-3-16,10-6 0,8-5 16,3-1-16,2 0 0,6-3 15,5-1-15,-6-2 0,-1 1 0,4-1 16,-1-1-16,-6 3 0,-7 1 16,-3 2-16</inkml:trace>
  <inkml:trace contextRef="#ctx0" brushRef="#br0" timeOffset="43288.5098">14463 3665 0,'0'0'0,"0"0"0,0 0 16,0 0-16,0 0 0,-6 24 0,6-24 16,3 18-16,-3-18 0,10 18 15,-10-18-15,22 18 0,-10-11 16,-1-1-16,-1-1 0,-2 0 16</inkml:trace>
  <inkml:trace contextRef="#ctx0" brushRef="#br0" timeOffset="43534.0729">15049 3388 0,'0'0'16,"0"0"-16,0 0 0,-30 21 0,30-21 16,-30 25-16,15-7 15,0-2-15,2 1 0,0 4 0,4 0 16,3-5-16,4-2 0,8-2 15,6-2-15,3-3 0,4-5 16,5-1-16,4-1 0,-1-1 16,1 1-16,2-1 0,-4-1 15,-4-2-15,-3 2 0,-4-1 16,-2 1-16,-3 2 0</inkml:trace>
  <inkml:trace contextRef="#ctx0" brushRef="#br0" timeOffset="43733.7972">14852 3668 0,'0'0'16,"0"0"-16,0 0 0,30 5 0,-16-2 15,4 2-15,2-1 16,-1 0-16,-1 1 0,7 1 0,0 0 16,-1-2-16,1-1 0,-5 0 15,-1-1-15,-3 2 0,-5-2 0,-4 1 16,-2-3-16,-1 1 15,-1-1-15,1 0 0</inkml:trace>
  <inkml:trace contextRef="#ctx0" brushRef="#br0" timeOffset="43901.2161">14877 3732 0,'0'0'0,"0"0"16,0 0-16,-32 12 0,32-12 0,-36 15 16,10-3-16,-12 8 0,-1 2 0,-14 7 15,-2 3-15,1 0 16,2 1-16,-9 7 0,2-2 15,-1 1-15,11-4 0,8-5 16,7-3-16,8-7 0,7-4 0,7-4 16,6-3-16,3-7 0,5-4 15,-1-1-15,-1 3 0,1-2 16</inkml:trace>
  <inkml:trace contextRef="#ctx0" brushRef="#br0" timeOffset="44070.2553">14904 3835 0,'0'0'16,"0"0"-16,24 2 0,-8 2 0,0 1 16,6 4-16,2 2 0,-3 0 15,-2 0-15,0-1 16,-1 1-16,-2 1 0,-4-1 0,-10 0 16,-10 0-16,0-2 0,-2 0 0,1-1 15,3-3-15,0 1 0</inkml:trace>
  <inkml:trace contextRef="#ctx0" brushRef="#br0" timeOffset="44234.2769">14651 3963 0,'0'0'0,"9"-1"0,7-1 16,2 1-16,0-2 0,10 0 15,1 0-15,-2 2 0,1 1 16,3 1-16,-3 0 0,-6 1 0,-5 1 15,-4 1-15,-2-2 16,-2-1-16</inkml:trace>
  <inkml:trace contextRef="#ctx0" brushRef="#br0" timeOffset="44401.0775">14567 4116 0,'0'0'0,"0"0"0,0 0 15,0 0-15,28 0 0,-28 0 16,24 0-16,-12 2 0,0 1 16,-1-1-16,-1 0 0,-1 1 0,-2 2 15,0 0-15,-2-1 0,0-1 16</inkml:trace>
  <inkml:trace contextRef="#ctx0" brushRef="#br0" timeOffset="44553.8823">14474 4224 0,'0'0'0,"0"0"16,0 0-16,26 7 0,-26-7 0,22 4 15,-22-4-15,29 7 0,-12-2 16,1-3-16,1-2 0,-1 1 16,-3 0-16,-1-1 0</inkml:trace>
  <inkml:trace contextRef="#ctx0" brushRef="#br0" timeOffset="44800.8404">15064 4183 0,'0'0'0,"0"0"16,0 0-16,0 0 0,0 0 15,0 0-15,0 0 0,-39 5 0,39-5 16,-45 11-16,15-3 0,-3 1 16,-3 0-16,-15 6 0,-3 0 15,0 0-15,1 0 0,-8 2 16,2-3-16,-1 4 0,9-2 0,10-3 15,10-4-15,8-1 16,8-2-16,11 1 0,11-1 16,13-3-16,8-2 0,15-4 0,11-3 15,6-1-15,5 1 0,21-1 16,5 3-16,-21 0 0,-18 1 16,-14 0-16</inkml:trace>
  <inkml:trace contextRef="#ctx0" brushRef="#br0" timeOffset="51084.3255">10426 4968 0,'0'0'16,"0"0"-16,0 0 0,0 0 0,12-21 15,-12 21-15,0 0 0,4-27 16,-4 16-16,-2 1 0,-1-1 16,-1-2-16,-1 2 0,-1 0 15,-3 0-15,-2 2 0,-1 2 0,-5 2 16,-3 2-16,-4 2 15,1 1-15,-1 6 0,-2 3 16,2 2-16,1 0 0,-5 7 16,2 5-16,5 1 0,3-1 0,4 5 15,3 4-15,3-3 0,3-4 0,6 2 16,5-4-16,6-6 16,5-4-16,4-11 0,6-9 15,2-3-15,0-2 0,9-12 16,3-6-16,-1 1 0,-2-1 0,4-9 15,-2-2-15,-6 2 0,-4 0 16,2-7-16,-2-1 16,-7 5-16,-3 6 0,-7 3 0,-3 4 15,-5 6-15,0 4 0,-6 5 16,-5 7-16,-2 4 0,0 2 0,-9 10 16,-5 7-16,5-3 15,2 2-15,-3 8 0,0 8 16,-1 1-16,1-1 0,0 16 15,0 5-15,5-5 0,3-6 0,6 3 16,7 1-16,2-9 0,3-6 16,8-4-16,6-8 15,-3-8-15,1-4 0,10-9 0,7-3 16,-4-6-16,-2-2 0,6-7 16,5-8-16,-5-1 0,-3-2 15,-8 9-15,-8 6 0,-3 3 16</inkml:trace>
  <inkml:trace contextRef="#ctx0" brushRef="#br0" timeOffset="51334.0158">11039 4706 0,'0'0'0,"0"0"16,0 0-16,0 0 0,0 0 0,0 0 16,-16 18-16,16-18 0,-23 26 15,8-7-15,-2 4 0,1 1 16,0 1-16,2 0 0,1 2 16,-2 4-16,3-3 0,2-5 15,3-6-15,1-5 0,3-3 0,2-7 16,1-2-16,2-7 15,0 1-15,3-6 0,0-2 16,3-2-16,2 1 0,0-3 16,1-2-16,0 1 0,-1-1 0,2 2 15,-1 2-15,0 3 0,-1 3 16,0 4-16,1 4 0,0 1 16,2 1-16,2 2 0,4 4 15,0 2-15,0 4 0,-3-3 16,-3-2-16,-2 0 0</inkml:trace>
  <inkml:trace contextRef="#ctx0" brushRef="#br0" timeOffset="51767.6462">11698 4815 0,'0'0'16,"0"0"-16,0 0 0,0 0 15,0 0-15,0 0 0,-17-21 16,17 21-16,-18-12 0,4 8 15,-3 0-15,-2 1 0,-1 0 0,-2 3 16,-2 2-16,-1 3 0,-1 2 16,-7 5-16,1 1 0,3 4 15,0 3-15,-1 7 0,6 2 16,5-2-16,5-1 0,7-2 16,6-2-16,6-3 0,3-3 15,7-5-15,3-2 0,7-4 16,2-4-16,4-4 0,2-4 15,-1-1-15,0-5 0,2-1 16,-4-1-16,-6-1 0,-4-1 0,-3-2 16,-3 0-16,-4 1 0,-3 2 15,-4 1-15,-3 2 0,0 5 16,0 1-16,-3 4 0,-2 3 16,-1 5-16,-2 5 0,-1 4 15,0 3-15,0 1 0,1 1 16,1 2-16,3 3 0,2 1 0,4-2 15,3-2-15,4-2 16,1-6-16,1-3 0,4-5 0,5-2 16,-4 0-16,-3-2 0,-3 1 15</inkml:trace>
  <inkml:trace contextRef="#ctx0" brushRef="#br0" timeOffset="52234.0099">11984 4770 0,'0'0'0,"0"0"16,0 0-16,0 0 0,-7 26 0,7-26 16,-8 31-16,2-12 0,-3 3 15,2 2-15,3 1 0,0-3 16,-1-1-16,3 3 0,2-4 16,2-5-16,3-2 0,2-6 15,3-3-15,1-4 0,0-4 0,2-3 16,2-2-16,-1-4 15,2-1-15,0-6 16,1-4-16,-3 2 0,-1 1 0,0-2 16,0 1-16,-2 4 0,-3 4 0,0 2 15,-2 3-15,-2 5 0,-2 4 16,-1 4-16,-1 6 16,-1 2-16,0 4 0,0 3 15,0 4-15,0 0 0,1 1 0,1 5 16,1-1-16,4-6 0,1-3 15,5-6-15,4-5 0,2-5 16,0-4-16,1-4 0,0-3 16,-2-3-16,1-1 0,0-4 15,-1-2-15,0-1 0,-1 1 0,-1-2 16,-3-1-16,-2-1 16,-1-1-16,-3 1 0,0 1 15,-2 3-15,-1 4 0,0-1 0,-2 2 16,-1 2-16,-1 2 0,0 3 15,-1 1-15,2 1 0</inkml:trace>
  <inkml:trace contextRef="#ctx0" brushRef="#br0" timeOffset="52568.3393">12493 4946 0,'0'0'0,"0"0"0,0 0 16,27-4-16,-27 4 0,30-1 0,-10 0 15,2 1-15,4 0 0,-1-4 16,1-1-16,6-2 0,-1 0 15,-2-1-15,-3-1 0,-2-1 16,-5-2-16,-1 0 0,-3-1 16,-4-2-16,-3 0 0,-4-1 15,-4 1-15,-4 1 0,-2 2 0,-4 3 16,-2 0-16,-3 4 0,0 4 16,-2 4-16,-1 1 15,-1 6-15,0 2 0,-2 8 0,1 0 16,4 5-16,2 2 0,3 1 15,4 0-15,2 1 0,3 0 16,4-2-16,5 0 0,7-2 16,6-6-16,2-4 0,2-4 15,5-6-15,4-4 0,-1-4 16,0-1-16,-3-3 0,-3-3 0,1-6 16,-1-3-16,-5 4 0,-5 3 15,-4 4-15</inkml:trace>
  <inkml:trace contextRef="#ctx0" brushRef="#br0" timeOffset="52867.9399">13178 4721 0,'0'0'0,"0"0"15,0 0-15,0 0 0,-7 32 0,7-32 16,-8 34-16,3-14 16,-1 5-16,2 0 0,0 2 15,-1 6-15,2-3 0,-1-3 16,2-4-16,1-3 0,1-3 0,0-4 15,0-1-15,1-6 0,3-1 16,-1-8-16,0-4 0,1-4 16,-2 0-16,0-3 0,1-6 15,1 0-15,0-3 0,1-2 16,3-1-16,1 1 0,1 3 0,2 0 16,1 3-16,3 4 0,1 4 15,4 4-15,4 4 16,1 5-16,2 4 0,-2 4 0,0 3 15,-3-2-15,-6-3 0,-3 0 16</inkml:trace>
  <inkml:trace contextRef="#ctx0" brushRef="#br0" timeOffset="60285.3517">14132 4780 0,'0'0'0,"0"0"0,0 0 16,0 0-16,0 0 0,0 0 15,0 0-15,0 0 0,0 0 16,-16-14-16,16 14 0,0 0 16,0 0-16,-27 16 0,27-16 15,-26 20-15,26-20 0,-30 29 16,15-10-16,-1-1 0,1 2 0,-7 8 15,-1 4-15,1-3 16,2 0-16,-3 3 0,2 0 16,2-8-16,2-4 0,3-4 0,0-4 15,2-5-15,1-5 0,2-1 16,1 0-16,3 0 0</inkml:trace>
  <inkml:trace contextRef="#ctx0" brushRef="#br0" timeOffset="60437.4791">13745 4831 0,'0'0'0,"0"0"0,0 0 16,0 0-16,0 0 0,0 0 0,26 1 16,-26-1-16,32 3 0,-12 3 15,2 3-15,1 2 0,1 0 16,1 3-16,1 2 0,6 6 16,-1 0-16,1 1 0,-7-5 15,-4-2-15</inkml:trace>
  <inkml:trace contextRef="#ctx0" brushRef="#br0" timeOffset="60768.6606">15035 4773 0,'0'0'0,"0"0"0,0 0 16,0 0-16,-3 30 0,3-30 16,-13 41-16,4-14 0,0 2 15,-3 13-15,-1 4 0,2-1 16,1 0-16,-1 6 0,1-5 15,2-5-15,2-4 0,-2 1 16,0-6-16,-1-6 0,-1-5 0,3-3 16,1-6-16,2-2 0</inkml:trace>
  <inkml:trace contextRef="#ctx0" brushRef="#br0" timeOffset="61025.9208">15029 4759 0,'0'0'16,"11"-3"-16,5-1 0,3-1 0,2 0 16,10 2-16,4 3 0,7 4 15,-2 3-15,-3 6 0,0 2 16,-3 5-16,-8-1 0,-5 1 16,-4 0-16,-7 0 0,-5-4 15,-8 1-15,-7 1 0,-4-3 16,-4 0-16,-9 1 0,-7-1 15,-1 0-15,0-2 0,-4-2 16,-2-1-16,5-4 0,4-4 0,0-5 16,4-6-16,13 0 0,7-2 15,2 2-15,1 2 0,2 2 16</inkml:trace>
  <inkml:trace contextRef="#ctx0" brushRef="#br0" timeOffset="61518.1208">16084 4822 0,'0'0'0,"0"0"0,0 0 0,0 0 16,0 0-16,0 0 0,-21-16 15,21 16-15,-22-12 0,22 12 16,-37-13-16,18 8 0,-1 0 0,-2 2 15,-1 2-15,-2 1 0,1 1 16,-6 5-16,2 2 0,1 3 16,2 2-16,2 2 0,1 2 15,3 1-15,3 1 0,4 7 16,6 2-16,3-5 0,5-1 16,5-7-16,6-1 0,5-4 15,4-4-15,7-4 0,5-5 16,0-2-16,1-4 0,4-4 15,-3-4-15,-4 0 0,-3 1 0,-4-2 16,-1 0-16,-7 1 0,-4 2 16,-2-1-16,-2 2 0,-3 2 15,-4 3-15,-3 3 0,-2 5 16,-1 4-16,0 3 0,-2 4 16,-1 4-16,0 2 0,0 2 15,2 3-15,-1 4 0,2-1 0,1 0 16,3-1-16,2-1 15,2-2-15,3-4 0,5-2 0,5-3 16,0-5-16,3-5 0,-5 0 16,-1 0-16,-4 0 0</inkml:trace>
  <inkml:trace contextRef="#ctx0" brushRef="#br0" timeOffset="61684.7732">16473 4783 0,'0'0'0,"0"0"0,0 0 16,-13 20-16,13-20 0,-19 27 0,8-7 16,0 1-16,0 0 0,-3 7 15,0 1-15,3-2 0,1-4 16,4-4-16,2-4 0,3-5 16,1-5-16,0 0 0,0-2 15,0 0-15</inkml:trace>
  <inkml:trace contextRef="#ctx0" brushRef="#br0" timeOffset="61834.2">16572 4534 0,'0'0'0,"0"0"0,22 0 16,-9 0-16,1 2 0,1 3 15,3 3-15,2 3 0,-4 0 0,-2 0 16,-1-4-16,-3 0 0</inkml:trace>
  <inkml:trace contextRef="#ctx0" brushRef="#br0" timeOffset="62167.8053">16714 4850 0,'0'0'0,"0"0"0,0 0 16,-8 20-16,8-20 0,-9 23 16,9-23-16,-16 32 0,7-14 0,2-1 15,-1-2-15,0-2 16,1 1-16,-1-2 0,2-2 15,2-3-15,1-4 0,3-3 0,2-7 16,1-2-16,3-2 0,1-3 16,2-3-16,4-2 0,2 1 15,2-1-15,3 0 0,-1 1 16,0 0-16,3 1 0,0 3 16,-2 4-16,-3 4 0,0 5 15,-1 5-15,-1 2 0,-4 3 16,-4 4-16,-2 1 0,-3 0 0,-1-1 15,-2 7-15,-3 2 16,-2 2-16,0 1 0,1-2 16,2-3-16,1-2 0,1-3 0,-1-1 15,1-4-15,1-3 0,3-1 16,-2-2-16,0-2 0,0 1 16</inkml:trace>
  <inkml:trace contextRef="#ctx0" brushRef="#br0" timeOffset="62418.8304">17362 4568 0,'0'0'0,"0"0"16,0 0-16,-13 30 0,13-30 0,-18 34 16,1-5-16,-1 2 15,0 2-15,-8 13 0,1 1 16,-3 5-16,5-5 0,5-1 15,4-7-15,9-9 0,6-7 0,3-6 16,5-5-16,3-3 16,4-2-16,5-8 0,5-7 15,-7 1-15,-1-1 0,1-5 0,-1-2 16,-6 4-16,-2 3 0,-2 2 16</inkml:trace>
  <inkml:trace contextRef="#ctx0" brushRef="#br0" timeOffset="62584.9313">17133 4794 0,'0'0'0,"0"0"0,0 0 0,23-3 16,-23 3-16,34-3 0,-12 1 16,3 1-16,3-2 0,8 2 15,1 0-15,-1-1 0,-2 0 0,0 0 16,-6-1-16,-6 1 0</inkml:trace>
  <inkml:trace contextRef="#ctx0" brushRef="#br0" timeOffset="62967.9767">17453 4977 0,'0'0'0,"0"0"16,0 0-16,0 0 0,24-9 0,-24 9 15,32-9-15,-13 3 0,1 0 16,3-2-16,2 0 16,1 0-16,-1-1 0,6-3 0,-2-1 15,-3-1-15,-2 3 0,-3-3 16,-3 0-16,-3 0 0,-1-1 0,-7 0 16,-6 0-16,-3 6 15,-2 2-15,-7 3 0,-7 3 16,-2 2-16,-2 2 0,-10 8 15,-4 5-15,2 0 0,2 2 0,4 3 16,4 4-16,1 6 0,4 0 16,8-4-16,4-2 15,6-3-15,5-2 0,10-2 0,10-2 16,4-3-16,0-4 0,9-5 16,4-5-16,-5-3 0,-2-2 0,1-4 15,1-2-15,-5-3 16,-4 0-16,-3 1 0,-5 4 15,-6 1-15</inkml:trace>
  <inkml:trace contextRef="#ctx0" brushRef="#br0" timeOffset="63218.3207">18019 4747 0,'0'0'0,"0"0"16,0 0-16,0 0 0,0 0 0,0 0 16,-4 26-16,4-26 15,-4 23-15,4-23 0,-7 38 16,4-17-16,0 1 0,-1-4 15,1 0-15,1-1 0,0-2 0,-1-1 16,1-3-16,0-4 0,1-4 16,1-3-16,0-5 15,1-2-15,0-2 0,2-3 0,3-1 16,3-4-16,1 0 0,4 1 16,4 0-16,0 4 0,1 2 15,5 5-15,6 0 0,-1 5 0,-2 2 16,2 1-16,-6-1 0,-4-1 15</inkml:trace>
  <inkml:trace contextRef="#ctx0" brushRef="#br0" timeOffset="95668.6653">2835 5379 0,'0'0'0,"0"0"0,0 0 16,0 0-16,23-9 0,-23 9 16,26-6-16,-8 3 0,1 0 0,7 2 15,5 1-15,2 3 0,1-1 16,20 2-16,8-2 15,15 0-15,1 1 0,26 1 0,7-2 16,13-1-16,-8 0 0,29-1 16,4-2-16,47-2 0,-23 2 15,8-1-15,6 0 0,-18 0 16,-13 2-16,14-1 0,10 0 16,-17 0-1,-10 1-15,12 1 0,4 2 0,-19 0 0,-15-1 0,3 1 16,3 2-16,-21-1 0,-12 1 15,-11 1-15,-5 1 0,-20-1 16,-10-2-16,-22 3 0,-14 1 16,-16-6-16,-10-5 0,-26-2 15,-20-2-15,16 3 0,8 1 0,7 2 16</inkml:trace>
  <inkml:trace contextRef="#ctx0" brushRef="#br0" timeOffset="96069.2732">3291 5521 0,'0'0'0,"26"-4"0,7 2 16,3-2-16,4 2 0,30-4 16,26-5-16,16 4 0,-4 3 0,63-3 15,18-4-15,-21-2 0,-10-1 16,15 1-16,12-1 15,-13 3-15,-13 1 0,15-3 0,10 2 16,-15 0-16,-10 0 0,6 2 16,5 1-16,-22-1 0,-19-1 15,-1 3-15,-2 2 0,-21 4 16,-15 1-16,-14-1 0,-7-2 16,-23 2-16,-16 2 0,-9 1 0,-7-1 15,-4-1-15</inkml:trace>
  <inkml:trace contextRef="#ctx0" brushRef="#br0" timeOffset="96452.188">2974 5518 0,'0'0'16,"24"-2"-16,3 0 0,8 1 0,4 0 15,29-1-15,13 1 16,19-3-16,4 1 0,31-6 0,31-2 15,55-3-15,-23 3 0,9 1 16,7 0-16,-18-2 0,-12 0 16,17 2-16,10 0 0,-14 1 15,-8 0-15,10 5 0,7 3 16,-20-2-16,-13-2 0,2 6 16,-1 4-16,-28 4 0,-18 3 0,-42-4 15,-26-2-15,-18-2 0</inkml:trace>
  <inkml:trace contextRef="#ctx0" brushRef="#br0" timeOffset="98469.629">8249 4627 0,'0'0'0,"0"0"0,0 0 16,0 0-16,-14 26 0,14-26 16,-24 37-16,10-13 0,-1 1 15,-8 16-15,-4 6 0,-1-1 16,1-1-16,-6 10 0,2 0 16,-1 1-16,5-8 0,6-10 15,5-9-15,4-11 0,6-8 0,2-2 16,0-2-16,1-2 0</inkml:trace>
  <inkml:trace contextRef="#ctx0" brushRef="#br0" timeOffset="98652.2856">8128 4880 0,'0'0'15,"0"0"-15,0 0 0,-6 29 0,4-15 0,-1 8 0,0 4 16,0 7-16,2 0 0,-3 0 15,4-1-15,-2 2 0,2-3 16,0-7-16,2-2 0,-2-6 16,4-1-16,-1-6 0,4-5 15,-2-1-15,-1 1 0,0-2 16</inkml:trace>
  <inkml:trace contextRef="#ctx0" brushRef="#br0" timeOffset="98803.1096">8306 4720 0,'0'0'0,"0"0"16,23-8-16,-8 4 0,2-1 16,13-1-16,3 0 0,1 0 15,0 0-15,8-2 0,0 1 16,-7 3-16,-5 3 0,-1-2 0,-7 2 16,-5 0-16</inkml:trace>
  <inkml:trace contextRef="#ctx0" brushRef="#br0" timeOffset="99252.7901">8392 4873 0,'0'0'0,"0"0"0,0 0 0,-1 23 16,1-23-16,-2 27 0,2-9 16,0 0-16,0 0 0,2 3 15,0-1-15,0-3 0,0-2 0,-1-5 16,-1-2-16,2-4 0,-2-4 15,0-2-15,-3-7 0,1 0 16,0-4-16,1-2 0,1-3 16,1 1-16,2 2 0,2 0 15,1 2-15,4 1 0,2 1 16,6 0-16,5 1 0,0 1 0,0 2 16,4 2-16,2-1 15,3 2-15,-4-1 0,-2 5 16,-4 2-16,-5 0 0,-2-1 0,-4 3 15,-7 2-15,-3 2 0,-4 2 16,-9 0-16,-8 3 0,-6 4 16,0 1-16,-5-1 0,-4-2 15,4 0-15,5-1 0,-1 0 16,5-3-16,6-2 0,3-4 0,9-3 16,4-2-16,9-4 15,6-1-15,8-2 0,8-5 16,2 1-16,2 0 0,-1 1 0,0 0 15,4 0-15,-1 1 0,-9 2 16,-4 1-16,-7 2 0</inkml:trace>
  <inkml:trace contextRef="#ctx0" brushRef="#br0" timeOffset="99487.8691">8491 4662 0,'0'0'0,"0"0"0,0 0 16,20 20-16,-13-7 0,-1 5 0,1 6 15,-2 4-15,0 1 0,0 14 16,0 4-16,0 4 0,0-4 0,-3-2 16,-1-1-16,-3 1 0,-4-5 15,-4-7-15,-3-5 16,-5-3-16,1-3 0,-3-2 0,-1-1 15,-3-9-15,-3-7 0,7-1 16,5 1-16,3-1 0</inkml:trace>
  <inkml:trace contextRef="#ctx0" brushRef="#br0" timeOffset="99621.2359">8263 5186 0,'0'0'16,"0"0"-16,0 0 0,0 0 16,31 10-16,-31-10 0,36 10 0,-12-5 15,5 3-15,1-1 0,-2-1 16,14 1-16,2 1 0,-2-2 15,-1-2-15,8-1 0,-2-2 16,-8-1-16,-7 0 0,-7 0 16</inkml:trace>
  <inkml:trace contextRef="#ctx0" brushRef="#br0" timeOffset="99855.9864">9020 4639 0,'0'0'0,"0"0"16,0 0-16,6 23 0,-6-23 16,4 34-16,-2-7 0,0 2 15,-2 3-15,-2 12 0,0 5 16,1-5-16,1-2 0,-2 2 16,1-5-16,1-7 0,1-3 0,1-3 15,-2-6-15,1-9 0,0-2 16,0-3-16,1 0 0,-1-2 15</inkml:trace>
  <inkml:trace contextRef="#ctx0" brushRef="#br0" timeOffset="100120.8618">9085 4670 0,'0'0'0,"0"0"0,21-7 16,-5 3-16,0-2 0,12-1 15,4 0-15,0 1 0,0 0 0,7 2 16,2 2-16,-3 3 0,-3 3 15,-5 2-15,-3 1 0,-2 3 16,-3 1-16,-1 6 0,-1 4 16,-3 4-16,-4 1 0,-1 10 15,-3 2-15,-2 0 0,-3-3 16,0 0-16,-1 2 0,-2-5 16,-1-3-16,-2-3 0,-4-5 15,1-2-15,-2-3 0,-3-3 0,-3-2 16,-6-3-16,-3-2 0,-7-4 15,-4-2-15,-1-3 0,-2-2 0,7 2 16,7 1-16,5-1 16</inkml:trace>
  <inkml:trace contextRef="#ctx0" brushRef="#br0" timeOffset="100269.0818">9069 4891 0,'0'0'16,"0"0"-16,0 0 0,23-10 0,-23 10 15,32-9-15,-9 3 0,4 1 16,1-1-16,11-1 0,-2 0 15,0 2-15,-3 2 0,2 3 16,-5 1-16,-8 1 0,-6 1 16,-4 0-16,-2-2 0,-2 1 15</inkml:trace>
  <inkml:trace contextRef="#ctx0" brushRef="#br0" timeOffset="100436.0561">9065 5065 0,'0'0'0,"0"0"16,0 0-16,0 0 0,0 0 0,0 0 15,40-11-15,-19 6 0,2 0 16,5-1-16,4-1 0,0 0 16,1-1-16,9-4 0,-1-1 15,-6 2-15,-5 1 0,0-1 16,-4 1-16,-10 0 0,-4-1 0,-2 2 16,-1 2-16,-2 1 0</inkml:trace>
  <inkml:trace contextRef="#ctx0" brushRef="#br0" timeOffset="100620.4489">9247 4776 0,'0'0'0,"0"0"0,0 0 15,0 0-15,0 0 0,17 19 0,-17-19 16,11 25-16,-11-25 0,11 35 16,-7-9-16,1 3 0,-2 2 0,0 13 15,1 0-15,-1 0 0,-1-3 16,0 11-16,1-2 0,-3-5 15,-1-6-15,-2 0 0,2-10 16,0-6-16</inkml:trace>
  <inkml:trace contextRef="#ctx0" brushRef="#br0" timeOffset="100820.391">8770 5659 0,'0'0'0,"0"0"0,0 0 15,0 0-15,24-6 0,-24 6 16,37-6-16,-14 1 0,2 0 16,3 0-16,1-2 0,2 1 15,0 0-15,8-3 0,1 0 16,-7 2-16,-3-2 0,5 1 16,-6-1-16,-4 2 0,-6 2 0,-1 0 15</inkml:trace>
  <inkml:trace contextRef="#ctx0" brushRef="#br0" timeOffset="101119.5917">9124 5446 0,'0'0'15,"0"0"-15,0 0 0,0 0 16,0 0-16,14 22 0,-14-22 16,8 31-16,-6-13 0,0 6 15,-1 5-15,1-1 0,-2 1 0,-2 5 16,1 1-16,-1-5 0,1-3 15,-2 1-15,-2-4 0,0-4 16,-2-4-16,-2-3 0,-2-1 16,3-7-16,-1-1 0,-3-4 15,-2-5-15,1-2 0,0-2 16,1-3-16,1-1 0,3 0 16,3 1-16,6 0 0,4 1 15,4-2-15,3 1 0,8-1 0,8-1 16,5-1-16,1 0 0,5 0 15,6-3-15,-4 2 0,-1 2 16,-1 0-16,-10 4 0,-5 1 16</inkml:trace>
  <inkml:trace contextRef="#ctx0" brushRef="#br0" timeOffset="101719.6296">9526 5324 0,'0'0'0,"0"0"15,0 0-15,0 0 0,0 0 0,23-4 16,-23 4-16,30-7 0,-30 7 16,33-3-16,-16 0 0,-1 1 15,1 0-15,1 3 0,-1 1 16,0 3-16,-1-1 0,0 5 16,-2 2-16,-2 4 0,-2-1 0,1 11 15,-2 4-15,-2-1 0,-2-1 16,1 2-16,-2 2 0,0 3 15,0-3-15,-1-4 0,-1-2 16,0-2-16,1-5 0,-1-2 16,0-1-16,-3-3 0,-2-1 15,-7-3-15,-7-1 0,3-3 16,-2 0-16,-6-4 0,-5-3 16,-7-2-16,1-2 0,-3-5 0,-1-5 15,3-1-15,2 3 0,0-5 16,6 3-16,6 3 0,5 4 15,4-2-15,3-2 0,7 3 16,6 0-16,8-1 0,8-2 16,2 2-16,2-1 0,6 0 15,7 1-15,-6 2 0,-2 3 0,6 0 16,-4 2-16,-6 1 16,-5 0-16,-7 4 0,-5 2 15,-8 3-15,-5 1 0,-9 6 0,-8 3 16,-6 2-16,-4 1 0,-9 5 15,-4 2-15,5-3 0,5-1 16,6-3-16,4-1 0,6-3 16,5-3-16,5-4 0,6-3 15,8-1-15,6-3 0,13-5 16,12-5-16,-4 2 0,4-1 16,9-4-16,2-2 0,-5 1 0,-3-1 15,0 1-15,-4 0 0,-9 1 16,-5 0-16,-5 3 0,-4 4 15,-3 0-15</inkml:trace>
  <inkml:trace contextRef="#ctx0" brushRef="#br0" timeOffset="101918.8817">9594 5447 0,'0'0'15,"0"0"-15,0 0 0,0 0 16,11 29-16,-11-29 0,4 38 15,-3-14-15,-1 2 0,0 3 16,0 2-16,-1 6 0,0-2 0,1-4 16,0-3-16,-1 1 0,0-4 15,1-6-15,1-6 0,0-4 0,0-5 16,-1 0-16,0-2 16,0 0-16</inkml:trace>
  <inkml:trace contextRef="#ctx0" brushRef="#br0" timeOffset="102306.8654">10048 5366 0,'0'0'0,"9"-2"0,3 1 15,0 0-15,0 0 0,5 2 0,0 3 16,0 0-16,-3 4 0,-1-1 16,-2 0-16,-2 2 0,-1-1 0,-4 0 15,-2 0-15,-2 2 16,-2 1-16,-5-1 0,-6 0 0,-1 0 15,-2 0-15,-4-2 0,-2 0 16,-2-3-16,0 0 0,-6-3 16,2-2-16,4-3 0,1-1 0,6-5 15,3-5-15,2 3 16,4-1-16,2 3 0,4 2 16,1 0-16,1 1 0,2 5 0,2 4 15,2 0-15,1 2 0,0 6 16,3 3-16,-1 5 0,0 2 15,0 6-15,0 4 0,-1 6 16,0 0-16,0-1 0,-1-1 16,0-2-16,0-2 0,-1-1 15,0-3-15,-1-4 0,0-4 0,-2-5 16,-2-6-16,-1-8 16,0 0-16,1-4 0,-1 4 0,0-3 15</inkml:trace>
  <inkml:trace contextRef="#ctx0" brushRef="#br0" timeOffset="102522.9332">10505 5421 0,'0'0'16,"4"8"-16,-1 3 0,0 3 0,-1 3 15,1 12-15,-1 5 16,-1 0-16,0 0 0,0 4 0,-1-2 15,0-6-15,-1-4 0,0-4 16,0-3-16,-4-3 0,0-5 16,-4-5-16,-3-3 0,2-1 15,2-1-15,2 0 0</inkml:trace>
  <inkml:trace contextRef="#ctx0" brushRef="#br0" timeOffset="102805.2129">10420 5408 0,'0'0'0,"0"0"0,0 0 15,28-17-15,-16 9 0,7 0 0,5 0 16,8-3-16,1 0 0,5 0 16,4 0-16,5 0 0,-4 4 0,1 1 15,1 0-15,0 2 16,-7 3-16,-4 4 0,-3 2 16,-6 6-16,-3 4 0,-4 8 15,-3 7-15,-1 1 0,-2-1 0,-2 2 16,-3 3-16,-1-3 0,-2 0 15,-1 0-15,-2-1 16,-1-4-16,-1-3 0,-4-1 0,-1-2 16,-3-4-16,-2-3 0,-6 0 15,-4-2-15,-3-2 0,-3-2 16,-1-4-16,-2-3 0,7 0 0,4-1 16,5 1-16</inkml:trace>
  <inkml:trace contextRef="#ctx0" brushRef="#br0" timeOffset="102969.7107">10607 5506 0,'0'0'0,"9"-2"15,4 0-15,2-1 0,2 1 0,8-1 16,4 1-16,-2-1 0,1 2 16,6 0-16,0 1 0,-4 0 0,-5 0 15,-6 2-15,-7 2 16,-5 1-16,-5 1 0,-1-1 0,0-3 15,0 2-15</inkml:trace>
  <inkml:trace contextRef="#ctx0" brushRef="#br0" timeOffset="103152.8934">10483 5731 0,'0'0'16,"0"0"-16,0 0 0,0 0 16,0 0-16,27-10 0,-27 10 15,39-8-15,-13 2 0,4-1 0,3 0 16,1-1-16,1-1 0,10-2 15,0 0-15,4 0 0,-5 2 16,-5-1-16,-5 2 0,-8-1 16,-5 0-16,-4 1 0,-3 2 15,-3 1-15</inkml:trace>
  <inkml:trace contextRef="#ctx0" brushRef="#br0" timeOffset="103320.7279">10709 5453 0,'0'0'0,"0"0"16,0 0-16,0 0 0,0 0 16,12 28-16,-12-28 0,9 35 15,-5-13-15,0 6 0,1 4 16,1 0-16,-1 1 0,4 11 16,1 1-16,0 7 0,-1-2 0,-1-9 15,-3-9-15,0-5 0</inkml:trace>
  <inkml:trace contextRef="#ctx0" brushRef="#br0" timeOffset="112089.4099">3436 7653 0,'0'0'0,"16"0"0,6 0 16,10-2-16,2-3 0,21 2 15,10 1-15,14 1 0,1 0 16,25 1-16,8 0 0,13 0 16,-6 1-16,70-1 0,-4-1 15,-18 1-15,-14 0 0,18-4 16,14-4-16,-13 3 0,-8-1 0,18 2 15,13 2-15,-17 0 0,-11 0 16,15 4-16,11 4 16,-19 1-16,-11 1 0,0 2 0,2 1 15,-21-1-15,-16-1 0,-5 4 16,-4 1-16,-25 2 0,-18 0 0,-17-4 16,-10-2-16,-24-6 15,-12-4-15,-19-1 0,-16 0 0,7-1 16,4 1-16,3 1 0</inkml:trace>
  <inkml:trace contextRef="#ctx0" brushRef="#br0" timeOffset="112538.1665">3642 7651 0,'0'0'16,"26"-2"-16,2-1 0,6 0 0,4 0 15,19 1-15,25 0 16,0-2-16,0-4 0,30 2 0,23 2 16,-6 0-16,-4-1 0,72-1 15,-1 0-15,-20 0 0,-12 2 0,15-1 16,10-1-16,-10 1 16,-9 2-16,15 0 0,9 3 15,-13 2-15,-9 2 0,13 1 16,9 1-16,-20 2 0,-16 0 0,9 4 15,4 3-15,-22 0 0,-15 2 16,-5-2-16,-3-1 16,-26 0-16,-17 0 0,-22 2 0,-14 3 15,-15-8-15,-10-2 0,-6-3 16</inkml:trace>
  <inkml:trace contextRef="#ctx0" brushRef="#br0" timeOffset="113352.9867">4864 6284 0,'0'0'0,"0"0"0,0 0 16,0 0-16,-8 29 0,8-29 0,-17 36 16,2-14-16,1 3 0,-5 16 15,-3 8-15,-2-1 0,1-3 0,-11 15 16,-2 3-16,-4 3 16,1-7-16,1-4 0,6-10 15,7-13-15,4-11 0,8-10 0,10-10 16,-1-1-16,1 0 15,3 0-15</inkml:trace>
  <inkml:trace contextRef="#ctx0" brushRef="#br0" timeOffset="113554.1672">4840 6539 0,'0'0'16,"0"0"-16,0 0 0,6 31 15,-6-31-15,3 40 0,-3-10 16,0 2-16,-3 0 0,2 13 0,-2-1 15,3 5-15,-2-6 0,2-6 16,2-7-16,-2-5 0,0-5 16,3-7-16,4-9 0,-3-7 15,4-2-15,-1-13 0,-1-11 16,-1 5-16,-1 5 0,-1 3 16</inkml:trace>
  <inkml:trace contextRef="#ctx0" brushRef="#br0" timeOffset="113686.5075">4928 6449 0,'0'0'0,"0"0"16,0 0-16,23-12 0,-23 12 0,31-10 16,-7 3-16,5 1 0,1-2 15,13 0-15,1-1 0,0 0 16,-1 0-16,5-1 0,-4 2 16,-7 1-16,-9 1 0,-3 2 0</inkml:trace>
  <inkml:trace contextRef="#ctx0" brushRef="#br0" timeOffset="114153.0016">5036 6530 0,'0'0'0,"0"0"0,0 0 16,0 0-16,0 0 0,7 26 16,-7-26-16,5 21 0,-5-21 0,7 21 15,-4-11-15,0-1 0,1-1 16,-1-3-16,0 0 15,-1-4-15,-2-1 0,0-5 0,-2 0 16,-1-3-16,-1 0 0,0-2 16,-1-1-16,1-1 0,2 2 15,0-1-15,1 0 0,3 1 16,4 0-16,1 3 0,8-1 16,2 0-16,4 0 0,10 0 15,4 1-15,0 1 0,-2 0 0,5 1 16,-1 2-16,-7 0 0,-3 3 15,-6 1-15,-5 2 0,-6-1 16,-3 0-16,-11 4 0,-9 1 16,-3 0-16,-3 1 0,-13 3 15,-2 0-15,-3 2 0,1-2 16,-1 1-16,1 0 0,2 1 0,7-2 16,7-2-16,7-5 15,4 2-15,6 0 0,10-2 16,9-2-16,6-2 0,5-2 0,5-3 15,6-3-15,-1 2 0,-3-1 16,5 0-16,-3 1 0,-5-3 16,-3-2-16,-8 2 0,-5 2 15,-3 2-15</inkml:trace>
  <inkml:trace contextRef="#ctx0" brushRef="#br0" timeOffset="114502.7012">5090 6270 0,'0'0'0,"0"0"0,0 0 16,0 0-16,26 12 0,-26-12 15,18 25-15,-10-7 0,0 4 0,-2 6 16,1 7-16,0 14 0,0 2 16,1 8-16,0-3 15,-2-6-15,-3-5 0,1 2 16,-2-6-16,-4-9 0,-2-5 0,-5-5 15,-4-4-15,-5-4 0,-5-4 16,-2-10-16,0-7 0,1-1 16,0-1-16,4-5 0,-1-5 15,5-1-15,4 2 0,5 2 16,7 3-16,4 3 0,2 3 0,8 2 16,4 1-16,7 3 0,3 3 15,5 0-15,4-1 16,-1 2-16,4-1 0,7 1 0,1 2 15,-4-3-15,-4 0 0,-8-1 16,-6 0-16,-7 1 0</inkml:trace>
  <inkml:trace contextRef="#ctx0" brushRef="#br0" timeOffset="114719.8219">5631 6461 0,'0'0'0,"0"0"0,0 0 0,6 22 16,-6-22-16,2 28 0,-1-7 15,0 4-15,0 0 0,2 10 16,-3 3-16,0-5 0,0-3 16,0 3-16,1-4 0,1-5 15,-2-3-15,3-7 0,0-6 16,-1-6-16,0-3 0,-2 1 0,2-3 15,-2 3-15</inkml:trace>
  <inkml:trace contextRef="#ctx0" brushRef="#br0" timeOffset="115019.5548">5708 6473 0,'0'0'16,"0"0"-16,0 0 0,28-13 16,-14 6-16,7-1 0,2 1 15,3-2-15,1 1 0,12 0 16,4 0-16,-4 1 0,-2 1 0,7 3 15,0 2-15,-5 4 0,-4 1 16,1 8-16,-4 3 0,-6 4 16,-4-1-16,-3 5 0,-4 3 15,-4 5-15,-2 2 0,-5 4 16,1 0-16,-3-2 0,-1-5 16,-2-3-16,-2-3 0,-1-4 15,1-3-15,-1-2 0,-2 0 16,1-5-16,-3-2 0,-10-5 0,-7-4 15,3-1-15,-1-2 0,-6-1 16,-9-2-16,3-4 0,1-3 16,1 0-16,8 4 0,5 2 15</inkml:trace>
  <inkml:trace contextRef="#ctx0" brushRef="#br0" timeOffset="115453.2005">5744 6628 0,'0'0'0,"0"0"16,0 0-16,0 0 0,0 0 0,0 0 15,0 0-15,25-22 16,-25 22-16,35-13 0,-8 8 0,-1-1 15,2 0-15,-2 0 16,3 1-16,4 0 0,-3 3 0,-5 1 16,-4 1-16,-4 1 0,-4 1 15,-9 3-15,-7 5 0,-6 1 16,-4 1-16,-8 3 0,-5 0 16,-5 4-16,-2 0 0,1 0 15,2-1-15,2-1 0,5-3 16,1-1-16,7-3 0,3 0 15,4-2-15,12-2 0,8-1 16,7-3-16,6-1 0,6-4 0,6-1 16,1-1-16,2-2 0,4-3 15,0 0-15,-7-1 0,-3 0 16,-3 1-16,-6-1 0,-5 0 16,-5 0-16,-9-2 0,-10-2 15,-7 0-15,-2-3 0,-7 0 16,-4 0-16,-2 4 0,-5 0 0,0 0 15,-1-1-15,3 4 0,4 1 16,2 4-16,2 3 0,5 1 16,5 0-16,4 6 0,2 2 15,3 5-15,5 2 0,3 10 16,2 10-16,0 4 0,2 3 16,1 21-16,-3 12 0,0 1 15,-2 0-15,-1-7 0,0-16 16,-2-15-16</inkml:trace>
  <inkml:trace contextRef="#ctx0" brushRef="#br0" timeOffset="124870.6394">7826 7168 0,'0'0'0,"0"0"0,0 0 0,27 5 16,-27-5-16,31 8 0,-8-1 15,2-1-15,1 2 0,15 5 16,7 4-16,0 1 0,2 1 0,18 4 16,19 6-16,-9-1 15,-9-1-15,20 8 0,6 0 16,3 0-16,-8-7 0,44 15 0,-4-5 16,-20-6-16,-15-5 0,0-1 15,0 2-15,-16-3 0,-10-1 16,-11 5-16,-6 5 15,-16-2-15,-10-1 0,-10-10 0,-4-7 16,-4-5-16</inkml:trace>
  <inkml:trace contextRef="#ctx0" brushRef="#br0" timeOffset="126187.279">10320 7881 0,'0'0'0,"0"0"0,0 0 15,-7-26-15,7 26 0,-11-17 0,3 8 16,-2 0-16,-1-1 0,-3 2 15,0 0-15,-2 2 0,-4 1 0,-6 3 16,1 3-16,-3 3 0,1 3 16,-1 5-16,1 5 0,1 1 15,2 3-15,0 9 0,3 6 16,4-4-16,3-2 0,4 0 16,5-2-16,1 0 0,3-4 15,8-8-15,6-3 0,3-11 16,3-7-16,3-3 0,2-5 15,1-3-15,2-6 0,5-7 16,-1-3-16,-2-3 0,-3-2 0,2-3 16,0-3-16,0-4 0,-2 1 15,-5 2-15,-3 2 0,-3 5 16,-3 6-16,-2 5 0,-3 4 16,0 7-16,-3 6 0,-1 5 15,-3 4-15,0 0 0,-5 4 0,-1 10 16,-4 8-16,0 1 0,-1 5 15,-7 15-15,-2 6 16,3 1-16,0 1 0,3 6 16,4-2-16,5-9 0,5-8 0,5-5 15,3-3-15,6-8 0,5-2 16,2-11-16,1-7 0,-6-1 16,-3-1-16,-3 1 0</inkml:trace>
  <inkml:trace contextRef="#ctx0" brushRef="#br0" timeOffset="126486.5421">10785 7753 0,'0'0'0,"0"0"0,0 0 0,-16 19 16,16-19-16,-21 32 0,9-11 16,-2 4-16,1 0 0,-3 7 15,0-1-15,2-6 0,2-5 0,2-3 16,3-3-16,4-3 15,2-4-15,1-4 0,0-3 16,2-7-16,2-3 0,1-3 16,0-3-16,2-4 0,1-2 0,-1-2 15,2-2-15,3 0 0,1 2 16,-1 6-16,0 4 0,1 4 16,1 4-16,2 3 0,0 3 15,2 4-15,0 3 0,1 3 16,2 2-16,1 2 0,3 1 0,-7-2 15,-2-4-15,-3 0 0</inkml:trace>
  <inkml:trace contextRef="#ctx0" brushRef="#br0" timeOffset="126886.7307">11492 7790 0,'0'0'0,"0"0"0,0 0 16,0 0-16,0 0 0,-21-22 15,21 22-15,-29-7 0,12 7 0,-5 0 16,-5 2-16,-1 2 0,-2 3 16,-11 7-16,-1 4 0,4 1 15,1 0-15,0 7 0,5 3 16,7-4-16,7 0 0,6-3 16,4-1-16,7-4 0,6-3 15,10-4-15,7-1 0,2-6 16,2-3-16,5-5 0,3-2 15,4-3-15,-3 0 0,-1-6 16,2-4-16,-4 1 0,-3-2 0,-3-1 16,-4-2-16,-7 5 0,-3 1 15,-3 7-15,-1 2 0,-4 4 16,0 4-16,-6 6 0,-2 5 16,-3 1-16,-1 6 0,-1 2 15,1 1-15,3 2 0,1 0 16,2 1-16,1-1 0,3-2 0,4-1 15,3-4-15,2-7 0,1-4 16,1-5-16,-2 1 0,-2-1 16,-2 1-16</inkml:trace>
  <inkml:trace contextRef="#ctx0" brushRef="#br0" timeOffset="127353.6733">11913 7775 0,'0'0'0,"0"0"16,0 0-16,-16 30 0,7-14 0,0 3 16,0 3-16,0 0 0,2 1 15,-1 3-15,2-2 0,3-5 16,1-4-16,4-2 0,4-3 16,4-4-16,4-3 0,3-4 15,3-4-15,1-3 0,0-1 0,1-3 16,1-4-16,4-5 0,-2-3 15,-3-3-15,-1-1 16,-3 3-16,-3 4 0,-3 5 0,-2 5 16,-3 2-16,-3 3 0,-1 5 15,-3 5-15,-2 6 0,-1 8 16,-1 2-16,0 6 0,2 1 16,1 0-16,2-3 0,3-2 15,2-2-15,3-3 0,6-2 16,6-5-16,3-2 0,1-4 0,4-5 15,3-5-15,-3-2 0,0-4 16,2-3-16,-4-2 16,-1-3-16,-4-3 0,-5-3 0,-2-3 15,-3 1-15,-3 1 0,-5 1 16,-4 3-16,-3 3 0,-3 6 16,-1 4-16,-3 4 0,1 4 15,1 4-15,4 1 0,0 1 16,2 0-16,0-2 0,1 0 0</inkml:trace>
  <inkml:trace contextRef="#ctx0" brushRef="#br0" timeOffset="127720.9718">13147 7741 0,'0'0'0,"0"0"0,0 0 16,-22 15-16,10-6 0,-4 3 16,-1 4-16,-1 2 0,0 3 0,0 8 15,1 0-15,6-4 16,3-1-16,7 0 0,7-4 0,8-5 16,8-6-16,5-3 0,2-8 15,3-2-15,1-3 0,-1-4 16,-1-2-16,3-6 0,-2-1 15,-4-6-15,-4-4 0,-6 3 16,-7 4-16,-7-2 0,-6 2 16,-5 3-16,-3 0 0,-5 7 15,-4 3-15,-5 4 0,-5 3 0,1 5 16,-1 3-16,4 2 16,4 5-16,3 0 0,4 2 0,7-1 15,7 0 1,0-2-16,0-3 0,0-1 0</inkml:trace>
  <inkml:trace contextRef="#ctx0" brushRef="#br0" timeOffset="128036.8372">13750 7701 0,'0'0'0,"0"0"15,0 0-15,-14 19 0,14-19 0,-25 27 16,10-6-16,-2 1 0,0 1 15,-4 5-15,2-2 0,2-3 16,2-5-16,3-1 0,2-4 16,3-3-16,3-4 0,4-3 15,4-4-15,2-5 0,2-1 16,0-4-16,3-4 0,4-3 16,2-3-16,3-2 0,2-1 15,8-4-15,1 2 0,1 4 16,2 3-16,-3 4 0,-1 4 0,5 5 15,0 5-15,-5 6 0,-4 4 16,-6 7-16,-5 7 16,-8 4-16,-2 5 0,-13 7 0,-10 6 15,4-10-15,3-8 0,2-5 16</inkml:trace>
  <inkml:trace contextRef="#ctx0" brushRef="#br0" timeOffset="129020.0382">10101 8522 0,'0'0'0,"0"0"0,0 0 16,0 0-16,0 0 0,-9-21 16,9 21-16,0 0 0,-33-3 15,33 3-15,-41 14 0,17-4 0,-2 0 16,-9 5-16,-1 5 16,4 2-16,4-1 0,-3 8 15,5 2-15,6-2 0,6 0 0,7-2 16,6-2-16,8-2 0,5-1 15,12-5-15,10-5 0,5-3 16,3-4-16,16-6 0,6-5 16,0-1-16,0-1 0,-8 1 15,-13 0-15,-11 4 0</inkml:trace>
  <inkml:trace contextRef="#ctx0" brushRef="#br0" timeOffset="129387.1878">10779 8591 0,'0'0'0,"0"0"16,0 0-16,0 0 0,-15-19 0,15 19 15,-21-9-15,6 6 0,-4-1 16,-4 4-16,-4 1 0,-3 2 16,-2 0-16,-12 7 0,-3 5 15,-2 4-15,5-1 0,5 5 16,5 3-16,2 1 0,9 0 0,7-4 16,6-1-16,10-6 0,8-2 15,10-6-15,8-4 16,1-4-16,4-3 0,7-6 0,2-4 15,-4 0-15,-3-1 0,0-4 16,0-2-16,-5 0 0,-6 2 0,-2-3 16,-6 3-16,-5 5 15,-2 0-15,-3 5 0,-2 3 16,-2 5-16,-2 1 0,-2 4 16,-3 5-16,0 1 0,0 2 0,0 7 15,2 6-15,1-1 0,3 0 16,6 0-16,2-2 0,3 1 15,2-2-15,6-7 0,4-4 16,-3-2-16,-4-2 0,-3-1 16</inkml:trace>
  <inkml:trace contextRef="#ctx0" brushRef="#br0" timeOffset="129571.5274">11083 8598 0,'0'0'0,"0"0"0,0 0 0,-12 26 16,12-26-16,-17 36 0,5-6 16,-3 4-16,-3 2 0,-4 15 15,0 2-15,-1 8 0,3-7 0,0 3 16,4-7-16,4-11 0,3-7 16,0-10-16,2-13 15,3-3-15,1-2 0,0-1 0</inkml:trace>
  <inkml:trace contextRef="#ctx0" brushRef="#br0" timeOffset="129803.2383">10993 8601 0,'0'0'0,"8"-2"16,6-1-16,2 0 0,4 1 0,11 0 16,3 1-16,-1 3 0,-1 3 15,6 3-15,-4 3 16,-6 1-16,-4 1 0,-6 2 0,-3 2 15,-7 1-15,-3 0 0,-7 1 16,-6 0-16,-5-1 0,-4 0 16,-5 2-16,-5 1 0,-1-2 15,2-4-15,-8-1 0,1-4 16,8-4-16,5-5 0,5 0 0,3 0 16,2 0-16</inkml:trace>
  <inkml:trace contextRef="#ctx0" brushRef="#br0" timeOffset="129987.0646">11796 8595 0,'0'0'15,"0"0"-15,0 0 0,-13 28 16,13-28-16,-22 33 0,7-10 16,-1 1-16,2 0 0,-4 4 0,2-3 15,1-3-15,2-5 0,-1-2 16,3-5-16,3-7 0,1-4 0,2-1 15,0 1-15,1 0 16</inkml:trace>
  <inkml:trace contextRef="#ctx0" brushRef="#br0" timeOffset="130120.2899">11655 8421 0,'0'0'0,"0"0"0,0 0 16,0 0-16,22 10 0,-22-10 15,30 12-15,-30-12 0,36 13 16,-20-9-16,-2 1 0,-2-2 0</inkml:trace>
  <inkml:trace contextRef="#ctx0" brushRef="#br0" timeOffset="130321.0582">12147 8520 0,'0'0'0,"-7"8"0,-3 3 15,-3 3-15,-3 1 0,-6 10 16,-1 5-16,-1 8 0,2 0 0,6-4 16,4-4-16,5-1 15,6-4-15,6-7 0,5-3 16,3-4-16,4-4 0,2-6 16,4-1-16,-3-4 0,-3-2 0,-2 1 15,-3 1-15,-2 1 0</inkml:trace>
  <inkml:trace contextRef="#ctx0" brushRef="#br0" timeOffset="130486.5798">11813 8663 0,'0'0'0,"0"0"16,0 0-16,0 0 0,0 0 0,23-4 16,-23 4-16,45-6 0,-17 3 15,6 0-15,6-2 0,-1 1 16,2 1-16,14-2 0,4 0 15,0 1-15,-10 1 0,-11 0 16</inkml:trace>
  <inkml:trace contextRef="#ctx0" brushRef="#br0" timeOffset="130870.5242">12663 8595 0,'0'0'0,"0"0"15,0 0-15,0 0 0,0 0 16,-30-2-16,30 2 0,-32 3 15,14 0-15,-2 1 0,-4 1 16,0 4-16,-1 0 0,-6 5 16,1 2-16,4-1 0,1 2 0,3 1 15,1 2-15,2 0 16,4-2-16,9-4 0,6-2 16,3-1-16,4-1 0,6-6 15,8-2-15,1-2 0,1-5 0,10-5 16,4-3-16,-3 0 0,-4 0 0,3-2 15,-3 0-15,-4 0 16,-4 0-16,-5 1 0,-3 3 16,-5 3-16,-2 2 0,-4 5 15,-3 1-15,-1 6 0,-4 1 0,-3 4 16,-1 6-16,1 1 16,1 4-16,-1-2 0,1-2 15,4 0-15,1 0 0,3-1 0,2-2 16,5-4-16,3-1 0,5-9 15,2-6-15,-2-1 0,-4 3 0,-2-1 16</inkml:trace>
  <inkml:trace contextRef="#ctx0" brushRef="#br0" timeOffset="131097.9026">13053 8397 0,'0'0'0,"-7"7"0,-4 5 0,0 4 16,-1 5-16,-8 9 0,-3 5 16,-2 7-16,3-2 0,4-2 15,4 0-15,2 1 0,4-7 16,7-5-16,5-5 0,7-5 16,5-5-16,4-4 0,3-2 15,4-4-15,3-2 0,2 3 16,2 5-16,-7-2 0,-6-1 0,-6-1 15</inkml:trace>
  <inkml:trace contextRef="#ctx0" brushRef="#br0" timeOffset="131253.6865">13400 8626 0,'0'0'0,"0"0"16,0 0-16,-12 22 0,12-22 0,-15 26 16,5-9-16,0 2 0,0 0 15,-2 6-15,1-4 0,1 0 16,1-2-16,3-4 0,0-3 15,2-5-15,1-6 0,1 0 16,0 0-16,0-1 0</inkml:trace>
  <inkml:trace contextRef="#ctx0" brushRef="#br0" timeOffset="131382.5674">13470 8363 0,'0'0'0,"0"0"15,0 0-15,23 7 0,-23-7 0,24 11 16,-12-4-16,-2 0 16,-1-2-16,-1 1 0</inkml:trace>
  <inkml:trace contextRef="#ctx0" brushRef="#br0" timeOffset="131703.8595">13719 8537 0,'0'0'0,"0"0"0,0 0 16,25 2-16,-25-2 0,30 4 15,-11-1-15,0 1 0,-2-1 0,1 0 16,-2 2-16,3 0 0,-2 0 16,-5 0-16,-4 2 0,-6 2 15,-3 1-15,-9 1 0,-8 1 16,-2 2-16,-2 3 0,-2 1 15,-3-1-15,1 0 0,1 1 16,-2 0-16,5-1 0,5-3 16,3-1-16,7-2 0,4-2 15,8-2-15,5-3 0,6-2 16,5-2-16,6-3 0,2-1 0,2-2 16,1-1-16,-6 1 0,-5 1 15,-5 1-15</inkml:trace>
  <inkml:trace contextRef="#ctx0" brushRef="#br0" timeOffset="132036.7141">14060 8720 0,'0'0'0,"0"0"16,0 0-16,0 0 0,33 4 0,-33-4 15,36-4-15,-15 1 0,1 1 16,2-2-16,2 0 0,-2 0 15,0-2-15,4-3 0,-3-3 16,-2 1-16,-3 0 0,-4 0 16,-4-2-16,-5 0 0,-3-1 0,-5 2 15,-5 1-15,-3 1 16,-4 1-16,-5 3 0,-3 4 16,-2 2-16,-2 2 0,-7 5 0,0 3 15,4 4-15,3 3 0,3 3 16,2 2-16,5 1 0,3 4 15,6 0-15,5 1 0,7 2 16,5-4-16,11-4 0,8-6 16,8-3-16,4-5 0,6-5 15,6-4-15,-12-1 0,-9 2 0,-7-1 16</inkml:trace>
  <inkml:trace contextRef="#ctx0" brushRef="#br0" timeOffset="132370.0672">14896 8594 0,'0'0'0,"0"0"0,0 0 15,-14 26-15,14-26 0,-20 30 16,10-9-16,0 1 0,0 2 0,2 5 16,3-1-16,5-5 0,6-3 15,4-4-15,4-3 0,6-5 16,4-3-16,1-5 0,3-3 15,4-6-15,-2 1 0,0-6 16,-1-1-16,-3-4 0,-5-2 0,-3-4 16,-4 2-16,-10 1 15,-5 0-15,-7-3 0,-5 3 16,-2 3-16,-2 3 0,-8 3 16,-6 4-16,1 5 0,0 2 0,3 6 15,0 2-15,3 1 0,2 1 16,11 2-16,8 2 0,6 1 15,6 0-15,-4-4 0,0-2 16,-2-1-16</inkml:trace>
  <inkml:trace contextRef="#ctx0" brushRef="#br0" timeOffset="132720.2596">15512 8583 0,'0'0'0,"0"0"0,0 0 15,-19 27-15,8-13 0,-1 2 16,-2 3-16,1 1 0,0 1 0,-1 1 16,0-2-16,3-6 15,3-2-15,1-4 0,1-2 16,4-5-16,2-4 0,2-4 0,3-4 16,2-2-16,0-2 0,4-3 15,4-4-15,1 2 0,2-2 16,6-4-16,2 2 0,2 3 15,1 4-15,-1 3 0,1 3 16,-3 4-16,0 3 0,-1 7 16,2 2-16,-5 3 0,-2 2 0,-5 6 15,-2 3-15,-5 2 0,-5 1 16,-3 4-16,-2 1 16,-2-1-16,-2 0 0,-3 1 0,-1-2 15,2-6-15,0-2 0,2-4 16,2-4-16,1 0 0</inkml:trace>
  <inkml:trace contextRef="#ctx0" brushRef="#br0" timeOffset="133070.4482">16764 7583 0,'0'0'16,"0"0"-16,0 0 0,-17 13 0,17-13 15,-17 19-15,6 0 0,-2 1 16,-2 1-16,-8 13 0,-2 5 15,0 0-15,3-2 0,-3 7 16,2-1-16,4-6 0,4-6 0,5 0 16,7-6-16,5-6 15,3-3-15,12-8 0,7-2 16,-4-2-16,0-2 0,6-6 0,2-7 16,-4-1-16,-2-3 0,-4 3 15,-5 3-15,-2 2 0</inkml:trace>
  <inkml:trace contextRef="#ctx0" brushRef="#br0" timeOffset="133237.2683">16271 7783 0,'0'0'0,"0"0"0,0 0 16,33-4-16,-33 4 0,43-3 0,-11 1 15,4-1-15,1 2 0,17-1 16,3 2-16,11-1 0,-4-1 15,-4 2-15,-12-1 0,-12 0 0</inkml:trace>
  <inkml:trace contextRef="#ctx0" brushRef="#br0" timeOffset="133636.48">17356 7752 0,'0'0'0,"0"0"0,0 0 0,0 0 15,0 0-15,-19-17 0,19 17 16,-23-11-16,8 7 0,-5 2 16,-3 1-16,-3 2 0,0 3 15,-9 4-15,-2 0 0,3 2 0,2 1 16,-4 9-16,2 5 16,6-2-16,6 0 0,8-2 0,7 0 15,5-3-15,4-1 0,7-5 16,5-3-16,6-5 0,4-3 15,6-3-15,5-3 0,-2-2 16,-2 1-16,4-5 0,-1-5 16,-7 0-16,-4 0 0,-6-1 15,-5 1-15,-3 2 0,-3 2 0,-1 2 16,-3 1-16,-2 6 16,0 3-16,-7 0 0,0 4 15,-1 3-15,0 2 0,2 6 0,0 6 16,2-3-16,1 0 0,5 3 15,2 3-15,4-2 0,2 0 16,1-3-16,2-1 0,-2-2 16,-2-4-16,-3-2 0</inkml:trace>
  <inkml:trace contextRef="#ctx0" brushRef="#br0" timeOffset="133869.9766">17762 7691 0,'0'0'0,"0"0"0,0 0 16,-15 27-16,15-27 0,-17 35 15,5-7-15,-4 2 0,-1 2 16,-7 13-16,0 5 0,-2 6 0,1-5 16,2 3-16,5-7 0,2-7 15,3-6-15,3-7 0,2-7 16,2-6-16,0-7 0,2-7 15,1-6-15,2 2 0,0 0 0,0 1 16</inkml:trace>
  <inkml:trace contextRef="#ctx0" brushRef="#br0" timeOffset="134089.5063">17783 7696 0,'0'0'0,"11"0"0,5-1 16,2 1-16,2 1 0,6 2 0,3 5 15,3 0-15,-2 2 0,-4 2 16,-3 3-16,-4-1 0,-5 1 16,-6 0-16,-6 2 0,-6-1 15,-5 1-15,-5 0 0,-5-1 16,-4 0-16,-4-2 0,-2 1 0,-5 2 16,-2-2-16,2-3 0,3-2 15,2-1-15,9-5 0,7-2 16,2 0-16,4-1 0,0 0 15</inkml:trace>
  <inkml:trace contextRef="#ctx0" brushRef="#br0" timeOffset="134304.2611">18937 7671 0,'0'0'0,"0"0"0,-8 22 0,2-8 16,-2 0-16,-8 8 0,-3 5 16,-1-2-16,1-2 0,-4 5 15,1-2-15,4-6 0,4-2 0,3-9 16,2-7-16,2 1 0,2-2 16,0 1-16</inkml:trace>
  <inkml:trace contextRef="#ctx0" brushRef="#br0" timeOffset="134453.5477">19081 7423 0,'0'0'0,"0"0"0,16 1 16,-5 0-16,1 2 0,4 2 0,2 2 15,-4-1-15,-1-1 0,-2 0 16</inkml:trace>
  <inkml:trace contextRef="#ctx0" brushRef="#br0" timeOffset="134792.2322">19237 7678 0,'0'0'0,"0"0"15,0 0-15,-10 18 0,10-18 0,-13 24 16,3-6-16,-1 3 0,0 0 16,-1 1-16,-1-2 0,-2 4 15,2-2-15,1-4 0,2-2 16,2-4-16,3-2 0,1-5 15,4-5-15,0-4 0,4-3 16,2-5-16,4-5 0,3 0 16,3-1-16,2-2 0,3-3 15,7-3-15,1 1 0,1 3 16,2 2-16,-3 3 0,-4 5 0,3 2 16,-3 4-16,-6 3 0,-2 3 15,-3 4-15,-2 4 0,-4 3 16,-4 3-16,-3 3 0,-2 4 15,-3-1-15,-3 2 0,1 1 16,-2 2-16,0-3 0,2 0 0,-1-2 16,0-4-16,2-1 15,0-5-15,5-5 0,3-5 16,-1 0-16,-2 0 0,2 0 0</inkml:trace>
  <inkml:trace contextRef="#ctx0" brushRef="#br0" timeOffset="135037.3776">19955 7474 0,'0'0'0,"0"0"16,0 0-16,-15 35 0,6-16 0,-4 5 16,-4 5-16,-6 5 0,3 1 15,-3 7-15,6 1 0,2-8 16,4-5-16,5-2 0,5-5 15,6-6-15,6-1 0,6-5 16,3-4-16,-2-5 0,1-2 0,1-2 16,1-3-16,-5-1 15,-2-1-15,-3 1 0,-2 1 16,-2 1-16</inkml:trace>
  <inkml:trace contextRef="#ctx0" brushRef="#br0" timeOffset="135203.8528">19647 7644 0,'0'0'0,"0"0"16,25-4-16,-8 2 0,2-2 0,6 3 15,7 0-15,10 1 16,0 0-16,11 0 0,0 0 16,-4 1-16,-3-1 0,5 1 0,-5 1 15,-9 0-15,-8-1 0,-7-1 16</inkml:trace>
  <inkml:trace contextRef="#ctx0" brushRef="#br0" timeOffset="135487.6513">20247 7669 0,'0'0'0,"0"0"16,0 0-16,-12 26 0,12-26 0,-16 23 15,6-8-15,1 2 0,2 1 16,2 0-16,3-1 0,4 1 15,4-2-15,6-3 0,6-5 16,1 1-16,5-3 0,1-4 16,2-3-16,1-4 0,0-2 0,2-5 15,-1-4-15,-6 0 16,-3 2-16,-7-3 0,-4-2 16,-7 0-16,-3 1 0,-10 0 0,-8 2 15,-4 2-15,-2 4 0,-13 8 16,-8 6-16,-7 4 0,4 4 0,10-4 15,8-1-15,7-2 16</inkml:trace>
  <inkml:trace contextRef="#ctx0" brushRef="#br0" timeOffset="136086.8478">16742 8780 0,'0'0'0,"0"0"0,22 9 15,-8-4-15,1 0 0,10-1 0,5 0 16,1 1-16,0 0 0,3-5 16,3-6-16,5-3 0,-3-1 0,-4-2 15,-2 0-15,-4-1 0,-5-2 16,-1-5-16,-5-1 16,-7 1-16,-6 4 0,-6-4 0,-5 2 15,-3 5-15,-2 3 0,-5 4 16,-2 3-16,-5 1 0,-1 0 15,-1 7-15,-2 7 0,3 2 16,1 1-16,-1 9 0,2 4 16,4 0-16,5 1 0,6 0 15,6 0-15,6-5 0,4-3 0,9-1 16,6-2-16,5-4 0,2-4 16,9-5-16,6-6 0,-1-4 15,-1-3-15,-4 1 0,-10 2 16,-8 0-16</inkml:trace>
  <inkml:trace contextRef="#ctx0" brushRef="#br0" timeOffset="136620.7631">17720 8547 0,'0'0'0,"0"0"15,0 0-15,-10 21 0,10-21 0,-13 28 16,4-9-16,-1 1 0,-1 3 15,-1-1-15,-1 2 0,-2 1 16,2-1-16,1-5 0,1-3 16,2-3-16,2-1 0,3-6 15,2-2-15,2-4 0,4-2 0,3-6 16,3-4-16,0-3 0,1 1 16,2-5-16,2-2 0,3 0 15,2 1-15,4-2 0,0 2 16,-1 3-16,0 3 0,1 4 15,2 4-15,-3 4 0,-2 1 0,-2 6 16,-1 6-16,-5 3 16,-2-1-16,-3 5 0,-2 2 15,-1 0-15,-3 0 0,-1 2 0,-2-1 16,-1-2-16,0-1 0,-3-3 16,1 0-16,-2-4 0,1-3 15,0-3-15,1-2 0,1-3 16,0-3-16,4-5 0,4-3 15,1-5-15,3-2 0,5-2 16,3-1-16,4 0 0,3 2 0,6-3 16,1 3-16,-1 4 0,-2 2 15,4 5-15,-2 4 16,-10 3-16,-2 1 0,-4 7 0,-2 5 16,-3 0-16,-2 2 0,-3 3 15,-2 3-15,-2-1 0,-1 0 16,-1-1-16,0-1 0,-1-1 15,2-1-15,0-4 0,0-2 16,0-1-16</inkml:trace>
  <inkml:trace contextRef="#ctx0" brushRef="#br0" timeOffset="136821.5122">18639 8675 0,'0'0'0,"0"0"0,0 0 15,0 0-15,-2 34 0,-1-15 16,-3 4-16,-3 4 0,0 2 0,-7 14 16,-2 3-16,2-3 0,0 0 15,1 4-15,2-2 16,2-8-16,2-6 0,0-3 0,3-8 16,-1-6-16,1-6 0,3-2 15,0-1-15,1-2 0</inkml:trace>
  <inkml:trace contextRef="#ctx0" brushRef="#br0" timeOffset="137070.6483">18662 8623 0,'0'0'16,"13"-2"-16,4 0 0,2 0 0,1 2 15,10 0-15,3 2 0,3 2 16,-3 1-16,-1 2 0,0 3 15,-6-2-15,-3 0 0,-8 6 16,-10 3-16,-3-3 0,-5 1 0,-4 3 16,-5 0-16,-5 0 15,-3-3-15,-5 1 0,-5 0 16,-1-2-16,-1 1 0,-3-3 16,1-3-16,6-5 0,6-2 0,4-1 15,5 1-15,3-2 0</inkml:trace>
  <inkml:trace contextRef="#ctx0" brushRef="#br0" timeOffset="137287.3461">19464 8300 0,'0'0'0,"0"0"15,0 0-15,-4 28 0,4-28 0,-10 35 16,0-6-16,-4 3 0,-2 1 15,-6 16-15,-1 2 0,-3 5 16,4-5-16,-1 2 0,4-7 16,4-8-16,3-8 0,5-5 15,5-7-15,0-4 0,0-3 0,1-2 16</inkml:trace>
  <inkml:trace contextRef="#ctx0" brushRef="#br0" timeOffset="137604.4233">19618 8611 0,'0'0'0,"0"0"0,0 0 0,-6 24 16,6-24-16,-8 24 0,4-7 0,0 1 16,2-1-16,3 0 0,2-2 15,5-2-15,4-1 0,9-1 16,5-2-16,1-5 0,4-2 15,0-3-15,1-2 0,2-4 16,-3-3-16,-6-3 0,-3-2 16,-6 2-16,-5-1 0,-9-3 15,-6-1-15,-4 1 0,-3 1 0,-8 1 16,-6 1-16,-2 5 0,0 4 16,-11 0-16,-1 4 0,4 1 15,7 1-15,3 3 0,4 3 16,8 1-16,4 1 0,3-3 15,0 0-15,2-2 0</inkml:trace>
  <inkml:trace contextRef="#ctx0" brushRef="#br0" timeOffset="138003.5533">20298 8533 0,'0'0'0,"0"0"0,0 0 15,-20 19-15,20-19 0,-27 28 16,7-8-16,2 0 0,0 2 0,-1 4 16,4 1-16,4-5 15,3-2-15,10 0 0,10-4 16,5-5-16,5-5 0,8-5 16,7-4-16,-1-3 0,-1-2 0,8-4 15,1-3-15,-7 1 0,-5-2 16,-3-1-16,-2-3 0,-5 3 15,-2 0-15,-6 6 0,-6 4 16,-3 3-16,-3 5 0,-5 4 16,-5 2-16,0 5 0,-1 3 0,0 11 15,-4 10-15,2-1 16,0 3-16,-1 7 0,0 4 16,2-7-16,2-3 0,1 1 0,1-3 15,0-8-15,-1-5 0,-5-3 16,-5-4-16,0-6 0,-4-1 15,-16-7-15,-10-4 0,-3-6 16,-1-2-16,4 1 0,12 3 16,8 0-16</inkml:trace>
  <inkml:trace contextRef="#ctx0" brushRef="#br0" timeOffset="151020.5184">7143 6581 0,'0'0'0,"0"0"16,30 0-16,-11-1 0,2 0 15,19 0-15,11 1 16,7-1-16,1-2 0,23-1 0,12 1 15,-6-1-15,-4 1 0,28-4 16,25-1-16,35-4 0,-24 3 0,7 2 16,5 0-16,-21-1 15,-14-1-15,21 4 0,16 1 16,-19 2-16,-14 0 0,13 1 16,10 0-16,-22 0 0,-15-1 0,5 1 15,3 0-15,-18 1 0,-13 1 16,-6 0-16,-4-1 0,-19-1 15,-14 0-15,-15-2 0,-10-1 16,-13 0-16,-9 2 0,-30-1 16,-22 1-16,16 0 0,11 1 0,6 0 15</inkml:trace>
  <inkml:trace contextRef="#ctx0" brushRef="#br0" timeOffset="151421.3549">7141 6701 0,'0'0'0,"24"-2"0,5 0 0,6 0 16,4-1-16,28-1 0,12 1 15,16-3-15,-1 1 0,28-3 16,26-2-16,46-3 0,-23 1 0,4-1 16,0-2-16,-11 5 0,-7 3 15,15-2-15,11-1 0,-12 2 16,-9 0-16,14-2 0,9-1 15,-16 2-15,-12 1 0,15-2 16,11 0-16,-34 3 0,-24 1 16,-15 4-16,-10 2 0,-12-1 15,-8 1-15,-18 1 0,-12 1 16,-16 0-16,-11-1 0,-8 0 0</inkml:trace>
  <inkml:trace contextRef="#ctx0" brushRef="#br0" timeOffset="166788.3233">15541 6379 0,'0'0'0,"0"0"0,0 0 15,21-5-15,-21 5 0,22-7 16,-4 4-16,2 0 0,1 0 0,4-1 16,5 2-16,8-1 15,3 1-15,6 0 0,4 0 16,10 1-16,-3 1 0,17 0 0,4 3 16,-3-1-16,-2 0 0,17 2 15,4 1-15,3-2 0,-8 1 16,52-1-16,-1-3 0,-17 1 15,-10 1-15,4 5 0,3 2 16,-6-1-16,-5 0 0,13-5 16,10-3-16,-9 3 0,-3 2 0,12-3 15,10-1-15,-8 0 16,-8 1-16,14 0 0,9 0 0,-13 2 16,-8 1-16,11-1 0,8 1 15,-12-1-15,-8-1 0,7 5 16,5 3-16,-19 0 0,-12 0 15,1 0-15,1 0 0,-16-2 16,-12-2-16,-4 1 0,-2 2 16,-14 0-16,-10-1 0,-13 3 15,-10-1-15,-7-3 0,-9-4 16,-4 0-16</inkml:trace>
  <inkml:trace contextRef="#ctx0" brushRef="#br0" timeOffset="168722.3279">15750 6348 0,'0'0'0,"0"0"15,0 0-15,31-7 0,-19 4 16,4 1-16,5 1 0,1 0 15,3-2-15,11 2 0,5 2 16,1 0-16,2 1 0,14-1 16,5 1-16,0 0 0,0 1 0,18 2 15,6-2-15,10 5 0,-5 0 16,22-4-16,8-2 0,31-2 16,-23-2-16,2 8 0,2 5 15,-12-5-15,-7-1 0,13-1 16,8-2-16,-8 4 0,-5 1 15,16-2-15,12-1 0,-15 2 16,-7 3-16,17-3 0,11 2 16,-8-3-16,-5-1 0,12 2 15,8-2-15,-13 3 0,-8 0 0,10 1 16,9 0-16,-16 2 0,-12 0 16,3-1-16,3-1 0,-19 2 15,-11 3-15,-1 2 0,-1 2 16,-19-7-16,-14-3 0,-13 1 15,-9 0-15,-11-3 0,-9-3 0,-14-2 16,-10-1-16,-7 1 0,-4 1 16,-9-3-16,-6-2 15,-6-1-15,-3-2 0,-11-2 0,-5-3 16,-1 5-16,2 3 0,-13 2 16,-9-1-16,4-1 0,3-2 15,-10-3-15,-7-1 0,1 4 16,0 1-16,-11 0 0,-7 1 15,5-1-15,4-3 0,-18 2 16,-13 0-16,8 1 0,5 0 0,-17-1 16,-12-1-16,8 0 0,5 1 15,-14-3-15,-11 1 16,12 3-16,9 4 0,-14-2 0,-8-3 16,11-1-16,7-4 0,-10 6 15,-9 2-15,11 1 0,8 5 16,-6-2-16,-3-1 0,9 1 15,8-1-15,-9 2 0,-4 0 16,10-2-16,6 0 0,-6 4 16,-3 4-16,12 3 0,8 2 0,-6-3 15,-4-2-15,11 0 16,7 0-16,-1 5 0,1 4 16,11-8-16,8-6 0,-1 1 0,0 2 15,11 1-15,7 0 0,4-2 16,3 2-16,9-4 0,4-3 0,7-1 15,4-1-15,8-3 16,7-1-16,4 1 0,2 3 16,3 1-16,2 1 0,7 0 15,2-2-15,7-2 0,3 0 0,16-3 16,11 0-16,-18 4 0,0 1 16,14-3-16,9-1 15,2 0-15,2 3 0,17-6 0,4 0 16,21-2-16,-8 2 0,9 1 15,7 1-15,-7 2 0,-5 1 16,11-3-16,10-4 0,-7 4 0,-5 2 16,20 1-16,12-1 15,-10 5-15,-7 4 0,12-3 0,7 1 16,-7-4-16,-5-2 0,14 3 16,8 2-16,-9 1 0,-8-2 15,9 1-15,6 2 0,-9 1 16,-7 3-16,6-4 0,5-1 15,-13 0-15,-11 0 0,7 4 16,2 3-16,-10-1 0,-8-1 0,4 1 16,2 0-16,-15 2 0,-10 2 15,4-5-15,1-4 16,-11 3-16,-8 2 0,-4-2 0,-3 0 16,-8 3-16,-7 0 0,-4-4 15,-5-4-15,-8 1 0,-6-1 16,-8 2-16,-5 2 0,-7-2 15,-1-2-15,-7-1 0,-2 2 16,-5-3-16,0-1 0,-13-1 16,-9 1-16,-2-1 0,-2-1 0,-11-4 15,-8-1-15,12 1 0,-5-1 16,-40-3-16,-9-1 16,2 4-16,3-1 0,-16-2 0,-11-4 15,2 5-15,1 1 0,-19 2 16,-13 1-16,7 1 0,3 2 15,-14-1-15,-10-1 0,8-1 16,7-1-16,-16 9 0,-9 7 16,15-2-16,11 0 0,-10-6 15,-7-2-15,17 4 0,13 4 0,-7 0 16,-6 1-16,18-2 0,10-1 16,-6-2-16,-4 1 0,13-1 15,9 1-15,0-5 0,-1-2 16,16 0-16,9 3 0,1 0 15,0 0-15,12-3 0,8-3 16,4 2-16,3 1 0,10 0 16,7 2-16,1-2 0,1 1 15,4-1-15,4 2 0,5-1 0,6 0 16,4 1-16,5-1 0,4 3 16,0-3-16,2 4 0,1 3 15,11-2-15,7-1 0,5 1 16,2-1-16,-1 3 0,9 2 15,3-2-15,0 0 0,15-4 16,10-1-16,4-2 0,1-1 0,49-2 16,0 1-16,-8 0 15,-5-1-15,15 0 0,11-1 0,-6 2 16,-5 4-16,14-3 0,9-4 16,-11 3-16,-6 0 0,14 1 15,10 3-15,-13 1 0,-8 1 16,12-2-16,10-2 0,-14 2 15,-8 1-15,5 2 0,3 2 16,-12-2-16,-7-1 0,3 2 16,2 1-16,-14-1 0,-10-1 0,4-2 15,3 0-15,-17 2 0,-11 1 16,3 0-16,0 0 16,-9-2-16,-8-1 0,-8 5 0,-4 3 15,-12-4-15,-8-3 0,-1 3 16,3 1-16,-11-1 0,-8-2 0,-4 0 15</inkml:trace>
  <inkml:trace contextRef="#ctx0" brushRef="#br0" timeOffset="172673.8003">23804 6432 0,'0'0'15,"16"0"-15,4 0 0,-3-1 0,3 1 16,14 0-16,8 2 0,13 0 16,4-2-16,17 3 0,5 2 15,0-3-15,-2-1 0,24 2 16,7-1-16,9 1 0,-6 0 15,60-1-15,-6-2 0,-15 0 16,-11 0-16,16 0 0,11 2 16,-16-4-16,-11-2 0,20 1 15,13 2-15,-11-1 0,-7-2 0,17 1 16,12-1-16,-11 2 0,-6 1 16,14 1-16,10 1 0,-14-1 15,-12-1-15,8 7 0,4 3 16,-19-2-16,-14-1 0,0-2 15,-2 0-15,-23-3 0,-15-2 16,-8-2-16,-5 0 0,-15-1 16,-10-1-16,-12-2 0,-7 1 15,-18-2-15,-12-1 0,-20 4 0,-14 5 16,5 0-16,4 0 0,2 0 16</inkml:trace>
  <inkml:trace contextRef="#ctx0" brushRef="#br0" timeOffset="182989.8724">28471 6646 0,'0'0'0,"0"0"0,0 0 16,0 0-16,0 0 0,-35 1 16,35-1-16,-29-2 0,13 1 0,-3-1 15,-3 0-15,0 1 0,-1-1 16,-12-2-16,-1-2 0,1 1 16,-1 0-16,-1-3 0,-3-2 15,-5-3-15,3-3 0,-2-1 16,-1-1-16,2 1 0,2 0 15,-4-9-15,3-2 0,3 1 16,3-1-16,-3-7 0,5-1 16,6 0-16,2 2 0,3-5 15,2-2-15,5 2 0,2 0 0,6-1 16,2-1-16,3 2 0,2 2 16,6-4-16,5-4 0,3 5 15,2 2-15,10-6 0,6 1 16,2 4-16,1 2 0,9 1 15,6 1-15,2 3 0,2 2 0,40-12 16,3 3-16,-16 11 16,-8 10-16,10 2 0,6 3 15,-7 0-15,-3 2 0,9 4 0,5 2 16,-11 10-16,-8 7 0,4 5 16,3 4-16,-9-1 0,-7 0 15,-7 3-15,-4 1 0,-9 0 16,-5 0-16,1 2 0,2 3 15,-11 3-15,-9 1 0,-6 8 16,-5 6-16,-9 0 0,-5-1 0,-7 3 16,-5 3-16,3-6 0,2-2 15,-11 8-15,-6 9 16,2-11-16,5-4 0,-9 0 0,-4-1 16,0 0-16,-1-2 0,-6-4 15,-3-5-15,-3-1 0,-2-2 16,-18 1-16,-13 1 0,1-4 15,1 0-15,24-10 0,17-6 16,11-3-16</inkml:trace>
  <inkml:trace contextRef="#ctx0" brushRef="#br0" timeOffset="244690.3897">2071 9581 0,'0'0'0,"0"0"16,0 0-16,31-7 0,-15 7 15,4 0-15,5 0 0,12-3 16,8 1-16,5 0 0,10-1 16,17-1-16,5 0 0,22-5 15,10 1-15,15-3 0,-2 0 0,57-2 16,14 2-16,-18 2 0,-13-1 15,-2 3-15,-1 1 0,-19 2 16,-12 1-16,0 1 0,3 0 16,-15 2-16,-11 3 0,-13-2 15,-12-2-15,-12-1 0,-10 1 0,-19 3 16,-12 2-16,-17-2 0,-9 0 16,-2-2-16,0 1 0,-1-1 15</inkml:trace>
  <inkml:trace contextRef="#ctx0" brushRef="#br0" timeOffset="245242.4795">2258 11744 0,'0'0'16,"0"0"-16,0 0 0,0 0 0,31-2 15,-31 2-15,35-1 0,-12 0 16,5 0-16,10-1 15,12 0-15,14-3 0,1 0 0,24-3 16,25-1-16,19-1 0,2 1 16,24-4-16,5 0 0,60-3 15,-20 1-15,0 5 0,1 3 16,-19 0-16,-12 1 0,-3 2 0,-3 5 16,-14 2-16,-11 0 0,-11 1 15,-6-1-15,-30 2 16,-18-2-16,-18-1 0,-12 1 0,-20-3 15,-14-2-15,-5 1 16,-2 0-16,-3 1 0</inkml:trace>
  <inkml:trace contextRef="#ctx0" brushRef="#br0" timeOffset="246147.0113">2289 8797 0,'0'0'16,"0"0"-16,0 0 0,0 0 15,-26 14-15,26-14 0,-31 19 16,13-7-16,-1 2 0,-4 4 0,-5 6 15,-7 8-15,1 3 0,-11 13 16,-3 3-16,4 0 0,1 0 16,-8 22-16,-6 21 0,9-6 15,7-3-15,-6 20 0,6 6 16,-7 38-16,14-13 0,11-2 16,5 0-16,8-17 0,4-9 0,6 6 15,5 4-15,2-11 0,3-7 16,8-3-16,4 0 15,4-10-15,-1-7 0,4 3 0,2 2 16,5-13-16,5-9 0,8-1 16,9 0-16,-5-13 0,-3-8 15,11-4-15,9-1 0,0-10 16,2-7-16,6-11 0,1-11 16,-3-2-16,1-3 0,-4-14 15,5-8-15,-9-6 0,-7-2 0,-3-13 16,1-8-16,-4-2 15,-2-1-15,-5-20 0,-2-14 16,-10 12-16,-6 8 0,-5-8 0,-4-6 16,-2-7-16,-2-4 0,2-7 15,1-5-15,-5 5 0,-3 2 16,-1-8-16,-4-5 0,-3 10 16,-2 4-16,0-9 0,-7-8 15,-1 9-15,-2 5 0,-6-5 16,-6-3-16,1 11 0,-5 9 0,-2-2 15,-4-1-15,-5 11 0,-8 8 16,-1 3-16,-1 2 0,-4 8 16,-6 8-16,-9 6 0,-7 6 15,-1 15-15,1 8 0,-10 16 16,-7 8-16,2 6 0,1 5 16,-6 12-16,-2 9 0,3 15 0,0 9 15,-8 19-15,-8 11 0,17 10 16,8 7-16,2 15 15,0 8-15,7 1 0,7 0 0,5 18 16,1 10-16,15-2 0,8 0 16,11-49-16,7-32 0,7-22 15</inkml:trace>
  <inkml:trace contextRef="#ctx0" brushRef="#br0" timeOffset="246810.4423">5771 8676 0,'0'0'0,"0"0"0,-16 20 15,8-8-15,-2 4 0,-6 10 16,-6 5-16,0 0 0,-4-2 16,-6 9-16,0 0 0,2-7 15,4-4-15,-2-2 0,9-4 16,1-4-16,5-5 0,3-3 16</inkml:trace>
  <inkml:trace contextRef="#ctx0" brushRef="#br0" timeOffset="246973.7588">5910 8802 0,'0'0'0,"0"0"0,-13 19 15,13-19-15,-21 30 0,5-6 16,-9 7-16,-4 10 0,-1 2 0,-11 9 16,-2-2-16,-1 0 15,5-10-15,0 4 0,3-3 0,9-11 16,7-7-16,4-5 0</inkml:trace>
  <inkml:trace contextRef="#ctx0" brushRef="#br0" timeOffset="247173.6961">5826 8943 0,'0'0'15,"0"0"-15,-3 25 0,0-4 0,-2 4 16,-4 15-16,-6 5 0,-1 12 15,0 2-15,0 8 0,-2-2 16,5-12-16,3-7 0,-2-4 16,4-12-16,3-6 0,-2-6 0,4 0 15,-2-2-15,3-4 0,0-4 16,1-2-16</inkml:trace>
  <inkml:trace contextRef="#ctx0" brushRef="#br0" timeOffset="247357.5683">6132 8678 0,'0'0'0,"0"0"16,0 0-16,-2 26 0,-2-10 0,-2 4 16,-3 4-16,-2 7 15,0-1-15,2-2 0,4-4 16,-2-4-16,1-3 0,1-1 0,0-3 15,2-1-15</inkml:trace>
  <inkml:trace contextRef="#ctx0" brushRef="#br0" timeOffset="247990.2869">6330 8581 0,'0'0'0,"0"0"0,0 0 0,21 10 15,-21-10-15,22 16 0,-11-6 16,0 3-16,0 2 0,-3-1 15,0 1-15,-4 0 0,-2 0 0,-4 3 16,-3 0-16,-5-2 0,-3-2 16,-4-1-16,-2 1 15,-3 0-15,-1-1 0,-1-4 0,0 0 16,1-4-16,4-2 0,-2-2 16,3-3-16,5-3 0,7-1 15,4-2-15,4-1 0,6 0 16,4-1-16,6 1 0,6 1 15,9 1-15,2 1 0,1 2 16,-2 1-16,-3 3 0,-3 2 0,-2 3 16,-4 1-16,-5 2 0,-3 3 15,-10 3-15,-5 0 0,-7 2 16,-4 0-16,-8 1 0,-5 2 16,-3-1-16,0 0 0,-11 0 15,1-1-15,0-3 0,6-2 16,3-2-16,4 0 0,3-6 15,1-3-15,8-2 0,4 0 16,9-2-16,7-3 0,7 2 16,5 0-16,6-2 0,7-1 0,4 0 15,7 2-15,6-1 0,-3 0 16,-2 5-16,-1 3 0,-7-2 16,-7 0-16,-8 3 0,-6 2 15,-13 2-15,-9 1 0,-10 6 16,-9 5-16,-10 3 0,-8 1 15,-7 1-15,-8 0 0,-9 3 16,3-3-16,8-1 0,6 0 16,2-3-16,7-4 0,14-4 15,12-4-15,9-3 0,5-3 0,13-6 16,10-5-16,12-1 0,8-3 16,10-1-16,9 1 0,1 2 15,0 1-15,0 3 0,1 0 16,-2 0-16,-7-3 0,-13 5 15,-14 0-15,-5 2 0</inkml:trace>
  <inkml:trace contextRef="#ctx0" brushRef="#br0" timeOffset="248274.3721">6535 9131 0,'0'0'0,"0"0"0,0 0 15,1 34-15,-2-16 0,-2 6 16,-1 3-16,-3 8 0,0 0 0,1-3 16,0-1-16,-1 3 0,-1-3 15,-5-6-15,-4-3 0,-2-4 16,-3-3-16,1-2 0,0-3 16,-1-3-16,0-3 0,0-6 15,1-2-15,1-4 0,3-3 16,2-3-16,4-3 0,7 0 15,5 0-15,9 0 0,8 2 16,6-3-16,7-2 0,7-1 16,8-1-16,-2 1 0,-11 5 0,-7 3 15</inkml:trace>
  <inkml:trace contextRef="#ctx0" brushRef="#br0" timeOffset="248757.3691">6976 8806 0,'0'0'0,"0"0"0,0 0 16,31-1-16,-14 2 0,0 0 0,3 0 16,2 2-16,1 0 0,5 1 15,-3 0-15,-4 2 0,-3-1 0,-9 3 16,-7 1-16,-5 1 0,-9 1 15,-6 1-15,-5 2 0,-5 2 16,-4-1-16,-11 5 0,-1-1 16,4 0-16,5 1 0,3-2 15,7-3-15,6-4 0,5-3 16,9-1-16,8-1 0,10-3 16,10-2-16,9-4 0,9-1 15,3-1-15,3-1 0,8 1 0,-2 2 16,-6-1-16,-6 2 0,-3 2 15,-9 1-15,-14 2 0,-10 2 16,-11 2-16,-8 4 0,-13 2 16,-9 1-16,-9 3 0,-7 2 15,-1 1-15,-3 0 0,-2 2 16,4-1-16,10-3 0,8-1 16,6-4-16,9-4 0,11-2 0,9-2 15,10-2-15,8-5 16,9-1-16,9-1 0,10-6 15,7-2-15,11-1 0,1 1 0,-3-2 16,-3 0-16,-7 0 0,-17 6 16,-9 2-16</inkml:trace>
  <inkml:trace contextRef="#ctx0" brushRef="#br0" timeOffset="248974.6289">7079 9213 0,'0'0'0,"-2"11"0,-1 3 0,1 1 16,0 3-16,-1 7 0,1 0 15,2-3-15,2-1 0,1-6 16,5-2-16,1-2 0,0-3 16,9-4-16,4-4 0,1-7 0,3-3 15,8-7-15,1-4 0,-6 4 16,-5 3-16,-5 3 0</inkml:trace>
  <inkml:trace contextRef="#ctx0" brushRef="#br0" timeOffset="249140.6395">7653 9002 0,'0'0'0,"0"0"0,0 0 16,0 0-16,-10 30 0,10-30 16,-10 35-16,5-17 0,-1 1 15,1 1-15,2-2 0,-1-3 0,1-2 16,3-2-16,3-4 15,1-3-15,0-4 0,3-4 16,0-3-16,0-1 0,-2 2 0,1 2 16</inkml:trace>
  <inkml:trace contextRef="#ctx0" brushRef="#br0" timeOffset="249308.8092">7836 8889 0,'0'0'16,"0"0"-16,0 0 0,0 0 15,0 0-15,11 28 0,-11-28 16,-2 36-16,0-7 0,-4 6 15,-1 8-15,-3 14 0,0 3 0,-2 12 16,0-3-16,-2 5 16,3-8-16,-3-2 0,-3-3 15,-5 0-15,-2-8 0,-2-3 0,-6-3 16,-4-8-16,-3-4 0,7-7 16,6-7-16,10-6 0</inkml:trace>
  <inkml:trace contextRef="#ctx0" brushRef="#br0" timeOffset="249657.3483">6345 10745 0,'0'0'15,"0"0"-15,0 0 0,0 0 0,-11 24 16,11-24-16,-22 30 15,6-10-15,1 1 0,-5 10 0,-2 1 16,1-2-16,3-1 0,-1 3 16,4-4-16,2-5 0,4-6 0,-1-1 15</inkml:trace>
  <inkml:trace contextRef="#ctx0" brushRef="#br0" timeOffset="249841.2334">6490 10897 0,'0'0'0,"0"0"16,-16 24-16,3-7 0,-1 3 0,-10 11 15,-5 8-15,-6 9 0,1 0 0,-5 6 16,4-5-16,5-7 16,5-7-16,2-3 0,2-7 15,6-13-15,5-7 0,5-3 0,-2-1 16,4 1-16</inkml:trace>
  <inkml:trace contextRef="#ctx0" brushRef="#br0" timeOffset="250008.662">6435 11117 0,'0'0'0,"0"0"0,-3 29 16,-1-7-16,-1 3 0,-4 17 15,-2 9-15,-3 9 0,0-3 0,1 7 16,-1-5-16,4-11 0,3-10 15,1-6-15,1-9 0,3-13 16,2-10-16,0 0 0,0 0 16,0 0-16</inkml:trace>
  <inkml:trace contextRef="#ctx0" brushRef="#br0" timeOffset="250190.5298">6788 10732 0,'0'0'0,"0"0"16,-2 23-16,2-23 0,-4 31 0,-1-10 15,-1 5-15,-1 3 16,-3-2-16,2-6 0,0-2 16,3-4-16,-1-1 0,2-3 15</inkml:trace>
  <inkml:trace contextRef="#ctx0" brushRef="#br0" timeOffset="250817.8692">7052 10653 0,'0'0'0,"0"0"0,0 0 16,15 14-16,-15-14 0,7 18 16,-3-6-16,-2 2 0,-2 2 0,-2 0 15,-3 1-15,-1 0 0,-3 0 16,-4 4-16,-3 0 0,-1 0 15,-1 0-15,-6-3 0,-3-2 16,3-3-16,2-3 0,-3-2 16,1-4-16,3-4 0,5-1 15,5-7-15,8-3 0,3-1 16,3-1-16,8 1 0,8 2 16,1 2-16,4 1 0,4 3 15,2 3-15,1 1 0,0 1 0,-2 1 16,-4 3-16,-5 1 0,-1-1 15,-4 5-15,-5 2 16,-5-2-16,-5 3 0,-8 0 0,-9 3 16,-3-2-16,-3 0 0,-7 1 15,-7 1-15,2-2 0,-2-1 16,-8 0-16,-2-1 0,8-2 16,4-1-16,8-3 0,7-2 15,5-4-15,4-5 0,9 0 0,6-1 16,10 0-16,5-1 0,7 1 15,3-2-15,6 4 0,2 2 16,10 1-16,3 2 0,-7 0 16,-6 0-16,1 1 0,-7 1 15,-9 1-15,-8 1 0,-9 2 16,-5 5-16,-8 2 0,-5 1 0,-12 2 16,-7 1-16,-6 0 15,-5-1-15,-6 3 0,-2 3 16,-2-1-16,5-4 0,4-3 0,3-1 15,9-4-15,7-3 0,6-2 16,7-3-16,10 1 0,6-2 16,11-2-16,8 0 0,8-3 15,5 0-15,11-2 0,9-1 16,-5 0-16,0 1 0,12-4 16,1 0-16,-16 3 0,-11 2 0,-11 1 15</inkml:trace>
  <inkml:trace contextRef="#ctx0" brushRef="#br0" timeOffset="251125.0457">7125 11329 0,'0'0'0,"0"0"15,-3 26-15,1-10 0,-1-1 0,-3 10 16,-4 5-16,1-2 0,0-1 15,-2 0-15,2-3 0,-2-3 16,1-4-16,-1-5 0,-1-2 16,0-5-16,0-4 0,-3-2 15,-3 0-15,3-3 0,-1-5 16,0-5-16,-2-6 0,1-4 16,3 2-16,6-2 0,2-1 15,4 5-15,2 1 0,8 1 16,6 0-16,2 2 0,3 0 0,10-2 15,8-2-15,0-2 0,1-2 0,-3 1 16,-7 5-16,-7 3 16</inkml:trace>
  <inkml:trace contextRef="#ctx0" brushRef="#br0" timeOffset="251674.6004">7526 10750 0,'0'0'15,"0"0"-15,0 0 0,26 6 0,-26-6 0,21 11 16,-8-4-16,0-1 0,2 2 16,0-1-16,0 2 15,-1-3-15,-3 1 0,-3 2 16,-4 2-16,-8-1 0,-3 0 0,-13 6 15,-7 0-15,-1 0 0,-3 1 16,-13 3-16,-4-1 0,4-2 16,5-2-16,-2 1 0,3-3 15,10-3-15,6-3 0,8 0 16,8-2-16,8-1 0,7-2 16,6-2-16,8-1 0,5-2 15,3-1-15,5 1 0,7 1 16,4 0-16,-6 0 0,0 1 15,2-1-15,-5 2 0,-5-1 0,-5 2 16,-7 1-16,-10 5 16,-4 3-16,-12-1 0,-12 0 0,-4 3 15,-2 2-15,-10-3 0,-8-1 16,-3-1-16,-2 1 0,0 5 16,2 5-16,0 1 0,7-6 15,6-1-15,5-3 0,9-3 0,6-2 16,11 1-16,9 0 0,1-2 15,5-2-15,11-2 0,11-2 16,3 0-16,3-1 0,3-1 16,3-4-16,0 1 0,-2-3 15,11-3-15,-4-3 0,-12 3 0,-12 5 16,-6 0-16</inkml:trace>
  <inkml:trace contextRef="#ctx0" brushRef="#br0" timeOffset="251907.7024">7610 11218 0,'0'0'0,"0"0"0,-4 24 16,2-9-16,-1 1 0,1 9 16,1 2-16,0-2 0,1-4 0,2-2 15,4 0-15,3-3 0,-1-1 16,11-3-16,5-6 0,1-3 15,-2-3-15,5-6 0,7-2 16,-3-4-16,-2-3 0,1-7 16,-1-4-16,-6 5 0,-4 3 15,-3 4-15</inkml:trace>
  <inkml:trace contextRef="#ctx0" brushRef="#br0" timeOffset="252024.6449">8152 11119 0,'0'0'0,"0"0"15,0 0-15,0 0 0,0 0 0,-10 22 16,10-22-16,-10 21 0,10-21 15,-12 30-15,6-12 0,2-2 16,0 0-16,1-4 0,2-3 16,2-3-16,2-3 0,-2-1 15,2 0-15,-3-2 0</inkml:trace>
  <inkml:trace contextRef="#ctx0" brushRef="#br0" timeOffset="252291.1438">8555 10957 0,'0'0'0,"0"0"0,0 0 0,3 20 16,-3-20-16,-1 34 0,-1-7 15,-2 4-15,-2 3 0,-3 11 16,-2 4-16,1-4 0,3-3 16,-5 9-16,2-1 0,-1 2 15,0-9-15,1-5 0,0-3 16,-2-7-16,-3-4 0,-4-3 0,-4-3 15,0-4-15,1-6 0,-9-5 16,-5-3-16,0-4 0,0-2 0,-6-6 16,-4-5-16,3-6 15,3-6-15,6 4 0,7 7 16,7 4-16</inkml:trace>
  <inkml:trace contextRef="#ctx0" brushRef="#br0" timeOffset="255474.9761">2596 10571 0,'0'0'0,"0"0"16,0 0-16,19-10 0,-19 10 0,28-3 15,-10 1-15,2 1 0,3 1 16,10-1-16,4 1 15,2 1-15,2 1 0,14-1 0,7 0 16,-5 1-16,-3 1 0,17-2 16,4-1-16,-3 1 0,-5 2 15,21-3-15,17-3 0,-12 5 16,-7 2-16,47 0 0,-3-2 16,-23-6-16,-12-4 0,12 4 0,7 4 15,-11 0-15,-10 2 0,14 0 16,8 2-16,-14-5 0,-9-2 15,15 3-15,11 2 16,-12-1-16,-8-1 0,19 1 0,13 0 16,-16-1-16,-8 1 0,11 2 15,8 0-15,-13-1 0,-10 0 0,17-5 16,12 0-16,-15 1 16,-11 2-16,16-1 0,10 0 15,-17 1-15,-8 2 0,17-3 0,9-1 16,-17 1-16,-12 1 0,19-3 15,12-2-15,-14 5 0,-11 2 16,15-4-16,6-2 16,-17 0-16,-10 0 0,15 1 0,10 1 15,-18 1-15,-11 0 0,14 6 16,8 3-16,-14-8 0,-11-5 0,8 0 16,5 0-16,-13 3 0,-10 1 15,15 4-15,9 2 16,-13-3-16,-10-1 0,11-4 0,8-1 15,-13 2-15,-9 3 0,16 0 16,12-1-16,-12-2 0,-10 1 16,10-2-16,7-4 0,-11 4 15,-8-1-15,15 1 0,8 1 16,-9 3-16,-10 3 0,12-1 16,6-2-16,-13-3 0,-9-3 0,12-1 15,8 0-15,-13 2 0,-8 4 16,12 1-16,10 3 15,-14-3-15,-9-1 0,9-1 0,5-1 16,-11 1-16,-8 1 0,12 0 16,10 0-16,-16 0 0,-9 0 0,12 4 15,7 2-15,-12-2 16,-10-2-16,11-1 0,6-1 16,-11 2-16,-9 0 0,13 1 15,8 0-15,-9 1 0,-6-1 0,10-1 16,8-1-16,-13-2 15,-11 0-15,14-3 0,8-3 0,-9 4 16,-7 2-16,12-4 0,6-1 16,-12 3-16,-4 4 0,9 0 15,7-1-15,-14-3 0,-10-4 0,13 1 16,7-1-16,-12 3 0,-7 3 16,10-3-16,6-1 15,-10 1-15,-7-1 0,7 1 16,5 2-16,-10-2 0,-7-1 0,8-2 15,5-1-15,-10 4 0,-6 3 16,10 0-16,7-1 0,-13 1 16,-9-1-16,13-1 0,7-1 15,-10 2-15,-7 1 0,9-2 16,10 0-16,-9 1 0,-3 2 0,6 2 16,4 0-16,-9 3 0,-5 0 15,12-3-15,9-2 16,-10 0-16,-7 1 0,11 3 15,7 2-15,-10-1 0,-5-2 0,9 0 16,10-1-16,-15 0 0,-9 1 16,12-1-16,11 0 0,-14 3 15,-8 1-15,13-1 0,6 0 16,-10-3-16,-8-2 0,11 2 16,7 1-16,-11 1 0,-8 1 0,9-2 15,6-2-15,-11 2 0,-8 4 16,12-4-16,9 0 15,-10-4-15,-9-1 0,12 1 0,9 1 16,-11 0-16,-8 1 0,9 0 16,3 1-16,-5-4 0,-6-1 15,9-1-15,5-1 0,-9-2 16,-6 0-16,10 2 0,8 0 16,-12 3-16,-8 2 0,9-3 15,6 0-15,-9 0 0,-7 2 0,10-3 16,7 1-16,-12 0 0,-6 3 15,8-1-15,6 0 0,-9-1 16,-3 1-16,6 0 0,7-1 16,-11 0-16,-5 1 0,7 0 15,5 0-15,-7 0 0,-7 0 0,9-1 16,4 1-16,-5 2 16,-3 2-16,8-2 0,5-1 15,-6-1-15,-4-2 0,4 2 0,6-1 16,-11 3-16,-6 1 0,12 2 15,7-2-15,-7-2 0,-6-3 16,5 2-16,3 1 0,-10 2 16,-6 1-16,13-1 0,7-2 15,-6-1-15,-6-1 0,8 1 16,7 0-16,-9 2 0,-7 0 0,8 0 16,5-1-16,-11 2 0,-6-1 15,11-1-15,7-1 16,-8 1-16,-6 0 0,9 1 0,6 1 15,-10-3-15,-8-1 0,11 0 16,6 0-16,-7 0 0,-6 1 16,10 1-16,4 0 0,-7 0 15,-6 0-15,10-2 0,7 2 16,-9 2-16,-4-2 0,7 1 16,6 0-16,-7-1 0,-7 1 0,11 1 15,5 3-15,-11-1 0,-6 1 16,10-2-16,6-1 0,-7 2 15,-5-1-15,8 4 16,6 3-16,-7-4 0,-5-2 0,11-1 16,9 0-16,-14 1 0,-11 0 0,18 4 15,10 1-15,-15-1 16,-11-4-16,11 0 0,7-1 16,-7 3-16,-5-1 0,7 5 15,4 1-15,-11-4 0,-10-1 0,12 1 16,7 1-16,-13 0 0,-8 1 15,9-1-15,4-1 0,-8 1 16,-6 2-16,8-6 0,6-4 16,-11-3-16,-6-2 0,5-1 15,6-1-15,-13-1 0,-9-1 0,6-7 16,4-4-16,-6 3 0,-4 2 16,0-4-16,-1-5 15,-6-1-15,-7-2 0,2-1 0,2-1 16,-6 0-16,-4 0 0,1-4 15,1-3-15,-6 6 0,-4 3 0,0-8 16,1-4-16,-7 6 16,-5 4-16,-2-5 0,-1-4 15,-4 3-15,-4 2 0,-6-10 16,-5-6-16,-1 10 0,-1 6 0,-3-4 16,-4-1-16,-1 1 0,-1 1 15,-12-9-15,-8-7 16,5 7-16,5 4 0,-11-2 0,-8-2 15,5 6-15,3 4 0,-8-5 16,-5-3-16,3 7 0,0 5 16,-8-8-16,-9-7 0,9 7 15,6 4-15,-14 2 0,-9 3 16,6-2-16,4 2 0,-10-8 16,-7-4-16,9 6 0,6 5 0,-13-5 15,-11-3-15,12 6 0,6 5 16,-11 3-16,-7 1 15,10-1-15,8 0 0,-11-3 0,-9-4 16,9 8-16,6 6 0,-14-3 16,-8 1-16,12 4 0,8 1 0,-11-4 15,-8-3-15,12 3 16,8 4-16,-13 0 0,-11-1 16,12 5-16,6 1 0,-10-1 0,-6 0 15,11 3-15,9 1 0,-12-1 16,-7-1-16,11 4 0,7 1 15,-12-1-15,-8-2 0,11 5 16,10 3-16,-13-1 0,-9-1 16,15 2-16,11 1 0,-10 0 15,-7 3-15,10-5 0,7-2 0,-8 4 16,-6 4-16,10 3 0,9 0 16,-11 3-16,-6-1 15,8 1-15,6 0 0,-7 5 0,-7 3 16,9-2-16,5-1 0,-10 5 15,-6 4-15,10-2 0,9-2 0,-9 6 16,-7 2-16,9 1 16,9-1-16,-8 9 0,-5 6 15,12-4-15,10-2 0,-6 6 16,-2 4-16,7-4 0,5-2 0,-4 10 16,-2 5-16,14-5 15,8-3-15,-4 12 0,-4 7 16,8-5-16,5-4 0,2 10 0,1 9 15,6-9-15,4-6 0,7 8 16,5 7-16,6-10 0,5-6 0,9 3 16,5 1-16,4-10 15,4-8-15,21 5 0,14 4 16,3-7-16,2-4 0,17-3 16,13 0-16,-6-4 0,-5-2 0,12 10 15,7 5-15,-12-5 0,-7-4 16,-26-13-16,-18-11 0,-10-6 15</inkml:trace>
  <inkml:trace contextRef="#ctx0" brushRef="#br0" timeOffset="257574.2764">7231 9683 0,'0'0'0,"0"0"16,-19-15-16,8 11 0,-1 1 0,-8-1 15,-7 0-15,-11-2 16,1 3-16,-22 3 0,-6 3 16,2 5-16,3 2 0,-19 9 0,-2 4 15,-5 6-15,7 2 0,-9 13 16,5 9-16,14-9 0,13-2 15,-17 27-15,14 1 16,17-10-16,12-7 0,21 4 0,12 3 16,10-10-16,5-7 0,31-3 15,20-3-15,6-7 0,1-5 0,31 0 16,24-1-16,-11-9 0,-10-1 16,30-7-16,21-1 15,-16-2-15,-10-3 0,20-4 0,16-2 16,-21-1-16,-14 1 0,14-8 15,10-3-15,-23-3 0,-13-1 0,2-11 16,3-6-16,-25 6 16,-16 5-16,-5-16 0,-2-9 15,-23 2-15,-14 0 0,-15-5 16,-12-5-16,-8 3 0,-8 5 0,-15-8 16,-11-4-16,-7 10 0,-5 5 15,-18-4-15,-13-4 16,-2 15-16,0 11 0,-27 7 0,-18 5 15,8 3-15,6 2 0,-25 9 16,-17 8-16,14 6 0,9 2 0,-24 13 16,-16 9-16,20 0 15,13 0-15,-11 13 0,-7 8 16,23-4-16,16-4 0,6 12 16,7 7-16,28-10 0,20-7 0,12-14 15,11-13-15,8-5 0</inkml:trace>
  <inkml:trace contextRef="#ctx0" brushRef="#br0" timeOffset="257908.0536">8912 9022 0,'0'0'0,"0"0"16,0 0-16,0 0 0,0 0 0,-2 35 15,2-35-15,-11 35 0,2-14 16,-4 3-16,-5 3 0,2 2 15,-1 1-15,-6 8 0,-2-2 16,-3 3-16,3-7 0,5-6 16,6-5-16,2-4 0,2-4 0,2-2 15</inkml:trace>
  <inkml:trace contextRef="#ctx0" brushRef="#br0" timeOffset="258090.6765">9241 9125 0,'0'0'0,"0"0"16,0 0-16,-9 22 0,9-22 16,-19 21-16,0-6 0,-1 4 15,-4 2-15,-2 3 0,-4 4 16,-6 5-16,0-2 0,-4 2 16,-1-2-16,8-3 0,4-5 0,6-2 15,10-7-15,4-6 0,1-1 0,3-1 16</inkml:trace>
  <inkml:trace contextRef="#ctx0" brushRef="#br0" timeOffset="258258.0553">9242 9360 0,'0'0'0,"0"0"0,0 21 16,0-21-16,-1 33 0,-4-12 0,1 6 15,-3 5-15,1 2 0,-4 6 16,-1-1-16,1-6 0,2-4 15,3-4-15,2-5 16,2-6-16,-3-5 0,2-2 0,0 0 16,0-2-16</inkml:trace>
  <inkml:trace contextRef="#ctx0" brushRef="#br0" timeOffset="258758.1198">9557 9113 0,'0'0'0,"12"-1"0,6 0 16,0 0-16,0 1 0,12 3 16,4 0-16,5 1 0,-5 0 0,-4 2 15,-3 3-15,-6-1 16,-5-2-16,-7 2 0,-7 1 16,-7 2-16,-6 0 0,-9-1 0,-7 1 15,-4-1-15,-3-1 0,-2-2 16,-4 0-16,-3-2 0,4 0 15,6-1-15,6-3 0,6-1 16,4 0-16,9-1 0,8 1 16,9-2-16,9 1 0,8 1 15,11-1-15,0-1 0,2 0 16,9 0-16,1 1 0,-7-1 16,-6 4-16,-4 0 0,-8 2 0,-10-1 15,-7 1-15,-13 2 0,-13 4 16,-8-2-16,-5 1 0,-12 3 15,-10 2-15,1-2 0,2 1 16,-9 1-16,2 1 0,9-2 16,7-1-16,6-1 0,7-3 15,14-2-15,6-3 0,16 2 16,10 0-16,10-1 0,7-2 0,8-2 16,11-2-16,9-2 0,2-1 15,4 0-15,1 1 0,2-2 16,-10 0-16,-8 0 0,-6 0 15,-12-4-15,-9-3 0,-9 0 16,-10 2-16,-3 4 0,-1 1 0,-1 2 16</inkml:trace>
  <inkml:trace contextRef="#ctx0" brushRef="#br0" timeOffset="259241.446">9746 9034 0,'0'0'0,"0"0"15,0 0-15,3 24 0,-3-24 0,0 35 16,-3-7-16,-2 5 16,1 5-16,-3 17 0,0 9 15,-1 8-15,1-4 0,2 9 16,1-6-16,1-2 0,1-11 0,0-12 16,1-7-16,-1-11 0,2-7 15,-6-7-15,-5-5 16,-5-6-16,-2-4 0,-2-7 0,-2-5 15,-1-4-15,-4-2 0,1-4 16,-1-3-16,4 0 0,4 2 0,2 0 16,3 3-16,7 6 15,2 3-15,8 0 0,5 0 16,11 4-16,6 1 0,7-1 16,5 0-16,1 3 0,2 0 0,2 3 15,2 2-15,-6 2 0,-5 3 0,-5-1 16,-7 1-16,-10-1 15,-5 1-15,-16 2 0,-11 5 16,-2-3-16,-1-3 0,-10 3 16,-6 2-16,3 1 0,3-1 15,3-3-15,3-1 0,7-2 16,5-2-16,10 0 0,6-1 16,7 0-16,8 0 0,10-4 0,12-2 15,12-2-15,2-1 0,7-3 16,6-3-16,-7 0 0,-4 2 15,-5 2-15,-13 2 0,-9 0 16</inkml:trace>
  <inkml:trace contextRef="#ctx0" brushRef="#br0" timeOffset="259457.8643">10182 9201 0,'0'0'0,"0"0"0,0 0 15,0 0-15,2 30 0,-2-30 0,-4 31 16,-1-12-16,-3 2 0,0 2 16,-1 3-16,2 0 0,-1-2 15,-1 2-15,2-4 0,1-3 16,-1-3-16,3-8 0,0-7 16,3-3-16,2-3 0,1 0 15,-2 2-15,0 0 0</inkml:trace>
  <inkml:trace contextRef="#ctx0" brushRef="#br0" timeOffset="259658.2204">10404 9125 0,'0'0'0,"0"0"0,0 0 0,0 0 15,12 28-15,-12-28 0,-3 37 16,-2-11-16,0 4 0,-4 6 16,-2 7-16,-6 9 0,0-1 0,-4 7 15,1-3-15,-1-3 0,2-10 16,3-10-16,1-7 0,0-4 15,0-5-15,-4-6 0,-3-8 16,3-4-16,2-6 0,4-10 16,3-7-16,4 9 0,0 1 0,2 4 15</inkml:trace>
  <inkml:trace contextRef="#ctx0" brushRef="#br0" timeOffset="259758.3435">10282 9314 0,'0'0'0,"0"0"15,23-8-15,-5 3 0,4 0 0,12 1 16,3 0-16,2-1 0,0 1 15,10 0-15,-2 0 0,-3 2 16,-3 2-16,-2-1 0,-10 1 16,-5 0-16</inkml:trace>
  <inkml:trace contextRef="#ctx0" brushRef="#br0" timeOffset="259929.0394">10585 9418 0,'0'0'0,"0"0"15,0 0-15,-12 30 0,6-15 16,-1 3-16,0 4 0,-3 6 16,0-1-16,1-3 0,2-2 15,2-5-15,2-3 0,0-6 16,3-8-16,0 0 0,-1 1 0,1-1 16</inkml:trace>
  <inkml:trace contextRef="#ctx0" brushRef="#br0" timeOffset="260341.6657">10525 9507 0,'0'0'0,"0"0"0,0 0 0,0 0 16,28-3-16,-28 3 0,37 0 16,-13 0-16,3 0 0,3 0 15,3 1-15,10 0 0,1 1 0,-3 0 16,-4-1-16,6 2 16,-4 1-16,-8 1 0,-6 2 15,-7 3-15,-6 0 0,-7 3 0,-4 2 16,-4 0-16,-4 0 0,-5 3 15,-5 0-15,-2-1 0,-2-1 16,-1-3-16,-2-2 0,-1-2 16,1-5-16,0-3 0,0-3 15,3-4-15,3-4 0,4-3 16,2-4-16,3-1 0,2-1 0,5-5 16,3-4-16,1 2 0,2 2 15,0-3-15,0 4 16,1 5-16,-1 3 0,1 5 0,-1 2 15,-1 6-15,2 3 0,-2 8 16,0 5-16,-2 5 0,-2 3 0,-2 10 16,-2 8-1,-2 2-15,0 0 0,0 12 0,-1 0 16,1-3-16,2-3 0,-1 5 16,1-2-16,-1-7 0,2-6 0,-2-5 15,0-4-15,1-8 0,2-4 16,1-5-16</inkml:trace>
  <inkml:trace contextRef="#ctx0" brushRef="#br0" timeOffset="265774.7097">18208 9606 0,'0'0'0,"0"0"16,0 0-16,0 0 0,-19-12 0,19 12 16,-34 4-16,12-1 15,-1 1-15,-8 5 0,-5 4 16,-12 5-16,2 3 0,-16 10 16,-3 8-16,-4 6 0,7-2 0,-2 17 15,7 7-15,12-9 0,9-6 16,11 15-16,11 3 15,7-8-15,7-6 0,31 23 0,19-7 16,1-17-16,2-9 0,31 0 16,21 0-16,-4-13 0,-2-9 0,23-6 15,14-6-15,-11-8 16,-9-2-16,18-6 0,13-4 16,-21-5-16,-15-4 0,4-14 15,3-9-15,-21 1 0,-15 2 0,-5-16 16,-4-9-16,-17 2 0,-11 2 15,-18-13-15,-10-10 0,-14 10 16,-10 6-16,-26-11 0,-19-8 16,-6 15-16,-5 9 0,-24 0 15,-18 1-15,4 11 0,2 8 0,-25 11 16,-16 7-16,17 11 16,11 7-16,-12 13 0,-11 8 15,22 4-15,12 2 0,-3 14 0,-3 7 16,22-1-16,14-3 0,8 9 15,6 7-15,16-9 0,12-4 0,13 3 16,12 2-16,0-15 16,2-10-16,0-7 0</inkml:trace>
  <inkml:trace contextRef="#ctx0" brushRef="#br0" timeOffset="266043.1978">19500 8959 0,'0'0'0,"0"0"0,0 0 16,29 12-16,-29-12 0,19 12 16,-8-4-16,2 2 0,1 2 0,0 0 15,-2 2-15,1 0 0,-2-2 16,-2-1-16</inkml:trace>
  <inkml:trace contextRef="#ctx0" brushRef="#br0" timeOffset="266211.1724">19296 9196 0,'0'0'0,"0"0"0,0 0 16,0 0-16,-7 25 0,7-25 0,-5 21 16,5-21-16,-3 27 0,2-11 15,1 2-15,0-2 0,0-3 16,0-1-16</inkml:trace>
  <inkml:trace contextRef="#ctx0" brushRef="#br0" timeOffset="266457.9753">19579 9188 0,'0'0'16,"13"-1"-16,6 0 0,0 0 0,3-1 15,13 1-15,12 0 16,-3-1-16,-2 0 0,5 2 0,-1 1 15,-10 2-15,-6-1 0,-10 3 16,-7 2-16,-10-1 0,-8 3 16,-9 0-16,-7 3 0,-5-1 15,-4 1-15,-11 1 0,-3 1 16,0-4-16,1-4 0,2 0 16,2-2-16,1-1 0,7-1 0,8 0 15,7-1-15,3 1 0</inkml:trace>
  <inkml:trace contextRef="#ctx0" brushRef="#br0" timeOffset="266741.1442">19589 9262 0,'0'0'0,"0"0"16,0 0-16,0 0 0,-25 17 15,25-17-15,-26 20 0,13-8 16,-1 1-16,3-1 0,2 2 16,3-1-16,3-1 0,5-1 15,7-1-15,3-2 0,3-1 0,11-1 16,3-3-16,0-1 0,0-2 15,5 3-15,-1 1 0,-3-1 16,-4-2-16,-6 3 0,-5 1 16,-7 0-16,-6 1 0,-6 4 15,-7 2-15,-1-1 0,-5 3 0,-9 4 16,-7 1-16,-2 0 16,1-1-16,-4 1 0,-4 0 15,-4 0-15,3-3 0,2-2 0,2-1 16,6-4-16,4-3 0,0-4 15,2-6-15,10 2 0,3 1 0,3 0 16</inkml:trace>
  <inkml:trace contextRef="#ctx0" brushRef="#br0" timeOffset="266874.6002">19381 9547 0,'0'0'0,"0"0"16,0 0-16,37 0 0,-16 2 0,13-1 16,7 2-16,-1 0 0,2 0 15,13 3-15,4 0 16,-3 1-16,-1 0 0,5-1 0,-5 1 15,-6-2-15,-11-1 0,-11-1 16</inkml:trace>
  <inkml:trace contextRef="#ctx0" brushRef="#br0" timeOffset="267143.0651">19520 9741 0,'0'0'0,"0"0"0,0 0 16,-11 17-16,11-17 0,-1 18 15,4-7-15,4 0 0,2-1 16,5-1-16,6 0 0,3-4 16,2-3-16,14-2 0,4-3 15,-2-1-15,-4-3 0,9-1 16,-3-1-16,-8-1 0,-5-1 0,-4-5 16,-8-1-16,-10 2 0,-4 1 15,-11-2-15,-7 0 16,-5 2-16,-3 1 0,-7 3 0,-4 2 15,-5-1-15,0 4 0,4-2 16,2 0-16,8-2 0,6 1 0,4 1 16,3 3-16,2-1 15</inkml:trace>
  <inkml:trace contextRef="#ctx0" brushRef="#br0" timeOffset="267310.985">20393 9133 0,'0'0'0,"0"0"16,0 0-16,0 0 0,10 27 0,-10-27 15,7 25-15,-6-11 16,0 0-16,-2 0 0,0 0 16,0-2-16,0-1 0,0-2 0</inkml:trace>
  <inkml:trace contextRef="#ctx0" brushRef="#br0" timeOffset="267624.3598">20214 9342 0,'0'0'0,"0"0"15,0 0-15,30 0 0,-30 0 0,41-1 16,-13 1-16,2-1 0,0 0 16,13 1-16,3 2 15,2-1-15,-5 0 0,-8 0 0,-5 1 16,-7 1-16,-5 1 0,-9 2 15,-8 2-15,-9 3 0,-7 3 16,-11-2-16,-7 1 0,-1 1 16,0-2-16,-11 3 0,-3 3 15,8-4-15,3-1 0,9-3 16,4-1-16,8 0 0,5-2 0,10-2 16,8 0-16,8-3 15,6-2-15,7-3 0,8-1 0,2 1 16,2-2-16,3 0 0,2-1 15,-6 0-15,-5-2 0,-3 2 16,-8 2-16,-5 0 0</inkml:trace>
  <inkml:trace contextRef="#ctx0" brushRef="#br0" timeOffset="267791.6696">20375 9423 0,'0'0'0,"0"0"15,0 0-15,1 26 0,-1-26 0,-7 35 16,-2-11-16,-3 3 16,-2 3-16,-9 10 0,-5 2 15,-8 7-15,-2-3 0,2-2 16,8-10-16,6-7 0</inkml:trace>
  <inkml:trace contextRef="#ctx0" brushRef="#br0" timeOffset="284309.9817">19765 10737 0,'0'0'0,"0"0"0,0 0 15,0 0-15,0 0 0,-1 31 0,1-31 16,-6 33-16,2-13 0,-5 4 16,-2 5-16,-2 1 0,-2 2 15,-1 8-15,0-1 0,3-3 16,2-1-16,0 4 0,2-4 15,3-5-15,2-4 0,6-5 16,3-4-16,7-4 0,5-2 16,3-4-16,3-5 0,3-3 15,2-3-15,3-9 0,2-3 16,-1-3-16,-3 0 0,0 1 0,-7 3 16,-4 4-16</inkml:trace>
  <inkml:trace contextRef="#ctx0" brushRef="#br0" timeOffset="284508.664">19475 10975 0,'0'0'0,"0"0"0,0 0 0,0 0 16,28 0-16,-28 0 0,39 4 15,-15-3-15,3 0 0,6 0 16,6-1-16,8 3 0,-1-1 0,9-1 15,1 0-15,-12-1 0,-8 1 16,-7-1-16</inkml:trace>
  <inkml:trace contextRef="#ctx0" brushRef="#br0" timeOffset="284875.416">20004 11104 0,'0'0'0,"0"0"15,0 0-15,0 0 0,24 15 0,-24-15 16,26 7-16,-8-3 0,5-2 16,1 1-16,3-1 15,2-2-15,0 0 0,7-3 0,-1-1 16,-2-2-16,-1 0 0,4-1 16,-4-3-16,-7-1 0,-5 0 15,-7-1-15,-4-3 0,-6 0 16,-3-1-16,-8 2 0,-5 1 15,-2 4-15,-2 0 0,-7 7 16,-6 2-16,2 2 0,0 5 0,-3 3 16,-2 5-16,3 2 15,3 2-15,0 6 0,5 3 16,7-2-16,4-2 0,9 1 0,7 1 16,8-5-16,6 0 0,9-6 15,7-4-15,2-2 0,2-2 16,8-6-16,7-4 0,2 10 15,-7 6-15,-12-2 0,-10-4 16,-6-1-16</inkml:trace>
  <inkml:trace contextRef="#ctx0" brushRef="#br0" timeOffset="285275.6087">20766 11012 0,'0'0'0,"-4"7"0,-2 4 0,-1 2 16,0 1-16,-4 8 0,-1 3 16,1-1-16,-1-2 0,-1 1 15,1 0-15,2-7 0,2-3 0,2-3 16,0-1-16,2-4 0,0 0 16,1-8-16,3-4 0,3-3 15,1-3-15,4-5 0,3-3 16,1-3-16,0-4 0,8-2 15,3-1-15,1 8 0,2 4 0,2 0 16,4 2-16,0 3 0,0 3 16,6 4-16,-2 5 15,-1 2-15,-1 2 0,-2 6 0,-3 3 16,-5 1-16,-4 2 0,-4 3 16,-3 4-16,-3-2 0,-4 0 15,-1 3-15,-3-1 0,-3 2 16,-2-1-16,-3 0 0,-2 2 15,1-3-15,0-2 0,-1-4 16,-1-2-16,6-7 0,4-3 16,0 0-16,-1-3 0,1 3 0</inkml:trace>
  <inkml:trace contextRef="#ctx0" brushRef="#br0" timeOffset="285675.113">21860 11032 0,'0'0'16,"0"0"-16,0 0 0,0 0 16,0 0-16,0 0 0,-13-22 15,13 22-15,-27-10 0,7 7 16,-3 0-16,-4 3 0,-1 1 0,-14 3 16,-4 2-16,4 5 0,3 2 15,-4 6-15,5 4 0,6-5 16,5-1-16,5 3 0,9 0 15,8-6-15,6-2 0,9 1 16,8-2-16,3-5 0,4-3 0,6-2 16,6-3-16,2-4 15,-2-3-15,-1-4 0,0-3 16,-1 0-16,-3 1 0,-5-3 16,-4-3-16,-4 4 0,-5 2 0,-4 3 15,-3 1-15,-2 3 0,-1 0 16,-4 8-16,0 0 0,-1 5 15,-4 0-15,1 8 0,-2 2 16,2 3-16,1 0 0,1 3 16,2 2-16,4-2 0,0 0 0,3-1 15,1 0-15,0-3 0,1-3 16,-2-2-16,-2-2 0,0-2 16</inkml:trace>
  <inkml:trace contextRef="#ctx0" brushRef="#br0" timeOffset="286066.5818">22141 11022 0,'0'0'16,"0"0"-16,0 0 0,-16 25 0,9-12 16,-3 2-16,-1 3 0,1 1 15,0-1-15,-1 4 0,0-2 16,2-1-16,2-2 0,2-4 15,0-2-15,2-4 0,1-1 16,2-6-16,2-5 0,1-3 0,3-3 16,3-4-16,3-4 15,1-1-15,1-1 0,2 0 0,0 0 16,2 0-16,-1 5 0,0 3 16,2 3-16,0 1 0,-1 3 0,0 4 15,0 3-15,-3 3 16,-2 3-16,-2 4 0,-2 4 15,-1 0-15,-3 0 0,0 3 16,-2 2-16,-1-1 0,1 0 0,-2-1 16,-1 1-16,0-2 15,0-2-15,-1 0 0,-2-3 16,1-3-16,0-1 0,2-8 0,-2-1 16,2 1-16,-2-4 0,2 4 15</inkml:trace>
  <inkml:trace contextRef="#ctx0" brushRef="#br0" timeOffset="286312.749">22778 10851 0,'0'0'0,"0"0"0,0 0 16,-2 23-16,2-23 0,-13 34 0,-1-7 15,0 2-15,-1 3 0,-8 10 16,0 2-16,-1 2 0,4-9 15,5-5-15,4-6 0,5-2 16,5-2-16,7-4 0,4-4 16,1-4-16,1-5 0,6-3 15,7-4-15,0-2 0,0-4 0,2-4 16,0-6-16,0 0 0,-2 0 16,0-1-16,-7 5 0,-3 3 15</inkml:trace>
  <inkml:trace contextRef="#ctx0" brushRef="#br0" timeOffset="286476.8528">22661 11074 0,'0'0'0,"13"0"15,6 0-15,5 1 0,1 0 0,13 1 16,8 0-16,-8 0 0,-7-1 0,-6 0 15</inkml:trace>
  <inkml:trace contextRef="#ctx0" brushRef="#br0" timeOffset="287134.6596">23401 10728 0,'0'0'0,"0"0"0,0 0 16,30-2-16,-30 2 0,33 1 0,-8 0 15,1 0-15,2 1 0,11 2 16,0-2-16,0 1 0,-3 0 0,7 1 15,-2-1-15,-8-2 16,-6-2-16,-2 1 0,-5-1 16,-5 1-16</inkml:trace>
  <inkml:trace contextRef="#ctx0" brushRef="#br0" timeOffset="287309.337">23203 10960 0,'0'0'0,"0"0"15,0 0-15,34 11 0,-34-11 0,43 7 16,-10-4-16,3 1 16,4-3-16,17 1 0,5-1 15,9 0-15,-3 1 0,3-3 0,-7-1 16,-14 1-16,-12 0 0,-7 0 16</inkml:trace>
  <inkml:trace contextRef="#ctx0" brushRef="#br0" timeOffset="287542.1205">23607 10851 0,'0'0'0,"0"0"0,0 0 16,-2 28-16,2-28 0,-6 40 15,1-12-15,-1 4 0,1 3 0,-3 12 16,0 4-16,1 6 15,1-5-15,1 2 0,1-6 16,1-8-16,1-6 0,0-5 16,-1-3-16,1-7 0,-1-4 0,1-4 15,-1-2-15,2-2 0</inkml:trace>
  <inkml:trace contextRef="#ctx0" brushRef="#br0" timeOffset="287726.1571">23690 11132 0,'0'0'0,"0"0"16,0 0-16,0 0 0,0 0 0,-36 4 16,15 5-16,-2 3 0,-2 1 15,-5 3-15,-3 1 16,-8 6-16,2-1 0,-8 2 0,3-4 16,8-5-16,6-2 0,9-9 15,7-9-15,3 3 0,2-1 0,1 1 16</inkml:trace>
  <inkml:trace contextRef="#ctx0" brushRef="#br0" timeOffset="287842.4086">23510 11139 0,'0'0'0,"0"0"16,0 0-16,31 8 0,-31-8 0,30 13 15,-12-2-15,2 1 16,1 1-16,6 2 0,-1 2 16,-2-2-16,-1-2 0,5-2 0,0-2 15,-6-2-15,-5-1 0,-2-1 16</inkml:trace>
  <inkml:trace contextRef="#ctx0" brushRef="#br0" timeOffset="288058.8091">24105 10919 0,'0'0'0,"0"0"0,0 0 0,0 0 15,0 0-15,-3 40 0,-3-17 16,-1 3-16,-3 3 0,-1 7 15,-1 5-15,-3 9 0,3-3 16,0 3-16,2-6 0,2-8 16,2-6-16,0-4 0,2-7 15,1-8-15,0-3 0,1-8 16,1-7-16,0 2 0,0 1 0,0 0 16</inkml:trace>
  <inkml:trace contextRef="#ctx0" brushRef="#br0" timeOffset="288310.2729">24034 10926 0,'0'0'16,"0"0"-16,22-1 0,-8 0 0,0 1 15,5 1-15,4 4 16,5 0-16,-2 2 0,1 0 0,0 2 16,0 1-16,-2 0 0,4 5 15,-4 0-15,-5 4 0,-5 0 16,-2 3-16,-5 2 0,-2 3 15,-4 3-15,-5 3 0,-4 2 16,-2-2-16,-2-4 0,-4 6 16,-1-1-16,2-7 0,1-6 15,-1-5-15,-1-3 0,1-6 0,0-2 16,3-3-16,2 1 0,2-1 16</inkml:trace>
  <inkml:trace contextRef="#ctx0" brushRef="#br0" timeOffset="288492.4785">24117 11117 0,'0'0'16,"0"0"-16,0 0 0,29 0 15,-29 0-15,35 2 0,-14-2 16,2 0-16,2 1 0,4 0 16,1 0-16,-4 1 0,-4 0 0,-4 2 15,-1-1-15,-5 1 0,-4-1 16,-7-1-16,-6 0 0,2 0 15,0 0-15,1-1 0</inkml:trace>
  <inkml:trace contextRef="#ctx0" brushRef="#br0" timeOffset="288641.8552">24010 11307 0,'0'0'0,"0"0"0,0 0 16,0 0-16,0 0 0,32 5 0,-32-5 15,34 2-15,-11-2 0,2-1 16,2 1-16,0 0 0,2 0 15,6-1-15,-1 1 0,-4-1 16,-5-2-16,-4 2 0,-3 0 16,-3 0-16</inkml:trace>
  <inkml:trace contextRef="#ctx0" brushRef="#br0" timeOffset="288842.0622">23811 11494 0,'0'0'0,"0"0"0,0 0 16,0 0-16,34 12 0,-14-8 16,5 1-16,5-1 0,3-2 15,6-1-15,5-1 0,14 0 16,3 0-16,12-3 0,-3 1 16,4-4-16,-8-1 0,5-7 15,-6-3 1,-22 6-16,-10 3 0,-7 2 0</inkml:trace>
  <inkml:trace contextRef="#ctx0" brushRef="#br0" timeOffset="289025.1177">24930 10740 0,'0'0'0,"0"0"0,0 0 0,0 0 15,22 18-15,-22-18 0,20 20 16,-9-8-16,-1 1 0,0-2 16,0 2-16,-3-1 0,1-2 0,-1-2 15</inkml:trace>
  <inkml:trace contextRef="#ctx0" brushRef="#br0" timeOffset="289375.8522">24798 11008 0,'0'0'0,"0"0"0,0 0 16,28 0-16,-28 0 0,38 0 0,-12 1 15,3 0-15,1-1 0,12 2 16,4 0-16,-3 0 0,-2-1 16,6 1-16,-2 1 0,-6 1 15,-6 0-15,-2 1 0,-8-1 16,-11 2-16,-4 2 0,-13 0 15,-9 3-15,-6 0 0,-4 0 0,-10 2 16,-7 0-16,-3-1 0,-1 0 16,-9 4-16,1 0 15,6-3-15,6-1 0,3-1 16,9-1-16,10-3 0,5-1 0,15-4 16,13-1-16,3-2 0,6 0 15,13-3-15,8-2 0,2-1 16,2 2-16,8-4 0,-1 2 15,-8 1-15,-5 1 0,-10 1 16,-9 1-16,-5 1 0</inkml:trace>
  <inkml:trace contextRef="#ctx0" brushRef="#br0" timeOffset="289608.8184">24854 11048 0,'0'0'16,"0"0"-16,0 0 0,3 25 16,-3-25-16,-2 34 0,-2-6 15,-2 0-15,-2-1 0,-3 11 16,0 1-16,-2-3 0,0-2 0,-11 8 16,-6-2-16,-2-4 0,-1-1 15,-19 2-15,-8-3 0,1-10 16,-2-6-16,7-2 0,13-5 15,11-2-15</inkml:trace>
  <inkml:trace contextRef="#ctx0" brushRef="#br0" timeOffset="297326.5863">26547 10545 0,'0'0'0,"0"0"0,0 0 15,0 0-15,0 24 0,0-24 16,-9 35-16,4-14 0,-2 3 0,-3 3 15,-3 7-15,-3 10 16,0 0-16,0 4 16,-1 3-16,1 5 0,1-9 0,0 5 15,2-4-15,2-7 0,3-3 16,2-3-16,2-6 0,2-5 16,2-3-16,0-5 0,0-3 0,0-3 15</inkml:trace>
  <inkml:trace contextRef="#ctx0" brushRef="#br0" timeOffset="297778.7958">27290 10974 0,'0'0'0,"0"0"16,0 0-16,0 0 0,0 0 0,0 0 15,-23-12-15,23 12 16,-26-1-16,26 1 0,-44 6 16,18-1-16,0 1 0,-5 4 15,-2 3-15,-10 4 0,1 2 0,-5 6 16,2 2-16,9-1 0,6 0 16,4 4-16,7-1 0,8-4 15,6-6-15,11-2 0,11-3 16,0-5-16,4-3 0,12-5 15,7-6-15,-4-2 0,0-2 16,1-5-16,2-4 0,-6-1 16,-4 0-16,3-8 0,-2-3 15,-5 5-15,-6 4 0,-3 3 0,-5 4 16,-3 6-16,-2 3 0,-2 2 16,-3 1-16,-1 2 0,-4 3 15,0 5-15,-3 5 0,0 0 16,-1 1-16,1 3 0,2 3 15,0-1-15,3 0 0,2 1 16,2 1-16,3-4 0,3-2 0,3-3 16,4-2-16,-3-3 0,-2 0 15,-2-2-15</inkml:trace>
  <inkml:trace contextRef="#ctx0" brushRef="#br0" timeOffset="298144.7842">27635 10952 0,'0'0'0,"0"0"16,0 0-16,-18 24 0,18-24 0,-26 29 15,11-7-15,-2-1 16,0 2-16,-5 4 0,1 1 0,3-3 16,3-1-16,-2-3 0,4-8 15,3 0-15,2-2 0,5-6 16,3-5-16,2-6 0,1-3 0,5-5 15,3-4-15,2-3 16,2-3-16,7-6 0,2 0 16,0 2-16,1 3 0,2 0 15,-2 3-15,0 4 0,-3 4 0,0 7 16,0 4-16,-1 2 0,-2 1 16,-7 8-16,-2 5 0,-3 1 15,0 2-15,-3 5 0,-1 2 16,-5 1-16,0 0 0,0 3 15,0 3-15,0 0 0,-2 0 0,2 4 16,2-2-16,3-5 16,3-4-16,-2-5 0,1-4 15,-2-3-15</inkml:trace>
  <inkml:trace contextRef="#ctx0" brushRef="#br0" timeOffset="298592.6703">28491 11046 0,'0'0'0,"0"0"0,0 0 16,-20-16-16,20 16 0,-32-10 15,9 4-15,-4 1 0,-1 2 0,-13 2 16,-2 3-16,2 3 0,3 3 16,-6 7-16,3 5 0,5-1 15,6-1-15,4 7 0,10 1 16,7-1-16,7-4 0,9 0 15,9-1-15,4-3 0,4-3 0,6-6 16,5-4-16,0-3 16,1-3-16,0-7 0,0-6 15,-3-1-15,-1-2 0,4-10 0,-2-7 16,-7 1-16,-5 0 0,0-5 16,2-4-16,-6 4 0,-1 4 0,-3 3 15,-2 2-15,-2 7 16,-2 3-16,-2 4 0,-2 4 15,-1 4-15,1 4 0,-4 4 16,-2 6-16,-2 3 0,-3 5 0,-4 11 16,-4 8-16,3-2 15,0 1-15,-3 11 0,2 1 16,2-3-16,2-5 0,2 7 0,1-1 16,2-6-16,0-6 0,7-8 15,3-6-15,-1-4 0,-2-3 0,0-2 16</inkml:trace>
  <inkml:trace contextRef="#ctx0" brushRef="#br0" timeOffset="298825.7516">29028 10739 0,'0'0'0,"-6"10"0,0 6 15,-3 3-15,-1 4 0,-9 15 16,-5 4-16,-4 8 0,4-1 16,-2 7-16,1-4 0,4-6 0,4-6 15,-1-1-15,3-7 0,5-5 16,4-5-16,5-12 0,3-12 16,-2 2-16,3-2 0,-3 2 15</inkml:trace>
  <inkml:trace contextRef="#ctx0" brushRef="#br0" timeOffset="299125.5661">29210 11089 0,'0'0'0,"0"0"0,-12 18 16,4-6-16,0 4 0,-3 8 0,0 4 15,3-1-15,3-1 0,5 1 16,5-3-16,8-4 0,4-5 15,7-5-15,7-3 0,1-6 16,2-3-16,1-4 0,-1-3 16,1-6-16,-4-5 0,-5-4 15,-2-4-15,-9 0 0,-6 1 16,-9-4-16,-7 1 0,-4 6 0,-3 4 16,-10 6-16,-8 4 0,-1 1 15,1 2-15,-4 4 0,-1 5 16,5 1-16,4 1 0,2 6 15,4 3-15,10-1 0,6 1 0,2-3 16,0-2-16,1-2 0</inkml:trace>
  <inkml:trace contextRef="#ctx0" brushRef="#br0" timeOffset="299443.2804">29813 11021 0,'0'0'0,"0"0"16,0 0-16,-12 32 0,12-32 0,-19 35 16,5-10-16,-1 1 0,1-1 15,-3 7-15,3-2 16,2-6-16,2-3 0,0 0 16,2-6-16,3-5 0,0-3 0,5-7 15,-1-4-15,4-2 0,0-3 16,2-6-16,4-7 0,0-1 15,1 0-15,4-5 0,2 2 16,-3 2-16,-1 3 0,0 5 16,-1 3-16,4 3 0,0 3 0,3 5 15,1 3-15,0 2 0,-1 3 16,1 3-16,0 4 0,-3-2 16,-3-3-16,-3-1 0</inkml:trace>
  <inkml:trace contextRef="#ctx0" brushRef="#br0" timeOffset="299875.3688">30432 11153 0,'0'0'0,"0"0"16,0 0-16,0 0 0,-8-22 0,8 22 15,-19-17-15,6 8 0,-2 1 16,-4 0-16,-3 2 0,-1 1 15,0 1-15,-10 3 0,-1 3 16,1 3-16,2 4 0,-4 6 16,3 6-16,6 0 0,5 1 0,9 2 15,7 2-15,6-4 16,4-2-16,10-2 0,6-1 16,4-5-16,4-4 0,8-4 0,2-4 15,-3-5-15,-1-5 0,-2-6 16,-1-5-16,-5-3 0,-5 0 15,3-14-15,0-7 0,-5 2 16,-2 1-16,-5-2 0,-3 0 16,-2 5-16,-2 5 0,-4 8 15,-2 8-15,0 4 0,0 3 0,0 7 16,-1 8-16,-2 3 0,-1 3 16,-6 13-16,-3 10 0,-1 4 15,-1 4-15,-4 8 0,-2 8 16,6 0-16,4 0 0,2 7 15,4-3-15,0-10 0,2-15 0,1-10 16</inkml:trace>
  <inkml:trace contextRef="#ctx0" brushRef="#br0" timeOffset="300359.648">26795 11417 0,'0'0'0,"0"0"0,0 0 0,-4 23 16,4-23-16,-9 32 0,1-8 16,0 3-16,-1 4 0,-3 13 15,-1 4-15,2-5 16,2 0-16,0 0 0,1-4 0,2-7 16,2-4-16,3 0 15,3-4-15,4-13 0,1-4 16,0-1-16,-1-1 0,-2-2 15</inkml:trace>
  <inkml:trace contextRef="#ctx0" brushRef="#br0" timeOffset="300809.1144">27526 11618 0,'0'0'0,"0"0"16,0 0-16,0 0 0,0 0 0,0 0 15,0-24-15,0 24 16,0 0-16,-24-22 0,7 14 16,1 2-16,-2 2 0,-4 3 15,-4 0-15,-1 3 0,2 2 0,-10 6 16,-3 3-16,5 3 0,3 1 16,-2 8-16,5 2 0,5-3 15,4-4-15,6 5 0,8-2 16,5-6-16,3-2 0,8-5 15,7-5-15,1-3 0,1-3 0,10-4 16,5-4-16,-4 0 0,-3-1 16,-1-6-16,2-5 15,-5 1-15,-1 0 0,-3 0 0,-2-1 16,-3 5-16,-4 3 0,-4 5 16,-3 1-16,0 3 0,-2 2 15,-4 7-15,-3 5 0,0 2 16,-1 3-16,-3 5 15,-1 5-15,2-1 0,3-1 0,3 2 16,2 2-16,3-3 0,3-2 0,4 1 16,2-4-16,-1-7 0,3-3 15,10-8-15,8-8 16,-11 3-16,-4 0 0,-4 0 0</inkml:trace>
  <inkml:trace contextRef="#ctx0" brushRef="#br0" timeOffset="301192.9471">27822 11633 0,'0'0'0,"-4"7"16,-1 4-16,-1 2 0,1 2 0,-4 6 16,0 4-16,0-2 0,1 1 15,-1 1-15,2-3 0,1-4 16,0-1-16,2-5 0,0-2 15,4-5-15,3-3 0,-1-6 16,1-5-16,1-2 0,1-2 0,1-2 16,3-2-16,0-2 0,1 0 15,4-7-15,2-1 16,0 3-16,1 1 0,2 4 0,-1 1 16,2 4-16,0 1 0,-1 3 15,-2 1-15,0 6 0,-1 2 16,1 4-16,0 3 0,-3 3 15,-2 3-15,0 2 0,0 2 16,-3 2-16,-2 1 0,-3 3 16,-3 3-16,0 2 0,-1-1 0,-4 1 15,-4 1-15,2-3 16,0-1-16,3-3 0,3-2 0,0-4 16,0-3-16,0-2 0</inkml:trace>
  <inkml:trace contextRef="#ctx0" brushRef="#br0" timeOffset="301659.5522">28674 11732 0,'0'0'0,"0"0"15,0 0-15,15-22 0,-9 13 0,-3 0 16,-1-1-16,-3-1 16,-2 0-16,-4-1 0,-4 2 15,-5-1-15,-2 3 0,-4 3 0,-2 3 16,-4 3-16,-3 4 0,-6 2 15,2 4-15,2 4 0,3 3 16,3 3-16,5 1 0,6 0 16,5-1-16,6-1 0,5-1 15,5 0-15,2-2 0,10-3 16,6 1-16,1-8 0,2-2 0,9-6 16,5-4-16,-4-3 15,-3-5-15,-1 0 0,-1-1 0,-1-6 16,0-2-16,-4-5 0,-3-3 15,-3 0-15,-3 0 0,-2-4 16,-3 3-16,-3 3 0,-2 2 0,-2 8 16,-2 3-16,0 5 15,-2 3-15,0 4 0,-1 3 16,-1 6-16,-2 3 0,1 7 16,-1 5-16,-1 4 0,-1 4 0,0 2 15,-2 4-15,3-2 0,1 0 16,1 5-16,1 0 15,1-8-15,0-6 0,1-2 0,1-4 16,2-4-16,0-3 0,4-7 16,3-6-16,-5 1 0,0 0 15,-2 1-15</inkml:trace>
  <inkml:trace contextRef="#ctx0" brushRef="#br0" timeOffset="301875.7777">29275 11447 0,'0'0'0,"0"0"0,0 0 0,-7 23 15,7-23-15,-14 35 0,3-12 16,-1 3-16,0 3 0,-4 9 16,1 0-16,1-3 0,3-3 0,-1 5 15,2-2 1,2-5-16,-1-5 0,2-4 0,3-4 15,1-3-15,3-4 0,0-2 0,0-2 16,0 0-16</inkml:trace>
  <inkml:trace contextRef="#ctx0" brushRef="#br0" timeOffset="302342.6238">29761 11719 0,'0'0'0,"0"0"0,0 0 16,0 0-16,0 0 0,-8-20 15,8 20-15,-19-17 0,19 17 0,-27-14 16,10 8 0,-2 2-16,-5 0 0,-1 4 0,-1 1 15,-9 4-15,1 2 0,1 2 16,1 5-16,5-1 0,2 0 0,1 7 15,5 2-15,5-1 16,4-3-16,7 2 0,5-3 0,8-1 16,6-1-16,5-4 15,5-2-15,4-6 0,4-3 0,4-2 16,0-4-16,-3-2 0,-2-2 16,-2-2-16,-1-4 0,-5 1 15,-4 0-15,-4-3 16,-4-1-16,-3 0 15,-3 3-15,-1 2 0,-2 4 0,0 2 16,-2 2-16,-1 4 0,-1 2 0,0 7 16,-2 5-16,-1 1 0,-1 0 15,2 6-15,0 4 16,1 0-16,0-1 0,2 1 0,0 1 16,1-3-16,1-2 0,4-2 15,3-1-15,-2-3 0,-2-3 0,0-1 16</inkml:trace>
  <inkml:trace contextRef="#ctx0" brushRef="#br0" timeOffset="302842.8352">30307 11805 0,'0'0'0,"0"0"0,0 0 0,0 0 16,2-18-16,-4 10 0,-2-3 15,0-1-15,0 1 0,-5 1 16,-3 1-16,-3 1 0,-1 0 16,-9 3-16,-1 5 0,-2 2 15,0 2-15,-1 4 0,2 6 16,3-1-16,5 2 0,-1 4 16,4 1-16,5 0 0,4 1 0,7-1 15,5-1 1,8-1-16,6-4 0,2-3 0,2-3 15,2-2-15,3-2 0,0-4 16,-1-4-16,2-6 16,-1-5-16,-2 0 0,-4-2 0,1-9 15,-2-5-15,-1 0 0,-3 0 16,-1 0-16,-3 0 16,-2 5-16,-2 3 0,-2 3 0,-3 2 15,-1 3-15,1 4 0,-2 3 16,-1 4-16,-1 4 0,0 0 0,-4 9 15,-2 7-15,-2 0 16,1 1-16,-4 7 0,-3 6 16,2 0-16,1 0 0,0 6 15,2 1-15,4-7 0,2-6 0,1 0 16,5-2-16,-1-4 0,1-1 16,2-6-16,0-2 0,-1-7 15,1-3-15,-1 1 0,0-1 16,-2 0-16</inkml:trace>
  <inkml:trace contextRef="#ctx0" brushRef="#br0" timeOffset="303258.9904">30667 11769 0,'0'0'0,"0"0"0,0 0 16,-14 21-16,7-10 0,0 2 0,-1 3 15,1-2-15,1 2 0,1 3 16,3 2-16,2-3 0,2 0 0,7-4 16,6-2-16,2-2 15,2-2-15,3-3 0,3-4 16,-1-1-16,1-1 0,3-6 0,0-4 16,-3-2-16,-2-2 0,0-4 15,0-2-15,-7 0 0,-4 2 16,-2 4-16,-1 3 0,-1 2 15,-1 2-15,-4 3 0,-6 1 16,-2 2-16,-2 1 0,0 10 16,-2 8-16,-1 3 0,-2 3 15,-4 11-15,1 4 0,3-5 16,2-1-16,-1 10 0,0 1 0,1-6 16,2-3-16,0-4 15,0-1-15,0-4 0,0-3 16,-1-4-16,0-3 0,-2-3 15,0-2-15,-6-2 0,-5-2 16,1-5-16,-3-2 0,5-1 0,3 1 16,3 0-16</inkml:trace>
  <inkml:trace contextRef="#ctx0" brushRef="#br0" timeOffset="322726.6278">21373 10485 0,'0'0'0,"0"0"0,0 0 16,20 1-16,-20-1 0,26 1 16,-26-1-16,38 2 0,-16-2 0,5 1 15,2 1-15,13-1 16,2 0-16,5-1 0,4-1 0,9 1 16,-3-1-16,19 0 0,5 1 15,-7-1-15,-4-1 0,15 0 16,2 1-16,6 1 15,-9-2-15,41-1 0,-7-3 0,-16 2 16,-13 3-16,4-3 0,2-3 16,-14 7-16,-11 4 0,8-4 0,4-3 15,-8-2-15,-6-2 0,5 3 16,2 4-16,-3 0 0,-2 0 16,2 0-16,2 1 15,-8-1-15,-6-1 0,5 1 0,4 2 16,-7 1-16,-5 1 0,5-2 15,3 1-15,-3-3 0,-3 0 0,4 0 16,2-3-16,-8 3 0,-6 0 16,4-3-16,4-4 15,-5 4-15,-3 2 0,3-2 0,3 1 16,-5 1-16,-3 0 0,8 0 16,5-2-16,-6-1 0,-3 1 15,5-1-15,4-1 0,-6 3 16,-3 1-16,6 2 0,3 1 15,-5-3-15,-3-4 0,5 2 16,3 0-16,-7 3 0,-5 1 0,6 3 16,3 2-16,-7-5 0,-4-1 15,4 1-15,4 3 16,-4 0-16,-3 0 0,4-1 0,4 0 16,-9 0-16,-2-1 15,4 0-15,3-2 0,-5-2 0,-2 1 0,5 0 16,5 1-16,-5-1 15,-3 0-15,3 2 0,2 2 16,-2 0-16,0-2 0,4 1 16,4-1-16,-11-1 0,-6-1 15,10 1-15,8 1 0,-7 0 16,-5 0-16,4 2 0,3 0 16,-3-1-16,-2 1 0,2-2 0,3 3 15,-6-2-15,-5-2 0,6 3 16,4 0-16,-6-3 0,-4-1 0,3 1 15,2 1-15,0-4 16,2-5-16,-4 6 0,-2 5 16,0 1-16,-1 1 0,3-5 0,3-5 15,-8 2-15,-3 3 0,3-2 16,4 0-16,-4-2 0,-2 1 0,2 2 16,3 3-16,-6 1 15,-4 0-15,5-5 0,4-3 16,-6 2-16,-2 3 0,0-3 15,3 0-15,-19 1 0,1-2 0,4 3 16,3 2-16,-2-1 16,1-2-16,3 1 0,1-1 15,-2 1-15,-1-2 0,2-1 0,2 0 16,-6 1-16,1 2 0,1 2 16,1 1-16,-5-1 15,-2-2-15,4 0 0,3-1 16,-5 2-16,-3 1 0,1-1 0,-1-1 15,-4 1-15,-1 1 0,3 0 16,2-1-16,-2 0 0,-2 1 16,-1-3-16,-1 1 0,-2 0 15,-3 2-15,0-1 0,0 0 16,-3-1-16,-3 0 0,1 0 0,-1 0 16,-2 1-16,-1 1 0,-3-1 15,-3-1-15,0 1 0,-1 1 16,1-1-16,1 1 0,0-1 0</inkml:trace>
  <inkml:trace contextRef="#ctx0" brushRef="#br0" timeOffset="323793.0849">29532 10396 0,'0'0'0,"0"0"0,0 0 15,25 4-15,-25-4 0,26 3 16,-7 1-16,2 0 0,1-1 15,11 0-15,4-2 0,-2 1 16,-1-1-16,12 1 0,4 0 16,-1-1-16,-3 2 0,13-3 0,2 0 15,-4 0-15,-2 0 0,4-1 16,3 1-16,4-2 0,-6 1 16,2 0-16,1-1 0,1 3 15,-7 1-15,2-3 0,1-4 16,-5 2-16,-4 1 0,1 0 15,1-2-15,-7 4 0,-5 3 16,9-2-16,0-2 0,-10 0 16,-4 2-16,1 0 0,-1 1 15,-3 1-15,-2 0 0,-1-1 16,0 0-16,-5-1 0,-2 0 0,0 2 16,0-2-16,-5 1 0,-1-1 15,-4-1-15,-2-1 0,-2 0 16,-3 1-16,-1 0 0,-1 0 15,-2 0-15,-2 0 0,0 0 16,-4 1-16,-2 1 0,0 1 0,-2-1 16,-3-1-16,0 1 0,-1-1 15,-2 0-15,-3 0 0,-3-2 16,-2 0-16,-1 2 0,-1 4 16,-3-2-16,0 0 0,-10 2 15,-1-1-15,0 1 0,1-1 16,-2 1-16,-2-1 0,1 1 0,-1 1 15,-9 0-15,-1 0 16,2 1-16,0 0 0,-9 1 16,-2-2-16,6 0 0,4-1 0,-9 0 15,-5 1-15,5-3 0,1-2 16,-12-1-16,-3-1 16,6 4-16,4 1 0,-33-2 15,3-3-15,13-1 0,7-1 0,-3 4 16,-2 4-16,8-5 0,8-2 15,-9-3-15,-4 1 0,7 4 16,5 2-16,-4 1 0,-2-2 16,5 4-16,4-1 0,-9-3 0,-3-2 15,10-8-15,8-3 0,-10 4 16,-6 5-16,2 8 0,1 8 16,-8-4-16,-5-3 0,7 0 15,3-1-15,-9-5 0,-7-4 16,5 4-16,5 1 0,-13-5 15,-9-5-15,3 2 0,5 1 0,-16 5 16,-9 3-16,8-2 0,7 0 16,-15 0-16,-8 0 15,11 2-15,10 3 0,31-1 0,23-2 16,15-1-16</inkml:trace>
  <inkml:trace contextRef="#ctx0" brushRef="#br0" timeOffset="324243.3846">26097 8631 0,'0'0'16,"0"0"-16,24 9 0,-24-9 0,25 13 15,-10-3-15,4 2 0,0 2 16,0 1-16,6 7 0,1 0 16,-2 1-16,-5-3 15,2 1-15,-4-4 0,-4-3 0</inkml:trace>
  <inkml:trace contextRef="#ctx0" brushRef="#br0" timeOffset="324410.0314">25739 8981 0,'0'0'0,"0"0"0,26 2 0,-26-2 16,40-1-16,-9 0 0,8-1 15,13 1-15,0-1 0,20 1 16,4 1-16,8-1 0,-7-1 0,5-1 16,-8 0-16,-14 2 0,-10 3 15,-8-1-15,-11 0 0,-9-1 16</inkml:trace>
  <inkml:trace contextRef="#ctx0" brushRef="#br0" timeOffset="324578.0295">26079 9120 0,'0'0'0,"0"0"0,0 0 15,0 0-15,13 29 0,-13-29 16,14 28-16,-7-11 0,-2-1 0,1 0 16,-1 0-16,1-1 0,-2 0 15,2 1-15,-2-3 0,0-2 16</inkml:trace>
  <inkml:trace contextRef="#ctx0" brushRef="#br0" timeOffset="324793.0392">26210 9154 0,'0'0'16,"0"0"-16,22-1 0,-7-1 0,2 2 16,7 0-16,3 3 0,-1 0 15,-1 3-15,-1-2 0,-2 3 16,0 0-16,-5 1 0,-7 2 15,-8 1-15,-6-3 0,-6 3 0,-9 0 16,-7 2-16,-8 2 0,-3-2 16,-8 2-16,-8 2 0,-10 1 15,3-1-15,12-5 0,11-2 16,8-2-16</inkml:trace>
  <inkml:trace contextRef="#ctx0" brushRef="#br0" timeOffset="324962.0406">25831 9387 0,'0'0'0,"0"0"0,15 13 16,-5-1-16,0 2 0,5 10 15,3 7-15,1 0 0,-1 0 0,5 8 16,-3-2-16,-2-3 0,-2-5 16,-1 1-16,-2-2 15,-3-8-15,-3-5 0,-3-5 0,1-2 16,-2-1-16</inkml:trace>
  <inkml:trace contextRef="#ctx0" brushRef="#br0" timeOffset="325210.4989">25963 9479 0,'0'0'0,"12"-2"0,8 0 0,4 1 16,5-1-16,17 1 0,8-2 15,13 2-15,2 1 0,12 2 16,1 3-16,2 0 0,-10 1 0,-1 2 15,-7 0-15,-16 3 16,-9 1-16,-11 1 0,-8 1 16,-9 2-16,-6-1 0,-11 2 0,-6 1 15,-8-3-15,-9 0 0,-7 4 16,-6 1-16,-3-5 0,-3-2 16,-5-1-16,-3 1 0,14-5 15,9-2-15,8-1 0</inkml:trace>
  <inkml:trace contextRef="#ctx0" brushRef="#br0" timeOffset="325643.6004">26245 9592 0,'0'0'16,"0"0"-16,0 0 0,12 19 0,-5-6 15,1 1-15,-1 4 0,1 1 16,0 0-16,0 2 0,-2 0 15,0-4-15,-1-3 0,-3-5 16,-3-3-16,-3-3 0,-2-3 0,-2-2 16,-2-2-16,1-4 0,0-2 15,1-4-15,2-2 0,0 1 16,2 1-16,0 2 0,2 1 16,2 3-16,2-2 0,8 3 15,6 0-15,0 3 0,2 0 0,1 1 16,1 2-16,-1 2 15,1 2-15,0 2 0,0-1 16,-4 3-16,0 0 0,-2 3 16,-4 2-16,-5-4 0,-4 0 0,-6-1 15,-4 1-15,-2 0 16,-1-2-16,-1 0 0,0 0 0,1-1 16,1-1-16,2-1 15,2 1-15,2-2 0,1-1 0,8-1 16,5-3-16,6 0 0,6-2 15,5-3-15,6-3 0,1 0 16,2 0-16,-1 0 0,-6 1 16,-4 4-16</inkml:trace>
  <inkml:trace contextRef="#ctx0" brushRef="#br0" timeOffset="325827.8843">27151 9079 0,'0'0'0,"0"0"15,0 0-15,22 7 0,-22-7 16,19 15-16,-8-6 0,0 2 16,-1 1-16,0 2 0,-1-4 15,-1 0-15</inkml:trace>
  <inkml:trace contextRef="#ctx0" brushRef="#br0" timeOffset="326110.3693">26864 9401 0,'0'0'0,"0"0"0,0 0 16,0 0-16,24-4 0,-24 4 0,41-3 16,-16 2-16,2 0 0,0 3 15,2 3 1,4 1-16,-3 0 0,-6 4 0,-3 2 0,-7 2 15,-5 0-15,-8 4 0,-6 5 16,-4-3-16,-3 0 0,-5 4 16,-1 1-16,3-2 0,2-4 0,2-2 15,2-3-15,2-3 0,3-1 16,5-5-16,6-3 0,4-5 16,4-1-16,8-6 0,6-4 15,0-2-15,-1 0 0,2-6 16,1-6-16,-2 3 0,-6 4 0,-6 6 15</inkml:trace>
  <inkml:trace contextRef="#ctx0" brushRef="#br0" timeOffset="326313.7816">27530 9083 0,'0'0'0,"0"0"15,0 0-15,4 27 0,-3-15 0,0 8 16,-1 6-16,0 5 15,-1 4-15,-1 14 0,0 4 16,-2 5-16,0-4 0,-3 5 0,0-4 16,0-10-16,1-7 0,1-8 15,1-5-15,-3-8 0,-1-5 16,-3-8-16,-2-6 16,3 0-16,2 1 0,3-1 0</inkml:trace>
  <inkml:trace contextRef="#ctx0" brushRef="#br0" timeOffset="326627.3062">27643 9003 0,'0'0'0,"10"-2"0,5 0 0,4 0 16,3-1-16,11 2 0,6 1 16,6 1-16,-1 2 0,1 2 15,3 1-15,1 5 0,-6 3 16,-3 5-16,-3 5 0,-4 0 0,-3 1 15,-2 10-15,-7 4 16,-6 1-16,-2 0 0,-7 7 16,-3 5-16,-1-4 0,-2-2 0,-3-1 15,0-3-15,0-4 16,1-6-16,-3 3 0,0-4 16,-2-8-16,-1-5 0,-4-6 15,-4-3-15,-2-4 0,0-3 0,-11-4 16,-9-4-16,2-2 0,-3-3 0,-13-9 15,-3-3-15,13 4 16,11 6-16,8 4 0</inkml:trace>
  <inkml:trace contextRef="#ctx0" brushRef="#br0" timeOffset="326776.4164">27607 9207 0,'0'0'0,"12"-2"0,4-1 16,4 1-16,2-1 0,10 1 15,5-1-15,7-1 0,0 0 0,-2 2 16,-1 1-16,-1-1 16,-6 1-16,-7 1 0,-6-1 0,-5 1 15</inkml:trace>
  <inkml:trace contextRef="#ctx0" brushRef="#br0" timeOffset="326944.8766">27803 9114 0,'0'0'16,"0"0"-16,0 0 0,0 0 15,10 27-15,-10-27 0,4 28 16,-3-11-16,-1 2 0,-1 1 16,-1 5-16,0 0 0,0-3 0,1-2 15</inkml:trace>
  <inkml:trace contextRef="#ctx0" brushRef="#br0" timeOffset="327093.7288">27559 9350 0,'0'0'0,"0"0"16,0 0-16,0 0 0,0 0 0,0 0 15,35-17-15,-15 14 0,5-1 16,2 0-16,3 1 0,2-1 16,1 2-16,9-1 0,-2 0 15,-4 2-15,-2-1 0,1 0 16,-6 1-16,-6 0 0</inkml:trace>
  <inkml:trace contextRef="#ctx0" brushRef="#br0" timeOffset="327460.5768">27738 9413 0,'0'0'0,"0"0"0,0 0 0,-4 20 15,4-20-15,-3 24 0,3-24 16,-3 29-16,1-14 0,0-2 15,-1-1-15,2 0 0,1-3 16,-1-2-16,-1-3 0,0-3 16,0-2-16,0-3 0,1-1 15,1-3-15,0-1 0,3-1 16,1 0-16,3 0 0,3 0 0,5-2 16,4 1-16,2 4 0,1 1 0,3 4 15,3 2-15,-3 2 16,-2-1-16,2 3 0,-1-1 15,-5 2-15,-2 3 0,-6 1 16,-3 0-16,-6-1 0,-2-1 0,-6 1 16,-3-1-16,-7 0 0,-4-1 15,-2-1-15,-2-1 0,-1 0 16,-1-2-16,0-2 0,3-1 16,5-2-16,4-2 0,2 2 15,2 0-15,2 0 0</inkml:trace>
  <inkml:trace contextRef="#ctx0" brushRef="#br0" timeOffset="327660.5852">28791 9117 0,'0'0'0,"0"0"0,0 0 0,-10 21 16,10-21-16,-18 25 0,2-7 15,-4 1-15,-2-1 0,-9 8 16,-1 1-16,1-3 0,1-1 16,-6 1-16,1-2 0,6-5 0,5-4 15,5-1-15</inkml:trace>
  <inkml:trace contextRef="#ctx0" brushRef="#br0" timeOffset="327843.1202">28515 9365 0,'0'0'0,"0"0"0,0 0 16,12 16-16,-12-16 0,9 23 0,-3-10 16,-3 4-16,-1 2 0,-2 2 15,-1 0-15,-1 6 0,0-2 16,-1-2-16,2-3 0,-1-3 16,1-3-16,-1-7 0,-2-6 15,1 0-15,-1-2 0,0 0 16,2 0-16,0 1 0</inkml:trace>
  <inkml:trace contextRef="#ctx0" brushRef="#br0" timeOffset="328060.4368">28516 9410 0,'0'0'16,"0"0"-16,0 0 0,0 0 0,22-18 15,-22 18-15,26-6 0,-10 2 16,4 1-16,1 2 0,1 0 16,6 2-16,-1 1 15,-1 2-15,-3 1 0,-1 2 0,0 2 16,-2 0-16,-3-2 0,-4 5 15,-3 0-15,-2 0 0,-2-1 16,-5 2-16,-3 1 0,-3 1 16,-1-1-16,-3 0 0,-3-1 0,-3-2 15,-1 1-15,-3-5 0,-1-1 16,1-1-16,2-3 0,-1 2 16,4-2-16,2 0 0</inkml:trace>
  <inkml:trace contextRef="#ctx0" brushRef="#br0" timeOffset="328193.5454">28523 9494 0,'0'0'0,"0"0"0,0 0 16,25-1-16,-25 1 0,31-1 0,-10 2 15,1 0-15,0 1 0,6 2 16,-2-2-16,-3 1 0,-2 0 16,-3 0-16,-4-1 0,-2 0 0</inkml:trace>
  <inkml:trace contextRef="#ctx0" brushRef="#br0" timeOffset="328343.9672">28507 9625 0,'0'0'15,"0"0"-15,0 0 0,0 0 0,32 7 16,-32-7-16,33 5 16,-33-5-16,42 3 0,-17-4 0,1-1 15,-3 0-15,-3 0 0,-2 0 16</inkml:trace>
  <inkml:trace contextRef="#ctx0" brushRef="#br0" timeOffset="328750.4164">29140 9195 0,'0'0'16,"0"0"-16,0 0 0,0 0 15,0 0-15,-7 26 0,7-26 16,-17 21-16,17-21 0,-21 22 0,10-8 16,1-3-16,0 0 0,4-2 15,0 0-15,3-3 0,3 1 16,5-2-16,5-3 0,1 0 16,1-2-16,5-1 15,3 0-15,6-2 0,1 0 0,0 1 16,2 0-16,-3 2 0,0 2 15,2 4-15,-1 2 0,-5 2 16,-3 1-16,-4 4 0,-4 4 16,-4 0-16,-5 1 0,-4 2 15,-4 2-15,-2 0 0,-1-1 0,-3-2 16,-1-1-16,1-2 0,1-2 16,-3-1-16,-2-1 0,-1-3 15,-3-3-15,-3-4 0,-3-2 16,-1-2-16,-2-2 0,-2-3 15,-1-5-15,5-3 0,4-1 16,1 1-16,4 3 0,5 3 0</inkml:trace>
  <inkml:trace contextRef="#ctx0" brushRef="#br0" timeOffset="328843.4207">29019 9471 0,'0'0'0,"0"0"0,0 0 16,35 3-16,-35-3 0,40 4 16,-12 1-16,0 2 0,2 0 15,10 7-15,0 1 0,-5-1 16,-6-3-16,-4-2 0</inkml:trace>
  <inkml:trace contextRef="#ctx0" brushRef="#br0" timeOffset="340226.8576">4515 11767 0,'0'0'0,"0"0"0,0 0 15,-17 23-15,17-23 0,-21 27 0,7-7 16,-2 2-16,-2 1 0,-11 9 16,-3 2-16,-1 0 0,1-2 15,-9 8-15,-1 0 16,-3 5-16,5-3 0,2-5 0,2-4 16,3-5-16,5-4 0,1-1 15,5-3-15,3-8 0,3-2 16,5-3-16,3-3 0,2-1 0</inkml:trace>
  <inkml:trace contextRef="#ctx0" brushRef="#br0" timeOffset="340410.8219">4024 11975 0,'0'0'16,"15"5"-16,9 4 0,3 3 15,3 2-15,13 10 0,12 10 0,14 9 16,3 2-16,13 15 16,0 3-16,-21-15 0,-17-13 0,-9-8 15</inkml:trace>
  <inkml:trace contextRef="#ctx0" brushRef="#br0" timeOffset="341944.9466">2251 13633 0,'0'0'0,"16"0"0,6 0 16,7 1-16,4 0 0,23 1 15,12 1-15,15 3 0,-2 2 16,31 2-16,6-1 16,9-1-16,-6-3 0,72 1 0,-4-2 15,-18-2-15,-16 0 0,15 1 0,6 2 16,-17-4-16,-13 1 16,9-1-16,9 0 0,-22-2 15,-11-2-15,-2-5 0,-1-1 16,-22-1-16,-15 0 0,-9-5 0,-9-2 15,-15-1-15,-10-2 0,-12-11 16,-10-8-16,-10 3 0,-8-1 0,-11-9 16,-12-8-16,-10-1 0,-4 1 15,-19-6-15,-11-4 0,-4 9 16,-2 4-16,-20-5 0,-10-5 16,-3 6-16,1 4 0,-14 2 15,-14 2-15,4 0 0,1-1 16,-26 10-16,-17 7 0,13 10 15,11 6-15,-22 3 0,-10 3 16,10 7-16,7 3 0,-19 16 16,-13 10-16,17 1 0,10 1 0,-17 19 15,-13 13-15,32 2 0,20 0 16,11 4-16,8 2 0,15 1 16,13 0-16,18-5 0,14-5 15,24-11-15,13-10 0,20-6 16,14-5-16,11-2 0,8 1 0,25-8 15,13-3-15,12-7 0,6-5 16,17-1-16,12-3 16,1 0-16,2 1 0,8-1 0,2-1 15,-4 2-15,0 2 0,14 0 16,15 1-16,-20-2 16,-11-1-16,-40-1 0,-26 0 15,-17 0-15</inkml:trace>
  <inkml:trace contextRef="#ctx0" brushRef="#br0" timeOffset="343294.6177">6514 12758 0,'0'0'0,"0"0"0,9 29 16,-4-14-16,0 2 0,1 12 15,-3 6-15,0-1 0,1 1 0,-1 4 16,0-2-16,-1-6 15,1-6-15,-6-4 0,-2-5 16,-2-4-16,0-6 0,-2-6 16,0-6-16,-2-5 0,3-3 0,-1 3 15,3 3-15,1 1 0</inkml:trace>
  <inkml:trace contextRef="#ctx0" brushRef="#br0" timeOffset="343431.453">6250 12723 0,'0'0'0,"0"0"0,0 0 15,0 0-15,0 0 0,-20 14 16,20-14-16,-17 24 0,17-24 0,-18 35 16,3-12-16,2-1 15,0 1-15,-4 2 0,2-2 16,2-4-16,2-3 0,2-2 16</inkml:trace>
  <inkml:trace contextRef="#ctx0" brushRef="#br0" timeOffset="343563.7364">6928 12814 0,'0'0'0,"10"3"0,5 2 15,4 1-15,3-1 0,0 2 16,-2 1-16,3-1 0,-2 0 0,-5-2 16,-1-1-16,-5-1 15</inkml:trace>
  <inkml:trace contextRef="#ctx0" brushRef="#br0" timeOffset="343777.485">6527 12965 0,'0'0'16,"-7"8"-16,-1 5 0,-3 5 16,-3 4-16,-8 10 0,-5 5 15,-5 8-15,-3 1 0,1-2 16,-2-1-16,-1 2 0,3-7 0,0 0 15,4-5-15,5-11 0,3-8 16,6-9-16,6-7 0,3 1 16,2 1-16,2-1 0</inkml:trace>
  <inkml:trace contextRef="#ctx0" brushRef="#br0" timeOffset="343944.4988">6606 13079 0,'0'0'0,"0"0"0,0 0 15,12 33-15,-9-13 0,-2 3 16,1 6-16,-2 13 0,0 2 16,-2 11-16,1 0 15,-2-6-15,1-6 16,1-8-16,-4-9 0,2-1 0,1-5 16,0-4-16</inkml:trace>
  <inkml:trace contextRef="#ctx0" brushRef="#br0" timeOffset="344194.0871">6644 13085 0,'0'0'0,"0"0"15,0 0-15,35-3 0,-35 3 16,40-4-16,-12 2 0,0 2 16,-1 0-16,10 2 0,1 3 15,-2 1-15,1 1 0,-1 5 16,-3 5-16,-7 1 0,-4 1 0,-6 3 15,-5 6-15,-4 1 0,-3 1 16,-4 5-16,-3 3 0,-5 4 16,-3-3-16,-5-1 15,-3 0-15,0-9 0,3-7 16,-3-7-16,-2-8 0,4-1 16,5-2-16,2 0 0</inkml:trace>
  <inkml:trace contextRef="#ctx0" brushRef="#br0" timeOffset="344346.7317">6670 13239 0,'0'0'0,"0"0"0,0 0 15,0 0-15,37-2 0,-37 2 16,38 2-16,-15-1 0,2-1 0,2 0 16,0 0-16,6 0 0,-5 0 15,-2 1-15,0 2 16,-5-1-16,-4-1 0,-1 0 0</inkml:trace>
  <inkml:trace contextRef="#ctx0" brushRef="#br0" timeOffset="344510.7384">6649 13372 0,'0'0'0,"0"0"0,0 0 15,33 5-15,-33-5 0,36 4 16,-11-3-16,0-1 0,1-2 0,10 1 15,-4 0-15,-1-1 0,-3-1 16,-2 1-16,-7 0 16,-1 0-16</inkml:trace>
  <inkml:trace contextRef="#ctx0" brushRef="#br0" timeOffset="344660.5953">6796 13615 0,'0'0'0,"15"-3"16,5-2-16,7-3 0,4-3 16,8-4-16,-1-1 0,1-1 0,-3 3 15,-7 1-15</inkml:trace>
  <inkml:trace contextRef="#ctx0" brushRef="#br0" timeOffset="344861.0534">7414 12996 0,'0'0'15,"0"0"-15,23 0 0,-5 0 0,3 0 16,12 0-16,6-2 0,3-1 16,4-1-16,9 0 0,0 1 15,-8-1-15,-4 1 0,1-1 16,-4-1-16,-9 0 0,-7 2 0,-5 1 15</inkml:trace>
  <inkml:trace contextRef="#ctx0" brushRef="#br0" timeOffset="345061.2593">7695 13147 0,'0'0'15,"0"0"-15,6 22 0,-2-5 0,-1 1 16,-2 12-16,-1 7 0,-1 0 15,-1 3-15,-1 10 0,-2-1 16,1-4-16,-1-3 0,-1 3 16,-2-5-16,2-9 0,0-8 0,-2-7 15,0-7-15,0-11 0,2-11 16,2 4-16,1 2 0,0 1 16</inkml:trace>
  <inkml:trace contextRef="#ctx0" brushRef="#br0" timeOffset="345193.6276">7790 13225 0,'0'0'0,"0"0"0,0 0 16,27 11-16,-27-11 0,30 11 15,-15-4-15,1 1 0,2 0 0,3 1 16,1 0 0,3 2-16,-3-3 0,-5 0 0</inkml:trace>
  <inkml:trace contextRef="#ctx0" brushRef="#br0" timeOffset="345361.3044">8401 13633 0,'0'0'0,"0"0"16,0 0-16,0 0 0,12 23 15,-9-16-15,3 0 0,0-3 16,2-2-16,0-1 0,-2 1 15,0-1-15</inkml:trace>
  <inkml:trace contextRef="#ctx0" brushRef="#br0" timeOffset="345577.407">8693 13175 0,'0'0'16,"0"0"-16,0 0 0,0 0 0,24 3 16,-24-3-16,22 1 15,-8 0-15,3 1 0,-2 0 0,3 0 16,0-2-16,0-2 0,0 1 16,-1 0-16,-4 0 0</inkml:trace>
  <inkml:trace contextRef="#ctx0" brushRef="#br0" timeOffset="345944.1625">9008 12772 0,'0'0'0,"0"0"0,0 0 0,0 0 16,-24 26-16,8-10 0,-3 3 15,-3 2-15,-4 2 0,-9 12 16,-3 5-16,2-3 0,2 0 0,-5 9 16,3 0-16,0 0 0,5-8 15,4-7-15,5-6 16,10-6-16,4-5 0,3-2 0,0-4 16,2-1-16</inkml:trace>
  <inkml:trace contextRef="#ctx0" brushRef="#br0" timeOffset="346261.5647">8742 13147 0,'0'0'0,"0"0"0,0 0 15,0 0-15,28 7 0,-28-7 0,32 4 16,-9-1-16,4-2 0,2-1 16,4 0-16,1 0 15,0-1-15,4-1 0,0 1 0,4 1 16,-5-1-16,-3 2 0,-2 0 15,-5 3-15,-5 2 0,-3 4 16,-4 2-16,-8 6 0,-6 4 16,-5 6-16,-1 3 0,-3 3 0,0 3 15,1 2-15,-1 0 16,-1 4-16,1-4 0,1 2 0,-1 1 16,1-4-16,2-3 0,-2 0 15,1-7-15,2-9 0,-1-2 16,-1-5-16,0-3 0,-4-3 15,-3-2-15,-3-6 0,0-6 16,1-6-16,0-7 0,3 3 16,2 4-16,2 4 0</inkml:trace>
  <inkml:trace contextRef="#ctx0" brushRef="#br0" timeOffset="346427.2863">8857 13268 0,'0'0'0,"0"0"0,0 0 0,22 7 16,-12-4-16,2 2 0,3 1 16,0-1-16,0 0 0,1 0 15,-2 1-15,-2-1 0,-1-1 16,-1-1-16</inkml:trace>
  <inkml:trace contextRef="#ctx0" brushRef="#br0" timeOffset="346577.5413">8679 13522 0,'0'0'16,"0"0"-16,0 0 0,31 5 0,-31-5 15,45-2-15,-16-3 0,4-1 16,5-2-16,15-5 0,3-1 16,11-6-16,-2 1 0,-4-1 15,-14 5-15,-9 3 0</inkml:trace>
  <inkml:trace contextRef="#ctx0" brushRef="#br0" timeOffset="346794.3476">9516 13065 0,'0'0'15,"0"0"-15,0 0 0,35 0 0,-35 0 16,45 2-16,-14-2 0,12-1 15,3 0-15,4-2 16,2 0-16,12 1 0,-2-1 16,0 2-16,-10 1 0,-10-2 0,-8-2 15,-4-1-15,-7 2 0,-7 1 16</inkml:trace>
  <inkml:trace contextRef="#ctx0" brushRef="#br0" timeOffset="347011.006">9923 13215 0,'0'0'0,"0"0"0,2 22 0,0-5 15,-1 5-15,-1 11 0,-1 4 16,-2 3-16,1 3 0,-1 10 16,-2 0-16,1-5 0,0-4 15,-1 3-15,2-6 0,0-7 16,0-6-16,1-7 0,1-4 15,-1-7-15,-1-6 0,-2-8 16,0-6-16,0 2 0,2 1 0,0 2 16</inkml:trace>
  <inkml:trace contextRef="#ctx0" brushRef="#br0" timeOffset="347146.3093">10172 13457 0,'0'0'0,"11"2"15,6 1-15,3 1 0,2 1 0,9 3 16,2 0-16,5 2 0,0-3 16,-7 0-16,-7-2 0,-4 0 15</inkml:trace>
  <inkml:trace contextRef="#ctx0" brushRef="#br0" timeOffset="352094.1094">2241 14721 0,'0'0'0,"0"0"0,0 0 16,0 0-16,0 0 0,29-4 16,-29 4-16,25-1 0,-9-1 0,0 2 15,1 0-15,4 1 0,1 0 16,1-1-16,4-1 16,9 1-16,1 1 0,4-1 0,0-2 15,-3 2-15,3 1 0,10-2 16,3-2-16,-1 1 0,2 1 15,13 0-15,-2-2 0,-7 1 16,-6 1-16,13 0 0,7-1 16,-4 0-16,1 1 0,7 0 15,1 1-15,-6 1 0,-7 1 0,37-2 16,-2-3-16,-13 0 0,-7 0 16,2-5-16,0 0 15,-13 4-15,-11 3 0,11-1 0,5-1 16,-2 2-16,-1 1 0,5 0 15,4 0-15,-7 3 0,-5 2 0,2-6 16,3-4-16,-1-2 16,2-2-16,-3 4 0,-3 4 15,-12 1-15,-6 3 0,7-7 16,6-3-16,-6 4 0,0 3 0,3 0 16,3-1-16,-4-5 0,-1-1 15,2 0-15,5 2 0,-9-1 16,-5 1-16,1 0 0,2 0 15,1-1-15,-3-1 0,9 3 16,2 1-16,-8 1 0,-4 0 0,7 1 16,4-1-16,0 0 15,-2-1-15,2 2 0,2 1 16,-12-2-16,-5 0 0,8 2 16,6 1-16,-5 2 0,-3-2 0,2 1 15,0-1-15,7 0 0,1 1 16,0-3-16,-2-1 0,-2 0 15,-4 1-15,3-2 0,3 1 16,2-1-16,1 0 0,1-2 16,0-3-16,-5 6 0,-9 2 0,8 0 15,2 2-15,5-5 0,-1-2 16,2 1-16,1 1 16,-7 2-16,-6 2 0,2-2 0,2 1 15,1-2-15,3 1 0,1 0 16,2 1-16,-6 1 0,-5 0 15,2-1-15,3-1 0,2 1 16,0 1-16,6 1 0,-1 1 16,-4-5-16,-5-2 0,3 1 15,2 1-15,-2 1 0,1 0 0,5-2 16,4-1-16,-5 3 0,-3-1 16,4 0-16,4-1 0,-1 1 15,1 0-15,2-1 0,0 2 16,-1 0-16,-1 1 0,4-1 15,3-2-15,-3 0 0,-2 1 16,4 1-16,3 0 0,0 3 16,-2 2-16,2 0 0,3-1 15,-4-3-15,-1-3 0,2 5 16,4 3-16,-4-1 0,0-1 0,2-2 16,2 2-16,-3-2 0,-2 3 15,2 0-15,0 1 0,0-3 16,-3-1-16,5 4 0,3 2 15,-4-2-15,0-2 0,4 1 16,2-2-16,-6 3 0,-4 0 0,6-2 16,4-3-16,-3 0 0,-3 0 15,4 1-15,3 2 0,-2-1 16,-1 1-16,17-1 16,13-1-16,-10 0 15,-7 0-15,-2 0 0,0-1 0,-5-1 16,-4 1-16,6-1 0,3 0 15,-6 1-15,-2 0 0,4-1 0,3-1 16,-5 2-16,0 1 0,17-2 16,12-1-1,-18-2-15,-14 1 0,2 1 0,2 4 0,2-4 16,3 1-16,3-1 0,1 1 16,-1 0-16,1 1 0,11 1 15,8 2-15,-13 0 0,-10-2 16,-1 1-16,0 1 0,3 0 15,3 0-15,19 2 16,16 1-16,-1 0 0,1 0 16,-34-1-16,-24-3 0,18 4 15,11 2-15,-9-5 0,-6-4 0,14 1 16,10-1-16,-16 2 0,-9 0 16,9 1-16,7 2 0,-13-8 15,-9-3-15,15 1 0,12 2 16,-16 3-16,-10 1 0,11-1 15,8-3-15,-13 3 0,-10 4 0,11-2 16,7 1-16,-9-7 16,-8-4-16,13 2 0,10 0 15,-16 4-15,-10 0 0,8 1 16,7 0-16,-10 1 0,-7-1 0,8 1 16,5-2-16,-8-1 0,-7 0 15,11 3-15,8 2 0,-11-2 16,-8-3-16,9 0 0,6 1 15,-12 2-15,-8 1 0,14-2 16,10-3-16,-12 7 0,-7 1 0,9-4 16,7-3-16,-11 4 15,-7 2-15,5-4 0,5-1 16,-9 3-16,-6 2 0,8-2 16,6-1-16,-10-2 0,-8 0 0,3 2 15,5-1-15,-12-1 0,-7-1 16,6 0-16,3 1 0,-12 1 15,-6-1-15,-3-3 0,-1-2 16,-9 4-16,-7 3 0,-2 1 16,-3 0-16,-5-2 0,-4-1 0,-4 1 15,-3-1-15,-1 4 16,0 1-16,-2-4 0,-1-2 0,-1 4 16,0 4-16,0-4 0,-3 2 15,1-5-15,-2 0 0,2 2 16,2 1-16,-2-3 0</inkml:trace>
  <inkml:trace contextRef="#ctx0" brushRef="#br0" timeOffset="352711.4288">25349 13794 0,'0'0'0,"0"0"0,0 0 16,0 0-16,0 0 0,0 0 15,0 0-15,0 0 0,-30 8 16,30-8-16,-32 19 15,10-7-15,-3 2 0,-1 0 16,1-2-16,-12 5 0,-3 0 16,0 0-16,0-1 0,-7 5 15,1 0-15,5-2 0,3-2 0,-5 2 16,3-3-16,7-3 0,5-3 16,6 0-16,5 1 0,4-3 15,4-2-15,8 2 0,7 2 16,2-1-16,3 1 0,10 2 15,7 2-15,3-2 0,1 0 0,13-1 16,4 0-16,-4-2 16,-3 0-16,9 1 0,-1 1 15,-6-3-15,-4-2 0,-4-4 0,-1-3 16,-6 0-16,-2 0 0,-5-1 16,-3 1-16,-4 0 0,-3-2 15,-4-4-15,-3-3 0,-1-2 16,-2-1-16,-2-5 0,-2-4 15,0 5-15,-2 0 0,-2-12 16,-3-6-16,1 2 0,0 4 16,1-3-16,-3-4 0,1 3 15,1 2-15,2-2 0,-1 1 16,0 4-16,1 4 0,-9 5 0,-4 4 16,3 2-16,4 4 0,2 2 15</inkml:trace>
  <inkml:trace contextRef="#ctx0" brushRef="#br0" timeOffset="353543.8322">19240 14762 0,'0'0'0,"0"0"16,0 0-16,0 0 0,0 0 0,0 0 16,0 0-16,0 0 0,-24 8 15,24-8-15,-24 4 16,24-4-16,-31 3 0,9-3 0,-5-1 15,-1-1-15,-2-1 0,-15-1 16,-5 0-16,0-2 0,0-1 0,-16-4 16,-3-2-16,-8-1 0,3 2 15,-10-5-15,4-3 16,8 1-16,7 0 0,-11-5 0,2-1 16,5-1-16,3-1 0,-23-16 15,13 2-15,14 3 0,7 3 0,8-5 16,3-2-16,7-1 0,3 2 15,9-5-15,6-4 16,8 4-16,7 4 0,7-8 16,6-2-16,8 2 0,5 1 0,20-6 15,13-5-15,7 9 0,6 6 16,13-1-16,11-1 16,-3 9-16,-1 7 0,20-3 0,16-1 15,-8 8-15,-7 7 0,15 10 16,11 9-16,-14 2 0,-8 2 0,8 10 15,7 8-15,-16 7 16,-10 5-16,-4 11 0,-4 7 16,-11-3-16,-8-2 0,-5 13 15,-5 9-15,-17-4 0,-11-1 0,-7 11 16,-1 7-16,-11-7 16,-7-5-16,-19-5 0,-12-3 15,-3-2-15,-3-5 0,-15 2 16,-10 1-16,-7-9 0,-6-4 0,-12-3 15,-9-3-15,-7-11 0,-4-11 16,-8 0-16,-7-2 0,-1-9 16,-3-6-16,-14-6 0,-9-5 15,4-4-15,2-3 0,41 6 16,28 3-16,20 4 0</inkml:trace>
  <inkml:trace contextRef="#ctx0" brushRef="#br0" timeOffset="382528.1462">20087 13036 0,'0'0'0,"0"0"0,-20 18 16,20-18-16,-24 21 0,9-9 0,-1 1 15,-5 4-15,0 0 0,2-3 16,2 0-16,2-1 0,3-2 15,7-1-15,5 1 0,4-3 16,5-1-16,10-3 0,7-2 16,6-2-16,5 0 0,13 0 15,2-2-15,-2 1 0,-4 0 0,7 3 16,-4 2 0,-13 0-16,-12 1 0,-13 2 15,-10 0-15,-16 5 0,-13 3 16,2-1-16,-3-1 0,-16 4 15,-7 0-15,-1 1 0,0-1 0,-5 3 16,1-1-16,11-7 16,8-5-16,4 0 0,11-2 0,7-3 15</inkml:trace>
  <inkml:trace contextRef="#ctx0" brushRef="#br0" timeOffset="382728.154">20052 13324 0,'0'0'15,"0"0"-15,0 0 0,0 0 16,0 0-16,0 0 0,16 16 15,-16-16-15,-1 28 0,-5-10 16,-2 4-16,-3 0 0,0 2 0,-4 6 16,2 0-16,3-3 0,2-2 15,7-1-15,5 0 16,3-4-16,4-2 0,9-3 0,4-6 16,5-6-16,3-6 0,7-5 15,5-6-15,-5-4 0,-1-3 16,-3 1-16,-7 4 0,-7 4 0</inkml:trace>
  <inkml:trace contextRef="#ctx0" brushRef="#br0" timeOffset="382928.364">20367 13167 0,'0'0'0,"0"0"0,25 1 16,-25-1-16,42-1 0,-13 0 0,6 0 15,15 0-15,3 0 0,19 0 16,7-3 0,-11 2-16,-9 1 15,-7-1-15,-14 0 0,-15-2 0,-11-2 16,-2 2-16,-2 1 0,-3-1 0</inkml:trace>
  <inkml:trace contextRef="#ctx0" brushRef="#br0" timeOffset="383131.0758">20570 12933 0,'0'0'15,"0"0"-15,0 0 0,10 21 0,-10-21 16,12 28-16,-5-9 0,-1 4 16,-2 3-16,2 3 15,-1 3-15,4 5 0,1-2 0,2 5 16,0-3-16,2-4 0,-1-5 15,1-8-15,1-6 16,-3-3-16,-2-2 0,-3-2 0</inkml:trace>
  <inkml:trace contextRef="#ctx0" brushRef="#br0" timeOffset="383395.1243">20967 13275 0,'0'0'0,"0"0"15,0 0-15,0 0 0,0 0 0,0 0 16,0 0-16,-32 7 0,32-7 0,-40 9 15,12-2-15,-3-1 16,-3 1-16,-10 4 0,-1 2 0,1 1 16,1 1-16,-3 2 15,6-2-15,7-3 0,5-2 0,10-1 16,7 0-16,7 0 16,8-1-16,12-2 0,12-1 0,9-1 15,8-2-15,7 0 16,7-1-16,7 1 0,-2-2 0,0-2 15,-9-1-15,-3-1 0,-12 1 0,-10 1 16,-9 0 0,-6 1-16</inkml:trace>
  <inkml:trace contextRef="#ctx0" brushRef="#br0" timeOffset="383545.4916">20741 13468 0,'0'0'0,"0"0"0,-16 9 15,7-3-15,-1 2 0,-4 3 16,-4 3-16,-4 4 0,3 2 0,-2 1 15,0 3-15,-4 3 0,3-2 16,2-3-16,3-2 0,3-4 16,1-4-16,9-3 0,6-2 15,0-2-15,1-1 0,-2 0 16</inkml:trace>
  <inkml:trace contextRef="#ctx0" brushRef="#br0" timeOffset="383829.3241">20801 13582 0,'0'0'0,"0"0"0,-15 16 0,6-3 15,1-1-15,2 2 16,1 3-16,2 3 0,2 0 0,11-1 16,7 0-16,4-1 15,2 0-15,13 0 0,2-2 0,3-2 16,1-3-16,5-2 0,-2-2 15,-9-4-15,-5-2 0,-6-1 16,-5-2-16,-7-6 0,-5-3 0,-8-9 16,-6-6-16,-8-2 15,-8-1-15,-3 0 0,-3 1 16,-4 1-16,-3 0 0,2 1 0,2 2 16,3 2-16,7 5 0,6 5 15</inkml:trace>
  <inkml:trace contextRef="#ctx0" brushRef="#br0" timeOffset="384145.1023">21829 13008 0,'0'0'0,"0"0"15,0 0-15,0 0 0,0 0 16,0 0-16,0 0 16,0 0-16,-25 12 0,25-12 0,-32 22 15,13-8-15,-2 1 0,-1 2 16,-3 2-16,-2 4 0,3-1 0,4 2 16,3 1-16,4-2 0,3 0 15,6 5-15,6 1 16,6-4-16,4-4 0,8-2 15,5 0-15,0-3 0,1-3 0,7-1 16,2-2-16,-4-4 0,-5-1 0,-5-2 16,-4 1-16,-5-3 15</inkml:trace>
  <inkml:trace contextRef="#ctx0" brushRef="#br0" timeOffset="384344.887">21811 13233 0,'0'0'0,"0"0"0,0 0 16,0 0-16,-1 27 0,1-27 16,-9 20-16,9-20 0,-20 32 15,7-13-15,-1 1 0,-2-2 16,0-1-16,-8 2 0,-4 0 16,2-3-16,0-3 0,-8-1 0,-1-4 15,6-2-15,6-1 0,4 0 16</inkml:trace>
  <inkml:trace contextRef="#ctx0" brushRef="#br0" timeOffset="384529.3842">21237 13212 0,'0'0'0,"0"0"0,27-1 0,-27 1 16,39 0-16,-14-1 0,6 0 15,12 0-15,3 0 0,18-2 16,4 1-16,-6 0 0,-2-1 15,4 2-15,-8-1 0,-10 1 16,-7-2-16,-4-4 16,-8-4-16,-11 3 0,-3 2 0,-3 2 15</inkml:trace>
  <inkml:trace contextRef="#ctx0" brushRef="#br0" timeOffset="385012.2098">21888 13073 0,'0'0'0,"0"0"0,0 0 16,0 0-16,0 0 0,2 24 15,-2-24 1,6 36-16,-3-12 16,2-1-16,-1-1 0,1-1 0,-1 0 15,1 4-15,2-1 0,0-3 16,-1-5-16,0 0 0,-2-3 16,-3-4-16,-3-4 15,-1-6-15,-2-6 0,1 2 16,-2-1-16,1 0 0,1 1 15,-2-10-15,-1-9 0,3 2 16,1 2-16,0 5 0,2 2 0,2 1 16,4 1-16,5 2 0,5 1 15,0 4-15,1 0 0,4 1 16,3 2-16,10 3 0,2 3 16,-1-3-16,-2 1 0,-2 0 15,0 2-15,-3 0 0,-3 3 0,-5-1 16,-4 1-16,-4 0 15,-3 1-15,-8 0 0,-7 3 0,-7-1 16,-6 1-16,-10 0 16,-8 1-16,2-1 0,3-1 15,-5 0-15,1 1 0,4-1 0,3-2 16,7-1-16,6-1 16,8-1-16,6-1 0,10 1 0,11 0 15,3-2-15,5-1 0,5 0 16,3 0-16,3-2 0,1 1 15,6 1-15,-2 1 16,-9 0-16,-7-1 0,-6-1 16</inkml:trace>
  <inkml:trace contextRef="#ctx0" brushRef="#br0" timeOffset="385211.6343">21673 13585 0,'0'0'16,"0"0"-16,0 0 0,-10 17 16,10-17-16,-10 23 0,7-8 15,-1 2-15,-1-1 0,2 0 16,2-1-16,0 0 0,0-1 16,2 3-16,2-2 0,3-2 0,0-2 15,0-2-15,-2 0 0,-1-2 16</inkml:trace>
  <inkml:trace contextRef="#ctx0" brushRef="#br0" timeOffset="385562.0386">21787 13714 0,'0'0'0,"0"0"16,0 0-16,14 16 0,-14-16 0,20 14 15,-6-5-15,5 0 0,4 0 16,1 0-16,3 0 15,9 0-15,2 0 0,-1-2 0,1 0 16,6-2-16,-2 0 0,-7-3 16,-4-2-16,-7-3 0,-4-1 0,-6-4 15,-4-2-15,-6-4 16,-6-3-16,-10-5 0,-8-3 16,-3 4-16,-2 2 0,-5 2 0,-3 1 15,-1-1-15,5 3 0,7 2 16,6 2-16,5 4 0,3 2 15,15 5-15,10 2 0,9 1 16,8 1-16,14 3 0,12 3 16,15 5-16,1 2 0,12 7 15,-1 2-15,-1 1 0,-11-2 0,9 9 16,-22-4-16,-20-11 0,-13-6 16,-9-4-16</inkml:trace>
  <inkml:trace contextRef="#ctx0" brushRef="#br0" timeOffset="406029.886">9963 14714 0,'0'0'0,"0"0"0,0 0 16,0 0-16,0 0 0,0 0 0,0 0 15,0 0-15,0 0 16,0 0-16,0 0 0,-23-15 16,23 15-16,0 0 0,0 0 0,-26-14 15,26 14-15,-22-9 16,6 6-16,-2-2 0,1 0 0,-3 0 16,-2 0-16,-3 0 0,-2 0 15,-12 0-15,-2 3 0,1 0 16,-1 1-16,-14 1 0,-5 3 15,5 0-15,2-2 0,-10 3 16,0 2-16,1 1 0,-1 2 16,-14 7-16,-3 1 15,2 2-15,1 2 0,15-1 16,12 1-16,-10 4 0,-5 3 16,11-3-16,9 0 0,-27 19 15,7 2-15,12-7 0,7-5 0,3 4 16,1 4-16,12-10 0,8-7 0,-5 11 15,0 6-15,3-6 16,5-6-16,6 2 0,3 2 16,3-3-16,-1-2 0,7 0 15,5 0-15,1-11 0,2 2 0,8 5 16,6 3 0,1-1-16,1-2 0,13 1 15,8 3-15,3-7 16,6-3-16,-6-4 0,-2-4 0,12 0 15,10 0-15,-2-2 16,-2 1-16,41-1 0,-1-6 0,-18-1 16,-12 0-16,17 1 0,13-1 15,-6-1-15,-5-2 0,1 3 16,0 1-16,-7-3 0,-4-3 0,9-3 16,5-3-16,-13 3 0,-6 2 15,3-1-15,4-1 0,-13 1 16,-7 0-16,9-6 0,5-4 15,-9 0-15,-9 1 0,7-7 16,2-4-16,-14 2 0,-10 4 0,3-3 16,2 0-16,-10-4 15,-9-2-15,-1-1 0,-3 0 16,-2 2-16,-3 1 0,-2-5 16,-3-3-16,-5 3 0,-4 3 0,-5-8 15,-2-5-15,-2 8 0,-1 7 16,-3-3-16,-4-1 15,-7 2-15,-4 2 0,-6-5 0,-5-2 16,6 5-16,3 4 0,-12-3 16,-8-2-16,17 15 0,0 1 0,-32-16 15,-6 0-15,22 12 16,0 4-16,-28-10 0,-4 3 16,6 4-16,3 3 0,-8 0 0,-5 0 15,7 5-15,4 1 0,-10 2 16,-7 1-16,12 1 0,8 0 15,-16 7-15,-13 6 0,14 0 16,9 1-16,-12 0 0,-7 0 16,12-2-16,7-3 0,23 0 15,14-4-15,10 0 0</inkml:trace>
  <inkml:trace contextRef="#ctx0" brushRef="#br0" timeOffset="407935.8128">10777 15101 0,'0'0'16,"0"0"-16,0 0 0,0 0 15,0 0-15,0 0 0,0 0 0,-25-9 16,25 9-16,0 0 0,0 0 16,0 0-16,0 0 0,0 0 15,0 0-15,-16-20 0,16 20 16,7-24-16,4 4 0,0-1 16,1-2-16,1-4 0,1-2 15,8-13-15,2-3 0,7-14 16,1-4-16,1-1 0,1 0 0,7-19 15,0-2-15,8-9 16,-2 4-16,6-16 0,-2 0 16,16-31-16,-7 17 0,-5 11 15,-6 6-15,-5 10 0,-4 7 0,-4 1 16,0 0-16,-6 10 0,-3 5 16,2 6-16,1 3 0,-6 16 15,-8 10-15,-5 5 0,-4 2 16,-3 9-16,-1 3 0,0 7 15,-1 4-15,-1 2 0,-1 3 0,0 0 16,-2 2-16,2 0 16,0-2-16,-1 6 0,0 0 0,-1 1 15,1 2-15,-1 2 16,0 2-16,0-5 0,1-2 0,0 0 16</inkml:trace>
  <inkml:trace contextRef="#ctx0" brushRef="#br0" timeOffset="410446.4146">12251 12349 0,'0'0'0,"0"0"0,0 0 16,0 0-16,0 0 0,9 23 16,-9-23-16,9 41 0,-4-11 15,-2 10-15,-1 9 16,-1 5-16,0 4 15,0 10-15,1-8 0,-2 7 0,-2 4 16,1-6-16,-1-14 0,0-12 16,0-8-16,-3-6 0,1-7 0,-5-8 15,-3-5-15,3-6 16,0-4-16,2-11 0,-1-9 16,2 1-16,0-1 0,1-11 15,3-6-15,0 8 0,-1 6 0,0 4 16,2 4-16,-1 4 0,-1 4 15,-2 3-15,0 2 0,-1 3 16,2 0-16,-5 7 0,-3 3 16,-4 3-16,-3 1 0,-4 8 15,-5 7-15,-1-3 0,0-1 0,-9 10 16,-2 3-16,4-2 0,2-3 16,3-3-16,8-6 15,6-6-15</inkml:trace>
  <inkml:trace contextRef="#ctx0" brushRef="#br0" timeOffset="410746.5018">12045 12923 0,'0'0'16,"15"-7"-16,7 0 0,11-1 16,3 2-16,18-1 0,16 2 15,-1 1-15,0 0 0,3 1 16,-6-1-16,-12 2 0,-8 1 0,-7-1 16,-8 0-16,-11 1 15,-7 0-15,-15 2 16,-9 0-16,-5-1 0,-4 0 0,-2 1 15,-4 2-15,-5 1 0,-4 1 0,-6 5 16,-4 6 0,3 2-16,3 4 0,-8 6 0,3 3 15,2 4-15,3 3 0,-3 11 16,3 1-16,2 2 16,0 0-16,9-9 0,4-7 0,-1 7 15,9-11-15,7-17 0,2-2 0,-2-2 16,-2-3-1,5-4-15,1-4 0,2 0 0,1 0 16,2 0-16</inkml:trace>
  <inkml:trace contextRef="#ctx0" brushRef="#br0" timeOffset="410963.3467">12294 13175 0,'0'0'16,"0"0"-16,0 0 0,9 31 0,-5-15 15,-1 6-15,0 6 0,1 11 16,-2 1-16,1 2 16,0 1-16,0-5 0,-1-4 0,0 2 15,-1-5-15,1-7 0,2-5 16,-4-9-16,-1-6 0,-2-6 16,0-3-16,1 0 0,0 1 15,1 0-15</inkml:trace>
  <inkml:trace contextRef="#ctx0" brushRef="#br0" timeOffset="411198.8697">12275 13254 0,'0'0'16,"0"0"-16,0 0 0,0 0 15,27-8-15,-27 8 0,38-6 0,-15 4 16,2 0-16,3 1 16,2 1-16,6 2 0,0 1 0,1 4 15,-1 0-15,-3 2 0,-3 0 16,3 9-16,-2 3 15,-7 6-15,-4 4 16,-7-2-16,-4-1 0,-6 3 16,-4 2-16,-3 0 0,-2-1 0,-8 1 15,-6-2 1,-1-9-16,0-5 0,0-8 0,0-5 16,5-1-16,3-1 0,3 1 15</inkml:trace>
  <inkml:trace contextRef="#ctx0" brushRef="#br0" timeOffset="411349.504">12394 13329 0,'0'0'0,"0"0"0,0 0 15,0 0-15,25 5 0,-25-5 16,27 5-16,-27-5 0,35 6 0,-16-2 16,1 1-16,-3-2 0,0 0 15,-2-6-15,-1-6 0,3 0 16,-4 2-16,-2 0 0</inkml:trace>
  <inkml:trace contextRef="#ctx0" brushRef="#br0" timeOffset="411512.7761">12361 13485 0,'0'0'0,"0"0"16,0 0-16,24 7 0,-24-7 0,26 4 15,-26-4-15,37 1 0,-14-1 16,1 0-16,2 1 15,-2-2-15,-1 0 0,5-2 0,-3 0 16,-4 2-16,-3-1 0,-3 1 16</inkml:trace>
  <inkml:trace contextRef="#ctx0" brushRef="#br0" timeOffset="411663.1856">12445 13627 0,'0'0'0,"0"0"15,0 0-15,0 0 0,0 0 0,0 0 16,24 8-16,-24-8 15,36 1-15,-8-4 0,7-3 16,1-2-16,3-2 0,12-5 0,2-5 16,0 1-16,-10 2 0,-8 5 15</inkml:trace>
  <inkml:trace contextRef="#ctx0" brushRef="#br0" timeOffset="411863.3112">12960 13143 0,'0'0'0,"0"0"16,0 0-16,0 0 0,28 4 15,-5-4-15,8 0 16,2-1-16,1-1 0,14-2 0,2 0 16,2 1-16,1-1 0,9 0 15,-3 0-15,-7 1 16,-5 1-16,-3 0 0,-9 0 0,-7 0 15</inkml:trace>
  <inkml:trace contextRef="#ctx0" brushRef="#br0" timeOffset="412063.3994">13345 13239 0,'0'0'0,"0"0"15,4 19-15,-2-4 0,0 5 0,0 6 16,0 6-16,-2 11 0,-2 3 15,-1 13-15,0 1 0,-1-6 16,1-7-16,0 2 0,0-4 16,1-9-16,1-4 0,-1-10 15,0-8-15,-2-8 0,1-6 16,-2-11-16,-1-8 0,2 6 0,0 3 16,2 1-16</inkml:trace>
  <inkml:trace contextRef="#ctx0" brushRef="#br0" timeOffset="412181.3969">13457 13493 0,'0'0'0,"12"4"16,8 1-16,2 3 15,2 1-15,10 4 0,1 2 0,9 3 16,1 0-16,-9-5 0,-6-1 0,-6-3 16</inkml:trace>
  <inkml:trace contextRef="#ctx0" brushRef="#br0" timeOffset="412712.9174">13108 14041 0,'0'0'16,"-14"3"-16,-8-1 0,-15 0 16,-6 2-16,-20 0 15,-9 1-15,-13-5 0,-10-4 16,-3-2-16,12-2 0,-43-14 15,-14-8-15,10 1 0,24 4 0,7-12 16,3-9-16,24 3 0,16 1 16,5-11-16,3-9 0,15 4 15,8 4-15,12-10 0,8-6 16,9 8-16,7 5 0,13-16 16,9-9-16,6 12 0,5 6 15,20-6-15,12-2 0,-3 7 16,-4 6-16,22-3 0,17-5 15,-9 13-15,-6 10 0,19 2 16,13 3-16,-11 14 0,-7 12 0,18 3 16,14 3-16,-17 8 0,-12 6 15,25 24-15,18 17 16,-16 4-16,-9 3 0,-14 12 0,-7 9 16,-7 6-16,-3 6 0,-8 17 15,-6 12-15,-13-9 16,-8-7-16,-12 3 0,-6 0 0,-15-1 15,-8-1-15,-20-14 0,-15-8 16,-11-11-16,-9-6 0,-16-5 16,-11-1-16,-5-8 0,-4-6 0,-14-7 15,-10-5-15,-6-9 16,-6-5-16,-12-8 0,-8-4 16,-1-8-16,-1-3 0,41 0 0,28 2 15,20 2-15</inkml:trace>
  <inkml:trace contextRef="#ctx0" brushRef="#br0" timeOffset="419435.647">16919 15501 0,'0'0'0,"0"0"0,0 0 16,0 0-16,-32-4 0,32 4 15,-45-4-15,16 4 0,-5 2 0,-13 5 16,-5 0-16,-2 4 16,-1 3-16,-19 8 0,-16 9 0,7 1 15,6-1-15,-10 9 0,4 1 16,0 9-16,11 2 0,-10 26 16,20-3-16,25-11 0,16-6 15,18 3-15,13 4 0,18-2 16,15-2-16,17 2 0,10 1 15,9-8-15,5-7 0,18 2 16,10 0-16,1-4 0,-1-3 0,16 2 16,10-1-16,-1-4 0,-1-5 15,10-4-15,5-3 0,-7-7 16,-4-6-16,0-7 0,2-5 16,-10-1-16,-5-1 0,13-15 15,11-8-15,-30-9 0,-19-5 16,-14-13-16,-12-8 0,-10-3 15,-8-3-15,-10-12 0,-7-6 16,-13 2-16,-10 2 0,-14-5 16,-8-5-16,-8 5 0,-6 3 0,-18 0 15,-14 1-15,-10 8 0,-7 6 16,-14-1-16,-11 0 0,-1 13 16,0 8-16,-16 4 15,-10 2-15,-4 10 0,0 7 0,-13 8 16,-8 5-16,0 6 0,2 4 15,-2 5-15,-1 3 0,10 7 16,5 4-16,1 11 0,2 7 16,9 1-16,5 2 0,12 2 15,7 3-15,12 0 0,8 1 0,23-16 16,17-9 0,10-9-16</inkml:trace>
  <inkml:trace contextRef="#ctx0" brushRef="#br0" timeOffset="420196.3369">14889 15497 0,'0'0'0,"0"0"0,0 0 16,29-4-16,-29 4 0,38 0 15,-6 0-15,3 0 0,3 0 16,26 3-16,12 2 16,20 4-16,2 3 0,3 3 15,-14 0-15,5 2 0,-1 3 16,-20-1-16,-17-1 0,-9 6 15,-23-2-15,-19-12 0,-8-1 16,-16 4-16,-11 2 0,-11-1 16,-8-3-16,-12 1 0,-6 0 15,-4 1-15,-1 1 0,-12 3 16,1-2-16,-21 6 0,11 0 0,1 2 16,0 2-1,22-8-15,13-4 0,23-4 0,15-3 16,10-4-16,9-3 0,5 0 15,6 0-15,12-2 0,7-1 0,-1-6 16,8-5-16,2-6 0,4-2 16,3-3-16,3-2 0,0-2 15,0-2-15,2-4 0,0-3 16,-2-4-16,-5 0 0,10-6 16,-6 6-16,-9 7 0,-4 5 15,-9 4-15,-7 4 0,-3 7 16,-6 4-16,-3 9 0,-2 0 15,0 4-15,1 2 0,1 8 16,3 9-16,-1 3 0,-1 5 0,-5 3 16,-3 7-16,-2 8 0,-3 0 15,1 3-15,2 2 0,1 2 16,-1 3-16,0-1 0,0 0 16,-1-2-16,3-8 0,0-3 15,1-2-15,0-8 0,0-6 16,-1-7-16,2-6 0,0-5 15,0-2-15,-2-6 0,0-6 16,-6-8-16,-3-9 0,-9-10 0,-7-6 16,-2-3-16,-2-3 0,-12-13 15,-5-4-15,-7 2 0,-4 0 16,-12-9-16,-2 0 0,-8-5 16,26 22-16,17 18 0</inkml:trace>
  <inkml:trace contextRef="#ctx0" brushRef="#br0" timeOffset="421731.5208">19491 15793 0,'0'0'16,"0"0"-16,0 0 0,0 0 0,0 0 0,0 0 15,30 6-15,-30-6 16,0 0-16,21 27 0,-21-27 15,10 35-15,-7-14 0,0 5 16,-1 5-16,-1 0 0,-1 2 0,0 7 16,-1-2-16,0 3 0,0-6 15,1-6-15,2-7 16,-1-4-16,-1-3 0,1-8 16,-1-7-16,0 0 0,1-5 15,-1-8-15,1-8 0,0-2 16,0-1-16,3-11 0,0-4 15,3 4-15,2 3 16,3 6-16,3 5 0,8 1 16,4 4-16,-6 8 0,-1 4 0,8 4 15,5 4-15,-3 1 0,-2 0 16,-3 8-16,-1 5 16,-2 2-16,-2 2 0,-4 1 0,-3 2 15,-4-1-15,-5 0 0,-6 2 16,-6 1-16,0-6 0,0-2 0,-10-3 15,-6-5-15,-1-2 16,1-2-16,0-2 0,1-4 16,2-2-16,2-2 0,3-7 0,1-4 15,3-1-15,2 0 0,10-3 16,8-3-16,2 3 0,1 1 16,10 4-16,7 1 0,1 2 15,0 4-15,7 1 0,6 4 16,-6 1-16,-4 1 0,-6 0 15,-6 0-15,-5-1 0</inkml:trace>
  <inkml:trace contextRef="#ctx0" brushRef="#br0" timeOffset="421914.2784">20221 16043 0,'0'0'0,"14"2"15,4 0-15,5 0 0,1 0 0,11 1 16,5 0-16,-3-2 0,-1-1 0,3 1 16,-5 2-16,-6-1 0,-7 0 15,-5 0-15</inkml:trace>
  <inkml:trace contextRef="#ctx0" brushRef="#br0" timeOffset="422214.3826">20382 15845 0,'0'0'16,"0"0"-16,0 0 0,14 21 16,-14-21-16,12 25 0,-7-5 0,0 2 15,-3 3-15,-1 14 16,-2 7-16,-3 0 0,-1 2 0,-5 10 16,-2-1-16,-4 4 0,1-5 15,-3-10-15,0-8 0,0-8 16,3-7-16,-4-6 0,0-7 15,1-5-15,1-3 0,-3-13 16,-1-12-16,4 1 16,3 0-16,4-1 0,4-1 0,2 2 15,3 1-15,5 1 0,3 4 16,9 3-16,6 2 0,9 0 16,6 1-16,2 0 0,0 1 0,-8 0 15,-7 4-15,-5 0 0</inkml:trace>
  <inkml:trace contextRef="#ctx0" brushRef="#br0" timeOffset="422396.3973">20843 15738 0,'0'0'16,"0"0"-16,0 0 0,21 17 0,-12-10 15,4 1-15,5 2 0,5 4 16,0 1-16,-3-2 0,-4-2 16,-1-3-16</inkml:trace>
  <inkml:trace contextRef="#ctx0" brushRef="#br0" timeOffset="422580.0268">20855 16102 0,'0'0'0,"0"0"0,0 26 16,-1-7-16,0 3 0,-2 15 16,-1 7-16,1 0 15,1 0-15,0 2 0,1-7 0,1-3 16,0-9-16,3-10 0,1-6 16,0-3-16,-1-1 0,-1-2 15</inkml:trace>
  <inkml:trace contextRef="#ctx0" brushRef="#br0" timeOffset="422833.195">21289 15940 0,'0'0'0,"11"0"0,7 0 16,4 1-16,5 0 0,14 2 16,6 4-1,-2 3-15,-2 4 0,5 4 16,-8 0-16,2 8 0,-6 4 0,-10 3 15,-6 4-15,-10 7 0,-8 5 16,-8 4-16,-5-5 0,-2 3 16,-1 1-16,-3-6 0,0-4 0,-10 1 15,-4-5-15,3-9 0,1-4 16,-5-11-16,-4-5 16,11-4-16,6-1 0,6-1 0</inkml:trace>
  <inkml:trace contextRef="#ctx0" brushRef="#br0" timeOffset="422997.1725">21163 16093 0,'0'0'0,"0"0"0,0 0 16,0 0-16,0 0 0,5 34 0,-5-34 16,3 38-16,-3-17 0,1 2 15,0 4-15,-1-2 0,0-2 16,-1 3-16,0-4 15,-1-3-15,2-3 0,0-3 0</inkml:trace>
  <inkml:trace contextRef="#ctx0" brushRef="#br0" timeOffset="423206.5633">21203 16106 0,'0'0'0,"0"0"0,0 0 16,26 5-16,-26-5 0,33 9 0,-14-3 15,1 2-15,-1 2 0,8 4 16,-1 1-16,-1 0 0,-3 0 0,-4 0 16,-1-1-16,-3 3 15,-3 2-15,-2-1 0,-3 1 16,-5-2-16,-2-1 0,-8 0 0,-5-1 16,-2-1-16,0-3 0,-1 1 15,3-2-15,3-2 0</inkml:trace>
  <inkml:trace contextRef="#ctx0" brushRef="#br0" timeOffset="423363.2253">21210 16283 0,'0'0'0,"0"0"0,23 7 16,-7-3-16,1-1 0,4 1 15,3 1-15,6 0 0,0 0 0,-2-1 16,-2-1-16,1 1 0,-5-1 15,-5-1-15</inkml:trace>
  <inkml:trace contextRef="#ctx0" brushRef="#br0" timeOffset="423496.347">21280 16431 0,'0'0'15,"0"0"-15,0 0 0,33 12 0,-19-9 16,7 0-16,5-1 0,5-1 15,4-2-15,2 1 0,-6-1 16,-5 0-16</inkml:trace>
  <inkml:trace contextRef="#ctx0" brushRef="#br0" timeOffset="423786.4189">22432 15884 0,'0'0'0,"0"0"0,0 0 16,-5 28-16,5-28 0,-14 32 16,2-7-16,0 2 0,-1 2 0,-6 7 15,-2-1-15,3-4 16,3-3-16,0 5 0,4-2 0,6-1 15,5-2-15,7-3 0,4-4 16,1-3-16,1-4 0,6-3 16,4-4-16,1-5 0,1-7 15,-5 3-15,-3-1 0,-4 1 16</inkml:trace>
  <inkml:trace contextRef="#ctx0" brushRef="#br0" timeOffset="423948.4258">22204 16077 0,'0'0'16,"0"0"-16,0 0 0,32 5 15,-32-5-15,39 5 0,-11-3 16,4 0-16,3 1 0,12 0 0,2-1 16,-8 0-16,-7 0 0,-5 0 15</inkml:trace>
  <inkml:trace contextRef="#ctx0" brushRef="#br0" timeOffset="424247.209">22660 16203 0,'0'0'0,"-7"9"16,-4 5-16,0 4 0,-1 2 0,0 5 16,3-1-16,6 1 0,4-1 15,8 4-15,6-2 0,6-4 16,6-2-16,4-8 0,3-5 15,3-5-15,4-4 0,4-5 16,-2-4-16,-9-1 0,-6-1 0,-7-11 16,-5-8-16,-6 2 0,-5 1 15,-9-1-15,-4-2 16,-10 2-16,-5 3 0,-10 1 16,-4 6-16,-1 5 0,-2 4 0,5 5 15,2 3-15,7 4 0,8 3 16,6 4-16,5 3 0,10 2 15,7 3-15,-3-5 0,-3-3 16,1-2-16</inkml:trace>
  <inkml:trace contextRef="#ctx0" brushRef="#br0" timeOffset="424546.7152">23725 16029 0,'0'0'0,"-10"-3"0,-4 0 0,-3 2 16,0 0-16,-10 2 0,-2 2 16,3 1-16,1 3 0,0 4 15,5 4-15,9 3 0,6 4 0,10 2 16,9 4-16,3-3 0,5 0 16,5-1-16,3 0 0,0 3 15,-2-4-15,-8-3 16,-5-3-16,-6-4 0,-6-2 0,-10-4 15,-10-1-15,0-6 0,-3-2 16,-6-3-16,-2-2 0,0-3 16,2-1-16,-4-5 0,2-2 15,7 4-15,5 3 0,3 2 16</inkml:trace>
  <inkml:trace contextRef="#ctx0" brushRef="#br0" timeOffset="424780.2305">24095 15954 0,'0'0'0,"0"0"15,-5 30-15,-2-6 0,-3 2 0,-5 21 16,-3 8-16,-5 17 0,-1 3 16,-6 10-16,0-4 15,3-3-15,5-17 0,2 2 0,6-9 16,3-12-16,3-10 0,2-12 15,2-6-15,-1-13 0,1-8 0,0-12 16,-1-7-16,2 7 16,1 3-16,1 5 0</inkml:trace>
  <inkml:trace contextRef="#ctx0" brushRef="#br0" timeOffset="424998.3809">23967 15887 0,'0'0'16,"0"0"-16,23 1 0,-23-1 0,35 3 15,-10 2-15,6 3 0,10 4 16,0 3-16,8 10 16,0 6-16,-8-2 0,-7-1 0,-5 14 15,-8 6 1,-10-5-16,-8-5 0,-8-8 0,-4-6 16,-12-4-16,-7-2 15,-2-3-15,-1-3 0,-6-10 16,-2-8-16,3-2 0,3-2 0,5-6 15,6-4-15,6 5 0,2 3 16,4 3-16</inkml:trace>
  <inkml:trace contextRef="#ctx0" brushRef="#br0" timeOffset="425413.6833">25203 16103 0,'0'0'0,"0"0"16,0 0-16,0 0 0,-26-13 0,6 3 16,-9-4-1,-3 4-15,-3 3 0,-11 0 0,-2 2 16,-1 6-16,-2 4 0,-7 5 16,5 3-16,-2 2 0,7 1 15,12 3-15,9 3 0,11-1 16,8 1-16,11-2 0,10-3 15,3-3-15,5-2 0,8-2 16,6-3-16,2-5 0,3-2 0,-1-3 16,-1-5-16,0-6 0,-2-5 15,3-5-15,-4 0 0,-8 4 16,-8 5-16,-5 4 0,-6 5 16,-1 2-16,-3 0 0,-6 2 15,-4 3-15,-3 7 0,-2 6 0,0 4 16,-2 4-16,2 3 15,1 0-15,3 4 0,3 1 16,2 1-16,5-5 0,4-2 0,4-4 16,5-4-16,1-5 0,-3-1 15,-3-3-15,-2-2 16</inkml:trace>
  <inkml:trace contextRef="#ctx0" brushRef="#br0" timeOffset="425739.3444">25296 16112 0,'0'0'0,"-4"8"15,-2 5-15,-1 2 0,0 2 0,-8 8 16,-1 3 0,2-2-16,2-1 0,0 1 0,2-5 15,3-6-15,1-2 0,4-4 16,2-3-16,0-6 0,2-9 0,0-3 15,2-3-15,1-3 0,3-3 16,2-8-16,1-4 0,1-2 16,1-1-16,2 5 0,-1 5 15,0 5-15,1 4 0,2 2 16,2 5-16,-4 4 0,1 3 16,-1 5-16,1 4 0,1 2 0,2 1 15,-1-1-15,-2 0 16,-1 1-16,-3 0 0,-2-2 0,-2-1 15,-1-1-15</inkml:trace>
  <inkml:trace contextRef="#ctx0" brushRef="#br0" timeOffset="426080.917">25438 16129 0,'0'0'16,"0"0"-16,20 15 0,-20-15 15,34 24-15,-13-13 0,1-2 0,12 3 16,5-3-16,-2-2 16,1 0-16,7-2 15,-1-2-15,-6-4 0,-6-3 0,-8-9 16,-6-5-16,-5 0 0,-3 2 16,-7-5-16,-5-1 0,-6 1 15,-4 3-15,-11 0 0,-7 5 16,-2 3-16,-1 4 0,-2 7 0,-4 7 15,2 3-15,1 5 0,1 9 16,1 9-16,2 5 0,8-1 16,9 2-16,8 3 0,11-4 15,9-2-15,9 2 0,7 1 16,7-9-16,6-7 0,17-8 16,6-6-16,-19-3 0,-13-3 0,-9 0 15</inkml:trace>
  <inkml:trace contextRef="#ctx0" brushRef="#br0" timeOffset="426312.9362">26342 15844 0,'0'0'0,"-13"8"16,-2 3-16,-3 2 0,0 1 0,-8 11 15,-8 12-15,5 1 0,6 2 16,4 11-16,7 2 0,12 3 16,10-2-16,14 13 0,9 1 15,7-8-15,4-6 0,-7-9 16,-10-13-16,-7-8 0</inkml:trace>
  <inkml:trace contextRef="#ctx0" brushRef="#br0" timeOffset="427114.1332">26837 15750 0,'0'0'0,"0"0"0,-4 23 16,-1-6-16,-1 4 0,-6 9 15,-3 5-15,-1 4 0,-2 2 16,-6 12-16,-3 3 0,5-6 16,4-4-16,1 4 0,4 2 0,8-9 15,8-6-15,8-5 0,6-1 16,5-6-16,4-2 0,8-8 16,6-5-16,5-8 0,3-4 15,0-8-15,-1-7 0,-12 5 16,-8 3-16,-7 3 15</inkml:trace>
  <inkml:trace contextRef="#ctx0" brushRef="#br0" timeOffset="427296.5816">26537 15945 0,'0'0'0,"0"0"0,0 0 0,23 3 15,-23-3-15,38 6 0,-14-4 16,5 3-16,3 0 0,5 1 16,5 1-16,10 1 0,-2 2 15,-1 1-15,-8-4 0,-8 0 16</inkml:trace>
  <inkml:trace contextRef="#ctx0" brushRef="#br0" timeOffset="427630.5106">27069 16144 0,'0'0'0,"0"0"15,0 0-15,-9 23 0,9-23 0,-8 27 16,5-10-16,1 0 16,1 1-16,2 1 0,2 0 15,5-2-15,4-2 0,8 2 0,4-2 16,5-5-16,4-2 0,1-4 15,1-1-15,7-6 0,-2-4 16,-5-6-16,-3-4 0,-6-1 16,-4-1-16,-5-8 0,-7-3 15,-10 1-15,-8 1 0,-8 0 16,-7 1-16,-4 2 0,-2 2 0,-4 5 16,-2 4-16,1 4 0,1 4 15,-1 4-15,4 4 16,9 5-16,4 4 0,10 2 0,4 2 15,2-4-15,0-2 0,0-2 16</inkml:trace>
  <inkml:trace contextRef="#ctx0" brushRef="#br0" timeOffset="428130.1341">28324 16153 0,'0'0'0,"0"0"16,0 0-16,0 0 0,-12-22 0,12 22 15,-28-12-15,9 8 16,-1 0-16,-5 2 0,-4 2 0,-8 4 16,-2 3-16,1 5 0,2 4 15,-2 6-15,6 2 0,7 1 16,8 3-16,7-2 0,5-1 15,12 1-15,9-5 0,5-5 16,4-4-16,7-5 0,4-3 16,-3-5-16,-3-3 0,-1-6 15,-2-5-15,0-5 0,-2-2 16,-4-4-16,-4-2 0,-4 3 0,-5 3 16,-2 5-16,-3 4 0,-1 4 15,-2 0-15,0 9 0,-3 3 16,0 8-16,-2 5 0,0 7 15,1 5-15,-2 3 0,-1 1 0,1 7 16,0 5-16,-1 6 16,0-4-16,-2 5 15,-2 2-15,-1-5 16,-1-3-16,-4-5 0,0-9 0,-9-6 16,-4-4-16,0-8 0,-1-4 15,-6-14-15,-3-9 0,5-1 16,6-1-16,0-10 0,2-8 15,7-1-15,3-1 0,3 6 16,4 8-16,2 6 0</inkml:trace>
  <inkml:trace contextRef="#ctx0" brushRef="#br0" timeOffset="428447.288">28610 16165 0,'0'0'16,"0"0"-16,-20 21 0,9-9 0,-1 1 16,-2 7-16,0 0 15,6 1-15,1 0 0,6-2 16,4-1-16,9-1 0,7-1 0,19 4 16,11-1-1,2-4-15,0-3 16,-8-6-16,-7-3 0,-1-5 0,-5-5 15,-8-5-15,-5-3 0,-10-4 16,-6-2-16,-7 0 0,-6 2 0,-11-1 16,-8 0-16,-6 1 0,-4 1 15,-9 0-15,-2 4 0,7 0 16,5 1-16,10 3 0,7 3 16,7 1-16</inkml:trace>
  <inkml:trace contextRef="#ctx0" brushRef="#br0" timeOffset="428663.9146">29291 16110 0,'0'0'0,"10"12"15,3 8-15,6 8 0,2 2 0,3 17 16,1 7-16,-2 5 0,-3-4 0,-8 11 15,-8 1-15,-7-9 16,-7-6-16,-24-4 0,-16-8 16,-8-10-16,-8-7 0,18-6 0,14-4 15,10-5-15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17T03:45:32.435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85CD"/>
    </inkml:brush>
  </inkml:definitions>
  <inkml:trace contextRef="#ctx0" brushRef="#br0">2737 2223 0,'0'0'0,"0"0"16,0 0-16,0 0 0,0 0 0,30-3 15,-30 3-15,32 4 0,-14-2 16,5-1-16,4-1 15,2 0-15,2 1 0,14 0 0,8-1 16,1 0-16,-2 0 0,23-2 16,22-1-16,-6 0 0,-1 1 0,21-4 15,21-6-15,-16 2 0,-11 3 16,53-6-16,-9 3 16,-20 0-16,-15 3 0,9 0 15,8 1-15,-23 3 0,-17 2 0,5 0 16,1 2-16,-10-2 15,-10-2-15,4 3 0,-1 3 16,-17-2-16,-12-1 0,-15 1 16,-9 1-16,-9-1 0,-3 1 0,-10 2 15,-5 1-15,-5 6 0,-4 5 0,2-6 16,3-3-16,1-2 0</inkml:trace>
  <inkml:trace contextRef="#ctx0" brushRef="#br0" timeOffset="4483.2699">6280 1530 0,'0'0'0,"11"-2"0,-1 1 16,-3 1-16,1 1 0,3 1 0,2 2 15,-1 0-15,2 2 0,-2 1 16,0-1-16,-2 3 0,0 1 16,-5 0-16,1 0 0,-2 3 15,-3 0-15,-2 3 0,-2 2 16,-3 0-16,0 0 0,-5-1 15,0 1-15,-3-1 0,-1-1 0,-7 7 16,-7-1-16,4-1 0,-2-1 16,3-1-16,1-1 0,5-3 15,2-4-15,4-2 0</inkml:trace>
  <inkml:trace contextRef="#ctx0" brushRef="#br0" timeOffset="4969.7782">6220 1619 0,'0'0'0,"0"0"0,0 0 16,0 0-16,0 0 0,-10 29 16,10-29-16,-12 35 0,2-15 15,-3 4-15,0 1 0,-1 3 16,0 0-16,-1 7 0,-1-1 16,4-6-16,2-4 0,4 0 15,0-6-15,6-5 0,3-5 0,6-5 16,4-4-16,3-5 0,1-1 15,7-3-15,1-3 0,8-4 16,0 0-16,0 1 0,0 1 16,-3 4-16,-2 2 0,-1 2 15,-5 5-15,-5 4 0,-5 3 16,-1 3-16,-2 5 0,-3 4 16,0 3-16,-6 4 0,0 3 15,-6 1-15,0 3 0,-4-1 16,-6-3-16,1 3 0,2-4 0,-4-2 15,2-2-15,-4-2 0,1 0 16,-4-3-16,-3-1 16,-2-3-16,2-2 0,-2-3 0,0-1 15,1-5-15,-2-2 0,3-5 16,0-1-16,6-3 0,1-2 16,5-1-16,3-2 0,2 5 15,3 2-15,2 2 0,1-1 16,7-1-16,2-1 0,10-3 15,6 0-15,5-3 0,2-2 0,7 0 16,5-1-16,-4 0 0,1-2 16,-3 1-16,-7 5 0,-7 3 15</inkml:trace>
  <inkml:trace contextRef="#ctx0" brushRef="#br0" timeOffset="5146.3768">6834 1537 0,'0'0'0,"0"0"0,0 0 0,0 0 16,24 5-16,-24-5 0,19 13 16,-10-5-16,1-1 0,0-2 15,-4 1-15,1-2 0</inkml:trace>
  <inkml:trace contextRef="#ctx0" brushRef="#br0" timeOffset="5719.6126">6572 1834 0,'0'0'16,"0"0"-16,0 0 0,0 0 16,33-10-16,-33 10 0,38-11 15,-16 6-15,2-1 0,0 1 16,2 0-16,7-3 0,-1-2 0,-5 3 15,-3 3-15,-2 1 0,-5 2 16,-1 2-16,-1 1 0,-3 0 16,-2 1-16,-2 4 0,-1 2 15,0 1-15,-4 2 0,0 4 16,-1 2-16,1 3 0,-2 0 0,0-2 16,-1 0-16,0-1 15,0-2-15,0 1 0,1 0 16,-1-2-16,-2-3 0,-3-1 15,-2-1-15,-4-3 0,-4-3 0,-2 2 16,-3 1-16,-1-2 0,0 0 16,-1-3-16,-2-1 0,2-2 15,3 0-15,-1-5 0,1-1 16,6-1-16,4 1 0,6 0 16,6-1-16,4 0 0,5 2 0,3-3 15,7 1-15,3-1 0,1 2 16,6 1-16,-1 2 15,-5 1-15,-2 2 0,-2 2 0,-1 3 16,-6 1-16,-4 1 0,-7 6 16,-4 1-16,-3 3 0,-2 0 15,-11 6-15,-4 4 16,-1-2-16,-1-2 0,2 1 0,2 0 16,2-3-16,3-1 0,2 0 15,4-3-15,6-5 0,5-4 0,8-2 16,8-4-16,2-2 0,2-4 15,8-3-15,3-4 16,0 0-16,0 2 0,5-2 0,1-2 16,-9 5-16,-6 1 0,-7 2 15</inkml:trace>
  <inkml:trace contextRef="#ctx0" brushRef="#br0" timeOffset="5933.1689">7296 1917 0,'0'0'0,"0"0"16,0 0-16,34-11 0,-15 6 0,6-3 16,7-2-16,10-2 0,1 1 0,10-1 15,0 1-15,-7 0 16,-4 1-16,3 2 0,-6 1 16,-8 0-16,-9 1 0,-10 3 15,-6 3-15,-9 1 0,-4-1 0,-8 3 16,-6 2-16,5-1 0,0-1 15,6-1-15</inkml:trace>
  <inkml:trace contextRef="#ctx0" brushRef="#br0" timeOffset="6266.8727">7628 1685 0,'0'0'0,"0"0"0,0 0 16,0 0-16,0 0 0,0 0 0,0 0 15,0 0-15,0 0 0,2 36 16,-2-36-16,-2 41 0,1-18 0,0 6 15,0 3-15,-1 0 16,2-1-16,0 5 0,2-2 16,0-3-16,1-2 0,0 3 15,1-4-15,-2-4 0,0-3 0,-2-3 16,-1-1-16,-2-5 0,-2-2 16,-5-4-16,2-4 0,-7-1 15,1-2-15,-2 0 0,0-1 16,2-3-16,0-1 0,2-2 15,2-1-15,1 1 0,2 1 0,1 1 16,3 0-16,3-1 0,3-2 16,9 1-16,5-2 15,4-1-15,1-1 0,4 0 0,3 1 16,0-1-16,0 0 0,1 1 16,-6 1-16,-4 3 0</inkml:trace>
  <inkml:trace contextRef="#ctx0" brushRef="#br0" timeOffset="6633.7864">8038 1765 0,'0'0'0,"0"0"0,0 0 16,0 0-16,-12 31 0,4-12 15,-2 4-15,0 5 0,-1 2 0,1 1 16,2 0-16,-3 6 15,1-4-15,1 2 0,3-6 16,2-7-16,2-2 0,4-4 16,2-3-16,3-6 0,3-3 0,4-2 15,4-4-15,2-1 0,-1 0 16,5-2-16,1 0 0,6-2 16,0-2-16,-4 0 0,-2 0 15,-3-1-15,-1-2 0,-4-1 16,1 2-16,-3-3 0,0-3 0,-4 0 15,-3-1-15,-1-2 16,-1 1-16,-4-3 0,-3 0 16,-2 0-16,0 2 0,-1 2 15,-2 2-15,0 2 0,-1 3 0,-4 7 16,0 3-16,0 0 0,3 1 16,2-1-16</inkml:trace>
  <inkml:trace contextRef="#ctx0" brushRef="#br0" timeOffset="7482.3963">8716 2107 0,'0'0'0,"0"0"0,0 0 15,0 0-15,25 7 0,-25-7 0,19 12 16,-9-5-16,0 2 0,2 2 16,-1 2-16,0 1 0,-1 1 15,1 2-15,-2-3 0,-1-3 16</inkml:trace>
  <inkml:trace contextRef="#ctx0" brushRef="#br0" timeOffset="8050.5557">9380 1793 0,'0'0'0,"-8"8"0,-4 4 0,0 1 15,0 3-15,-9 9 0,-3 6 16,-4 3-16,0 0 0,1-2 16,0 1-16,2 1 0,4-3 0,6-5 15,3-4-15,5-6 0,3-3 16,2-4-16,0-1 0,1-2 15</inkml:trace>
  <inkml:trace contextRef="#ctx0" brushRef="#br0" timeOffset="8252.6531">9393 1899 0,'0'0'0,"0"0"0,0 0 16,-3 29-16,3-29 0,-4 38 15,2-12-15,1 3 0,1 2 0,-3 8 16,0 0-16,1-3 0,0-5 16,1 6-16,1-5 0,1-4 15,0-6-15,1-7 0,1-6 16,-1-1-16,0-3 0,-1 1 16</inkml:trace>
  <inkml:trace contextRef="#ctx0" brushRef="#br0" timeOffset="8450.2776">9746 1512 0,'0'0'0,"0"0"0,0 0 0,0 0 0,0 0 15,0 0-15,22 19 16,-22-19-16,11 21 0,-11-21 0,4 24 15,-4-11-15,-1 1 0,0-2 16,0-3-16,0 0 0</inkml:trace>
  <inkml:trace contextRef="#ctx0" brushRef="#br0" timeOffset="8617.2832">9717 1594 0,'0'0'0,"8"-2"0,4-1 0,2 1 15,2 0-15,9-2 0,5-2 16,0 1-16,-1 0 0,7 2 16,-4 0-16,-5 0 0,-3 0 15,-4-1-15,-4 2 0,-3 1 16</inkml:trace>
  <inkml:trace contextRef="#ctx0" brushRef="#br0" timeOffset="8934.3875">9768 1710 0,'0'0'0,"0"0"0,0 0 0,0 0 15,-8 25-15,8-25 0,-8 22 16,8-22-16,-7 23 0,2-9 16,1 0-16,-1-1 0,1-3 0,1-2 15,0-1-15,2-1 0,0-2 16,1-4-16,1-3 15,2-2-15,-1-1 0,4-2 0,4-1 16,2-1-16,3 1 0,3-3 16,2-1-16,-1 2 0,-2 3 15,-1 1-15,0 1 0,-3 3 16,-2 1-16,-2 2 0,-3 0 16,0 3-16,-3 2 0,-5 1 15,-5 2-15,-2 1 0,-2 2 0,-7 4 16,-9 3-16,5-4 0,3-1 15,4-3-15</inkml:trace>
  <inkml:trace contextRef="#ctx0" brushRef="#br0" timeOffset="9401.0297">9552 1960 0,'0'0'0,"0"0"16,0 0-16,0 0 0,0 0 0,-7 32 15,7-32-15,-5 28 16,1-13-16,1-1 0,0 0 16,0-2-16,1 0 0,2-4 0,0-1 15,2-4-15,2-4 0,0-2 16,2 0-16,1-4 0,2-2 0,7-2 16,1-4-16,9-5 15,1-2-15,5 2 0,5 0 16,7-2-16,-1 4 0,1 2 15,0 0-15,-6 5 0,-2 2 0,0 1 16,-5 4-16,-6 0 0,-4 2 16,-9 5-16,-7 4 0,-9 1 15,-4 1-15,-10 6 0,-7 3 16,-6 2-16,-3 0 0,-14 10 16,-4 0-16,2-6 0,0-5 0,-1 1 15,7-5-15,11-5 0,10-2 16,5-5-16,7 1 0,8-7 15,5-2-15,11-3 0,10 0 16,3-2-16,4-1 0,6-2 16,6-1-16,-1 1 0,0 2 15,-2 0-15,0 3 0,-2 0 16,-6 1-16,-5 2 0,-4 2 16,-6 1-16,-3 0 0,-3 1 15</inkml:trace>
  <inkml:trace contextRef="#ctx0" brushRef="#br0" timeOffset="9617.5734">9921 2113 0,'0'0'0,"0"0"0,0 0 16,0 0-16,8 28 0,-8-28 16,4 32-16,-2-15 0,-1 2 0,-1-1 15,-1 0-15,-1-1 0,0-1 16,-4 1-16,-1-2 0,-5-2 15,-4-2-15,-3 0 0,-3-3 16,1-1-16,2-4 0,-1-2 16,0-2-16,1-6 0,3-3 15,1 2-15,3 1 0,2 0 16</inkml:trace>
  <inkml:trace contextRef="#ctx0" brushRef="#br0" timeOffset="9834.8118">10480 1603 0,'0'0'16,"0"0"-16,0 0 0,-21 19 16,21-19-16,-23 24 0,6-6 15,-5 5-15,-1 0 0,-1 1 16,0 0-16,-2 2 0,4-5 0,3-3 15,5-4-15,2-2 0,2-2 16,2-3-16</inkml:trace>
  <inkml:trace contextRef="#ctx0" brushRef="#br0" timeOffset="10200.7537">10245 1808 0,'0'0'0,"0"0"0,0 0 16,0 0-16,0 0 0,0 0 15,0 0-15,13 26 0,-13-26 0,3 22 16,-3-7-16,-2 1 0,1-1 15,0 2-15,0-1 16,1 0-16,0-3 0,0-1 0,0-2 16,1-1-16,0-2 0,4-3 15,2-3-15,1-2 0,1-2 0,0-3 16,1-3-16,-1 0 16,-1 0-16,5-5 0,-1-3 15,0 1-15,0 0 0,0 1 16,-1 2-16,-1 3 0,-1 0 0,0 4 15,1 2-15,-2 0 0,1 3 16,-1 3-16,-1 6 0,-2 0 16,-1 1-16,1 2 0,-1 1 15,2 0-15,-1-1 0,1 1 16,-2 0-16,1-2 0,-1-1 16,-1 0-16,1-2 0,-1-2 15,0 0-15,1-3 0,-1-1 16,0-2-16,0-1 0,1-4 0,0-1 15,0-4-15,-1 0 0,0 1 16,0 1-16,0 3 0</inkml:trace>
  <inkml:trace contextRef="#ctx0" brushRef="#br0" timeOffset="10583.6271">10686 1683 0,'0'0'0,"0"0"16,0 0-16,0 0 0,0 0 0,31-11 15,-31 11-15,32-4 16,-14 2-16,3-1 0,2 2 15,-1 0-15,0-1 0,3 1 0,-2 1 16,-3 0-16,-3 0 0,-3 2 16,-2 0-16,-2 2 0,-2 1 15,-4 3-15,-3 3 0,-4 0 16,-3 1-16,-6 2 0,-5-2 16,-1 2-16,2 1 0,-3 0 15,-2-4-15,1 0 0,0-1 0,-3 0 16,1-2-16,4-2 15,3-2-15,2-3 0,2-3 16,3-1-16,1-1 0,2-1 0,0-3 16,2 0-16,0 0 0,1 3 15,-1 0-15,1 2 0,1 1 16,1 2-16,-2-2 0,2 2 16,-2 4-16,-2 2 0,0 4 15,-3 3-15,0 2 0,-6 6 0,-1 2 16,0 2-16,-1 1 0,0 0 15,0-2-15,-2 0 0,1-3 16,-1 1-16,3-4 0,3-3 16</inkml:trace>
  <inkml:trace contextRef="#ctx0" brushRef="#br0" timeOffset="10801.0429">10203 2181 0,'0'0'16,"0"0"-16,0 0 0,0 0 0,5 31 16,-5-31-16,3 35 0,-1-15 15,0 1-15,1 0 0,-2 0 16,0-2-16,0-1 0,1 3 16,1-2-16,1-3 0,-1-3 0,3-3 15,0-3-15,0 0 0,-2-2 16,-1 0-16</inkml:trace>
  <inkml:trace contextRef="#ctx0" brushRef="#br0" timeOffset="11083.5021">10352 2205 0,'0'0'0,"0"0"16,0 0-16,0 0 0,19-15 0,-19 15 16,30-9-16,-12 6 15,2 1-15,4-3 0,4 0 16,0 0-16,-2 0 0,9-1 0,2 1 15,-3 1-15,-3 1 0,2-1 16,-5 1-16,-4 1 0,-5 0 16,-1 2-16,-2 3 0,-3 2 15,-1 0-15,-4 1 0,-2 1 16,0 4-16,-1 2 0,-3 4 16,-2 3-16,-1 0 0,0-1 15,-1-1-15,0 2 0,-1-4 0,-1-1 16,-2 3-16,-3-2 15,-1-4-15,-2-1 0,-4-2 0,-2 0 16,1-1-16,4-3 0,2 1 16</inkml:trace>
  <inkml:trace contextRef="#ctx0" brushRef="#br0" timeOffset="11267.8672">10344 2384 0,'0'0'16,"0"0"-16,0 0 0,0 0 0,23-11 15,-23 11-15,35-11 16,-15 5-16,0 1 0,5-2 16,1 1-16,0 0 0,-2 0 0,3-1 15,-1 1-15,-4 0 0,-4 1 16,-3 1-16,-3-1 0,-3 3 16,-4 0-16,0 2 0,-1-1 15,-1 1-15</inkml:trace>
  <inkml:trace contextRef="#ctx0" brushRef="#br0" timeOffset="11551.1958">10542 2185 0,'0'0'0,"0"0"0,0 0 0,0 0 16,3 21-16,-3-21 0,0 0 16,-1 31-16,1-31 0,-3 32 15,-1-13-15,0 2 0,-1 0 0,-2-1 16,-2 0-16,-3 2 0,0-3 15,-2-1-15,0-3 16,1-2-16,1-3 0,1-2 0,1-3 16,1 0-16,1-2 0,2 0 15,0-1-15,3-2 0,1 0 16,2 0-16,5-4 0,3 3 16,4 0-16,5-1 0,3 1 15,10-2-15,3 0 0,3 2 16,2 0-16,-6 1 0,-4-1 0,-5 1 15</inkml:trace>
  <inkml:trace contextRef="#ctx0" brushRef="#br0" timeOffset="18401.9057">3676 3152 0,'0'0'0,"0"0"16,0 0-16,0 0 0,0 0 0,0 0 16,0 0-16,0 0 0,0 0 15,0 0-15,0 0 0,0 0 16,0 0-16,26 6 0,-26-6 15,22 0-15,-22 0 0,28 1 16,-28-1-16,36-1 0,-36 1 0,43-3 16,-18 2-16,1 1 15,1 0-15,12-1 0,-2 0 0,2-1 16,-4 1-16,12 0 0,0-2 16,-3-1-16,0 0 0,1 1 15,3-1-15,6 0 0,-4 2 0,3 3 16,-1 4-16,-1-3 15,0-2-15,7 0 0,-4 0 16,2-1-16,2 1 0,-3 0 16,1 3-16,-3-2 0,-2 0 0,9-2 15,5-2-15,-3 3 0,0 3 16,-4-2-16,2 0 0,0 2 16,0 3-16,29-7 0,-5-6 15,-7 6-15,-5 3 0,-2 1 16,1 2-16,-7-6 0,-5-3 15,8 1-15,2 1 0,3 5 0,0 5 16,2-8-16,0-6 16,-3 3-16,-3 3 0,3 0 15,2 2-15,-3-1 0,-2-1 0,4 2 16,2-1-16,-4-2 0,0-2 16,3 0-16,3 2 0,-2 4 15,-3 4-15,4-5 0,3-2 16,0 3-16,-2-1 0,1-4 15,0-3-15,-1-1 0,-2 0 0,4 5 16,5 3-16,-4 3 0,-2 2 16,4 1-16,2-1 15,-4-5-15,-2-4 0,4 1 0,1 1 16,1 0-16,0-2 0,3 7 16,1 5-16,-5-9 0,-1-6 15,3 3-15,2 2 0,-2 0 16,-1 0-16,2 4 0,1 0 15,-3 0-15,-3-3 0,4 2 16,2 3-16,-2 0 0,-1 1 0,4-1 16,3 0-16,-2-1 15,1-2-15,-1 0 0,0 0 0,-1-1 16,-1 1-16,4 1 0,3 1 16,-4-4-16,-3-3 0,2 1 15,2-2-15,-2 2 0,-2 1 0,0 0 16,1-1-16,-1-1 15,-1 2-15,4-2 0,3-4 16,-5 2-16,-2 1 0,2-1 16,3 2-16,-3-2 0,-2-1 0,1 2 15,0-1-15,0 1 0,0 0 16,2-3-16,2 1 0,-4-1 16,-1 2-16,1 3 0,1 1 15,-2-1-15,-2-2 0,2 2 16,1 1-16,-4-1 0,-4-1 0,4-1 15,4-1-15,-6 1 16,-2-2-16,3 0 0,0-1 16,-3 1-16,-3 3 0,0 0 15,1 2-15,-4-1 0,-1 0 0,2 0 16,2 2-16,-3-5 0,-1-1 16,2 3-16,0 4 0,-3 5 15,0 2-15,-1-7 0,0-6 16,1 4-16,-1 2 0,2 1 15,1-2-15,-5-1 0,-2 0 0,2-2 16,1-2-16,0 3 16,-2 3-16,0 2 0,0-1 0,1 3 15,2-1-15,-1-2 0,0-3 16,-1-3-16,-3 0 0,2 1 16,3 0-16,-4 4 0,-2 1 15,4-2-15,3 0 0,-3-2 16,-2-2-16,0 3 0,1 1 15,-2-1-15,-2-1 0,1 1 16,0 2-16,2 1 0,1 1 0,1-3 16,0-2-16,-4 3 15,-3 1-15,0 2 0,3-2 0,-2 0 16,-2-3-16,4 5 0,1 2 16,-3-2-16,-3-3 0,1 1 15,-1-1-15,0-1 0,2-1 16,1 1-16,-1 1 0,1 0 15,-2 0-15,3 0 0,1-1 16,-1 1-16,-2 0 0,5 1 16,4 1-16,-6-3 0,-4-1 0,2 2 15,1 0-15,-1 2 0,1 3 16,2-7-16,2-5 0,-3 3 16,-2 1-16,0 7 0,1 1 15,-5-5-15,-3-3 0,2-2 16,0 1-16,-3 2 0,-3 2 15,0-2-15,0-1 0,-4 0 16,-1 0-16,-4 0 0,-3-2 0,0 0 16,-2 1-16,-4 1 15,-1 2-15,-5-3 0,-6-3 0,-1 3 16,-3 0-16,-10 0 0,0 2 16,-2-1-16,0-1 0,-2 1 15,-2 1-15,2 0 0</inkml:trace>
  <inkml:trace contextRef="#ctx0" brushRef="#br0" timeOffset="23167.3204">4998 2493 0,'0'0'0,"0"0"0,0 0 15,-7-24-15,0 17 0,-2-3 16,-1-2-16,-4 2 0,1 1 0,-10-4 16,-5-1-16,-2-1 15,1 3-15,-17 0 0,-7 3 16,-1 4-16,-2 3 0,-18 5 15,-5 5-15,1 1 0,2 3 0,-17 9 16,-2 8-16,-2 3 0,11-3 0,-37 19 16,13-4-16,18 1 15,17-1-15,8 1 0,4 1 16,9-1-16,10 0 0,9-2 16,10 0-16,9-7 0,6-4 0,10 0 15,6 1-15,8 3 16,4 3-16,12-10 0,11-4 15,2-4-15,-1-2 0,14-1 0,7-2 16,6-2-16,1-4 0,13 2 16,8 2-16,-6-3 0,-2-1 15,11-8-15,8-6 0,-5 0 16,-3 1-16,13 3 0,8 1 16,-10-5-16,-9-1 0,13-1 15,6 2-15,-9 0 0,-8 1 0,8-8 16,6-6-16,-11 4 0,-5 2 15,10 1-15,7 1 16,-12-1-16,-6 1 0,2-2 0,1-2 16,-11 5-16,-8 0 0,7-3 15,5-2-15,-13 1 0,-7 0 16,-3 1-16,-1 0 0,-13-3 16,-9-4-16,-4 3 0,-2 0 15,-12 1-15,-7-1 0,-5-6 16,-2-6-16,-9 0 0,-3 2 0,-8-3 15,-7-3-15,-2 3 0,-3 2 16,-13-2-16,-9-2 0,2 4 16,0 2-16,-7-4 0,-7-5 15,1 4-15,4 0 0,-13 2 16,-5 2-16,3 2 0,2 3 0,-13-4 16,-6-1-16,-1 8 15,2 6-15,-8 1 0,-7 0 16,3 1-16,1 0 0,-12-3 15,-7-4-15,11 5 0,7 2 0,-8 5 16,-7 1-16,7 5 0,5 0 16,-8 3-16,-7 3 0,9 5 15,7 3-15,-2 3 0,-1 0 16,9-7-16,6-6 0,-4 10 16,0 5-16,6 0 0,6 0 0,-3 6 15,-3 2-15,24-9 0,19-5 16,10-6-16</inkml:trace>
  <inkml:trace contextRef="#ctx0" brushRef="#br0" timeOffset="35551.8866">24298 2644 0,'0'0'0,"0"0"16,0 0-16,-7 31 0,7-31 15,-13 39-15,2-11 0,-1 5 16,-2 6-16,-5 15 0,0 2 16,-3 13-16,1 0 0,-4 7 15,1-4-15,0-2 0,3-11 0,3-6 16,4-6-16,0-10 0,3-7 16,3-8-16,2-7 0,2-7 15,0-7-15,2 0 0,2-1 16,-2 3-16</inkml:trace>
  <inkml:trace contextRef="#ctx0" brushRef="#br0" timeOffset="35834.342">24210 2700 0,'0'0'0,"0"0"0,20-5 15,-5 2-15,4 0 0,3 1 16,2 0-16,9 2 0,2 1 0,-1 2 15,0 2-15,1 3 0,-5 0 16,-5 2-16,-4 1 0,-3 0 16,-4 0-16,-5 2 0,-6 2 15,-5 0-15,-4 3 0,-11 3 16,-7 2-16,-7 0 0,-4 1 16,-4 1-16,-3 2 0,-7 1 15,-1-1-15,7-7 0,4-4 16,2-5-16,7-7 0,8-7 15,7-7-15,7-5 0,6-4 16,0 3-16,-1 4 0,2 2 0</inkml:trace>
  <inkml:trace contextRef="#ctx0" brushRef="#br0" timeOffset="36034.7106">24793 2340 0,'0'0'0,"0"0"0,0 0 0,-4 33 16,4-33-16,-10 41 0,-1-9 15,-6 9-15,-1 2 0,-4 7 16,0 1-16,3-4 0,2-2 16,0 4-16,1-2 0,4-8 15,3-6-15,3-8 0,0-4 16,2-5-16</inkml:trace>
  <inkml:trace contextRef="#ctx0" brushRef="#br0" timeOffset="36501.377">25193 2731 0,'0'0'15,"0"0"-15,0 0 0,0 0 0,15-18 16,-15 18-16,0 0 0,0 0 15,-4-26-15,-2 19 0,-3 0 16,-1 1-16,-1 1 0,-3 1 16,-4 3-16,-2 1 0,-1 2 15,-6 6-15,-1 2 0,0 4 16,-1 3-16,0 6 0,1 2 16,-3 8-16,4 1 0,6 0 15,5-1-15,4-5 0,3-4 0,3-1 16,6-3-16,7-5 0,5-3 15,6-8-15,5-6 0,2-3 16,3-3-16,7-8 0,2-4 16,-3-1-16,-4 0 0,1-6 15,0-2-15,-4 0 0,-4 0 16,-2 1-16,-7 3 0,-3 7 16,-3 7-16,-4 3 0,-2 3 15,-3 3-15,-1 2 0,-2 5 16,-3 4-16,-1 3 0,-2 2 0,1 5 15,-1 5-15,1 2 0,1 0 16,4 0-16,1 0 0,3-4 16,3-4-16,7-1 0,5-4 15,0-7-15,2-3 0,-4 1 16,-2-2-16,-2-1 0</inkml:trace>
  <inkml:trace contextRef="#ctx0" brushRef="#br0" timeOffset="36851.9036">25523 2669 0,'0'0'0,"0"0"0,0 0 0,-15 17 15,15-17-15,-18 27 0,7-7 16,-1 3-16,-1 3 0,-4 8 16,1 0-16,0-6 0,3-4 0,1-1 15,4-3-15,0-8 16,1-5-16,3-6 0,4-3 0,4-5 15,1-3-15,3-6 0,2-7 16,1-2-16,1 0 0,7-5 16,3 2-16,-2 3 0,-2 4 15,4 2-15,0 5 0,-4 4 16,-1 3-16,0 3 0,1 5 16,-4 3-16,-3 1 0,-1 9 15,-1 4-15,-6 2 0,-3 2 0,-4 5 16,-4 2-16,0-1 0,2-4 15,-1 3-15,2-2 16,1-8-16,2 0 0,5-5 0,6-6 16,2-6-16,3-3 0,-3-1 15,-3 1-15,-1 1 0</inkml:trace>
  <inkml:trace contextRef="#ctx0" brushRef="#br0" timeOffset="37084.7899">26177 2471 0,'0'0'0,"-8"10"16,-3 6-16,-1 3 0,-1 2 15,-9 19-15,-4 10 0,0 9 16,4-3-16,5 3 0,10-4 16,4-14-16,6-8 0,5-6 15,8-9-15,1-7 0,3-5 0,6-6 16,3-7-16,-7 0 15,-2-1-15,-2-8 0,-2-6 0,-2 6 16,-4 3-16,-3 4 0</inkml:trace>
  <inkml:trace contextRef="#ctx0" brushRef="#br0" timeOffset="37237.7239">25929 2716 0,'0'0'0,"0"0"15,26-4-15,-7 0 0,2-1 16,13-1-16,8 1 0,2 1 16,2 1-16,12-2 0,-1 0 15,-3 1-15,-11 1 0,-10 1 16</inkml:trace>
  <inkml:trace contextRef="#ctx0" brushRef="#br0" timeOffset="37604.2682">26850 2644 0,'0'0'0,"0"0"0,0 0 16,-22 9-16,22-9 0,-27 13 16,8-2-16,0 4 0,0 3 0,-6 9 15,1 5-15,3-2 0,3-2 16,4 4-16,6-1 15,7-5-15,3-5 0,11-6 0,6-5 16,3-5-16,4-2 0,5-7 16,4-6-16,4-3 0,-3-2 0,-3-5 15,-2-4-15,-6-2 16,-3 1-16,-3-7 0,-6-4 16,-5 4-16,-4 3 0,-10 2 15,-7 2-15,-3 8 0,0 5 0,-11 8 16,-7 5-16,4 5 15,0 2-15,3 6 0,1 5 16,7-6-16,4-6 0,5 9 0,6 5 16,6-6-16,5 1 0,-2-4 15,0-2-15,-2-3 0</inkml:trace>
  <inkml:trace contextRef="#ctx0" brushRef="#br0" timeOffset="38218.5555">27372 2587 0,'0'0'0,"0"0"16,0 0-16,-18 25 0,8-11 0,-4 5 15,-4 3-15,1 2 16,-1 1-16,-5 9 0,0 0 16,-1 3-16,3-6 0,3-5 15,4-7-15,3-3 0,3-4 0,3-5 16,3-3-16,2-4 0,2-6 15,5-5-15,3-3 16,1-3-16,0 0 0,9-9 0,4-2 16,2 0-16,0 0 0,2 1 15,0 1-15,3 0 0,-1 7 0,-4 3 16,-1 3-16,-6 5 16,-3 1-16,-3 8 0,-3 7 15,-3 2-15,-3 2 0,-5 6 16,-5 5-16,-4 1 0,-3 0 0,-2 12 15,0 3-15,4-2 0,3-3 16,3-5-16,3-5 16,5-3-16,4-4 0,7-6 0,7-4 15,1-5-15,1-3 0,8-5 16,7-1-16,-3-3 0,-2-2 0,1-5 16,2-7-16,-7 0 15,-2-2-15,3-6 0,-3-4 0,-6 4 16,-4 1-16,-5 1 0,-5 0 15,-4 7-15,-4 3 0,-6 8 16,-4 3-16,-2 6 0,-3 0 16,-7 6-16,-4 5 0,1 1 15,4 1-15,-3 9 0,-3 5 16,2 3-16,0 0 0,9 5 16,5 5-16,5-2 0,5-3 15,12 2-15,10-4 0,3-9 0,3-4 16,12-5-16,7-5 15,6-7-15,5-6 0,8-5 0,5-4 16,-10 2-16,-17 4 0,-13 2 16</inkml:trace>
  <inkml:trace contextRef="#ctx0" brushRef="#br0" timeOffset="38468.1169">28463 2530 0,'0'0'0,"0"0"0,-27 3 16,10 1-16,0 0 0,-12 5 0,-4 3 15,2 2-15,3 1 0,-2 6 16,2 1-16,7 0 0,5-2 16,7 1-16,5 1 0,4-3 15,4-2-15,3-2 0,6-3 16,1 2-16,1 1 0,-1-2 16,-2 0-16,-4-4 0,-2 0 0,-8 0 15,-6 2-15,-3 0 16,-3 0-16,-7 2 0,-3 2 0,-1-3 15,1-1-15,2-1 0,1-1 16,4-4-16,4-2 0,3-1 16,2-1-16,1 1 0</inkml:trace>
  <inkml:trace contextRef="#ctx0" brushRef="#br0" timeOffset="38774.7369">28333 2817 0,'0'0'0,"0"0"0,0 0 16,22-1-16,-22 1 0,28-4 0,-10 4 15,0-2-15,2-1 0,3 0 16,4 0-16,5-2 0,-3 1 16,-1-4-16,0-1 0,-4 0 15,-3-1-15,-1-2 0,-5-1 16,-5 2-16,-2-1 0,-6 0 16,-3 0-16,-5-1 0,-3 1 0,-4 2 15,-3 3-15,-3 3 16,-2 3-16,-5 4 0,-1 5 0,1 1 15,0 2-15,2 3 0,0 4 16,3 1-16,3 0 0,6 5 16,4 3-16,4-2 0,3 1 15,7 4-15,8-2 0,1-6 16,2-5-16,9-4 0,8-4 16,-1-2-16,0-3 0,-7-3 15,-6 2-15,-5-1 0</inkml:trace>
  <inkml:trace contextRef="#ctx0" brushRef="#br0" timeOffset="39017.7516">29053 2460 0,'0'0'0,"0"0"16,-15 17-16,6-3 0,-1 2 0,-9 12 15,-4 6-15,0 2 0,1 3 16,-3 9-16,2 3 0,3 1 16,2-8-16,5-2 0,6-7 15,4-8-15,4-6 0,10-7 16,8-4-16,0-7 0,4-5 0,-6 2 16,-4-1-16,-2 1 0</inkml:trace>
  <inkml:trace contextRef="#ctx0" brushRef="#br0" timeOffset="39284.7809">29668 2381 0,'0'0'0,"0"0"0,0 0 16,0 0-16,-27 6 0,27-6 16,-41 21-16,17-5 0,-3 2 0,-1 9 15,-3 8-15,-8 9 16,3-1-16,-5 12 0,5 1 0,1 1 15,9-9-15,4-2 0,6-10 16,5-7-16,4-5 0,1-4 16,1-5-16,0-4 0,2-3 15,-5 0-15,-3-1 0,0-1 16,-1 2-16,-6-2 0,-2-2 16,-1-2-16,0-4 0,4 0 0,3 1 15,3 0-15</inkml:trace>
  <inkml:trace contextRef="#ctx0" brushRef="#br0" timeOffset="39418.0297">29064 2763 0,'0'0'0,"0"0"0,0 0 16,32-15-16,-14 10 0,6-2 15,6-2-15,12-1 0,2 2 16,12-2-16,2 3 0,-4 0 16,-4 0-16,9 2 0,-2 2 15,-6 2-15,-7 1 0,-5 0 0,-9 0 16,-7 0-16</inkml:trace>
  <inkml:trace contextRef="#ctx0" brushRef="#br0" timeOffset="39636.3433">29958 2752 0,'0'0'0,"11"-2"0,5 2 16,0-1-16,2 0 0,9-2 0,7 1 15,3-2-15,-2 1 0,-1-1 16,0-1-16,-7 2 0,-4-1 16,-3 0-16,-3 1 0,-5-1 15,-4-1-15,-7 0 0,-6 0 16,2 0-16,1 2 0,-1-1 16</inkml:trace>
  <inkml:trace contextRef="#ctx0" brushRef="#br0" timeOffset="39836.7813">30168 2561 0,'0'0'0,"0"0"0,0 0 15,0 0-15,0 0 0,-15 29 16,15-29-16,-15 31 0,5-13 0,-3 5 16,-1 4-16,-1 3 15,0 0-15,-3 8 0,3-2 16,1-4-16,3-5 0,1 1 15,4-3-15,0-4 0,2-1 0,6-10 16,5-7-16,-3-1 0,1 0 0,-2-1 16</inkml:trace>
  <inkml:trace contextRef="#ctx0" brushRef="#br0" timeOffset="40123.7239">31019 2363 0,'0'0'0,"0"0"0,-23 10 0,6-3 0,-2 0 16,-10 6-16,-6 4 16,4 0-16,1 0 0,0 1 15,6 1-15,6-3 0,5-4 0,11-1 16,8-3-16,6 1 0,6-2 15,12-1-15,9-2 16,1-1-16,1-1 0,11-1 0,2 1 16,-8-1-16,-5-2 15,-4-2-15,0-1 0,-9 1 0,-6-1 0,-4 3 16</inkml:trace>
  <inkml:trace contextRef="#ctx0" brushRef="#br0" timeOffset="40318.5183">30755 2738 0,'0'0'0,"0"0"0,0 0 15,-11 24-15,11-24 0,-12 28 16,3-9-16,1 1 0,-2 0 16,2 0-16,1-1 0,1 3 15,0-2-15,3-4 0,2-2 16,2-3-16,3-1 0,2-6 15,0-2-15,0-1 0,-1-1 0,0 1 16</inkml:trace>
  <inkml:trace contextRef="#ctx0" brushRef="#br0" timeOffset="40518.2586">31082 2791 0,'0'0'15,"0"0"-15,0 0 0,0 0 0,-6 28 16,6-28-16,-12 33 15,2-11-15,-1 3 0,0 1 0,0 1 16,-2 5-16,2-1 0,2-2 16,3-3-16,2-2 0,0-4 15,-1 1-15,2-6 0,-1-5 16,-1-2-16,1-1 0,0-2 16,1 0-16</inkml:trace>
  <inkml:trace contextRef="#ctx0" brushRef="#br0" timeOffset="41318.2258">23734 3720 0,'0'0'0,"0"0"0,0 0 15,24 0-15,-24 0 0,29-3 16,-5 3-16,2 0 0,2 0 0,14 3 15,4-1-15,4 0 0,0-2 16,23-3-16,7-4 0,12-1 16,-1 0-16,20-6 0,3-3 15,9 2-15,-7 4 0,58-10 16,-8 3-16,-18 1 0,-12 1 0,11-3 16,10-3-16,-13 6 0,-7 4 15,15 0-15,11-1 16,-13 1-16,-10-2 0,17 6 15,12 1-15,-13 0 0,-8-3 0,15 6 16,10 1-16,-14 0 0,-10 0 16,13 3-16,9 1 0,-13 1 15,-8 3-15,14 2 0,9 1 16,-18-1-16,-10-2 0,9 2 16,9 3-16,-16 0 0,-11-1 0,8 3 15,5-1-15,-15-2 16,-9 1-16,5 1 0,2 2 15,-15 1-15,-11-2 0,0 0 0,-2 0 16,-14 0-16,-13-1 0,-3-4 16,-3-2-16,-11-1 0,-8-2 15,-10-2-15,-7 0 0,-9 3 16,-6 3-16,-6-2 0,-3-2 16,-2-2-16,0-2 0,-5 0 15,-1 0-15,-3-3 0,0 0 0,0 1 16,0 0-16,-4-3 0,-3 0 15,2 1-15,2 3 0,1 1 16</inkml:trace>
  <inkml:trace contextRef="#ctx0" brushRef="#br0" timeOffset="58085.0701">4223 3199 0,'0'0'0,"0"0"15,-23-3-15,23 3 0,-27-2 0,8 3 16,-3 0-16,-4 5 15,-5 2-15,-15 6 0,-3 5 0,-17 4 16,-2 1-16,-10 7 0,2 4 16,7 2-16,4 3 0,-6 11 15,5 4-15,0 8 0,7 1 0,-7 30 16,13-6-16,18-11 16,11-7-16,16-5 0,11-4 15,12-8-15,7-6 0,15-5 16,13-5-16,7-6 0,9-6 15,13-3-15,10-2 0,-1-7 0,4-4 16,7-2-16,10-3 16,-1-5-16,0-4 0,0-6 0,1-3 15,-6-1-15,-1 0 0,1-10 16,3-4-16,-8-8 0,-6-6 16,-6-1-16,-5 0 0,-13-4 15,-6-2-15,-14-7 0,-5-2 16,-7-2-16,-5-2 0,-6 2 0,-3 0 15,-14 5-15,-6 4 0,-16-1 16,-10-2-16,-1 7 0,-3 5 16,-11 4-16,-12 4 0,-2 3 15,-4 6-15,-16 7 0,-7 5 16,-8 9-16,-2 6 0,-11 10 16,-7 7-16,1 7 0,2 4 0,-8 10 15,-5 5-15,15 6 0,10 3 16,7 7-16,8 7 15,17-4-15,15-1 0,14-20 16,10-12-16,7-11 0</inkml:trace>
  <inkml:trace contextRef="#ctx0" brushRef="#br0" timeOffset="62702.4663">3780 4306 0,'0'0'15,"15"-7"-15,4 0 0,1 1 0,0 1 16,17-5-16,7-1 0,13-4 16,0 0-16,22-3 0,7-1 15,-8 3-15,-2 1 0,12-1 16,-1 1-16,0-1 0,-10 4 16,20 1-16,-19 5 0,-20 0 15,-14 1-15,-17 6 0,-10 5 16,-10 0-16,-9-1 0,-12 1 0,-7 2 15,7-2-15,3-2 0,3-1 16</inkml:trace>
  <inkml:trace contextRef="#ctx0" brushRef="#br0" timeOffset="62936.9076">3856 4462 0,'0'0'0,"12"-5"16,3-2-16,6 0 0,1 2 0,16-8 16,6-2-16,14-6 0,-1 2 15,20-5-15,7 3 0,-3 0 16,-5 2-16,11-2 0,12 0 16,-20 2-16,-9 1 0,11 0 15,-13 4-15,-21 3 0,-13 2 0,-17 4 16,-11 0-16,-9 7 0,-6 5 15,5-4-15,-2 0 0,3-1 16</inkml:trace>
  <inkml:trace contextRef="#ctx0" brushRef="#br0" timeOffset="63218.8709">3938 4414 0,'0'0'0,"16"-4"16,1-1-16,4 1 0,4-2 15,14-4-15,18-3 0,2 0 16,1-1-16,19-3 0,3 2 16,3-1-16,-8 3 0,8-5 15,-8-1-15,-9 4 0,-8 4 0,8-3 16,-18 3-16,-19 2 15,-12 0-15,-22 6 0,-12 5 0,1-1 16,-8 2-16,10-2 0,2 0 16,1 0-16</inkml:trace>
  <inkml:trace contextRef="#ctx0" brushRef="#br0" timeOffset="63468.6948">3952 4367 0,'0'0'0,"12"-4"0,6-2 15,3 1-15,3-3 0,15-5 16,18-3-16,-2 0 0,-4-1 0,15 1 16,7-1-16,0 2 15,-7 2-15,0-2 0,-5 0 16,-16 5-16,-8 1 0,-8 4 0,-8 2 15,-11 4-15,-7 2 0,-13 4 16,-9 3-16,-3 1 0,-3 2 0,6-5 16,4-2-16,5 0 15</inkml:trace>
  <inkml:trace contextRef="#ctx0" brushRef="#br0" timeOffset="63786.6161">3971 4371 0,'0'0'16,"10"-6"-16,8-2 0,0 0 16,5-2-16,17-4 0,17-5 15,-3 0-15,-2 1 0,20-4 16,6 0-16,2-1 0,-13 2 0,8 0 16,-2 3-16,-17 6 0,-11 3 15,2-2-15,-16 5 16,-20 4-16,-3 2 0,-20 7 0,-10 6 15,-3 1-15,-7 2 0,-16 6 16,-10 5-16,-1 1 0,1 2 0,-18 14 16,-5 6-16,-17 9 15,20-11-15,12-7 0,8-4 16,23-16-16,13-10 0,19-9 0,13-4 16,10-9-16,10-5 0,-17 10 15,-6 1-15,-1 1 0</inkml:trace>
  <inkml:trace contextRef="#ctx0" brushRef="#br0" timeOffset="64235.463">5790 3832 0,'0'0'16,"0"0"-16,0 0 0,4 31 15,-4-31-15,6 26 0,-2-6 16,1-1-16,-2 4 0,0 8 15,3 5-15,-2-5 0,1-2 0,2 3 16,0-1-16,0-5 0,-1-2 16,0-3-16,-1-3 0,0-3 15,-2-4-15,-1-1 0</inkml:trace>
  <inkml:trace contextRef="#ctx0" brushRef="#br0" timeOffset="64554.184">5749 3741 0,'0'0'0,"0"0"16,22-9-16,-3 1 0,3 0 0,14-4 15,10 0-15,0-2 16,1 2-16,16-2 0,3 1 16,9 1-16,-7 2 0,3 3 15,-9 6-15,-8 4 0,-7 1 16,-2 5-16,-9 3 0,-14 3 0,-3 3 15,-6 6-15,-3 6 0,-4 4 16,-1 4-16,-3 3 0,-1 4 16,-3-4-16,-1-1 0,-3 2 15,-3-1-15,-1-3 0,-1-4 0,-4-3 16,-2-8-16,3-8 16,-1-6-16,-4 2 0,-3 0 15,-3-6-15,-5-4 0,-2-3 16,-4-2-16,10 2 0,6-1 0,6 1 15</inkml:trace>
  <inkml:trace contextRef="#ctx0" brushRef="#br0" timeOffset="64719.4549">6002 3799 0,'0'0'16,"0"0"-16,0 0 0,0 0 0,0 0 15,9 29-15,-9-29 0,6 34 16,-3-15-16,1 2 0,-1 2 15,0 2-15,0-2 0,3 4 16,4-4-16,-3-4 0,-1-2 0,0-3 16</inkml:trace>
  <inkml:trace contextRef="#ctx0" brushRef="#br0" timeOffset="65001.9328">6061 3826 0,'0'0'0,"0"0"0,0 0 0,0 0 0,21-14 16,-21 14-16,24-12 15,-7 5-15,2 0 0,1 0 16,2 1-16,4-1 0,-1 1 0,-2 2 16,-3 4-16,-2 0 0,-2 0 0,-9 7 15,-2 4-15,-5 3 16,-5 3-16,-8 2 0,-7 2 16,-2 0-16,0 0 0,-7 4 15,-3-2-15,6-3 0,3-3 0,2-1 16,7-4-16,5-5 0,4-1 15,11-6-15,8-3 0,5-2 16,3-4-16,7 1 0,5-1 16,-2-2-16,-1 0 0,4 2 15,0 0-15,-9 4 0,-6 1 0,-3-1 16</inkml:trace>
  <inkml:trace contextRef="#ctx0" brushRef="#br0" timeOffset="65139.7456">5926 4261 0,'0'0'0,"0"0"16,0 0-16,25-6 0,-25 6 0,36-12 15,-6 4 1,5-2-16,2-1 0,16-5 0,4-4 16,-8 5-16,-8 1 0,-7 3 15</inkml:trace>
  <inkml:trace contextRef="#ctx0" brushRef="#br0" timeOffset="65519.3874">7007 3559 0,'0'0'0,"0"0"0,22-6 15,-6 1-15,2 0 0,6 0 0,6-2 16,8 0-16,2 2 0,9-3 15,1-2-15,-5 4 0,-3 3 16,-1 1-16,-7 1 0,-9 1 16,-7 1-16,-13 3 0,-8 3 15,-5 2-15,-6 3 0,-12 6 16,-11 5-16,-2 0 0,-6-2 0,-9 6 16,-4 2-16,8-4 0,7-2 15,5-1-15,8-4 16,10-6-16,9-2 0,11-5 0,9-5 15,10-4-15,7-2 0,9-4 16,10-3-16,-1-1 16,-1 0-16,6-3 0,-1 2 0,-10 3 15,-5 2-15,-7 0 0,-8 1 16,-4 2-16,-6 1 0,-1 3 16,-1 0-16,-3 1 0</inkml:trace>
  <inkml:trace contextRef="#ctx0" brushRef="#br0" timeOffset="65702.7601">7134 3615 0,'0'0'0,"0"0"0,0 0 15,0 0-15,0 0 0,-1 24 16,1-24-16,-2 29 0,-1-9 0,1 5 16,0 5-16,0 1 0,-1 1 15,-1 7-15,1-2 0,2-3 16,-2-1-16,1-1 0,2-4 15,2-5-15,-1-4 0,1-3 16,-2-3-16,1-2 0</inkml:trace>
  <inkml:trace contextRef="#ctx0" brushRef="#br0" timeOffset="66103.0174">7133 3887 0,'0'0'0,"0"0"0,0 0 0,0 0 15,8 24-15,-8-24 16,5 27-16,-5-27 0,5 32 0,-3-14 16,0 0-16,1-1 0,-2-1 15,3 2-15,-1-4 0,-1-1 16,-1-4-16,-1-5 0,-2-2 16,0-2-16,-1-2 0,-1-3 15,-1-3-15,1-2 0,2-1 0,0-3 16,1 0-16,1-2 0,1 2 15,7 0-15,4 2 16,4-1-16,3-1 0,2 1 0,3 2 16,1 1-16,0 3 0,4 0 15,-2 2-15,-5 2 0,-5 2 0,-3 2 16,-2 2-16,-3 1 0,-2 2 16,-8-1-16,-5 3 15,-4 1-15,-3 0 0,-6 3 0,-2 3 16,-2-2-16,-2 2 0,-6-1 15,1-2-15,5-2 0,3-4 16,4-6-16,5-6 0,3 2 16,0 0-16,2 0 0</inkml:trace>
  <inkml:trace contextRef="#ctx0" brushRef="#br0" timeOffset="66368.9875">7720 3311 0,'0'0'0,"0"0"0,0 0 16,0 0-16,0 0 0,-9 29 15,9-29-15,-19 33 0,8-14 0,-2 4 16,-2 3-16,1-3 16,0 0-16,-1 1 0,4-4 15,2-5-15,2-3 0,4-6 0,8-3 16,0-4-16,5-3 15,8-5-15,7-4 0,2-2 0,0 1 16,12-2-16,3 2 0,-6 3 16,-3 3-16,1-1 0,-4-1 15,-8 3-15,-4 2 0,-5 0 16,-3 2-16,-2 0 0</inkml:trace>
  <inkml:trace contextRef="#ctx0" brushRef="#br0" timeOffset="66502.7177">7658 3623 0,'0'0'0,"0"0"0,0 0 0,0 0 16,-10 20-16,10-20 0,0 0 16,-8 27-16,6-17 0,0 1 15,2-1-15,0 0 0,0 0 16,1-3-16,0 0 0,0 0 16</inkml:trace>
  <inkml:trace contextRef="#ctx0" brushRef="#br0" timeOffset="66755.6118">7956 3575 0,'0'0'0,"0"0"16,0 0-16,0 0 0,0 0 0,0 0 16,0 0-16,-17 21 0,17-21 15,-30 22-15,9-5 0,-3 0 16,-3-1-16,-1 5 0,-2 3 16,-4 4-16,4-1 0,-2 0 15,3-4-15,11-5 0,3-5 0,10-3 16,5-4-16,6-3 0,5-3 15,7-4-15,6-3 0,9-3 16,0-2-16,4 1 0,1 0 16,-2-2-16,-4 3 0,2-1 15,-3 3-15,-11 3 0,-9 0 0,-2 2 16,-3 1 0,0 1-16</inkml:trace>
  <inkml:trace contextRef="#ctx0" brushRef="#br0" timeOffset="66936.0399">7544 4062 0,'0'0'16,"0"0"-16,0 0 0,27-7 0,-27 7 15,33-9-15,-8 1 0,4 1 16,-2 0-16,12-4 0,0 0 16,-2 1-16,-3 1 0,2 0 15,-5 2-15,-5 1 0,-7-1 0,-5 2 16,-7-1-16,0 1 0,-1 1 0,-2 2 15</inkml:trace>
  <inkml:trace contextRef="#ctx0" brushRef="#br0" timeOffset="67102.4819">7793 3931 0,'0'0'0,"0"0"15,0 0-15,4 21 0,-4-21 0,3 26 16,-3-26-16,3 35 0,-3-14 0,-2 0 15,1 0-15,1-2 0,0-1 16,-2 2-16,-1-4 0,-2 0 16,-3-2-16,4-2 15,-3-2-15,3-1 0</inkml:trace>
  <inkml:trace contextRef="#ctx0" brushRef="#br0" timeOffset="67552.7953">6819 3865 0,'0'0'15,"0"0"-15,0 0 0,14 26 0,-11-14 16,4 6-16,2 5 0,-2 0 15,2 1-15,3 6 0,-2 2 16,0-3-16,-1-2 0,0 3 16,-2-5-16,-2-1 0,-2-2 15,-3-3-15,-3-1 0,-2-3 0,-2-2 16,-2-2-16,-1-4 16,-2-1-16,2-2 0,-3-2 15,1-3-15,1 0 0,3-3 0,1 0 16,2-3-16,3 0 0,2 0 15,7 3-15,6 2 0,4 0 16,5 0-16,8 2 0,9 0 16,2 2-16,8-1 0,18 0 15,6 1-15,16 1 0,1-1 16,17 0-16,-1 0 0,6 0 0,-11-1 16,32 1-16,-20-1 15,-20-5-15,-15 0 0,-24 1 0,-17 0 16,-11 2-16</inkml:trace>
  <inkml:trace contextRef="#ctx0" brushRef="#br0" timeOffset="67952.1659">8986 3878 0,'0'0'0,"-9"11"15,-1 2-15,3 0 0,-1 4 0,-2 13 16,0 7-16,5-2 16,2-2-16,6 3 0,4-7 15,7-7-15,4-4 0,5-8 16,6-7-16,1-5 0,1-4 0,5-7 15,0-5-15,-5-3 0,-3-2 16,-5-5-16,-2-3 16,-4 1-16,-4 1 0,-9-7 0,-12-5 15,-4 7-15,-3 2 0,-13 10 16,-8 6-16,-2 8 0,0 3 0,-7 10 16,-6 7-16,5 0 0,4 3 15,1 5-15,7 3 16,13-4-16,7-1 0,12 1 0,10 0 15,-2-7-15,-2-3 0,0-2 16</inkml:trace>
  <inkml:trace contextRef="#ctx0" brushRef="#br0" timeOffset="68359.6743">9710 3698 0,'0'0'0,"0"0"0,0 0 0,0 0 0,-21 24 0,21-24 16,-27 29-16,11-10 16,2 4-16,-3 5 0,-3 4 15,-2 7-15,3-1 0,0 5 16,5-4-16,5-5 0,5-6 0,6-7 16,4-3-16,3-6 15,2-4-15,9-9 0,8-8 16,-2-2-16,-1-6 0,3-3 15,3-5-15,4-5 0,-2 0 0,0-7 16,-1-2-16,-4 3 0,-3 3 0,3 1 16,-3 4-16,-6 9 15,-5 4-15,-4 6 0,-2 6 16,-3 3-16,0 3 0,-7 10 16,-6 3-16,-2 5 0,-1 4 0,-2 4 15,-3 6-15,3 0 0,2 0 16,3 1-16,3 0 0,3-9 15,2-3-15,8-6 16,7-5-16,5-5 0,4-5 0,7-10 16,4-7-16,-8 4 0,-6 1 0,-4 2 15</inkml:trace>
  <inkml:trace contextRef="#ctx0" brushRef="#br0" timeOffset="74935.6756">10543 3504 0,'0'0'0,"0"0"0,0 0 0,0 0 15,0 0-15,-9 23 0,9-23 16,-22 33-16,4-11 0,-2 6 15,-1 4-15,-1 2 0,-1 4 16,-5 11-16,1 1 0,1 4 16,6-4-16,4 0 0,9-8 15,5-6-15,5-8 0,7-5 0,4-3 16,4-9-16,2-6 0,5-5 16,5-6-16,-2 0 0,-1-1 15,-2-3-15,-2-2 0,-3-2 16,-4 0-16,-4 3 0,-2 2 0,-3 2 15</inkml:trace>
  <inkml:trace contextRef="#ctx0" brushRef="#br0" timeOffset="75102.9855">10161 3838 0,'0'0'0,"0"0"15,0 0-15,0 0 0,28-8 16,-28 8-16,38-5 0,-13 1 0,2-1 15,5-1-15,4 1 0,11-3 16,1 0-16,2 1 0,1 3 16,1-2-16,-11 2 0,-6 0 15</inkml:trace>
  <inkml:trace contextRef="#ctx0" brushRef="#br0" timeOffset="75436.3381">11084 3631 0,'0'0'0,"0"0"15,0 0-15,0 0 0,-27 7 16,27-7-16,-38 15 0,17-5 0,-1 1 16,0 2-16,1-1 0,-3 3 15,2 1-15,4 0 0,4 0 16,4 2-16,4 0 0,5 0 15,5-2-15,2 0 0,3-1 16,3 0-16,2 1 0,2-1 16,0-2-16,1 3 0,-3-2 15,-4 0-15,-3-2 0,-6-2 16,-4 0-16,-4 0 0,-4-1 0,-1 2 16,-2-1-16,-1 2 0,0 0 15,-1-3-15,1-2 0,1-5 16,1-5-16,2 1 0,3 0 15,0 0-15</inkml:trace>
  <inkml:trace contextRef="#ctx0" brushRef="#br0" timeOffset="75654.6396">11322 3431 0,'0'0'0,"0"0"16,0 0-16,-3 26 0,3-26 0,-10 42 15,0-14-15,-1 4 0,-2 5 16,-4 13-16,2 4 0,-3 9 16,1-2-16,-2 4 0,1-8 15,3-7-15,2-7 0,4-6 16,4-6-16,4-8 0,5-9 0,-2-2 16,0-3-16,-1-2 0</inkml:trace>
  <inkml:trace contextRef="#ctx0" brushRef="#br0" timeOffset="75886.0805">11590 3631 0,'0'0'0,"0"0"15,0 0 1,0 0-16,0 0 0,-32 13 0,32-13 16,-36 21-16,10-6 0,0 1 15,-2 2-15,-7 6 0,0-1 16,5-2-16,5 0 0,0 1 0,6-4 15,4-2-15,6 0 0,12-3 16,8 1-16,3-4 16,3-1-16,6 0 0,5 0 15,2 0-15,0-3 0,3 1 0,2-1 16,-2 0-16,-2-2 0,-2-1 16,-6 0-16,-5-1 0</inkml:trace>
  <inkml:trace contextRef="#ctx0" brushRef="#br0" timeOffset="76085.9122">11858 3767 0,'0'0'0,"0"0"16,0 0-16,0 0 0,-11 28 0,11-28 16,-14 37-16,5-15 0,0 1 15,-2-1-15,-1 1 16,0 5-16,2-4 0,3-3 0,3-6 15,2-4-15,2-2 0,0-2 16,0-2-16,0 1 0</inkml:trace>
  <inkml:trace contextRef="#ctx0" brushRef="#br0" timeOffset="76236.1102">11843 3535 0,'0'0'0,"0"0"15,0 0-15,23 7 0,-23-7 16,28 8-16,-28-8 0,37 16 16,-16-7-16,-4 0 0,-1-2 15,-2-1-15</inkml:trace>
  <inkml:trace contextRef="#ctx0" brushRef="#br0" timeOffset="76519.1313">12233 3770 0,'0'0'0,"-5"8"16,0 5-16,-1 2 0,0 2 0,-3 8 15,-1 3-15,0-2 0,0-1 16,-1 0-16,1-5 0,3-3 16,1-4-16,2-3 0,-1-5 15,3-4-15,0-2 0,2-7 16,1-2-16,2-4 0,1 0 0,1-4 15,3-2-15,1 0 0,1 1 16,2-1-16,1 2 0,1 3 16,3 3-16,0 4 0,1 5 15,0-1-15,0 3 0,4 2 16,3 2-16,-2 1 0,0 1 16,-4-2-16,-4 0 0,-3 0 15</inkml:trace>
  <inkml:trace contextRef="#ctx0" brushRef="#br0" timeOffset="76769.7456">12800 3531 0,'0'0'0,"0"0"0,0 0 15,-13 33-15,13-33 0,-22 33 16,5-6-16,-1 3 0,0 3 15,-6 14-15,0 1 0,0 5 0,5-8 16,7 0-16,7-6 0,5-8 16,4-9-16,6-5 0,5-4 15,5-5-15,4-5 0,0-6 16,1-5-16,-4-3 0,-2-2 0,-3 3 16,-4 3-16,-2 1 0</inkml:trace>
  <inkml:trace contextRef="#ctx0" brushRef="#br0" timeOffset="76936.4451">12597 3748 0,'0'0'0,"0"0"0,0 0 16,0 0-16,36-9 0,-15 4 16,5 1-16,5 2 0,4-2 0,13 1 15,5-1-15,-3 1 0,-3 1 16,0-1-16,-8 0 0,-7 2 15</inkml:trace>
  <inkml:trace contextRef="#ctx0" brushRef="#br0" timeOffset="77202.9197">13458 3558 0,'0'0'0,"0"0"15,-20 8-15,4-3 0,0 3 0,-9 4 16,-4 2-16,1 0 0,2 1 15,3 1-15,3 1 0,1 5 16,6-1-16,8 1 0,8-1 16,3 0-16,5-2 0,5 1 15,2-2-15,1-2 0,0-3 16,-1 1-16,-2 0 16,-3-3-16,-3-1 0,-6-1 0,-8 0 15,-5 2-15,-4-1 0,-8 2 16,-5 0-16,-2 3 0,1-1 15,-4 3-15,-2 0 0,5-4 0,6-2 16,5-1-16</inkml:trace>
  <inkml:trace contextRef="#ctx0" brushRef="#br0" timeOffset="77364.381">13856 3915 0,'0'0'0,"0"0"0,0 0 0,-37 9 15,15-5-15,22-4 0,-35 9 16,21-6-16</inkml:trace>
  <inkml:trace contextRef="#ctx0" brushRef="#br0" timeOffset="77852.5414">9251 4500 0,'0'0'0,"0"0"0,0 0 15,0 0-15,35 3 0,-15 0 16,6 1-16,4-1 0,3 1 0,20-1 15,9 0-15,3-1 0,3 0 16,29-4-16,28-3 16,14-4-16,-7 0 0,32-9 0,7-5 15,54-4-15,-27 6 0,2-2 16,0-1-16,-23 5 0,-14 3 0,15 2 16,9 3-16,-25 2 0,-16 1 15,3 6-15,0 2 16,-20 3-16,-15 2 0,-6-1 15,-5 1-15,-16 1 0,-12 0 0,-6 2 16,-4-1-16,-13-4 0,-10-1 16,-12-1-16,-11-1 0,-4 1 0</inkml:trace>
  <inkml:trace contextRef="#ctx0" brushRef="#br0" timeOffset="78285.693">14462 3408 0,'0'0'0,"0"0"15,0 0-15,-16 23 0,16-23 0,-20 28 16,4-6-16,-1 0 0,-2 3 15,-4 9-15,1 2 0,4-3 16,5-2-16,2-1 0,5-5 16,7-7-16,6-3 0,11-8 15,7-3-15,4-5 16,1-3-16,4-1 0,1-3 16,-1 0-16,-2 0 0,3-2 0,-3 2 15,-6 1-15,-7 3 0,-5 2 16,-6 4-16,-4 2 0,-5 4 0,-6 4 15,-4 6-15,-2 3 16,-3 3-16,-6 6 0,-5 5 0,-4 7 16,2-3-16,2 1 0,0 0 15,2-4-15,0-5 0,-4 1 16,1-3-16,5-6 0,3-4 16,0-8-16,1-5 0,4-2 0,4 0 15,4-1-15</inkml:trace>
  <inkml:trace contextRef="#ctx0" brushRef="#br0" timeOffset="78419.0108">14138 4001 0,'0'0'0,"0"0"0,0 0 0,0 0 15,33-6-15,-33 6 0,37-3 16,-13 3-16,1-1 0,5 0 16,5 0-16,9 0 0,-1 1 0,2-1 15,3-2-15,-1 0 0,-8 2 16,-8 0-16</inkml:trace>
  <inkml:trace contextRef="#ctx0" brushRef="#br0" timeOffset="78657.0169">15027 3484 0,'0'0'0,"0"0"0,0 0 16,-7 32-16,7-32 0,-10 40 15,1-8-15,-1 4 0,-1 4 0,-3 17 16,-2 4-16,-1 12 0,0-4 16,-3 8-16,1-7 0,0-3 15,5-12-15,1-7 0,6-10 16,1-15-16,3-7 0,0-4 16,-1-5-16,4-7 0,0-3 0,0 1 15,0 2-15,0-4 0</inkml:trace>
  <inkml:trace contextRef="#ctx0" brushRef="#br0" timeOffset="78802.5393">14867 3813 0,'0'0'0,"0"0"0,0 0 0,23-11 16,-23 11-16,32-12 0,-8 6 16,4 0-16,1-2 0,12-1 15,2-1-15,-2 3 0,-2 3 0,0-2 16,-7 2-16,-5 1 0</inkml:trace>
  <inkml:trace contextRef="#ctx0" brushRef="#br0" timeOffset="79036.4917">15518 3467 0,'0'0'15,"0"0"-15,0 0 0,-5 27 0,5-27 16,-12 38-16,3-11 15,-1 4-15,1 4 0,-4 15 0,0 6 16,-4 11-16,2-1 0,0 9 16,4-4-16,2-11 0,3-12 15,1-4-15,4-11 0,1-8 16,1-6-16,2-9 0,1-8 16,-1-5-16,2-4 0,-2 2 0,-1 1 15,0 1-15</inkml:trace>
  <inkml:trace contextRef="#ctx0" brushRef="#br0" timeOffset="79337.2873">15594 3530 0,'0'0'0,"0"0"15,21-12-15,-5 5 0,0 0 16,15-2-16,7-1 16,1 1-16,3-1 0,12 0 0,2 0 15,-2 5-15,-2 1 0,9 2 16,-3 4-16,-8 3 0,-7 2 0,-2 10 15,-8 5-15,-6 4 16,-4 6-16,-7 4 0,-5 5 16,-4 0-16,-4-1 0,-4 9 0,-3 6 15,0-4-15,-1-1 0,-7 5 16,-1 0-16,-1-7 0,-2-5 0,-1-4 16,-3-6-16,2-6 0,2-6 15,0-5-15,2-5 0,-2-2 16,-2 0-16,-5-7 0,-7-4 15,4-2-15,1 0 0,-5-10 16,-4-4-16,9 4 0,6 4 0,5 1 16</inkml:trace>
  <inkml:trace contextRef="#ctx0" brushRef="#br0" timeOffset="79536.1874">15549 3723 0,'0'0'15,"0"0"-15,0 0 0,0 0 0,0 0 16,16-28-16,-16 28 0,35-19 15,-15 10-15,4 2 0,6 2 16,-2-1-16,0 0 0,6-1 16,-1 1-16,-2 3 0,-3 3 0,-2 3 15,-6-1-15,-9 2 16,-7 1-16,-6 2 0,-5 4 16,-1-3-16,-3 1 0,2-1 0,1-1 15,1-3-15</inkml:trace>
  <inkml:trace contextRef="#ctx0" brushRef="#br0" timeOffset="79936.0094">15572 3853 0,'0'0'15,"0"0"-15,0 0 0,0 0 16,0 0-16,0 0 0,4-21 16,-4 21-16,24-14 0,-4 5 15,4 0-15,2 0 0,3-1 0,3 0 16,3 1-16,7-1 0,-3 2 16,2-1-16,-6 2 15,-7 3-15,-4 2 0,-9 5 0,-6 4 16,-7 1-16,-5 3 0,-13 6 15,-8 5-15,-5 0 0,-3 1 0,-4 5 16,-4 4-16,-4 0 16,3-7-16,10-5 0,5-5 15,6-3-15,5-2 0,14-5 16,12-3-16,5-8 0,6-5 0,11-4 16,10-2-16,3 0 15,0-1-15,10-2 0,0 2 0,-8 6 16,-6 4-16,-8 1 0,-5 2 15,-8 1-15,-6 2 0,-6 5 16,-5 4-16,-6 3 0,-5 3 16,-10 2-16,-10 3 0,1 0 15,0 2-15,-6 1 0,-4 3 16,3-4-16,2-2 0,-2 2 16,3-3-16,5-5 0,4-6 0,4-10 15,4-8-15,6 0 0,2-1 16,2 3-16,1 1 15,-1 3-15</inkml:trace>
  <inkml:trace contextRef="#ctx0" brushRef="#br0" timeOffset="80236.9462">15883 3535 0,'0'0'0,"0"0"0,0 0 16,0 0-16,0 0 0,2 24 0,-2-24 15,-3 34-15,1-11 0,-3 6 16,-1 8-16,-3-1 0,0 3 15,-3 14-15,0 2 0,-2 5 16,0-5-16,-1 4 0,1-6 16,0-9-16,2-7 0,-1-3 15,-2-3-15,-3-7 0,-1-4 0,0-5 16,1-5-16,1-4 0,2-4 16,3-1-16,2-2 15,2-1-15,4-1 0,2 0 0,2 0 16,6 1-16,4-2 0,8-1 15,6-2-15,3 1 0,4 0 0,8-2 16,6-2-16,0-1 16,1-2-16,16 0 0,3 1 15,-14 3-15,-11 1 0,-9 2 16</inkml:trace>
  <inkml:trace contextRef="#ctx0" brushRef="#br0" timeOffset="80387.772">16617 4144 0,'0'0'0,"0"0"16,0 0-16,0 0 0,0 0 0,15 23 16,-15-23-16,11 21 0,-11-21 15,9 26-15,-5-12 16,0-2-16,1-2 0,-1-1 0,-1 0 16,1-2-16</inkml:trace>
  <inkml:trace contextRef="#ctx0" brushRef="#br0" timeOffset="80720.5903">17174 3671 0,'0'0'16,"11"-4"-16,7 0 0,1 0 0,0 1 15,16-3-15,13-1 0,-3 1 16,-1 3-16,6-1 0,-4 1 15,-8 4-15,-7 2 0,-7-2 16,-5 1-16,-5-1 0,-3 0 0,-6 5 16,-2 4-16,-3 0 15,-3 1-15,-5 8 0,-7 4 16,-2 3-16,-2 1 0,-2 3 16,-2 3-16,-5 2 0,1-3 0,1-5 15,3-3-15,2-4 0,3-1 16,0-6-16,4-6 0,5-7 15,2-6-15,3-7 0,2-8 16,0 8-16,1 2 0,0 2 16</inkml:trace>
  <inkml:trace contextRef="#ctx0" brushRef="#br0" timeOffset="80906.656">17456 3484 0,'0'0'0,"0"0"0,0 0 16,0 0-16,0 0 0,-14 33 0,3-15 15,-2 5-15,-2 3 0,-2 6 16,-4 6-16,-5 12 0,1-1 16,-2 10-16,3-6 0,5-8 15,2-9-15,2-1 0,4-8 16,2-8-16,2-6 0,4-8 16,2-9-16,1-5 0,0-3 0,0 1 15,0 3-15,0 2 0</inkml:trace>
  <inkml:trace contextRef="#ctx0" brushRef="#br0" timeOffset="81153.6246">17160 3507 0,'0'0'0,"0"0"0,0 0 16,-17 30-16,7-12 0,-3 4 0,-2 6 15,-1 5-15,1 5 0,-5 14 16,1 2-16,0 18 0,5 2 15,6 3-15,7-11 0,9-2 16,6-9-16,14-15 0,9-9 16,5-10-16,3-7 0,8-7 15,7-6-15,7-6 16,-1-3-16,4-9 16,3-7-16,-22 7 0,-13 5 0,-12 3 0</inkml:trace>
  <inkml:trace contextRef="#ctx0" brushRef="#br0" timeOffset="81403.6018">18165 3448 0,'0'0'0,"0"0"16,0 0-16,-16 16 0,16-16 0,-31 34 15,9-9-15,-2 7 0,-3 2 16,-8 18-16,-1 3 0,-2 15 15,3-2-15,-1 7 16,8-6-16,3-5 0,8-11 0,9-11 16,7-9-16,4-10 0,5-5 0,4-8 15,5-4-15,5-5 16,4-5-16,-2-6 0,2-4 16,-1-6-16,0-5 0,-5 5 0,-4 5 15,-4 2-15</inkml:trace>
  <inkml:trace contextRef="#ctx0" brushRef="#br0" timeOffset="81686.3905">18188 3412 0,'0'0'0,"0"0"15,0 0-15,0 0 0,24 3 0,-24-3 16,0 0-16,23 10 15,-23-10-15,14 8 0,-8-4 0,-3 2 16,-2 1-16,-1 2 0,-2-2 16,-3 2-16,0 3 0,-3-1 15,0 0-15,1-1 0,-1 1 16,1 0-16,3-1 0,0-1 16,0-1-16,3 0 0,2 0 15,4-2-15,2 0 0,2-4 16,2-3-16,-1 1 0,-1-1 0,-1 1 15</inkml:trace>
  <inkml:trace contextRef="#ctx0" brushRef="#br0" timeOffset="81937.417">18421 3329 0,'0'0'0,"0"0"15,0 0-15,-21 23 0,12-11 0,-1 1 16,-1 4-16,-3 8 0,1 0 16,1-1-16,1-1 0,2-2 15,1-2 1,5 0-16,2-1 0,2-4 0,1-1 16,3-5-16,5-1 0,5-1 15,2-2-15,2-3 0,1-2 0,-2-2 16,-2 0-16,-3-1 0,-2 2 15,-1 0-15</inkml:trace>
  <inkml:trace contextRef="#ctx0" brushRef="#br0" timeOffset="82654.9696">18307 3459 0,'0'0'0,"0"0"15,0 0-15,0 0 0,0 0 16,0 0-16,31 3 0,-31-3 15,31 0-15,-31 0 0,34 3 16,-15-1-16,2-1 0,-1 1 16,0-1-16,-3 0 0,-1 1 0,-3 1 15,-1 1-15,-4 0 16,-3 1-16,-5 1 0,-4 4 16,-5 1-16,-3 2 0,-10 4 15,-4 2-15,-2 1 0,-1 3 0,-9 5 16,-4 0-16,3-2 0,4-5 15,0 1-15,6-5 0,7-4 16,5-2-16,6-2 0,5-2 16,5-1-16,4-1 0,9-4 15,9-2-15,4-2 0,5-3 0,5-2 16,5 0-16,1-2 16,1-1-16,6-2 0,-1 1 0,-8 2 15,-6 1-15,-6 2 0,-7 0 16,-6 2-16,-4 3 0,-8 3 15,-6 3-15,-7 5 0,-7 4 16,-6 3-16,-5 0 0,-6 5 16,-6 4-16,-11 7 0,-3 3 15,0 0-15,-1 2 0,-8 1 16,3-3-16,3-2 0,8-4 0,13-7 16,7-6-16,9-4 15,7-6-15,9-2 0,7-3 0,8-9 16,6-6-16,7-2 0,7-3 15,-4 1-15,2-3 0,5-4 16,1 2-16,1 2 0,2 4 0,-3 2 16,0 2-16,-1 5 15,0 2-15,1 4 0,1 3 16,-1 3-16,-1 3 0,0 4 16,1 4-16,-5 1 0,-5 0 0,-3 5 15,-2 3-15,-4 2 0,-3 1 16,-5 0-16,-4 3 0,-4-3 15,-2-2-15,-3-4 0,0-1 16,-4-1-16,-1-2 0,-5 0 16,-3 0-16,1-3 0,-2-4 0,1-3 15,2-4-15,-1-4 16,0-4-16,4-5 0,2-3 0,4 3 16,1 3-16,2 1 0</inkml:trace>
  <inkml:trace contextRef="#ctx0" brushRef="#br0" timeOffset="82986.6731">18441 4037 0,'0'0'0,"0"0"0,-12 15 16,2-2-16,-2 3 0,-2 2 0,0 4 16,-5 5-16,2-2 0,0-3 15,2-3-15,-1 1 0,4-5 16,6-5-16,3-6 15,6-7-15,2-2 0,5-4 0,4-3 16,3-2-16,3-4 0,5-6 16,2-1-16,2 0 0,4 1 15,-3 4-15,-2 5 0,-3 1 16,-6 1-16,-5 7 0,-2 1 16,-5 5-16,-2 1 0,-5 5 15,-3 5-15,-7 5 0,-4 4 0,-4 4 16,-3 5-16,-3 0 0,-2 3 15,-3 0-15,1-2 0,8-6 16,6-6-16,9-7 0,7-5 16,9-9-16,6-9 0,-4 5 15,-3 0-15,-3 2 0</inkml:trace>
  <inkml:trace contextRef="#ctx0" brushRef="#br0" timeOffset="83202.9562">18924 3897 0,'0'0'0,"0"0"0,0 0 16,-32 13-16,15-5 0,-3 5 16,-3 2-16,1 2 0,2 0 15,-1 5-15,4 0 0,6 0 16,6-2-16,8 0 0,4-1 16,9-3-16,5-3 0,12-2 15,5-3-15,6-5 0,5 0 0,12-3 16,0-2-16,0 1 0,-2 0 15,6-5-15,-4-5 0,-16 4 16,-11 1-16,-8 2 0</inkml:trace>
  <inkml:trace contextRef="#ctx0" brushRef="#br0" timeOffset="83302.9972">19768 4082 0,'0'0'0,"0"0"16,0 0-16,0 0 0,0 0 0,0 0 15,-32 13-15,7-2 0,-7 3 16,3-3-16,5-1 0,2-2 15</inkml:trace>
  <inkml:trace contextRef="#ctx0" brushRef="#br0" timeOffset="129604.7964">23112 5254 0,'0'0'0,"0"0"15,0 0-15,0 0 0,0 0 0,-22-2 16,22 2-16,0 0 0,-24 5 0,24-5 15,0 0-15,-29 7 16,18-6-16,-2 1 0,-3-1 16,0 1-16,-2 0 0,-2-2 15,0-1-15,-2 0 0,0 1 16,-7 0-16,-2 1 0,2-1 16,0-1-16,-1-1 0,-5 1 15,2-1-15,1 1 0,-8-3 0,-3 1 16,4 0-16,3-1 0,-3 2 15,-2 0-15,3 0 0,0 0 16,-8-1-16,-3 2 0,5-2 16,5-1-16,-6 1 0,-3 1 15,4 2-15,3 0 0,-11-1 16,-1-1-16,6-1 0,4 0 0,-5 1 16,-1 1-16,3 0 0,3-1 15,-4 1-15,-2 1 0,3-2 16,5-3-16,-9 4 0,-1 3 15,4 0-15,2-1 0,-2-2 16,0-3-16,1 2 0,0 3 0,1-2 16,0 0-16,2 1 15,2-1-15,-2 0 0,0-1 16,0 0-16,1 1 0,2 0 16,0-1-16,1 2 0,1 1 15,-1-2-15,-2 0 0,2-1 0,-1 1 16,0 1-16,1 1 0,0 0 15,1 0-15,0-3 0,-1 1 16,2 1-16,0 0 0,0 0 16,-2 0-16,4 0 0,2 0 15,-3-3-15,-3-1 0,8 3 16,1 2-16,-4-1 0,-2 0 16,2-1-16,2 1 0,-1-2 0,0 2 15,2 0-15,1-1 0,-1 1 16,-2-1-16,1 1 0,1 0 15,1 0-15,2 2 0,0 0 16,2 0-16,-2 1 0,-1 2 16,7-1-16,6-2 0,4 1 15</inkml:trace>
  <inkml:trace contextRef="#ctx0" brushRef="#br0" timeOffset="133520.8531">2435 6194 0,'0'0'0,"0"0"15,0 0-15,0 0 0,0 0 0,0 0 16,0 0-16,0 0 0,28-3 15,-28 3-15,0 0 0,22-3 16,-22 3-16,0 0 0,22 9 16,-22-9-16,19 5 0,-9-4 15,-2 0-15,2 0 0,-2 0 0,1 0 16,1 1-16,1-1 0,-1-1 16,2 2-16,-1 0 0,1-1 15,0 0-15,0 0 0,2-1 16,-2 1-16,-1-1 0,1 2 15,0-2-15,0 0 0,1 1 16,0-1-16,3 0 0,-1 0 16,1 1-16,-3-1 0,2 0 15,-1-1-15,-1 1 0,1 0 16,1-1-16,-1 1 0,1-2 0,2 2 16,-2 0-16,2 0 0,-2-1 15,5 1-15,-1-1 0,-1 1 16,-2 0-16,3 0 0,3 0 15,-3-1-15,-1-1 0,0 0 16,0 1-16,-3 1 0,2-1 0,-1-1 16,2 2-16,-2 0 15,1-1-15,0 0 0,2 0 16,-3 0-16,0 1 0,1-1 16,0-1-16,0-1 0,2 0 0,-1 2 15,1 2-15,-1-1 0,-1-1 16,-1 1-16,0 1 0,1-1 15,1 0-15,-2 0 0,1 1 16,0-1-16,2 0 0,-2 0 16,0 1-16,0-1 0,-1-1 0,2-1 15,2-2-15,-2 3 16,1 2-16,0 1 0,-1-2 0,-1-2 16,0 2-16,0 0 0,-1 2 15,1-2-15,2 0 0,-1-2 16,0 2-16,-1-1 0,2 1 15,0-1-15,-4-1 0,3 0 16,0 1-16,3 0 0,-2-1 16,1 1-16,-1 1 0,-1 0 15,-2 0-15,2 0 0,-1-1 0,2 0 16,0 1-16,-3 0 0,3 0 16,-3 0-16,2-1 0,-1 1 15,-2-1-15,2 1 0,0 0 16,3 0-16,-1 0 0,0-2 15,-1 1-15,-1 0 0,-1 2 16,2-1-16,2 1 16,-1-1-16,-1 2 0,1-2 0,-2 1 15,0 0-15,1-1 0,0 1 16,0 1-16,-1-2 0,2 0 16,-1 0-16,1 0 0,1 0 0,0 0 15,0-1-15,-1 1 0,0 0 16,0-1-16,0 1 15,3 1-15,0-1 0,0 1 0,-1-2 16,0 0-16,1 0 0,3 0 16,-2-2-16,3 2 0,3-1 15,0 0-15,0 1 0,-1 1 16,1-1-16,0-1 0,-2 0 16,0 2-16,1 0 0,2 0 0,0 0 15,-1-1-15,-1 0 0,2-1 16,0 2-16,1 0 0,-2 2 15,-1-1-15,1-2 0,2-1 16,-2 0-16,3 0 0,1 2 16,-1 0-16,4 0 0,1 1 0,-3 1 15,2-1-15,-2 0 16,-1-2-16,1 0 0,3-1 16,-3 2-16,-1 0 0,2 0 15,2 0-15,0-1 0,-1 1 0,-1 0 16,4 0-16,-3 0 15,0 1-15,2 0 0,3 1 0,-2-2 16,-3 0-16,9 2 0,1 0 16,-4 1-16,-1 0 0,0-3 15,2 0-15,-2 0 0,-2 1 0,2 1 16,1-2-16,-2 1 16,-2 2-16,4-2 0,4 1 0,-5-2 15,-1-2-15,1 2 16,1 0-16,0-1 0,0 1 15,2-2-15,-1 2 0,-3-1 0,-2 1 16,5-1-16,3-1 0,-2 1 16,-1 1-16,1 0 0,2 0 15,-2 0-15,-1 0 0,5 1 16,0 1-16,-2-1 0,-2-1 0,-1 3 16,0 0-16,2-2 0,0-1 15,0 0-15,0-1 0,-1 2 16,-1 2-16,-2-2 0,-2-2 15,2 1-15,2 0 0,-3 1 16,-2-1-16,3 0 0,1 0 16,-2 2-16,-2 1 0,3-3 15,1-2-15,-2 2 0,-2 2 16,1-2-16,2-3 0,-4 2 16,-2 2-16,-3-1 0,1-1 0,3 1 15,1 1-15,0 0 0,-1 1 16,-1-2-16,3-2 0,-2 2 15,-1 0-15,3 2 0,2 0 16,-4 0-16,-2-2 0,3 2 16,0 1-16,-3-2 0,-1-2 15,0 1-15,2 1 0,-1 1 16,1 2-16,-2-2 0,-1-1 16,1-1-16,1 0 0,-2 1 0,-2 2 15,1 0-15,0 0 0,2-1 16,2-2-16,-2 0 0,-2 0 15,3-1-15,3 0 0,-4 1 16,-1 1-16,3 0 0,4 1 16,-3-1-16,-2 0 0,4 1 15,1-1-15,0 1 0,-3-1 16,4 0-16,2 1 0,-3-2 16,0-2-16,2 4 0,2 0 15,-2-1-15,-3 1 0,4 0 0,3 0 16,-2-1-16,-2 0 0,2-1 15,1 1-15,-3-3 0,-2 0 16,1 1-16,4 1 0,-5 0 16,-4 0-16,0 0 0,0 0 15,-2-2-15,0 0 0,-7-3 16,-5 1-16,-4 1 0,-5-1 0,-3 2 16</inkml:trace>
  <inkml:trace contextRef="#ctx0" brushRef="#br0" timeOffset="136804.6202">4021 6291 0,'0'0'0,"0"0"0,0 0 15,-19-9-15,19 9 0,-20-12 16,8 6-16,1 2 0,0-2 0,-2-1 16,-2 0-16,2-1 0,0-1 15,-5-4-15,3-1 0,0 2 16,3-1-16,-1-1 0,1-1 15,0-2-15,3 0 0,2-3 16,3-1-16,-2 0 0,1-1 16,1 0-16,1-3 0,2 2 15,1 0-15,4-6 0,-1-2 16,0 1-16,0 1 0,3 0 0,2 0 16,-2 2-16,0 3 0,4-1 15,4-1-15,-3 1 0,1 0 16,4 3-16,-1 3 0,1 2 15,0 4-15,3-2 0,1-1 16,-2 3-16,0 2 0,3-1 16,3 0-16,-2 1 0,0 4 0,4-1 15,0 2-15,1 2 0,-1-2 16,5 2-16,2-1 0,0 0 16,-4 0-16,12 2 0,2 0 15,-3 0-15,0 0 0,2-2 16,5-1-16,-3 2 0,-2 1 15,13 0-15,3 0 16,-2 0-16,-2 0 0,3 0 0,1 1 16,-2 0-16,-2 0 0,10-3 15,2-2-15,0 1 0,0 1 0,13-1 16,0 0-16,12-1 0,-12 1 16,3 1-16,2 4 0,-7-6 15,-5-4-15,5 2 0,4 2 16,-7 2-16,-5 3 0,11-2 15,10-2-15,-10 0 0,-4 2 0,7 3 16,7 1-16,-6 0 16,-3-1-16,6-1 0,4 2 15,-6-3-15,-5-1 0,7 0 16,5 2-16,-6 2 0,-5 1 0,10-1 16,8 1-16,-7-3 0,-7-2 15,6 2-15,4 0 16,-4 0-16,-4-1 0,7 4 0,8 2 15,-10 0-15,-4-1 0,12-2 16,8-2-16,-8-1 0,-5 0 16,4 4-16,3 3 0,-5-2 0,-4 1 15,14-3 1,9-2-16,-12 4 0,-9 0 0,6 0 0,5 1 16,-7-3-16,-4-2 0,15 1 15,9 0-15,-10 5 0,-6 1 0,10-3 16,10-3-16,-14-1 15,-9 1-15,9 0 0,6 1 16,-6-1-16,-3 1 0,9 0 16,6 3-16,-9-3 0,-5-1 15,8-1-15,4 2 0,-10 0 0,-6 2 16,10-1-16,10 0 16,-12-4-16,-7-2 0,4 4 0,2 2 15,-7 0-15,-5 1 0,10 1 16,6 1-16,-8-1 0,-6-1 15,13-4-15,7-2 0,-11-1 16,-8 0-16,9 4 0,8 3 16,-13-2-16,-8-2 0,7 1 15,8 0-15,-11-3 0,-6 1 0,10-1 16,7-1-16,-7 2 0,-5 1 16,4 2-16,2 0 0,-11-1 15,-5-2-15,8 0 0,8-1 16,-10 1-16,-7 3 0,9-4 15,6-3-15,-13 6 0,-6 3 16,4-4-16,5-3 0,-3 2 16,-4 3-16,5-4 0,5-1 15,-10-1-15,-5 1 0,6 4 16,4 2-16,-9-4 0,-4-2 16,7 0-16,5 0 0,-6 8 0,-4 4 15,7-2-15,5-2 0,-10-2 16,-8-1-16,9-2 0,5 0 15,-3-1-15,-3 2 0,4 6 16,3 1-16,-7-5 0,-7-3 16,8-3-16,5-2 0,-8 3 15,-6 3-15,5 1 0,5 1 16,-5 1-16,-2 0 0,5-2 16,6-1-16,-8 0 0,-4 2 0,4-2 15,2 0-15,-8 0 0,-5 1 16,11-1-16,5 0 0,-7 1 15,-5 1-15,3 0 0,2 0 16,-7 2-16,-6 0 0,8-3 16,7-2-16,-11 3 0,-6 0 15,10 4-15,5 0 0,-7-2 16,-6-2-16,6 0 0,3 0 16,-5 4-16,-3 6 0,4-5 0,2-1 15,-8 0-15,-6-1 0,2-2 16,1 0-16,-5 2 0,-3 0 15,2 4-15,2 1 0,-11-4 16,-6-1-16,1 5 0,2 4 16,-8 0-16,-4 1 0,-3-1 15,-4-2-15,-4 3 0,-2 0 0,-1 2 16,-2 2-16,0-2 0,0-1 16,-2 4-16,0 2 0,-8-6 15,1 1-15,3 6 0,3 2 16,-1 1-16,0 1 0,-1 0 15,-2 3-15,-1-4 0,-2-1 0,-2 3 16,-3 2-16,0-2 16,0 0-16,-2 0 0,-1 1 15,-3-1-15,-1 0 0,-1 2 16,0 2-16,-1-2 0,-1-2 0,-1 1 16,0 0-16,2-1 0,2-2 15,-1 1-15,0 1 0,0-4 16,-2-1-16,0 1 0,0 1 15,0-1-15,1 1 0,-4-3 16,-3 1-16,-2-4 0,-2-3 0,-2 1 16,-2-1-16,-3-1 0,0-1 15,-6-2-15,-3-2 16,-1-1-16,0 2 0,-5-3 16,-2-1-16,-1-1 0,0 0 0,-13 2 15,-4-1-15,6-2 0,3-3 16,-6-1-16,-5 1 0,-8-1 15,4 1-15,-6-2 0,-4 1 16,3 0-16,3 1 0,-42-3 16,5-4-16,10 2 0,6 2 0,-3-3 15,-4-1-15,8 1 0,4 2 16,-8-6-16,-4-3 16,3 7-16,3 5 0,-8-6 0,-6-1 15,11-1-15,8 2 0,-10 4 16,-7 3-16,7-1 0,4 0 15,-10-2-15,-5-2 0,8-2 16,5-1-16,-8 4 0,-6 4 16,13-4-16,8 0 0,-15 1 0,-9 0 15,7-2-15,7 0 0,-7-1 16,-5 1-16,8 2 0,4 3 16,-7-2-16,-4-1 15,9-2-15,6 1 0,-13 3 0,-10 1 16,13 2-16,8 4 0,-10-7 15,-7-4-15,9 1 0,7 1 0,-9 2 16,-6 1-16,9-1 16,8-2-16,-10-6 0,-6-4 15,9 12-15,7 8 0,-8-3 16,-9 1-16,11-4 0,6 0 0,-12-3 16,-8-2-16,9 0 0,6 2 15,-5-2-15,-2 1 0,7 3 16,8 1-16,-14-1 0,-10-2 15,12 0-15,9 0 0,-5 1 16,-3 1-16,7-1 0,6-1 0,-10 2 16,-6 3-16,10 0 15,7 1-15,-5-1 0,-3 3 16,9-6-16,6-4 0,-6-1 0,-4 0 16,7 7-16,5 7 0,-9-3 15,-5-3-15,11-4 0,6-3 0,-5 0 16,-4 3-16,6 4 15,5 2-15,-8-4 0,-4-1 16,6 1-16,6 1 0,-4 1 16,-4-1-16,8-2 0,4-2 0,-7 0 15,-6-1-15,9 3 16,5 1-16,-4-2 0,-3-1 16,5-1-16,3-2 0,-4 0 0,-3 1 15,3-2-15,2-3 0,-4 3 16,-3 0-16,7 2 0,7 0 0,-6-1 15,-6 1-15,7-2 16,3-1-16,-8-1 0,-6 3 16,6-1-16,4 0 0,-10 1 0,-5 1 15,8-2-15,6 1 0,-8-2 16,-7 1-16,6 0 0,5 2 16,-9-2-16,-5 1 0,6-2 15,7-1-15,-6 2 0,-3 3 16,3 1-16,5 1 0,-12-3 15,-6 1-15,10 1 0,8 0 0,-11 1 16,-7 1-16,8 2 16,6 2-16,-7-1 0,-3-2 15,5 3-15,1 1 0,-4 3 16,-2-1-16,6-2 0,1-1 0,-11 0 16,-8 2-16,10-2 0,5 0 15,-9-3-15,-9 1 0,9-2 16,6 0-16,-8-2 0,-2-3 15,3 4-15,4 1 0,-9 2 16,-7-2-16,9-1 0,8-1 0,-9-2 16,-4 0-16,9-1 0,5 0 15,-7 2-15,-6 1 16,10 1-16,7 1 0,-6 0 0,-5 0 16,11 3-16,4 2 0,-12 8 15,-5 5-15,13 1 0,6-1 16,27-7-16,17-3 0,13-4 0</inkml:trace>
  <inkml:trace contextRef="#ctx0" brushRef="#br0" timeOffset="188674.2199">25368 6347 0,'0'0'0,"0"0"15,22-1-15,-10 1 0,2 0 0,5 1 16,3 0-16,12 1 0,5 1 16,3 0-16,2-1 0,13-1 15,1 0-15,15-1 0,1 0 16,1 0-16,1 0 0,17-1 16,2-1-16,11 1 0,-1-1 0,12 0 15,-2-2-15,24-1 0,-15-1 16,1 1-16,-2 2 0,-7 1 15,-6 0-15,-1 1 0,-1 1 16,2 0-16,0 0 0,3 1 16,5 1-16,-9-3 0,-5-1 15,6 1-15,5 3 0,-1-2 16,-1 0-16,-2 0 0,1 3 16,-3-2-16,-1 0 0,1 3 15,1 0-15,0 3 0,-2-1 0,2-4 16,2-3-16,-4 6 0,-3 3 15,0-2-15,0 0 0,-5-2 16,-3 0-16,-1 2 0,-1 1 16,-7-1-16,-4-1 0,0-3 15,2-2-15,-8 2 0,-7-1 0,1-1 16,0-1-16,-14 1 0,-7 0 16,-9-3-16,-6-1 15,-12 4-15,-8 2 0,-5 0 0,-4-1 16,-2-1-16</inkml:trace>
  <inkml:trace contextRef="#ctx0" brushRef="#br0" timeOffset="196090.2514">2466 7353 0,'0'0'0,"0"0"0,0 0 0,0 0 15,0 0-15,28-1 0,-28 1 0,20 3 16,-8-2-16,1 1 0,-1 0 15,3 1-15,2 1 0,3 0 16,2-2-16,2 1 0,-1 0 16,10 0-16,3 0 0,-1-1 15,-1 0-15,2 1 0,4-1 16,8-1-16,-4 0 0,3 2 16,0 0-16,1-1 0,0 0 0,10-2 15,-3-2-15,0 4 0,0 3 16,10-2-16,-2-2 0,-3 1 15,-1-2-15,-2 0 0,3 1 16,7 2-16,0 0 0,0 0 16,-1-2-16,-3-1 0,-3 0 15,10 1-15,-1 2 0,19-1 16,-6 0-16,-4 1 0,-2 0 16,-9-3-16,-3-2 0,3 0 15,1-1-15,-4 2 0,-1 2 0,3 0 16,3 2-16,-3 0 0,-2 0 15,1-3-15,-1 0 0,-1-1 16,0 1-16,1 2 0,0 3 16,1-4-16,0-1 0,1 2 15,0 2-15,-1-1 0,0-1 16,-3-2-16,-2-1 0,1 3 16,4 2-16,2 2 0,2 3 15,-4-6-15,-2-3 0,2-1 0,-2-2 16,0 2-16,-2 1 0,3 2 15,1 3-15,2-2 0,-1 1 16,-1-3-16,1-2 0,-4-4 16,-6-3-16,6 6 0,3 2 15,-1 2-15,0 2 0,1-3 16,-3-2-16,0 0 0,0 1 0,-3-5 16,2-3-16,0 7 0,0 5 15,0-1-15,0-2 0,-6-2 16,-2-2-16,3 3 0,5 3 15,-2-1-15,0 0 0,-4-1 16,-2-1-16,-2 0 0,1 0 16,4-1-16,4-2 0,-4 2 15,-3 2-15,2-2 0,2 0 16,-3 3-16,1 1 0,0 0 16,0-5-16,-3 4 0,-3 1 0,3 1 15,1 1-15,0-6 0,-1-3 16,1 0-16,0-1 0,0 5 15,-1 2-15,4-2 0,0-5 16,-7 7-16,-2 3 0,5 0 16,4 1-16,-2-5 0,-1-2 0,1 3 15,-1 5-15,0-4 16,1 0-16,2-2 0,2-1 16,-5-1-16,-2-2 0,2 6 15,3 1-15,-2 0 0,-1 0 0,3-3 16,2-2-16,-1 1 0,-1-1 15,-3-1-15,-1-1 0,-1 1 16,-2 0-16,5 5 0,3 4 16,-4-6-16,-3-3 0,0-4 15,-2 1-15,2-2 0,0 0 16,0 3-16,-1 1 0,-2 1 16,0 2-16,1-5 0,-1-2 15,-3-1-15,-1 2 0,0 3 16,0 1-16,-1-1 0,-1-2 0,0 1 15,1 2-15,-3-2 0,0-2 16,-17 3-16,3 0 0,3-2 16,1 1-16,-1 1 0,0 1 15,0-1-15,1-1 0,-2 2 16,-2 0-16,-5 1 0,-3 1 0,-2-1 16,-3 0-16,-2 0 0,-2 0 15,-3-1-15,-1 0 0,-1 0 16,-1 1-16,-2 1 0,2 0 15,-2 0-15,-2 3 0,-1-1 16,-3 1-16,-1-1 0,-1-1 16,-6 0-16,-2 0 0,-2 0 15,-1 0-15,-3-2 0,-2-2 16,-3 3-16,-2 1 0,-10 2 16,-1 0-16,-1-1 0,-1 0 0,-4-1 15,-5 0-15,-8-1 0,4-1 16,-1 1-16,-1 0 0,-2 0 15,0 2-15,-13-2 0,0 0 16,5 1-16,3 2 0,-13-1 16,-1-1-16,7 2 0,5-1 15,-32 4-15,8 0 0,4-4 16,3 0-16,1 0 0,1 2 16,1-4-16,2-1 0,0 3 15,0 3-15,1 1 0,2 2 0,1-3 16,-3-2-16,4-4 0,0-5 15,-2 4-15,-1 2 0,0-1 16,-1 1-16,-1-1 0,0-2 16,0 8-16,-2 5 0,3-5 15,1-3-15,1-3 0,0-2 0,-2 1 16,-2 2-16,0 0 16,2 0-16,-1 1 0,-1 0 15,1 1-15,3-2 0,-3 0 0,-1 1 16,3-1-16,2-1 0,-2-2 15,0 1-15,-3 1 0,2 3 16,-1-2-16,-1 0 0,3 4 16,2 1-16,-3-4 0,-2-3 15,2 2-15,1 1 0,-2 1 16,-2 1-16,3-2 0,3 0 0,-2-1 16,-4 1-16,6 0 0,4 0 15,-3 1-15,-3 0 0,1-2 16,2-2-16,-2 2 0,2 1 15,4 2-15,1 0 0,-1-3 16,-6-2-16,1-3 0,1 0 16,-1-3-16,-1 0 0,6 1 15,3 3-15,-2 5 0,-2 4 16,3-6-16,1-2 0,-4 0 0,-3 1 16,4 3-16,1 1 0,0 2 15,1 1-15,1-7 0,1-5 16,2 2-16,1 3 0,3 0 15,-2 1-15,-2 0 0,1 0 16,1 0-16,4-3 0,0 1 16,-1-1-16,3 4 0,1 2 0,-6 1 15,0-1-15,0 2 16,3 0-16,2-2 0,3-3 16,-2 2-16,-4-1 0,2 2 0,3 2 15,6 5-15,3 2 0,-5-9 16,-1-5-16,2 1 0,5 2 15,-2 2-15,-1 0 0,4 0 16,3-2-16,-1-2 0,1 0 16,5 0-16,2-1 0,-6 0 15,-2-2-15,7 7 0,6 2 0,14-3 16,-3 0-16,0-1 16,-6-1-16,3-1 0,2-2 15,5 3-15,2 1 0,1 0 0,0 0 16,0 0-16,2 0 0,4 0 15,-1 0-15,1-1 0,0 1 16,3 0-16,-2 0 0,2 0 16,2 3-16,-2-3 0,1 2 15,2 0-15,3 0 0,-2 0 16,3-1-16,1 0 0,-1 0 0,4 0 16,0 0-16,-1 2 0,1 1 15,2-1-15,1-3 0,1 1 16,2 0-16,1 0 0,3 2 15,1-2-15,-2-1 0,2 0 16,3 0-16,-2 1 0,2 0 16,3 0-16,-2 2 0,2-2 15,0-1-15,8-1 0,0 1 16,-1 0-16,1 0 0,1-2 16,2-1-16,-2 2 0,1 1 0,-1 0 15,5 0-15,5 1 0,-1 0 16,0-1-16,1 0 0,-3-1 15,-3 0-15,3 0 0,-1 1 16,1 0-16,3 1 0,2-1 16,0-3-16,-1 3 0,0 0 15,-1 0-15,0 2 0,0-1 16,-1 1-16,-1-1 0,1 2 16,0-3-16,-1 0 0,1 0 0,2 1 15,4 2-15,-3 0 0,2-1 16,0-2-16,-4 0 0,-2 2 15,1-1-15,3 2 0,-3-2 16,-1 1-16,2-2 0,1 0 16,0 2-16,-2 2 0,3-3 15,-1 0-15,-1 1 0,1 2 16,0-3-16,2-3 0,-2 1 16,2 0-16,-3 1 0,2 0 15,-2 3-15,1 0 0,1 1 0,4-3 16,-3 0-16,-2-2 0,1 0 15,2-1-15,2 1 0,-2 2 16,22 1-16,-8-2 0,-4 0 16,-2-2-16,-2 1 0,0 0 15,-6 1-15,-4 2 0,5 0 16,2-1-16,-2-2 0,-3-1 0,1 1 16,0 1-16,0-1 0,4-1 15,-2 1-15,0 0 16,-1 0-16,-4 2 0,4 0 0,2 0 15,-5 1-15,-2 0 0,4 0 16,3-2-16,-3-3 0,-3-1 16,0-1-16,2 1 0,1 0 15,0 1-15,-1 0 0,-1 1 16,0-1-16,-1 3 0,2 0 16,0 0-16,-1-1 0,-1-3 0,0 1 15,2 1-15,-4 1 0,-2 1 16,5-1-16,2 0 0,-3-1 15,-4 0-15,3 2 0,-1 3 16,-15-3-16,3-3 0,20 0 16,-1-1-16,-21 3 0,3 0 15,2-2-15,3 1 0,-1 0 16,2 0-16,1 3 0,0 1 16,1-3-16,3-1 0,-1 1 15,0-1-15,-1 1 0,-1 1 0,1 0 16,1-1-16,-1-1 0,0 1 15,0-3-15,2-1 0,-1 4 16,0 1-16,-1 0 0,0-1 16,-2-2-16,-1 1 0,-2 1 15,1 2-15,0 1 0,2 1 0,0-3 16,-1-3-16,-2 2 0,1 1 16,0 0-16,0-1 0,1 1 15,1 0-15,-4-1 0,0-2 16,1 2-16,2 0 0,-2-1 15,0 1-15,-5 4 0,2-1 16,1 1-16,0-3 0,1 0 16,2-2-16,-2 0 0,1 1 15,-2-1-15,1 0 0,0 1 16,2 0-16,-3 1 0,-1 0 0,3 0 16,1-2-16,-4 1 0,-2 1 15,2-1-15,2-1 0,-4 1 16,-1 0-16,3 2 0,1 0 15,0-2-15,-2 0 0,-1-1 16,-1-2-16,1 4 0,1 0 16,-1 0-16,-1 0 0,1-2 15,0-1-15,0 1 0,0 1 16,-2 0-16,-1 2 0,2-1 16,0-1-16,-6-1 0,1 0 0,0 1 15,1 1-15,2 0 0,1 0 16,-1-1-16,1-1 0,-1 0 15,-1 0-15,-1 1 0,2 1 16,-2 0-16,-3 2 0,4-2 16,2-1-16,-2 0 0,0 1 15,-2 0-15,-2-1 0,1 1 16,1-1-16,-1 1 0,1 0 16,-5 0-16,-5 0 0,0 0 15,-1 1-15,0 0 0,-2-1 0,-3 0 16,0-1-16,-2 0 0,-1 1 15,-2 0-15,0 0 0,-3-1 16,-1-2-16,1 3 0,-3 0 16,0 3-16,-4-2 0,-1 1 15,-3-1-15,2 0 0,-1-1 0,-3-1 16,-2 1-16,-4 0 0,-2 2 16,-8-2-16,0-1 15,-4 0-15,-3 1 0,-1-1 0,-1 0 16,-12-2-16,0 0 0,-4 0 15,-3 1-15,1 1 0,0-1 16,-12-1-16,0-1 0,-1 1 16,-1 0-16,-13 0 0,1 1 15,-8-1-15,4 1 0,2 0 16,-1 1-16,-28-6 0,14-2 0,1 4 16,0 1-16,5 0 0,1-2 15,-1 6-15,2 2 0,3 1 16,1-2-16,0-3 0,-2-3 15,1 0-15,1 1 0,0 3 16,0 2-16,2-1 0,0 1 16,-2 4-16,-1 1 0,2-1 15,1-2-15,2-3 0,-1-2 16,2 0-16,0 0 0,0 0 16,-1 4-16,0-2 0,1 0 0,-1-2 15,0 2-15,3 4 0,2 1 16,-3-4-16,-2-3 0,7 1 15,4 0-15,-2 2 0,-1 1 16,-2 1-16,-1-2 0,3-1 16,3 0-16,0 0 0,3 0 0,-2 0 15,-1-1-15,0-2 16,0 1-16,-2 2 0,2 2 16,2 1-16,3-1 0,2 0 15,-3-1-15,2 4 0,1 1 0,-3-4 16,-2-6-16,2 0 0,1-1 15,2 4-15,1 2 0,3-1 16,-2-1-16,0 2 0,-3 0 16,2-2-16,2 0 0,-2 1 15,0 0-15,5 1 0,1 2 0,0-5 16,-1-4-16,-1 1 16,2 2-16,5 1 0,-1 0 15,-2 1-15,1 0 0,-1 0 0,-4-1 16,6 2-16,4-1 0,-2-1 15,0-1-15,1 2 0,3 4 16,-4-7-16,-3-2 0,6 4 16,2 3-16,0-3 0,-1 0 15,1 2-15,-2 1 0,2 2 16,2 2-16,-1-4 0,3-3 0,-1-4 16,2-2-16,-1 4 0,2 2 15,-1 2-15,2 0 0,19 2 16,-3 1-16,-5-2 15,-4-2-15,2 1 0,2 1 0,1-1 16,-1 1-16,2-1 0,0 0 16,2 3-16,1 0 0,6-3 15,0-1-15,2-1 0,1-2 16,4 3-16,2 3 0,0-3 16,0 0-16,2 1 0,4 0 0,-3 1 15,3-1-15,-2-1 0,2 1 16,0 0-16,3 1 0,0 2 15,3 0-15,1-1 0,1-3 16,2 2-16,2 1 0,3-2 16,2 0-16,3 1 0,1 2 15,1-1-15,4 0 0,-1-1 16,1 1-16,3-1 0,2 0 16,8-1-16,0 1 0,3 0 15,1 1-15,-1 0 0,0 2 0,4-3 16,2-1-16,7 0 0,-3 1 15,2 0-15,0-1 0,-3-1 16,3 1-16,11 0 0,-1 2 16,-3 0-16,-2-1 0,-1-1 15,4-3-15,5 1 0,-4 0 16,0 1-16,-1 1 0,-1-3 16,-1 1-16,28 2 0,-8 2 15,-6-1-15,-4 2 0,-3-6 0,-4 0 16,-3 0-16,0 2 0,2 3 15,3 2-15,-7-1 0,1-2 16,0-1-16,3-1 0,-4 3 16,1 3-16,-1-5 0,2-3 15,-4 1-15,-1 0 0,-1-2 16,-1 1-16,4 3 0,1 1 0,-1-1 16,1-1-16,-5 0 0,-2 0 15,4 1-15,0-1 0,-3-5 16,-5-4-16,4 9 0,2 6 15,0-4-15,0-2 0,-6-3 16,-3-3-16,4 5 0,0 2 16,1-3-16,-1-3 0,-2-1 15,-2-1-15,-1 1 0,0 0 16,-3 1-16,-1 1 0,0-1 16,-1-1-16,0 3 0,-4 2 0,0-7 15,-2-4-15,-11 7 0,3-1 16,2 0-16,-1-2 0,0-1 15,1 0-15,1 1 0,2-3 16,-7 2-16,-1-2 0,-2-3 16,-3-2-16,2 1 0,-1 2 0,1-2 15,0-1-15,-3-1 16,-1-1-16,-4 3 0,-2-2 16,0-1-16,-2 1 0,0-1 15,-1-1-15,-1 1 0,-2-1 0,-2 1 16,-2-2-16,-2 2 0,1 1 15,-4 2-15,0-1 0,-2 0 16,-1 0-16,-1 0 0,-2 1 16,0-1-16,-2 0 0,-1-2 15,-2-2-15,-2 2 0,-1 1 16,0 0-16,0 0 0,-3 1 16,-3 3-16,-8-2 0,1 3 0,2-2 15,0 2-15,-2-5 0,-2-1 16,-1 1-16,1 2 0,-4 3 15,-4 0-15,1 1 0,2 2 16,-9-1-16,-2 1 0,1 2 16,-3 2-16,1-1 0,0-1 15,-1 2-15,0 2 0,-10 0 16,0 0-16,5 4 0,3 1 0,2-1 16,3-1-16,-3-1 0,1 1 15,3 5-15,4 3 0,0 0 16,2-1-16,1 0 0,3 2 15,1 1-15,2 1 0,-1 1 16,4 1-16,3 2 0,3 2 16,-1-1-16,0 0 0,3-1 15,0 0-15,4 2 0,4 3 16,-1-3-16,1 0 0,2 3 16,0 4-16,0-1 0,0-2 0,1 4 15,-1 0-15,5 1 0,0-1 16,4 1-16,-2 1 0,3-4 15,2 1-15,1 1 0,-1-1 16,1 3-16,1 1 0,4 4 16,1 2-16,1-4 0,1-3 0,2-3 15,1 0-15,1-2 16,4 2-16,3-3 0,3 0 0,1-1 16,1 3-16,1-3 15,2-1-15,1-4 0,4-1 0,0 0 16,2 1-16,-2-1 0,4-1 15,3-2-15,-2-1 0,2 0 16,1-1-16,-9-2 0,-6-2 16,-4-1-16</inkml:trace>
  <inkml:trace contextRef="#ctx0" brushRef="#br0" timeOffset="197523.6406">10017 6371 0,'0'0'0,"0"0"0,0 0 0,-24 4 15,24-4-15,-26 4 0,10-1 16,-3-1-16,-2-1 0,-8 3 16,0 2-16,-2-1 0,0 1 15,-2 3-15,-2 1 0,0 0 16,2 0-16,-7 6 0,-1 1 0,3 1 16,4-1-16,-8 5 15,1 2-15,5 1 0,3-1 0,4 1 16,4 1-16,2-3 0,2-2 0,-1 3 15,0 1-15,3 0 16,4-3-16,1 4 0,3-1 16,4 1-16,1-2 0,2 3 15,1 0-15,3 0 0,2 0 0,3 0 16,5-1-16,2 0 0,1-2 16,3 2-16,0 1 15,3-1-15,1-1 0,5-1 0,6-3 16,-2-2-16,-1 0 0,6-1 15,3 1-15,-2-4 0,-1-2 16,13 2-16,3 1 0,-2-2 16,-3 0-16,6-1 0,4 0 15,-2-3-15,-2-3 0,11 3 16,5 3-16,-8-5 0,-4-5 0,6 2 16,4 2-16,-3 0 0,-3 1 15,32 1-15,-5-2 0,-14-3 16,-7-2-16,7 0 0,4 2 15,-8 0-15,-4 2 0,6-4 16,1-2-16,-3 0 0,-4 0 0,5 0 16,5 0-16,-9 0 15,-5-1-15,5 0 0,4 1 16,-4 1-16,-2 0 0,6 0 0,5-2 16,-8 0-16,-5-3 0,5 0 15,5 1-15,-7-1 0,-4-1 16,6-1-16,4 0 0,-3 0 15,-1-1-15,3 0 0,0 1 16,-10-4-16,-6-2 0,2 2 16,2 0-16,-2 2 0,-2 1 15,0-5-15,0-6 0,-5 2 16,-2 0-16,-2 1 0,-1-1 16,-6 3-16,-4 2 0,4-6 0,2-5 15,-7-1-15,-4-1 0,-3-3 16,1 0-16,-7 4 0,-2 2 15,1-6-15,-1-2 0,0 4 16,-3 4-16,-4-4 0,-2-2 16,-6 10-16,-1-2 0,-4-5 15,-4-1-15,-2-3 0,0 0 0,-5-4 16,-4 0-16,2 9 0,-1 1 16,-6-4-16,-4-4 0,-2 0 15,-1 1-15,-11-5 0,-3-1 16,1 4-16,3 3 0,-11-1 15,-6 1-15,2 0 0,4 2 0,-35-14 16,-1 5-16,8 5 16,7 7-16,-7-2 0,-1 0 15,4 5-15,3 4 0,-8-3 16,-5-1-16,6 1 0,3 2 0,-11 6 16,-8 4-16,5 3 0,4 3 15,-5-5-15,-4-1 16,5-1-16,5 2 0,-10 4 0,-7 1 15,6 3-15,5 3 0,-11 2 16,-9 2-16,11 3 0,7 1 0,-5 4 16,-5 3-16,8-1 15,7 0-15,-1 6 0,-1 2 16,10-5-16,6-2 0,-1 3 16,0 4-16,7-1 0,7 1 0,4-3 15,1-1-15,7-4 0,5-2 16,5 1-16,5 0 0,3-3 15,2-3-15,5 3 0,3 1 16,4-8-16,3-2 0,1 5 16,3 5-16,-2-1 0,-1-1 0,4 2 15,3 2-15,3-2 16,1-3-16,7-2 0,7-2 16,-5-7-16,-3 0 0,-1-1 0</inkml:trace>
  <inkml:trace contextRef="#ctx0" brushRef="#br0" timeOffset="198139.6746">13896 6639 0,'0'0'0,"0"0"0,20-5 15,-4 3-15,3-1 0,7 0 0,8-1 16,14-1-16,1 1 0,16-3 15,2 0-15,-4 0 0,-2 0 16,11-2-16,-2 2 0,-2-2 16,-11 2-16,-12 0 0,-9 1 15,-9 1-15,-8 2 0,-13 1 16,-9-1-16,-7 0 0,-6 1 0,7 1 16,1 0-16,1 1 0</inkml:trace>
  <inkml:trace contextRef="#ctx0" brushRef="#br0" timeOffset="198523.9372">14272 6421 0,'0'0'0,"0"0"16,0 0-16,11 18 0,-11-18 0,10 25 15,-3-3-15,0 3 0,-1 2 16,2 13-16,-1 3 0,-2 1 15,-1-2-15,0 13 0,-3-1 16,-1-5-16,-1-7 0,-3 5 16,-1-4-16,-2-8 0,0-6 0,-2-2 15,-1-1-15,-1-6 16,0-4-16,-6-1 0,-4-2 16,0-6-16,3-4 0,-3-10 0,0-4 15,6 6-15,3 6 0,2-17 16,2-14-16,1 0 0,3 4 15,-1 0-15,3 6 0,1 4 16,1 2-16,10-4 0,7 1 16,2 2-16,4-1 0,10-2 15,5 0-15,-1 4 0,2 3 0,5 2 16,5-1-16,-11 3 0,-8 1 16,-7 2-16</inkml:trace>
  <inkml:trace contextRef="#ctx0" brushRef="#br0" timeOffset="198723.9448">14729 6738 0,'0'0'16,"0"0"-16,20-6 0,-4 2 0,3-2 15,12-2-15,4 3 0,-1-2 16,-1 2-16,9-2 0,1 1 15,-4-1-15,-4 1 0,-5 0 16,-5 1-16,-5-1 0,-3 0 0,-4 2 16,-2-1-16,-2 2 0</inkml:trace>
  <inkml:trace contextRef="#ctx0" brushRef="#br0" timeOffset="198923.6421">15029 6518 0,'0'0'0,"0"0"0,0 0 16,0 0-16,-11 30 0,11-30 16,-16 38-16,5-14 0,-1 2 15,-2 3-15,-2 5 0,-5 8 0,-1 1 16,-4 7-16,-1-1 16,4-5-16,3-4 0,-1 1 0,4-7 15,3-6-15,2-5 0,4-6 16,0-3-16,2-4 0</inkml:trace>
  <inkml:trace contextRef="#ctx0" brushRef="#br0" timeOffset="199160.642">14926 6834 0,'0'0'16,"0"0"-16,27-8 0,-11 3 0,2-2 16,8 0-16,4 1 15,-2 2-15,-3 2 0,-3 0 0,-2 4 16,-4 1-16,-1 1 0,-2 3 15,-4 3-15,-5 0 0,-1 1 16,-6 5-16,-5 2 0,-1-2 16,-4 0-16,-5 9 0,-4 1 15,-2 0-15,0-2 0,-4-1 16,-4-1-16,1-3 0,2-2 0,-7 0 16,-1-1-16,5-8 0,4-3 15,5-2-15,5 0 0,5 0 16</inkml:trace>
  <inkml:trace contextRef="#ctx0" brushRef="#br0" timeOffset="199373.219">14990 6943 0,'0'0'16,"0"0"-16,16 14 0,-7-4 0,1 1 16,8 6-16,4 2 0,0 3 15,0-1-15,0 2 0,1 2 16,4 3-16,-3-4 0,-2-2 15,0 0-15,-3-5 0,-4-5 16,-2-2-16,-4-2 0,-1-3 16,-2-4-16,-4-9 0,-2-9 15,-6-3-15,-2-1 0,0 4 16,2 2-16,2 4 0</inkml:trace>
  <inkml:trace contextRef="#ctx0" brushRef="#br0" timeOffset="199525.7597">15118 6447 0,'0'0'0,"0"0"0,0 0 0,0 0 15,29 9-15,-29-9 0,23 16 16,-23-16-16,27 24 0,-12-8 16,0 2-16,-2-2 0,0-2 0,-4-2 15</inkml:trace>
  <inkml:trace contextRef="#ctx0" brushRef="#br0" timeOffset="199706.9359">15668 6518 0,'0'0'0,"0"0"0,0 0 16,0 0-16,0 0 0,28 15 0,-28-15 15,21 21-15,-11-8 0,-2-2 16,0-2-16,-1 0 0</inkml:trace>
  <inkml:trace contextRef="#ctx0" brushRef="#br0" timeOffset="199890.6307">15593 6795 0,'0'0'0,"0"0"0,0 0 16,23 4-16,-23-4 0,26 5 16,-26-5-16,35 10 0,-15-3 0,1 0 15,0 1-15,-4 1 0,-1 0 16,0 2-16,-1-3 16,-3 0-16</inkml:trace>
  <inkml:trace contextRef="#ctx0" brushRef="#br0" timeOffset="200040.0589">15497 7165 0,'0'0'0,"0"0"16,0 0-16,0 0 0,0 0 0,0 0 16,0 0-16,0 0 15,21-13-15,-21 13 0,43-18 16,-15 6-16,3 1 0,3-1 0,3-2 16,11-4-16,-1 1 0,2 1 15,-11 2-15,-6 3 0</inkml:trace>
  <inkml:trace contextRef="#ctx0" brushRef="#br0" timeOffset="200240.2589">16082 6640 0,'0'0'0,"0"0"15,0 0-15,0 0 0,27-2 0,-27 2 16,41-7-16,-17 3 0,2-1 15,3 0-15,4 2 0,7-3 16,-2 1-16,-3 1 0,-1 1 16,1-3-16,-6 2 0,-6 0 15,-4 2-15,-4-1 0</inkml:trace>
  <inkml:trace contextRef="#ctx0" brushRef="#br0" timeOffset="200423.9072">16063 6745 0,'0'0'16,"0"0"-16,0 0 0,0 0 16,0 0-16,-5 24 0,5-24 15,4 22-15,-4-22 0,6 25 16,-3-10-16,0-1 0,0-1 0,2-1 16,0-1-16,-1-2 0,1 3 0,-2-3 15,1 0-15,-1-2 16</inkml:trace>
  <inkml:trace contextRef="#ctx0" brushRef="#br0" timeOffset="200694.2491">16062 6852 0,'0'0'0,"0"0"15,0 0-15,0 0 0,28-10 0,-28 10 16,30-7-16,-11 3 0,1 1 16,1 0-16,1-1 0,-2 3 15,-3 2-15,3 2 0,-2 1 16,-4 0-16,-3 0 0,-5 1 15,-5 2-15,-7 1 0,-3 2 16,-5 1-16,-4 0 0,-1 0 16,-2 0-16,-4 2 0,0 0 15,3-2-15,2-1 0,1 0 16,5-2-16,2-2 0,2-1 0,7-1 16,5-4-16,6-1 15,4-4-15,6-1 0,6-3 0,0 0 16,1 0-16,1-1 0,-5 3 15,-5 1-15</inkml:trace>
  <inkml:trace contextRef="#ctx0" brushRef="#br0" timeOffset="200990.0508">16495 6734 0,'0'0'0,"0"0"0,0 0 15,0 0-15,0 0 0,0 0 0,12 27 16,-12-27-16,5 29 0,-4-8 15,-1 5-15,0 0 0,0-1 0,0 2 16,-1 2-16,-1 6 16,1-3-16,0-1 0,0-3 15,0-3-15,0 0 0,0 1 16,-1 0-16,-1-7 0,1-6 0,0-2 16,0-1-16,0-1 0,-1-2 15,0-1-15,-1-1 0,-2-1 16,-2-2-16,-1-2 0,-4-1 15,1-3-15,0-2 0,-2-1 16,-3-4-16,-1 1 0,-5-1 16,-2 0-16,-4 2 0,-3-1 15,-3 4-15,0-2 0,6 3 0,6-1 16</inkml:trace>
  <inkml:trace contextRef="#ctx0" brushRef="#br0" timeOffset="201709.0583">14537 7625 0,'0'0'0,"0"0"15,0 0-15,32 2 0,-14-2 16,8 0-16,8 1 0,14 1 15,2 0-15,24-2 0,9-3 16,1 0-16,1 0 0,26 0 16,23-4-16,8 1 0,-12-1 0,56-8 15,-13-3-15,-25 0 16,-17 0-16,-11-5 0,-6-2 16,-19 0-16,-13 0 0,-2-12 0,-4-9 15,-14 3-15,-7 3 0,-11-8 16,-6-4-16,-7-4 0,-6 0 15,-16-11-15,-12-9 0,-10 17 16,-8 9-16,-22-6 0,-15-3 16,-3 2-16,-3 3 0,-23-1 15,-16 0-15,-2 12 0,-2 7 0,-18 1 16,-15 0-16,7 1 0,6 2 16,-18 11-16,-10 7 15,16 3-15,11 2 0,-11 9 0,-7 7 16,11 5-16,6 5 0,-9 11 15,-4 8-15,15 3 0,12 4 16,3 11-16,1 6 0,21-4 16,16-3-16,18 5 0,12 4 15,13-3-15,9-2 0,13 6 16,9 4-16,13-9 0,7-6 0,19 1 16,12 0-16,2-5 0,1-3 15,25-2-15,18-1 0,0-4 16,0-5-16,13 2 0,9-3 15,-37-10-15,-26-6 0,-17-6 16</inkml:trace>
  <inkml:trace contextRef="#ctx0" brushRef="#br0" timeOffset="202126.0943">17083 6877 0,'0'0'16,"0"0"-16,0 0 0,30 5 0,-30-5 16,31 4-16,-5-4 0,0 2 15,2-1-15,13-1 0,4-1 16,-2-1-16,-1 2 15,7-2-15,0-1 0,-10 0 16,-6 2-16,-3 0 0,-8 1 0,-5-2 16,-6-2-16,-11 4 15,-12-2-15,-1 2 0,-2-1 0,3 1 16,2 0-16,2 0 0</inkml:trace>
  <inkml:trace contextRef="#ctx0" brushRef="#br0" timeOffset="202340.1691">17488 6740 0,'0'0'16,"0"0"-16,0 0 0,36 3 0,-19-1 16,2 2-16,2 0 0,6 3 15,3 1-15,-2 2 0,-3 0 16,-2-1-16,-2 0 0,-3 1 16,-4 2-16,-3 1 0,-2 0 15,-6 3-15,-3 1 0,-8 1 16,-9 1-16,-13 7 0,-7-1 15,-5 2-15,-3 2 0,-10 5 16,-1 0-16,13-8 0,9-5 0,8-4 16</inkml:trace>
  <inkml:trace contextRef="#ctx0" brushRef="#br0" timeOffset="202773.2675">18034 6821 0,'0'0'0,"0"0"16,0 0-16,0 0 0,0 0 15,30-15-15,-30 15 0,36-8 16,-14 3-16,5-1 0,5-1 16,0 1-16,0 0 0,9-2 15,1 1-15,5-2 0,-7 1 0,-2 1 16,-5 1-16,-5-1 0,-6 2 16,-5 0-16,-2 1 15,-3 2-15</inkml:trace>
  <inkml:trace contextRef="#ctx0" brushRef="#br0" timeOffset="203056.4244">18382 6602 0,'0'0'0,"0"0"0,0 0 16,0 0-16,0 0 0,-5 23 0,5-23 15,-16 27-15,8-9 0,-6 5 16,-2 5-16,-2 0 0,-1 1 15,-4 8-15,2 2 0,3-6 16,2-3-16,1 4 0,3-5 16,3-5-16,2-3 0,6-3 15,3-2-15,8-7 0,6-3 0,6-5 16,5-5-16,3-1 0,2-2 16,2-2-16,1-1 15,1 4-15,-1-1 0,1-1 0,-4 0 16,-7 1-16,-6 2 0,-3 1 15</inkml:trace>
  <inkml:trace contextRef="#ctx0" brushRef="#br0" timeOffset="203273.3089">17897 7368 0,'0'0'0,"0"0"0,0 0 16,31-2-16,-31 2 0,45-7 0,-10 2 15,1-2-15,1 0 0,16-4 16,5-1-16,7-2 0,-5 0 16,4-3-16,-6 2 0,-11 1 0,-7 3 15,-5-2-15,-9-2 16,-12 4-16,-7 0 0,-1 2 0,-2 2 16,0 2-16</inkml:trace>
  <inkml:trace contextRef="#ctx0" brushRef="#br0" timeOffset="203473.9246">18370 6907 0,'0'0'0,"0"0"16,0 0-16,0 0 0,0 0 0,0 0 15,2 28-15,-2-28 16,0 34-16,0-8 0,0 5 16,0 3-16,2 3 0,-1 12 0,0 1 15,0-4-15,0-3 0,2 3 16,2-6-16,-1-9 0,1-6 15,-2-5-15,0-6 0,-1-12 16,-1-7-16,1 1 0,-2 2 16,0 0-16</inkml:trace>
  <inkml:trace contextRef="#ctx0" brushRef="#br0" timeOffset="203956.6503">18952 6554 0,'0'0'0,"0"0"0,0 0 16,0 0-16,0 0 0,19 20 16,-19-20-16,6 28 0,-6-28 0,-3 36 15,-2-14-15,-4 1 0,-2 0 16,-8 6-16,-3-1 0,4-4 16,1-3-16,-6 0 0,-6 4 15,4-7-15,3-3 0,-1-2 16,3-4-16,4-2 0,4 0 15,5-5-15,3-1 0,10-3 16,6-2-16,7-3 0,7 0 16,10-2-16,3 2 0,5-1 15,5-1-15,-3 1 0,-3 0 0,7 1 16,-3 0-16,-8 2 16,-6 1-16,-5 0 0,-8 3 0,-8 2 15,-4 0-15,-9 5 0,-7 4 16,-6 2-16,-7 2 0,-9 6 15,-9 4-15,1-1 0,-1 0 16,-3 0-16,-2 2 0,6-2 16,1-5-16,3 2 0,6-3 15,7-3-15,5-4 0,5-2 16,3-2-16,7-2 0,5-4 0,12 0 16,12-3-16,3-1 0,4 0 15,9-2-15,8-2 0,0 1 16,-2 0-16,7-4 0,-6 1 15,-11 2-15,-10 2 0,-8 1 16</inkml:trace>
  <inkml:trace contextRef="#ctx0" brushRef="#br0" timeOffset="204142.4473">19131 7121 0,'0'0'0,"0"0"0,0 0 16,0 0-16,-11 22 0,11-22 15,-21 32-15,8-11 0,0 1 16,-3 1-16,0 1 0,-5 7 16,-1-3-16,-3-3 0,-2 1 15,-4 0-15,2-3 0,1-6 16,-1-5-16,4-7 0,1-6 0,6 1 16,2 0-16,4 0 0</inkml:trace>
  <inkml:trace contextRef="#ctx0" brushRef="#br0" timeOffset="204306.7325">18794 7152 0,'0'0'0,"0"0"16,0 0-16,0 0 0,30 10 0,-30-10 16,38 19-16,-15-6 15,2 2-15,11 8 0,1 4 16,2-1-16,-1 0 0,8 9 16,-2 1-16,-2-5 0,-3-2 0,5-1 15,-3-7-15,-8 4 0,-5 2 16,-3-2-16,-6-6 0,-5-5 15</inkml:trace>
  <inkml:trace contextRef="#ctx0" brushRef="#br0" timeOffset="204540.5528">19620 6622 0,'0'0'0,"0"0"16,0 0-16,0 0 0,17 24 0,-17-24 16,10 40-16,-7-15 15,-1 3-15,-2 3 0,-1 5 16,0 4-16,1-3 0,-1 5 0,0-4 16,1-8-16,2-5 0,-1-7 15,0-2-15,1-3 0</inkml:trace>
  <inkml:trace contextRef="#ctx0" brushRef="#br0" timeOffset="204824.9805">19633 6672 0,'0'0'0,"0"0"0,0 0 16,27-7-16,-27 7 0,33-8 0,-10 5 15,2-1-15,0 1 0,8 0 16,1-1-16,-2 3 0,-2 0 15,3 0-15,-4 1 0,-5 0 16,-4 2-16,-5 2 0,-2 2 16,-4 1-16,-2 1 0,-3 2 15,0 2-15,-4 3 0,-3 1 0,-2 6 16,-4 2-16,-2 2 0,-1 0 16,-3 6-16,-1-1 15,2-2-15,-1-2 0,0-5 0,-3-4 16,0-4-16,-1-6 0,3-1 15,3-1-15,3-1 0</inkml:trace>
  <inkml:trace contextRef="#ctx0" brushRef="#br0" timeOffset="204989.999">19596 6819 0,'0'0'0,"0"0"15,0 0-15,24-8 0,-24 8 0,34-9 16,-11 5-16,1-1 0,2 2 0,7 0 15,1 2-15,-2 0 16,-2 0-16,-3 1 0,-4 0 16,-5 2-16,-5 4 0,-2-1 0,-1-2 15,-2 0-15</inkml:trace>
  <inkml:trace contextRef="#ctx0" brushRef="#br0" timeOffset="205156.7262">19577 6965 0,'0'0'0,"0"0"0,0 0 16,27-5-16,-27 5 0,39-10 16,-12 5-16,3-1 0,2 0 0,11-1 15,1 3-15,-3-1 0,-5 2 16,2 0-16,-6 3 16,-8 2-16,-5 1 0,-4-1 0,-3 0 15,-2 0-15</inkml:trace>
  <inkml:trace contextRef="#ctx0" brushRef="#br0" timeOffset="205559.3259">19321 7153 0,'0'0'0,"0"0"0,0 0 16,0 0-16,0 0 0,38-8 0,-8 2 16,4-1-16,5-3 0,9 2 15,10-3-15,15-2 0,1 1 16,16-1-16,11-1 0,-3 1 15,-15 2-15,-5 1 0,-11 2 16,-18 2-16,-14 0 0,-13 1 16,-10 1-16,-9 0 0,-8 2 0,-13 1 15,-8 0-15,1 1 0,-3 0 16,-5 0-16,-3 1 16,-1 1-16,2 0 0,-9 3 0,-1 0 15,2 3-15,2 3 0,-1 5 16,0 2-16,4 1 0,1 2 15,0 5-15,-2 2 0,5 1 16,4 1-16,-5 7 0,1 2 16,6-3-16,5-4 0,8-4 15,5-4-15,4-6 0,3-4 0,5-5 16,3-3-16,3-4 0,2-2 16,2-6-16,4-5 15,-3-4-15,-1 0 0,-1-3 0,0-3 16,-3 5-16,-2 4 0,0 2 15</inkml:trace>
  <inkml:trace contextRef="#ctx0" brushRef="#br0" timeOffset="206206.4056">19711 7178 0,'0'0'0,"0"0"0,0 0 15,0 0-15,26-11 0,-26 11 16,31-5-16,-13 3 0,1-1 0,-1 1 16,1 0-16,-1 1 0,-2 2 15,3 1-15,-2 3 0,-3-2 16,-1 1-16,-3 2 0,-1-1 15,-3 2-15,-1 1 0,-5 2 16,-3 0-16,-2-1 0,0 0 16,-5 2-16,-2 0 0,-2-3 0,-1 0 15,-2-5-15,1 0 16,2-3-16,1-1 0,2-5 16,1-4-16,3 1 0,0 2 0,3-1 15,1 1-15,1 0 0,1 0 16,0 1-16,0 3 0,0 0 15,0 1-15,1 2 0,3 7 16,-1 0-16,0 2 0,0 4 16,-2 2-16,-2 2 0,0-1 0,0 8 15,-1 2-15,1-3 0,0-3 16,1-1-16,0 0 16,-1-5-16,0-3 0,-1-1 0,-2-2 15,-1-1-15,-2-2 0,-2-2 16,-1 0-16,-1-3 0,-2-3 15,1 0-15,0-2 0,2 0 16,2-1-16,1 0 0,3 0 16,-1 0-16,3 0 0,6 0 15,7-2-15,4 0 0,2 1 0,5 0 16,4 2-16,2 1 0,-1 1 16,2 0-16,1 2 15,3 1-15,-3 1 0,-2 2 0,-4-1 16,-7 0-16,-3 2 0,-11 3 15,-9 3-15,-4-1 0,-4 1 16,-12 4-16,-8 3 0,-4-2 16,-1 1-16,-9 3 0,2 0 15,3-3-15,4 0 0,-2-2 16,5-2-16,9-2 0,7-3 0,8-1 16,5-4-16,10-2 0,8-3 15,16 3-15,11 0 0,3 0 16,7-1-16,25-1 0,9 0 15,11 3-15,-6 3 0,-13-2 16,-22 1-16,-13-2 0</inkml:trace>
  <inkml:trace contextRef="#ctx0" brushRef="#br0" timeOffset="231275.0217">9467 7222 0,'0'0'0,"0"0"16,0 0-16,0 0 0,23 3 0,-23-3 16,23 6-16,-23-6 0,34 8 0,-12-5 15,4 2-15,5-2 16,4 0-16,17 2 0,6 0 16,17 0-16,1-1 0,21-1 15,5-2-15,16-2 0,-2-2 0,19-1 16,-2-2-16,52 0 0,-16 2 15,-9-1-15,-7 0 0,-12 1 16,-7-1-16,-5 3 0,-1 1 16,-9 3-16,-6 3 0,-7 3 15,-6 3-15,-6-6 0,-3-1 16,-7 2-16,-3 3 0,-8-4 16,-7-3-16,-8 0 0,-5 2 15,-15 2-15,-10 1 0,-7-4 0,-6-2 16,-8-2-16,-3-2 15,-10 2-15,-5 0 0,-10-4 16,-8-5-16,-15 2 0,-11 1 16,-6 2-16,-6 0 0,-11 1 0,-9 1 15,-3-3-15,-4 1 0,-14 1 16,-9 2-16,-1 1 0,0 2 16,-9 0-16,-4 3 0,1-6 15,2-1-15,-11 10 0,-6 6 16,0 4-16,3 3 0,-1-2 0,-2-2 15,11-2-15,7-2 0,1 3 16,2 1-16,12 2 0,10 1 16,9-1-16,7 0 0,15-4 15,9-2-15,18-6 0,12-2 16,15-1-16,11 1 0,7-1 16,6-2-16,11-5 0,7-2 0,17-3 15,13-2-15,12 1 0,8-1 16,7 3-16,8 1 0,2 1 15,3 1-15,11-2 0,7 0 16,5 2-16,4 1 0,10-1 16,8-1-16,-6 3 0,-2 2 0,11-2 15,8 1-15,-7-1 16,-4 0-16,6 0 0,3 0 16,-5 0-16,-3-2 0,-3 1 15,-2 0-15,-13-1 0,-8-2 0,-12 2 16,-7 0-16,-17 4 15,-13 2-15,-10-5 0,-5-2 16,-10-4-16,-7-2 0,-14 5 0,-12 3 16,-7-1-16,-4 0 0,-17-3 15,-9-1-15,-11 0 0,-6-1 16,-11 2-16,-5 2 0,-6-1 16,-2 0-16,-10 4 0,-5 3 15,-4 0-15,-3 1 0,-10 1 0,-5 1 16,0 2-16,0 0 0,-5 2 15,-4 1-15,0 5 0,-1 3 16,-2-1-16,-2 0 0,6 1 16,5-2-16,3 2 0,1 1 15,14-1-15,7 1 0,10 2 16,7-1-16,19-5 0,16-2 0,12-3 16,8-2-16,7-4 0,6-2 15,11-2-15,9 1 0,14-2 16,12 0-16,18-2 0,14-3 15,7-1-15,4-2 16,7-1-16,4-2 0,7 1 0,3 0 16,11 1-16,4 0 15,0 5-15,-2 3 0,3 0 0,2 2 16,-4 1-16,-2 1 0,-1 0 16,0-1-16,-10 3 0,-8 4 15,-6-1-15,-5 3 0,-16-1 16,-11-1-16,-17-7 0,-11-5 15,-15-1-15,-10-1 0,-15 6 16,-11 4-16,-15-2 0,-13 1 0,-21-5 16,-14-4-16,-15 1 0,-9 0 15,-16 4-15,-11 2 0,-8 0 16,-5-3-16,-11 4 0,-8 3 16,0 6-16,2 5 0,-7 3 15,-2 2-15,8 4 0,5 4 0,12 0 16,8 1-16,16-2 0,10-2 15,17-2-15,9 1 0,18-4 16,12-2-16,21-9 0,14-4 16,11-3-16,8-2 15,7-6-15,4-1 0,16-5 0,10-3 0,22-2 16,17-3-16,10 1 0,7 1 16,7-2-16,6-1 15,6 1-15,3 4 0,13 0 16,10 2-16,-4-1 0,0-2 0,1 4 15,2 3-15,-9 1 0,-5 3 16,-1 5-16,-2 5 16,-15-3-16,-11 0 0,-25 0 0,-18 3 15,-24-3-15,-14-1 0,-24 4 16,-15 3-16,-27 1 0,-17 0 16,21-1-16,15-3 0,10-1 0</inkml:trace>
  <inkml:trace contextRef="#ctx0" brushRef="#br0" timeOffset="309559.9981">3645 7358 0,'0'0'0,"-10"3"0,-2 1 16,-1 1-16,1-1 0,-5 4 15,-5 0-15,-6 5 0,3 1 0,-4 4 16,-5 3-16,-7 5 15,3 0-15,-4 5 0,-2 5 16,-6 6-16,8 1 0,-2 6 0,1 5 16,1 7-16,5 0 0,2 11 15,7-1-15,8-6 16,3-6-16,5 28 0,10-5 16,8-17-16,2-12 0,19-5 0,11-4 15,5-8-15,5-2 0,15-9 16,13-3-16,1-7 0,-1-3 15,19-5-15,14-2 0,-7-3 16,-1-2-16,6-7 0,4-4 16,-1-4-16,1-6 0,2-5 0,7-4 15,-18 0-15,-11-1 0,1-9 16,-4-7-16,-8 2 0,-5 1 16,-6-9-16,-5-6 0,-14-1 0,-12 0 15,-1-6-15,0-4 16,-15 6-16,-9 7 0,-15-9 0,-10-7 15,-14 12-15,-8 7 0,-19 0 16,-12 0-16,-2 8 0,-1 6 0,-21 5 16,-12 2-1,3 10-15,2 7 0,-19 11 16,-12 10-16,11 7 0,5 7 0,-7 13 16,-4 10-16,15-3 0,14-1 15,3 11-15,3 7 0,21-2 16,15-3-16,17-16 0,9-10 0,9-8 15</inkml:trace>
  <inkml:trace contextRef="#ctx0" brushRef="#br0" timeOffset="309994.2045">5812 7579 0,'0'0'15,"0"0"-15,0 0 0,0 0 0,0 0 16,-21 21-16,21-21 0,-23 22 16,23-22-16,-29 33 0,11-11 15,-3 0-15,1 0 0,-4 7 16,0-1-16,6-4 0,2-5 16,5 0-16,6-3 0,6-7 0,4-2 15,9-4-15,4 0 16,7-4-16,0-4 0,15-5 15,5-3-15,-1 0 0,-2 0 0,5-1 16,-3 1-16,-5 2 0,-5 2 16,-7 1-16,-7 1 0,-5 2 15,-3 1-15,-2 1 0</inkml:trace>
  <inkml:trace contextRef="#ctx0" brushRef="#br0" timeOffset="310161.4691">5634 7996 0,'0'0'0,"0"0"16,23-4-16,-3 1 0,2-1 0,11-2 15,6 2-15,0-2 16,-1-1-16,12-1 0,1 0 16,-9 4-16,-6 3 0,-2-1 15,-7 1-15,-6 0 0</inkml:trace>
  <inkml:trace contextRef="#ctx0" brushRef="#br0" timeOffset="310330.164">5524 8243 0,'0'0'0,"0"0"16,0 0-16,0 0 0,0 0 0,0 0 16,39 2-16,-39-2 0,41-6 15,-15 1-15,6-2 0,5-2 16,-1-1-16,9-6 0,-1-2 15,7-2-15,-4 2 0,-8 3 16,-7 2-16,-7 4 0</inkml:trace>
  <inkml:trace contextRef="#ctx0" brushRef="#br0" timeOffset="310560.0682">5714 8060 0,'0'0'0,"0"0"15,0 0-15,-9 25 0,9-25 0,-6 29 16,2-9 0,2 3-16,1 0 0,-1 7 0,2-1 0,2-3 15,2-4-15,7-2 0,7-3 16,1-2-16,2-5 0,11-3 16,2-4-16,1-5 0,-2-3 0,7-8 15,2-8-15,-3 0 16,-2 0-16,-1 0 0,-9 5 0,-6 3 15</inkml:trace>
  <inkml:trace contextRef="#ctx0" brushRef="#br0" timeOffset="310743.7807">6079 7864 0,'0'0'0,"0"0"15,0 0-15,34-3 0,-14 0 16,4 0-16,5-1 0,13-2 0,3-1 15,3 1-15,3 0 0,9 1 16,-7 0-16,5-1 0,-5 1 16,-9-1-16,-8 0 0,-7 1 15,-7 0-15,-4 3 0</inkml:trace>
  <inkml:trace contextRef="#ctx0" brushRef="#br0" timeOffset="310927.5466">6261 7701 0,'0'0'0,"0"0"0,0 0 15,0 0-15,0 0 0,11 31 16,-11-31-16,5 33 0,-2-12 16,0 0-16,-2 3 0,2-3 15,3-1-15,-3 1 0,0-3 0,1-2 16</inkml:trace>
  <inkml:trace contextRef="#ctx0" brushRef="#br0" timeOffset="311110.8547">6531 7621 0,'0'0'0,"0"0"16,0 0-16,0 0 0,-2 34 0,0-16 15,-4 5-15,2 1 0,-1 2 16,0 7-16,-1 1 0,-2-4 16,3-4-16,-1-4 0,3-3 15,0-2-15</inkml:trace>
  <inkml:trace contextRef="#ctx0" brushRef="#br0" timeOffset="311293.332">6152 8106 0,'0'0'0,"0"0"16,0 0-16,25-7 0,-25 7 0,40-6 16,-11 2-1,2-1-15,1 0 0,15-2 16,3-2-16,-1 1 0,-2 0 0,7-1 16,-3 0-16,-10 5 0,-8 0 0,-1 1 15,-7 2-15,-5-1 16</inkml:trace>
  <inkml:trace contextRef="#ctx0" brushRef="#br0" timeOffset="311497.2504">6337 8181 0,'0'0'16,"0"0"-16,0 0 0,0 23 0,0-23 15,1 27-15,-1-27 16,3 33-16,0-18 0,-1 1 0,1 0 15,4-1-15,-1 1 0,3 2 16,1-4-16,-2-2 0,1-2 16,-1-4-16,0-4 0,-1-2 15,-2-4-15,1 1 0,-4 2 16,1-2-16</inkml:trace>
  <inkml:trace contextRef="#ctx0" brushRef="#br0" timeOffset="311777.3838">6417 8233 0,'0'0'0,"0"0"0,0 0 16,0 0-16,0 0 15,0 0-15,35 2 0,-35-2 0,36 2 16,-15 0-16,0 1 16,3 1-16,3 0 0,-1 2 15,-1-1-15,5 4 0,-5-2 16,-5 1-16,-2-1 0,-3-1 0,-1 1 16,-4 0-16,-3-1 0,-6 2 15,-4 2-15,-6-2 0,-4-1 0,-6-1 16,-3 2-16,-2-3 15,-1-1-15,-1-3 0,2-1 16,0 0-16,4-1 0,6-1 0,0 0 16,8-3-16,4-2 0,10 0 15,9-2-15,5-2 0,1 0 16,13-4-16,7 0 0,2 0 0,-1 2 16,-1 0-16,-11 3 15,-7 2-15</inkml:trace>
  <inkml:trace contextRef="#ctx0" brushRef="#br0" timeOffset="311978.6837">7139 7831 0,'0'0'0,"0"0"15,0 0-15,0 0 0,28 12 0,-28-12 16,23 14-16,-23-14 16,22 21-16,-12-13 0,-1 1 15,-2-2-15</inkml:trace>
  <inkml:trace contextRef="#ctx0" brushRef="#br0" timeOffset="312244.2681">7028 8084 0,'0'0'0,"0"0"0,0 0 0,25 20 0,-15-10 0,0 2 15,1 3-15,-1 0 16,0 1-16,3 7 0,-3 0 16,-1 1-16,-3-3 0,-2-2 15,-2-2-15,1 0 0,-1 0 0,0-3 16,1-1-16,2-3 0,0 0 15,4-6-15,3-2 0,2-4 16,3-2-16,3-8 0,4-5 16,3-8-16,1-4 0,1 0 15,-6 6-15,-4 4 0</inkml:trace>
  <inkml:trace contextRef="#ctx0" brushRef="#br0" timeOffset="312410.6233">7529 7692 0,'0'0'0,"0"0"0,0 0 16,0 0-16,-14 23 0,14-23 0,-11 33 15,7-13-15,0 4 0,1-2 16,3-1-16,3-2 0,1-1 16,4 1-16,3-3 0,-5-3 15,1-2-15,-2-1 0</inkml:trace>
  <inkml:trace contextRef="#ctx0" brushRef="#br0" timeOffset="312720.9126">7685 7678 0,'0'0'0,"0"0"16,0 0-16,23 1 0,-23-1 15,25 0-15,-25 0 0,32 3 0,-15 0 16,1 1-16,-3 0 0,-1 0 15,-3 2-15,-3 1 16,-2 1-16,-6 1 0,-5 2 0,-3 3 16,-6 0-16,-8 6 0,-3 0 15,-1-2-15,-1-3 0,5-2 16,0-1-16,1 1 0,6-2 16,4-4-16,2-1 0,9-1 15,6-3-15,8-1 0,5-1 0,7-3 16,5-3-16,6-1 0,0 2 15,-3 1-15,-2 1 0,-4 0 16,-2 0-16,-1 0 0,-6 1 16,-4 0-16</inkml:trace>
  <inkml:trace contextRef="#ctx0" brushRef="#br0" timeOffset="312926.9615">7610 8053 0,'0'0'0,"9"-2"16,5 0-16,3 0 15,1 0-15,10 0 0,6-1 16,-4 0-16,0-1 0,5-1 0,-4 1 16,-4 0-16,-4 1 0,-6 2 15,-1 0-15,-6 1 0,-1-1 0,-2 1 16</inkml:trace>
  <inkml:trace contextRef="#ctx0" brushRef="#br0" timeOffset="313110.6603">7427 8228 0,'0'0'0,"0"0"0,27-3 15,-9-1-15,3 1 0,15-4 16,4 0-16,1 1 0,-1 0 0,10-1 15,-2-2-15,-4 3 0,-4 0 16,-2-1-16,-6-1 16,-8 1-16,-8 0 0,-3 2 0,-3 1 15,-2 1-15</inkml:trace>
  <inkml:trace contextRef="#ctx0" brushRef="#br0" timeOffset="313312.1069">7676 8091 0,'0'0'0,"0"0"16,0 0-16,-1 26 0,1-26 0,-5 29 15,-1-8-15,1 0 0,-1 4 16,0 0-16,-2 2 0,-2 4 16,0-3-16,-1-1 0,0-2 15,-1-2-15,-1-4 0,-4-2 16,-1-5-16,7-5 0,2-1 0,1 0 15</inkml:trace>
  <inkml:trace contextRef="#ctx0" brushRef="#br0" timeOffset="313460.5395">7711 8297 0,'0'0'0,"0"0"0,0 0 0,24 9 0,-24-9 15,21 12-15,-6-4 16,1 4-16,0 1 0,6 5 15,-2 3-15,1-3 0,1-2 0,-4-2 16,-3-3-16,-2-1 0</inkml:trace>
  <inkml:trace contextRef="#ctx0" brushRef="#br0" timeOffset="330997.3422">6643 7290 0,'0'0'0,"0"0"0,0 0 16,0 0-16,0 0 0,-25-1 0,25 1 15,-25-3-15,10 4 0,-2 1 16,-4 1-16,-2 2 0,-2 0 0,-3 0 16,-4 3-16,-11 2 15,1 2-15,-16 6 0,-3 3 16,-1 2-16,1 1 0,-16 9 16,-2 3-16,-6 7 0,8-3 0,-11 11 15,2 3-15,11-4 0,8-5 16,-24 27-16,8 0 0,24-13 15,14-8-15,7-2 0,4-2 16,11-4-16,8-4 0,14 0 16,8 2-16,6-5 0,5-4 15,10-1-15,8 1 0,2-8 16,5-3-16,11 2 0,9 2 16,0-9-16,1-5 0,14 2 15,12 3-15,-4-2 0,-3-1 0,14 0 16,10 1-16,-6-4 0,-9-1 15,11-1-15,5 0 0,-8-1 16,-5 0-16,13-3 0,10-3 16,-10-1-16,-7 0 0,11-7 15,6-2-15,-11-2 0,-9-1 0,-2-6 16,2-4-16,-10 0 0,-8 0 16,1-1-16,1-1 15,-15 0-15,-9 0 0,-6-5 16,-5-3-16,-10 0 0,-9 3 0,-1-5 15,-2-3-15,-8 1 0,-6 4 16,-11-7-16,-8-6 0,-4 3 0,-5 0 16,-9 1-16,-8 2 15,1-3-15,1-2 0,-10-5 16,-8-4-16,-3 8 0,-1 7 16,-9-7-16,-6-4 0,1 6 0,0 5 15,-11 0-15,-9 1 0,0 4 16,2 2-16,-18 5 0,-10 2 15,8 8-15,3 4 0,-20-1 16,-15 1-16,4 8 0,5 4 0,-26 18 16,-19 10-16,16 2 15,13 1-15,44-9 0,32-7 16,21-5-16</inkml:trace>
  <inkml:trace contextRef="#ctx0" brushRef="#br0" timeOffset="338611.391">5608 8610 0,'0'0'0,"0"0"16,0 0-16,0 0 0,29-3 16,-29 3-16,30 0 0,-13 0 0,4 0 15,7 0-15,5 1 16,11-1-16,0 0 0,9 0 15,6 0-15,15-1 0,0 0 0,23-3 16,7 2-16,7-5 0,-6 0 16,18 0-16,2 2 0,33-5 15,-25-1-15,-3 1 0,-3-1 16,-18 5-16,-11 4 0,-7 1 16,-7 0-16,-12 1 0,-10-2 0,-9 0 15,-7 4-15,-13-2 0,-7 1 16,-9-1-16,-6 0 0,-6 1 15,-8 1-15,-9 2 0,-6 2 16,-7-3-16,-2-2 0,-20-1 16,-12-2-16,21 1 0,-4-1 15,-15 3-15,-11 1 0,-3-2 0,-2 0 16,-51 6-16,-2 3 16,12-2-16,7 0 0,-10 0 0,-9-1 15,13 2-15,7 3 0,-3 0 16,-3 2-16,12-1 0,11 0 15,-5 1-15,0 0 0,20-3 16,14-3-16,5 0 0,3-1 16,16-3-16,11-2 0,10-2 15,7-2-15,5 0 0,4 1 16,8-2-16,3-1 0,8 0 16,5-1-16,17-3 0,11-2 15,4 2-15,6 2 0,10 0 16,8-1-16,-5 2 0,-3-1 0,13 1 15,11-2-15,-4 3 0,-2 1 0,13 1 16,5 2-16,-10-1 16,-6 1-16,10-2 0,11-1 15,-14 0-15,-6-1 0,-1 2 16,-1 1-16,-14 2 0,-8 3 16,-8-2-16,-6-1 0,-15-1 0,-14-1 15,-14 1-15,-9-2 16,-10 2-16,-6 1 0,-23-6 0,-17-3 15,-13 2-15,-8 1 0,-20 2 16,-17 1-16,2 5 0,1 1 16,-23 3-16,-14 1 0,7 0 15,6 0-15,-11 9 0,-8 5 16,15-1-16,12 1 0,-4 4 16,0 0-16,19 0 0,17 0 0,12-6 15,10-2-15,18-3 16,16-4-16,16-6 15,8-3-15,7-1 0,4 0 0,8-5 0,7 2 16,11-5-16,10-2 0,21-3 16,16 1-16,1-3 0,0-3 15,17 1-15,14 3 0,-3 3 16,1 1-16,10-2 0,8-4 16,-10 4-16,-6 2 0,10 2 15,10 2-15,-18 0 0,-11 1 0,-4 2 16,-2 2-16,-17-2 0,-13 0 15,-14 2-15,-8 1 16,-14 0-16,-9 1 0,-12-2 0,-9-1 16,-8 0-16,-7 1 0,-18-1 15,-11 1-15,-6 2 0,-6 1 0,-14 0 16,-10-2-16,3 0 16,0 0-16,-15 0 0,-12 0 15,7 2-15,6 2 0,-10 1 0,-5 1 16,8 1-16,6 1 0,-8 5 15,-6 2-15,16 1 0,9 1 16,8-1-16,5-2 0,16-6 16,18-6-16,7 4 0,7 2 15,13-1-15,9 0 0,4-7 16,3-1-16,15-5 0,9-1 0,23-2 16,15-2-16,2 2 0,2 2 15,17-5-15,13-2 0,-5 2 16,2 2-16,13-1 0,12 1 15,-7 4-15,-1 5 0,7-3 16,7 1-16,-14-2 0,-11 0 16,-1 4-16,-1 4 0,-17-1 15,-12 0-15,-14-1 0,-9 0 16,-16-1-16,-13 0 0,-10 1 16,-9-1-16,-10 1 0,-10 0 0,-17-5 15,-14-2-15,-4 0 0,-4 0 16,-20 2-16,-14 3 0,2-1 15,2-1-15,-15 4 0,-12 2 16,9 0-16,5 1 0,-7-1 16,-4 2-16,11-3 0,9-1 15,5 5-15,2 3 0,21-3 16,14 0-16,21-2 0,16-1 0,9 0 16,5-3-16,13-3 0,3-3 15,11-3-15,7-2 0,24-2 16,18 0-16,1 1 0,-4 0 15,16 5-15,8 3 0,-10 3 16,-4 0-16,-3 6 0,-1 4 16,-25-5-16,-16 0 0,-13-1 15</inkml:trace>
  <inkml:trace contextRef="#ctx0" brushRef="#br0" timeOffset="341200.7201">2428 9273 0,'0'0'0,"0"0"15,0 0-15,0 0 0,0 0 16,0 0-16,35 6 0,-35-6 16,31 4-16,-8-2 0,2 2 15,4-1-15,2 1 0,6 0 16,6 0-16,16 1 0,1 0 0,22 0 16,6 0-16,13-2 0,-2-3 15,22 2-15,7 1 16,5-4-16,-7-2 0,56-4 0,-9 0 15,-19 1-15,-15 1 0,8 1 16,7-1-16,-13 0 0,-7-1 16,8-1-16,7 0 0,-16 0 15,-9-2-15,7 2 0,4 1 16,-17 0-16,-10-2 0,1 4 16,-1 0-16,-14 2 0,-10 1 0,-8 0 15,-5 0-15,-15-1 0,-10-1 16,-15 0-16,-12-1 0,-13 3 15,-9 2-15,3-1 0,-2 1 16,2-1-16</inkml:trace>
  <inkml:trace contextRef="#ctx0" brushRef="#br0" timeOffset="341375.1831">5819 9256 0,'0'0'0,"0"0"15,0 0-15,0 0 0,0 0 0,-18 18 16</inkml:trace>
  <inkml:trace contextRef="#ctx0" brushRef="#br0" timeOffset="342962.0847">5282 9292 0,'0'0'0,"0"0"0,0 0 16,-10-17-16,10 17 0,-19-14 16,3 4-16,-3 1 0,-3 0 0,-13-1 15,-6 2-15,-2 3 0,-2 1 16,-24 4-16,-8 2 16,-13 5-16,4 2 0,-25 8 0,-5 5 15,-5 6-15,14 2 0,-58 25 16,1 3-16,28-3 0,17-6 0,1 14 15,1 8-15,22-8 16,16-8-16,4 11 0,8 7 16,13-12-16,10-10 0,12 4 15,10 3-15,13-6 0,7-4 0,27-3 16,18-2-16,1-8 16,4-5-16,28-8 0,22-5 15,1-3-15,0-3 0,31 0 16,19 0-16,-13-4 0,-11-3 0,35-5 15,26-4-15,-21-3 0,-11-1 16,20-4-16,15-3 0,-24 3 16,-11 0-16,20-1 0,15-2 15,-29 0-15,-19 0 0,10-4 16,4-3-16,-25 2 0,-19 2 0,2-9 16,0-6-16,-24 4 0,-14 2 15,-7-11-15,-8-6 0,-10 0 16,-8 3-16,-15-6 0,-9-4 15,-11 9-15,-8 5 0,-16-14 16,-14-9-16,1 5 0,1 5 0,-23 0 16,-18 1-1,-6 4-15,-2 3 0,-27-2 0,-20-1 16,5 7-16,6 4 0,-34 5 16,-23 3-16,9 15 0,7 7 0,-38 10 15,-27 6-15,21-1 0,13 3 16,-40 21-16,-27 15 0,33 6 15,20 4-15,64-19 0,42-12 16,30-8-16</inkml:trace>
  <inkml:trace contextRef="#ctx0" brushRef="#br0" timeOffset="345118.7836">18239 9975 0,'0'0'0,"-22"-6"0,-6 1 0,-2 0 15,-5 2-15,-22-3 0,-23-4 16,4 7-16,2 7 0,-21 6 16,-19 3-16,16 3 0,11-1 0,-51 19 15,4 6-15,24 1 0,16 0 16,-4 8-16,-3 4 16,12-3-16,8-4 0,-2 7 15,-1 6-15,16-8 0,9-3 0,3 6 16,2 4-16,10-6 0,8-7 15,7 5-15,6 2 16,11-2-16,7-2 0,18-2 0,13-5 16,10-3-16,8-2 15,31 3-15,22 1 0,-11-9 0,-9-4 16,9-8-16,6-4 0,10 1 16,10-1-16,9-3 0,9-2 15,-5-1-15,-5 0 0,6 0 16,4-1-16,0-1 0,-2-3 0,7 1 15,7 2-15,-6-6 16,-5-3-16,0 5 0,1 3 0,-7-1 16,-2-2-16,-3-5 15,-1-4-15,-12-3 0,-8-2 0,-4-2 16,-4-3-16,-7-2 0,-6-3 16,-3-4-16,-2-3 0,-8-1 15,-4 1-15,-3-5 0,0-3 16,-10-2-16,-5-1 0,-3 3 15,-3 3-15,-8 1 0,-7-1 0,-5-2 16,-4-1-16,-11-2 16,-8-2-16,-7-5 0,-5-3 0,-11 0 15,-8-1-15,-10 1 0,-9 1 16,-3 0-16,0 1 0,-19-1 16,-13-1-16,1 3 0,-1 2 15,-12-2-15,-10 1 0,-6 1 16,-4 3-16,-13 7 0,-8 5 15,-8 4-15,-6 5 0,-14 2 16,-9 3-16,-4 5 0,-4 3 0,-23 11 16,-18 9-16,73-6 15,49-1-15,34-2 0</inkml:trace>
  <inkml:trace contextRef="#ctx0" brushRef="#br0" timeOffset="348611.6666">11840 11405 0,'0'0'0,"-6"-9"15,-2-1-15,-1 0 0,-1 1 0,-10-5 16,-4 1-16,-4-1 16,-4 2-16,-6 3 0,-4 1 0,-9 4 15,2 3-15,-15 7 16,-3 7-16,5 2 0,5 5 0,-10 12 15,4 4-15,3 3 0,4 1 0,-6 10 16,4 2-16,6 0 16,4-2-16,-11 35 0,10 2 15,17-15-15,11-8 0,9 2 16,6 1-16,5-8 0,4-5 16,13 0-16,10 1 0,7-5 0,7-3 15,15 1-15,12 1 0,1-9 16,2-6-16,15 2 0,12 0 15,-1-5-15,-1-5 0,16-1 16,10 0-16,-4-3 0,-4-3 16,16-2-16,9-3 0,-7-3 15,-3-1-15,19 2 0,13 2 16,-28-7-16,-18-5 0,6-8 16,5-6-16,-11 2 0,-9 1 0,3-5 15,2-2-15,-16-5 0,-13-3 16,0-10-16,-3-8 0,-12 3 15,-8 3-15,-9-10 0,-3-8 16,-14 5-16,-10 2 0,-10-11 16,-9-6-16,-6-1 0,-4-1 0,-16-7 15,-11-6-15,-6 6 0,-4 3 16,-18-3-16,-12-3 16,-1 10-16,-1 7 0,-26-3 15,-19-2-15,1 10 0,1 6 0,-30 4 16,-19 3-16,-1 4 0,1 4 15,-40 9-15,-29 5 0,6 11 16,3 7-16,-46 16 0,-33 11 16,97-8-16,65-5 0,46-4 15</inkml:trace>
  <inkml:trace contextRef="#ctx0" brushRef="#br0" timeOffset="354395.2385">17617 9907 0,'0'0'0,"0"0"0,0 0 16,0 0-16,0 0 0,7-19 0,-7 19 16,0 0-16,0 0 0,0 0 15,0 0-15,-23 8 0,23-8 0,-28 17 16,9-1-16,0 2 15,-3 2-15,-6 8 0,2 4 16,3-2-16,5-2 0,-1 4 16,5-2-16,3-3 0,3-2 15,4 1-15,1 3 0,2-1 16,1-1-16,1 0 0,0 1 16,1-2-16,-1 0 0,-1 0 15,-1-1-15,-2 0 0,0 0 0,0-2 16,-1-1-16,1-5 0,1-3 15,0-4-15,1-2 0,1-1 16,1-3-16,5-4 0,5-4 16,1-3-16,3-4 0,2-3 15,3-4-15,9-10 0,3-2 0,1-12 16,2-9-16,-1 3 0,-7 10 16,-6 8-16</inkml:trace>
  <inkml:trace contextRef="#ctx0" brushRef="#br0" timeOffset="354545.3582">17970 9699 0,'0'0'0,"0"0"16,0 0-16,0 0 0,10 23 0,-10-23 16,3 26-16,-2-11 0,-1 1 15,0-3-15,0-2 0,0-1 16</inkml:trace>
  <inkml:trace contextRef="#ctx0" brushRef="#br0" timeOffset="354714.3651">17755 9925 0,'0'0'0,"0"0"0,0 0 15,0 0-15,-8 27 0,8-27 0,-11 34 16,5-13-16,-1 0 0,1 1 15,-1 2-15,2-4 0,2-3 16,0 1-16,0-2 0,0-3 16</inkml:trace>
  <inkml:trace contextRef="#ctx0" brushRef="#br0" timeOffset="355039.133">17935 10036 0,'0'0'16,"0"0"-16,0 0 0,34 0 0,-17 1 0,1 0 15,2 1-15,4 1 16,0 3-16,-2-1 0,-1 2 16,-4-1-16,-1-1 0,-6 2 15,-6 1-15,-4-1 0,-6 0 16,-7 3-16,-7 2 0,-2-2 16,-2-1-16,-13 1 0,-8 1 15,7-1-15,3-1 0,2-1 0,2-1 16,0-1-16,4-1 0,10 0 15,7-3-15,8 1 0,5-2 16,10-1-16,9 0 0,5 0 16,2 0-16,9 0 0,5 3 15,-3-2-15,-4 0 0,7 0 16,0 0-16,-9 1 0,-6 0 0,-13 1 16,-9 0-16,-2-1 0,-1 0 15,0-1-15</inkml:trace>
  <inkml:trace contextRef="#ctx0" brushRef="#br0" timeOffset="355195.481">17720 10390 0,'0'0'0,"0"0"0,0 0 16,0 0-16,0 0 0,0 0 15,0 0-15,33 3 0,-33-3 0,42-3 16,-11 2-16,1-1 16,2 0-16,11 0 0,1 1 0,-3-1 15,-2 1-15,1-2 0,-7 0 16,-6-1-16,-6 2 0,-4 0 15</inkml:trace>
  <inkml:trace contextRef="#ctx0" brushRef="#br0" timeOffset="355462.8067">18076 10350 0,'0'0'15,"0"0"-15,0 0 0,0 0 0,0 0 16,0 0-16,0 0 0,8 29 16,-8-29-16,8 27 0,-2-9 15,-2 1-15,0-1 0,-1 3 16,-1 2-16,-1-1 0,0-2 15,-1 4-15,-1-1 0,-2-4 16,-3-1-16,-3-3 0,-5-2 16,0-3-16,-1-3 0,-1-2 15,0-3-15,0-2 0,2-2 0,-1-3 16,1-3-16,4-2 0,4-1 16,6-2-16,4-3 15,4 1-15,2-1 0,10-2 0,7-2 16,12-3-16,1 0 0,7 0 15,3 0-15,-1-1 0,-12 6 0,-7 4 16</inkml:trace>
  <inkml:trace contextRef="#ctx0" brushRef="#br0" timeOffset="355665.2563">18791 10006 0,'0'0'0,"0"0"0,0 0 0,-22-3 16,22 3-16,-27 4 0,9-1 15,1 1-15,-2 2 0,0 2 16,1 0-16,0 4 0,4-2 16,7 1-16,3 1 0,6 0 15,3-1-15,10 0 0,11-2 16,0 1-16,2 0 0,9 1 16,4-1-16,-5-1 0,-2-1 0,-8-1 15,-4-3-15,-4 1 0</inkml:trace>
  <inkml:trace contextRef="#ctx0" brushRef="#br0" timeOffset="355847.0876">18436 10306 0,'0'0'16,"0"0"-16,24 3 0,-7-1 0,4-1 15,13 1-15,7 0 16,1 0-16,0 1 0,10 0 0,0 1 15,-6-1-15,-5 1 0,-3 0 16,-7 0-16,-7-1 0,-5-1 16,-5 0-16</inkml:trace>
  <inkml:trace contextRef="#ctx0" brushRef="#br0" timeOffset="356129.0271">18574 10439 0,'0'0'0,"0"0"0,0 0 15,-21 11-15,14-4 0,-1 1 0,1 2 16,2 1-16,1 1 0,7 4 15,4 0-15,4-2 0,3 0 16,5-2-16,7-2 0,0-2 16,2-2-16,7-4 0,1-2 15,-2-2-15,-4-3 0,-4 1 16,-4 1-16,-7-5 0,-5-1 0,-10-5 16,-9-1-16,-4 0 0,-3 2 15,-10 1-15,-7 1 16,0 2-16,1 4 0,-5 2 0,0 0 15,5 3-15,5 0 0,7 3 16,7 2-16,8 0 0,6-1 16,11-1-16,8 1 0,7-1 15,5-2-15,-6 0 0,-5 1 0,-3-1 16</inkml:trace>
  <inkml:trace contextRef="#ctx0" brushRef="#br0" timeOffset="356311.4779">19392 10244 0,'0'0'15,"0"0"-15,-16 16 0,4-4 0,-3 3 16,-10 9-16,-7 8 16,2-2-16,0 0 0,-5 8 0,1-1 15,5-3-15,5-3 0,1-2 16,5-6-16,4-6 0</inkml:trace>
  <inkml:trace contextRef="#ctx0" brushRef="#br0" timeOffset="356471.7794">19268 10408 0,'0'0'15,"0"0"-15,0 0 0,-1 21 0,1-21 16,-3 23-16,3-23 0,0 33 15,0-17-15,1 0 0,3 1 16,-2-2-16,0-3 0,0-1 16</inkml:trace>
  <inkml:trace contextRef="#ctx0" brushRef="#br0" timeOffset="356645.1287">19437 10349 0,'0'0'0,"0"0"0,0 0 15,26-5-15,-26 5 0,35-2 16,-10-1-16,1 0 0,0 2 16,11-2-16,-1 2 0,0 0 15,1 1-15,1 0 0,-2-1 16,-9 0-16,-6 0 0,-3 0 0,-4 1 16,-3-1-16</inkml:trace>
  <inkml:trace contextRef="#ctx0" brushRef="#br0" timeOffset="356863.708">19774 10228 0,'0'0'15,"0"0"-15,0 0 0,2 19 16,-2-19-16,-1 28 0,-1-6 16,-3 3-16,1 4 0,-6 16 0,-3 5 15,-1-4-15,2-3 0,-1 5 16,2-4-16,0 1 0,2-7 15,1-8-15,2-5 0,0-8 16,2-5-16,1-9 0,0-7 16,1-6-16,0-4 0,0 3 15,1 2-15,0 2 0</inkml:trace>
  <inkml:trace contextRef="#ctx0" brushRef="#br0" timeOffset="357278.2297">19702 10418 0,'0'0'0,"0"0"0,0 0 0,0 0 15,0 0-15,0 0 0,-15 17 16,15-17-16,-20 20 0,5-6 16,-2 0-16,-2 2 0,-1 0 0,-6 5 15,-1 0-15,3-4 16,2-2-16,2-4 0,3-3 16,2-4-16,4-1 0,5-4 0,2-3 15,4-5-15,4-2 0,7-4 16,6-2-16,4 3 0,2 1 15,13 0-15,3 2 0,0 3 16,-3 3-16,12 3 0,2 2 16,-7 4-16,-6 0 0,-7 1 15,-5 0-15,-5-1 0,-5 0 0,-7 2 16,-7-1-16,-8 2 16,-5-1-16,-8 1 0,-8 0 0,-3 1 15,-2-1-15,-9 1 0,0 0 16,6 0-16,3-2 0,6-1 15,5 0-15,7-2 0,5 0 16,12 4-16,10 1 0,6-1 16,7-2-16,11 2 0,10 0 15,9 0-15,-1 0 0,7-1 16,8-4-16,-7 0 0,-16 0 0,-12 0 16</inkml:trace>
  <inkml:trace contextRef="#ctx0" brushRef="#br0" timeOffset="357406.7232">20423 10822 0,'0'0'16,"0"0"-16,0 0 0,-27 8 16,27-8-16,-34 5 0,21-3 0,1 0 15</inkml:trace>
  <inkml:trace contextRef="#ctx0" brushRef="#br0" timeOffset="360544.7867">16501 13346 0,'0'0'0,"0"0"16,0 0-16,0 0 0,0 0 0,0 0 15,-15 18-15,15-18 16</inkml:trace>
  <inkml:trace contextRef="#ctx0" brushRef="#br0" timeOffset="366701.2077">14566 12311 0,'0'0'0,"0"0"0,0 0 16,0 0-16,0 0 0,0 0 0,0 0 16,0 0-16,-12 27 0,12-27 15,-17 33-15,7-12 0,-1 4 16,-1 3-16,0 2 0,-4 10 15,2-1-15,1 3 0,2 1 16,0 4-16,3-5 0,4-7 16,3-6-16,1-3 0,2-3 0,8-4 15,5-3-15,6-4 0,3-5 16,3-4-16,1-2 0,2-4 16,1-3-16,4-2 0,0-3 15,-5-1-15,-2-1 0,-4-3 16,-2-3-16,-5 1 0,-5-1 15,-2 4-15,-2 4 0,-3 3 0</inkml:trace>
  <inkml:trace contextRef="#ctx0" brushRef="#br0" timeOffset="366880.3493">14683 12594 0,'0'0'0,"0"0"0,0 0 0,0 0 16,0 0-16,0 0 0,-19 21 16,19-21-16,-9 29 0,5-8 15,0 5-15,0 4 0,-1 3 16,0 16-16,-2 6 15,2-1-15,-1 1 0,1 10 0,-1 8 16,2-12-16,1-8 0,1-3 16,2-10-16,4-11 0,1-10 15,1-15-15,-2-11 0,-1 1 0,0 2 16,-1 1-16</inkml:trace>
  <inkml:trace contextRef="#ctx0" brushRef="#br0" timeOffset="367079.1093">14924 12566 0,'0'0'0,"0"0"0,0 0 16,0 0-16,25-9 0,-25 9 15,35-11-15,-13 4 0,3-1 0,2 0 16,3 0-16,9 0 0,-1 2 16,0 0-16,-2 1 15,-2 1-15,0 0 0,1 0 16,-3 0-16,-9-3 0,-8 0 0,-1 0 15,-3 1-15,-3 2 0</inkml:trace>
  <inkml:trace contextRef="#ctx0" brushRef="#br0" timeOffset="367764.2565">15245 12332 0,'0'0'0,"0"0"15,0 0-15,0 0 0,0 0 0,-1 28 16,1-28-16,-4 32 0,2-10 15,-1 5-15,-2 4 0,0 0 16,-1-1-16,-1 7 0,0-3 16,0-2-16,1-4 0,-3 1 15,0-6-15,0-7 16,-2-3-16,-1-3 0,-1-3 0,1-4 16,0-2-16,0-2 0,0-2 15,-1-2-15,1-2 0,2-1 16,3 0-16,1 2 0,3 0 0,3-2 15,3-1-15,4 1 16,3-1-16,7 1 0,8 1 0,2 0 16,4-2-16,9 0 0,0 0 15,1 3-15,0 2 0,-3 1 16,-3-1-16,-2 3 0,-6 0 16,-8 2-16,-7 1 0,-11 2 15,-7 2-15,-10 5 0,-7 2 16,-8 3-16,-6 1 0,-9 5 15,-8 3-15,-16 7 16,-3 0-16,15-5 0,10-4 0,3 1 16,2 0-16,14-7 0,9-4 15,16-5-15,14-2 0,7-5 16,5-2-16,15-5 0,13-4 16,0-1-16,-1 0 0,9 1 15,4-2-15,-7 4 0,-5 0 0,4-2 16,-2-3-16,-15 2 0,-8 1 15,-8 2-15,-8 1 16,-8 1-16,-5 1 0,-15 1 0,-10 0 16,1 2-16,-3 2 0,-9 4 15,-8 3-15,4 2 0,4 1 0,-4 5 16,-3 3-16,7 1 16,4 2-16,-2 10 0,3 5 15,9-2-15,2 3 0,1 13 16,5 6-16,4-7 0,3-4 0,9-3 15,7 0-15,0-7 0,1-4 16,2-11-16,3-6 0,0-7 16,0-5-16,1-9 0,0-6 15,-4-2-15,-1 0 0,-3 2 16,-2 3-16,-2 3 0</inkml:trace>
  <inkml:trace contextRef="#ctx0" brushRef="#br0" timeOffset="368278.568">15237 12918 0,'0'0'16,"0"0"-16,0 0 0,0 0 0,0 0 16,30-1-16,-30 1 15,26-1-15,-26 1 0,30 5 0,-13-1 16,-1 3-16,1 2 0,-2 2 16,1 2-16,-3 5 0,-1 4 0,0 9 15,-3-1-15,-4 0 16,-1 0-16,-4-1 0,-1 0 15,-3 3-15,1-2 0,-4-5 16,-1 0-16,-4-4 0,0-2 16,-3-4-16,-3-2 0,0-4 0,-2-5 15,-1-5-15,-1-4 16,0-5-16,0-3 0,4 4 0,4 0 16,-4-9-16,-3-10 0,5-3 15,6 0-15,3 7 0,4 8 0,5 2 16,4 3-16,6-1 0,2-3 15,5 3-15,3 0 0,-3 4 16,2 3-16,5-1 0,-1-1 16,-1 4-16,-2 2 15,-6 2-15,-2 0 0,-4 1 0,-2 1 16,-7 3-16,-5 1 0,-6 3 16,-5 2-16,-5-1 0,-4 1 15,0-2-15,0-2 0,-3 3 16,0 1-16,2-3 15,4-1-15,5-2 0,4 0 0,5-2 16,6 1-16,8-2 0,6-2 16,6-1-16,4-1 0,5-3 15,7-2-15,4-3 0,5-1 0,-2 0 16,-9 2 0,-7 2-16</inkml:trace>
  <inkml:trace contextRef="#ctx0" brushRef="#br0" timeOffset="368712.1212">16043 12497 0,'0'0'0,"0"0"16,0 0-16,0 0 0,0 0 0,-24 24 15,24-24 1,-25 21-16,25-21 0,-23 25 0,13-11 16,2-1-16,0-1 0,1 1 15,2 1-15,-1 1 0,2-1 0,1 1 16,-1-1-16,1 2 16,0-1-16,-3 7 0,1 0 15,-1 2-15,1 1 0,-1 1 16,-1 2-16,2-2 0,0-2 0,0 8 15,-1 3 1,1 3-16,-1 2 0,1 3 0,1-4 16,-1 1-16,1-3 15,0-3-15,2-3 0,2-3 0,2 0 16,2-6-16,0-4 0,3-7 16,2-5-16,2-7 0,2-3 15,8-7-15,5-6 0,0 0 16,-3-1-16,8-12 0,2-5 0,-1-3 15,0-3-15,-8 7 16,-4 9-16,-5 5 0</inkml:trace>
  <inkml:trace contextRef="#ctx0" brushRef="#br0" timeOffset="368912.2821">16072 12676 0,'0'0'0,"0"0"0,0 0 0,25 2 15,-25-2-15,37-3 0,-8 0 16,2 2-16,3-2 0,12-1 0,3-1 16,0 0-16,-1-2 0,6 1 15,-5 1-15,-9 1 0,-4 0 16,-6-1-16,-6 1 0,-12 0 16,-9 0-16,-1 2 0,-2 2 15,2-3-15</inkml:trace>
  <inkml:trace contextRef="#ctx0" brushRef="#br0" timeOffset="369121.1911">16419 12471 0,'0'0'0,"0"0"0,0 0 16,0 0-16,0 0 0,22 14 15,-22-14-15,4 21 0,-4-21 16,-4 34-16,-2-11 0,0 2 15,-2 2-15,0 1 16,0 1-16,-2 6 0,1-3 0,-3 1 16,-2-5-16,5-5 0,0-3 0,2-5 15</inkml:trace>
  <inkml:trace contextRef="#ctx0" brushRef="#br0" timeOffset="369305.2668">16132 12954 0,'0'0'0,"0"0"0,0 0 15,0 0-15,0 0 0,0 0 16,0 0-16,0 0 0,0 0 15,12-17-15,-12 17 0,39-11 16,-14 7-16,6-3 0,6 1 16,10-2-16,0 0 0,5 2 15,4 4 1,8-1-16,-4 0 0,-12 0 0,-9 0 16,-7 2-16,-11 3 0,-9 3 15,-8 2-15,0-3 0,-2 1 16,0-3-16</inkml:trace>
  <inkml:trace contextRef="#ctx0" brushRef="#br0" timeOffset="369495.725">16265 13130 0,'0'0'0,"0"0"0,0 0 16,-6 27-16,4-11 0,0 4 0,1 3 15,-1 1-15,2-2 0,3 5 16,1-5-16,2-3 0,-1-2 15,2-6-15,2-5 16,-3-4-16,0-3 0,-2-2 0,-1-3 16,1 1-16,-2 1 0,0 1 15</inkml:trace>
  <inkml:trace contextRef="#ctx0" brushRef="#br0" timeOffset="369795.9174">16298 13175 0,'0'0'0,"0"0"16,0 0-16,0 0 0,33 2 0,-33-2 15,37 0-15,-15 0 0,0 0 16,3-2-16,1-1 0,6 0 16,-2 3-16,-5 1 0,-3 2 15,-4-1-15,-4 1 0,-5 2 16,-6 2-16,-7 4 0,-7 0 0,-7 3 16,-5 1-16,-5 3 0,-3-1 15,-12 8-15,-3 0 16,3-1-16,3-1 0,-3 1 0,5-3 15,7-6-15,6-3 0,6-3 16,6-1-16,6-2 0,5-4 16,6 0-16,6 1 0,4-3 15,3-2-15,9-2 0,3-5 16,7-1-16,2-2 0,10-3 16,-1 1-16,-1 1 0,2 2 0,-12 2 15,-7 2-15,-6 2 16</inkml:trace>
  <inkml:trace contextRef="#ctx0" brushRef="#br0" timeOffset="369959.1835">17052 13450 0,'0'0'15,"0"0"-15,0 0 0,0 0 16,0 0-16,-26 1 0</inkml:trace>
  <inkml:trace contextRef="#ctx0" brushRef="#br0" timeOffset="377414.8476">18004 12483 0,'0'0'0,"0"0"0,0 0 16,0 0-16,0 0 0,0 0 16,0 0-16,-20 19 15,20-19-15,-32 21 0,12-6 0,-5 4 16,-3 0-16,-3 6 0,-2 3 15,-11 8-15,-2 2 0,-8 7 16,4 0-16,-6 2 0,6-5 16,8-6-16,7-4 0,4-2 15,8-6-15,6-7 16,5-6-16,9-11 16,5-6-16,2-1 0,3-4 0,-3 5 15,0 1-15,-1 1 0</inkml:trace>
  <inkml:trace contextRef="#ctx0" brushRef="#br0" timeOffset="377665.7983">17794 12508 0,'0'0'0,"4"-4"16,1-2-16,-1 0 0,1 0 0,3 0 15,2 1-15,3 0 0,1 1 16,0 6-16,1 4 0,-1 2 16,-2 2-16,0 10 0,0 7 15,-1 1-15,0 1 0,1 16 16,-1 8-16,-1-2 0,0 0 0,2 6 15,0-2-15,-1-9 0,0-6 16,2 0-16,1-3 16,-3-10-16,-1-6 0,-4-4 0,-1-3 15,-3-2-15,0-5 0,-9-3 16,-5-3-16,-5-4 0,-3-2 16,-4-11-16,-3-9 0,10 8 15,2 4-15,3 2 0</inkml:trace>
  <inkml:trace contextRef="#ctx0" brushRef="#br0" timeOffset="377846.3961">17539 12859 0,'0'0'15,"0"0"-15,0 0 0,28-8 0,-28 8 16,35-9-16,-9 5 0,3-1 16,1 0-16,12 0 0,2 0 15,0 1-15,1 1 0,7 2 16,-5 1-16,-5 2 0,-5 4 0,0-1 15,-5 1 1,-10-3-16,-4 0 0,-4 0 0</inkml:trace>
  <inkml:trace contextRef="#ctx0" brushRef="#br0" timeOffset="378379.3066">18682 12952 0,'0'0'0,"0"0"16,0 0-16,0 0 0,0 0 0,0 0 16,-4-27-16,4 27 0,-12-19 0,12 19 15,-22-22-15,6 12 16,-1 1-16,-3 0 0,-1 3 15,0 0-15,0 2 0,-9 3 16,-2 2-16,4 4 0,2 3 16,2 3-16,1 4 0,3 2 0,2 1 15,3 4-15,4 1 16,5-2-16,5 0 0,5-2 0,3 0 16,9-5-16,5-2 0,5-9 15,6-5-15,0-3 0,1-3 16,7-8-16,1-4 0,-3-1 15,0-2-15,2-7 0,-3-4 16,-5-2-16,-5-1 0,1-6 16,1-2-16,-5 1 0,-3 1 0,-5 6 15,-1 4-15,-5 10 0,-3 5 16,-1 4-16,-2 6 0,-3 3 16,-1 5-16,-7 6 0,-4 4 15,-5 5-15,-2 4 0,1 9 16,-2 7-16,1 4 0,2 1 0,-1 5 15,2 3-15,0 2 16,2-6-16,7 0 0,2-1 16,4-5-16,3-5 0,3-5 0,5-4 15,-3-6-15,-2-5 0,-2-3 16</inkml:trace>
  <inkml:trace contextRef="#ctx0" brushRef="#br0" timeOffset="378812.7324">19414 12903 0,'0'0'0,"0"0"15,0 0-15,0 0 0,0 0 16,-10-20-16,10 20 0,-18-13 16,18 13-16,-23-16 15,7 9-15,0 4 0,-2 2 0,-3 1 16,-2 3-16,-7 4 0,0 2 0,-3 7 15,-2 4-15,4 1 16,3 0-16,1 7 0,5 1 0,5-3 16,4-2-16,6-3 15,6-1-15,8-4 0,5-3 0,7-5 16,5-3-16,5-2 0,4-3 16,7-8-16,-1-6 0,-1-2 15,-2-2-15,-3 2 0,-1 1 16,-3-3-16,-4-2 0,-4-3 15,-2 0-15,-5 3 0,-2 3 0,-3 4 16,-3 4-16,-2 2 0,-2 1 16,-4 6-16,-2 5 15,-2 4-15,0 5 0,0 3 0,0 2 16,2 0-16,1 1 0,1 0 16,0 0-16,5-2 0,2-3 15,5-3-15,4-2 0,-3-2 16,-2-1-16,-1-2 0</inkml:trace>
  <inkml:trace contextRef="#ctx0" brushRef="#br0" timeOffset="379363.1296">19795 12848 0,'0'0'0,"0"0"0,0 0 0,0 0 15,-11 21-15,11-21 0,-14 31 16,6-13-16,-1 0 0,-2 3 15,-2 3-15,-1-1 0,1-2 0,-1 3 16,2-5-16,2-3 0,2-2 16,1-4-16,2-2 0,3-3 15,2-2-15,3-6 0,5-4 16,0-6-16,3-3 0,3-5 16,2-7-16,4 1 15,2 2-15,6-2 0,-1 3 0,-4 6 16,-3 4-16,-2 4 0,-2 4 15,0 3-15,-2 1 0,-2 6 16,0 7 0,-5 5-16,-4 6 0,-3-2 0,-1 0 15,-2 2-15,-1 3 16,-1-2-16,1-2 0,-1-4 0,1-1 16,-2-3-16,1-2 0,-1-3 15,2-2-15,0-1 0,0-2 0,4-7 16,2-3-16,2-4 15,0-2-15,4-4 0,2-3 16,3-1-16,4 1 0,5-3 16,3-2-16,-2 3 0,-2 3 0,4 4 15,5 4-15,-2 1 0,-3 2 16,3 4-16,-3 1 0,-2 4 16,-2 4-16,-2 5 0,-1 5 15,-6-2-15,-4 1 0,-3 4 16,-4 3-16,-3 0 0,-3-1 0,-2 6 15,-3 0-15,2-5 0,1-1 16,1 0-16,0 1 16,2-7-16,1-3 0,0-2 0</inkml:trace>
  <inkml:trace contextRef="#ctx0" brushRef="#br0" timeOffset="379698.0376">20895 12906 0,'0'0'0,"0"0"0,0 0 15,0 0-15,0 0 0,-24-16 0,24 16 16,-30-8-16,13 5 16,1 2-16,-1 1 0,2 2 0,2 0 15,1 2-15,2 3 0,2 0 16,2 4-16,3 1 0,3 2 15,2 7-15,2 1 0,3-1 16,4 2-16,3-1 0,0-2 0,0-2 16,1 0-16,-1 1 15,-2-2-15,-3-2 0,-3-3 0,-4-3 16,-4-1-16,-8 0 16,-7-1-16,-2 0 0,-1-2 15,-3-3-15,-2-5 0,-4-3 16,3-3-16,5 2 0,3 1 15,4 1-15</inkml:trace>
  <inkml:trace contextRef="#ctx0" brushRef="#br0" timeOffset="379879.3265">20836 12549 0,'0'0'0,"0"0"0,0 0 15,0 0-15,0 0 0,-28 23 16,28-23-16,-30 29 0,14-14 0,-3 3 16,-2 3-16,-1 0 0,3-1 15,3-4-15</inkml:trace>
  <inkml:trace contextRef="#ctx0" brushRef="#br0" timeOffset="380362.4644">21797 13012 0,'0'0'0,"0"0"0,0 0 0,0 0 16,0 0-16,4-26 0,-4 26 15,-9-27-15,9 27 0,-16-27 16,4 12-16,-3 1 0,1 1 0,-6 3 16,-4 3-16,-6 1 0,1 1 15,-2 5-15,-5 5 0,4 3 16,2 1-16,-4 10 0,1 4 16,6 1-16,5 0 0,3 9 15,8 0-15,5-5 0,5-5 0,10-5 16,8-2-16,2-4 15,5-4-15,6-3 0,7-4 16,-2-2-16,-2-4 0,0-4 16,-1-4-16,-3-3 0,-4-3 0,5-5 15,-1-2-15,-6 4 0,-3 2 16,-4 4-16,-1 1 16,-7 5-16,-1 3 0,-3 0 0,-1 1 15,-3 6-15,2 1 0,-3 7 16,-1 5-16,-2-1 0,1 0 0,0 8 15,-1 5-15,2 0 0,0-1 16,3-3-16,2-1 16,2-3-16,0-4 0,0-3 0,-2-1 15,0-2-15</inkml:trace>
  <inkml:trace contextRef="#ctx0" brushRef="#br0" timeOffset="380612.588">22122 12864 0,'0'0'0,"0"0"0,0 0 15,0 0-15,-4 25 0,4-25 0,-11 35 16,2-12-16,-1 2 0,-1 4 16,-1 6-16,-4 7 0,1 1 15,2-3-15,0-3 16,1 3-16,2-6 0,3-7 0,0-6 15,2-5-15,-1-4 0,3-8 16,2-8-16,-1-1 0,2-4 0,0 3 16,0 1-16,0 1 15</inkml:trace>
  <inkml:trace contextRef="#ctx0" brushRef="#br0" timeOffset="380847.6965">22025 12857 0,'0'0'0,"0"0"0,0 0 16,20-4-16,-20 4 0,31-7 15,-9 6-15,3 2 16,4 0-16,7 3 0,-1 1 16,-2 4-16,1 2 0,-5 4 0,0 2 15,0 4-15,-7 0 0,-8-1 16,-5 1 0,-10 0-16,-7 0 0,-1-4 0,-2-2 15,-6-1-15,-6-1 16,-3-3-16,-3-3 0,-4-2 0,2-3 15,5-2-15,2-2 0,1-6 16,1-6-16,4 4 0,5 1 16,3 3-16</inkml:trace>
  <inkml:trace contextRef="#ctx0" brushRef="#br0" timeOffset="381096.3714">22755 12851 0,'0'0'0,"0"0"0,0 0 16,0 0-16,-2 35 0,-4-16 16,-4 5-16,-2 4 0,-1 4 15,-8 13-15,-3 4 0,2-6 16,1-3-16,-1 6 0,4-3 16,0 1-16,5-6 0,2-8 15,2-7-15,3-4 0,0-5 0,3-4 16,-1-5-16,2-9 15,1-5-15,0-7 0,0-4 0,1 4 16,0 2-16,0 3 0</inkml:trace>
  <inkml:trace contextRef="#ctx0" brushRef="#br0" timeOffset="381330.0088">22679 12818 0,'0'0'15,"0"0"-15,0 0 0,35-1 16,-35 1-16,41 5 0,-16-1 0,2 3 15,0 0-15,10 6 0,-1 0 16,-2 1-16,-2 3 0,1 2 16,-5 1-16,-7-3 0,-5-1 15,-7 0-15,-6 1 0,-5-2 16,-6 0-16,-4 0 0,-4-2 16,-5-2-16,-3-2 0,-5-2 15,-3 0-15,-1-3 0,0-2 0,1-2 16,1-3-16,1-4 0,7-4 15,5 2-15,4 3 16,3 0-16</inkml:trace>
  <inkml:trace contextRef="#ctx0" brushRef="#br0" timeOffset="381595.9742">23470 12598 0,'0'0'0,"0"0"16,0 0-16,-5 31 0,5-31 15,-16 40-15,4-13 0,-1 3 16,-2 4-16,-5 11 0,0 1 0,-1 6 16,3-4-16,1 1 0,2-8 15,2-5-15,2-4 0,1-5 16,2-4-1,1-8-15,-2-7 0,3-1 16,2-3-16,1-1 0</inkml:trace>
  <inkml:trace contextRef="#ctx0" brushRef="#br0" timeOffset="381916.6707">23342 13022 0,'0'0'15,"0"0"-15,0 0 0,22 0 0,-22 0 16,28 1-16,-28-1 0,39 5 15,-15-2-15,2-1 16,3-1-16,4 2 0,-2-1 0,0-2 16,0-2-16,3-2 0,-4 1 0,-5-2 15,-3-1 1,-4-2-16,-3 0 0,-5-5 0,-3-4 16,-5 2-16,-2 0 0,-5 4 15,-2 0-15,-7 1 0,-3 3 0,-11 3 16,-4 6-1,3 5-15,-3 5 0,-2 3 16,7 1-16,-1 8 0,5 4 16,7-1-16,4 0 0,6 1 15,6 1-15,4-3 0,4-3 0,11-1 16,8 0-16,-1-2 0,-3-1 16,8-8-16,5-6 0,-7-1 15,-7 0-15,-4-2 0</inkml:trace>
  <inkml:trace contextRef="#ctx0" brushRef="#br0" timeOffset="392096.598">4352 12244 0,'0'0'16,"0"0"-16,0 0 0,-34 2 0,19 2 15,-8 0-15,-9 1 0,-12 4 16,-4 3-16,-9 8 0,-8 6 16,-11 5-16,4 0 0,-20 16 15,-17 14-15,6 2 0,6 3 16,-37 34-16,1 8 0,19-9 16,20-7-16,12-2 0,13-1 15,18-13-15,13-7 0,20-5 0,13-3 16,12-8-16,9-7 0,24-6 15,17-5-15,10-7 0,9-3 16,15-6-16,11-4 0,1-2 16,3-3-16,11-9 0,6-4 15,9-5-15,3-3 0,2-2 16,4-1-16,-1-1 0,0 0 0,6-4 16,5-2-16,-4-4 0,-2-5 15,-1 3-15,-1 2 0,-12 3 16,-13 3-16,-2-3 0,0-4 15,-14-3-15,-11-1 0,-15-3 16,-10-2-16,-12-1 0,-6 0 0,-16-5 16,-10-5-16,-13-1 15,-9-1-15,-10-3 0,-6-2 16,-15 4-16,-7 5 0,-18-6 0,-13-4 16,-8 5-16,-6 3 0,-19 3 15,-11 3-15,-9 5 0,-7 3 16,-21 2-16,-14 1 0,-4 7 15,-5 4-15,-22 12 0,-14 9 16,64-1-16,46-1 0,31 0 16</inkml:trace>
  <inkml:trace contextRef="#ctx0" brushRef="#br0" timeOffset="397179.9099">6448 12775 0,'0'0'0,"0"0"0,0 0 15,0 0-15,32 4 0,-32-4 16,41 2-16,-13-2 0,1 0 0,6-1 16,2 0-16,14 0 15,2-1-15,1-1 16,-1 0-16,2-2 0,-10 2 0,-2-4 16,-9-1-16,-7 2 0,-7 1 0,-3 1 15</inkml:trace>
  <inkml:trace contextRef="#ctx0" brushRef="#br0" timeOffset="397513.6406">6858 12540 0,'0'0'0,"0"0"16,0 0-16,9 26 0,-9-26 15,7 41-15,-4-18 0,-3 9 16,-3 7-16,-1 10 0,0-1 0,0 13 15,0 3-15,1-8 0,0-6 16,-3 3-16,0-5 16,0-9-16,2-5 0,-6-5 15,1-6-15,-2-10 0,1-3 0,-8-9 16,-4-7-16,4-1 0,-1-2 16,0-7-16,-1-5 0,5-1 15,3 0-15,2 3 0,-1 2 16,4 3-16,3 5 0,0 1 15,3 4-15,4-2 0,2 0 0,8-1 16,8 0-16,3-1 16,4-1-16,7 0 0,8-2 15,-2 1-15,-2-1 0,-2 1 0,-8 3 16,-7 1-16</inkml:trace>
  <inkml:trace contextRef="#ctx0" brushRef="#br0" timeOffset="397734.1588">7451 12661 0,'0'0'0,"0"0"0,0 0 16,-8 35-16,2-18 0,-4 7 0,-3 7 16,-5 9-16,1 2 0,-3 11 15,2 2-15,3-8 0,-1-5 16,-2-2-16,-1-6 0,2-8 15,0-4-15,0-8 0,1-5 16,0-12-16,1-10 0,5 3 0,0 2 16,2 2-16</inkml:trace>
  <inkml:trace contextRef="#ctx0" brushRef="#br0" timeOffset="398030.3747">7020 13015 0,'0'0'0,"0"0"0,0 0 0,0 0 16,0 0-16,0 0 15,0 0-15,37-8 0,-37 8 0,44-11 16,-14 4-16,5 1 0,5-1 15,10 0-15,4 2 0,-3 0 16,-2 1-16,6 2 0,-3 2 16,-2 2-16,-7 1 0,-12 4 15,-10 4-15,-12 5 0,-10 2 16,-11 9-16,-8 7 16,-3 0-16,-6 4 0,0 2 15,5-7-15,6 2 0,9-4 16,6-5-16,8-4 0,15-3 15,10-3-15,7-4 0,4-3 0,10-6 16,12-5-16,-7 0 0,-5-1 16,10-4-16,1-3 15,-12 0-15,-6 0 0,-6-7 0,-9-6 16,-12 1-16,-5-2 0,-3 6 16,-2 6-16,-3 3 0</inkml:trace>
  <inkml:trace contextRef="#ctx0" brushRef="#br0" timeOffset="398296.6403">7611 12903 0,'0'0'0,"0"0"15,25-3-15,-25 3 0,34-4 0,-10 2 16,6 1-16,6-2 0,-1 2 16,2 0-16,1 2 0,4 1 15,-4 2-15,-7 2 0,-6 2 16,-5 2-16,-5 1 0,-4 3 15,-4 3-15,-7 3 16,-6 2-16,-8 5 0,-6 4 0,-1-2 16,0 0-16,-4 0 0,-5-2 15,-2 0-15,4-6 0,1-7 16,2-5-16,3-7 0,3-4 0,2-10 16,2-4-16,5 3 0,0 4 15,2 0-15</inkml:trace>
  <inkml:trace contextRef="#ctx0" brushRef="#br0" timeOffset="398464.1894">7995 12609 0,'0'0'0,"0"0"15,0 0-15,0 0 0,0 0 0,-6 27 16,6-27-16,-19 37 16,5-10-16,-3 4 0,-5 7 15,1-2-15,0 0 0,-7 10 0,-4 8 16,-1-1-16,5-11 0,6-11 15,5-8-15,4-4 0,3-5 16,2-3-16</inkml:trace>
  <inkml:trace contextRef="#ctx0" brushRef="#br0" timeOffset="398624.2815">8540 12494 0,'0'0'0,"0"0"0,12 10 16,-7-3-16,0 2 0,-2 0 15,-1 0-15,-1-1 0,0-1 0,0-1 16</inkml:trace>
  <inkml:trace contextRef="#ctx0" brushRef="#br0" timeOffset="399064.3558">8229 12697 0,'0'0'16,"0"0"-16,0 0 0,0 0 16,0 0-16,0 0 0,38 3 15,-16-3-15,5 0 0,4 0 0,4 0 16,1 0-16,2-2 0,8 1 16,-2-2-16,4 1 0,-8 0 0,-5 1 15,-7 1-15,-8 0 16,-4 0-16,-10 0 0,-6 0 15,-12 5-15,-8-1 0,-7 6 16,-8 3-16,0-1 0,0 0 0,-7 7 16,-2 4-16,5-1 15,5-1-15,5-3 0,7-4 16,8-2-16,6-2 0,13 1 16,8-3-16,6-3 0,4-2 0,7-3 15,5-4-15,-1-2 0,0-4 16,2 2-16,-1 1 0,-4-2 15,-4 0-15,-4-1 0,-4 1 16,-3 2-16,-5 1 0,0 1 16,-5-1-16,0 3 0,-2 2 0,0 5 15,-2 4-15,1 3 0,-1 5 16,2 3-16,-1 3 0,0 0 16,0-2-16,0 1 0,-2 1 15,-1-2-15,-1-2 0,1-3 16,0-3-16,0-2 15</inkml:trace>
  <inkml:trace contextRef="#ctx0" brushRef="#br0" timeOffset="399279.5219">7997 13076 0,'0'0'0,"0"0"16,0 0-16,40 6 0,-17-3 0,7 0 15,5-1-15,8 1 0,6-2 16,16 2-16,2 1 0,12 1 16,-3-1-16,9 1 0,-7-2 15,0 2-15,-15 2 0,-15-2 16,-10-1-16,-13-2 0,-10-2 0,-4 0 16,-2 0-16,-2 0 15</inkml:trace>
  <inkml:trace contextRef="#ctx0" brushRef="#br0" timeOffset="399496.3684">8387 12971 0,'0'0'0,"0"0"16,0 0-16,0 0 0,2 24 0,-2-24 16,-4 35-16,1-13 0,0 2 15,-2 3-15,0 2 0,-1 0 16,1-1-16,-3 6 0,1-2 15,1-4-15,0-3 0,0 0 16,0-5-16,5-15 16,1-7-16,0-4 0,0-3 0,0 2 15,0 2-15,0-1 0</inkml:trace>
  <inkml:trace contextRef="#ctx0" brushRef="#br0" timeOffset="399646.6901">8594 13024 0,'0'0'0,"0"0"0,0 0 15,11 20-15,-11-20 0,11 32 16,-6-7-16,0 2 0,-2 0 0,0 15 16,-1 5-16,0-2 0,-1-2 15,-1 9-15,-1 0 0,-2 4 16,1-7-16,0-10 16,1-8-16,-1-8 0</inkml:trace>
  <inkml:trace contextRef="#ctx0" brushRef="#br0" timeOffset="403197.3468">7158 14938 0,'0'0'0,"0"0"15,0 0-15,0 0 0,0 0 0,4-25 16,-4 25-16,-3-18 0,3 18 16,-4-22-16,1 7 15,-2 0-15,0-1 0,-4 2 16,-2-1-16,-2 3 0,-2 1 0,-6-2 16,-1 1-16,-3 4 0,-3 2 15,0 3-15,-2 2 0,1 1 16,2 4-16,-7 7 0,-2 6 15,5 0-15,5 2 0,2 1 16,5 3-16,5-1 0,3-1 0,4 3 16,6-1-16,5-6 0,5-4 15,7-4-15,6-2 0,1-3 16,1-3-16,5-7 0,4-4 16,3-4-16,-4-3 0,1 0 15,0-2-15,-2-2 0,-2-1 0,-6 0 16,-2-2-16,-6 6 15,-3 3-15,-3 5 0,-3 4 16,-2 4-16,-2 2 0,-2 7 16,-2 6-16,-1 3 0,0 2 0,-2 10 15,-3 6-15,3 0 16,0 1-16,4-1 0,4-1 16,1 0-16,2-5 0,3-7 0,5-4 15,3-7-15,3-6 0,-4-1 16,-4-1-16,-2 0 0</inkml:trace>
  <inkml:trace contextRef="#ctx0" brushRef="#br0" timeOffset="403613.1487">7725 14483 0,'0'0'0,"0"0"0,0 0 16,-16 25-16,16-25 0,-16 37 15,6-10-15,-3 4 0,1 5 16,-9 15-16,0 5 0,-2 7 16,2-5-16,0 3 0,4-7 15,6-13-15,3-10 0,3-8 16,1-5-16,1-6 0,3-5 0,5-11 16,2-9-1,2-7-15,4-7 0,-3 1 16,1 0-16,7-7 0,3-2 15,0 5-15,1 3 0,9 3 16,3 5-16,-4 7 0,1 3 0,7 7 16,2 5-16,-6 4 0,-3 3 15,0 3-15,1 2 0,-7 2 16,-4 3-16,-5 4 0,-9 3 16,-4-6-16,-5-3 0,-12-3 15,-9 0-15,2-3 0,1 0 0,-13-4 16,-8-1-16,2-1 15,0-1-15,-8-5 0,-3-4 16,8-1-16,6-3 0,6-4 16,8-3-16,3 3 0,6 3 0,3 3 15</inkml:trace>
  <inkml:trace contextRef="#ctx0" brushRef="#br0" timeOffset="404065.5398">8921 14884 0,'0'0'0,"0"0"0,0 0 16,-11-21-16,3 12 0,-5-3 15,-6 0-15,1 0 0,-2 1 16,-12 1-16,-5 2 0,3 4 0,0 3 15,-10 6-15,-1 6 16,6 1-16,5 3 0,-5 13 16,3 7-16,10-5 0,7-2 0,11-3 15,9-2-15,6-3 16,4-1-16,12-7 0,10-4 16,0-6-16,1-5 0,4-3 15,5-2-15,-6-2 0,0 0 0,6-10 16,-1-8-16,-8 1 0,-6 1 15,-6 5-15,-3 3 16,-7 6-16,-3 5 0,-3 1 0,-3 1 16,-3 5-16,0 0 0,-4 11 15,-2 5-15,1 2 0,-1 6 16,2 2-16,0 1 0,2 1 0,1-1 16,3 3-16,4-1 15,1-6-15,4-3 0,9-8 0,5-6 16,-6-1-16,-3-2 0,-4 0 15</inkml:trace>
  <inkml:trace contextRef="#ctx0" brushRef="#br0" timeOffset="404416.9086">9248 14887 0,'0'0'0,"0"0"0,0 0 0,-9 30 16,3-14-16,-3 3 15,-3 3-15,0 0 0,0 1 0,-1 3 16,2-3-16,2-5 0,2-3 0,4-6 16,3-5-1,2-6-15,1-6 0,3-3 0,1-3 16,1-4-16,0-3 0,6-8 16,0-5-16,2 2 0,3 2 0,3 4 15,2 3-15,-3 4 16,-1 2-16,8 4 0,1 5 0,0 6 15,0 3-15,-3 5 0,-2 2 16,-1 1-16,-2 1 0,0 10 16,0 6-16,-5 2 0,-5 1 0,-9 2 15,-5 1-15,-4-3 16,-2-3-16,0-2 0,1 0 16,0-5-16,0-3 0,2-3 15,1-3-15,2-2 0</inkml:trace>
  <inkml:trace contextRef="#ctx0" brushRef="#br0" timeOffset="404863.6138">10141 14969 0,'0'0'0,"0"0"0,0 0 0,17-25 16,-11 13-16,-3-2 0,-2 0 15,-2-1-15,-2-1 0,-5-4 16,-3 0-16,-4 2 0,-1 5 0,-4 3 15,-2 5-15,-3 4 0,-3 4 16,-2 4-16,1 6 0,-6 8 16,3 3-16,6 4 15,4 3-15,5-1 0,5-3 16,8 3-16,7-2 0,6-5 0,3-2 16,5-7-16,4-3 0,5-6 15,5-1-15,-1-10 0,-1-6 16,0-5-16,0-3 0,-1-12 15,1-7-15,-5-5 0,-3-2 0,4-7 16,-2 2-16,-3 1 0,-3 2 16,1 4-16,-3 10 0,-4 7 15,-2 4-15,-4 7 0,-3 5 16,0 5-16,0 3 0,-2 7 16,0 6-16,-1 5 0,-1 6 15,-6 6-15,-3 4 0,-2 7 16,0 5-16,2 3 0,1 2 15,2-2-15,2-2 0,2 0 16,1-4-16,3 4 0,2 4 0,0-12 16,-1-10-16,0-6 0</inkml:trace>
  <inkml:trace contextRef="#ctx0" brushRef="#br0" timeOffset="405198.6212">10532 14891 0,'0'0'0,"0"0"0,0 0 15,-16 35-15,8-20 0,-4 6 0,0 3 16,-1 6-16,3-2 0,10-2 16,8-1-1,6-5-15,5-6 0,2-3 0,2-5 0,9-2 16,2-3-16,-2-4 15,-2-4-15,3-9 0,-2-8 16,-6-1-16,-5 0 0,-6-7 16,-4-4-16,-4 1 0,-4 5 0,-12-4 15,-11 2-15,1 7 0,-1 4 16,-13 0-16,-7 4 0,5 6 16,4 5-16,1 6 0,1 3 15,5 2-15,2 1 0,8 5 16,6 4-16,9-3 0,5-2 0,0-4 15,-2 0-15,-1-2 0</inkml:trace>
  <inkml:trace contextRef="#ctx0" brushRef="#br0" timeOffset="405580.4936">11086 14797 0,'0'0'0,"0"0"0,0 0 0,-12 23 0,6-13 15,-2 5-15,-1 3 16,-1 1-16,-1 1 0,-3 4 16,1-2-16,1-3 0,4-3 0,2-5 15,3-2-15,2-4 0,1-5 16,2 3-16,2-6 0,1-4 16,-1-4-16,2-7 15,0-6-15,3-1 0,0-1 0,3 0 16,4 0-16,2-2 0,2 4 15,-2 5-15,-2 3 0,2 5 16,1 3-16,3 3 0,2 4 16,-2 4-16,-1 3 0,-2 9 15,-3 6 1,-1 9-16,-4 6 0,-4-3 0,-1-1 16,-2 7-16,0-1 0,-3-2 15,-1-3-15,-3-5 0,0-2 16,1-7-16,0-3 0,1-4 15,0-2-15,-1-3 0</inkml:trace>
  <inkml:trace contextRef="#ctx0" brushRef="#br0" timeOffset="405713.5605">11815 15129 0,'0'0'0,"-9"10"0,-6 5 15,-7 3-15,-5 4 0,-2 0 16,-1 2-16,5-5 0</inkml:trace>
  <inkml:trace contextRef="#ctx0" brushRef="#br0" timeOffset="407013.8576">12587 15066 0,'0'0'0,"0"0"16,0 0-16,0 0 0,0 0 0,0 0 16,17-16-16,-17 16 0,0 0 15,7-30-15,-6 13 0,-1-1 16,-1-1-16,-3-2 16,-4-1-16,0-1 0,0 1 0,-5-3 15,-1 4-15,0 1 0,-2 4 16,-2 3-16,-1 4 0,-2 3 15,-2 3-15,-1 6 16,1 5-16,-1 3 0,0 2 0,-6 7 16,0 4-16,6 4 0,4 1 15,5 4-15,5-3 16,8-5-16,6-3 0,8-5 0,7-1 16,2-6-16,3-3 0,5-7 15,4-3-15,-1-4 0,-1-1 0,5-9 16,4-4-16,-6-5 15,-3-5-15,1-6 16,2-5-16,-2-5 0,-2-4 16,-4 1-16,-6 8 0,-4-3 0,-3 5 15,-5 10-15,-2 5 0,-3 8 16,1 2-16,-2 7 0,-1 3 16,-3 7-16,-4 5 15,-2 2-15,-3 4 0,-5 13 0,-6 11 16,2 1-16,1 2 0,-1 13 15,2 4-15,0-4 0,0-5 0,2 4 16,1-2-16,8-11 0,5-6 16,6-5-16,5-5 0,1-5 15,1-5-15,-4-5 0,-1-1 16,-3-3-16</inkml:trace>
  <inkml:trace contextRef="#ctx0" brushRef="#br0" timeOffset="407180.1599">13037 14994 0,'0'0'0,"0"0"0,-8 15 15,2-5-15,1 1 0,-2 3 16,-1 4-16,2-1 0,0-1 16,1 0-16,0-2 0,2-7 15,1-3-15,0-1 0,1-1 16,1-2-16</inkml:trace>
  <inkml:trace contextRef="#ctx0" brushRef="#br0" timeOffset="407330.6222">12973 14518 0,'0'0'0,"0"0"0,0 0 15,0 0-15,17 26 0,-17-26 16,26 28-16,-11-10 0,3 1 0,-3-2 15,-2-3 1,-1-1-16</inkml:trace>
  <inkml:trace contextRef="#ctx0" brushRef="#br0" timeOffset="407596.6579">13664 14765 0,'0'0'0,"0"0"15,-20-7-15,2 4 0,-4 1 16,-9 1-16,-2 3 0,-1-1 15,-2 2-15,-3 4 16,5 2-16,8 0 0,5 3 0,6 1 0,5 2 16,8 2-16,6 1 0,9 0 15,8 2-15,2 0 0,1 1 16,3-2-16,1-2 0,1 2 16,-4 0-16,-5-1 0,-6 1 15,-5-2-15,-4 1 0,-11-2 16,-8-1-16,-2-4 0,-2-3 0,-8-2 15,-5-2 1,3-3-16,1-2 0,2-1 0,5 1 16,5 0-16</inkml:trace>
  <inkml:trace contextRef="#ctx0" brushRef="#br0" timeOffset="407880.5771">14299 14745 0,'0'0'0,"0"0"0,0 0 15,0 0-15,0 0 0,-31 1 0,31-1 16,-40 15-16,17-3 0,-5 2 16,-4 3-16,0 4 0,1 4 15,-8 8-15,2 0 0,-1 5 16,8-3-16,13-2 0,8-3 15,8 0-15,9-5 0,12-5 16,12-4-16,5-5 0,4-4 16,13-2-16,10-3 15,-14 0-15,-10 1 0,-9-1 0</inkml:trace>
  <inkml:trace contextRef="#ctx0" brushRef="#br0" timeOffset="408247.1548">14920 14959 0,'0'0'0,"0"0"0,0 0 16,-7-19-16,7 19 0,-13-18 16,1 11-16,-4-1 0,-1 2 15,-3 1-15,-1 2 0,-10 3 16,-2 1-16,-2 7 0,-2 6 16,2 2-16,1 2 0,-3 5 0,5 2 15,7-1-15,5-1 0,4 3 16,6 0-16,7-7 0,8-3 15,7-4-15,7-2 0,2-5 16,1-2-16,6-5 16,5-5-16,1-7 15,-1-7-15,1-2 0,-6 3 0,0-4 16,-3-2-16,-5 2 0,-4 4 0,-5 3 16,-4 3-16,-1 4 15,-2 3-15,-4 7 0,-3 1 16,-1 4-16,-3 3 0,1 4 15,1 6-15,1 0 0,0 2 0,6 3 16,4 4-16,3-5 0,2-2 16,4-1-16,4 0 15,-4-3-15,-1-4 0,-4-1 0</inkml:trace>
  <inkml:trace contextRef="#ctx0" brushRef="#br0" timeOffset="408580.4878">15207 14899 0,'0'0'0,"0"0"0,-12 20 0,3-6 16,-1 1-16,-3 9 0,-1 4 16,1-2-16,1 1 0,-1 1 15,3-4-15,3-4 0,1-5 16,2-4-16,1-3 0,0-4 0,3-4 15,0 0-15,0-5 0,3-3 16,-1-3-16,3-5 16,3-3-16,2-2 0,2-1 0,1-2 15,2-2-15,0-3 0,-2 4 16,2 5-16,-1 4 0,2 4 16,3 4-16,0 4 0,1 2 15,0 3-15,-1 3 0,2 7 16,1 5-16,1-2 0,-1-2 0,-5-2 15,-2-2-15,-4-2 0</inkml:trace>
  <inkml:trace contextRef="#ctx0" brushRef="#br0" timeOffset="409030.1432">15955 15054 0,'0'0'15,"0"0"-15,0 0 0,-13-24 0,13 24 16,-16-27-16,7 10 0,-2 0 16,-1 0-16,-11-4 15,-7 1-15,-4 2 16,-3 4-16,2 4 0,5 5 0,-8 6 16,2 6-16,0 4 0,3 3 0,4 7 15,2 5-15,4 6 16,6 1-16,13-1 0,8-1 15,7-5-15,5-5 0,5-3 0,4-4 16,5-2-16,3-2 0,8-8 16,4-7-1,-4-7-15,-3-5 0,3-9 0,-2-4 16,-3-11-16,-2-8 0,-3-6 16,-3-3-16,-1-2 0,-4 8 0,2-2 15,-2 2-15,-2 3 0,-7 16 16,-5 14-16,-5 11 0,-3 5 15,-1 3-15,-2 2 0,-2 1 16,-4 7-16,-2 5 0,-3 14 16,-4 12-16,2-2 0,-2 3 15,-5 16-15,-1 8 0,3-4 16,3-1-16,1 6 0,6-4 16,3-18-16,1-12 0,3-10 15</inkml:trace>
  <inkml:trace contextRef="#ctx0" brushRef="#br0" timeOffset="416817.1591">2636 14490 0,'0'0'0,"0"0"0,29 0 16,-12 0-16,2 0 0,14 0 15,9 0-15,0-1 0,4 1 16,17 0-16,4 1 0,15-1 16,-5 0-16,22 1 0,3-1 15,-8 2-15,-2-1 0,53-1 0,14 1 16,-19 4-16,-15 2 0,9 1 16,6 3-16,-13-5 0,-10-2 15,13-1-15,10-1 0,-9 0 16,-6 0-16,16 0 0,8 2 15,0-1-15,-2 1 0,5 0 16,0 0-16,-17-2 0,-10-1 0,20-1 16,16 1-16,-1 1 15,-1 0-15,19 1 0,16 2 16,-37-4-16,-26-2 0,8-2 0,4-1 16,6 2-16,3 3 0,5 2 15,2 2-15,-5-6 0,-2-2 16,5 1-16,4 0 0,-9 1 15,-6 0-15,9-2 0,5 1 16,-9 0-16,-5 0 0,30-1 16,20 1-16,-26 1 15,-19 2-15,-2 1 0,-2 1 0,2-1 16,2-1-16,20-2 16,14 0-16,-17 0 0,-12 2 0,-2-1 15,-2-1-15,-1 1 0,0 1 0,20-2 16,13-2-1,-19 1-15,-13-1 0,-4 1 0,-5-1 16,-2 1-16,-2-1 0,10-3 16,7-2-16,-22-1 0,-13-1 0,1-4 15,-1-2-15,-9 2 0,-7 1 16,-3 3-16,-4 4 0,-13-2 16,-10-1-16,-7 1 0,-4-1 15,-6 4-15,-4 0 0,-10-3 16,-6-2-16,-13 4 0,-7 1 15,-6 3-15</inkml:trace>
  <inkml:trace contextRef="#ctx0" brushRef="#br0" timeOffset="425731.3998">2706 14728 0,'0'0'0,"0"0"0,0 0 16,0 0-16,0 0 0,0 0 15,0 0-15,-3 29 0,3-29 0,-6 32 16,2-12-16,-2 5 0,0 3 16,0 4-16,-4 4 15,-3 8-15,0-3 0,2 2 0,0 1 16,-1 5-16,-1-6 0,-3 1 15,1-5-15,6-12 0,6-4 16,5-1-16,1-6 0,1-5 16,-1-3-16,-2-1 0</inkml:trace>
  <inkml:trace contextRef="#ctx0" brushRef="#br0" timeOffset="425965.3702">3357 14858 0,'0'0'16,"0"0"-16,-2 31 0,1-11 0,-3 3 15,-7 15-15,-3 8 0,-4 15 16,2 3-16,-10 8 0,1-4 16,3-10-16,3-7 0,-1-1 15,3-7-15,1-14 0,2-11 0,2-10 16,0-6-16,2-8 0,0-5 15,-2-4-15,0-3 0,2 4 16,3 3-16,1 3 0</inkml:trace>
  <inkml:trace contextRef="#ctx0" brushRef="#br0" timeOffset="426131.4477">2609 15083 0,'0'0'0,"0"0"0,0 0 16,0 0-16,0 0 0,31 4 0,-31-4 15,44 4-15,-12-2 0,6-2 16,6 1-16,13 2 0,4 0 0,16 3 16,2 0-16,-6 1 0,-13-3 0,-16 0 15</inkml:trace>
  <inkml:trace contextRef="#ctx0" brushRef="#br0" timeOffset="426468.0038">3594 15438 0,'0'0'0,"13"0"0,6-1 16,8-1-16,3 0 0,9-5 0,1 0 16,0-2-16,4-2 0,4-4 15,-4-2-15,-8 0 16,-7-1-16,-4-3 0,-6 0 15,-11 1-15,-5 0 0,-12 0 16,-9 3-16,-6 4 0,-3 4 16,-7 4-16,-4 3 0,0 6 0,-1 6 15,-8 15-15,-4 8 16,8 3-16,8 2 0,9 3 0,7 2 16,6 4-16,7-2 0,9-7 15,8-4-15,12-6 0,9-4 16,9-8-16,10-6 0,4-10 15,3-7-15,-16 2 0,-11 2 16,-9 0-16</inkml:trace>
  <inkml:trace contextRef="#ctx0" brushRef="#br0" timeOffset="426747.2384">4287 15333 0,'0'0'0,"0"0"0,-10 26 15,6-8-15,-4 2 0,1 9 16,-3 4-16,2-4 0,0-4 0,2 2 16,-1-5-16,4-5 0,1-4 15,2-7-15,0-6 0,3-4 16,0-4-16,3-5 0,1-2 16,2-3-16,1-2 0,3-8 15,2-3-15,-2 5 0,0 3 16,-1 5-16,0 3 0,-2 3 15,0 3-15,5 3 0,1 4 16,3 1-16,4 2 0,1 2 16,-2 3-16,-3-2 0,-4 1 0,-1-3 15</inkml:trace>
  <inkml:trace contextRef="#ctx0" brushRef="#br0" timeOffset="427015.2471">5506 15237 0,'0'0'0,"0"0"0,0 0 0,-38 4 0,21 0 15,-8 5-15,-5 3 16,-6 9-16,1 4 0,-6 8 0,4 2 15,6-1-15,6 0 0,11 5 16,9 0-16,7-5 0,4-3 16,13-3-16,11-3 0,0-3 15,2-3-15,6-6 0,9-3 16,-6-1-16,-10-3 0,-8 0 16</inkml:trace>
  <inkml:trace contextRef="#ctx0" brushRef="#br0" timeOffset="427347.1943">5847 15436 0,'0'0'0,"0"0"0,0 0 0,-17 16 0,17-16 16,-20 22-16,7-1 16,3 2-16,-1-1 0,3 8 15,3-1-15,5-3 0,3-3 0,8 3 16,6-3-16,9-6 15,6-4-15,4-4 0,1-4 16,-1-5-16,-3-3 0,6-8 0,-3-6 16,-5 0-16,-4-1 0,-6-9 15,-3-9-15,-11 3 0,-6 2 16,-9-2-16,-6 1 0,-6 10 0,-4 2 16,-13 4-16,-7 5 15,0 4-15,0 2 0,-4 8 0,1 5 16,6 3-16,6 2 0,4 4 15,11 2-15,8-3 0,7 0 16,1-3-16,1-4 0,2-2 16</inkml:trace>
  <inkml:trace contextRef="#ctx0" brushRef="#br0" timeOffset="427731.2093">6486 15332 0,'0'0'0,"0"0"16,0 0-16,0 0 0,-25 27 16,25-27-16,-29 34 0,13-11 15,3 4-15,-6 9 0,4 0 16,3-2-16,3-3 0,3 4 16,4-5-16,6-3 0,4-6 0,8-5 15,6-5-15,1-4 0,2-5 16,4-6-16,5-5 0,-5-3 15,-3-5-15,7-9 0,0-7 16,-3-2-16,-2 0 0,-4 0 16,-3 2-16,-6 7 0,-2 7 0,-5 2 15,-3 5-15,-5 5 0,-2 4 16,-5 8-16,-5 6 16,2 1-16,-4 5 0,0 8 15,1 6-15,0 8 0,3 1 0,2-2 16,4 0-16,2-3 0,3-2 15,10-4-15,4-2 0,4-8 16,4-7-16,-5-2 16,-4-3-16,-3-1 0</inkml:trace>
  <inkml:trace contextRef="#ctx0" brushRef="#br0" timeOffset="428031.1682">7083 15486 0,'0'0'15,"0"0"-15,0 0 0,-13 27 0,2-9 16,0 4 0,-4 5-16,1 0 0,1-1 15,-2 2-15,3-4 0,2-3 16,1-4-16,3-4 0,3-4 0,3-9 16,2-5-16,1-4 0,2-2 15,4-9-15,4-8 16,1 0-16,-1 0 0,4-2 0,1 2 15,-5 4-15,-1 5 0,0 1 16,-2 5-16,-1 8 0,-1 4 16,3 2-16,1 3 0,1 3 15,1 5-15,3 5 0,2 5 16,-1-2-16,0-2 0,-4-3 16,-2-4-16,-2-1 0</inkml:trace>
  <inkml:trace contextRef="#ctx0" brushRef="#br0" timeOffset="428430.5921">7859 15579 0,'0'0'15,"0"0"-15,0 0 0,0 0 16,1-26-16,-1 26 16,-13-25-16,2 12 0,0 1 0,-5 2 15,-5 2-15,-2 3 0,-2 4 16,-10 2-16,-4 3 0,3 7 15,2 3-15,-5 8 0,4 2 16,6 0-16,4-1 0,7 0 16,7 1-16,5 3 0,5-3 0,9-4 15,8-3 1,5-6-16,6-4 0,-1-2 0,-3-2 16,9-8-16,1-5 15,-2-3-15,-4-2 0,-1-5 0,-4-7 16,-3 2-16,-3 3 0,0-3 15,-7 1-15,-2 10 0,-1 5 16,-3 3 0,-3 6-16,1 3 0,-2 7 0,1 8 15,0 6-15,3 0 0,-2 0 0,8 5 16,4 2-16,2 2 0,0 0 16,4 0-16,3-2 0,4-5 15,5-6-15,-7-3 0,-5-5 16,-3-2-16</inkml:trace>
  <inkml:trace contextRef="#ctx0" brushRef="#br0" timeOffset="428881.2565">8557 15623 0,'0'0'0,"0"0"16,0 0-16,-14-21 0,14 21 0,-25-19 16,8 11-16,-4 1 0,-4 0 15,-3 5-15,-2 2 0,-10 4 16,-1 4-16,3 4 0,4 3 15,-2 5-15,7 2 0,7 1 16,8 3-16,6-2 0,7 0 0,10-3 16,8-4-16,4-4 0,4-2 15,9-4-15,3-5 16,-3-4-16,-2-2 0,0-7 0,1-4 16,-3-4-16,-4-3 0,-8 0 15,-1-1-15,-5 3 0,-4 3 16,-4 2-16,-3 2 0,-4 3 15,-3 2-15,-1 9 0,-3 6 16,2 4-16,0 7 0,1 7 16,0 7-16,3 7 0,0 4 0,1 10 15,0 1-15,-1-2 0,1-1 16,-3 8-16,1 0 0,-2-8 16,0-7-16,-5-7 0,-4-5 15,-2-7-15,0-4 0,-3-7 16,-2-5-16,-2-8 0,0-3 0,-5-12 15,-3-9-15,3-6 0,6-3 16,5-10-16,2-7 16,8 0-16,6-2 0,7-2 0,6 0 15,-2 7-15,-3 14 0,1 9 16</inkml:trace>
  <inkml:trace contextRef="#ctx0" brushRef="#br0" timeOffset="429164.371">8525 15694 0,'0'0'16,"9"3"-16,0 0 0,4 1 15,4 1-15,1 3 0,3 1 16,8 2-16,1-3 0,4 1 16,3-2-16,-1-1 0,-4-1 0,6-2 15,-1-3-15,-5-2 0,-4-2 16,-1-6-16,-7-2 0,-9-1 16,-6-2-16,-7-2 0,-7-1 15,-4 0-15,-5 0 0,-5 3 16,-4 2-16,-2 5 0,-3 3 0,-3 6 15,2 6-15,2 7 16,1 4-16,8 5 0,5 4 16,9 3-16,5 3 0,13 4 15,9 2-15,7-2 0,9-3 0,14 6 16,7-2-16,5-7 0,3-6 16,-10-4-16,-15-5 0,-12-6 15</inkml:trace>
  <inkml:trace contextRef="#ctx0" brushRef="#br0" timeOffset="429430.8292">10039 15475 0,'0'0'16,"0"0"-16,0 0 0,-22-12 0,11 10 15,-2 3-15,-3 3 0,2 3 16,1 3-16,-3 11 0,3 8 15,1 6-15,2 4 0,3 5 16,3 5-16,2 4 0,2-6 0,1 5 16,1-3-16,-1-6 0,-1-5 15,-2-7-15,-1-4 0,-3-8 16,-3-4-16,-9-7 0,-9-5 16,0-7-16,-1-5 0,-3-9 15,-3-8-15,7 6 0,7 5 16,3 3-16</inkml:trace>
  <inkml:trace contextRef="#ctx0" brushRef="#br0" timeOffset="429547.9448">9444 15693 0,'0'0'0,"0"0"0,0 0 15,42 1-15,-20-1 0,8 1 0,8-1 16,13 2-16,2-1 0,15 2 16,2 1-16,-1 1 0,-3 0 15,-3 0-15,-15 0 0,-9-3 0</inkml:trace>
  <inkml:trace contextRef="#ctx0" brushRef="#br0" timeOffset="429959.5999">10667 15798 0,'0'0'0,"0"0"0,0 0 0,-4-19 15,4 19-15,-13-22 0,1 10 16,-3 1-16,0 1 0,-4 1 15,-4 1-15,-8 1 0,-1 3 16,-3 5-16,-3 3 0,2 3 16,1 4-16,-6 5 0,2 2 0,5 3 15,3 3-15,5 4 16,8 1-16,10-9 0,7-3 0,8 2 16,7-1-16,9-6 0,8-4 15,2-5-15,3-4 0,0-3 16,2 0-16,-2-7 0,-1-4 15,-3-5-15,-1-4 0,-2 0 16,-7 4-16,-9 6 0,-4 4 16,-5 2-16,-4 1 0,-5 4 0,-4 2 15,-1 3-15,-1 5 16,1 3-16,-1 3 0,1 5 16,1 4-16,4 0 0,1 0 0,4 3 15,5 2-15,1-2 0,3-4 16,7-2-16,4-2 15,3-7-15,1-5 0,-1 0 0,-4 0 16,-5-3-16</inkml:trace>
  <inkml:trace contextRef="#ctx0" brushRef="#br0" timeOffset="430113.9421">10912 15852 0,'0'0'0,"0"0"16,-5 18-16,0-5 0,1 1 15,-1 3-15,1 3 16,0 1-16,-1 0 0,1 2 16,0-4-16,1-4 15,1-1-15,0-3 0</inkml:trace>
  <inkml:trace contextRef="#ctx0" brushRef="#br0" timeOffset="430280.8085">10831 15497 0,'0'0'0,"0"0"15,0 0-15,13 28 0,-13-28 0,20 23 16,-5-10-16,2-1 0,0-2 0,-1 0 16,-3-2-16,-2-1 0</inkml:trace>
  <inkml:trace contextRef="#ctx0" brushRef="#br0" timeOffset="430497.9107">11273 15481 0,'0'0'0,"0"0"0,-6 21 15,2-5-15,-2 0 0,-4 15 0,-1 6 16,0 2-16,1 1 0,-1 9 15,1 0-15,0 6 0,2-1 0,1-8 16,1-5-16,2-8 0,2-8 16,1-6-16,2-4 15,0-3-15,0-3 0,-1-2 0</inkml:trace>
  <inkml:trace contextRef="#ctx0" brushRef="#br0" timeOffset="430831.3954">11338 15901 0,'0'0'0,"0"0"16,0 0-16,28 12 0,-28-12 15,39 10 1,-13-6-16,2-1 16,-1 0-16,5-1 0,-2-2 0,-2-1 15,-1 0-15,-2-5 0,-3-2 16,-6-6-16,-3-3 0,-5 0 0,-3 1 15,-7-4-15,-4-1 16,-5 2-16,-5 2 0,-6 4 16,-4 4-16,1 5 0,0 4 0,-5 5 15,-3 3-15,4 3 0,1 1 0,2 11 16,4 5-16,6-1 16,6 0-16,10 4 0,7 4 15,7-5-15,7-3 0,9-2 16,6-2-16,9 0 0,1-5 0,-12-4 15,-9-4 1,-6-2-16</inkml:trace>
  <inkml:trace contextRef="#ctx0" brushRef="#br0" timeOffset="431230.8017">12289 15926 0,'0'0'0,"0"0"0,0 0 15,-24-25-15,24 25 0,-31-24 0,10 12 16,-3 2-16,-4 3 0,-16 3 15,-7 6 1,3 7-16,2 6 16,-2 2-16,10-2 0,3 5 0,11 0 15,10 1-15,8 1 0,9-2 0,5 0 16,10-4-16,6-2 0,7-5 16,5-4-16,5-4 0,2-2 0,2-7 15,2-4-15,1-7 16,-5-2-16,-4-1 0,-5-1 15,-2-7-15,-2-6 0,-5-4 16,-3-4-16,-5 2 0,-4 1 0,-4-5 16,-5 2-16,-3 6 0,-2 5 15,-2 8-15,-2 5 0,2 8 16,0 5-16,-4 5 0,0 4 16,-2 10-16,0 7 0,0 7 15,-1 6-15,2 4 0,3 2 16,2 5-16,1 4 0,4 2 0,2-6 15,4-1-15,4-2 16,2-4-16,4-4 0,-5-8 16,-3-6-16,-2-5 0</inkml:trace>
  <inkml:trace contextRef="#ctx0" brushRef="#br0" timeOffset="431647.5546">13064 15428 0,'0'0'0,"0"0"0,0 0 16,-10 24-16,10-24 0,-14 35 0,2-7 16,-1 2-16,-2 3 0,-7 12 15,-3 4-15,-2 2 0,4-5 16,1 1-16,4-7 0,4-8 0,3-5 15,3-7-15,3-3 16,0-6-16,2-1 0,2-6 0,1-4 16,0 0-16,2-7 0,4-4 15,3-5-15,2-4 0,2-5 16,1-1-16,2-3 0,-2 2 16,-1 3-16,2 2 0,-1 3 15,-1 2-15,-1 4 0,4 5 16,2 6-16,0 3 0,-1 2 15,-2 5-15,-2 4 0,-1 1 0,-2 2 16,-1 4-16,-1 4 16,-3 1-16,0 1 0,-2-3 0,-1 0 15,-1-1-15,0 0 0,-2-3 16,0-1-16,0-3 0,0-3 0,0-2 16</inkml:trace>
  <inkml:trace contextRef="#ctx0" brushRef="#br0" timeOffset="431981.5877">13311 15910 0,'0'0'15,"0"0"-15,0 0 0,39 0 0,-24 1 16,3 0-16,3 0 0,5-1 16,1-2-16,-2-1 0,-2 0 15,-2-2-15,-1 0 0,0-4 16,0-2-16,-4-2 0,-3-1 0,-5-4 15,-5-3 1,-3 0-16,-2 0 0,-4-2 0,-3 4 16,-7 3-16,-5 5 0,-3 5 15,-3 3-15,-4 6 0,-2 5 0,0 7 16,1 6-16,4 4 16,4 5-16,-2 11 15,7 3-15,6-2 0,8-2 0,8 0 16,7-4-16,12-7 0,9-4 0,8-8 15,6-6-15,1-4 0,2-4 16,-13 0-16,-9-2 0,-6 0 16</inkml:trace>
  <inkml:trace contextRef="#ctx0" brushRef="#br0" timeOffset="432298.8247">13798 15652 0,'0'0'0,"0"0"0,0 0 16,-4 29-16,4-29 0,-6 36 16,2-12-16,-1 1 0,-1 0 0,-1 7 15,1-1-15,0-1 0,2-1 16,1-3-16,-1-2 0,2-3 16,0-4-16,0 0 0,1-4 15,-1-6-15,1-2 0,1-5 16,-2-7-16,0-2 0,0-5 0,1-3 15,2-4-15,1-3 0,1-4 16,2 1-16,-1 1 0,2-5 16,0 3-16,2 3 0,1 2 15,2 5-15,2 6 0,5 2 16,3 4-16,-2 3 0,0 4 16,3 1-16,4 3 0,-2 0 15,0 2-15,-5-1 0,-4-2 16,-2 0-16</inkml:trace>
  <inkml:trace contextRef="#ctx0" brushRef="#br0" timeOffset="432476.3006">14202 16198 0,'0'0'0,"0"0"0,0 0 16,0 0-16,0 0 0,-29 2 16,29-2-16,0 0 0</inkml:trace>
  <inkml:trace contextRef="#ctx0" brushRef="#br1" timeOffset="965932.4683">14048 4183 0,'0'0'16,"0"0"-16,0 0 0,0 0 0,0 0 16,0 0-16,0 0 0,0 0 15,0 0-15,0 0 0,0 0 16,0 0-16,0 0 0,0 0 15,0 0-15,0 0 0,0 0 0,0 0 16,0 0-16,0 0 16,0 0-16,0 0 0,19 2 15,-19-2-15,0 0 0,0 0 0,16 13 16,-16-13-16,0 0 0,17 19 16,-17-19-16,0 0 0,15 19 15,-11-12-15,2 1 0,-1-1 16,0 1-16,0-1 0,3-1 15,0 1-15,0 0 0,1 0 16,0 0-16,-1-1 0,-1-2 0,1 0 16,0 0-16,1-1 0,0 1 15,-1-2-15,2 0 16,-1-2-16,-1-2 0,2 2 0,1 0 16,-1-3-16,0 0 0,1-4 15,0-3-15,0 1 0,-1-1 16,1 2-16,1-2 0,-1 2 15,-1 0-15,0-2 0,0 0 16,-1 1-16,0 0 0,3-1 16,1 1-16,-5 2 0,1 2 0,1-1 15,0 0-15,-1 1 0,0-1 16,-1 2-16,1 2 16,1 1-16,0-1 0,-1 2 0,-1 3 15,-1-1-15,0 0 0,1 2 16,-1 2-16,0 1 0,-1-1 15,-1 0-15,2 2 0,-2 0 16,0-1-16,0 1 0,1 2 16,-1-2-16,2 1 0,-1-1 0,1 1 15,-1-1-15,-1 2 0,1-1 16,-1-1-16,2 0 0,-1-2 16,1 1-16,1 0 15,-2-1-15,1 0 0,-1-1 0,2 0 16,0-1-16,1 2 0,0-2 15,0 1-15,1-3 0,-1-1 16,1-2-16,1 0 0,-1 0 16,-1-1-16,1-2 0,1 2 15,-1-3-15,0 1 0,0-1 0,1 0 16,0-1-16,0 1 0,1-1 16,1-2-16,-1-1 0,-1-2 15,0 2-15,0-1 0,-1 3 16,-1 1-16,2-3 0,1 2 15,-3 1-15,0 1 0,0 0 16,-1 1-16,2 2 0,0 1 0,0 0 16,0 0-16,-1 1 15,0-2-15,0 2 0,-2 2 0,2-1 16,0-1-16,0 1 0,0 2 16,-2 0-16,0 2 0,-1 1 15,1 0-15,0 1 0,-1 1 16,0-1-16,-1 1 0,1 1 15,-1-1-15,2 0 0,0-1 16,-2-1-16,1 2 0,0-2 16,2 1-16,0-2 0,-1 3 0,0-3 15,0-2-15,-1 0 0,1 0 16,1-1-16,0 0 0,1-2 16,0 0-16,0 0 0,0-1 15,0-2-15,-1 1 0,1-3 16,0 0-16,0-2 0,1 1 15,-1-1-15,-1 1 0,2-3 16,0 1-16,0-2 0,0 0 16,-1 2-16,-1 1 0,0 0 15,3 0-15,-1 0 0,0 1 0,-1 1 16,-1 0-16,0 0 0,-2 1 0,2 3 16,1 1-16,-2-1 15,-1 0-15,1 0 0,0 0 16,1 1-16,0 1 0,-1-1 15,1 1-15,-1 0 0,-1 0 16,0 0-16,-1 2 0,1 1 16,-1 2-16,1 0 0,-1 1 15,1 1-15,-2 0 0,1-1 0,-1 0 16,1 0-16,0-2 0,1 2 16,-1-1-16,1-1 0,0 1 15,2 0-15,1 0 16,-4 1-16,-1-1 0,1-1 0,3 0 15,1-3-15,-1 2 0,0-2 16,0-1-16,-2 1 0,0-1 0,1 0 16,-1 1-16,1-2 15,-2 0-15,3-1 0,1-1 0,0-1 16,0 0-16,0-2 16,1-1-16,0 0 0,-1 0 0,1-2 15,1 1-15,-1-3 0,0-2 16,0 3-16,-1 1 0,-2 1 15,0 0-15,1-1 0,1-1 16,-2 2-16,1 2 0,0-1 16,-1 0-16,1 2 0,-1-1 0,-1 4 15,1 3-15,0-2 0,-1-2 16,2 1-16,0 2 0,-2 0 16,1 0-16,-1 2 0,2-1 15,0 2-15,-1 2 0,-1-1 16,1-1-16,-1 3 0,0 1 15,-1 1-15,1-1 0,-1 0 16,1 0-16,-1 0 0,0 1 16,-1-3-16,2 1 0,-1-2 15,1 1-15,-1 0 0,1 0 0,0 1 16,2 0-16,0-3 0,0 1 16,-1-4-16,1 0 0,-1-1 15,-1 1-15,2-2 0,1 0 16,0-2-16,1-1 0,-1-2 15,1-1-15,0-1 0,0 0 16,0 0-16,0-4 0,0 1 16,0 0-16,2-1 0,1-1 15,2-5-15,-2 0 0,-1 1 0,-1 0 16,-2 1-16,-3 2 0,2-1 16,1 3-16,-1-1 0,-1-1 15,0 1-15,0 1 0,-2 2 16,1 4-16,-3-1 0,-1 0 15,-1 0-15,0-1 0,0 3 16,1 2-16,-2 3 0,2-2 0,-2 2 16,2-5-16,-2 5 15,0 0-15,1-2 0,-1 2 16,0 0-16,0 0 0,2 0 0,-2 0 16,2-1-16,-2 1 0,0 0 15,2-4-15,-2 4 0,0-4 16,0 2-16,1-3 0,0 1 0,0 0 15,0-2-15,0-3 16,0 0-16,0 0 0,-1-2 16,0-1-16,-1 0 0,0-1 0,0 2 15,0 0-15,0 0 0,-1 0 16,-1-1-16,0 2 0,-1-1 16,-2-1-16,1 1 0,0-1 15,1 0-15,-1 1 0,2-1 16,-1-2-16,0 2 0,2 0 0,0 1 15,1 0-15,1 2 16,1 0-16,0 2 0,1 1 16,-2 0-16,-1-2 0,1-1 15,1-2-15,3 1 0,-1 1 0,2 0 16,2 1-16,0 1 0,-1 0 16,1 1-16,-1-1 0,2-1 15,1 0-15,1 1 0,0-1 16,-1-1-16,-1-2 0,1 1 15,-1-1-15,0 0 0,-1 2 16,1-1-16,1 0 0,-2 0 16,-2 2-16,0-2 0,-2-1 15,0 2-15,-1 1 0,-1 0 16,1 0-16,-2 0 0,0-1 0,-2 1 16,1 0-16,-1 1 0,0 1 15,-2 1-15,-2-3 0,1 1 16,-1 1-16,-2-1 0,-2-1 15,0 3-15,1 3 0,-1-2 16,0-1-16,0 1 0,0-1 0,-1 3 16,0 2-16,0 2 0,0-2 15,-1 1-15,-1 3 16,1-2-16,1 2 0,1-2 0,2 1 16,-2-2-16,0-1 0,1 0 15,1 0-15,0-1 0,2 0 16,0 1-16,2 0 0,1-1 15,-1-1-15,2 1 0,0-2 16,0 1-16,-2 0 0,1-1 16,0 0-16,-1 0 0,0 1 0,-1-2 15,-1 1-15,1 0 0,-1-2 16,-2 0-16,-2 0 0,2 0 16,-1 0-16,-1 1 0,-1-1 15,0 3-15,-1 0 0,-3 0 16,0-1-16,-1 1 0,1 0 15,0-2-15,-2 1 0,1 2 16,-1 0-16,-4-3 0,0-1 16,2 2-16,2 3 0,-1-2 15,2 1-15,-1-1 0,0 0 0,1 0 16,-1 1-16,1 1 16,0 3-16,1-2 0,0-1 0,0 0 15,2 2-15,0-1 0,0 2 16,-2-2-16,1 1 0,1 1 15,-1 2-15,3-2 0,1-1 0,1 3 16,-1-2-16,3-1 0,0 1 16,1-2-16,-2-1 15,1 2-15,1 0 0,-2-3 0,0-2 16,1 2-16,0 0 0,-2-2 16,-2 1-16,1-2 0,0 0 15,0 1-15,1-1 0,-1 2 16,0-2-16,-1-2 0,-1-3 15,-2 2-15,1 2 0,-1-2 16,-1-1-16,2 2 0,0 1 0,-4 1 16,1 0-16,2 2 15,0-1-15,1 2 0,-1-1 16,3 2-16,0 0 0,-4-1 0,0 1 16,3 0-16,0 0 0,-5 4 15,1 1-15,2 0 0,1-2 16,-6 5-16,0 2 0,0-1 15,1 0-15,1 1 0,0 2 16,-1 0-16,1-2 0,0 1 16,3-3-16,1 3 0,0 0 0,1-1 15,0-1-15,-1-2 0,0-3 16,0 1-16,-1 1 0,1-2 16,1-1-16,0-1 0,1-1 15,0-1-15,0-2 0,0 1 16,0 2-16,1-4 0,0-2 0,0 1 15,-1-3-15,2 5 16,0 2-16,2-5 0,0-3 16,0-1-16,1 1 0,-2-3 0,0-3 15,2 3-15,-1 1 0,-1-2 16,1-2-16,-1 3 0,0 0 16,0 2-16,1-1 0,-1 3 15,1 2-15,2 0 0,-2 2 16,0 0-16,-1 4 0,-1-2 15,-1-2-15,0 0 0,0-1 16,-1 3-16,-1 2 0,0 2 16,-1-1-16,0 2 0,0 2 15,0 0-15,-1 0 0,-4 3 0,-1 1 16,3 0-16,-1 1 0,1 0 16,-1-1-16,2-1 0,2 0 15,-2-1-15,1 2 0,-1-2 16,-1-3-16,1 0 0,0 1 15,2-1-15,2 2 0,-1-3 16,0 0-16,1-2 0,0 0 0,-1-2 16,0 0-16,1 0 0,1 0 15,-1-1-15,0-3 16,2 0-16,0 1 0,0-1 0,0-3 16,0 2-16,2 1 0,-2-3 15,0-1-15,0 1 0,0-1 16,-2 0-16,1 0 0,3 4 15,-1-2-15,-2 1 0,-1-1 16,0-1-16,0 1 0,1 0 16,0 1-16,0 1 0,1 1 0,2 3 15,0 1-15,-1 0 0,1 2 16,-1 0-16,0-2 0,2 4 16,-1 2-16,2 2 0,-1 1 15,1 0-15,-1 0 0,0 0 16,2 1-16,1 1 0,1 0 15,-1-1-15,0 1 0,0 0 16,-1-1-16,1 2 0,0 1 16,0-1-16,-1 0 0,1 4 15,1 1-15,-2-3 0,1 1 0,-1 0 16,-1-1-16,2 3 0,1 2 16,-2-4-16,1-4 15,2 0-15,1 0 0,1-1 0,1 1 16,1-4-16,-1-1 0,0-3 15,1 0-15,1 1 0,-1-2 0,0 0 16,0 2-16,1-4 16,-1-1-16,0 0 0,1 1 15,-1 2-15,0 0 0,1 0 0,-1-1 16,-1 2-16,0 0 0,1 3 16,-2 2-16,0 0 0,0 0 0,0-1 15,-1 2-15,0-2 16,0 1-16,2 0 0,1 3 15,1-1-15,-2-2 0,1 2 16,1 0-16,-1-1 0,0 0 0,1 3 16,-1-1-16,0 0 15,0-2-15,1 2 0,0 3 16,2-3-16,-1 1 0,0 0 0,-2-1 16,0 4-16,1 1 0,-2 0 15,-3-3-15,-2-2 0,1-1 16,0 2-16,0 2 0,1-2 15,0 0-15,-2-3 0,1 0 16,0-2-16,0 0 0,1-1 16,1 0-16,1-1 0,0-2 0,1 0 15,1 1-15,2-1 0,0 0 16,2-1-16,2-1 0,-2 0 16,1-1-16,0 5 0,0 6 15,-2-6-15,1-4 0,-2 0 16,1-1-16,-1 2 0,1 1 0,-2 2 15,1 1-15,-3-3 16,0 1-16,-2 0 0,-1 2 16,0-1-16,-1 2 0,0 1 15,-1 2-15,0 0 0,0 0 0,-2 1 16,1-1-16,1 2 16,1 1-16,1-2 0,0-2 0,0-1 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0-17T03:52:54.40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3358 2642 0,'0'0'0,"0"0"0,28-1 16,-10-1-16,4 1 0,13-2 15,3 3-15,6-4 0,4 0 0,16 0 16,7 1-16,15-1 0,2-2 16,19-2-16,5 0 0,13-2 15,-1-1-15,58-3 0,-10 0 16,-15 1-16,-8 1 0,1-1 16,0 1-16,-7 2 0,-4-1 0,1 4 15,1 3-15,-8 0 0,-5 1 16,-6 5-16,-2 4 0,-13 1 15,-11 4-15,-28-4 0,-22-2 16,-16-1-16</inkml:trace>
  <inkml:trace contextRef="#ctx0" brushRef="#br0" timeOffset="2517.2661">7030 1663 0,'0'0'0,"16"-2"0,3-1 16,-2 0-16,4 1 0,17-2 0,9-2 16,-1 0-16,2 0 0,10-3 15,14 0-15,-9 2 0,-7 4 0,3-6 16,-5-1-16,-11 3 15,-8 0-15,-9 6 0,-6 1 16,-6 1-16,-4-1 0,-2 0 0,-3 0 16,0 0-16</inkml:trace>
  <inkml:trace contextRef="#ctx0" brushRef="#br0" timeOffset="2703.6881">7201 1825 0,'0'0'0,"0"0"0,0 0 0,-9 28 16,7-12-16,-1 7 0,-5 9 16,0 12-16,2 2 0,-6 13 0,1 2 15,0-6-15,0-3 0,-3 3 16,2-5-16,5-7 0,1-8 16,3-6-16,2-11 0,0-5 15,-1-4-15,2-1 0</inkml:trace>
  <inkml:trace contextRef="#ctx0" brushRef="#br0" timeOffset="2916.9074">7573 1768 0,'0'0'15,"0"0"-15,0 0 0,0 0 16,0 0-16,0 0 0,-10 23 15,10-23-15,-20 24 0,7-8 16,-2 3-16,-3 0 0,-1 0 0,-3 0 16,-2 2-16,-5 2 0,3-4 15,-3 0-15,5-3 16,5-2-16</inkml:trace>
  <inkml:trace contextRef="#ctx0" brushRef="#br0" timeOffset="3566.7267">7251 2030 0,'0'0'0,"0"0"16,0 0-16,9 22 0,-9-22 0,3 25 15,-1-7-15,0-1 0,2-1 16,-1 4-16,1-4 16,0 0-16,-3-2 0,1-3 0,-1-2 15,-1-4-15,-1-3 0,1-2 16,-1-2-16,0-3 0,0-1 0,1-3 15,1-3-15,2 1 16,2-1-16,4-2 0,2-1 16,5 1-16,2 0 0,7 1 15,7-1-15,-1 1 0,1 2 16,5 2-16,5 1 0,3 1 16,-5 2-16,0 2 0,-7 2 0,-8 2 15,-5 3-15,-6 1 0,-4 1 16,-6 2-16,-4 1 0,-13 1 15,-6 1-15,-5 3 0,-1-1 0,-8 0 16,-6 1-16,2 0 0,2 1 16,-7-2-16,0-4 15,8-2-15,5-4 0,7-1 16,5-5-16,7-1 0,7-3 0,4-3 16,7-1-16,2 3 0,3-1 15,3 2-15,1 2 0,0 2 16,-1-1-16,3 8 15,-1 2-15,-2 5 0,-1 2 0,-3 3 16,0 5-16,-5 2 0,2 2 16,-2 0-16,0 2 0,-3-4 15,-1 0-15,-1-2 0,0-1 16,-1-1-16,-1-1 16,-6-1-16,-3-1 0,-3-3 0,-2-1 0,-2-1 15,1-2-15,-2-1 16,1 0-16,-1-5 0,2-3 0,-2-2 15,3-5-15,3-1 0,3-2 16,7-1-16,5 0 0,3 1 16,4 0-16,6-1 0,4-1 15,9-4-15,4-2 0,0 2 16,2 3-16,-6 2 0,-6 1 0,-4 3 16</inkml:trace>
  <inkml:trace contextRef="#ctx0" brushRef="#br0" timeOffset="3816.2352">8110 1906 0,'0'0'0,"0"0"0,0 0 15,0 0-15,5 25 0,-5-25 0,-1 31 16,-1-11-16,-3 5 0,0 3 15,-2 2-15,0 3 0,-2-1 0,0 8 16,1-2-16,1 5 16,-1-7-16,5-4 0,3-8 15,0-3-15,1-4 0,1-2 16,1-4-16,-1-4 0,1-2 0,-2-3 16,0 1-16,-1-3 0</inkml:trace>
  <inkml:trace contextRef="#ctx0" brushRef="#br0" timeOffset="4133.9029">8092 1977 0,'0'0'0,"0"0"15,23-10-15,-5 5 0,3-1 0,12-5 16,4-3-16,3 2 16,1 1-16,11 1 0,-2 2 0,1 1 15,-1 2-15,1 0 0,-5 2 16,-10 2-16,-6 2 0,-4 3 15,-5 4-15,-1 4 0,-2 4 0,-4 6 16,-4 6-16,-1 4 16,-3 2-16,-2 3 0,-3 1 15,1 1-15,0 0 0,-1-1 0,0-3 16,1 0-16,-1-5 0,-1-3 16,-1-3-16,-3-5 0,-1-4 15,-5-1-15,-2-4 0,-6 0 16,-3-2-16,-5 1 0,-6 2 15,-5 2-15,-2 3 0,8-3 16,6-3-16,7-3 0</inkml:trace>
  <inkml:trace contextRef="#ctx0" brushRef="#br0" timeOffset="4283.1082">8074 2246 0,'0'0'0,"0"0"16,0 0-16,0 0 0,0 0 0,27-15 15,-10 8-15,4-2 0,3 0 16,3-1-16,6 0 0,6-3 15,-1 1-15,0 1 0,-2 1 16,3-1-16,-5 2 0,-6-1 16,-5 1-16,-5 2 0,-1 1 0,-6 2 15</inkml:trace>
  <inkml:trace contextRef="#ctx0" brushRef="#br0" timeOffset="4600.5777">8444 1994 0,'0'0'0,"0"0"16,0 0-16,0 0 0,-1 27 0,1-27 16,-8 30-16,0-11 0,-3 3 15,-2 2-15,-1 5 16,-2-1-16,0 0 0,-6 6 0,0-2 16,-4 3-16,2-5 0,2-7 15,2-2-15,5-6 0,1-3 16,6-6-16,3-4 0,3-4 15,4-4-15,4-2 0,2-6 16,5 0-16,1-2 0,7-2 16,3-1-16,3 4 0,2 1 0,-1 3 15,2 0-15,-1 4 0,2 6 16,-3 1-16,-3 1 16,-4 1-16,-3 2 0,-4 3 15,-3 2-15,-5 4 0,-4-1 0,0-2 16,0-1-16,-1-1 0</inkml:trace>
  <inkml:trace contextRef="#ctx0" brushRef="#br0" timeOffset="4733.368">8244 2451 0,'0'0'0,"10"-3"0,4 1 0,5-3 15,3 0-15,10-1 0,5 2 16,8-1-16,-1 1 0,-8 1 15,-6 1-15,-6-1 0</inkml:trace>
  <inkml:trace contextRef="#ctx0" brushRef="#br0" timeOffset="4891.8914">8934 2429 0,'0'0'0,"0"0"16,0 0-16,0 0 0,0 0 15,20 25-15,-20-25 0,13 19 16,-6-10-16,1 0 0,-3-4 0,2 2 16,-2-3-16,0 2 15</inkml:trace>
  <inkml:trace contextRef="#ctx0" brushRef="#br0" timeOffset="5118.4884">9408 1934 0,'0'0'0,"0"0"16,24-4-16,-9 2 0,1 0 0,11-1 16,3 1-16,-3 1 0,0 1 15,0 1-15,-2 0 0,-7 1 16,-3 1-16,-11 5 0,-6 4 15,-6-1-15,-3 0 0,-1 1 16,2-3-16,2-1 0</inkml:trace>
  <inkml:trace contextRef="#ctx0" brushRef="#br0" timeOffset="5267.095">9140 2235 0,'0'0'16,"0"0"-16,0 0 0,0 0 0,0 0 16,25-4-16,-25 4 0,36-12 15,-6 2-15,3-1 0,1 2 16,15-6-16,1 2 0,-3 0 15,-4 2-15,3-2 0,-6 1 16,-3 1-16,-7 2 0,-7 2 16</inkml:trace>
  <inkml:trace contextRef="#ctx0" brushRef="#br0" timeOffset="5500.9605">9505 2057 0,'0'0'15,"0"0"-15,0 0 0,0 0 0,0 0 16,1 25-16,-1-25 16,-14 39-16,5-14 0,-1 3 0,-1 5 15,-2 5-15,1-3 0,1 1 16,4-4-16,3-6 16,2-4-16,3-7 0,3-5 0,4-3 15,3-5-15,4-6 0,5-5 16,-4-1-16,-2-2 0,9-9 15,0-4-15,-1 0 0,-1 0 16,-4 4-16,-4 6 0,-2 1 0</inkml:trace>
  <inkml:trace contextRef="#ctx0" brushRef="#br0" timeOffset="5666.4712">9871 1822 0,'0'0'0,"0"0"0,0 0 15,0 0-15,0 0 0,0 0 16,0 0-16,-8 32 0,8-32 15,-10 31-15,3-9 0,3 0 16,0 1-16,1-1 0,0 0 16,2-2-16,2 0 0,2 1 15,1-4-15,0-2 0,-1-2 0,-1-2 16</inkml:trace>
  <inkml:trace contextRef="#ctx0" brushRef="#br0" timeOffset="6234.8187">9965 1816 0,'0'0'0,"0"0"16,0 0-16,28 0 0,-28 0 0,27-2 15,-8 0-15,1 0 0,1 1 16,6 2-16,1 1 0,-1-1 16,0 2-16,-3 1 0,-1 0 15,-3-1-15,-2 1 0,-3-1 16,-3 2-16,-1 0 0,-2 2 0,-3 2 15,-4 3-15,-2 1 0,-1 2 16,-6 4-16,-3 4 16,-1 1-16,-1-2 0,-2 4 15,-1-2-15,3-3 0,2-4 0,-2-1 16,-2-3-16,-1-2 0,-2-5 16,-3-2-16,-2-3 0,2-2 15,1-1-15,-4-1 0,-3-4 16,3 0-16,1 1 0,2-3 15,1-3-15,4-1 0,3 0 0,4 1 16,2 1-16,5-1 0,5 2 16,5 0-16,8 2 0,1-1 15,0 1-15,8 1 0,5 3 16,-4 3-16,0 1 0,-4 0 16,-3 0-16,-5 0 0,-2 0 15,-5 5-15,-5 3 0,-6 4 16,-7 3-16,-8 2 0,-6 5 15,-3-4-15,-4-3 0,-1 2 16,0-1-16,4 0 0,5 0 0,2-2 16,6-3-16,5-5 15,3-5-15,7-1 0,6 2 0,6-5 16,7-1-16,5-4 0,4-1 16,1-1-16,0 1 0,-2 0 15,1 0-15,-5-1 0,-4 1 16,2-3-16,-3-3 0,-5 6 0,-3 1 15,-3 2-15</inkml:trace>
  <inkml:trace contextRef="#ctx0" brushRef="#br0" timeOffset="6734.1029">10073 1935 0,'0'0'0,"0"0"0,0 0 16,0 0-16,0 0 0,0 0 0,-5 23 15,5-23-15,-3 26 0,2-9 16,0 1-16,-1 4 0,0 0 0,0 3 15,-2 3-15,1 7 0,0 0 16,-1-2-16,2-4 16,0-3-16,1-4 0,-1 3 0,-1-5 15,-1-4-15,-3-2 0,-2-5 16,-5-1-16,0-4 0,-1 0 16,-2-4-16,0-1 15,0-3-15,-1 0 0,2-5 0,1-1 16,3-1-16,2 2 0,4 0 15,2 0-15,3 0 0,2 2 0,6 2 16,4-1-16,4 1 0,4-1 16,3 1-16,4 1 0,-1 1 15,-1 1-15,6 4 0,0 1 16,-5 0-16,-3 2 0,-6 0 16,-5 3-16,-7 3 0,-5 1 15,-7 2-15,-6 0 0,-5 1 16,-2 0-16,-6 3 0,-7 0 15,0 1-15,0 0 0,-1-1 16,5-4-16,7-4 0,5-2 0,5-2 16,4-1-16,5-3 0,4-2 15,11 0-15,9 1 16,5-3-16,4-2 0,8-1 0,7-2 16,0 0-16,0 0 0,13-3 15,2-2-15,-7 3 0,-6 2 0,6-5 16,-4-2-16,-12 4 15,-10 2-15,-6 2 0</inkml:trace>
  <inkml:trace contextRef="#ctx0" brushRef="#br0" timeOffset="7335.8254">10535 2087 0,'0'0'0,"0"0"16,0 0-16,0 0 0,0 0 0,8 25 15,-8-25-15,3 23 16,-3-23-16,1 34 0,-2-13 16,0 2-16,0 0 0,1 0 0,0 1 15,0 4-15,1-1 0,0-4 16,0-4-16,0-3 0,0-5 16,-1-4-16,-1-1 0,-1-5 15,0-2-15,-3-1 0,0-3 16,-1 0-16,0-2 0,-3-6 15,1-3-15,3-3 0,0 1 16,4-2-16,2 0 0,3 1 16,2 0-16,5 1 0,5 2 0,4-1 15,4 1-15,13-1 0,6 3 16,0 1-16,0 4 0,14-1 16,2 4-16,-2 1 0,-1 0 0,6 5 15,0 5-15,-8 0 16,-6 2-16,-8 5 0,-4 3 15,-8-1-15,-5 1 0,-4-1 16,-4 2-16,-7 0 0,-3 2 0,-11 3 16,-6 2-16,-4-6 0,-6 0 15,-8 1-15,-7 2 16,-3 0-16,-5-2 0,-11 1 0,-2-2 16,7-3-16,7-4 0,-7-5 15,3-1-15,8-5 0,6-4 0,10-7 16,5-4-16,10 3 15,5 0-15,9-6 0,8-4 16,7 0-16,5 1 0,10 2 0,7 1 16,-3 4-16,-1 1 0,6 3 15,4-2-15,-6 5 0,-4 2 16,4 1-16,-1 2 16,-13 2-16,-4 0 0,-4-2 0,-3-1 15,-5 0-15,-2 1 0,-3 1 16</inkml:trace>
  <inkml:trace contextRef="#ctx0" brushRef="#br0" timeOffset="7519.5228">11016 1901 0,'0'0'0,"0"0"0,0 0 0,0 0 15,-8 26-15,8-26 0,-11 35 16,4-13-16,1-1 0,-3 6 15,-2 6-15,-2 9 0,2 2 0,1 0 16,1 0-16,1 6 16,4-6-16,-1-1 0,2-11 0,0-6 15</inkml:trace>
  <inkml:trace contextRef="#ctx0" brushRef="#br0" timeOffset="12916.6811">11405 2707 0,'0'0'16,"-8"7"-16,-4 3 0,-1 2 0,-3 1 16,-7 12-16,-2 4 0,-3 10 15,5 1-15,-1 15 0,3 3 16,4 2-16,5-1 0,1 9 15,2-1-15,4-6 0,3-5 0,5 10 16,4 0-16,4-8 0,2-7 16,19-3-16,10-5 15,-3-14-15,3-4 0,34-2 0,4-9 16,-9-12-16,-3-5 0,9-10 16,7-6-16,-6-2 0,-4-1 15,7-8-15,7-6 0,-11 3 16,-7-1-16,-4-5 0,-2-4 15,-13-3-15,-9-1 0,-3-5 16,-3-2-16,-10 5 0,-7 3 0,-10-8 16,-7-6-16,-6 5 15,-5 4-15,-15-1 0,-11 0 0,2 4 16,1 3-16,-12 5 16,-7 5-16,2 3 0,3 4 0,-11 7 15,-5 6-15,-2 5 0,-1 6 0,-9 5 16,-6 4-16,7 6 15,3 4-15,-6 9 0,-4 9 16,10-5-16,7-2 0,-4 10 0,-4 5 16,10 1-16,6 2 0,1 7 15,1 4-15,10-3 0,7-5 16,7 14-16,1 7 16,4-10-16,3-6 0,10 1 0,7 1 15,9-1-15,6 1 0,13-6 16,9-5-16,0-8 0,2-9 0,10 6 15,7 3-15,0-6 0,2-2 16,3-5-16,1-4 16,-4-8-16,-1-7 0,9-5 0,5-6 15,-4-6-15,-4-3 0,6-12 16,5-8-16,-9 0 0,-7 1 16,4-10-16,4-6 0,-13-2 15,-7-1-15,-1-6 0,0-4 16,-9 3-16,-6-1 0,-4-8 15,-1-8-15,-5 12 0,-4 8 0,-6 3 16,-3 2-16,-8 7 16,-4 4-16,-8 7 0,-7 6 15,-3-2-15,1-1 0,-16 3 0,-10 2 16,-4 10-16,-2 8 0,-10 7 16,-9 2-16,3 4 0,0 2 15,-19 18-15,-12 14 16,19-4-16,14-1 0,6 4 0,4 2 15,4 12-15,3 5 0,1 6 16,2 6-16,11-5 0,6 0 16,11 10-16,10 7 0,9-8 15,5-7-15,10-3 0,5-2 16,7-8-16,3-5 0,16 0 16,10 0-16,-6-14 0,-3-11 0,5 1 15,4 2-15,3-7 0,3-5 16,5-10-16,2-5 15,1-8-15,-1-5 0,3-9 0,3-4 16,-4-6-16,-2-3 0,0-7 16,-1-4-16,-10-5 0,-7-1 15,-2-3-15,-1-3 0,-9-2 16,-6-5-16,-8-5 0,-6-5 16,-4 11-16,-4 6 0,-6 4 15,-4 5-15,-6 5 0,-2 6 0,-6 4 16,-1 4-16,-12 4 15,-9 1-15,-13 9 0,-9 4 0,-13 13 16,-10 8-16,-25 16 0,-17 11 16,-11 15-16,-10 9 0,-22 29 15,-15 20-15,58-33 0,40-23 16,26-16-16</inkml:trace>
  <inkml:trace contextRef="#ctx0" brushRef="#br0" timeOffset="20167.6389">3341 4774 0,'0'0'0,"0"0"15,0 0-15,0 0 0,0 0 0,0 0 16,0 0-16,23-14 16,-23 14-16,0 0 0,0 0 15,0 0-15,22-8 0,-22 8 16,0 0-16,0 0 0,0 0 0,0 0 15,25 0-15,-20-2 0,2 4 16,1-1-16,0 2 16,1-2-16,2-1 0,2 1 0,0-1 15,1 1-15,-2 0 0,5-1 16,-2 0-16,2-1 0,-1 0 16,2 0-16,2 1 0,1-1 15,-3 1-15,9-2 0,1 1 16,-2 2-16,2 1 0,-2-2 15,3-1-15,0 1 0,-2 0 0,8-1 16,3 0-16,-3 0 0,-2 1 16,3-2-16,4 2 15,-1 0-15,-2 0 0,7 0 0,1 2 16,-2-4-16,-4 0 0,5 1 16,0 0-16,-2 0 0,-2 1 0,12-3 15,2 1-15,-5 1 16,-5 2-16,7 0 0,4 1 15,-6-3-15,-5-2 0,13 2 16,3 0-16,-6 1 0,-9-1 0,8 0 16,4-3-16,-7 3 0,-4 0 15,29 0-15,0 0 0,-34 2 16,1 1-16,28-2 0,0-2 16,-12-1-16,-7 2 0,6 0 15,4 2-15,-8-2 0,-6-2 0,6 4 16,4 3-16,-5-1 15,-2-2-15,4-2 0,5-2 16,-8 6-16,-6 3 0,5-6 16,4-5-16,-7 6 0,-5 4 0,8-1 15,6 2-15,-7-5 0,-5-2 16,5 2-16,5 2 0,-6-2 16,-4 1-16,5-2 0,6 0 15,-6 0-15,-2 3 0,2-1 16,1-1-16,-3 0 0,-2 0 0,9-2 15,7 1-15,-12 0 0,-6 1 16,8 0-16,4-1 16,-4-1-16,-4 0 0,4 2 0,1 2 15,-17-2-15,-11 0 0,-7 0 16</inkml:trace>
  <inkml:trace contextRef="#ctx0" brushRef="#br0" timeOffset="22334.2832">19071 3146 0,'0'0'0,"0"0"16,0 0-16,0 0 0,-25 13 0,25-13 15,-15 18-15,15-18 0,-16 32 0,9-14 16,0 1-16,1 5 15,2 0-15,2 7 0,2 1 16,3-3-16,4 0 0,4-2 16,3-4-16,5 1 0,1-7 0,5-5 15,4-6-15,-1-3 0,1-7 16,1-5-16,1-3 0,-2-5 16,0-3-16,2-8 0,-4-3 15,-6 2-15,-3 0 0,-6-2 16,-3-5-16,-5 5 0,-1 3 0,-8 1 15,-5 1-15,-6 5 16,-5 4-16,-6 6 0,-2 4 16,-6 6-16,-1 1 0,1 6 0,1 2 15,-1 4-15,2 2 0,0 7 16,3 1-16,11 2 0,5-1 16,11-5-16,8-5 0,-3-3 15,0-3-15,0-2 0</inkml:trace>
  <inkml:trace contextRef="#ctx0" brushRef="#br0" timeOffset="22735.2346">19644 3138 0,'0'0'0,"0"0"0,-11 22 0,3-5 0,-1 2 16,-6 12-16,-4 4 15,-1 4-15,2-1 0,3-4 16,1-3-16,0-3 0,3-8 0,1-8 16,3-3-16,2-6 0,3-2 15,1-8-15,2-6 0,1-3 16,3-4-16,4-5 0,4-5 16,1 0-16,2 0 0,5-7 15,1 0-15,0 5 0,0 6 0,4 1 16,4 5-16,-3 3 15,-2 3-15,3 5 0,3 4 16,-3 3-16,-5 1 0,-3 9 16,-3 6-16,-4 4 0,-5 3 0,-2 10 15,-4 7-15,-1-4 0,-1-2 16,-1-3-16,-1 0 0,1-4 16,1-4-16,3 3 0,3-2 15,0-7-15,2-3 0,-3-3 16,0-2-16,-2-2 0</inkml:trace>
  <inkml:trace contextRef="#ctx0" brushRef="#br0" timeOffset="22937.5806">20670 3029 0,'0'0'0,"-7"10"0,-4 7 16,-1 2-16,-2 4 0,-5 14 15,-1 4-15,-1 9 0,4-1 0,6 3 16,6-9-16,8-9 0,4-7 16,6-10-16,6-8 0,5-6 15,4-7-15,0-3 0,-2-1 16,1-6-16,-2-1 0,-5 1 16,-5 4-16,-3 2 0</inkml:trace>
  <inkml:trace contextRef="#ctx0" brushRef="#br0" timeOffset="23101.0135">20465 3173 0,'0'0'0,"0"0"0,0 0 16,37-7-16,-19 4 0,6-1 0,6 2 16,13-2-16,3-1 0,13-1 15,-1 1-15,-2-1 0,-3 0 16,-2 0-16,-11 1 0,-9 3 15</inkml:trace>
  <inkml:trace contextRef="#ctx0" brushRef="#br0" timeOffset="23667.4638">21301 2811 0,'0'0'0,"0"0"16,0 0-16,-15 22 0,15-22 15,-22 33-15,8-9 0,-3 4 16,-1 6-16,-8 10 0,1 2 16,-4 9-16,3-3 0,-3 1 15,4-7-15,3-10 0,3-6 0,5-7 16,4-4-16,1-6 0,2-5 16,5-5-16,3-6 0,4-4 15,1-3-15,4-6 0,3-6 16,3-2-16,1-3 0,6-2 15,1-2-15,3 0 0,0 3 0,-3 3 16,-1 5-16,-3 5 0,-2 7 16,-4 3-16,-3 6 0,-3 4 15,-4 5-15,-3 3 0,-2 5 16,-3 6-16,-3 8 0,2 0 16,-1 3-16,4 3 0,3-4 15,9-3-15,8-4 0,3-9 16,3-7-16,9-6 0,5-6 15,4-6-15,4-2 0,0-5 16,1-3-16,4-3 0,-4-1 0,-6-5 16,-3-3-16,-10 1 0,-5 1 15,-8-1-15,-9-1 0,-9 6 16,-8 2-16,-8 7 0,-6 5 16,-3 8-16,-1 4 0,-4 7 15,-2 6-15,7 1 0,2 3 16,8 3-16,3 5 0,9-1 15,5 0-15,6 3 0,6 2 16,12-2-16,10-1 0,10-5 16,8-3-16,5-8 0,4-4 0,-16-3 15,-11-1-15,-8-2 0</inkml:trace>
  <inkml:trace contextRef="#ctx0" brushRef="#br0" timeOffset="24117.0276">22905 3069 0,'0'0'0,"0"0"0,0 0 16,0 0-16,-32-1 0,13 2 0,-5 1 15,-5 2-15,-3 3 0,-12 5 16,-2 2-16,-2 4 0,1 3 16,-9 9-16,2 3 0,-1 6 15,8-1-15,12-5 0,8 0 16,11-8-16,7-6 0,14-1 15,10-3-15,5-10 0,4-4 0,7-6 16,6-6-16,3-5 0,3-3 16,3-6-16,-3 0 15,-5-2-15,-4-1 0,-1 1 0,0 2 16,-7 3-16,-5 2 0,-6 4 16,-5 4-16,-2 7 0,-3 4 15,-2 7-15,-1 4 0,-5 4 16,0 7-16,-5 6 0,-1 4 15,-3 4-15,-1 3 0,0 6 16,1 5-16,0-4 0,0-4 0,-2 4 16,3-5-16,1-6 0,2-4 15,-1-7-15,1-2 16,-2-4-16,-1-2 0,-4-7 0,-4-3 16,0-3-16,-1 1 0,-1-4 15,0-3-15,-1-1 0,-1 0 16,3-8-16,3-5 0,7-5 15,5-5-15,2 5 0,1 5 16,0 6-16</inkml:trace>
  <inkml:trace contextRef="#ctx0" brushRef="#br0" timeOffset="24434.3789">23175 3189 0,'0'0'15,"0"0"-15,-7 27 0,-1-8 16,-1 1-16,-6 9 0,-1 3 16,0-2-16,2 0 0,-2 0 15,3-5-15,3-7 0,2-3 0,2-4 16,3-2-16,3-9 0,0-3 16,3-7-16,1-5 0,2 1 15,2-5-15,4-8 0,2-4 16,-1 0-16,2-2 0,-2 3 15,0 3-15,-1 3 0,0 2 16,4 4-16,0 4 0,1 6 0,1 3 16,-3 2-16,3 3 0,0 3 15,1 1-15,4 4 0,3 3 16,-5-2-16,-5-1 0,-3-3 16</inkml:trace>
  <inkml:trace contextRef="#ctx0" brushRef="#br0" timeOffset="24767.5601">23665 3158 0,'0'0'0,"0"0"16,-12 17-16,2-3 0,-2 6 16,-6 10-16,-2 4 0,2 2 15,3 1-15,2 3 0,8-6 16,4-6-16,4-3 0,9-9 15,7-6-15,4-7 0,6-5 0,2-7 16,3-4-16,7-5 0,-1-5 16,-1-4-16,-1-2 0,-8-1 15,-3 1-15,-5-5 0,-7-1 16,-7 6-16,-6 3 0,-12 6 16,-8 5-16,-7 4 0,-3 3 15,-3 8-15,-4 4 0,-2 7 16,1 4-16,-5 0 0,3 1 15,9 1-15,7 0 0,8 1 16,9-1-16,8-1 0,7-3 0,-4-4 16,-2-2-16,1-2 0</inkml:trace>
  <inkml:trace contextRef="#ctx0" brushRef="#br0" timeOffset="25167.3247">24281 3059 0,'0'0'16,"0"0"-16,0 0 0,-21 19 16,21-19-16,-27 30 0,11-9 0,-3 4 15,-2 3-15,-4 11 0,0 0 16,2 4-16,6-1 0,7-9 16,6-4-16,5-6 0,4-7 15,6-6-15,4-6 0,7-4 16,5-4-16,3-4 0,0-6 15,2-1-15,3-4 0,3-5 16,-1-3-16,-2-2 0,-1-3 16,-2 0-16,-2-1 0,-2 2 0,-3 3 15,-8 8-15,-3 3 0,-6 6 16,-1 3-16,-5 7 0,-2 4 16,-3 5-16,-3 1 0,-4 3 15,-4 4-15,-2 4 0,-2 4 16,0 4-16,2 4 0,-1 3 15,3 0-15,6-4 0,6-2 16,4-4-16,4-6 0,9-4 0,8-6 16,5-6-16,3-8 0,-7 2 15,-4 0-15,-5 2 0</inkml:trace>
  <inkml:trace contextRef="#ctx0" brushRef="#br0" timeOffset="25504.0007">24836 3125 0,'0'0'0,"0"0"0,0 0 16,-12 25-16,12-25 0,-18 36 15,7-12-15,-1 1 0,-1 3 0,-2 7 16,0-3-16,3-3 0,2-2 16,1-1-16,3-5 0,1-6 15,2-4-15,3-7 0,0-4 16,5-1-16,-1-6 0,1-5 15,1-5-15,1-3 0,0-1 0,1-5 16,1-2-16,3-4 16,1 1-16,-1 4 0,0 2 0,2 4 15,-1 2-15,1 2 16,2 4-16,-1 5 0,1 6 0,-1 2 16,0 3-16,1 5 0,-2 2 15,-2 6-15,-1 5 0,-3 2 16,-2 1-16,-2 1 0,-1 3 15,2-2-15,0 1 0,0-5 16,-2-5-16,0-3 0</inkml:trace>
  <inkml:trace contextRef="#ctx0" brushRef="#br0" timeOffset="25918.6227">25596 3110 0,'0'0'0,"0"0"15,0 0-15,0 0 0,-24-4 0,24 4 16,-36 1-16,13 1 0,-2 2 16,-2 4-16,0 2 0,-9 6 15,2 4-15,1 4 0,0 4 16,-2 5-16,5 2 0,9-4 16,7-2-16,4-7 0,3-5 15,10-3-15,5 0 0,4-7 16,4-2-16,6-7 0,6-6 15,-1-4-15,2-3 0,6-6 16,0-3-16,-1-6 0,1-2 0,-6-6 16,-1-3-16,1-8 0,-3 1 15,-2 2-15,1 3 0,-7 9 16,-3 6-16,-4 5 0,-2 7 16,-5 5-16,-2 2 0,-4 8 15,-4 5-15,-1 5 0,-4 3 16,-3 7-16,-1 6 0,0 4 15,-2 5-15,1 3 0,-1 5 0,3 0 16,3 2-16,3 2 16,6-4-16,5-5 0,4-5 0,5-7 15,4-6-15,-4-5 0,-3-2 16,-2-4-16</inkml:trace>
  <inkml:trace contextRef="#ctx0" brushRef="#br0" timeOffset="26198.077">26207 3010 0,'0'0'16,"0"0"-16,0 0 0,-33 5 0,33-5 15,-40 16-15,14-7 0,1 2 16,1 1-16,-3 5 0,4 0 16,6-1-16,3 2 0,7-1 15,3 1-15,9-2 0,6 0 16,8 1-16,3 0 0,2-4 15,1-2-15,-2 0 0,-1 0 16,-3-2-16,-3-1 0,-5 0 16,-5-1-16,-4 1 0,-4 1 0,-7 2 15,-5 1-15,-2 0 0,-3-3 16,0 1-16,0-2 0,4-1 16,3-3-16,2 1 15,2-2-15,1 1 0</inkml:trace>
  <inkml:trace contextRef="#ctx0" brushRef="#br0" timeOffset="26452.498">26945 2927 0,'0'0'0,"0"0"15,-18 18-15,3-3 0,-1 2 0,-9 13 16,-1 7-16,-2 9 0,4-1 15,6-2-15,6 1 16,5-2-16,4-6 0,13-9 16,9-8-16,2-6 0,2-3 0,7-8 15,4-3-15,-3-5 0,-2-1 16,-4-2-16,-3 0 0,-4-3 16,-3-3-16,-3 4 0,-2 2 15,-2 2-15</inkml:trace>
  <inkml:trace contextRef="#ctx0" brushRef="#br0" timeOffset="26601.0628">26666 3153 0,'0'0'0,"0"0"0,0 0 0,29-7 16,-29 7-16,42-8 0,-12 2 16,2 0-16,1 0 0,11-1 15,2 1-15,8-2 0,-3 1 0,-10 3 16,-8 0-16,-7 0 0</inkml:trace>
  <inkml:trace contextRef="#ctx0" brushRef="#br0" timeOffset="26988.0425">27439 2813 0,'0'0'0,"0"0"16,0 0-16,-13 17 0,13-17 0,-20 25 15,4-3-15,-3 1 16,-2 4-16,-8 13 0,-1 5 0,-3 7 16,4-4-16,-2 2 0,5-7 15,5-6-15,4-6 0,4-8 16,3-3-16,2-7 0,2-3 16,3-7-16,1-3 0,2-4 15,1-3-15,6-5 0,4-2 16,2-4-16,2-3 0,2-4 15,2-3-15,0 1 0,1 3 0,6 0 16,0 6-16,-3 3 0,-3 1 16,-2 7-16,-2 3 15,-4 5-15,-2 5 0,-4 4 0,-4 5 16,-2 4-16,-1 3 0,-1 2 16,-2 5-16,0-2 0,0 0 15,2 3-15,4 1 0,3-5 16,5-4-16,8-6 0,6-5 15,-4-2-15,-5-2 0,-3-2 16</inkml:trace>
  <inkml:trace contextRef="#ctx0" brushRef="#br0" timeOffset="27367.5645">27902 3045 0,'0'0'0,"-9"3"0,-5 2 0,-2 2 0,-3 0 15,-9 7-15,-3 4 16,-5 6-16,1 0 0,2 3 0,2 3 16,1 3-16,7-6 0,6-1 15,6-3-15,6-5 0,5-3 16,10-5-16,8-3 0,3-5 16,2-3-16,7-6 0,4-5 15,-4-1-15,-3-1 0,-2-3 16,0-2-16,-3 0 0,-2-1 0,-2-1 15,-3-1-15,-3 6 16,-1 2-16,-3 4 0,-2 2 0,-2 2 16,-1 1-16,-3 5 15,-1 6-15,0 1 0,-1 2 0,-2 3 16,-3 5-16,1 2 0,1 4 16,2 2-16,0 0 0,6-1 15,2-4-15,8-3 0,6-5 16,3-3-16,2-2 0,-4-2 15,-4-1-15,-3 0 0</inkml:trace>
  <inkml:trace contextRef="#ctx0" brushRef="#br0" timeOffset="27600.3324">28416 3016 0,'0'0'0,"0"0"0,-13 12 15,4 0-15,-1 1 0,-4 8 16,-5 7-16,-4 8 0,2 1 0,1 8 16,6-3-16,6-4 0,7-6 15,9-1-15,8-9 0,4-8 16,1-5-16,8-5 0,5-4 16,-3-4-16,-3-2 0,0-2 15,-3 0-15,-5-3 0,-6-1 0,-3 1 16,-2 4-16,-2 1 0</inkml:trace>
  <inkml:trace contextRef="#ctx0" brushRef="#br0" timeOffset="27751.4586">28147 3270 0,'0'0'0,"0"0"0,0 0 15,0 0-15,33-17 0,-13 12 16,6-2-16,3 1 0,2 2 0,13-2 15,3 2-15,-7-1 0,-6 2 16,-5 0-16</inkml:trace>
  <inkml:trace contextRef="#ctx0" brushRef="#br0" timeOffset="27917.1688">28814 3196 0,'0'0'0,"0"0"0,0 0 16,22-3-16,-22 3 0,32-2 0,-10-1 16,1 1-16,1 1 0,2-2 15,1-1-15,3 0 0,-5 0 0,-4 1 16</inkml:trace>
  <inkml:trace contextRef="#ctx0" brushRef="#br0" timeOffset="28150.6965">29447 3004 0,'0'0'0,"0"0"16,0 0-16,-22 25 0,10-12 16,-5 5-16,-4 4 0,-9 12 15,-2 2-15,-5 7 0,2-1 16,4-6-16,3-3 0,1-2 15,5-5-15,5-5 0,6-5 0,8-6 16,6-5-16,-1-1 0,0-2 16,-1 1-16</inkml:trace>
  <inkml:trace contextRef="#ctx0" brushRef="#br0" timeOffset="28300.6378">29310 3245 0,'0'0'15,"0"0"-15,0 0 0,0 0 0,9 25 16,-9-25-16,9 24 0,-3-13 16,2 0-16,1-2 0,2 1 15,-2-1-15,-2-3 0,1 0 16</inkml:trace>
  <inkml:trace contextRef="#ctx0" brushRef="#br0" timeOffset="28503.5606">29846 3021 0,'0'0'15,"0"0"-15,0 0 0,0 0 0,-19 24 16,19-24-16,-29 32 0,11-13 16,-2 1-16,-1 3 0,-2 3 15,-7 6-15,1-1 0,-4 4 16,2-3-16,7-5 0,4-4 0,5-5 15,4-4-15,4-5 0,4-4 16,0-2-16,0 0 0,1-1 16</inkml:trace>
  <inkml:trace contextRef="#ctx0" brushRef="#br0" timeOffset="28651.5682">29668 3298 0,'0'0'0,"0"0"15,0 0-15,0 0 0,0 0 0,20 22 16,-20-22-16,13 20 15,-13-20-15,15 24 0,-6-9 16,-1-2-16,1-1 0,3-6 16,3-2-16,-3-1 0,-1 0 0,-1-1 15</inkml:trace>
  <inkml:trace contextRef="#ctx0" brushRef="#br0" timeOffset="29117.5319">30485 2788 0,'0'0'16,"0"0"-16,0 0 0,-28 22 16,13-11-16,-2 2 0,-3 4 0,-4 5 15,0 1-15,5-1 0,2-1 16,5-2-16,4-2 0,5 1 15,4-5-15,7-4 0,5-1 16,6-4-16,4-3 0,9-1 16,3-4-16,1 1 0,2-1 15,-1-1-15,1-1 0,4-4 16,-4 0-16,-2 2 0,-4 1 0,-4 3 16,-2 1-16,-5 2 0,-4 2 15,-1 4-15,-3 2 0,-5 1 16,-3 2-16,-3 3 0,-1 5 15,-2 3-15,-2 4 0,-4 5 16,-1 4-16,-2 0 0,-1 2 0,-2 9 16,2 0-16,2-4 15,0-3-15,0-5 0,1-1 16,2-4-16,0-4 0,1-2 16,-1-2-16,1-5 0,-2-4 0,-3-3 15,-3-4-15,0-1 0,-3-3 16,-2 0-16,-1-4 0,-5-3 15,-2-3-15,4 2 0,4 1 16,4 1-16</inkml:trace>
  <inkml:trace contextRef="#ctx0" brushRef="#br0" timeOffset="29552.084">30238 3250 0,'0'0'0,"0"0"15,0 0-15,0 0 0,0 0 16,0 0-16,0 0 0,14 28 0,-14-28 15,5 17-15,-5-17 0,4 24 16,-1-11-16,-1 0 0,0-1 16,0-1-16,-1-2 0,0-1 15,1-2-15,-1-2 0,0-2 0,-1-2 16,0 0-16,-4-5 16,1 2-16,0-2 0,-2-2 0,1 0 15,0-1-15,0-2 0,2 0 16,1 0-16,1 0 0,2 1 15,2-1-15,2 2 0,3 2 16,2-1-16,3 2 0,2 0 16,0 1-16,5 2 0,0 0 15,0 2-15,0 3 0,0 1 16,0 0-16,-3 2 0,-3 0 0,-2-1 16,-3 2-16,-3 0 0,-3-2 15,-5 2-15,-4 0 0,-4 2 16,-2-2-16,-2 0 15,-3 0-15,0 0 0,-1-1 0,2 0 16,0-1-16,4-2 0,4 0 16,3 0-16,4 1 0,7-2 15,4 1-15,8-2 0,6-2 16,-4 0-16,-3 1 0,-3-1 0</inkml:trace>
  <inkml:trace contextRef="#ctx0" brushRef="#br0" timeOffset="30751.3281">19876 3778 0,'0'0'0,"0"0"0,0 0 16,0 0-16,0 0 0,20-9 15,-20 9-15,20-2 0,-20 2 0,28 3 16,-10-2-16,2 2 0,0 1 16,5-2-16,4 2 0,8-3 15,0 2-15,7-3 16,6 0-16,9 0 0,-1-2 0,19 0 16,4-1-16,-3-3 0,-3 0 15,20-3-15,3 0 0,5 1 16,-11 2-16,55-1 0,0 1 15,-28 2-15,-19-1 0,13 1 16,8 0-16,-10 4 0,-6 4 0,13-2 16,10-2-16,-17 0 0,-11-1 15,22 2-15,13 3 0,-16 1 16,-9 0-16,30-1 16,20 2-16,-25-3 0,-20-1 0,11 1 15,9 2-15,-3-4 0,-1-1 16,12 2-16,8 2 0,-12 1 15,-9-1-15,14-3 0,10-2 16,-11 4-16,-9 3 0,13-1 16,9-1-16,-10-1 0,-8 0 0,16 2 15,12 2-15,-16-4 0,-11-3 16,16 2-16,9 3 0,-13-1 16,-10 0-16,12 1 0,9 0 15,-11 3-15,-7 1 0,11-4 16,9-2-16,-14 0 0,-10 1 0,13-1 15,9 2-15,-19 0 16,-11-2-16,7 3 0,4 3 16,-14-2-16,-9 0 0,1 2 15,2-1-15,-12 1 0,-10 0 0,4-1 16,3-2-16,-15 1 0,-10 2 0,2-1 16,1 0-16,-12-3 15,-9-1-15,-6 1 0,-2 0 16,-12-1-16,-7-1 0,-7 4 15,-3 3-15,-9-3 0,-6-2 0,-4-1 16</inkml:trace>
  <inkml:trace contextRef="#ctx0" brushRef="#br0" timeOffset="33801.8525">5136 3653 0,'0'0'0,"0"0"16,0 0-16,-32-7 0,21 6 0,-3 1 15,-1-1-15,-6-1 0,-3-1 0,-8 0 16,-2-1-16,-1 2 15,-2-1-15,-13 1 0,-2 1 16,-2 1-16,0 1 0,-12 1 16,-2 1-16,0 2 0,2 3 0,-17 5 15,2 5-15,5 3 0,3 1 16,-11 7-16,5 4 0,-4-2 16,8-2-16,-15 14 0,9 2 15,14-2-15,6-1 0,3 2 16,4 2-16,10 1 0,8 3 0,1-10 15,3-4-15,4-3 0,-3 1 16,10 1-16,7 2 16,4-3-16,4-5 0,3 5 15,6 7-15,6-13 0,1-9 0,5-5 16,5-3-16,-3-2 0,4 2 16,7 1-16,4 1 0,6-4 15,-1-4-15,11 2 0,2-1 16,1 1-16,0 0 0,5-1 15,5-4-15,2 0 0,-2-2 0,36 3 16,-3 0-16,-7 1 0,-3 0 16,2-6-16,0-2 15,-6 3-15,-3 2 0,6 1 0,4-1 16,-5-3-16,-2-2 0,2 3 16,3 1-16,-8 5 0,-1 3 0,5-3 15,3-2-15,-1 4 16,-4 1-16,6-2 0,0-4 15,-2 3-15,-4 0 0,4-2 16,4-3-16,-1-1 0,-1 1 0,3 0 16,5 2-16,-4 2 0,1 1 15,0-1-15,1 0 0,1 1 16,-1-2-16,5 5 0,3 2 16,-4-4-16,-3-3 0,-1-1 15,2-1-15,-5 1 0,-3 2 0,5-1 16,4 1-16,-2 2 15,-4 0-15,4-1 0,5 1 16,-7-2-16,-3-1 0,4-1 16,3 0-16,-4-1 0,-3 0 0,7 6 15,3 3-15,-4-4 0,-3-3 16,5-3-16,2-2 16,-3 1-16,-2 1 0,3 2 0,1 0 15,-5-1-15,-6 2 0,7-2 16,3 1-16,-6 1 0,-2-1 15,1 0-15,2-1 0,-5 0 0,-3 0 16,5-1-16,5 0 16,-6-1-16,-2 1 0,2-4 0,2 0 15,-9 3-15,-5 1 0,-1-3 16,0-2-16,-7 0 0,-3 3 16,-2-5-16,1-3 0,-8 2 15,-4 1-15,-1-1 0,1-1 16,-3-2-16,0-1 0,-3-4 15,0 1-15,-4-1 0,-4 0 0,-1-2 16,-1-2-16,-3-2 0,-3 0 16,3-2-16,2-1 0,-6 3 15,-2 0-15,-9 1 0,-4-3 16,1 0-16,1-3 0,-3-2 16,0-2-16,-5-1 0,-2-1 15,-8 12-15,-2-4 0,-5 1 16,-4 0-16,-7-8 0,-4-7 15,-6 5-15,-4 5 0,-11-3 0,-7-5 16,-8 1-16,-4 0 0,-43-17 16,1 7-16,1 4 0,1 2 15,-11 2-15,-7 2 0,-1 2 16,2 2-16,-11 4 0,-7 3 16,1-3-16,1-1 0,-7 1 15,-7 3-15,4 4 0,3 2 16,-9 2-16,-8 3 0,6 5 0,4 3 15,-9-2-15,-7-4 16,5 1-16,3 0 0,-7 6 16,-5 4-16,6 2 0,2 3 15,-4-1-15,-3-1 0,9 3 0,12 1 16,-7 7-16,-3 4 0,4 1 16,3 1-16,-3 0 0,1 1 15,12-1-15,11-1 0,-5 9 16,-2 7-16,5-1 0,3 2 0,2 5 15,0 3-15,7 7 16,3 5-16,-5 2 0,0 2 0,10 2 16,6 0-16,7 6 0,5 5 15,30-22-15,21-17 0,15-9 16</inkml:trace>
  <inkml:trace contextRef="#ctx0" brushRef="#br0" timeOffset="34717.708">8438 3979 0,'0'0'16,"0"0"-16,0 0 0,0 0 0,0 0 15,-21-23-15,21 23 16,-33-5-16,33 5 0,-44-1 16,13 3-16,-1 1 0,-2 1 0,-16 5 15,-2 5-15,-11 5 0,2 1 16,-14 11-16,-2 4 0,7 3 16,5 0-16,-7 15 0,2 4 15,1 1-15,6-4 0,-7 24 16,20-6-16,16-8 0,14-6 0,9 5 15,8 3-15,8-13 16,4-7-16,7-6 0,10-3 16,9-2-16,8-1 0,11 1 15,10 1-15,1-4 0,0-3 0,17-6 16,11-2-16,-1-7 0,-3-1 16,23-5-16,15-3 0,-7 1 15,-7 0-15,24-6 0,15-3 16,-7-1-16,-5-3 0,13 0 15,10-1-15,-6 2 0,-6 0 0,8-2 16,5 0-16,-14-3 0,-10-2 16,8 1-16,5 0 0,-14-1 15,-9 1-15,2-6 0,4-3 16,-18 1-16,-12-2 0,-5 0 16,-1 0-16,-18-5 0,-10-2 15,-9-2-15,-6-3 0,-10 0 16,-6-2-16,-11-4 0,-9-2 15,-7 0-15,-5-1 0,-11-5 16,-7-6-16,-7 5 0,-6 3 0,-8-8 16,-7-3-16,0 9 0,-2 7 15,-8-8-15,-7-7 0,1 5 16,1 3-16,-15-2 0,-11 1 16,4 5-16,4 2 0,-16 1 15,-10 1-15,3 12 0,1 7 16,-14-5-16,-9-6 0,1 10 15,2 7-15,-17 4 0,-11 1 16,7 3-16,5 2 0,-24 5 0,-18 3 16,11 5-16,4 4 0,-18 7 15,-12 5-15,11 7 0,7 2 16,-10 10-16,-8 7 0,15 0 16,10 1-16,-10 12 0,-5 6 15,15 1-15,14 2 0,46-24 16,32-14-16,20-11 0</inkml:trace>
  <inkml:trace contextRef="#ctx0" brushRef="#br0" timeOffset="40800.9828">11158 4667 0,'0'0'0,"0"0"16,0 0-16,0 0 0,0 0 0,0 0 15,0 0-15,0 0 0,-1 25 16,1-25-16,-9 37 0,4-14 16,-1 0-16,-4 5 0,-3 5 15,-4 9-15,1-2 0,-7 10 16,-4 0-16,2-4 15,1-4-15,-2 1 0,2 1 16,-3 1-16,4-7 0,0-5 0,0-6 16,1-3-16,1-6 0,2-3 15,2-2-15,-1-6 16,0-1-16,5-1 0,2-2 0,3 0 0</inkml:trace>
  <inkml:trace contextRef="#ctx0" brushRef="#br0" timeOffset="41024.4933">10661 5237 0,'0'0'0,"0"0"15,0 0-15,0 0 0,0 0 16,0 0-16,0 0 0,24 20 16,-24-20-16,13 21 0,-13-21 15,13 33-15,-6-16 0,1 1 16,0 0-16,0-2 0,1-1 0,1-3 16,1-3-16,2-4 0,3-3 15,8-6-15,5-4 16,0-5-16,2-4 0,5-1 0,2 0 15,8-4-15,0 1 0,-3 3 16,-1 2-16,-2 1 0,-7 1 16,-6 4-16,-6 2 0,-6 1 15</inkml:trace>
  <inkml:trace contextRef="#ctx0" brushRef="#br0" timeOffset="41269.2049">10597 5678 0,'0'0'16,"0"0"-16,0 0 0,28 7 0,-28-7 15,21 9-15,-10-1 0,0-1 16,-1 1-16,-1 1 0,-2 0 16,-2 0-16,1-2 0,-2-1 15</inkml:trace>
  <inkml:trace contextRef="#ctx0" brushRef="#br0" timeOffset="41434.8866">10441 5893 0,'0'0'0,"0"0"0,0 0 16,21-4-16,-21 4 0,25 0 16,-25 0-16,30 6 0,-11-2 0,0 3 15,1 1-15,-4 2 0,0 2 16,0 0-16,-1-2 0,-3-1 16</inkml:trace>
  <inkml:trace contextRef="#ctx0" brushRef="#br0" timeOffset="41569.2204">10458 6171 0,'0'0'16,"0"0"-16,0 0 0,38-16 15,-13 8-15,5-5 0,5-3 16,13-7-16,3-1 0,13-5 0,0 0 16,-3 2-16,-14 6 0,-10 4 15</inkml:trace>
  <inkml:trace contextRef="#ctx0" brushRef="#br0" timeOffset="41784.6156">11038 5563 0,'0'0'0,"13"-3"15,7-3-15,12-2 0,5 0 0,12-1 16,0 2-16,0 0 0,-2 1 15,6-1-15,-3 1 0,-8 3 16,-7 1-16,-5 0 0,-9 0 16,-11 1-16,-7 0 0,-1 0 0,0 0 15,-2 1-15</inkml:trace>
  <inkml:trace contextRef="#ctx0" brushRef="#br0" timeOffset="42000.8033">11295 5402 0,'0'0'0,"0"0"0,0 0 15,-4 32-15,1-13 0,0 6 0,-1 4 16,-1 12-16,-1 0 0,3 0 16,1 0-16,0 4 0,1-6 15,-1-6-15,1-7 0,2-5 16,2-5-16,-1-5 0,0-4 15,0-2-15,1 0 0,-2-2 16</inkml:trace>
  <inkml:trace contextRef="#ctx0" brushRef="#br0" timeOffset="42267.5353">11308 5601 0,'0'0'0,"0"0"16,0 0-16,0 0 0,-29 9 0,29-9 15,-32 20-15,11-5 0,-4 1 16,-4 3-16,-2 3 0,-8 5 15,-1 0-15,-3 5 0,4-4 16,9-4-16,5-3 0,8-8 16,6-7-16,5-4 0,6-2 15,12-7-15,7-5 0,4-5 0,4-2 16,7-5-16,7-3 16,13-5-16,2 1 0,1 4 0,2 4 15,3 2-15,-5 4 0,-3 4 16,-1 2-16,-5 5 0,-9 4 15,-10 4-15,-5 2 0,-11 4 16,-8 2-16,0-4 0,-2 0 16,-1-3-16</inkml:trace>
  <inkml:trace contextRef="#ctx0" brushRef="#br0" timeOffset="42437.0868">11054 5889 0,'0'0'0,"0"0"15,0 0-15,0 0 0,8 31 0,-8-31 16,7 33-16,-3-14 16,2 2-16,0-1 0,2-1 15,0 0-15,-1-1 0,2 2 16,-1-3-16,-1 2 0,-3 3 0,0-3 16,0-3-16,-1-3 0</inkml:trace>
  <inkml:trace contextRef="#ctx0" brushRef="#br0" timeOffset="42667.9127">11147 5955 0,'0'0'0,"0"0"0,0 0 16,18-12-16,-18 12 0,28-15 15,-7 7-15,3-1 0,3 1 0,0 1 16,2 0-16,6 0 0,-2 2 16,-2 1-16,-2 3 0,-4 1 15,-3 3-15,0 2 0,-4 3 16,-9 0-16,-4 0 0,-3 5 15,-5 1-15,-1 2 0,-3 1 0,-3 0 16,-2-1-16,-8 3 16,-3 0-16,-1-2 0,-1-1 15,-1-4-15,0-2 0,5-3 0,3-1 16,4-1-16</inkml:trace>
  <inkml:trace contextRef="#ctx0" brushRef="#br0" timeOffset="42800.8789">11180 6035 0,'0'0'0,"0"0"16,0 0-16,0 0 0,0 0 15,24-14-15,-24 14 0,30-10 16,-13 4-16,1 1 0,2 0 16,0 1-16,1-1 0,-1 3 15,-1 3-15,0 0 0,-2 1 0,-3-1 16,-2 1-16,-2-1 0</inkml:trace>
  <inkml:trace contextRef="#ctx0" brushRef="#br0" timeOffset="42967.6846">11143 6146 0,'0'0'0,"0"0"16,0 0-16,0 0 0,27-15 0,-27 15 15,38-11-15,-16 5 0,1 1 16,0 0-16,1 0 0,6-1 16,-2 1-16,-5 1 0,-3 2 15,-6 1-15,-4 1 0,-3-1 16,0 1-16,-1 0 0</inkml:trace>
  <inkml:trace contextRef="#ctx0" brushRef="#br0" timeOffset="43118.2642">11030 6336 0,'0'0'0,"0"0"0,0 0 16,30-12-16,-30 12 0,41-20 15,-12 8-15,3 1 0,3-1 16,11-3-16,2 2 0,11-2 15,-2 1-15,-11 2 0,-8 4 16,-7 0-16</inkml:trace>
  <inkml:trace contextRef="#ctx0" brushRef="#br0" timeOffset="45903.5127">12921 5125 0,'0'0'0,"0"0"0,0 0 0,0 0 16,5-19-16,-5 19 0,0 0 15,-5-14-15,0 10 0,-5 2 0,-4 4 16,-2 3-16,-3 3 0,-3 2 16,-5 0-16,-9 7 0,-2 3 15,1 2-15,-2 1 0,-4 10 16,5 1-16,4 1 0,3 2 16,5 1-16,11-4 0,8-5 15,8-1-15,7-5 0,7-2 0,10-7 16,9-1-16,7-6 0,5-3 15,8-4-15,5-2 0,8-5 16,-3-2-16,-2-3 0,-2-4 16,-9 4-16,-15 3 0,-9 1 15</inkml:trace>
  <inkml:trace contextRef="#ctx0" brushRef="#br0" timeOffset="46217.7105">13320 5282 0,'0'0'0,"0"0"0,0 0 15,-20 17-15,20-17 0,-21 19 16,7-5-16,-1 3 0,1 2 0,-1 6 16,1 0-16,6-1 0,2-1 15,7-2-15,6-3 0,3-4 16,4-3-16,5-4 0,5-3 16,3-5-16,1-4 0,9-4 15,1 0-15,-3-4 0,-1-2 16,-1-7-16,-6-2 0,-6 0 0,-4 1 15,-7 2-15,-5 3 16,-7 0-16,-7 1 0,-9 1 0,-6 2 16,-2 5-16,-2 2 0,-5 7 15,-4 6-15,-2-1 0,0 2 16,2 3-16,1 3 0,5 0 16,5 1-16,9 0 0,5-1 15,9-1-15,9-2 0,-2-2 16,0-1-16,-2-3 0</inkml:trace>
  <inkml:trace contextRef="#ctx0" brushRef="#br0" timeOffset="46501.3171">14062 4963 0,'0'0'0,"0"0"0,0 0 16,-28 15-16,28-15 0,-28 26 15,11-4-15,-2 2 0,0 3 0,-7 14 16,1 4-16,-2 12 0,5 0 16,0 9-16,2-3 15,4-8-15,2-5 0,-4 1 0,0-6 16,3-7-16,0-8 0,1-7 16,-1-6-16,-1-4 0,1-3 15,-1-4-15,0-4 0,-3-1 16,-2-2-16,2-9 0,2-7 15,2 4-15,4 3 0,3 1 0</inkml:trace>
  <inkml:trace contextRef="#ctx0" brushRef="#br0" timeOffset="46618.4151">13722 5207 0,'0'0'0,"9"-4"0,3-2 16,6 0-16,4 0 0,9-2 15,2-2-15,1 2 0,1 3 0,6 4 16,-2 4-16,-8-1 0,-6 0 15,-5-1-15</inkml:trace>
  <inkml:trace contextRef="#ctx0" brushRef="#br0" timeOffset="46786.0042">14116 5261 0,'0'0'0,"11"-2"0,8 0 15,2 0-15,2 0 0,10-1 0,1 0 16,7-2-16,-3 0 0,0 2 16,-2-2-16,-6 2 0,-5 2 15,-4-1-15,-4 0 0,-3 1 16</inkml:trace>
  <inkml:trace contextRef="#ctx0" brushRef="#br0" timeOffset="47068.3384">14404 4950 0,'0'0'0,"0"0"15,0 0-15,-15 24 0,15-24 16,-24 35-16,9-9 0,-1 7 16,0 5-16,-6 16 0,0 3 15,-4 8-15,4-6 0,1 2 16,6-6-16,3-8 0,2-7 0,-1 1 15,0-5-15,3-11 0,0-7 16,0-4-16,1-1 0,-2-2 16,-1-2-16,-3-2 0,-4-2 15,3-6-15,0-3 0,-2-3 16,0-2-16,1-4 0,3-2 16,2 2-16,1 4 0,3 0 0</inkml:trace>
  <inkml:trace contextRef="#ctx0" brushRef="#br0" timeOffset="47418.2482">14633 5349 0,'0'0'0,"11"-4"16,4 0-16,2-1 0,2-2 15,6 0-15,1-1 0,4-2 16,-2-1-16,-5 0 0,-4-1 15,-3-1-15,-1 0 0,-7 1 0,-3 0 16,-4 2-16,-2 1 0,-7 3 16,-5-1-16,0 4 0,-4 0 15,-1 3-15,0 4 0,-3 2 16,-2 2-16,-7 6 0,1 2 16,4 4-16,2 5 0,3 3 15,2 3-15,6-1 0,3 2 0,4 2 16,3-1-16,4-5 15,3-4-15,8-5 0,6-2 0,2-6 16,2-3-16,3-6 16,1-2-16,3-2 0,2-2 0,-4-2 15,-4-3-15,-4 2 0,-5 1 16,-3 2-16</inkml:trace>
  <inkml:trace contextRef="#ctx0" brushRef="#br0" timeOffset="47751.009">14981 5456 0,'0'0'0,"0"0"0,0 0 16,26-2-16,-26 2 0,28-2 0,-7 0 15,1-1-15,3-4 0,1-1 16,3 0-16,6-5 0,-1-1 16,-3-1-16,-1 0 0,3-4 15,-3-1-15,-8 1 0,-6-1 16,-6 1-16,-5 1 0,-7 0 15,-3 0-15,-6 4 0,-5 4 0,-6 4 16,-4 1-16,-5 8 0,-3 3 16,0 5-16,0 4 0,-5 7 15,4 3-15,3 4 0,2 2 16,9 2-16,6 0 0,10-2 16,8-1-16,6-4 0,5-3 15,11-2-15,10-4 0,5-8 16,3-6-16,13-7 0,5-4 15,-16 2-15,-11 1 0,-9 2 0</inkml:trace>
  <inkml:trace contextRef="#ctx0" brushRef="#br0" timeOffset="48218.6164">16348 5143 0,'0'0'16,"0"0"-16,0 0 0,-13-16 15,13 16-15,-22-15 0,7 8 0,-6 3 16,-4 3-16,-3 4 16,-4 6-16,-12 2 0,-1 2 0,-10 8 15,4 2-15,4 4 0,5 2 16,2 6-16,7 1 0,8-5 16,9-3-16,10-4 0,10-4 15,7-5-15,6-5 0,6-7 16,4-2-16,2-5 0,3-5 0,-3-4 15,0-3-15,-1-1 0,-3-1 16,0-4-16,1-2 0,-5 0 16,-2-1-16,-3 5 0,-4 2 15,-3 5-15,-3 3 0,-1 4 16,-2 3-16,-1 5 0,-1 3 0,-3 5 16,-1 4-16,-4 7 15,0 6-15,-4 8 0,-3 5 16,1 4-16,0 0 0,-3 9 15,2-5-15,2-4 0,2-3 0,0 0 16,0-5-16,1-10 0,2-6 16,-7-4-16,-3-2 0,-1-6 15,-1 0-15,1-5 0,-1-1 16,1-4-16,1 1 0,-1-6 16,-1-5-16,8-9 0,6-6 15,0 7-15,2 3 0,1 4 0</inkml:trace>
  <inkml:trace contextRef="#ctx0" brushRef="#br0" timeOffset="48518.1605">16555 5048 0,'0'0'0,"0"0"0,0 0 16,-3 23-16,3-23 0,-12 35 15,1-7-15,-2 4 0,-4 1 0,-4 9 16,2-4-16,1-3 0,4-3 15,-1-1-15,4-8 16,2-4-16,2-6 0,1-6 0,2-5 16,2-5-16,2-3 0,3-5 15,2-4-15,2-5 0,1 0 16,4-10-16,2-1 0,2 1 16,-1 0-16,-1 4 0,-1 4 15,0 4-15,-1 6 0,3 3 16,4 3-16,1 3 0,0 0 0,1 5 15,-1 2-15,3 3 0,1 2 16,4 2-16,1 0 0,-4-2 16,-6-1-16,-3-1 0</inkml:trace>
  <inkml:trace contextRef="#ctx0" brushRef="#br0" timeOffset="48852.1315">16962 5150 0,'0'0'0,"0"0"0,0 0 16,-23 11-16,11-2 0,-1 3 0,-3 4 16,1 3-16,0 6 0,-3 8 15,1 3-15,8-6 0,3-3 16,7 0-16,7-5 0,5-8 16,5-3-16,5-7 0,4-7 15,5-4-15,5-5 0,-3-3 16,0-2-16,1-4 0,-4 2 0,-5-5 15,-4-1-15,-6-1 0,-4 1 16,-7 0-16,-7 2 16,-4 5-16,-2 1 0,-7 7 0,-6 5 15,-4 4-15,-4 2 0,-2 5 16,-2 4-16,3 2 0,4 2 16,3 1-16,3 1 0,9-1 15,5 0-15,8-2 0,7 0 16,-2-4-16,-2-2 0,0-1 0</inkml:trace>
  <inkml:trace contextRef="#ctx0" brushRef="#br0" timeOffset="49239.7386">17545 5076 0,'0'0'15,"0"0"-15,0 0 0,-21 24 16,21-24-16,-29 30 0,9-8 15,1 3-15,2 1 0,-3 9 16,2 0-16,3 4 0,3-3 0,5-7 16,6-6-16,5-6 0,6-7 15,7-6-15,5-5 0,2-4 16,3-3-16,1-3 0,2-3 16,-2-1-16,-4-5 0,6-6 15,0-2-15,-2 0 0,-3 0 0,-4 2 16,-3 4-16,-5 4 0,-3 4 15,-3 4-15,-3 3 0,-2 3 16,-2 4-16,-5 5 0,-5 2 16,-2 6-16,-1 3 0,-1 4 15,1 1-15,1 4 0,1 1 16,2 2-16,3 1 0,2-3 16,4 0-16,7-3 0,5-2 15,4-10-15,7-2 0,3-8 16,4-5-16,-6 1 0,-5 0 15,-4 2-15</inkml:trace>
  <inkml:trace contextRef="#ctx0" brushRef="#br0" timeOffset="49557.4023">18097 5218 0,'0'0'0,"0"0"0,-17 17 16,6-4-16,0 2 0,-2 6 15,0 4-15,2-4 0,1-1 0,1-3 16,2-3-16,2-3 0,1-2 16,1-3-16,3-4 0,3-5 15,2-4-15,3-3 0,1-4 16,2-1-16,1-4 0,3-4 16,2-1-16,5-4 0,0 1 15,2 2-15,3 2 0,-3 3 16,-1 2-16,-3 6 0,-3 2 15,0 6-15,-2 1 0,-1 4 16,-2 3-16,-3 3 0,-3 3 0,-4 7 16,-4 4-16,-1 2 0,-3 1 15,1 5-15,-1 3 0,3-1 16,3-1-16,0-4 0,0-6 16,0-3-16</inkml:trace>
  <inkml:trace contextRef="#ctx0" brushRef="#br0" timeOffset="49968.1436">18893 5118 0,'0'0'0,"0"0"0,0 0 16,0 0-16,-21-11 0,21 11 16,-32 2-16,10 1 0,-5 1 15,0 3-15,-3 2 0,-8 7 16,-1 2-16,3 2 0,0 4 15,0 5-15,6 0 0,7-2 16,5-2-16,7-4 0,6-2 0,6-7 16,6-3-16,6-5 15,5-4-15,7-5 0,3-5 0,3-2 16,2-2-16,5-5 0,-3-1 16,-1-3-16,2-1 0,-2-5 15,1-2-15,-4-1 0,-2-3 0,-1-2 16,-4 3-16,-5 3 15,-3 6-15,-5 5 0,-4 3 16,-1 6-16,-2 3 0,-4 8 0,-2 1 16,-5 9-16,-2 5 0,-2 1 15,-4 5-15,-4 5 0,-3 4 16,-5 12-16,-1 2 0,4 2 16,4 3-16,5-1 0,5-6 15,8-7-15,4-4 0,-1-8 16,0-5-16,0-6 0</inkml:trace>
  <inkml:trace contextRef="#ctx0" brushRef="#br0" timeOffset="50268.6882">19538 5025 0,'0'0'0,"0"0"0,0 0 16,-27 1-16,27-1 0,-40 5 15,12 2-15,0 1 0,0 2 0,-8 6 16,3 2-16,5 2 0,2-1 16,3 4-16,8-1 0,8-1 15,7-3-15,6-2 0,4-1 16,0-1-16,1-1 0,0-2 16,1-2-16,-3-1 0,-3 2 15,-3-2-15,-3-1 0,-3 1 16,-2 0-16,-6 1 0,-5-1 15,-3 1-15,-2-1 0,-2 1 16,-1 1-16,-7 0 0,0-2 0,6-1 16,4-2-16,5-1 0</inkml:trace>
  <inkml:trace contextRef="#ctx0" brushRef="#br0" timeOffset="50434.4842">19687 5375 0,'0'0'0,"0"0"0,0 0 16,-28 14-16,28-14 0,-31 11 16,19-7-16,1 1 0</inkml:trace>
  <inkml:trace contextRef="#ctx0" brushRef="#br0" timeOffset="71741.2731">21380 4766 0,'0'0'15,"0"0"-15,0 0 0,0 0 0,0 0 16,0 0-16,0 0 15,0 0-15,0 0 0,6 26 0,-6-26 16,-6 33-16,2-10 0,-3 3 16,-3 5-16,-1 0 0,0 1 0,-4 9 15,-2-1-15,1 2 16,2-5-16,3-6 0,2-2 16,2-6-16,0-3 0,3-4 15,0-4-15,2-3 0,1-2 0,1-7 16,-1-5-16,1 0 0,0 0 15,2-7-15,1-7 16,2 0-16,-1 0 0,3-5 0,1-3 16,4-4-16,1 0 15,2 2-15,3 1 0,-1 5 0,-2 2 16,3 2-16,0 2 0,4 5 16,2 3-16,1 1 15,1 1-15,1 2 0,-1 1 0,1 4 16,-2 4-16,-3 2 0,-3 0 15,-4-1-15,-1-1 0,-4-1 16</inkml:trace>
  <inkml:trace contextRef="#ctx0" brushRef="#br0" timeOffset="72085.9583">21543 5136 0,'0'0'0,"0"0"15,0 0-15,26 4 0,-26-4 0,32 5 16,-14-3-16,3-2 0,3-1 16,2-2-16,0 0 0,7-3 15,0 0-15,-1-4 0,-1-2 16,-4 1-16,-4 1 0,0-7 16,-5-1-16,-6 0 0,-6 0 15,-6 2-15,-5 2 0,-6 1 16,-5 3-16,-5 5 0,-5 1 15,-3 7-15,-3 3 0,-1 6 16,-1 2-16,3 2 0,3 0 0,-3 8 16,3 1-16,7 2 15,6 1-15,6-1 0,7 1 0,6-3 16,7-2-16,10-6 0,8-4 16,8-5-16,7-4 0,-9 0 15,-8-1-15,-6-1 0</inkml:trace>
  <inkml:trace contextRef="#ctx0" brushRef="#br0" timeOffset="72386.3503">22480 4846 0,'0'0'0,"0"0"16,-27 4-16,8 0 0,-3 2 15,-9 5-15,-2 2 0,1 2 16,2-1-16,-2 5 0,5 1 0,6-2 15,5-2-15,10 0 16,6-3-16,6 0 0,6-2 0,8-2 16,8-2-16,1-1 0,0-1 15,0 2-15,-3-1 0,-2 0 16,-3-2-16,-4 3 0,-5 1 16,-8 2-16,-7 4 0,-7-2 15,-6-1-15,-5 2 0,-3 2 0,-4-1 16,-3 2-1,3-2-15,1-1 0,2 0 0,5-3 0,7-3 16,5-3-16,3-3 0,0 1 16,2 0-16</inkml:trace>
  <inkml:trace contextRef="#ctx0" brushRef="#br0" timeOffset="72602.0944">22918 4976 0,'0'0'0,"0"0"0,0 0 0,-18 28 16,18-28-16,-17 33 0,8-13 15,0 2-15,1 0 0,-2 1 16,0-2-16,3-3 0,0-2 16,3-5-16,-1-3 0,3-6 15,0-3-15,1-3 0,0-5 16,0 3-16,1 0 0,0 2 0</inkml:trace>
  <inkml:trace contextRef="#ctx0" brushRef="#br0" timeOffset="72738.2307">22911 4700 0,'0'0'0,"0"0"0,0 0 15,26 12-15,-15-3 0,2 4 16,1 3-16,2 2 0,0 2 0,3 1 15,-4-2-15,-1-3 0</inkml:trace>
  <inkml:trace contextRef="#ctx0" brushRef="#br0" timeOffset="73219.2323">23515 5021 0,'0'0'16,"0"0"-16,0 0 0,0 0 0,-15-23 15,15 23-15,-19-20 0,6 9 16,-1-1-16,-2 0 16,0 1-16,-2 3 0,0 1 0,-7 1 15,-1 3-15,-1 4 0,2 4 16,0 3-16,0 4 0,2 4 16,1 4-16,-3 9 0,0 1 15,8 2-15,4 1 0,7-3 16,7-3-16,6-4 0,4-2 15,6-7-15,7-2 0,2-7 0,3-6 16,9-5-16,5-4 16,-3-4-16,-4-4 0,0-6 0,-2-4 15,-2-2-15,-2-2 0,2-13 16,-4-2-16,-6 1 0,-4 4 16,-2 2-16,-1 1 0,-4 6 15,-2 4-15,-2 5 0,0 4 16,-3 5-16,0 4 0,-3 5 15,-1 3-15,-1 6 0,-3 2 0,-1 8 16,-4 8-16,-2 2 0,-4 7 16,-7 9-16,-3 5 0,2-1 15,2 2-15,2-3 0,2-2 16,1 4-16,4-5 0,2-4 16,3-3-16,2-5 0,4-2 0,0-7 15,1-4-15,0-3 0</inkml:trace>
  <inkml:trace contextRef="#ctx0" brushRef="#br0" timeOffset="73602.497">23899 4866 0,'0'0'0,"0"0"15,0 0-15,0 0 0,0 0 0,-21 32 16,11-16-16,-1 6 0,-1 3 15,-1 4-15,-1 2 0,-1 5 16,4-2-16,2-4 0,3-5 16,2-4-16,3-3 0,5-5 15,4-4-15,4-8 0,3-2 16,5-6-16,4-1 0,5-6 16,-1-5-16,1-4 0,1-4 15,-3-1-15,-1-1 0,1-5 16,-4 2-16,-3 5 0,-4 6 0,-3 3 15,-2 4-15,-3 3 0,-4 2 16,-4 6-16,-2 3 0,-1 6 16,-3 3-16,-2 5 0,0 4 15,-3 4-15,-3 5 0,0 3 16,0 3-16,1-1 0,2-1 16,4 5-16,2-3 0,5-7 15,4-5-15,4-5 0,6-5 16,-4-3-16,-3-1 0,-1-2 0</inkml:trace>
  <inkml:trace contextRef="#ctx0" brushRef="#br0" timeOffset="73935.2224">24207 5140 0,'0'0'0,"0"0"0,0 0 15,23-4-15,-23 4 0,31-7 16,-9 2-16,2-1 0,3-1 0,1 0 15,3-1-15,5-2 0,-1-2 16,-2 0-16,-1-1 0,-4 2 16,-1 0-16,0-5 0,-4 1 15,-7-2-15,-5 1 0,-8 0 16,-6 0-16,-3 6 0,-2 2 16,-7 2-16,-3 1 0,-10 2 15,-2 3-15,-2 7 0,-1 4 16,1 4-16,0 4 0,4 4 15,2 1-15,1 9 0,5 2 0,7-2 16,5-1-16,7-3 16,5-3-16,11-3 0,8-5 0,4-4 15,4-5-15,6-2 0,2-4 16,-8 0-16,-7-2 0,-5 1 16</inkml:trace>
  <inkml:trace contextRef="#ctx0" brushRef="#br0" timeOffset="113537.2618">4356 4852 0,'0'0'0,"0"0"0,0 0 0,-34 1 15,17 1-15,-7 0 0,-6 3 16,-11 3-16,-1 0 0,-14 9 16,-7 6-16,4 2 0,1 1 0,-14 14 15,0 6-15,-5 3 16,4-3-16,-9 14 0,6 7 15,10-4-15,10-2 0,-18 33 16,8-4-16,19-9 0,8-6 0,18-5 16,11-4-16,8-7 0,5-4 15,16-7-15,12-6 0,4-6 0,6-6 16,16-5-16,13-3 16,5-10-16,3-5 0,15-4 0,8-3 15,3-5-15,-3 0 0,13-12 16,9-5-16,-9 0 0,-4 1 0,10-7 15,4-5-15,-14-1 16,-9-1-16,-6-2 0,-6 0 16,-10-3-16,-12-2 0,-8-5 15,-2-1-15,-17 2 0,-7 1 0,-7-7 16,-5-6-16,-9 3 16,-2 3-16,-13-10 0,-10-4 15,-5 8-15,-3 7 0,-19-11 16,-15-7-16,0 12 0,-3 10 0,-26 8 15,-20 6-15,-6 3 0,-4 3 16,-29 13-16,-21 7 0,-1 12 16,1 11-16,53-5 0,32-4 15,26-2-15</inkml:trace>
  <inkml:trace contextRef="#ctx0" brushRef="#br0" timeOffset="115180.3751">5847 5078 0,'0'0'0,"0"0"16,0 0-16,0 0 0,19 20 0,-19-20 15,12 19-15,-12-19 16,11 25-16,-5-14 0,-2-2 16,1-1-16</inkml:trace>
  <inkml:trace contextRef="#ctx0" brushRef="#br0" timeOffset="115370.9411">5568 5307 0,'0'0'0,"0"0"15,0 0-15,0 0 0,37 0 16,-16-2-16,4-2 0,4-1 16,3-2-16,3 0 0,5-4 0,10 0 15,-1 0-15,7-1 16,-4 1-16,-9-1 0,-5 2 0,-5 1 15,-7 0-15,-5 4 0</inkml:trace>
  <inkml:trace contextRef="#ctx0" brushRef="#br0" timeOffset="115586.8549">5842 5320 0,'0'0'0,"0"0"15,0 0-15,0 0 0,32 14 0,-32-14 16,30 19-16,-17-6 0,2-1 15,-1 2-15,1 2 0,-3 0 16,1-2-16,-1 4 0,-2 0 16,-2-3-16,0 0 0,-7-2 15,-2 2-15,-4-2 0,0-1 16,-4 2-16,-6-1 0,-1-1 0,0-1 16,-1-5-16,-1-3 15,5-2-15,0 0 0,2 0 0</inkml:trace>
  <inkml:trace contextRef="#ctx0" brushRef="#br0" timeOffset="115754.654">5914 5352 0,'0'0'0,"0"0"0,0 0 15,0 0-15,0 0 0,-17 19 0,17-19 16,-20 28-16,7-10 0,-4 2 16,-2 3-16,0 1 15,0-1-15,-2 6 0,2-2 0,5-4 16,2-2-16,5-6 0,5-8 15,1-4-15,1 1 0,0-1 16</inkml:trace>
  <inkml:trace contextRef="#ctx0" brushRef="#br0" timeOffset="116386.99">6410 4934 0,'0'0'0,"0"0"0,0 0 0,0 0 15,-24 21-15,24-21 0,-23 24 16,10-10-16,0 0 0,1 0 16,3 0-16,2-1 0,4-2 15,3-3-15,6-1 0,1-3 16,8-3-16,4 1 0,6-4 16,-2 0-16,-1 0 0,-2 1 15,-3 0-15,-1 1 0,-3 1 0,-7 3 16,-8 3-16,-2 3 0,-4 0 0,-8 3 15,-8 1 1,-1 2-16,1-1 0,-6 4 0,-2-1 16,3-2-16,3-3 0,6 0 15,5-3-15,5-3 0,4-1 16,9-4-16,7-1 0,4-3 16,2-3-16,6 0 0,1-1 15,-1 2-15,-5 0 0,1 1 0,-2 3 16,-2 0-16,-2 2 0,-7 4 15,-5 4-15,-3 3 0,-4 0 16,-3 7-16,-2 5 0,1-1 16,2 1-16,2-1 0,1 0 15,3-2-15,2-4 0,5-2 16,5-4-16,3-3 0,2-4 0,4-3 16,3-4-16,0-2 0,0-3 15,-1-2-15,0-1 0,-4 0 16,-1 0-16,-4-4 0,-6-1 15,-3 0-15,-3 1 0,-5 3 16,-7 0-16,0 4 0,-4 5 16,-5 5-16,-5 3 0,-1 3 0,2 4 15,1 4-15,-3 2 16,5 0-16,2 2 0,2 7 16,7 0-16,7 0 0,6-1 0,9-3 15,5-2-15,5-6 0,4-5 16,8-7-16,10-4 0,2-5 15,2-1-15,2-5 16,1-3-16,-3 0 0,-14 4 0,-7 2 16</inkml:trace>
  <inkml:trace contextRef="#ctx0" brushRef="#br0" timeOffset="116603.7924">6695 5279 0,'0'0'0,"0"0"0,0 0 0,33-6 16,-17 3-16,6-2 0,6-3 16,4 0-16,0 1 0,12-5 15,-3 1-15,7 0 0,-6 0 0,-3 0 16,-2-1-16,-7 5 16,-6 0-16,-6 1 0,-4 1 0,-6-1 15,-2-1-15,-2 2 16,0 2-16,-2-1 0</inkml:trace>
  <inkml:trace contextRef="#ctx0" brushRef="#br0" timeOffset="116970.2735">7108 5014 0,'0'0'0,"0"0"0,0 0 15,0 0-15,0 0 0,-30 15 16,30-15-16,-30 27 0,13-11 0,2 1 16,-4 4-16,3 0 0,0 0 15,4 6-15,2-3 16,7-2-16,5-3 0,6-3 0,5-2 15,4-4-15,4-1 0,3-4 16,2-4-16,-1-1 0,-2 0 16,-3 0-16,-3 0 0,-7 0 15,-3 0-15,-8 5 0,-7 2 16,-3-1-16,-5 1 0,-6 3 16,-5 2-16,-8 5 0,-3 1 0,4 2 15,2 2-15,2 0 0,5-2 16,6-1-16,7 1 0,4-6 15,6-3-15,13 0 0,10-1 16,-2-6-16,3-2 0,6-2 16,10-3-16,2-2 0,-2-4 0,4-1 15,3-1-15,-6-1 16,-6-1-16,-2-4 0,-5 1 16,-9 2-16,-4 0 0,-5-7 0,-7-5 15,1 5-15,-2 6 0,1 2 16</inkml:trace>
  <inkml:trace contextRef="#ctx0" brushRef="#br0" timeOffset="117136.9312">7139 5221 0,'0'0'0,"0"0"0,0 0 16,0 0-16,-11 21 0,11-21 15,-9 31-15,2-9 0,0 3 0,2 5 16,0 5-16,2 8 16,1-1-16,1 10 0,1-1 15,1-8-15,1-8 0,1 0 0,2-8 16,-1-4-16,1-3 0,0-12 15,0-6-15,-1-6 0,0-3 16,0 0-16,-1 2 0,-1 1 16</inkml:trace>
  <inkml:trace contextRef="#ctx0" brushRef="#br0" timeOffset="117303.8054">7348 5221 0,'0'0'0,"10"-2"15,6-3-15,3 2 0,3 0 0,9-3 16,1-1-16,7-1 0,-3 2 0,-1-1 16,0 0-16,-5 0 15,-3 1-15,-2-1 0,-6 0 16,-6 2-16,-2 1 0,-2 2 16</inkml:trace>
  <inkml:trace contextRef="#ctx0" brushRef="#br0" timeOffset="117461.5157">7525 5043 0,'0'0'0,"0"0"0,0 0 15,0 0-15,0 0 0,0 34 16,0-34-16,-4 35 0,2-15 0,-4 4 16,2 1-16,-2 0 0,1-3 15,0 3-15,0-4 16,0-3-16</inkml:trace>
  <inkml:trace contextRef="#ctx0" brushRef="#br0" timeOffset="117620.9774">7285 5375 0,'0'0'0,"0"0"15,0 0-15,0 0 0,0 0 0,30-9 16,-30 9-16,43-11 16,-19 5-16,5-1 0,4 1 0,-1 1 15,1-1-15,8 1 16,-2-1-16,-1 2 0,-3 0 0,0-1 15,-5 2-15,-7 0 0</inkml:trace>
  <inkml:trace contextRef="#ctx0" brushRef="#br0" timeOffset="117920.8375">7616 5324 0,'0'0'0,"0"0"16,0 0-16,-20 17 0,10-9 0,-2 3 16,-1 3-16,0 0 0,2-1 15,2 3-15,2 1 0,5-3 16,2 1-16,5-3 0,6-2 15,2-1-15,2-1 0,2-4 16,3 0-16,-1 0 0,0-2 0,-4 0 16,0 0-16,-3 0 15,-5-1-15,-4 1 0,-7 2 16,-2 1-16,-6 0 0,-5 4 16,-5 0-16,-1 2 0,0 0 0,-5 5 15,2 1-15,1-1 0,3-3 16,5 2-16,2-2 15,8 0-15,0-2 0,8 1 0,6-2 16,3 0-16,4-1 0,8-1 16,5-3-16,-1 1 0,0-4 0,-4-1 15,-3 2-15,-6-2 0</inkml:trace>
  <inkml:trace contextRef="#ctx0" brushRef="#br0" timeOffset="126223.8356">5852 6202 0,'0'0'16,"0"0"-16,0 0 0,11 20 15,-11-20-15,11 23 0,-2-5 0,1 0 16,1 1-16,-1-2 16,-2 0-16,3 2 0,-1-2 0,-1-2 15,0-3-15,-4-2 0</inkml:trace>
  <inkml:trace contextRef="#ctx0" brushRef="#br0" timeOffset="126505.3907">5998 6131 0,'0'0'0,"0"0"16,0 0-16,27-5 0,-14 3 15,1 0-15,3 1 0,0 0 16,0 1-16,2 0 0,-4 1 15,-1 2-15,-3 2 16,-10 8-16,-9 8 0,-3-3 0,-3-2 16,-4 3-16,-1 1 0,-7 5 15,-1-3-15,2-1 0,1-1 16,4-6-16,3-3 0,6-1 16,7-1-16,6-5 0,6-2 15,5-6-15,6-2 0,6-4 16,5-1-16,3 0 0,2-1 0,2-1 15,1 0-15,0 1 16,-12 3-16,-4 2 0</inkml:trace>
  <inkml:trace contextRef="#ctx0" brushRef="#br0" timeOffset="126706.107">6352 6181 0,'0'0'0,"0"0"15,0 0-15,29-6 0,-29 6 0,39-8 16,-12 4-16,2-2 0,-1 1 16,9-2-16,1-1 0,-2 1 15,-4 1-15,2-2 0,-4 1 16,-6 2-16,-8 2 16,-1 1-16,-2 0 0,-4 1 0</inkml:trace>
  <inkml:trace contextRef="#ctx0" brushRef="#br0" timeOffset="126871.1398">6600 5970 0,'0'0'0,"0"0"0,0 0 16,0 0-16,-1 29 0,1-29 0,-6 32 16,2-10-16,1 3 0,-1 3 15,-1 4-15,0 9 0,0-2 16,2-1-16,0-2 0,-1 3 15,3-5-15,0-6 0,0-5 0,0-5 16</inkml:trace>
  <inkml:trace contextRef="#ctx0" brushRef="#br0" timeOffset="127020.7453">6413 6496 0,'0'0'15,"0"0"-15,0 0 16,37-3-16,-13 0 0,4-1 0,5 0 15,10-2-15,1 1 0,13-5 16,0-1-16,-3 0 0,-2-1 0,-4 0 16,-9 3-16,-9 2 15</inkml:trace>
  <inkml:trace contextRef="#ctx0" brushRef="#br0" timeOffset="127537.0916">7444 5889 0,'0'0'0,"0"0"0,0 0 16,0 0-16,0 0 0,0 0 0,0 0 16,-27 2-16,27-2 0,-35 11 15,12-2-15,-1 4 0,-3 1 16,1 3-16,-2 2 0,-5 3 15,2-1-15,6-3 0,4-2 16,2 2-16,8-3 0,8-4 16,6-4-16,4-2 0,4-2 0,8-2 15,6-2-15,8-3 0,-2-3 16,3-1-16,2 1 0,-4 0 16,-3-1-16,3 0 0,-2-1 15,-5 2-15,-3 0 0,-6 1 16,-5 2-16,-8 3 0,-3 1 0,-7 1 15,-5 4-15,-5 3 0,-6 3 16,-2 3-16,-2 1 16,-3 2-16,1 2 0,-2 1 15,-2 2-15,-1 1 0,4-1 0,5-2 16,4 0-16,6-2 16,3-2-16,6-4 0,4-3 15,5-5-15,4-1 0,8-2 0,8-1 16,4-5-16,-1-3 0,8 0 15,5 1-15,-2-1 0,0-3 16,8-4-16,-1-1 0,-4 3 16,-4 3-16,-5-2 0,-2-1 15,-7 1-15,-5 3 0,-2 2 0</inkml:trace>
  <inkml:trace contextRef="#ctx0" brushRef="#br0" timeOffset="127787.5558">7948 5856 0,'0'0'16,"0"0"-16,0 0 0,0 0 0,0 0 15,-31 19-15,31-19 16,-42 23-16,16-8 0,0 1 0,-2 3 16,-5 4-16,4 0 0,1-1 15,-1 0-15,3 1 16,5-4-16,9-2 15,9-2-15,0-6 0,6-2 0,4-4 0,8-3 16,2-2-16,5 1 0,4-2 16,3-2-16,6-5 0,0-1 0,-6 1 15,-6 2-15,-5 2 0</inkml:trace>
  <inkml:trace contextRef="#ctx0" brushRef="#br0" timeOffset="128060.0546">8240 5889 0,'0'0'0,"0"0"16,0 0-16,0 0 0,-30 8 16,30-8-16,-36 14 0,11-3 15,-2 3-15,-3 2 0,-3 0 16,-9 7-16,2-2 0,3 1 16,3 1-16,-2 1 0,6-3 0,5-2 15,7-2-15,5-2 0,7-2 16,6-2-16,5-1 0,10-3 15,6-2-15,3-2 0,3-3 16,3-2-16,1-1 0,0 1 16,0-1-16,-3 0 0,-2 0 15,-1 1-15,-3 0 0,-10 2 16,-5 0-16,-2-1 0,0 1 16,-2 0-16</inkml:trace>
  <inkml:trace contextRef="#ctx0" brushRef="#br0" timeOffset="128242.5604">7296 6525 0,'0'0'16,"0"0"-16,0 0 0,46-1 0,-17-1 16,6-2-16,7-1 15,17-2-15,3 1 0,19-5 0,1 0 16,13-1-16,-2 1 0,-10 1 15,-20 3-15,-17 2 0</inkml:trace>
  <inkml:trace contextRef="#ctx0" brushRef="#br0" timeOffset="134660.8073">3382 6130 0,'0'0'0,"0"0"0,19-1 0,-5 0 16,4 0-16,13 0 0,11 0 15,-1 0-15,-1-2 0,26 0 16,12-1-16,-7-2 0,-5-1 0,17-2 16,12-3-16,4 0 15,-7-2-15,31-2 0,-10 0 16,-22 3-16,-14 0 0,-7 1 0,-7-1 16,-17 5-16,-10 2 15,-13 4-15,-8 1 16,-9 1-16,-6 0 0,-4 2 0,-8 1 15,-1-1-15,-8 1 0,-6-1 0,-7-1 16,-7 4-16,-4 2 0,-6-2 16,-4-1-16,-3 1 0,-5 1 15,-15 4-15,-2 1 0,1-3 16,-4 2-16,-33 5 0,15 2 16,12-3-16,9-3 0,5 1 15,4 1-15,9 2 0,4-1 0,13 2 16,10-2-16,15-4 0,10-4 15,8-6-15,4-4 0,6 2 16,4 5-16,8-3 16,13-1-16,6-2 0,5 2 0,7-4 15,5-2-15,8-1 0,2 0 16,7-2-16,4-1 0,0 1 16,-1 2-16,38-11 0,-10-2 15,-12 8-15,-9 2 0,-8 2 16,-9 2-16,-12-3 0,-10 1 0,-12-3 15,-7-3-15,-9 6 0,-10 3 16,-9 4-16,-10 3 0,-9-1 16,-8-2-16,0 3 0,-11 0 15,-9 4-15,-7 3 0,-9 0 16,-7-1-16,-4 4 0,-3 1 16,-44 11-16,7 3 0,13-5 15,7 0-15,7 1 0,8 1 16,9-2-16,10-1 0,19-6 0,13-6 15,17 3-15,10 0 0,8-10 16,6-7-16,10 2 0,10 3 16,8-1-16,4-2 0,-27 3 15,-3-1-15,-5 0 0</inkml:trace>
  <inkml:trace contextRef="#ctx0" brushRef="#br0" timeOffset="135588.0035">5613 6720 0,'0'0'0,"0"0"0,0 0 16,27-5-16,-15 5 0,6 1 15,4 1-15,1 1 0,1-3 16,11 1-16,3-1 0,2 2 16,1 2-16,10-1 0,3 2 15,0-2-15,-2-2 0,14 1 16,3 2-16,-4 0 0,-2-1 0,17 0 16,4 0-16,-6-3 0,-3-2 15,13-1-15,5 1 16,25 0-16,-18 1 0,2-6 0,-1-3 15,-13-1-15,-8 0 0,3 1 16,1 0-16,-9 3 0,-6-1 0,3-1 16,4-2-16,-6-4 15,-5-3-15,-3-2 0,-3-3 16,-10 2-16,-7 2 0,-3-2 16,1 0-16,-5 2 0,-4 1 0,-7-1 15,-5-2-15,-3 1 0,-3 0 16,-1-10-16,-1-6 0,-6 1 15,-1-1-15,-12 13 0,-7 9 16,-3-1-16,0-1 0,3 0 16,-6-4-16,-2 2 0,-6 1 0,-4-3 15,-4-4-15,-3 4 0,-1 2 16,-7-2-16,-5-1 0,2 1 16,0 3-16,-5 2 0,-6 2 15,-1 0-15,1 0 0,-34-5 16,5 3-16,11 3 0,6 0 15,-7 6-15,-2 1 0,3 0 16,6 0-16,-9 5 0,-11 5 16,7 1-16,5 2 0,-11 2 15,-7 1-15,9 0 0,1 1 0,-3 8 16,-5 3-16,9 1 0,8-2 16,-7 7-16,-5 5 0,14-3 15,7 1-15,5-2 0,2 2 16,13-5-16,10 1 0,11 5 15,6 4-15,9-7 0,10-2 16,12 1-16,10 1 0,7-2 0,8-1 16,10-1-16,6 0 15,4-9-15,-1-4 0,18 1 16,10-2-16,-2 0 0,-1 0 0,13 2 16,10 0-16,-30-5 0,-22-1 15,-14-4-15</inkml:trace>
  <inkml:trace contextRef="#ctx0" brushRef="#br0" timeOffset="142271.2029">18024 5778 0,'0'0'16,"0"0"-16,-16 19 0,8-9 16,-1 3-16,-4 6 0,-5 2 0,-5 12 15,0 5-15,-7 8 0,1 1 16,5-3-16,3-3 0,5 2 16,7-7-16,8-7 0,6-6 0,7-7 15,6-6-15,6-5 16,6-5-16,1-5 0,0-2 15,0-3-15,1 0 0,-4-2 16,0-2-16,-6 4 0,-6 1 0,-2 3 16</inkml:trace>
  <inkml:trace contextRef="#ctx0" brushRef="#br0" timeOffset="142437.9178">17583 6096 0,'0'0'0,"0"0"0,0 0 16,38-11-16,-15 7 0,7 0 0,5-2 16,14-1-16,3 0 0,12 2 15,0 3-15,-1-2 0,0 0 16,-4 0-16,-12 0 0,-11 2 16</inkml:trace>
  <inkml:trace contextRef="#ctx0" brushRef="#br0" timeOffset="142821.0773">18601 5936 0,'0'0'0,"0"0"16,0 0-16,0 0 0,0 0 0,0 0 16,-26 7-16,26-7 15,-26 18-15,9-4 0,-1 4 16,-2 2-16,-1 3 0,3 2 0,3-1 15,-2 5-15,4-1 0,5-3 16,5-3-16,6-4 0,7-3 16,6-5-16,5-4 0,7-5 15,4-4-15,0-2 0,1-3 16,1-4-16,1-3 0,0-4 16,-5-3-16,-5 1 0,-4-1 0,-6-1 15,-4-3-15,-6 2 16,-5 0-16,-5 5 0,-3 2 0,-7 3 15,-5 2-15,-3 5 0,-2 6 16,-3 2-16,0 1 0,0 4 16,1 4-16,4 0 0,6 2 15,6 3-15,4 2 0,11-2 16,7-1-16,-5-4 0,0-3 0,-2 0 16</inkml:trace>
  <inkml:trace contextRef="#ctx0" brushRef="#br0" timeOffset="143204.244">19417 5907 0,'0'0'0,"0"0"0,0 0 16,0 0-16,-27-5 0,27 5 16,-34 2-16,11 2 0,-4 1 0,0 3 15,-2 7-15,-7 4 16,-1 1-16,3 2 0,2 4 0,0 5 15,6 2-15,6-3 0,7-4 16,6-3-16,7-4 0,9-5 16,7-4-16,6-5 0,4-4 15,4-4-15,3-3 0,6-6 16,0-1-16,-3-4 0,0-2 16,-7-2-16,-2-3 0,-5 1 15,-3-2-15,-5 4 0,-3 2 0,-4 2 16,-4 4-16,-2 2 0,-1 4 15,-2 3-15,-3 5 0,-1 3 16,-3 1-16,0 6 0,-1 3 16,4 4-16,0 1 0,5 3 15,2 4-15,5-2 0,1 0 16,6-4-16,5-3 0,4-6 16,5-5-16,-5-1 0,-5 0 15,-2-2-15</inkml:trace>
  <inkml:trace contextRef="#ctx0" brushRef="#br0" timeOffset="143521.419">20167 5831 0,'0'0'0,"0"0"16,0 0-16,0 0 0,-24-9 0,24 9 16,-42 3-16,16 2 15,-2 1-15,-2 3 0,-2-1 16,-5 7-16,4 2 0,0 5 0,7-1 15,8 1-15,6-1 0,9 0 16,10-2-16,7-2 0,6-3 16,5-2-16,6 1 0,-1-5 15,0 1-15,0 0 0,-5 1 16,-5-2-16,-5-1 0,-6 0 16,-4 3-16,-7-2 0,-2 2 0,-9 1 15,-7-3-15,-3 1 16,-1-3-16,-4 0 0,-1 0 0,2-1 15,0 0-15,5-4 0,5-1 16,2 0-16,4 0 0,2 0 16</inkml:trace>
  <inkml:trace contextRef="#ctx0" brushRef="#br0" timeOffset="143772.6551">20519 5746 0,'0'0'0,"0"0"0,0 0 16,-22 25-16,22-25 0,-29 33 15,9-8-15,-8 9 16,-2 3-16,4 2 0,1 1 16,3 2-16,7-7 0,4-2 0,6-7 15,10-5-15,6-4 0,5-5 16,5-6-16,-2-1 0,0-3 0,3-4 15,2-3-15,-1-1 0,-1-2 16,-1-3-16,-4-1 0,-6 3 16,-2 3-16,-2 1 0</inkml:trace>
  <inkml:trace contextRef="#ctx0" brushRef="#br0" timeOffset="143954.5601">20161 5955 0,'0'0'0,"0"0"0,0 0 16,35-9-16,-11 6 0,5-1 0,3 1 16,11-2-16,1 0 0,4 3 15,3-1-15,6 2 0,-4 1 16,6 1-16,-5 3 0,-12-2 16,-9-1-16,-8 0 0</inkml:trace>
  <inkml:trace contextRef="#ctx0" brushRef="#br0" timeOffset="144538.8853">20435 6318 0,'0'0'0,"-12"2"0,-8 1 16,-6 2-16,-6 1 0,-20 2 15,-8 1-15,-20 4 0,-4 2 0,-23 2 16,-18 3-16,-13-2 0,7-4 15,-48 5-15,20-3 16,9-4-16,7-2 0,4-1 16,3-1-16,10-2 0,4-3 0,8-4 15,3-4-15,8 1 0,4 0 16,2-9-16,1-5 0,14-1 16,10-3-16,10-2 0,4-2 15,10-5-15,6-2 0,9 0 16,6 1-16,10-5 0,6 1 0,10-5 15,6-3-15,14-2 0,6-2 16,12-1-16,7-1 16,11 3-16,9 1 0,11 2 0,7 1 15,8 2-15,2 3 0,14-1 16,10-3-16,3 8 0,3 3 16,14 9-16,9 4 0,-1 5 15,-3 3-15,7 8 0,4 3 16,-6 2-16,-2 2 0,2 5 15,3 2-15,-8 4 0,-5 2 0,-6 3 16,-3 0-16,-13 4 0,-6 0 16,-8 5-16,-8 4 0,-13 4 15,-11 3-15,-12 3 0,-7 2 16,-14-7-16,-9-6 16,-10 5-16,-7 5 0,-12-4 0,-6-6 0,-10-2 15,-7-1-15,-12-1 16,-10-1-16,-8-7 0,-7-7 15,-2-2-15,-2 1 0,-5-1 16,-3 0-16,4-3 0,2-2 0,5-3 16,4 0-16,12-8 0,11-3 15,11 2-15,8 1 16,6 1-16</inkml:trace>
  <inkml:trace contextRef="#ctx0" brushRef="#br0" timeOffset="144888.2172">21694 5710 0,'0'0'0,"0"0"0,0 0 16,4 26-16,-4-26 0,0 28 0,0-7 15,-3 4-15,0 4 0,-1 2 16,-2 1-16,-1 8 0,2-4 0,1 3 16,1-5-16,2-8 15,0-6-15,1-6 0,0-3 0,0-5 16,0-6-16,-2-1 0,0-5 15,1 2-15,0 0 0,-1 0 16</inkml:trace>
  <inkml:trace contextRef="#ctx0" brushRef="#br0" timeOffset="145121.1658">21577 5904 0,'0'0'16,"0"0"-16,0 0 0,0 0 16,0 0-16,28-16 0,-28 16 15,32-9-15,-12 4 0,4 0 16,2 0-16,3 2 0,2 2 0,8 1 15,-2 1-15,-4 4 0,-3 0 16,-4 4-16,-3 2 0,0 4 16,-6-1-16,-8 4 0,-6 3 15,-6-1-15,-6 1 0,-7 1 16,-8-2-16,-2 1 0,-3 0 0,-3-3 16,-2 0-16,-4 1 15,1-2-15,4-3 0,2-3 0,6-5 16,3-4-16,5 1 0,4-1 15,3 0-15</inkml:trace>
  <inkml:trace contextRef="#ctx0" brushRef="#br0" timeOffset="145305.1086">22146 5967 0,'0'0'15,"11"-2"-15,4 0 0,2-1 16,4 1-16,8-1 0,1 0 0,6-2 15,-1 1-15,-3 0 0,-2 1 16,-5-1-16,-3 1 0,-3 1 16,-3 0-16,-5 1 0,-4-1 15,-3 0-15,-5-3 0,1 3 16,0-2-16,0 2 0</inkml:trace>
  <inkml:trace contextRef="#ctx0" brushRef="#br0" timeOffset="145621.7709">22323 5746 0,'0'0'0,"0"0"0,0 0 0,0 0 15,0 0-15,12 32 0,-12-32 16,1 38-16,-1-15 0,-1 4 16,-3 3-16,0 2 0,-1 3 0,-2 8 15,-1 1-15,-3 3 16,-2-5-16,1-4 0,1-2 0,1-7 15,1-5-15,-1-6 0,1-5 16,0-2-16,2-5 0,-2-3 16,0-2-16,0-2 0,2 1 15,2 0-15,2 0 0,1 1 16,2-1-16,0 0 0,6 1 16,4 0-16,5 0 0,4-1 15,6 0-15,3-1 0,3 1 0,3-2 16,2 0-16,8-4 0,0 0 15,-9 2-15,-6 0 0,-6 0 16</inkml:trace>
  <inkml:trace contextRef="#ctx0" brushRef="#br0" timeOffset="146055.0313">22996 5661 0,'0'0'0,"0"0"16,23-2-16,-6 1 0,2-1 0,12-1 15,5-1-15,0 1 16,1-1-16,11 1 0,3 0 16,-5 1-16,-3-2 0,5 3 0,-4 0 15,-9 0-15,-5-1 0,-6 1 16,-4 1-16,-5 4 0,-1 2 15,-5 2-15,-1 3 0,-2 2 16,-3 2-16,-1 6 0,-1 5 16,-1 3-16,-1 3 0,-1 7 15,0 6-15,-4 10 0,0 1 0,-2 1 16,-1 2-16,1 4 16,4-9-16,1-4 0,2-6 15,-1-5-15,2-5 0,-1-2 16,0-3-16,-1-9 0,0-4 0,-4-5 15,0-2-15,-5-3 0,-3 0 16,-6-7-16,-8-5 0,-4-3 16,-3-2-16,-9-4 0,-6-6 15,4 0-15,3-2 0,4 3 0,10 4 16,7 4-16</inkml:trace>
  <inkml:trace contextRef="#ctx0" brushRef="#br0" timeOffset="146221.9125">23006 5873 0,'0'0'16,"0"0"-16,21-6 0,-7 2 15,2 1-15,7-3 0,1 1 16,1 1-16,-1-1 0,0 1 16,-1 2-16,-3-1 0,-3 0 0,-1 2 15,-4 1-15,-3 0 0,-2 0 16,-2 0-16</inkml:trace>
  <inkml:trace contextRef="#ctx0" brushRef="#br0" timeOffset="146421.0901">22979 6090 0,'0'0'0,"0"0"15,0 0-15,3 19 0,-3-19 0,1 20 16,-1-6-16,0 0 0,-1 0 15,0-1-15,-1-1 0,-1 2 16,2-3-16,0-4 0,1-4 16,0-3-16,0 0 0,0 0 15,-2-6-15,2 2 0,0 0 16,0 2-16</inkml:trace>
  <inkml:trace contextRef="#ctx0" brushRef="#br0" timeOffset="146688.4288">23028 6058 0,'0'0'0,"0"0"15,0 0-15,30-2 0,-30 2 0,33 0 16,-11 0-16,0 0 16,1 0-16,5 1 0,-2 1 15,-3 0-15,-3-1 0,-2 1 16,-3 1-16,-2 0 0,-4 1 0,-4 2 16,-5 0-16,-5 1 0,-1 1 15,-10 0-15,-6 1 16,0-2-16,0 2 0,-4-1 0,-4 0 15,-2 1-15,4 0 0,6-3 16,5-2-16,4-1 0,3-1 0,4-1 16,6-1-16,5 0 15,6-3-15,5-1 0,6 1 16,-4-1-16,-3 1 0,-2 0 16</inkml:trace>
  <inkml:trace contextRef="#ctx0" brushRef="#br0" timeOffset="230560.9677">13506 6072 0,'0'0'16,"0"0"-16,0 0 0,-20-4 0,13 4 15,-5 0-15,-4-1 16,-2 0-16,0 1 0,-5 1 16,-4 3-16,-7 4 0,0 1 0,-2 0 15,1 2-15,-9 5 16,0 0-16,-6 9 0,-3 5 16,7-1-16,5-2 0,-7 6 0,2 2 15,-4 7-15,4 3 0,4 1 16,2 2-16,5-1 0,3 2 15,-2 2-15,3-2 0,7 4 16,5 0-16,4-2 0,2-1 16,4-1-16,3 1 0,2 25 15,6-5-15,2-7 0,4-5 0,4-4 16,4-3-16,8-2 0,3-2 16,5-3-16,2-2 0,7-4 15,3-5-15,5-5 0,4-4 16,4-6-16,2-1 0,9-1 15,4 0-15,1-6 0,-1-4 0,4-2 16,4-3-16,-2-4 16,-2-4-16,1-4 0,1-5 15,-5-3-15,-6-1 0,0-3 16,1 1-16,-4-2 0,-2-1 0,0-4 16,0-1-16,-9-3 0,-6-1 15,-3-3-15,-1-2 0,-6 1 16,-6-1-16,2-4 0,1-4 15,-4 1-15,-5 0 0,-3-2 16,-3-2-16,-4-1 0,-1-1 0,-1-3 16,-4 0-16,-6 4 15,-7 6-15,-4-5 0,-5-2 16,-1 4-16,-2 4 0,-4 1 16,-2 2-16,-3-1 0,0 0 0,-10 5 15,-5 1-15,0 2 0,2-1 16,-4-1-16,-2 0 0,-6 6 15,-4 5-15,-3 8 0,-3 4 16,-2 0-16,-2 2 0,-14 8 16,-7 6-16,-3 5 0,-3 1 0,-6 2 15,-5 2-15,33-5 0,21-2 16,15-2-16</inkml:trace>
  <inkml:trace contextRef="#ctx0" brushRef="#br0" timeOffset="240124.4707">14784 7411 0,'0'0'0,"0"0"16,0 0-16,30-17 0,-18 9 0,6-1 15,4-2-15,1 0 0,1-1 16,11-4-16,4-2 0,-3 1 15,-1 1-15,7-2 0,-1 1 16,-6 6-16,-4 3 0,0 5 16,-4 4-16,-11 3 0,-4 3 15,-6 8-15,-5 5 0,-7 1 16,-4 0-16,-2 2 0,-2 1 16,-3-3-16,-1-3 0,-5 2 15,-1-2-15,3-3 0,2-1 0,0-4 16,0-3-16,3-6 0,1-4 15,5 1-15,3 1 0,0 0 16</inkml:trace>
  <inkml:trace contextRef="#ctx0" brushRef="#br0" timeOffset="240290.8223">15002 7283 0,'0'0'0,"0"0"16,0 0-16,0 0 0,9 30 0,-9-30 15,3 33-15,-2-8 0,-1 4 16,2 7-16,-1 8 0,0 9 15,0-3-15,1 9 0,0-5 16,1-9-16,0-8 0,1-2 16,1-6-16,-2-8 0,1-4 0,0-4 15,-2-3-15,0-2 0</inkml:trace>
  <inkml:trace contextRef="#ctx0" brushRef="#br0" timeOffset="240474.9404">15428 7345 0,'0'0'0,"11"-3"16,8-4-16,2 1 0,3 2 0,11-6 15,12-5-15,-1 2 0,-3 0 0,3-2 16,-5 1-16,-7 1 16,-5 3-16,-10 0 0,-4 1 15,-4 2-15,-2 1 0,-3 1 0</inkml:trace>
  <inkml:trace contextRef="#ctx0" brushRef="#br0" timeOffset="240690.9346">15676 7159 0,'0'0'0,"0"0"16,0 0-16,0 0 0,-11 32 0,2-14 16,-1 5-16,-1 2 15,0 1-15,-3 12 0,-1 2 0,4-4 16,3-2-16,-1 0 0,3-6 15,3-6-15,2-4 0,6-7 16,6-5-16,5-2 0,4-2 16,4-6-16,5-6 0,3-3 15,2-1-15,0 0 0,0-1 16,1 0-16,-5 2 0,-7 5 16,-4 0-16,-5 2 0</inkml:trace>
  <inkml:trace contextRef="#ctx0" brushRef="#br0" timeOffset="240925.5404">15731 7355 0,'0'0'0,"0"0"16,0 0-16,7 24 0,-7-24 0,6 31 16,-2-7-16,-1 3 0,-1 4 15,1 12-15,1 1 16,-2 1-16,0-2 0,-1 4 0,0-8 15,-1-6-15,-1-6 0,-2-2 16,-2-5-16,-1-6 0,-2-5 16,-3-2-16,-3-4 0,3 0 0,1-1 15,2 1-15</inkml:trace>
  <inkml:trace contextRef="#ctx0" brushRef="#br0" timeOffset="241043.2558">15503 7754 0,'0'0'15,"0"0"-15,0 0 0,0 0 0,-6 28 16,6-28-16,-7 29 0,3-11 16,2 2-16,0-1 0,1 1 15,0-4-15,0-1 0,-1-3 16</inkml:trace>
  <inkml:trace contextRef="#ctx0" brushRef="#br0" timeOffset="241191.178">16007 7789 0,'0'0'0,"0"0"16,0 0-16,23 9 0,-12-4 0,1 0 15,1 3-15,0-1 0,1 2 0,0-1 16,-2-1-16,-1 0 0</inkml:trace>
  <inkml:trace contextRef="#ctx0" brushRef="#br0" timeOffset="241625.319">16319 7452 0,'0'0'0,"0"0"0,0 0 16,0 0-16,0 0 0,32-14 16,-32 14-16,45-16 0,-19 8 15,6 0-15,5-2 0,10-2 16,1-1-16,8-1 0,-5 3 16,-4 0-16,-6 0 0,-3 0 15,-9 1-15,-12 4 0,-7 1 0,-11 1 16,-8-1-16,3 1 0,0 2 15,2 0-15</inkml:trace>
  <inkml:trace contextRef="#ctx0" brushRef="#br0" timeOffset="241858.4731">16579 7140 0,'0'0'15,"0"0"-15,0 0 0,0 0 0,0 0 16,16 21-16,-16-21 0,7 34 15,-4-14-15,-2 8 16,-1 4-16,0 6 0,-1 4 0,0 14 16,0 2-16,1 4 0,0-9 0,1 4 15,1-6-15,-1-10 16,1-7-16,-2-5 0,-2-3 16,-1-9-16,0-6 0,-3-10 15,-1-7-15,1-3 0,2-3 0,0 2 16,2 2-16,0 1 0</inkml:trace>
  <inkml:trace contextRef="#ctx0" brushRef="#br0" timeOffset="242157.5808">16602 7496 0,'0'0'0,"0"0"15,0 0-15,0 0 0,0 0 0,0 0 16,-20 24-16,20-24 0,-19 28 16,7-11-16,-2 3 15,-2 0-15,1 0 0,0 0 0,-1 2 16,-3 0-16,3-2 0,2-7 15,1-3-15,2-3 0,3-1 16,2-9-16,4-3 0,1-5 16,2 0-16,7-3 0,4 0 15,2 2-15,1 1 0,2 4 16,1 2-16,0 1 0,1 2 0,8 4 16,2 3-16,-2 1 15,-3 0-15,0 1 0,2 1 16,-2-1-16,-2 0 0,0 0 0,-1 1 15,-2-5-15,-3-3 0,-1-4 16,-3-5-16,-3 2 0,-2 1 0,0 2 16</inkml:trace>
  <inkml:trace contextRef="#ctx0" brushRef="#br0" timeOffset="242307.7632">16893 7161 0,'0'0'0,"0"0"16,0 0-16,0 0 0,12 20 0,-12-20 16,9 20-16,-9-20 0,8 26 15,-5-15-15,-1 0 0,0-2 0,1-1 16,-2 0-16</inkml:trace>
  <inkml:trace contextRef="#ctx0" brushRef="#br0" timeOffset="242707.6539">16205 7318 0,'0'0'0,"0"0"0,0 0 15,0 28-15,0-28 0,3 32 0,1-9 16,-1 0-16,0 3 0,3 9 15,-1 0-15,1-2 0,-2-4 16,1 5-16,-2-3 0,-1-3 16,0-2-16,-4-2 0,-4-1 15,-2-3-15,-2 0 0,-3-2 16,-3-2-16,-1-4 0,-2-1 0,0-3 16,0 1-16,4-4 0,2 0 15,3 0-15,2-3 16,5 3-16,3 0 0,9 2 0,6 4 15,5-1-15,3-3 0,10 1 16,9-1-16,12 1 0,2-2 16,21 0-16,8-1 0,-2-4 15,-1-2-15,19-3 0,15-3 16,-16 2-16,-12-1 0,27-4 16,-19 0-16,-30 3 0,-21 3 0,-14 1 15</inkml:trace>
  <inkml:trace contextRef="#ctx0" brushRef="#br0" timeOffset="245544.8821">17902 7068 0,'0'0'16,"0"0"-16,0 0 0,0 0 0,0 0 15,-30 19-15,30-19 0,-30 30 16,9-7-16,-1 7 0,-1 5 16,-8 16-16,-1 3 0,-3 15 15,2 3-15,2 8 0,7-4 16,6 2-16,10-8 0,8-12 15,7-10-15,10-3 0,6-8 16,6-10-16,6-8 0,3-5 16,3-7-16,3-8 0,2-6 0,-13 1 15,-8 2-15,-8 1 0</inkml:trace>
  <inkml:trace contextRef="#ctx0" brushRef="#br0" timeOffset="246324.5843">18461 7178 0,'0'0'0,"0"0"0,0 0 16,-8 26-16,8-26 0,-12 35 15,-1-7-15,-2 2 0,1 2 16,-7 16-16,-1 6 0,-6 7 15,1-5-15,-6 3 0,2-4 0,6-10 16,4-9-16,0-1 16,3-8-16,3-9 0,1-7 0,0-9 15,1-6-15,0-5 0,-1-3 16,2-6-16,1-3 0,2-2 16,3-2-16,1-1 0,2 0 15,2 4-15,2 3 0,8 1 16,5 2-16,4 1 0,3-1 0,12-2 15,10-2-15,2 2 0,2 0 16,11-2-16,7 0 0,5-2 16,-3 3-16,5-2 0,-3 3 15,-11 4-15,-7 5 0,9-2 16,-13 2-16,-32 7 0,-8 1 0,-2 0 16,-1 1-16,-1-1 0</inkml:trace>
  <inkml:trace contextRef="#ctx0" brushRef="#br0" timeOffset="246540.9424">18464 7525 0,'0'0'0,"0"0"0,0 0 16,3 27-16,-3-27 0,3 31 16,-3-8-16,0 3 0,0 2 15,-2 9-15,1 3 0,0-5 16,0-3-16,0 0 0,0-4 15,0-6-15,0-4 0,0-4 16,-1-7-16,2-3 0,0-4 0,-2-5 16,0-2-16,1 0 0,0 3 0,0-1 15</inkml:trace>
  <inkml:trace contextRef="#ctx0" brushRef="#br0" timeOffset="246824.5741">18444 7577 0,'0'0'0,"0"0"15,0 0-15,0 0 0,26-18 0,-12 12 16,5-1-16,0 1 0,1 2 15,9 0-15,2 4 0,-3 4 16,-1 0-16,-2 5 0,0 5 16,-3-1-16,-3 3 0,2 3 15,-3 3-15,-5-2 0,-3-1 0,-3-1 16,-4-2-16,-2-2 0,-1 1 16,-4 0-16,-5 0 15,-2 0-15,-2-1 0,-5-1 16,-4 1-16,0-4 0,1-5 0,1-3 15,1-4-15,4-2 0,2-4 16,4-4-16,2-3 0,5-4 16,4-2-16,9-1 15,8-2-15,3 3 0,4 2 0,8-2 16,8-2-16,-3 2 0,-8 4 0,-7 5 16</inkml:trace>
  <inkml:trace contextRef="#ctx0" brushRef="#br0" timeOffset="247008.9792">19195 7399 0,'0'0'0,"0"0"16,20-5-16,-6 1 0,3 2 0,8-3 15,5-1-15,-2 1 16,0 0-16,4 1 0,-2 2 15,-8-1-15,-6 0 0,-2 0 0,-3 0 16,-3 1-16</inkml:trace>
  <inkml:trace contextRef="#ctx0" brushRef="#br0" timeOffset="247158.0875">18960 7635 0,'0'0'0,"0"0"15,0 0-15,27-6 0,-27 6 16,40-9-16,-8 0 0,4 0 0,2-1 15,13-6-15,2-2 16,9 0-16,-5 3 0,2-1 0,-7 3 16,-11 2-16,-9 3 0,-8 1 15</inkml:trace>
  <inkml:trace contextRef="#ctx0" brushRef="#br0" timeOffset="247441.0265">19372 7450 0,'0'0'0,"0"0"0,0 0 0,9 22 16,-9-22-16,7 32 0,-4-10 15,0 2-15,0 3 0,-1 3 16,0-1-16,-2-3 0,0-3 0,-4 0 16,-3-1-16,-3-2 15,-2-1-15,-6 0 0,-1-4 16,3-5-16,2-2 0,-4-4 0,-1-3 15,3-3-15,0-2 0,5-4 16,5 0-16,7-1 0,4 1 16,8-4-16,4-2 0,5 0 15,4-1-15,9-2 0,2 0 16,2 0-16,-1-1 0,-1 0 16,-8 5-16,-7 3 0</inkml:trace>
  <inkml:trace contextRef="#ctx0" brushRef="#br0" timeOffset="247617.5195">19760 7430 0,'0'0'0,"0"0"16,0 0-16,0 0 0,2 26 0,-2-26 16,-2 27-16,1-11 0,0-1 15,1-2-15,0-1 16,0-2-16,0-2 0,0-1 0,0-1 15,0-1-15</inkml:trace>
  <inkml:trace contextRef="#ctx0" brushRef="#br0" timeOffset="247827.6651">19916 7314 0,'0'0'0,"0"0"0,0 0 15,0 0-15,10 26 0,-10-26 16,8 38-16,-5-12 0,-1 4 0,1 10 15,0 1-15,-1-2 0,-1-4 16,1 7-16,0-4 0,-2-5 16,-1-6-16,-3-2 0,-3-1 15,-4-3-15,-3-2 0,-7-4 16,-6-3-16,2-4 0,0-3 16,4-1-16,4-1 0,4 0 15</inkml:trace>
  <inkml:trace contextRef="#ctx0" brushRef="#br0" timeOffset="247974.9515">20391 7325 0,'0'0'0,"14"-3"0,6-1 16,7 1-16,-1-1 0,12 0 16,1 0-16,2 1 0,-8 0 0,-6 1 15,-6 0-15,-6 0 0</inkml:trace>
  <inkml:trace contextRef="#ctx0" brushRef="#br0" timeOffset="248124.607">20246 7597 0,'0'0'0,"0"0"0,26-3 16,-6-1-16,4 0 0,15-3 15,6-2-15,1-3 0,2 0 0,10-2 16,-1-1-16,0 0 0,-12 2 15,-10 3-15,-7 1 16,-6 3-16</inkml:trace>
  <inkml:trace contextRef="#ctx0" brushRef="#br0" timeOffset="248343.9984">20579 7460 0,'0'0'0,"0"0"0,0 0 15,6 32-15,-5-13 0,0 7 0,-1 4 16,1 8-16,1 0 0,-2 1 16,0 1-16,0 3 0,-2-3 15,0-7-15,-1-6 0,-1-3 16,-1-5-16,-5-3 0,-3-2 16,-1-6-16,-3-4 0,-1-5 15,0-3-15,2 0 0,3 1 0,3 0 16</inkml:trace>
  <inkml:trace contextRef="#ctx0" brushRef="#br0" timeOffset="248524.8132">21367 7265 0,'0'0'15,"15"-3"-15,8-1 0,8-3 16,1 2-16,9-2 0,6-2 0,-6 2 15,-4 2-15,-7-2 16,-8-1-16,-7 2 0,-4 2 0,-2 2 16</inkml:trace>
  <inkml:trace contextRef="#ctx0" brushRef="#br0" timeOffset="248724.8157">21360 7161 0,'0'0'0,"0"0"0,0 0 16,2 19-16,-2-19 0,-2 29 15,-1-9-15,-2 1 0,0 1 16,-2 1-16,1-1 0,-2 3 0,2-6 16,3-2-16,1-3 15,0-2-15,1-2 0,0-1 0</inkml:trace>
  <inkml:trace contextRef="#ctx0" brushRef="#br0" timeOffset="249208.3001">21660 7133 0,'0'0'16,"0"0"-16,0 0 0,-1 26 15,1-26-15,-6 33 0,1-8 16,-2-1-16,0 3 0,-4 4 15,-2 1-15,2-6 0,1 0 0,-3-1 16,0-4-16,-1-2 0,-3-2 16,-3-2-16,-2-3 0,1-4 15,3-1-15,0-7 0,0-4 16,3 0-16,2-2 0,2 1 16,2-1-16,3 0 0,3 0 0,5 4 15,5-1-15,4 1 0,3-1 16,6 0-16,4-1 0,2 2 15,1 1-15,7 1 0,1 0 16,-7 1-16,-2 0 0,-7 3 16,-2 0-16,-5 1 0,-3 2 0,-9 6 15,-8 1-15,-6 1 16,-7 2-16,-10 4 0,-8 1 16,0 1-16,-2 0 0,-11 3 15,-2-2-15,7-3 0,5-3 0,-1-1 16,4-4-16,12-3 15,7-2-15,12-1 0,9-1 0,8-2 16,6-3-16,16-4 0,11-1 16,3-1-16,4-4 0,7 0 15,6-1-15,4-3 0,-5 2 16,6-2-16,-2 0 0,-17 2 16,-10 0-16,-10 3 0,-9 3 15,-4 0-15</inkml:trace>
  <inkml:trace contextRef="#ctx0" brushRef="#br0" timeOffset="249424.5458">21581 7583 0,'0'0'0,"0"0"0,3 19 16,-2-7-16,0 3 0,0 8 15,0 5-15,0 7 0,1 2 0,-1 7 16,0-1-16,0-5 0,-1-6 15,0-4-15,0-4 16,0-4-16,0-4 0,-1-5 0,0-3 16,0-4-16,1-4 0,-3 2 15,3-2-15,0 0 0</inkml:trace>
  <inkml:trace contextRef="#ctx0" brushRef="#br0" timeOffset="249591.9913">21529 7780 0,'0'0'0,"0"0"16,0 0-16,-29 7 0,13-2 0,-4 2 15,-3 5-15,-2 1 16,-1 2-16,-4 4 0,4 2 0,4-3 16,5-1-16,4 3 0,6-1 15,11-5-15,8-3 0,10-6 16,9-5-16,4-2 0,3-4 0,9-6 16,6-2-16,-3 1 0,-11 2 15,-8 4-15</inkml:trace>
  <inkml:trace contextRef="#ctx0" brushRef="#br0" timeOffset="249759.7789">22153 7278 0,'0'0'0,"0"0"0,0 0 15,0 0-15,0 0 0,23 8 0,-23-8 16,21 11-16,-21-11 0,25 19 15,-11-7-15,-2 0 16,-1 1-16,-1-3 0,-2 0 0,0-2 16</inkml:trace>
  <inkml:trace contextRef="#ctx0" brushRef="#br0" timeOffset="249929.7079">22027 7513 0,'0'0'16,"0"0"-16,0 0 0,37-4 0,-37 4 15,46-7-15,-12 2 16,11-2-16,3 0 0,13-1 0,4 2 16,-6 0-16,-7 1 0,3 0 15,-7 1-15,-10 0 0,-8 1 0,-7 2 16</inkml:trace>
  <inkml:trace contextRef="#ctx0" brushRef="#br0" timeOffset="250174.4965">22357 7618 0,'0'0'0,"0"0"16,20 13-16,-6-4 0,1 2 0,6 5 15,1 2-15,0 1 16,1 2-16,2 4 0,-3 1 16,-4-5-16,-5-2 0,-3-1 15,-3-2-15,-3-1 0,-4-2 0,-9-2 16,-7-4-16,-3 0 0,-3-2 15,-7-1-15,-6-2 16,0-2-16,1-1 0,-1-6 16,-1-6-16,-3-6 0,6-5 0,8 7 15,5 2-15,4 4 0</inkml:trace>
  <inkml:trace contextRef="#ctx0" brushRef="#br0" timeOffset="250341.4696">22260 7539 0,'0'0'0,"0"0"16,0 0-16,0 0 0,0 0 0,10 22 15,-10-22-15,-9 32 0,0-12 16,-1 6-16,-2 3 0,0 0 16,-1 2-16,-5 6 0,-1-2 15,3-4-15,1-5 0,1 2 16,3-6-16,7-4 0,4-5 0,7-6 16,7-7-16,-1-6 0,2-2 15,1-1-15,-3 2 0,-3 1 16</inkml:trace>
  <inkml:trace contextRef="#ctx0" brushRef="#br0" timeOffset="250524.6071">23200 7307 0,'0'0'15,"0"0"-15,0 0 0,-13 17 16,13-17-16,-18 22 0,3-6 15,-2 1-15,0 1 0,-1 0 16,0-1-16,-1 3 0,2-4 0,3-3 16</inkml:trace>
  <inkml:trace contextRef="#ctx0" brushRef="#br0" timeOffset="251175.0256">22946 7570 0,'0'0'0,"0"0"16,0 0-16,17 15 0,-17-15 0,13 19 16,-7-7-16,-1 1 15,1 1-15,-1 0 0,0 0 16,-2 0-16,0-2 0,0 4 16,-2-1-16,0 0 0,-1-2 15,0 1-15,0-2 0,0-1 16,0-2-16,0-4 0,0 1 15,0-2-15,0 1 0,0-5 0,2 0 16,0-5-16,0-1 0,1-3 16,0-4-16,3-1 0,1-2 15,3-5-15,1 0 0,0 1 16,1 3-16,0 1 0,1 2 16,-1 3-16,0 3 0,4 2 15,3 3-15,-1 2 0,-2 0 0,1 2 16,-2 1-16,-2 3 15,0 1-15,-2 2 0,-3 2 16,0 0-16,-1-1 0,-3 0 0,0 1 16,-2-2-16,-1 1 0,-1-1 15,-2-1-15,-2 1 0,0-2 0,-4-2 16,-2 1-16,1-3 0,2-1 16,0-3-16,0-2 15,4-1-15,1-2 0,5-3 0,4-1 16,4-2-16,1 0 0,7 3 15,5 1-15,1 1 0,2 1 16,4 0-16,4 4 0,5 0 16,-4 2-16,-2 4 0,-1 1 15,-4 1-15,-4 2 16,-3 3-16,-3 1 0,-5-1 0,-4 1 0,-5-1 16,-4 2-16,-6-2 0,-2-1 15,-3 2-15,-2 0 16,-5-1-16,-2 0 0,-1-4 0,-3-3 15,4-2-15,1-1 0,3-3 16,1-4-16,3-2 0,4-4 16,3-7-16,5-7 0,-1 7 15,0 2-15,0 4 0</inkml:trace>
  <inkml:trace contextRef="#ctx0" brushRef="#br0" timeOffset="251390.9806">24205 7374 0,'0'0'0,"8"8"0,4 2 0,2 1 16,0 1-16,8 9 0,2 3 16,3 6-16,-3 0 0,-4-2 0,-2-1 15,-3 3-15,-5-3 0,-10-2 16,-8 0-16,-8-3 0,-8 0 15,-12 0-15,-12 1 0,-4-1 16,-2-1-16,5-2 0,13-6 16,9-2-16</inkml:trace>
  <inkml:trace contextRef="#ctx0" brushRef="#br0" timeOffset="251591.9784">24703 7795 0,'0'0'0,"0"0"16,0 0-16,0 0 0,0 0 0,-37 1 16,2-3-16,4 1 0,5 0 15,3-1-15</inkml:trace>
  <inkml:trace contextRef="#ctx0" brushRef="#br0" timeOffset="261375.0707">7180 7230 0,'0'0'0,"0"0"0,0 0 16,22-8-16,-12 7 0,3-1 16,3 0-16,3-1 0,-1 1 15,4-1-15,4 1 0,8-1 16,2 0-16,4 1 0,2-1 16,10 0-16,0 0 0,5-1 15,5 1-15,5 1 0,-4 0 0,6 1 16,6 1-16,5-4 0,-7-3 15,11 0-15,1 0 0,-8 1 16,-5 1-16,34-2 0,-8 3 16,-8-2-16,-5 1 0,2 1 15,1 3-15,-5 0 0,-6 2 0,6-5 16,3 0-16,-8 0 16,-4 1-16,7-1 0,3 1 15,-6 0-15,-7 1 0,9 2 16,3 1-16,-5-1 0,-6-2 0,7 0 15,2-2-15,-6 2 0,-5 1 16,8 0-16,6 1 0,-8 0 16,-5-1-16,9 2 15,5 0-15,-8 0 0,-3 0 0,5-2 16,5-2-16,-8 3 0,-4 1 0,7 0 16,6 0-16,-10-1 0,-6-1 15,12 0-15,6-1 16,-8 1-16,-5 1 0,8 0 15,5-2-15,-7 0 0,-2-1 0,4 2 16,4 2-16,-9 0 0,-7 0 16,5-2-16,5-2 0,-6 1 15,-4 0-15,3 0 0,5 0 16,-7 1-16,-1 3 0,3-1 16,3 0-16,-9 0 0,-5 1 0,7-4 15,7 0-15,-8 1 16,-5-1-16,3 0 0,4 0 15,-5 1-15,-2 0 0,0 0 0,-1 0 16,-5 0-16,-7 0 0,2 1 16,1 2-16,-7-2 0,-4-1 15,4-4-15,0-1 0,-5 2 16,-4 3-16,-3 0 0,-1 1 16,-8 0-16,-7-1 0,-4-6 0,-6-3 15,-2 5-15,-3 1 0,-5 5 16,-3 2-16,-4 0 0,-3 0 15,4-1-15,2 1 16,2-2-16</inkml:trace>
  <inkml:trace contextRef="#ctx0" brushRef="#br0" timeOffset="273563.9298">3462 8632 0,'0'0'0,"0"0"15,23 0-15,-6 0 0,0 0 0,14 3 16,6-1-16,4-1 16,5-3-16,19 2 0,8 2 15,15 0-15,1 0 0,28-2 16,9-2-16,10 0 0,-8 0 0,76-3 16,-4-2-16,-21 2 15,-17 0-15,12-1 0,8-1 0,-11 0 16,-10 2-16,13 2 0,9 5 15,-22 0-15,-14 1 0,3 1 16,2 1-16,-22 0 0,-14-1 0,-10 4 16,-6 1-16,-26-4 15,-18-2-15,-17-2 0,-12-2 16,-18 0-16,-12-2 0,0 2 16,1 0-16,2 1 0</inkml:trace>
  <inkml:trace contextRef="#ctx0" brushRef="#br0" timeOffset="273942.5095">3701 8704 0,'0'0'0,"0"0"16,29-6-16,-12 3 0,4 1 0,18-1 16,10 2-16,3-1 15,4-2-15,30 2 0,15 1 16,12-1-16,-5 1 0,37 2 16,31 1-16,44 1 0,-32 1 0,9-3 15,11-1-15,-26 1 0,-14 2 16,23-3-16,16-2 0,-26 1 15,-17 1-15,14 0 0,10-2 16,-32 1-16,-24-2 0,-6 0 16,-4-1-16,-35 2 0,-23 0 0,-31-4 15,-21-2-15,-3 2 16,-3 2-16,-2 2 0</inkml:trace>
  <inkml:trace contextRef="#ctx0" brushRef="#br0" timeOffset="274092.669">5538 8642 0,'0'0'0,"0"0"15,0 0-15,0 0 0,34-7 0,-8 4 16,13-3-16,7-2 0,7-2 16,31 0-16,14 1 15,1-1-15,-18 3 0,-16 0 0</inkml:trace>
  <inkml:trace contextRef="#ctx0" brushRef="#br0" timeOffset="276942.3704">6444 7235 0,'0'0'0,"-16"-4"0,-6 0 16,-13-3-16,-2 0 0,-22-1 16,-20 0-16,-14 0 0,4-1 0,-25 3 15,-5 4-15,9 0 0,6-1 16,-60 6-16,4 2 0,21 8 15,11 1-15,-8 9 0,-8 6 16,15-2-16,9-2 0,-10 6 16,-11 3-16,19 2 0,13 4 15,-12 6-15,-7 4 0,16-1 0,12-3 16,-2 6-16,4 5 16,10-5-16,6-1 0,9 3 0,1 2 15,16-8-15,10-5 0,11 5 16,11 2-16,11-4 0,6-3 15,10-6-15,9-2 0,8-5 16,8-2-16,17 1 0,15 3 16,-5-7-16,0-5 0,21-6 15,12-3-15,1 0 0,-3 1 0,25 3 16,15 1-16,-2-4 16,-3-2-16,19-4 0,9-2 15,-5 2-15,-5 0 0,19 3 0,14-2 16,-12 1-16,-7 0 0,17-2 15,11 1-15,-10-2 0,-8-2 16,13 1-16,12 1 0,-21-5 0,-9-3 16,13-2-16,8 0 15,-18-1-15,-9 1 0,1-5 0,3-2 16,-19-1-16,-14-2 0,6-1 16,4-2-16,-19 1 0,-16 0 15,-1-8-15,0-8 0,-9 2 16,-11-1-16,-6-7 0,-2-4 15,-19 2-15,-11 3 0,-9-10 16,-7-7-16,-9 6 0,-5 1 0,-16-1 16,-11-2-16,-4-2 15,-3-2-15,-9-3 0,-7-1 16,-2 4-16,-1 4 0,-16-6 0,-11-2 16,-2 3-16,0 5 0,-18-1 15,-11 1-15,0 5 0,2 5 16,-18-1-16,-12 0 0,1 10 15,2 6-15,-21 4 0,-14 2 16,8 4-16,2 4 0,-19 10 16,-14 6-16,7 5 0,5 3 0,-19 13 15,-14 9-15,22 3 16,10 1-16,56-11 0,37-9 16,24-5-16</inkml:trace>
  <inkml:trace contextRef="#ctx0" brushRef="#br0" timeOffset="279858.5584">1796 9161 0,'0'0'0,"0"0"16,0 0-16,0 0 0,0 0 15,0 0-15,0 0 0,0 0 16,0 0-16,35 2 0,-35-2 15,41-6-15,-18 4 0,6-2 16,4-2-16,2-1 0,0-1 16,13-2-16,-1-1 0,9-1 15,-5-2-15,0 3 0,-4 1 16,4 0-16,-4 1 0,-6 1 16,-6 1-16,-4 2 0,-5 1 0,-4 6 15,-7 3-15,-2 0 0,-4 2 16,-4 1-16,-3 3 0,-6 3 15,-2 3-15,-6 2 0,-7 0 16,-5 3-16,-2 1 0,-6 2 16,-3 2-16,-7 6 0,5 0 0,-7 1 15,-3 2-15,-1 2 16,4-2-16,1-5 0,1-2 16,7-4-16,0-7 0,7 2 15,6-5-15,8-7 0,2-4 0,4-8 16,3-5-16,2-7 0,3-4 15,3-2-15,4-5 0,-1-5 16,1-4-16,6-3 0,6-3 16,-1-1-16,-5 1 0,3-9 15,2 0-15,-5 3 0,-4 5 0,2-4 16,0 1-16,-4 13 0,-4 6 16,4-3-16,-2 2 0,0 9 15,-2 2-15,2 5 0,4 2 16,-1 5-16,4 4 0,0 6 15,7 3-15,-5 5 0,2 4 16,1 6-16,0 5 0,2 2 0,-3 1 16,5 6-16,1 5 15,-3-3-15,-5-1 0,4 12 16,-5 3-16,4-5 0,0-3 16,-1-2-16,-3 0 0,-1-7 0,-2-5 15,-2-3-15,-1-6 0,-3-7 16,-1-2-16,-2-6 0,1-4 15,-2-3-15,-3-5 0,-7-7 16,-8-7-16,2-5 0,0-5 0,-8-8 16,-6-5-16,-2-2 15,4 1-15,-16-9 0,-4-1 16,7 8-16,4 6 0,-14-3 0,-5 3 16,5 8-16,4 6 0,-5 9 15,-3 8-15,3 0 0,3 0 16,-7 1-16,17 2 0,12 3 0</inkml:trace>
  <inkml:trace contextRef="#ctx0" brushRef="#br0" timeOffset="292061.526">5937 8554 0,'0'0'0,"-23"-1"16,-6 0-16,-4 0 0,-4 1 0,-21-2 16,-21-3-16,-2 10 0,0 6 15,-24 8-15,-19 6 16,14 1-16,9-3 0,-48 27 0,10 4 15,21 1-15,15-2 0,2 3 16,0 0-16,22-2 0,12 0 16,4 5-16,4 4 0,11-3 0,10-4 15,10 0-15,9 0 16,14-9-16,9-5 0,19-4 16,18-2-16,12-3 0,11-3 0,21-5 15,16-4-15,-1-4 0,2-5 0,25 0 16,18 0-16,-1 0 15,-1 2-15,24-2 0,14-3 16,-13 0-16,-10 0 0,21-3 16,18-1-16,-17 2 0,-8 4 0,16 0 15,9 0-15,-18-1 0,-15 0 16,21-4-16,14-2 16,-23-2-16,-14 0 0,5-5 0,2-3 15,-20-2-15,-15-3 0,-3-4 16,-2-4-16,-20 0 0,-11 0 15,-9-6-15,-3-4 0,-16-4 0,-11 0 16,-11-7-16,-11-5 16,-7-1-16,-7-1 0,-16-7 0,-15-1 15,-7-1-15,-8 2 0,-16-5 16,-11-4-16,-4 5 16,-2 3-16,-18-4 0,-11-5 0,-5 7 15,-5 3-15,-15 0 0,-10 0 16,2 7-16,0 6 0,-24 4 15,-17 6-15,8 3 0,7 2 0,-22 3 16,-19 4-16,11 4 16,6 3-16,-19 16 0,-13 11 15,16 4-15,12 3 0,-18 6 0,-13 4 16,20 1-16,13-1 0,0 7 16,0 6-16,20 3 0,11 2 15,6 2-15,4 0 0,21-10 16,16-7-16,12 1 0,6 0 15,17-9-15,9-7 0,12-5 16,9-5-16,10 0 0,9-2 0,2-4 16,6-4-16,0 0 0,3-2 15,-3 2-15,3 4 16,-3-2-16,1 1 0,-1-3 0,0-4 16,0 3-16,0 1 0,2-4 15,-2 4-15,0 0 0,-3 0 0,3 0 16,0 2-16,0-2 15,0 0-15,0 0 0,0-2 16,0 2-16,0 0 0,0 0 16,0 0-16,0 0 0,0 0 0,0 0 15,0 0-15,0 0 0,0 0 16,-2 0-16,2 0 0,-1 0 16,1 0-16,-4 0 0,2 0 15,2 0-15,-2-2 0,2 2 16,-2-1-16,2 1 0,1-3 15,-1 3-15,0 0 0,0 0 16,0 0-16,0 0 0,-1 2 16,1-2-16,0 0 0,0 0 15,0 3-15,0-3 0,0 0 0,0 0 16,1 2-16,-1-2 0,0 3 16,0 0-16,1 0 0,-1-1 15,0-2-15,0 0 0,0 0 16,0 0-16,0 0 0,0 0 15,1 7-15,-1-7 0,0 0 16,0 0-16,0 0 0,0 0 16,1 7-16,-1-7 0,0 0 15,0 0-15,0 0 0,0 0 0,0 0 16,0 0-16,0 0 0,2 6 16,-2-6-16,0 0 0,0 0 15,0 5-15,0-5 0,0 0 16,0 0-16,0 0 0,0 0 15,0 0-15,0 0 0,0 0 16,0 0-16,0 0 0,0 0 0,0 0 16,0 0-16,0 0 0,0 0 15,0 0-15,0 0 16,0 0-16,0 0 0,0 0 16,0 0-16,0 0 0,0 0 0,0 0 15,0 0-15,0 0 0,0 0 16,0 0-16,0 0 0,0 0 15,0 0-15,0 0 0,0 0 16,0 0-16,0 0 0,0 0 0,0 0 16,0 0-16,-2 8 0,-1-5 15,-1 4-15,-2-1 0,-1 1 16,2-1-16,0-1 0,1 0 16</inkml:trace>
  <inkml:trace contextRef="#ctx0" brushRef="#br0" timeOffset="292542.5716">9535 7697 0,'0'0'0,"0"0"16,0 0-16,-8 23 16,8-23-16,-17 29 0,2-7 0,-1 2 15,-2 2-15,-9 7 0,-5 3 16,-6 6-16,4 0 0,-1 0 15,-2 2-15,-1-1 0,3-6 0,5-3 16,3-1-16,6-8 16,4-4-16,1-3 0,5-4 0,2-4 15</inkml:trace>
  <inkml:trace contextRef="#ctx0" brushRef="#br0" timeOffset="292712.0426">9360 8060 0,'0'0'0,"0"0"16,0 19-16,0-19 0,-1 33 0,-1-4 16,-2 4-16,1 2 0,-1-1 15,-1 11-15,2 1 0,2-8 16,0-4-16,3-1 0,2-5 16,1-9-16,0-6 0,-2-5 15,1-1-15,-2-1 0</inkml:trace>
  <inkml:trace contextRef="#ctx0" brushRef="#br0" timeOffset="292942.7691">10011 7618 0,'0'0'0,"0"0"16,0 0-16,0 0 0,-28 17 0,28-17 15,-38 26-15,16-10 16,0 2-16,0 1 0,1 4 15,0 3-15,5-2 0,9-3 16,8-2-16,7-5 0,6-2 0,10-5 16,11-4-16,8-1 0,2-3 15,8-1-15,-1-4 16,-8 0-16,-6-1 0,-8 0 0,-7 3 16,-5 0-16</inkml:trace>
  <inkml:trace contextRef="#ctx0" brushRef="#br0" timeOffset="293143.5224">9864 7910 0,'0'0'0,"0"0"0,0 0 15,2 27-15,-2-27 0,2 32 0,-1-11 16,0 6-16,0 5 0,0 13 16,1 4-16,-1 0 0,0 1 15,0 5-15,0-3 0,0 1 16,-1-7-16,0-8 0,-1-7 15,-1-7-15,-2-5 0,1-6 16,1-2-16,0-2 0</inkml:trace>
  <inkml:trace contextRef="#ctx0" brushRef="#br0" timeOffset="293292.8669">9899 8133 0,'0'0'0,"0"0"0,22-4 16,-22 4-16,34-8 0,-12 5 15,2 0-15,7 0 0,-1-3 0,-2 3 16,-3 3-16,-3 2 0,-4 3 16,-3-1-16,-2-1 15,-2 0-15</inkml:trace>
  <inkml:trace contextRef="#ctx0" brushRef="#br0" timeOffset="293409.2378">9844 8300 0,'0'0'0,"0"0"16,0 0-16,0 0 0,0 0 0,36-5 15,-12 0-15,6-1 16,6-3-16,4 0 0,7-1 16,2-1-16,-7 2 0,-7 1 0</inkml:trace>
  <inkml:trace contextRef="#ctx0" brushRef="#br0" timeOffset="293592.5155">10544 7808 0,'0'0'0,"0"0"0,0 0 15,5 24-15,-5-24 0,7 28 16,-4-9-16,1 3 0,-1 1 0,0 2 16,1 3-16,1 4 0,1-3 15,-2-4-15,0-4 0,0-4 16</inkml:trace>
  <inkml:trace contextRef="#ctx0" brushRef="#br0" timeOffset="293876.1573">10587 7853 0,'0'0'0,"0"0"0,0 0 16,31-8-16,-18 6 0,8-2 0,6 2 16,2 0-16,0 2 0,8 3 15,1 3-15,-6-1 0,-4-1 16,-1 6-16,-7 1 0,-10 1 15,-9 2-15,-11 4 0,-10 5 16,-6-4-16,-5-1 0,-4 1 16,-2-1-16,-4 1 0,3 0 0,6-5 15,4-2-15,7-2 0,6 0 16,9-2-16,7 0 16,9 0-16,7-2 0,11-4 0,10-1 15,-2 0-15,1-1 0,-2-3 16,0-4-16,-7 2 0,-7 1 0,-5 1 15</inkml:trace>
  <inkml:trace contextRef="#ctx0" brushRef="#br0" timeOffset="294311.4724">10350 8312 0,'0'0'0,"0"0"16,0 0-16,-3 27 0,1-14 0,4 6 15,0 3-15,1 7 0,0-1 0,3 0 16,0-2-16,1-4 16,1-2-16,2-3 0,1-5 15,-2-7-15,-2-3 0,1-3 0,-1-4 16,-3-1-16,-1-3 0,-2-7 16,-1-5-16,-1 1 0,-1-2 15,0-4-15,0 1 0,1 4 16,1 6-16,1 0 0,1 3 15,2 0-15,3 2 0,4 3 16,4 1-16,-2 2 0,0 2 0,2 0 16,2 2-16,-1 0 0,0 1 15,-3 2-15,-1 1 16,-3 2-16,-4 1 0,-6 1 16,-4 3-16,-4 2 0,-1 0 0,-3 3 15,-1 1-15,0-1 0,1 0 16,0 2-16,2-2 0,4-1 15,4-2-15,8-2 0,8-1 16,3-4-16,7-2 0,14-3 16,6-4-16,-2 0 0,1-2 0,11-1 15,4-3-15,-14 3 0,-9 1 16,-8 0-16</inkml:trace>
  <inkml:trace contextRef="#ctx0" brushRef="#br0" timeOffset="294745.9393">10822 8279 0,'0'0'0,"0"0"0,0 0 16,0 0-16,0 0 0,0 0 0,10 33 15,-10-33-15,7 30 0,-1-10 16,0 1-16,1 0 0,1-1 16,0-1-16,0-2 0,2 2 15,-1-2-15,-2-5 0,-2-3 16,-3-4-16,0-2 0,-5-4 15,-1-1-15,-1-4 0,0-2 0,-1-3 16,0-4-16,-1-4 16,2-2-16,1 3 0,3 1 0,2 2 15,4 3-15,7 2 0,8 3 16,2 0-16,1 0 0,6 0 16,4 3-16,5 0 0,0 1 15,-1 5-15,0 4 0,-6-2 16,-5 0-16,-3 2 0,-5 3 15,-9 0-15,-5 2 0,-12 3 16,-9-1-16,-4 2 0,-2 1 0,-7 1 16,-5 1-16,-5-1 0,3-2 15,4 0-15,1-2 0,9-3 16,6-4-16,4 0 16,6-1-16,7-1 0,7-1 0,11-2 15,10 0-15,4-2 0,4-2 16,15 1-16,5 1 0,-13 1 15,-9-1-15,-7 1 0</inkml:trace>
  <inkml:trace contextRef="#ctx0" brushRef="#br0" timeOffset="295293.1354">11179 8846 0,'0'0'0,"0"0"16,-25 4-16,7 0 0,-1 2 0,-16-1 16,-9-1-16,-16 0 15,-1-1-15,-24-1 0,-9-1 16,4-5-16,1-3 0,-24 2 0,-22 3 16,14-2-16,9-4 0,-60-5 15,6-4-15,25 0 0,17 0 16,-1-3-16,0-1 0,18-1 15,11 0-15,9-7 0,6-6 16,19 0-16,12-1 0,5-7 16,3-5-16,8 3 0,7 6 0,13-10 15,11-6-15,10 2 0,6 2 16,22-16-16,17-10 16,9 8-16,4 4 0,22-4 0,15-2 15,6 4-15,5 6 0,24 2 16,17-1-16,-6 12 0,-4 8 0,26 10 15,18 6-15,-12 14 16,-10 10-16,13 17 0,8 11 16,-23 8-16,-15 6 0,0 18 0,0 12 15,-21-4-15,-16-2 0,-10 13 16,-8 8-16,-20-7 16,-15-4-16,-17 10 0,-11 6 0,-16-10 15,-10-7-15,-20 7 0,-15 3 16,-6-10-16,-5-6 0,-18-6 15,-14-2-15,-4-10 0,-4-6 16,-26-10-16,-18-6 0,0-10 0,1-8 16,40-3-16,25-2 0,18-3 15</inkml:trace>
  <inkml:trace contextRef="#ctx0" brushRef="#br0" timeOffset="301143.2159">11387 9568 0,'0'0'0,"0"0"15,34-3-15,-14 1 0,5 0 0,18 2 16,11 0-16,5 1 15,5 1-15,31 1 0,29 1 16,16 1-16,-7 0 0,73 2 16,22 2-16,-21-2 0,-14 1 0,9-1 15,5-1-15,-17-2 0,-11 0 16,13 6-16,12 3 16,-19 2-16,-15-1 0,-2 1 0,-4-1 15,-28 3-15,-20 2 0,-23-12 16,-14-6-16,-31-3 0,-18-1 15,-36-3-15,-22-1 0,8 2 0,7 1 16,3 2-16</inkml:trace>
  <inkml:trace contextRef="#ctx0" brushRef="#br0" timeOffset="301443.1243">11686 9818 0,'0'0'0,"34"-3"16,9 0-16,8-2 0,6-2 15,35 0-15,35-1 16,21 0-16,18 0 0,84-3 0,-7 1 15,-31 5-15,-21 4 0,11 5 16,6 3-16,-20 2 0,-15 0 0,-4 2 16,-2 3-16,-27-3 0,-18-1 15,-18 1-15,-13 1 16,-21-5-16,-15-5 0,-17-1 0,-12-1 16,-8 1-16</inkml:trace>
  <inkml:trace contextRef="#ctx0" brushRef="#br0" timeOffset="303093.3644">11709 9625 0,'0'0'0,"19"-1"0,4-2 16,-1 3-16,3 0 0,25-2 16,26 1-16,0-1 0,-1 1 0,39-6 15,36-2-15,3 3 16,-16 3-16,93-2 0,5 1 16,-32-2-16,-21 0 0,19 3 15,14 2-15,-5 3 0,-5 1 16,-12 4-16,-9 4 0,-26-1 0,-19-1 15,-22-1-15,-13 1 0,-23-1 16,-16 2-16,-27-8 0,-17-3 16,-16-3-16,-11 0 0,-21-1 15,-16 1-15,-25-4 0,-16 0 0,-13-4 16,-9-4-16,-17-1 0,-10 1 16,-18 2-16,-11 2 15,1 3-15,1 2 0,-13 2 0,-9 0 16,-1 4-16,0 4 0,-8 4 15,-4 4-15,4 1 0,4 0 16,2 7-16,2 6 0,15-5 16,11 0-16,12-1 0,7 0 15,22 0-15,17-1 0,20-5 16,13-3-16,20-4 0,16-2 0,15-3 16,13-1-16,14-3 0,10-3 15,26-6-15,16-7 0,20-2 16,17-1-16,15 1 0,10 0 15,14 0-15,10-2 0,17 2 16,12 2-16,-1 6 0,-2 3 16,15 2-16,10 3 0,-6 5 0,-4 4 15,5 3-15,2 1 16,-13 5-16,-9 3 0,-20 5 16,-12 3-16,-26-8 0,-18-4 0,-25-6 15,-18-3-15,-25 0 0,-18-1 16,-19-1-16,-15-1 0,-21-9 15,-15-5-15,-29 0 0,-18-2 16,-15 3-16,-9 0 0,-20-1 16,-14 0-16,-5 0 0,-4 2 0,-12 8 15,-9 4-15,-2 3 16,-2 2-16,-9 9 0,-4 5 16,7 6-16,6 4 0,20 0 15,13 1-15,33-3 0,24-1 0,30-4 16,21-3-16,25-6 0,18-6 15,15-5-15,10-4 0,22-8 16,17-4-16,34-7 0,24-8 16,18-4-16,13-4 0,20-1 15,12-2-15,0 9 0,1 7 0,3 1 16,5 0-16,-13 10 0,-10 6 16,-14 0-16,-9 0 0,-43 3 15,-30 1-15,-20 1 0</inkml:trace>
  <inkml:trace contextRef="#ctx0" brushRef="#br0" timeOffset="304026.5541">13268 7824 0,'0'0'0,"0"0"0,0 0 15,0 0-15,0 0 0,-22 20 16,22-20-16,-39 29 0,15-11 15,-6 4-15,-5 6 16,2-1-16,1-1 0,-4 4 0,-3 2 16,9-4-16,8-4 0,7-1 15,8-7-15,13-7 0,7-6 0,12-2 16,11-2-16,3-2 16,5-4-16,10 0 0,0-2 15,-3 5-15,-2 1 0,-2 1 0,-7 0 16,-12 1-16,-8 2 0,-10 5 15,-8 5-15,-15 0 0,-11 3 0,-10 3 16,-9 1-16,-7 1 16,-4 2-16,-9 6 0,3 1 15,5-6-15,4-4 0,5 0 0,9-3 16,14-6-16,10-3 0,15-3 16,11-3-16,9-3 0,8-3 15,13-3-15,9-4 0,5 0 16,5 0-16,2 0 0,1 1 15,0 2-15,-8 3 0,-6 5 16,-5 3-16,-12 2 0,-7 3 0,-12 5 16,-7 5-16,-13-1 15,-11 1-15,-5 2 0,-5 2 16,-7 3-16,-6 3 0,-1-1 0,1 0 16,-3-3-16,-1 0 0,-4-1 15,3-2-15,6-9 0,4-5 16,3-3-16,2-1 0,8-2 15,7-1-15,6-5 0,4-3 16,4-3-16,2-1 0,3 3 16,3-1-16,2 2 0,2 0 0,2 2 15,2 0-15,3 1 0,2 0 16,4 3-16,4 3 16,-5 0-16,1 2 0,8 0 0,1 0 15,-2 1-15,-1 0 0,-5 2 16,-4 1-16,-7-1 0,-4 3 15,-9 1-15,-5 2 0,-9-2 16,-7 0-16,4-1 0,3-2 16,2 0-16</inkml:trace>
  <inkml:trace contextRef="#ctx0" brushRef="#br0" timeOffset="304265.2656">12856 8683 0,'0'0'0,"0"0"16,-12 0-16,6 0 0,2 0 16,4 0-16,0 0 0,7-1 15,7-3-15,7-2 0,6-3 16,5-1-16,5 0 0,11-2 15,2-1-15,8-2 0,-3 2 16,1 3-16,-7 6 0,-13 0 16,-9-2-16,-10 6 0,-7 4 15,-15 5-15,-12 6 0,-6 1 16,-8 4-16,-11 7 0,-3 3 0,-6 1 16,-3 1-16,-5 4 0,4-3 15,6-5-15,7-4 0,5-4 16,8-5-16,10-6 0,8-5 15,8-9-15,4-8 0,-1 4 16,0 2-16,0 1 0</inkml:trace>
  <inkml:trace contextRef="#ctx0" brushRef="#br0" timeOffset="304526.6754">13124 8767 0,'0'0'16,"0"0"-16,0 0 0,18 12 16,-18-12-16,25 17 0,-10-7 0,1 2 15,0 1-15,6-2 16,5 0-16,3-1 0,-1-2 0,1-3 15,1-3-15,-1-1 16,-1-2-16,0-3 0,-6-2 16,-6-3-16,-7 0 0,-10 0 0,-8-1 15,-4 1-15,-5 4 0,-7-4 16,-6 0-16,3 0 0,0 3 0,6 0 16,4 3-16,3 1 15,4 0-15,5 2 0,5 0 0,9 0 16,9-1-16,11-2 0,7-2 15,6 0-15,5-1 0,2-2 16,5-2-16,-3 2 0,-11 1 16,-9 2-16</inkml:trace>
  <inkml:trace contextRef="#ctx0" brushRef="#br0" timeOffset="304744.1996">13788 8554 0,'0'0'0,"0"0"0,0 0 15,38-5-15,-38 5 0,41-10 0,-13 5 16,2 0-16,2 1 0,12-3 16,3-2-16,5-1 0,-2 0 15,-4 0-15,-2-1 0,-2 0 16,-9 3-16,-7 1 0</inkml:trace>
  <inkml:trace contextRef="#ctx0" brushRef="#br0" timeOffset="304995.9113">14079 8281 0,'0'0'0,"0"0"0,0 0 16,0 0-16,0 24 0,0-24 15,-9 37-15,0-11 0,-3 3 0,-2 5 16,1 5-16,-2 9 16,2-2-16,-2 7 0,4-4 15,2-7-15,3-5 0,0-1 0,3-7 16,1-8-16,2-5 16,2-6-16,1-6 0,1-4 0,0-2 15,1-8-15,2-4 0,0-6 16,-1-4-16,0 5 0,-2 3 15,0 3-15</inkml:trace>
  <inkml:trace contextRef="#ctx0" brushRef="#br0" timeOffset="305393.6106">13930 8811 0,'0'0'0,"0"0"0,0 0 16,0 0-16,0 0 0,0 0 0,30 2 16,-30-2-16,36-5 0,-13 1 15,4-3-15,1 0 16,0-1-16,-28 8 0,37-11 0,2-2 0,-5 2 15,-3 0-15,0 1 0,-6 1 16,-4 2-16</inkml:trace>
  <inkml:trace contextRef="#ctx0" brushRef="#br0" timeOffset="305726.797">14548 8399 0,'0'0'0,"0"0"15,0 0-15,23 4 0,-12-1 0,4-2 16,2 1-16,1-1 0,-2 1 16,8 1-16,0 2 0,-2 0 15,-1 1-15,-2 2 0,-2 4 16,-3 1-16,-1-1 0,-6 5 15,-3 3-15,-3 1 0,-2 1 0,-7 8 16,-4 3-16,0-2 16,0 0-16,-3-2 0,-2-1 15,-1-5-15,-1-5 0,-4-1 0,0-4 16,3-4-16,2-3 0,2-9 16,0-6-16,5-6 0,1-5 15,2 1-15,0 4 0,2 4 16</inkml:trace>
  <inkml:trace contextRef="#ctx0" brushRef="#br0" timeOffset="305876.6842">14697 8457 0,'0'0'16,"0"0"-16,0 0 0,-9 24 0,9-24 15,-18 28-15,4-5 16,-2 1-16,-3 2 0,-8 12 0,0 1 16,-4 5-16,3-7 0,4-1 15,2-3-15,-1-1 0,4-8 16,7-7-16,4-7 0,4-9 15,2-4-15,1 1 0,1 2 16,-3-3-16</inkml:trace>
  <inkml:trace contextRef="#ctx0" brushRef="#br0" timeOffset="306043.3358">15182 8463 0,'0'0'0,"0"0"16,25-3-16,-6 0 0,2 1 0,9 0 15,2-1-15,1 0 16,1-1-16,3-1 0,-3-3 16,-8 2-16,-4 1 0,-4 1 15</inkml:trace>
  <inkml:trace contextRef="#ctx0" brushRef="#br0" timeOffset="306327.1755">15314 8277 0,'0'0'0,"0"0"0,0 0 0,-4 20 16,4-20-16,-9 30 0,2-6 0,0 0 15,-1 3-15,-2 10 0,1 1 16,0-3-16,2-3 0,-4 7 16,0-1-16,0-3 0,1-6 15,1-4-15,0-2 0,0-7 16,-1-2-16,3-6 0,1-5 15,2-2-15,0-1 0,4 0 16,5-4-16,0-2 0,3 1 16,5 0-16,5-1 0,3 1 15,3-1-15,5-3 0,4 0 0,8-4 16,-2-1-16,-6 3 0,-6 1 16,-5 3-16</inkml:trace>
  <inkml:trace contextRef="#ctx0" brushRef="#br0" timeOffset="306609.7349">15493 8562 0,'0'0'0,"0"0"16,0 0-16,0 0 0,0 0 16,29 0-16,-29 0 0,43-1 0,-17 1 15,6-1-15,5 1 16,2-3-16,1 0 0,8 0 0,-1-1 15,3 2-15,-5 2 0,-6 1 16,-6 3-16,-6-1 0,-7-1 0,-7 3 16,-8 1-16,-6 2 15,-4 0-15,-8 2 0,-3 1 16,-5 1-16,-4 1 0,-2-2 0,0-1 16,-1-2-16,0-2 0,-4-3 15,3-3-15,6 0 0,4 0 16,4 0-16</inkml:trace>
  <inkml:trace contextRef="#ctx0" brushRef="#br0" timeOffset="306778.4258">15891 8316 0,'0'0'0,"0"0"0,0 0 16,0 0-16,-2 24 0,2-24 0,-10 34 15,1-13-15,-1-1 0,-3 5 16,-2 4-16,-2 5 0,1-4 15,2-5-15,1-2 0,2-3 16,1-3-16,-2-4 0,1-6 16,3-3-16,1 1 0,2-2 0</inkml:trace>
  <inkml:trace contextRef="#ctx0" brushRef="#br0" timeOffset="307010.1532">15622 8445 0,'0'0'0,"0"0"15,0 0-15,-11 31 0,5-15 0,1 5 16,-2 5-16,1 8 16,1 1-16,4 0 0,3 1 15,6 5-15,3-5 0,7-4 0,4-6 16,3-4-16,3-2 0,10-4 16,4-3-16,-1-6 0,-1-2 15,0-4-15,2-3 0,-2-2 16,-1-1-16,2-7 0,-2-4 15,-6-2-15,-4-1 0,-8 4 16,-5 5-16,-4 2 0</inkml:trace>
  <inkml:trace contextRef="#ctx0" brushRef="#br0" timeOffset="307184.1818">16605 8830 0,'0'0'15,"0"0"-15,0 0 0,-27 9 0,27-9 16,-26 4-16,26-4 0,-20 3 16</inkml:trace>
  <inkml:trace contextRef="#ctx0" brushRef="#br0" timeOffset="313293.1931">2434 10793 0,'0'0'0,"0"0"16,0 0-16,0 0 0,0 0 0,0-23 15,0 23-15,0 0 16,0 0-16,8-21 0,-8 21 16,0 0-16,11-13 0,-3 9 0,3 1 15,-1 2-15,3 0 0,3 2 16,3 0-16,2 0 0,2 0 16,12 1-16,5 2 15,1-2-15,-1 1 0,18 2 0,3-2 16,2 1-16,-4-1 0,22 1 15,6 2-15,7-2 0,-8 1 16,21-1-16,5 1 0,-12 2 16,-7-2-16,58 2 0,0-3 15,-27-2-15,-15-1 0,16 3 16,10 2-16,-16-2 0,-10 0 0,14 2 16,11-1-16,-15 0 0,-9 0 15,24 1-15,20 3 0,-25-6 16,-15-4-16,16 1 0,12 2 15,-9-2-15,-4-1 16,30 2-16,20 3 0,-29 2 0,-18 2 0,-4-5 16,4-7-16,1 3 0,3 2 15,6 0-15,5 1 16,-5 0-16,-2 3 0,5-7 16,4-1-16,-2-2 0,-1 0 0,2 4 15,0 4-15,-3-5 0,0-1 16,0-2-16,3 1 0,-4 3 15,-1 2-15,2 2 0,3 1 16,-6-6-16,-3-3 0,2 1 16,1 1-16,-4-1 0,-2 0 0,-2 0 15,-1 0-15,-8-3 0,-2 1 16,1-3-16,2 1 16,-6 1-16,-2 3 0,-1-1 15,0-1-15,-9 2 0,-6 1 0,1 1 16,1 2-16,-10 0 0,-5 0 15,-5 2-15,-2 0 0,-9 1 16,-7-2-16,-10 2 0,-6 0 16,-12-2-16,-7-1 0,-9 0 15,-7 0-15,-6 0 0</inkml:trace>
  <inkml:trace contextRef="#ctx0" brushRef="#br0" timeOffset="316643.6443">4204 11045 0,'0'0'0,"0"0"0,0 0 16,-22-15-16,22 15 0,-26-8 16,4 7-16,0 0 0,0 0 0,-7 4 15,-5 2-15,-10 1 0,0 3 16,-16 5-16,-3 6 0,3 1 16,5 1-16,-15 14 0,1 6 15,-4 4-15,8-2 0,-2 14 16,4 5-16,13-6 0,11-4 0,-9 32 15,14-2-15,13-16 16,10-11-16,16 0 0,12 0 16,12-9-16,6-4 0,25-8 0,13-4 15,-4-9-15,-3-6 0,20-4 16,16-3-16,-9-2 0,-3-2 16,16-6-16,11-3 0,-15-6 15,-7-4-15,8-5 0,11-4 16,-15-1-16,-9-3 0,3-9 15,-1-6-15,-16 2 0,-9 3 0,-2-13 16,-1-7-16,-18 3 0,-11 4 16,-9-10-16,-7-6 15,-8 10-15,-6 6 0,-15-8 16,-10-5-16,-7 10 0,-5 6 0,-21-3 16,-13-4-16,0 11 0,0 7 15,-28 0-15,-21 2 0,9 10 16,5 6-16,-28 7 0,-17 3 15,13 13-15,7 7 0,39-3 16,29-3-16,17-2 0</inkml:trace>
  <inkml:trace contextRef="#ctx0" brushRef="#br0" timeOffset="317545.0115">5797 11238 0,'0'0'0,"0"0"0,0 0 15,-15 25-15,15-25 0,-13 24 0,3-4 16,0 0-16,0 1 0,2 4 16,-1 5-16,1 6 0,0-3 0,7 5 15,6-1-15,3-6 16,6-6-16,8-5 0,6-1 15,3-5-15,1-2 0,9-4 0,2-6 16,-2-1-16,-2-1 0,-1-4 16,-3-3-16,-4 0 0,-3-1 15,-3 1-15,-7 1 0,-4 2 16</inkml:trace>
  <inkml:trace contextRef="#ctx0" brushRef="#br0" timeOffset="318082.8426">5806 11126 0,'0'0'0,"0"0"0,0 0 15,15 21-15,-15-21 0,18 25 0,-6-5 16,3-2-16,1 0 0,0 5 16,1 1-16,-3-4 0,-4-3 0,0-3 15</inkml:trace>
  <inkml:trace contextRef="#ctx0" brushRef="#br0" timeOffset="318393.9243">5516 11482 0,'0'0'0,"0"0"0,0 0 16,32-2-16,-32 2 0,37 0 15,-12-1-15,3 0 0,1 0 0,10 0 16,4 1-16,-5 0 15,-4 0-15,2 2 0,-4 3 16,-6 1-16,-5 1 0,-9 7 16,-2 8-16,-6-3 0,-1-1 0,-6 10 15,-5 8-15,0 0 0,-2 0 16,-3 8-16,1 0 0,2-5 16,3-4-16,-1-1 0,0 0 15,2-4-15,0-4 0,1-4 16,0-3-16,-1-4 0,0-3 0,-3-3 15,-2-4-15,0-4 16,-1-2-16,2 0 0,2 0 16,2 1-16</inkml:trace>
  <inkml:trace contextRef="#ctx0" brushRef="#br0" timeOffset="318660.485">6217 11379 0,'0'0'16,"0"0"-16,0 0 0,-26 17 16,26-17-16,-44 22 0,12-4 15,-2 1-15,-1 3 0,-17 7 16,-1 2-16,-2 2 0,10-5 0,3 0 16,11-4-16,9-3 0,5-4 15,15-2-15,11-1 0,11-5 16,9-3-16,11-6 0,12-6 15,3-2-15,3-3 0,10-4 16,0-2-16,-6-3 0,-8 0 0,-9 3 16,-12 4-1,-9 5-15</inkml:trace>
  <inkml:trace contextRef="#ctx0" brushRef="#br0" timeOffset="318831.8118">6249 11417 0,'0'0'0,"0"0"0,0 0 15,-9 19-15,9-19 0,-9 25 0,5-6 16,-1 2-16,3 3 0,-3 3 16,0 2-16,0 7 15,1-3-15,2-4 0,1-4 0,1-1 16,-2-5-16,2-6 0,2-7 16,-2-1-16,0-2 0,0 0 15</inkml:trace>
  <inkml:trace contextRef="#ctx0" brushRef="#br0" timeOffset="319311.5398">6277 11502 0,'0'0'0,"0"0"16,0 0-16,25-6 0,-25 6 0,38-3 15,-15 0-15,4 3 0,1 2 16,9 0-16,-1 1 16,2 5-16,0 2 0,-5-1 15,-3 0-15,-1 5 0,-8 4 16,-6-3-16,-3-2 0,-9 4 15,-13 1-15,-1 0 0,-3-2 0,-10 1 16,-9 1-16,-1-4 0,2-2 16,-12-2-16,-3-3 15,6-3-15,2-3 0,-4-6 0,1-5 16,10 0-16,10 1 0,3-3 16,7-1-16,7 3 0,4 0 0,13 1 15,10-1-15,0 2 16,3 2-16,8 3 0,10-1 15,-2 3-15,-1 1 0,5 2 16,-1 1-16,-9 0 0,-8 0 0,-8 4 16,-6 2-16,-7-1 15,-6-1-15,-17 3 0,-14 5 16,-1 0-16,-5 0 0,-6-1 0,-9 1 16,2-1-16,3-3 0,-3 2 15,5 0-15,12-4 0,7 0 16,8-1-16,9-4 0,11 1 15,5 0-15,17-1 0,14 0 16,-2-7-16,2-2 0,17-2 16,9 0-16,-6-1 0,-2 0 0,2-2 15,-1 1-15,-17 2 0,-10 2 16,-9 2-16</inkml:trace>
  <inkml:trace contextRef="#ctx0" brushRef="#br0" timeOffset="319543.5274">6555 11223 0,'0'0'0,"0"0"16,-10 33-16,1-9 0,1 4 0,-9 22 15,-3 13-15,-5 20 0,-3 2 16,0 14-16,2-2 0,4 0 15,1-2-15,5 10 0,7-26 16,2-23-16,2-15 0,2-13 16,0-7-16,6-14 0,0-9 15,-3 2-15,2-1 0,-2 1 0</inkml:trace>
  <inkml:trace contextRef="#ctx0" brushRef="#br0" timeOffset="320110.6251">7461 11278 0,'0'0'0,"0"0"16,0 0-16,-23 16 0,23-16 15,-39 18-15,10-3 0,-2 1 0,-1 2 16,-11 5-16,-1-2 15,4 0-15,4-2 0,-2 3 0,6-2 16,4-2-16,8-5 0,10-4 16,6 0-16,9 0 0,7 1 15,9-2-15,6-1 16,5-1-16,4 1 0,6 0 0,-4-1 16,-3-2-16,-7 0 0,-7 0 15,-6 2-15,-10 0 0,-10 2 0,-10 0 16,-7 3-16,-8 1 15,-5 0-15,-12 4 0,-5 0 16,3-2-16,3 1 0,0-1 0,7-3 16,12-3-16,8-2 0,12-1 15,11 1-15,8-1 0,7-1 16,11-2-16,13 0 16,7-2-16,3-1 0,5 4 0,-5 3 15,-4 2-15,-5 2 0,-9 0 16,-5 1-1,-12 2-15,-11 4 0,-7-2 0,-9-1 16,-8 2-16,-9 0 16,0-1-16,-5 1 0,-5 2 0,-1-4 15,2-2-15,2-4 0,2-1 16,-1-4-16,7-4 0,3-2 0,6-6 16,3-5-16,5 0 0,4-3 15,1 4-15,0 3 16,1 2-16</inkml:trace>
  <inkml:trace contextRef="#ctx0" brushRef="#br0" timeOffset="320293.2904">7099 11751 0,'0'0'0,"0"0"0,0 0 0,0 0 15,-27 20-15,27-20 0,-26 26 16,9-9-16,0 1 0,-5 4 16,-3 4-16,-4 9 15,0-3-15,5-1 0,4-4 16,0 1-16,4-5 0,4-4 15,5-4-15,1-5 0,6-5 16,0-5-16,3 0 0,3-7 16,-1-4-16,3-3 0,1-2 0,-2 0 15,-1 2-15,0 3 0</inkml:trace>
  <inkml:trace contextRef="#ctx0" brushRef="#br0" timeOffset="320495.6343">6861 12056 0,'0'0'0,"0"0"0,0 0 15,0 23-15,0-23 0,4 24 16,1-8-16,3 2 0,2-2 16,4 2-16,5 1 0,7 3 15,-1-1-15,13 0 0,5-4 0,3-2 16,0-1-16,6-4 0,4-4 16,8-1-16,0-3 0,5-2 15,-4-3-15,-6-2 0,-5-2 16,-7-4-16,-5-3 0,-11 3 15,-8 3-15,-5 2 0</inkml:trace>
  <inkml:trace contextRef="#ctx0" brushRef="#br0" timeOffset="320715.062">8093 12082 0,'0'0'0,"0"0"15,0 0-15,0 0 0,17 18 0,-17-18 16,0 0-16,18 23 16,-12-14-16,-2-2 0,1 0 15,-2 0-15,0-3 0,0 1 0</inkml:trace>
  <inkml:trace contextRef="#ctx0" brushRef="#br0" timeOffset="320945.239">8512 11339 0,'0'0'0,"7"3"0,1 3 16,0 1-16,0 3 0,0 3 0,-1 1 15,1 6-15,-1 3 0,-4 0 16,-2 2-16,0-3 0,1-4 16,-2-3-16</inkml:trace>
  <inkml:trace contextRef="#ctx0" brushRef="#br0" timeOffset="321193.7192">8286 11747 0,'0'0'0,"0"0"0,0 0 16,0 0-16,0 0 0,0 0 16,0 0-16,32 11 0,-32-11 0,41 11 15,-13-4-15,3 3 16,1 1-16,10 6 0,1 2 0,-3 1 16,-3 0-16,5 6 0,-4 0 15,-11-2-15,-8 0 0,-9 0 16,-8 0-16,-3-1 0,-3 2 0,-14-5 15,-10-1 1,-2-4-16,-5-1 0,-5-4 0,-2-4 16,4-8-16,4-5 0,1-8 15,7-4-15,10-6 0,6-6 16,1 3-16,3 7 0,0 6 16</inkml:trace>
  <inkml:trace contextRef="#ctx0" brushRef="#br0" timeOffset="321426.7637">8996 11571 0,'0'0'15,"0"0"-15,10 0 0,-7 0 0,-1 1 16,-3 3-16,-2 1 0,-7 3 16,-5-1-16,-13 7 15,-7 5-15,-11 5 16,-10 5-16,-8 7 0,8-2 0,-12 7 16,-5 4-16,7-2 0,14-8 15,12-5-15,16-7 0,17-6 16,10-3-16,18-6 0,11-4 15,9-4-15,6-5 0,10-5 16,11-5-16,-2 0 0,-1 2 0,12-9 16,0-3-16,20-13 15,-16 2-15,-25 11 0,-18 8 16,-11 5-16</inkml:trace>
  <inkml:trace contextRef="#ctx0" brushRef="#br0" timeOffset="321610.3556">9043 11705 0,'0'0'16,"0"0"-16,-2 23 0,2-23 16,-2 28-16,0-7 0,0 6 15,-2 9-15,2-1 0,0 0 16,2-1-16,2 2 0,-1-5 0,3-5 16,0-4-16,0-9 0,0-7 0,-1-7 15,-1-4-15,0 1 16,1 0-16,-2 1 0</inkml:trace>
  <inkml:trace contextRef="#ctx0" brushRef="#br0" timeOffset="322111.2065">9062 11688 0,'0'0'0,"0"0"15,0 0-15,0 0 0,0 0 0,40-1 16,-40 1-16,43 1 0,-16 0 16,3 3-16,2 0 0,2 2 15,2-1-15,7 4 0,-3 0 16,3 2-16,-5 0 0,-6 2 15,-6 1-15,-6 0 16,-7 0-16,-9 0 0,-10 2 0,-10-2 16,-9 0-16,-9-1 0,-8 0 15,-3-2-15,-2-3 0,-12 0 16,1-4-16,-6-2 0,4-2 16,11-2-16,7-1 0,11-2 0,8-1 15,11-2 1,7-2-16,24-3 0,16 1 15,0 4-15,2 3 0,24 2 16,10 2-16,-8 1 0,-9 1 0,7 2 16,-3 4-16,-11 0 0,-10 0 15,-2 4-15,-16-1 16,-16-2-16,-6-1 0,-20 3 0,-14 2 16,2-3-16,-2 2 0,-17-1 15,-12 1-15,3-1 0,3-1 0,-10 2 16,-3 2-16,17-4 15,10 0-15,-5 3 0,15-2 16,18-7-16,10-4 0,18 2 16,13 2-16,-5 1 0,3 1 0,15-2 15,14-1-15,1-1 0,2 0 16,18-1-16,6 0 0,-9 0 16,-5 1-16,22-7 0,-14-5 15,-18 1-15,-14 2 0,-11 1 16,-9 2-16,-6 2 0</inkml:trace>
  <inkml:trace contextRef="#ctx0" brushRef="#br0" timeOffset="322363.6054">9327 11412 0,'0'0'0,"0"0"0,0 0 16,0 0-16,17 21 0,-17-21 15,9 36-15,-5-8 0,-2 5 16,-2 16-16,-2 12 0,-2 14 16,0-4-16,-4 15 0,-2 13 15,-1 1-15,0-12 0,-1 0 16,3-10-16,-3-15 0,2-11 0,-5 4 16,3-15-16,3-17 0,2-10 15,3-11-15,-4-4 0,-1-8 16,0-5-16,3 6 0,1 1 15,2 1-15</inkml:trace>
  <inkml:trace contextRef="#ctx0" brushRef="#br0" timeOffset="322827.4717">10054 11517 0,'0'0'0,"0"0"0,0 0 0,0 0 15,4 25-15,-4-25 0,-5 29 16,-2-9-16,-6 3 0,-2 3 16,-4 3-16,-3 7 0,2 1 0,2-6 15,1-3 1,5-5-16,4-4 0,3 3 0,4-2 16,6-3-16,6-1 0,7-5 0,5-4 15,2-3-15,3-1 0,2-3 16,3 0-16,-5-3 0,-1 0 15,-4-2-15,-2 0 16,-5-3-16,-2-1 0,-7-1 0,-3-1 16,-4-4-16,-4-2 0,-3 1 15,-4 0-15,-4 0 16,0 0-16,1 3 0,0 1 0,3 5 16,3 1-16,-1 6 0,0 5 15,1 4-15,2 5 0,0 8 16,1 6-16,-3 11 15,-1 9-15,0-2 0,-1-1 0,-4 10 16,-4 2-16,4-9 0,2-5 16,0-2-16,3-7 15,3-9-15,2-6 0,4-9 0,2-9 16,1-6-16,3-5 0,-2 2 16,0 1-16,-2 3 0</inkml:trace>
  <inkml:trace contextRef="#ctx0" brushRef="#br0" timeOffset="322998.1415">10376 11542 0,'0'0'0,"0"0"0,0 0 16,31 3-16,-31-3 0,40 6 0,-10-2 16,-2 1-16,1-3 0,11 4 15,3 1-15,-5-2 0,-2 0 0,2 0 16,-3-3-16,-6 0 15,-6 1-15,-4-2 0</inkml:trace>
  <inkml:trace contextRef="#ctx0" brushRef="#br0" timeOffset="323710.2331">10689 11321 0,'0'0'0,"0"0"16,0 0-16,0 0 0,0 0 0,7 26 15,-7-26-15,0 36 0,-1-15 16,-2 7-16,-3 6 16,-1 1-16,-1 1 0,-6 7 15,0-1-15,-1 4 0,1-5 0,2-6 16,1-7-16,0-4 0,0-5 16,-1-5-16,-2-5 0,-1-4 15,0-3-15,-3-6 0,-1-4 16,1-3-16,1-1 0,3-2 15,3-3-15,2 2 0,3 1 0,1 3 16,2 4-16,4-2 0,4 3 16,10 0-16,6 2 15,2 2-15,2 1 0,7 1 16,7 2-16,1 1 0,0 1 0,5 2 16,-3 1-16,-7 0 0,-7 0 15,-5-1-15,-4 1 0,-7-2 16,-6 0-16,-11 0 0,-8 1 15,-6-4-15,-6 1 0,-11-1 16,-10 1-16,-8-1 0,0 1 0,-4-1 16,-5-1-16,-1 0 0,8 0 15,9 1-15,6 0 0,11 1 16,9-1-16,8-1 0,7 0 16,9 2-16,5 2 15,21 1-15,16 1 0,3-1 0,0 0 16,16 0-16,6 0 0,-2-1 15,-1 1-15,4 2 16,-5-1-16,-10-2 0,-7-1 0,1 0 16,-18-2-16,-15 0 0,-11-3 0,-12-1 15,-9 0 1,-9 0-16,-7-2 0,-2 0 0,-5 1 0,-2 3 16,-1 3-16,-5 4 15,-5 0-15,3 4 0,0 2 0,-4 8 16,4 4-16,5 4 0,4 2 15,3 6-15,1 4 0,5 1 16,6 1-16,5-2 0,5-1 16,4-6-16,3-3 0,4-7 15,2-2-15,3-6 0,2-3 0,5-8 16,2-6-16,1-5 16,1-4-16,-3 2 0,-2 3 0,-2 1 15</inkml:trace>
  <inkml:trace contextRef="#ctx0" brushRef="#br0" timeOffset="324077.8897">10595 11935 0,'0'0'0,"0"0"0,0 0 15,24 2-15,-24-2 0,23 8 16,-10 0-16,2 2 0,-1 3 0,0 1 16,1 3-16,-2 2 0,-1 3 15,1 10 1,-2 1-16,-5 3 15,-5 1-15,-2-4 0,-2-4 0,-3 5 16,-4-3-16,-1-4 0,0-5 0,-7-2 16,-4-1-16,0-4 0,0-4 15,-7-8-15,0-8 16,3-3-16,1-4 0,-4-10 16,3-8-16,3-1 0,3-1 0,3-1 15,3-1-15,2 0 0,4 6 16,3 8-16,1 5 0,3 6 15,2 3-15,6 3 0,5-1 16,6 2-16,5 1 0,3 3 16,4 3-16,3-1 0,4 1 0,1 1 15,2 1 1,-2 1-16,1 0 0,-8-1 16,-5-1-16,-5 0 0,-5-3 0,-4 0 15</inkml:trace>
  <inkml:trace contextRef="#ctx0" brushRef="#br0" timeOffset="324227.3221">10340 12215 0,'0'0'0,"0"0"0,0 0 16,31 6-16,-31-6 0,46 2 16,-13-2-16,4 1 0,2 0 15,4-1-15,-6 1 0,-7-1 0</inkml:trace>
  <inkml:trace contextRef="#ctx0" brushRef="#br0" timeOffset="324356.7576">11794 12391 0,'0'0'0,"0"0"15,0 0-15,0 0 0,-39-1 0,39 1 16,-27-1-16,27 1 0</inkml:trace>
  <inkml:trace contextRef="#ctx0" brushRef="#br0" timeOffset="327372.0265">12259 11503 0,'0'0'0,"0"0"0,0 0 0,0 0 0,0 0 15,0 0-15</inkml:trace>
  <inkml:trace contextRef="#ctx0" brushRef="#br0" timeOffset="328010.1792">11396 12005 0,'0'0'0,"0"0"16,0 0-16,0 0 0,0 0 0,0 0 16,32-5-16,-32 5 0,23 0 15,-23 0-15,39-2 0,-16 2 16,1 0-16,7 1 0,7-1 16,12-1-16,4 0 0,19 1 15,5 1-15,0 2 0,-1 1 16,23-1-16,21 0 0,-7-1 15,-6-1-15,52 0 0,13 0 16,-23-1-16,-17-1 0,7-1 16,5-3-16,-16 2 0,-10 1 0,9-3 15,5 1-15,-16 2 0,-10 3 16,0-3-16,-2 0 0,-13 0 16,-9 1-16,-6-1 0,-4 0 15,-16-2-15,-11 1 0,-6 1 16,-5 1-16,-7-3 0,-6-2 0,-8 0 15,-5 1-15,-4 1 16,-1 2-16,-1 0 0</inkml:trace>
  <inkml:trace contextRef="#ctx0" brushRef="#br0" timeOffset="330462.305">15858 11643 0,'0'0'15,"0"0"-15,0 0 0,0 0 0,0 0 16,0 0-16,0 0 0,0 0 16,-1-23-16,1 23 15,-18-13-15,3 3 16,-6 2-16,0-2 0,0 3 0,-5 0 16,-3 0-16,-10 2 0,0 2 15,-7 4-15,2 3 0,4 3 16,6 2-16,1 5 0,2 4 15,6 0-15,5 0 0,2 7 16,7 4-16,5-3 0,2-1 0,11-3 16,9 1-16,2-7 0,4-2 15,10-7-15,8-4 16,0-3-16,0-1 0,8-7 0,-2-4 16,-7 1-16,-5 0 0,1-4 15,0-6-15,-6 1 0,-6 1 0,-5 0 16,-4 2-16,-3 2 15,-2 3-15,-1 3 0,-3 5 16,-1-1-16,-3 2 0,-1 6 16,-2 5-16,0 2 0,1 2 0,1 8 15,0 7-15,3-1 0,-1 1 16,4 7-16,3 5 16,2-3-16,1-2 0,-2-7 0,-2-6 15,-3-5-15</inkml:trace>
  <inkml:trace contextRef="#ctx0" brushRef="#br0" timeOffset="330999.7823">16782 11830 0,'0'0'16,"0"0"-16,0 0 0,16-15 15,-11 11-15,-2-2 0,0-1 16,1-4-16,-2-1 0,-3-3 0,-4-5 16,1 3-16,-2 2 0,-8-5 15,-6-2-15,-1 3 0,-2 0 16,-11-1-16,-4 4 0,2 4 16,2 6-16,-1 6 0,-2 4 15,6 3-15,5 2 0,-1 10 16,4 4-16,6 2 0,2 1 0,9 3 15,4 2-15,7-3 0,3-2 16,13-4-16,9-2 16,4-5-16,1-6 0,12-4 0,4-6 15,-4-8-15,-3-4 0,1-6 16,-1-3-16,-7-4 0,-3-3 16,-1-8-16,-3-4 0,-8-1 15,-4-1-15,-4 0 0,-2 1 16,-3 8-16,-2 6 0,-2 7 15,-1 3-15,-3 7 0,0 4 0,-1 7 16,-1 5-16,-4 5 0,-3 4 16,-3 9-16,-2 8 15,2 3-15,1 0 0,-2 14 0,0 4 16,0-6-16,-1-4 0,5 4 16,4 2-16,1-8 0,3-8 15,5-5-15,4-8 0,3-9 16,3-4-16,-4-3 0,-2 0 15,-2-1-15</inkml:trace>
  <inkml:trace contextRef="#ctx0" brushRef="#br0" timeOffset="331277.6544">17065 11769 0,'0'0'16,"0"0"-16,0 0 0,0 0 0,0 0 16,24-3-16,-24 3 0,30-1 15,-30 1-15,40-1 0,-17 0 16,1-1-16,0-2 0,4-1 15,2-1-15,3-3 0,-3 1 0,-4-3 16,-2 0-16,-4-2 0,-3-1 16,-5-1-16,-5-1 15,-3 2-15,-4 0 0,-10 3 16,-9 1-16,0 3 0,1 3 0,-10 5 16,-2 6-16,2 1 0,0 2 15,5 8-15,3 7 0,5 0 16,1 0-16,9 10 0,8 3 15,9-2-15,7-3 0,15-5 16,14-5-16,3-5 0,5-4 16,-7-1-16,-12-3 0,-10-2 0</inkml:trace>
  <inkml:trace contextRef="#ctx0" brushRef="#br0" timeOffset="331561.2959">18150 11605 0,'0'0'15,"-15"-4"-15,-8-1 0,-2 1 0,-2 1 16,-12-1-16,-4 2 0,-9 3 16,1 1-16,-1 5 15,8 3-15,11 1 0,10 1 0,12 5 16,9 1-16,13-2 0,9-3 16,10 2-16,7 0 0,-2 0 15,-1 0-15,-4-4 0,-2-3 16,-7-1-16,-6-1 0,-5 1 15,-5 1-15,-8 0 0,-6 1 0,-11 0 16,-11 1-16,2-4 0,-3-1 16,-9 2-16,-1 2 0,6-4 15,3-2-15,8-1 0,5 0 16,4-1-16</inkml:trace>
  <inkml:trace contextRef="#ctx0" brushRef="#br0" timeOffset="331794.385">18328 11622 0,'0'0'0,"0"0"0,0 0 0,-3 38 16,0-17-16,-3 8 0,-1 7 16,-4 12-16,-2 4 0,-3 13 15,-2 1-15,-1 7 0,1-7 16,2-10-16,4-6 0,1-7 15,2-8-15,2-10 0,-1-7 16,1-10-16,2-6 0,-2-8 16,-1-6-16,2 3 0,0 2 0,3 1 15</inkml:trace>
  <inkml:trace contextRef="#ctx0" brushRef="#br0" timeOffset="332027.2636">18304 11585 0,'0'0'0,"13"-2"16,8 1-16,4 2 0,2 1 0,12 3 16,2 3-16,8 4 0,0 2 15,0 5-15,-6 3 0,-9-1 16,-6 0-16,-9-2 0,-7-1 16,-7-2-16,-5-1 0,-13-1 15,-9 0-15,-5-3 0,-4-2 16,-5 0-16,-3 0 0,-1-2 15,-1-1-15,0-2 0,2-4 16,8 0-16,7 0 16,5 0-16</inkml:trace>
  <inkml:trace contextRef="#ctx0" brushRef="#br0" timeOffset="332910.9728">18794 11680 0,'0'0'0,"0"0"0,0 0 16,33 8-16,-33-8 0,39 7 15,-10-3-15,2 1 0,2-2 0,13 1 16,5 0-16,0-3 16,1-1-16,7-4 0,-4-1 15,1-2-15,-7 0 0,-10 0 0,-10-3 16,-8-4-16,-6-2 0,-13-3 15,-10-1-15,-8 4 0,-7 1 16,-10 6-16,-8 4 0,-4 6 16,-2 5-16,-10 6 0,-1 4 15,7 8-15,2 6 0,4 10 16,3 6-16,12-3 0,9-2 0,10 1 16,9-2-16,10-6 15,7-2-15,16-3 0,12-3 16,8-8-16,4-4 0,4-8 15,5-4-15,-2-8 0,0-5 0,25-17 16,-10-5-16,-24 11 16,-17 6-16,-10 5 0</inkml:trace>
  <inkml:trace contextRef="#ctx0" brushRef="#br0" timeOffset="333179.5787">19603 11596 0,'0'0'0,"0"0"0,0 0 15,-11 27-15,11-27 0,-15 37 0,7-12 16,-2 2-16,0 4 0,-1 5 16,1-1-16,2-5 0,3-3 15,-1-6-15,2-3 16,0-5-16,2-4 0,1-5 0,1-4 16,1-5-16,1-3 0,2-8 15,0-5-15,2-4 0,1-1 16,5-8-16,2-2 0,-2 7 15,0 3-15,0 6 0,1 6 16,3 0-16,1 4 0,4 5 16,4 4-16,2 3 0,3 4 0,2 3 15,3 4-15,-6-2 0,-6-4 16,-4 0-16</inkml:trace>
  <inkml:trace contextRef="#ctx0" brushRef="#br0" timeOffset="333561.9713">20403 11633 0,'0'0'0,"0"0"0,0 0 0,-30-5 16,12 5-16,-8 2 0,-5 1 16,-2 5-16,-2 2 0,-12 8 15,-1 5-15,-6 6 0,6 3 16,3 5-16,10-2 15,17-5-15,12-3 0,7-7 16,6-5-16,13-9 0,11-6 16,-1-4-16,2-1 0,5-10 15,4-4-15,-5-1 0,-3 1 0,8-11 16,1-3-16,-10 4 0,-7 3 16,-6 7-16,-7 4 15,-2 4-15,-2 3 0,-5 6 0,-2 4 16,-2 6-16,-1 4 0,-5 8 15,-3 7-15,0 2 0,1 1 0,3 3 16,1 3-16,6-4 16,5-4-16,6-5 0,6-2 15,2-7-15,2-7 0,-5-1 0,-3-1 16,-3-2-16</inkml:trace>
  <inkml:trace contextRef="#ctx0" brushRef="#br0" timeOffset="333777.4455">20963 11438 0,'0'0'0,"0"0"0,0 0 0,0 0 15,-17 17-15,17-17 0,-24 34 16,9-11-16,-3 3 0,-1 5 0,-2 4 16,-3 10-16,5-1 0,1 5 15,5-6-15,5-7 0,4-6 16,7-7-16,7-5 0,3-6 15,4-4-15,2-6 0,4-6 16,-3-3-16,0-2 0,0 1 16,-4 0-16,-4 3 0</inkml:trace>
  <inkml:trace contextRef="#ctx0" brushRef="#br0" timeOffset="333944.2185">20595 11636 0,'0'0'0,"0"0"0,0 0 16,34-4-16,-34 4 0,40-2 0,-10 0 16,4 0-16,4 1 0,19 1 15,3 1-15,-2-1 0,-4-2 16,1 0-16,-3 1 0,-12 0 16</inkml:trace>
  <inkml:trace contextRef="#ctx0" brushRef="#br0" timeOffset="334264.3577">20992 11772 0,'0'0'0,"0"0"16,0 0-16,0 0 0,0 0 15,0 0-15,28 13 0,-28-13 16,38 6-16,-10-5 16,5-1-16,1-2 0,1-1 0,13-3 15,0-2-15,-5-1 0,-4-1 16,1-4-16,-4-1 0,-9 0 15,-5-1-15,-8 0 0,-7 0 16,-7 2-16,-5-2 0,-10 6 16,-5 3-16,-6 3 0,-3 3 0,-2 4 15,-5 5-15,-3 4 0,2 4 16,3 6-16,1 3 16,8 8-16,7 5 15,9-3-15,9-2 0,20 2 0,15-2 16,5-8-16,3-6 0,22-7 15,17-4-15,-2-7 0,1-3 16,14-2-16,-19 1 0,-23 1 16</inkml:trace>
  <inkml:trace contextRef="#ctx0" brushRef="#br0" timeOffset="334644.4817">22759 11737 0,'0'0'0,"0"0"0,0 0 16,-10-21-16,10 21 0,-15-12 0,4 4 15,-6 2-15,-4-1 0,-5 4 16,-5 2-16,-11 2 0,-1 5 0,-3 3 16,-4 6-1,-3 4-15,8 1 0,0 6 0,8 1 16,10-1-16,6-3 0,10-2 16,8-2-16,11-2 15,11-2-15,8-5 0,5-6 0,5-4 16,5-4-16,-2-3 0,-3-4 15,0-4-15,-1-3 0,3-5 16,-4-3-16,-8 1 0,-3 1 16,-9 1-16,-4 1 15,-5 7-15,-5 6 0,-2 4 16,-3 2-16,-4 6 0,-3 6 16,-1 4-16,-1 3 0,-1 7 0,-1 3 15,7-3-15,0 1 0,8 7 16,5 0-16,6-4 0,4-3 15,7-6-15,6-6 0,-5-2 0,-6-2 16,-4-1-16</inkml:trace>
  <inkml:trace contextRef="#ctx0" brushRef="#br0" timeOffset="334827.3978">23180 11730 0,'0'0'0,"0"0"15,0 0-15,0 0 0,-14 30 16,14-30-16,-21 35 0,8-13 16,-2-1-16,2 2 0,0 1 15,-2 3-15,2-2 0,5-5 16,1-4-16,4-6 0,3-5 0,0-1 16,0 0-16,0-2 0</inkml:trace>
  <inkml:trace contextRef="#ctx0" brushRef="#br0" timeOffset="334978.8892">23108 11415 0,'0'0'16,"0"0"-16,0 0 0,0 0 0,0 0 16,25 22-16,-25-22 15,29 19-15,-11-6 0,-1-1 0,-3-1 16,-2-2-16</inkml:trace>
  <inkml:trace contextRef="#ctx0" brushRef="#br0" timeOffset="335278.1069">23587 11628 0,'0'0'16,"0"0"-16,0 0 0,-12 33 0,5-16 15,-1 4-15,-3 5 0,-2 2 16,0 2-16,-6 6 0,1-2 15,-1 2-15,5-4 0,3-7 16,3-6-16,1-5 0,2-4 0,0-8 16,1-4-16,4-4 0,2-4 15,3-6-15,2-5 16,1-1-16,1-3 0,5-7 16,5-4-16,-1 6 0,0 4 15,3 2-15,0 6 0,-1 5 0,-1 1 16,2 7-16,3 6 0,-1 3 15,4 5-15,6 3 0,2 2 16,-8-2-16,-6-4 0,-4 0 16</inkml:trace>
  <inkml:trace contextRef="#ctx0" brushRef="#br0" timeOffset="335644.7518">24615 11716 0,'0'0'0,"0"0"0,0 0 16,-22 6-16,22-6 0,-30 14 15,10-2-15,-2 2 0,-2 2 0,-6 9 16,0 3-16,6 0 16,4 0-16,4 4 0,7 2 15,10-8-15,8-3 0,10-6 0,11-5 16,2-3-16,3-6 0,10-5 15,0-7-15,-4-5 0,-3-3 16,-1-6-16,-2-6 0,-2-8 16,-9-2-16,-13 1 0,-10 0 15,-4 6-15,-4 6 0,-7 5 16,-7 3-16,-4 1 0,-5 2 0,-3 7 16,-2 6-16,2 2 0,2 2 15,2 3-15,3 2 0,5 7 16,3 3-16,6 1 0,4 0 15,7-1-15,4-1 0,0-6 16,-1-2-16,-1-1 0</inkml:trace>
  <inkml:trace contextRef="#ctx0" brushRef="#br0" timeOffset="335999.5023">25249 11726 0,'0'0'0,"0"0"16,-10 23-16,0-7 0,-1 2 0,-6 9 16,1 2-16,0 1 0,1-1 0,-1 2 15,3-5-15,3-5 16,4-4-16,0-6 0,3-2 16,2-7-16,1-2 0,3-7 0,1-4 15,3-1-15,2-2 0,4-4 16,4-6-16,3-6 15,1-2-15,3 4 0,0 3 0,0 4 16,-1 4-16,5 3 0,-1 5 16,-2 8-16,-2 6 0,-1 0 15,0 2-15,-3 7 0,-3 4 0,-4 4 16,-3 5-16,-6 1 16,-3 0-16,-5 3 15,-4 3-15,0-6 0,-1-2 0,3-5 16,-1-6-16,2-3 0,2-3 15,1-1-15</inkml:trace>
  <inkml:trace contextRef="#ctx0" brushRef="#br0" timeOffset="336410.9703">26235 11399 0,'0'0'0,"0"0"16,-5 24-16,0-5 0,0 4 16,-8 12-16,-5 6 0,0 1 15,1 0-15,-3 10 0,1-1 16,0 0-16,4-7 0,2-10 16,3-8-16,1-6 0,2-5 0,3-4 15,1-3-15,-2-5 16,0-5-16,0-5 0,2-4 15,3-7-15,3-6 0,4-1 16,2-2-16,3-2 0,3 0 0,8-2 16,4 2-16,0 7 0,1 4 15,4 5-15,3 5 0,-1 3 0,0 3 16,-1 6-16,-1 5 16,-3 2-16,-1 2 0,-3 4 15,-2 4-15,-5 0 0,-5 0 16,-4 2-16,-3 4 0,-4-1 15,-4-1-15,-3-3 0,-1-1 16,-2-2-16,-1-2 0,1-4 16,1-2-16,1-3 0,2-1 0,0-1 15</inkml:trace>
  <inkml:trace contextRef="#ctx0" brushRef="#br0" timeOffset="336594.6652">26885 11670 0,'0'0'0,"0"0"16,0 0-16,-3 22 0,3-22 16,-6 28-16,-1-9 0,-1 2 0,-1 1 15,-2 0-15,-2 0 16,-2 2-16,1-2 0,1-6 0,2-4 16,3-1-16,0-3 0,1 0 15</inkml:trace>
  <inkml:trace contextRef="#ctx0" brushRef="#br0" timeOffset="336728.2805">26867 11340 0,'0'0'0,"0"0"0,0 0 0,0 0 16,0 0-16,15 19 0,-15-19 15,28 21-15,-9-9 0,-3-2 16,-1-1-16,-2-1 0</inkml:trace>
  <inkml:trace contextRef="#ctx0" brushRef="#br0" timeOffset="337028.0469">27472 11519 0,'0'0'0,"0"0"0,-22 2 16,6-1-16,-3 3 15,-4 3-15,-3 1 0,-6 4 0,2-1 16,1 3-16,2-1 0,1 4 15,4 0-15,10 2 0,7 2 16,6-1-16,6-1 0,7 2 16,7 0-16,3 0 0,1-3 0,0 0 15,1 0-15,-4-2 0,-3 1 16,-3 1 0,-8-3-16,-9-2 0,-7-1 15,-2-3-15,-2-3 0,-8-2 16,-7 0-16,3-2 0,2-2 0,3-4 15,2-2-15,5-7 0,5-4 16,2 2-16,0 3 0,1 3 16</inkml:trace>
  <inkml:trace contextRef="#ctx0" brushRef="#br0" timeOffset="337294.5071">28301 11401 0,'0'0'0,"0"0"0,-17 17 16,5 0-16,-2 2 0,-6 15 15,-2 7-15,0 4 0,-1 3 16,-4 17-16,0 3 0,1 3 16,4-7-16,-4 3 0,2-8 15,-1-1-15,3-9 0,2-12 0,1-8 16,0-7-16,2-5 0,-4-5 15,-4-2-15,2-8 0,-1-2 16,-2-11-16,-1-7 0,3-8 16,2-4-16,5 7 0,5 6 15,2 4-15</inkml:trace>
  <inkml:trace contextRef="#ctx0" brushRef="#br0" timeOffset="337410.6991">27682 11771 0,'0'0'0,"0"0"0,0 0 15,0 0-15,29-11 16,-6 5-16,4 0 0,7 0 0,6 0 15,3 2-15,3 0 0,18 0 16,16 1-16,-15 0 0,-12 1 0,-10 0 16</inkml:trace>
  <inkml:trace contextRef="#ctx0" brushRef="#br0" timeOffset="337765.8018">28827 11667 0,'0'0'0,"0"0"0,0 0 0,0 0 15,0 0-15,0 0 0,0 0 16,-31-9-16,31 9 0,-35 1 16,12 1-16,-5 2 15,-3 4-15,-10 6 0,-4 3 0,5 2 16,2 3-16,-2 7 0,6 1 16,7-4-16,5-3 0,4 0 15,7-2-15,9-6 0,5 0 16,10-6-16,9-6 0,3-3 15,2-2-15,2-5 0,2-2 16,3-7-16,-3-3 0,-1-4 16,-1-2-16,-2 1 0,-3 0 15,-5 5-15,-5 2 0,-4 3 0,-3 4 16,-2 2-16,0 3 0,-3 4 16,-2 1-16,-4 6 0,-1 4 15,-2 1-15,1 1 0,1 6 16,2 3-16,2 3 0,2 0 0,5 0 15,2 1-15,4-4 0,4-4 16,-4-3-16,-2-2 0,-2-3 16</inkml:trace>
  <inkml:trace contextRef="#ctx0" brushRef="#br0" timeOffset="337979.5534">29376 11635 0,'0'0'0,"0"0"0,0 0 16,-30 9-16,30-9 0,-40 14 16,14-2-16,-1 1 0,-2 2 0,-6 9 15,1 3-15,-1 6 0,8 0 16,5-2-16,5-1 16,7-2-16,5-2 0,9 0 0,9-6 15,2-7-15,4-4 0,-5-1 16,-2-1-16,-2-3 0</inkml:trace>
  <inkml:trace contextRef="#ctx0" brushRef="#br0" timeOffset="338294.3542">29176 11901 0,'0'0'0,"0"0"0,0 0 16,0 0-16,28-2 0,-28 2 15,45 3-15,-16-1 16,1-2-16,4 0 0,3 0 0,10 0 15,-2-1-15,8-1 0,-2-1 16,-9-5-16,-6-1 0,-6-3 16,-6-4-16,-6-2 0,-6 0 0,-8 1 15,-7-1-15,-9 4 16,-8 3-16,-7 3 0,-5 4 0,-1 4 16,-1 5-16,-10 7 15,-2 6-15,6 4 0,6 2 0,3 8 16,7 0-16,7 1 0,7 0 15,10-1-15,8 1 0,11 0 16,8 0-16,11-1 0,8-1 16,5-6-16,2-3 0,-8-4 15,-13-5-15,-9-4 0</inkml:trace>
  <inkml:trace contextRef="#ctx0" brushRef="#br0" timeOffset="338421.353">30346 12254 0,'0'0'0,"-19"-6"0,-7-2 15,4 2-15,2 0 0,3 1 0</inkml:trace>
  <inkml:trace contextRef="#ctx0" brushRef="#br0" timeOffset="346430.5602">12058 11679 0,'0'0'0,"0"0"0,0 0 15,0 0-15,0 0 0,11-18 0,-11 18 16,0 0-16,5-24 0,-6 12 15,-1-1-15,-3-1 0,-1-1 0,-2 0 16,-1 1-16,-1 1 16,0 1-16,-3 0 0,-3 0 15,-8 0-15,0 1 0,-2 6 0,-2 2 16,1 4-16,-2 2 16,0 5-16,1 6 15,0 8-15,3 4 0,-3 6 16,6-2-16,9-1 0,8 1 15,4-5-15,2-2 0,11-2 16,6-3-16,5-5 0,4-3 0,7-7 16,7-6-16,-4-2 0,-1-3 0,-1-5 15,0-3-15,-3-1 16,-2 0-16,0-5 0,-6 2 16,-6 1-16,-5 0 0,-4 1 15,-3 0-15,-2 7 0,-2 5 0,-2 3 16,0 3-16,-5 0 0,0 2 15,-3 7-15,-3 5 16,1 4-16,1 4 0,3 3 0,1 3 16,3-3-16,2-1 0,8 4 15,6-1-15,-3-5 0,-2-5 0,-2-4 16</inkml:trace>
  <inkml:trace contextRef="#ctx0" brushRef="#br0" timeOffset="346747.514">12673 11467 0,'0'0'0,"0"0"0,0 0 0,0 0 16,0 0-16,-26-13 0,26 13 16,-37-3-16,16 4 0,-3 2 15,-4 2-15,2 1 0,1 0 0,-2 8 16,3 2-16,4 0 0,3 0 15,6 5-15,9 3 16,6-3-16,6-2 0,6 1 0,5 2 16,0-3-16,1-2 0,1 1 15,2-1-15,-5-4 0,-3-1 16,-4 4-16,-4 0 0,-6-5 16,-4-2-16,-10 2 0,-10 1 15,0-1-15,0-1 0,-7-2 16,-5-4-16,5 0 0,3-3 0,2 0 15,5-1-15,3 1 0</inkml:trace>
  <inkml:trace contextRef="#ctx0" brushRef="#br0" timeOffset="347078.8167">13244 11410 0,'0'0'0,"0"0"15,0 0-15,0 0 0,-32-7 0,32 7 16,-43 0-16,16 4 0,1-1 16,-12 5-16,0 2 0,3 1 15,3 1-15,0 5 0,5 2 16,8 0-16,6 0 0,9 0 16,6 2-16,6-3 0,5-1 15,2 0-15,2 1 0,1-2 16,0 0-16,-2-1 0,-3-2 15,-4 0-15,-4 0 0,-6-1 0,-5 1 16,-4-1-16,-4-2 0,-7 0 16,-5-1-16,0-1 0,-1-1 0,-3-6 15,-2-2-15,3-1 16,1-2-16,9-3 0,6-6 16,2 3-16,2 2 0,3 1 15</inkml:trace>
  <inkml:trace contextRef="#ctx0" brushRef="#br0" timeOffset="347496.5875">13406 11385 0,'0'0'0,"0"0"0,0 0 0,-10 18 16,10-18-16,-18 23 0,6-3 15,0 1-15,0 4 0,1-2 16,0 2-16,-1 4 0,1-2 0,2-2 15,3-2-15,3-3 0,2-4 16,2-3-16,4-2 0,3-6 16,6-2-16,2-4 0,4-2 15,0-4-15,0-1 0,8-9 16,4-4-16,-2-4 0,0-5 0,1-2 16,1-2-1,-4 4-15,-1 3 0,-2 2 0,-5 6 16,-5 5-16,-4 4 0,-4 5 15,-3 5-15,-5 5 0,-3 3 0,-6 5 16,-4 7-16,-1 4 0,0 4 16,-2 3-16,1 1 15,-2 5-15,3-4 0,5-3 0,4-1 16,6-5-16,5-5 0,1-2 16,4-2-16,5-6 0,2-7 15,6-6 1,6-5-16,-9 2 0,-5 1 15,-1 1-15</inkml:trace>
  <inkml:trace contextRef="#ctx0" brushRef="#br0" timeOffset="348078.1425">14045 11397 0,'0'0'16,"0"0"-16,0 0 0,-22 21 15,22-21-15,-25 29 0,11-8 16,-4 4-16,-1-1 0,-6 9 15,-1-1-15,4-3 0,4-2 16,-1 1-16,4-4 0,2-5 16,3-3-16,3-5 15,1-2-15,4-6 0,1 0 0,1-3 16,4-6-16,3-5 0,2-4 0,4-4 16,4-4-16,-1-2 0,2-1 15,5-5-15,1 3 16,1 2-16,1 3 15,-4 4-15,-3 4 0,-3 4 16,-2 3-16,-1 4 0,-2 3 0,0 5 16,0 4-16,-2 2 0,-3 3 0,-3 7 15,-3 5-15,-1 0 16,0-1-16,0-2 0,-1 2 16,0-3-16,-2-2 0,0-2 15,0-3-15,0-2 0,2-2 0,1-2 16,1-2-16,0-2 0,-1-1 15,2-5-15,0-5 0,2-1 16,2-5-16,4-3 0,4-6 16,3-1-16,4-2 0,7-6 15,2-2-15,-1 6 0,-2 4 16,4 1-16,-2 4 0,-6 6 16,-3 3-16,-4 3 0,-1 3 15,-2 4-15,0 3 0,-4 4 16,0 5-16,-4 4 0,-2 1 0,-5 7 15,-1 3-15,0 0 0,-1 0 16,1 3-16,-2 1 0,1-6 16,-1-5-16,3-2 0,1-1 15,-1-5-15,2-3 0,1-7 16,0-3-16,4-3 0,-2-2 16,0 1-16,-1 1 0,0 1 15</inkml:trace>
  <inkml:trace contextRef="#ctx0" brushRef="#br0" timeOffset="348394.8686">14504 11679 0,'0'0'0,"0"0"16,0 0-16,0 0 0,31-1 0,-31 1 15,32-2-15,-32 2 0,42-3 16,-18 1-16,2 0 0,2-1 16,1-2-16,6-1 0,-1-1 15,-1-2-15,-1 0 0,2-4 16,-4-2-16,-6 0 0,-4 3 0,-6-3 15,-4-3-15,-4 2 0,-5 2 16,-10 0-16,-8 2 16,-4 5-16,-4 3 0,-3 3 0,-4 4 15,0 5-15,0 4 0,-1 5 16,0 4-16,0 5 0,6-1 0,7-1 16,6 1-16,5-2 15,6-1-15,7-1 0,6-1 16,3-1-16,4-1 0,5 0 15,4 2-15,-5-6 0,-4-2 16,-5-3-16</inkml:trace>
  <inkml:trace contextRef="#ctx0" brushRef="#br0" timeOffset="359531.4784">21477 12712 0,'0'0'0,"0"0"0,0 0 16,0 0-16,21-17 0,-21 17 15,11-16-15,-5 6 0,-2-1 0,-1-1 16,1-2-16,-2 1 0,-1-1 15,-3-4-15,-4-1 0,-3 3 16,-3 2-16,-4 1 0,-5 0 16,-1 3-16,-2 1 0,-4 6 15,-5 4-15,-8 6 0,0 3 0,0 4 16,1 4-16,2 2 0,4-1 16,-2 7-16,4 2 15,7-3-15,7-2 0,8 4 0,10-1 16,4-7-16,5-3 0,6-2 15,7-1-15,4-6 0,1-1 16,7-8-16,6-6 0,-5-1 16,-3-2-16,4-5 0,-4-3 15,-5 0-15,-3 1 0,-3 0 16,-2-2-16,-5 6 0,-4 2 0,-1 1 16,0 3-16,-6 4 0,-3 4 15,-3 3-15,-2 6 16,-1 3-16,1 3 0,0 6 0,1 4 15,1 1-15,3-1 0,5 5 16,4 1-16,2-4 0,2-2 0,-2-6 16,-2-4-16,-3-3 15</inkml:trace>
  <inkml:trace contextRef="#ctx0" brushRef="#br0" timeOffset="359878.6806">22148 12531 0,'0'0'0,"0"0"0,0 0 0,-33-2 16,18 2-16,-7 0 0,-6 2 16,1 0-16,-1 2 0,-7 5 15,1-1-15,-3 4 0,6 1 0,9 4 16,9 2-16,9-2 0,6-1 15,8 2-15,5 2 0,9 2 16,5 2-16,2-1 16,0 0-16,-5-2 0,-2-1 0,-2 0 15,-5-2-15,-7-3 0,-6-1 16,-10-2-16,-6 1 0,-6-3 16,-4-2-16,-1-4 0,-5-2 15,-5-1-15,1 0 0,3-6 16,0-5-16,9-3 0,7 1 0,2 2 15,3 2-15,2 2 16</inkml:trace>
  <inkml:trace contextRef="#ctx0" brushRef="#br0" timeOffset="360095.1792">22408 12635 0,'0'0'0,"0"0"16,-6 24-16,0-3 15,0 6-15,-6 14 0,-4 5 0,-5 17 16,-1 5-16,-4 15 0,0 0 16,1 3-16,4-9 0,0-2 15,4-12-15,0-11 0,3-9 16,2-7-16,1-7 0,1-10 16,0-7-16,-2-31 0,-2-20 15,7 14-15,0 5 0,3 6 16</inkml:trace>
  <inkml:trace contextRef="#ctx0" brushRef="#br0" timeOffset="360347.2446">22410 12532 0,'0'0'0,"11"2"15,3 0-15,4 1 0,2 0 0,7 5 16,2 1-16,-4 2 15,-2 1-15,3 6 0,-3 3 0,-6-2 16,-3-1-16,-7 2 0,-4 0 16,-7 2-16,-3 0 0,-10 0 15,-7-2-15,-3 1 0,0 0 16,-12 3-16,-5-3 16,3-2-16,3-4 0,5-5 0,4-4 15,7-3-15,4 0 0,5-1 16</inkml:trace>
  <inkml:trace contextRef="#ctx0" brushRef="#br0" timeOffset="360696.0797">22731 12826 0,'0'0'0,"0"0"16,0 0-16,24 9 0,-24-9 0,32 8 15,-9-4-15,1-1 16,0 0-16,9-2 0,3-1 0,-2-1 15,-1-3-15,5-2 16,-4-1-16,-3-3 0,-3 0 0,-5-2 16,-4-2-16,-6 0 0,-4-1 15,-7-1-15,-4 0 0,-3 0 16,-4 1-16,-8 2 0,-6 2 16,-2 3-16,-2 3 0,-6 5 15,-4 4-15,0 3 0,1 1 0,-9 9 16,0 5-1,6 7-15,6 4 0,9-4 0,6-2 16,11 6-16,11 2 0,6-10 16,6-3-16,21 1 0,11-3 15,1-7-15,-1-5 0,16-3 16,11-4-16,-11 1 0,-19-1 0,-12 0 16</inkml:trace>
  <inkml:trace contextRef="#ctx0" brushRef="#br0" timeOffset="360928.8555">23788 12722 0,'0'0'0,"0"0"0,0 0 16,-33-1-16,33 1 0,-38 9 16,14 2-16,-1 2 0,-2 2 15,-5 6-15,2 2 0,4 0 0,3-1 16,2 7-16,7 0 0,6-1 15,5-1-15,7-1 0,6-2 16,6-4-16,6-3 0,9-7 16,8-6-16,-3 0 15,-8-2-15,-6 0 0</inkml:trace>
  <inkml:trace contextRef="#ctx0" brushRef="#br0" timeOffset="361145.1265">24289 12510 0,'0'0'0,"0"0"0,0 0 16,-21 21-16,21-21 0,-33 33 15,10-6-15,-1 3 0,0 3 16,-6 10-16,1 4 0,1 3 16,6-6-16,3 2 0,7-6 15,5-6-15,5-5 0,12-2 16,10-1-16,0-7 0,0-6 15,9-6-15,6-7 0,-3-4 0,-2-5 16,-7 3-16,-4 1 16,-5 1-16</inkml:trace>
  <inkml:trace contextRef="#ctx0" brushRef="#br0" timeOffset="361297.4576">23958 12740 0,'0'0'0,"0"0"15,0 0-15,0 0 0,23 5 0,-23-5 16,42-1-16,-14 0 0,5 1 16,7 0-16,6 0 0,5 0 15,-8 0-15,-7 0 16</inkml:trace>
  <inkml:trace contextRef="#ctx0" brushRef="#br0" timeOffset="361482.1798">25096 12446 0,'0'0'0,"0"0"0,0 0 16,0 0-16,16 22 0,-16-22 15,6 22-15,-6-22 0,2 29 16,-2-15-16,0-3 0,0 0 0</inkml:trace>
  <inkml:trace contextRef="#ctx0" brushRef="#br0" timeOffset="361694.8476">24770 12707 0,'0'0'0,"0"0"16,0 0-16,33 10 0,-15-4 0,2 3 15,3 2-15,1 3 0,0 1 16,5 9-16,-3 1 15,-4 2-15,-3 0 0,-2 7 0,-5 3 16,-5 0-16,-4 1 0,-10-1 16,-7 0-1,-2-4-15,0-5 0,-3-4 0,2-6 16,2-10-16,4-7 0,3-1 0,2 0 16,0 0-16</inkml:trace>
  <inkml:trace contextRef="#ctx0" brushRef="#br0" timeOffset="361928.76">25344 12664 0,'0'0'0,"0"0"0,0 0 0,-26 17 0,8-5 16,-6 6-16,-6 2 0,-4 4 16,-4 2-16,-14 9 15,0 0-15,-3 5 16,7-2-16,12-8 0,10-5 0,11 3 15,15-2-15,8-7 0,6-5 16,19-7-16,15-7 0,3-5 16,0-2-16,18-9 0,3-6 15,-16 6-15,-16 4 0,-9 3 16</inkml:trace>
  <inkml:trace contextRef="#ctx0" brushRef="#br0" timeOffset="362128.7712">25423 12787 0,'0'0'0,"0"0"15,0 22-15,0-8 0,0 3 0,0 8 16,0 3-16,0-3 0,0 0 16,1 3-16,0-1 15,1-5-15,1-6 0,1-8 16,0-7-16,-1-2 0,0-2 0,-1 1 15,-1-1-15,-1 3 16</inkml:trace>
  <inkml:trace contextRef="#ctx0" brushRef="#br0" timeOffset="362613.3747">25619 12723 0,'0'0'15,"0"0"-15,29 5 0,-11-2 0,2 1 16,9 4-16,2 1 0,-3 2 15,1 2-15,3 3 16,-1 0-16,-7-1 0,-4 1 0,-8-1 16,-5 0-16,-7 1 0,-6 1 15,-7 0-15,-6 1 0,-4-3 16,-4-2-16,-5-2 16,-5-2-16,2-1 0,0-3 0,-6-1 15,1-3-15,4-2 0,2-1 0,7-5 16,6-3-16,6-1 0,3-1 15,7 2-15,6-1 0,9 0 16,7-1-16,5 2 0,5 1 16,2 6-16,4 2 0,8 3 15,1 3-15,-2 1 0,-2 0 16,-6 1-16,-4 2 0,-8 0 16,-6 1-16,-8 1 0,-6 0 15,-12 0-15,-9-1 0,-12 0 16,-10 1-16,0 1 0,0 1 15,-3 0-15,-2-1 0,-3 0 0,4 0 16,11-3-16,7-1 0,7-2 16,6-1-16,14 1 0,10 0 15,10-1-15,6 1 0,13-2 16,8-1-16,5-1 0,2-2 16,15-3-16,0-1 15,-1-4-15,-1-3 0,-16 0 0,-13 0 0,-5 2 16,-9 2-1,-6 3-15</inkml:trace>
  <inkml:trace contextRef="#ctx0" brushRef="#br0" timeOffset="362863.3827">25776 12453 0,'0'0'16,"0"0"-16,0 0 0,-6 31 0,6-31 15,-11 49-15,0-3 16,-2 5-16,-3 3 0,-4 24 0,-4 24 16,-1 12-16,4-8 0,1 8 15,1 3-15,2 10 0,6-30 16,-1-16-16,-1-11 0,5-21 16,0-16-16,3-15 0,3-11 15,-2-6-15,-2-5 0,2-17 16,2-13-16,1 20 0,1 4 0,0 4 15</inkml:trace>
  <inkml:trace contextRef="#ctx0" brushRef="#br0" timeOffset="363445.6381">26661 12559 0,'0'0'0,"0"0"16,0 0-16,0 0 0,0 0 0,0 0 15,-33 16-15,33-16 0,-47 12 16,18-5-16,-4 3 0,0-2 16,-1 1-16,-6 3 0,1-1 15,6 0-15,7-4 0,2 6 16,11 1-16,8 1 0,6 2 15,13-1-15,11 2 0,9 2 16,0-4-16,9 3 0,1-2 16,-1 0-16,-1 0 0,-3-1 15,-6-2 1,-20-4-16,-12 0 0,-9-2 0,-7-1 0,-14-2 16,-11-1-16,3-1 15,0-1-15,-6 0 0,-6 1 16,6-1-16,5-1 0,1 1 15,5-4-15,7 4 0,8-1 0,12 2 16,11 1-16,4-2 0,3 1 16,15 2-16,11 3 0,2-1 15,1-1-15,4 2 0,5 3 16,1 2-16,-5 2 0,-7 1 16,-6 1-16,-8-2 0,-8-1 0,-8-1 15,-7 1-15,-5-2 0,-3 0 16,-14 1-16,-10 0 15,6-4-15,0-1 0,-7-2 0,-4-2 16,4 0-16,4-1 0,-4 0 16,1 0-16,9-3 0,2-1 15,4-5-15,4-4 0,3 5 16,3 1-16,0-1 0</inkml:trace>
  <inkml:trace contextRef="#ctx0" brushRef="#br0" timeOffset="363813.1591">26440 13091 0,'0'0'0,"0"0"0,0 0 16,0 0-16,0 0 0,-12 25 0,12-25 16,-10 18-16,10-18 0,-12 21 15,6-10-15,-1 0 0,1-2 16,0-1-16,-1-1 0,2-3 16,-1-1-16,1-3 0,-2-5 15,2-1-15,0 0 0,1 0 0,0 1 16,1-7-16,-1-5 0,-4 0 15,-4-1 1,1 3-16,-1 4 0,-6 0 0,-1 2 16,-2 5-16,0 5 0,0 5 15,1 5-15,1 3 0,2 2 0,3 8 16,3 3-16,5 0 16,4 2-16,11 0 0,8 0 15,5 0-15,4 0 0,16 2 16,8-3-16,5-3 0,5-2 0,17-1 15,4-4-15,-5-3 16,-3-2-16,6-3 0,-4-5 0,18-6 16,-18-9-16,-7-3 0,-4-3 15,-20 5-15,-14 4 0,-9 2 16</inkml:trace>
  <inkml:trace contextRef="#ctx0" brushRef="#br0" timeOffset="363958.7878">27545 13437 0,'0'0'0,"0"0"0,0 0 16,0 0-16,0 0 0,0 0 16,-30-8-16,30 8 0,-28-16 0,28 16 15</inkml:trace>
  <inkml:trace contextRef="#ctx0" brushRef="#br0" timeOffset="373362.4209">20038 10243 0,'0'0'0,"0"0"0,0 0 0,0 0 16,0 0-16,0 0 0,0-21 16,0 21-16,0 0 0,-20-14 15,9 10-15,-2 2 0,-1 3 16,-7 2-16,-6 4 0,0 0 15,-2 3-15,-12 7 0,-2 7 16,2 1-16,0 1 0,-7 9 0,4 2 16,2 2-16,9-3 0,12-1 15,10-1-15,9-3 0,7-3 0,13-4 16,11-5-16,6-4 16,5-2-16,16-1 0,6-3 15,-5-6-15,-2-3 0,-8-1 16,-14 1-16,-9-1 0</inkml:trace>
  <inkml:trace contextRef="#ctx0" brushRef="#br0" timeOffset="373696.0749">20430 10401 0,'0'0'16,"0"0"-16,0 0 0,0 0 15,0 0-15,-23 17 0,23-17 16,-25 21-16,10-8 0,-1 5 15,1 6-15,2 1 0,1 0 0,1 6 16,4-2-16,7-4 0,7-2 16,7-6-16,6-4 0,5-4 15,5-4-15,10-4 0,3-4 16,0-4-16,-2-2 0,5-7 16,-4-3-16,-8-1 0,-6 0 15,-3-6-15,-5-4 0,-8 2 16,-7 1-16,-8-3 0,-8 4 15,-1 9-15,-4 4 0,-9 3 16,-7 3-16,0 3 0,-1 3 0,-8 3 16,-1 4-16,12 1 0,4-2 15,0 6-15,2 3 0,8-1 16,3 0-16,4-4 0,2-2 16,2-2-16</inkml:trace>
  <inkml:trace contextRef="#ctx0" brushRef="#br0" timeOffset="374112.1617">21210 10356 0,'0'0'0,"0"0"16,0 0-16,0 0 0,-25 18 0,25-18 15,-33 23-15,13-7 16,-1 2-16,-1 4 0,-1 3 15,-5 5-15,4-2 0,4-3 16,4-1-16,1 1 0,5-5 0,8-5 16,7-4-16,6-3 0,5-4 15,6-4-15,5-5 0,1-3 16,3-3-16,3-4 0,3-4 16,-1-1-16,-1 1 0,6-9 15,-2-5-15,-3 5 0,-3 3 16,-1 0-16,-6 5 0,-8 4 15,-4 4-15,-6 5 0,-3 4 0,-5 5 16,-2 5-16,-8 4 0,-5 7 16,2-1-16,-1 1 0,-2 6 15,0 4-15,0 5 0,3-1 16,5-1-16,4 0 0,5-6 16,3-6-16,9-4 0,5-4 15,7-4-15,3-5 0,-5 0 16,-5-1-16,-5 0 0</inkml:trace>
  <inkml:trace contextRef="#ctx0" brushRef="#br0" timeOffset="374478.9244">21995 10388 0,'0'0'16,"0"0"-16,0 0 0,-16 17 15,16-17-15,-24 27 0,8-7 16,-3 0-16,-1 1 0,-7 7 15,-1 1-15,4-4 0,3-3 0,0 2 16,3-6-16,4-2 0,2-3 16,3-7-16,4-7 0,1-2 15,3-3-15,6-5 0,3-3 16,6-4-16,2-2 0,10-7 16,2-3-16,2 3 0,1 2 15,3 1-15,-3 3 0,-2 5 16,-3 4-16,1 4 0,0 3 15,-4 4-15,-3 4 0,-4 5 16,-4 4-16,-4-1 0,0 1 0,-3 6 16,-4 3-16,-3 1 0,-3 1 15,-3 2-15,-3 1 0,1-1 16,2-3-16,-1 0 0,1-2 16,4-5-16,1-5 0,8-7 15,4-3-15,-3-1 0,0 0 0,-2 1 16</inkml:trace>
  <inkml:trace contextRef="#ctx0" brushRef="#br0" timeOffset="374712.6526">22707 10213 0,'0'0'0,"0"0"0,0 0 15,-21 25-15,21-25 0,-32 37 16,9-8-16,-9 10 0,-2-3 0,-6 14 15,3 3-15,6-7 0,6-5 16,3 0-16,6-9 16,6-6-16,4-5 0,9-5 0,8-4 15,5-3-15,1-3 0,6-7 16,5-4-16,1-2 0,0-1 0,-6 1 16,-4 3-16,-4 0 15</inkml:trace>
  <inkml:trace contextRef="#ctx0" brushRef="#br0" timeOffset="374878.5499">22431 10410 0,'0'0'0,"0"0"16,0 0-16,28-4 0,-28 4 0,36-1 15,-9 4-15,3-1 16,2 0-16,11-1 0,2 0 15,-6 0-15,-7-1 0,-5 1 0</inkml:trace>
  <inkml:trace contextRef="#ctx0" brushRef="#br0" timeOffset="375246.7547">22746 10592 0,'0'0'0,"0"0"0,0 0 16,0 0-16,0 0 0,0 0 15,30 0-15,-30 0 0,39 0 0,-11-2 16,5 1-16,0-2 0,1 0 16,13-4-16,0 0 0,-3-1 15,-3 0-15,4-5 0,-4 0 16,-8-2-16,-5 2 0,-9-3 16,-5 1-16,-7 0 0,-3 1 0,-8 0 15,-4 2-15,-8 2 16,-4 3-16,-7 6 0,-6 6 15,-2 0-15,1 3 0,-7 8 16,1 4-16,2 2 0,4 0 0,5 6 16,4 5-16,7-3 0,7 0 15,14 1-15,10-2 0,4-7 16,5-4-16,14-5 0,10-3 16,3-5-16,0-4 0,6-2 15,5-2-15,-5-5 0,-4-2 16,6-6-16,-1-2 0,-16 6 0,-11 2 15,-9 4-15</inkml:trace>
  <inkml:trace contextRef="#ctx0" brushRef="#br0" timeOffset="375581.9331">23777 10441 0,'0'0'0,"0"0"0,0 0 16,0 0-16,0 0 0,0 0 16,-27 20-16,27-20 0,-25 24 0,10-7 15,-3 5-15,-1-2 16,-1 1-16,-3 4 0,1-2 15,3-2-15,4-3 0,3-3 16,2-3-16,2-2 0,3-2 0,1-6 16,3-5-16,2-2 0,4-3 15,5-6-15,4-3 0,1-3 16,2 0-16,4-3 0,5-2 16,5-4-16,-2 3 0,1 6 15,1 5-15,-1 3 0,0 3 0,3 2 16,-2 3-16,-2 3 0,-3 3 15,-2 5-15,1 5 16,-7 3-16,-3 1 0,-5 5 0,-5 2 16,-3 0-16,-4 1 0,-5 2 15,-4-1-15,-2-2 0,1-2 16,-2 0-16,-2 1 0,3-4 16,0-2-16,3-4 0,2-2 15,3-3-15</inkml:trace>
  <inkml:trace contextRef="#ctx0" brushRef="#br0" timeOffset="375981.8246">24768 10510 0,'0'0'16,"0"0"-16,0 0 0,0 0 15,-10-17-15,10 17 0,-28-15 16,10 9-16,-3 3 0,-5 2 15,-3 3-15,-11 2 0,0 3 0,-2 5 16,-1 5-16,-4 5 0,4 3 16,0 5-16,8-2 0,11-3 15,10-4-15,10-3 0,7-2 16,6-3-16,3-4 0,13-5 16,10-3-16,-2-2 0,-1-4 0,3-3 15,5-3-15,-4-1 16,-2-1-16,6-8 0,-2-4 15,-5 3-15,-4 1 0,-8 2 16,-5-1-16,-5 6 0,-4 3 0,-1 5 16,-3 3-16,-3 3 0,-4-3 15,-5 9-15,-4 6 0,0 2 16,-1 2-16,0 6 0,-1 4 16,4-1-16,3-1 0,3 4 15,5-1-15,4-7 0,2-3 16,0-4-16,-2-2 0,-1-3 0</inkml:trace>
  <inkml:trace contextRef="#ctx0" brushRef="#br0" timeOffset="376381.9967">25099 10457 0,'0'0'0,"0"0"16,0 0-16,0 0 0,-25 25 0,25-25 15,-27 34-15,10-13 0,2 1 16,-3 1-16,-1 1 16,-1 3-16,2-3 0,4-5 0,3-3 15,1-5-15,1-2 0,1-4 16,3-4-16,1-4 0,3-2 16,4-5-16,3-4 0,2-4 15,0-4-15,7-3 0,2-2 16,6-3-16,0 1 0,-1 3 15,-1 3-15,-3 6 0,0 3 0,4 4 16,1 5-16,-4 2 0,0 1 16,-1 6-16,0 4 0,-4 3 15,-1 3-15,-5 4 0,-2 4 16,-4 3-16,-3 2 0,-5 2 16,-2 1-16,-3-2 0,-1-3 15,-2 3-15,1-2 0,2-3 16,2-3-16,4-4 0,2-4 15,3-6-15,4-3 0,-2-2 0,0 0 16,-2-1-16</inkml:trace>
  <inkml:trace contextRef="#ctx0" brushRef="#br0" timeOffset="376628.6946">25755 10412 0,'0'0'0,"0"0"0,0 0 16,-36 16-16,18-5 0,-7 4 0,-4 6 16,-9 9-16,3 3 0,-5 8 15,4-1-15,8-6 0,7-5 16,8 0-16,9-3 0,5-4 16,4-3-16,13-5 0,9-6 15,0-1-15,-1-3 0,4-7 16,3-5-16,-8 2 0,-5 1 0,-4 1 15</inkml:trace>
  <inkml:trace contextRef="#ctx0" brushRef="#br0" timeOffset="376929.4323">25675 10654 0,'0'0'0,"0"0"16,0 0-16,0 0 0,0 0 0,0 0 15,0 0-15,34 8 0,-34-8 0,35 3 16,-10-4-16,2-1 15,3 0-15,2-3 0,2 1 0,8-5 16,-2 1-16,5-5 16,-3-2-16,-8 1 0,-6-2 0,-7-2 15,-6-2-15,-5 0 0,-4 2 16,-13 0-16,-10 1 0,-3 5 16,-5 5-16,-9 3 0,-8 4 15,-2 3-15,-1 4 0,-8 6 16,2 7-16,6 3 0,5 2 0,4 9 15,7 3-15,13-4 16,8-2-16,16-1 0,12 0 16,5-3-16,4-2 0,9-2 0,10-4 15,-13-5-15,-9-3 0,-6-3 16</inkml:trace>
  <inkml:trace contextRef="#ctx0" brushRef="#br0" timeOffset="377796.0919">25148 11312 0,'0'0'16,"-14"0"-16,-7 0 0,-11 1 0,-3 0 15,-25-1-15,-11 0 0,-17-2 16,1 0-16,-26-3 0,-9 3 16,-12-4-16,6 0 0,-68-11 15,5-4-15,19 1 0,15 2 0,-17 2 16,-10 2-16,12 1 15,8 4-15,-9 0 0,-6-1 0,10 2 16,5 1-16,-9 2 0,-5 2 16,12 1-16,11 3 0,-9-4 15,-6-1-15,18 0 0,12 2 16,-10-2-16,-6 1 0,23-1 16,14 0-16,-6-3 0,-4-2 15,17-2-15,9-2 0,7-6 16,6-5-16,10 2 0,6-1 0,1-6 15,2-5-15,14 0 0,11 2 16,2-4-16,2-3 0,11 5 16,9 2-16,7-2 0,7-2 15,5 2-15,7 1 0,12-9 16,10-5-16,10 3 0,7 4 16,13-7-16,10-3 0,4 5 15,2 3-15,20-7 0,15-3 16,-2 4-16,-2 4 0,26-6 15,18-1-15,-1 6 0,-1 5 0,24-8 16,16-4-16,-14 6 0,-9 6 0,30-1 16,21 3-16,-7 5 15,-3 7-15,20 5 0,17 6 16,-17 2-16,-10 3 0,19 7 16,12 6-16,-19 4 0,-13 3 0,20 8 15,13 4-15,-22 5 16,-16 2-16,7 9 0,4 5 15,-21 3-15,-15 4 0,1 7 0,0 6 16,-27-1-16,-18-1 0,-7 6 16,-5 3-16,-21-10 0,-15-7 15,-15 8-15,-9 5 0,-14-6 16,-11-4-16,-14 2 0,-7 3 16,-14-5-16,-10-5 0,-21 2 15,-16 2-15,-5-10 0,-3-9 0,-24 3 16,-17 1-16,-6-9 0,-3-6 15,-29-3-15,-20 0 16,4-6-16,1-3 0,-39 1 0,-28-1 16,66-4-16,45-2 0,30-3 15</inkml:trace>
  <inkml:trace contextRef="#ctx0" brushRef="#br0" timeOffset="383646.3624">4681 13244 0,'0'0'0,"0"0"15,-36-10-15,18 7 0,-4 0 16,-18 3-16,-8 3 0,-9 2 16,-3 2-16,-35 14 15,-12 8-15,-23 21 16,0 8-16,2 4 0,20-8 0,-29 45 15,8 21-15,38-21 16,25-13-16,24 5 0,16 4 16,20-18-16,12-13 0,26 0 0,19 0 15,2-15-15,2-10 0,32-5 16,22-1-16,-6-10 0,-5-8 16,29-5-16,19-5 0,-18-3 15,-14-2-15,17-9 0,13-6 16,-13-3-16,-8-1 0,13-11 15,8-6-15,-20 6 0,-13 6 0,18-18 16,8-12-16,-22 4 16,-17 3-16,-17-1 0,-13 1 0,-13-3 15,-6-2-15,-24-2 0,-14 0 16,-18 2-16,-14 4 0,-23-9 16,-17-6-16,-21 5 0,-14 3 15,-26 7-15,-18 4 0,-12 4 16,-8 0-16,-27 13 0,-22 8 15,-9 10-15,-11 6 0,72 2 16,50-1-16,32 1 0</inkml:trace>
  <inkml:trace contextRef="#ctx0" brushRef="#br0" timeOffset="385929.4776">2497 15954 0,'0'0'15,"0"0"-15,0 0 0,0 0 0,0 0 16,0 0-16,0 0 16,29 1-16,-29-1 0,0 0 0,33-2 15,-33 2-15,27-1 0,-8 0 16,3-2-16,0 2 0,0 0 0,11-1 16,7 1-16,1-1 15,1 2-15,17 0 0,5 0 16,-1 0-16,-4 0 0,21-1 15,8-1-15,4 1 0,-8 0 0,25-1 16,4 2-16,-12-1 0,-8-1 16,56 1-16,1-1 0,-27 1 15,-15 2-15,18-3 0,7-1 16,-10-3-16,-12-1 0,18-1 16,11-1-16,-14 2 0,-11 0 0,19 0 15,15 2-15,-16 0 16,-10 2-16,14-2 0,11-2 15,-18-1-15,-12-2 0,22 3 0,16 2 16,-17 1-16,-10 0 0,15 0 16,15 0-16,-24 1 0,-13 3 15,23-1-15,18-1 0,-23 0 16,-13-3-16,21 3 0,14 0 16,-19 2-16,-13 3 0,24-4 15,15-1-15,-18-1 0,-12 0 0,18 0 16,13-1-16,-18-4 0,-13-2 15,16 5-15,12 3 16,-21-3-16,-12-3 0,21 1 0,16-1 16,-20 3-16,-15 0 0,21 1 15,15 1-15,-20-1 0,-14 0 0,28 1 16,18 2 0,-23-1-16,-16-2 0,56 5 15,38 2 1,2 1-16,2 2 0,-68-3 0,-45-1 0,20 2 15,15 1-15,-21-2 0,-12 0 16,23 0-16,16-1 16,-23 2-16,-13-1 0,11 1 0,11 1 15,-18-4-15,-11-2 0,13 1 16,10 1-16,-23-2 0,-15-3 0,12-5 16,7-4-16,-18 3 15,-14 2-15,8-2 0,5-4 16,-19 4-16,-11 1 0,13 1 15,10-1-15,-17 3 0,-11 0 0,3-1 16,-1-4-16,-17 4 16,-12 1-16,-1 2 0,-2 1 15,-15 2-15,-10 0 0,-7 0 0</inkml:trace>
  <inkml:trace contextRef="#ctx0" brushRef="#br0" timeOffset="394998.2006">15745 14459 0,'0'0'0,"0"0"16,0 0-16,-25 3 0,25-3 0,-28 8 16,6 1-16,-4 2 0,-3 1 15,-12 12-15,-3 7 0,-1 4 16,-1 2-16,-15 18 0,-1 6 16,0 6-16,10-4 0,-4 12 15,-4 11-15,13-5 0,8-4 0,4 29 16,16-12-16,20-10 15,13-7-15,20-13 0,13-9 0,11-9 16,11-7-16,19-3 16,16-4-16,7-7 0,7-7 0,9-8 15,6-4-15,-5-9 0,-3-4 16,24-13-16,19-8 16,-28-2-16,-19-3 0,-16-6 15,-12-3-15,-13-15 0,-8-9 0,-10 3 16,-7 3-16,-13 4 0,-9 3 15,-16-17-15,-10-10 0,-13 7 16,-8 7-16,-12-6 0,-9-2 16,-16 6-16,-14 3 0,-20 6 15,-13 5-15,-7 11 0,-3 8 0,-17 8 16,-10 4-16,-2 12 16,-1 8-16,-9 12 0,-6 8 15,13 4-15,8 2 0,17 8 0,14 4 16,30-11-16,23-7 0,15-6 15</inkml:trace>
  <inkml:trace contextRef="#ctx0" brushRef="#br0" timeOffset="395280.272">15757 13852 0,'0'0'0,"0"0"0,40 5 16,-19-3-16,4 0 0,17-1 15,9 1-15,14 3 0,1 1 0,17-1 16,2-1-16,-9-1 15,-8 0-15,4-4 0,2-5 16,-19 0-16,-14 0 0,-12 0 0,-8 3 16,-5 0-16</inkml:trace>
  <inkml:trace contextRef="#ctx0" brushRef="#br0" timeOffset="395500.3952">16266 13618 0,'0'0'0,"0"0"0,0 0 16,1 35-16,-1-35 0,0 49 16,-2-9-1,-2 4-15,1 5 0,-3 13 0,1 13 16,-2 4-16,1-8 0,-1-2 16,0-11-16,1-12 0,0-9 0,-1-8 15,-3-6-15,-6-9 0,-5-7 16,-4-8-16,-5-5 0,10 2 15,5 1-15,3 1 0</inkml:trace>
  <inkml:trace contextRef="#ctx0" brushRef="#br0" timeOffset="395629.2114">15848 14100 0,'0'0'0,"0"0"0,0 0 16,35 2-16,-13 1 0,8-2 0,5 0 15,16-1-15,4-1 0,5-1 16,2-1-16,2 0 0,-12 1 15,-10 0-15</inkml:trace>
  <inkml:trace contextRef="#ctx0" brushRef="#br0" timeOffset="395815.1923">16862 13508 0,'0'0'0,"0"0"15,0 0-15,0 0 0,16 29 0,-16-29 16,17 28-16,-8-10 0,0 4 16,1 1-16,1 1 0,-1-3 15,-1-2-15,-2-3 16</inkml:trace>
  <inkml:trace contextRef="#ctx0" brushRef="#br0" timeOffset="395946.5158">16675 13833 0,'0'0'0,"0"0"0,-12 21 15,4-6-15,-1 3 0,1-2 0,1 0 16,-2 1-16,1-3 16,3-2-16</inkml:trace>
  <inkml:trace contextRef="#ctx0" brushRef="#br0" timeOffset="396296.4187">16860 13826 0,'0'0'0,"0"0"0,34 5 0,-11-1 15,4 0-15,13 3 0,7 2 16,7 1-16,-3-2 0,6 3 16,-3 1-16,-9-3 0,-6 1 0,-6 0 15,-9-1-15,-13 0 0,-7-1 16,-13 1-16,-12-1 15,-7 0-15,-5 0 0,-7 0 0,-5 0 16,-1-7-16,-1-2 0,-11-3 16,-4-1-16,15-2 0,9-2 15,10-9-15,6-5 0,6 4 16,4 4-16,3 13 16,3 11-16,1-2 0,2 0 0,1-2 15,1 0-15,0 5 0,-1 4 0,-2 7 16,-4 7-16,-3-5 15,-2-1-15,-2 3 0,-2 2 16,3-3-16,2-1 0,1-4 16,2-6-16,3-4 15,2-3-15,1 0 0</inkml:trace>
  <inkml:trace contextRef="#ctx0" brushRef="#br0" timeOffset="396430.0522">17058 14097 0,'0'0'15,"0"0"-15,17 5 0,-7-2 0,0 1 16,0 2-16,-2 1 0,0 2 16,-1 1-16,-2-1 0,-2-1 15,-1-3-15,-1 1 0,0-3 16</inkml:trace>
  <inkml:trace contextRef="#ctx0" brushRef="#br0" timeOffset="396696.8907">16729 14221 0,'0'0'0,"0"0"0,0 0 16,36 9-16,-20-6 0,4 0 0,6 1 16,6 0-16,0 0 0,0 3 15,0 3-15,-4 1 0,-2-1 0,-1 4 16,-6-1-16,-11 2 16,-10 2-16,-9-4 0,-8-1 15,-7-2-15,-4-2 0,2 1 16,0-1-16,0 3 0,-1 0 0,-2 1 15,3-4-15,9-1 0,5-3 16,11 3-16,6 2 16,7-2-16,5-2 0,11-2 0,9-1 15,3-2-15,2 0 0,5-4 16,4-3-16,-2 1 0,-11 1 16,-7 2-16</inkml:trace>
  <inkml:trace contextRef="#ctx0" brushRef="#br0" timeOffset="397114.803">17714 13709 0,'0'0'0,"0"0"0,0 0 15,0 0-15,0 0 0,-23 20 16,23-20-16,-21 26 0,9-12 15,1 1-15,0 1 0,1 0 0,1 0 16,5-1 0,4 0-16,4-1 15,4 1-15,3-3 0,3-1 0,10 1 16,2-2-16,0 1 0,1-3 0,5 1 16,0-2-16,-6-2 15,-5 1-15,-8-2 0,-6-1 16,-8 0-16,-6 0 0,-6-1 0,-8 1 15,-3 1-15,-4 0 0,-14 2 16,-5-1-16,4 0 0,5 0 16,-4 1-16,4-1 0,9 1 15,9 0-15,8 1 0,9 0 16,6 0-16,6-1 0,16 0 16,12 2-16,5-1 0,4-2 0,18 3 15,6-1-15,4 0 16,-7 0-16,-11 0 0,-15-4 15,-13 0-15</inkml:trace>
  <inkml:trace contextRef="#ctx0" brushRef="#br0" timeOffset="397513.6858">17531 14248 0,'0'0'0,"0"0"0,0 0 16,-16 24-16,10-16 0,1 1 0,-1 0 16,1 0-16,0-2 0,1 0 15,2-1-15,3-3 0,1-1 16,5-4-16,4-3 16,3-1-16,4-2 0,9-3 15,4-1-15,1-1 0,1-2 0,10 1 16,2 4-16,-4 2 0,-3 3 15,-5 4-15,-4 5 0,1 0 16,-6 3-16,-4 4 0,-4 3 16,-9 1-16,-2 4 0,-5-1 15,-3 1-15,-3-2 0,-2-1 0,-3-2 16,-4-4-16,-4-2 16,-3 0-16,0-5 0,0-3 0,-1-4 15,-3-3-15,2-7 0,0-7 16,3-2-16,3-3 0,1-11 15,3-3-15,5 8 0,1 7 0,1 6 16</inkml:trace>
  <inkml:trace contextRef="#ctx0" brushRef="#br0" timeOffset="397680.2167">17755 13855 0,'0'0'0,"0"0"16,0 0-16,0 0 0,8 22 0,-10-2 16,-5 9-1,-3 11-15,-2 11 0,0 0 16,1-1-16,-4 14 0,-1 12 15,2 0-15,4-12 0,2-4 0,4-12 16,2-10-16,2-8 0,6-17 16,3-13-16,0-5 0,1-4 15,-3 3-15,-1 1 0,-2 1 16</inkml:trace>
  <inkml:trace contextRef="#ctx0" brushRef="#br0" timeOffset="397846.3105">18096 14068 0,'0'0'16,"0"0"-16,0 0 0,-1 27 0,1-27 0,-5 31 16,0-10-16,0 1 15,2 1-15,-1 6 0,-1-1 16,3-4-16,2-3 0,2-3 16,4-8-16,-3-2 0,0-2 15,0-1-15</inkml:trace>
  <inkml:trace contextRef="#ctx0" brushRef="#br0" timeOffset="398096.3799">18336 13936 0,'0'0'0,"0"0"0,0 0 0,5 23 16,-5-23-16,-2 38 0,-2-7 16,0 5-16,-2 4 0,-1 13 15,2-1-15,-2 7 0,2-5 0,-3 5 16,0-7-16,1-7 0,-1-5 15,-2-7-15,-1-7 16,-3-4-16,-3-4 0,-5-7 16,-3-5-16,-5-8 0,-3-7 15,3-6-15,3-5 0,3-7 16,5-6-16,2-1 0,3-3 0,3 9 16,2 7-16,2 3 15</inkml:trace>
  <inkml:trace contextRef="#ctx0" brushRef="#br0" timeOffset="398248.5699">18744 14158 0,'0'0'16,"8"0"-16,3 0 0,0 1 15,1 1-15,4 0 0,3 0 16,4 2-16,-1-1 0,-4 0 15,-3 0-15,-1-1 0</inkml:trace>
  <inkml:trace contextRef="#ctx0" brushRef="#br0" timeOffset="398396.3588">18701 14323 0,'0'0'0,"0"0"0,0 0 15,22 16-15,-22-16 0,30 14 16,-4-8-16,4 0 15,3-1-15,4 0 0,-7-1 16,-3-1-16</inkml:trace>
  <inkml:trace contextRef="#ctx0" brushRef="#br0" timeOffset="398646.3472">19611 14052 0,'0'0'16,"0"0"-16,0 0 0,0 0 0,-29 9 16,29-9-16,-41 22 0,15-5 15,-2 2-15,-7 13 0,1 4 16,4-1-16,5 0 0,-1 5 16,6-1-16,8-5 0,4-2 15,12 3-15,8-3 0,6-4 0,5-3 16,9-11-16,6-6 15,2-2-15,0-4 0,-5 1 0,-9 0 16,-6-2-16</inkml:trace>
  <inkml:trace contextRef="#ctx0" brushRef="#br0" timeOffset="398930.1383">19844 14205 0,'0'0'0,"0"0"0,0 0 16,-27 19-16,17-9 0,-1 4 15,-1 4-15,2 0 0,1 2 0,3 6 16,7 1 0,8-2-16,7-4 0,9-1 0,6-4 15,4-4-15,5-4 0,-4-5 0,-2-6 16,2-2-16,-5-2 0,-8-8 16,-7-6-16,-7-5 0,-7-2 15,-7-1-15,-5 1 0,-11 1 16,-7 2-16,-5 5 0,-4 3 15,-2 4-15,0 1 0,-2 4 16,4 6-16,8 2 0,3 2 0,9 4 16,5 2-16,9 1 0,8 2 15,-2-2-15,-1-2 16,0-2-16</inkml:trace>
  <inkml:trace contextRef="#ctx0" brushRef="#br0" timeOffset="399296.6422">20382 14270 0,'0'0'0,"-4"12"16,-3 4-16,-3 2 0,-3 0 0,-5 8 16,2 1-16,-2 4 0,3-2 15,2-7-15,2-4 0,3-5 0,2-4 16,3-2-16,1-1 15,2-6-15,-1-5 0,2-4 0,2-4 16,2-3-16,1-4 0,7-11 16,6-7-16,1 1 0,1 0 15,-1 4-15,-1 4 0,3 1 16,0 6-16,2 7 0,2 6 16,-2 4-16,-2 3 0,-4 8 15,-1 4-15,-4 3 0,-1 3 16,-4 5-16,-4 5 0,-3-1 0,-2 3 15,-1 8-15,-2 1 0,-3-2 16,-1-1-16,-3-4 16,-1-3-16,2-6 0,3-5 0,1-3 15</inkml:trace>
  <inkml:trace contextRef="#ctx0" brushRef="#br0" timeOffset="400913.5337">20959 13882 0,'0'0'0,"0"0"16,0 0-16,0 0 0,0 0 0,5 34 16,-11-15-16,-4 6 15,-3 3-15,-7 6 16,-4 6-16,-4 7 0,5-2 0,-1 5 16,4-4-16,1 2 0,5-5 15,5-5-15,4-5 0,5-4 16,6-4-16,7-5 0,7-5 15,0-4-15,0-3 0,5-10 16,5-9-16,-10 4 16,-4 1-16,-3 2 0</inkml:trace>
  <inkml:trace contextRef="#ctx0" brushRef="#br0" timeOffset="401063.1001">20612 14226 0,'0'0'0,"0"0"16,26 0-16,-6 0 0,3 0 0,15 1 15,5-1-15,2 0 0,1-1 16,1 1-16,-8-1 0,-8 0 0</inkml:trace>
  <inkml:trace contextRef="#ctx0" brushRef="#br0" timeOffset="401529.6249">21489 14376 0,'0'0'0,"0"0"0,0 0 16,0 0-16,0 0 0,0 0 15,17-23-15,-17 23 0,4-20 0,-4 20 16,1-24-1,-3 11-15,-1 0 0,-4-1 0,-2 2 16,-1 0-16,-2 1 0,-1 3 0,-1 0 16,-3 2-16,-1 2 0,-7 3 15,-2 2-15,-1 5 0,2 3 16,0 2-16,2 4 0,1 3 16,1 1-16,1 4 0,5 0 15,8-2-15,3 0 0,8-2 16,7-1-16,4-4 0,2-3 0,8-7 15,7-3-15,-1-4 0,-1-3 16,2-4-16,0-1 16,4-8-16,-4-3 0,-6-1 0,-4-3 15,-5 5-15,-2 1 0,-6 4 16,-1 2-16,-4 5 0,-2 3 16,-1 6-16,-3 0 0,-2 6 15,-4 4-15,-2 6 0,-2 3 16,2 1-16,2-1 0,2 3 15,3 2-15,5-2 0,4-3 16,4-3-16,2-2 0,-2-2 16,-1-2-16,-3-4 0</inkml:trace>
  <inkml:trace contextRef="#ctx0" brushRef="#br0" timeOffset="401713.6387">21836 14349 0,'0'0'0,"0"0"0,0 0 16,-11 32-16,5-19 0,-3 4 15,-1 1-15,-3 4 0,2-3 16,1-2-16,1-3 0,4-3 0,1-4 16,2-1-16,0-1 0,0 0 15</inkml:trace>
  <inkml:trace contextRef="#ctx0" brushRef="#br0" timeOffset="401849.0971">21867 13997 0,'0'0'0,"0"0"0,0 0 0,16 15 16,-16-15-16,21 17 0,-8-11 15,-2 0-15,-1-1 0,-1 0 16</inkml:trace>
  <inkml:trace contextRef="#ctx0" brushRef="#br0" timeOffset="402163.383">22072 14391 0,'0'0'0,"-3"7"0,-1 3 16,-2 1-16,1 2 0,-1 0 15,1 1-15,-2 2 0,1-4 16,2-1-16,1-2 0,1-3 15,-1-3-15,2-6 0,1-4 16,0-4-16,1 0 0,2-4 16,0-2-16,2-3 0,3-1 0,3-1 15,3-1-15,2 4 0,0 1 16,4 1-16,-1 5 0,1 3 16,2 4-16,-1 6 15,-1 6-15,-2 4 0,-1 3 0,-3 4 16,-2 2-16,-4 3 0,-3 3 15,-3 0-15,-2-1 0,-1 0 16,0 0-16,-4 0 0,0-1 16,0-4-16,2-4 0,0-3 15</inkml:trace>
  <inkml:trace contextRef="#ctx0" brushRef="#br0" timeOffset="402346.4066">22708 14614 0,'0'0'0,"0"0"0,0 0 15,-11 25-15,6-16 0,-5 2 0,-3 0 16,-3-2-16,0-1 0,-3 0 16,4-1-1,1-1-15</inkml:trace>
  <inkml:trace contextRef="#ctx0" brushRef="#br0" timeOffset="402712.717">23467 14248 0,'0'0'0,"0"0"0,0 0 16,0 0-16,-12-22 0,12 22 0,-31-20 15,10 11-15,-2 1 0,-5 1 16,-3 0-16,-8 2 0,-1 2 16,4 3-16,2 3 0,6 0 15,5 3-15,2 4 0,8 2 16,6 1-16,7 1 0,10 1 16,8 1-16,4 0 0,4 1 0,3 2 15,1-1 1,-4-2-16,-2 0 0,3 1 0,-4 0 15,-9-1-15,-6-4 0,-8 4 16,-6 0-16,-4-2 0,-3 0 0,-3-4 16,-5-1-16,0-2 0,-1-2 15,-1-4-15,-2-5 16,4-3-16,4-4 0,2-7 0,5-4 16,4 8-16,0 2 0,2 3 15</inkml:trace>
  <inkml:trace contextRef="#ctx0" brushRef="#br0" timeOffset="403063.0364">23664 14110 0,'0'0'0,"0"0"15,0 0-15,0 0 0,0 0 16,5 33-16,-5-33 0,-8 34 16,2-13-16,0 2 0,-2 3 15,2-1-15,-1 0 0,0 4 16,3-1-16,3-3 0,3-3 0,4-1 15,2-3-15,3-6 0,4-3 16,1-4-16,4-4 16,-1-3-16,-2-4 0,7-6 0,1-3 15,0-7-15,0-7 0,-3 0 16,-3-2-16,-3 4 0,-4 3 0,-1 2 16,-3 4-16,-5 4 15,-3 3-15,-2 6 0,-1 3 16,-3 4-16,-3 5 0,2 2 15,-1 2-15,0 6 0,0 4 0,3 1 16,2 2-16,4-2 0,2-2 16,5 0-16,3-1 0,2-3 15,1-3-15,-2-2 0,-2-2 16,-2-2-16</inkml:trace>
  <inkml:trace contextRef="#ctx0" brushRef="#br0" timeOffset="403280.0397">24262 14260 0,'0'0'0,"0"0"16,-7 28-16,2-8 0,-3 2 0,-4 12 16,-2 4-16,0 4 0,1 4 15,-1 8-15,1 0 16,-3 4-16,1-6 0,1-8 0,3-6 15,-1-4-15,2-8 0,0-15 16,1-11-16,2 0 0,2 0 16,2 0-16</inkml:trace>
  <inkml:trace contextRef="#ctx0" brushRef="#br0" timeOffset="403517.0456">24299 14102 0,'0'0'0,"0"0"0,28 7 16,-10 0-16,1 1 0,10 7 16,2 4-16,-4-1 0,0 1 15,-1 7-15,-4 1 0,-5-2 16,-5 0-16,-9-2 0,-6-1 16,-7-1-16,-6-3 0,-5-1 15,-5-1-15,-3-3 0,-4-2 16,-9-2-16,0-3 0,4-5 0,5-2 15,8-8-15,6-4 0,5 3 16,3 2-16,2 2 0</inkml:trace>
  <inkml:trace contextRef="#ctx0" brushRef="#br0" timeOffset="403748.0539">24836 14227 0,'0'0'15,"0"0"-15,-4 27 0,-2-5 0,-1 6 16,-7 15-16,-2 7 0,-5 12 16,0 1-16,-6 8 0,1-3 15,1 0-15,4-8 0,5-10 16,4-8-16,3-12 0,2-8 16,0-12-16,0-8 0,3-10 0,1-8 15,-2-6-15,0-8 16,0-5-16,3-3 0,0 8 0,0 7 15,1 4-15</inkml:trace>
  <inkml:trace contextRef="#ctx0" brushRef="#br0" timeOffset="403946.338">24729 14121 0,'0'0'0,"0"0"0,0 0 16,30 0-16,-30 0 0,36 8 16,-10-3-16,1 4 0,3 2 15,7 5-15,-1 2 0,-4 3 0,-2 4 16,1 6-16,-5-1 0,-11-2 15,-7-3-15,-7 3 16,-5 3-16,-8-4 0,-7 0 0,-10-2 16,-4-5-16,-2-4 0,-3-4 15,1-7-15,-1-4 16,8-7-16,4-6 0,4 0 0,6 4 16,4 2-16</inkml:trace>
  <inkml:trace contextRef="#ctx0" brushRef="#br0" timeOffset="404254.6174">25403 14190 0,'0'0'0,"0"0"16,-5 22-16,0-2 0,-3 3 0,-3 5 16,-3 4-1,-4 6-15,3-2 0,2-7 0,3-4 16,0-2-16,2-4 15,1-5-15,3-4 0,2-5 0,2-5 16,-1-7-16,2-4 0,3-5 16,3-3-16,1-3 0,0-2 0,10-14 15,4-3 1,-2 3-16,-1 5 0,5 5 0,1 8 16,-2 7-16,-2 6 0,0 4 15,1 3-15,-2 4 0,-1 0 0,0 5 16,1 3-16,-4 2 0,-3 4 15,-3-5-15,-2-3 0,-1-2 16</inkml:trace>
  <inkml:trace contextRef="#ctx0" brushRef="#br0" timeOffset="404596.5916">25462 14403 0,'0'0'0,"0"0"16,0 0-16,0 0 0,0 0 15,0 0-15,32 15 0,-32-15 16,33 5-16,-12-3 0,5-1 16,-1-1-16,2-1 0,0-1 15,2-1-15,6-2 0,-2-1 16,-4-2-16,-3-2 0,-4-1 0,-4-3 16,-4 0-16,-2-2 15,-4 2-15,-3 0 0,-5 3 0,-5 3 16,-5 2-16,-4 0 0,-4 7 15,-2 4-15,-2 2 0,-1 4 16,-7 6-16,1 4 0,3-1 16,4 2-16,5 0 0,3 1 15,4-1-15,3 0 0,5-2 16,5-2-16,7 0 0,5 0 0,6-3 16,5-3-16,6-3 0,5-3 15,-2-1-15,-7-1 0,-7-1 16</inkml:trace>
  <inkml:trace contextRef="#ctx0" brushRef="#br0" timeOffset="404896.589">26347 14250 0,'0'0'0,"0"0"0,0 0 0,-30-2 0,30 2 0,-30 2 15,11 0-15,-2 3 16,-1 2-16,-3 5 0,3 3 15,4 2-15,5-1 0,5 1 0,5 2 16,6 1-16,5 0 0,3 1 16,2 1-16,4 3 0,-1-4 15,-1-1-15,-2 0 16,-3-2-16,-4-1 0,-6-3 0,-4 0 16,-5-3-16,-4-1 0,-8-4 15,-6-3-15,-4-6 16,-4-5-16,5 1 0,2-1 0,-1-6 15,4-5-15,8 6 16,4 3-16,2 2 0</inkml:trace>
  <inkml:trace contextRef="#ctx0" brushRef="#br0" timeOffset="405212.8754">26918 14260 0,'0'0'0,"0"0"0,0 0 0,0 0 16,0 0-16,-29-2 0,29 2 16,-43-2-16,20 2 0,-4 1 15,-3 1-15,2 1 0,2 3 16,-4 4-16,4 3 0,7 2 16,3 0-16,5 3 0,6 0 15,3 1-15,6 0 0,8 8 16,6 0-16,-3-2 0,-1-2 0,-2-1 15,-2-1-15,-2-3 0,-2-3 16,-5 0-16,-3-2 0,-7-1 16,-5-2-16,-4-3 0,-5-2 15,-1-3-15,1-1 0,-3-5 16,-3-4-16,3-2 0,3 1 16,4 0-16,3 3 0,4 1 0</inkml:trace>
  <inkml:trace contextRef="#ctx0" brushRef="#br0" timeOffset="405375.3128">27219 14762 0,'0'0'0,"0"0"16,-6 22-16,0-9 0,-3-1 0,1-1 15,1-1-15,1-2 0</inkml:trace>
  <inkml:trace contextRef="#ctx0" brushRef="#br0" timeOffset="406196.6879">27990 14173 0,'0'0'0,"0"0"0,0 0 16,-26 13-16,26-13 0,-34 14 15,8-4-15,0 4 0,-3 3 0,-12 10 16,-3 5-16,6 0 15,4 0-15,1 5 0,7-1 16,4 2-16,8-3 0,16-4 16,12-2-16,5-4 0,4-4 15,10-4-15,8-5 0,4-5 0,5-2 16,-6-2-16,-11 0 0,-8-1 16</inkml:trace>
  <inkml:trace contextRef="#ctx0" brushRef="#br0" timeOffset="406596.9346">28380 14261 0,'0'0'0,"0"0"0,0 0 16,-26 33-16,12-13 0,1 0 0,-1-1 15,0 10-15,2 1 16,3-2-16,4-2 0,4 2 0,5-2 15,4-4-15,3-3 0,9-6 16,6-4 0,2-5-16,-1-2 0,1-5 0,0-3 0,8-5 15,-1-1-15,-2-11 16,-1-9 0,-3-2-16,-2-2 0,-5 6 0,-3 6 0,-6 2 15,-3 2-15,-4 3 0,-3 3 16,-4 5-16,-4 3 15,0 4-15,-1 3 0,-1 11 16,-3 8-16,0 2 0,0 0 16,0 6-16,0 3 0,1 4 15,4 0-15,4-4 0,4-2 16,1 0-16,2 0 0,4-6 16,3-4-16,5-7 0,3-5 0,-6-1 15,-3-2-15,-2-1 16</inkml:trace>
  <inkml:trace contextRef="#ctx0" brushRef="#br0" timeOffset="406896.225">29020 14399 0,'0'0'0,"-3"9"15,-3 2-15,0 3 0,-1 3 0,-2 6 16,-1 2-16,3-1 15,1-1-15,1 2 0,1-4 16,3-4-16,1-2 0,2-5 0,3-6 16,-1-5-16,1-3 0,1-3 15,1-4-15,1-3 0,0-2 16,3-4-16,1-3 16,1 2-16,-2 2 0,1-2 0,0 5 15,-1 2-15,-1 3 0,2 3 16,0 3-16,4 2 0,1 2 0,0 2 15,3 3-15,-1 2 0,1 1 16,0 0-16,-4-2 0,-3 0 16</inkml:trace>
  <inkml:trace contextRef="#ctx0" brushRef="#br0" timeOffset="407347.6902">29641 14155 0,'0'0'0,"-4"11"0,-2 5 16,-3 4-16,-1 5 0,-8 12 15,-4 7-15,-2 6 0,2-2 16,-3 8-16,2 0 0,2-11 15,2-7-15,3-6 0,7-8 16,1-6-16,3-7 0,1-3 16,1-2-16,3-6 0,2 0 0,2-9 15,3-7-15,1-4 16,0-1-16,2-7 0,3-5 0,1 3 16,1 3-16,6 2 0,4 7 15,-1 3-15,-1 4 0,6 8 16,4 6-16,-1 5 0,-2 3 15,-1 6-15,-1 6 0,-5 1 16,-3 2-16,-6 2 0,-3 3 0,-3-6 16,-3-3-16,-5 0 15,-3-1-15,-5-2 0,-2 0 0,-9-5 16,-10-4-16,-3-4 0,-2-5 16,-13-7-16,-8-4 0,-1-1 15,0 1-15,6 0 0,13 3 16,9 3-16</inkml:trace>
  <inkml:trace contextRef="#ctx0" brushRef="#br0" timeOffset="407946.578">29301 15554 0,'0'0'0,"0"0"0,-32 0 0,10 0 16,-2-1-16,-25-4 16,-12-5-16,-16-2 0,-1-2 15,-16-8-15,-13-7 0,7-2 0,7 0 16,-39-18-16,-3-4 15,18 4-15,12 3 0,13-4 0,8-4 16,8 3-16,5 2 0,11-5 16,6-2-16,10-5 0,5-1 15,12-8-15,9-3 0,8-1 16,5-1-16,9-4 0,5-3 16,6 1-16,5 0 0,18-5 15,14-3-15,4 7 0,3 7 0,14-5 16,9-2-16,2 10 0,1 7 15,11 0-15,8-2 16,1 16-16,3 11 0,14 9 0,8 7 16,2 9-16,1 5 0,14 18 15,10 11-15,-2 9 0,1 6 16,0 19-16,2 13 0,-6 8 16,-4 5-16,-1 20 0,2 12 15,-17 4-15,-9 4 0,-12 10 16,-7 9-16,-31-14 0,-23-10 0,-29 4 15,-20 3-15,-15-11 0,-9-9 16,-29-3-16,-20-3 16,-13-13-16,-9-11 0,-26-6 0,-18-6 15,-6-12-15,-2-9 0,-17-7 16,-12-3-16,55-9 0,38-5 0,24-5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2025/10/17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tags" Target="../tags/tag8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6.xml"/><Relationship Id="rId1" Type="http://schemas.openxmlformats.org/officeDocument/2006/relationships/tags" Target="../tags/tag8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0.xml"/><Relationship Id="rId1" Type="http://schemas.openxmlformats.org/officeDocument/2006/relationships/tags" Target="../tags/tag8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2.xml"/><Relationship Id="rId1" Type="http://schemas.openxmlformats.org/officeDocument/2006/relationships/tags" Target="../tags/tag9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6.xml"/><Relationship Id="rId1" Type="http://schemas.openxmlformats.org/officeDocument/2006/relationships/tags" Target="../tags/tag9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8.xml"/><Relationship Id="rId1" Type="http://schemas.openxmlformats.org/officeDocument/2006/relationships/tags" Target="../tags/tag9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0.xml"/><Relationship Id="rId1" Type="http://schemas.openxmlformats.org/officeDocument/2006/relationships/tags" Target="../tags/tag9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5" Type="http://schemas.openxmlformats.org/officeDocument/2006/relationships/image" Target="../media/image1.emf"/><Relationship Id="rId4" Type="http://schemas.openxmlformats.org/officeDocument/2006/relationships/customXml" Target="../ink/ink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2.xml"/><Relationship Id="rId1" Type="http://schemas.openxmlformats.org/officeDocument/2006/relationships/tags" Target="../tags/tag10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4.xml"/><Relationship Id="rId1" Type="http://schemas.openxmlformats.org/officeDocument/2006/relationships/tags" Target="../tags/tag10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6.xml"/><Relationship Id="rId1" Type="http://schemas.openxmlformats.org/officeDocument/2006/relationships/tags" Target="../tags/tag10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0.xml"/><Relationship Id="rId1" Type="http://schemas.openxmlformats.org/officeDocument/2006/relationships/tags" Target="../tags/tag10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2.xml"/><Relationship Id="rId1" Type="http://schemas.openxmlformats.org/officeDocument/2006/relationships/tags" Target="../tags/tag11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4.xml"/><Relationship Id="rId1" Type="http://schemas.openxmlformats.org/officeDocument/2006/relationships/tags" Target="../tags/tag1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6.xml"/><Relationship Id="rId1" Type="http://schemas.openxmlformats.org/officeDocument/2006/relationships/tags" Target="../tags/tag1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8.xml"/><Relationship Id="rId1" Type="http://schemas.openxmlformats.org/officeDocument/2006/relationships/tags" Target="../tags/tag1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5" Type="http://schemas.openxmlformats.org/officeDocument/2006/relationships/image" Target="../media/image2.emf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image" Target="../media/image3.emf"/><Relationship Id="rId4" Type="http://schemas.openxmlformats.org/officeDocument/2006/relationships/customXml" Target="../ink/ink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5" Type="http://schemas.openxmlformats.org/officeDocument/2006/relationships/image" Target="../media/image4.emf"/><Relationship Id="rId4" Type="http://schemas.openxmlformats.org/officeDocument/2006/relationships/customXml" Target="../ink/ink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5" Type="http://schemas.openxmlformats.org/officeDocument/2006/relationships/image" Target="../media/image5.emf"/><Relationship Id="rId4" Type="http://schemas.openxmlformats.org/officeDocument/2006/relationships/customXml" Target="../ink/ink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5" Type="http://schemas.openxmlformats.org/officeDocument/2006/relationships/image" Target="../media/image6.emf"/><Relationship Id="rId4" Type="http://schemas.openxmlformats.org/officeDocument/2006/relationships/customXml" Target="../ink/ink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5" Type="http://schemas.openxmlformats.org/officeDocument/2006/relationships/image" Target="../media/image7.emf"/><Relationship Id="rId4" Type="http://schemas.openxmlformats.org/officeDocument/2006/relationships/customXml" Target="../ink/ink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5" Type="http://schemas.openxmlformats.org/officeDocument/2006/relationships/image" Target="../media/image8.emf"/><Relationship Id="rId4" Type="http://schemas.openxmlformats.org/officeDocument/2006/relationships/customXml" Target="../ink/ink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1360170"/>
            <a:ext cx="9799200" cy="2570400"/>
          </a:xfrm>
        </p:spPr>
        <p:txBody>
          <a:bodyPr/>
          <a:lstStyle/>
          <a:p>
            <a:r>
              <a:rPr lang="zh-CN" altLang="zh-CN">
                <a:solidFill>
                  <a:srgbClr val="FF0000"/>
                </a:solidFill>
              </a:rPr>
              <a:t>专题三</a:t>
            </a:r>
            <a:r>
              <a:rPr lang="en-US" altLang="zh-CN">
                <a:solidFill>
                  <a:srgbClr val="FF0000"/>
                </a:solidFill>
              </a:rPr>
              <a:t> </a:t>
            </a:r>
            <a:r>
              <a:rPr lang="zh-CN" altLang="en-US">
                <a:solidFill>
                  <a:srgbClr val="FF0000"/>
                </a:solidFill>
              </a:rPr>
              <a:t>一词多义</a:t>
            </a:r>
            <a:br>
              <a:rPr lang="zh-CN" altLang="en-US">
                <a:solidFill>
                  <a:srgbClr val="FF0000"/>
                </a:solidFill>
              </a:rPr>
            </a:br>
            <a:r>
              <a:rPr lang="en-US" altLang="zh-CN" sz="4400">
                <a:solidFill>
                  <a:schemeClr val="accent1"/>
                </a:solidFill>
              </a:rPr>
              <a:t>(</a:t>
            </a:r>
            <a:r>
              <a:rPr lang="zh-CN" altLang="en-US" sz="4400">
                <a:solidFill>
                  <a:schemeClr val="accent1"/>
                </a:solidFill>
              </a:rPr>
              <a:t>非字母顺序排列</a:t>
            </a:r>
            <a:r>
              <a:rPr lang="en-US" altLang="zh-CN" sz="4400">
                <a:solidFill>
                  <a:schemeClr val="accent1"/>
                </a:solidFill>
              </a:rPr>
              <a:t>)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96240"/>
            <a:ext cx="10968990" cy="58534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41. landscape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Recent electoral shocks have shaken the European political landscape.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42. geography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geography of flats made it hard to get to know our neighbors.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43. consume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Consuming digital formats relates to reduced concentration, an entertainment mindset and a tendency to multitask.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44. cloud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maintained his composure, resisting the impulse to allow her description to cloud his judgment.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45. coat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room seemed deserted. A film of dust coated the table.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1640"/>
            <a:ext cx="10968990" cy="58280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46. coin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term was coined around the notion that some aspects of plant behavior could be compared to intelligence in animals.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47. cook (doctor)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presence of cooked experimental data compromised the scientific spirit.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48. command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Graduates from elite universities command the highest salaries.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49. communicate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enthusiasm communicated itself to her students.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50. contract </a:t>
            </a: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Those forced to exercise their smiling muscles reacted more enthusiastically to funny pictures than did those whose mouths were contracted in a frown.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5290"/>
            <a:ext cx="10968990" cy="58343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51. course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Blood coursed through her veins.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52.  crop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had to crop the image to fit it into the frame.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53. craft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crafted complex plots and striking characters that capture the panorama of English society.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54. curious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This exists a curious phenomenon among students.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55. cushion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imperative that we understand the changes that are happening and find ways to cushion the impacts. 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65760"/>
            <a:ext cx="10968990" cy="588391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56. minute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equipment is able to detect the minute errors.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57. sound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solicited sound advice to better their project.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58. concentrate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purchased orange juice concentrate.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Additives are expensive but are used in very low concentrations.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59. structure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structured the essay based on facts and opinions.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60. accent </a:t>
            </a: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Use make-up to accent your cheekbones and eyes.  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2590"/>
            <a:ext cx="10968990" cy="58470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61. second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never hesitated to second a motion tabled by his good friend Jim.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62. discipline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Psychology is a discipline that bridges the natural and social sciences.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63. counter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When they blamed him for the collapse of the bridge, he countered that his warnings about the bridge had been ignored.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64. subject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subjects of this experiment were all men aged 18-35.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65. notice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Jim gave notice on Thursday.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trip was planned on short notice.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96240"/>
            <a:ext cx="10968990" cy="58534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66. hide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wanted boots made of cow hide.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betrayed his friend to save his own hide.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67. bark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ancient oak stood resilient through the storms, its thick, furrowed bark serving as a protective armor against the elements.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bark is always worse than his bite.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Convinced that his lack of promotion was due to a colleague's sabotage, John was barking up the wrong tree; the real obstacle was his own reluctance to advocate for his accomplishments in a system that valued visibility as much as competence.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68. clearing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found a clearing in the forest and seated ourselves.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69. hearing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Amidst the solemn atmosphere of the hearing, the scientist's voice remained steady as she presented irrefutable evidence.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70. plot </a:t>
            </a: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vegetable plot was dotted with all kinds of leafy vegetables.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71. charge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Children charged down the stairs the moment the bell rang.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company led the charge in the carbon labeling drive.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72. cake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mud on his boots caked and peeled off bit by bit.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73. trip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tripped over several pronunciations, and had some mental block, so the speech turned into incoherent fragments. When he slunk off the stage, he dreaded he would become the laughing stock.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74. serve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If my memory serves me well, he is famous for his thunderous serve. 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75. shadow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wife shadowed him for several weeks, even during his leak. </a:t>
            </a: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helpful for teachers to shadow managers in some industries.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33705"/>
            <a:ext cx="10968990" cy="581596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76. deliberate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strode onto the platform with deliberate steps.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77. desperate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H’d been through the dot-com boom and burst and, desperate for a job, signed on with a real estate agency.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78. digest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This passage appears to be a digest of a book review.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79. dismiss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dismissed wind power as an unreliable energy source.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80. effect 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Some changes have been effected by the customers. 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6405"/>
            <a:ext cx="10968990" cy="580326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81. enterprise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Since the days of Aristotle, a search for universal principals has characterized the scientific enterprise.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82. entertain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Barbecue is a favorite way of entertaining friends.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Entertaining a hope of reconciliation, I visited my elder brother.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83. level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system levels the playing field for everyone.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84. exhaust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showed inexhaustible energy on the court and insatiable thirst for knowledge.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85. faint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That struck some readers as faint praise.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30530"/>
            <a:ext cx="10968990" cy="581914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86. fair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feels good to picnic in fair weather.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Science Fair in our school arrests great attention.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87. fat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had a fat chance of winning the competition.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88. feed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fed a coin in the pay phone and picked the receiver.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89. fetch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masterpiece fetched a total of $100, 000.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90. field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Our headmaster has to field numerous calls from students every year.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44195"/>
            <a:ext cx="10968990" cy="570547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culture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takes two to three weeks to grow the culture.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细菌或细胞培养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farmers cleared the forest for rice culture.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栽培、种植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account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叙述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painful to read these roundabout accounts today.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address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讲话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was addressing a small gathering in a suburban Virginia living room.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4. agenda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目的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artist is letting his own agenda affect what was meant to be a community project.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5. article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物品、条款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was on all of the articles handed out to soldiers.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27040" y="950040"/>
              <a:ext cx="11084760" cy="5045040"/>
            </p14:xfrm>
          </p:contentPart>
        </mc:Choice>
        <mc:Fallback xmlns=""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17680" y="940680"/>
                <a:ext cx="11103480" cy="50637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33070"/>
            <a:ext cx="10968990" cy="581660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91. file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doors of the museum opened and the visitors began to file in.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girl settled in her chair, filing her nails.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92. pile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Pierre came to pick them up, and they all piled in.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93. game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large and slow-growing animals were easy game.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94. gain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swimmer finally gained the river bank.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95. survey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set the brake and got out of the car to survey the damage.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5290"/>
            <a:ext cx="10968990" cy="583438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96. handsome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company gave a handsome reward to researchers.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97. issue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issued a monthly magazine and I subscribed to every issue.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Smoke issued from the exhaust of the car.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98. harbor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Many people harbor biases against the obese.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99. implication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Supreme Court’s decisions carry important implications for how medicine seeks to relieve dying patients of pain.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100. inform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Different forms of reading inform each other.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90525"/>
            <a:ext cx="10968990" cy="585914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101. invite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inappropriate remarks invited constant troubles.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102. spell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crop failure spelt failure for many farmers.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103. literature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Literature review comes before the main body of your paper.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104. lift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With slumping housing market, odds are that loan cap will be lifted.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105. observe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“Women’s capacity for tolerating stress may be greater than men’s,” he observed.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Others stress safe work practice by observing rules and regulations.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84175"/>
            <a:ext cx="10968990" cy="586549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106. pool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should pool resources in a bid to do some greater things.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107. preserve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civil service became the perserve of the educated middle class.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108. produce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Laughter does produce short-term changes in the function of the heart and its blood vessels.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109. regard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Teachers are held in high regard in our society.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stood back and regarded him coldly.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110. relate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related a story, which I could relate to.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111. save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vast body of writings on music is unknown save to specialists.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112. screen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match will be screened live on television.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judges screened the statistics in the paper to see its authenticity.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113. sit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Students will sit for the bar after two years of law school.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114. succeed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Parkrun is succeeding where London’s Olympics is failing.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115. humble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humbled by her generosity.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world champion was humbled last night in three rounds.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9410"/>
            <a:ext cx="10968990" cy="589026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116. season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To enhance the flavor of the lamb, season it with garlic before roasting it in the oven.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117. skin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skinned his knees climbing down the tree.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118. fare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cab driver dropped off a fare who liked traditional Chinese fare.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119. pilot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piloted (pilot) program was a great success.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120. buffet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Their flight was buffeted by a raging storm. </a:t>
            </a: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121. ease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eased slowly past the barking dog.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122. element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is really in her element at parties.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Only if we are exposed to the elements can we mature like a butterfly emerging from a cocoon.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123. sample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sampled some delicacies that tickled our taste buds.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124. flag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Students’ enthusiasm for English is flagging.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flagged a truck down and asked for help.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125. exact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was determined to exact a promise from him.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82600"/>
            <a:ext cx="10968990" cy="576707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126. wind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Great Wall winds across the northern border like a dragon.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momentarily winded by the blow to his stomach.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127. duck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boxer ducked the blows from the opponent with agility.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kids were ducking each other in the pool.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128. steel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steeled himself not to shrink from the forthcoming criticism.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129. mine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coach tried every means to mine the player’s potential. 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130. discount</a:t>
            </a: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By no means can we discount the importance of AI-assisted teaching.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131. humor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in ill humor today.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132. impact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moon impacted the earth, resulting in the extinction of dinosaurs.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133. negotiate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climbers had to negotiate a steep rock face.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134. project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Images were projected onto the wall.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projected that we will weather the crisis.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135. tip </a:t>
            </a: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We tipped plates of fresh meat, fish and vegetables into the hot pot.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66420"/>
            <a:ext cx="10968990" cy="568325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6. extend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Peter extended himself in the exam and passed it with flying colors.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7. tear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tore across the lawn and hit a trunk on the face.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tore into the trunk to find the appropriate dress to be worn at the ball.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8. practice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his practice to read several books a week.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Mary operated a busy legal practice in Los Angeles.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To practice medicine, a student should be armed with extensive hands-on experience.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9. champion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chose to champion the dying dialect, believing the faintest light can defeat the overwhelming night.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10. credit </a:t>
            </a: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Despite obtaining a citation for bravery, he declined to take full credit for rescuing the drowning boy, a revelation of his humility.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55560" y="851040"/>
              <a:ext cx="10896840" cy="5471280"/>
            </p14:xfrm>
          </p:contentPart>
        </mc:Choice>
        <mc:Fallback xmlns=""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46200" y="841680"/>
                <a:ext cx="10915560" cy="5490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99110"/>
            <a:ext cx="10968990" cy="575056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11. sport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is obsessed with the sport of fishing, so he is called a sportsman.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12. exercise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Those parents who exercise their ever-present supervision of their children are often nicknamed helicopter parents.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13. pen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grounded child bordered on madness after being penned in a small space for a month.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14. float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floated the idea of scrolling through webpages to find flashes of inspiration.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15. translate </a:t>
            </a: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It’s time to translate words into action; stop paying lip service.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26120" y="517680"/>
              <a:ext cx="10375200" cy="5191920"/>
            </p14:xfrm>
          </p:contentPart>
        </mc:Choice>
        <mc:Fallback xmlns=""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16760" y="508320"/>
                <a:ext cx="10393920" cy="52106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63550"/>
            <a:ext cx="10968990" cy="601472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16. balance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 glance at my bank balance reduced me to great dismay.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17. bar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needs to give the committee explicit authority once and for all to bar broadband providers from interfering in the traffic on their network.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18. bear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Bearing gifts, he visited his uncle and lingered for a conversation.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19. blow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failure dealt a blow to his hard-earned self-confidence.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20. board 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school is primarily funded by its board, which is comprised of influential and wealthy leaders from various industries.</a:t>
            </a: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across-the-board spending cut of 15% for all governmental departments met with strong opposition from civil servants, who argued such a blanket approach would choke innovation in critical areas while failing to address the root causes of the budget deficit.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19120" y="824040"/>
              <a:ext cx="10975680" cy="5744160"/>
            </p14:xfrm>
          </p:contentPart>
        </mc:Choice>
        <mc:Fallback xmlns=""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09760" y="814680"/>
                <a:ext cx="10994400" cy="57628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1640"/>
            <a:ext cx="10968990" cy="58280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21. stomach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found she could stomach his occasional neglect and even his cutting remarks, but his two-sidedness of asking for loyalty while conducting a secret love affair was intolerable.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22. buy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Lots of people bought that story, and over three decades, some 10 million smokers went to early graves.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23. cap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NBA has a soft salary cap, meaning teams can exceed it under certain exceptions (like signing their own free agents) but must pay a luxury tax if they go too far over.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24. capacity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attended the meeting in my capacity as chairman of the safety committee.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25. channel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Most of his energy was channeled into writing and lecturing.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702000" y="511920"/>
              <a:ext cx="10767600" cy="5302440"/>
            </p14:xfrm>
          </p:contentPart>
        </mc:Choice>
        <mc:Fallback xmlns=""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92640" y="502560"/>
                <a:ext cx="10786320" cy="53211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26. draw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Recent years have seen climbing the Everest become a big draw among enthusiasts.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27. appropriate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Things like fish collars, rejected sweet potatoes, and cucumber butts were all appropriated and, with the help of a number of good chefs, turned into excellent cuisine.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28. land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young attorney landed his first big client by winning a high-profile case.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29. secure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film crew finally secured permission to shoot in the historic palace.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30. spare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Each recycled item provided a chance to spare the landfill.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 could have spared yourself an unnecessary trip by phoning in advance.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scored a key goal with 1 minute to spare.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392760" y="358200"/>
              <a:ext cx="11224080" cy="5786640"/>
            </p14:xfrm>
          </p:contentPart>
        </mc:Choice>
        <mc:Fallback xmlns=""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3400" y="348840"/>
                <a:ext cx="11242800" cy="58053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7190"/>
            <a:ext cx="10968990" cy="58724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31.station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stationed herself at the window to await his return.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32. skirt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negotiators masterfully skirted conflicting issues, shifting the dialogue into a graceful ambiguity of mutual understanding that would otherwise have been a fierce tug-of-war.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33. slip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Professional players can’t afford to make a single slip.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34. complex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town has one of the best leisure complexes in the country.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People usually have a complex about their looks.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35. desert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courage seemed to desert her for a moment.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874080" y="544320"/>
              <a:ext cx="10524960" cy="5340240"/>
            </p14:xfrm>
          </p:contentPart>
        </mc:Choice>
        <mc:Fallback xmlns=""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64720" y="534960"/>
                <a:ext cx="10543680" cy="53589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8940"/>
            <a:ext cx="10968990" cy="58407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36. grounds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retired from the job on health grounds.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spilled the tea grounds into the flowerpots.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37. spin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tried to put a positive spin on the sales figures.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38. contribution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Your contributions are desperately wanted! We hope to savor a dip of your colorful and rewarding summer vacation!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39. air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looked at him with a determined air.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40. check </a:t>
            </a: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government is determined to check the growth of public spending.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94000" y="564840"/>
              <a:ext cx="10617480" cy="5179320"/>
            </p14:xfrm>
          </p:contentPart>
        </mc:Choice>
        <mc:Fallback xmlns=""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84640" y="555480"/>
                <a:ext cx="10636200" cy="51980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2591</Words>
  <Application>Microsoft Office PowerPoint</Application>
  <PresentationFormat>宽屏</PresentationFormat>
  <Paragraphs>300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5" baseType="lpstr">
      <vt:lpstr>宋体</vt:lpstr>
      <vt:lpstr>微软雅黑</vt:lpstr>
      <vt:lpstr>Arial</vt:lpstr>
      <vt:lpstr>Calibri</vt:lpstr>
      <vt:lpstr>Times New Roman</vt:lpstr>
      <vt:lpstr>Wingdings</vt:lpstr>
      <vt:lpstr>WPS</vt:lpstr>
      <vt:lpstr>专题三 一词多义 (非字母顺序排列)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seewo</dc:creator>
  <cp:lastModifiedBy>³He</cp:lastModifiedBy>
  <cp:revision>209</cp:revision>
  <dcterms:created xsi:type="dcterms:W3CDTF">2019-06-19T02:08:00Z</dcterms:created>
  <dcterms:modified xsi:type="dcterms:W3CDTF">2025-10-17T12:09:10Z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5A9F264C217641E6ABE392B040FC62B2_11</vt:lpwstr>
  </property>
</Properties>
</file>