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3"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30" d="100"/>
          <a:sy n="30" d="100"/>
        </p:scale>
        <p:origin x="420" y="24"/>
      </p:cViewPr>
      <p:guideLst>
        <p:guide orient="horz" pos="2153"/>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42:51.294"/>
    </inkml:context>
    <inkml:brush xml:id="br0">
      <inkml:brushProperty name="width" value="0.05292" units="cm"/>
      <inkml:brushProperty name="height" value="0.05292" units="cm"/>
      <inkml:brushProperty name="color" value="#FF0000"/>
    </inkml:brush>
  </inkml:definitions>
  <inkml:trace contextRef="#ctx0" brushRef="#br0">2153 2894 0,'0'0'0,"0"0"16,0 0-16,20 12 0,-20-12 0,21 12 16,-8 0-16,-1-1 0,1 1 15,4 1-15,2 2 16,5 2-16,1-1 0,1 1 0,-1 0 16,4-3-16,-1 1 0,11-2 15,2-1-15,-2-2 0,1-1 0,6 0 16,2-2-16,6 0 15,-3-3-15,5-5 0,4-6 16,-6 1-16,-4-3 0,5-3 0,1 0 16,-5-1-16,-3-2 0,4-3 15,0-3-15,-5 0 0,-7 1 16,1-6-16,-1-3 16,-7 3-16,-8 0 0,2-4 0,0-4 15,-1 3-15,-7 1 0,-1-7 16,-5-6-16,-1 8 0,-5 3 0,-1-5 15,-3-6-15,-4 5 16,-3 2-16,-3-1 0,-3-5 16,-4 6-16,-2 4 0,0-1 0,-3-4 15,0 4-15,0 4 0,-7 1 16,-5 2-16,5 1 0,-2 4 0,-3-1 16,-2-1-16,-1 6 15,0 3-15,-5-1 0,-3 0 16,3 0-16,0 3 0,-12 6 15,-6 6-15,7 0 0,8 0 0,-2 3 16,-3 0-16,1 2 0,0 1 16,0 3-16,-1 2 15,-2 2-15,2 5 0,-1-1 16,2 1-16,1 2 0,-1 0 0,6 5 16,2 0-16,4-1 0,2 1 15,1-1-15,5 3 0,1 2 16,2 2-16,5 4 0,2 1 15,3 3-15,-1 0 0,4 2 16,3 2-16,4-1 0,0-2 0,0 1 16,6 2-16,0-3 0,0 1 15,4 3-15,2 1 0,1-3 16,2-3-16,6-4 0,8-4 16,-1-4-16,4-4 0,6 1 15,4 1-15,0-1 0,2-2 16,-12-5-16,-9-6 0,-5-3 15</inkml:trace>
  <inkml:trace contextRef="#ctx0" brushRef="#br0" timeOffset="3016.149">4349 3044 0,'0'0'0,"0"0"0,0 0 16,0 0-16,0 0 0,0 0 15,27 0-15,-27 0 0,0 0 16,25 0-16,-25 0 0,24 4 15,-12-2-15,3 0 0,0 2 16,3-1-16,-3-2 0,5 1 0,0 2 16,1-2-16,1 1 0,7 0 15,3 0-15,-2-2 0,2-1 16,0 1-16,2 1 16,1 1-16,0-3 0,7 0 0,2 0 15,-1 0-15,-1 0 0,2-2 16,0-1-16,5 1 0,-3 0 0,2 2 15,3 2-15,-5-1 16,-2 1-16,7-1 0,1 2 16,-2-3-16,-3 1 0,3 2 0,1-1 15,-2-2-15,-4-1 0,3 1 16,0 1-16,1 0 0,-2 0 16,8 1-16,-1-1 0,-4 1 15,-3 0-15,4-3 0,1-2 16,-3 0-16,0 2 0,1 1 15,5-1 1,-7 0-16,-3 0 0,11-3 0,5-2 0,-15 3 0,0 2 16,23-3-16,-3 1 15,-8 0-15,-4 3 0,0-4 0,1-3 16,-3 4-16,-3-1 0,2 3 16,1 0-16,-5 0 0,-4 1 15,6-1-15,3-1 0,-9 2 16,-3 0-16,4-1 0,5-3 15,-3 0-15,-1-2 0,3 2 16,-1 0-16,-4 1 0,-5 2 16,6 1-16,4 3 0,-19-4 0,-2-1 15,21 0-15,-1 0 0,-19 3 16,2 0-16,3-2 0,3-3 16,-1 3-16,-2 1 0,6 0 15,3-2-15,-4 1 0,-2 0 16,3 0-16,4 0 0,-5 0 15,-4 2-15,6-2 0,3-2 16,-4 2-16,-1 2 0,0-3 0,2-2 16,-5 3-16,-1 5 0,2-3 15,4-1-15,-4 1 0,-1 3 16,1-4-16,-1-2 0,-5 1 16,-2 2-16,4-2 0,2 1 15,-2 0-15,-1 1 0,1 2 16,0 0-16,-1-1 0,-1-2 0,3 0 15,2 0-15,-3 0 16,-2 0-16,1 1 0,2 1 0,-2-2 16,-3-1-16,3 2 0,1 3 15,-2-2-15,-2-2 0,-1 1 16,1 1-16,-6-2 0,-1 0 16,2 1-16,2 1 0,-1-1 15,0 0-15,-1 0 0,0 1 16,0-1-16,0 1 0,1-1 15,3 1-15,-4 2 0,-3 1 0,1-2 16,2 0-16,-1-2 0,0-1 16,1 3-16,1 0 0,-5 0 15,0-2-15,3 2 0,4-1 16,0 0-16,-2 1 0,1-1 16,1 0-16,0 0 0,1 0 15,0 1-15,2-1 0,0-1 0,-2-1 16,11 1-16,2 2 15,-4 0-15,-3-1 0,2-2 16,3 0-16,-4 0 0,-2 0 0,3 1 16,2 1-16,-1 0 15,-2-1-15,1 0 0,2 0 16,0 0-16,1 0 0,8 1 0,0-1 16,-8 3-16,-1 2 0,12-5 15,1-1-15,-3-1 0,-4 1 0,6 0 16,4 0-16,-4 1 0,-5-1 15,11 0-15,1 0 16,-5-1-16,-5-1 0,7 2 0,3 3 16,-3-2-16,-4 2 0,0-4 15,2-3-15,-6 2 0,-4 1 16,-3 2-16,-3 2 0,-4-3 16,-3 0-16,-1 1 0,-2 3 15,-5-4-15,-3-2 0,-6 2 16,-3 2-16,-1-3 0,-3 0 0,0-1 15,-2 1-15,0 0 0</inkml:trace>
  <inkml:trace contextRef="#ctx0" brushRef="#br0" timeOffset="6066.7166">13414 2023 0,'0'0'0,"0"0"0,0 0 0,0 0 16,0 0-16,0 0 0,0 0 15,-6 26-15,6-26 16,0 0-16,-10 33 0,6-16 0,-1 1 15,1 2-15,0-1 0,-2 2 16,1 0-16,-2 9 0,0 2 16,0 1-16,-1-2 0,1 2 15,2 1-15,-3 6 0,0-1 0,2 0 16,0 2-16,2-3 0,-1-3 16,2 0-16,0-1 15,-1 6-15,2-3 0,0-1 0,1 0 16,1-2-16,1-2 0,0-3 15,0-3-15,0-3 0,0-1 16,1-1-16,0 1 0,1-2 16,3-2-16,-2-5 0,1-1 15,1-1-15,-1-4 0,1 1 16,0-1-16,1 0 0,1 0 0,1-1 16,1-1-16,-1-2 0,-1-2 15,2 0-15,1-1 0,1 1 16,1 2-16,1-2 0,1-1 15,2 0-15,-1-1 0,2 1 16,1-2-16,-1 1 0,1 1 16,1 0-16,1 1 0,1-2 15,1-1-15,0 2 0,1 1 16,-1 0-16,1 0 0,1-1 16,3 2-16,5-1 0,-1 0 0,1-1 15,0 0-15,0 0 0,0 1 16,1 1-16,2-1 0,-1 0 15,0-1-15,0 0 0,3 0 16,6 0-16,-1-1 0,0 0 16,1 1-16,-1-1 0,1 0 15,1 0-15,2 1 0,-2-2 16,0-1-16,9-1 0,0-3 16,-3 1-16,-3 0 0,1 4 15,1 3-15,-1-2 0,1-1 0,-1-2 16,1-2-16,6 1 0,-1 1 15,-2 3-15,0 2 0,-3 2 16,-2-1-16,3-2 0,2-2 16,-3 0-16,-3 4 0,3-1 15,0 0-15,-2 2 0,-3 2 0,4-3 16,4 1-16,-2 0 0,-1-2 16,2 2-16,0 0 0,0 0 15,0 0-15,24-4 0,-5-3 16,-7 3-16,-5 2 0,0 2 15,-2 0-15,0-7 0,2-8 16,-1 9-16,1 5 0,1-1 16,2-2-16,0 2 0,-2 1 15,0-4-15,-1 1 0,1 1 16,1 4-16,-3-7 0,-3-1 0,5 0 16,1 1-16,1 2 0,1 2 15,-1-3-15,-1-3 0,-2 4 16,-3 1-16,5 1 0,2 2 15,-3-3-15,-1-1 0,0 1 16,2 1-16,1 0 0,-1 1 16,2-3-16,1-1 0,-3 1 15,-3-1-15,2 5 0,0 0 0,2 0 16,1-2-16,1 1 16,1 0-16,-1-3 0,-1-2 0,2 3 15,2 2-15,0 1 0,2 2 16,-2-5-16,-2-4 0,-1 2 15,0 1-15,5 2 0,4 2 16,-1 0-16,-2-2 0,2 0 16,-1 0-16,-3 0 0,-3 1 15,3-2-15,3 0 0,-1-4 16,1-2-16,2 2 0,2-1 16,-3 5-16,0 2 0,1-2 0,1 0 15,-1-5-15,1-4 0,1 2 16,1 3-16,-1 1 0,-2 2 15,0-2-15,1-1 0,-4 0 16,0 2-16,-1 1 0,2 2 16,-2-3-16,-2-3 0,1 2 15,0-1-15,0 1 0,2 2 0,2-2 16,0-3-16,-7 3 0,-5 2 16,3 1-16,3 0 0,0-1 15,-1-3-15,1 0 0,1-2 16,-3 4-16,-3 2 0,0-2 15,-2-1-15,0 0 0,-1 0 16,2 0-16,0-1 0,-1 3 16,-4 1-16,0 0 0,0 0 15,-2-1-15,-1-1 0,1 4 16,1 0-16,-5 2 0,-2-2 0,0 1 16,3 0-16,-4 0 0,-2-2 15,1-1-15,2 1 0,-4 2 16,-2 3-16,1-2 0,0 1 15,-5 0-15,-5 1 0,3 2 16,2 0-16,-1-4 0,-3-1 16,-1 1-16,-1 0 0,-13-1 15,3 1-15,1 0 0,1 1 16,1 3-16,-1-1 0,0 0 16,1-2-16,-5-2 0,-2-1 0,0-1 15,0 2-15,-2-3 0,-1 0 16,-2 0-16,1-2 0,-2 1 15,0 0-15,-1 0 0,-2-2 16,0-1-16,1-1 0,-1-3 16,-1-2-16,0-1 0,-2-2 15,1-1-15,-1-1 0,1 1 16,0-1-16,0-3 0,2-6 16,1 1-16,1-2 0,1 1 0,0 2 15,1-5-15,0-2 0,-1 1 16,0 2-16,0-2 0,0 0 15,0-1-15,0 1 0,0-1 16,-1 1-16,0-2 0,0 1 16,-2 2-16,-3 0 0,1 2 15,-2 0-15,-1 4 0,0 1 0,-2 3 16,0 0-16,-2 2 16,-2 0-16,0 0 0,0 1 0,-3-1 15,-1 0-15,-3 1 16,-2 3-16,-3 0 0,0 1 0,-5 5 15,-3 2-15,-2 0 0,0-1 16,-4-2-16,-3-2 0,-1 5 16,-1 2-16,-4-3 0,-5-1 15,0 0-15,0 2 0,-11-2 16,-3 2-16,1-1 0,0-1 0,-10 0 16,1 0-16,0 0 0,1 0 15,-10 0-15,2 1 0,5 0 16,3-2-16,-4 1 0,-3 1 15,-6-2-15,3 0 0,-22-1 16,7 1-16,5 0 0,5 0 16,-4 1-16,-2-1 0,4 0 15,1 0-15,1-3 0,-2 0 16,4 0-16,1 2 0,-8 1 16,-5-2-16,1 1 0,1 0 0,-6 1 15,-3 0-15,4-2 0,2-2 16,0 1-16,0-1 0,-1 3 15,0 1-15,-6 1 0,-5 2 16,3-1-16,2-2 0,-2 1 16,-2 1-16,5 0 0,3-3 15,-5 4-15,-3-1 0,4 2 0,1-2 16,-2-2-16,-1-4 16,0 2-16,1 3 0,0 1 0,-2 2 15,1-2-15,1-2 0,-3 0 16,-2 0-16,6 1 0,3 0 15,0 1-15,-1 0 0,-1 3 16,-1 3-16,-5-3 0,-1-2 16,1 2-16,4-1 0,-3 0 15,-2 0-15,5 1 0,4 2 0,-4 0 16,-3 2-16,-1-1 0,2-2 16,-2 1-16,-3 2 0,4-1 15,4 2-15,-2 1 0,-1 2 16,3-3-16,2 1 0,-2-1 15,-1 3-15,3 0 0,4 1 16,-2-1-16,-1-3 0,3 0 16,0 0-16,-1 2 0,-2-2 15,4 0-15,2-2 0,-1 5 16,0-1-16,5 2 0,5 0 0,-2-4 16,0-3-16,3 2 0,3-2 15,1 1-15,2 1 0,3-2 16,0 0-16,0-1 0,-3 0 15,4 4-15,2 2 0,-1-4 16,2 0-16,5 0 0,4-1 16,-2 2-16,1-2 0,-2 1 15,1 2-15,2 0 0,2 0 16,2 1-16,2-1 0,-1 1 16,-1-1-16,5 3 0,4 1 0,-2-3 15,-2-4-15,5 5 0,3 2 16,-1 0-16,-2 4 0,1-2 15,0-1-15,-4 2 0,-3 3 16,3 4-16,2 5 0,-3 1 16,-3 2-16,16-8 0,10-6 15,8-4-15</inkml:trace>
  <inkml:trace contextRef="#ctx0" brushRef="#br0" timeOffset="8418.4879">22530 3166 0,'0'0'0,"0"0"16,0 0-16,0 0 0,0 0 16,0 0-16,0 0 0,0 0 15,0 0-15,-23 7 0,23-7 16,-27 14-16,27-14 0,-35 20 16,13-6-16,0-1 0,-1-1 15,-9 5-15,-1 1 0,3 0 16,2-3-16,2 0 15,2 0-15,4-3 0,4-2 0,3 0 16,5-2-16,8-4 0,6 0 0,3-1 16,4-1-16,6-2 15,4-1-15,3-3 0,4-1 0,9-3 16,0 0-16,-1 3 0,-2-1 16,-3 3-16,-2-1 0,0 2 15,-4 1-15,-9 1 0,-5 3 16,-9 1-16,-8 3 0,-4 0 15,-7 3-15,-6 2 0,-5 2 16,-5 4-16,-3 1 0,-6 3 16,-3 2-16,-5 2 0,2-3 0,6-3 15,1-1-15,4-4 0,6-4 16,9-2-16,7-3 0,8-2 16,5-4-16,10 0 0,8-6 15,4-1-15,5-1 0,5-2 16,5 0-16,2 1 0,2 0 15,-1 0-15,2-3 0,-2 4 16,-1 1-16,2 2 0,-2 4 16,-6 1-16,-5 1 0,-6 1 15,-5 2-15,-5 1 0,-3 2 0,-3 3 16,-5 1-16,-1 1 0,-2 0 16,-2-1-16,0 1 0,-5 2 15,-2 0-15,-3 2 0,-3-1 16,1 0-16,-2-3 0,2-1 15,0 0-15,-2-1 0,1-2 16,-4-2-16,-2 1 0,4-3 0,4 0 16,2-2-16</inkml:trace>
  <inkml:trace contextRef="#ctx0" brushRef="#br0" timeOffset="8599.6524">22201 3752 0,'0'0'0,"0"0"0,0 0 15,0 0-15,0 0 0,0 0 16,26-23-16,-26 23 0,28-15 0,-8 7 15,3 0-15,2-1 16,0 1-16,1 0 0,2 1 16,7-3-16,-1 1 0,-3 1 15,-2 3-15,-5 1 0,-4 2 0,-4 2 16,-4 2-16,-6 2 0,-4 0 16,0 0-16,-1-1 0,0 0 15</inkml:trace>
  <inkml:trace contextRef="#ctx0" brushRef="#br0" timeOffset="8757.2028">22177 3883 0,'0'0'16,"0"0"-16,0 0 0,0 0 16,0 0-16,0 0 0,0 0 15,0 0-15,0 0 0,0 0 0,30-9 16,-10 0-16,3 0 0,2-1 16,3 0-16,6-3 0,-1-1 15,-1 2-15,-1 1 0,0 0 16,-1 2-16,-1-1 0,-4 3 15,-6 0-15</inkml:trace>
  <inkml:trace contextRef="#ctx0" brushRef="#br0" timeOffset="8935.667">22336 3893 0,'0'0'0,"0"0"0,0 0 0,-28 16 15,16-9-15,-2 3 0,-2 3 16,-5 3-16,-1 3 0,1-1 15,1 1-15,2-1 0,2 0 16,3-3-16,2-3 0,3-4 16,4-4-16,0-1 0,0 1 0,2-2 15</inkml:trace>
  <inkml:trace contextRef="#ctx0" brushRef="#br0" timeOffset="9166.3736">22388 3977 0,'0'0'0,"0"0"16,0 0-16,2 18 15,-2-18-15,9 18 0,-9-18 0,17 24 16,-5-12-16,2-1 0,1-1 16,3-1-16,2-1 0,1-2 15,1-2-15,4-1 0,1-1 16,-2-4-16,-1-1 0,-2 0 15,-2 1-15,-3-4 0,-4 0 16,-5-1-16,-5-1 0,0 2 16,0 0-16,0 2 0</inkml:trace>
  <inkml:trace contextRef="#ctx0" brushRef="#br0" timeOffset="9350.3086">22507 3841 0,'0'0'0,"0"0"16,0 0-16,0 0 0,0 0 0,0 0 16,1 25-16,-1-25 15,0 0-15,4 31 0,-4-31 16,6 26-16,-2-15 0,4-2 0,2-2 16,-1-1-16,-2-1 0,0 0 15</inkml:trace>
  <inkml:trace contextRef="#ctx0" brushRef="#br0" timeOffset="9537.7539">22751 3802 0,'0'0'0,"0"0"0,0 0 0,0 0 16,-7 22-16,7-22 0,-7 24 15,4-10-15,0 1 0,-1 1 16,2 1-16,1-1 0,0 0 15,2-2-15,1-2 0,3-2 16,0-4-16,1 1 0,-2-2 0,0 0 16</inkml:trace>
  <inkml:trace contextRef="#ctx0" brushRef="#br0" timeOffset="9949.9192">23052 3332 0,'0'0'0,"0"0"15,0 0-15,31-8 0,-19 6 0,4 1 16,2 0-16,0 1 16,2 1-16,4 1 0,0 0 15,-4 2-15,0-2 0,-2 3 16,-3 0-16,-4 1 0,-3 0 0,-5 3 15,-4-1-15,-4 3 0,-4 0 16,-8 1-16,-6 3 16,-3 1-16,-4 3 0,-10 5 0,-2 2 15,3-5-15,1-4 0,-1 3 16,4-1-16,10-4 0,6-4 16,7-3-16,7-4 0,5-4 15,4 1-15,9-5 0,8-3 16,5-2-16,2 0 0,5-2 15,3 0-15,-2 0 0,0 2 0,4-2 16,-5 1-16,-6 0 0,-5 3 16,-5 0-16,-5 2 0,-4 1 15,-5 0-15,-1 2 0,0 0 16,1-1-16</inkml:trace>
  <inkml:trace contextRef="#ctx0" brushRef="#br0" timeOffset="10199.8481">23035 3424 0,'0'0'0,"0"0"0,0 0 15,0 0-15,-2 25 0,2-25 16,-8 36-16,3-12 0,0 1 16,-2 5-16,-1 6 0,-3 10 15,-1 0-15,0 12 0,1 1 16,3-6-16,0-9 0,2 6 15,4-4-15,2-6 0,2-5 0,0-8 16,0-5-16,-1-6 0,1-5 16,0-4-16,0-5 0,1-3 15,-1-1-15,0-1 0,0 2 16,-2 1-16</inkml:trace>
  <inkml:trace contextRef="#ctx0" brushRef="#br0" timeOffset="10416.9941">22904 3855 0,'0'0'0,"0"0"16,0 0-16,0 0 0,0 0 0,0 0 16,32-13-16,-32 13 0,33-14 15,-11 7-15,3 0 0,4 1 16,2-2-16,8-2 0,2-2 16,-1 1-16,-1 0 0,7-3 15,-4 1-15,-7 2 0,-4 3 0,-6 0 16,-3 2-16,-4 2 15,-4 0-15,-6 3 0,-5-1 16,-3 2-16,-3 6 0,1-4 0,-1 0 16,1 1-16</inkml:trace>
  <inkml:trace contextRef="#ctx0" brushRef="#br0" timeOffset="10834.2082">23235 3615 0,'0'0'15,"0"0"-15,0 0 0,0 0 16,0 0-16,0 0 0,0 0 0,-8 34 16,8-34-16,-15 36 15,8-12-15,-1 0 0,1 1 0,0 2 16,-1-2-16,-2 6 0,0-4 0,1-3 16,1-3-16,2-2 15,0-2-15,1-4 0,0-3 16,2-1-16,0-2 0,1-3 15,-1-3-15,3-1 0,1-2 0,3-4 16,1-1-16,1-4 0,0-1 16,5-4-16,3-1 15,1 0-15,2 3 0,-2 0 0,1 3 16,-2 2-16,-1 1 0,-1 5 16,-1 2-16,-1 3 0,-1 1 0,-2 5 15,-2 1-15,-3 4 16,-2 1-16,-2 1 0,-2-1 15,-3 1-15,-2-3 0,-2 0 16,-2 0-16,0-1 0,0-1 0,0-3 16,2-2-16,1-2 0,1-2 15,0-3-15,1-4 0,4-2 16,1-4-16,2 3 0,0 1 16,0 1-16</inkml:trace>
  <inkml:trace contextRef="#ctx0" brushRef="#br0" timeOffset="11049.784">23579 3502 0,'0'0'16,"0"0"-16,0 0 0,0 0 16,-2 33-16,2-33 0,-3 31 15,1-15-15,1 2 16,-2 2-16,0-1 0,0-1 15,1-3-15,-1 2 0,3-1 0,-1-6 16,0-3-16,2-5 0,1-1 16,1 1-16,-1-1 0,-2-1 15</inkml:trace>
  <inkml:trace contextRef="#ctx0" brushRef="#br0" timeOffset="11333.4696">23781 3335 0,'0'0'16,"0"0"-16,0 0 0,0 0 16,1 25-16,-1-25 0,-3 32 15,0-10-15,-2 5 0,1 4 16,-2 2-16,1 11 0,-1-1 0,2 1 16,2-3-16,-2 5 0,2-5 15,0-5-15,1-4 16,-1-4-16,-2-3 0,0-4 0,0-3 15,-2-2-15,-1-3 0,-1 0 16,-2-2-16,0-4 0,0-1 16,-1-4-16,-1-2 0,2-3 15,0-4-15,0-3 0,0-5 16,2 4-16,2 2 0,0-1 0</inkml:trace>
  <inkml:trace contextRef="#ctx0" brushRef="#br0" timeOffset="11585.1842">24185 3420 0,'0'0'0,"0"0"16,0 0-16,0 0 0,4 24 15,-4-24-15,0 34 0,-1-12 0,-1 2 16,-2 3-16,1 3 15,-2 9-15,-1-2 0,2 1 0,-1-1 16,1 1-16,1-5 0,0-7 16,1-5-16,1-2 0,0-3 15,0-3-15,1-2 0,-1-8 16,-1-2-16,-1 0 0,3-1 16,-2 1-16</inkml:trace>
  <inkml:trace contextRef="#ctx0" brushRef="#br0" timeOffset="11733.517">24202 3685 0,'0'0'16,"0"0"-16,0 0 0,0 0 0,23-11 16,-23 11-16,26-9 0,-12 4 15,2 1-15,0 1 0,2-2 16,-2 2-16,0 0 0,-2 2 16,-1-1-16,-2 2 0,-2 3 0,-1-1 15,0 0-15,-2 0 0</inkml:trace>
  <inkml:trace contextRef="#ctx0" brushRef="#br0" timeOffset="11950.5165">23966 3995 0,'0'0'0,"0"0"0,0 0 0,0 0 15,26-3-15,-26 3 0,35-3 16,-12 1-16,4-2 0,1 1 15,2-2-15,2 1 0,1 0 0,7-1 16,-2-1-16,-2 1 0,-3-2 16,5 0-16,0 0 0,-6 0 15,-4 0-15,-4 1 0,-6 1 16,-2 2-16</inkml:trace>
  <inkml:trace contextRef="#ctx0" brushRef="#br0" timeOffset="12166.5593">25142 3313 0,'0'0'0,"0"0"0,0 0 15,0 0-15,0 0 0,0 0 0,-29 19 16,29-19-16,-33 25 0,12-8 15,-3 2-15,-4 4 0,-2 2 0,-8 9 16,-1 2-16,1-1 0,7-6 16,5-5-16</inkml:trace>
  <inkml:trace contextRef="#ctx0" brushRef="#br0" timeOffset="12416.9406">24555 3864 0,'0'0'0,"0"0"0,0 0 15,0 0-15,30-12 0,-30 12 16,35-11-16,-12 4 0,4-1 0,3 0 16,3-1-16,10-2 0,1 1 15,11-3-15,-1 2 0,-2 2 16,-2-1-16,4-2 0,-4-1 16,-7 0-16,-4 4 0,-6 0 15,-5 4-15,-6 2 0,-4-1 0,-5 1 16,-3 1-16,-8 1 15,-4 1-15,-3 1 0,-4-1 16,1 1-16,3-1 0,0 1 0</inkml:trace>
  <inkml:trace contextRef="#ctx0" brushRef="#br0" timeOffset="12635.2017">24948 3614 0,'0'0'15,"0"0"-15,0 0 0,0 0 0,0 0 16,0 0-16,-8 24 16,8-24-16,-10 27 0,3-8 0,0 3 15,-1 1-15,-1 1 0,0 1 16,0-2-16,0 6 0,1-1 16,1-3-16,2-3 0,0-3 15,2-4-15,1-1 0,1 0 16,2-3-16,2-4 0,0 0 15,0 0-15,-1-3 0</inkml:trace>
  <inkml:trace contextRef="#ctx0" brushRef="#br0" timeOffset="12866.993">25090 3619 0,'0'0'0,"0"0"16,0 0-16,0 0 0,-2 29 15,2-29-15,-9 34 0,2-10 0,-1 4 16,1 4-16,-2 2 16,0 9-16,1 0 0,2 8 15,1-4-15,2-4 0,1-5 0,1-3 16,2 0-16,0 1 0,1-5 16,-4-1-16,-2-1 0,-1-8 15,0-1-15,0-5 0,1-2 16,0-4-16</inkml:trace>
  <inkml:trace contextRef="#ctx0" brushRef="#br0" timeOffset="16966.0844">20414 4493 0,'0'0'0,"0"0"0,0 0 16,0 0-16,0 0 0,0 0 15,0 0-15,-16-13 0,16 13 16,0 0-16,0 0 0,0 0 0,0 0 16,-10-20-16,10 20 0,0 0 15,0 0-15,0 0 0,-8-14 16,8 14-16,0 0 0,2 0 16,2-1-16,-1 0 0,0 2 15,3 0-15,0 3 0,3 1 0,1-1 16,2 3-16,3 1 15,-1-1-15,1 0 0,3 1 0,3 1 16,0-1-16,0-1 0,9 4 16,2 0-16,-1-1 0,3-2 15,-1 3-15,1 3 16,7-1-16,-2-1 0,1-1 0,-1 0 16,-3-1-16,-3 0 0,7 5 15,-2-1-15,-4-2 0,-4-2 16,-2 0-16,-2 1 0,-3-1 0,-1-2 15,-3 0-15,-2 0 0,-6-1 16,-1-1-16,-1 1 0,-2 0 16,1-1-16,-1 1 0,-2 1 15,-2 3-15,-2-4 0,-1-1 16,0 0-16,-1 2 0,-2-1 0,-1 1 16,-2-1-16,0 0 15,-2 1-15,-1 1 0,-1-1 16,-1-3-16,-1 1 0,-1 1 0,-4 0 15,-2 1-15,0 1 0,-2-2 16,-3 2-16,0-1 0,-1 3 16,-2-1-16,-7 3 0,-2-1 15,-1 2-15,2-2 0,-3 0 16,-3 0-16,-1 1 0,-1 0 0,-10 5 16,-1 2-16,3-1 15,3-2-15,-15 5 0,-3 0 16,6-1-16,5-1 0,-11 5 0,-1 0 15,5 0-15,5-2 0,-4 2 16,-1 3-16,5-4 0,3 1 16,-25 8-16,6-2 0,8-2 15,5-1-15,2-2 0,0 0 16,6-6-16,1-4 0,-1 7 16,0 2-16,6-2 0,5-3 0,-5 1 15,-3 1-15,10-6 16,6-2-16,-3 0 0,1 1 15,5 2-15,4 1 0,3-5 16,2-6-16,2-2 0,2-2 0,9 3 16,-3 2-16,2-2 0,1 1 15,0-1-15,1-2 0,1-1 16,2-1-16,0 0 0,1 0 16,1-1-16,2-1 0,-2 2 15,2-2-15,-3 1 0,3-1 16,0 0-16,0 0 0,0 0 15,0 0-15,0 0 0,0 0 0,0 0 16,0 3-16,0-3 16,0 0-16,0 0 0,0 0 0,0 0 15,0 0-15,0 0 0,0 0 16,0 0-16,0 0 0,0 0 16,0 0-16,0 0 0,0 0 15,-1-3-15,1 3 0,0 0 16,0 0-16,0 0 0,0 0 0,0 0 15,0 0-15,0 0 16,0 0-16,0 0 0,0 0 0,0 0 16,0 0-16,0 0 0,0 0 15,0 0-15,0 0 0,0 0 16,0 0-16,0 0 0,0 0 0,-3 4 16,3-4-16,0 0 0</inkml:trace>
  <inkml:trace contextRef="#ctx0" brushRef="#br0" timeOffset="25266.6835">4298 3944 0,'0'0'0,"0"0"16,0 0-16,0 0 0,0 0 0,0 0 15,0 0-15,22-10 0,-22 10 16,0 0-16,20-7 16,-20 7-16,0 0 0,21-3 0,-21 3 15,0 0-15,23-6 0,-14 6 16,1 2-16,0 0 0,2 0 0,1-2 16,1-1-16,0 1 15,-3 1-15,3 0 0,0 1 16,1-1-16,-2 1 0,4-2 15,2-2-15,-1 4 0,1-1 0,0 0 16,1-1-16,5 0 0,-1-1 16,4 1-16,-2 1 15,2-1-15,-5 0 0,5 0 0,1 1 16,1-1-16,-3 1 0,7 0 16,-2 1-16,0-2 0,-2 0 15,1-2-15,1 0 0,-3 1 16,-1-1-16,1-1 0,3 0 15,-1 2-15,-4 1 0,1 1 16,3 0-16,-2-2 0,-1-3 0,1 0 16,1 2-16,0 2 0,-2 2 15,9 2-15,-2-2 0,-4-2 16,-1-2-16,4 0 0,3 2 16,-4 0-16,-2 0 0,3 0 15,1-2-15,-3 3 0,-3 3 16,3-3-16,1-2 0,-1 0 15,-1-2-15,1 1 0,-3-1 16,1 3-16,-1 1 0,3 1 0,1-2 16,-2 1-16,0-1 0,1-1 15,3-1-15,-3 2 0,-3 2 16,4 0-16,2 1 0,-2-3 16,1 0-16,-2-2 0,2 1 15,-2 1-15,2 1 0,-1-1 16,0 2-16,-1-1 0,0 1 0,2 1 15,1 2-15,-3-2 0,-2-2 16,3-1-16,2-1 16,-3 2-16,-3 2 0,3-1 0,1 0 15,-1-1-15,-1-1 0,1 1 16,-2 0-16,1 2 0,-1-1 16,2-1-16,-1-2 0,0 0 15,0 1-15,2 0 0,2 0 16,-5 0-16,0 0 0,2 0 15,2 0-15,-1 1 0,-1 1 0,3-1 16,3-1-16,-4-1 0,-3-1 16,8 2-16,-1 1 0,-5 1 15,2 2-15,4-4 0,0-3 16,-7 2-16,-2 1 0,8 0 16,-1 0-16,-1 0 0,-2 1 0,0 0 15,2-1-15,-1 0 16,-3 0-16,4 1 0,4-1 15,-5 1-15,-2 1 0,3-1 16,3 1-16,-3-1 0,-1 0 0,2-2 16,3 0-16,-5 3 0,-3 2 15,5-1-15,5-3 0,-3 0 16,-3 0-16,3 0 0,1-2 16,-4 0-16,-1-3 0,2 3 15,0 1-15,0 1 0,-2 1 16,0-2-16,1-1 0,0 1 15,-1 2-15,-1 1 0,-1-1 0,-1-1 16,-1-3-16,2 1 0,2-1 16,-3 2-16,-2 1 0,2-1 15,1 0-15,-3 0 0,-2-2 16,2 4-16,4 2 0,-5-1 16,-1-1-16,-2-1 0,1 1 15,-5-3-15,0-1 0,2 1 16,3 2-16,-3-1 0,-1 0 0,1 1 15,0 1-15,1 0 0,0-1 16,0-1-16,2 0 0,-3 0 16,-2 0-16,4 1 0,0 1 15,-2-1-15,-1 0 0,1 0 16,0 1-16,0-1 0,1-1 16,1-1-16,0 2 0,-5-2 15,-1 2-15,3-1 0,0 0 16,-4-1-16,0 2 0,1-1 15,1 0-15,-2-1 0,0-2 0,0 3 16,0 1-16,1-2 0,1 0 16,-1 0-16,1-1 15,-1 1-15,-2 0 0,-2 0 0,1 1 16,-2 0-16,1 1 0,0 0 16,1 2-16,1-2 0,-2-1 15,2 0-15,-1-1 0,-3 2 0,-1 2 16,1-2-16,3 0 15,-2 1-15,1-1 0,0 1 0,2 0 16,-2-1-16,-1 0 0,-1-1 16,0 1-16,1-1 0,-1 1 15,1 0-15,2 1 0,-1-1 16,1-1-16,0 0 0,0 1 16,-1 0-16,-1 2 0,0-3 15,2-2-15,0 2 0,-1 1 0,2 0 16,2-1-16,-3 2 15,1 2-15,-1-3 0,1-3 16,0 2-16,0-1 0,2-1 0,1 1 16,-1 0-16,-1 1 0,0 0 15,0-1-15,1-1 0,-1 2 16,1 0-16,1 1 0,-1 0 16,0 0-16,-1 0 0,1 0 15,0-1-15,0-1 0,2 2 0,3 1 16,-2 1-16,-2 2 0,7-2 15,0-1-15,-1 0 16,1 0-16,-1 1 0,1-2 16,-2 0-16,0-1 0,1 2 0,3 1 15,-4 0-15,-1-2 0,0 0 16,3 0-16,-2 1 0,-1 1 0,1-2 16,-2 0-16,-2-1 15,-1 1-15,1 0 0,2 0 16,-1 1-16,1 0 0,-2 0 15,0-1-15,1-2 0,0-1 16,2 0-16,2 2 0,-2-1 0,-2 0 16,3 0-16,0-2 0,-1 2 15,1-2-15,0 2 0,1-1 16,-2 1-16,-1 0 0,3-1 16,1-1-16,0 2 0,-3 0 15,2-1-15,0 0 0,1 1 16,0 0-16,-1-1 0,2 1 15,-2 1-15,0 0 0,6-1 0,0 0 16,-2 0-16,-3 1 0,2 0 16,0 1-16,-1-1 0,-2-1 15,1 0-15,-1 1 0,0 1 16,-1 0-16,1-1 0,0-1 16,-5 0-16,0 0 0,6 1 15,1-1-15,-6 1 0,0 0 0,4-1 16,1-1-16,-6 2 15,-1 1-15,5-3 0,2 1 16,-6 2-16,0 2 0,-1 0 0,-1-4 16,0 2-16,-1 2 0,-1-1 15,0-1-15,0 1 0,-2 0 16,0 1-16,-1 1 0,-2 0 16,-2-1-16,-1-1 0,0-1 15,-3 0-15,-2 1 0,0 0 16,-2 1-16,-1-1 0,-2-1 0,2 1 15,-2-1-15,3 2 0</inkml:trace>
  <inkml:trace contextRef="#ctx0" brushRef="#br0" timeOffset="27802.5346">14680 3181 0,'0'0'16,"0"0"-16,0 0 0,0 0 0,0 0 16,-13 22-16,9-15 0,-1 4 15,2 1-15,-1 1 0,-2 2 16,1-1-16,-2 2 0,-1 7 15,2 2-15,-1 0 0,-1 0 16,1 3-16,-1 3 0,0-2 0,0-1 16,-3 6-16,-1-3 15,1-1-15,0 1 0,2-2 0,3 2 16,-1-5-16,1 0 0,-2 0 16,0 0-16,1-1 0,3 1 15,-1-2-15,0-1 0,1-1 16,-1-2-16,2-1 0,0-1 15,1-2-15,-1-3 0,4 2 16,2-2-16,0-1 0,0-3 0,-1-3 16,1-4-16,1 3 15,2-2-15,2 1 0,3 0 0,2-4 16,-1-3-16,2 2 0,1 1 16,1 0-16,0 1 0,3-3 15,1-2-15,0 1 0,0 0 16,1 0-16,2 0 0,1 0 15,0 2-15,3-1 0,1-2 16,7 0-16,-2 1 0,0 1 16,1 3-16,0-4 0,0 1 0,2 0 15,0 2-15,0-1 0,1 1 16,7-2-16,0 0 0,-1 2 16,-2 0-16,2 0 0,1 0 15,-1 0-15,-1-2 0,1 1 16,0 1-16,0 1 0,0 1 15,7-4-15,0 1 0,0 0 16,-2 0-16,2 0 0,-1-2 16,0 1-16,-1 0 0,3 1 15,1 1-15,-5-2 0,-2 0 0,7 0 16,0 2-16,-2 0 0,-3-1 16,2 2-16,-1 3 0,0-5 15,-2-4-15,0 0 0,-1-1 16,1 4-16,-2 3 0,2 1 15,1 0-15,-1 0 0,-2-1 0,2 2 16,1 1-16,0-1 0,-1-2 16,-1-1-16,0 0 15,1 1-15,-1 0 0,1 0 0,0 0 16,0 1-16,-1-1 0,-1 2 16,0-2-16,-1 0 0,0 0 15,1 0-15,1 1 0,-2 0 16,-2 1-16,3-2 0,1 0 15,-2-1-15,-3-1 0,3 0 16,2 1-16,-2-1 0,-1-1 0,2 4 16,3-1-16,-4 0 0,-4 0 15,3-2-15,2-1 0,-4-2 16,-3 0-16,3 1 0,2 0 16,-2 0-16,-2 1 0,3 0 15,1-1-15,-2 1 0,-2 2 16,2-2-16,1 0 0,-4 1 15,0 0-15,0-1 0,2 0 16,-7 1-16,-2 0 0,4 0 16,0 0-16,-1-1 0,0 1 0,-2-1 15,-2 0-15,2 0 0,0-1 16,1 1-16,0-3 0,-1 3 16,-1-1-16,1 1 0,1 0 15,-3 3-15,-1 1 0,1-1 16,-1-1-16,0-1 0,1-2 15,-2-1-15,0 0 0,-1 1 16,2 1-16,-3 0 0,-1-1 16,-1 0-16,-2-1 0,-2 2 15,-1 0-15,-2 2 0,1 0 0,-2 0 16,-1 0-16,-4 0 0,-1-2 16,-1 1-16,-1 0 0,-1-1 15,1 0-15,-4 1 0,-1-2 16,1 1-16,-2-1 0,0-3 15,0-2-15,-1 0 0,-1-1 0,0-2 16,-2-1-16,1-1 16,0 1-16,0-5 0,1-2 15,1-2-15,1-1 0,2-1 0,2 0 16,1-2-16,3-2 0,0 0 16,0-3-16,-1-3 0,1 3 15,1-2-15,1 0 0,-1 3 16,-1 2-16,0 1 0,0 0 15,-4 3-15,-1 1 0,-1 1 16,-3 0-16,-3 2 0,0 1 0,-3 2 16,-3 5-16,-2-1 0,0-1 15,-3 2-15,0 2 0,-4 2 16,0 3-16,-2 1 0,-1 1 16,0-2-16,-1 0 0,-1-2 15,-1-1-15,-1 3 0,1 1 0,-4 2 16,0 1-16,-2 0 15,-1 0-15,-1 1 0,-1 1 16,-1 0-16,0-3 0,0 2 0,-1 0 16,-8 1-16,-1 1 0,-2-1 15,-1 1-15,0-2 0,2-3 16,-1 2-16,-3 3 0,-6 1 16,1-1-16,-2 0 0,-2-5 15,-2 5-15,0 1 0,1-2 16,0 2-16,-8-3 0,1-2 15,0 4-15,0 1 0,0-1 16,-1-5-16,-25 1 0,8-1 16,8 2-16,7 1 0,-1-1 15,1-1-15,1-1 0,4-1 0,-2 4 16,0 4-16,4-1 0,4-2 16,-4-2-16,-3-2 0,1 0 15,0 1-15,1 4 0,2 0 16,2-5-16,3-4 0,-3 2 15,-3-1-15,6 3 0,2-1 0,0 3 16,0 0-16,1 1 0,1-1 16,-1 1-16,0 0 15,3 0-15,4 0 0,-4 0 0,1 2 16,-2-4-16,1-1 0,0 1 16,-2 1-16,1-1 0,2-1 15,-2 1-15,1 3 0,3-1 16,2 0-16,-2 2 0,2 0 15,1-3-15,0-2 0,-1 1 16,-1 1-16,0 1 0,3-1 0,0 1 16,0-1-16,3 1 0,1 0 15,-2-2-15,0-2 0,19 3 16,-2 2-16,-4-1 16,-1 1-16,-1 1 0,0 0 0,0-2 15,0-2-15,0-1 0,0 0 16,2 1-16,2 0 0,2 2 15,-2 1-15,1 1 0,0-1 16,2 1-16,0 1 0,3-1 16,0-4-16,3 2 0,1 0 0,-1 0 15,-1-1-15,3 1 0,2 0 16,0-1-16,0-2 0,5 2 16,0 0-16,2-1 0,1 1 15,0-1-15,2 1 0,1-1 16,0 0-16,0 0 0,2 1 0,-3 0 15,3 0-15,-2-1 16,2 1-16,0 0 16,0 0-16,0 0 0,0 0 0,0 0 0,0-3 15,0 3-15,0 0 0,0 0 16,0 0-16,0 0 0,0 0 16,0 0-16,0 0 0,0 0 15,0 0-15,0 0 0,0 0 16,0-2-16,0 2 0,0 0 15,0 0-15,0 0 0,0 0 0,0 0 16,0 0-16,0 0 16,0 0-16,-3 5 0,3-5 0,0 0 15</inkml:trace>
  <inkml:trace contextRef="#ctx0" brushRef="#br0" timeOffset="29620.1113">20522 3211 0,'0'0'15,"0"0"-15,0 0 0,0 0 16,0 0-16,0 0 0,0 0 15,-5 24-15,5-24 0,-4 22 0,4-22 16,-7 28-16,5-13 0,-1 2 16,0 3-16,1-1 0,0 0 0,-1-2 15,0-1 1,0 0-16,1-2 0,-1 2 0,1-3 16,1-4-16,0-1 0,-1-4 15,-2-4-15,1 0 0,1 0 0,0 0 16</inkml:trace>
  <inkml:trace contextRef="#ctx0" brushRef="#br0" timeOffset="29883.4569">20483 3319 0,'0'0'0,"0"0"0,0 0 15,0 0-15,0 0 0,18-17 0,-18 17 16,21-12-16,-7 5 0,3 1 16,4-2-16,0 1 0,0 0 0,7 0 15,0 0-15,0 0 0,-1 3 16,-1 1-16,-2 2 15,-2 1-15,-2 1 0,-3 3 0,0 0 16,-3 3-16,-3 0 0,-2 1 16,-2 1-16,-4 0 0,-3 1 15,-2 4-15,-4 1 0,-1 1 16,-3-1-16,-5-1 0,-2 1 16,0-1-16,2 1 0,-5 2 15,1-2-15,-1-1 0,-1-1 0,5-3 16,2-1-16,3-2 0</inkml:trace>
  <inkml:trace contextRef="#ctx0" brushRef="#br0" timeOffset="30050.3152">20554 3371 0,'0'0'0,"0"0"0,0 0 15,0 0-15,0 0 0,26-13 16,-26 13-16,24-6 0,-11 4 0,0 1 15,1 0-15,-2 1 0,-2 1 16,-2 0-16,0 2 0,-1 1 16,-1-2-16,0-1 0</inkml:trace>
  <inkml:trace contextRef="#ctx0" brushRef="#br0" timeOffset="30217.2974">20493 3494 0,'0'0'0,"0"0"15,0 0-15,0 0 0,0 0 0,25-5 16,-25 5-16,25-5 0,-25 5 16,32-3-16,-12-1 0,-1 2 15,-2 0-15,1 0 0,0-2 16,-1 1-16,2 2 0,1 0 16,-4 0-16,-1 0 0</inkml:trace>
  <inkml:trace contextRef="#ctx0" brushRef="#br0" timeOffset="30453.5364">20376 3632 0,'0'0'0,"0"0"0,0 0 16,0 0-16,26-8 0,-26 8 15,37-7-15,-14 3 0,0-2 0,4 1 16,4-2-16,10-2 0,0 1 15,-1-1-15,-2 2 16,5-2-16,-4 1 0,-5 1 0,-3 0 16,-7 1-16,-5 1 0,-6 3 15,-4 2-15,-4 0 0,-3 3 16,-2-3-16,3 3 0,-3-3 16</inkml:trace>
  <inkml:trace contextRef="#ctx0" brushRef="#br0" timeOffset="30650.6755">20565 3509 0,'0'0'15,"0"0"-15,0 0 0,0 0 16,0 0-16,-3 22 0,3-22 16,-2 22-16,2-22 0,-2 31 15,0-17-15,1 2 0,1-2 0,1 0 16,2-2-16,-1-1 15,0-3-15,0 0 0,0-2 0,1 0 16</inkml:trace>
  <inkml:trace contextRef="#ctx0" brushRef="#br0" timeOffset="31084.4218">20840 3446 0,'0'0'0,"0"0"0,0 0 15,0 0-15,0 0 0,-16 21 0,16-21 16,-22 27-16,22-27 0,-25 33 16,7-13-16,1 0 0,-1 0 15,-6 6-15,-2-1 0,1 0 16,0-3-16,-5 2 0,1-3 16,4-6-16,3-3 0,3-3 15,3-5-15,3 1 0,5 0 16,4-5-16,4-3 0,6-1 15,3 0-15,5-3 0,4-2 16,3 0-16,2-1 0,7-2 0,1 0 16,-2 1-16,-2 1 0,-4 2 15,-1 0-15,-3 5 0,-4 1 16,-5 2-16,-5-1 0,-2 2 16,-4 2-16,-6 3 0,-4 5 15,-5 0-15,-3 0 0,-11 9 16,-4 6-16,-2 0 0,1 0 0,-12 7 15,-4-1-15,5-5 0,2-2 16,-2 1-16,7-4 16,5-3-16,5-3 0,8-4 0,5-2 15,8-5-15,4-4 0,2 0 16,0-1-16,0 1 0</inkml:trace>
  <inkml:trace contextRef="#ctx0" brushRef="#br0" timeOffset="31233.9682">20700 3778 0,'0'0'0,"8"-1"0,1 1 16,4 0-16,1 0 0,8 1 0,2-1 16,0 1-16,1 0 0,-1 1 15,1 1-15,-2-1 0,-2 0 16,-1 2-16,-4 2 0,-6-2 16,-4-2-16,-1-1 0,-1-1 15,-1 1-15</inkml:trace>
  <inkml:trace contextRef="#ctx0" brushRef="#br0" timeOffset="31500.2813">20694 3786 0,'0'0'0,"0"0"0,0 0 16,0 0-16,0 0 0,0 0 15,1 34-15,-1-34 0,-4 34 16,1-14-16,-2 2 0,1 0 0,-1 2 15,2 0-15,1-1 0,-1 2 16,0-1-16,1-3 0,0-1 16,0-3-16,1-3 0,0-2 15,-1-2-15,2-1 0,0-1 16,-1-3-16,-1-4 0,-1 0 16,-2-2-16,0 0 0,-2-3 15,1-2-15,-1-4 0,2 1 16,-1 1-16,2 3 0</inkml:trace>
  <inkml:trace contextRef="#ctx0" brushRef="#br0" timeOffset="31983.4078">20453 3911 0,'0'0'0,"0"0"0,0 0 0,0 0 16,0 0-16,0 0 0,0 0 16,0 0-16,0 0 0,27-4 15,-27 4-15,0 0 0,30 4 16,-30-4-16,0 0 0,20 11 0,-20-11 15,0 0-15,0 0 16,3 23-16,-3-23 0,0 0 0,-20 23 16,20-23-16,-27 21 0,27-21 15,-27 17-15,27-17 0,-22 12 16,11-6-16,3 0 0,1-1 16,3-2-16,4-3 0,2 3 15,4-2-15,4-2 0,7-1 16,5-1-16,3-3 0,3-1 0,8-4 15,2-3-15,6-1 0,-3 3 16,-3-2-16,0 0 0,-8 1 16,-3 1-16,-2 0 0,-4 4 15,-6 2-15,-4 0 0,-5 0 16,-4 1-16,-2 1 0,-2 1 16,-6 5-16,-4 3 0,-3 0 15,-3-1-15,0 4 0,-2 0 16,-5 3-16,1-1 0,2 1 15,1-1-15,4-1 0,2 0 0,4-1 16,2 2-16,4-1 16,3-3-16,5 2 0,6-1 0,1-1 15,2 1-15,2 0 0,4 0 16,1-2-16,0 1 0,8-1 16,2-1-16,-2-2 0,0-2 15,-5 0-15,-5 0 0,-2 0 0</inkml:trace>
  <inkml:trace contextRef="#ctx0" brushRef="#br0" timeOffset="32250.3738">21110 3478 0,'0'0'0,"0"0"0,0 0 16,0 0-16,0 0 0,3 25 15,-3-25-15,-3 28 0,3-28 16,-3 31-16,0-12 0,1-2 16,1-2-16,1-2 0,1-2 15,0 0-15,0-3 0,0 1 16,1-2-16,-1-2 0</inkml:trace>
  <inkml:trace contextRef="#ctx0" brushRef="#br0" timeOffset="32617.1603">21134 3499 0,'0'0'0,"0"0"0,0 0 16,0 0-16,0 0 0,0 0 15,0 0-15,30 0 0,-30 0 16,0 0-16,32-1 0,-32 1 15,26 0-15,-12 1 0,0 0 16,0 0-16,1 0 0,-3 0 0,-1 1 16,-1-1-16,-2 0 0,-1 2 15,-1 0-15,-3 2 0,-2 2 16,-5 1-16,-5 0 0,-2 0 16,-1 1-16,-4 1 0,-1 2 15,-8 3-15,1-1 0,0 0 16,1-1-16,3-1 0,3-3 0,4 0 15,2-1-15,1-2 16,2-1-16,4-2 0,3 0 16,4-2-16,4-1 0,5-1 0,4-3 15,2 1-15,0 1 0,2-2 16,1-1-16,-1 2 0,3 0 0,-4 0 16,0-1-16,-3 1 15,-3 1-15,-2 0 0,-1 1 16,-3-1-16</inkml:trace>
  <inkml:trace contextRef="#ctx0" brushRef="#br0" timeOffset="33117.716">21266 3689 0,'0'0'0,"0"0"0,0 0 0,0 0 0,0 0 15,-11 22-15,11-22 0,-9 21 0,9-21 16,-12 26-16,8-9 15,0 0-15,-1-1 0,2-1 0,1-2 16,1 0-16,0 0 0,1-4 16,2 1-16,0-3 0,1-1 15,3-2-15,0-3 0,1-1 16,1-1-16,1-3 0,0-2 16,0 0-16,-1-1 0,0-1 15,-1-1-15,1 0 0,-1 1 0,0-3 16,1 0-16,-3 2 15,-2 1-15,-2 2 0,-1 1 16,-3 2-16,-3 0 0,-3 3 0,-2 0 16,0 1-16,-1 3 0,-7 3 15,0 4-15,-3 0 0,-2 1 16,2 2-16,0 0 0,4 1 16,0 0-16,-2 3 0,1 0 15,4-2-15,2-2 0,5-1 16,4 1-16,2-5 0,4-1 0,2-1 15,3 0-15,4-2 0,2 0 16,4-4-16,6 0 0,-1-1 16,1 0-16,8-2 0,1 0 15,-4 0-15,-1 0 0,-3-1 16,-2 1-16,-2 0 16,-3-1-16,-1-1 0,-3 0 0,-2-4 15,-3-1-15,-2 1 0,0 2 16,-2 2-16</inkml:trace>
  <inkml:trace contextRef="#ctx0" brushRef="#br0" timeOffset="33450.4869">21582 3414 0,'0'0'0,"0"0"0,0 0 15,0 0-15,0 0 0,0 0 0,0 0 16,0 0-16,-9 29 0,9-29 16,-14 28-16,14-28 0,-19 34 15,10-17-15,0-1 0,0-3 16,2-1-16,1-1 0,3 0 16,2-1-16,2-3 0,3-1 15,3-1-15,2-2 0,2 0 16,4-2-16,4-2 0,0 0 15,-1 1-15,8-1 0,0 0 16,-2-1-16,0 1 0,-3-2 0,-3 0 16,-3 3-16,-4 2 0,-7-1 15,-4-1-15,-2 4 0,2-4 16,-2 2-16</inkml:trace>
  <inkml:trace contextRef="#ctx0" brushRef="#br0" timeOffset="33650.7683">21383 3830 0,'0'0'16,"0"0"-16,0 0 0,22-6 0,-22 6 0,30-5 15,-9 0-15,2 3 16,3-2-16,0-1 0,2-1 16,5 0-16,-1 3 0,0-3 15,0 2-15,-4-3 0,-2 2 16,-1 0-16,-5 0 0,-4 2 15,-2 0-15,-6 1 0,0-1 0,-1 1 16</inkml:trace>
  <inkml:trace contextRef="#ctx0" brushRef="#br0" timeOffset="33952.7617">21635 3552 0,'0'0'0,"0"0"16,0 0-16,0 0 0,0 0 0,0 0 16,0 0-16,-5 29 0,5-29 15,-5 28-15,0-9 16,0 2-16,-1 2 0,0 1 0,-1 4 16,0-2-16,0-2 0,-2 7 15,0-2-15,1-5 0,1-1 16,-1-2-16,-1-1 0,0-3 0,1 0 15,-4-1-15,0-3 16,1-2-16,0 0 0,2-1 0,2-2 16,0-1-16,2-1 0,-1-1 15,1 0-15,1-4 0,2-1 16,2 0-16,-2 0 0,2 0 0</inkml:trace>
  <inkml:trace contextRef="#ctx0" brushRef="#br0" timeOffset="34134.4764">21555 3960 0,'0'0'15,"0"0"-15,0 0 0,0 0 0,0 0 16,22 13-16,-22-13 0,16 18 16,-16-18-16,15 19 0,-6-8 15,0 2-15,0-1 0,0 0 16,0 1-16,2 1 0,0-2 16,3 1-16,1 0 0,2-1 15,0-1-15,6 3 0,2-3 16,-1-1-16,-1 0 0,-3-2 15,-3-1-15,-3-1 0</inkml:trace>
  <inkml:trace contextRef="#ctx0" brushRef="#br0" timeOffset="51775.9847">1837 7291 0,'0'0'15,"0"0"-15,0 0 0,0 0 0,0 0 16,0 0-16,0 0 15,0 0-15,0 0 0,0 0 16,0 0-16,0 0 0,0 0 0,0 0 16,0 26-16,0-26 0,0 0 15,-6 22-15,6-22 0,-5 19 16,5-19-16,-1 21 0,1-21 16,-4 23-16,4-11 0,0 3 15,0-1-15,0-1 0,0-2 16,-2 1-16,2 0 0,0 4 0,0 1 15,0 0-15,0 2 16,0-2-16,-1 0 0,1 6 0,-2 2 16,2-2-16,0 2 15,0-1-15,-1 2 0,1-1 0,0-2 16,1-2-16,1-1 0,-2 0 16,1-2-16,1 7 0,-2 1 15,0-5-15,1 1 16,-1 2-16,3 1 0,-6 3 15,2-3-15,-1 2 0,-1 3 0,2-1 16,-2-2-16,2 1 0,1-1 16,-2-2-16,-1 1 0,-1-1 15,2 1-15,1 0 0,-1 0 16,1 0-16,1 0 0,-2-2 0,1 1 16,1-1-16,-3 1 0,2 1 15,1-1-15,-3 2 16,1 1-16,-2-1 0,1-1 0,-4 2 15,2 1-15,1 1 0,-2-2 16,-1 6-16,1 0 0,0-3 16,1-2-16,0-3 0,2 0 15,0-1-15,1-1 0,-2-2 16,-2 1-16,2 2 0,4-1 0,0 0 16,0 1-16,0-6 0,-2 2 15,1-2-15,-2-1 0,3 3 16,0 3-16,-2 0 0,0 2 15,2-3-15,-2-3 0,1 1 16,1-1-16,0 3 0,0-1 0,0-1 16,-2 0-16,2-2 0,2-1 15,-2 2-15,0 0 0,0 1 16,0 1-16,0-1 0,-2 1 16,2-2-16,-2-1 15,1 0-15,1 0 0,0-1 0,-4 1 16,2 0-16,1-1 0,-1 0 15,1-2-15,-2 2 0,2 2 16,1-2-16,0 0 0,-2 0 16,1-2-16,-1 1 0,-1 0 0,-1 0 15,2 0-15,1-1 0,1-1 16,-2 0-16,1 1 16,1-3-16,0-1 0,-3 2 0,2-1 15,1 2-15,0-1 0,0-1 16,0-2-16,1-1 0,2 0 15,-3-1-15,1 0 0,1-1 16,-2 1-16,1 0 0,1 0 16,-2-2-16,1-1 0,2 0 15,-3 1-15,2-2 0,-1 1 0,-1-1 16,0 0-16,0 0 16,0-1-16,0 0 0,2-1 15,-2 1-15,0-1 0,0-1 0,0-2 16,0 4-16,0-1 0,0-3 15,0 2-15,0-2 0,0 4 16,0-4-16,0 0 0,0 3 16,0-3-16,0 0 0,0 2 15,0-2-15,0 0 0,0 0 0,0 0 16,0 0-16,0 0 0,0 0 16,0 0-16,3-4 0,-3 4 15,0 0-15,0 0 0,0 0 16,0 0-16,0 0 0,0 0 15,0 0-15,0 0 0,-3 6 16,3-6-16,0 0 0</inkml:trace>
  <inkml:trace contextRef="#ctx0" brushRef="#br0" timeOffset="66551.2968">1936 8031 0,'0'0'0,"0"0"15,0 0-15,0 0 0,0 0 0,0 0 16,24-9-16,-24 9 0,0 0 15,30-4-15,-16 3 0,-1 0 16,0-1-16,2-1 0,2 1 16,-1 1-16,2 0 15,5 1-15,4-1 0,-1 1 0,0 0 16,8 1-16,1 0 0,-3-1 16,2-1-16,8 0 0,0 0 15,1 0-15,-3 0 0,2 0 16,3-2-16,0 2 0,-1 0 0,9 0 15,-4-1-15,3 0 16,1 0-16,-1 0 0,-2 1 16,9 0-16,-2-2 0,-1 2 0,0-2 15,-4 3-15,0 2 0,1-1 16,3-1-16,3 1 0,-3 2 16,0-1-16,-1-1 0,1 0 15,-2 0-15,1-2 0,1 0 16,-3 1-16,1 3 0,2-1 15,1-1-15,3-1 0,-5 1 0,17 1 16,-6 2-16,-2-3 0,0-2 16,-5 1-16,1 1 0,-9 0 15,-4 2-15,9-2 0,4 1 16,-5 1-16,-2 1 0,-3-2 16,3 0-16,1-2 0,0-1 15,2 2-15,0 1 0,-3 2 16,-3 0-16,4-6 0,6-5 15,-6 5-15,-2 0 0,1 4 16,1 0-16,2 1 0,1-1 0,3 0 16,-3 1-16,-4 1 0,-6 2 15,7-5-15,4-2 0,-1 1 16,-2-2-16,-3 4 0,-2 0 16,4-1-16,1-1 0,2 1 15,2 2-15,-7-2 0,-3-1 0,5 1 16,6-1-16,-4 2 15,1-1-15,-5 1 0,0 0 16,1-2-16,0-1 0,2 1 16,2 3-16,-5-2 0,-3 2 0,5 0 15,-1-2-15,3 1 0,0-2 16,-4 1-16,-1 1 0,2-2 16,2-1-16,1 1 0,2 0 15,-5 1-15,-5 1 0,5 0 16,2 2-16,-1-2 0,-1-1 0,-1 0 15,0-2-15,0 1 0,1 2 16,-1 1-16,3 0 16,-5-2-16,-2 1 0,1-4 0,3 1 15,-1-3-15,-1 0 0,-1-1 16,1 1-16,0 2 0,1 1 16,-3 1-16,-4 0 0,1 1 15,1 0-15,-1-2 0,-1-4 16,-2 4-16,-2 0 0,-1 0 15,-2 0-15,0 1 0,0 2 0,-15-4 16,3-2-16,1 1 0,0 4 16,2-1-16,0-2 15,-2-1-15,-4-1 0,-2 2 0,-3 2 16,-1-1-16,-1-1 0,0-2 16,-2 0-16,-3 1 0,0-1 15,0 0-15,-1-1 0,-1 0 16,-2-1-16,-2 2 0,1 1 15,-3-4-15,0 0 0,0-4 16,1-3-16,1 1 0,-2 1 0,-1 1 16,0-2-16,0 0 0,-1-3 15,1-2-15,2 0 0,0-3 16,0 0-16,0-3 0,1 0 16,0-5-16,1 2 0,0-2 15,2-3-15,-1 1 0,0 2 0,-1 0 16,1 1-16,-2 0 15,0 1-15,-2 2 0,-1 2 16,-1 1-16,-1-1 0,-1 1 16,-2-1-16,-1 1 0,-2 2 0,-1 4 15,1 1-15,-2 1 0,-1 1 16,0-1-16,0-1 0,-2 3 16,-1 2-16,-3 1 0,0 1 15,-1 1-15,2 1 0,-3 0 16,-2 0-16,-1 2 0,-1 2 0,-1-2 15,-1 1-15,-1-1 0,-2 2 16,-2-2-16,-1 1 16,0 0-16,1 0 0,-5 2 0,-5 0 15,3 1-15,2-1 0,-4 0 16,-2 1-16,-9-3 0,2 0 16,-2 0-16,0 1 0,-1 0 15,0 1-15,-8 0 0,1 0 16,0-1-16,2-1 0,-2 2 15,-2 1-15,2-3 0,1 0 0,-9 3 16,1 1-16,0 0 0,-2 0 16,1 0-16,-4 1 0,-22-1 15,12-1-15,0 0 0,3 0 16,3 2-16,4 0 0,-2 0 16,1 0-16,-1 1 0,2-3 15,-2 3-15,0 1 0,3 0 16,4-1-16,-2-3 0,-2-1 15,1 2-15,2 2 0,-4 1 16,-1 0-16,-3-1 0,0-3 0,-2 2 16,-2 1-16,3 0 0,3 1 15,-2-2-15,0-2 0,6 1 16,1 0-16,-3 0 0,1 0 16,1 0-16,-1 2 0,2-1 15,2 2-15,-2-3 0,-2 1 0,2-2 16,1 0-16,0 4 15,0 2-15,2-2 0,0-2 16,0-3-16,0-1 0,-4 2 16,-3 2-16,4-1 0,5 1 0,-1 0 15,-1-1-15,2 1 0,2 1 16,-4-3-16,2-1 0,0-2 16,0 1-16,5 3 0,4 3 15,-4-3-15,-2 1 0,1 1 16,0 0-16,5 0 0,3-1 0,-3-4 15,0-2-15,1 2 16,5 2-16,0 0 0,2 0 0,-5-2 16,-2-1-16,6 2 0,4-1 15,0 4-15,-3-1 0,2-2 16,1 1-16,1-4 0,1 1 16,3-1-16,3 2 0,-4-1 15,2-2-15,1 1 0,1 1 16,14 0-16,-2 2 0,-4-1 15,-5-2-15,2 3 0,2-1 0,-2 1 16,-4-1-16,4 0 16,0-2-16,1-1 0,0 1 0,-2 0 15,4-3-15,-2 4 0,0 2 16,3-2-16,2 0 0,-4 0 16,0 1-16,5-1 0,2 3 15,-1 0-15,2 0 0,-1 1 16,4-1-16,-4 3 0,-1-1 15,-2 0-15,3 1 0,0 0 16,3 1-16,0-1 0,1 1 0,2 0 16,1 2-16,2 1 0,-2-2 15,-1 2-15,0-1 0,3 2 16,0 0-16,4-1 0,-3-2 16,2 1-16,1 2 0,0 0 15,0 0-15,0 0 0,2 1 16,-2 0-16,1 1 0,0 3 15,2-1-15,0 1 0,-1 0 16,2 1-16,-1 0 0,0 1 16,0-2-16,2 3 0,-2 0 0,3 2 15,0 0-15,0 0 0,-2 0 16,1 3-16,1 2 0,-3 0 16,3 1-16,3-3 0,-2-1 15,1 0-15,-1 0 0,1 0 16,-1 1-16,2-1 0,-2 0 0,1 1 15,-1 1-15,1 6 16,0 0-16,-4 0 0,0-1 0,1-5 16,1-4-16,-2-4 0</inkml:trace>
  <inkml:trace contextRef="#ctx0" brushRef="#br0" timeOffset="68885.2828">2552 7988 0,'0'0'0,"0"0"0,0 0 16,0 0-16,0 0 0,0 0 15,0 0-15,-30-2 0,30 2 16,-22 1-16,22-1 0,-22 2 0,10-1 16,-4 0-16,-2 0 15,1 0-15,-1 1 0,-1 0 0,0 0 16,-1-1-16,-1 1 0,-7-1 15,-1 0-15,3-1 16,-1-1-16,1 2 0,-2 0 0,2 1 16,0-1-16,2 2 0,1 2 15,1-3-15,0-1 0,-4 1 16,1 1-16,6 0 0,1 1 0,-4 1 16,3 1-16,6-2 15,-1 1-15,2 1 0,2-1 0,2 3 16,-2 1-16,1 2 15,-1 1-15,1 1 0,2 1 0,-3 2 16,2 1-16,1 0 0,2 0 16,0 1-16,-1 2 0,1 0 15,2-1-15,2 1 0,-2-1 16,2 0-16,-2 2 0,3 3 16,0 0-16,0-5 0,0-1 0,3 3 15,-2 2-15,2-4 0,0 1 16,0-3-16,1 1 15,-1-4-15,0 0 0,-1 0 0,0 2 16,0-3-16,-1-1 0,2 0 16,3 1-16,-3-4 0,0-2 0,1-1 15,1-1-15,-2 1 16,3 2-16,-2-3 0,3-1 16,2-1-16,-3 1 0,3-2 15,1 1-15,0-3 0,2-2 0,0 3 16,2 2-16,-2-1 0,1 2 15,3-2-15,3 0 16,2-1-16,2-1 0,-1 1 0,0 2 16,0-1-16,0-1 0,3-1 15,0 1-15,0-1 0,1-1 0,0 2 16,3 0-16,5 0 16,0 0-16,-2 0 0,-1 0 15,1 2-15,0-1 0,0 2 0,0-1 16,1 0-16,-3-1 0,4 0 15,0 0-15,-2 0 0,-3 2 16,8-1-16,2 1 0,-4-1 16,-1-2-16,2 1 0,0 1 15,-1 0-15,-3 0 0,2-1 16,-2-1-16,3 0 0,-3-1 0,0 3 16,2 0-16,-5 0 0,2 1 15,1-6-15,4-1 16,-6 4-16,-2 3 0,1-3 15,3 1-15,-6-3 0,1-1 0,-2 0 16,-1 1-16,-2-2 0,-1-1 16,-1 0-16,1 1 0,-5-2 15,0 0-15,-1 0 0,-1-1 16,-6 0-16,0-2 0,0 1 16,0 0-16,-2-1 0,1-2 0,-2-1 15,1-1-15,-3 2 0,0-1 16,1-2-16,-1-4 15,0 1-15,1 1 0,-1-2 0,2-1 16,-1-2-16,0 0 0,2-7 16,-1-1-16,-1 5 0,0 3 15,0-2-15,1 0 0,0 1 16,0 1-16,0-1 0,-3-2 16,2 4-16,-1 1 0,0-1 15,-2-1-15,2 1 0,0 1 0,0 1 16,-3 1-16,1 3 0,0 0 15,-2 0-15,0-3 0,1 6 16,0 1-16,-2 0 0,-2 1 16,0 1-16,-1-2 0,-1 0 15,0 2-15,-1 0 0,0 0 0,-1 1 16,-2 1 0,0 1-16,0 2 0,-6-2 0,0 0 15,-2 1-15,2 1 0,-5 0 16,1 0-16,-3 1 0,-1 0 0,-4-2 15,-2-1-15,-2 2 0,-1 1 16,-11-1-16,-1 0 0,-1-1 16,-1 2-16,-12 0 0,-3 0 15,5 0-15,3 0 0,-14 1 16,0 0-16,2 0 0,2 1 0,-9 0 16,0 2-16,7 0 15,6 1-15,-2 3 0,-2 3 16,3 0-16,4-1 0,-9 3 15,22-3-15,13-3 0</inkml:trace>
  <inkml:trace contextRef="#ctx0" brushRef="#br0" timeOffset="70151.4322">1950 8776 0,'0'0'0,"0"0"16,0 0-16,0 0 0,0 0 0,0 0 15,0 0-15,0 0 0,0 0 16,0 0-16,0 0 0,0 0 16,-19 23-16,19-23 0,0 0 15,-12 26-15,12-26 0,-12 22 16,6-9-16,-3 1 0,1 0 0,0 3 16,1 2-16,0-1 0,-2 0 15,3 1-15,-4 1 16,-1 5-16,1-2 0,0 2 0,0 2 15,1-1-15,0-2 0,1 0 16,0-1-16,-1 0 0,4-1 0,-3 5 16,1-2-16,0-1 15,1-3-15,2-1 0,-1 0 16,2-3-16,0-1 0,2 1 16,1 0-16,0-4 0,0 0 0,0-1 15,0 1-15,4-2 16,-3 0-16,3 0 0,-1 0 0,4-2 15,-3 1-15,3 0 0,2-2 16,0 0-16,-3-2 0,6 0 16,2-2-16,1 2 0,-2 1 15,6-1-15,0 0 16,1-3-16,-2 1 0,3-2 0,1-1 16,4 0-16,-1 0 0,2 0 15,1 2-15,0-1 0,-1 2 0,9-1 16,1 1-16,-2-2 0,0-1 15,0 0-15,0 0 16,-1-1-16,-1 0 0,10 1 0,-1-1 16,-2 0-16,-5 1 0,3 2 15,0 1-15,0-1 0,-6-1 16,3-1-16,3 0 0,-3-1 16,-1-1-16,-2 2 0,2 1 15,-2 1-15,-1 0 0,1-1 0,-3 0 16,-1 0-16,0-1 0,1 0 15,-1-1-15,-2-1 0,-1-1 16,-3 2-16,0 0 0,0 0 16,0 0-16,0-2 0,-2 1 15,-1 0-15,-3 0 0,-1-1 16,-2-2-16,-1 1 0,-1 0 16,0 0-16,-1-1 0,0-1 15,-1-1-15,0-1 0,0 0 16,-1 2-16,1-1 0,0-1 0,-3-1 15,0-2-15,1 0 0,-1-1 16,1-3-16,-2 1 0,2-2 0,-3-2 16,2 0-16,-1 0 15,0-1-15,0-1 0,-1-1 16,0 1-16,-1 1 0,1-2 16,0-1-16,-1 2 0,1 0 15,0-6-15,2-2 0,-1 3 16,-2 2-16,2-2 0,0-1 0,-1 1 15,0 0-15,0 1 0,0 0 16,0 1-16,2 1 0,-3 0 16,-1-1-16,1 3 0,1 2 15,-1 0-15,-3-1 0,1 2 16,1 1-16,-2-1 0,4 2 16,-4 3-16,-3 0 0,2 3 15,-1-1-15,1 2 0,-2-1 0,-1 4 16,0-1-16,-4 3 0,-2 2 15,2-1-15,1 1 0,1 0 16</inkml:trace>
  <inkml:trace contextRef="#ctx0" brushRef="#br0" timeOffset="72451.533">2046 9433 0,'0'0'0,"0"0"0,0 0 15,0 0-15,0 0 0,0 0 0,0 0 16,-13 23-16,13-23 0,0 0 15,-12 21-15,12-21 0,-9 22 16,5-10-16,-3 2 0,1 2 16,0-1-16,-1 3 0,1 1 15,-2 2-15,0 1 0,-4 8 16,2 0-16,-2 2 0,-1-3 0,-2 10 16,1 0-16,2-3 0,0-1 15,2 1-15,0 1 16,1-1-16,0-1 0,3 7 0,1-2 15,3-6-15,-1-4 0,-1 0 16,4 1-16,0-2 0,2-3 16,0 0-16,1-2 0,3-3 15,-2-5-15,2 0 0,0 1 16,3 0-16,2-2 0,1 1 16,4-2-16,-7-5 0,4-2 0,-1 0 15,3 0-15,-1-3 0,5 0 16,3 2-16,4 0 15,-1 0-15,0-1 0,4-1 0,4 2 16,-3-3-16,-2 0 0,13 1 16,6-1-16,-6-2 0,0-1 0,7 1 15,1 1-15,-1-1 16,-3 0-16,12 0 0,3 0 16,-3 0-16,-1 1 0,10-1 15,1 3-15,-6-3 0,-2 0 0,5-2 16,5 0-16,-3 0 0,-6 1 15,36-1-15,-3 2 0,-10 0 16,-10 2-16,5-1 0,6-1 16,-11-1-16,-8 0 0,11-1 15,5-1-15,-10 1 0,-6 0 0,11 1 16,4 2-16,-8-1 0,-8 0 16,12-1-16,9 0 15,-10-1-15,-5 2 0,6 0 0,1 0 16,-8 0-16,-4 0 0,11-1 15,7 1-15,-10 3 0,-8 0 16,8-4-16,6-2 0,-13 0 16,-7 1-16,10 1 0,9 3 15,-8-3-15,-6 0 0,7-2 16,3 2-16,-5 0 0,-5 2 0,7-4 16,6-3-16,-12 2 0,-7 0 15,8 2-15,7 1 16,-7-1-16,-8-2 0,7-1 0,5 1 15,-12 1-15,-6 2 0,2-3 16,2 0-16,-4 1 0,-3 2 0,-2-6 16,0-2-16,-5 0 15,-3-1-15,-4 4 0,2 2 16,-4 0-16,-1 1 0,-3-1 16,-1-1-16,-8 4 0,-6 1 0,2-5 15,-1-4-15,-2 2 0,-1 1 16,-4 3-16,3 0 15,-4 0-15,0-1 0,1 1 0,-2 1 16,0-1-16,0 0 0,-1-1 16,1-1-16,-2-1 0,-1-1 0,0-1 15,-1-2-15,0 1 16,0 1-16,2-2 0,-1-4 16,0-1-16,2-3 0,-1-4 15,0-2-15,1 2 0,-2 2 0,0-5 16,2-1-16,-1 0 0,0 1 15,-1-3-15,0-1 16,1 2-16,-1-2 0,-1 0 0,0-1 16,-1 2-16,-1 4 0,0-5 15,-1 3-15,-1 4 0,-1 4 0,-3-4 16,1 1-16,0 4 16,1 2-16,-2 0 0,1 1 15,-1 1-15,1 1 0,-1 2 0,1 1 16,-4 0-16,1 1 0,-3 0 15,-2 2-15,3 3 0,-3 0 16,0 1-16,-3-1 0,1 1 16,0 1-16,-3 0 0,-3 1 15,-1 0-15,0 0 0,-8 0 16,-1-1-16,0 2 0,1-1 0,-3 0 16,-2 0-16,1 0 0,-4 0 15,-8 0-15,-1-2 16,0 2-16,2 0 0,-6 0 0,-4 0 15,6-2-15,4-1 0,-17-1 16,-2 0-16,4-1 0,5 2 16,-16-3-16,-3 0 0,9 0 15,7 2-15,-33-1 0,1 1 16,10-2-16,9-2 0,-4 0 16,-2 1-16,11 2 0,9 3 0,-13 0 15,-5-1-15,11 0 16,5-2-16,-9 3 0,-6 0 15,6 0-15,7-3 0,-12 0 16,-6-1-16,11 3 0,10 5 0,-13-4 16,-8-4-16,9 3 0,8 2 0,-8 3 15,-8 1-15,11-3 16,3-2-16,-8-3 0,-4-1 16,7 0-16,3 1 0,-5 0 15,-6 3-15,13 0 0,10 2 0,-14-2 16,-3-1-16,4 1 0,5 1 15,-5-1-15,-3-1 0,9 1 16,12 0-16,-12 0 0,-7 1 16,8-1-16,5 1 0,-5-1 15,-7 1-15,12 2 0,10 1 0,-6-3 16,-2-2-16,5 2 16,2 2-16,-3 2 0,-2 0 15,8-3-15,7-2 0,-5 0 16,0 0-16,7 1 0,6 0 0,-3 0 15,1-1-15,8 0 0,3 0 16,2 0-16,-1-1 0,-1 4 16,0-2-16,4 2 0,-7 1 15,7 0-15,5 0 0,1-2 16</inkml:trace>
  <inkml:trace contextRef="#ctx0" brushRef="#br0" timeOffset="77436.4231">4033 6378 0,'0'0'16,"0"0"-16,0 0 0,0 0 0,0 0 16,0 0-16,23 22 0,-23-22 15,16 17-15,-16-17 0,21 19 16,-8-9-16,-4 1 0,1-1 15,0 0-15,-1-2 0,-3-1 16,0 0-16,-1-3 0,0 1 0</inkml:trace>
  <inkml:trace contextRef="#ctx0" brushRef="#br0" timeOffset="77635.4245">3736 6600 0,'0'0'15,"0"0"-15,0 0 0,27 0 0,-27 0 16,39-1-16,-13-2 0,2-1 16,3-1-16,14-2 0,1-1 15,-2 1-15,-1 2 0,7-2 16,-1 0-16,-6 2 0,-7-1 16,-5 2-16,-5 2 0,-6 0 15,-3-1-15,-7 0 0,-5 0 16,-1-1-16,-2 1 0,0 1 0</inkml:trace>
  <inkml:trace contextRef="#ctx0" brushRef="#br0" timeOffset="77785.1656">4011 6657 0,'0'0'0,"0"0"16,0 0-16,0 0 0,0 24 15,0-24-15,-3 19 0,3-19 16,4 21-16,-4-21 0,5 17 15,-1-10-15,-1-1 0,1-1 0,1 0 16,-2-1-16</inkml:trace>
  <inkml:trace contextRef="#ctx0" brushRef="#br0" timeOffset="77969.7057">4223 6564 0,'0'0'16,"0"0"-16,0 0 0,0 0 15,0 31-15,0-31 0,-1 26 16,1-26-16,-6 36 0,1-16 16,1 0-16,-3 1 0,-2 0 0,0 0 15,-4-3-15,1-3 0,0-2 16,1-3-16,2-1 0,3-2 16</inkml:trace>
  <inkml:trace contextRef="#ctx0" brushRef="#br0" timeOffset="78118.0095">3784 6741 0,'0'0'0,"0"0"0,0 0 0,0 0 16,1 22-16,-1-22 0,5 23 16,-5-23-16,12 30 0,-2-14 15,-1 1-15,1-2 0,-3-2 16,-1-2-16</inkml:trace>
  <inkml:trace contextRef="#ctx0" brushRef="#br0" timeOffset="78518.5499">4518 6657 0,'0'0'0,"0"0"16,0 0-16,0 0 0,0 0 15,0 0-15,-20 29 0,20-29 16,-32 27-16,8-10 0,-5 2 15,-2 0-15,-1-1 0,-10 6 16,0 0-16,-6 3 0,3-2 0,3-4 16,4-4-16,4-3 0,8-3 15,-1 0-15,10-4 0,8-3 16,7-3-16,8-5 0,10-2 16,5-4-16,2-1 0,5-2 15,6-1-15,1 1 0,2 0 16,7 2-16,-4 2 0,-4 2 15,-2 3-15,-6 3 0,-4 4 16,-3 1-16,-1 0 0,-8 5 16,-7 3-16,-6 3 0,-8 2 0,-1-1 15,-6 4-15,-3-3 0,-7-1 16,-5 3-16,-3 2 0,-1-2 16,0 0-16,0-2 0,0-2 15,4-3-15,3-2 0,0-3 16,3-2-16,5-2 0,4 0 0,4 0 15</inkml:trace>
  <inkml:trace contextRef="#ctx0" brushRef="#br0" timeOffset="78686.0618">4046 6945 0,'0'0'0,"0"0"16,0 0-16,0 0 0,23 15 16,-23-15-16,33 17 0,-12-6 15,2 0-15,4 1 0,1 3 16,10 2-16,0 0 0,2-3 15,1-2-15,10-1 0,-1 1 0,-1-5 16,-3-2-16,2-2 0,-9-3 16,-6 0-16,-7 0 0,-8 0 15</inkml:trace>
  <inkml:trace contextRef="#ctx0" brushRef="#br0" timeOffset="78874.7393">5111 6454 0,'0'0'0,"0"0"0,0 0 16,0 0-16,20 6 0,-20-6 15,0 0-15,21 16 0,-21-16 0,0 0 16,13 18-16,-10-13 0</inkml:trace>
  <inkml:trace contextRef="#ctx0" brushRef="#br0" timeOffset="79087.8392">4882 6661 0,'0'0'0,"0"0"16,0 0-16,0 0 0,29-1 0,-29 1 15,36-4-15,-13 2 0,2 0 16,3-1-16,3 0 0,-3 0 16,2 0-16,6 1 0,0 1 15,-8 1-15,-2-1 0,1 1 16,-6-2-16,-5 2 0,-4-1 0,-1 0 16</inkml:trace>
  <inkml:trace contextRef="#ctx0" brushRef="#br0" timeOffset="79285.7833">4897 6915 0,'0'0'0,"0"0"15,0 0-15,28-3 0,-28 3 0,34-7 16,-9 2-16,1-1 16,-1-1-16,11-1 0,4 0 15,-5 1-15,-1 0 0,5 0 16,-4-1-16,-6 2 0,-6-1 0,-6 3 15,-5 0-15,-2 1 0,-3 0 16,1 1-16</inkml:trace>
  <inkml:trace contextRef="#ctx0" brushRef="#br0" timeOffset="79603.5481">5079 6749 0,'0'0'0,"0"0"0,0 0 16,0 0-16,0 0 0,0 0 0,17 25 15,-17-25-15,9 21 0,-9-21 16,9 31-16,-4-13 0,-1 1 16,-1-3-16,1 0 0,-1 0 15,0 0-15,-2-2 0,1-1 16,-4 0-16,-1-1 0,-1-1 16,-3-1-16,-1-1 0,2 0 0,-2-3 15,-1-1-15,3 0 0,-1-3 16,0 1-16,3 0 15,2-2-15,2-1 0,3 3 0,7-3 16,0 0-16,5 0 0,2-1 16,5-2-16,1-1 0,2 1 15,10-2-15,0 0 0,1 0 16,-2-1-16,9 0 0,-2 0 16,-4 2-16,-5 1 0,-7 1 15,-3 0-15,-5 0 0</inkml:trace>
  <inkml:trace contextRef="#ctx0" brushRef="#br0" timeOffset="79774.5763">5696 6593 0,'0'0'15,"0"0"-15,0 0 0,0 0 16,0 0-16,28 6 0,-28-6 15,0 0-15,19 23 0,-19-23 0,0 0 16,12 21-16</inkml:trace>
  <inkml:trace contextRef="#ctx0" brushRef="#br0" timeOffset="80085.1505">5564 6831 0,'0'0'16,"0"0"-16,0 0 0,0 0 0,27-5 15,-27 5-15,26-7 16,-11 3-16,1 0 0,3 2 0,-2 1 16,1 1-16,-3 2 0,-1 1 15,-2 0-15,-2 2 0,-2 1 16,-4 4-16,-1 5 0,-3-1 16,0-1-16,-3 5 0,-1 0 15,-1-1-15,0 0 0,3-2 16,0 1-16,2-4 0,2-2 0,5-4 15,3-3-15,1-3 16,2-3-16,6-8 0,6-4 16,-3-2-16,0-1 0,7-4 0,-3-1 15,-4 4-15,-4 4 16,-4 3-16</inkml:trace>
  <inkml:trace contextRef="#ctx0" brushRef="#br0" timeOffset="80718.1002">6002 6447 0,'0'0'0,"0"0"16,0 0-16,0 0 0,0 0 0,0 0 15,0 0-15,0 0 0,33-5 16,-33 5-16,27 0 0,-27 0 16,26-3-16,-14 2 0,1-1 15,-1 1-15,-3 1 0,1 0 16,-2 0-16,-1 2 0,0 2 15,-4-1-15,1 2 0,-2 3 0,-1 1 16,-1 2-16,-1 3 0,-1 2 16,-2 2-16,1 3 0,-1 1 15,-3 5-15,-1-1 0,2-2 16,-1-1-16,0-4 0,2-3 16,-1-2-16,1-2 0,-2-1 15,1-4-15,-2-2 0,0-1 16,1-3-16,-5-1 0,3-1 15,-1-4-15,0 0 0,1 0 0,0-2 16,-1-3-16,2 2 0,0 2 16,2-2-16,2 0 0,1 0 15,3 1-15,3 0 0,1-1 16,4-1-16,3 1 0,8-2 16,5 1-16,-1 0 0,1 1 15,3 0-15,1 1 0,0 0 16,-3 3-16,3 0 0,-5 3 15,-3 1-15,-3 1 0,-3 2 16,-4 1-16,-6 3 0,-2 0 0,-5 4 16,-4 0-16,-4 2 0,-4 3 15,-4-1-15,-3 3 0,-7 5 16,-3-2-16,3-1 0,0-3 16,6-3-16,2-2 0,5-1 15,5-2-15,5-2 0,0 0 0,10-4 16,4-2-16,8-1 15,5 0-15,9-3 0,4-3 16,4-1-16,0 0 0,2-1 16,0 3-16,2-3 0,-5 2 0,-5 0 15,-4 2-15,-4 2 0,-7 3 16,-5 1-16,-9 3 0,1-2 16,-2-1-16,0 0 0</inkml:trace>
  <inkml:trace contextRef="#ctx0" brushRef="#br0" timeOffset="81251.6748">6071 7000 0,'0'0'0,"0"0"16,0 0-16,0 0 0,15 19 16,-15-19-16,11 20 0,-11-20 15,11 24-15,-7-13 0,0-1 16,2-1-16,-3 1 0,2-3 15,-1 1-15,0-2 0,2-1 0,-3-2 16,-2-3-16,2-1 0,-3 1 16,1-3-16,-1 0 0,-1-2 15,-2-4-15,2 2 0,-1-1 16,1 1-16,1 0 0,-2 1 16,1 0-16,1 1 0,1 0 15,1-1-15,2 1 0,3-1 16,4 0-16,1 1 0,5 1 15,-1 0-15,2 1 0,-1 1 16,1-2-16,1 2 0,-3 0 0,5 2 16,-1 0-16,-4 1 0,-2 1 15,-3 1-15,-3-1 0,-5 2 16,-4 2-16,-4-1 0,-2 0 16,-2 2-16,-1 1 0,-4 3 15,-2 0-15,1-1 0,-2-2 0,5 0 16,1-2-16,3-1 15,2-2-15,0 1 0,4-2 16,7 0-16,4-2 0,1-1 16,6-1-16,6-3 0,3 2 0,1-3 15,1 1-15,0-2 0,-2 1 16,6 1-16,-3 0 0,-3 2 16,-5 2-16,-6 2 0,-5 2 15,-7 2-15,-8 0 0,3-1 16,1-1-16,0 0 0</inkml:trace>
  <inkml:trace contextRef="#ctx0" brushRef="#br0" timeOffset="88768.9329">19392 9224 0,'0'0'0,"0"0"0,0 0 15,0 0-15,0 0 0,0 0 16,0 0-16,0 0 0,0 0 0,25 3 15,-25-3-15,0 0 0,0 0 16,0 0-16,0 0 0,25 7 16,-25-7-16,0 0 0,24 5 15,-14-4-15,0-1 0,2 2 16,1-1-16,1 1 0,-2-1 16,2 0-16,1-2 0,2 2 15,2 1-15,-1-1 0,2-1 16,-1 1-16,1-1 0,7 0 0,4 1 15,-2 0-15,-1-1 0,1 0 16,3 0-16,-1 0 0,0 0 0,8 0 16,-1 0-16,-1 0 15,-3-1-15,1 2 0,0 0 16,1-1-16,-1 0 0,0 0 16,0 0-16,1-1 0,-1 0 0,8 0 15,0 1-15,-3 0 16,-4-1-16,4 0 0,1 1 15,-4 0-15,-3-2 0,3 1 0,1 1 16,-3 1-16,-1 1 0,9-1 16,3-1-16,-12-1 0,-2-2 15,7 1-15,0 0 0,-1 1 16,-2 0-16,-1 0 0,2 0 16,-3 1-16,-1 0 0,0-2 15,-1 0-15,-2 1 0,-2 0 0,4 1 16,4 2-16,-9-1 0,-1 0 15,6-1-15,1 0 16,-7 2-16,0-2 0,-2 0 0,-1 0 16,0-3-16,0 0 0,-1 1 15,-1 2-15,-2 0 0,-1 0 16,-3-2-16,-1 0 0,-3 0 16,-2 0-16,-2-1 0,-2 1 15,0 0-15,-2 0 0,-1 1 16,-2 1-16,0 0 0,-2-1 0,0 1 15,0 0-15,2 0 0</inkml:trace>
  <inkml:trace contextRef="#ctx0" brushRef="#br0" timeOffset="96085.0957">5019 10919 0,'0'0'0,"0"0"16,0 0-16,0 0 0,0 0 0,0 0 15,-15-16-15,15 16 16,0 0-16,-30-11 0,16 9 16,1 2-16,-1 2 0,-4-1 15,-3 1-15,-1 0 0,0 0 0,-8 4 16,-1 2-16,-1 1 16,0 1-16,-1 2 0,0 2 0,-9 3 15,5-3-15,-1 5 0,1 2 16,1-1-16,4 0 0,-8 5 15,0 2-15,3-3 0,3-2 0,-1 2 16,2 3-16,3 0 16,2-1-16,-3 4 0,4 2 15,6-6-15,3 1 0,-5 6 16,1 1-16,3-2 0,2-1 0,5 3 16,-1 5-16,4-6 0,2 0 15,2 0-15,3 1 0,0-2 16,4-1-16,5 1 0,6 2 15,0-3-15,0-2 0,2-1 16,5 1-16,-1-5 0,1-2 16,6-3-16,3 0 0,3 0 15,-1 1-15,5-2 0,4-2 16,1-1-16,0-2 0,7 0 16,0-2-16,2-1 0,1-2 15,9 1-15,2-1 0,0-2 0,-1-1 16,7-3-16,3-2 15,-4-2-15,-2 1 0,31-2 0,-7 2 16,-7-2-16,-3 0 0,0-2 16,1-2-16,-4 4 0,-1 2 0,0-4 15,-1 0-15,-3-2 0,-4 0 16,9-3 0,6-1-16,-6 1 0,-3 3 0,-4-2 15,1-4-15,-9 4 0,0-1 16,6-3-16,6-3 15,1-5-15,4-4 16,-18 5-16,-16 4 0,3-1 0,2-1 16,-10 1-16,-4 1 0,3-7 15,4-2-15,-7 3 0,-4 4 0,-4-4 16,-3 0-16,-3-2 0,-1 0 16,-1-2-16,0-1 15,-3 4-15,-2 3 0,-6-4 0,-5-4 16,-4 3-16,-3-1 0,-4 7 15,-5-3-15,1 1 0,-5-1 16,-4-2-16,-3-2 0,-2 3 16,1 0-16,-8-2 0,-8 0 15,5 0-15,1 2 0,-12-2 16,-6-1-16,0 5 0,3 2 0,-11-4 16,-5-2-16,2 4 0,6 6 15,-41-11-15,1 2 0,16 3 16,10 0-16,-14 7 15,-10 3-15,1 1 0,0 2 16,-20 0-16,-15 0 16,24 4-16,20 3 0,-7 4 0,-5 0 15,-12 4-15,-7 3 0,-10 5 0,-5 3 16,40-5-16,30-4 0,20-3 16</inkml:trace>
  <inkml:trace contextRef="#ctx0" brushRef="#br0" timeOffset="102403.1487">7743 11065 0,'0'0'0,"0"0"16,0 0-16,0 0 0,-21 16 0,21-16 15,-26 26-15,13-7 0,-2 3 0,-2 6 16,-2 4-16,-3 10 16,0 0-16,0 12 0,0 2 15,6-5-15,3-4 0,1 6 16,6-3-16,3-9 0,5-4 16,3-4-16,5-4 0,2-3 0,2-2 15,3-3-15,1-1 16,-1-3-16,2-3 0,-5-2 15,0-2-15,-7-4 0</inkml:trace>
  <inkml:trace contextRef="#ctx0" brushRef="#br0" timeOffset="102635.4091">7806 11392 0,'0'0'0,"0"0"0,0 0 16,32-1-16,-32 1 0,37-2 16,-12 0-16,3 1 0,-1 0 0,14-2 15,4-1-15,-2-2 0,-2-1 16,10-2-16,0 0 0,-7 2 16,-6 0-16,5-3 0,-4-1 15,-9-1-15,-7 1 0,-3 1 16,-7 3-16,-2 2 0</inkml:trace>
  <inkml:trace contextRef="#ctx0" brushRef="#br0" timeOffset="102818.7373">8184 11102 0,'0'0'0,"0"0"16,0 0-16,0 0 0,0 0 15,0 0-15,4 27 0,-4-27 0,0 28 16,1-9-16,1 4 0,0 1 15,2 2-15,0 0 0,-2-1 16,3 6-16,-1-2 0,-1-4 16,1-1-16,0-2 0,0 1 0,-2-4 15,0-3-15,0-3 16</inkml:trace>
  <inkml:trace contextRef="#ctx0" brushRef="#br0" timeOffset="103002.0541">7932 11542 0,'0'0'0,"0"0"0,0 0 16,0 0-16,28-2 0,-28 2 15,36 0-15,-13 0 0,3 1 0,1-1 16,3-1-16,1 1 0,2 0 16,9 0-16,-1 0 0,-7-1 15,-6 1-15,-3 0 16</inkml:trace>
  <inkml:trace contextRef="#ctx0" brushRef="#br0" timeOffset="103369.2188">8241 11594 0,'0'0'16,"0"0"-16,0 0 0,0 0 15,0 0-15,-24 9 0,24-9 0,0 0 16,-16 18-16,16-18 15,0 0-15,8 25 0,0-17 0,2 1 16,2-1-16,0 0 0,1-1 16,2-1-16,2 1 0,-2-1 15,0 0-15,-1 2 16,-2-1-16,-5-1 0,-3-2 0,-5 3 16,-4-2-16,-5 2 0,-4 0 15,-5 4-15,-3 0 0,-3-1 16,-1 0-16,2 1 0,2-1 15,3 0-15,1-2 0,1 0 16,4 0-16,5-2 0,3 1 0,4-1 16,2 1-16,6-2 0,5 1 15,4-2-15,6-1 16,4-1-16,3 0 0,2-2 0,5-2 16,8-1-16,1-1 0,-9 1 15,-6 1-15,-6-1 0</inkml:trace>
  <inkml:trace contextRef="#ctx0" brushRef="#br0" timeOffset="103602.269">8658 11455 0,'0'0'0,"0"0"16,0 0-16,33-7 0,-33 7 0,36-6 15,-13 3-15,0 0 0,2-1 16,9 0-16,1 2 0,-2-1 16,-2 0-16,-3 0 0,-3 0 15,2-1-15,-2 1 0,-8-11 16,-3-8-16,-4 5 0,-2 3 16,-1 2-16</inkml:trace>
  <inkml:trace contextRef="#ctx0" brushRef="#br0" timeOffset="103819.0791">8852 11215 0,'0'0'16,"0"0"-16,0 0 0,0 0 15,0 0-15,13 22 0,-13-22 16,8 26-16,-4-7 0,-1 4 16,1 6-16,-1 4 0,0 1 0,2 13 15,-1 0 1,0-1-16,1-2 15,-1 2-15,0-7 0,-2-3 0,-1-2 16,-1-3-16,-1-6 0,-6-2 16,-5 0-16,-2-6 0,-3-4 0,4-3 15,2-1-15,2-2 0</inkml:trace>
  <inkml:trace contextRef="#ctx0" brushRef="#br0" timeOffset="103952.393">8714 11662 0,'0'0'0,"9"-2"16,3-1-16,3-1 0,3 1 0,9-3 16,6-1-16,2-1 15,1-2-15,1-1 0,-7 2 16,-5 2-16</inkml:trace>
  <inkml:trace contextRef="#ctx0" brushRef="#br0" timeOffset="104152.1242">9616 11264 0,'0'0'15,"0"0"-15,0 0 0,0 0 16,-27 11-16,27-11 0,-33 11 16,14-4-16,-1-1 0,-2 2 15,-2 0-15,0 0 0,-1-3 0,-5 2 16,2-1-16,3-4 0,2-4 15,3 1-15,3 0 0,4-1 16</inkml:trace>
  <inkml:trace contextRef="#ctx0" brushRef="#br0" timeOffset="104352.9916">9124 11203 0,'0'0'0,"0"0"0,0 0 15,0 0-15,0 26 0,0-26 0,3 31 16,2-13-16,2 1 0,2 0 15,2 1-15,2 1 0,3-2 16,8 5-16,5-2 16,-3-2-16,2-1 0,5 2 15,-1-3-15,-2-3 0,-2-3 0,-3-2 16,-3-1-16,-6-3 0,-4-1 16,-2-1-16,-2-1 15,-2 0-15</inkml:trace>
  <inkml:trace contextRef="#ctx0" brushRef="#br0" timeOffset="104568.914">9169 11631 0,'0'0'0,"0"0"0,0 0 0,0 0 16,7 28-16,-7-28 0,4 30 15,-2-14-15,1 1 0,-1 0 16,0 1-16,0-1 15,0 1-15,-1-2 0,2-2 0,-2-1 16,-1-4-16,-1-3 16,0-3-16,-1 1 0,1-2 15,1 0-15</inkml:trace>
  <inkml:trace contextRef="#ctx0" brushRef="#br0" timeOffset="104835.4073">9117 11637 0,'0'0'16,"0"0"-16,0 0 0,0 0 0,0 0 15,32-5-15,-32 5 0,36-2 16,-36 2-16,43-3 0,-19 2 16,1 1-16,1 1 0,7 2 15,0 0-15,-4 2 0,-1 0 0,-3 2 16,-1 1-16,-5 0 0,-1 2 16,-3 2-16,-1 3 15,-4-2-15,-3-1 0,-1 4 0,-2 3 16,-2 0-16,-2-1 0,-2-1 15,-1 0-15,0-1 0,-2-2 16,0 0-16,-3-1 0,-1-2 16,-1-3-16,-3-2 0,0-2 15,-2-3-15,1-2 0,2 0 16,1 0-16,2 1 0</inkml:trace>
  <inkml:trace contextRef="#ctx0" brushRef="#br0" timeOffset="105002.24">9197 11785 0,'0'0'16,"0"0"-16,0 0 0,0 0 0,0 0 0,29 0 16,-29 0-16,31 1 15,-31-1-15,40 3 0,-19-2 16,1 0-16,1 1 0,0-1 16,0-1-16,3 2 0,-4 0 0,-4-2 15,-4-1-15,-2 0 0,-1-1 16,-2 1-16</inkml:trace>
  <inkml:trace contextRef="#ctx0" brushRef="#br0" timeOffset="105135.6">9300 11935 0,'0'0'16,"0"0"-16,0 0 0,30-2 0,-30 2 15,29 2-15,-9 0 0,1-2 16,1 0-16,-3-1 0,-1 1 15,-2 0-15</inkml:trace>
  <inkml:trace contextRef="#ctx0" brushRef="#br0" timeOffset="106218.5959">10121 11276 0,'0'0'16,"0"0"-16,0 0 0,-13 20 16,13-20-16,-15 23 0,5-5 0,-2 0 15,-2-1-15,-4 4 16,-2 3-16,1 1 0,1 0 0,-8 6 15,1-1-15,-5 2 0,3-6 16,2-3-16,3-4 0,4-7 16,1-4-16,4-2 15,2-1-15,2-2 0</inkml:trace>
  <inkml:trace contextRef="#ctx0" brushRef="#br0" timeOffset="106386.595">9995 11492 0,'0'0'0,"0"0"15,0 0-15,0 0 0,13 19 0,-13-19 16,7 25-16,-5-8 0,0 1 16,-1 4-16,-1 3 0,-1-3 15,0 0-15,-1 6 0,0 0 16,-1-3-16,1-4 0,0-3 16,1-3-16,1-6 0,1-4 15,1-5-15,0-6 0,1 2 0,-1-1 16,-1 2-16</inkml:trace>
  <inkml:trace contextRef="#ctx0" brushRef="#br0" timeOffset="106635.0723">10445 11231 0,'0'0'0,"0"0"15,0 0-15,0 0 0,0 0 0,-5 27 16,5-27-16,-17 25 0,17-25 15,-25 29-15,10-13 0,-1-1 16,1 0-16,1-1 16,2-1-16,3-1 0,3 0 15,4 1-15,5-3 0,3-2 16,3 0-16,7-2 16,6-3-16,6-1 0,4-1 15,-1 0-15,-3 0 0,7 1 0,-2-4 16,-6 2-16,-5 0 0,-4 0 15</inkml:trace>
  <inkml:trace contextRef="#ctx0" brushRef="#br0" timeOffset="106836.4345">10229 11733 0,'0'0'0,"0"0"15,0 0-15,-4 32 0,4-32 0,-2 33 16,1-14-16,0-2 0,1 1 16,0 3-16,1 0 0,1-3 15,1-1-15,2-5 0,2-3 16,-2-2-16,-1-1 0,1-1 0</inkml:trace>
  <inkml:trace contextRef="#ctx0" brushRef="#br0" timeOffset="107051.9826">10510 11655 0,'0'0'15,"0"0"-15,0 0 0,0 0 16,7 28-16,-7-28 0,4 31 0,-3-12 16,0 3-16,0 3 15,0 2-15,0 0 0,0-1 0,0 6 16,1-2-16,-1-2 0,0-3 15,0 1-15,0-3 0,-1-8 16,0-2-16,1-6 0,1-4 16,0-1-16,-2-2 0,3 4 0</inkml:trace>
  <inkml:trace contextRef="#ctx0" brushRef="#br0" timeOffset="107286.1651">10976 11497 0,'0'0'15,"9"-2"-15,2-1 0,2 0 0,1 0 16,9-1-16,2 1 16,0 1-16,2-2 0,6 0 0,0 1 15,-5-2-15,-2 1 0,-4-1 16,-2-1-16,-4 0 0,-1 2 15,-7-4-15,-2-2 0,-1 3 16,0 0-16,-2 2 0</inkml:trace>
  <inkml:trace contextRef="#ctx0" brushRef="#br0" timeOffset="107554.6395">11183 11203 0,'0'0'0,"0"0"0,0 0 16,0 0-16,8 30 0,-8-30 16,2 39-16,-2-15 0,-1 3 15,0 5-15,-1 5 0,0 11 16,-1-1-16,1 10 0,0-1 16,0-5-16,0-4 0,-1 3 0,2-4 15,0-8-15,0-6 0,0-5 16,0-3-16,0-4 0,0-4 15,0-3-15,-1-4 0,-1-4 16,-2-4-16,-4-6 0,-2-5 16,2 1-16,1 2 0,2 2 15</inkml:trace>
  <inkml:trace contextRef="#ctx0" brushRef="#br0" timeOffset="107752.5731">11177 11474 0,'0'0'0,"0"0"0,0 0 16,0 0-16,0 0 0,0 0 16,-8 30-16,8-30 0,-17 29 0,5-11 15,-2 3 1,0 1-16,0-1 0,-2 7 0,-1 0 16,0-2-16,-2-1 0,1-4 15,2-3-15,3-6 0,2-6 0,2 0 16,1-1-16,1-1 0</inkml:trace>
  <inkml:trace contextRef="#ctx0" brushRef="#br0" timeOffset="107936.0226">11194 11596 0,'0'0'0,"0"0"16,0 0-16,16 14 0,-16-14 0,17 14 15,-8-5-15,0 2 0,0 0 16,-1 1-16,-1 1 15,0-1-15,-2-1 0,0-3 0,-1 0 16,1-2-16,-2-2 0,0 0 16,-1-1-16,1 0 0</inkml:trace>
  <inkml:trace contextRef="#ctx0" brushRef="#br0" timeOffset="108353.3955">11644 11222 0,'0'0'16,"0"0"-16,0 0 15,0 0-15,1 24 0,-1-24 0,-9 23 16,9-23-16,-17 26 0,5-11 16,-2 0-16,2 0 0,0-1 0,1 0 15,0 0-15,-2 1 0,1-2 16,3-2-16,2-2 0,2 1 15,2-1-15,3-4 0,1-1 16,2-1-16,2 1 0,5-2 16,5-2-16,-1 0 0,0 0 0,4-1 15,-1 1-15,-2 0 16,-1-1-16,1 1 0,-2 0 16,-3 1-16,-2 0 0,-3 3 15,-2 2-15,-3 1 0,-3 2 0,-4 3 16,-4 5-1,-3 0-15,-4 2 0,-5 7 0,-1 2 16,-7 3-16,-1-4 0,1-1 16,3-3-16,1 1 0,2-3 15,-5 2-15,1-2 0,4-7 16,3-4-16,4-2 16,5-2-16,3-2 0</inkml:trace>
  <inkml:trace contextRef="#ctx0" brushRef="#br0" timeOffset="108555.3247">11388 11569 0,'0'0'0,"0"0"0,0 0 0,32 7 16,-20-1-16,4-1 0,2 0 16,2 0-16,4 1 0,8 1 15,0 2-15,1-2 0,0 0 0,-2 1 16,-2-1-16,6 2 0,-3-2 15,-3 0-15,0 1 0,-7-1 16,-4 0-16,-7 0 0,-5 1 16,0-1-16,-2-3 0,0 0 15</inkml:trace>
  <inkml:trace contextRef="#ctx0" brushRef="#br0" timeOffset="108785.6215">11448 11780 0,'0'0'0,"0"0"16,0 0-16,0 0 0,0 0 15,14 24-15,-14-24 0,8 25 16,-8-25-16,7 26 0,-4-11 16,0 0-16,0 0 0,1-1 15,-1-1-15,0-3 0,1 0 0,-1-1 16,1-3-16,0-2 0,-2-2 15,-2-2 1,2 3-16,-2-3 16</inkml:trace>
  <inkml:trace contextRef="#ctx0" brushRef="#br0" timeOffset="109152.8681">11462 11847 0,'0'0'0,"0"0"0,0 0 15,0 0-15,0 0 0,0 0 0,28-9 16,-28 9-16,26-5 0,-26 5 15,36-4-15,-18 1 0,1 1 0,1 0 16,1-1-16,-1 2 16,-2 2-16,4 1 0,-1 0 15,-3 1-15,-3 1 0,-2 1 16,-2 2-16,-3-1 0,-1 1 0,-3 2 16,-2 1-16,-4-3 15,-1 0-15,-6 2 0,-4-1 16,0 2-16,1 0 0,-5 0 15,1 0-15,-2-1 0,0-1 16,1-1-16,-1-1 0,2-2 16,0 1-16,4 0 0,1-1 15,3 0-15,4-1 0,4-3 0,1 2 16,6-3-16,4 0 0,3-2 16,2 1-16,4-2 0,3 0 15,2 1-15,1-2 0,0 1 16,-1-2-16,8 2 15,2 2-15,-12 0 16,-3 1-16,-3 0 0</inkml:trace>
  <inkml:trace contextRef="#ctx0" brushRef="#br0" timeOffset="109855.5545">12133 11945 0,'0'0'15,"0"0"-15,0 0 0,0 0 0,0 0 16,18 15-16,-18-15 0,16 13 16,-16-13-16,15 13 0,-7-5 15,0-1-15,-1-1 0,-2 1 16,-3 0-16,-2-2 0,-1-2 0,0 0 16,0 0-16,0-1 0</inkml:trace>
  <inkml:trace contextRef="#ctx0" brushRef="#br0" timeOffset="110051.9167">12338 11462 0,'0'0'0,"0"0"16,0 0-16,0 0 0,27 9 0,-27-9 15,20 9-15,-10-3 0,-1 1 16,-2 0-16,0 3 0,0-2 16,-2-1-16,0 0 0</inkml:trace>
  <inkml:trace contextRef="#ctx0" brushRef="#br0" timeOffset="110235.3301">12277 11690 0,'0'0'0,"0"0"16,0 0-16,0 0 0,0 0 0,24 15 15,-24-15-15,20 13 0,-7-6 0,1 0 16,0-2-16,-1 3 0,-1-2 16,-2 0-1,-1-1-15,-1 0 0</inkml:trace>
  <inkml:trace contextRef="#ctx0" brushRef="#br0" timeOffset="110371.709">12351 11969 0,'0'0'16,"0"0"-16,0 0 0,0 0 0,0 0 15,0 0-15,0 0 16,0 0-16,31-9 0,-31 9 16,33-16-16,-12 2 0,2-1 0,0-3 15,-1-3-15,-2 4 0,-2 2 16,-3 1-16</inkml:trace>
  <inkml:trace contextRef="#ctx0" brushRef="#br0" timeOffset="110602.6835">12687 11322 0,'0'0'0,"0"0"0,0 0 15,0 0-15,6 28 0,-6-28 16,1 29-16,-1-29 0,0 34 0,0-14 16,0 1-16,0-2 15,0 1-15,1 1 0,0-2 0,1-4 16,0-1-16,-1-4 16,1-4-16,-1-1 0,-1-1 0,0 0 15</inkml:trace>
  <inkml:trace contextRef="#ctx0" brushRef="#br0" timeOffset="110873.2141">12736 11383 0,'0'0'0,"0"0"16,0 0-16,22-5 0,-22 5 0,23-4 16,-8 4-16,2 1 0,0 0 15,0 1-15,-1-2 0,0 1 16,-1 1-16,3 2 0,-1 1 15,-2 1-15,-1 1 0,-3 1 16,-1 2-16,-2-1 0,-4 0 0,-1 2 16,-2 1-1,-2 0-15,-2 1 0,-1 3 0,-2-1 16,1 0-16,-2-1 0,0-1 16,-2-2-16,-3 0 0,-3-1 15,0-3-15,-2-2 0,3-1 0,2 0 16,2-1-16</inkml:trace>
  <inkml:trace contextRef="#ctx0" brushRef="#br0" timeOffset="111035.5062">12744 11487 0,'0'0'0,"0"0"0,0 0 16,0 0-16,26-8 0,-26 8 15,24-3-15,-24 3 0,28-3 0,-14 2 16,0 0-16,-1 1 15,0 0-15,-3 0 16,-3 0-16,0 0 0,-2 0 16,1 0-16</inkml:trace>
  <inkml:trace contextRef="#ctx0" brushRef="#br0" timeOffset="111186.6772">12721 11617 0,'0'0'0,"0"0"15,0 0-15,0 0 0,0 0 0,0 0 16,0 0-16,33 1 0,-33-1 15,27 1-15,-27-1 16,37-1-16,-19 1 0,1-1 0,-1 1 16,0-2-16,-3 1 0,3 0 15,-4 0-15,-1 1 0</inkml:trace>
  <inkml:trace contextRef="#ctx0" brushRef="#br0" timeOffset="111385.7901">12647 11792 0,'0'0'0,"0"0"0,0 0 15,0 0-15,0 0 0,1 26 16,-1-26-16,5 26 0,-5-26 0,7 27 16,-2-12-16,1-2 15,-1 0-15,2 0 0,-1-2 16,0-2-16,-1-1 0,0-2 0,-1 0 15,-1-2-15</inkml:trace>
  <inkml:trace contextRef="#ctx0" brushRef="#br0" timeOffset="111670.3431">12705 11796 0,'0'0'0,"0"0"0,0 0 15,0 0-15,0 0 0,36-3 16,-36 3-16,34-4 0,-14 2 0,2 1 15,4 0-15,0 0 0,0 0 16,9 2-16,-2 1 16,-4 1-16,-3-2 0,4 3 0,-2 2 15,-3-1-15,-5 0 0,-4 4 16,-5 2-16,-6-2 0,-2 1 0,-6 2 16,-2 2-16,-2-2 15,0-1-15,-7 1 0,-4 1 16,-1-1-16,-1-2 0,-4 2 15,1-1-15,-1-3 0,1-1 0,1-7 16,1-5-16,5 2 0,1 0 16,4 0-16</inkml:trace>
  <inkml:trace contextRef="#ctx0" brushRef="#br0" timeOffset="111819.5227">12802 11808 0,'0'0'0,"0"0"16,0 0-16,0 0 0,0 0 0,0 0 15,9 29-15,-9-29 0,4 24 16,-4-24-16,2 28 0,-1-14 16,-1-2-16,2 0 15,2-2-15,-2 0 0,0-2 0,0-1 16</inkml:trace>
  <inkml:trace contextRef="#ctx0" brushRef="#br0" timeOffset="112002.873">12922 11832 0,'0'0'16,"0"0"-16,0 0 0,0 0 0,0 0 16,0 0-16,0 0 0,0 0 15,8 22-15,-8-22 16,0 0-16,-5 31 0,5-31 16,-11 27-16,3-13 0,1-1 0,-2-2 15,0 0-15,-1-1 0,1-2 16,2-1-16,0 0 0</inkml:trace>
  <inkml:trace contextRef="#ctx0" brushRef="#br0" timeOffset="112203.9681">12564 12073 0,'0'0'0,"0"0"0,0 0 0,23-2 15,-23 2-15,32-5 16,-9 3-16,2-1 0,3-1 0,10 0 15,3 0-15,1 0 0,1 0 16,8-2-16,-3 0 0,-1-1 16,-2-1-16,3-1 0,-5 1 15,-7-1-15,-8-1 0,-6 3 16,-4 1-16,-5 1 0</inkml:trace>
  <inkml:trace contextRef="#ctx0" brushRef="#br0" timeOffset="112436.7848">13587 11141 0,'0'0'16,"0"0"-16,0 0 0,0 0 15,13 19-15,-10-9 0,2 2 16,-2 2-16,0-2 0,1 1 16,-2-1-16,0-2 0,0 0 0,0-2 15</inkml:trace>
  <inkml:trace contextRef="#ctx0" brushRef="#br0" timeOffset="112635.7386">13361 11392 0,'0'0'0,"0"0"0,0 0 16,36 1-16,-17-2 0,4 0 0,5 0 15,10 0-15,2 0 0,9 0 16,1 1-16,-5-1 0,-3 1 0,3 1 16,-4 1-16,-7-4 15,-5 0-15,-9-3 0,-8 0 16,-2 1-16,-2 1 0,-3 0 15</inkml:trace>
  <inkml:trace contextRef="#ctx0" brushRef="#br0" timeOffset="112885.9664">13333 11474 0,'0'0'0,"0"0"0,0 0 0,0 0 16,0 33-16,0-33 0,-1 38 15,1-15-15,0 2 0,-1 4 16,0 2-16,0 10 0,1 0 16,-1 2-16,-2 4 0,1 3 15,0-6-15,-2 3 0,-1-6 0,1-5 16,-1-3-16,1-5 16,0-5-16,-4-3 0,-1-2 0,-2-8 15,-1-3-15,4-3 0,2 0 16,0-1-1</inkml:trace>
  <inkml:trace contextRef="#ctx0" brushRef="#br0" timeOffset="113102.697">13404 11621 0,'0'0'15,"0"0"-15,0 0 0,25-4 16,-25 4-16,33-6 0,-10 3 15,2-1-15,0-1 0,8-2 16,1 0-16,-3 1 0,-2 1 0,5-1 16,-1 1-16,-4 0 0,-5 1 15,-4 1-15,-4 2 16,-4-1-16,-3 1 0,-8-3 0,-5-2 16,1 2-16,0-1 0,1 2 15</inkml:trace>
  <inkml:trace contextRef="#ctx0" brushRef="#br0" timeOffset="113302.4432">13562 11454 0,'0'0'0,"0"0"0,0 0 16,0 0-16,0 0 0,0 0 16,9 23-16,-9-23 0,7 23 15,-7-23-15,5 30 0,-2-16 16,-1 0-16,0 0 0,0-1 15,0-1-15,1 0 0,-2-2 16,0-2-16,0-2 0,-1-3 0,0 0 16,0 0-16,0-1 15</inkml:trace>
  <inkml:trace contextRef="#ctx0" brushRef="#br0" timeOffset="113652.3608">13724 11405 0,'0'0'0,"0"0"0,0 0 16,0 0-16,0 0 0,18 19 16,-18-19-16,0 0 0,11 29 0,-11-29 15,3 33 1,-1-14-16,-1-1 0,-1 1 0,-1 0 16,-2-1-16,0 1 0,-2 3 15,-2-3-15,-1-2 0,-1-2 0,-1-2 16,-1-1-16,-1-3 0,-1-2 15,1-1-15,1-1 0,2 0 16,1-1-16,2-1 0,0 0 16,3-1-16,0 0 0,3-2 15,0 0-15,2 2 0,3-3 0,4 1 16,4-1 0,1 0-16,0 0 0,1 1 0,1-1 15,4 1-15,1-1 0,-2 1 16,0 1-16,-2-1 0,-4 0 0,-2 0 15</inkml:trace>
  <inkml:trace contextRef="#ctx0" brushRef="#br0" timeOffset="113938.1819">13601 11900 0,'0'0'15,"0"0"-15,0 0 0,0 0 16,0 0-16,0 0 0,0 0 15,33-9-15,-33 9 0,28-5 16,-28 5-16,31-9 0,-16 5 0,3 0 16,-1-1-16,0 1 0,-2 2 15,0 1-15,-2 1 0,-1 1 16,-1-1-16,-3 3 0,-2 3 16,-1 0-16,-2 2 0,-4 1 15,-4 2-15,0 0 0,-1 0 0,-2 5 16,-3 0-16,0-3 0,0-1 15,-5 1-15,-2 1 16,1-3-16,0 0 0,0-3 16,-1-1-16,1 0 0,3-4 0,2 1 15,1-1-15,2-1 0</inkml:trace>
  <inkml:trace contextRef="#ctx0" brushRef="#br0" timeOffset="114152.6635">13599 11928 0,'0'0'0,"0"0"16,0 0-16,0 0 0,20 12 0,-20-12 16,28 13-16,-12-6 0,-1 0 0,2 0 15,1 2 1,1-1-16,1 1 0,5 2 0,0-2 16,-4-1-16,-4 0 0,0-2 15,-3 0-15,-2-2 0,-1-1 0,-2-4 16,-2-3-16,-2 0 15,0 1-15,-2 1 0</inkml:trace>
  <inkml:trace contextRef="#ctx0" brushRef="#br0" timeOffset="114368.8872">14249 11671 0,'0'0'15,"0"0"-15,19 12 0,-8-4 16,1 1-16,1 2 0,2 4 16,1 4-16,-1 1 0,-3 1 0,-1 3 15,-2-2-15,-3-1 0,-4 6 16,-4 1-16,-7-3 0,-5-1 16,-14-2-16,-10-2 0,7-3 15,6-4-15,4-1 0</inkml:trace>
  <inkml:trace contextRef="#ctx0" brushRef="#br0" timeOffset="119552.3178">15302 10987 0,'0'0'0,"0"0"0,0 0 16,0 0-16,0 0 0,6-26 0,-6 26 16,0 0-16,7-28 0,-6 17 15,1-1-15,-1 0 0,0-1 16,-2 1-16,-2 0 0,1 0 16,-1-1-16,-3 1 0,0-1 15,-3 1-15,0 2 0,-2 2 16,-2 2-16,-3-1 0,-1 3 0,-7 1 15,-1 3-15,1 3 0,0 2 16,-3 5-16,-2 4 0,1 1 16,2 2-16,-3 7 0,4 1 15,1 3-15,5 0 0,3 0 16,4-1-16,5-2 0,4 0 16,4-4-16,5-5 0,4-3 15,5-4-15,5-5 0,4-2 16,3-2-16,0-3 0,4-4 15,3-4-15,3-1 0,-3 0 0,-1-3 16,-1 0-16,-5-3 0,-1-2 16,-5 2-16,-3 2 15,-3 0-15,-3 2 0,-4 2 0,-3 2 16,-3 1-16,-2 2 0,-1 2 16,-1 3-16,-1 4 0,-3 3 15,0 6-15,-2 4 0,1-2 16,1 2-16,0 5 0,3 2 15,3 0-15,2-2 0,4 0 16,1-1-16,2-5 0,2-4 0,-2-2 16,-1-1-16,-2-2 0</inkml:trace>
  <inkml:trace contextRef="#ctx0" brushRef="#br0" timeOffset="119852.9206">15779 10555 0,'0'0'16,"0"0"-16,0 0 0,0 0 16,0 0-16,-16 27 0,16-27 15,-19 35-15,9-16 0,-3 7 16,-3 3-16,0-1 0,2 1 0,-3 9 15,2 3-15,0 5 16,3-6-16,8-3 0,6-4 16,3-4-16,2-5 0,4-4 15,4-4-15,1-3 0,3-4 0,4-1 16,3-2-16,1-7 16,1-6-16,-6 1 0,-5 1 0,-2 1 15</inkml:trace>
  <inkml:trace contextRef="#ctx0" brushRef="#br0" timeOffset="120102.7331">16298 10603 0,'0'0'0,"0"0"0,0 0 0,0 0 16,0 0-16,-21 23 0,21-23 15,-23 29-15,10-10 0,-2 3 16,-3 2-16,2 3 0,0 1 0,-2 8 15,0-1-15,4-2 16,3-3-16,2 2 0,4-4 0,7-3 16,3-2-16,4-5 0,3-4 15,1-2-15,0-4 0,4-3 16,3-3-16,0-3 0,0-1 16,-5 0-16,-2 0 0,-3 1 15</inkml:trace>
  <inkml:trace contextRef="#ctx0" brushRef="#br0" timeOffset="120286.5581">15990 10829 0,'0'0'0,"0"0"0,0 0 0,0 0 15,28 5-15,-28-5 16,35-1-16,-12 0 0,4-2 15,1 0-15,2 2 0,-4-1 16,-2 0-16,-5 2 0</inkml:trace>
  <inkml:trace contextRef="#ctx0" brushRef="#br0" timeOffset="120703.5992">16410 10966 0,'0'0'0,"0"0"16,0 0-16,0 0 0,32 8 0,-32-8 15,29 1-15,-29-1 0,34-1 16,-14-1-16,1-1 0,1 0 16,0-1-16,5-5 0,0-2 15,-3-2-15,-2-4 0,-2 5 16,-1 2-16,-5 0 0,-2 1 0,-4-2 15,-5-3-15,-2 1 16,-2 1-16,-4 0 0,-5-1 16,-1 4-16,0 2 0,-5 4 0,-4 2 15,-1 2-15,-1 1 0,-4 5 16,2 3-16,1 5 0,1 2 16,2 5-16,1 4 0,4 1 15,2 0-15,7-2 0,5 1 16,4-3-16,4-2 0,8 1 15,7-3-15,-2-5 0,2-2 16,9-4-16,3-7 0,0-5 0,0-2 16,4-2-16,3-2 0,-6-1 15,-4 2-15,-8 1 0,-4 2 16,-5 2-16</inkml:trace>
  <inkml:trace contextRef="#ctx0" brushRef="#br0" timeOffset="121019.0745">17143 10731 0,'0'0'0,"0"0"0,0 0 16,-12 20-16,12-20 0,-14 28 0,5-10 15,-2 4-15,-1 2 0,1 1 16,1 0-16,-2 4 0,1-1 16,2-2-16,2-3 0,2-4 15,0-2-15,2-6 0,1-2 16,0-4-16,2-5 0,0-3 15,2-5-15,0 1 0,0 0 0,3-9 16,1-7-16,1 2 0,-2 0 16,3 2-16,1-2 15,0 2-15,-2 2 0,3 0 0,1 5 16,0 0-16,0 3 0,-1 5 16,1 1-16,0 1 0,2 1 15,2 1-15,3 0 0,-1 0 16,1 0-16,-3 0 0,-1 0 15,-3 0-15</inkml:trace>
  <inkml:trace contextRef="#ctx0" brushRef="#br0" timeOffset="121440.3526">17639 10765 0,'0'0'0,"0"0"0,0 0 0,0 0 16,-22 24-16,22-24 0,-24 32 16,11-13-16,1 2 0,-2 0 15,0 4-15,-4 4 0,2-1 16,1-3-16,0-4 0,4-3 16,2-2-16,1-2 0,0-3 15,4-5-15,2-2 0,2-4 16,5-6-16,-2-3 0,1-2 0,2-4 15,2-2-15,2-1 16,1-2-16,5-3 0,5-4 16,2-2-16,-2 5 0,-1 5 0,-1 1 15,-2 3-15,1 0 0,2 3 16,1 3-16,-2 2 0,-1 4 16,0 3-16,-2 3 0,-1 4 15,-3 1-15,-1 3 0,-1 4 16,-2 1-16,-3 0 0,-2 5 15,0 3-15,-1-1 0,-1 0 0,0 2 16,-1 0-16,0-2 16,0 0-16,1-3 0,1 0 0,-1-4 15,1-3-15,-1-3 0</inkml:trace>
  <inkml:trace contextRef="#ctx0" brushRef="#br0" timeOffset="121902.5551">18422 10901 0,'0'0'0,"0"0"0,0 0 15,0 0-15,11-19 0,-11 19 16,0 0-16,2-20 0,-2 20 16,-5-15-16,-3 9 0,-2 1 15,-2 2-15,-2 2 0,-3 2 16,-2 1-16,-2 2 0,-7 7 15,-2 6-15,0 2 0,2 3 0,-8 6 16,2 0-16,6 0 0,3-2 16,8-2-16,4-3 15,6-1-15,3-3 0,9-4 0,6-3 16,3-3-16,2-1 0,6-5 16,5-1-16,0-4 0,-2-3 15,2-4-15,-1-2 0,-1 0 16,1 0-16,3-6 0,1-3 15,-5 1-15,-5 0 0,-4 3 16,-3 1-16,-3 3 0,-2 3 0,-3 4 16,0 2-16,-3 3 0,0 2 15,-3 5-15,-1 3 16,-2 3-16,0 3 0,0 3 0,-2 2 16,2-1-16,-1 1 0,3 4 15,2-1-15,2-3 0,3-1 0,1-4 16,3-1-16,-2-4 0,-2-2 15,0 0-15</inkml:trace>
  <inkml:trace contextRef="#ctx0" brushRef="#br0" timeOffset="122169.0629">18852 10703 0,'0'0'0,"0"0"16,0 0-16,0 0 0,-11 23 0,11-23 16,-15 34-16,4-13 0,-2 2 15,-1 2-15,-1 3 0,-4 7 16,1-1-16,5-2 16,2-2-16,3 2 0,4-3 0,3-5 15,4-4-15,4-2 0,2-4 0,3-3 16,2-3-16,0-3 15,2-2-15,3-3 0,1-3 16,-1-2-16,-1-2 0,-4 2 16,-3 1-16,-2 0 0</inkml:trace>
  <inkml:trace contextRef="#ctx0" brushRef="#br0" timeOffset="122369.6929">18544 10919 0,'0'0'0,"0"0"0,0 0 16,0 0-16,31 0 0,-31 0 0,37-4 15,-15 1-15,1 1 0,4 0 16,4 0-16,8 0 0,-2 0 16,1 1-16,0-2 0,-4 1 15,-7 0-15,-4 1 0</inkml:trace>
  <inkml:trace contextRef="#ctx0" brushRef="#br0" timeOffset="122739.2956">18959 11049 0,'0'0'0,"0"0"0,0 0 15,0 0-15,26 1 0,-26-1 16,28 1-16,-28-1 0,31 0 0,-12-1 15,3 1-15,0-1 0,-1 0 16,0-1-16,1 1 0,4-2 16,-2-3-16,0 2 0,-2-2 15,-4-1-15,-1 0 0,-3-1 16,1-2-16,-4 1 0,-3-1 16,-1-2-16,-4-1 0,-2 1 15,-3 2-15,-3-1 0,-5-1 16,-1 3-16,-2-1 0,-4 3 15,-3 3-15,-1 2 0,0 3 0,-2 4 16,-2 2-16,0 3 0,1 2 16,-4 7-16,1 4 0,6 2 15,5 0-15,6 1 0,5-1 16,7-3-16,6-4 0,8-1 16,6 1-16,4-5 0,5-6 15,-1 1-15,-7-1 0,-5-3 16</inkml:trace>
  <inkml:trace contextRef="#ctx0" brushRef="#br0" timeOffset="127820.1001">19937 10630 0,'0'0'0,"0"0"0,0 0 15,-5 19-15,5-19 0,-5 23 16,2-4-16,-2 2 0,0 3 0,-4 11 15,-2 3-15,1-1 0,0-1 16,-2 7-16,0-3 16,1-5-16,1-6 0,1-3 0,1-5 15,2-3-15,1-4 0,1-4 16,1-3-16,-1-2 0,1-3 16,2-4-16,0-5 0,1-1 15,2-3-15,5-1 0,4-4 16,1 0-16,1-1 0,1 0 0,3 0 15,5-1-15,0 3 0,3 1 16,3 4-16,-3 4 16,-2 3-16,0 4 0,1 6 15,-3 1-15,-3 2 0,0 3 0,-1 2 16,-5 3-16,-2-1 0,-6 2 16,-3 1-16,-4-3 0,-4-1 15,-3-2-15,-3-2 0,-2-1 16,-2-1-16,-6-2 0,-6-2 15,2 1-15,1-1 0,-2-2 16,-4-1-16,2-3 0,2-2 0,1-4 16,4-2-16,7 1 0,4 3 0,2 0 15</inkml:trace>
  <inkml:trace contextRef="#ctx0" brushRef="#br0" timeOffset="128152.9542">20096 11015 0,'0'0'0,"0"0"0,0 0 16,25 5-16,-25-5 0,26 5 0,-10-1 16,2-1-16,1 0 0,3-1 15,2-2-15,3-1 0,0-2 16,0 0-16,2-1 0,-2-1 16,-1 0-16,-2-4 0,-2-2 15,-3-2-15,-3-2 0,1-3 16,-4 0-16,-3 1 0,-3 3 0,-5-1 15,-4 2-15,-6 2 0,-4 2 16,-4 3-16,-2 5 16,1 1-16,1 3 0,-8 5 0,-1 4 15,0 4-15,0 2 0,4 4 16,4 3-16,2 1 0,3-2 16,4 5-16,3 2 0,5-6 0,5-3 15,8-1-15,7-3 16,2-3-16,1-4 0,8-7 15,5-4-15,-7 0 0,-7 0 0,-5 0 16</inkml:trace>
  <inkml:trace contextRef="#ctx0" brushRef="#br0" timeOffset="128419.6666">20884 10774 0,'0'0'15,"0"0"-15,0 0 0,0 0 0,0 0 16,-10 31-16,10-31 16,-17 34-16,8-12 0,-4 3 0,-1 4 15,1 0-15,1 1 0,0 2 16,2-2-16,2-4 0,2-4 0,3 1 16,2-5-16,4-2 15,5-2-15,3-6 0,6-3 16,-1-3-16,0-1 0,1-2 15,3-3-15,-1-2 0,-2-1 0,2-1 16,-4 3-16,-3-1 0</inkml:trace>
  <inkml:trace contextRef="#ctx0" brushRef="#br0" timeOffset="128602.9792">20693 10955 0,'0'0'15,"0"0"-15,0 0 0,0 0 0,0 0 16,23-2-16,-23 2 16,36-1-16,-36 1 0,46 2 0,-17-1 15,-1 1-15,1-2 0,9 1 16,1-1-16,-4 0 0,-3-1 0,1 1 16,-6 0-16,-5 0 0</inkml:trace>
  <inkml:trace contextRef="#ctx0" brushRef="#br0" timeOffset="129369.8518">21225 10880 0,'0'0'0,"0"0"0,0 0 0,0 0 16,0 0-16,0 0 0,0 0 16,0 0-16,0 0 0,0 0 15,0 0-15,0 0 0,0 0 16,-16 30-16,16-30 0,-10 31 16,4-12-16,0 0 0,1 1 15,0-1-15,2 0 0,2-1 16,1-2-16,1 2 0,1-1 15,1-4-15,2-2 0,2-5 0,2-1 16,2-4-16,3 0 0,2-4 16,2-5-16,-2-1 0,1-2 15,-2-4-15,1-2 0,-1-1 16,1 0-16,4-8 0,3-1 16,-5 3-16,0 3 0,-5 3 15,-3 5-15,-2 2 0,-2 3 16,-1 4-16,-3 3 0,-2 4 15,0 2-15,-3 6 0,-3 4 16,1 1-16,-1 2 0,2 1 16,-1 3-16,2 0 0,1 0 0,3 0 15,3-3-15,2-3 0,0-4 16,4-1-16,4-1 0,-2-3 16,0-2-16,4-3 0,3-2 15,-3-2-15,0-2 0,4-5 16,1-2-16,-3-3 0,-3 0 15,0-3-15,2-2 0,-3 0 0,-2 0 16,-1 2-16,-2 0 0,-1 2 16,0 2-16,-2 3 0,0 4 15,-3 1-15,-1 0 0,-2 5 16,0 0-16,1 5 0,1 0 16,1 3-16,2 3 15,2 0-15,2 2 0,4-2 0,4 1 16,2-2-16,3 0 0,3-3 15,1-2-15,1 0 0,-1-2 16,7-2-16,0-1 0,-4-2 0,-4 0 16,-4-3-16,-3 0 0,-4-2 15,-3-2-15,-3-2 0,-3-1 16,-2 1-16,-3 0 0,-7-1 16,-4 1-16,-1 3 0,-2 0 15,-7 4-15,-3 3 0,1 4 16,0 2-16,-3 5 0,-3 3 15,5 2-15,2 1 0,2 4 0,2 4 16,4-2-16,3-1 0,3 4 16,6 0-16,4-6 0,3 1 15,10 1-15,7-2 0,-1-6 16,2-1-16,10-3 0,5-5 16,-3-2-16,-2-2 0,-6 0 15,-7 0-15,-4 0 0</inkml:trace>
  <inkml:trace contextRef="#ctx0" brushRef="#br0" timeOffset="129736.4619">22237 11088 0,'0'0'0,"0"0"0,0 0 16,0 0-16,0 0 0,0 0 0,25 17 15,-25-17-15,23 10 0,-23-10 16,35 7-16,-14-6 0,1-1 0,0-2 15,1-2-15,-3-1 0,1 0 16,5-4-16,-2-1 16,-4-1-16,-4-1 0,-2-2 0,-3-1 15,-4-1-15,-2 1 0,-5 0 16,-4 0-16,-1 2 0,-3 4 16,-3 3-16,-3 0 0,-3 4 15,-1 2-15,-3 7 0,-1 2 16,1 4-16,1 5 0,-3 7 0,2 4 15,4-2-15,5-1 0,7 0 16,3 1-16,5-3 0,2-2 16,11 0-16,7-5 0,2-2 15,3-3-15,6-6 0,6-4 16,-3-6-16,-2-4 0,-2-3 16,0-3-16,-1 2 0,-1 1 0,-3 2 15,-7 2-15,-6 2 16</inkml:trace>
  <inkml:trace contextRef="#ctx0" brushRef="#br0" timeOffset="130087.2099">22904 10928 0,'0'0'0,"0"0"15,0 0-15,0 0 0,-21 22 0,21-22 16,-17 28-16,7-10 0,-1 1 16,-2 2-16,-2 4 0,0 0 15,1 0-15,-2 4 0,3-5 16,2-2-16,2-5 0,2-3 15,1-2-15,3-2 0,1-4 16,4-6-16,2-5 0,3-1 0,1-2 16,1-4-16,4-3 15,-1-1-15,1-2 0,5-2 0,4-3 16,5-2-16,2 2 0,-2 4 16,0 1-16,-2 5 0,0 1 0,-3 5 15,-1 3-15,-3 4 16,-1 2-16,-3 3 0,-2 4 15,-2 4-15,-1 3 0,-5 3 0,-1 4 16,-5 1-16,-1-1 0,-3 4 16,-3 1-16,1-4 0,1-3 15,4-2-15,2-2 16,2-5-16,1-3 0,1-3 0,-2 0 16,0 0-16</inkml:trace>
  <inkml:trace contextRef="#ctx0" brushRef="#br0" timeOffset="130369.9527">23885 10737 0,'0'0'0,"0"0"0,0 0 15,0 0-15,0 0 0,-32 23 16,14-8-16,-4 3 0,-2 4 0,-6 6 15,-4 7-15,-10 8 16,1 1-16,-5 8 0,4-4 16,8-6-16,6-6 0,4-4 15,6-8-15,4-4 0,4-4 0,7-6 16,5-5-16,6-7 0,5-7 16,0-3-16,3-5 0,-3 4 15,-2 2-15,-3 2 0</inkml:trace>
  <inkml:trace contextRef="#ctx0" brushRef="#br0" timeOffset="130569.854">23861 10751 0,'0'0'0,"0"0"0,0 0 15,0 0-15,0 0 0,0 0 16,23 13-16,-23-13 0,15 19 0,-9-2 16,-2 4-16,-2 5 15,-2 2-15,-1 12 0,-1 3 0,0-2 16,1-1-16,1 6 0,1-5 15,0-5-15,1-4 0,0-5 16,2-4-16,-2-3 0,0-4 16,-2-1-16,-3-3 0,-5-5 15,-3-5-15,2 0 0,3-1 0,0 1 16</inkml:trace>
  <inkml:trace contextRef="#ctx0" brushRef="#br0" timeOffset="130735.7033">23632 11045 0,'0'0'0,"0"0"0,0 0 15,33 0-15,-15 0 0,3 1 16,2-1-16,9 1 0,1 1 16,0-4-16,0 0 0,-5 0 0,-5-1 15,-3 1-15</inkml:trace>
  <inkml:trace contextRef="#ctx0" brushRef="#br0" timeOffset="131219.5514">24622 11049 0,'0'0'0,"0"0"0,0 0 16,0 0-16,0 0 0,17-21 15,-17 21-15,0 0 0,7-27 0,-9 16 16,0-3-16,-1 2 0,-2 1 16,-1 1-16,-2 2 0,-3 1 15,-2 0-15,-3 5 0,-1 2 16,-2 2-16,-1 4 0,-7 5 16,-2 4-16,1 1 0,3 2 0,-2 6 15,3 3-15,7-3 16,2-2-16,5-3 0,4-2 15,5-2-15,5-2 16,12-3-16,7-5 0,-1-3 16,-1-2-16,2-3 0,1 0 15,0-4-15,2-3 0,-3-4 16,-1-4-16,-1-1 0,-2 0 0,-2 2 16,-1 2-16,-4 4 0,-2 2 15,-2 3-15,-3 0 0,-1 2 16,0 1-16,-4 3 0,0 0 15,-4 6-15,1 2 0,-1 4 0,-1 4 16,1-1-16,1 3 0,0 0 16,1 1-16,2-3 0,3-2 15,4 1-15,2-2 0,2-5 16,2-5-16,-2 1 0,-2-2 0,-1 0 16</inkml:trace>
  <inkml:trace contextRef="#ctx0" brushRef="#br0" timeOffset="131603.0638">24933 10906 0,'0'0'0,"0"0"0,0 0 16,0 0-16,-6 27 0,6-27 0,-17 31 16,6-15-16,-1 2 0,0 0 31,0-1-31,1 0 0,1-2 0,0 1 0,1-3 15,2-2-15,2-2 0,0-4 16,2-1-16,3-4 0,0-3 0,2-2 16,3-2-16,1-3 0,2-1 15,1-2-15,1-1 0,4-10 16,1-2-16,-1 2 0,1 0 16,2 5-16,0 2 0,6-2 15,-1 3-15,-3 4 0,1 6 0,-2 2 16,-2 3-16,-1 2 0,-2 1 15,-3 3-15,-1 5 0,-2 1 16,-1 1-16,-3 3 0,-1 3 16,-2 1-16,-2 1 0,-1 2 15,0 0-15,-2 3 0,1-1 0,-1-1 16,1 1-16,3-5 16,2-4-16,0-2 0,-1-3 0,0-2 15</inkml:trace>
  <inkml:trace contextRef="#ctx0" brushRef="#br0" timeOffset="132085.7261">25584 11023 0,'0'0'0,"0"0"16,0 0-16,0 0 0,-1-27 0,1 27 0,-9-21 15,1 8-15,-3 2 16,-2 1-16,-3 0 0,1 3 15,-2 3-15,-6 2 0,-2 2 16,0 3-16,-2 3 0,1 5 0,-1 4 16,3 2-16,2 1 0,-1 8 15,4 0-15,6-2 0,5-2 16,6 0-16,5 0 0,5-2 16,3 0-16,5-3 0,6-2 15,3-5-15,0-3 0,2-4 0,0-3 16,0-6-16,-1-3 0,4-7 15,-3-3-15,-2-6 0,-3-4 16,-1-4-16,-2-3 0,1 1 16,0-1-16,-4 0 0,-3 1 15,-2 3-15,-2 2 0,-1 1 16,0 5-16,-2 7 0,-1 2 0,-2 5 16,0 1-16,-1 4 15,-1-1-15,-1 6 0,0 0 0,-3 8 16,-2 2-16,-2 7 15,-4 4-15,-3 7 0,0 5 0,1 0 16,0 2-16,1 0 0,3 0 16,1 3-16,2-1 0,4-5 15,2-2-15,5-2 0,2 0 16,-1-7-16,-2-4 0,-1-4 0</inkml:trace>
  <inkml:trace contextRef="#ctx0" brushRef="#br0" timeOffset="132403.1728">26175 10653 0,'0'0'0,"0"0"0,0 0 15,0 0-15,0 0 0,3 26 16,-3-26-16,-1 32 0,-1-13 0,-5 6 16,-2 5-16,-1-1 0,0-2 15,-1 10-15,0 0 0,2-2 16,2-3-16,0 5 0,2-1 16,0-6-16,2-3 0,1-4 15,1-3-15,0-4 0,-1-4 16,1-3-16,-1-3 0,0-4 0,0-2 15,2 0-15,-3 0 0,3 0 16</inkml:trace>
  <inkml:trace contextRef="#ctx0" brushRef="#br0" timeOffset="132919.9904">26219 10617 0,'0'0'15,"0"0"-15,0 0 0,0 0 0,28-2 16,-14 4-16,2 2 0,0-1 16,-1-1-16,3 4 0,2 1 15,-2 1-15,1-1 0,4 4 16,-1 2-16,-2-3 0,-3 1 0,-3 1 16,-2 1-16,-2-1 15,-2 0-15,-5 0 0,-4 3 16,-4-3-16,-2 0 0,-6-1 15,-5 0-15,-3 0 0,-2-1 16,-9 0-16,-3-2 0,1 0 0,2 0 16,1-1-16,-3 1 0,7-4 15,4 0-15,4-1 0,5-1 16,3-1-16,2 1 0,8 3 16,6 2-16,5-1 0,3 1 15,7 1-15,4 3 0,3-1 0,2 0 16,5-1-16,4 1 15,0 3-15,-2-1 0,7 3 0,-1 0 16,-4-2-16,-3 0 0,-3 1 16,-1 3-16,-6-3 0,-5 0 15,-5-1-15,-4 1 0,-4 1 16,-3 2-16,-7 0 0,-6 0 16,-5-3-16,-5-2 0,-7-4 15,-7-3-15,2 0 0,-3 0 0,-13-6 16,-4-6-16,0-2 0,1-2 15,-10-5-15,-2-2 16,2 2-16,3 4 0,8 2 16,14 2-16,10 3 0</inkml:trace>
  <inkml:trace contextRef="#ctx0" brushRef="#br0" timeOffset="139353.3128">27442 10533 0,'0'0'0,"0"0"0,0 0 0,0 0 0,0 0 16,-16 31-16,16-31 16,-19 34-16,8-15 0,-4 7 15,-4 5-15,-4 9 0,1 0 0,-5 18 16,2 5-16,2-6 0,1-2 15,2 9-15,4 0 0,7-9 16,3-7-16,8 3 0,6-3 16,3-8-16,2-7 0,11-2 15,6-7-15,-7-9 0,-1-6 16,5-8-16,3-5 0,-4-5 16,-2-5-16,-6 4 0,-5 2 15,-3 3-15</inkml:trace>
  <inkml:trace contextRef="#ctx0" brushRef="#br0" timeOffset="139536.1468">27537 10775 0,'0'0'16,"0"0"-16,0 0 0,0 0 15,25 19-15,-25-19 0,18 16 16,-18-16-16,22 22 0,-11-9 15,0 2-15,-1-3 0,-1-1 0,-1-1 16</inkml:trace>
  <inkml:trace contextRef="#ctx0" brushRef="#br0" timeOffset="139736.332">27483 11146 0,'0'0'0,"0"0"0,0 0 15,0 0-15,0 0 0,33-6 0,-33 6 16,32-10-16,-14 3 0,2 1 16,1-3-16,1 1 0,1-3 0,6-4 15,-2-1-15,-3 0 16,-2-2-16,-1-2 0,-1-5 16,-3 1-16,-3 2 0,0 0 0,-1 4 15,-3 3-15</inkml:trace>
  <inkml:trace contextRef="#ctx0" brushRef="#br0" timeOffset="139936.2446">27898 10631 0,'0'0'0,"0"0"16,0 0-16,0 0 0,0 0 16,0 0-16,0 0 0,0 0 15,-2 27-15,2-27 0,-2 32 0,0-9 16,-1 7-16,0 2 0,-1 2 16,0 14-16,0 2 15,0-2-15,1 0 0,0 6 16,-1-3-16,2 1 0,0-9 0,0-6 15,-1-6-15,1-5 0,0-5 16,-2-5-16,-3-3 16,3-2-16,0-2 0,1-4 0</inkml:trace>
  <inkml:trace contextRef="#ctx0" brushRef="#br0" timeOffset="140136.984">27963 11006 0,'0'0'16,"0"0"-16,25 1 0,-7-1 0,2-2 16,9 2-16,6 0 0,0 2 15,1-1-15,9 2 0,0 1 16,-4-2-16,-1 0 0,3-1 16,-3 0-16,-7-1 0,-6 1 0,-3-2 15,-6-1-15,-4-1 0,-4-1 16,-4 2-16,0-1 0,-2 1 15</inkml:trace>
  <inkml:trace contextRef="#ctx0" brushRef="#br0" timeOffset="140353.1482">28272 10842 0,'0'0'16,"0"0"-16,0 0 0,2 25 0,-2-25 15,-2 30-15,-2-7 0,-1 3 16,-2 0-16,-3 10 0,-1 3 16,1-3-16,1-4 0,-3 4 15,0-4-15,-1-6 0,0-4 0,-2-6 16,1-3-16,1-6 16,2-2-16,1-2 0,2 0 15,2-1-15</inkml:trace>
  <inkml:trace contextRef="#ctx0" brushRef="#br0" timeOffset="140552.8081">28283 11223 0,'0'0'0,"0"0"0,15 15 15,-4-6-15,1 1 0,9 6 16,4 3-16,2 1 0,0 0 16,10 6-16,1 2 0,-3-3 0,-3-1 15,3 0-15,-2-1 16,-4-4-16,-4-4 0,-5-2 0,-4-2 15,-2-4-15,-5-4 0,-3-8 16,-4-6-16,-2-4 0,-2 1 16,0 2-16,1 1 0,0 3 15</inkml:trace>
  <inkml:trace contextRef="#ctx0" brushRef="#br0" timeOffset="140719.9776">28504 10733 0,'0'0'0,"0"0"16,0 0-16,0 0 0,17 20 0,-17-20 15,16 22-15,-16-22 0,20 22 16,-11-11-16,-1-2 16,-2-1-16</inkml:trace>
  <inkml:trace contextRef="#ctx0" brushRef="#br0" timeOffset="140985.7717">28887 10794 0,'0'0'15,"0"0"-15,20 4 0,-8-2 0,1-1 16,6-1-16,5 0 15,8 2-15,0-1 0,4 0 0,3-1 16,6 0-16,-2-2 0,-1-2 16,0-2-16,-6 2 0,-3 0 0,1-1 15,-4 1-15,-7-2 16,-4 1-16,-6-2 0,-4 1 16,-6-1-16,-3-1 0,0 1 15,0 1-15,0 2 0</inkml:trace>
  <inkml:trace contextRef="#ctx0" brushRef="#br0" timeOffset="141203.5524">29318 10647 0,'0'0'0,"0"0"15,0 0-15,0 0 0,0 0 0,0 0 16,-15 21-16,15-21 0,-16 23 16,3-6-16,-5 1 15,0 4-15,0 0 0,-4 4 0,-5 3 16,-5 8-16,2-2 0,-6 10 15,0 0-15,3-5 0,3-5 16,-1 3-16,3-6 0,5-6 16,4-3-16,3-6 0,2-5 15,3-7-15,2-5 0,3 0 16,2 0-16,-1 0 0</inkml:trace>
  <inkml:trace contextRef="#ctx0" brushRef="#br0" timeOffset="141370.2778">29203 11010 0,'0'0'0,"0"0"16,0 0-16,29 7 0,-17-3 0,4 3 15,4 1-15,0-1 0,-1-1 16,4 2-16,-1 0 0,-2 0 16,-1-2-16,-3 0 0,0-1 15,-6-1-15,-5 2 0,-1-3 0,0 0 16,-1 0-16</inkml:trace>
  <inkml:trace contextRef="#ctx0" brushRef="#br0" timeOffset="141570.2813">29006 11111 0,'0'0'0,"0"0"15,0 0-15,0 0 0,28 6 0,-28-6 16,27 8-16,-12-4 0,3 0 15,1 0-15,2 0 16,-2 1-16,1-1 0,5 3 0,-2-3 16,-3 0-16,-3 0 0,-2-2 15,-3 0-15,-1 0 0</inkml:trace>
  <inkml:trace contextRef="#ctx0" brushRef="#br0" timeOffset="142003.4562">28973 11339 0,'0'0'0,"0"0"0,0 0 15,-8 18-15,8-18 0,-11 21 16,11-21-16,-14 22 0,7-11 0,-1 1 16,1 1-16,0-1 15,0 0-15,2-2 0,-1-1 16,2 0-16,-1-1 0,2-3 0,1 0 15,0-4-15,2-1 0,0-2 16,3-2-16,0 1 16,2 0-16,1-2 0,3 0 0,-1 0 15,-1 2-15,1-1 0,3 1 16,0 2-16,0 1 0,0 0 16,1 1-16,0 1 0,2 1 15,1 2-15,2 2 16,-1 2-16,2 1 0,6 1 0,2-1 15,-1 2-15,2-1 0,0 1 16,2-2-16,-1-2 0,1-1 16,3 0-16,-2-3 0,-4 1 15,-1-1-15,-5-1 16,-1-1-16,-3-2 0,-3-1 16,-3 0-16,-4-2 0,-3-3 15,-6-3-15,1-1 0,-1-3 0,1 4 16,0-1-16,-1 3 0</inkml:trace>
  <inkml:trace contextRef="#ctx0" brushRef="#br0" timeOffset="142186.2793">29232 11331 0,'0'0'0,"0"0"0,0 0 15,0 0-15,0 0 0,-4 26 0,4-26 16,0 0-16,4 24 0,-4-24 15,4 18-15,-4-18 0,0 0 16,9 23-16,-5-17 0,1-2 16,0 0-16,0-2 0,-1 0 15,-1 0-15</inkml:trace>
  <inkml:trace contextRef="#ctx0" brushRef="#br0" timeOffset="142369.9288">29449 11335 0,'0'0'0,"0"0"0,0 0 16,0 0-16,0 0 0,9 20 15,-9-20-15,3 18 0,-2-9 0,0-1 16,1 1-16,1 0 16,-2-2-16,1-1 0,0-2 15,2-1-15,0-1 0,-1-1 0,1 0 16,-2 0-16</inkml:trace>
  <inkml:trace contextRef="#ctx0" brushRef="#br0" timeOffset="142620.2538">29964 11200 0,'0'0'0,"0"0"0,14 15 15,-5-3-15,0 0 0,0 3 16,-1-1-16,5 8 0,-1 2 16,-1 1-16,-1 1 0,-4 2 15,-1 0-15,-5 6 0,-5 0 16,-5-5-16,-4-2 0,-10 1 16,-7 1-16,-8-3 0,-5-4 0,2 0 15,10-5-15,7-5 0</inkml:trace>
  <inkml:trace contextRef="#ctx0" brushRef="#br0" timeOffset="149503.4439">19580 11721 0,'0'0'0,"0"0"0,0 0 0,0 0 16,0 0-16,0 0 0,0 0 16,-16-17-16,14 16 0,2 1 15,2-3-15,2 3 0,0 1 0,5 2 16,2 0-16,2 0 0,2 2 16,5-1-16,3 1 0,4 0 15,3-1-15,9-1 16,3 1-16,0-2 0,0-1 0,8-4 15,-2-2-15,-4 0 0,-2-1 16,0-2-16,-6-3 0,-7 2 16,-5 0-16,-6-1 0,-5 1 15,-6 1-15,-5-3 0,-4 0 0,-4-1 16,-6 1-16,-5 1 0,-8 2 16,-3 3-16,-5 3 0,-3 3 15,-1 3-15,-1 3 0,-7 2 16,0 1-16,3 9 15,1 5-15,8 1 0,7-2 0,4 6 16,7-1-16,10 0 0,7-1 16,7-2-16,6-2 0,8-5 15,8-1-15,11-1 16,6 0-16,0-8 0,8-4 16,2-1-16,-9-3 0,10-6 15,-2-2-15,-11-1 0,-7 0 16,-12 2-16,-7 3 0,-5 0 0</inkml:trace>
  <inkml:trace contextRef="#ctx0" brushRef="#br0" timeOffset="149703.2562">20326 11644 0,'0'0'0,"0"0"0,0 0 15,22 19-15,-22-19 0,20 19 0,-7-4 16,3 4-16,0 1 0,6 8 15,1 1-15,-1-3 0,-1-2 16,6 5-16,-1 0 0,-1-4 16,-3-4-16,-3-3 0,0-1 15,-5-5-15,-1-3 0,-3-2 16,-3-2-16,0 0 0</inkml:trace>
  <inkml:trace contextRef="#ctx0" brushRef="#br0" timeOffset="149903.2679">20746 11647 0,'0'0'0,"0"0"0,0 0 16,0 0-16,-20 17 0,20-17 16,-33 25-16,13-9 0,-1 2 0,-4 3 15,-3 3-15,-5 6 0,4 0 16,-6 3-16,6 0 15,6-6-15,5-7 0,4-4 16,1-2-16,4-3 0</inkml:trace>
  <inkml:trace contextRef="#ctx0" brushRef="#br0" timeOffset="150188.26">21169 11664 0,'0'0'0,"0"0"0,0 0 16,0 0-16,0 0 0,-25 5 0,25-5 16,-35 17-16,14-6 0,-2 2 15,-3 2-15,2 3 0,1 1 0,-5 9 16,3 1-16,5-2 16,6-2-16,5 2 0,8-3 15,4-3-15,5-4 0,8-2 16,9-3-16,0-3 0,3-4 0,5-3 15,4-4-15,0-2 0,-2-4 16,7-3-16,-1-2 0,-9 4 16,-7 0-16,-5 3 0</inkml:trace>
  <inkml:trace contextRef="#ctx0" brushRef="#br0" timeOffset="150322.0411">21507 11784 0,'0'0'0,"0"0"0,0 0 16,0 0-16,0 0 0,-9 19 0,9-19 15,-10 22-15,10-22 0,-14 32 16,5-16-16,0 1 16,1-1-16,2-1 0,0 0 0,2-3 15,-1-1-15,1 1 0,0-3 16,0 0-16</inkml:trace>
  <inkml:trace contextRef="#ctx0" brushRef="#br0" timeOffset="150492.7708">21531 11511 0,'0'0'15,"0"0"-15,0 0 0,0 0 16,0 0-16,10 22 0,-10-22 16,0 0-16,13 30 0,-13-30 15,16 23-15,-9-13 0,0-1 0,-2 0 16</inkml:trace>
  <inkml:trace contextRef="#ctx0" brushRef="#br0" timeOffset="150736.6328">22002 11540 0,'0'0'0,"0"0"0,0 0 15,-8 23-15,8-23 0,-18 28 16,4-8-16,-1 2 0,-1 2 0,-6 12 15,0 4-15,1-5 0,2-3 16,1 2-16,3-4 16,7-3-16,3-2 0,6-4 0,4-3 15,2-5-15,3-2 0,2-4 16,2-2-16,0-5 0,3-2 0,-3-4 16,-1-4-16,-2 2 15,-2 1-15,-1 3 0</inkml:trace>
  <inkml:trace contextRef="#ctx0" brushRef="#br0" timeOffset="150905.1271">21728 11727 0,'0'0'0,"0"0"16,0 0-16,0 0 0,29-2 0,-29 2 15,32 2-15,-32-2 0,45 3 16,-19-1-16,0-1 0,3 2 15,0 1-15,3 0 0,-4-2 16,-5 1-16</inkml:trace>
  <inkml:trace contextRef="#ctx0" brushRef="#br0" timeOffset="151286.7439">22077 11900 0,'0'0'0,"0"0"16,0 0-16,25 5 0,-25-5 16,25 0-16,-8 0 0,2-1 15,2 1-15,2-3 0,1-1 16,7-4-16,-1-1 0,-3 0 16,0-1-16,-4 0 0,-2 0 0,-1-2 15,-4-2-15,-7 3 0,-3-1 16,-6-2-16,-6 0 15,-2 1-15,0 2 0,-6 3 16,-2 2-16,-3 3 0,-2 3 0,-6 3 16,-3 4-16,2 3 0,3 3 15,-2 5-15,2 2 0,2 3 16,3 1-16,5 4 0,6 0 16,8-3-16,5-1 0,8-3 15,7-2-15,3-3 0,3-4 0,8-3 16,6-5-16,0-3 0,0-4 15,-8 1-15,-7 0 0,-5 0 16</inkml:trace>
  <inkml:trace contextRef="#ctx0" brushRef="#br0" timeOffset="151855.0064">22670 11730 0,'0'0'0,"0"0"0,0 0 15,0 0-15,-11 27 0,11-27 0,-12 30 16,4-12-16,-1 1 0,0 0 16,1 0-16,0-1 0,1 0 15,0 1-15,0-3 0,1-4 16,2-2-16,2-7 0,0-4 16,3-1-16,3-2 0,2-3 15,0-2-15,2-4 16,1-1-16,4-7 0,1-4 0,2 2 15,-1-1-15,7-1 0,1 3 16,-2 5-16,-2 5 0,-2 2 16,-3 3-16,0 3 0,-1 3 0,0 4 15,-1 3-15,-3 3 0,-2 2 16,-1 5-16,-3 6 16,-2 2-16,-2 2 15,0-3-15,0-5 0,-1 4 16,-1-3-16,1-2 0,0-3 0,0-3 15,0-1-15,-1-3 16,1-3-16,0-3 0,0-3 16,2-3-16,1 0 0,4-6 0,4-5 15,0 0-15,2-3 0,5-1 16,3-5-16,0 5 0,0 2 0,6 0 16,3 2-16,-3 2 15,1 3-15,-4 4 0,-3 5 16,-1 3-16,-3 1 0,-1 5 0,-3 4 15,-2 3-15,-3 3 0,-4 6 16,-2 6-16,-1-2 0,-1-1 16,-1 1-16,-2 1 0,1-4 15,-2-2-15,-1 2 0,-1 0 16,1-5-16,1-3 0,0-11 16,2-5-16,1 0 0,0 0 0,1 0 15</inkml:trace>
  <inkml:trace contextRef="#ctx0" brushRef="#br0" timeOffset="152207.1104">23255 11925 0,'0'0'0,"0"0"16,0 0-16,0 0 0,0 0 0,29 11 16,-29-11-16,26 8 15,-26-8-15,34 5 0,-16-5 16,1-1-16,0-1 0,-1-1 15,2-1-15,-1-2 0,-1 0 0,3-6 16,-3 0-16,-3-1 0,-3 2 0,-4-3 16,-4-3-1,-3 4-15,-3 0 0,-5 2 0,-3 0 16,-1 1-16,-1 3 0,-4 3 16,-4 4-16,1 1 0,0 1 0,1 5 15,-1 5-15,2 2 0,2 3 16,-1 9-16,4 1 15,5 0-15,2 0 0,6 0 16,5-1-16,5-3 0,4-3 0,7-3 16,5-5-16,3-1 0,1-1 15,9-5-15,0-5 0,-9 0 16,-7 0-16,-4 0 0</inkml:trace>
  <inkml:trace contextRef="#ctx0" brushRef="#br0" timeOffset="152586.7503">23744 11855 0,'0'0'0,"0"0"15,0 0-15,-8 23 0,8-23 0,-13 24 16,4-8-16,0 1 16,1 1-16,2-2 0,-1 1 15,2-3-15,0-1 0,0 0 16,0-2-16,2-3 0,1-2 0,2-6 15,0 0-15,0-7 0,2 0 16,1-3-16,2-2 16,0 0-16,3-1 0,3-6 0,1-5 15,-1 5-15,0 2 0,0 3 16,0 0-16,0 4 0,-1 4 0,1 0 16,1 2-16,-1 1 15,0 2-15,0 3 0,0 4 16,-1 2-16,0-1 0,-1 4 15,-2 1-15,-2 1 0,0 2 0,-2 1 16,0 1-16,-1-1 0,1 0 16,-2-1-16,0-2 0,0-1 15,0-3-15,2-3 16,1-2-16,-1-2 0,0 0 0,-1 0 16</inkml:trace>
  <inkml:trace contextRef="#ctx0" brushRef="#br0" timeOffset="152853.5262">24267 11683 0,'0'0'0,"0"0"16,0 0-16,0 0 0,0 0 16,-3 34-16,3-34 0,-15 38 15,2-13-15,0 3 0,-1 3 16,1-1-16,1-1 0,-2 4 15,3-3-15,4-2 0,1-2 0,3 2 16,2-3-16,4-4 0,4-3 16,4-4-16,3-3 0,-1-5 15,3-3-15,-1-3 16,2-3-16,0-2 16,3-3-16,0 1 0,-4 1 0,-2 2 0</inkml:trace>
  <inkml:trace contextRef="#ctx0" brushRef="#br0" timeOffset="153036.4528">24114 11886 0,'0'0'0,"0"0"16,0 0-16,0 0 0,0 0 0,0 0 15,41-3-15,-19 2 0,4-1 16,4 1-16,3 0 0,1 1 15,2-1-15,2 0 0,-5 1 16,-5-1-16</inkml:trace>
  <inkml:trace contextRef="#ctx0" brushRef="#br0" timeOffset="153905.7056">24811 10033 0,'0'0'0,"-2"10"0,-3 4 15,0 3-15,0 1 0,-5 15 16,-2 9-16,-3 8 0,-2-2 16,-3 9-16,1 0 0,2-8 15,4-9-15,1 0 0,3-6 16,1-8-16,3-5 0,-1-8 0,2-5 15,0-6-15,2-2 0,0 1 16,0 0-16,2-1 0</inkml:trace>
  <inkml:trace contextRef="#ctx0" brushRef="#br0" timeOffset="154188.3108">24763 9991 0,'0'0'0,"0"0"0,20-6 15,-5 2-15,2-1 0,11 2 0,5 1 16,-1 1-16,0 2 0,8 6 16,-1 5-16,-2-1 0,-3 2 15,-4 1-15,-3 2 16,-5 0-16,-4-1 0,-3 4 0,-5 3 16,-5-3-16,-4-1 0,-12 1 15,-9-1-15,2-3 0,-1 0 0,-14 1 16,-7-1-16,2-1 0,4 0 15,-1-3-15,-2-4 16,4-3-16,3-2 0,6-6 0,8-5 16,5 4-16,3 0 0,1 1 15</inkml:trace>
  <inkml:trace contextRef="#ctx0" brushRef="#br0" timeOffset="154653.6861">25746 9979 0,'0'0'0,"0"0"0,0 0 0,0 0 0,-18-18 15,18 18-15,-25-10 16,10 5-16,1 1 0,-5 1 0,-3 2 15,0 2-15,0 0 0,-6 6 16,-2 4-16,2 1 0,1 2 16,-4 8-16,1 3 0,6-1 15,3 1-15,6 1 0,6 0 16,5-5-16,6-2 0,8-5 16,6 0-16,3-5 0,0-1 0,8-5 15,5-2-15,-1-3 0,-3-3 16,10-5-16,2-4 15,-7 0-15,-6 1 0,-1-1 0,-4-3 16,-4 1-16,-1 0 0,-5 0 16,-3 0-16,-3 3 0,0 4 15,-4 1-15,-1 3 0,-1 5 16,-2 0-16,-2 7 0,-2 6 16,1 0-16,-1 0 0,2 5 15,0 3-15,2-1 0,1-1 0,2-1 16,4 0-16,2 0 0,3-1 15,-2-4-15,-1-2 0,-2-2 16</inkml:trace>
  <inkml:trace contextRef="#ctx0" brushRef="#br0" timeOffset="155055.5179">26083 9997 0,'0'0'0,"0"0"16,0 0-16,0 0 0,-8 27 0,8-27 16,-11 26-16,11-26 0,-15 32 0,6-14 15,-1 0-15,1-1 16,2-3-16,-2 1 0,1-3 16,3-2-16,0-2 0,3-3 0,1-3 15,1-2-15,0 0 0,5-8 16,2-1-16,1-1 0,1-2 15,4-5-15,2-2 0,3 0 16,1 0-16,2 1 16,2 1-16,3 0 0,-2 2 0,2 5 15,0 2-15,-2 3 0,-1 1 0,-4 6 16,0 5-16,-3 0 0,-4 3 16,-5 5-16,-1 5 15,-4 0-15,-1-2 0,-3 2 16,-2 3-16,0-3 0,1-2 0,-1 0 15,-1-1-15,2-1 0,0-2 16,0-2-16,1-2 0,2-1 16,2-3-16,-1-1 0,1 0 15,-1-2-15</inkml:trace>
  <inkml:trace contextRef="#ctx0" brushRef="#br0" timeOffset="155270.5191">26671 10031 0,'0'0'0,"0"0"0,0 0 16,-7 20-16,7-20 0,-10 25 15,0-8-15,0-1 0,0 1 0,2 0 16,-1 0-16,0 2 0,2-2 16,2-4-16,0-2 15,2-2-15,1-4 0,2-5 16,2-2-16,0-1 0,1-3 0,-1 1 15,0-1-15,0 2 0</inkml:trace>
  <inkml:trace contextRef="#ctx0" brushRef="#br0" timeOffset="155420.2772">26606 9797 0,'0'0'0,"0"0"15,0 0-15,0 0 0,0 0 0,0 0 16,28 21-16,-28-21 0,22 19 15,-8-7-15,1 1 0,1-1 16,-1-3-16,-1 1 0,-2-3 16,-1 0-16</inkml:trace>
  <inkml:trace contextRef="#ctx0" brushRef="#br0" timeOffset="155688.221">27203 10011 0,'0'0'0,"0"0"15,0 0-15,0 0 0,0 0 0,-24-4 16,24 4-16,-32 1 16,32-1-16,-39 6 0,12 2 15,0 0-15,1 0 0,-8 5 16,0 4-16,3 0 0,2 1 0,-1 3 16,6 1-16,6-4 15,5-1-15,10-1 0,8 1 16,4-1-16,3-3 0,9-2 15,8-3-15,0-1 0,-1-1 0,11-2 16,3 0-16,-5-1 0,-3-4 0,-7 1 16,-6 0-16,-5 0 15</inkml:trace>
  <inkml:trace contextRef="#ctx0" brushRef="#br0" timeOffset="184456.0533">11782 12879 0,'0'0'0,"0"0"0,0 0 16,0 0-16,0 0 0,0 0 16,23-9-16,-23 9 0,0 0 15,20-4-15,-20 4 0,0 0 16,29-4-16,-18 3 0,1-1 16,0 1-16,1 0 0,1 1 0,2-1 15,2 0-15,1 0 0,2 0 16,2-1-16,4 2 15,3-1-15,12 2 0,2 1 16,-2-2-16,-2 0 0,10 1 0,-2 2 16,2 0-16,1-1 0,9 2 15,0-2-15,-2 1 0,0 0 16,-1-1-16,2 0 0,7 0 16,-2 2-16,-2-1 0,0 0 15,-1-4-15,-2-3 0,12 2 16,2 2-16,-7 1 0,-3 1 15,27 0-15,-9-1 0,-9-3 0,-3-2 16,-3 1-16,-1 2 16,-3 0-16,-3 1 0,0 0 15,-1 1-15,-3-2 0,-2-2 0,4-2 16,4 0 0,8 3-16,8 5 0,-25-3 0,-13-1 15,7-2-15,5 0 16,-8 1-16,-4 0 0,4 3 15,4 1-15,-6 0 0,-5 0 0,4-1 16,3-2-16,-9-1 0,-5 0 0,5 1 16,3 1-16,-2 1 15,-5 1-15,5-2 0,1-1 16,-18 0-16,-2 0 0,5 1 16,3 2-16,0-1 0,-2-1 0,4-2 15,4 0-15,-8 1 0,-3 2 16,-2-1-16,1 0 0,-2 0 15,0 0-15,3-2 0,2-1 16,-7 0-16,-2-1 0,1 1 16,0 2-16,0 0 0,-4 1 0,1 1 15,0 0-15,-2-1 16,0-2-16,1 1 0,0 2 16,0-1-16,-1-2 0,-1 2 0,0 0 15,1 0-15,-1 0 0,-2 0 16,1 0-16,-1 1 0,0 0 15,0-1-15,1 0 0,-3 0 16,0 0-16,1 1 0,-2-1 16,0 0-16,0 0 0,-2 0 15,-2-1-15,-4 0 0,-2 0 0,0-2 16,1 2-16,2 0 0</inkml:trace>
  <inkml:trace contextRef="#ctx0" brushRef="#br0" timeOffset="188853.9493">12938 13508 0,'0'0'0,"0"0"15,0 0-15,0 0 0,0 0 0,0 0 16,20-7-16,-20 7 16,0 0-16,26-4 0,-13 3 15,0 1-15,0-2 0,2 2 16,0-1-16,3 0 0,2 1 0,2 0 15,2 0-15,1 0 0,2 1 16,9-1-16,3 0 0,0 0 16,3 1-16,11 1 0,1-4 15,0 4-15,-1-1 0,11 2 16,1 1-16,-1-2 0,-2 0 0,11 1 16,-1 0-16,-3 0 0,-3 1 15,10 0-15,0 0 0,-5 0 16,-5 1-16,4-1 15,3 1-15,23-2 0,-15-4 0,-4 2 16,-5 1-16,-8 3 0,-6 0 16,-4-3-16,0-2 0,-7-1 15,-4 0-15,-10 3 0,-6 0 16,-8-5-16,-4-1 0,-6 0 16,-4 0-16,-5 4 0,2-1 0,-2 1 15</inkml:trace>
  <inkml:trace contextRef="#ctx0" brushRef="#br0" timeOffset="189373.6065">12615 13725 0,'0'0'16,"0"0"-16,0 0 0,0 0 0,0 0 0,8 29 15,-8-29 1,2 35-16,-1-15 0,-1 3 0,0 2 15,0 9-15,0 0 0,0 0 16,0 0-16,0-2 16,0-3-16,0 5 0,2-4 0,-2-3 15,0-3-15,0-3 0,0-1 16,0-3-16,0-4 0,0-2 16,0-3-16,0-2 0,-2-2 0,2-4 15,-2-3-15,1 0 0,0 1 16,1 2-16</inkml:trace>
  <inkml:trace contextRef="#ctx0" brushRef="#br0" timeOffset="189637.5103">12874 13919 0,'0'0'0,"0"0"0,0 0 16,0 0-16,0 0 0,18 28 0,-18-28 15,6 37-15,-5-17 0,-1 6 16,-1 3-16,-2 2 16,1 0-16,-2 8 0,-2 1 0,1-3 15,0-2-15,0 4 0,0-6 16,1-4-16,0-4 0,-1-2 16,2-2-16,-1-4 0,-1-1 15,0-7-15,-2-4 0,1-5 16,1-4-16,1 1 0,0 1 15,1 0-15</inkml:trace>
  <inkml:trace contextRef="#ctx0" brushRef="#br0" timeOffset="189887.4117">12849 13940 0,'0'0'0,"0"0"15,0 0-15,31 1 0,-31-1 0,35 2 16,-12 2-1,-1 0-15,1 1 0,4 4 0,0 2 16,0 1-16,2-1 0,-3 2 16,-1 2-16,-6-2 15,-2 0-15,1 2 0,-5-2 0,-3 0 0,-3-2 16,-8 1-16,-6 0 16,-3-5-16,-2 0 0,-3-3 0,-1-1 15,-3-1-15,0 0 0,-6-4 16,-2-4-16,5 1 0,5 1 15,2 0-15</inkml:trace>
  <inkml:trace contextRef="#ctx0" brushRef="#br0" timeOffset="190137.7745">13515 13813 0,'0'0'0,"0"0"15,0 0-15,0 28 0,0-14 0,-1 6 16,-2 5-16,-3 2 0,-1 4 16,-1 9-16,-1 1 15,1-4-15,2-4 0,-2 3 16,1-5-16,3-4 0,2-4 0,-1-5 16,1-3-16,1-4 0,0-5 15,1-6-15,3-7 0,-2 3 16,0 0-16,1 1 0</inkml:trace>
  <inkml:trace contextRef="#ctx0" brushRef="#br0" timeOffset="190870.736">13613 13955 0,'0'0'0,"0"0"0,0 0 16,0 0-16,0 0 0,0 0 15,0 0-15,30-3 0,-30 3 0,21 3 16,-21-3-16,24 5 16,-24-5-16,29 6 0,-10-1 15,-2 0-15,1 2 0,-1 1 16,1 5-16,-2-1 0,-2 2 16,1 3-16,0 0 0,-4 0 0,-1 0 15,-3 1-15,-1 1 0,-2-2 16,0 0-16,-3 0 0,-1-2 15,-3-2-15,0 0 0,-2-3 16,-2 1-16,-3-1 0,-1-1 16,-2-3-16,-2-2 0,1-2 15,1-2-15,-1-2 0,-2-3 16,0 1-16,-1-2 0,1-1 16,-1-4-16,3 0 0,2-2 0,2-1 15,2-1-15,2 1 0,2 2 16,4 2-16,5 2 15,2 2-15,2-1 0,2 3 0,2 0 16,3 3-16,0-1 0,6 3 16,6 1-16,0 1 15,2 1-15,-2-1 0,-1 0 0,5 1 16,0 1-16,-4-1 0,-4 1 16,0-4-16,1 0 15,-3-1-15,-3-1 0,0-2 0,-1-1 16,-4 0-16,-2-1 0,-1 0 15,-2 1-15,-1-3 0,-3-1 0,-2 0 16,-2-1-16,-2-2 16,-3 0-16,-3-1 0,-4-1 15,-2 2-15,0 0 0,-1 1 16,-3 0-16,0 3 0,-1 3 0,-5 2 16,-1 3-16,3 3 0,2 2 15,1 5-15,2 4 16,1-1-16,3-1 0,1 3 0,2 3 15,3-1-15,1-2 0,4 2 16,4 2-16,1-3 0,3 0 0,6 2 16,6 1-1,-1-4-15,1-1 0,0 0 0,-2-2 16,0-1-16,-1-4 0,0-1 16,-2 0-16,-2-3 0,0-2 0,-3-1 15,-1 0-15,-1 0 0</inkml:trace>
  <inkml:trace contextRef="#ctx0" brushRef="#br0" timeOffset="191171.2553">14421 13830 0,'0'0'0,"0"0"15,0 0-15,0 0 0,0 0 0,1 31 16,-1-31-16,0 24 0,0-24 16,-2 30-16,1-11 15,0 1-15,0-1 0,1-1 0,0 0 16,1-2-16,0 0 15,1 2-15,2 0 0,-1-4 0,0-4 16,0-2-16,0-1 0,-1-1 16</inkml:trace>
  <inkml:trace contextRef="#ctx0" brushRef="#br0" timeOffset="191604.5087">14765 13976 0,'0'0'0,"0"0"15,-9 18-15,4-6 0,-1 1 0,-1 5 16,-3 3-16,-3 5 0,-1 0 15,5-2-15,4 0 0,2-2 16,3 0-16,4 5 0,4-4 16,1-2-16,1-3 0,4-4 15,5-2-15,-2-3 0,2-1 0,0-5 16,-1-1-16,-2-7 0,-2-1 16,-3 1-1,-2 1-15,-1 0 0</inkml:trace>
  <inkml:trace contextRef="#ctx0" brushRef="#br0" timeOffset="191803.7015">14554 14095 0,'0'0'0,"0"0"15,0 0-15,0 0 0,33 0 0,-33 0 16,35 3-16,-14-1 0,2-1 15,3 0-15,3 2 16,6-1-16,-3 0 0,-4 0 16,-5 0-16,-3 0 0</inkml:trace>
  <inkml:trace contextRef="#ctx0" brushRef="#br0" timeOffset="192287.9575">15062 13983 0,'0'0'15,"0"0"-15,0 0 0,0 0 0,0 0 16,24-8-16,-24 8 16,23-3-16,-23 3 0,26 0 0,-12 1 15,0 2-15,1 0 0,1 1 16,2 1-16,-2 1 0,1 0 15,-1 3-15,1 1 0,2 4 16,-3-1-16,0 0 0,-2 3 16,-2 0-16,-2 1 0,-1 2 15,-3 2-15,0-3 0,-2-2 0,-1 1 16,-3 0 0,-2-1-16,0-2 0,-1 0 0,-3-1 15,0 0-15,-2-2 0,-4-3 16,-2-1-16,-2-3 0,0-2 15,-1-2-15,1-2 0,-2-2 0,-2-4 16,1 0-16,2-2 16,0 0-16,3 0 0,-1-2 0,3-2 15,5 3-15,1 0 0,6 2 16,2 2-16,4 1 0,3 1 16,2 1-16,2 3 0,2 1 15,3 0-15,2 1 0,1 2 16,0 0-16,0-1 0,-1 0 0,-2-1 15,2 0-15,-4-1 0,-3 1 16</inkml:trace>
  <inkml:trace contextRef="#ctx0" brushRef="#br0" timeOffset="192820.568">15655 14021 0,'0'0'0,"0"0"0,0 0 16,0 0-16,0 0 0,0 0 15,-4 23-15,4-23 0,-14 21 16,14-21-16,-16 25 0,8-11 0,1 0 15,2 0-15,-1 0 0,2-1 16,1 0-16,2-1 0,1 0 16,1-1-16,1-2 0,3 1 15,3-2-15,0-2 0,1-1 16,1-2-16,-1-1 0,1-2 16,1-2-16,0-2 0,2-1 15,0-4-15,1-1 0,4-5 16,-1-2-16,0 0 0,-2 1 0,-1 0 15,-2 0-15,-2 2 0,-2 1 16,-1 1-16,-1 2 0,-1 2 16,0 3-16,-2 1 0,-1 3 15,-2 1-15,2 3 0,-3 0 16,0 3-16,-1 1 0,0 3 0,-1 2 16,0 4-1,1 0-15,1-1 0,0 3 0,1-2 16,0 0-16,0-1 0,1 0 15,2-2-15,-1-1 0,1-2 0,-1-1 16,0-4-16,0-2 0,1-2 16,0-3-16,0-4 0,-1 1 15,0 0-15,1 2 0</inkml:trace>
  <inkml:trace contextRef="#ctx0" brushRef="#br0" timeOffset="193060.4559">16119 13887 0,'0'0'0,"0"0"0,0 0 0,-2 24 16,2-24-16,-10 30 0,2-8 0,-1 3 16,1 2-16,-2 9 15,1 0-15,1 0 0,3 0 0,-1 5 16,2-4-16,1-4 0,2-3 15,0-5-15,0-4 0,1-4 16,0-3-16,0-4 0,0-2 16,0-8-16,0 0 0,0-2 15,0 2-15,0-3 0</inkml:trace>
  <inkml:trace contextRef="#ctx0" brushRef="#br0" timeOffset="193304.1095">16625 13590 0,'0'0'0,"0"0"0,0 0 16,18 11-16,-18-11 0,12 12 0,-6-4 15,2 1-15,0 1 0,0 3 16,-1 2-16,0 0 0,0 0 0,-1 2 16,0-3-16,-2-2 15</inkml:trace>
  <inkml:trace contextRef="#ctx0" brushRef="#br0" timeOffset="193521.1131">16372 13782 0,'0'0'0,"0"0"16,0 0-16,0 0 0,31 0 15,-31 0-15,37 1 0,-15-1 0,2 0 16,6 1-16,3 2 16,0 0-16,1 0 0,10 1 15,0-1-15,5 1 0,-6-1 16,1-1-16,-6 0 15,-13-1-15,-5 1 0,-4-2 0</inkml:trace>
  <inkml:trace contextRef="#ctx0" brushRef="#br0" timeOffset="193720.7334">16566 13931 0,'0'0'0,"0"0"0,0 0 15,0 0-15,0 31 0,0-31 16,-2 26-16,2-26 0,-2 28 16,2-16-16,0 0 0,0-2 15,0-2-15,1-1 0,0 0 16,1-3-16,-1 0 0,-1 1 0</inkml:trace>
  <inkml:trace contextRef="#ctx0" brushRef="#br0" timeOffset="193954.7592">16586 13948 0,'0'0'0,"0"0"16,0 0-16,0 0 0,30 2 15,-30-2-15,23 2 0,-23-2 0,28 7 16,-14-2-16,1 2 16,-2 2-16,-1 1 0,-2 0 15,-2-2-15,-3 2 0,-2-1 0,-4 0 16,-3-1-16,-3-2 0,-1 1 15,-4-2-15,-1 1 0,-8 1 16,-3 0-16,-4-1 16,-2-1-16,-2-2 15,-1-3-15,3 0 0,3-1 0,1 0 16,5 1-16,3 0 0</inkml:trace>
  <inkml:trace contextRef="#ctx0" brushRef="#br0" timeOffset="194154.8182">16233 14105 0,'0'0'16,"0"0"-16,0 0 0,0 0 0,7 25 16,-7-25-16,9 27 0,-6-12 15,0 1-15,0 2 0,1 3 16,1-1-16,0 0 0,2 3 16,1-1-16,-1-4 0,0 0 0,0-2 15,-1-3-15,0-3 0,-1-3 16,0-5-16,-1-3 0,-2 0 15,0 1-15,1-1 0</inkml:trace>
  <inkml:trace contextRef="#ctx0" brushRef="#br0" timeOffset="194437.5748">16369 14173 0,'0'0'16,"0"0"-16,0 0 0,0 0 15,38 0-15,-38 0 0,38 3 16,-13 0-16,1 1 0,3 0 0,3 3 15,7 0-15,1 1 0,0-1 16,1-1-16,5 1 0,-3-2 16,-5 2-16,-2 2 15,-8 0-15,-3 1 0,0 4 16,-3 0-16,-10 1 0,-4 2 0,-5-2 16,-3-1-16,-3-2 0,-3-1 0,-5 0 15,-3 0-15,0 0 0,-2 1 16,0-1-16,-1-1 15,2-1-15,0 1 0,0-4 16,-2 0-16,0-2 0,-1-3 0,1 0 16,-1-1-16,4 1 0,1-1 15,4 0-15</inkml:trace>
  <inkml:trace contextRef="#ctx0" brushRef="#br0" timeOffset="194822.1042">16519 14219 0,'0'0'0,"0"0"16,0 0-16,0 0 0,0 0 0,0 0 15,2 28-15,-2-28 0,0 0 16,-3 33-16,3-33 0,-4 27 16,3-15-16,0 0 0,-1-2 15,1-1-15,0-2 0,1-2 16,0-1-16,0-4 0,2 2 0,-2-2 15,4-2-15,-2-2 0,1 0 16,2-2-16,0-1 0,2 2 16,2 0-16,1 1 0,1 0 15,1 2-15,1 0 0,0 1 16,-1 3-16,0 0 0,1 3 0,-2 0 16,-2 2-16,0-1 15,0 0-15,-2 1 0,-2-1 16,-3 1-16,-2 0 0,-1-1 0,-1-1 15,-1 0-15,-2-1 0,-1 0 16,-3 0-16,-1-2 0,-1 0 16,0-4-16,0-1 0,2-2 15,3-3-15,0 2 0,2 0 16,-1 2-16</inkml:trace>
  <inkml:trace contextRef="#ctx0" brushRef="#br0" timeOffset="195087.4125">17204 13816 0,'0'0'16,"0"0"-16,0 0 0,33 0 15,-19 0-15,6 0 0,4 2 16,1-1-16,0 1 0,10-1 0,3 1 15,-2 0-15,-2 1 0,5-1 16,-4 1-16,-4-1 0,-4-1 16,-7-1-16,-3 0 0,-5-3 15,-5-2-15,-2 1 0,0 1 16,-1 2-16</inkml:trace>
  <inkml:trace contextRef="#ctx0" brushRef="#br0" timeOffset="195305.5824">17258 13869 0,'0'0'0,"0"0"16,-6 21-16,2-4 0,-2 3 0,-2 10 15,-2 3-15,0 3 16,0 1-16,-2 8 0,1-2 16,1-1-16,1-1 0,-1 2 15,0-5-15,4-5 0,1-2 16,0-5-16,-2-2 0,1-6 15,2-4-15,-3-2 0,-1-1 0,0-4 16,0-3-16,0-4 0,2-5 16,0 1-16,2 0 0,1 1 15</inkml:trace>
  <inkml:trace contextRef="#ctx0" brushRef="#br0" timeOffset="195537.5237">17531 13931 0,'0'0'0,"0"0"0,0 0 15,0 0-15,0 0 0,0 0 16,7 23-16,-7-23 0,-8 22 16,8-22-16,-12 28 0,12-28 15,-13 26-15,5-13 0,-1-2 16,-1-1-16,-1-2 0,-1-1 15,-1-1-15,2-1 0,1-1 0,1 0 16</inkml:trace>
  <inkml:trace contextRef="#ctx0" brushRef="#br0" timeOffset="195737.3987">17330 14082 0,'0'0'0,"0"0"16,0 0-16,0 0 0,0 0 15,8 32-15,-8-32 0,5 27 16,-2-14-16,-1 0 0,1-1 16,-1 2-16,1 0 0,0-2 0,2 1 15,-2-3-15,0-1 0,1-2 16,-1-4-16,1-1 0,2-2 16,-2 0-16,1 0 0,-2 0 15</inkml:trace>
  <inkml:trace contextRef="#ctx0" brushRef="#br0" timeOffset="196004.0806">17438 14095 0,'0'0'0,"0"0"16,0 0-16,0 0 0,0 0 0,26-4 15,-26 4-15,22 0 0,-22 0 16,30 3-16,-14 0 0,0 1 16,-1-1-16,0 1 0,-1 1 15,0 1-15,1 0 0,-2 1 16,0 1-16,-1 0 0,0 1 15,-2 0-15,-1 2 0,-3-1 16,-3-1-16,-2 0 0,-1 0 16,-2-1-16,-2 1 0,0 1 15,-1 0-15,-3-2 0,-2 0 0,-1-1 16,-2 1-16,-6-1 0,-1-2 16,1-3-16,3-4 0,0-2 15,2-2-15,2 2 0,1 0 16,2 0-16</inkml:trace>
  <inkml:trace contextRef="#ctx0" brushRef="#br0" timeOffset="196170.9677">17407 14191 0,'0'0'0,"0"0"16,0 0-16,0 0 0,26 6 0,-26-6 16,20 5-16,-20-5 0,25 9 15,-10-5-15,0 0 0,1 0 16,-2 1-16,-1-1 0,-1 0 15,-1-1-15,-1 1 0,-3-2 16,-4 1-16,-1-1 0,1-1 0,-1 0 16</inkml:trace>
  <inkml:trace contextRef="#ctx0" brushRef="#br0" timeOffset="196354.8934">17354 14271 0,'0'0'0,"0"0"15,0 0-15,0 0 0,0 0 0,0 0 16,33 11-16,-33-11 0,25 4 16,-25-4-16,32 7 15,-14-4-15,1 1 0,-1-1 0,1 1 16,-1 0-16,-2-2 0,-1 0 16,-3 0-16,-1 0 0</inkml:trace>
  <inkml:trace contextRef="#ctx0" brushRef="#br0" timeOffset="196654.913">17519 14355 0,'0'0'0,"0"0"0,0 0 15,0 0-15,9 23 0,-9-23 0,4 19 16,-4-19-16,5 24 0,-4-9 15,0-1-15,0 0 0,0-2 16,0 0-16,0 0 16,-1 0-16,-1 1 0,0-2 15,0 0-15,-1-1 0,0-1 16,0 0-16,-2-1 0,1-1 16,-2-2-16,1-1 0,0-2 0,-2-2 15,0-1-15,-1-1 0,-1-1 16,0-1-16,0-3 0,-1-1 15,0 0-15,1 2 0,2-1 16,0 2-16</inkml:trace>
  <inkml:trace contextRef="#ctx0" brushRef="#br0" timeOffset="196804.2979">17347 14458 0,'0'0'16,"0"0"-16,0 0 0,0 0 15,0 0-15,0 0 0,0 24 16,0-24-16,0 0 0,-3 24 0,2-15 15,1-1-15,-1 0 0,1 0 16,0 0-16,0-2 0,0-2 0,0-1 16,0 0-16,0-1 15</inkml:trace>
  <inkml:trace contextRef="#ctx0" brushRef="#br0" timeOffset="196972.7727">17703 14484 0,'0'0'0,"0"0"0,0 0 0,0 0 16,22 14-16,-22-14 0,15 16 15,-15-16-15,13 19 0,-6-9 16,-2 1-16,-1-1 0,1 1 16,-1-3-16,0 1 0,-1-3 0</inkml:trace>
  <inkml:trace contextRef="#ctx0" brushRef="#br0" timeOffset="206122.6057">1819 14861 0,'0'0'16,"0"0"-16,0 0 0,0 0 15,0 0-15,0 0 0,0 0 16,0 0-16,0 0 0,0 0 0,25-1 15,-25 1-15,0 0 0,0 0 16,0 0-16,12 20 0,-12-20 16,0 0-16,13 24 0,-13-24 0,6 23 15,-2-10-15,-2 2 16,1 0-16,0 1 0,2 3 16,0 3-16,-1-2 0,1-1 0,-1 8 15,2 1-15,-3 1 0,1-1 16,-1 1-16,0-1 15,1 2-15,-1 2 0,2 6 0,-1 0 16,-1-2-16,2 1 0,-1-1 16,-1 1-16,-2 2 0,1 0 15,2 5-15,-1 0 0,3-2 16,-3 1-16,0 1 16,0 3-16,1-2 0,-1 0 0,0 5 15,0-1-15,0-2 0,1-3 0,0 0 16,-2 1-16,-1-4 15,1-2-15,-1 1 0,5 1 16,-4-2-16,1-2 0,-3 4 16,0 2-16,4-4 0,-1-3 15,0 4-15,0 0 0,1-1 0,-2-3 16,-2 0-16,1-1 0,1-2 16,2-2-16,0-3 0,2 1 15,-3 3-15,-2 3 0,3 2 16,3 1-16,-3-5 0,-1-2 15,0 0-15,2 0 0,-3-3 16,0 0-16,-1 1 0,1 1 16,-1 0-16,-1-3 0,-1 3 15,1 1-15,-2-7 0,1-4 16,-1 0-16,-2 1 0,1-5 0,0 1 16,-3-4-16,-2-2 15,1-1-15,-1-1 0,1-2 0,2-2 16,1-1-16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47:05.650"/>
    </inkml:context>
    <inkml:brush xml:id="br0">
      <inkml:brushProperty name="width" value="0.05292" units="cm"/>
      <inkml:brushProperty name="height" value="0.05292" units="cm"/>
      <inkml:brushProperty name="color" value="#FF0000"/>
    </inkml:brush>
  </inkml:definitions>
  <inkml:trace contextRef="#ctx0" brushRef="#br0">5667 5983 0,'0'0'16,"0"0"-16,0 0 0,0 0 0,0 0 15,0 0-15,-25 10 0,25-10 16,-18 12-16,18-12 0,-27 19 16,12-7-16,-2 2 0,-3 3 0,-1 2 15,-1 2-15,0 0 16,-3 8-16,1-1 0,1 2 16,2 1-16,-3 8 0,2-2 15,4-1-15,1-2 0,8-2 0,6-2 16,3-2-16,3-2 0,3-2 15,4-2-15,3-2 0,3-4 16,5-4-16,1-4 0,2-2 16,0-3-16,-1-2 0,2-2 15,1-2-15,-1-3 0,-3-2 0,-1-4 16,-3 0-16,-3-2 0,-3-1 16,-3 1-16,-4-2 0,-4 0 15,-4-1-15,0 2 0,-7 3 16,-2 0-16,-3 4 0,-4 3 15,-1-1-15,-5 0 0,-1 2 16,-3 1-16,1 2 0,2 1 0,-1 3 16,2 1-16,0 3 0,2 2 15,1 1-15,2 0 0,5 1 16,3 1-16,5-1 0,3-1 16,1-1-16,0-2 0,1-2 15</inkml:trace>
  <inkml:trace contextRef="#ctx0" brushRef="#br0" timeOffset="213.1178">5755 6476 0,'0'0'0,"0"0"16,0 0-16,0 0 0,0 0 0,0 0 15,0 0-15,13 24 0,-13-24 16,0 0-16,12 22 0,-12-22 16,0 0-16,17 17 0,-17-17 15,0 0-15,13 10 0,-10-8 0</inkml:trace>
  <inkml:trace contextRef="#ctx0" brushRef="#br0" timeOffset="749.6377">6164 6121 0,'0'0'0,"0"0"0,0 0 16,0 0-16,0 0 0,-4 25 15,4-25-15,-5 25 0,5-25 16,-8 27-16,2-9 0,-2-1 16,1 1-16,0-2 0,-1-1 15,0-1-15,2-1 0,-2 1 16,0-1-16,3-1 0,0-2 16,3-4-16,0 0 0,2-2 0,0-4 15,4 2-15,0-1 0,0-1 16,3-2-16,1-2 0,3 1 15,0-1-15,2 1 0,3-1 16,3 0-16,0 0 0,0 2 0,7 1 16,-1 1-16,2 2 15,-1 2-15,-1 3 0,1 1 16,-4 2-16,-3 1 0,1 6 0,-1 2 16,-2 0-16,-5-1 0,-2 0 15,-1 2-15,-4-4 0,-3 1 16,-3-3-16,-1-2 0,-3-1 15,-3-2-15,-8 0 0,-1-1 16,0-4-16,1 1 0,-10-1 16,-2-4-16,0 0 0,-1-1 0,2-3 15,1-1-15,2-3 16,1 0-16,1-3 0,2-3 16,4 2-16,2 2 0,3 3 0</inkml:trace>
  <inkml:trace contextRef="#ctx0" brushRef="#br0" timeOffset="953.5705">6188 6138 0,'0'0'0,"0"0"0,0 0 15,25-2-15,-25 2 0,29 0 0,-10-1 16,0 1-16,2 0 0,8 0 15,0 0-15,-2 1 0,1 0 16,1 0-16,0 0 0,0 1 16,-3 0-16,-1 1 0,-6-2 15,-3 0-15</inkml:trace>
  <inkml:trace contextRef="#ctx0" brushRef="#br0" timeOffset="1349.7353">5313 7046 0,'0'0'15,"0"0"-15,0 0 0,22-3 0,-22 3 16,30-6-16,-6 4 16,1-1-16,5 0 0,14-1 0,7 1 15,-1-1-15,1 0 0,16-1 16,5 2-16,9-3 0,-8 1 15,16 0-15,-2 0 0,-8 1 16,-5 1-16,9 0 0,-3 3 16,-14 2-16,-7 2 0,20 0 15,-10 0-15,-21-3 0,-15 0 0,-11 0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2:09.957"/>
    </inkml:context>
    <inkml:brush xml:id="br0">
      <inkml:brushProperty name="width" value="0.05292" units="cm"/>
      <inkml:brushProperty name="height" value="0.05292" units="cm"/>
      <inkml:brushProperty name="color" value="#FF0000"/>
    </inkml:brush>
  </inkml:definitions>
  <inkml:trace contextRef="#ctx0" brushRef="#br0">5974 7089 0,'0'0'0,"0"0"0,0 0 16,0 0-16,24 1 0,-24-1 0,34 0 16,-16 0-16,0 0 0,5-1 15,6 1-15,5 0 0,0 0 0,5 0 16,5-1-16,9-1 16,-3-2-16,17 1 0,2 1 15,-5-1-15,-3-3 0,14 1 16,2-1-16,-6 1 0,-3 2 0,16-3 15,5-1-15,-13 2 16,-8 4-16,40-1 0,-1 1 0,-19-4 16,-11 0-16,13 1 0,8 4 15,-18-2-15,-11-1 0,8 3 16,3 3-16,-5-1 0,-3-3 0,10 4 16,6 2-16,-13-1 15,-10-1-15,6-2 0,7-2 16,-9-1-16,-7 1 0,9 2 15,9 4-15,-11-1 0,-5 0 0,8-1 16,6-1-16,-8 1 0,-3-1 0,7-2 16,5-1-16,-7 2 15,-4 1-15,12 0 0,8-1 16,-16-1-16,-9 0 0,7 0 16,3 2-16,-2-4 0,0-1 15,6 3-15,5 4 0,-8-1 16,-4-1-16,7-1 0,6 0 15,-8-1-15,-5 2 0,6-1 0,6 0 16,-6 0-16,-4-1 0,5 0 16,4 0-16,-3 1 0,-3 0 15,3-1-15,2 0 0,-7 2 16,-6 0-16,6 3 0,4 2 16,-6-5-16,-5-3 0,8 2 15,5 3-15,-4-2 0,-4-4 16,5 0-16,3-1 0,-7 2 0,-5 2 15,10-5-15,7-1 16,-8 4-16,-5 2 0,9 1 0,6-1 16,-10 1-16,-6 0 0,7 0 15,7-2-15,-5 0 0,-3 0 16,6 2-16,3 3 0,-7-4 16,-5-1-16,6 0 0,4 3 15,-7 0-15,-5 1 0,9-4 16,4-1-16,-6 1 0,-4 1 0,8 2 15,7 2-15,-8-2 16,-4-2-16,5-1 0,3-1 16,-9 2-16,-6 0 0,11-1 0,7-1 15,-6 0-15,-6 1 0,8-3 16,4 0-16,-9 2 0,-5 0 16,5 1-16,5-1 0,-6 0 15,-3-1-15,6 0 0,4 1 16,-10-1-16,-7 0 0,7 0 0,7-2 15,-7 3-15,-4 2 0,8 3 16,4 0-16,-5-4 16,-7-3-16,3-2 0,1-2 0,-3 6 15,-3 3-15,6 0 0,3-1 16,-7-2-16,-7-2 0,8 2 16,4-1-16,-5 2 0,-3 0 15,6 0-15,7 0 0,-8 2 16,-6 3-16,8-2 0,5 0 0,-6-5 15,-4 0-15,3 0 0,1 1 16,-5 1-16,-6 0 0,3 2 16,2-1-16,-7 0 0,-6-1 15,2 3-15,3 0 0,-7-1 16,-5 0-16,2 2 0,1 0 16,-6-2-16,-3-1 0,-3 3 15,-2 2-15,-5-1 0,-3 1 0,3-3 16,1-1-16,-7-2 0,-5-1 15,-1 2-15,-1 2 16,0-2-16,-2-1 0,-3 0 0,-3 0 16,-8 0-16,1 3 0,-2-4 15,1-2-15,1 1 0,-2 1 16,1 0-16,0 0 0,-3 1 16,1-5-16,-1 2 0,0-2 15,0 1-15,0 1 0,0-3 16,0 1-16,-1-1 0,0-1 0,1 1 15,1-2-15,0 0 0,1 1 16,-2 0-16,-2 2 0,1-1 16,1 2-16,-1 0 0,0-1 15,0 0-15,-1 0 0,1-1 16,1 1-16,-1-1 0,0 1 16,-2 0-16,1 0 0,0 0 15,0 2-15,-2 0 0,0-1 16,-1 2-16,-3-1 0,-2 2 15,-2 1-15,2 0 0,1-2 0,1 2 16</inkml:trace>
  <inkml:trace contextRef="#ctx0" brushRef="#br0" timeOffset="1516.4463">19210 7074 0,'0'0'0,"0"0"16,0 0-16,0 0 0,0 0 0,0 0 15,0 0-15,0 0 16,0 0-16,17-14 0,-17 14 16,0 0-16,0 0 0,13-17 15,-13 17-15,0 0 0,10-21 16,-8 11-16,0-3 0,1 0 0,-1-1 15,0-2-15,1-2 16,1 0-16,0-2 0,2-2 0,0-2 16,2-4-16,0 0 0,-1-2 15,1-3-15,1 2 0,0 2 0,0-9 16,-1 0-16,0 3 16,-1 2-16,-2-1 0,1 1 15,-3 2-15,-1 0 0,-1-6 16,0 1-16,-1 9 0,-1 2 0,-3-7 15,-3 2-15,-3 3 0,-2 4 16,-3 1-16,-3 3 16,1 1-16,-1 0 0,-7 2 0,-7 3 15,1 1-15,1 1 0,-6-1 16,-6 0-16,0 2 0,0 3 0,-7-2 16,-2 1-16,-9 1 15,3 0-15,-6-1 0,-3 0 16,3 3-16,3 1 0,-14 0 15,-3-1-15,3 1 0,4-1 0,-44-1 16,1-1-16,18 1 0,12 2 16,-6-4-16,-4-3 0,2 1 15,0 0-15,-7 1 0,-5 1 16,5 1-16,4 2 0,-8-5 16,-2-3-16,6 5 0,4 0 15,-11 1-15,-7 2 0,7 1 16,6 0-16,-13-3 0,-6-2 15,7 2-15,5 2 0,-12-4 0,-8-1 16,8 1-16,4 2 0,-14 4 16,-9 2-16,10-3 0,6 1 0,-12-2 15,-8 1-15,13 3 16,10 1-16,-14 0 0,-11-1 16,10-4-16,7 0 0,-11 4 15,-9 4-15,9-2 0,6-1 0,-9 1 16,-5 1-16,10 0 0,7 0 15,-4-1-15,-5 1 16,7-3-16,6-3 0,-11-1 16,-6 2-16,12-2 0,8 2 0,-9-2 15,-8 0-15,10 0 0,7 1 16,-8 0-16,-6 0 0,13-2 16,8 1-16,-8-2 0,-5 1 15,9-1-15,8 0 0,-8 3 16,-6 1-16,9 0 0,6 0 0,-7-2 15,-3-1-15,8 1 0,8-1 16,-10 0-16,-6 0 0,9 0 16,6 1-16,-5-3 0,-3-1 15,10 4-15,8 2 0,-10 1 16,-5 2-16,10 0 0,7 2 16,-6-2-16,-5-2 0,12-1 15,7-1-15,-7 4 0,-5 3 16,9-2-16,7-2 0,-6 1 15,-2 0-15,9 3 0,5 2 0,-7-5 16,-4-2-16,10 0 0,6 4 16,-2-2-16,-1-2 0,8 5 15,8 1-15,-3 2 0,1-1 16,-1-6-16,4-5 0,1 4 16,1 1-16,5 1 0,4 0 15,-3-1-15,3 0 0,3 1 16,3-1-16,-1 2 0,2 0 15,5-2-15,1-1 0,3 3 0,3 4 16,-3-4-16,1-2 0,-2 1 16,1 1-16,5 3 0,5 2 15,1 1-15,3 0 0,6 0 16,0 0-16,-3 3 0,-1-1 16,1 4-16,2 0 0,1 3 15,-3 1-15,3 3 0,2 2 0,5 5 16,1 3-16,-2-4 0,1-2 15,2 6-15,2 3 16,1 1-16,1 1 0,0 10 0,2 0 16,-3 0-16,-4-2 0,3 5 15,-2 2-15,-1-3 0,-1-3 16,-2 11-16,-3 0 0,2-6 16,-1-4-16,1 1 0,1 2 15,-1-5-15,4-4 0,0 1 0,0-1 16,7-5-16,-1-2 0,3-1 15,2 1-15,0-3 0,0-1 0,4-6 16,-1-3 0,0-3-16,2 0 0,9 0 0,5-1 15,1-2-15,0-3 0,7-1 16,7-4-16,0-1 0,1-1 0,5-2 16,6-1-16,-1-3 0,-2-3 15,12-1-15,4 1 16,-7 0-16,-6 0 0,26 1 15,-8 2-15,-13 3 0,-9 2 0,-10 8 16,-5 5-16,-13-4 0,-9-4 16,-4-1-16</inkml:trace>
  <inkml:trace contextRef="#ctx0" brushRef="#br0" timeOffset="14433.0939">7541 9632 0,'0'0'0,"0"0"15,0 0-15,0 0 0,0 0 0,15 21 16,-15-21-16,7 26 0,-7-26 16,6 33-16,-3-9 15,-1 0-15,0 0 0,-2 13 0,-1 4 16,0 0-16,-1-2 0,-3 15 15,1 3-15,-5-4 0,-1-3 16,-1 12-16,0 0 16,0-8-16,0-5 0,1 7 0,2-3 15,3-6-15,0-6 0,2 2 16,2-5-16,1-10 0,0-5 16,4 2-16,6-2 0,-1-5 0,0 0 15,6-4-15,5-1 16,0-2-16,-1-2 0,3-2 15,4-2-15,3 1 0,3-3 0,5-1 16,9-2-16,-6 1 0,-2 0 16,16-2-16,8-1 15,-3 0-15,0-1 0,15 1 0,3 1 16,-7-1-16,-4 0 0,47 0 16,2 1-16,-21 0 0,-11 1 0,12-2 15,11 0-15,-12 2 0,-6 2 16,11-2-16,8 0 15,-14 0-15,-7-1 0,14 4 0,8 0 16,-2-2-16,-3-1 16,14 5-16,11 2 0,-26-4 0,-17-3 15,10-1-15,7-1 0,-2 5 16,-1 4-16,4-2 0,0 0 16,-2-5-16,-4-3 0,5 4 15,5 3-15,-7-1 0,-4-3 0,0 0 16,1-1-16,1-1 15,3 2-15,6 3 0,4 1 16,-24-1-16,-15-2 0,4 1 0,4 0 16,1 1-16,-1 0 0,1 0 15,-1 0-15,0 1 0,-2-1 16,5 5-16,3 3 0,-8-4 16,-4-3-16,4 0 0,2-1 15,-1 1-15,-2 2 0,-2 1 16,0 0-16,-6-2 0,-1-4 0,0-1 15,1 0-15,0-1 16,-1 0-16,-4-4 0,-2-1 0,-10-1 16,-7 1-16,3-2 0,4 0 15,-8-6-15,-5 0 0,-3 0 16,-2 2-16,-5 1 0,-4 1 16,-2 0-16,-2-1 0,-2-3 15,-2-3-15,-2 2 0,-1-2 16,1-3-16,-2-4 0,-2 3 15,-1 0-15,-6 10 0,2-3 0,1-7 16,0-4-16,3 5 0,3-3 16,2-3-16,1-3 0,2-2 15,1 1-15,-1-5 0,0 0 16,2-1-16,1 1 0,2-2 16,1 0-16,-2 0 0,-1 1 0,0-2 15,-2 3-15,-3 5 0,1 0 16,1-3-16,-2 1 0,-5 7 15,-2 0-15,-2 1 0,-3 0 16,-3 4-16,-2 2 0,-3 1 16,-3 0-16,-1 4 0,-2 0 15,-2 3-15,-1 0 0,-5 0 16,-1 2-16,-6 1 0,-1 2 16,-2 0-16,0 2 0,-4 1 15,-3 1-15,0 1 0,-1 0 0,-4 0 16,-3 1-16,-1-2 15,0-2-15,-6 1 0,-2-1 16,-8 1-16,0 1 0,-1-4 0,-2-1 16,-1-3-16,0 1 0,-13-5 15,-1 1-15,-2-1 0,-3 0 16,-41-6-16,4 3 0,8-1 16,6-3-16,1 1 0,0 0 15,-3-2-15,-1 3 0,-4 2 16,-1 3-16,5 6 0,6 4 0,-10-3 15,-6-3-15,6-2 0,3-2 16,-3 3-16,0 3 0,1 0 16,3-1-16,1 0 0,1 1 15,-2 4-15,-1 5 0,-3-5 16,1 0-16,6 5 0,4 4 16,-3-3-16,-4-1 0,-1-1 15,1 2-15,3 0 0,4 3 16,2 0-16,1 2 0,-2-1 15,-3 0-15,4-1 0,3-1 0,1 1 16,2 1-16,5 1 0,3 0 16,2-2-16,3-1 0,2 0 15,4 2-15,3-3 0,2-1 16,3-2-16,2-1 0,2 3 16,3 2-16,0 0 0,2 0 0,-2 1 15,-1 0-15,8 0 0,6 0 16,0-1-16,-1-2 0,6 1 15,5 2-15,-1-2 16,1 0-16,5 0 0,3-1 0,2-1 16,1-2-16,-1 3 0,-1 2 15,3 2-15,1 1 0,-2 2 16,0 3-16,7-4 0,6-4 16,4 0-16</inkml:trace>
  <inkml:trace contextRef="#ctx0" brushRef="#br0" timeOffset="18266.8057">8875 9460 0,'0'0'16,"0"0"-16,0 0 0,-22-13 16,22 13-16,-31-4 0,8 1 0,-4 1 15,-3-2-15,-17 3 0,-7 3 16,-3 3-16,-3 4 0,-19 5 15,-18 7-15,6 3 0,8 3 16,-16 12-16,-9 6 0,16 1 16,9-1-16,-22 30 0,17 2 15,24-5-15,17-3 0,12-1 16,8 1-16,14-8 0,8-5 0,18 4 16,10 6-16,10-12 15,7-6-15,15-6 0,10-2 16,6-4-16,4-2 0,21 0 15,14-1-15,-8-13 0,-4-9 0,17-3 16,11 1-16,-6-4 0,-6-1 16,11-5-16,7-3 0,-10-1 15,-6-2-15,5-9 0,5-9 16,-17 0-16,-12-1 0,-2-4 16,-2-3-16,-13-2 0,-7-2 0,-8-11 15,-4-7-15,-15 5 0,-9 4 16,-11-9-16,-7-5 15,-10 4-15,-5 3 0,-11-8 16,-7-5-16,-10 5 0,-7 4 0,-17-4 16,-10-3-16,-3 9 0,1 7 15,-22 2-15,-14 1 0,2 12 16,2 8-16,-14 3 0,-9 4 16,8 4-16,6 6 0,-18 10 15,-12 8-15,13 6 0,9 2 0,-4 10 16,-3 6-16,19 2 15,10 0-15,7 9 0,0 6 16,27-15-16,18-12 0,9-8 0</inkml:trace>
  <inkml:trace contextRef="#ctx0" brushRef="#br0" timeOffset="19616.9805">15009 7225 0,'0'0'16,"-14"-4"-16,-4 1 0,1-1 0,-1 1 15,-14-2-15,-6 1 16,-2-2-16,-1-1 0,-16 0 0,-2 3 16,-6 0-16,4 3 0,-14 0 15,-1 0-15,3 1 0,4 2 0,-15-1 16,-1 0-16,7-2 16,3-3-16,-35-4 0,6-2 15,18 3-15,12 4 0,8-5 16,4-3-16,7-1 0,6-2 0,9-3 15,8-3-15,8-1 0,6 0 16,7-13-16,4-10 0,14 6 16,7 1-16,12-7 0,8-6 15,2-1-15,4-2 0,17-6 16,13-6-16,0 11 0,3 4 0,14-4 16,10-5-16,-2 7 0,-2 5 15,15-9-15,11-4 16,-6 8-16,-4 6 0,14-1 0,8-1 15,-5 4-15,-3 4 0,11 5 16,7 4-16,-11 0 0,-7 0 16,16 6-16,12 3 0,-11 3 15,-6 1-15,17 3 0,12 0 16,-13 0-16,-10 0 0,12 6 16,10 6-16,-14 3 0,-9 2 0,12 8 15,7 3-15,-17-2 0,-10-4 16,7 4-16,8 3 0,-14 0 15,-7 2-15,5 3 0,4 1 16,-14 4-16,-11 4 16,1 1-16,1 3 0,-17-7 0,-11-3 15,-1 7-15,1 3 0,-18-2 16,-12-2-16,-7 1 0,-4 0 16,-12 1-16,-9 0 0,-2 0 15,-3 1-15,-3-6 0,0-1 0,-11 5 16,-7 4-16,3 1 0,0-2 15,-2 5-15,-4 1 0,0-4 16,1-3-16,-8 8 0,-5 3 16,0-5-16,-1-4 0,-8-2 15,-9 0-15,-6-7 0,-4-6 16,-14 0-16,-10 1 0,0-3 16,0-2-16,-18-1 0,-11-1 15,6-6-15,5-3 0,-23 4 0,-12 2 16,4 2-16,4 4 0,-11-7 15,-7-2-15,15-3 16,10-1-16,-16 3 0,-10 4 0,13-7 16,7-4-16,-12 3 0,-7 1 15,10-1-15,8-1 0,-8 0 16,-8 2-16,12-1 0,6 0 0,-8 2 16,-6 2-16,10-4 0,6-1 15,-5 3-15,-3 0 16,11 2-16,6 1 0,34-2 0,21-1 15,15-2-15</inkml:trace>
  <inkml:trace contextRef="#ctx0" brushRef="#br0" timeOffset="32450.4464">30646 11795 0,'0'0'0,"16"2"0,0 1 0,-3 0 0,1-1 16,9 3-16,12-1 0,3 0 15,1-1-15,4 0 0,2 2 16,11-2-16,-1-1 0,2-1 16,3 0-16,8-1 0,-2-1 15,0 1-15,1 1 0,8-3 16,-2-2-16,-2 2 0,-3-3 15,-2 1-15,-2 0 0,23-5 0,-12 0 16,-10-1-16,-6 2 0,-6 1 16,-6 1-16,-9 0 15,-8-1-15,-2 1 0,-4 3 16,-8 2-16,-6 2 0,-15 2 0,-5 0 16,4 0-16,1-1 0,2-1 15</inkml:trace>
  <inkml:trace contextRef="#ctx0" brushRef="#br0" timeOffset="34483.6151">2539 13077 0,'0'0'0,"0"0"16,0 0-16,0 0 0,27-11 0,-27 11 15,30-9-15,-12 3 0,2 1 0,2-1 16,5 2-16,2-2 16,0 2-16,13-3 0,7-2 15,-1 2-15,0-1 0,18-2 16,6 0-16,8-1 0,-5 1 0,20-4 16,5-1-16,-9 1 0,-7 1 15,46-2-15,14 3 16,-19 3-16,-16 2 0,12 2 0,8 0 15,-15-1-15,-10 0 0,14 1 16,11 2-16,-14-1 0,-9 2 0,15 4 16,15 3-16,-17-2 15,-11 0-15,15 3 0,12 0 16,-16-2-16,-10 1 0,18-1 16,12-1-16,-17 0 0,-9 0 0,18 1 15,12 2-15,-17-3 0,-15 0 16,14 1-16,7 3 0,-16-3 15,-12 1-15,12-2 0,9 1 16,-16 1-16,-10 0 0,13 2 16,7 3-16,-15-5 0,-8 0 15,13 2-15,10 2 0,-19-2 16,-14-2-16,13 0 0,7-2 16,-14 2-16,-9 4 0,10-2 15,7 1-15,-13 0 0,-10 0 0,10-3 16,7-4-16,-15 3 0,-8 2 15,7 2-15,7 3 0,-11-2 16,-7-2-16,4 2 0,4 2 16,-11-3-16,-6-3 0,12 1 15,6-1-15,-14 2 0,-9 0 0,6-2 16,4 0-16,-9-3 0,-6 1 16,4-1-16,2-1 15,-5 0-15,-5-1 0,-2 0 0,-4 2 16,-7-1-16,-6 2 0,4-2 15,2 0-15,-9 2 0,-7 2 16,-2-2-16,-4 0 0,1-1 16,-1-2-16,0 3 0,0 2 15,-6-2-15,-3-3 0,2 3 16,1-2-16,-3-1 0,0 0 0,0 0 16,0 0-16,0 0 0,0 0 15,0 0-15,0 0 16,0 0-16,-3-3 0,3 3 0,-3-2 15,1 0-15,0 1 0,-1-1 16,1 1-16,0 0 16,0 1-16,2 0 0,-2-1 0,2 1 15,-3 0-15,3 0 0,0 0 16,0 0-16,4 0 0,1 1 16,3-1-16,1 0 0,1 0 0,2 0 15,1 0-15,1 0 0,2-1 16,4 0-16,3 1 0,1 0 15,1-1-15,12-1 0,1 1 16,0 0-16,-1 1 0,13 0 16,2 1-16,-4-2 0,-1 0 0,7 1 15,-3 0-15,-5 1 16,-7 1-16,4 0 0,-3 1 16,-14-2-16,-5 0 0,-6 0 15,-5 0-15,-5-4 0,-4-4 0,0 2 16,0 0-16,-1 3 0</inkml:trace>
  <inkml:trace contextRef="#ctx0" brushRef="#br0" timeOffset="35333.8764">10387 11790 0,'0'0'0,"-13"-1"0,-7-3 15,-9-2-15,-6 0 0,-20-6 16,-11 0-16,-13 0 0,-1 3 16,-23 0-16,-8 1 0,-5 2 15,6 2-15,-54 3 0,6 4 16,22 4-16,13 4 0,-6 7 16,-3 5-16,17 4 0,13 2 0,1 11 15,1 6-15,13-2 16,5-1-16,4 13 0,4 7 15,25-8-15,16-6 0,17 0 0,12-2 16,8 4-16,7 3 0,18-2 16,11-1-16,18-4 0,13-4 0,16 3 15,12-2-15,6 2 16,4-1-16,19-2 0,14-4 16,0-3-16,3-3 0,18 3 15,13 2-15,-2 2 0,1 2 0,5 0 16,6 2-16,-6-3 15,-1-3-15,8 2 0,7-1 0,-15-2 16,-12-2-16,-4-5 0,-1-3 16,-17-11-16,-10-5 0,-10-8 15,-4-4-15,-18-10 0,-9-5 16,-9-15-16,-7-9 0,-14-7 0,-10-3 16,-2-22-1,-2-15-15,-15 7 0,-9 5 0,-14 1 16,-9 1-16,-7-1 0,-3-1 15,-10-7-15,-5-3 0,-8 9 16,-4 6-16,-13 1 0,-10 0 16,-5 5-16,-5 1 0,-12 6 15,-10 2-15,-2 3 0,0 2 0,-22 7 16,-13 3-16,12 8 0,8 4 16,-11 6-16,-7 4 0,0 5 15,2 4-15,-7 3 0,-3 2 16,6 4-16,5 4 0,3 3 15,3 0-15,8 3 0,7 0 16,8 5-16,6 3 0,15-3 0,10-2 16,11 4-16,9 0 15,11 1-15,7-1 0,7 0 0,5-1 16,1 1-16,1 1 0,-1 0 16,2 0-16,1-5 15,3-4-15,0-3 0</inkml:trace>
  <inkml:trace contextRef="#ctx0" brushRef="#br0" timeOffset="52317.7821">13457 13012 0,'0'0'0,"0"0"0,0 0 16,0 0-16,0 0 0,0 0 0,30 2 16,-30-2-16,25 2 0,-25-2 15,33 3-15,-13-2 0,2 1 16,2-1-16,2-1 0,2 0 15,2 1-15,9 0 0,3 1 16,-2 0-16,-3 1 0,6 1 16,-2 0-16,-7-2 0,-4-1 15,-6 0-15,-5 1 16,-3-1-16,-5 0 0,-5 1 0,-2 3 16,-4 2-16,-2 2 0,-5 2 0,-5 3 15,-4 1-15,-3 0 0,-6 7 16,-4 2-16,0 0 0,-2 1 0,0 0 15,1-1-15,-4 6 16,2 0-16,1-2 0,0-1 16,7-4-16,4-4 0,4 0 15,1-1-15,4-3 0,1 0 16,4-3-16,2-1 0,1-2 0,1-3 16,0 0-16</inkml:trace>
  <inkml:trace contextRef="#ctx0" brushRef="#br0" timeOffset="52534.4577">14152 13392 0,'0'0'0,"0"0"15,0 0-15,0 0 0,13 17 0,-13-17 16,0 0-16,12 21 0,-8-14 15,-1 0-15,-1 0 0,1 0 16,-1 0-16,0-1 0,0-1 16,0-2-16,2-2 0,-2 0 15,0 0-15,0-1 0</inkml:trace>
  <inkml:trace contextRef="#ctx0" brushRef="#br0" timeOffset="53035.8463">14695 13115 0,'0'0'0,"0"0"16,0 0-16,0 0 0,0 0 0,0 0 16,-14 28-16,14-28 0,-17 18 15,17-18-15,-21 21 0,10-10 16,1 0-16,-1-1 0,-1 0 15,1 0-15,0 0 0,-1 0 16,-1 0-16,2-3 0,2-1 0,1-1 16,1-1-16,2 0 15,-1-1-15,2 1 0,0-1 16,3 0-16,1-3 0,5 0 16,2-2-16,3 1 0,1-1 0,5 2 15,4 1-15,1 1 0,0 0 16,8 0-16,3 2 15,-1 1-15,-1 0 0,-2 5 0,-3 4 16,5 1-16,-4 2 0,-3-1 16,-3 1-16,-4 0 0,-4-1 0,-5 2 15,-2 5-15,-4-3 16,-3 1-16,-3-1 0,0-1 16,-3-1-16,-1 0 0,-5-2 15,-4-2-15,0-2 0,-2-2 0,-2-3 16,-2-2-16,0-2 0,-2-3 15,-2-4-15,0-2 0,-1-2 16,1 0-16,1-8 0,-1-6 16,2 1-16,6 5 0,4 4 15</inkml:trace>
  <inkml:trace contextRef="#ctx0" brushRef="#br0" timeOffset="53252.0997">14681 13106 0,'0'0'0,"0"0"0,0 0 15,0 0-15,24-3 0,-24 3 16,22 1-16,-22-1 0,29 1 0,-11 0 16,1 0-16,1 1 0,-1 1 15,4 2-15,0-1 0,5 2 16,-1 0-16,-3 0 0,-2 1 15,-3-2-15,-4-1 0,-1-1 16,-3 0-16,-2-1 0</inkml:trace>
  <inkml:trace contextRef="#ctx0" brushRef="#br0" timeOffset="54051.0014">14408 14162 0,'0'0'0,"0"0"0,0 0 16,-20-3-16,20 3 0,-28-5 0,9 2 15,-3-2-15,-4-1 0,-1-2 16,-3-1-16,-11-6 0,-2-1 0,-9-7 16,1-2-16,0 1 15,2 1-15,-10-6 0,-1-1 16,5 0-16,4-1 0,-7-5 16,0 2-16,6-1 0,4-1 0,-5-4 15,3 1-15,7 0 0,6-1 16,1 2-16,0 0 0,4 1 15,4 1-15,5-3 0,4-1 16,5-1-16,3 1 0,2 2 16,1-1-16,4 0 0,3 0 0,2 0 15,1-3-15,3 3 0,0 0 16,6 1-16,3 0 16,4 0-16,3 1 0,1 2 0,2 0 15,2 2-15,0 1 0,7 1 16,5 0-16,-1 5 0,1 3 15,5 0-15,3 0 0,2 1 16,3 2-16,3 1 0,3 3 16,2 3-16,0 5 0,33-1 15,-3 7-15,-6-1 0,-5 3 0,2 4 16,0 3-16,-4 4 0,-2 3 16,1 6-16,1 5 0,-4 0 15,-3 0-15,0 3 0,-1 2 16,-6 0-16,-5 1 0,2 5 15,3 3-15,-7 4 0,-3 2 16,2 9-16,1 6 16,0-3-16,1-1 0,-13 0 0,-9-1 15,-5 2-15,-2 1 0,-7 0 16,-6 0-16,-7-6 0,-5-5 16,-6 1-16,-5 0 15,-10-4-15,-6-4 0,-2 6 0,0 1 16,-9-7-16,-4-5 0,-6-5 15,-1-2-15,-6-5 0,-3-2 0,-6-5 16,-3-3-16,2-2 16,1-1-16,-13-4 0,-8-4 0,25 0 15,19-1-15,12 0 0</inkml:trace>
  <inkml:trace contextRef="#ctx0" brushRef="#br0" timeOffset="70900.7886">17366 13473 0,'0'0'0,"0"0"0,0 0 0,20-14 16,-20 14-16,0 0 0,21-18 15,-15 10-15,1-1 0,0 0 16,-1-2-16,0 0 0,-1 0 0,-1 0 16,-3-2-16,-4 1 15,-1-1-15,-6 1 0,-4 0 16,-2 2-16,1 0 0,-8 1 0,-3 4 15,1 2-15,-1 2 0,-3 5 16,-1 0-16,-6 4 0,-1 0 16,4 4-16,2 3 0,5 4 15,3 2-15,2 1 16,3-1-16,11-1 16,5-2-16,5-2 0,1-3 0,13-1 15,8-2-15,-1-2 0,0-1 16,9-2-16,4-3 15,-4-2-15,-2-3 0,-1-2 0,-1-2 16,-1 0-16,-2 0 0,-2 1 16,-4 0-16,-3 1 0,-4 0 0,-3 3 15,-3 1-15,-3 3 0,-2 2 16,-1 1-16,-2 4 0,-2 2 16,-2 1-16,-5 5 0,-2 5 15,-1-2-15,2-1 0,0 4 16,0 3-16,0-1 0,0-1 15,-1 0-15,0-1 0,1-2 16,0-2-16,0 4 0,2-1 16,4-7-16,0-3 0,2-2 15</inkml:trace>
  <inkml:trace contextRef="#ctx0" brushRef="#br0" timeOffset="71467.768">18527 13551 0,'0'0'0,"0"0"15,0 0-15,16-12 0,-10 6 0,-2-1 16,1-4-16,-3 0 0,-1-2 15,-2-1-15,-2-3 0,-3-2 16,-1 1-16,-2 2 0,-4 0 16,0 2-16,-1-1 0,-5 4 15,-4 3-15,0 1 0,0 1 0,-5 2 16,1 4-16,0 2 0,2 3 0,0 6 16,1 5-1,4 1-15,4 1 0,5 2 16,4 1-16,7-2 0,6 1 0,4-1 15,5 1-15,2-2 0,1 0 16,8-2-16,6-5 0,3 1 0,-2-3 16,1-2-16,1-4 15,-3-3-15,-1-3 0,-5-2 16,-5-4-16,-4 0 0,-1-4 0,-3 3 16,-1 3-16,-2 0 0,-2 0 15,-4 4-15,-1 2 0,-3 1 16,0 0-16,0 4 0,-2 4 15,-1 1-15,0 2 0,-2 2 16,0 2-16,-1 0 0,0 0 0,-1 2 16,0 3-16,2-1 0,-1 0 15,0 1-15,-1 0 16,0-1-16,2 0 0,-2 0 16,1-1-16,1-6 0,2-1 0,0-2 15</inkml:trace>
  <inkml:trace contextRef="#ctx0" brushRef="#br0" timeOffset="72001.735">19878 13509 0,'0'0'16,"0"0"-16,0 0 0,0 0 15,5-25-15,-5 25 0,-7-23 16,0 9-16,-3-1 0,-3-1 16,-1 1-16,-1 2 0,-1 1 0,-8-1 15,-4 3-15,2 0 0,1 0 16,-2 5-16,0 3 0,-5 2 15,1 1-15,4 5 0,4 4 16,4 1-16,5 1 0,4 2 16,6 3-16,3-1 0,4-3 0,9 2 15,7-1-15,2 0 16,2-2-16,7-2 0,5-2 16,-3-2-16,-2-1 0,5-2 15,0-2-15,-3-3 0,-2-2 0,-5 0 16,-3-1-16,-3 0 0,-3 1 15,-4-1 1,-3 0-16,-5 2 16,-1 2-16,-3 1 0,1 3 0,-2 2 15,-1 3-15,-1 3 0,-2 3 16,-1 3-16,-3 3 0,1-1 16,0 1-16,-1 6 0,-1 1 0,2-2 15,1 0-15,3-1 0,1-1 16,-1-1-16,2-4 0,1-2 15,0-3-15,0-3 0</inkml:trace>
  <inkml:trace contextRef="#ctx0" brushRef="#br0" timeOffset="72583.9645">21274 13577 0,'0'0'0,"0"0"0,0 0 15,13-18-15,-9 10 0,-2-3 0,-1-3 16,-1-1-16,0-2 0,-3-1 15,-3-1-15,-3-5 0,-1 3 0,-1-1 16,-2 0-16,-2 2 16,-3 1-16,-2 0 0,-2 0 15,-3 0-15,2 6 0,-3 3 16,0 4-16,-1 4 0,2 2 0,2 5 16,1 2-16,4 1 0,4 2 15,3 1-15,2 3 0,4-1 16,2 1-16,8 3 0,6 1 15,4 0-15,4 0 0,2-2 16,2-1-16,2-1 0,3-1 0,1-3 16,0-2-16,0-3 15,-1 0-15,3-3 0,-3-1 16,-2-2-16,-6-2 0,-2-1 0,-4-1 16,-4 1-16,-1 0 15,-2 1-15,-3 1 0,1 0 0,-2 2 16,-3 0-16,1 4 0,-3 0 15,-1 2-15,-2 2 0,1 4 16,-2 0-16,2 1 0,-2 2 16,1 3-16,-1 0 0,1 0 0,-1 6 15,2 4 1,-1-1-16,1-2 0,-3 7 16,0 0-16,0-5 0,2-5 0,0-5 15</inkml:trace>
  <inkml:trace contextRef="#ctx0" brushRef="#br0" timeOffset="73218.2624">21470 14413 0,'0'0'0,"0"0"0,0 0 16,0 0-16,0 0 0,0 0 0,-29-3 15,29 3-15,-26-2 0,26 2 16,-42-1-16,19-1 0,-1-1 15,-6 1-15,-3 0 0,-10 0 16,0 0-16,-4-1 0,-3 0 16,-10-1-16,1 0 0,-15 0 15,-1 0-15,6 0 0,4-2 0,-17 5 16,-2 3-16,6-1 16,5-1-16,-18 0 0,-3 0 0,4-1 15,3 0-15,-45 0 0,8-1 16,16 2-16,11 3 0,-33-4 15,-24-2 1,-3-1-16,-4 0 0,47 2 16,33 2-16,-21 0 15,-12-1-15,2 1 0,4 0 0,-4 3 16,-3 2-16,15-4 16,9-3-16,11 5 0,6 1 15,5-2-15,1-3 0,7 0 0,2-1 16,3 3-16,2 1 0,8-1 15,6-1-15,6 5 0,4 1 0,6-3 16,4-1-16,7-1 0,4-1 16,4 0-16,5 0 15,0 0-15,0 0 0,0 0 16,0 0-16,0 0 0,0 0 0,-2 2 16,1 3-1,0-2-15,0-1 0,1-2 0</inkml:trace>
  <inkml:trace contextRef="#ctx0" brushRef="#br0" timeOffset="99735.7021">5382 6370 0,'0'0'0,"0"0"0,0 0 0,0 0 16,0 0-16,-11 34 0,11-34 15,-4 38-15,2-17 0,0 7 16,0 5-16,1 2 0,1 3 16,0 14-16,0 5 0,-2 9 0,1-2 15,-1 10-15,-2-2 0,-2-3 16,-4-3-16,-6 0 0,1-9 16,-5-7-16,-1-4 0,-10 0 15,-2-6-15,-4-9 0,-2-5 16,-13-9-16,-5-5 0,-1-9 0,-2-5 15,-16-7-15,-12-3 16,-39-13-16,11 0 0,-8-11 16,-8-6-16,12 10 0,9 7 0,-9-11 15,-7-9-15,8 8 0,8 5 16,-6 4-16,-4 2 0,11 1 16,9 0-16,-9 5 0,-2 1 15,15 5-15,11 3 0,1 1 16,-1 2-16,8 6 0,5 6 0,4 4 15,2 0-15,8 2 16,8 2-16,0 8 0,0 6 16,7 5-16,7 2 0,-2 13 0,-2 8 15,3 0-15,6 3 0,-4 10 16,0 8-16,5 0 0,5-2 16,4 18-16,3 11 0,0-5 15,0-5-15,0 15 0,-3 8 16,9-3-16,6-5 0,3 13 15,3 7-15,-1-6 0,2-4 16,5 15-16,1 11 0,0-11 16,2-9-16,0 19 0,0 11 15,-3-11-15,-2-10 0,4 11 16,0 7-16,-2-14 0,2-10 0,-2 19 16,-1 10-16,-1-16 0,-3-12 15,3 7-15,0 6 0,1-9 16,-3-6-16,-2 4 0,-6 2 15,2-10-15,1-7 0,3 2 16,2 2-16,-2-13 0,1-10 0,0 8 16,4 6-16,-4-12 15,-4-10-15,4 1 0,4 1 16,0-13-16,5-8 0,3 1 0,1 2 16,-1-10-16,-2-5 0,10-2 15,5 0-15,5-7 0,-1-4 0,1-3 16,0-1-16,-3-6 15,0-4-15,5-1 0,4-1 16,-2 0-16,0-2 0,7-2 0,3 0 16,7-2-16,0 1 15,11-3-15,4-1 0,-8-5 16,-8-4-16,4 2 0,6 0 0,1 2 16,3 3-16,4-5 0,5-3 15,-4-3-15,1-2 0,6 0 16,2-1-16,1 0 0,-2 2 15,7 3-15,2 2 0,2 1 16,1-1-16,5-1 0,6 0 16,-2-1-16,-1 2 0,3-2 15,3 0-15,-2 0 0,-1 0 0,8 4 16,6 1-16,-2-5 0,0-3 16,-4 3-16,1 0 0,-1 3 15,-1 0-15,3-5 0,5-3 16,-7 3-16,-3 1 0,5 2 15,5 0-15,-6-1 0,-2-1 16,-2-1-16,5 0 0,-3-2 0,2-1 16,4 1-16,3 1 15,-8-2-15,-4-1 0,8 0 0,7-1 16,-6 1-16,-5 1 0,9 3 16,6 2-16,-8 0 0,-5-1 15,15-2-15,10-2 16,-9 0-16,-7 1 0,-2 2 0,-2 1 15,0-1-15,-1-1 0,11 1 16,10 1-16,-8-1 16,-6 1-16,-4-1 0,-4 2 0,1-1 15,-1 0-15,14-1 16,10 0-16,-12 4 0,-9 4 0,2-4 16,1-2-16,0-2 0,-1-1 15,2 0-15,0 1 0,-5 1 16,-1 0-16,-2 1 0,2 0 15,-4-2-15,-1-3 0,5 1 16,1 1-16,-1-4 0,1-1 0,2 0 16,0 1-16,-8 1 0,-4 3 15,3-5-15,3-2 0,-1 0 16,-1 2-16,2 1 0,0-2 16,-4 0-16,-1-4 0,1 3 15,2 1-15,-3-1 0,-3-1 16,7-1-16,6 0 0,-12 4 15,-9 3-15,2-2 0,2 0 16,-2-1-16,0-2 0,4-1 16,4-1-16,-13 2 0,-10 3 15,1-2-15,0-2 0,2 0 0,-1-3 16,15 0-16,6 0 16,9 1-16,4 3 0,-27 1 15,-18 2-15,12 0 0,9 0 16,-10 0-16,-7 0 0,9-1 15,4-1-15,-7-1 0,-5-1 0,8 1 16,7 1-16,-8 0 0,-5 2 16,9-3-16,6 0 15,-11 3-15,-8 2 0,12 2 0,8 2 16,-10-7-16,-5-5 0,11 3 16,10 2-16,-12 3 0,-6 3 15,8-6-15,8-4 0,-14 4 16,-9 2-16,12 2 0,8-1 15,-8-2-15,-6-1 0,9 1 16,7 1-16,-13 1 0,-10 2 0,12 0 16,9 2-16,-10-2 0,-6-3 15,11 2-15,10 3 16,-12-1-16,-6 0 0,9-1 0,5-2 16,-12 1-16,-9-3 0,11 4 15,8 1-15,-8-2 0,-4-2 0,7 0 16,6-1-16,-11 1 15,-7 1-15,13 0 0,11-1 16,-12 4-16,-8 2 0,9-2 16,5-2-16,-10-1 0,-6 0 0,14 0 15,9-1-15,-13 4 0,-6 2 16,11-5-16,9 0 0,-12 1 16,-7 2-16,14 2 0,8 3 15,-14-2-15,-8-1 0,12 1 16,7-1-16,-8 3 0,-6 1 0,12 3 15,9 0-15,-13 0 16,-9-3-16,11 0 0,7 0 16,-13-5-16,-8-5 0,14 2 0,12 0 15,-15-1-15,-8 0 0,11 2 16,9 1-16,-12-3 0,-7-3 16,11 2-16,6 3 0,-10-3 15,-7-3-15,17-2 0,11-1 16,-16 1-16,-12 2 0,14 1 15,10 1-15,-18-2 0,-11-2 0,11-1 16,8 2-16,-13-3 0,-7-2 16,8 0-16,4 1 15,-9-1-15,-8-1 0,12-3 0,6 0 16,-14 0-16,-9 1 0,10 2 16,6 1-16,-9-2 0,-7 0 15,5 1-15,5 2 0,-11-1 0,-7 3 16,10-1-16,7 2 15,-9-2-15,-8-4 0,7-2 16,5-2-16,-10 2 0,-5 1 0,11-3 16,6-2-16,-10 3 0,-8 1 15,9 2-15,5 1 0,-9 4 16,-6-1-16,12-3 0,7-4 16,-8-1-16,-6 0 0,6 4 15,4 2-15,-4-2 0,-5-1 16,8-2-16,7 0 0,-11 2 15,-8 1-15,11-10 0,8-6 16,-11 4-16,-9 1 0,12-2 16,10-3-16,-9 4 0,-4 4 0,7-10 15,5-4-15,-10-1 0,-8 3 16,11-8-16,8-5 0,-6 4 16,-4 1-16,2-13 0,2-7 15,-11 0-15,-6 2 0,10-24 16,9-15-16,-11 13 0,-6 6 15,-3-3-15,-3-4 0,-4-3 16,-2-1-16,1-11 0,2-8 16,-4 0-16,-4-1 0,0-8 15,-1-4-15,-5 4 0,-4 3 0,0-10 16,-2-7-16,-7 7 0,-5 5 16,1-13-16,1-9 15,-2 3-15,1 2 0,-5-12 0,0-9 16,-4 24-16,-4 13 0,-4-9 15,0-10-15,0 9 0,0 5 16,3-11-16,1-7 0,-1 13 16,-1 8-16,3-6 0,2-5 15,-3 10-15,-3 8 0,-3-9 16,-3-6-16,5 11 0,3 6 0,-3-5 16,-4-5-16,1 9 0,-1 7 15,-2-8-15,0-5 0,-2 11 16,-1 5-16,0-3 0,-1-4 15,-2 14-15,-3 9 0,-9-4 16,-8-1-16,0 2 0,-2 1 0,-2 1 16,-3 0-16,-2 8 0,-2 5 15,-5-5-15,-4-2 16,1 12-16,0 9 0,-3 1 0,-2-1 16,-2 9-16,0 8 0,-10-5 15,-6-2-15,2 6 0,1 6 16,-9-1-16,-6-1 0,-6 8 15,-5 2-15,-4 1 0,-5 2 16,1 1-16,-1 3 0,-10 4 16,-8 0-16,2 4 0,3 1 0,-9 2 15,-8 1-15,6-1 0,4-1 16,-11 3-16,-8 4 0,5-3 16,3 0-16,-11 3 0,-9 3 15,8-2-15,6 0 0,-7 2 16,-6 0-16,7 3 0,4 2 15,-5 0-15,-5-1 0,7 3 0,4 1 16,-6-6-16,-5-6 16,7 4-16,3 2 0,-7 2 0,-5 3 15,7 0-15,8 1 0,-12-3 16,-6-2-16,3 0 0,2-1 16,-4-3-16,-3-2 0,7 2 15,6 1-15,-8 1 0,-5 1 16,7 0-16,2 0 0,-4-1 15,-3 2-15,4-2 0,4-1 0,-8 2 16,-4 0-16,5 1 0,3-1 16,-9 5-16,-6 4 0,7 0 15,7 2-15,-9-2 0,-8 0 16,9 2-16,7 1 0,-5-1 16,-3 1-16,2 1 0,3-1 15,-6-2-15,-4-2 0,6 3 16,5 2-16,-5 2 0,-1 0 15,5-1-15,6-1 0,-8-1 16,-3 1-16,8-4 0,6-1 0,-6-1 16,-1 1-16,9-2 0,9-2 15,-7 0-15,-5 1 0,7-3 16,5-1-16,-5-4 0,-3 0 16,7 2-16,7 2 0,-4-1 15,-4 0-15,4-2 0,2 0 16,-2-1-16,-2 1 0,8 2 15,4 3-15,-2-6 0,-3-4 16,3-1-16,2 0 0,-1 5 16,0 1-16,7-1 0,7-1 0,-5 0 15,-5 1-15,6 3 0,5 0 16,-8 1-16,-5 1 0,4-2 16,5 1-16,-5 0 0,-2 2 15,7 0-15,9 0 0,-7-1 16,-4-1-16,4 1 0,3-1 0,-3 3 15,-2-1-15,6-1 0,4-1 16,-7-2-16,-6-3 16,9 2-16,7 0 0,-7 2 0,-4-1 15,4 1-15,4-2 0,-3-2 16,-1 0-16,3 1 0,2 3 16,-4 0-16,-2 1 0,3-3 15,2-2-15,-1 3 0,-3 1 16,3 2-16,4 1 0,-7 1 15,-3 1-15,7-2 0,3-1 0,-5 2 16,-5 0-16,3 2 0,4 1 16,-5 2-16,-3 0 15,3-1-15,2 0 0,-5 2 0,-5 1 16,9-1-16,3-1 0,-1 3 16,1 2-16,1 0 0,2 0 15,-8-4-15,-4-2 0,7 3 16,4 0-16,-3-1 0,-5-1 15,7 1-15,6 0 0,-2-4 16,-2-3-16,6-3 0,5-4 0,-2 3 16,1 0-16,3 3 0,2 1 15,-3-1-15,-3 0 0,5-3 16,5-2-16,-4-1 0,-1-2 16,4 1-16,2 2 0,-2 0 15,0-3-15,3 0 0,4-1 16,-4 1-16,-7 0 0,4 0 0,4 1 15,-5 4-15,-1 1 16,4 0-16,4 1 0,-10 4 16,-6 2-16,6-1 0,4 1 0,-6 4 15,-5 1-15,-3 6 0,-3 1 16,-4 1-16,-2 0 0,-1 8 16,-2 6-16,-9 11 0,-7 5 15,6 8-15,5 3 0,36-17 16,23-16-16,17-7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4:09.743"/>
    </inkml:context>
    <inkml:brush xml:id="br0">
      <inkml:brushProperty name="width" value="0.05292" units="cm"/>
      <inkml:brushProperty name="height" value="0.05292" units="cm"/>
      <inkml:brushProperty name="color" value="#FF0000"/>
    </inkml:brush>
  </inkml:definitions>
  <inkml:trace contextRef="#ctx0" brushRef="#br0">6382 3168 0,'0'0'0,"0"0"15,0 0-15,24 14 0,-24-14 0,26 17 16,-12-6-16,4 2 0,2 1 0,10 3 16,5 1-16,0-2 0,3-1 15,16 2-15,5-1 0,0-4 16,2-2-16,18-4 0,4-2 16,14-5-16,-2-3 0,3-3 15,-1-4-15,11 0 0,-4 0 16,37-9-16,-17 1 0,-14-1 15,-13 0-15,-8-2 0,-4-1 16,-11 0-16,-8 1 0,-3-8 16,-3-4-16,-10-3 0,-8-2 0,-6 0 15,-2-2-15,-8 3 0,-8 4 16,-4-14-16,-7-6 0,-4-1 16,-5 1-16,-4-2 0,-5 0 15,-6-1-15,-3 1 0,-4 2 16,-1 1-16,0 3 0,2 1 15,-9 2-15,-4 1 0,-4 4 16,0 3-16,-11 0 0,-6 1 16,-2 3-16,1 3 0,-8 1 0,-5-1 15,-3 8-15,-1 5 0,-3 1 16,-1 4-16,6 5 0,6 1 16,-4-1-16,-1-1 0,1 8 15,-2 4-15,2 6 0,3 5 16,6-3-16,3-1 0,2 3 15,3 2-15,2 2 0,0 1 0,1 6 16,1 3-16,5 1 0,1 1 16,3 1-16,6-1 0,-2 3 15,1 2-15,3 4 0,1 4 16,6 2-16,4-2 0,-3 9 16,2 5-16,2-2 0,3 3 0,7 1 15,3 2-15,3 2 0,3 1 16,1 1-16,1 0 15,2 1-15,2 0 0,3 2 0,6 2 16,5-9-16,5-6 0,10 0 16,7-2-16,-12-16 0,-10-11 15,-4-8-15</inkml:trace>
  <inkml:trace contextRef="#ctx0" brushRef="#br0" timeOffset="3117.3332">10355 2158 0,'0'0'0,"0"0"0,0 0 16,0 0-16,0 0 0,0 0 15,-14 19-15,14-19 0,0 0 0,-12 31 16,8-13-16,-1 2 0,2 0 15,1 6-15,0 4 16,0-1-16,0 1 0,-1 17 16,1 5-16,-4 7 0,-1 0 15,-1 10-15,-3 10 16,0 6-16,1-8 0,0 8 0,2-7 16,0 3-16,2-9 0,0-1 15,2-2-15,-1-3 0,2-11 0,1 10 16,1-9-16,2-10 0,0-9 15,1-5-15,0-8 16,-1-11-16,2 0 0,-1-2 16,1-1-16,0-1 0,1-1 0,-1-1 15,0-2-15,2 0 0,0-3 16,0-2-16,-1-1 0,1 0 16,-1 0-16,0 0 0,2 0 15,-1-1-15,2 4 0,1-2 16,1-2-16,-2 2 0,2 0 0,1 0 15,1 0-15,3 2 0,3-2 16,4 2-16,4 1 0,2 0 16,0 1-16,6-2 0,4 2 15,11-2-15,3 1 0,5 0 16,5 1-16,13-1 0,-1 0 16,18 1-16,0-3 0,1-2 15,-1-4-15,17-1 0,0-1 16,42-3-16,-14 2 0,5 0 15,5-1-15,-10-1 0,-3 1 0,0-2 16,2 0-16,0 2 0,2 2 16,3 4-16,2 1 0,-1-4 15,-1 1-15,-1-2 0,0 0 16,-12 1-16,-8 1 0,1 2 16,0 1-16,-3 1 0,-3 0 0,-13 0 15,-8-1-15,-14 0 16,-9 0-16,-12-2 0,-7-1 15,-19 1-15,-14-1 0,-13-3 0,-10-2 16,3 2-16,0 3 0,1 2 16</inkml:trace>
  <inkml:trace contextRef="#ctx0" brushRef="#br0" timeOffset="3817.3715">10628 2085 0,'0'0'0,"21"-3"0,4-1 16,5 1-16,3 0 0,21-3 0,11-3 15,16 0-15,4-1 0,26-2 16,7 0-16,8-1 0,-5 0 0,68-2 15,-3 1-15,-19 0 0,-14-2 16,8 3-16,7 0 16,-12 8-16,-7 2 0,8 3 0,5 1 15,-19-3-15,-12-2 0,8 5 16,7 3-16,-16 2 0,-11 2 16,-1-1-16,0 0 0,-17 1 15,-10 1-15,-4 3 0,-1 2 16,-12 0-16,-9 1 0,-11 5 15,-7 6-15,-11-7 0,-5-1 16,-8 4-16,-4 4 0,-8 5 0,-5 2 16,-5 5-16,-3 4 15,-5 2-15,-3 3 0,0 4 0,-1 2 16,0-3-16,-1-2 0,-1 12 16,-1 6-16,3-7 0,3-7 15,0 9-15,1 6 0,1-9 16,0-6-16,0 0 0,-2-1 15,0 1-15,0-1 0,1 0 16,0-1-16,-1-8 0,0-2 0,-2-1 16,-1 0-16,-2-5 15,1-4-15,-1-4 0,0-4 0,1-7 16,1-5-16,-1-6 0,-2-3 16,2-3-16,2-2 0,0-1 15,-4-1-15,5 3 0,3 0 0,1 2 16</inkml:trace>
  <inkml:trace contextRef="#ctx0" brushRef="#br0" timeOffset="4383.9947">10874 2628 0,'0'0'0,"0"0"0,0 0 0,0 0 16,13 21-16,-13-21 0,6 21 15,-6-21-15,7 26 0,-4-8 16,-1 4-16,1 1 0,-1-1 0,-2 10 15,-1 5-15,0-2 0,-2-1 16,-1 14-16,0 5 16,-1-3-16,1-2 0,-2 4 15,1-2-15,0-6 0,2-2 16,1 0-16,1-1 0,0-4 0,1-4 16,1 4-16,0 0 0,0-7 15,-1-6-15,0-4 16,0-2-16,-1-4 0,0-1 0,0-3 15,1-4-15,-1 0 0,0-2 16,-2-1-16,1-3 0,-1 0 16,-2 0-16,2 0 0,1 0 15,0 0-15</inkml:trace>
  <inkml:trace contextRef="#ctx0" brushRef="#br0" timeOffset="4950.3383">10771 2653 0,'0'0'16,"0"0"-16,0 0 0,18-13 0,-18 13 15,22-12-15,-5 5 16,3 0-16,1 0 0,4 1 16,4 0-16,9-4 0,-2 2 0,4 0 15,3 0-15,4-2 0,-4-2 16,-1 3-16,-1 0 0,1 4 16,-7 4-16,-3 5 0,-3 1 15,-5-1-15,-4-1 16,-8 1-16,-2 5 0,-3 2 0,0 1 15,-3 5-15,-1 4 0,-2-2 16,-1-2-16,-1 2 0,0 0 16,-1 4-16,1 1 0,-1 0 15,-1 0-15,0 3 0,-1 1 0,2 2 16,0 2-16,1 1 16,0-1-16,0 10 0,-1 0 0,1-2 15,1-1-15,0 0 0,0 1 16,-1 0-16,-1 1 0,-1 1 15,-3 3-15,-2 4 0,1-1 16,-2-4-16,-1 0 0,2-7 16,2-2-16,1-2 0,1-2 15,2-5-15,1-5 0,1-3 16,0-3-16,0-3 0,0-3 16,1-2-16,0-2 0,0 0 0,1-3 15,-2-2-15,2 1 0,0-3 16,2-1-16,-2 2 0,0-1 15,0 1-15</inkml:trace>
  <inkml:trace contextRef="#ctx0" brushRef="#br0" timeOffset="5435.8438">11872 2259 0,'0'0'0,"0"0"0,0 0 0,0 0 16,0 0-16,0 0 0,4 23 15,-4-23-15,-1 24 0,1-24 16,-6 37-16,3-16 0,-2 3 0,1 1 16,-2 3-16,0 9 15,0 1-15,0 6 0,-2 5 16,-2 6-16,1-5 0,-1 12 0,1 2 16,2-4-16,0-3 0,1 13 15,0-1-15,2-10 0,0-7 0,2 8 16,1 0-16,0-9 15,1-5-15,0 0 0,0 0 16,-2-6-16,-3-5 0,2-1 16,1-4-16,0-3 0,-1-5 0,2-3 15,0 0-15,0-6 0,0-4 16,0-3-16,0-2 0,-1-1 16,-2-3-16,-1-2 0,-1-2 15,2-3-15,-1-2 0,2 0 16,1 3-16,0 0 0</inkml:trace>
  <inkml:trace contextRef="#ctx0" brushRef="#br0" timeOffset="6016.8411">11835 2236 0,'0'0'0,"0"0"16,0 0-16,31-8 0,-18 7 0,4-3 16,3-3-16,8-2 0,0 1 15,4 1-15,2 0 0,-1-1 16,0 0-16,8 1 0,1 1 15,-4 1-15,-1 2 0,-3 0 0,0 3 16,-5 0-16,-5 0 0,1 3 16,-2 2-16,-7 2 0,-3 3 15,-2 1-15,-1 2 0,-2 0 16,-2 0-16,-1 3 0,-2 3 16,-1 2-16,-1 2 0,-2 2 15,-2 2-15,0 1 0,0 1 16,0 2-16,0 0 0,-1 5 15,1 4-15,-2 8 0,-2-1 16,-1-2-16,1-3 0,-3 8 16,-2 7-16,0 2 0,3-9 0,-2 4 15,-2 0-15,2-1 0,1-2 16,-2 6-16,1-4 16,2-3-16,2-4 0,1 0 0,2 1 15,1-7-15,-1-3 0,2-2 16,0-3-16,1-5 0,0-6 0,-2-1 15,1 0-15,-1-1 16,1-1-16,-2-7 0,0-2 16,-2-2-16,1-1 0,2-5 15,-1-3-15,1-1 0,1 1 0,0 1 16</inkml:trace>
  <inkml:trace contextRef="#ctx0" brushRef="#br0" timeOffset="6517.2599">13035 2084 0,'0'0'0,"0"0"0,0 0 16,0 0-16,-9 29 0,9-29 0,-10 33 15,3-11-15,-1 2 0,-2 2 0,-1 1 16,-6 9-16,-2 2 0,-1 5 15,-1 5-15,-1 11 0,2-2 16,-1 8-16,3-3 0,1-1 16,4-2-16,1 6 0,3-5 15,2-2-15,3-2 0,-1-1 16,2-3-16,-3 3 0,-1-5 16,0-2-16,2-2 0,-3-5 15,0-1-15,0-2 0,-2 0 16,2-3-16,1-3 0,3-5 15,1-5-15,-1-4 0,3-4 0,0-6 16,1-1-16,1-3 0,1-2 16,2-3-16,1-3 0,1-3 15,0-1-15,-1 1 0,-2 2 16,-1 1-16</inkml:trace>
  <inkml:trace contextRef="#ctx0" brushRef="#br0" timeOffset="7100.0633">12970 2119 0,'0'0'0,"0"0"16,0 0-16,20-8 0,-20 8 0,26-5 16,-9 2-16,3 0 0,1-1 15,9-1-15,2-2 16,0 0-16,0 2 0,1 0 0,1 3 16,6 1-16,-4 2 0,-1-2 15,0 0-15,-6 3 0,-2 3 16,-3 1-16,-2 3 0,-4-1 15,-4 0-15,-5 7 0,-4 6 16,-2-1-16,-2 1 0,-5 4 16,-2 6-16,-2-1 0,-1-1 0,-3 1 15,-1 3-15,-2 6 0,3-4 16,0 8-16,0 4 0,1-4 16,1 0-16,-5 7 0,-3 1 15,3-3-15,1-2 0,-1 8 16,-3 4-16,3-6 0,2-3 15,-5 14-15,0 1 0,0-9 16,-3-6-16,-7 20 0,4-8 16,11-28-16,-2 0 0,-3 22 15,3 1-15,4-11 0,2-10 0,2-8 16,0-9-16,5-10 0,0 0 16,-1-1-16,2-2 0,0-1 15,1-2-15,2 0 0,2-1 16,-1-5-16,2-5 0,1-3 15,2-4-15,-3 5 0,0 1 0,-1 2 16</inkml:trace>
  <inkml:trace contextRef="#ctx0" brushRef="#br0" timeOffset="7483.5462">13824 2772 0,'0'0'0,"0"0"15,0 0-15,-7 24 0,7-24 0,-8 29 16,3-6-16,-1 0 15,0 2-15,-4 9 0,-2 1 16,1 0-16,1 3 0,-6 9 0,-2 2 16,0-3-16,1-4 0,0 8 15,0 0-15,2-6 16,2-6-16,-1 0 0,2 0 0,2-6 16,1-5-16,0 0 0,-2-5 15,3-6-15,2-3 0,2-3 16,1-1-16,0-3 0,3-3 15,0-3-15,4-2 0,-1-3 16,1 1-16,0-2 0,-2 3 16,0 1-16</inkml:trace>
  <inkml:trace contextRef="#ctx0" brushRef="#br0" timeOffset="8052.2084">13803 2787 0,'0'0'0,"0"0"0,0 0 15,21-14-15,-14 10 0,3-2 16,4-1-16,1 3 0,3-2 0,6 2 16,1-1-16,0 1 0,-1 2 15,1-2-15,2 0 0,-1 0 16,1 1-16,-2 1 0,-1-2 15,4 3-15,-3 1 0,-3 0 16,-2 0-16,-1 0 0,-2 1 0,-6 1 16,-1 0-16,-2 0 15,-1 2-15,-3 1 0,-1 0 0,1 0 16,-1 1-16,-1-1 16,-2 3-16,-1-1 0,-1 2 0,0-1 15,-1 2-15,1-2 0,0 1 16,-1 3-16,-1 1 0,-1 4 15,-1 2-15,0 1 0,-2 2 16,0 0-16,1-3 0,-4 5 16,-3 2-16,0 2 0,0 0 0,-5 8 15,0 3-15,2-2 16,0 0-16,-1-2 0,1 1 0,-5 5 16,1-2-16,2-2 0,2-2 15,2 0-15,0-2 0,1-6 16,3-3-16,3-4 0,1-2 15,1-4-15,3 0 0,0-5 16,1-3-16,0-2 0,1-1 16,0 0-16,1-1 0,0-2 15,0 0-15,0 0 0,-2 2 0,2-2 16,-2-2-16,0 4 0,-1-1 16,0-1-16,0-3 15,0 2-15,-1 0 0,2 0 0</inkml:trace>
  <inkml:trace contextRef="#ctx0" brushRef="#br0" timeOffset="13650.3476">4595 4809 0,'0'0'0,"0"0"16,0 0-16,28 1 0,-28-1 0,29 0 16,-9 3-16,4-2 0,0 0 15,14-1-15,6 1 0,0 0 16,-1 3-16,17-1 0,5 0 16,10 2-16,-6-1 0,20-1 15,-1-3-15,-6 0 0,-3 2 0,19-5 16,7 0-16,27-1 15,-19-3-15,9 1 0,7-1 16,-18 3-16,-7 2 0,13-1 0,7 0 16,-11-1-16,-10 0 0,17 0 15,13 1-15,-17-1 0,-9-1 16,19-2-16,12-1 0,-18 6 16,-11 2-16,19 1 0,14-1 15,-16-1-15,-10-3 0,16 5 16,10 2-16,-16 3 0,-12 0 0,20-2 15,14-1-15,-17 0 0,-11 1 16,18-2-16,12-1 16,-20 1-16,-12 0 0,18 0 0,11 0 15,-16 1-15,-11-2 0,13 3 16,9-1-16,-14-2 0,-10 1 0,16-2 16,13-1-16,-17-1 15,-11-1-15,14-3 0,8 0 16,-15 4-16,-8 5 0,11-3 15,7-1-15,-17-1 0,-11 2 0,18 0 16,12 3-16,-18-4 0,-12-2 16,16 1-16,12 0 15,-17 3-15,-11 2 0,16-3 0,10-1 16,-15 1-16,-11 1 0,17-1 16,10 1-16,-11 1 0,-9 0 0,9 0 15,9 0-15,-16 0 16,-10-1-16,18 1 0,12-2 15,-15 2-15,-9 0 0,15-1 16,11 1-16,-16-1 0,-12-1 0,17 4 16,10 3-16,-16-6 0,-12-2 15,13 3-15,7 3 0,-10-7 16,-6-3-16,12 0 0,11 3 16,-18 3-16,-12 2 0,13 3 15,10 1-15,-14-4 0,-11-2 0,14 1 16,9 0-16,-14-2 15,-9 0-15,13-2 0,9-2 16,-15 5-16,-9 3 0,11 1 0,10 0 16,-14-3-16,-8-3 0,10 2 15,8 2-15,-15 0 0,-10 1 16,12 3-16,9 3 0,-15-3 16,-11 0-16,13 1 0,8 0 15,-16 2-15,-11-3 0,6 3 16,6-2-16,-14 0 0,-11 1 0,8 1 15,2-1-15,-11 1 16,-9-1-16,3 0 0,1 0 16,-11-1-16,-6 0 0,6-2 15,5-1-15,-11 3 0,-7 3 0,-9 0 16,-5-1-16,-3-1 0,0 0 16,-4-2-16,-1-2 0,-1-3 15,-2 0-15,-1 1 0,-2 2 16,-5 0-16,-4-1 0,3 3 15,0 1-15,-3-3 0,-4-1 0,0-4 16,1 3-16,-1-3 0,2 4 16,-2-1-16,-2 0 0,-3 0 15,-1 1-15,-7-4 0,-5-2 16,6 2-16,2-1 0,2 1 16</inkml:trace>
  <inkml:trace contextRef="#ctx0" brushRef="#br0" timeOffset="15252.2591">4744 6466 0,'0'0'0,"0"0"0,0 0 16,0 0-16,0 0 0,22-9 15,-22 9-15,0 0 0,25-2 0,-17 1 16,2-1-16,1 2 0,-1 2 16,2-2-16,0 0 0,2 1 15,2 0-15,0-1 0,3 1 16,0-1-16,2 2 0,1-2 16,4 0-16,8 0 0,-2 0 15,6 1-15,1 1 0,0-1 16,3 1-16,9-1 0,3 0 15,-1 0-15,-1-1 0,13-2 16,1-1-16,-4 1 0,-1 1 16,12-3-16,3 1 0,-5 0 0,-2 0 15,14 0-15,1-2 0,-8 1 16,-5 1-16,42-4 0,-3 0 16,-13 5-16,-12 2 0,5-5 15,3-1-15,-10 1 0,-7 2 16,7 0-16,6 1 0,-8 1 15,-2 1-15,1-2 0,6 1 16,-11 0-16,-7 1 0,8 0 16,6 1-16,-9 2 0,-8-2 0,6 1 15,5 1-15,-4-1 0,-7-1 16,4-2-16,0-2 0,-6 5 16,-5 3-16,1 0 0,0 1 15,-8-6-15,-5-4 0,2 2 16,0 2-16,-9 2 0,-7 1 15,0-1-15,0 0 0,-8-2 16,-4-2-16,-6 2 0,-2 3 16,-7 3-16,-5 2 0,0-4 0,0-1 15,0 0-15</inkml:trace>
  <inkml:trace contextRef="#ctx0" brushRef="#br0" timeOffset="15817.1389">10117 6532 0,'0'0'0,"0"0"15,0 0-15,24 7 0,-24-7 0,0 0 16,31 2-16,-15-1 0,3 2 16,3-2-16,3-1 15,8 1-15,1 1 0,5-1 0,4 0 16,0-2-16,0 0 0,14 0 16,4 0-16,7 0 0,-3-2 15,3 3-15,3 2 0,4-2 16,-7-2-16,3 0 0,3-1 15,4-1-15,-5 1 0,0 2 0,-1 3 16,-1-2-16,-8 0 0,16-1 16,-7-1-16,-13 1 0,-7 2 15,-4-2-15,-3 0 0,-9 1 16,-6 1-16,0-1 0,-1-3 16,-4 2-16,-5 1 15,-13 0-15,0 1 0,-1-2 0,0-2 0,-3 1 16,-1 1-16,1 0 0</inkml:trace>
  <inkml:trace contextRef="#ctx0" brushRef="#br0" timeOffset="17286.6772">13228 6436 0,'0'0'0,"0"0"0,0 0 16,0 0-16,0 0 0,27-3 0,-27 3 15,0 0-15,29-2 0,-15 0 16,2 2-16,1-1 0,-1 1 0,3-1 15,2 1-15,2 0 16,2 0-16,8 0 0,1 0 16,0 0-16,-1 0 0,12-1 0,3 1 15,-2 0-15,-1 0 0,5 1 16,3-1-16,5 0 0,-4 0 16,5 0-16,2 2 0,-2 0 15,-3-2-15,12 0 0,3 1 16,-5 0-16,-4 0 0,12 0 15,1 0-15,-7-1 0,-2-1 0,30 0 16,-9-1-16,-10 1 16,-6 3-16,-2 0 0,0 2 0,-8-2 15,-3-4-15,3 1 0,3 1 16,-8-1-16,-7 1 0,6 1 16,4-1-16,-4 1 0,-1 1 15,2-1-15,1-1 0,-8-3 0,-6-1 16,0 2-16,0 2 15,-3 1-15,-2 0 0,2-2 0,2-1 16,-9 1-16,-6-1 0,-1 1 16,-2 0-16,-1-2 0,-2 0 15,-5 3-15,3-1 0,0 2 16,-2 2-16,-2-4 0,-2-1 16,-3 1-16,-1 1 0,1-2 15,0 1-15,-2 1 0,0 0 16,1-1-16,0 0 0,-2 1 15,-2 0-15,1 0 0,-1 1 16,1 0-16,-2-1 0,-1-1 0,1 0 16,-2 1-16,0 0 0,0 0 15,1 1-15,-1-2 0,0-1 16,-2 2-16,2-2 0,-2 2 16,2 4-16,-2-4 0,3 1 15,-3-1-15,2 0 0,-2 0 16,2 0-16,-2 0 0,2 0 15,-2 0-15,2-3 0,-2 3 16,3 1-16,-3-1 0,0 0 0,0 2 16,0-2-16,0 4 0,0-4 15,0 0-15,0 0 0,0 0 16,0 0-16,0 0 0,0 0 16,0 0-16,0 0 0,0 0 15,2-6-15,-2 6 0,0 0 16,0 0-16,0 0 0,0 0 15,0 0-15,0 0 0,0 0 0,0 0 16,0 0-16,0 0 0,0 0 16,0 0-16,2 4 0,-2-4 15,0 0-15,0 0 0,0 0 16,0 0-16,0 0 0,0 0 16,0 0-16,0 0 0,0 0 15,0 0-15,2 6 0,-2-6 16,0 0-16,0 0 0,0 0 15,2-4-15,-2 4 0,0 0 16,0 0-16,0 0 0,0 0 0,0 0 16,0 0-16,0 0 15,0 0-15,-2 4 0,2-4 0,0 0 16,0 0-16,0 0 0,0 0 16,0 0-16,0 0 0,0 0 15,0 0-15,0 0 0,0 0 0,0 0 16,0 0-16,0 0 15,0 0-15,0 0 0,0 0 16,0 0-16,0 0 0,2 5 0,-2-5 16,0 0-16,0 0 0,0 0 15,0 0-15,0 0 0,0 0 16,0 0-16,0 0 0,0 0 16,3-5-16,-3 5 0,0 0 15,0 0-15,0 0 0,0 0 16,0 0-16,0 0 0,0 0 15,0 0-15,0 0 0,0 0 16,0 0-16,0 0 0,0 0 16,0 0-16,0 0 0,0 0 0,0 0 15,0 0-15,0 0 0,0 0 16,0 0-16,0 0 0,-5 5 0,5-5 16,-6 6-16,6-6 0</inkml:trace>
  <inkml:trace contextRef="#ctx0" brushRef="#br0" timeOffset="19467.8615">4836 8125 0,'0'0'0,"0"0"0,0 0 0,26-2 15,-14 2-15,3-2 0,4 1 0,6 0 16,1 0-16,4 1 0,3 0 16,2 0-16,1 0 0,11 0 15,1-1-15,3 1 0,2 1 16,13-1-16,0 1 0,0 0 15,-3-1-15,16 0 0,4 0 16,-1-2-16,-5 1 0,12-1 16,0 2-16,-3 2 0,0 3 0,42-2 15,-6-3-15,-9 0 0,-5 1 16,1-2-16,-3 0 0,0 0 16,-3 0-16,2 0 0,3 2 15,-1-3-15,0-3 0,6 4 16,4 1-16,-4-1 0,0 0 15,0 1-15,2 0 0,1 1 16,2 0-16,0 3 0,2 1 16,-5-4-16,-1-5 0,6 2 15,4 1-15,-2 4 0,-1 1 0,3 0 16,0-1-16,0 1 0,-1 0 16,3 0-16,1 1 0,-4 0 15,-3 0-15,5 1 0,2 0 16,1-1-16,0 0 0,1-3 15,1-2-15,-5 0 0,-2-1 16,2 1-16,4 0 0,-4 4 16,-4 1-16,5-6 0,3-3 15,-5-1-15,-2 2 0,4 2 16,6 0-16,-6 0 0,-2-1 0,2 0 16,0-1-16,-1 0 0,-2 2 15,1 1-15,1 1 0,-6-2 16,-3-3-16,6 7 0,3 5 15,-3 3-15,-3 5 0,0-6 16,1-4-16,-6-1 0,-4 2 0,-2 1 16,-3 2-16,-8 2 0,-6-1 15,-1 0-15,1 0 16,-10-3-16,-4-3 0,-11 0 0,-6-1 16,-8-3-16,-7-1 0,-12-1 15,-7 1-15,-10-5 0,-6-2 16,-9-2-16,-7-2 0,-5 1 15,-3 0-15,5 5 0,2 0 16,2 2-16</inkml:trace>
  <inkml:trace contextRef="#ctx0" brushRef="#br0" timeOffset="21004.5847">16406 7190 0,'0'0'0,"0"0"0,0 0 16,-5 25-16,5-25 0,-9 31 0,1-7 15,-3 2-15,-3 0 0,-7 15 16,-2 2-16,1 1 0,1-1 16,-4 12-16,0 0 0,0 3 15,5-9-15,9-2 0,7-4 16,4-7-16,2-5 0,10-5 15,7-7-15,1-10 0,4-5 0,5-4 16,4-3-16,1-4 16,0-1-16,5-6 0,-2-1 0,-9 3 15,-7 3-15,-6 3 0</inkml:trace>
  <inkml:trace contextRef="#ctx0" brushRef="#br0" timeOffset="21184.4634">16083 7536 0,'0'0'0,"0"0"0,0 0 0,29-3 16,-29 3-16,40-3 0,-11 1 16,3 0-16,3 0 0,15-3 15,3-1-15,1 1 0,-10 0 0,-9 1 16</inkml:trace>
  <inkml:trace contextRef="#ctx0" brushRef="#br0" timeOffset="21534.8902">16898 7489 0,'0'0'0,"0"0"0,0 0 15,-9 29-15,4-16 0,-1 5 0,-3 4 16,-1 1-16,-1-2 0,-2 10 16,-1 1-16,2-4 0,1-4 15,0 4-15,2-3 0,3-4 16,1-7-16,2-6 0,0-5 16,3-3-16,0-5 0,1-2 15,1-1-15,0-2 0,0-1 16,5-6-16,2-7 0,0 4 15,-1 2-15,1 2 0,-1 3 16,0 1-16,-2 2 0,6 1 0,4 0 16,-3 4-16,0 2 0,5 0 15,4 2-15,2 1 0,2 1 16,-1 0-16,-4 1 0,-4-2 16</inkml:trace>
  <inkml:trace contextRef="#ctx0" brushRef="#br0" timeOffset="22004.0265">17720 7608 0,'0'0'0,"0"0"0,0 0 16,0 0-16,0 0 0,0 0 15,-15-22-15,15 22 0,-14-16 0,14 16 16,-28-14-16,9 10 15,-2 0-15,-3 3 0,-4 2 16,-1 1-16,0 3 0,-12 4 0,-1 0 16,2 3-16,3 3 0,-7 8 15,3 4-15,7-3 0,5-2 16,5 3-16,8 1 0,9-6 16,4-2-16,8-4 0,4-4 15,5-4-15,6-4 0,5-5 16,5-4-16,1-1 0,0 1 15,6-7-15,2 0 0,-3-3 16,-1-3-16,0-1 0,-2-3 16,-6 4-16,-4 2 0,-3 1 0,-5 2 15,-6 6-15,-1 2 0,-2 3 16,-2 1-16,-2 3 0,-2 3 16,-2 4-16,-2 6 0,-2 2 15,0 1-15,-1 3 0,-1 1 16,4 0-16,0 0 0,7-1 15,3-1-15,3-2 0,1-2 0,7-5 16,5-3-16,0-6 0,1-5 16,-4 2-16,-4 0 0,-3 2 15</inkml:trace>
  <inkml:trace contextRef="#ctx0" brushRef="#br0" timeOffset="22384.2356">18056 7557 0,'0'0'0,"0"0"16,0 0-16,-19 21 0,19-21 0,-20 24 16,8-6-16,-2-2 0,-1 3 15,-3 5-15,1 0 0,4-3 16,2-2-16,1-2 0,3-3 16,0-2-16,3-3 0,0-4 15,2-2-15,2-3 0,1-7 16,2 1-16,3-2 0,1-2 0,1-3 15,3-4-15,0-4 16,3 0-16,0-1 0,4 0 16,3 1-16,3-1 0,-1 2 0,0 3 15,0 1-15,2 5 0,-1 2 16,1 4-16,0 2 0,-2 6 16,-4 2-16,-2 8 0,-2 2 15,-4 3-15,-3 1 0,-4 1 16,-2 4-16,-4-2 0,0 2 0,-3 1 15,-4 3-15,1-2 0,1-1 16,0 1-16,4-4 16,3-8-16,3-4 0,0-3 0,-1-1 15,1 0-15</inkml:trace>
  <inkml:trace contextRef="#ctx0" brushRef="#br0" timeOffset="22701.832">19057 7445 0,'0'0'0,"0"0"0,0 0 0,-32-3 15,15 4-15,-8 1 0,-5 0 16,-1 2-16,-4-1 0,-9 5 16,0 1-16,-4 5 0,4 0 15,6 3-15,6 2 0,3 1 16,10-3-16,12 3 0,9 1 15,5-5-15,3-1 0,6 2 0,6 0 16,0-2-16,0 0 0,4-1 16,-2 1-16,-4-3 0,-3-1 15,-4-1-15,-7-2 0,-4 1 16,-3 1-16,-6 0 0,-6-1 16,-3-1-16,-4 0 0,-3-2 15,-4 0-15,2-4 0,0-3 16,4 1-16,4 0 0,3 0 0</inkml:trace>
  <inkml:trace contextRef="#ctx0" brushRef="#br0" timeOffset="22966.9745">19681 7483 0,'0'0'0,"0"0"16,0 0-16,-23-1 0,23 1 0,-32 0 16,2 4-16,-3 2 0,-2 1 15,-18 8-15,-4 4 16,-6 5-16,5 0 0,-5 8 0,3 4 16,14-5-16,9-4 0,10 4 15,10 2-15,9-7 0,8-2 0,14-5 16,9-3-16,11-4 15,8-2-15,-15-5 16,-6 0-16,-4-2 0</inkml:trace>
  <inkml:trace contextRef="#ctx0" brushRef="#br0" timeOffset="23350.5266">19448 7715 0,'0'0'0,"0"0"0,0 0 0,0 0 16,0 0-16,30 5 0,-30-5 16,33 4-16,-33-4 0,44 1 15,-16-1-15,1 0 0,0 0 0,11-1 16,2-3-16,-2-1 0,-2-1 16,6-2-16,-3-1 0,-8 2 15,-5 0-15,-6-3 0,-3-1 16,-7-1-16,-6 0 0,-7 0 15,-6 1-15,-7 1 0,-3 3 16,-8 3-16,-5 3 0,-2 1 16,-2 1-16,-2 4 0,-2 2 15,2 3-15,2 2 0,-5 5 16,3 3-16,6 0 0,4 0 0,8 4 16,6 0-16,5-2 0,5 0 15,9-4-15,7 0 0,9-5 16,8-3-16,9-3 0,7-3 15,-9-1-15,-10 0 0,-4 0 16</inkml:trace>
  <inkml:trace contextRef="#ctx0" brushRef="#br0" timeOffset="23736.8917">20255 7561 0,'0'0'0,"0"0"15,0 0-15,-17 25 0,17-25 16,-25 25-16,10-8 0,1 0 16,1 2-16,-3 3 0,3 0 15,2-2-15,2 0 0,1-4 16,2-2-16,0-2 0,2-2 0,2-4 16,-1-3-16,3-3 0,2-2 15,-1-2-15,0-4 0,1-1 16,1-2-16,3-8 0,1-2 15,5-2-15,1-1 0,0 0 16,1 2-16,0 2 0,-1 0 16,6-1-16,0 0 0,3 6 15,2 3-15,-1 6 0,0 4 16,-1 2-16,-1 2 0,-2 6 16,-3 1-16,-2 4 0,0 2 0,-5 1 15,-4 1-15,-4 3 0,-3 4 16,-1-2-16,-1 3 0,0-4 15,-3-1-15,1 2 0,-1 1 16,3-1-16,0-2 0,2-4 16,0-3-16,1-2 0</inkml:trace>
  <inkml:trace contextRef="#ctx0" brushRef="#br0" timeOffset="24217.4409">21110 7621 0,'0'0'0,"0"0"0,0 0 16,0 0-16,0 0 0,-5-21 15,5 21-15,-15-16 0,15 16 0,-26-12 16,7 8-16,-2 4 0,-1 2 16,-5 0-16,-1 4 15,-9 4-15,3 2 0,1 3 0,1 3 16,-4 5-16,3 0 0,7 0 15,6 0-15,8 0 0,6 0 16,7-1-16,5 0 0,4-5 16,4-4-16,5-4 0,7-1 15,1-4-15,2-3 0,2-5 16,2-4-16,4-6 0,-1-4 0,-4-3 16,-3-4-16,0-3 0,0-1 15,-3-5-15,-1-2 16,-2-6-16,-3 2 0,-5 1 0,-2-1 15,-2 4-15,0 2 0,-2 5 16,0 3-16,-3 7 0,0 5 16,0 3-16,-2 2 0,-2 4 15,0-1-15,-2 6 0,-3-1 16,0 6-16,-3 6 0,0 5 16,-2 5-16,-3 4 0,-2 4 0,-3 6 15,-1 3-15,-1 2 0,1 4 16,0 7-16,1-1 0,1-1 15,1 1-15,0-7 0,4-10 16,3-8-16</inkml:trace>
  <inkml:trace contextRef="#ctx0" brushRef="#br0" timeOffset="24851.1332">16222 8354 0,'0'0'0,"0"0"0,0 0 0,0 0 16,0 0-16,29-1 0,-29 1 15,32 3-15,-12 1 0,7-1 16,5 1-16,3-1 0,3 1 0,18 0 16,4 0-16,16-1 0,1 0 15,26-1-15,7 0 0,9 1 16,-8-1-16,24-2 0,6 0 16,46-1-16,-22-3 0,6 2 15,5 0-15,-13 1 0,-9 1 0,5 2 16,7 0-16,-13-1 15,-6-2-15,14 5 16,11 1-16,-20 2 0,-13 0 0,10 0 16,7 0-16,-15-2 0,-11-1 0,5-1 15,2-1-15,-20 0 0,-13 0 16,-1-1-16,-1-2 0,-18-1 16,-15 1-16,-10-3 0,-10-2 15,-8 4-15,-7 0 0,-12 2 16,-8 2-16,-8-4 0,-2-1 0,-14-4 15,-9-4-15,6 3 0,4 3 16,2 1-16</inkml:trace>
  <inkml:trace contextRef="#ctx0" brushRef="#br0" timeOffset="27759.8727">21969 7172 0,'0'0'15,"0"0"-15,0 0 0,0 0 0,0 0 16,3 25-16,-3-25 16,0 24-16,0-24 0,1 21 0,-1-21 15,5 18-15,-3-10 0,-1-1 16</inkml:trace>
  <inkml:trace contextRef="#ctx0" brushRef="#br0" timeOffset="28057.0503">22434 7150 0,'0'0'0,"0"0"16,0 0-16,0 0 0,-29 12 0,29-12 15,-44 17-15,16-5 0,-3 2 16,-5 1-16,-2 0 0,-12 6 16,3 0-16,-9 4 0,3-1 15,0 0-15,9-2 0,7-5 16,9-4-16,9-2 0,7-3 0,11-1 15,8-3-15,5-2 16,6-1-16,11-3 0,9-2 16,4 0-16,2-1 0,13-2 0,1 0 15,-5 0-15,-5 0 0,5 1 16,-3 2-16,-11 0 0,-10 1 16,-10 1-16,-9 0 0,-8-1 15,-6 1-15,0 0 0,2 1 16,0 0-16</inkml:trace>
  <inkml:trace contextRef="#ctx0" brushRef="#br0" timeOffset="28284.0516">22173 6992 0,'0'0'0,"0"0"0,0 0 0,0 0 16,0 0-16,10 26 0,-10-26 15,2 32-15,-2-12 0,0 7 16,-1 5-16,0 3 0,-2 1 16,0 12-16,0 3 0,-1 5 0,1-7 15,0 1-15,1-7 0,-1-11 16,2-6-16,0-7 0</inkml:trace>
  <inkml:trace contextRef="#ctx0" brushRef="#br0" timeOffset="28717.5503">22222 7492 0,'0'0'0,"0"0"0,0 0 15,0 0-15,-24 11 0,24-11 0,-36 18 16,13-6-16,-3 0 0,-1 1 16,-4 1-16,-7 4 0,3-1 15,-3 1-15,5-2 0,8-3 16,5-3-16,9-2 0,7-1 15,4-7-15,7 0 0,9-4 16,8-2-16,3-1 0,1-1 0,13-2 16,4 0-16,-1 0 0,-1-1 15,5 0-15,-4 1 0,-10 1 16,-6 3-16,-9 0 0,-3 2 16,-6 3-16,-4 2 0,-9 5 15,-8 3-15,-3 1 0,-6 0 16,-5 3-16,-6 5 0,0 1 15,-1 2-15,-6 6 0,3 2 16,2 0-16,2-1 0,-2 6 0,3 0 16,9-3-16,7-2 0,7-2 15,6-1-15,6-3 0,4 0 16,5-4-16,5-1 0,-2-5 16,1-1-16,5 1 0,5-1 15,-2-1-15,-2-1 0,1-3 16,-2-5-16,0-2 0,0 0 15,-4-1-15,-5 1 0,-3 0 0</inkml:trace>
  <inkml:trace contextRef="#ctx0" brushRef="#br0" timeOffset="28909.3839">22282 7803 0,'0'0'0,"0"0"0,0 0 16,0 0-16,-29 21 0,29-21 15,-32 26-15,12-11 0,-3 2 0,-9 8 16,-1 1-16,0-2 0,0-4 16,-7 5-16,3-2 15,3-3-15,2-2 0,1-7 0,0-3 16,3-5-16,5-3 0,4 0 16,4 0-16,2 0 0</inkml:trace>
  <inkml:trace contextRef="#ctx0" brushRef="#br0" timeOffset="29020.6296">21714 7956 0,'0'0'0,"0"0"0,0 0 15,0 0-15,25-9 0,-25 9 16,35-11-16,-12 4 0,3-1 0,6-3 16,5-2-16,10-4 0,0 0 15,16-4-15,3 1 0,-12 4 16,-11 3-16,-7 2 0</inkml:trace>
  <inkml:trace contextRef="#ctx0" brushRef="#br0" timeOffset="29268.1197">22961 7413 0,'0'0'15,"0"0"-15,0 0 0,-39 14 0,20-8 0,-8 6 16,-5 3-16,-11 5 16,-1 2-16,-9 4 0,3 0 15,7-2-15,7-3 0,3 0 16,9-6-16,8-1 0,8-5 15,12-2-15,9-1 0,7-5 16,6-1-16,10-2 0,6-1 16,6-2-16,-2 1 0,3-1 0,3-1 15,0 0-15,-8 1 0,-11 2 16,-8 1-16,-6 0 0</inkml:trace>
  <inkml:trace contextRef="#ctx0" brushRef="#br0" timeOffset="29467.7936">22807 7695 0,'0'0'0,"0"0"0,0 0 15,-24 20-15,13-11 0,-1 5 0,-2 2 16,-1 4-16,-3-1 0,-7 10 16,-3 1-16,2-4 0,1-1 15,-3 3-15,-1-2 0,1-5 16,2-4-16,2-4 0,1-3 15,4-2-15,3-2 0,4 0 16</inkml:trace>
  <inkml:trace contextRef="#ctx0" brushRef="#br0" timeOffset="29651.2955">22465 7825 0,'0'0'0,"6"6"0,3 2 0,1 3 0,0-1 15,9 8-15,4 5 16,-1 0-16,-1 0 0,9 7 16,3 1-16,-1-4 0,-1-2 0,8 3 15,3-2-15,-6-6 0,-7-4 16,-6-4-16,-5-3 0,-4-1 16</inkml:trace>
  <inkml:trace contextRef="#ctx0" brushRef="#br0" timeOffset="29917.9712">23373 7190 0,'0'0'0,"0"0"15,0 0-15,-6 27 0,6-27 0,-9 32 16,3-6-16,0-2 0,-1 2 16,-2 7-16,2 2 0,-1-4 15,1-3-15,2 0 0,3-6 16,0-6-16,1-3 0,0-4 16,0 0-16,1-3 0</inkml:trace>
  <inkml:trace contextRef="#ctx0" brushRef="#br0" timeOffset="30217.9148">23432 7201 0,'0'0'0,"0"0"0,0 0 0,18-9 16,-18 9-16,26-7 0,-5 3 16,1 1-16,1 0 0,3 0 15,3 1-15,5-1 0,-2 1 16,-1 1-16,-1 1 0,-3 2 0,-1 3 15,1 2-15,-2 5 16,-7 0-16,-2 3 0,-7 3 16,-6 4-16,-4 0 0,-4 2 0,-3 1 15,-6 4-15,0 0 0,0-1 0,-4 5 16,0 2-16,0-7 16,-2-5-16,1-3 0,0-5 15,3-1-15,1-3 0,-2-4 16,-2-3-16,0-3 0,1-1 0,4-1 15,3 1-15,3 0 0</inkml:trace>
  <inkml:trace contextRef="#ctx0" brushRef="#br0" timeOffset="30384.4649">23349 7410 0,'0'0'0,"0"0"15,0 0-15,25-8 0,-25 8 0,30-6 16,-11 4-16,2-2 15,1 2-15,0-1 0,1 2 16,4 1-16,-3 0 0,-5 0 0,-4 0 16,-2 1-16,-2-1 0,-2 0 15</inkml:trace>
  <inkml:trace contextRef="#ctx0" brushRef="#br0" timeOffset="30551.069">23283 7559 0,'0'0'0,"0"0"16,0 0-16,23-2 0,-23 2 0,31-1 16,-9 0-16,2 0 0,2 0 15,8-3-15,1 1 16,-2 0-16,-2 2 0,-2-1 0,-2-1 16,-4-1-16,-3-1 0,0-1 15,-5 1-15,-1 2 0</inkml:trace>
  <inkml:trace contextRef="#ctx0" brushRef="#br0" timeOffset="30767.5332">23119 7662 0,'0'0'0,"0"0"16,0 0-16,28-1 0,-28 1 0,41-1 15,-10-1-15,3 1 16,4 0-16,15-1 0,5 0 15,11 0-15,-2 1 0,10-1 0,-2 2 16,-12-1-16,-9-2 0,-2 0 16,-7 1-16,-13 0 0,-9 1 15,-6 0-15,-3 0 0,-5 1 16</inkml:trace>
  <inkml:trace contextRef="#ctx0" brushRef="#br0" timeOffset="30934.2399">23323 7775 0,'0'0'0,"0"0"0,0 0 15,0 0-15,-7 25 0,7-25 16,-4 29-16,4-29 0,-5 29 0,4-13 16,0 1-16,0-1 0,1 0 15,0-3-15,0-1 0,0-1 16</inkml:trace>
  <inkml:trace contextRef="#ctx0" brushRef="#br0" timeOffset="31384.5149">23485 7768 0,'0'0'0,"0"0"15,0 0-15,0 0 0,29-1 0,-29 1 16,26 1-16,-13 1 15,0-1-15,0 0 0,2 1 16,-2 0-16,-1-1 0,0 2 16,-1 2-16,-2-1 0,-1 2 0,-4 1 15,-2-1-15,-2 3 16,-2-1-16,-1 2 0,-3 1 16,-1 0-16,-2 2 0,-5 1 0,-2-2 15,0 0-15,-1 0 0,0 0 16,2-1-16,0-2 0,-2-3 15,-1-3-15,0-1 0,-1-1 16,0 0-16,2-2 0,-1 0 16,2-2-16,3 1 0,1-3 15,1-1-15,2 2 0,2 1 0,1 0 16,4-1-16,3 1 0,3 0 16,6-2-16,5 0 0,2 0 15,3 1-15,3 0 0,3 1 16,0-1-16,2 1 0,-3 1 15,-2 1-15,-2 1 0,-2 1 0,-3 0 16,-5 2-16,-6 1 16,-4 2-16,-10-1 15,-7 2-15,1-1 0,3-1 0,2-2 0</inkml:trace>
  <inkml:trace contextRef="#ctx0" brushRef="#br0" timeOffset="31518.1577">23280 8061 0,'0'0'0,"0"0"0,0 0 15,0 0-15,0 0 16,0 0-16,0 0 0,0 0 15,23-7-15,-23 7 0,37-5 0,-15 1 16,2-2-16,2 0 0,0 1 16,7-3-16,-1-1 0,-3 0 15,-3-3-15,-3 4 0,-5 1 16,-2 0-16</inkml:trace>
  <inkml:trace contextRef="#ctx0" brushRef="#br0" timeOffset="31734.3378">23485 7882 0,'0'0'0,"0"0"16,0 0-16,0 0 16,-4 40-16,2-22 0,0 1 0,0 3 15,-1 3-15,1-2 16,0-2-16,0 5 0,1-2 15,1-3-15,0-3 0,-1-4 16,-2-2-16,1-2 0,0-2 0,0-1 16</inkml:trace>
  <inkml:trace contextRef="#ctx0" brushRef="#br0" timeOffset="32101.063">23306 8169 0,'0'0'0,"0"0"0,0 0 15,0 0-15,31-5 0,-31 5 0,31-1 16,-13 1-16,3 0 0,1 1 16,3 0-16,-2 1 0,-1-1 0,2 1 15,-3 0-15,-3 1 0,-3-1 16,-4 2-16,-3 1 0,-6 2 16,-5 0-16,-8 3 0,-6 0 15,-4 1-15,-3 0 0,-5 2 16,-3 2-16,2-2 0,0 1 15,-4 1-15,2-2 0,4-3 16,6-2-16,4-1 0,5-3 16,8 1-16,5 0 0,9-1 15,5 0-15,7-1 0,5 0 0,6-2 16,5 0-16,3-1 0,3 1 16,3-1-16,1-1 0,5 1 15,-5 0-15,-2 0 0,0 0 16,1 1-16,-3 1 0,-10 0 15,-7-1-15,-6-1 0,-5 1 16,-4 0-16</inkml:trace>
  <inkml:trace contextRef="#ctx0" brushRef="#br0" timeOffset="32231.5758">24259 8388 0,'0'0'0,"0"0"16,-29 7-16,29-7 0,-31 5 0,31-5 16</inkml:trace>
  <inkml:trace contextRef="#ctx0" brushRef="#br0" timeOffset="34034.2402">22261 6468 0,'0'0'0,"0"0"15,0 0-15,0 0 0,-23-14 0,11 12 16,-4 2-16,-1 1 15,-4 1-15,-5 5 0,-2 3 0,-9 4 16,1 4-16,-14 12 0,-2 7 16,3 6-16,2 4 0,-10 19 15,1 5-15,0 12 16,7-2-16,2 21 0,6 6 0,5 35 16,14-19-16,13-6 0,9-1 15,7-20-15,7-12 0,8-1 16,7 0-16,7-5 0,3-3 0,18-1 15,11 0-15,-1-8 16,1-7-16,13-5 0,12-4 0,-2-9 16,1-6-16,15-10 0,10-6 15,-7-11-15,-4-5 0,17-5 16,13-4-16,-10-8 0,-5-4 16,10-14-16,9-6 0,-14 2 15,-11 1-15,3-11 0,0-11 16,-14-1-16,-10-3 0,5-8 15,4-5-15,-14 1 0,-12 1 16,-2-14-16,-2-9 0,-16 6 16,-9 3-16,-11-11 0,-10-7 0,-10 5 15,-8 4-15,-19-5 0,-13-3 16,-9 11-16,-6 7 0,-20-3 16,-16-1-16,-9 10 0,-6 3 15,-27 8-15,-17 3 0,3 18 16,2 12-16,-19 9 0,-12 6 15,10 10-15,8 5 0,-17 18 16,-11 12-16,15 10 0,10 3 0,8 16 16,4 12-16,24-2 0,17 3 15,21 13-15,16 9 16,21-6-16,16-4 0,5-25 0,4-17 16,2-12-16</inkml:trace>
  <inkml:trace contextRef="#ctx0" brushRef="#br0" timeOffset="34418.2346">22651 8930 0,'0'0'0,"0"0"15,0 0-15,0 0 0,0 0 0,0 0 16,0 0-16,0 0 0,0 0 16,-23 19-16,23-19 0,-28 18 15,28-18-15,-32 28 0,12-9 16,-3 3-16,0 0 0,-9 12 15,-1 1-15,0 1 0,1-2 0,-5 8 16,3 1-16,-2-1 0,5-6 16,5-8-16,2-6 0,4-3 15,4-2-15,3-8 0,0-4 16,1-4-16,1-1 0,3 0 16,3 0-16,0 0 0</inkml:trace>
  <inkml:trace contextRef="#ctx0" brushRef="#br0" timeOffset="34600.8066">22206 9008 0,'0'0'16,"11"5"-16,6 1 0,3 4 0,1 2 16,12 7-16,4 4 0,11 8 15,3 3-15,8 7 0,0 1 16,-5-2-16,-3 0 0,-1 5 15,-6-1-15,-11-11 0,-8-9 16,-7-6-16</inkml:trace>
  <inkml:trace contextRef="#ctx0" brushRef="#br0" timeOffset="41252.3916">13062 8485 0,'0'0'0,"0"0"16,0 0-16,-21-8 0,21 8 0,-25-5 15,5 1-15,-2 2 0,-3-1 16,-12 1-16,-6 2 0,-2 0 16,-3 3-16,-19 2 0,-7 5 15,0 3-15,1 2 0,-26 11 16,-20 8-16,8 1 0,6 1 0,-48 25 15,-9 8-15,26-6 0,18-4 16,8 7-16,5 4 0,19-4 16,13-3-16,6 6 0,8 3 15,13-4-15,9-4 0,11-1 16,6 0-16,8-5 0,5-1 16,10-1-16,6-1 0,11-7 0,5-3 15,21 1-15,12 2 0,5-5 16,3-3-16,20-6 15,14-5-15,4-5 0,2-3 0,29 1 16,20 0-16,-11-5 0,-6-4 16,32-6-16,23-4 0,-8 5 15,-5 3-15,24-1 0,16-2 16,-16 2-16,-11 0 0,16-1 16,12 1-16,-23-6 0,-15-2 0,3-5 15,-1-4-15,-26-3 0,-17-2 16,-8-12-16,-4-8 15,-26-5-15,-18-5 0,-15-10 0,-11-7 16,-16-5-16,-11-1 0,-23-20 16,-14-14-16,-17 5 15,-11 5-15,-20-17 0,-14-14 0,-7 11 16,-4 7-16,-21 2 0,-14 2 16,-5 7-16,-3 7 0,-22-3 15,-13-4-15,8 15 0,5 10 0,-24 5 16,-17 4-16,13 19 15,8 12-15,-22 12 0,-17 7 16,11 12-16,10 7 0,-16 19 0,-10 14 16,20 4-16,14 5 0,54-17 15,36-11-15,26-8 0</inkml:trace>
  <inkml:trace contextRef="#ctx0" brushRef="#br0" timeOffset="47551.2332">8950 11671 0,'0'0'0,"0"0"16,0 0-16,35 0 0,-35 0 16,35 2-16,-7 1 0,3-2 15,2 1-15,20-1 0,7 1 16,14-1-16,-2 0 0,27-1 16,11-1-16,15 1 0,-7-1 0,65-2 15,18 0-15,-17-2 16,-11 2-16,10-1 0,9 0 15,-19 2-15,-13-1 0,16-1 16,12-3-16,-12 7 0,-10 4 16,22 2-16,13 2 0,-39-1 0,-26-1 15,4-1-15,2 3 0,-8-1 16,-8-1-16,-16 1 16,-12 0-16,-30-6 0,-21-3 0,-13 0 15,-12 1-15,-7 0 0</inkml:trace>
  <inkml:trace contextRef="#ctx0" brushRef="#br0" timeOffset="48385.0391">15009 10808 0,'0'0'0,"0"0"15,0 0-15,0 0 0,0 0 16,-16 25-16,16-25 0,-16 30 16,6-12-16,0 6 0,-1 4 15,-2 3-15,-2 2 0,-4 14 16,-2 2-16,-4 9 0,4-3 0,-1 8 15,4-2-15,2-9 0,4-8 16,2 0-16,4-7 16,2-14-16,3-6 0,0-2 0,0-5 15,1-2-15</inkml:trace>
  <inkml:trace contextRef="#ctx0" brushRef="#br0" timeOffset="48701.8925">15394 11014 0,'0'0'0,"11"0"16,7 1-16,1 0 0,0-1 0,10 3 15,3 2-15,3 3 0,-3-1 0,-6 3 16,-4 2-16,-6 1 16,-5 1-16,-8 1 0,-5 0 15,-10 0-15,-8 0 0,-8 1 16,-5 2-16,-1 0 0,-1-1 0,-7 4 15,0-2-15,6-1 0,5 0 16,8-3-16,6-1 0,9-3 16,7 0-16,12 1 0,10 0 15,9-2-15,7-3 0,9-2 16,5-1-16,1-1 0,1 1 0,11-3 16,0-2-16,-7-3 15,-5-4-15,-8 1 0,-12 3 0,-9 0 16</inkml:trace>
  <inkml:trace contextRef="#ctx0" brushRef="#br0" timeOffset="49035.6004">16268 10955 0,'0'0'15,"0"0"-15,0 0 0,0 0 16,0 0-16,0 0 0,0 0 15,0 0-15,0 0 0,-5 20 16,5-20-16,-12 20 0,12-20 0,-10 23 16,10-23-16,-1 27 0,1-27 15,14 22-15,-1-13 0,1-1 16,2-2-16,2-2 0,4-3 16,5-2-16,-2-1 0,-3-3 15,-3-3-15,-5 0 0,-3-2 0,-5-1 16,-5-1-16,-8-1 15,-5-1-15,-5 2 0,-4 0 16,-4 1-16,-1 4 0,-5 0 16,1 0-16,5 5 0,3 3 0,5 2 15,5 0-15,7 1 0,4 1 16,10 1-16,10-2 0,-4 0 16,-3 0-16,-2-2 0</inkml:trace>
  <inkml:trace contextRef="#ctx0" brushRef="#br0" timeOffset="49275.3113">16983 10864 0,'0'0'0,"0"0"0,0 0 16,-27 14-16,27-14 0,-38 24 15,14-7-15,-3 3 0,-5 3 16,-13 11-16,-1 2 0,-9 10 15,1-1-15,-6 10 0,4-1 16,-4 1-16,4-9 0,9-6 0,5-5 16,10-6-16,7-2 0,3-5 15,6-4-15,6-7 0,3-2 16,1-3-16</inkml:trace>
  <inkml:trace contextRef="#ctx0" brushRef="#br0" timeOffset="49557.1305">16789 11282 0,'0'0'0,"0"0"16,0 0-16,0 0 0,0 0 15,0 0-15,0 0 0,-12 25 16,12-25-16,0 0 0,-9 28 16,9-28-16,0 0 0,17 25 15,-17-25-15,35 16 0,-11-11 16,3-2-16,2-2 0,7-1 15,-2-2-15,-4-2 0,-4-5 16,-5-1-16,-5-3 0,-6-2 16,-9 1-16,-7 0 0,-5-2 0,-10-1 15,-6 3-15,-3 3 0,-1 3 16,1 3-16,3 5 0,4 4 16,3 2-16,4-2 0,6-3 15,4 0-15,0 0 0,2-1 16</inkml:trace>
  <inkml:trace contextRef="#ctx0" brushRef="#br0" timeOffset="50018.6301">18343 11178 0,'0'0'0,"0"0"0,0 0 16,0 0-16,0 0 0,-11-24 0,11 24 16,-23-18-16,6 10 0,-4 0 15,-4 2-15,-3 2 0,-2 2 0,-8 3 16,-1 3-16,2 2 16,0 4-16,-2 4 0,3 3 15,8 1-15,6 1 0,5 1 16,6 0-16,6-2 0,5-2 0,10-2 15,7-2-15,2-1 0,1-2 16,7-5-16,6-4 0,-2-3 16,-1-1-16,6-6 0,2-4 15,-5-1-15,-4-1 0,-6 1 16,-4 1-16,-6 4 0,-3 4 0,-4 0 16,0 2-16,-3 4 15,-2 3-15,-2 5 0,-2 6 16,-2 1-16,1 2 0,2 2 0,1 2 15,2 1-15,3-2 0,3 0 16,2 1-16,5-3 0,4-2 16,5-4-16,4-1 0,-4-3 15,-4-1-15,-3-2 0</inkml:trace>
  <inkml:trace contextRef="#ctx0" brushRef="#br0" timeOffset="50368.2547">18733 11161 0,'0'0'0,"0"0"16,0 0-16,0 0 0,-19 25 15,19-25-15,-21 28 0,10-13 16,1 1-16,-1 2 0,0 2 16,2-3-16,2 0 0,-2 2 15,1-4-15,2-2 0,1-2 0,1-4 16,0-2-16,4-5 0,-2 0 15,2-4-15,1-4 16,2-2-16,0-1 0,4-6 0,1-2 16,3 0-16,3 2 0,0 1 15,1 1-15,1 4 0,-1 1 16,2 3-16,0 2 0,2 2 16,0 3-16,-1 4 0,-1 5 15,-1 2-15,-2 0 0,1 7 0,0 1 16,-4 2-16,-2 0 0,-2 2 15,-1 3-15,-1-4 0,1 0 16,-2-4-16,1-3 0,-2-3 16</inkml:trace>
  <inkml:trace contextRef="#ctx0" brushRef="#br0" timeOffset="50784.5052">19698 11318 0,'0'0'0,"0"0"16,0 0-16,0 0 0,-20-22 16,20 22-16,-30-13 0,9 6 15,-4 2-15,-4 2 0,-3 4 16,-9 2-16,2 3 0,2 3 16,3 2-16,-1 4 0,4 1 0,9 2 15,6 0-15,8 0 0,4 0 16,10-2-16,6-2 15,7-1-15,4 1 0,6-4 16,2-2-16,4-7 0,1-5 16,7-5-16,-1-5 0,-3-4 0,-3-3 15,-4-3-15,-3 1 0,0-8 16,-3-1-16,-3 2 0,-2 1 16,-5 5-16,-2 7 0,-6 5 15,-2 5-15,-3 3 0,-2-1 0,-1 5 16,2 0-16,-6 8 15,-4 3-15,0 7 0,-4 4 0,3 3 16,0 2-16,1 3 16,0 3-16,2-1 0,0-2 0,3 3 15,2-2-15,2-3 0,1-2 16,0-6-16,0-5 0,0-3 16</inkml:trace>
  <inkml:trace contextRef="#ctx0" brushRef="#br0" timeOffset="50984.7404">20617 11173 0,'0'0'0,"0"0"0,0 0 0,-15 31 15,15-31-15,-22 36 0,1-12 16,-5 8-16,1-1 0,1 2 0,-1 0 15,-2 7-15,0-3 0,5-6 16,5-4-16,-1-2 0,5-6 0,2-4 16</inkml:trace>
  <inkml:trace contextRef="#ctx0" brushRef="#br0" timeOffset="51268.0332">21075 11202 0,'0'0'0,"0"0"0,0 0 0,0 0 16,-28 4-16,28-4 0,-30 13 15,15-4-15,1 2 0,3 4 16,2 1-16,2 1 0,4 0 16,5 5-16,6 3 0,1-4 0,2 0 15,0-1-15,-2-1 16,0-2-16,-1-1 0,-2-2 15,-3 0-15,-1-1 0,-2-2 16,-8 0-16,-6-3 0,-1 0 0,-2-2 16,-3-5-16,-2-4 0,-2-3 15,-1-4-15,-2 0 0,6 0 16,3 4-16</inkml:trace>
  <inkml:trace contextRef="#ctx0" brushRef="#br0" timeOffset="51401.9946">21178 11209 0,'0'0'0,"10"1"0,3-1 0,3 1 16,1 2-16,7-1 0,-1 1 15,1 0-15,0 0 0,2 0 16,-7-1-16,-2 0 0</inkml:trace>
  <inkml:trace contextRef="#ctx0" brushRef="#br0" timeOffset="51767.87">21726 11075 0,'0'0'16,"0"0"-16,0 0 0,0 0 16,0 0-16,0 0 0,0 0 15,-27 13-15,27-13 0,-27 13 16,27-13-16,-31 20 0,18-7 0,2 1 15,2 1-15,3 0 16,2 0-16,8-1 0,4-1 0,3-1 16,4-2-16,10-2 0,7-2 15,-2-2-15,-1-2 0,6-5 16,-1-5-16,-3-3 0,-4-2 16,-6-3-16,-5-1 0,-5 1 15,-5 1-15,-6 0 0,-6 0 16,-4 1-16,-2 2 0,-4 2 0,-2 2 15,-3 3-15,-2 3 0,-1 0 16,1 2-16,2 2 0,1 0 0,3 3 16,1 1-16,3 1 15,2-1-15,2 0 0,2-2 16,1 0-16</inkml:trace>
  <inkml:trace contextRef="#ctx0" brushRef="#br0" timeOffset="52018.6108">22509 11130 0,'0'0'0,"0"0"16,0 0-16,-29 13 0,29-13 0,-43 21 16,11-2-16,-2 1 0,-2 2 15,-19 10-15,-6 5 16,-8 8-16,5 0 0,-11 9 15,-8 6-15,12-6 0,11-5 0,0 0 16,8-6-16,13-7 0,8-7 0,0 6 16,12-9-16,12-13 15,3-4-15,1-2 0,1-2 16,1-1-16</inkml:trace>
  <inkml:trace contextRef="#ctx0" brushRef="#br0" timeOffset="52336.2225">22262 11540 0,'0'0'0,"0"0"0,0 0 15,0 0-15,-20 17 0,20-17 16,-18 19-16,18-19 0,-19 25 16,11-12-16,1 1 0,3 0 15,3 0-15,4-1 0,4 0 0,5-2 16,4-4-16,9 2 0,1-1 15,2-5-15,-1-3 0,-1-2 16,-2-3-16,-4-2 0,-3-2 16,-1-5-16,-6-4 0,-8-1 15,-7-1-15,-7-1 16,-6 1-16,-7 2 0,-3 2 0,-2 4 16,-1 3-16,-1 3 0,3 4 15,6 2-15,3 6 0,8 0 16,7 2-16,1-3 15,1-1-15,1 0 16</inkml:trace>
  <inkml:trace contextRef="#ctx0" brushRef="#br0" timeOffset="52701.3553">23242 11271 0,'0'0'0,"0"0"15,0 0-15,-13 23 0,13-23 0,-20 28 16,8-9-16,-2 3 16,-3 1-16,-4 9 0,0 1 15,3-4-15,4-3 0,2-6 16,1-4-16,2-2 0,1-1 0,2-3 15,3-3-15,1-4 0,2-3 16,3-9-16,0-3 0,5-3 16,3-2-16,2-5 0,2-3 15,2 1-15,1 0 0,6-2 16,2 4-16,-2 3 0,0 3 0,-1 6 16,1 4-16,-1 3 0,-1 1 15,3 5-15,0 1 16,-3 3-16,-2 0 0,-5 0 0,-2-1 15,-2-1-15</inkml:trace>
  <inkml:trace contextRef="#ctx0" brushRef="#br0" timeOffset="53068.8004">23461 11530 0,'0'0'0,"0"0"16,0 0-16,0 0 0,0 0 0,19 15 16,-19-15-16,29 9 0,-29-9 15,40 7-15,-14-7 0,2-1 16,-1-2-16,10-3 0,-2-2 16,-2-1-16,-3-2 0,-5-1 15,-4 1-15,-1-4 0,-7 0 0,-10-1 16,-7-1-16,-3 4 0,-3 1 15,-11-2-15,-6 3 0,-2 5 16,-1 3-16,-3 5 0,-4 5 16,4 3-16,3 2 0,-3 10 15,2 6-15,7 0 0,5 1 16,10 3-16,9 5 0,8-2 16,6-2-16,17-4 0,13-4 15,-4-2-15,-10-6 0,-8-4 16</inkml:trace>
  <inkml:trace contextRef="#ctx0" brushRef="#br0" timeOffset="53334.8594">24502 11397 0,'0'0'0,"-13"-1"15,-6 1-15,-2 1 0,-2-1 0,-11 4 16,-10 4-16,4 1 0,5 2 15,4 4-15,8 2 0,12 2 16,9 2-16,10 2 0,10 1 16,2-3-16,1 0 0,3-1 15,3-1-15,-5-1 0,-4-1 16,-7-1-16,-6-2 0,-8-1 16,-6 1-16,-7-3 0,-5-1 15,0-4-15,-4-1 0,-8-1 16,-1 0-16,2-3 0,2-1 0,7-1 15,5 1-15,4 0 0</inkml:trace>
  <inkml:trace contextRef="#ctx0" brushRef="#br0" timeOffset="53570.302">24844 11458 0,'0'0'0,"-4"12"0,-5 7 16,-1 3-16,0 3 0,-9 14 0,-7 16 16,-1 1-16,2-1 0,-3 12 15,3-1-15,0 0 0,3-10 16,-2-4-16,5-10 0,4-10 16,6-8-16,-1-9 0,1-6 15,1-13-15,-1-11 0,2 4 16,3 3-16,1 2 0</inkml:trace>
  <inkml:trace contextRef="#ctx0" brushRef="#br0" timeOffset="53818.0131">24820 11316 0,'0'0'16,"0"0"-16,26 1 0,-6 1 15,2 3-15,8 1 0,1 1 16,-4 4-16,-1 2 0,-1 6 15,-4 2-15,-6 1 0,-5-1 0,-4 1 16,-5-1-16,-8 2 0,-5-1 16,-8-1-16,-5-2 0,-5 0 15,-3-2-15,-9 2 16,-2-2-16,2-3 0,1-4 16,7-6-16,6-7 0,6 2 0,4-1 15,5 1-15</inkml:trace>
  <inkml:trace contextRef="#ctx0" brushRef="#br0" timeOffset="54118.2121">25158 11540 0,'0'0'0,"0"0"15,0 0-15,30 8 0,-19-4 0,3-1 16,3-1-16,3 1 0,2-1 16,9-1-16,2-1 0,-2-2 15,-3-2-15,5-3 0,-2-4 16,-6 0-16,-2 0 0,-8-2 15,-4-2-15,-9-2 16,-5-1-16,-7 2 0,-5 1 0,-3 3 0,-2 2 16,-5 5-16,-6 2 15,1 4-15,0 5 0,-2 4 16,-1 3-16,-3 4 0,3 0 0,7 7 16,7 5-16,5 0 15,8 1-15,11 1 0,10 0 16,8-3-16,8-1 0,13-6 0,11-3 15,14-2-15,4-5 0,-18-2 16,-14-3 0,-10-1-16</inkml:trace>
  <inkml:trace contextRef="#ctx0" brushRef="#br0" timeOffset="54318.0726">26079 11469 0,'0'0'0,"0"0"15,0 0-15,-37 3 0,16 1 0,-3 2 16,-2 4-16,-7 2 16,1 1-16,5 2 0,4 0 15,4 1-15,5 1 0,3 5 0,5-2 16,10 0-16,6-2 0,9-3 16,10-4-16,5-3 0,5-4 15,-8 1-15,-6-3 0,-4 1 16</inkml:trace>
  <inkml:trace contextRef="#ctx0" brushRef="#br0" timeOffset="54536.3476">26451 11256 0,'0'0'0,"0"0"15,0 0-15,-24 22 0,11-10 16,-4 4-16,-3 4 0,-4 8 15,1 0-15,2 3 16,2 2-16,0 1 0,3-6 0,6-1 16,6-2-16,4-2 0,2-1 15,9-4-15,7-2 0,1-5 16,5-3-16,-6-2 16,-2-2-16,-4 0 0</inkml:trace>
  <inkml:trace contextRef="#ctx0" brushRef="#br0" timeOffset="54702.7836">26090 11361 0,'0'0'16,"0"0"-16,0 0 0,25 4 0,-25-4 0,34 3 16,-8-2-16,2 3 0,4 1 15,13 0-15,4 1 16,-1 1-16,1-2 0,1 2 0,-10-2 15,-7 0-15</inkml:trace>
  <inkml:trace contextRef="#ctx0" brushRef="#br0" timeOffset="54900.9912">26742 11479 0,'0'0'0,"0"0"0,0 0 15,-5 28-15,5-28 0,-8 27 0,3-11 16,-2 1-16,0 1 0,1-1 16,0 0-16,2-1 0,1-2 15,-1 2-15,3-2 0,1-4 16,1-5-16,0-2 0,0 0 0,1 0 16</inkml:trace>
  <inkml:trace contextRef="#ctx0" brushRef="#br0" timeOffset="55044.6608">26886 11111 0,'0'0'0,"0"0"0,0 0 16,0 0-16,0 0 0,0 0 16,0 0-16,14 24 0,-14-24 0,0 0 15</inkml:trace>
  <inkml:trace contextRef="#ctx0" brushRef="#br0" timeOffset="55334.644">27025 11485 0,'0'0'0,"0"0"16,0 0-16,0 25 0,0-25 0,0 23 16,0-8-16,1 0 0,0-2 15,0 2-15,1-2 16,1-2-16,1-1 0,3 1 0,2-3 15,2-1-15,1-3 0,3-2 16,1-4-16,0-3 0,-1-2 16,2-3-16,0-4 0,1-1 15,1-2-15,2-3 16,2-3-16,-1 0 0,0-2 16,3-5-16,-2 2 0,-1 4 15,-2 4-15,-3 1 0,-3 2 0,-2 2 16,-3 4-16,-1 2 15</inkml:trace>
  <inkml:trace contextRef="#ctx0" brushRef="#br0" timeOffset="55684.8621">27370 11644 0,'0'0'0,"0"0"15,0 0-15,20 12 0,-20-12 0,25 8 16,-9-4-16,4-1 0,1-1 15,3-3-15,3-1 16,6-3-16,0 0 0,0-5 16,-1-3-16,-2 1 0,-3-1 0,1-5 15,-5-2-15,-4 1 0,-4 0 0,-5 0 16,-3 2 0,-6 2-16,-4 2 0,-6 3 15,-5 3-15,-4 5 0,-2 4 0,-5 7 16,-6 4-1,0 8-15,-1 6 0,4-1 16,4-2-16,3 8 0,7 2 0,6-3 16,6-2-16,5 2 0,6 0 15,7-2-15,4-2 0,16-3 16,9-1-16,-1-6 0,-1-3 16,12-4-16,3-3 0,-16-4 15,-8 1-15,-10-2 0</inkml:trace>
  <inkml:trace contextRef="#ctx0" brushRef="#br0" timeOffset="55917.811">28280 11251 0,'0'0'15,"0"0"-15,0 0 0,0 0 0,0 0 16,-8 31-16,8-31 15,-19 33-15,8-13 0,-4 3 0,-1 5 16,-3 3-16,-1 0 16,-4 11-16,2 2 0,3-5 15,4-4-15,-1 5 0,3-2 0,3 1 16,4-3-16,6-8 16,5-6-16,-2-7 15,1-3-15,-2-2 0</inkml:trace>
  <inkml:trace contextRef="#ctx0" brushRef="#br0" timeOffset="56368.6942">28338 11615 0,'0'0'0,"0"0"0,0 0 15,-11 28-15,5-17 0,0 4 0,-3 4 16,0 4-16,2 0 0,5 1 15,3 2-15,2-2 16,4-2-16,7-1 0,8-2 16,6-1-16,0-4 0,2-6 0,4-6 15,1-5-15,1-5 0,8-7 16,0-6-16,-3-1 0,-2-2 16,-6 3-16,-6 3 15,-6 3-15,-4 0 0,-3 2 0,-4 4 16,-5 0-16,-3 0 0,-7 7 15,-5 6-15,-2 3 0,-2 6 0,-5 3 16,-2 7-16,-1 2 0,0 4 16,-6 12-1,-2 4-15,4 0 0,4 0 0,1 7 16,4-1-16,2-6 0,3-6 0,-1-2 16,0-1-1,-5-4-15,-3-3 0,0-7 0,-1-5 16,-5-8-16,-5-4 15,-1-9-15,-3-6 0,-6-9 0,-5-8 16,10 0-16,7 0 0,8 6 16,5 6-16,5 4 0</inkml:trace>
  <inkml:trace contextRef="#ctx0" brushRef="#br0" timeOffset="56500.8529">28856 12606 0,'0'0'0,"0"0"15,0 0-15,0 0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5:14.412"/>
    </inkml:context>
    <inkml:brush xml:id="br0">
      <inkml:brushProperty name="width" value="0.05292" units="cm"/>
      <inkml:brushProperty name="height" value="0.05292" units="cm"/>
      <inkml:brushProperty name="color" value="#FF0000"/>
    </inkml:brush>
  </inkml:definitions>
  <inkml:trace contextRef="#ctx0" brushRef="#br0">6725 6422 0,'0'0'0,"0"0"15,0 0-15,30-7 0,-18 5 0,4-1 16,5 2-16,1 1 15,-2 0-15,8 4 0,0 3 16,0 2-16,-3 1 0,0 5 0,-3 3 16,-5 1-16,-3 1 0,-8 9 15,-7 1-15,-6 2 0,-4 0 16,-6 0-16,-5 2 0,-6 4 16,-3-5-16,0-1 0,1-3 15,0-3-15,1-2 0,-1 0 16,4-2-16,7-6 0,6-4 0,9-5 15,1-2-15,9-2 0,3 0 16,9-2-16,9-2 16,-2 0-16,4-1 0,12 0 0,3 0 15,0-1-15,0 1 0,0-4 16,0 0-16,-9 0 0,-7 2 0,-7 0 16</inkml:trace>
  <inkml:trace contextRef="#ctx0" brushRef="#br0" timeOffset="418.1726">7339 6489 0,'0'0'0,"0"0"0,0 0 0,0 0 0,25-12 16,-25 12-16,28-7 15,-12 4-15,3 0 0,2 2 16,2 0-16,0 1 0,0 0 0,6 3 16,2 2-16,-2 0 0,-3 3 15,0 2-15,-4 1 0,-4 3 16,0 3-16,-1 4 0,-5 1 16,-5-1-16,-2-1 0,-6 3 15,-6 0-15,-5 1 0,-6-1 16,-5 1-16,-4 2 0,-3-2 0,-2 0 15,-9 7-15,-4 1 16,5-6-16,3-3 0,0-4 0,7-4 16,7-4-16,6-5 0,6-2 15,2-6-15,7 0 0,4-2 16,12-5-16,12-4 0,-2 2 16,2 2-16,14-2 0,6 1 15,0 5-15,0 3 0,5 3 16,3 4-16,3 3 0,-4 1 0,-13-2 15,-11-2-15,-6 0 0</inkml:trace>
  <inkml:trace contextRef="#ctx0" brushRef="#br0" timeOffset="8067.8164">8811 5939 0,'0'0'0,"0"0"0,0 0 16,-30 9-16,7 4 0,0 1 16,0 0-16,-17 12 0,-6 5 15,0 2-15,-1 0 0,-17 19 16,-16 17-16,-2 4 0,13-9 16,-25 33-16,1 6 15,25-24-15,17-17 0,17-22 0,12-14 16,13-12-16,9-7 0,0-2 15,0-1-15,0-2 0</inkml:trace>
  <inkml:trace contextRef="#ctx0" brushRef="#br0" timeOffset="8216.7937">8433 6274 0,'0'0'15,"0"0"-15,0 0 0,25 7 16,-25-7-16,28 10 0,-13-1 15,2 0-15,0 0 0,4 1 16,3 1-16,3 2 0,-1-1 0,-1 0 16,-2-1-16,-6-2 0,-2 0 15,-4-3-15,-1 0 0,-2-1 0</inkml:trace>
  <inkml:trace contextRef="#ctx0" brushRef="#br0" timeOffset="8399.6641">8165 6598 0,'0'0'0,"0"0"0,0 0 0,36-6 15,-18 2-15,5 1 0,6-2 16,-4-1-16,1 2 0,10-2 16,-1 2-16,-4 2 0,-5 2 15,0 0-15,-8 2 0,-1-1 16,-6 0-16,0 0 0</inkml:trace>
  <inkml:trace contextRef="#ctx0" brushRef="#br0" timeOffset="8567.0012">8101 6815 0,'0'0'0,"0"0"0,0 0 16,24-2-16,-24 2 0,35-5 15,-7 1-15,-1-1 0,2 1 16,3-4-16,2 0 0,8-1 15,-2 1-15,2-3 0,-6 1 16,-6 2-16,-6 2 0,-4 1 0</inkml:trace>
  <inkml:trace contextRef="#ctx0" brushRef="#br0" timeOffset="8716.5977">8421 6665 0,'0'0'0,"0"0"0,0 0 15,0 0-15,0 0 0,0 0 16,5 31-16,-5-31 0,2 27 0,-2-27 16,1 35-16,-1-14 0,0 0 15,0-2-15,0-2 0,0-3 16</inkml:trace>
  <inkml:trace contextRef="#ctx0" brushRef="#br0" timeOffset="8849.8719">8279 7039 0,'0'0'0,"0"0"15,0 0-15,0 0 0,0 0 0,34 0 16,-34 0-16,34-5 0,-14 1 16,4-1-16,3 0 0,1-1 15,1 1-15,1-2 0,-2 2 16,-6 0-16</inkml:trace>
  <inkml:trace contextRef="#ctx0" brushRef="#br0" timeOffset="9085.5826">9057 6422 0,'0'0'0,"0"0"0,0 0 16,3 20-16,-3-20 0,1 29 15,-1-3-15,-1 1 0,-1 1 0,-3 12 16,0 4-16,2-3 0,0-1 15,1 5-15,0-5 16,0-5-16,1-6 0,-2-1 0,2-8 16,0-5-16,0-2 0,1-4 15</inkml:trace>
  <inkml:trace contextRef="#ctx0" brushRef="#br0" timeOffset="9405.5447">9221 6249 0,'0'0'0,"12"-4"0,6 1 16,3-1-16,2 1 0,13-1 0,13-3 15,1 4-15,-1 0 0,9 1 16,-1-1-16,-8 2 0,-4 2 16,3 2-16,-6 2 0,-7 2 15,-4 3-15,-7 4 0,-4 6 16,-5 3-16,-3 2 0,-3 11 15,-3 7-15,-4-4 0,-1 2 0,-3 14 16,-2 4-16,-1-5 0,1-6 16,-2 8-16,2-3 15,0-9-15,2-8 0,-1-6 0,0-4 16,0-5-16,1-5 0,-2-2 16,-3-2-16,-5-4 0,-4-2 15,-8-4-15,-4-1 0,2-4 0,1-4 16,6 1-16,4 2 15,3 0-15</inkml:trace>
  <inkml:trace contextRef="#ctx0" brushRef="#br0" timeOffset="9584.0579">9244 6504 0,'0'0'0,"0"0"0,0 0 16,30-13-16,-30 13 0,34-12 15,-13 6-15,2 0 0,1 0 0,7 0 16,-1 0-16,-2 1 0,-3-3 16,-4 3-16,-3 0 0,-3 0 15</inkml:trace>
  <inkml:trace contextRef="#ctx0" brushRef="#br0" timeOffset="9750.0622">9275 6652 0,'0'0'15,"0"0"-15,0 0 0,0 0 16,29-5-16,-29 5 0,32-7 0,-13 4 16,5-3-16,0 0 0,1-1 15,-1-1-15,2 0 0,1-4 16,1 3-16,-5 0 0,-3 2 16,-4 1-16</inkml:trace>
  <inkml:trace contextRef="#ctx0" brushRef="#br0" timeOffset="10034.1332">9445 6525 0,'0'0'0,"0"0"0,0 0 16,0 0-16,0 0 0,0 0 16,13 24-16,-13-24 0,0 27 15,0-27-15,-6 33 0,2-15 0,-1 0 16,-1 2-16,-1 0 15,0-2-15,-2 1 0,-1 0 0,1-3 16,-5-2-16,-5-3 0,1 0 16,2-1-16,2 0 0,3-2 15,2-1-15,1-1 0,4-2 16,2 0-16,8-2 0,5-2 16,3-2-16,4-1 0,4 0 15,4-2-15,2 0 16,0-2-16,-5 1 0,-3 1 15,-4 1-15</inkml:trace>
  <inkml:trace contextRef="#ctx0" brushRef="#br0" timeOffset="10168.4896">9706 6677 0,'0'0'0,"0"0"16,0 0-16,0 0 0,0 0 15,0 0-15,0 0 0,9 25 16,-9-25-16,-2 21 0,2-21 15,-7 24-15,5-13 0,0-1 16</inkml:trace>
  <inkml:trace contextRef="#ctx0" brushRef="#br0" timeOffset="10335.2878">9282 6981 0,'0'0'0,"0"0"0,0 0 16,0 0-16,25 3 0,-25-3 15,32-6-15,-11 1 0,3-1 0,3 0 16,1-2-16,3-2 16,2-1-16,4-1 0,-7 1 0,-4 1 15</inkml:trace>
  <inkml:trace contextRef="#ctx0" brushRef="#br0" timeOffset="10703.0274">10435 6528 0,'0'0'0,"9"-1"16,5-1-16,4 2 0,2 0 15,8 0-15,2-1 16,-4 2-16,-1 1 0,0 1 0,-4 0 16,-7 2-16,-4-1 0,-6 4 15,-2 3-15,-8 0 0,-5 3 16,-5 2-16,-5 3 0,-8 5 15,-1 1-15,0-1 0,2 0 16,3-1-16,5-2 0,1 2 16,6-1-16,6-1 0,6-1 0,7-2 15,8-2-15,2-5 0,5-4 16,7-2-16,4-3 0,3-3 16,1-3-16,10-4 0,0-1 15,-4-1-15,-4-1 0,0-3 16,-2 1-16,-5 0 0,-3 0 15,-5-3-15,-7-1 0,-9 0 16,-7-2-16,-10-1 0,-9-2 16,5 6-16,3 3 0,2 3 15</inkml:trace>
  <inkml:trace contextRef="#ctx0" brushRef="#br0" timeOffset="11382.858">6890 7722 0,'0'0'0,"0"0"16,0 0-16,0 0 0,28-3 0,-28 3 15,24-2-15,-7 3 0,3 0 0,-1 1 16,2-1-16,1 2 16,0 0-16,5 2 0,-2 1 0,-3 2 15,-3-1-15,-7 2 16,-4-2-16,-6 2 0,-5 0 0,-5 2 16,-4 2-16,-6 2 0,-4 1 15,-1-1-15,-2 1 0,-8 2 16,1 0-16,2 0 0,5-3 15,3-1-15,5-4 0,4 0 16,3-2-16,8-3 0,5-2 16,7-3-16,5-4 0,5-3 0,2-1 15,7-2-15,3 2 16,2-1-16,-2 1 0,3-2 0,2-1 16,2-6-16,-3-3 0,-9 4 15,-5 4-15,-5 3 0</inkml:trace>
  <inkml:trace contextRef="#ctx0" brushRef="#br0" timeOffset="11816.823">7519 7475 0,'0'0'0,"0"0"16,0 0-16,0 0 0,25-3 15,-25 3-15,0 0 0,27 2 16,-19 1-16,2 0 0,1 2 15,0 0-15,0 3 0,3 0 16,-3-1-16,1 1 0,0 0 0,-2 1 16,-1 1-16,-3 0 15,0 2-15,-5-3 0,-4 1 0,-4 0 16,-3 2-16,-3 0 0,-4 3 16,-8 1-16,-3 0 0,2-1 15,0-1-15,1 0 0,0 0 16,1 0-16,5-2 0,7-5 15,3-2-15,9-5 0,9 0 16,5-4-16,7 1 0,5-2 16,7 0-16,7-1 0,2 1 15,0 4-15,-5 2 0,6 2 16,-4 3-16,-7 0 0,-6 3 0,-7 0 16,-7-1-16,-6 4 0,-7 4 15,-7-1-15,-5 0 0,-7 2 16,-4 0-16,-5-1 0,-4 0 15,-9 2-15,-4 0 0,3 0 16,2-2-16,9-2 0,8-3 0,3-4 16</inkml:trace>
  <inkml:trace contextRef="#ctx0" brushRef="#br0" timeOffset="12844.0045">8093 8045 0,'0'0'0,"0"0"16,0 0-16,0 0 0,0 0 0,0 0 15,0 0-15,0 0 0,0 0 0,0 0 16</inkml:trace>
  <inkml:trace contextRef="#ctx0" brushRef="#br0" timeOffset="13266.4283">8511 7664 0,'0'0'0,"0"0"0,0 0 15,0 0-15,0 0 0,-21 16 16,21-16-16,-18 22 0,18-22 15,-18 31-15,5-9 0,2 0 16,2 0-16,2 1 0,3 0 16,1 5-16,4-2 0,5-5 15,4-3-15,4-4 0,4-4 0,4-4 16,4-5-16,1-2 0,0-3 16,6-3-16,-1-4 15,-5-1-15,-4 0 0,-2-3 0,-2-3 16,-5 0-16,-2 0 0,-6-1 15,-6-2-15,-4 2 0,-2 2 16,-6-1-16,-9 1 0,1 2 16,-1 3-16,-6 6 0,-3 3 15,-1 1-15,0 4 0,-7 1 16,0 2-16,4 3 0,4 1 0,6 0 16,4 1-16,6-1 0,7-3 0,1 0 15,2-2-15,1-1 16</inkml:trace>
  <inkml:trace contextRef="#ctx0" brushRef="#br0" timeOffset="13650.5491">9308 7403 0,'0'0'0,"0"0"15,0 0-15,0 0 0,-20 13 0,20-13 16,-25 24-16,7-7 16,-1 4-16,-2 3 0,-2 5 15,-5 11-15,1 0 0,-3 13 0,4 2 16,6-5-16,6-4 0,9 1 16,12-7-16,5-10 0,6-9 15,9-8-15,10-7 0,-1-3 16,3-4-16,7-4 0,0-3 15,-7-1-15,-6-1 0,-7-4 16,-4-2-16,-7 0 0,-7 2 16,-13-1-16,-7 0 0,-3 3 0,-3 3 15,-10 0-15,-6 0 0,-1 6 16,-1 3-16,-2 0 16,-1 1-16,7 2 0,6 0 0,4 2 15,7 0-15,4-1 0,3-1 0,1-1 16</inkml:trace>
  <inkml:trace contextRef="#ctx0" brushRef="#br0" timeOffset="13851.0588">10078 7469 0,'0'0'0,"0"0"16,0 0-16,27 9 0,-27-9 0,23 9 16,-11-1-16,2-1 0,0 1 15,-2-1-15,-1 0 0,-2-2 16</inkml:trace>
  <inkml:trace contextRef="#ctx0" brushRef="#br0" timeOffset="14033.5864">10006 7671 0,'0'0'0,"0"0"16,0 0-16,23 3 0,-23-3 0,28 3 16,-10-1-16,1 1 0,-1 0 0,-1 2 15,1 1-15,2 0 16,-4 0-16,-1-1 0</inkml:trace>
  <inkml:trace contextRef="#ctx0" brushRef="#br0" timeOffset="14183.8816">9928 7992 0,'0'0'0,"0"0"0,0 0 15,27-13-15,-27 13 0,34-12 0,-7 4 16,0-1-16,1-1 0,12-6 15,4-1-15,-8 2 0,-5 2 0,-5 2 16</inkml:trace>
  <inkml:trace contextRef="#ctx0" brushRef="#br0" timeOffset="14376.8882">10702 7220 0,'0'0'0,"0"0"16,0 0-16,0 0 0,30 2 15,-30-2-15,24 7 16,-24-7-16,21 13 0,-14-2 0,-1 3 16,-2-2-16,1-2 0,-2 0 15</inkml:trace>
  <inkml:trace contextRef="#ctx0" brushRef="#br0" timeOffset="14533.8406">10517 7503 0,'0'0'0,"0"0"0,0 0 15,0 0-15,0 0 0,30-15 0,-30 15 16,49-8-16,-18 4 0,6-1 16,6-2-16,10 0 0,-1 0 15,12-1-15,0 1 0,-6 1 16,-4-1-16,-2 0 0,-12 3 15,-10-1-15</inkml:trace>
  <inkml:trace contextRef="#ctx0" brushRef="#br0" timeOffset="14751.1486">10964 7513 0,'0'0'0,"0"0"15,0 0-15,-18 15 0,18-15 0,-20 20 16,8-7-16,-2 2 0,-1 1 15,-4 2-15,-2 0 16,-4 6-16,1-2 0,-1 0 16,-1-1-16,-5 0 0,2-1 0,1-3 15,2-4-15,3-3 0,2-1 16,2-5-16,0-3 16,5 0-16,2-1 0,2 1 0</inkml:trace>
  <inkml:trace contextRef="#ctx0" brushRef="#br0" timeOffset="14916.511">10582 7621 0,'0'0'0,"0"0"15,25 2-15,-25-2 0,35 1 0,-10 2 16,6 3-16,11 0 0,2-2 16,11 4-16,2 1 15,-6-2-15,-3-2 0,7 2 0,-3-1 16,-8 0-16,-8 1 0,-7-1 15,-6-1-15,-5-2 0</inkml:trace>
  <inkml:trace contextRef="#ctx0" brushRef="#br0" timeOffset="15116.6976">10791 7863 0,'0'0'15,"0"0"-15,0 0 0,-6 22 16,5-12-16,1 2 0,0 2 16,-1 1-16,-1 1 15,2-2-15,1 0 0,0-2 0,1-2 16,1 1-16,-2-3 0,0-1 16</inkml:trace>
  <inkml:trace contextRef="#ctx0" brushRef="#br0" timeOffset="15316.9089">11009 7813 0,'0'0'15,"0"0"-15,0 0 0,0 27 16,0-27-16,0 35 0,-1-13 16,-1 2-16,0 2 0,-1 5 15,1-1-15,1-3 0,1-2 0,1-2 16,0-4-16,2-5 0,-1-4 15,1-5-15,1-5 0,0-1 16,-1 1-16,-1-1 0</inkml:trace>
  <inkml:trace contextRef="#ctx0" brushRef="#br0" timeOffset="15502.2222">11564 7454 0,'0'0'0,"12"-2"16,5-2-16,7-1 0,0 1 0,10-3 15,4 3-15,0-2 0,2 0 16,2 0-16,-4-1 0,-7 1 16,-6 3-16,-5 0 0,-4 1 15,-4 1-15</inkml:trace>
  <inkml:trace contextRef="#ctx0" brushRef="#br0" timeOffset="15700.2125">11740 7289 0,'0'0'0,"0"0"15,0 0-15,-10 21 0,10-21 0,-11 27 16,1-7-16,0 1 0,0 2 15,-5 7-15,-3 3 16,4-2-16,1-4 0,-1 3 16,5-8-16,0-3 0</inkml:trace>
  <inkml:trace contextRef="#ctx0" brushRef="#br0" timeOffset="15883.91">11479 7718 0,'0'0'16,"0"0"-16,0 0 0,-7 27 15,7-27-15,-10 33 0,4-9 0,-1-1 16,2 4-16,-1 3 16,3-1-16,0-5 0,3-5 0,0 2 15,0-6-15,0-2 0</inkml:trace>
  <inkml:trace contextRef="#ctx0" brushRef="#br0" timeOffset="16185.217">11574 7678 0,'0'0'16,"10"-3"-16,5-1 0,5 1 0,4-1 15,12 0-15,4-2 0,1 3 16,2-2-16,11 1 0,1 1 15,3 0-15,-6 1 0,-4 1 16,-4 1-16,-7 2 0,-5 3 16,-6 6-16,-7 3 0,-5 2 15,-7 3-15,-4 5 0,-6 4 16,-2 2-16,-4 2 0,-3 1 16,-2 2-16,0-2 0,2-2 0,1-5 15,0-1-15,0-4 0,-1-2 16,-1-3-16,-2-3 0,-1-3 15,-2-1-15,-2-6 0,0-3 16,3 0-16,5 0 0,2 0 16</inkml:trace>
  <inkml:trace contextRef="#ctx0" brushRef="#br0" timeOffset="16333.4425">11708 7671 0,'0'0'0,"0"0"0,0 0 0,0 0 16,0 0-16,10 29 0,-10-29 16,7 22-16,-7-22 0,10 24 15,-7-14-15,0-2 0</inkml:trace>
  <inkml:trace contextRef="#ctx0" brushRef="#br0" timeOffset="16567.2457">12092 7700 0,'0'0'16,"0"0"-16,0 0 0,-36 8 16,17-1-16,-6 2 0,-3 2 15,-4 1-15,-4 4 0,-7 3 16,4 3-16,-5-2 0,4-3 0,8-3 16,6-3-16,7-2 0,7-1 15,7-3-15,7-3 0,10-2 16,5-2-16,7-1 0,6-1 15,3 0-15,4-2 0,-2 0 16,0 1-16,-1-2 0,-7 3 16,-6 0-16</inkml:trace>
  <inkml:trace contextRef="#ctx0" brushRef="#br0" timeOffset="16750.1157">11579 8032 0,'0'0'16,"0"0"-16,0 0 0,30 0 16,-30 0-16,40-4 0,-14 1 15,5-2-15,4 0 0,10-3 16,1 1-16,-5-1 0,-1-2 0,1 0 16,-8 2-16,-7 2 0</inkml:trace>
  <inkml:trace contextRef="#ctx0" brushRef="#br0" timeOffset="16933.7755">11835 7904 0,'0'0'16,"0"0"-16,0 0 0,0 0 16,-6 30-16,6-30 0,-4 33 0,1-12 15,-1 4-15,2 0 0,2 1 16,1 6-16,3-2 0,1-6 15,3-6-15,-2-3 0,0-2 16,-1-2-16</inkml:trace>
  <inkml:trace contextRef="#ctx0" brushRef="#br0" timeOffset="17116.8837">12733 7530 0,'0'0'16,"0"0"-16,0 0 0,3 24 0,-3-24 15,-3 29-15,-1-10 0,-2 3 16,1 1-16,-1-2 0,2-3 16,0-2-16</inkml:trace>
  <inkml:trace contextRef="#ctx0" brushRef="#br0" timeOffset="17449.9911">12714 7599 0,'0'0'0,"0"0"16,0 0-16,34-7 0,-17 3 0,5 1 16,5 1-16,8-2 0,2 2 15,1 1-15,3 2 0,6-1 16,-4 0-16,-4 1 0,-4 3 15,-6 0-15,-7 2 0,-11 1 16,-9 5-16,-9-1 0,-7 1 0,-12 5 16,-10 4-16,0-1 0,0 0 15,-13 7-15,-2 3 16,6-4-16,4-4 0,2-1 0,6-3 16,10-5-16,7-4 0,13-3 15,9-2-15,5-4 0,6-2 16,14-4-16,12-3 0,3-1 15,3 0-15,9-2 0,1 0 16,-9 0-16,-5 1 0,-10 3 0,-10 1 16,-6 3-16</inkml:trace>
  <inkml:trace contextRef="#ctx0" brushRef="#br0" timeOffset="17683.2709">12901 7401 0,'0'0'0,"0"0"15,0 0-15,3 28 0,-3-28 0,-1 40 16,0-10-16,-1 4 0,-1 4 16,-2 20-16,1 9 0,-2 8 15,2-4-15,-2 8 0,1-4 16,0-3-16,3-10 0,0-5 15,2-9-15,0-12 0,1-8 0,0-9 16,0-4-16,-1-5 0</inkml:trace>
  <inkml:trace contextRef="#ctx0" brushRef="#br0" timeOffset="17900.6263">13666 7481 0,'0'0'16,"13"-2"-16,3-1 0,2 1 0,3 0 15,11-1-15,5 1 16,7-2-16,-2 1 0,-4 1 0,-1 1 16,-6 1-16,-4-1 0,-1-2 15,-7 1-15,-3-1 0,-4 1 0,-3 1 16</inkml:trace>
  <inkml:trace contextRef="#ctx0" brushRef="#br0" timeOffset="18066.9414">13866 7345 0,'0'0'0,"0"0"16,0 0-16,0 0 0,0 0 15,0 0-15,-4 29 0,4-29 16,-7 25-16,7-25 0,-13 39 15,7-19-15,0 1 0,1-1 16,-2 2-16,2-4 0,0-1 0,1-3 16</inkml:trace>
  <inkml:trace contextRef="#ctx0" brushRef="#br0" timeOffset="18267.3924">13654 7689 0,'0'0'0,"11"-3"15,7 0-15,3-1 0,3-1 0,18-1 16,8-1-16,11-1 0,-3 0 16,12-1-16,-2 1 15,-8 1-15,-6-1 0,0 1 0,-7 0 16,-10 1-16,-9 1 0,-8 10 16,-7 8-16,-3-4 0,-2-2 0,-2-2 15</inkml:trace>
  <inkml:trace contextRef="#ctx0" brushRef="#br0" timeOffset="18456.6392">14290 7405 0,'0'0'0,"0"0"0,0 0 16,-24 17-16,24-17 0,-34 21 0,8-4 16,-2 3-16,-4 2 0,-17 11 15,-5 2-15,-12 10 0,2 2 16,-12 10-16,1 2 0,-1 2 15,10-8-15,-3 0 0,8-7 16,11-5-16,9-7 0,-2 3 16,15-12-16,8-8 0,7-4 0,3-6 15</inkml:trace>
  <inkml:trace contextRef="#ctx0" brushRef="#br0" timeOffset="18601.1823">13926 7815 0,'0'0'0,"20"-4"16,3 0-16,2 0 0,1 0 0,11 1 16,5 0-16,-2-2 15,-1 0-15,-3 1 0,-7 1 0,-7 1 16</inkml:trace>
  <inkml:trace contextRef="#ctx0" brushRef="#br0" timeOffset="18900.6814">14063 7827 0,'0'0'0,"0"0"0,0 0 15,0 0-15,-22 14 0,22-14 0,-28 22 16,13-8-16,-2 0 0,0 1 16,-2 2-16,2-1 0,2-2 0,1 3 15,4-1-15,6-3 16,7 1-16,5-2 0,8-2 15,4-2-15,3-2 0,6 1 16,4 1-16,6 2 0,0 2 0,-5 1 16,-3 0-16,-5 0 0,-4 1 15,-3 5-15,-7 0 0,-6-4 16,-4 0-16,-11-1 16,-7 0-16,-9-1 0,-3 0 0,-17-2 15,-14-2-15,-16-3 0,-4-1 16,8-2-16,18-1 0,14 0 0</inkml:trace>
  <inkml:trace contextRef="#ctx0" brushRef="#br0" timeOffset="20400.6176">16880 6222 0,'0'0'0,"0"0"0,-13-4 15,1 2-15,-2-1 0,-6 0 16,-5 3-16,-10 0 0,-3 0 0,-6 5 16,-6 1-16,-9 5 0,2 3 15,-19 9-15,-5 4 16,5 4-16,3 1 0,-18 13 0,-17 13 16,12 0-16,8 2 0,-39 37 15,9 1-15,23-7 0,16-4 16,8 9-16,7 7 0,11-8 15,9-5-15,8 7 0,6 6 16,8-9-16,5-7 0,7 13 16,6 10-16,4-12 0,4-7 0,13 1 15,8-1-15,8-7 0,6-5 16,10 2-16,7 3 0,-1-14 16,0-10-16,16 6 0,11 2 15,-6-6-15,-3-5 0,13 1 16,10 2-16,-1-12 0,-1-8 0,11 0 15,9-1-15,-6-6 16,-2-4-16,15-5 0,10-3 16,-9-5-16,-9-2 0,18-10 15,13-6-15,-13-2 0,-8-5 0,10-3 16,7-4-16,-8-3 0,-5-5 16,3-3-16,2-4 0,-11-1 15,-7-3-15,5-8 0,4-4 16,-16 0-16,-12 0 0,-1-6 15,-2-7-15,-9 1 0,-8-2 0,1-9 16,0-6-16,-12 4 16,-9 3-16,0-11 0,-1-5 15,-12 5-15,-9 5 0,-3-10 16,-2-8-16,-11 7 0,-7 4 0,-14-5 16,-9-3-16,-6 4 0,-5 3 15,-7-4-15,-6-3 0,-3 11 16,-4 8-16,-12-6 0,-6-4 15,3 6-15,4 2 0,-11 3 16,-7-1-16,3 7 0,1 3 0,-9-1 16,-6-1-16,5 12 0,4 7 15,-9 1-15,-4 1 16,6 2-16,6 5 0,-11 0 0,-8 4 16,7 2-16,5 4 0,-7 3 15,-7 3-15,7 2 0,5 3 0,-6 2 16,-1 3-16,11 5 15,8 3-15,-6 2 0,-5 2 16,10 2-16,8 1 0,-5 2 16,-5 2-16,7 1 0,5 0 0,-1 3 15,-1 1-15,8 4 0,5 0 16,2 3-16,4 2 16,5-3-16,5-3 0,5 0 0,5 3 15,8-2-15,8-1 0,3-5 16,3-4-16,1-4 0</inkml:trace>
  <inkml:trace contextRef="#ctx0" brushRef="#br0" timeOffset="21150.2063">17844 6317 0,'0'0'0,"0"0"16,0 0-16,0 0 0,0 0 0,0 0 15,0 0-15,0 0 16,0 0-16,0 0 0,0 0 16,-17 23-16,17-23 0,-17 32 0,5-10 15,0 2-15,1 2 0,-4 13 16,-1 5-16,2-2 0,2-1 16,-3 14-16,3 2 15,0-2-15,1-4 0,-6 15 0,0 0 16,-3 5-16,0-3 0,-1 1 15,-1 3-15,-1 1 0,2-11 16,-1 6-16,-1 2 0,-7 17 0,6-15 16,6-7-16,5-7 0,2-12 15,2-9-15,1-4 0,3-3 16,2-6-16,1-3 0,1-3 16,1-1-16,-1-7 0,0-2 15,1-1-15,0 0 0,0-4 16,0 1-16,0-2 0,0 0 15,0-2-15,-1 3 0,1-3 16,0 0-16,0 0 0,0 0 0,0 0 16,0 0-16,0 0 15,2-3-15,2 2 0,1-2 16,4 1-16,2 1 0,3-1 0,3-2 16,0 3-16,2 2 0,7 1 15,6-1-15,1 1 0,2-1 0,17 2 16,7 1-16,1-1 15,-1 2-15,20 2 0,4 3 16,10 2-16,-7 1 0,14-1 16,1-2-16,-13 1 0,-8 0 0,29 3 15,-13 0-15,-18-3 0,-13 0 16,-15-1-16,-9-1 0,-14-4 16,-10 0-16,-10 0 0,-9 0 15,-7 1-15,-6-1 0,10-3 16,0-1-16,2 0 0</inkml:trace>
  <inkml:trace contextRef="#ctx0" brushRef="#br0" timeOffset="21586.6285">17186 8067 0,'0'0'0,"0"0"16,0 0-16,0 0 0,0 0 0,0 0 15,0 0-15,0 0 0,0 0 16,0 0-16,-25 3 0,25-3 16,0 0-16,-35 20 15,17-7-15,-1 1 0,-2 1 0,-4 2 16,-5 2-16,-8 5 0,-1-2 0,-12 9 15,-3 2-15,2-3 0,3 0 16,-15 8-16,-2 5 16,0-2-16,9-6 0,-11 8 15,-3-1-15,7-7 0,6-5 0,-26 18 16,9 1-16,11-7 0,8-5 16,-2-4-16,-2-2 0,12-7 15,7-4-15,5 0 0,1 0 16,6-7-16,1-6 0,7-2 15,3-2-15,7-3 0,6-1 0,3-2 16,-2-3-16,1 0 0,0-3 16,1 4-16,-1 1 15,2 1-15</inkml:trace>
  <inkml:trace contextRef="#ctx0" brushRef="#br0" timeOffset="22084.7293">15343 7161 0,'0'0'0,"0"0"0,0 0 15,25 2-15,-25-2 0,32 5 0,-9 0 16,4 2-16,2 2 0,12 4 16,6 4-16,1-1 0,3 2 15,15 4-15,4 1 0,9 1 16,-3-1-16,13 5 0,1 1 15,-8 0-15,-2-2 0,12 8 16,10 8-16,7-1 0,-18-9 0,0 2 16,-1 2-16,-14-2 0,-9-5 15,-1 1-15,-1 0 16,-7-6-16,-5-4 0,-1 0 0,-2-2 16,-8 0-16,-5-1 0,-8-2 15,-3-1-15,-7-5 0,-5-4 16,-4-1-16,-2-1 0,-6-4 15,-2 0-15,-1-2 0,1 2 16,-4-2-16,0-1 0,-5 2 16,-3 2-16,-1 0 0,-3-1 0,5 0 15,2 0-15,2 0 0</inkml:trace>
  <inkml:trace contextRef="#ctx0" brushRef="#br0" timeOffset="50974.1357">16831 7265 0,'0'0'0,"0"0"16,0 0-16,0 0 0</inkml:trace>
  <inkml:trace contextRef="#ctx0" brushRef="#br0" timeOffset="54085.6856">11373 7181 0,'0'0'0,"0"0"16,0 0-16,0 0 0,0 0 0,0 0 15,-28-10-15,28 10 0,0 0 16,-33-11-16,15 6 0,-1 1 16,-1 0-16,-4 2 0,-5-1 15,-1 0-15,1-1 0,-14 2 16,-4 0-16,-8 0 0,2 2 16,-2 2-16,-3 2 0,-5 0 0,5 0 15,-11 2-15,-2 1 16,11 1-16,6 2 0,-9 7 15,0 4-15,14-5 0,3-2 0,-8 7 16,1 3-16,7-1 0,4 2 16,-15 16-16,6 1 0,26-20 15,3-2-15,-14 19 0,3 0 16,16-16-16,0 2 0,-5 17 16,7-2-16,8-16 0,3 2 0,1 2 15,2 1-15,2 0 16,2-2-16,3 7 0,3 5 15,1-6-15,1-4 0,3 1 16,4 0-16,0-1 0,-1 0 0,2-2 16,2 0-16,0-5 0,2 1 15,4-2-15,1 0 0,2-2 16,1 0-16,3-1 0,4 0 16,-2-2-16,0 2 0,4-2 15,3-1-15,0 1 0,0-1 0,9-2 16,2-1-16,1 0 0,1-1 15,1 1-15,1 0 16,0-2-16,1-2 0,2 0 0,3 0 16,27 2-16,-9 1 0,-1-2 15,-2-1-15,-3-3 0,-1-5 16,1-1-16,2 0 0,-5 3 16,-2 4-16,3-4 0,2 0 15,-4-4-15,-3-1 0,5-2 16,3 1-16,-4 3 0,-4 2 0,5-3 15,3-3-15,-2-2 0,0-1 16,1-1-16,2-1 0,-4 1 16,1 1-16,3-3 0,1-3 15,-5 1-15,-5 1 0,2 1 16,2-1-16,-3-1 0,0 0 16,0 0-16,3-1 0,-8 3 15,-5 1-15,2-5 0,2-5 16,-4 5-16,-4 1 0,1-1 15,3 1-15,-4-3 0,-1 0 0,-2-2 16,-2 0-16,-7-2 0,-3-3 16,1 3-16,2 1 0,-6 1 15,-3 3-15,-2-6 0,-1-3 16,-5 2-16,-3 3 0,0 1 16,-2 2-16,-5-3 0,-2-1 0,-4-3 15,-3-1-15,-1-1 0,-1 0 16,-8 10-16,-2-3 15,-3-5-15,-1-2 0,-3-1 0,-2-2 16,-2 2-16,-4-1 0,-6 1 16,-6 2-16,0-1 0,-1-2 15,-11-5-15,-3 1 0,-3 3 16,1 4-16,-8-7 0,-5-4 16,-1 7-16,-1 3 0,-35-12 15,5 2-15,1 6 0,3 2 0,-7 4 16,-5 2-16,5 1 0,3 0 15,-6 0-15,-5 2 16,2 4-16,-1 3 0,-7-3 0,-6 0 16,5 0-16,3 0 0,-6 7 15,-3 2-15,3 1 0,0 2 16,-4 4-16,-2 2 0,6 4 16,5 1-16,-2 1 0,0 0 15,7 0-15,6 1 0,-3 4 16,0 2-16,10 1 0,6 2 0,6-2 15,7-1-15,9-1 0,7-1 16,8 1-16,7 0 16,13-4-16,8-4 0,7-2 0</inkml:trace>
  <inkml:trace contextRef="#ctx0" brushRef="#br0" timeOffset="75703.937">5006 4936 0,'0'0'0,"0"0"0,0 0 16,0 0-16,0 0 0,0 0 0,0 0 15,0 0-15</inkml:trace>
  <inkml:trace contextRef="#ctx0" brushRef="#br0" timeOffset="78818.0586">5613 4871 0,'0'0'0,"0"0"16,0 0-16,0 0 0,0 0 0,-21 22 15,21-22-15,-29 25 0,11-11 0,-3 5 16,-6 5-16,0-1 16,1 2-16,-10 8 0,-4 3 15,-4 4-15,4-2 0,-6 9 16,2 0-16,6-12 0,8-7 0,2-5 15,7-5-15,5-5 0</inkml:trace>
  <inkml:trace contextRef="#ctx0" brushRef="#br0" timeOffset="79001.8769">5000 4929 0,'0'0'0,"16"3"16,6 4-16,6 0 0,3 0 0,22 10 15,22 9-15,13 9 0,-2 1 16,24 13-16,3 1 0,9 4 16,-10 0-16,12 5 0,-39-19 15,-27-12-15</inkml:trace>
  <inkml:trace contextRef="#ctx0" brushRef="#br0" timeOffset="87035.188">4498 6010 0,'0'0'16,"0"0"-16,-25 23 0,12-11 15,0 0-15,-9 9 0,-3 4 0,-4 2 16,1 3-16,-12 9 0,-2 1 16,0-1-16,2-3 0,-8 6 15,0-4-15,1 0 0,7-7 0,4-4 16,3-4-16,6-7 16,6-6-16,6-3 0,4-3 15,1 0-15</inkml:trace>
  <inkml:trace contextRef="#ctx0" brushRef="#br0" timeOffset="87184.8018">3898 6168 0,'0'0'16,"0"0"-16,31 3 0,-9 2 0,4 1 15,14 5-15,4 1 0,14 5 16,-1 3-16,16 5 0,2 1 15,-5 0-15,2-2 0,-10-1 16,-15-7-16,-10-4 0</inkml:trace>
  <inkml:trace contextRef="#ctx0" brushRef="#br0" timeOffset="87968.7924">4056 6729 0,'0'0'16,"0"0"-16,0 0 0,-28-4 0,28 4 15,-35-7-15,9 4 0,-5 2 16,-1 1-16,-19 3 0,-7 2 16,-14 3-16,1 2 0,-19 6 15,-8 0-15,-5 7 0,11-1 0,-16 10 16,-3 5-16,5 5 0,13 1 16,-29 20-16,5-3 15,25 0-15,17-1 0,13 8 0,8 6 16,14-7-16,11-4 0,17 3 15,12 4-15,3-7 16,7-6-16,19 3 0,14-1 0,4-12 16,7-8-16,20-8 0,16-6 15,6-6-15,5-5 0,28-3 16,23-1-16,-7-5 0,1-6 16,19-5-16,17-2 0,-13-4 15,-6-2-15,13-4 0,8-1 16,-13 1-16,-10 1 0,4-11 0,2-9 15,-22 5-15,-15 1 0,-9-4 16,-4-4-16,-20 3 0,-16 3 16,-11-12-16,-10-8 0,-14 2 15,-12 2-15,-16-7 0,-12-4 16,-15 3-16,-13 0 0,-21-4 16,-15-4-16,-7 8 0,-5 6 0,-22 1 15,-15 1-15,-3 5 0,-2 4 16,-21 8-16,-16 8 15,10 7-15,7 6 0,-19 8 0,-11 6 16,11 5-16,8 5 0,-8 11 16,-6 10-16,20-6 0,15-3 0,3 7 15,2 6-15,22-4 16,17 0-16,15-5 0,13-2 16,15-8-16,12-4 0,7-5 15,4-5-15,8-2 0,4-2 0,3-1 16,4-1-16,-1 2 0,3 1 15,5-1-15,5-1 0,-1-2 16,-5-3-16,2 6 0,2 3 16,-4 1-16,-2-2 0,-4 0 15,-3-1-15,0 0 0</inkml:trace>
  <inkml:trace contextRef="#ctx0" brushRef="#br0" timeOffset="88503.1763">3114 8358 0,'0'0'15,"0"0"-15,0 0 0,0 0 0,0 0 16,0 0-16,0 0 0,0 0 16,7 28-16,-7-28 0,2 27 15,-2-27-15,0 33 0,-2-15 16,1 0-16,1 1 0,-2 0 0,1 0 16,-2 0-16,3-1 0,3-1 15,-3 4-15,1 0 0,1-3 16,-1-1-16,1 0 0,-2-1 15,1-3-15,2-2 0,-3 0 16,0-2-16,0-2 0,0 0 16,0-2-16,0 0 0,0-1 15,0 0-15,0 0 0,0-2 16,0 1-16,0-1 0,-4 0 16,2-1-16,1 0 0,-2 0 0,0 0 15</inkml:trace>
  <inkml:trace contextRef="#ctx0" brushRef="#br0" timeOffset="89102.2587">3064 9067 0,'0'0'0,"0"0"0,0 0 16,0 0-16,0 0 0,0 0 0,0 0 15,0 0-15,0 0 0,0 0 16,0 0-16,0 0 0,0 0 16,0 0-16,0 0 0,22-15 15,-22 15-15,0 0 0,0 0 16,0 0-16,18-26 0,-18 26 16,0 0-16,0 0 0,16-16 0,-13 11 15,1 1-15,-1-1 16,0 1-16,-1 0 0,-1 2 15,2 0-15,-3 2 0,0-3 0,0 3 16,0 0-16,0 0 0,-4 1 16,2 1-16,0 0 0,1 1 15,-2 1-15,0 0 0,2-1 16,-2-2-16,3 2 0,0 1 16,0-1-16,0 0 0,3-1 15,1 0-15,-1-1 0,-1-2 0,1 1 16,2 1-16,-2-1 0,0 2 15,1-2-15,-2 0 16,0-2-16,1 0 0,-3 2 0,1-1 16,-1 1-16,3-3 0,-3 3 15,-3-2-15,0 1 0,0 1 16,-4 2-16,1 0 0,-1 1 16,2 1-16,-2-1 0,1 2 15,2 1-15,0 0 0,0-1 0,1 0 16,2 0-16,-1-1 0,2 0 15,2 1-15,-1-2 0,2-1 16,2 0-16,-1 0 0,2-2 16,-3 0-16,0 0 0,-3 0 15,0 3-15,0-3 0,0 2 16</inkml:trace>
  <inkml:trace contextRef="#ctx0" brushRef="#br0" timeOffset="94302.2888">4550 8086 0,'0'0'0,"0"0"16,0 0-16,30 2 0,-30-2 0,29 8 16,-8-1-16,-1 2 0,1 1 15,6 6-15,0 3 16,-5-2-16,0-1 0,-5-3 0,-2-1 15,-2-2-15</inkml:trace>
  <inkml:trace contextRef="#ctx0" brushRef="#br0" timeOffset="94485.5129">4252 8510 0,'0'0'0,"0"0"15,0 0-15,0 24 0,0-24 0,-1 28 16,-1-10-16,4 0 16,-1 1-16,2-3 0,1 1 15,1 2-15,4-3 0,-5-3 0,2-3 16,-2 0-16</inkml:trace>
  <inkml:trace contextRef="#ctx0" brushRef="#br0" timeOffset="94702.3215">4581 8420 0,'0'0'16,"16"-4"-16,10-1 0,10-2 15,1 2-15,21-3 0,15-2 16,-1 2-16,-2 3 0,7 0 16,-2 4-16,-8-1 0,-14 0 0,-12 3 15,-9 2-15,-10 0 0,-7 1 16,-10 2-16,-9 3 0,-7 3 15,-10 1-15,-16 6 0,-15 4 16,3-3-16,0-3 0,13-4 16,8-3-16,7-3 0</inkml:trace>
  <inkml:trace contextRef="#ctx0" brushRef="#br0" timeOffset="94884.985">4564 8678 0,'0'0'0,"0"0"16,0 0-16,11 25 0,-6-13 16,1 4-16,2 3 0,3 6 15,-1-3-15,0-2 0,0-4 16,0-2-16,1-3 0,-4-4 16,1-3-16,-1-2 0,-4-2 0,0 0 15,-2 0-15,2 0 0</inkml:trace>
  <inkml:trace contextRef="#ctx0" brushRef="#br0" timeOffset="95360.4055">4703 8705 0,'0'0'0,"0"0"16,0 0-16,22-8 0,-22 8 0,32-8 15,-9 4-15,3 0 0,1 1 16,7 1-16,0 2 16,0 2-16,-2-1 0,3 3 0,-2 0 15,-7 1-15,-1 1 0,-10 4 16,-3 5-16,-5-1 0,-4 0 15,-13 2-15,-7 1 0,-6-1 16,-2-2-16,-6 2 0,-5-1 16,-1-2-16,0-3 0,-5-4 15,4-2-15,6-3 0,6 0 0,4-2 16,7-1-16,3-3 16,4 0-16,11-4 0,10-1 0,4 1 15,8-2-15,9 1 0,5 3 16,4-2-16,-3 1 0,-1 3 15,0 0-15,-5 4 0,-6 2 16,-8 4-16,-8 2 0,-11 3 16,-9 1-16,-14 8 0,-11 7 15,-6 0-15,-2 0 0,-8 3 16,-4 2-16,-2-1 0,6-5 0,0-1 16,5-3-16,14-9 15,11-7-15,13 0 0,7-2 0,13-2 16,9-2-16,16-7 0,14-7 15,1 0-15,2-3 0,7 1 16,6-1-16,-8 3 0,-6-2 16,7-2-16,-6 1 0,-13 1 15,-10 3-15,-7-6 0,-17 2 16,-3 10-16,-3 3 0,0 1 0</inkml:trace>
  <inkml:trace contextRef="#ctx0" brushRef="#br0" timeOffset="95573.1079">4853 8527 0,'0'0'0,"0"0"0,0 0 15,0 0-15,0 0 0,4 24 16,-4-24-16,7 40 0,-4-14 0,1 11 16,-1 9-16,0 5 0,1 4 15,2 17-15,3 16 16,2 6-16,0-12 0,1 0 0,-1-14 15,0-9-15,-1-14 0,-5-14 16,-2-9-16,-3-13 0,-1-7 0,1-2 16,-4 1-16,4-1 0</inkml:trace>
  <inkml:trace contextRef="#ctx0" brushRef="#br0" timeOffset="95785.6122">5585 8459 0,'0'0'0,"0"0"0,0 0 15,13 26-15,-13-26 0,9 31 16,-7-8-16,0 1 0,0 1 0,-2 6 16,0 0-16,1-3 0,1-3 15,-1-7-15,-1-6 0,0-1 16,0-3-16,0 0 0</inkml:trace>
  <inkml:trace contextRef="#ctx0" brushRef="#br0" timeOffset="96019.2757">5535 8429 0,'0'0'0,"0"0"0,0 0 15,37-5-15,-37 5 0,32-7 0,-12 3 16,2 2-16,2 2 0,5 1 15,-3 1-15,-1 1 0,-1 1 16,-1 5-16,-1 3 0,-6 1 16,0 2-16,-4 1 0,-3 2 15,-4-1-15,0 0 0,-8 6 16,-3 0-16,-1-1 0,-3-5 0,-5-2 16,-3-3-16,4-2 0,2-2 15,2-1-15</inkml:trace>
  <inkml:trace contextRef="#ctx0" brushRef="#br0" timeOffset="96154.0091">5667 8552 0,'0'0'0,"0"0"0,21-3 16,-7 1-16,2 1 0,6-1 16,3 0-16,-3 1 0,1 0 0,-1 1 15,0 0-15,-4 0 16,-4-2-16,-2 1 0,-2 0 0,-1 0 15</inkml:trace>
  <inkml:trace contextRef="#ctx0" brushRef="#br0" timeOffset="96318.2603">5598 8696 0,'0'0'0,"0"0"16,0 0-16,0 0 0,31-1 15,-31 1-15,38-5 0,-19 4 16,3-1-16,2 1 0,1 0 15,-2-2-15,-1 0 0,2 0 16,-4 2-16,-2-2 0</inkml:trace>
  <inkml:trace contextRef="#ctx0" brushRef="#br0" timeOffset="96485.9157">5449 8883 0,'0'0'0,"0"0"0,0 0 15,0 0-15,32-4 0,-32 4 0,44-7 16,-15 3-16,3-2 0,4 1 16,4-2-16,10-2 0,-4 0 0,8-4 15,-2-1-15,-9 3 16,-10 2-16,-5 1 0</inkml:trace>
  <inkml:trace contextRef="#ctx0" brushRef="#br0" timeOffset="96869.0564">5780 8961 0,'0'0'0,"0"0"15,0 0-15,3 20 0,-3-20 0,7 20 16,-7-20-16,12 25 0,-5-13 16,4-3-16,3 0 0,2-2 15,0-1-15,6-5 0,-2-2 16,1-3-16,-3-1 0,-2-2 15,-2-2-15,-1 3 0,-1-2 16,-6 0-16,-3-1 0,-3-1 16,-3 2-16,-5 1 0,-6 3 15,-6 2-15,0 2 0,-6 3 16,-3 3-16,1 3 0,-3 2 0,-2 6 16,2 4-16,7-2 0,4-2 15,6 2-15,4 1 16,5-1-16,5 2 0,13-2 0,12 2 15,1-3-15,5-2 0,13-3 16,7-1-16,3-2 0,-1-3 16,13 1-16,2-4 0,-10-1 15,-9-2-15,7-4 0,-4-4 16,-11-5-16,-8-2 0,-10 4 0,-6 2 16,-5 2-16</inkml:trace>
  <inkml:trace contextRef="#ctx0" brushRef="#br0" timeOffset="97069.1816">6122 8485 0,'0'0'16,"11"-4"-16,1 0 0,3 1 0,3-2 15,12 0-15,5-1 0,0 1 16,2 0-16,10-1 0,1 1 15,-8 0-15,-1-1 0,-1 1 16,-11 2-16,-5-1 0</inkml:trace>
  <inkml:trace contextRef="#ctx0" brushRef="#br0" timeOffset="97218.6514">6284 8518 0,'0'0'0,"0"0"15,0 0-15,-13 18 0,13-18 0,-18 20 16,7-4-16,0 0 16,1-1-16,-1 3 0,0 2 15,0 2-15,-1-4 0,3-3 0</inkml:trace>
  <inkml:trace contextRef="#ctx0" brushRef="#br0" timeOffset="97569.7873">6148 8729 0,'0'0'0,"0"0"16,0 0-16,0 0 0,0 28 0,0-28 15,-1 21-15,1-21 0,-3 26 0,3-26 16,-6 27-16,4-16 16,0-1-16,1-2 0,1-3 15,0-1-15,0-4 0,3-1 0,2-3 16,-2-1-16,0-2 0,3-4 15,1-2-15,6-2 0,-1-1 16,8-3-16,2-1 0,0 4 16,-1 2-16,2 2 0,2 1 15,-1 2-15,-2 2 0,3 4 16,-4 2-16,-3 2 0,0 2 0,-4 3 16,-2 4-16,-5 0 0,-2 3 15,-3 3-15,-2 3 16,-1 0-16,-2-1 0,-3 1 0,-3 1 15,-1-3-15,-1-4 0,2-2 16,1-2-16,4-1 0</inkml:trace>
  <inkml:trace contextRef="#ctx0" brushRef="#br0" timeOffset="97735.7631">6335 8826 0,'0'0'0,"0"0"0,0 0 15,0 0-15,0 0 0,-5 27 0,5-27 16,-10 22-16,3-8 0,-3 1 16,-2 0-16,-1 1 0,2 0 15,-3-1-15,1 0 0,-3 3 16,3-2-16,2-2 0,2-2 0,1-2 16</inkml:trace>
  <inkml:trace contextRef="#ctx0" brushRef="#br0" timeOffset="97836.8375">6243 9019 0,'0'0'0,"0"0"0,0 0 15,26-1-15,-26 1 0,34 3 16,-13 0-16,3 2 0,2 2 16,7 4-16,1 2 0,-7-2 15,-4-1-15,-3-2 0</inkml:trace>
  <inkml:trace contextRef="#ctx0" brushRef="#br0" timeOffset="98538.3746">6251 9674 0,'0'0'0,"0"0"0,-20 11 16,6-4-16,-5 1 0,-13 4 0,-7 1 15,-2-1-15,-4 0 0,-19 1 16,-6-2-16,-12 0 0,4-1 15,-23 0-15,-7-2 0,-5-3 16,13-3-16,-51-6 0,9-4 16,25 1-16,15 3 0,1-7 15,1-3-15,11-4 0,10-1 0,0-9 16,0-7-16,11 6 16,10 2-16,4-13 0,-1-9 15,11 5-15,7 4 0,3-14 0,5-10 16,9 7-16,8 4 0,10-12 15,5-10-15,6 7 0,1 4 0,19-8 16,10-6 0,0 9-16,-4 6 0,18-11 0,11-6 15,-3 15-15,-3 12 0,16-6 16,12-3-16,-8 6 0,-5 5 0,17 5 16,13 3-16,-6 10 0,-6 9 15,16 4-15,12 4 16,-12 4-16,-9 4 0,18 13 0,12 11 15,-14 3-15,-12 0 0,13 10 16,7 9-16,-16 0 0,-12 1 0,14 11 16,11 7-16,-21-4 15,-15-4-15,5 11 0,3 8 16,-18-11-16,-12-6 0,-8 7 16,-5 9-16,-11-10 0,-8-7 0,-9 10 15,-5 5-15,-11-11 0,-6-7 16,-13 6-16,-7 4 0,0-9 15,0-6-15,-19 1 0,-10-2 16,0-4-16,5-4 0,-9-1 16,-5 0-16,3-5 0,3-4 0,-3 1 15,-1-1-15,8-6 16,7-7-16,-2-2 0,-1-5 16,5 1-16,4 0 0,-5-2 0,-3 0 15,5 2-15,3 1 0,1-5 16,0-3-16,10 1 0,9 1 15,5 1-15</inkml:trace>
  <inkml:trace contextRef="#ctx0" brushRef="#br0" timeOffset="105236.4081">8493 4201 0,'0'0'0,"0"0"0,0 0 15,0 0-15,0 0 0,-14 22 16,14-22-16,-13 17 0,13-17 16,-16 24-16,5-8 0,0 0 15,-1-1-15,-2 2 0,-2 1 16,1 0-16,1-1 0,-3 2 16,2-2-16,1-1 0,3 0 15,4-5-15,2-2 0,4-3 0,4 0 16,10-2-16,8-3 0,4 0 15,5-2-15,7 1 0,4-1 16,10 1-16,-1 0 0,1 3 16,1 1-16,3 3 0,-6 2 0,-6 1 15,-4 2-15,-6 2 16,-4 1-16,-3 7 0,-7 1 16,-8-6-16,-4-3 0,-9 4 15,-7 1-15,-2-2 0,-3-3 0,-8 0 16,-5-2-16,-5-2 0,0 0 15,-9-6-15,-6-2 16,2-3-16,0-1 0,-9-2 0,0-3 16,3 2-16,1-1 0,5-4 15,1-3-15,12 3 0,7 3 0,9 1 16</inkml:trace>
  <inkml:trace contextRef="#ctx0" brushRef="#br0" timeOffset="105419.2101">8454 4218 0,'0'0'0,"12"-2"16,5 0-16,3 0 0,1 1 15,11-1-15,5 0 0,9 0 16,0-2-16,11 2 0,2 1 16,-6 1-16,-5-2 0,3 4 15,-7 1-15,-9 1 0,-5 0 0,-10 1 16,-7 2-16,-5-1 0,-1-3 0,-2-1 15</inkml:trace>
  <inkml:trace contextRef="#ctx0" brushRef="#br0" timeOffset="105957.0238">6401 5495 0,'0'0'0,"0"0"0,0 0 0,0 0 16,0 0-16,-23 26 0,23-26 15,-25 30-15,10-15 0,-3 3 16,-3 4-16,2-1 0,0 1 0,-7 5 16,0-3-16,2-2 15,2-3-15,0 0 0,3-3 16,3-1-16,7-3 0,-1-2 16,3-1-16,5-2 0,0-2 0,6 2 15,5 1-15,2-1 0,2-1 16,6 1-16,5-1 0,1 1 15,1 0-15,2 2 0,1 0 16,4 2-16,0 0 0,-4 3 16,-3 0-16,-4 0 0,-3 0 15,-3 2-15,-4 1 0,-6-1 0,-1-1 16,-9 2-16,-3 2 16,-9 0-16,-4 1 0,-4-3 15,-4-1-15,-3-2 0,-2-2 0,-8 2 16,0 0-16,2-3 0,3-2 15,2-4-15,1-3 0,4-2 16,2-3-16,3-5 0,3-6 16,5 3-16,4 2 0,2 3 15</inkml:trace>
  <inkml:trace contextRef="#ctx0" brushRef="#br0" timeOffset="106135.7096">6184 5741 0,'0'0'0,"0"0"16,23-3-16,-23 3 0,35-3 0,-10 1 16,6 1-16,9-2 0,0 1 0,11 3 15,1 4-15,-2-3 16,-3-1-16,4 5 0,-6 1 16,-9 4-16,-10-1 0,-5-2 15,-5-2-15,-2-1 0</inkml:trace>
  <inkml:trace contextRef="#ctx0" brushRef="#br0" timeOffset="106604.3269">6230 6752 0,'0'0'0,"0"0"15,0 0-15,0 20 0,0-20 0,-3 21 16,3-21-16,-7 32 16,0-15-16,1 1 0,-1 0 15,2 1-15,-2 0 0,-3 3 16,1-4-16,3 0 0,0-2 16,4-2-16,1 0 0,2-3 15,2 0-15,5-2 0,4-1 16,2-1-16,3-1 0,3 0 0,2 0 15,1 1-15,1 0 0,1 1 16,-1-2-16,-2 4 0,-2-1 16,2 8-16,-1 4 0,-8 0 15,-1 1-15,-6 2 0,-3 1 16,-1 1-16,-2-1 0,-3 0 16,-4 1-16,-1-2 0,-3 1 0,-2-3 15,-2 0-15,-1-2 16,2-4-16,-5 0 0,1-2 0,-2-2 15,-1 0-15,-4-3 0,0-4 16,0-2-16,-2-1 0,-1-5 16,-7-2-16,7-2 0,1-2 15,0-9-15,3-5 0,5 4 16,4 4-16,3 4 0</inkml:trace>
  <inkml:trace contextRef="#ctx0" brushRef="#br0" timeOffset="106819.2752">6220 6943 0,'0'0'16,"0"0"-16,0 0 0,30-7 15,-16 5-15,3-1 0,4-2 16,7 0-16,1 0 0,2 0 16,2 1-16,-1 1 0,-1 2 15,3-3-15,-5 1 0,-4 0 16,-3-1-16,-3 2 0,-4 1 0,-2 1 15,-4 2-15,-7 4 0,-6 4 16,2-4-16,1-1 0,-3 0 16</inkml:trace>
  <inkml:trace contextRef="#ctx0" brushRef="#br0" timeOffset="110819.459">2358 7967 0,'0'0'0,"0"0"16,17 0-16,-9-1 0,2-1 0,7 1 15,5-1-15,9 0 16,1 1-16,6 0 0,6 0 16,13-2-16,-1 0 0,10 1 15,5-3-15,15 2 0,-1 0 0,21 1 16,6 0-16,-18 0 0,-27 1 15,-18 1-15</inkml:trace>
  <inkml:trace contextRef="#ctx0" brushRef="#br0" timeOffset="111352.3491">5124 7842 0,'0'0'0,"18"-2"16,1 1-16,5-1 0,0-1 0,7-2 15,1 1-15,2 1 0,-2-1 16,-7 1-16,-1-3 0,-8 2 15,-5 1-15,-6-3 0,-5 2 16,-5 0-16,-4 0 0,-4 2 16,-8 2-16,-2 1 0,-6 2 0,-6-1 15,-5 0-15,-2 2 0,-1 1 16,-15 3-16,-7 1 16,0-3-16,0 0 0,-17 2 0,-1 1 15,1 0-15,0 0 0,-17 1 16,-13 0-16,-17 2 0,20-1 15,-5-3-15,-2 1 0,13-2 16,7-3-16,-2 3 0,-6 1 16,12 0-16,8-2 0,0-2 15,-1-1-15,9-2 0,6 2 16,2-1-16,1 3 0,9 0 16,11 0-16,0-3 0,-1-2 0,12-2 15,9-2-15,14 2 0,10-1 16,1 0-16,4 0 0,4-5 15,8-4-15,8-2 0,6 1 16,14-1-16,10 3 16,-17 4-16,7 0 0,14-2 0,7 0 15,3 0-15,4-1 0,43 0 16,2 1-16,-10 3 0,-5 2 0,14 0 16,6-2-16,-7 2 0,-4 1 15,8-1-15,8 0 0,-9 0 16,-7-1-16,11 4 15,5 1-15,-12-4 0,-7-3 0,-1 1 16,-4 1-16,-13 1 0,-13 1 16,-7 1-16,-11 0 0,-18-1 15,-14-2-15,-7 2 0,-6 0 16,-2 1-16</inkml:trace>
  <inkml:trace contextRef="#ctx0" brushRef="#br0" timeOffset="113219.7579">7421 8767 0,'0'0'15,"0"0"-15,0 0 0,0 0 16,0 0-16,27-10 0,-27 10 16,31 0-16,-13 0 0,4-1 15,1-1-15,2-1 0,3 1 0,9-3 16,-1-1-16,-2 3 0,-1 2 15,4 0-15,-1 0 16,-6 0-16,-3-2 0,-6 3 0,-6 1 16,-4-1-16,-2-2 0,-3 1 15,-2 0-15,0 0 0</inkml:trace>
  <inkml:trace contextRef="#ctx0" brushRef="#br0" timeOffset="113602.2363">8326 8521 0,'0'0'15,"0"0"-15,0 0 0,29 1 16,-15-1-16,-1 0 0,3 2 0,2 0 16,1 1-16,6 2 15,1 0-15,-1 1 0,-3 0 0,0 4 16,-1-1-16,-2 0 15,-3 1-15,-2 1 0,-3 1 0,-6 1 16,-4 0-16,-5 1 0,-5 1 16,-3 0-16,-3 1 0,-11 4 15,-6 2-15,-1-1 0,0-1 16,-2 0-16,-2-2 0,0 2 16,5-3-16,5-1 0,4 1 15,7-2-15,1-4 0,10 1 0,7-2 16,3-1-16,4 0 0,12-3 15,10 0-15,4-2 0,5 0 16,12 0-16,2-1 0,-3 0 16,-3 0-16,5 0 0,-3 0 15,-12-2-15,-7-2 0,-8 1 16,-5-1-16,-5 1 0</inkml:trace>
  <inkml:trace contextRef="#ctx0" brushRef="#br0" timeOffset="113919.4817">7546 9605 0,'0'0'0,"0"0"0,0 0 0,25-2 0,-18 2 16,6 0-16,6 1 15,0-1-15,1 2 0,6-1 16,2-1-16,-1 1 0,0-1 0,4 2 16,-2 0-16,-3-2 0,-5-1 15,-4 1-15,-2-1 16,-3 0-16,0 0 0,-5 0 0,-2 1 15,2-1-15</inkml:trace>
  <inkml:trace contextRef="#ctx0" brushRef="#br0" timeOffset="114369.6397">8422 9425 0,'0'0'0,"0"0"0,0 0 16,22 7-16,-22-7 0,21 7 16,-7-1-16,-1 0 0,-1 3 0,3 2 15,-3 0-15,-2 1 0,-3-1 16,-2 2-16,-3 1 16,-2 0-16,-3-3 0,-7 0 0,-6 0 15,1 0-15,-3-1 0,-3-1 16,-3 1-16,0-1 0,0-2 0,-5 1 15,1-2-15,4 1 16,3-1-16,5-1 0,2-1 16,3-2-16,3 0 0,3-1 15,5-1-15,5 2 0,0 1 0,12-1 16,6 0-16,1 2 0,-1 0 16,11 3-16,5 1 15,-4 0-15,-3 1 0,-2 1 0,0 0 16,-6 1-16,-3 1 0,-1 0 15,-4 0-15,-7-3 0,-3 1 0,-10-1 16,-6-1-16,-4 0 16,-4-3-16,-11-2 0,-10-2 15,-3 0-15,-3-1 0,-18-1 16,-6 0-16,14 0 0,12 0 0,9 1 16</inkml:trace>
  <inkml:trace contextRef="#ctx0" brushRef="#br0" timeOffset="125652.4377">5507 12166 0,'0'0'0,"-13"1"16,-7 2-16,-2 0 0,-3-1 0,-15 5 16,-20 4-16,-2 2 15,-1 0-15,-27 14 16,-11 8 0,1 6-16,2 6 0,7 1 0,19-8 0,-14 22 15,10 7 1,23-9-16,21-5 0,22-5 0,15-5 15,19-5-15,9-5 0,25 1 16,18-1-16,6-6 0,6-4 16,5-3-16,4-5 0,-3 1 15,-1 2-15,7-8 0,5-2 16,-3-2-16,-1-2 0,1-2 16,-1-2-16,-6-4 0,-5 0 0,-5-4 15,-1-1-15,-5-3 0,-3-3 16,-4-4-16,-2-2 0,-11 0 15,-8 2-15,-2-9 0,0-7 16,-12-1-16,-9-2 0,-8-6 16,-9-5-16,-8 3 0,-5-1 0,-14-3 15,-6-3-15,-17 0 0,-11 3 16,-16-2-16,-11 3 16,-12-1-16,-9 3 0,-25 4 15,-19 6-15,0-2 0,-1 0 0,45 11 16,31 8-16,21 6 0</inkml:trace>
  <inkml:trace contextRef="#ctx0" brushRef="#br0" timeOffset="128488.4432">20093 12729 0,'0'0'0,"0"0"16,0 0-16,-26-7 0,26 7 0,-30-2 16,7 1-16,-2 1 0,-3 1 15,-12 5-15,-3 3 16,2 3-16,0 3 0,-14 5 0,-4 1 16,-4 6-16,7 1 0,-10 10 15,0 5-15,11-2 0,7-3 16,-3 11-16,1 5 0,11-9 15,8-2-15,-2 26 0,11-1 16,12-29-16,4-1 0,11 26 16,11-2-16,7-11 0,6-7 15,21 4-15,15 2 0,-1-9 0,-1-5 16,22 3-16,15 3 16,-4-15-16,-3-11 0,12 7 0,7 7 15,-12-5-15,-7-2 0,12-13 16,9-7-16,-14-6 0,-12-2 15,7-6-15,4-5 0,-19-4 16,-10-4-16,4-8 0,2-7 16,-14 1-16,-9 2 0,-2-10 15,-1-5-15,-13 5 0,-6 4 0,-9-14 16,-5-10-16,-9 2 16,-3 4-16,-13-9 0,-9-5 15,-7 9-15,-2 7 0,-17-10 0,-11-7 16,-2 12-16,-3 8 0,-19-2 15,-15-1-15,3 10 0,3 4 16,-26 3-16,-16 1 0,10 11 16,7 7-16,-23 11 0,-13 7 15,13 4-15,11 1 0,-21 13 16,-11 7-16,48-7 0,34-4 0,23-3 16</inkml:trace>
  <inkml:trace contextRef="#ctx0" brushRef="#br0" timeOffset="166638.5586">5914 11899 0,'0'0'16,"-10"-14"-16,-5-2 0,3 4 15,-2-1-15,-10-3 0,-6-2 16,-8-2-16,-4 2 0,-3 4 16,-3 3-16,-10 1 0,1 5 15,-6 2-15,-3 6 0,-10 5 0,-1 5 16,-7 7-16,-7 4 15,-16 11-15,0 4 0,-43 27 16,14 2-16,17 1 0,14 1 0,5 5 16,4 3-16,6 5 0,7 5 15,4 5-15,3 4 0,7 5 16,4 4-16,9 11 0,5 9 16,4-10-16,3-7 0,5 12 15,3 8-15,6-6 0,2-6 16,3 10-16,2 8 0,4-6 15,4-2-15,8 4 16,7 3-16,10-16 0,5-9 0,15 12 16,10 8-16,-1-8 0,1-4 0,14 1 15,9 1-15,3-11 16,0-9-16,14 3 0,5 0 16,0-13-16,-2-10 0,12-1 15,8-1-15,-2-8 0,-3-6 0,7-7 16,5-3-16,5-4 0,4-2 15,8-10-15,5-6 16,-24-10-16,-14-8 0,8-2 0,6-3 16,2-7-16,1-2 0,-1-9 15,0-5-15,-6-6 0,-3-3 0,5-7 16,2-4-16,-5-4 0,-4-3 16,1-4-16,3-2 0,-4-4 15,-4-1-15,0-5 0,0-3 16,-12-1-16,-7-1 0,3-5 15,0-2-15,-8 0 0,-7 2 16,-4-9-16,-2-5 0,-6-3 16,-2-2-16,-7-7 0,-3-5 15,-6 7-15,-3 5 0,-5-11 16,-1-9-16,-9 9 0,-5 6 0,-8-13 16,-4-7-16,-11 6 15,-5 5-15,-12-12 0,-6-8 0,-1 9 16,1 5-16,-16-8 15,-9-6-15,-3 9 0,-2 6 0,-12-9 16,-8-6-16,1 9 0,1 8 16,-16-7-16,-12-3 0,-4 12 15,-3 7-15,-20-2 0,-12-4 16,6 10-16,4 6 0,-24 2 16,-22 2-16,1 5 0,-1 3 0,57 23 15,41 16-15,27 10 0</inkml:trace>
  <inkml:trace contextRef="#ctx0" brushRef="#br0" timeOffset="169287.1034">20079 12515 0,'0'0'0,"0"0"0,0 0 16,-29-8-16,29 8 0,-34-2 16,7 4-16,-3 0 0,-1 1 15,-15 5-15,-6 4 0,-15 4 0,-2 4 16,-17 9-16,-2 4 0,3 4 15,4 3-15,-19 11 0,-12 11 16,-32 26-16,16-5 0,13 4 16,8 4-16,6-1 0,4-2 15,3 3-15,2 3 0,12-1 0,7-2 16,-2 8-16,-2 4 0,9-6 16,7-3-16,0 8 15,1 3-15,9-7 0,7-6 0,5 4 16,5 4-16,10-3 0,6-1 15,11 2-15,7 0 0,8-5 16,7-5-16,16 4 16,12 2-16,1-11 0,2-5 0,11 4 15,8 4-15,4-9 0,2-5 0,15 0 16,9 3-16,0-3 16,0-2-16,11-1 0,8-1 15,2-5-15,0-5 0,10-4 0,7-2 16,-1-3-16,1-1 0,8-1 15,6 1-15,-6-3 0,-3-1 16,7-4-16,2-2 0,0-7 16,0-4-16,-1-10 0,1-7 15,-11-3-15,-9-4 0,10-2 16,5-2-16,-6-4 0,-6-3 0,30-13 16,21-11-1,-36 0-15,-22-1 0,-10 1 0,-6-1 16,0-4-16,1-3 0,-4-6 15,-5-5-15,-5 2 0,-5-1 0,-4-9 16,-4-7-16,-7-4 16,-5-4-16,-6-9 0,-4-9 0,-12 9 15,-7 4-15,-6-11 0,-4-6 16,-9-1-16,-4 0 0,-10-9 16,-5-7-16,-8 1 0,-6 2 15,-13-8-15,-6-7 0,-7 10 16,-3 6-16,-15-14 0,-10-10 15,-4 13-15,-1 8 0,-14-9 16,-10-9-16,-4 11 0,-3 8 0,-19 0 16,-13-2-16,1 11 0,3 5 15,-26-1-15,-20 1 16,-2 15-16,-2 8 0,-25 1 16,-18-2-16,4 12 0,4 8 0,-26 5 15,-19 7-15,-5 13 0,-5 12 16,84 6-16,59 2 0,38 4 15</inkml:trace>
  <inkml:trace contextRef="#ctx0" brushRef="#br0" timeOffset="225955.3931">11171 14518 0,'0'0'0,"-17"-5"0,-4 0 16,1 1-16,-2 0 0,-17-2 15,-16 0-15,-3 2 0,-2 2 16,-19 3-16,-6 2 0,-8 2 15,6 1-15,-20 6 0,-3 5 16,10-3-16,7-2 0,-49 16 16,5 5-16,16 1 0,11-2 0,-8 3 15,-5 1-15,15 3 0,11 2 16,-3 6-16,-3 8 16,11-8-16,6-4 0,1 7 0,0 5 15,9-3-15,5-2 0,5 7 16,4 5-16,16-9 0,12-4 0,12 5 15,8 4-15,6-8 0,7-6 16,11-6-16,8-2 16,8-5-16,6-4 0,18 4 15,14 4-15,0-4 0,0-2 0,18-6 16,9-4-16,3-2 0,1 0 16,16 4-16,13 2 0,-10-5 15,-5-4-15,15-1 0,9-1 16,-1-2-16,-3-1 0,13 5 15,10 4-15,-11-4 0,-7-2 0,49 2 16,32 3 0,-20-3-16,-15-1 0,-1-3 0,0-2 15,-12-2-15,-7-2 0,6 1 16,6 1-16,0 4 0,0-1 16,11 1-16,8-2 0,-10 0 0,-6 0 15,2 0-15,0 1 16,-9 1-16,-7 0 0,2 0 0,2 0 15,-8-3-15,-8-1 0,19-1 16,15-1-16,-34 0 16,-22-1-16,-7-4 0,-3-1 0,-1-2 15,-1 1-15,-3-5 0,-4-4 16,-9-3-16,-5 0 0,-7-5 16,-6-3-16,-7 2 0,-4 1 0,-9-11 15,-3-5-15,-13-3 16,-6 0-16,-10-4 0,-6-3 0,-4 4 15,-2 3-15,-7-11 0,-4-8 16,-8-4-16,-7-1 0,-13-5 16,-10-1-16,-3 8 0,-3 8 15,-8-7-15,-5-2 0,-9 0 16,-7 0-16,-12-2 0,-7-1 16,-8 4-16,-6 4 0,-13 1 15,-12 1-15,2 1 0,-1 3 0,-19 1 16,-14 0-16,3 6 0,3 5 15,-23-1-15,-15-2 0,5 4 16,1 3-16,-18-3 16,-11-2-16,4 9 0,6 8 0,-13-1 15,-9 2-15,0 1 0,0 3 16,-7 3-16,-6 2 0,7 2 16,8 0-16,-11 6 0,-6 5 15,12 2-15,9 2 0,-19 9 16,-14 6-16,10 5 15,6 1-15,71-3 0,48-1 0,7 11 16,3 9-16,33-13 16,23-9-16,16-6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59:06.335"/>
    </inkml:context>
    <inkml:brush xml:id="br0">
      <inkml:brushProperty name="width" value="0.05292" units="cm"/>
      <inkml:brushProperty name="height" value="0.05292" units="cm"/>
      <inkml:brushProperty name="color" value="#FF0000"/>
    </inkml:brush>
  </inkml:definitions>
  <inkml:trace contextRef="#ctx0" brushRef="#br0">1953 12157 0,'0'0'0,"0"0"16,0 0-16,0 0 0,0 0 0,0 0 16,0 0-16,0 0 0,29 0 15,-29 0-15,0 0 16,0 0-16,26 0 0,-26 0 15,0 0-15,25 0 0,-17-2 0,-1 2 16,3 1-16,-2 0 16,1 1-16,4-1 0,5 0 15,0-1-15,1 0 0,6 0 0,4 0 16,1 0-16,1 0 0,13 1 16,3 1-16,1-1 0,-3 0 0,13 1 15,3 2-15,5 0 0,-3-1 16,4 5-16,-1 4 15,-12-2-15,-4-2 0,-9 1 0,-3 1 16,-9-2-16,-7 1 0,-3 1 16,-7 3-16,-4 0 0,-3 0 0,-8 6 15,-4 3-15,-5-3 16,-1-1-16,-12 7 0,-6 6 16,-4-2-16,0 0 0,-12 8 15,-7 0-15,0-5 0,3-4 0,-8 2 16,1-1-16,7-7 0,7-5 15,-24 4-15,4-4 16,30-10-16,5-3 0,-16-5 0,2-7 16,23 1-16,1-1 0,4-9 15,-2-5-15,5-4 0,2-1 0,7-8 16,3-6-16,0 0 16,3-1-16,11-7 0,8-5 15,-2 5-15,0 4 0,6-3 16,3-2-16,-4 11 0,2 7 0,13-11 15,0 9-15,-7 6 0,-2 7 16,6 6-16,5 6 0,-21 9 16,-1 3-16,7 8 0,7 6 15,-7 1-15,-5 1 0,0 16 16,0 14-16,-3 0 0,-2 3 0,0 9 16,1 9-16,-4-10 15,-1-6-15,7 23 0,4-10 16,-8-16-16,-5-11 0,-2 1 15,-4 2-15,-1-11 0,-1-7 0,-3-5 16,0-3-16,-2-5 0,1-1 16,-6-10-16,-2-1 0,-3-3 15,-1-4-15,-11-12 0,-10-12 16,0-3-16,0-5 0,-10-11 16,-7-8-16,-6-5 0,1 1 15,-36-30-15,2 4 0,15 14 16,14 9-16,-8 10 0,-6 8 15,23 15-15,18 10 0,8 6 0</inkml:trace>
  <inkml:trace contextRef="#ctx0" brushRef="#br0" timeOffset="9315.1406">8887 13762 0,'0'0'0,"0"0"0,0 0 0,0 0 16,0 0-16,0 0 0,0 0 15,0 0-15,0 0 0,0 0 0,-25-5 16,25 5-16,0 0 15,0 0-15,-23 0 0,23 0 16,0 0-16,0 0 0,-29 2 16,29-2-16,-14 3 0,8-1 15,-1-1 1,-2 0-16,1-1 0,-1 2 0,1-1 0,-1 0 16,-1 1-16,0-1 15,2-1-15,-3 2 16,-2-1-16,2 1 0,0 0 0,0-1 15,0 0-15,0-1 16,0-1-16,0 1 0,0 0 16,-1 1-16,-1-1 0,0 0 0,-1 0 15,1 0-15,0 0 0,0-1 16,1 0-16,-2 0 0,1 0 16,0 1-16,0 1 0,-2-1 15,2 0-15,-2 0 0,-1 0 16,2 0-16,0 0 0,0 0 15,1 1-15,-1-1 0,-2 1 0,1 0 16,-2 0-16,1 0 16,-1-2-16,-3 1 0,2-1 0,0 1 15,0 1-15,0-1 0,-1 0 16,-1 0-16,0 0 0,2 0 16,-1 0-16,1-1 0,2 0 0,-2 0 15,-1 1-15,2 0 16,0 0-16,-4 0 0,-1 0 0,2 0 15,1-1-15,1 1 0,-2 0 16,1 0-16,0 1 0,0-1 16,-2 0-16,1 0 0,1 0 15,0 0-15,1 1 0,-1-1 16,2 0-16,-1 1 0,-5 0 16,4 0-16,-1 0 0,0 0 15,1 0-15,0 1 0,0-1 0,-2 2 16,-1-2-16,1 1 0,1-1 15,0 1-15,0-1 16,-1 0-16,1-1 0,-1 1 16,-1-1-16,0 2 0,1-1 15,-1 1-15,0 1 0,0-1 0,0-1 16,-3-1-16,-2-2 0,4 3 16,3 2-16,-4 0 0,1 0 15,-1-3-15,4-2 0,-2 2 16,-2 0-16,2 3 0,1 1 0,0-1 15,0 0-15,-1 0 0,-2-1 16,2 1-16,0-2 0,3 2 16,0-1-16,-2-1 0,0 0 15,0 1-15,0 0 0,-1 0 16,0-1-16,0 1 0,1 0 0,-1 0 16,-2-2-16,0 0 15,2 1-15,1 1 0,2 2 16,-2-3-16,0 1 0,-1-2 15,0 1-15,0 0 0,-2 1 0,3 0 16,-1-1-16,0 0 0,0-1 16,0 0-16,0 0 0,0 1 15,0 0-15,0-1 0,-1-1 16,-1 0-16,-1 1 0,2 1 16,1 0-16,1 0 0,1-1 0,1 1 15,-3 0-15,1 2 16,1 0-16,-1 0 0,-2-1 15,2-1-15,0-1 0,2 1 16,-2 1-16,-1 0 0,-1 0 0,-1-2 16,-3-2-1,2 3-15,-3 1 0,4-1 0,2 1 16,-2-1-16,-2-1 0,3-1 16,2-1-16,-3 2 0,-3 2 15,3-3-15,3-1 0,-1-1 16,1 2-16,-1-1 0,0 2 0,-3 1 15,-1 2-15,4-2 0,0-1 16,4-1-16,-3-1 16,0 0-16,0 0 0,-1 1 0,-1 2 15,1 0-15,1-1 0,-3-1 16,0-1-16,4 0 0,2 1 16,-4 0-16,-4 0 0,4-1 15,3 2-15,-3 0 0,1-1 16,2-1-16,0 0 0,-1 1 15,-2 2-15,0-1 0,2-1 0,0 0 16,0-1-16,2 1 0,-1 1 16,-1 0-16,-2 0 15,0 2-15,3 0 0,-1-2 0,-1-2 16,3 0-16,1 1 0,-2-1 16,0 0-16,-2 2 0,2 1 0,0-2 15,-1-2-15,2 2 16,1 1-16,-4 1 0,1-1 15,-2 2-15,2-1 0,2-1 16,0 1-16,1 0 0,-1 1 0,-1-2 16,-1-1-16,2-1 0,2 0 15,-3 1-15,0 2 16,4 1-16,1 0 0,-7-1 0,-2-2 16,5-1-16,1 0 0,-5 1 15,1 2-15,3-3 0,0-1 0,-1 0 16,0 1-16,1-2 15,-1 0-15,-1 1 0,-2 1 16,7 1-16,-2 0 0,-2 0 0,-3 1 16,5-1-16,0-1 0,-5-2 15,-1 0-15,4 1 0,4 2 16,-4 3-16,0 0 0,6-1 16,-2-1-16,-4-1 0,-1-2 15,5 0-15,-1 0 0,0 1 16,0 3-16,-1 0 0,0 1 0,1-2 15,-2 0-15,1-1 0,1 0 16,-3 0-16,1 2 0,2-1 16,0-1-16,-2 2 0,-2 1 15,1-3-15,6-2 0,-6 1 16,0-3-16,2 4 0,0 2 0,1 1 16,-3-1-16,1 1 15,4-2-15,-4 0 0,2-2 16,-3 2-16,3 2 0,0-4 15,0 1-15,0 1 0,4 3 0,-5-3 16,2 0-16,0 0 0,-1 0 16,1 0-16,-1-2 0,2 0 15,-1-1-15,1 1 0,-1 2 16,1 0-16,-1 0 0,0 2 16,-1 1-16,3-2 0,2-3 0,-2 1 15,-3-1-15,3 2 16,1 2-16,1-2 0,-1 0 15,0 0-15,-1 0 0,-1 1 16,2 1-16,0-1 0,-1 1 0,2-2 16,0-3-16,1 1 0,1 1 15,-3 0-15,2-1 0,1 1 16,1 0-16,3 0 0,-2 1 16,1 1-16,0 1 0,0 0 15,-1 1-15,0-1 0,2 1 0,-2-2 16,2 1-16,0-2 0,0 1 15,1-1-15,-1 0 16,2 0-16,-1 2 0,1-1 0,0-1 16,-1 0-16,1 0 0,0 0 15,-3 0-15,3-2 0,0-1 0,2 0 16,-2 1-16,0-1 16</inkml:trace>
  <inkml:trace contextRef="#ctx0" brushRef="#br0" timeOffset="16287.6223">17001 13567 0,'0'0'0,"0"0"0,0 0 0,0 0 15,0 0-15,0 0 0,0 0 16,24 5-16,-24-5 0,0 0 0,0 0 15,0 0-15,0 0 0,21 3 16,-21-3-16,0 0 0,0 0 16,0 0-16,0 0 0,0 0 15,0 0-15,0 0 0,0 0 16,0 0-16,0 0 0,0 0 16,0 0-16,0 0 0,-12 16 15,12-16-15,0 0 0,0 0 16,0 0-16,0 0 0,0 0 15,-24-1-15,24 1 0,0 0 0,0 0 16,-21-3-16,21 3 0,0 0 16,0 0-16,-28-1 0,28 1 15,0 0-15,-23 1 0,23-1 16,0 0-16,-27 1 0,27-1 16,-20-1-16,11 0 0,-1 1 15,-1 1-15,0 0 0,1 1 0,-2-1 16,-2 2-16,-1-2 0,1 1 15,1-1-15,-1 1 16,0 0-16,0 0 0,-1 0 0,1 1 16,-2-1-16,-1 0 0,-1 0 15,1-1-15,0 0 0,1 0 0,-6 2 16,-1-1-16,-1 1 16,1 0-16,0-1 0,1 0 15,1-1-15,2-1 0,-3-1 16,-1-2-16,0 3 0,0 3 0,0 0 15,0 0-15,0-1 0,1-2 16,-3 2-16,-2 0 16,1 1-16,1 1 0,-6-1 0,0 1 15,1-1-15,3-1 0,-2 0 16,-2 0-16,3 0 16,-1-1-16,-3 0 0,-2-1 15,2-1-15,1 1 0,0-2 16,0-1-16,-4 1 0,1 0 0,0 0 15,-1 0-15,2 1 0,0-1 16,1 1-16,1-2 0,-2 0 16,-1 0-16,0 0 0,0 0 15,-2 0-15,1 0 0,0 0 16,1 1-16,0 0 0,0 1 0,-1 0 16,-1 0-16,1 0 0,0-1 15,-1 1-15,-3 0 16,4-1-16,2 1 0,-3 1 15,-4 1-15,2-1 0,3-1 0,-3 0 16,-4-1-16,-3 1 0,3-1 16,2 0-16,2 0 0,0 1 15,-1 2-15,-3-1 0,-1 2 16,3 0-16,2 1 0,0 0 16,-1-2-16,0 1 0,1-2 0,0 2 15,1 1-15,-2-2 0,-2 0 16,2 0-16,-1-1 0,0 3 15,1 0-15,-1-1 16,0-2-16,0 0 0,-1 0 0,1 0 16,0-1-16,0 1 0,-1-1 15,0 1-15,0 1 0,0 1 16,1 2-16,0-3 0,0-1 16,1 0-16,-1 0 0,-1 0 0,1 1 15,0 1-15,-1 1 0,1 2 16,0 0-16,2-3 15,0-3-15,2 3 0,0 3 0,1-3 16,3 0-16,0 2 0,-1 1 16,3 1-16,-1 1 0,-1-1 15,-1 0-15,4 1 0,4-1 16,0 0-16,2 0 0,1 0 16,1 0-16,2 0 0,0 2 15,1-2-15,3-1 0,1-3 16,3 2-16,1 0 0,2 1 0,1-2 15,1 0-15,2-1 0,0-2 16,-4-1-16,-1-2 0,0-1 16,-1-2-16,3 1 0,0 2 15,1-1-15</inkml:trace>
  <inkml:trace contextRef="#ctx0" brushRef="#br0" timeOffset="21915.8404">23285 13915 0,'0'0'0,"0"0"16,0 0-16,0 0 0,0 0 0,0 0 15,0 0-15,0 0 0,0 0 0,0 0 16,27 5-16,-27-5 16,0 0-16,26 3 0,-26-3 15,28 2-15,-14-2 0,1 1 16,3 0-16,1 1 0,1 0 0,2-1 15,2-1-15,1 1 16,2-1-16,9 1 0,3 0 0,-1-1 16,1 0-16,9-1 0,2 1 15,-2-1-15,0 1 0,8 0 16,-1 0-16,-1 0 0,-1 0 16,1 1-16,0-1 0,2 1 15,-5 0-15,3-1 0,2 0 16,-6 0-16,-4 0 0,4 0 0,3 1 15,-4-1-15,-1-2 0,8 0 16,0 0-16,-3 0 0,-1 0 16,1 1-16,2 0 0,-5-1 15,-4 0-15,5-1 0,2-3 16,-6 4-16,-3 3 0,7-5 16,4-2-16,-7 3 0,-2 1 15,23-3-15,-4-2 0,-26 3 16,-1-1-16,27 0 0,-1 1 15,-5 0-15,-5-1 0,1 0 16,0 1-16,-8 1 0,-4 1 0,8-3 16,5-1-16,-8 1 0,-6 3 15,6-1-15,6-1 0,-2 4 16,-1 1-16,1-3 16,0-3-16,1 3 0,1 3 0,1-4 15,1-3-15,-6 2 0,-2 2 16,6-3-16,5 1 0,-2 2 15,-5 1-15,1-1 0,-1 0 16,3-1-16,4 0 0,-3 1 0,0 2 16,-3 0-16,-1 1 0,4-2 15,4-1-15,-3-3 0,-1-1 16,4 1-16,1 1 0,-2 0 16,-4-2-16,6 2 0,3-2 15,-3 2-15,-1 2 0,-2-1 16,1 0-16,-1 1 0,2 1 0,4-1 15,4 0-15,-4-1 0,-2-2 16,-1 1-16,2 0 16,-4 5-16,-3 4 0,7-3 0,4-2 15,0-1-15,1-1 0,0 0 16,0 1-16,-1 4 0,0 4 16,-5-3-16,-1 0 0,1-7 15,1-2-15,2-1 0,2 1 16,-5 1-16,-4 1 0,3-4 15,2-2-15,-2 2 0,0 1 0,3 0 16,2 0-16,-6-1 0,-4 0 16,-2 3-16,0 2 0,1-1 15,1 1-15,0 1 0,0 1 16,-7 1-16,-1-1 0,-2 1 16,-1 1-16,-6 0 0,-6 1 0,1 0 15,1 0-15,-4-1 16,-1-1-16,-9 2 0,-6 1 15,-3 2-15,-1 1 0,-4-5 16,2-2-16,-5 3 0,-3 0 0,-2 1 16,-3 1-16,2-1 0,-1-2 15,1 0-15</inkml:trace>
  <inkml:trace contextRef="#ctx0" brushRef="#br0" timeOffset="26281.9629">2703 14718 0,'0'0'0,"0"0"0,0 0 16,0 0-16,0 0 0,0 0 0,0 0 15,0 0-15,0 0 0,26 0 16,-26 0-16,0 0 0,0 0 16,27 1-16,-27-1 0,22 1 15,-22-1-15,29 0 0,-13 1 16,0 0-16,-1 0 0,4-1 16,1-1-16,2 1 0,0 0 15,0 0-15,1 0 0,8-2 16,-2 1-16,1 0 0,2 2 15,-1 0-15,-1-1 0,2 1 16,4 0-16,3-1 0,-4 0 0,5-1 16,2 1-16,0 0 0,-1 0 15,2 1-15,1 2 16,-5-2-16,-2-1 0,10 1 0,2 2 16,-5-1-16,-3-4 0,3 4 15,3-1-15,2-1 0,-3 0 0,1 1 16,1 0-16,-3 0 15,1 1-15,-2-1 0,0-1 0,-3 0 16,-1 2-16,6-1 16,3 0-16,-1 1 0,0-2 0,2 1 15,-3-1-15,1-1 0,3-3 16,1 3-16,4 1 16,-9 1-16,-3-1 0,4 1 15,-1 0-15,-2 0 0,-2-1 0,5 0 16,-1 0-16,-3 1 0,-1-1 15,1 0-15,0-2 0,-3 3 16,-1 2-16,0 1 0,3-1 16,-6 1-16,0-1 0,2 1 15,3 0-15,-2 0 0,-2-1 0,3 0 16,0-2-16,-2-1 16,-6 0-16,4 2 0,3 1 15,-2-1-15,0 0 0,0 0 16,5 0-16,-4-1 0,-8 0 0,7 0 15,1 0-15,-5-1 0,0 1 16,7-1-16,-1 0 0,-5-1 16,3 1-16,0 0 0,2 0 15,-3 1-15,1-1 0,-1-1 16,2-2-16,-3 0 0,4 1 16,-4 2-16,1 0 0,0 1 0,2 0 15,-2-1-15,0 1 16,-1 0-16,2-1 0,-1-1 15,1-1-15,-1 1 0,1 1 0,-2 0 16,-1-2-16,0 2 0,0-1 16,1 1-16,4-1 0,-4 1 15,0 0-15,2 0 0,1 1 16,-2-1-16,-1-1 0,2 1 16,2 1-16,-4-1 0,-3 0 15,3-1-15,4 0 0,-5-1 0,0-2 16,1 2-16,4 0 15,-4 1-15,-2 0 0,4-1 0,0 0 16,-2 0-16,-2 1 0,-2-1 16,1 0-16,-1 0 0,2 1 15,0 2-15,-1 1 0,-1-2 16,0 0-16,2 0 0,2-3 16,-3 2-16,-1-1 0,2 1 15,2-1-15,-3 1 0,-3 0 0,3-1 16,3 1-16,-1 0 0,-3 1 15,0-2-15,0-1 16,-5 3-16,3 0 0,3 1 0,-1 0 16,-5-2-16,2-1 0,3 1 15,-1-1-15,-1 0 0,-3 0 16,4 1-16,3-1 0,-3 2 16,-2 2-16,1-1 0,1 0 15,2-1-15,0-1 0,0 0 16,-1-1-16,1 2 0,0 0 0,0 2 15,-1-2-15,-1 0 0,1 0 16,1 0-16,1 0 0,-2-2 16,-1 0-16,3 2 0,2 2 15,-1-2-15,-3-1 0,3 1 16,2 3-16,2-5 16,2 0-16,-3 3 0,0 2 0,5-2 15,0-1-15,-5 0 16,-1 1-16,1 1 0,3 1 15,-2-1-15,-2 0 0,2-1 16,0 0-16,-3-1 0,-4-2 0,5 2 16,6 0-16,-5 0 0,-5 0 15,5 2-15,5-1 0,-5 0 16,-5 0-16,5-2 0,4-1 16,-5 2-16,-5 2 0,5-2 15,6-1-15,-5 2 0,-5 2 0,3-2 16,4 0-16,-4 0 0,-2-1 15,7-1-15,1 1 16,-9-2-16,-1 0 0,7 1 0,-1 1 16,-5 1-16,-1-1 0,1 2 15,-1 0-15,-1 0 0,-1-1 0,4 0 16,4 0-16,-5 0 16,-3 0-16,3 1 0,3-2 15,-5 1-15,-4 1 0,4-1 16,3 0-16,-3 0 0,-3 0 0,1 0 15,-1 0-15,0 2 0,0 0 16,2 0-16,1 0 16,-4-2-16,-5 0 0,4-1 0,5 0 15,-7 0-15,0 2 0,1-2 16,-1-2-16,-1 2 0,0 2 0,4 1 16,1-2-16,-3 0 0,-3-2 15,1 1-15,1 0 16,0 0-16,1 0 0,0-1 15,1-2-15,-2 1 0,-4 1 0,5 0 16,2-1-16,-1 1 0,-3-1 16,0 0-16,0 0 0,0 1 15,2 2-15,0 0 0,2 0 16,-3 0-16,-3-1 0,2 0 16,2 0-16,-4 1 0,0 1 0,5 1 15,2 0-15,-8-2 16,-1-1-16,8 0 0,4 0 15,-8 1-15,-1-1 0,4 2 0,-2 0 16,-2 0-16,1-2 0,6 1 16,-1-1-16,-7 0 0,-2 1 15,9-1-15,1 2 0,-4-2 16,-2 0-16,3 0 0,0-2 16,-8 2-16,0 0 0,5-1 15,2 0-15,-4 0 0,-1-1 0,1 1 16,0-4-16,-1 3 15,0 0-15,2 1 0,2 0 16,-1 0-16,-1-1 0,-1-2 0,0-1 16,0 1-16,0 3 0,3-1 15,3 4-15,-3-4 0,-2 1 16,0-1-16,1-1 0,0 1 16,1 1-16,1-1 0,0 0 15,-3 0-15,-2-1 0,2 2 16,3 0-16,-1 0 0,1 0 0,1 2 15,-1 0-15,-1-2 0,-2-2 16,5 1-16,1 2 0,-2-1 16,-3 1-16,2-3 0,2 1 15,-1 1-15,1 0 0,3 1 16,1 0-16,-6 0 0,-1 0 16,8 1-16,2 1 0,-9-1 15,0-1-15,4 0 0,2 0 16,0 0-16,0 1 0,-1-1 0,-2 2 15,-1-2-15,-2-2 0,4 4 16,3 0-16,-4-2 0,-2 0 16,1 2-16,3 1 0,-1-1 15,-2 0-15,2-2 0,1 0 16,-3 2-16,1 0 0,1-1 16,0 1-16,-2-2 0,-2-2 0,5 4 15,3 1-15,-2-1 0,-4 0 16,4-1-16,2 2 15,-3-1-15,-2 0 0,1 0 0,2 1 16,-1 0-16,-1-1 0,1-1 16,2 0-16,-5 0 0,-2-1 15,5 2-15,3 1 0,-3-3 16,-2-1-16,-1 0 0,1 0 16,0 3-16,1 1 0,1-2 15,0-3-15,-2 1 0,0 0 0,3 1 16,3 0-16,-5-2 15,-4 1-15,5 1 0,4 0 16,-3-1-16,-2-2 0,1-1 0,-1 0 16,-2 2-16,0 1 0,3 0 15,1 1-15,-3-1 0,-1 1 16,5-1-16,4-1 0,-5 1 16,-2 0-16,3 0 0,3 1 15,-2-1-15,-2 1 0,6 0 16,1 1-16,-7 1 0,-2 1 0,9-5 15,0 0-15,-6 2 0,1 2 16,6-2-16,1-2 0,-4 3 16,-2 2-16,4 0 0,3 0 15,-6 0-15,-3 0 0,5-2 16,5-1-16,-3-1 0,-2-1 16,3 4-16,2 1 0,-4 1 15,-1 0-15,3-2 0,3-1 16,-6-2-16,-3-1 0,11 1 15,3 1-15,-12 1 0,-3 1 0,11-3 16,5-2-16,-13 4 0,-4 2 16,11-2-16,5-1 15,-13-3-15,-3-1 0,10 1 0,4 1 16,-6 0-16,-5-2 0,5 2 16,4 1-16,-8 1 0,-4 1 0,6 0 15,2-1-15,-3-1 16,-3-1-16,2 1 0,4 2 15,-8-1-15,0-3 0,8 2 0,2 1 16,-7 1-16,-1 0 0,6 0 16,-1-1-16,-4 0 0,0 0 15,8-1-15,2 1 0,-6 0 16,-4 1-16,1-3 0,3 1 16,-6 1-16,-1 0 0,8 1 15,2 1-15,-7-2 0,-1 0 0,7-2 16,0 1-16,-6-1 15,-1 4-15,9-2 0,1 0 16,-4 0-16,-4 0 0,4-3 16,3-3-16,-5 5 0,-1 3 0,3-4 15,1-4-15,-2 3 16,-3 4-16,4-2 0,2-1 0,-2 0 16,-3-2-16,3 2 0,1-2 15,-6 2-15,-4-1 0,6 1 16,5-1-16,-8 1 0,-4 0 0,3 0 15,4 0-15,-8 1 0,0 0 16,6-2-16,1 2 16,-8-2-16,-1 2 0,1 1 0,2 1 15,-2-1-15,-1 0 0,2 0 16,1 0-16,-5 0 0,-4 1 0,0-1 16,1 2-16,-1-1 15,-1 1-15,-4-1 0,1-1 16,-2 0-16,0 1 0,-3 0 15,-1 0-15,-4-1 0,0 0 0,-3-2 16,0 1-16,-3-3 0,-1 0 16,0 1-16,0 0 0,0 0 15</inkml:trace>
  <inkml:trace contextRef="#ctx0" brushRef="#br0" timeOffset="57567.9942">23154 14851 0,'0'0'0,"0"0"0,0 0 15,0 0-15,26-2 0,-26 2 16,27-3-16,-13 2 0,0 2 16,4-1-16,3 0 0,2 0 15,1 1-15,8 0 0,0 1 16,1-1-16,2 0 0,1-1 15,3 1-15,8 0 0,0 2 0,4-2 16,2 0-16,-1 2 0,-1 0 0,16 0 16,4-1-16,-3 0 15,-4 1-15,15 0 0,3-1 16,9 1-16,-3 0 0,5-2 16,3 1-16,22-1 0,-23 0 0,5-1 15,4 0-15,-7-1 0,-6 0 16,8-1-16,6-2 0,-7 3 15,-4 1-15,10 1 0,7 0 16,-13-5-16,-10-3 0,10 2 16,8 2-16,-1 2 0,-1 0 15,5 0-15,4 1 0,-17-1 16,-12-1-16,12 2 0,9 2 16,-1-4-16,1-2 0,-2 2 15,-1 1-15,-2 0 0,-3 0 16,9-3-16,7-1 0,-21 4 0,-11 2 15,8-2-15,7-2 0,-3-3 16,-2-1-16,5 3 0,4 4 16,-5 1-16,-2 0 0,3-3 15,2-1-15,-17 1 0,-11 1 0,7 1 16,5 0-16,-5 2 0,-2 0 16,5 0-16,5 0 15,-12 1-15,-8 1 0,2-3 0,3-1 16,-11-1-16,-6-2 0,-3 7 15,-3 3-15,-5-5 0,-3-2 0,-4-3 16,-2 0 0,-9 4-16,-6 3 0,-5-3 0,-3-1 15,-7-3-15,-5-1 0,-6-3 16,-5-2-16,4 4 0,4 1 0,0 1 16</inkml:trace>
  <inkml:trace contextRef="#ctx0" brushRef="#br0" timeOffset="60016.0876">2683 15779 0,'0'0'16,"0"0"-16,0 0 0,0 0 0,0 0 15,0 0-15,0 0 0,26 2 16,-26-2-16,0 0 16,25 1-16,-25-1 0,23 0 0,-7 0 15,2-1-15,-2 0 0,0 0 16,4 1-16,2 0 0,2 0 16,0-2-16,9 1 0,2-1 15,-3 1-15,2 0 0,-1-1 16,1-1-16,10 1 0,1 1 0,-1-1 15,-4 0-15,1-2 0,1 0 16,8 0-16,-3 1 16,1 2-16,-1 1 0,-2-1 0,1-1 15,0-2-15,-1 2 0,-1-1 16,0 0-16,7-1 0,-2 0 16,3-1-16,3 1 0,-6 0 15,-3 1-15,2 2 0,-1-1 16,-2 0-16,1-2 0,6 1 15,1 0-15,-4 2 0,0 2 0,-3-1 16,0-2-16,-2 2 0,1 0 16,1-1-16,-1-1 0,-1-1 15,3 0-15,-2 0 0,2 2 16,-2 1-16,1-1 0,-1-1 16,-1-2-16,2 2 0,0 1 0,2 1 15,2 1-15,-3-1 0,-3-1 16,2 1-16,1-1 15,-1 2-15,-2 2 0,2 1 0,3 1 16,-3-5-16,0-4 0,1 3 16,1 4-16,0-1 0,0 0 15,1-2-15,-1 1 0,-1-1 16,-3 1-16,3 3 0,-1 2 16,0-2-16,0-1 0,1 1 15,-1 3-15,-1-3 0,-2-2 0,4-1 16,4-1-16,-5 2 0,-3-1 15,5 1-15,3 0 0,-3 0 16,-2 0-16,2-2 0,0-1 16,1-1-16,-1 0 0,3 0 15,2 1-15,-5-2 0,2 0 16,23 0-16,-7 0 0,-24 3 16,-1 1-16,18-2 0,1-1 15,-3 1-15,-1 1 0,1-1 16,-1-1-16,-2 1 0,-2 2 0,-1-2 15,2-2-15,-1 2 0,1 1 16,1-1-16,2-1 0,-5 1 16,-5-1-16,7 0 0,5 0 15,-5 1-15,-3 1 0,0 0 16,-1-1-16,4-2 0,4 1 0,0 1 16,1 1-16,-1-1 0,-1 1 15,2-1-15,2 0 16,-3-1-16,-1 2 0,2-3 15,0-2-15,-1 4 0,-1 2 0,6 0 16,6 2-16,-1-7 0,0-3 16,1 4-16,2 3 0,-5 0 15,-3 0-15,2 2 0,2 0 16,1 0-16,1-2 0,4 1 16,2 1-16,0 0 0,0 0 0,-2-1 15,1 2-15,-4 0 0,-4 1 16,2-2-16,2 2 0,5-3 15,2-1-15,2 0 0,2 1 16,-5 2-16,-2 2 0,2 0 16,2-1-16,-1-1 0,0-1 15,5 0-15,5 0 0,-6 1 16,-4 3-16,4-2 0,3 1 16,-5-2-16,-2-1 0,5-1 15,3 1-15,-3 2 0,0 2 0,3-4 16,2-2-16,-5 3 0,0 2 15,1 2-15,3 0 16,-2-2-16,-2-2 0,7-2 0,3-1 16,-5 1-16,-4 2 0,2-2 15,2-1-15,-3 1 0,-3 1 16,4-1-16,5 1 0,-8 0 16,-4 1-16,17 3 15,11 1-15,-14-2 0,-8-2 0,-5-2 16,-3-2-16,0-3 0,0-3 0,23 7 15,16 5 1,-1 0-16,1 2 0,-30-4 16,-21-1-16,10-2 0,8 0 15,-8-2-15,-6 0 0,6 2 16,5 3-16,-7-3 0,-5-2 0,6 2 16,6 0-16,-17-1 0,-9 0 15,11-2-15,9-1 16,-9-1-16,-5 1 0,7 6 0,7 4 15,-13-3-15,-6-1 0,4 1 16,3 0-16,-2 3 0,0 3 16,-1-1-16,-1 0 0,-5 0 15,-4-1-15,4 2 0,2 1 16,-11-1-16,-6 0 0,5-3 16,3-1-16,-7-1 0,-8 1 0,1-2 15,0 0-15,-7 0 0,-4-1 16,-11-3-16,-8-3 15,-5-3-15,-3-4 0,5 7 0,1 1 16,1 1-16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4:00:16.352"/>
    </inkml:context>
    <inkml:brush xml:id="br0">
      <inkml:brushProperty name="width" value="0.05292" units="cm"/>
      <inkml:brushProperty name="height" value="0.05292" units="cm"/>
      <inkml:brushProperty name="color" value="#FF0000"/>
    </inkml:brush>
  </inkml:definitions>
  <inkml:trace contextRef="#ctx0" brushRef="#br0">11490 9073 0,'0'0'0,"0"0"0,0 0 16,3-20-16,-2 12 0,0-2 0,0-1 15,-1-2-15,-1-1 0,-1 0 16,-2-3-16,-3-6 0,-1-1 16,-2 3-16,-3 1 0,-1 2 15,-3 0-15,-1 4 0,-3 3 16,-2 1-16,-2 4 0,-6 4 15,1 5-15,0 4 0,0 2 0,0 5 16,0 3-16,4 5 0,3 4 16,4 3-16,5 2 0,1 6 15,4-2-15,7-2 0,6-3 16,8-8-16,6-5 0,7-3 16,5-2-16,4-6 0,3-5 15,0-2-15,-1-2 0,3-2 0,1-1 16,3-6-16,-4-5 15,-5 0-15,-3 2 0,-4 1 16,-3 0-16,-6 4 0,-5 1 0,-5 4 16,-4 1-16,-4 4 0,-2-1 15,-6 6-15,-4 3 0,-1 4 16,-3 4-16,-1 5 0,-3 4 16,-2 3-16,-1 2 0,-3 8 15,3 2-15,4 0 0,4-1 0,2-3 16,2-1-16,4-7 0,3-3 15,0-5-15,2-5 0,0-3 16</inkml:trace>
  <inkml:trace contextRef="#ctx0" brushRef="#br0" timeOffset="449.4174">12344 8961 0,'0'0'0,"0"0"0,0 0 0,0 0 16,-5-19-16,5 19 0,-21-13 15,5 8-15,-2-1 0,-3 2 16,-4 3-16,0 1 0,-3 1 16,-9 6-16,-2 5 0,3 2 0,1 2 15,-4 8-15,5 3 16,5-2-16,6-1 0,4 2 0,8-2 15,7-5-15,5-2 0,12-7 16,9-3-16,-2-6 0,1-2 16,7-2-16,4-4 0,3-5 15,-2-3-15,1-2 0,1-3 16,-4 1-16,-3 0 0,-5 3 16,-4 1-16,-5 4 0,-3 3 15,-3 4-15,-3 3 0,-1 3 0,-3 5 16,-4 4-16,-5 5 0,-3 4 15,-2 5-15,-4 7 0,-2 7 16,3 2-16,0 0 0,0 8 16,0 1-16,5-6 0,2-5 15,3 0-15,1-3 0,3-8 16,1-7-16,3-8 0,3-5 16,-3-4-16,0 1 0,-1-3 15</inkml:trace>
  <inkml:trace contextRef="#ctx0" brushRef="#br0" timeOffset="700.1636">13234 8681 0,'0'0'15,"0"0"-15,0 0 0,-24 9 0,24-9 16,-38 16-16,7-3 15,-2 1-15,-1 3 0,-9 4 0,1 0 16,7-1-16,5-2 0,1 2 16,8-1-16,9-5 0,6 0 15,15-5-15,13 0 0,6-4 16,5 0-16,6-2 0,5 0 16,8-2-16,-3-1 0,-10 0 0,-8 0 15,-7 0-15</inkml:trace>
  <inkml:trace contextRef="#ctx0" brushRef="#br0" timeOffset="899.9194">12813 9117 0,'0'0'0,"0"0"0,0 0 15,-4 24-15,3-12 0,0 5 0,0 5 16,0-2-16,0 1 0,1 6 15,0-1-15,1-2 0,1-4 16,2-3-16,0-3 0,0-3 16,2-4-16,-2-1 0,1-2 15,-2 0-15</inkml:trace>
  <inkml:trace contextRef="#ctx0" brushRef="#br0" timeOffset="1066.3101">12782 9195 0,'0'0'16,"0"0"-16,0 0 0,0 0 0,0 0 15,23-14-15,-23 14 0,38-9 16,-16 5-16,5 0 0,5 0 16,1 1-16,0 2 0,9-1 15,0 2-15,2 0 0,-6 1 16,-9 1-16,-5 1 0,-6 0 0,-2-2 16,-4 0-16</inkml:trace>
  <inkml:trace contextRef="#ctx0" brushRef="#br0" timeOffset="1249.8001">12720 9432 0,'0'0'0,"0"0"0,0 0 0,0 0 16,0 0-16,0 0 0,0 0 15,28 1-15,-28-1 0,50-1 16,-8-2-16,2-1 0,3 0 16,16-1-16,3-1 0,6 0 15,-6-2-15,4 0 0,-6 1 16,-7 0-16,-13 0 0,-18-1 0,-14-2 15,-4 4-15,-3 1 0,0 0 16</inkml:trace>
  <inkml:trace contextRef="#ctx0" brushRef="#br0" timeOffset="1483.1303">13005 9007 0,'0'0'0,"0"0"0,0 0 15,0 0-15,14 29 0,-11-10 0,-1 7 16,0 3-16,-2 4 0,-2 7 16,0 9-16,0 10 0,0-2 15,1 13-15,0 1 0,1 0 16,0-10-16,0 3 0,-1-9 16,-2-10-16,1-8 0,-1-6 15,-2-6-15,-2-6 0,-3-4 0,-5-6 16,-1-7-16,5 0 0,2 0 15,2-1-15</inkml:trace>
  <inkml:trace contextRef="#ctx0" brushRef="#br0" timeOffset="2333.6007">12812 9990 0,'0'0'0,"0"0"0,0 0 0,-21 18 16,21-18-16,-30 16 0,7-7 15,-4 0-15,-2-2 0,-17 3 16,-4-1-16,0-1 0,0 0 0,-18 1 16,-6-3-16,-12 0 15,5-2-15,-21-2 0,-3-2 16,-3-4-16,11-2 0,-43-11 0,11-5 15,16 1-15,10 1 0,1-7 16,-2-3-16,12 1 0,7 1 16,-2-5-16,-2-3 0,11 5 15,8 1-15,-1-7 0,2-6 16,13 4-16,11 2 0,3-6 16,2-5-16,12-4 0,8-1 0,12-7 15,10-2-15,2 2 16,5 3-16,18-7 0,15-4 0,5 4 15,2 4-15,17-5 16,13-4-16,2 9 0,3 5 0,23 4 16,16 2-16,1 6 0,-2 3 15,23 8-15,13 4 0,-9 9 16,-7 7-16,22 12 0,12 10 16,-14 9-16,-9 5 0,12 13 15,7 7-15,-18 0 0,-12 1 0,0 13 16,1 11-16,-21-4 0,-14-2 15,-2 10-15,-2 9 16,-16-9-16,-12-7 0,-10 4 0,-6 1 16,-17-7-16,-9-3 0,-15 1 15,-9 2-15,-10-4 0,-7-4 16,-14-1-16,-9-1 0,-14-8 0,-11-6 16,-13-1-16,-9-3 15,3-2-15,4-4 0,-14-4 16,-8-2-16,6-2 0,5-3 0,-4 0 15,-2-3-15,12-1 0,9 1 16,3-5-16,2-3 16,7-2-16,5-2 0,4 3 0,3 0 15,7-2-15,7-2 0,8-1 16,7 0-16,5 0 0,4-1 16,1-2-16,3 1 0,0-3 0,0 3 15,3 0-15,-3 0 16,0 0-16,2 0 0,-2 0 0,2 4 15,-2-4-15,0 0 0,2-1 16,0-1-16,2 2 0,0 0 16,-2 0-16,1 1 0,-3-1 15,0 0-15,2 1 0,-2-1 16,0 0-16,0 0 0,-7 1 16,-4-3-16,-4-1 0,-5 0 0,2-1 15,4 1-15,2 1 0</inkml:trace>
  <inkml:trace contextRef="#ctx0" brushRef="#br0" timeOffset="64035.0321">22161 12379 0,'0'0'0,"-6"-1"0,-2-1 15,0-1-15,-1-2 0,-2 1 0,-3-3 16,-2 0-16,-1 0 0,0-1 15,-2-3-15,2 2 0,2 1 0,2 2 16,1 2-16,1 0 16,0-1-16,2 2 0,1 0 15,1 0-15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6" Type="http://schemas.openxmlformats.org/officeDocument/2006/relationships/image" Target="../media/image3.emf"/><Relationship Id="rId5" Type="http://schemas.openxmlformats.org/officeDocument/2006/relationships/customXml" Target="../ink/ink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4.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5.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image" Target="../media/image7.emf"/><Relationship Id="rId5" Type="http://schemas.openxmlformats.org/officeDocument/2006/relationships/customXml" Target="../ink/ink5.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8.emf"/><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image" Target="../media/image10.emf"/><Relationship Id="rId5" Type="http://schemas.openxmlformats.org/officeDocument/2006/relationships/customXml" Target="../ink/ink7.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6600">
                <a:solidFill>
                  <a:srgbClr val="FF0000"/>
                </a:solidFill>
              </a:rPr>
              <a:t>专题七</a:t>
            </a:r>
            <a:r>
              <a:rPr lang="en-US" altLang="zh-CN" sz="6600">
                <a:solidFill>
                  <a:srgbClr val="FF0000"/>
                </a:solidFill>
              </a:rPr>
              <a:t> </a:t>
            </a:r>
            <a:r>
              <a:rPr lang="zh-CN" altLang="en-US" sz="6600">
                <a:solidFill>
                  <a:srgbClr val="FF0000"/>
                </a:solidFill>
              </a:rPr>
              <a:t>图片类作文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四、议论文</a:t>
            </a:r>
          </a:p>
          <a:p>
            <a:pPr marL="0" indent="0">
              <a:buNone/>
            </a:pPr>
            <a:r>
              <a:rPr lang="zh-CN" altLang="en-US" sz="2400">
                <a:solidFill>
                  <a:schemeClr val="tx1"/>
                </a:solidFill>
                <a:latin typeface="Times New Roman" panose="02020603050405020304" charset="0"/>
                <a:cs typeface="Times New Roman" panose="02020603050405020304" charset="0"/>
              </a:rPr>
              <a:t>介绍图片的模板句式：</a:t>
            </a:r>
          </a:p>
          <a:p>
            <a:pPr marL="0" indent="0">
              <a:buNone/>
            </a:pPr>
            <a:r>
              <a:rPr lang="en-US" altLang="zh-CN" sz="2400">
                <a:solidFill>
                  <a:schemeClr val="tx1"/>
                </a:solidFill>
                <a:latin typeface="Times New Roman" panose="02020603050405020304" charset="0"/>
                <a:cs typeface="Times New Roman" panose="02020603050405020304" charset="0"/>
              </a:rPr>
              <a:t>The pictures shows that ... </a:t>
            </a:r>
          </a:p>
          <a:p>
            <a:pPr marL="0" indent="0">
              <a:buNone/>
            </a:pPr>
            <a:r>
              <a:rPr lang="en-US" altLang="zh-CN" sz="2400">
                <a:solidFill>
                  <a:schemeClr val="tx1"/>
                </a:solidFill>
                <a:latin typeface="Times New Roman" panose="02020603050405020304" charset="0"/>
                <a:cs typeface="Times New Roman" panose="02020603050405020304" charset="0"/>
              </a:rPr>
              <a:t>As is described / depicted / portrayed in the picture, ... </a:t>
            </a:r>
          </a:p>
          <a:p>
            <a:pPr marL="0" indent="0">
              <a:buNone/>
            </a:pPr>
            <a:r>
              <a:rPr lang="zh-CN" altLang="en-US" sz="2400">
                <a:solidFill>
                  <a:schemeClr val="tx1"/>
                </a:solidFill>
                <a:latin typeface="Times New Roman" panose="02020603050405020304" charset="0"/>
                <a:cs typeface="Times New Roman" panose="02020603050405020304" charset="0"/>
              </a:rPr>
              <a:t>时态：无明确时间，使用一般现在时。</a:t>
            </a:r>
          </a:p>
          <a:p>
            <a:pPr marL="0" indent="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buNone/>
            </a:pPr>
            <a:endParaRPr lang="zh-CN" altLang="en-US"/>
          </a:p>
        </p:txBody>
      </p:sp>
      <p:pic>
        <p:nvPicPr>
          <p:cNvPr id="6" name="图片 5" descr="mmexport1760003661789"/>
          <p:cNvPicPr>
            <a:picLocks noChangeAspect="1"/>
          </p:cNvPicPr>
          <p:nvPr/>
        </p:nvPicPr>
        <p:blipFill>
          <a:blip r:embed="rId4"/>
          <a:stretch>
            <a:fillRect/>
          </a:stretch>
        </p:blipFill>
        <p:spPr>
          <a:xfrm>
            <a:off x="187960" y="775970"/>
            <a:ext cx="11278870" cy="4653915"/>
          </a:xfrm>
          <a:prstGeom prst="rect">
            <a:avLst/>
          </a:prstGeom>
        </p:spPr>
      </p:pic>
      <p:sp>
        <p:nvSpPr>
          <p:cNvPr id="7" name="文本框 6"/>
          <p:cNvSpPr txBox="1"/>
          <p:nvPr/>
        </p:nvSpPr>
        <p:spPr>
          <a:xfrm>
            <a:off x="728345" y="5563870"/>
            <a:ext cx="10321290" cy="460375"/>
          </a:xfrm>
          <a:prstGeom prst="rect">
            <a:avLst/>
          </a:prstGeom>
          <a:noFill/>
        </p:spPr>
        <p:txBody>
          <a:bodyPr wrap="square" rtlCol="0">
            <a:spAutoFit/>
          </a:bodyPr>
          <a:lstStyle/>
          <a:p>
            <a:r>
              <a:rPr lang="en-US" altLang="zh-CN" sz="2400">
                <a:solidFill>
                  <a:schemeClr val="tx1"/>
                </a:solidFill>
              </a:rPr>
              <a:t>open a book / open a world, read to succeed, discover yourself</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noAutofit/>
          </a:bodyPr>
          <a:lstStyle/>
          <a:p>
            <a:pPr marL="0" indent="45720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I am writing to express my preference for the logo design for our English literature reading room. After reviewing all options, I believe that logo 1, which depicts a globe resting on an open book, is the most suitable choice. </a:t>
            </a:r>
          </a:p>
          <a:p>
            <a:pPr marL="0" indent="45720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What makes logo 1 stand out is its elegant simplicity and profound symbolism. The open book represents the literature world while the globe positioned above signifies different cultures. It conveys the message that it is our immersion in reading literary books that expands our horizons. The composition is both visually appealing and intellectually stimulating. </a:t>
            </a:r>
          </a:p>
          <a:p>
            <a:pPr marL="0" indent="45720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Logo 1 is a perfect reminder that books can transport us across boundaries and cultures. So I never hesitate to recommend it to you and hope it can meet with your approval.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86740"/>
            <a:ext cx="10968990" cy="5662930"/>
          </a:xfrm>
          <a:ln>
            <a:solidFill>
              <a:schemeClr val="accent1"/>
            </a:solidFill>
          </a:ln>
        </p:spPr>
        <p:txBody>
          <a:bodyPr/>
          <a:lstStyle/>
          <a:p>
            <a:pPr marL="0" indent="0">
              <a:buNone/>
            </a:pPr>
            <a:r>
              <a:rPr lang="zh-CN" altLang="en-US" sz="2400">
                <a:solidFill>
                  <a:schemeClr val="tx1"/>
                </a:solidFill>
                <a:latin typeface="Times New Roman" panose="02020603050405020304" charset="0"/>
              </a:rPr>
              <a:t>假设你是李华。你校图书馆要布置一个英语读书角，需要一张背景图片。请从以下两张备选图片中选择一张，并说明理由。</a:t>
            </a:r>
          </a:p>
          <a:p>
            <a:pPr marL="0" indent="0">
              <a:buNone/>
            </a:pPr>
            <a:endParaRPr lang="zh-CN" altLang="en-US"/>
          </a:p>
          <a:p>
            <a:pPr marL="0" indent="0">
              <a:buNone/>
            </a:pPr>
            <a:endParaRPr lang="en-US" altLang="zh-CN"/>
          </a:p>
        </p:txBody>
      </p:sp>
      <p:pic>
        <p:nvPicPr>
          <p:cNvPr id="4" name="图片 3" descr="mmexport1760004759788"/>
          <p:cNvPicPr>
            <a:picLocks noChangeAspect="1"/>
          </p:cNvPicPr>
          <p:nvPr/>
        </p:nvPicPr>
        <p:blipFill>
          <a:blip r:embed="rId4"/>
          <a:stretch>
            <a:fillRect/>
          </a:stretch>
        </p:blipFill>
        <p:spPr>
          <a:xfrm>
            <a:off x="723900" y="-769620"/>
            <a:ext cx="8911590" cy="597154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96900"/>
            <a:ext cx="10968990" cy="5652770"/>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am writing to voice my opinion regarding the two candidate pictures. After careful consideration, I would like to express my definite preference for picture A.</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Depicted in picture A is a boy sitting atop a pile of books, engrossed in his cellphone. The books beneath him are cracked, abandoned, and forgotten. This image serves as a vivid reflection of a modern societal issue: the dominance of technology over reading. By displaying this picture in the English Corner, it would act as a potent wake-up call, urging students to resist the distraction of digital devices and rediscover the profound joy of reading. In contrast, picture B portrays a boy sailing on a sea of books, casting an anchor to soak up knowledge. While this vision is undoubtedly inspiring, its effectiveness as a reminder might be limited.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 conclusion, I believe picture A is the more compelling choice. Thank you for considering my perspective.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0695"/>
            <a:ext cx="10968990" cy="5894705"/>
          </a:xfrm>
          <a:ln>
            <a:solidFill>
              <a:schemeClr val="accent1"/>
            </a:solidFill>
          </a:ln>
        </p:spPr>
        <p:txBody>
          <a:bodyPr>
            <a:noAutofit/>
          </a:bodyPr>
          <a:lstStyle/>
          <a:p>
            <a:pPr marL="0" indent="0" algn="just">
              <a:lnSpc>
                <a:spcPts val="2280"/>
              </a:lnSpc>
              <a:spcAft>
                <a:spcPts val="0"/>
              </a:spcAft>
              <a:buNone/>
            </a:pPr>
            <a:r>
              <a:rPr lang="zh-CN" altLang="en-US"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一、变化、占比说明</a:t>
            </a: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上升：</a:t>
            </a:r>
            <a:r>
              <a:rPr lang="en-US" altLang="zh-CN" sz="1900">
                <a:solidFill>
                  <a:schemeClr val="tx1"/>
                </a:solidFill>
                <a:latin typeface="Times New Roman" panose="02020603050405020304" charset="0"/>
                <a:cs typeface="Times New Roman" panose="02020603050405020304" charset="0"/>
              </a:rPr>
              <a:t>increase, rise, grow, ascend, surge, soar, rocket, skyrocket, spike </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下降：</a:t>
            </a:r>
            <a:r>
              <a:rPr lang="en-US" altLang="zh-CN" sz="1900">
                <a:solidFill>
                  <a:schemeClr val="tx1"/>
                </a:solidFill>
                <a:latin typeface="Times New Roman" panose="02020603050405020304" charset="0"/>
                <a:cs typeface="Times New Roman" panose="02020603050405020304" charset="0"/>
              </a:rPr>
              <a:t>dip, drop, fall, decline, descend, plunge, plummet</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sharply / dramatically / significantly / markedly (</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大幅地</a:t>
            </a: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280"/>
              </a:lnSpc>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steadily / gradually / consistently (</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稳定地、逐步地</a:t>
            </a: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280"/>
              </a:lnSpc>
              <a:spcAft>
                <a:spcPts val="0"/>
              </a:spcAft>
              <a:buNone/>
            </a:pP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slightly / modestly / marginally (</a:t>
            </a:r>
            <a:r>
              <a:rPr lang="zh-CN" altLang="en-US"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轻微地</a:t>
            </a:r>
            <a:r>
              <a:rPr lang="en-US" altLang="zh-CN" sz="19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如：</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sym typeface="+mn-ea"/>
              </a:rPr>
              <a:t>The consumption of coal declined gradually in 2025. </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There was a gradual decline in the consumption of coal in 2025.</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2025 saw a gradual decline in the consumption of coal in 2025. </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A downward trend was observed in coal consumption throughout 2025.</a:t>
            </a:r>
          </a:p>
          <a:p>
            <a:pPr marL="0" indent="0" algn="just">
              <a:lnSpc>
                <a:spcPts val="2280"/>
              </a:lnSpc>
              <a:spcAft>
                <a:spcPts val="0"/>
              </a:spcAft>
              <a:buNone/>
            </a:pP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波动：</a:t>
            </a:r>
            <a:r>
              <a:rPr lang="en-US" altLang="zh-CN" sz="1900">
                <a:solidFill>
                  <a:schemeClr val="tx1"/>
                </a:solidFill>
                <a:latin typeface="Times New Roman" panose="02020603050405020304" charset="0"/>
                <a:cs typeface="Times New Roman" panose="02020603050405020304" charset="0"/>
              </a:rPr>
              <a:t>fluctuate </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峰值：</a:t>
            </a:r>
            <a:r>
              <a:rPr lang="en-US" altLang="zh-CN" sz="1900">
                <a:solidFill>
                  <a:schemeClr val="tx1"/>
                </a:solidFill>
                <a:latin typeface="Times New Roman" panose="02020603050405020304" charset="0"/>
                <a:cs typeface="Times New Roman" panose="02020603050405020304" charset="0"/>
              </a:rPr>
              <a:t>reach a peak of +</a:t>
            </a:r>
            <a:r>
              <a:rPr lang="zh-CN" altLang="en-US" sz="1900">
                <a:solidFill>
                  <a:schemeClr val="tx1"/>
                </a:solidFill>
                <a:latin typeface="Times New Roman" panose="02020603050405020304" charset="0"/>
                <a:cs typeface="Times New Roman" panose="02020603050405020304" charset="0"/>
              </a:rPr>
              <a:t>数字，</a:t>
            </a:r>
            <a:r>
              <a:rPr lang="en-US" altLang="zh-CN" sz="1900">
                <a:solidFill>
                  <a:schemeClr val="tx1"/>
                </a:solidFill>
                <a:latin typeface="Times New Roman" panose="02020603050405020304" charset="0"/>
                <a:cs typeface="Times New Roman" panose="02020603050405020304" charset="0"/>
              </a:rPr>
              <a:t>peak at +</a:t>
            </a:r>
            <a:r>
              <a:rPr lang="zh-CN" altLang="en-US" sz="1900">
                <a:solidFill>
                  <a:schemeClr val="tx1"/>
                </a:solidFill>
                <a:latin typeface="Times New Roman" panose="02020603050405020304" charset="0"/>
                <a:cs typeface="Times New Roman" panose="02020603050405020304" charset="0"/>
              </a:rPr>
              <a:t>数字</a:t>
            </a:r>
          </a:p>
          <a:p>
            <a:pPr marL="0" indent="0" algn="just">
              <a:lnSpc>
                <a:spcPts val="2280"/>
              </a:lnSpc>
              <a:spcAft>
                <a:spcPts val="0"/>
              </a:spcAft>
              <a:buNone/>
            </a:pPr>
            <a:r>
              <a:rPr lang="zh-CN" altLang="en-US" sz="1900">
                <a:solidFill>
                  <a:schemeClr val="tx1"/>
                </a:solidFill>
                <a:latin typeface="Times New Roman" panose="02020603050405020304" charset="0"/>
                <a:cs typeface="Times New Roman" panose="02020603050405020304" charset="0"/>
              </a:rPr>
              <a:t>稳定：</a:t>
            </a:r>
            <a:r>
              <a:rPr lang="en-US" altLang="zh-CN" sz="1900">
                <a:solidFill>
                  <a:schemeClr val="tx1"/>
                </a:solidFill>
                <a:latin typeface="Times New Roman" panose="02020603050405020304" charset="0"/>
                <a:cs typeface="Times New Roman" panose="02020603050405020304" charset="0"/>
              </a:rPr>
              <a:t>stabilize, level off, reach a plateau, maintain stability, remain constant </a:t>
            </a:r>
          </a:p>
          <a:p>
            <a:pPr marL="0" indent="0" algn="just">
              <a:lnSpc>
                <a:spcPts val="2280"/>
              </a:lnSpc>
              <a:spcAft>
                <a:spcPts val="0"/>
              </a:spcAft>
              <a:buNone/>
            </a:pPr>
            <a:endParaRPr lang="en-US" altLang="zh-CN" sz="1900">
              <a:solidFill>
                <a:schemeClr val="tx1"/>
              </a:solidFill>
              <a:latin typeface="Times New Roman" panose="02020603050405020304" charset="0"/>
              <a:cs typeface="Times New Roman" panose="02020603050405020304" charset="0"/>
              <a:sym typeface="+mn-ea"/>
            </a:endParaRP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sym typeface="+mn-ea"/>
              </a:rPr>
              <a:t>After peaking in 2020, the growth rate reached a plateau of 2%.</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The number of public library users remained constant at around 10,000 from 2005 to 2015.</a:t>
            </a:r>
          </a:p>
          <a:p>
            <a:pPr marL="0" indent="0" algn="just">
              <a:lnSpc>
                <a:spcPts val="2280"/>
              </a:lnSpc>
              <a:spcAft>
                <a:spcPts val="0"/>
              </a:spcAft>
              <a:buNone/>
            </a:pPr>
            <a:r>
              <a:rPr lang="en-US" altLang="zh-CN" sz="1900">
                <a:solidFill>
                  <a:schemeClr val="tx1"/>
                </a:solidFill>
                <a:latin typeface="Times New Roman" panose="02020603050405020304" charset="0"/>
                <a:cs typeface="Times New Roman" panose="02020603050405020304" charset="0"/>
              </a:rPr>
              <a:t>Following a period of fluctuation, the data for international tourists stabilized at 5 million per year.</a:t>
            </a:r>
          </a:p>
          <a:p>
            <a:pPr marL="0" indent="0" algn="just">
              <a:lnSpc>
                <a:spcPts val="2280"/>
              </a:lnSpc>
              <a:spcAft>
                <a:spcPts val="0"/>
              </a:spcAft>
              <a:buNone/>
            </a:pPr>
            <a:endParaRPr lang="en-US" altLang="zh-CN" sz="19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94000" y="655200"/>
              <a:ext cx="10231560" cy="5699520"/>
            </p14:xfrm>
          </p:contentPart>
        </mc:Choice>
        <mc:Fallback>
          <p:pic>
            <p:nvPicPr>
              <p:cNvPr id="2" name="墨迹 1"/>
              <p:cNvPicPr/>
              <p:nvPr/>
            </p:nvPicPr>
            <p:blipFill>
              <a:blip r:embed="rId5"/>
              <a:stretch>
                <a:fillRect/>
              </a:stretch>
            </p:blipFill>
            <p:spPr>
              <a:xfrm>
                <a:off x="584640" y="645840"/>
                <a:ext cx="10250280" cy="5718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1" descr="IMG_256"/>
          <p:cNvPicPr>
            <a:picLocks noGrp="1" noChangeAspect="1"/>
          </p:cNvPicPr>
          <p:nvPr>
            <p:ph idx="1"/>
            <p:custDataLst>
              <p:tags r:id="rId2"/>
            </p:custDataLst>
          </p:nvPr>
        </p:nvPicPr>
        <p:blipFill>
          <a:blip r:embed="rId4"/>
          <a:stretch>
            <a:fillRect/>
          </a:stretch>
        </p:blipFill>
        <p:spPr>
          <a:xfrm>
            <a:off x="712470" y="209550"/>
            <a:ext cx="10748010" cy="6362700"/>
          </a:xfrm>
          <a:prstGeom prst="rect">
            <a:avLst/>
          </a:prstGeom>
          <a:noFill/>
          <a:ln>
            <a:solidFill>
              <a:schemeClr val="accent1"/>
            </a:solidFill>
          </a:ln>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883160" y="2153880"/>
              <a:ext cx="565560" cy="383040"/>
            </p14:xfrm>
          </p:contentPart>
        </mc:Choice>
        <mc:Fallback>
          <p:pic>
            <p:nvPicPr>
              <p:cNvPr id="2" name="墨迹 1"/>
              <p:cNvPicPr/>
              <p:nvPr/>
            </p:nvPicPr>
            <p:blipFill>
              <a:blip r:embed="rId6"/>
              <a:stretch>
                <a:fillRect/>
              </a:stretch>
            </p:blipFill>
            <p:spPr>
              <a:xfrm>
                <a:off x="1873800" y="2144520"/>
                <a:ext cx="584280" cy="401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8625"/>
            <a:ext cx="10968990" cy="5821045"/>
          </a:xfrm>
          <a:ln>
            <a:solidFill>
              <a:schemeClr val="accent1"/>
            </a:solidFill>
          </a:ln>
        </p:spPr>
        <p:txBody>
          <a:bodyPr/>
          <a:lstStyle/>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总括</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The line graph illustrates changes in the annual consumption of three types of fast food by Australian teenagers from 1975 to 2000. Overall, while the popularity of fish and chips declined over the period, pizza and hamburgers’ consumption witnessed a substantial rise. </a:t>
            </a: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具体说</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The consumption of fish and chips saw a plunge from 100 times in 1975 to 40 times in 2000 with minor pluctuation between 1975 and 1985. In stark contrast, the figures for pizza and hamburgers showed a consistent upward trend. Pizza consumption rose strikingly from about 5 times to 100 times, while hamburgers soared from 10 times to 100 times. Notably, the consumption of both foods stabilized at this high level of approximately 100 times after 1995.</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37840" y="1981080"/>
              <a:ext cx="11234520" cy="3381480"/>
            </p14:xfrm>
          </p:contentPart>
        </mc:Choice>
        <mc:Fallback>
          <p:pic>
            <p:nvPicPr>
              <p:cNvPr id="2" name="墨迹 1"/>
              <p:cNvPicPr/>
              <p:nvPr/>
            </p:nvPicPr>
            <p:blipFill>
              <a:blip r:embed="rId5"/>
              <a:stretch>
                <a:fillRect/>
              </a:stretch>
            </p:blipFill>
            <p:spPr>
              <a:xfrm>
                <a:off x="528480" y="1971720"/>
                <a:ext cx="11253240" cy="3400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7695"/>
            <a:ext cx="10968990" cy="5641975"/>
          </a:xfrm>
          <a:ln>
            <a:solidFill>
              <a:schemeClr val="accent1"/>
            </a:solidFill>
          </a:ln>
        </p:spPr>
        <p:txBody>
          <a:bodyPr/>
          <a:lstStyle/>
          <a:p>
            <a:pPr marL="0" indent="0">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二、饼图或棍图</a:t>
            </a:r>
          </a:p>
          <a:p>
            <a:pPr marL="0" indent="0">
              <a:buNone/>
            </a:pPr>
            <a:r>
              <a:rPr lang="zh-CN" altLang="en-US" sz="2400">
                <a:solidFill>
                  <a:schemeClr val="tx1"/>
                </a:solidFill>
                <a:latin typeface="Times New Roman" panose="02020603050405020304" charset="0"/>
                <a:cs typeface="Times New Roman" panose="02020603050405020304" charset="0"/>
              </a:rPr>
              <a:t>比例：</a:t>
            </a:r>
            <a:r>
              <a:rPr lang="en-US" altLang="zh-CN" sz="2400">
                <a:solidFill>
                  <a:schemeClr val="tx1"/>
                </a:solidFill>
                <a:latin typeface="Times New Roman" panose="02020603050405020304" charset="0"/>
                <a:cs typeface="Times New Roman" panose="02020603050405020304" charset="0"/>
              </a:rPr>
              <a:t>percentage, proportion, share, fraction (</a:t>
            </a:r>
            <a:r>
              <a:rPr lang="zh-CN" altLang="en-US" sz="2400">
                <a:solidFill>
                  <a:schemeClr val="tx1"/>
                </a:solidFill>
                <a:latin typeface="Times New Roman" panose="02020603050405020304" charset="0"/>
                <a:cs typeface="Times New Roman" panose="02020603050405020304" charset="0"/>
              </a:rPr>
              <a:t>小部分</a:t>
            </a:r>
            <a:r>
              <a:rPr lang="en-US" altLang="zh-CN" sz="2400">
                <a:solidFill>
                  <a:schemeClr val="tx1"/>
                </a:solidFill>
                <a:latin typeface="Times New Roman" panose="02020603050405020304" charset="0"/>
                <a:cs typeface="Times New Roman" panose="02020603050405020304" charset="0"/>
              </a:rPr>
              <a:t>) </a:t>
            </a:r>
          </a:p>
          <a:p>
            <a:pPr marL="0" indent="0">
              <a:buNone/>
            </a:pPr>
            <a:r>
              <a:rPr lang="zh-CN" altLang="en-US" sz="2400">
                <a:solidFill>
                  <a:schemeClr val="tx1"/>
                </a:solidFill>
                <a:latin typeface="Times New Roman" panose="02020603050405020304" charset="0"/>
                <a:cs typeface="Times New Roman" panose="02020603050405020304" charset="0"/>
              </a:rPr>
              <a:t>占据：</a:t>
            </a:r>
            <a:r>
              <a:rPr lang="en-US" altLang="zh-CN" sz="2400">
                <a:solidFill>
                  <a:schemeClr val="tx1"/>
                </a:solidFill>
                <a:latin typeface="Times New Roman" panose="02020603050405020304" charset="0"/>
                <a:cs typeface="Times New Roman" panose="02020603050405020304" charset="0"/>
              </a:rPr>
              <a:t>account for, take up, constitute</a:t>
            </a:r>
          </a:p>
          <a:p>
            <a:pPr marL="0" indent="0">
              <a:buNone/>
            </a:pPr>
            <a:r>
              <a:rPr lang="zh-CN" altLang="en-US" sz="2400">
                <a:solidFill>
                  <a:schemeClr val="tx1"/>
                </a:solidFill>
                <a:latin typeface="Times New Roman" panose="02020603050405020304" charset="0"/>
                <a:cs typeface="Times New Roman" panose="02020603050405020304" charset="0"/>
              </a:rPr>
              <a:t>超过：</a:t>
            </a:r>
            <a:r>
              <a:rPr lang="en-US" altLang="zh-CN" sz="2400">
                <a:solidFill>
                  <a:schemeClr val="tx1"/>
                </a:solidFill>
                <a:latin typeface="Times New Roman" panose="02020603050405020304" charset="0"/>
                <a:cs typeface="Times New Roman" panose="02020603050405020304" charset="0"/>
              </a:rPr>
              <a:t>outnumber, exceed, surpass </a:t>
            </a:r>
          </a:p>
          <a:p>
            <a:pPr marL="0" indent="0">
              <a:buNone/>
            </a:pPr>
            <a:r>
              <a:rPr lang="zh-CN" altLang="en-US" sz="2400">
                <a:solidFill>
                  <a:schemeClr val="tx1"/>
                </a:solidFill>
                <a:latin typeface="Times New Roman" panose="02020603050405020304" charset="0"/>
                <a:cs typeface="Times New Roman" panose="02020603050405020304" charset="0"/>
              </a:rPr>
              <a:t>相反：</a:t>
            </a:r>
            <a:r>
              <a:rPr lang="en-US" altLang="zh-CN" sz="2400">
                <a:solidFill>
                  <a:schemeClr val="tx1"/>
                </a:solidFill>
                <a:latin typeface="Times New Roman" panose="02020603050405020304" charset="0"/>
                <a:cs typeface="Times New Roman" panose="02020603050405020304" charset="0"/>
              </a:rPr>
              <a:t>on the contrary, conversely</a:t>
            </a:r>
          </a:p>
          <a:p>
            <a:pPr marL="0" indent="0">
              <a:buNone/>
            </a:pPr>
            <a:r>
              <a:rPr lang="zh-CN" altLang="en-US" sz="2400">
                <a:solidFill>
                  <a:schemeClr val="tx1"/>
                </a:solidFill>
                <a:latin typeface="Times New Roman" panose="02020603050405020304" charset="0"/>
                <a:cs typeface="Times New Roman" panose="02020603050405020304" charset="0"/>
              </a:rPr>
              <a:t>分别地、各自地：</a:t>
            </a:r>
            <a:r>
              <a:rPr lang="en-US" altLang="zh-CN" sz="2400">
                <a:solidFill>
                  <a:schemeClr val="tx1"/>
                </a:solidFill>
                <a:latin typeface="Times New Roman" panose="02020603050405020304" charset="0"/>
                <a:cs typeface="Times New Roman" panose="02020603050405020304" charset="0"/>
              </a:rPr>
              <a:t>respectively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654200" y="621360"/>
              <a:ext cx="8734320" cy="3917160"/>
            </p14:xfrm>
          </p:contentPart>
        </mc:Choice>
        <mc:Fallback>
          <p:pic>
            <p:nvPicPr>
              <p:cNvPr id="2" name="墨迹 1"/>
              <p:cNvPicPr/>
              <p:nvPr/>
            </p:nvPicPr>
            <p:blipFill>
              <a:blip r:embed="rId5"/>
              <a:stretch>
                <a:fillRect/>
              </a:stretch>
            </p:blipFill>
            <p:spPr>
              <a:xfrm>
                <a:off x="1644840" y="612000"/>
                <a:ext cx="8753040" cy="3935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buNone/>
            </a:pPr>
            <a:endParaRPr lang="zh-CN" altLang="en-US"/>
          </a:p>
        </p:txBody>
      </p:sp>
      <p:pic>
        <p:nvPicPr>
          <p:cNvPr id="4" name="图片 3" descr="Screenshot_20251009_142838_com.xingin.xhs_edit_71"/>
          <p:cNvPicPr>
            <a:picLocks noChangeAspect="1"/>
          </p:cNvPicPr>
          <p:nvPr/>
        </p:nvPicPr>
        <p:blipFill>
          <a:blip r:embed="rId4"/>
          <a:stretch>
            <a:fillRect/>
          </a:stretch>
        </p:blipFill>
        <p:spPr>
          <a:xfrm>
            <a:off x="514350" y="387985"/>
            <a:ext cx="11147425" cy="5932170"/>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809280" y="1510560"/>
              <a:ext cx="7687440" cy="4625640"/>
            </p14:xfrm>
          </p:contentPart>
        </mc:Choice>
        <mc:Fallback>
          <p:pic>
            <p:nvPicPr>
              <p:cNvPr id="2" name="墨迹 1"/>
              <p:cNvPicPr/>
              <p:nvPr/>
            </p:nvPicPr>
            <p:blipFill>
              <a:blip r:embed="rId6"/>
              <a:stretch>
                <a:fillRect/>
              </a:stretch>
            </p:blipFill>
            <p:spPr>
              <a:xfrm>
                <a:off x="799920" y="1501200"/>
                <a:ext cx="7706160" cy="4644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0535"/>
            <a:ext cx="10968990" cy="577913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survey reveals a striking disparity in the popularity of various English learning methods. 65% of students prefer listening to English songs, while 50% find watching English movies more appealing. What is particularly noteworthy, however, is that readers of English books and browsers of English websites constitute markedly smaller proportions, at just 18% and 12% respectively.</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pattern underscores the powerful appeal and influence of audio-visual materials among students. Conversely, the remarkably low engagement with reading suggests a potential lack of interest in activities that cultivate critical reading and analytical abilities.</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To foster more balanced development, I would recommend integrating structured reading with popular media. For example, pairing film viewings with related literary works or analyzing song lyrics can effectively expand vocabulary and enhance comprehension. Adopting such a hybrid learning approach paves the way for a more comprehensive command of English.</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3080" y="4314240"/>
              <a:ext cx="10620720" cy="1425240"/>
            </p14:xfrm>
          </p:contentPart>
        </mc:Choice>
        <mc:Fallback>
          <p:pic>
            <p:nvPicPr>
              <p:cNvPr id="2" name="墨迹 1"/>
              <p:cNvPicPr/>
              <p:nvPr/>
            </p:nvPicPr>
            <p:blipFill>
              <a:blip r:embed="rId5"/>
              <a:stretch>
                <a:fillRect/>
              </a:stretch>
            </p:blipFill>
            <p:spPr>
              <a:xfrm>
                <a:off x="693720" y="4304880"/>
                <a:ext cx="10639440" cy="1443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lstStyle/>
          <a:p>
            <a:pPr marL="0" indent="0">
              <a:buNone/>
            </a:pPr>
            <a:r>
              <a:rPr lang="zh-CN" altLang="en-US" b="1">
                <a:solidFill>
                  <a:schemeClr val="tx1"/>
                </a:solidFill>
                <a:effectLst>
                  <a:outerShdw blurRad="38100" dist="38100" dir="2700000" algn="tl">
                    <a:srgbClr val="000000">
                      <a:alpha val="43137"/>
                    </a:srgbClr>
                  </a:outerShdw>
                </a:effectLst>
              </a:rPr>
              <a:t>三、平面图介绍（罕见题型</a:t>
            </a:r>
            <a:r>
              <a:rPr lang="en-US" altLang="zh-CN" b="1">
                <a:solidFill>
                  <a:schemeClr val="tx1"/>
                </a:solidFill>
                <a:effectLst>
                  <a:outerShdw blurRad="38100" dist="38100" dir="2700000" algn="tl">
                    <a:srgbClr val="000000">
                      <a:alpha val="43137"/>
                    </a:srgbClr>
                  </a:outerShdw>
                </a:effectLst>
              </a:rPr>
              <a:t>) </a:t>
            </a:r>
            <a:endParaRPr lang="zh-CN" altLang="en-US" b="1">
              <a:solidFill>
                <a:schemeClr val="tx1"/>
              </a:solidFill>
              <a:effectLst>
                <a:outerShdw blurRad="38100" dist="38100" dir="2700000" algn="tl">
                  <a:srgbClr val="000000">
                    <a:alpha val="43137"/>
                  </a:srgbClr>
                </a:outerShdw>
              </a:effectLst>
            </a:endParaRPr>
          </a:p>
          <a:p>
            <a:pPr marL="0" indent="0">
              <a:buNone/>
            </a:pPr>
            <a:r>
              <a:rPr lang="zh-CN" altLang="en-US" b="1">
                <a:solidFill>
                  <a:schemeClr val="tx1"/>
                </a:solidFill>
                <a:effectLst>
                  <a:outerShdw blurRad="38100" dist="38100" dir="2700000" algn="tl">
                    <a:srgbClr val="000000">
                      <a:alpha val="43137"/>
                    </a:srgbClr>
                  </a:outerShdw>
                </a:effectLst>
              </a:rPr>
              <a:t>提示：无固定模板句式，特别需要注意主语的变化及句子的优美程度。</a:t>
            </a:r>
          </a:p>
          <a:p>
            <a:pPr marL="0" indent="0">
              <a:buNone/>
            </a:pPr>
            <a:endParaRPr lang="zh-CN" altLang="en-US" b="1">
              <a:solidFill>
                <a:schemeClr val="tx1"/>
              </a:solidFill>
              <a:effectLst>
                <a:outerShdw blurRad="38100" dist="38100" dir="2700000" algn="tl">
                  <a:srgbClr val="000000">
                    <a:alpha val="43137"/>
                  </a:srgbClr>
                </a:outerShdw>
              </a:effectLst>
            </a:endParaRPr>
          </a:p>
        </p:txBody>
      </p:sp>
      <p:pic>
        <p:nvPicPr>
          <p:cNvPr id="4" name="图片 3" descr="Image_1759999194908_edit_716825053804160"/>
          <p:cNvPicPr>
            <a:picLocks noChangeAspect="1"/>
          </p:cNvPicPr>
          <p:nvPr/>
        </p:nvPicPr>
        <p:blipFill>
          <a:blip r:embed="rId4"/>
          <a:stretch>
            <a:fillRect/>
          </a:stretch>
        </p:blipFill>
        <p:spPr>
          <a:xfrm>
            <a:off x="713105" y="1493520"/>
            <a:ext cx="6598920" cy="4543425"/>
          </a:xfrm>
          <a:prstGeom prst="rect">
            <a:avLst/>
          </a:prstGeom>
        </p:spPr>
      </p:pic>
      <p:sp>
        <p:nvSpPr>
          <p:cNvPr id="5" name="文本框 4"/>
          <p:cNvSpPr txBox="1"/>
          <p:nvPr/>
        </p:nvSpPr>
        <p:spPr>
          <a:xfrm>
            <a:off x="7011035" y="1614170"/>
            <a:ext cx="4473575" cy="1814830"/>
          </a:xfrm>
          <a:prstGeom prst="rect">
            <a:avLst/>
          </a:prstGeom>
          <a:noFill/>
          <a:ln>
            <a:solidFill>
              <a:schemeClr val="accent1"/>
            </a:solidFill>
          </a:ln>
        </p:spPr>
        <p:txBody>
          <a:bodyPr wrap="square" rtlCol="0">
            <a:spAutoFit/>
          </a:bodyPr>
          <a:lstStyle/>
          <a:p>
            <a:pPr indent="457200" algn="just" fontAlgn="auto"/>
            <a:r>
              <a:rPr lang="en-US" altLang="zh-CN" sz="2800">
                <a:solidFill>
                  <a:schemeClr val="tx1"/>
                </a:solidFill>
              </a:rPr>
              <a:t>   </a:t>
            </a:r>
            <a:r>
              <a:rPr lang="zh-CN" altLang="en-US" sz="2800">
                <a:solidFill>
                  <a:schemeClr val="tx1"/>
                </a:solidFill>
              </a:rPr>
              <a:t>假设你是李华，你的美国朋友</a:t>
            </a:r>
            <a:r>
              <a:rPr lang="en-US" altLang="zh-CN" sz="2800">
                <a:solidFill>
                  <a:schemeClr val="tx1"/>
                </a:solidFill>
              </a:rPr>
              <a:t>Smith</a:t>
            </a:r>
            <a:r>
              <a:rPr lang="zh-CN" altLang="en-US" sz="2800">
                <a:solidFill>
                  <a:schemeClr val="tx1"/>
                </a:solidFill>
              </a:rPr>
              <a:t>写信询问你校的巨大变化。请根据下图给他回信。</a:t>
            </a:r>
          </a:p>
        </p:txBody>
      </p:sp>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3669840" y="3026520"/>
              <a:ext cx="4308480" cy="1430280"/>
            </p14:xfrm>
          </p:contentPart>
        </mc:Choice>
        <mc:Fallback>
          <p:pic>
            <p:nvPicPr>
              <p:cNvPr id="2" name="墨迹 1"/>
              <p:cNvPicPr/>
              <p:nvPr/>
            </p:nvPicPr>
            <p:blipFill>
              <a:blip r:embed="rId6"/>
              <a:stretch>
                <a:fillRect/>
              </a:stretch>
            </p:blipFill>
            <p:spPr>
              <a:xfrm>
                <a:off x="3660480" y="3017160"/>
                <a:ext cx="4327200" cy="1449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5945"/>
            <a:ext cx="10968990" cy="567372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hope this letter finds you well. I'm writing to share with you the remarkable transformation our school has undergone since your last visit three years ago.</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campus now boasts a completely new look. The roadsides are lined with lush trees, breathing new life into the environment. Most notably, the old playground has made way for a grand library, granting us access to a vast collection of books. Right across from the library, a brand-new, spacious playground has been constructed, offering superior athletic facilities. Furthermore, to accommodate our growing student body, a modern teaching building has sprung up in the southeast corner, equipped with state-of-the-art amenities.</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are truly delighted with our transformed school and I sincerely hope you can visit someday to see these wonderful changes for yourself.</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1155</Words>
  <Application>Microsoft Office PowerPoint</Application>
  <PresentationFormat>宽屏</PresentationFormat>
  <Paragraphs>50</Paragraphs>
  <Slides>14</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14</vt:i4>
      </vt:variant>
    </vt:vector>
  </HeadingPairs>
  <TitlesOfParts>
    <vt:vector size="19" baseType="lpstr">
      <vt:lpstr>微软雅黑</vt:lpstr>
      <vt:lpstr>Arial</vt:lpstr>
      <vt:lpstr>Times New Roman</vt:lpstr>
      <vt:lpstr>Wingdings</vt:lpstr>
      <vt:lpstr>WPS</vt:lpstr>
      <vt:lpstr>专题七 图片类作文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188</cp:revision>
  <dcterms:created xsi:type="dcterms:W3CDTF">2019-06-19T02:08:00Z</dcterms:created>
  <dcterms:modified xsi:type="dcterms:W3CDTF">2025-11-14T04:06:07Z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920A3298320A4612ABA3EFE25F739445_11</vt:lpwstr>
  </property>
</Properties>
</file>